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jpeg" ContentType="image/jpeg"/>
  <Override PartName="/ppt/media/image5.wmf" ContentType="image/x-wmf"/>
  <Override PartName="/ppt/media/image2.wmf" ContentType="image/x-wmf"/>
  <Override PartName="/ppt/media/image3.wmf" ContentType="image/x-wmf"/>
  <Override PartName="/ppt/media/image4.wmf" ContentType="image/x-wmf"/>
  <Override PartName="/ppt/media/image6.wmf" ContentType="image/x-wmf"/>
  <Override PartName="/ppt/media/image10.wmf" ContentType="image/x-wmf"/>
  <Override PartName="/ppt/media/image7.wmf" ContentType="image/x-wmf"/>
  <Override PartName="/ppt/media/image8.wmf" ContentType="image/x-wmf"/>
  <Override PartName="/ppt/media/image9.wmf" ContentType="image/x-wmf"/>
  <Override PartName="/ppt/embeddings/oleObject1.bin" ContentType="application/vnd.openxmlformats-officedocument.oleObject"/>
  <Override PartName="/ppt/embeddings/oleObject2.bin" ContentType="application/vnd.openxmlformats-officedocument.oleObject"/>
  <Override PartName="/ppt/embeddings/oleObject1.xlsx" ContentType="application/vnd.openxmlformats-officedocument.spreadsheetml.sheet"/>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notesSlides/_rels/notesSlide15.xml.rels" ContentType="application/vnd.openxmlformats-package.relationships+xml"/>
  <Override PartName="/ppt/notesSlides/_rels/notesSlide14.xml.rels" ContentType="application/vnd.openxmlformats-package.relationships+xml"/>
  <Override PartName="/ppt/notesSlides/notesSlide14.xml" ContentType="application/vnd.openxmlformats-officedocument.presentationml.notesSlide+xml"/>
  <Override PartName="/ppt/notesSlides/notesSlide1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Lst>
  <p:sldSz cx="9144000" cy="6858000"/>
  <p:notesSz cx="7138988" cy="94361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8" name=""/>
          <p:cNvSpPr/>
          <p:nvPr/>
        </p:nvSpPr>
        <p:spPr>
          <a:xfrm>
            <a:off x="0" y="0"/>
            <a:ext cx="7138800" cy="94356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3366"/>
              </a:solidFill>
              <a:effectLst/>
              <a:uFillTx/>
              <a:latin typeface="Times New Roman"/>
            </a:endParaRPr>
          </a:p>
        </p:txBody>
      </p:sp>
      <p:sp>
        <p:nvSpPr>
          <p:cNvPr id="749" name="PlaceHolder 1"/>
          <p:cNvSpPr>
            <a:spLocks noGrp="1"/>
          </p:cNvSpPr>
          <p:nvPr>
            <p:ph type="hdr"/>
          </p:nvPr>
        </p:nvSpPr>
        <p:spPr>
          <a:xfrm>
            <a:off x="0" y="0"/>
            <a:ext cx="3092400" cy="471600"/>
          </a:xfrm>
          <a:prstGeom prst="rect">
            <a:avLst/>
          </a:prstGeom>
          <a:noFill/>
          <a:ln w="0">
            <a:noFill/>
          </a:ln>
        </p:spPr>
        <p:txBody>
          <a:bodyPr lIns="94680" rIns="94680" tIns="47520" bIns="47520" anchor="t">
            <a:noAutofit/>
          </a:bodyPr>
          <a:p>
            <a:pPr marL="216000" indent="0">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50" name="PlaceHolder 2"/>
          <p:cNvSpPr>
            <a:spLocks noGrp="1"/>
          </p:cNvSpPr>
          <p:nvPr>
            <p:ph type="dt" idx="22"/>
          </p:nvPr>
        </p:nvSpPr>
        <p:spPr>
          <a:xfrm>
            <a:off x="4044960" y="0"/>
            <a:ext cx="3092400" cy="471600"/>
          </a:xfrm>
          <a:prstGeom prst="rect">
            <a:avLst/>
          </a:prstGeom>
          <a:noFill/>
          <a:ln w="0">
            <a:noFill/>
          </a:ln>
        </p:spPr>
        <p:txBody>
          <a:bodyPr lIns="94680" rIns="94680" tIns="47520" bIns="47520" anchor="t">
            <a:noAutofit/>
          </a:bodyPr>
          <a:lstStyle>
            <a:lvl1pPr marL="216000"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defRPr b="0" lang="en-US" sz="1200" strike="noStrike" u="none">
                <a:solidFill>
                  <a:srgbClr val="000000"/>
                </a:solidFill>
                <a:effectLst/>
                <a:uFillTx/>
                <a:latin typeface="Times New Roman"/>
              </a:defRPr>
            </a:lvl1pPr>
          </a:lstStyle>
          <a:p>
            <a:pPr marL="216000"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751" name="PlaceHolder 3"/>
          <p:cNvSpPr>
            <a:spLocks noGrp="1"/>
          </p:cNvSpPr>
          <p:nvPr>
            <p:ph type="sldImg"/>
          </p:nvPr>
        </p:nvSpPr>
        <p:spPr>
          <a:xfrm>
            <a:off x="1208160" y="706320"/>
            <a:ext cx="4719600" cy="3540240"/>
          </a:xfrm>
          <a:prstGeom prst="rect">
            <a:avLst/>
          </a:prstGeom>
          <a:solidFill>
            <a:srgbClr val="ffffff"/>
          </a:solidFill>
          <a:ln w="9360">
            <a:solidFill>
              <a:srgbClr val="000000"/>
            </a:solidFill>
            <a:miter/>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3366"/>
                </a:solidFill>
                <a:effectLst/>
                <a:uFillTx/>
                <a:latin typeface="Times New Roman"/>
              </a:rPr>
              <a:t>Click to move the slide</a:t>
            </a:r>
            <a:endParaRPr b="0" lang="en-US" sz="4000" strike="noStrike" u="none">
              <a:solidFill>
                <a:srgbClr val="003366"/>
              </a:solidFill>
              <a:effectLst/>
              <a:uFillTx/>
              <a:latin typeface="Times New Roman"/>
            </a:endParaRPr>
          </a:p>
        </p:txBody>
      </p:sp>
      <p:sp>
        <p:nvSpPr>
          <p:cNvPr id="752" name="PlaceHolder 4"/>
          <p:cNvSpPr>
            <a:spLocks noGrp="1"/>
          </p:cNvSpPr>
          <p:nvPr>
            <p:ph type="body"/>
          </p:nvPr>
        </p:nvSpPr>
        <p:spPr>
          <a:xfrm>
            <a:off x="950760" y="4481640"/>
            <a:ext cx="5235840" cy="4248000"/>
          </a:xfrm>
          <a:prstGeom prst="rect">
            <a:avLst/>
          </a:prstGeom>
          <a:noFill/>
          <a:ln w="0">
            <a:noFill/>
          </a:ln>
        </p:spPr>
        <p:txBody>
          <a:bodyPr lIns="94680" rIns="9468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753" name="PlaceHolder 5"/>
          <p:cNvSpPr>
            <a:spLocks noGrp="1"/>
          </p:cNvSpPr>
          <p:nvPr>
            <p:ph type="ftr" idx="23"/>
          </p:nvPr>
        </p:nvSpPr>
        <p:spPr>
          <a:xfrm>
            <a:off x="0" y="8964360"/>
            <a:ext cx="3092400" cy="471240"/>
          </a:xfrm>
          <a:prstGeom prst="rect">
            <a:avLst/>
          </a:prstGeom>
          <a:noFill/>
          <a:ln w="0">
            <a:noFill/>
          </a:ln>
        </p:spPr>
        <p:txBody>
          <a:bodyPr lIns="94680" rIns="94680" tIns="47520" bIns="47520" anchor="b">
            <a:noAutofit/>
          </a:bodyPr>
          <a:lstStyle>
            <a:lvl1pPr marL="216000" indent="0">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defRPr b="0" lang="en-US" sz="1200" strike="noStrike" u="none">
                <a:solidFill>
                  <a:srgbClr val="000000"/>
                </a:solidFill>
                <a:effectLst/>
                <a:uFillTx/>
                <a:latin typeface="Times New Roman"/>
              </a:defRPr>
            </a:lvl1pPr>
          </a:lstStyle>
          <a:p>
            <a:pPr marL="216000" indent="0">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754" name="PlaceHolder 6"/>
          <p:cNvSpPr>
            <a:spLocks noGrp="1"/>
          </p:cNvSpPr>
          <p:nvPr>
            <p:ph type="sldNum" idx="24"/>
          </p:nvPr>
        </p:nvSpPr>
        <p:spPr>
          <a:xfrm>
            <a:off x="4044960" y="8964360"/>
            <a:ext cx="3092400" cy="471240"/>
          </a:xfrm>
          <a:prstGeom prst="rect">
            <a:avLst/>
          </a:prstGeom>
          <a:noFill/>
          <a:ln w="0">
            <a:noFill/>
          </a:ln>
        </p:spPr>
        <p:txBody>
          <a:bodyPr lIns="94680" rIns="94680" tIns="47520" bIns="47520" anchor="b">
            <a:noAutofit/>
          </a:bodyPr>
          <a:lstStyle>
            <a:lvl1pPr marL="216000"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defRPr b="0" lang="en-US" sz="1200" strike="noStrike" u="none">
                <a:solidFill>
                  <a:srgbClr val="000000"/>
                </a:solidFill>
                <a:effectLst/>
                <a:uFillTx/>
                <a:latin typeface="Times New Roman"/>
              </a:defRPr>
            </a:lvl1pPr>
          </a:lstStyle>
          <a:p>
            <a:pPr marL="216000" indent="0" algn="r">
              <a:buNone/>
              <a:tabLst>
                <a:tab algn="l" pos="0"/>
                <a:tab algn="l" pos="947880"/>
                <a:tab algn="l" pos="1895400"/>
                <a:tab algn="l" pos="2843280"/>
                <a:tab algn="l" pos="3790800"/>
                <a:tab algn="l" pos="4738680"/>
                <a:tab algn="l" pos="5686560"/>
                <a:tab algn="l" pos="6634080"/>
                <a:tab algn="l" pos="7581960"/>
                <a:tab algn="l" pos="8529480"/>
                <a:tab algn="l" pos="9477360"/>
                <a:tab algn="l" pos="10425240"/>
              </a:tabLst>
            </a:pPr>
            <a:fld id="{2F26C3D9-D02C-44EE-B5B7-16103522CD39}"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9" name="PlaceHolder 1"/>
          <p:cNvSpPr>
            <a:spLocks noGrp="1"/>
          </p:cNvSpPr>
          <p:nvPr>
            <p:ph type="sldImg"/>
          </p:nvPr>
        </p:nvSpPr>
        <p:spPr>
          <a:xfrm>
            <a:off x="1208160" y="706320"/>
            <a:ext cx="4719600" cy="3540240"/>
          </a:xfrm>
          <a:prstGeom prst="rect">
            <a:avLst/>
          </a:prstGeom>
          <a:ln w="0">
            <a:noFill/>
          </a:ln>
        </p:spPr>
      </p:sp>
      <p:sp>
        <p:nvSpPr>
          <p:cNvPr id="1900" name="PlaceHolder 2"/>
          <p:cNvSpPr>
            <a:spLocks noGrp="1"/>
          </p:cNvSpPr>
          <p:nvPr>
            <p:ph type="body"/>
          </p:nvPr>
        </p:nvSpPr>
        <p:spPr>
          <a:xfrm>
            <a:off x="950760" y="4481640"/>
            <a:ext cx="5235840" cy="4248000"/>
          </a:xfrm>
          <a:prstGeom prst="rect">
            <a:avLst/>
          </a:prstGeom>
          <a:noFill/>
          <a:ln w="0">
            <a:noFill/>
          </a:ln>
        </p:spPr>
        <p:txBody>
          <a:bodyPr lIns="94680" rIns="9468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Many people believe that the generator will lose money if the spot price for energy in September is below the generator’s variable cost of generation because the generator will incur fixed costs without generating any revenues.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chart shows that, for much of the year before September ’99, the forward price was above this generator’s variable cost.  If the generator timed it right, it could have sold power for September ’99 in October ’98 for almost $46/MWh, locking in a contribution margin of nearly $8/MWh.</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Of course, it is difficult to time the market perfectly, but this is only part of the story.</a:t>
            </a: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1" name="PlaceHolder 1"/>
          <p:cNvSpPr>
            <a:spLocks noGrp="1"/>
          </p:cNvSpPr>
          <p:nvPr>
            <p:ph type="sldImg"/>
          </p:nvPr>
        </p:nvSpPr>
        <p:spPr>
          <a:xfrm>
            <a:off x="1208160" y="706320"/>
            <a:ext cx="4719600" cy="3540240"/>
          </a:xfrm>
          <a:prstGeom prst="rect">
            <a:avLst/>
          </a:prstGeom>
          <a:ln w="0">
            <a:noFill/>
          </a:ln>
        </p:spPr>
      </p:sp>
      <p:sp>
        <p:nvSpPr>
          <p:cNvPr id="1902" name="PlaceHolder 2"/>
          <p:cNvSpPr>
            <a:spLocks noGrp="1"/>
          </p:cNvSpPr>
          <p:nvPr>
            <p:ph type="body"/>
          </p:nvPr>
        </p:nvSpPr>
        <p:spPr>
          <a:xfrm>
            <a:off x="950760" y="4481640"/>
            <a:ext cx="5235840" cy="4248000"/>
          </a:xfrm>
          <a:prstGeom prst="rect">
            <a:avLst/>
          </a:prstGeom>
          <a:noFill/>
          <a:ln w="0">
            <a:noFill/>
          </a:ln>
        </p:spPr>
        <p:txBody>
          <a:bodyPr lIns="94680" rIns="9468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By setting up a trading range around the unit’s cost, the generator can sell at $38 and buy back at $35 locking in $3 margin without even running.  This way, the generator maintains its option to run in the daily market if prices exceed the cost to run in September ’99.</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Of course, there is plenty of time and volatility in the market to continue “flipping” positions.  If the generator sells a second time at $38, it still has the option to run the plant to satisfy the sale, but it could decide to purchase in the market if prices in September are lower than its cost to generate.  Importantly, the generator has this option on an hourly basis, creating a great deal of opportunity to increase contributions to margin.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this example using real price data, the generator could lock in $17/MWh, or $1.7 cents/kWh before September even arrives, and September has opportunity to contribute much more to the generator’s bottom line.  And this is using a fairly narrow trading bandwidth.</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how generators and marketers extract value from the options that are embedded in generation by the nature of their function.  An hourly option is extremely valuable.  In fact, hourly options are so valuable that, if you could buy one, its price could exceed the price of power.</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bg>
      <p:bgPr>
        <a:solidFill>
          <a:srgbClr val="ffffff"/>
        </a:solidFill>
      </p:bgPr>
    </p:bg>
    <p:spTree>
      <p:nvGrpSpPr>
        <p:cNvPr id="1" name=""/>
        <p:cNvGrpSpPr/>
        <p:nvPr/>
      </p:nvGrpSpPr>
      <p:grpSpPr>
        <a:xfrm>
          <a:off x="0" y="0"/>
          <a:ext cx="0" cy="0"/>
          <a:chOff x="0" y="0"/>
          <a:chExt cx="0" cy="0"/>
        </a:xfrm>
      </p:grpSpPr>
      <p:grpSp>
        <p:nvGrpSpPr>
          <p:cNvPr id="0" name=""/>
          <p:cNvGrpSpPr/>
          <p:nvPr/>
        </p:nvGrpSpPr>
        <p:grpSpPr>
          <a:xfrm>
            <a:off x="0" y="68400"/>
            <a:ext cx="8915400" cy="6713280"/>
            <a:chOff x="0" y="68400"/>
            <a:chExt cx="8915400" cy="6713280"/>
          </a:xfrm>
        </p:grpSpPr>
        <p:grpSp>
          <p:nvGrpSpPr>
            <p:cNvPr id="1" name=""/>
            <p:cNvGrpSpPr/>
            <p:nvPr/>
          </p:nvGrpSpPr>
          <p:grpSpPr>
            <a:xfrm>
              <a:off x="0" y="68400"/>
              <a:ext cx="647640" cy="6713280"/>
              <a:chOff x="0" y="68400"/>
              <a:chExt cx="647640" cy="6713280"/>
            </a:xfrm>
          </p:grpSpPr>
          <p:sp>
            <p:nvSpPr>
              <p:cNvPr id="2" name=""/>
              <p:cNvSpPr/>
              <p:nvPr/>
            </p:nvSpPr>
            <p:spPr>
              <a:xfrm>
                <a:off x="0" y="6672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 name=""/>
              <p:cNvSpPr/>
              <p:nvPr/>
            </p:nvSpPr>
            <p:spPr>
              <a:xfrm>
                <a:off x="0" y="672948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 name=""/>
              <p:cNvSpPr/>
              <p:nvPr/>
            </p:nvSpPr>
            <p:spPr>
              <a:xfrm>
                <a:off x="0" y="6781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 name=""/>
              <p:cNvSpPr/>
              <p:nvPr/>
            </p:nvSpPr>
            <p:spPr>
              <a:xfrm>
                <a:off x="0" y="652932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 name=""/>
              <p:cNvSpPr/>
              <p:nvPr/>
            </p:nvSpPr>
            <p:spPr>
              <a:xfrm>
                <a:off x="0" y="6453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 name=""/>
              <p:cNvSpPr/>
              <p:nvPr/>
            </p:nvSpPr>
            <p:spPr>
              <a:xfrm>
                <a:off x="0" y="660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8" name=""/>
              <p:cNvSpPr/>
              <p:nvPr/>
            </p:nvSpPr>
            <p:spPr>
              <a:xfrm>
                <a:off x="0" y="58197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9" name=""/>
              <p:cNvSpPr/>
              <p:nvPr/>
            </p:nvSpPr>
            <p:spPr>
              <a:xfrm>
                <a:off x="0" y="57769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0" name=""/>
              <p:cNvSpPr/>
              <p:nvPr/>
            </p:nvSpPr>
            <p:spPr>
              <a:xfrm>
                <a:off x="0" y="63817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1" name=""/>
              <p:cNvSpPr/>
              <p:nvPr/>
            </p:nvSpPr>
            <p:spPr>
              <a:xfrm>
                <a:off x="0" y="6181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2" name=""/>
              <p:cNvSpPr/>
              <p:nvPr/>
            </p:nvSpPr>
            <p:spPr>
              <a:xfrm>
                <a:off x="0" y="6053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3" name=""/>
              <p:cNvSpPr/>
              <p:nvPr/>
            </p:nvSpPr>
            <p:spPr>
              <a:xfrm>
                <a:off x="0" y="6348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4" name=""/>
              <p:cNvSpPr/>
              <p:nvPr/>
            </p:nvSpPr>
            <p:spPr>
              <a:xfrm>
                <a:off x="0" y="5853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5" name=""/>
              <p:cNvSpPr/>
              <p:nvPr/>
            </p:nvSpPr>
            <p:spPr>
              <a:xfrm>
                <a:off x="0" y="59389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6" name=""/>
              <p:cNvSpPr/>
              <p:nvPr/>
            </p:nvSpPr>
            <p:spPr>
              <a:xfrm>
                <a:off x="0" y="6253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7" name=""/>
              <p:cNvSpPr/>
              <p:nvPr/>
            </p:nvSpPr>
            <p:spPr>
              <a:xfrm>
                <a:off x="0" y="6219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8" name=""/>
              <p:cNvSpPr/>
              <p:nvPr/>
            </p:nvSpPr>
            <p:spPr>
              <a:xfrm>
                <a:off x="0" y="55720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9" name=""/>
              <p:cNvSpPr/>
              <p:nvPr/>
            </p:nvSpPr>
            <p:spPr>
              <a:xfrm>
                <a:off x="0" y="56293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0" name=""/>
              <p:cNvSpPr/>
              <p:nvPr/>
            </p:nvSpPr>
            <p:spPr>
              <a:xfrm>
                <a:off x="0" y="5681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1" name=""/>
              <p:cNvSpPr/>
              <p:nvPr/>
            </p:nvSpPr>
            <p:spPr>
              <a:xfrm>
                <a:off x="0" y="54291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2" name=""/>
              <p:cNvSpPr/>
              <p:nvPr/>
            </p:nvSpPr>
            <p:spPr>
              <a:xfrm>
                <a:off x="0" y="53532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3" name=""/>
              <p:cNvSpPr/>
              <p:nvPr/>
            </p:nvSpPr>
            <p:spPr>
              <a:xfrm>
                <a:off x="0" y="5500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4" name=""/>
              <p:cNvSpPr/>
              <p:nvPr/>
            </p:nvSpPr>
            <p:spPr>
              <a:xfrm>
                <a:off x="0" y="47196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5" name=""/>
              <p:cNvSpPr/>
              <p:nvPr/>
            </p:nvSpPr>
            <p:spPr>
              <a:xfrm>
                <a:off x="0" y="4676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6" name=""/>
              <p:cNvSpPr/>
              <p:nvPr/>
            </p:nvSpPr>
            <p:spPr>
              <a:xfrm>
                <a:off x="0" y="52815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7" name=""/>
              <p:cNvSpPr/>
              <p:nvPr/>
            </p:nvSpPr>
            <p:spPr>
              <a:xfrm>
                <a:off x="0" y="508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8" name=""/>
              <p:cNvSpPr/>
              <p:nvPr/>
            </p:nvSpPr>
            <p:spPr>
              <a:xfrm>
                <a:off x="0" y="49528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9" name=""/>
              <p:cNvSpPr/>
              <p:nvPr/>
            </p:nvSpPr>
            <p:spPr>
              <a:xfrm>
                <a:off x="0" y="52484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0" name=""/>
              <p:cNvSpPr/>
              <p:nvPr/>
            </p:nvSpPr>
            <p:spPr>
              <a:xfrm>
                <a:off x="0" y="47530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1" name=""/>
              <p:cNvSpPr/>
              <p:nvPr/>
            </p:nvSpPr>
            <p:spPr>
              <a:xfrm>
                <a:off x="0" y="4838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2" name=""/>
              <p:cNvSpPr/>
              <p:nvPr/>
            </p:nvSpPr>
            <p:spPr>
              <a:xfrm>
                <a:off x="0" y="515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3" name=""/>
              <p:cNvSpPr/>
              <p:nvPr/>
            </p:nvSpPr>
            <p:spPr>
              <a:xfrm>
                <a:off x="0" y="51195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4" name=""/>
              <p:cNvSpPr/>
              <p:nvPr/>
            </p:nvSpPr>
            <p:spPr>
              <a:xfrm>
                <a:off x="0" y="449424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5" name=""/>
              <p:cNvSpPr/>
              <p:nvPr/>
            </p:nvSpPr>
            <p:spPr>
              <a:xfrm>
                <a:off x="0" y="43657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6" name=""/>
              <p:cNvSpPr/>
              <p:nvPr/>
            </p:nvSpPr>
            <p:spPr>
              <a:xfrm>
                <a:off x="0" y="4251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7" name=""/>
              <p:cNvSpPr/>
              <p:nvPr/>
            </p:nvSpPr>
            <p:spPr>
              <a:xfrm>
                <a:off x="0" y="4565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8" name=""/>
              <p:cNvSpPr/>
              <p:nvPr/>
            </p:nvSpPr>
            <p:spPr>
              <a:xfrm>
                <a:off x="0" y="45324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9" name=""/>
              <p:cNvSpPr/>
              <p:nvPr/>
            </p:nvSpPr>
            <p:spPr>
              <a:xfrm>
                <a:off x="0" y="4054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0" name=""/>
              <p:cNvSpPr/>
              <p:nvPr/>
            </p:nvSpPr>
            <p:spPr>
              <a:xfrm>
                <a:off x="0" y="4111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1" name=""/>
              <p:cNvSpPr/>
              <p:nvPr/>
            </p:nvSpPr>
            <p:spPr>
              <a:xfrm>
                <a:off x="0" y="41641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2" name=""/>
              <p:cNvSpPr/>
              <p:nvPr/>
            </p:nvSpPr>
            <p:spPr>
              <a:xfrm>
                <a:off x="0" y="391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3" name=""/>
              <p:cNvSpPr/>
              <p:nvPr/>
            </p:nvSpPr>
            <p:spPr>
              <a:xfrm>
                <a:off x="0" y="3835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4" name=""/>
              <p:cNvSpPr/>
              <p:nvPr/>
            </p:nvSpPr>
            <p:spPr>
              <a:xfrm>
                <a:off x="0" y="398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5" name=""/>
              <p:cNvSpPr/>
              <p:nvPr/>
            </p:nvSpPr>
            <p:spPr>
              <a:xfrm>
                <a:off x="0" y="3763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6" name=""/>
              <p:cNvSpPr/>
              <p:nvPr/>
            </p:nvSpPr>
            <p:spPr>
              <a:xfrm>
                <a:off x="0" y="35640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7" name=""/>
              <p:cNvSpPr/>
              <p:nvPr/>
            </p:nvSpPr>
            <p:spPr>
              <a:xfrm>
                <a:off x="0" y="37306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8" name=""/>
              <p:cNvSpPr/>
              <p:nvPr/>
            </p:nvSpPr>
            <p:spPr>
              <a:xfrm>
                <a:off x="0" y="36352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9" name=""/>
              <p:cNvSpPr/>
              <p:nvPr/>
            </p:nvSpPr>
            <p:spPr>
              <a:xfrm>
                <a:off x="0" y="36021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0" name=""/>
              <p:cNvSpPr/>
              <p:nvPr/>
            </p:nvSpPr>
            <p:spPr>
              <a:xfrm>
                <a:off x="0" y="3381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1" name=""/>
              <p:cNvSpPr/>
              <p:nvPr/>
            </p:nvSpPr>
            <p:spPr>
              <a:xfrm>
                <a:off x="0" y="3438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2" name=""/>
              <p:cNvSpPr/>
              <p:nvPr/>
            </p:nvSpPr>
            <p:spPr>
              <a:xfrm>
                <a:off x="0" y="3490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3" name=""/>
              <p:cNvSpPr/>
              <p:nvPr/>
            </p:nvSpPr>
            <p:spPr>
              <a:xfrm>
                <a:off x="0" y="3238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4" name=""/>
              <p:cNvSpPr/>
              <p:nvPr/>
            </p:nvSpPr>
            <p:spPr>
              <a:xfrm>
                <a:off x="0" y="3162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5" name=""/>
              <p:cNvSpPr/>
              <p:nvPr/>
            </p:nvSpPr>
            <p:spPr>
              <a:xfrm>
                <a:off x="0" y="3309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6" name=""/>
              <p:cNvSpPr/>
              <p:nvPr/>
            </p:nvSpPr>
            <p:spPr>
              <a:xfrm>
                <a:off x="0" y="25290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7" name=""/>
              <p:cNvSpPr/>
              <p:nvPr/>
            </p:nvSpPr>
            <p:spPr>
              <a:xfrm>
                <a:off x="0" y="24861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8" name=""/>
              <p:cNvSpPr/>
              <p:nvPr/>
            </p:nvSpPr>
            <p:spPr>
              <a:xfrm>
                <a:off x="0" y="309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9" name=""/>
              <p:cNvSpPr/>
              <p:nvPr/>
            </p:nvSpPr>
            <p:spPr>
              <a:xfrm>
                <a:off x="0" y="2890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0" name=""/>
              <p:cNvSpPr/>
              <p:nvPr/>
            </p:nvSpPr>
            <p:spPr>
              <a:xfrm>
                <a:off x="0" y="2762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1" name=""/>
              <p:cNvSpPr/>
              <p:nvPr/>
            </p:nvSpPr>
            <p:spPr>
              <a:xfrm>
                <a:off x="0" y="3057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2" name=""/>
              <p:cNvSpPr/>
              <p:nvPr/>
            </p:nvSpPr>
            <p:spPr>
              <a:xfrm>
                <a:off x="0" y="25621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3" name=""/>
              <p:cNvSpPr/>
              <p:nvPr/>
            </p:nvSpPr>
            <p:spPr>
              <a:xfrm>
                <a:off x="0" y="26478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4" name=""/>
              <p:cNvSpPr/>
              <p:nvPr/>
            </p:nvSpPr>
            <p:spPr>
              <a:xfrm>
                <a:off x="0" y="29624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5" name=""/>
              <p:cNvSpPr/>
              <p:nvPr/>
            </p:nvSpPr>
            <p:spPr>
              <a:xfrm>
                <a:off x="0" y="29289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6" name=""/>
              <p:cNvSpPr/>
              <p:nvPr/>
            </p:nvSpPr>
            <p:spPr>
              <a:xfrm>
                <a:off x="0" y="2281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7" name=""/>
              <p:cNvSpPr/>
              <p:nvPr/>
            </p:nvSpPr>
            <p:spPr>
              <a:xfrm>
                <a:off x="0" y="2338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8" name=""/>
              <p:cNvSpPr/>
              <p:nvPr/>
            </p:nvSpPr>
            <p:spPr>
              <a:xfrm>
                <a:off x="0" y="23907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9" name=""/>
              <p:cNvSpPr/>
              <p:nvPr/>
            </p:nvSpPr>
            <p:spPr>
              <a:xfrm>
                <a:off x="0" y="21384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0" name=""/>
              <p:cNvSpPr/>
              <p:nvPr/>
            </p:nvSpPr>
            <p:spPr>
              <a:xfrm>
                <a:off x="0" y="22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1" name=""/>
              <p:cNvSpPr/>
              <p:nvPr/>
            </p:nvSpPr>
            <p:spPr>
              <a:xfrm>
                <a:off x="0" y="16128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2" name=""/>
              <p:cNvSpPr/>
              <p:nvPr/>
            </p:nvSpPr>
            <p:spPr>
              <a:xfrm>
                <a:off x="0" y="1569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3" name=""/>
              <p:cNvSpPr/>
              <p:nvPr/>
            </p:nvSpPr>
            <p:spPr>
              <a:xfrm>
                <a:off x="0" y="19749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4" name=""/>
              <p:cNvSpPr/>
              <p:nvPr/>
            </p:nvSpPr>
            <p:spPr>
              <a:xfrm>
                <a:off x="0" y="1846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5" name=""/>
              <p:cNvSpPr/>
              <p:nvPr/>
            </p:nvSpPr>
            <p:spPr>
              <a:xfrm>
                <a:off x="0" y="1646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6" name=""/>
              <p:cNvSpPr/>
              <p:nvPr/>
            </p:nvSpPr>
            <p:spPr>
              <a:xfrm>
                <a:off x="0" y="17319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7" name=""/>
              <p:cNvSpPr/>
              <p:nvPr/>
            </p:nvSpPr>
            <p:spPr>
              <a:xfrm>
                <a:off x="0" y="20462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8" name=""/>
              <p:cNvSpPr/>
              <p:nvPr/>
            </p:nvSpPr>
            <p:spPr>
              <a:xfrm>
                <a:off x="0" y="2013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9" name=""/>
              <p:cNvSpPr/>
              <p:nvPr/>
            </p:nvSpPr>
            <p:spPr>
              <a:xfrm>
                <a:off x="0" y="1365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80" name=""/>
              <p:cNvSpPr/>
              <p:nvPr/>
            </p:nvSpPr>
            <p:spPr>
              <a:xfrm>
                <a:off x="0" y="1422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81" name=""/>
              <p:cNvSpPr/>
              <p:nvPr/>
            </p:nvSpPr>
            <p:spPr>
              <a:xfrm>
                <a:off x="0" y="1474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82" name=""/>
              <p:cNvSpPr/>
              <p:nvPr/>
            </p:nvSpPr>
            <p:spPr>
              <a:xfrm>
                <a:off x="0" y="12222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83" name=""/>
              <p:cNvSpPr/>
              <p:nvPr/>
            </p:nvSpPr>
            <p:spPr>
              <a:xfrm>
                <a:off x="0" y="1293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84" name=""/>
              <p:cNvSpPr/>
              <p:nvPr/>
            </p:nvSpPr>
            <p:spPr>
              <a:xfrm>
                <a:off x="0" y="1139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85" name=""/>
              <p:cNvSpPr/>
              <p:nvPr/>
            </p:nvSpPr>
            <p:spPr>
              <a:xfrm>
                <a:off x="0" y="10256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86" name=""/>
              <p:cNvSpPr/>
              <p:nvPr/>
            </p:nvSpPr>
            <p:spPr>
              <a:xfrm>
                <a:off x="0" y="828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87" name=""/>
              <p:cNvSpPr/>
              <p:nvPr/>
            </p:nvSpPr>
            <p:spPr>
              <a:xfrm>
                <a:off x="0" y="885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88" name=""/>
              <p:cNvSpPr/>
              <p:nvPr/>
            </p:nvSpPr>
            <p:spPr>
              <a:xfrm>
                <a:off x="0" y="9381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89" name=""/>
              <p:cNvSpPr/>
              <p:nvPr/>
            </p:nvSpPr>
            <p:spPr>
              <a:xfrm>
                <a:off x="0" y="685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90" name=""/>
              <p:cNvSpPr/>
              <p:nvPr/>
            </p:nvSpPr>
            <p:spPr>
              <a:xfrm>
                <a:off x="0" y="6094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91" name=""/>
              <p:cNvSpPr/>
              <p:nvPr/>
            </p:nvSpPr>
            <p:spPr>
              <a:xfrm>
                <a:off x="0" y="7570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92" name=""/>
              <p:cNvSpPr/>
              <p:nvPr/>
            </p:nvSpPr>
            <p:spPr>
              <a:xfrm>
                <a:off x="0" y="538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93" name=""/>
              <p:cNvSpPr/>
              <p:nvPr/>
            </p:nvSpPr>
            <p:spPr>
              <a:xfrm>
                <a:off x="0" y="504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94" name=""/>
              <p:cNvSpPr/>
              <p:nvPr/>
            </p:nvSpPr>
            <p:spPr>
              <a:xfrm>
                <a:off x="0" y="4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95" name=""/>
              <p:cNvSpPr/>
              <p:nvPr/>
            </p:nvSpPr>
            <p:spPr>
              <a:xfrm>
                <a:off x="0" y="111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96" name=""/>
              <p:cNvSpPr/>
              <p:nvPr/>
            </p:nvSpPr>
            <p:spPr>
              <a:xfrm>
                <a:off x="0" y="6840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97" name=""/>
              <p:cNvSpPr/>
              <p:nvPr/>
            </p:nvSpPr>
            <p:spPr>
              <a:xfrm>
                <a:off x="0" y="144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98" name=""/>
              <p:cNvSpPr/>
              <p:nvPr/>
            </p:nvSpPr>
            <p:spPr>
              <a:xfrm>
                <a:off x="0" y="230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99" name=""/>
              <p:cNvSpPr/>
              <p:nvPr/>
            </p:nvSpPr>
            <p:spPr>
              <a:xfrm>
                <a:off x="0" y="320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grpSp>
        <p:grpSp>
          <p:nvGrpSpPr>
            <p:cNvPr id="100" name=""/>
            <p:cNvGrpSpPr/>
            <p:nvPr/>
          </p:nvGrpSpPr>
          <p:grpSpPr>
            <a:xfrm>
              <a:off x="635040" y="325440"/>
              <a:ext cx="8280360" cy="1782720"/>
              <a:chOff x="635040" y="325440"/>
              <a:chExt cx="8280360" cy="1782720"/>
            </a:xfrm>
          </p:grpSpPr>
          <p:sp>
            <p:nvSpPr>
              <p:cNvPr id="101" name=""/>
              <p:cNvSpPr/>
              <p:nvPr/>
            </p:nvSpPr>
            <p:spPr>
              <a:xfrm>
                <a:off x="884160" y="325440"/>
                <a:ext cx="496800" cy="145080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2" name=""/>
              <p:cNvSpPr/>
              <p:nvPr/>
            </p:nvSpPr>
            <p:spPr>
              <a:xfrm>
                <a:off x="635040" y="4572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sp>
            <p:nvSpPr>
              <p:cNvPr id="103" name=""/>
              <p:cNvSpPr/>
              <p:nvPr/>
            </p:nvSpPr>
            <p:spPr>
              <a:xfrm>
                <a:off x="7300800" y="1770120"/>
                <a:ext cx="1474920" cy="33804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4" name=""/>
              <p:cNvSpPr/>
              <p:nvPr/>
            </p:nvSpPr>
            <p:spPr>
              <a:xfrm>
                <a:off x="3252960" y="19224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grpSp>
      </p:grpSp>
      <p:sp>
        <p:nvSpPr>
          <p:cNvPr id="105" name="PlaceHolder 1"/>
          <p:cNvSpPr>
            <a:spLocks noGrp="1"/>
          </p:cNvSpPr>
          <p:nvPr>
            <p:ph type="body"/>
          </p:nvPr>
        </p:nvSpPr>
        <p:spPr>
          <a:xfrm>
            <a:off x="809640" y="2214360"/>
            <a:ext cx="7958160" cy="388116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Click to edit the outline text format</a:t>
            </a:r>
            <a:endParaRPr b="0" lang="en-US" sz="3200" strike="noStrike" u="none">
              <a:solidFill>
                <a:srgbClr val="003366"/>
              </a:solidFill>
              <a:effectLst/>
              <a:uFillTx/>
              <a:latin typeface="Times New Roman"/>
            </a:endParaRPr>
          </a:p>
          <a:p>
            <a:pPr lvl="1" marL="743040" indent="-285840">
              <a:spcBef>
                <a:spcPts val="799"/>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Second Outline Level</a:t>
            </a:r>
            <a:endParaRPr b="0" lang="en-US" sz="3200" strike="noStrike" u="none">
              <a:solidFill>
                <a:srgbClr val="003366"/>
              </a:solidFill>
              <a:effectLst/>
              <a:uFillTx/>
              <a:latin typeface="Times New Roman"/>
            </a:endParaRPr>
          </a:p>
          <a:p>
            <a:pPr lvl="2" marL="1085760" indent="-228600">
              <a:spcBef>
                <a:spcPts val="799"/>
              </a:spcBef>
              <a:buClr>
                <a:srgbClr val="0033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Third Outline Level</a:t>
            </a:r>
            <a:endParaRPr b="0" lang="en-US" sz="3200" strike="noStrike" u="none">
              <a:solidFill>
                <a:srgbClr val="003366"/>
              </a:solidFill>
              <a:effectLst/>
              <a:uFillTx/>
              <a:latin typeface="Times New Roman"/>
            </a:endParaRPr>
          </a:p>
          <a:p>
            <a:pPr lvl="3" marL="1428840" indent="-228600">
              <a:spcBef>
                <a:spcPts val="799"/>
              </a:spcBef>
              <a:buClr>
                <a:srgbClr val="003366"/>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Fourth Outline Level</a:t>
            </a:r>
            <a:endParaRPr b="0" lang="en-US" sz="3200" strike="noStrike" u="none">
              <a:solidFill>
                <a:srgbClr val="003366"/>
              </a:solidFill>
              <a:effectLst/>
              <a:uFillTx/>
              <a:latin typeface="Times New Roman"/>
            </a:endParaRPr>
          </a:p>
          <a:p>
            <a:pPr lvl="4"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Fifth Outline Level</a:t>
            </a:r>
            <a:endParaRPr b="0" lang="en-US" sz="3200" strike="noStrike" u="none">
              <a:solidFill>
                <a:srgbClr val="003366"/>
              </a:solidFill>
              <a:effectLst/>
              <a:uFillTx/>
              <a:latin typeface="Times New Roman"/>
            </a:endParaRPr>
          </a:p>
          <a:p>
            <a:pPr lvl="5"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Sixth Outline Level</a:t>
            </a:r>
            <a:endParaRPr b="0" lang="en-US" sz="3200" strike="noStrike" u="none">
              <a:solidFill>
                <a:srgbClr val="003366"/>
              </a:solidFill>
              <a:effectLst/>
              <a:uFillTx/>
              <a:latin typeface="Times New Roman"/>
            </a:endParaRPr>
          </a:p>
          <a:p>
            <a:pPr lvl="6"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Seventh Outline Level</a:t>
            </a:r>
            <a:endParaRPr b="0" lang="en-US" sz="3200" strike="noStrike" u="none">
              <a:solidFill>
                <a:srgbClr val="003366"/>
              </a:solidFill>
              <a:effectLst/>
              <a:uFillTx/>
              <a:latin typeface="Times New Roman"/>
            </a:endParaRPr>
          </a:p>
        </p:txBody>
      </p:sp>
      <p:sp>
        <p:nvSpPr>
          <p:cNvPr id="106" name="PlaceHolder 2"/>
          <p:cNvSpPr>
            <a:spLocks noGrp="1"/>
          </p:cNvSpPr>
          <p:nvPr>
            <p:ph type="dt" idx="1"/>
          </p:nvPr>
        </p:nvSpPr>
        <p:spPr>
          <a:xfrm>
            <a:off x="809640" y="6373800"/>
            <a:ext cx="190512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rPr>
              <a:t>Tuesday, June 12, 2001</a:t>
            </a:r>
            <a:endParaRPr b="0" lang="en-US" sz="1400" strike="noStrike" u="none">
              <a:solidFill>
                <a:srgbClr val="000000"/>
              </a:solidFill>
              <a:effectLst/>
              <a:uFillTx/>
              <a:latin typeface="Times New Roman"/>
            </a:endParaRPr>
          </a:p>
        </p:txBody>
      </p:sp>
      <p:sp>
        <p:nvSpPr>
          <p:cNvPr id="107" name="PlaceHolder 3"/>
          <p:cNvSpPr>
            <a:spLocks noGrp="1"/>
          </p:cNvSpPr>
          <p:nvPr>
            <p:ph type="ftr" idx="2"/>
          </p:nvPr>
        </p:nvSpPr>
        <p:spPr>
          <a:xfrm>
            <a:off x="3131640" y="6377040"/>
            <a:ext cx="308628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ea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ea typeface="Times New Roman"/>
              </a:rPr>
              <a:t>©</a:t>
            </a:r>
            <a:r>
              <a:rPr b="0" lang="en-US" sz="1400" strike="noStrike" u="none">
                <a:solidFill>
                  <a:srgbClr val="800000"/>
                </a:solidFill>
                <a:effectLst/>
                <a:uFillTx/>
                <a:latin typeface="Times New Roman"/>
              </a:rPr>
              <a:t>Strategic Energy 2001</a:t>
            </a:r>
            <a:endParaRPr b="0" lang="en-US" sz="1400" strike="noStrike" u="none">
              <a:solidFill>
                <a:srgbClr val="000000"/>
              </a:solidFill>
              <a:effectLst/>
              <a:uFillTx/>
              <a:latin typeface="Times New Roman"/>
            </a:endParaRPr>
          </a:p>
        </p:txBody>
      </p:sp>
      <p:sp>
        <p:nvSpPr>
          <p:cNvPr id="108" name="PlaceHolder 4"/>
          <p:cNvSpPr>
            <a:spLocks noGrp="1"/>
          </p:cNvSpPr>
          <p:nvPr>
            <p:ph type="sldNum" idx="3"/>
          </p:nvPr>
        </p:nvSpPr>
        <p:spPr>
          <a:xfrm>
            <a:off x="6589800" y="6377040"/>
            <a:ext cx="219384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FE17AA1-4E64-404B-AE09-D8EAC696C019}" type="slidenum">
              <a:rPr b="0" lang="en-US" sz="1400" strike="noStrike" u="none">
                <a:solidFill>
                  <a:srgbClr val="8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09" name="PlaceHolder 5"/>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Click to edit the title text format</a:t>
            </a:r>
            <a:endParaRPr b="0" lang="en-US" sz="4400" strike="noStrike" u="none">
              <a:solidFill>
                <a:srgbClr val="003366"/>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grpSp>
        <p:nvGrpSpPr>
          <p:cNvPr id="110" name=""/>
          <p:cNvGrpSpPr/>
          <p:nvPr/>
        </p:nvGrpSpPr>
        <p:grpSpPr>
          <a:xfrm>
            <a:off x="0" y="68400"/>
            <a:ext cx="8915400" cy="6713280"/>
            <a:chOff x="0" y="68400"/>
            <a:chExt cx="8915400" cy="6713280"/>
          </a:xfrm>
        </p:grpSpPr>
        <p:grpSp>
          <p:nvGrpSpPr>
            <p:cNvPr id="111" name=""/>
            <p:cNvGrpSpPr/>
            <p:nvPr/>
          </p:nvGrpSpPr>
          <p:grpSpPr>
            <a:xfrm>
              <a:off x="0" y="68400"/>
              <a:ext cx="647640" cy="6713280"/>
              <a:chOff x="0" y="68400"/>
              <a:chExt cx="647640" cy="6713280"/>
            </a:xfrm>
          </p:grpSpPr>
          <p:sp>
            <p:nvSpPr>
              <p:cNvPr id="112" name=""/>
              <p:cNvSpPr/>
              <p:nvPr/>
            </p:nvSpPr>
            <p:spPr>
              <a:xfrm>
                <a:off x="0" y="6672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13" name=""/>
              <p:cNvSpPr/>
              <p:nvPr/>
            </p:nvSpPr>
            <p:spPr>
              <a:xfrm>
                <a:off x="0" y="672948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14" name=""/>
              <p:cNvSpPr/>
              <p:nvPr/>
            </p:nvSpPr>
            <p:spPr>
              <a:xfrm>
                <a:off x="0" y="6781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15" name=""/>
              <p:cNvSpPr/>
              <p:nvPr/>
            </p:nvSpPr>
            <p:spPr>
              <a:xfrm>
                <a:off x="0" y="652932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16" name=""/>
              <p:cNvSpPr/>
              <p:nvPr/>
            </p:nvSpPr>
            <p:spPr>
              <a:xfrm>
                <a:off x="0" y="6453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17" name=""/>
              <p:cNvSpPr/>
              <p:nvPr/>
            </p:nvSpPr>
            <p:spPr>
              <a:xfrm>
                <a:off x="0" y="660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18" name=""/>
              <p:cNvSpPr/>
              <p:nvPr/>
            </p:nvSpPr>
            <p:spPr>
              <a:xfrm>
                <a:off x="0" y="58197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19" name=""/>
              <p:cNvSpPr/>
              <p:nvPr/>
            </p:nvSpPr>
            <p:spPr>
              <a:xfrm>
                <a:off x="0" y="57769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20" name=""/>
              <p:cNvSpPr/>
              <p:nvPr/>
            </p:nvSpPr>
            <p:spPr>
              <a:xfrm>
                <a:off x="0" y="63817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21" name=""/>
              <p:cNvSpPr/>
              <p:nvPr/>
            </p:nvSpPr>
            <p:spPr>
              <a:xfrm>
                <a:off x="0" y="6181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22" name=""/>
              <p:cNvSpPr/>
              <p:nvPr/>
            </p:nvSpPr>
            <p:spPr>
              <a:xfrm>
                <a:off x="0" y="6053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23" name=""/>
              <p:cNvSpPr/>
              <p:nvPr/>
            </p:nvSpPr>
            <p:spPr>
              <a:xfrm>
                <a:off x="0" y="6348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24" name=""/>
              <p:cNvSpPr/>
              <p:nvPr/>
            </p:nvSpPr>
            <p:spPr>
              <a:xfrm>
                <a:off x="0" y="5853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25" name=""/>
              <p:cNvSpPr/>
              <p:nvPr/>
            </p:nvSpPr>
            <p:spPr>
              <a:xfrm>
                <a:off x="0" y="59389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26" name=""/>
              <p:cNvSpPr/>
              <p:nvPr/>
            </p:nvSpPr>
            <p:spPr>
              <a:xfrm>
                <a:off x="0" y="6253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27" name=""/>
              <p:cNvSpPr/>
              <p:nvPr/>
            </p:nvSpPr>
            <p:spPr>
              <a:xfrm>
                <a:off x="0" y="6219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28" name=""/>
              <p:cNvSpPr/>
              <p:nvPr/>
            </p:nvSpPr>
            <p:spPr>
              <a:xfrm>
                <a:off x="0" y="55720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29" name=""/>
              <p:cNvSpPr/>
              <p:nvPr/>
            </p:nvSpPr>
            <p:spPr>
              <a:xfrm>
                <a:off x="0" y="56293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30" name=""/>
              <p:cNvSpPr/>
              <p:nvPr/>
            </p:nvSpPr>
            <p:spPr>
              <a:xfrm>
                <a:off x="0" y="5681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31" name=""/>
              <p:cNvSpPr/>
              <p:nvPr/>
            </p:nvSpPr>
            <p:spPr>
              <a:xfrm>
                <a:off x="0" y="54291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32" name=""/>
              <p:cNvSpPr/>
              <p:nvPr/>
            </p:nvSpPr>
            <p:spPr>
              <a:xfrm>
                <a:off x="0" y="53532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33" name=""/>
              <p:cNvSpPr/>
              <p:nvPr/>
            </p:nvSpPr>
            <p:spPr>
              <a:xfrm>
                <a:off x="0" y="5500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34" name=""/>
              <p:cNvSpPr/>
              <p:nvPr/>
            </p:nvSpPr>
            <p:spPr>
              <a:xfrm>
                <a:off x="0" y="47196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35" name=""/>
              <p:cNvSpPr/>
              <p:nvPr/>
            </p:nvSpPr>
            <p:spPr>
              <a:xfrm>
                <a:off x="0" y="4676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36" name=""/>
              <p:cNvSpPr/>
              <p:nvPr/>
            </p:nvSpPr>
            <p:spPr>
              <a:xfrm>
                <a:off x="0" y="52815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37" name=""/>
              <p:cNvSpPr/>
              <p:nvPr/>
            </p:nvSpPr>
            <p:spPr>
              <a:xfrm>
                <a:off x="0" y="508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38" name=""/>
              <p:cNvSpPr/>
              <p:nvPr/>
            </p:nvSpPr>
            <p:spPr>
              <a:xfrm>
                <a:off x="0" y="49528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39" name=""/>
              <p:cNvSpPr/>
              <p:nvPr/>
            </p:nvSpPr>
            <p:spPr>
              <a:xfrm>
                <a:off x="0" y="52484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40" name=""/>
              <p:cNvSpPr/>
              <p:nvPr/>
            </p:nvSpPr>
            <p:spPr>
              <a:xfrm>
                <a:off x="0" y="47530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41" name=""/>
              <p:cNvSpPr/>
              <p:nvPr/>
            </p:nvSpPr>
            <p:spPr>
              <a:xfrm>
                <a:off x="0" y="4838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42" name=""/>
              <p:cNvSpPr/>
              <p:nvPr/>
            </p:nvSpPr>
            <p:spPr>
              <a:xfrm>
                <a:off x="0" y="515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43" name=""/>
              <p:cNvSpPr/>
              <p:nvPr/>
            </p:nvSpPr>
            <p:spPr>
              <a:xfrm>
                <a:off x="0" y="51195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44" name=""/>
              <p:cNvSpPr/>
              <p:nvPr/>
            </p:nvSpPr>
            <p:spPr>
              <a:xfrm>
                <a:off x="0" y="449424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45" name=""/>
              <p:cNvSpPr/>
              <p:nvPr/>
            </p:nvSpPr>
            <p:spPr>
              <a:xfrm>
                <a:off x="0" y="43657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46" name=""/>
              <p:cNvSpPr/>
              <p:nvPr/>
            </p:nvSpPr>
            <p:spPr>
              <a:xfrm>
                <a:off x="0" y="4251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47" name=""/>
              <p:cNvSpPr/>
              <p:nvPr/>
            </p:nvSpPr>
            <p:spPr>
              <a:xfrm>
                <a:off x="0" y="4565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48" name=""/>
              <p:cNvSpPr/>
              <p:nvPr/>
            </p:nvSpPr>
            <p:spPr>
              <a:xfrm>
                <a:off x="0" y="45324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49" name=""/>
              <p:cNvSpPr/>
              <p:nvPr/>
            </p:nvSpPr>
            <p:spPr>
              <a:xfrm>
                <a:off x="0" y="4054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50" name=""/>
              <p:cNvSpPr/>
              <p:nvPr/>
            </p:nvSpPr>
            <p:spPr>
              <a:xfrm>
                <a:off x="0" y="4111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51" name=""/>
              <p:cNvSpPr/>
              <p:nvPr/>
            </p:nvSpPr>
            <p:spPr>
              <a:xfrm>
                <a:off x="0" y="41641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52" name=""/>
              <p:cNvSpPr/>
              <p:nvPr/>
            </p:nvSpPr>
            <p:spPr>
              <a:xfrm>
                <a:off x="0" y="391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53" name=""/>
              <p:cNvSpPr/>
              <p:nvPr/>
            </p:nvSpPr>
            <p:spPr>
              <a:xfrm>
                <a:off x="0" y="3835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54" name=""/>
              <p:cNvSpPr/>
              <p:nvPr/>
            </p:nvSpPr>
            <p:spPr>
              <a:xfrm>
                <a:off x="0" y="398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55" name=""/>
              <p:cNvSpPr/>
              <p:nvPr/>
            </p:nvSpPr>
            <p:spPr>
              <a:xfrm>
                <a:off x="0" y="3763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56" name=""/>
              <p:cNvSpPr/>
              <p:nvPr/>
            </p:nvSpPr>
            <p:spPr>
              <a:xfrm>
                <a:off x="0" y="35640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57" name=""/>
              <p:cNvSpPr/>
              <p:nvPr/>
            </p:nvSpPr>
            <p:spPr>
              <a:xfrm>
                <a:off x="0" y="37306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58" name=""/>
              <p:cNvSpPr/>
              <p:nvPr/>
            </p:nvSpPr>
            <p:spPr>
              <a:xfrm>
                <a:off x="0" y="36352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59" name=""/>
              <p:cNvSpPr/>
              <p:nvPr/>
            </p:nvSpPr>
            <p:spPr>
              <a:xfrm>
                <a:off x="0" y="36021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60" name=""/>
              <p:cNvSpPr/>
              <p:nvPr/>
            </p:nvSpPr>
            <p:spPr>
              <a:xfrm>
                <a:off x="0" y="3381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61" name=""/>
              <p:cNvSpPr/>
              <p:nvPr/>
            </p:nvSpPr>
            <p:spPr>
              <a:xfrm>
                <a:off x="0" y="3438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62" name=""/>
              <p:cNvSpPr/>
              <p:nvPr/>
            </p:nvSpPr>
            <p:spPr>
              <a:xfrm>
                <a:off x="0" y="3490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63" name=""/>
              <p:cNvSpPr/>
              <p:nvPr/>
            </p:nvSpPr>
            <p:spPr>
              <a:xfrm>
                <a:off x="0" y="3238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64" name=""/>
              <p:cNvSpPr/>
              <p:nvPr/>
            </p:nvSpPr>
            <p:spPr>
              <a:xfrm>
                <a:off x="0" y="3162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65" name=""/>
              <p:cNvSpPr/>
              <p:nvPr/>
            </p:nvSpPr>
            <p:spPr>
              <a:xfrm>
                <a:off x="0" y="3309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66" name=""/>
              <p:cNvSpPr/>
              <p:nvPr/>
            </p:nvSpPr>
            <p:spPr>
              <a:xfrm>
                <a:off x="0" y="25290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67" name=""/>
              <p:cNvSpPr/>
              <p:nvPr/>
            </p:nvSpPr>
            <p:spPr>
              <a:xfrm>
                <a:off x="0" y="24861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68" name=""/>
              <p:cNvSpPr/>
              <p:nvPr/>
            </p:nvSpPr>
            <p:spPr>
              <a:xfrm>
                <a:off x="0" y="309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69" name=""/>
              <p:cNvSpPr/>
              <p:nvPr/>
            </p:nvSpPr>
            <p:spPr>
              <a:xfrm>
                <a:off x="0" y="2890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70" name=""/>
              <p:cNvSpPr/>
              <p:nvPr/>
            </p:nvSpPr>
            <p:spPr>
              <a:xfrm>
                <a:off x="0" y="2762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71" name=""/>
              <p:cNvSpPr/>
              <p:nvPr/>
            </p:nvSpPr>
            <p:spPr>
              <a:xfrm>
                <a:off x="0" y="3057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72" name=""/>
              <p:cNvSpPr/>
              <p:nvPr/>
            </p:nvSpPr>
            <p:spPr>
              <a:xfrm>
                <a:off x="0" y="25621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73" name=""/>
              <p:cNvSpPr/>
              <p:nvPr/>
            </p:nvSpPr>
            <p:spPr>
              <a:xfrm>
                <a:off x="0" y="26478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74" name=""/>
              <p:cNvSpPr/>
              <p:nvPr/>
            </p:nvSpPr>
            <p:spPr>
              <a:xfrm>
                <a:off x="0" y="29624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75" name=""/>
              <p:cNvSpPr/>
              <p:nvPr/>
            </p:nvSpPr>
            <p:spPr>
              <a:xfrm>
                <a:off x="0" y="29289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76" name=""/>
              <p:cNvSpPr/>
              <p:nvPr/>
            </p:nvSpPr>
            <p:spPr>
              <a:xfrm>
                <a:off x="0" y="2281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77" name=""/>
              <p:cNvSpPr/>
              <p:nvPr/>
            </p:nvSpPr>
            <p:spPr>
              <a:xfrm>
                <a:off x="0" y="2338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78" name=""/>
              <p:cNvSpPr/>
              <p:nvPr/>
            </p:nvSpPr>
            <p:spPr>
              <a:xfrm>
                <a:off x="0" y="23907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79" name=""/>
              <p:cNvSpPr/>
              <p:nvPr/>
            </p:nvSpPr>
            <p:spPr>
              <a:xfrm>
                <a:off x="0" y="21384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80" name=""/>
              <p:cNvSpPr/>
              <p:nvPr/>
            </p:nvSpPr>
            <p:spPr>
              <a:xfrm>
                <a:off x="0" y="22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81" name=""/>
              <p:cNvSpPr/>
              <p:nvPr/>
            </p:nvSpPr>
            <p:spPr>
              <a:xfrm>
                <a:off x="0" y="16128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82" name=""/>
              <p:cNvSpPr/>
              <p:nvPr/>
            </p:nvSpPr>
            <p:spPr>
              <a:xfrm>
                <a:off x="0" y="1569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83" name=""/>
              <p:cNvSpPr/>
              <p:nvPr/>
            </p:nvSpPr>
            <p:spPr>
              <a:xfrm>
                <a:off x="0" y="19749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84" name=""/>
              <p:cNvSpPr/>
              <p:nvPr/>
            </p:nvSpPr>
            <p:spPr>
              <a:xfrm>
                <a:off x="0" y="1846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85" name=""/>
              <p:cNvSpPr/>
              <p:nvPr/>
            </p:nvSpPr>
            <p:spPr>
              <a:xfrm>
                <a:off x="0" y="1646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86" name=""/>
              <p:cNvSpPr/>
              <p:nvPr/>
            </p:nvSpPr>
            <p:spPr>
              <a:xfrm>
                <a:off x="0" y="17319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87" name=""/>
              <p:cNvSpPr/>
              <p:nvPr/>
            </p:nvSpPr>
            <p:spPr>
              <a:xfrm>
                <a:off x="0" y="20462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88" name=""/>
              <p:cNvSpPr/>
              <p:nvPr/>
            </p:nvSpPr>
            <p:spPr>
              <a:xfrm>
                <a:off x="0" y="2013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89" name=""/>
              <p:cNvSpPr/>
              <p:nvPr/>
            </p:nvSpPr>
            <p:spPr>
              <a:xfrm>
                <a:off x="0" y="1365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90" name=""/>
              <p:cNvSpPr/>
              <p:nvPr/>
            </p:nvSpPr>
            <p:spPr>
              <a:xfrm>
                <a:off x="0" y="1422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91" name=""/>
              <p:cNvSpPr/>
              <p:nvPr/>
            </p:nvSpPr>
            <p:spPr>
              <a:xfrm>
                <a:off x="0" y="1474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92" name=""/>
              <p:cNvSpPr/>
              <p:nvPr/>
            </p:nvSpPr>
            <p:spPr>
              <a:xfrm>
                <a:off x="0" y="12222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93" name=""/>
              <p:cNvSpPr/>
              <p:nvPr/>
            </p:nvSpPr>
            <p:spPr>
              <a:xfrm>
                <a:off x="0" y="1293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94" name=""/>
              <p:cNvSpPr/>
              <p:nvPr/>
            </p:nvSpPr>
            <p:spPr>
              <a:xfrm>
                <a:off x="0" y="1139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95" name=""/>
              <p:cNvSpPr/>
              <p:nvPr/>
            </p:nvSpPr>
            <p:spPr>
              <a:xfrm>
                <a:off x="0" y="10256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96" name=""/>
              <p:cNvSpPr/>
              <p:nvPr/>
            </p:nvSpPr>
            <p:spPr>
              <a:xfrm>
                <a:off x="0" y="828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97" name=""/>
              <p:cNvSpPr/>
              <p:nvPr/>
            </p:nvSpPr>
            <p:spPr>
              <a:xfrm>
                <a:off x="0" y="885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98" name=""/>
              <p:cNvSpPr/>
              <p:nvPr/>
            </p:nvSpPr>
            <p:spPr>
              <a:xfrm>
                <a:off x="0" y="9381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99" name=""/>
              <p:cNvSpPr/>
              <p:nvPr/>
            </p:nvSpPr>
            <p:spPr>
              <a:xfrm>
                <a:off x="0" y="685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00" name=""/>
              <p:cNvSpPr/>
              <p:nvPr/>
            </p:nvSpPr>
            <p:spPr>
              <a:xfrm>
                <a:off x="0" y="6094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01" name=""/>
              <p:cNvSpPr/>
              <p:nvPr/>
            </p:nvSpPr>
            <p:spPr>
              <a:xfrm>
                <a:off x="0" y="7570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02" name=""/>
              <p:cNvSpPr/>
              <p:nvPr/>
            </p:nvSpPr>
            <p:spPr>
              <a:xfrm>
                <a:off x="0" y="538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03" name=""/>
              <p:cNvSpPr/>
              <p:nvPr/>
            </p:nvSpPr>
            <p:spPr>
              <a:xfrm>
                <a:off x="0" y="504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04" name=""/>
              <p:cNvSpPr/>
              <p:nvPr/>
            </p:nvSpPr>
            <p:spPr>
              <a:xfrm>
                <a:off x="0" y="4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05" name=""/>
              <p:cNvSpPr/>
              <p:nvPr/>
            </p:nvSpPr>
            <p:spPr>
              <a:xfrm>
                <a:off x="0" y="111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06" name=""/>
              <p:cNvSpPr/>
              <p:nvPr/>
            </p:nvSpPr>
            <p:spPr>
              <a:xfrm>
                <a:off x="0" y="6840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07" name=""/>
              <p:cNvSpPr/>
              <p:nvPr/>
            </p:nvSpPr>
            <p:spPr>
              <a:xfrm>
                <a:off x="0" y="144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08" name=""/>
              <p:cNvSpPr/>
              <p:nvPr/>
            </p:nvSpPr>
            <p:spPr>
              <a:xfrm>
                <a:off x="0" y="230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09" name=""/>
              <p:cNvSpPr/>
              <p:nvPr/>
            </p:nvSpPr>
            <p:spPr>
              <a:xfrm>
                <a:off x="0" y="320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grpSp>
        <p:grpSp>
          <p:nvGrpSpPr>
            <p:cNvPr id="210" name=""/>
            <p:cNvGrpSpPr/>
            <p:nvPr/>
          </p:nvGrpSpPr>
          <p:grpSpPr>
            <a:xfrm>
              <a:off x="635040" y="325440"/>
              <a:ext cx="8280360" cy="1782720"/>
              <a:chOff x="635040" y="325440"/>
              <a:chExt cx="8280360" cy="1782720"/>
            </a:xfrm>
          </p:grpSpPr>
          <p:sp>
            <p:nvSpPr>
              <p:cNvPr id="101" name=""/>
              <p:cNvSpPr/>
              <p:nvPr/>
            </p:nvSpPr>
            <p:spPr>
              <a:xfrm>
                <a:off x="884160" y="325440"/>
                <a:ext cx="496800" cy="145080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2" name=""/>
              <p:cNvSpPr/>
              <p:nvPr/>
            </p:nvSpPr>
            <p:spPr>
              <a:xfrm>
                <a:off x="635040" y="4572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sp>
            <p:nvSpPr>
              <p:cNvPr id="103" name=""/>
              <p:cNvSpPr/>
              <p:nvPr/>
            </p:nvSpPr>
            <p:spPr>
              <a:xfrm>
                <a:off x="7300800" y="1770120"/>
                <a:ext cx="1474920" cy="33804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4" name=""/>
              <p:cNvSpPr/>
              <p:nvPr/>
            </p:nvSpPr>
            <p:spPr>
              <a:xfrm>
                <a:off x="3252960" y="19224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grpSp>
      </p:grpSp>
      <p:sp>
        <p:nvSpPr>
          <p:cNvPr id="211" name="PlaceHolder 1"/>
          <p:cNvSpPr>
            <a:spLocks noGrp="1"/>
          </p:cNvSpPr>
          <p:nvPr>
            <p:ph type="body"/>
          </p:nvPr>
        </p:nvSpPr>
        <p:spPr>
          <a:xfrm>
            <a:off x="809640" y="2214360"/>
            <a:ext cx="7958160" cy="388116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Click to edit the outline text format</a:t>
            </a:r>
            <a:endParaRPr b="0" lang="en-US" sz="3200" strike="noStrike" u="none">
              <a:solidFill>
                <a:srgbClr val="003366"/>
              </a:solidFill>
              <a:effectLst/>
              <a:uFillTx/>
              <a:latin typeface="Times New Roman"/>
            </a:endParaRPr>
          </a:p>
          <a:p>
            <a:pPr lvl="1" marL="743040" indent="-285840">
              <a:spcBef>
                <a:spcPts val="799"/>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Second Outline Level</a:t>
            </a:r>
            <a:endParaRPr b="0" lang="en-US" sz="3200" strike="noStrike" u="none">
              <a:solidFill>
                <a:srgbClr val="003366"/>
              </a:solidFill>
              <a:effectLst/>
              <a:uFillTx/>
              <a:latin typeface="Times New Roman"/>
            </a:endParaRPr>
          </a:p>
          <a:p>
            <a:pPr lvl="2" marL="1085760" indent="-228600">
              <a:spcBef>
                <a:spcPts val="799"/>
              </a:spcBef>
              <a:buClr>
                <a:srgbClr val="0033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Third Outline Level</a:t>
            </a:r>
            <a:endParaRPr b="0" lang="en-US" sz="3200" strike="noStrike" u="none">
              <a:solidFill>
                <a:srgbClr val="003366"/>
              </a:solidFill>
              <a:effectLst/>
              <a:uFillTx/>
              <a:latin typeface="Times New Roman"/>
            </a:endParaRPr>
          </a:p>
          <a:p>
            <a:pPr lvl="3" marL="1428840" indent="-228600">
              <a:spcBef>
                <a:spcPts val="799"/>
              </a:spcBef>
              <a:buClr>
                <a:srgbClr val="003366"/>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Fourth Outline Level</a:t>
            </a:r>
            <a:endParaRPr b="0" lang="en-US" sz="3200" strike="noStrike" u="none">
              <a:solidFill>
                <a:srgbClr val="003366"/>
              </a:solidFill>
              <a:effectLst/>
              <a:uFillTx/>
              <a:latin typeface="Times New Roman"/>
            </a:endParaRPr>
          </a:p>
          <a:p>
            <a:pPr lvl="4"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Fifth Outline Level</a:t>
            </a:r>
            <a:endParaRPr b="0" lang="en-US" sz="3200" strike="noStrike" u="none">
              <a:solidFill>
                <a:srgbClr val="003366"/>
              </a:solidFill>
              <a:effectLst/>
              <a:uFillTx/>
              <a:latin typeface="Times New Roman"/>
            </a:endParaRPr>
          </a:p>
          <a:p>
            <a:pPr lvl="5"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Sixth Outline Level</a:t>
            </a:r>
            <a:endParaRPr b="0" lang="en-US" sz="3200" strike="noStrike" u="none">
              <a:solidFill>
                <a:srgbClr val="003366"/>
              </a:solidFill>
              <a:effectLst/>
              <a:uFillTx/>
              <a:latin typeface="Times New Roman"/>
            </a:endParaRPr>
          </a:p>
          <a:p>
            <a:pPr lvl="6"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Seventh Outline Level</a:t>
            </a:r>
            <a:endParaRPr b="0" lang="en-US" sz="3200" strike="noStrike" u="none">
              <a:solidFill>
                <a:srgbClr val="003366"/>
              </a:solidFill>
              <a:effectLst/>
              <a:uFillTx/>
              <a:latin typeface="Times New Roman"/>
            </a:endParaRPr>
          </a:p>
        </p:txBody>
      </p:sp>
      <p:sp>
        <p:nvSpPr>
          <p:cNvPr id="212" name="PlaceHolder 2"/>
          <p:cNvSpPr>
            <a:spLocks noGrp="1"/>
          </p:cNvSpPr>
          <p:nvPr>
            <p:ph type="dt" idx="4"/>
          </p:nvPr>
        </p:nvSpPr>
        <p:spPr>
          <a:xfrm>
            <a:off x="809640" y="6373800"/>
            <a:ext cx="190512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rPr>
              <a:t>Tuesday, June 12, 2001</a:t>
            </a:r>
            <a:endParaRPr b="0" lang="en-US" sz="1400" strike="noStrike" u="none">
              <a:solidFill>
                <a:srgbClr val="000000"/>
              </a:solidFill>
              <a:effectLst/>
              <a:uFillTx/>
              <a:latin typeface="Times New Roman"/>
            </a:endParaRPr>
          </a:p>
        </p:txBody>
      </p:sp>
      <p:sp>
        <p:nvSpPr>
          <p:cNvPr id="213" name="PlaceHolder 3"/>
          <p:cNvSpPr>
            <a:spLocks noGrp="1"/>
          </p:cNvSpPr>
          <p:nvPr>
            <p:ph type="ftr" idx="5"/>
          </p:nvPr>
        </p:nvSpPr>
        <p:spPr>
          <a:xfrm>
            <a:off x="3131640" y="6377040"/>
            <a:ext cx="308628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ea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ea typeface="Times New Roman"/>
              </a:rPr>
              <a:t>©</a:t>
            </a:r>
            <a:r>
              <a:rPr b="0" lang="en-US" sz="1400" strike="noStrike" u="none">
                <a:solidFill>
                  <a:srgbClr val="800000"/>
                </a:solidFill>
                <a:effectLst/>
                <a:uFillTx/>
                <a:latin typeface="Times New Roman"/>
              </a:rPr>
              <a:t>Strategic Energy 2001</a:t>
            </a:r>
            <a:endParaRPr b="0" lang="en-US" sz="1400" strike="noStrike" u="none">
              <a:solidFill>
                <a:srgbClr val="000000"/>
              </a:solidFill>
              <a:effectLst/>
              <a:uFillTx/>
              <a:latin typeface="Times New Roman"/>
            </a:endParaRPr>
          </a:p>
        </p:txBody>
      </p:sp>
      <p:sp>
        <p:nvSpPr>
          <p:cNvPr id="214" name="PlaceHolder 4"/>
          <p:cNvSpPr>
            <a:spLocks noGrp="1"/>
          </p:cNvSpPr>
          <p:nvPr>
            <p:ph type="sldNum" idx="6"/>
          </p:nvPr>
        </p:nvSpPr>
        <p:spPr>
          <a:xfrm>
            <a:off x="6589800" y="6377040"/>
            <a:ext cx="219384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678FAB0-230F-4E96-A49E-DB00F01E698D}" type="slidenum">
              <a:rPr b="0" lang="en-US" sz="1400" strike="noStrike" u="none">
                <a:solidFill>
                  <a:srgbClr val="8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15" name="PlaceHolder 5"/>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Click to edit the title text format</a:t>
            </a:r>
            <a:endParaRPr b="0" lang="en-US" sz="4400" strike="noStrike" u="none">
              <a:solidFill>
                <a:srgbClr val="003366"/>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solidFill>
          <a:srgbClr val="ffffff"/>
        </a:solidFill>
      </p:bgPr>
    </p:bg>
    <p:spTree>
      <p:nvGrpSpPr>
        <p:cNvPr id="1" name=""/>
        <p:cNvGrpSpPr/>
        <p:nvPr/>
      </p:nvGrpSpPr>
      <p:grpSpPr>
        <a:xfrm>
          <a:off x="0" y="0"/>
          <a:ext cx="0" cy="0"/>
          <a:chOff x="0" y="0"/>
          <a:chExt cx="0" cy="0"/>
        </a:xfrm>
      </p:grpSpPr>
      <p:grpSp>
        <p:nvGrpSpPr>
          <p:cNvPr id="216" name=""/>
          <p:cNvGrpSpPr/>
          <p:nvPr/>
        </p:nvGrpSpPr>
        <p:grpSpPr>
          <a:xfrm>
            <a:off x="0" y="68400"/>
            <a:ext cx="8915400" cy="6713280"/>
            <a:chOff x="0" y="68400"/>
            <a:chExt cx="8915400" cy="6713280"/>
          </a:xfrm>
        </p:grpSpPr>
        <p:grpSp>
          <p:nvGrpSpPr>
            <p:cNvPr id="217" name=""/>
            <p:cNvGrpSpPr/>
            <p:nvPr/>
          </p:nvGrpSpPr>
          <p:grpSpPr>
            <a:xfrm>
              <a:off x="0" y="68400"/>
              <a:ext cx="647640" cy="6713280"/>
              <a:chOff x="0" y="68400"/>
              <a:chExt cx="647640" cy="6713280"/>
            </a:xfrm>
          </p:grpSpPr>
          <p:sp>
            <p:nvSpPr>
              <p:cNvPr id="218" name=""/>
              <p:cNvSpPr/>
              <p:nvPr/>
            </p:nvSpPr>
            <p:spPr>
              <a:xfrm>
                <a:off x="0" y="6672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19" name=""/>
              <p:cNvSpPr/>
              <p:nvPr/>
            </p:nvSpPr>
            <p:spPr>
              <a:xfrm>
                <a:off x="0" y="672948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20" name=""/>
              <p:cNvSpPr/>
              <p:nvPr/>
            </p:nvSpPr>
            <p:spPr>
              <a:xfrm>
                <a:off x="0" y="6781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21" name=""/>
              <p:cNvSpPr/>
              <p:nvPr/>
            </p:nvSpPr>
            <p:spPr>
              <a:xfrm>
                <a:off x="0" y="652932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22" name=""/>
              <p:cNvSpPr/>
              <p:nvPr/>
            </p:nvSpPr>
            <p:spPr>
              <a:xfrm>
                <a:off x="0" y="6453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23" name=""/>
              <p:cNvSpPr/>
              <p:nvPr/>
            </p:nvSpPr>
            <p:spPr>
              <a:xfrm>
                <a:off x="0" y="660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24" name=""/>
              <p:cNvSpPr/>
              <p:nvPr/>
            </p:nvSpPr>
            <p:spPr>
              <a:xfrm>
                <a:off x="0" y="58197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25" name=""/>
              <p:cNvSpPr/>
              <p:nvPr/>
            </p:nvSpPr>
            <p:spPr>
              <a:xfrm>
                <a:off x="0" y="57769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26" name=""/>
              <p:cNvSpPr/>
              <p:nvPr/>
            </p:nvSpPr>
            <p:spPr>
              <a:xfrm>
                <a:off x="0" y="63817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27" name=""/>
              <p:cNvSpPr/>
              <p:nvPr/>
            </p:nvSpPr>
            <p:spPr>
              <a:xfrm>
                <a:off x="0" y="6181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28" name=""/>
              <p:cNvSpPr/>
              <p:nvPr/>
            </p:nvSpPr>
            <p:spPr>
              <a:xfrm>
                <a:off x="0" y="6053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29" name=""/>
              <p:cNvSpPr/>
              <p:nvPr/>
            </p:nvSpPr>
            <p:spPr>
              <a:xfrm>
                <a:off x="0" y="6348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30" name=""/>
              <p:cNvSpPr/>
              <p:nvPr/>
            </p:nvSpPr>
            <p:spPr>
              <a:xfrm>
                <a:off x="0" y="5853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31" name=""/>
              <p:cNvSpPr/>
              <p:nvPr/>
            </p:nvSpPr>
            <p:spPr>
              <a:xfrm>
                <a:off x="0" y="59389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32" name=""/>
              <p:cNvSpPr/>
              <p:nvPr/>
            </p:nvSpPr>
            <p:spPr>
              <a:xfrm>
                <a:off x="0" y="6253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33" name=""/>
              <p:cNvSpPr/>
              <p:nvPr/>
            </p:nvSpPr>
            <p:spPr>
              <a:xfrm>
                <a:off x="0" y="6219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34" name=""/>
              <p:cNvSpPr/>
              <p:nvPr/>
            </p:nvSpPr>
            <p:spPr>
              <a:xfrm>
                <a:off x="0" y="55720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35" name=""/>
              <p:cNvSpPr/>
              <p:nvPr/>
            </p:nvSpPr>
            <p:spPr>
              <a:xfrm>
                <a:off x="0" y="56293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36" name=""/>
              <p:cNvSpPr/>
              <p:nvPr/>
            </p:nvSpPr>
            <p:spPr>
              <a:xfrm>
                <a:off x="0" y="5681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37" name=""/>
              <p:cNvSpPr/>
              <p:nvPr/>
            </p:nvSpPr>
            <p:spPr>
              <a:xfrm>
                <a:off x="0" y="54291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38" name=""/>
              <p:cNvSpPr/>
              <p:nvPr/>
            </p:nvSpPr>
            <p:spPr>
              <a:xfrm>
                <a:off x="0" y="53532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39" name=""/>
              <p:cNvSpPr/>
              <p:nvPr/>
            </p:nvSpPr>
            <p:spPr>
              <a:xfrm>
                <a:off x="0" y="5500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40" name=""/>
              <p:cNvSpPr/>
              <p:nvPr/>
            </p:nvSpPr>
            <p:spPr>
              <a:xfrm>
                <a:off x="0" y="47196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41" name=""/>
              <p:cNvSpPr/>
              <p:nvPr/>
            </p:nvSpPr>
            <p:spPr>
              <a:xfrm>
                <a:off x="0" y="4676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42" name=""/>
              <p:cNvSpPr/>
              <p:nvPr/>
            </p:nvSpPr>
            <p:spPr>
              <a:xfrm>
                <a:off x="0" y="52815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43" name=""/>
              <p:cNvSpPr/>
              <p:nvPr/>
            </p:nvSpPr>
            <p:spPr>
              <a:xfrm>
                <a:off x="0" y="508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44" name=""/>
              <p:cNvSpPr/>
              <p:nvPr/>
            </p:nvSpPr>
            <p:spPr>
              <a:xfrm>
                <a:off x="0" y="49528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45" name=""/>
              <p:cNvSpPr/>
              <p:nvPr/>
            </p:nvSpPr>
            <p:spPr>
              <a:xfrm>
                <a:off x="0" y="52484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46" name=""/>
              <p:cNvSpPr/>
              <p:nvPr/>
            </p:nvSpPr>
            <p:spPr>
              <a:xfrm>
                <a:off x="0" y="47530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47" name=""/>
              <p:cNvSpPr/>
              <p:nvPr/>
            </p:nvSpPr>
            <p:spPr>
              <a:xfrm>
                <a:off x="0" y="4838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48" name=""/>
              <p:cNvSpPr/>
              <p:nvPr/>
            </p:nvSpPr>
            <p:spPr>
              <a:xfrm>
                <a:off x="0" y="515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49" name=""/>
              <p:cNvSpPr/>
              <p:nvPr/>
            </p:nvSpPr>
            <p:spPr>
              <a:xfrm>
                <a:off x="0" y="51195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50" name=""/>
              <p:cNvSpPr/>
              <p:nvPr/>
            </p:nvSpPr>
            <p:spPr>
              <a:xfrm>
                <a:off x="0" y="449424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51" name=""/>
              <p:cNvSpPr/>
              <p:nvPr/>
            </p:nvSpPr>
            <p:spPr>
              <a:xfrm>
                <a:off x="0" y="43657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52" name=""/>
              <p:cNvSpPr/>
              <p:nvPr/>
            </p:nvSpPr>
            <p:spPr>
              <a:xfrm>
                <a:off x="0" y="4251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53" name=""/>
              <p:cNvSpPr/>
              <p:nvPr/>
            </p:nvSpPr>
            <p:spPr>
              <a:xfrm>
                <a:off x="0" y="4565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54" name=""/>
              <p:cNvSpPr/>
              <p:nvPr/>
            </p:nvSpPr>
            <p:spPr>
              <a:xfrm>
                <a:off x="0" y="45324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55" name=""/>
              <p:cNvSpPr/>
              <p:nvPr/>
            </p:nvSpPr>
            <p:spPr>
              <a:xfrm>
                <a:off x="0" y="4054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56" name=""/>
              <p:cNvSpPr/>
              <p:nvPr/>
            </p:nvSpPr>
            <p:spPr>
              <a:xfrm>
                <a:off x="0" y="4111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57" name=""/>
              <p:cNvSpPr/>
              <p:nvPr/>
            </p:nvSpPr>
            <p:spPr>
              <a:xfrm>
                <a:off x="0" y="41641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58" name=""/>
              <p:cNvSpPr/>
              <p:nvPr/>
            </p:nvSpPr>
            <p:spPr>
              <a:xfrm>
                <a:off x="0" y="391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59" name=""/>
              <p:cNvSpPr/>
              <p:nvPr/>
            </p:nvSpPr>
            <p:spPr>
              <a:xfrm>
                <a:off x="0" y="3835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60" name=""/>
              <p:cNvSpPr/>
              <p:nvPr/>
            </p:nvSpPr>
            <p:spPr>
              <a:xfrm>
                <a:off x="0" y="398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61" name=""/>
              <p:cNvSpPr/>
              <p:nvPr/>
            </p:nvSpPr>
            <p:spPr>
              <a:xfrm>
                <a:off x="0" y="3763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62" name=""/>
              <p:cNvSpPr/>
              <p:nvPr/>
            </p:nvSpPr>
            <p:spPr>
              <a:xfrm>
                <a:off x="0" y="35640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63" name=""/>
              <p:cNvSpPr/>
              <p:nvPr/>
            </p:nvSpPr>
            <p:spPr>
              <a:xfrm>
                <a:off x="0" y="37306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64" name=""/>
              <p:cNvSpPr/>
              <p:nvPr/>
            </p:nvSpPr>
            <p:spPr>
              <a:xfrm>
                <a:off x="0" y="36352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65" name=""/>
              <p:cNvSpPr/>
              <p:nvPr/>
            </p:nvSpPr>
            <p:spPr>
              <a:xfrm>
                <a:off x="0" y="36021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66" name=""/>
              <p:cNvSpPr/>
              <p:nvPr/>
            </p:nvSpPr>
            <p:spPr>
              <a:xfrm>
                <a:off x="0" y="3381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67" name=""/>
              <p:cNvSpPr/>
              <p:nvPr/>
            </p:nvSpPr>
            <p:spPr>
              <a:xfrm>
                <a:off x="0" y="3438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68" name=""/>
              <p:cNvSpPr/>
              <p:nvPr/>
            </p:nvSpPr>
            <p:spPr>
              <a:xfrm>
                <a:off x="0" y="3490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69" name=""/>
              <p:cNvSpPr/>
              <p:nvPr/>
            </p:nvSpPr>
            <p:spPr>
              <a:xfrm>
                <a:off x="0" y="3238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70" name=""/>
              <p:cNvSpPr/>
              <p:nvPr/>
            </p:nvSpPr>
            <p:spPr>
              <a:xfrm>
                <a:off x="0" y="3162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71" name=""/>
              <p:cNvSpPr/>
              <p:nvPr/>
            </p:nvSpPr>
            <p:spPr>
              <a:xfrm>
                <a:off x="0" y="3309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72" name=""/>
              <p:cNvSpPr/>
              <p:nvPr/>
            </p:nvSpPr>
            <p:spPr>
              <a:xfrm>
                <a:off x="0" y="25290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73" name=""/>
              <p:cNvSpPr/>
              <p:nvPr/>
            </p:nvSpPr>
            <p:spPr>
              <a:xfrm>
                <a:off x="0" y="24861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74" name=""/>
              <p:cNvSpPr/>
              <p:nvPr/>
            </p:nvSpPr>
            <p:spPr>
              <a:xfrm>
                <a:off x="0" y="309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75" name=""/>
              <p:cNvSpPr/>
              <p:nvPr/>
            </p:nvSpPr>
            <p:spPr>
              <a:xfrm>
                <a:off x="0" y="2890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76" name=""/>
              <p:cNvSpPr/>
              <p:nvPr/>
            </p:nvSpPr>
            <p:spPr>
              <a:xfrm>
                <a:off x="0" y="2762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77" name=""/>
              <p:cNvSpPr/>
              <p:nvPr/>
            </p:nvSpPr>
            <p:spPr>
              <a:xfrm>
                <a:off x="0" y="3057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78" name=""/>
              <p:cNvSpPr/>
              <p:nvPr/>
            </p:nvSpPr>
            <p:spPr>
              <a:xfrm>
                <a:off x="0" y="25621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79" name=""/>
              <p:cNvSpPr/>
              <p:nvPr/>
            </p:nvSpPr>
            <p:spPr>
              <a:xfrm>
                <a:off x="0" y="26478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80" name=""/>
              <p:cNvSpPr/>
              <p:nvPr/>
            </p:nvSpPr>
            <p:spPr>
              <a:xfrm>
                <a:off x="0" y="29624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81" name=""/>
              <p:cNvSpPr/>
              <p:nvPr/>
            </p:nvSpPr>
            <p:spPr>
              <a:xfrm>
                <a:off x="0" y="29289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82" name=""/>
              <p:cNvSpPr/>
              <p:nvPr/>
            </p:nvSpPr>
            <p:spPr>
              <a:xfrm>
                <a:off x="0" y="2281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83" name=""/>
              <p:cNvSpPr/>
              <p:nvPr/>
            </p:nvSpPr>
            <p:spPr>
              <a:xfrm>
                <a:off x="0" y="2338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84" name=""/>
              <p:cNvSpPr/>
              <p:nvPr/>
            </p:nvSpPr>
            <p:spPr>
              <a:xfrm>
                <a:off x="0" y="23907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85" name=""/>
              <p:cNvSpPr/>
              <p:nvPr/>
            </p:nvSpPr>
            <p:spPr>
              <a:xfrm>
                <a:off x="0" y="21384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86" name=""/>
              <p:cNvSpPr/>
              <p:nvPr/>
            </p:nvSpPr>
            <p:spPr>
              <a:xfrm>
                <a:off x="0" y="22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87" name=""/>
              <p:cNvSpPr/>
              <p:nvPr/>
            </p:nvSpPr>
            <p:spPr>
              <a:xfrm>
                <a:off x="0" y="16128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88" name=""/>
              <p:cNvSpPr/>
              <p:nvPr/>
            </p:nvSpPr>
            <p:spPr>
              <a:xfrm>
                <a:off x="0" y="1569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89" name=""/>
              <p:cNvSpPr/>
              <p:nvPr/>
            </p:nvSpPr>
            <p:spPr>
              <a:xfrm>
                <a:off x="0" y="19749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90" name=""/>
              <p:cNvSpPr/>
              <p:nvPr/>
            </p:nvSpPr>
            <p:spPr>
              <a:xfrm>
                <a:off x="0" y="1846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91" name=""/>
              <p:cNvSpPr/>
              <p:nvPr/>
            </p:nvSpPr>
            <p:spPr>
              <a:xfrm>
                <a:off x="0" y="1646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92" name=""/>
              <p:cNvSpPr/>
              <p:nvPr/>
            </p:nvSpPr>
            <p:spPr>
              <a:xfrm>
                <a:off x="0" y="17319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93" name=""/>
              <p:cNvSpPr/>
              <p:nvPr/>
            </p:nvSpPr>
            <p:spPr>
              <a:xfrm>
                <a:off x="0" y="20462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94" name=""/>
              <p:cNvSpPr/>
              <p:nvPr/>
            </p:nvSpPr>
            <p:spPr>
              <a:xfrm>
                <a:off x="0" y="2013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95" name=""/>
              <p:cNvSpPr/>
              <p:nvPr/>
            </p:nvSpPr>
            <p:spPr>
              <a:xfrm>
                <a:off x="0" y="1365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96" name=""/>
              <p:cNvSpPr/>
              <p:nvPr/>
            </p:nvSpPr>
            <p:spPr>
              <a:xfrm>
                <a:off x="0" y="1422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97" name=""/>
              <p:cNvSpPr/>
              <p:nvPr/>
            </p:nvSpPr>
            <p:spPr>
              <a:xfrm>
                <a:off x="0" y="1474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98" name=""/>
              <p:cNvSpPr/>
              <p:nvPr/>
            </p:nvSpPr>
            <p:spPr>
              <a:xfrm>
                <a:off x="0" y="12222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299" name=""/>
              <p:cNvSpPr/>
              <p:nvPr/>
            </p:nvSpPr>
            <p:spPr>
              <a:xfrm>
                <a:off x="0" y="1293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00" name=""/>
              <p:cNvSpPr/>
              <p:nvPr/>
            </p:nvSpPr>
            <p:spPr>
              <a:xfrm>
                <a:off x="0" y="1139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01" name=""/>
              <p:cNvSpPr/>
              <p:nvPr/>
            </p:nvSpPr>
            <p:spPr>
              <a:xfrm>
                <a:off x="0" y="10256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02" name=""/>
              <p:cNvSpPr/>
              <p:nvPr/>
            </p:nvSpPr>
            <p:spPr>
              <a:xfrm>
                <a:off x="0" y="828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03" name=""/>
              <p:cNvSpPr/>
              <p:nvPr/>
            </p:nvSpPr>
            <p:spPr>
              <a:xfrm>
                <a:off x="0" y="885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04" name=""/>
              <p:cNvSpPr/>
              <p:nvPr/>
            </p:nvSpPr>
            <p:spPr>
              <a:xfrm>
                <a:off x="0" y="9381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05" name=""/>
              <p:cNvSpPr/>
              <p:nvPr/>
            </p:nvSpPr>
            <p:spPr>
              <a:xfrm>
                <a:off x="0" y="685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06" name=""/>
              <p:cNvSpPr/>
              <p:nvPr/>
            </p:nvSpPr>
            <p:spPr>
              <a:xfrm>
                <a:off x="0" y="6094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07" name=""/>
              <p:cNvSpPr/>
              <p:nvPr/>
            </p:nvSpPr>
            <p:spPr>
              <a:xfrm>
                <a:off x="0" y="7570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08" name=""/>
              <p:cNvSpPr/>
              <p:nvPr/>
            </p:nvSpPr>
            <p:spPr>
              <a:xfrm>
                <a:off x="0" y="538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09" name=""/>
              <p:cNvSpPr/>
              <p:nvPr/>
            </p:nvSpPr>
            <p:spPr>
              <a:xfrm>
                <a:off x="0" y="504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10" name=""/>
              <p:cNvSpPr/>
              <p:nvPr/>
            </p:nvSpPr>
            <p:spPr>
              <a:xfrm>
                <a:off x="0" y="4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11" name=""/>
              <p:cNvSpPr/>
              <p:nvPr/>
            </p:nvSpPr>
            <p:spPr>
              <a:xfrm>
                <a:off x="0" y="111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12" name=""/>
              <p:cNvSpPr/>
              <p:nvPr/>
            </p:nvSpPr>
            <p:spPr>
              <a:xfrm>
                <a:off x="0" y="6840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13" name=""/>
              <p:cNvSpPr/>
              <p:nvPr/>
            </p:nvSpPr>
            <p:spPr>
              <a:xfrm>
                <a:off x="0" y="144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14" name=""/>
              <p:cNvSpPr/>
              <p:nvPr/>
            </p:nvSpPr>
            <p:spPr>
              <a:xfrm>
                <a:off x="0" y="230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15" name=""/>
              <p:cNvSpPr/>
              <p:nvPr/>
            </p:nvSpPr>
            <p:spPr>
              <a:xfrm>
                <a:off x="0" y="320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grpSp>
        <p:grpSp>
          <p:nvGrpSpPr>
            <p:cNvPr id="316" name=""/>
            <p:cNvGrpSpPr/>
            <p:nvPr/>
          </p:nvGrpSpPr>
          <p:grpSpPr>
            <a:xfrm>
              <a:off x="635040" y="325440"/>
              <a:ext cx="8280360" cy="1782720"/>
              <a:chOff x="635040" y="325440"/>
              <a:chExt cx="8280360" cy="1782720"/>
            </a:xfrm>
          </p:grpSpPr>
          <p:sp>
            <p:nvSpPr>
              <p:cNvPr id="101" name=""/>
              <p:cNvSpPr/>
              <p:nvPr/>
            </p:nvSpPr>
            <p:spPr>
              <a:xfrm>
                <a:off x="884160" y="325440"/>
                <a:ext cx="496800" cy="145080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2" name=""/>
              <p:cNvSpPr/>
              <p:nvPr/>
            </p:nvSpPr>
            <p:spPr>
              <a:xfrm>
                <a:off x="635040" y="4572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sp>
            <p:nvSpPr>
              <p:cNvPr id="103" name=""/>
              <p:cNvSpPr/>
              <p:nvPr/>
            </p:nvSpPr>
            <p:spPr>
              <a:xfrm>
                <a:off x="7300800" y="1770120"/>
                <a:ext cx="1474920" cy="33804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4" name=""/>
              <p:cNvSpPr/>
              <p:nvPr/>
            </p:nvSpPr>
            <p:spPr>
              <a:xfrm>
                <a:off x="3252960" y="19224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grpSp>
      </p:grpSp>
      <p:sp>
        <p:nvSpPr>
          <p:cNvPr id="317" name="PlaceHolder 1"/>
          <p:cNvSpPr>
            <a:spLocks noGrp="1"/>
          </p:cNvSpPr>
          <p:nvPr>
            <p:ph type="body"/>
          </p:nvPr>
        </p:nvSpPr>
        <p:spPr>
          <a:xfrm>
            <a:off x="809640" y="2214360"/>
            <a:ext cx="7958160" cy="388116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Click to edit the outline text format</a:t>
            </a:r>
            <a:endParaRPr b="0" lang="en-US" sz="3200" strike="noStrike" u="none">
              <a:solidFill>
                <a:srgbClr val="003366"/>
              </a:solidFill>
              <a:effectLst/>
              <a:uFillTx/>
              <a:latin typeface="Times New Roman"/>
            </a:endParaRPr>
          </a:p>
          <a:p>
            <a:pPr lvl="1" marL="743040" indent="-285840">
              <a:spcBef>
                <a:spcPts val="799"/>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Second Outline Level</a:t>
            </a:r>
            <a:endParaRPr b="0" lang="en-US" sz="3200" strike="noStrike" u="none">
              <a:solidFill>
                <a:srgbClr val="003366"/>
              </a:solidFill>
              <a:effectLst/>
              <a:uFillTx/>
              <a:latin typeface="Times New Roman"/>
            </a:endParaRPr>
          </a:p>
          <a:p>
            <a:pPr lvl="2" marL="1085760" indent="-228600">
              <a:spcBef>
                <a:spcPts val="799"/>
              </a:spcBef>
              <a:buClr>
                <a:srgbClr val="0033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Third Outline Level</a:t>
            </a:r>
            <a:endParaRPr b="0" lang="en-US" sz="3200" strike="noStrike" u="none">
              <a:solidFill>
                <a:srgbClr val="003366"/>
              </a:solidFill>
              <a:effectLst/>
              <a:uFillTx/>
              <a:latin typeface="Times New Roman"/>
            </a:endParaRPr>
          </a:p>
          <a:p>
            <a:pPr lvl="3" marL="1428840" indent="-228600">
              <a:spcBef>
                <a:spcPts val="799"/>
              </a:spcBef>
              <a:buClr>
                <a:srgbClr val="003366"/>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Fourth Outline Level</a:t>
            </a:r>
            <a:endParaRPr b="0" lang="en-US" sz="3200" strike="noStrike" u="none">
              <a:solidFill>
                <a:srgbClr val="003366"/>
              </a:solidFill>
              <a:effectLst/>
              <a:uFillTx/>
              <a:latin typeface="Times New Roman"/>
            </a:endParaRPr>
          </a:p>
          <a:p>
            <a:pPr lvl="4"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Fifth Outline Level</a:t>
            </a:r>
            <a:endParaRPr b="0" lang="en-US" sz="3200" strike="noStrike" u="none">
              <a:solidFill>
                <a:srgbClr val="003366"/>
              </a:solidFill>
              <a:effectLst/>
              <a:uFillTx/>
              <a:latin typeface="Times New Roman"/>
            </a:endParaRPr>
          </a:p>
          <a:p>
            <a:pPr lvl="5"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Sixth Outline Level</a:t>
            </a:r>
            <a:endParaRPr b="0" lang="en-US" sz="3200" strike="noStrike" u="none">
              <a:solidFill>
                <a:srgbClr val="003366"/>
              </a:solidFill>
              <a:effectLst/>
              <a:uFillTx/>
              <a:latin typeface="Times New Roman"/>
            </a:endParaRPr>
          </a:p>
          <a:p>
            <a:pPr lvl="6"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Seventh Outline Level</a:t>
            </a:r>
            <a:endParaRPr b="0" lang="en-US" sz="3200" strike="noStrike" u="none">
              <a:solidFill>
                <a:srgbClr val="003366"/>
              </a:solidFill>
              <a:effectLst/>
              <a:uFillTx/>
              <a:latin typeface="Times New Roman"/>
            </a:endParaRPr>
          </a:p>
        </p:txBody>
      </p:sp>
      <p:sp>
        <p:nvSpPr>
          <p:cNvPr id="318" name="PlaceHolder 2"/>
          <p:cNvSpPr>
            <a:spLocks noGrp="1"/>
          </p:cNvSpPr>
          <p:nvPr>
            <p:ph type="dt" idx="7"/>
          </p:nvPr>
        </p:nvSpPr>
        <p:spPr>
          <a:xfrm>
            <a:off x="809640" y="6373800"/>
            <a:ext cx="190512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rPr>
              <a:t>Tuesday, June 12, 2001</a:t>
            </a:r>
            <a:endParaRPr b="0" lang="en-US" sz="1400" strike="noStrike" u="none">
              <a:solidFill>
                <a:srgbClr val="000000"/>
              </a:solidFill>
              <a:effectLst/>
              <a:uFillTx/>
              <a:latin typeface="Times New Roman"/>
            </a:endParaRPr>
          </a:p>
        </p:txBody>
      </p:sp>
      <p:sp>
        <p:nvSpPr>
          <p:cNvPr id="319" name="PlaceHolder 3"/>
          <p:cNvSpPr>
            <a:spLocks noGrp="1"/>
          </p:cNvSpPr>
          <p:nvPr>
            <p:ph type="ftr" idx="8"/>
          </p:nvPr>
        </p:nvSpPr>
        <p:spPr>
          <a:xfrm>
            <a:off x="3131640" y="6377040"/>
            <a:ext cx="308628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ea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ea typeface="Times New Roman"/>
              </a:rPr>
              <a:t>©</a:t>
            </a:r>
            <a:r>
              <a:rPr b="0" lang="en-US" sz="1400" strike="noStrike" u="none">
                <a:solidFill>
                  <a:srgbClr val="800000"/>
                </a:solidFill>
                <a:effectLst/>
                <a:uFillTx/>
                <a:latin typeface="Times New Roman"/>
              </a:rPr>
              <a:t>Strategic Energy 2001</a:t>
            </a:r>
            <a:endParaRPr b="0" lang="en-US" sz="1400" strike="noStrike" u="none">
              <a:solidFill>
                <a:srgbClr val="000000"/>
              </a:solidFill>
              <a:effectLst/>
              <a:uFillTx/>
              <a:latin typeface="Times New Roman"/>
            </a:endParaRPr>
          </a:p>
        </p:txBody>
      </p:sp>
      <p:sp>
        <p:nvSpPr>
          <p:cNvPr id="320" name="PlaceHolder 4"/>
          <p:cNvSpPr>
            <a:spLocks noGrp="1"/>
          </p:cNvSpPr>
          <p:nvPr>
            <p:ph type="sldNum" idx="9"/>
          </p:nvPr>
        </p:nvSpPr>
        <p:spPr>
          <a:xfrm>
            <a:off x="6589800" y="6377040"/>
            <a:ext cx="219384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A822CBA-C3AD-4942-934C-F41EA0224124}" type="slidenum">
              <a:rPr b="0" lang="en-US" sz="1400" strike="noStrike" u="none">
                <a:solidFill>
                  <a:srgbClr val="8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21" name="PlaceHolder 5"/>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Click to edit the title text format</a:t>
            </a:r>
            <a:endParaRPr b="0" lang="en-US" sz="4400" strike="noStrike" u="none">
              <a:solidFill>
                <a:srgbClr val="003366"/>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hart" preserve="1">
  <p:cSld name="Default">
    <p:bg>
      <p:bgPr>
        <a:solidFill>
          <a:srgbClr val="ffffff"/>
        </a:solidFill>
      </p:bgPr>
    </p:bg>
    <p:spTree>
      <p:nvGrpSpPr>
        <p:cNvPr id="1" name=""/>
        <p:cNvGrpSpPr/>
        <p:nvPr/>
      </p:nvGrpSpPr>
      <p:grpSpPr>
        <a:xfrm>
          <a:off x="0" y="0"/>
          <a:ext cx="0" cy="0"/>
          <a:chOff x="0" y="0"/>
          <a:chExt cx="0" cy="0"/>
        </a:xfrm>
      </p:grpSpPr>
      <p:grpSp>
        <p:nvGrpSpPr>
          <p:cNvPr id="322" name=""/>
          <p:cNvGrpSpPr/>
          <p:nvPr/>
        </p:nvGrpSpPr>
        <p:grpSpPr>
          <a:xfrm>
            <a:off x="0" y="68400"/>
            <a:ext cx="8915400" cy="6713280"/>
            <a:chOff x="0" y="68400"/>
            <a:chExt cx="8915400" cy="6713280"/>
          </a:xfrm>
        </p:grpSpPr>
        <p:grpSp>
          <p:nvGrpSpPr>
            <p:cNvPr id="323" name=""/>
            <p:cNvGrpSpPr/>
            <p:nvPr/>
          </p:nvGrpSpPr>
          <p:grpSpPr>
            <a:xfrm>
              <a:off x="0" y="68400"/>
              <a:ext cx="647640" cy="6713280"/>
              <a:chOff x="0" y="68400"/>
              <a:chExt cx="647640" cy="6713280"/>
            </a:xfrm>
          </p:grpSpPr>
          <p:sp>
            <p:nvSpPr>
              <p:cNvPr id="324" name=""/>
              <p:cNvSpPr/>
              <p:nvPr/>
            </p:nvSpPr>
            <p:spPr>
              <a:xfrm>
                <a:off x="0" y="6672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25" name=""/>
              <p:cNvSpPr/>
              <p:nvPr/>
            </p:nvSpPr>
            <p:spPr>
              <a:xfrm>
                <a:off x="0" y="672948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26" name=""/>
              <p:cNvSpPr/>
              <p:nvPr/>
            </p:nvSpPr>
            <p:spPr>
              <a:xfrm>
                <a:off x="0" y="6781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27" name=""/>
              <p:cNvSpPr/>
              <p:nvPr/>
            </p:nvSpPr>
            <p:spPr>
              <a:xfrm>
                <a:off x="0" y="652932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28" name=""/>
              <p:cNvSpPr/>
              <p:nvPr/>
            </p:nvSpPr>
            <p:spPr>
              <a:xfrm>
                <a:off x="0" y="6453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29" name=""/>
              <p:cNvSpPr/>
              <p:nvPr/>
            </p:nvSpPr>
            <p:spPr>
              <a:xfrm>
                <a:off x="0" y="660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30" name=""/>
              <p:cNvSpPr/>
              <p:nvPr/>
            </p:nvSpPr>
            <p:spPr>
              <a:xfrm>
                <a:off x="0" y="58197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31" name=""/>
              <p:cNvSpPr/>
              <p:nvPr/>
            </p:nvSpPr>
            <p:spPr>
              <a:xfrm>
                <a:off x="0" y="57769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32" name=""/>
              <p:cNvSpPr/>
              <p:nvPr/>
            </p:nvSpPr>
            <p:spPr>
              <a:xfrm>
                <a:off x="0" y="63817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33" name=""/>
              <p:cNvSpPr/>
              <p:nvPr/>
            </p:nvSpPr>
            <p:spPr>
              <a:xfrm>
                <a:off x="0" y="6181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34" name=""/>
              <p:cNvSpPr/>
              <p:nvPr/>
            </p:nvSpPr>
            <p:spPr>
              <a:xfrm>
                <a:off x="0" y="6053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35" name=""/>
              <p:cNvSpPr/>
              <p:nvPr/>
            </p:nvSpPr>
            <p:spPr>
              <a:xfrm>
                <a:off x="0" y="6348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36" name=""/>
              <p:cNvSpPr/>
              <p:nvPr/>
            </p:nvSpPr>
            <p:spPr>
              <a:xfrm>
                <a:off x="0" y="5853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37" name=""/>
              <p:cNvSpPr/>
              <p:nvPr/>
            </p:nvSpPr>
            <p:spPr>
              <a:xfrm>
                <a:off x="0" y="59389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38" name=""/>
              <p:cNvSpPr/>
              <p:nvPr/>
            </p:nvSpPr>
            <p:spPr>
              <a:xfrm>
                <a:off x="0" y="6253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39" name=""/>
              <p:cNvSpPr/>
              <p:nvPr/>
            </p:nvSpPr>
            <p:spPr>
              <a:xfrm>
                <a:off x="0" y="6219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40" name=""/>
              <p:cNvSpPr/>
              <p:nvPr/>
            </p:nvSpPr>
            <p:spPr>
              <a:xfrm>
                <a:off x="0" y="55720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41" name=""/>
              <p:cNvSpPr/>
              <p:nvPr/>
            </p:nvSpPr>
            <p:spPr>
              <a:xfrm>
                <a:off x="0" y="56293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42" name=""/>
              <p:cNvSpPr/>
              <p:nvPr/>
            </p:nvSpPr>
            <p:spPr>
              <a:xfrm>
                <a:off x="0" y="5681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43" name=""/>
              <p:cNvSpPr/>
              <p:nvPr/>
            </p:nvSpPr>
            <p:spPr>
              <a:xfrm>
                <a:off x="0" y="54291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44" name=""/>
              <p:cNvSpPr/>
              <p:nvPr/>
            </p:nvSpPr>
            <p:spPr>
              <a:xfrm>
                <a:off x="0" y="53532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45" name=""/>
              <p:cNvSpPr/>
              <p:nvPr/>
            </p:nvSpPr>
            <p:spPr>
              <a:xfrm>
                <a:off x="0" y="5500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46" name=""/>
              <p:cNvSpPr/>
              <p:nvPr/>
            </p:nvSpPr>
            <p:spPr>
              <a:xfrm>
                <a:off x="0" y="47196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47" name=""/>
              <p:cNvSpPr/>
              <p:nvPr/>
            </p:nvSpPr>
            <p:spPr>
              <a:xfrm>
                <a:off x="0" y="4676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48" name=""/>
              <p:cNvSpPr/>
              <p:nvPr/>
            </p:nvSpPr>
            <p:spPr>
              <a:xfrm>
                <a:off x="0" y="52815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49" name=""/>
              <p:cNvSpPr/>
              <p:nvPr/>
            </p:nvSpPr>
            <p:spPr>
              <a:xfrm>
                <a:off x="0" y="508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50" name=""/>
              <p:cNvSpPr/>
              <p:nvPr/>
            </p:nvSpPr>
            <p:spPr>
              <a:xfrm>
                <a:off x="0" y="49528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51" name=""/>
              <p:cNvSpPr/>
              <p:nvPr/>
            </p:nvSpPr>
            <p:spPr>
              <a:xfrm>
                <a:off x="0" y="52484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52" name=""/>
              <p:cNvSpPr/>
              <p:nvPr/>
            </p:nvSpPr>
            <p:spPr>
              <a:xfrm>
                <a:off x="0" y="47530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53" name=""/>
              <p:cNvSpPr/>
              <p:nvPr/>
            </p:nvSpPr>
            <p:spPr>
              <a:xfrm>
                <a:off x="0" y="4838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54" name=""/>
              <p:cNvSpPr/>
              <p:nvPr/>
            </p:nvSpPr>
            <p:spPr>
              <a:xfrm>
                <a:off x="0" y="515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55" name=""/>
              <p:cNvSpPr/>
              <p:nvPr/>
            </p:nvSpPr>
            <p:spPr>
              <a:xfrm>
                <a:off x="0" y="51195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56" name=""/>
              <p:cNvSpPr/>
              <p:nvPr/>
            </p:nvSpPr>
            <p:spPr>
              <a:xfrm>
                <a:off x="0" y="449424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57" name=""/>
              <p:cNvSpPr/>
              <p:nvPr/>
            </p:nvSpPr>
            <p:spPr>
              <a:xfrm>
                <a:off x="0" y="43657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58" name=""/>
              <p:cNvSpPr/>
              <p:nvPr/>
            </p:nvSpPr>
            <p:spPr>
              <a:xfrm>
                <a:off x="0" y="4251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59" name=""/>
              <p:cNvSpPr/>
              <p:nvPr/>
            </p:nvSpPr>
            <p:spPr>
              <a:xfrm>
                <a:off x="0" y="4565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60" name=""/>
              <p:cNvSpPr/>
              <p:nvPr/>
            </p:nvSpPr>
            <p:spPr>
              <a:xfrm>
                <a:off x="0" y="45324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61" name=""/>
              <p:cNvSpPr/>
              <p:nvPr/>
            </p:nvSpPr>
            <p:spPr>
              <a:xfrm>
                <a:off x="0" y="4054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62" name=""/>
              <p:cNvSpPr/>
              <p:nvPr/>
            </p:nvSpPr>
            <p:spPr>
              <a:xfrm>
                <a:off x="0" y="4111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63" name=""/>
              <p:cNvSpPr/>
              <p:nvPr/>
            </p:nvSpPr>
            <p:spPr>
              <a:xfrm>
                <a:off x="0" y="41641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64" name=""/>
              <p:cNvSpPr/>
              <p:nvPr/>
            </p:nvSpPr>
            <p:spPr>
              <a:xfrm>
                <a:off x="0" y="391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65" name=""/>
              <p:cNvSpPr/>
              <p:nvPr/>
            </p:nvSpPr>
            <p:spPr>
              <a:xfrm>
                <a:off x="0" y="3835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66" name=""/>
              <p:cNvSpPr/>
              <p:nvPr/>
            </p:nvSpPr>
            <p:spPr>
              <a:xfrm>
                <a:off x="0" y="398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67" name=""/>
              <p:cNvSpPr/>
              <p:nvPr/>
            </p:nvSpPr>
            <p:spPr>
              <a:xfrm>
                <a:off x="0" y="3763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68" name=""/>
              <p:cNvSpPr/>
              <p:nvPr/>
            </p:nvSpPr>
            <p:spPr>
              <a:xfrm>
                <a:off x="0" y="35640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69" name=""/>
              <p:cNvSpPr/>
              <p:nvPr/>
            </p:nvSpPr>
            <p:spPr>
              <a:xfrm>
                <a:off x="0" y="37306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70" name=""/>
              <p:cNvSpPr/>
              <p:nvPr/>
            </p:nvSpPr>
            <p:spPr>
              <a:xfrm>
                <a:off x="0" y="36352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71" name=""/>
              <p:cNvSpPr/>
              <p:nvPr/>
            </p:nvSpPr>
            <p:spPr>
              <a:xfrm>
                <a:off x="0" y="36021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72" name=""/>
              <p:cNvSpPr/>
              <p:nvPr/>
            </p:nvSpPr>
            <p:spPr>
              <a:xfrm>
                <a:off x="0" y="3381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73" name=""/>
              <p:cNvSpPr/>
              <p:nvPr/>
            </p:nvSpPr>
            <p:spPr>
              <a:xfrm>
                <a:off x="0" y="3438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74" name=""/>
              <p:cNvSpPr/>
              <p:nvPr/>
            </p:nvSpPr>
            <p:spPr>
              <a:xfrm>
                <a:off x="0" y="3490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75" name=""/>
              <p:cNvSpPr/>
              <p:nvPr/>
            </p:nvSpPr>
            <p:spPr>
              <a:xfrm>
                <a:off x="0" y="3238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76" name=""/>
              <p:cNvSpPr/>
              <p:nvPr/>
            </p:nvSpPr>
            <p:spPr>
              <a:xfrm>
                <a:off x="0" y="3162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77" name=""/>
              <p:cNvSpPr/>
              <p:nvPr/>
            </p:nvSpPr>
            <p:spPr>
              <a:xfrm>
                <a:off x="0" y="3309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78" name=""/>
              <p:cNvSpPr/>
              <p:nvPr/>
            </p:nvSpPr>
            <p:spPr>
              <a:xfrm>
                <a:off x="0" y="25290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79" name=""/>
              <p:cNvSpPr/>
              <p:nvPr/>
            </p:nvSpPr>
            <p:spPr>
              <a:xfrm>
                <a:off x="0" y="24861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80" name=""/>
              <p:cNvSpPr/>
              <p:nvPr/>
            </p:nvSpPr>
            <p:spPr>
              <a:xfrm>
                <a:off x="0" y="309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81" name=""/>
              <p:cNvSpPr/>
              <p:nvPr/>
            </p:nvSpPr>
            <p:spPr>
              <a:xfrm>
                <a:off x="0" y="2890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82" name=""/>
              <p:cNvSpPr/>
              <p:nvPr/>
            </p:nvSpPr>
            <p:spPr>
              <a:xfrm>
                <a:off x="0" y="2762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83" name=""/>
              <p:cNvSpPr/>
              <p:nvPr/>
            </p:nvSpPr>
            <p:spPr>
              <a:xfrm>
                <a:off x="0" y="3057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84" name=""/>
              <p:cNvSpPr/>
              <p:nvPr/>
            </p:nvSpPr>
            <p:spPr>
              <a:xfrm>
                <a:off x="0" y="25621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85" name=""/>
              <p:cNvSpPr/>
              <p:nvPr/>
            </p:nvSpPr>
            <p:spPr>
              <a:xfrm>
                <a:off x="0" y="26478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86" name=""/>
              <p:cNvSpPr/>
              <p:nvPr/>
            </p:nvSpPr>
            <p:spPr>
              <a:xfrm>
                <a:off x="0" y="29624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87" name=""/>
              <p:cNvSpPr/>
              <p:nvPr/>
            </p:nvSpPr>
            <p:spPr>
              <a:xfrm>
                <a:off x="0" y="29289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88" name=""/>
              <p:cNvSpPr/>
              <p:nvPr/>
            </p:nvSpPr>
            <p:spPr>
              <a:xfrm>
                <a:off x="0" y="2281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89" name=""/>
              <p:cNvSpPr/>
              <p:nvPr/>
            </p:nvSpPr>
            <p:spPr>
              <a:xfrm>
                <a:off x="0" y="2338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90" name=""/>
              <p:cNvSpPr/>
              <p:nvPr/>
            </p:nvSpPr>
            <p:spPr>
              <a:xfrm>
                <a:off x="0" y="23907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91" name=""/>
              <p:cNvSpPr/>
              <p:nvPr/>
            </p:nvSpPr>
            <p:spPr>
              <a:xfrm>
                <a:off x="0" y="21384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92" name=""/>
              <p:cNvSpPr/>
              <p:nvPr/>
            </p:nvSpPr>
            <p:spPr>
              <a:xfrm>
                <a:off x="0" y="22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93" name=""/>
              <p:cNvSpPr/>
              <p:nvPr/>
            </p:nvSpPr>
            <p:spPr>
              <a:xfrm>
                <a:off x="0" y="16128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94" name=""/>
              <p:cNvSpPr/>
              <p:nvPr/>
            </p:nvSpPr>
            <p:spPr>
              <a:xfrm>
                <a:off x="0" y="1569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95" name=""/>
              <p:cNvSpPr/>
              <p:nvPr/>
            </p:nvSpPr>
            <p:spPr>
              <a:xfrm>
                <a:off x="0" y="19749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96" name=""/>
              <p:cNvSpPr/>
              <p:nvPr/>
            </p:nvSpPr>
            <p:spPr>
              <a:xfrm>
                <a:off x="0" y="1846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97" name=""/>
              <p:cNvSpPr/>
              <p:nvPr/>
            </p:nvSpPr>
            <p:spPr>
              <a:xfrm>
                <a:off x="0" y="1646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98" name=""/>
              <p:cNvSpPr/>
              <p:nvPr/>
            </p:nvSpPr>
            <p:spPr>
              <a:xfrm>
                <a:off x="0" y="17319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399" name=""/>
              <p:cNvSpPr/>
              <p:nvPr/>
            </p:nvSpPr>
            <p:spPr>
              <a:xfrm>
                <a:off x="0" y="20462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00" name=""/>
              <p:cNvSpPr/>
              <p:nvPr/>
            </p:nvSpPr>
            <p:spPr>
              <a:xfrm>
                <a:off x="0" y="2013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01" name=""/>
              <p:cNvSpPr/>
              <p:nvPr/>
            </p:nvSpPr>
            <p:spPr>
              <a:xfrm>
                <a:off x="0" y="1365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02" name=""/>
              <p:cNvSpPr/>
              <p:nvPr/>
            </p:nvSpPr>
            <p:spPr>
              <a:xfrm>
                <a:off x="0" y="1422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03" name=""/>
              <p:cNvSpPr/>
              <p:nvPr/>
            </p:nvSpPr>
            <p:spPr>
              <a:xfrm>
                <a:off x="0" y="1474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04" name=""/>
              <p:cNvSpPr/>
              <p:nvPr/>
            </p:nvSpPr>
            <p:spPr>
              <a:xfrm>
                <a:off x="0" y="12222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05" name=""/>
              <p:cNvSpPr/>
              <p:nvPr/>
            </p:nvSpPr>
            <p:spPr>
              <a:xfrm>
                <a:off x="0" y="1293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06" name=""/>
              <p:cNvSpPr/>
              <p:nvPr/>
            </p:nvSpPr>
            <p:spPr>
              <a:xfrm>
                <a:off x="0" y="1139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07" name=""/>
              <p:cNvSpPr/>
              <p:nvPr/>
            </p:nvSpPr>
            <p:spPr>
              <a:xfrm>
                <a:off x="0" y="10256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08" name=""/>
              <p:cNvSpPr/>
              <p:nvPr/>
            </p:nvSpPr>
            <p:spPr>
              <a:xfrm>
                <a:off x="0" y="828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09" name=""/>
              <p:cNvSpPr/>
              <p:nvPr/>
            </p:nvSpPr>
            <p:spPr>
              <a:xfrm>
                <a:off x="0" y="885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10" name=""/>
              <p:cNvSpPr/>
              <p:nvPr/>
            </p:nvSpPr>
            <p:spPr>
              <a:xfrm>
                <a:off x="0" y="9381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11" name=""/>
              <p:cNvSpPr/>
              <p:nvPr/>
            </p:nvSpPr>
            <p:spPr>
              <a:xfrm>
                <a:off x="0" y="685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12" name=""/>
              <p:cNvSpPr/>
              <p:nvPr/>
            </p:nvSpPr>
            <p:spPr>
              <a:xfrm>
                <a:off x="0" y="6094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13" name=""/>
              <p:cNvSpPr/>
              <p:nvPr/>
            </p:nvSpPr>
            <p:spPr>
              <a:xfrm>
                <a:off x="0" y="7570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14" name=""/>
              <p:cNvSpPr/>
              <p:nvPr/>
            </p:nvSpPr>
            <p:spPr>
              <a:xfrm>
                <a:off x="0" y="538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15" name=""/>
              <p:cNvSpPr/>
              <p:nvPr/>
            </p:nvSpPr>
            <p:spPr>
              <a:xfrm>
                <a:off x="0" y="504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16" name=""/>
              <p:cNvSpPr/>
              <p:nvPr/>
            </p:nvSpPr>
            <p:spPr>
              <a:xfrm>
                <a:off x="0" y="4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17" name=""/>
              <p:cNvSpPr/>
              <p:nvPr/>
            </p:nvSpPr>
            <p:spPr>
              <a:xfrm>
                <a:off x="0" y="111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18" name=""/>
              <p:cNvSpPr/>
              <p:nvPr/>
            </p:nvSpPr>
            <p:spPr>
              <a:xfrm>
                <a:off x="0" y="6840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19" name=""/>
              <p:cNvSpPr/>
              <p:nvPr/>
            </p:nvSpPr>
            <p:spPr>
              <a:xfrm>
                <a:off x="0" y="144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20" name=""/>
              <p:cNvSpPr/>
              <p:nvPr/>
            </p:nvSpPr>
            <p:spPr>
              <a:xfrm>
                <a:off x="0" y="230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21" name=""/>
              <p:cNvSpPr/>
              <p:nvPr/>
            </p:nvSpPr>
            <p:spPr>
              <a:xfrm>
                <a:off x="0" y="320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grpSp>
        <p:grpSp>
          <p:nvGrpSpPr>
            <p:cNvPr id="422" name=""/>
            <p:cNvGrpSpPr/>
            <p:nvPr/>
          </p:nvGrpSpPr>
          <p:grpSpPr>
            <a:xfrm>
              <a:off x="635040" y="325440"/>
              <a:ext cx="8280360" cy="1782720"/>
              <a:chOff x="635040" y="325440"/>
              <a:chExt cx="8280360" cy="1782720"/>
            </a:xfrm>
          </p:grpSpPr>
          <p:sp>
            <p:nvSpPr>
              <p:cNvPr id="101" name=""/>
              <p:cNvSpPr/>
              <p:nvPr/>
            </p:nvSpPr>
            <p:spPr>
              <a:xfrm>
                <a:off x="884160" y="325440"/>
                <a:ext cx="496800" cy="145080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2" name=""/>
              <p:cNvSpPr/>
              <p:nvPr/>
            </p:nvSpPr>
            <p:spPr>
              <a:xfrm>
                <a:off x="635040" y="4572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sp>
            <p:nvSpPr>
              <p:cNvPr id="103" name=""/>
              <p:cNvSpPr/>
              <p:nvPr/>
            </p:nvSpPr>
            <p:spPr>
              <a:xfrm>
                <a:off x="7300800" y="1770120"/>
                <a:ext cx="1474920" cy="33804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4" name=""/>
              <p:cNvSpPr/>
              <p:nvPr/>
            </p:nvSpPr>
            <p:spPr>
              <a:xfrm>
                <a:off x="3252960" y="19224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grpSp>
      </p:grpSp>
      <p:sp>
        <p:nvSpPr>
          <p:cNvPr id="423" name="PlaceHolder 1"/>
          <p:cNvSpPr>
            <a:spLocks noGrp="1"/>
          </p:cNvSpPr>
          <p:nvPr>
            <p:ph type="body"/>
          </p:nvPr>
        </p:nvSpPr>
        <p:spPr>
          <a:xfrm>
            <a:off x="809640" y="2214360"/>
            <a:ext cx="7958160" cy="388116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Click to edit the outline text format</a:t>
            </a:r>
            <a:endParaRPr b="0" lang="en-US" sz="3200" strike="noStrike" u="none">
              <a:solidFill>
                <a:srgbClr val="003366"/>
              </a:solidFill>
              <a:effectLst/>
              <a:uFillTx/>
              <a:latin typeface="Times New Roman"/>
            </a:endParaRPr>
          </a:p>
          <a:p>
            <a:pPr lvl="1" marL="743040" indent="-285840">
              <a:spcBef>
                <a:spcPts val="799"/>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Second Outline Level</a:t>
            </a:r>
            <a:endParaRPr b="0" lang="en-US" sz="3200" strike="noStrike" u="none">
              <a:solidFill>
                <a:srgbClr val="003366"/>
              </a:solidFill>
              <a:effectLst/>
              <a:uFillTx/>
              <a:latin typeface="Times New Roman"/>
            </a:endParaRPr>
          </a:p>
          <a:p>
            <a:pPr lvl="2" marL="1085760" indent="-228600">
              <a:spcBef>
                <a:spcPts val="799"/>
              </a:spcBef>
              <a:buClr>
                <a:srgbClr val="0033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Third Outline Level</a:t>
            </a:r>
            <a:endParaRPr b="0" lang="en-US" sz="3200" strike="noStrike" u="none">
              <a:solidFill>
                <a:srgbClr val="003366"/>
              </a:solidFill>
              <a:effectLst/>
              <a:uFillTx/>
              <a:latin typeface="Times New Roman"/>
            </a:endParaRPr>
          </a:p>
          <a:p>
            <a:pPr lvl="3" marL="1428840" indent="-228600">
              <a:spcBef>
                <a:spcPts val="799"/>
              </a:spcBef>
              <a:buClr>
                <a:srgbClr val="003366"/>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Fourth Outline Level</a:t>
            </a:r>
            <a:endParaRPr b="0" lang="en-US" sz="3200" strike="noStrike" u="none">
              <a:solidFill>
                <a:srgbClr val="003366"/>
              </a:solidFill>
              <a:effectLst/>
              <a:uFillTx/>
              <a:latin typeface="Times New Roman"/>
            </a:endParaRPr>
          </a:p>
          <a:p>
            <a:pPr lvl="4"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Fifth Outline Level</a:t>
            </a:r>
            <a:endParaRPr b="0" lang="en-US" sz="3200" strike="noStrike" u="none">
              <a:solidFill>
                <a:srgbClr val="003366"/>
              </a:solidFill>
              <a:effectLst/>
              <a:uFillTx/>
              <a:latin typeface="Times New Roman"/>
            </a:endParaRPr>
          </a:p>
          <a:p>
            <a:pPr lvl="5"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Sixth Outline Level</a:t>
            </a:r>
            <a:endParaRPr b="0" lang="en-US" sz="3200" strike="noStrike" u="none">
              <a:solidFill>
                <a:srgbClr val="003366"/>
              </a:solidFill>
              <a:effectLst/>
              <a:uFillTx/>
              <a:latin typeface="Times New Roman"/>
            </a:endParaRPr>
          </a:p>
          <a:p>
            <a:pPr lvl="6"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Seventh Outline Level</a:t>
            </a:r>
            <a:endParaRPr b="0" lang="en-US" sz="3200" strike="noStrike" u="none">
              <a:solidFill>
                <a:srgbClr val="003366"/>
              </a:solidFill>
              <a:effectLst/>
              <a:uFillTx/>
              <a:latin typeface="Times New Roman"/>
            </a:endParaRPr>
          </a:p>
        </p:txBody>
      </p:sp>
      <p:sp>
        <p:nvSpPr>
          <p:cNvPr id="424" name="PlaceHolder 2"/>
          <p:cNvSpPr>
            <a:spLocks noGrp="1"/>
          </p:cNvSpPr>
          <p:nvPr>
            <p:ph type="dt" idx="10"/>
          </p:nvPr>
        </p:nvSpPr>
        <p:spPr>
          <a:xfrm>
            <a:off x="809640" y="6373800"/>
            <a:ext cx="190512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rPr>
              <a:t>Tuesday, June 12, 2001</a:t>
            </a:r>
            <a:endParaRPr b="0" lang="en-US" sz="1400" strike="noStrike" u="none">
              <a:solidFill>
                <a:srgbClr val="000000"/>
              </a:solidFill>
              <a:effectLst/>
              <a:uFillTx/>
              <a:latin typeface="Times New Roman"/>
            </a:endParaRPr>
          </a:p>
        </p:txBody>
      </p:sp>
      <p:sp>
        <p:nvSpPr>
          <p:cNvPr id="425" name="PlaceHolder 3"/>
          <p:cNvSpPr>
            <a:spLocks noGrp="1"/>
          </p:cNvSpPr>
          <p:nvPr>
            <p:ph type="ftr" idx="11"/>
          </p:nvPr>
        </p:nvSpPr>
        <p:spPr>
          <a:xfrm>
            <a:off x="3131640" y="6377040"/>
            <a:ext cx="308628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ea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ea typeface="Times New Roman"/>
              </a:rPr>
              <a:t>©</a:t>
            </a:r>
            <a:r>
              <a:rPr b="0" lang="en-US" sz="1400" strike="noStrike" u="none">
                <a:solidFill>
                  <a:srgbClr val="800000"/>
                </a:solidFill>
                <a:effectLst/>
                <a:uFillTx/>
                <a:latin typeface="Times New Roman"/>
              </a:rPr>
              <a:t>Strategic Energy 2001</a:t>
            </a:r>
            <a:endParaRPr b="0" lang="en-US" sz="1400" strike="noStrike" u="none">
              <a:solidFill>
                <a:srgbClr val="000000"/>
              </a:solidFill>
              <a:effectLst/>
              <a:uFillTx/>
              <a:latin typeface="Times New Roman"/>
            </a:endParaRPr>
          </a:p>
        </p:txBody>
      </p:sp>
      <p:sp>
        <p:nvSpPr>
          <p:cNvPr id="426" name="PlaceHolder 4"/>
          <p:cNvSpPr>
            <a:spLocks noGrp="1"/>
          </p:cNvSpPr>
          <p:nvPr>
            <p:ph type="sldNum" idx="12"/>
          </p:nvPr>
        </p:nvSpPr>
        <p:spPr>
          <a:xfrm>
            <a:off x="6589800" y="6377040"/>
            <a:ext cx="219384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9936084-2271-437B-8C7E-A0E53C447DAD}" type="slidenum">
              <a:rPr b="0" lang="en-US" sz="1400" strike="noStrike" u="none">
                <a:solidFill>
                  <a:srgbClr val="8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427" name="PlaceHolder 5"/>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Click to edit the title text format</a:t>
            </a:r>
            <a:endParaRPr b="0" lang="en-US" sz="4400" strike="noStrike" u="none">
              <a:solidFill>
                <a:srgbClr val="003366"/>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lipArtAndTx" preserve="1">
  <p:cSld name="Default">
    <p:bg>
      <p:bgPr>
        <a:solidFill>
          <a:srgbClr val="ffffff"/>
        </a:solidFill>
      </p:bgPr>
    </p:bg>
    <p:spTree>
      <p:nvGrpSpPr>
        <p:cNvPr id="1" name=""/>
        <p:cNvGrpSpPr/>
        <p:nvPr/>
      </p:nvGrpSpPr>
      <p:grpSpPr>
        <a:xfrm>
          <a:off x="0" y="0"/>
          <a:ext cx="0" cy="0"/>
          <a:chOff x="0" y="0"/>
          <a:chExt cx="0" cy="0"/>
        </a:xfrm>
      </p:grpSpPr>
      <p:grpSp>
        <p:nvGrpSpPr>
          <p:cNvPr id="428" name=""/>
          <p:cNvGrpSpPr/>
          <p:nvPr/>
        </p:nvGrpSpPr>
        <p:grpSpPr>
          <a:xfrm>
            <a:off x="0" y="68400"/>
            <a:ext cx="8915400" cy="6713280"/>
            <a:chOff x="0" y="68400"/>
            <a:chExt cx="8915400" cy="6713280"/>
          </a:xfrm>
        </p:grpSpPr>
        <p:grpSp>
          <p:nvGrpSpPr>
            <p:cNvPr id="429" name=""/>
            <p:cNvGrpSpPr/>
            <p:nvPr/>
          </p:nvGrpSpPr>
          <p:grpSpPr>
            <a:xfrm>
              <a:off x="0" y="68400"/>
              <a:ext cx="647640" cy="6713280"/>
              <a:chOff x="0" y="68400"/>
              <a:chExt cx="647640" cy="6713280"/>
            </a:xfrm>
          </p:grpSpPr>
          <p:sp>
            <p:nvSpPr>
              <p:cNvPr id="430" name=""/>
              <p:cNvSpPr/>
              <p:nvPr/>
            </p:nvSpPr>
            <p:spPr>
              <a:xfrm>
                <a:off x="0" y="6672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31" name=""/>
              <p:cNvSpPr/>
              <p:nvPr/>
            </p:nvSpPr>
            <p:spPr>
              <a:xfrm>
                <a:off x="0" y="672948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32" name=""/>
              <p:cNvSpPr/>
              <p:nvPr/>
            </p:nvSpPr>
            <p:spPr>
              <a:xfrm>
                <a:off x="0" y="6781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33" name=""/>
              <p:cNvSpPr/>
              <p:nvPr/>
            </p:nvSpPr>
            <p:spPr>
              <a:xfrm>
                <a:off x="0" y="652932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34" name=""/>
              <p:cNvSpPr/>
              <p:nvPr/>
            </p:nvSpPr>
            <p:spPr>
              <a:xfrm>
                <a:off x="0" y="6453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35" name=""/>
              <p:cNvSpPr/>
              <p:nvPr/>
            </p:nvSpPr>
            <p:spPr>
              <a:xfrm>
                <a:off x="0" y="660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36" name=""/>
              <p:cNvSpPr/>
              <p:nvPr/>
            </p:nvSpPr>
            <p:spPr>
              <a:xfrm>
                <a:off x="0" y="58197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37" name=""/>
              <p:cNvSpPr/>
              <p:nvPr/>
            </p:nvSpPr>
            <p:spPr>
              <a:xfrm>
                <a:off x="0" y="57769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38" name=""/>
              <p:cNvSpPr/>
              <p:nvPr/>
            </p:nvSpPr>
            <p:spPr>
              <a:xfrm>
                <a:off x="0" y="63817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39" name=""/>
              <p:cNvSpPr/>
              <p:nvPr/>
            </p:nvSpPr>
            <p:spPr>
              <a:xfrm>
                <a:off x="0" y="6181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40" name=""/>
              <p:cNvSpPr/>
              <p:nvPr/>
            </p:nvSpPr>
            <p:spPr>
              <a:xfrm>
                <a:off x="0" y="6053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41" name=""/>
              <p:cNvSpPr/>
              <p:nvPr/>
            </p:nvSpPr>
            <p:spPr>
              <a:xfrm>
                <a:off x="0" y="6348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42" name=""/>
              <p:cNvSpPr/>
              <p:nvPr/>
            </p:nvSpPr>
            <p:spPr>
              <a:xfrm>
                <a:off x="0" y="5853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43" name=""/>
              <p:cNvSpPr/>
              <p:nvPr/>
            </p:nvSpPr>
            <p:spPr>
              <a:xfrm>
                <a:off x="0" y="59389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44" name=""/>
              <p:cNvSpPr/>
              <p:nvPr/>
            </p:nvSpPr>
            <p:spPr>
              <a:xfrm>
                <a:off x="0" y="6253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45" name=""/>
              <p:cNvSpPr/>
              <p:nvPr/>
            </p:nvSpPr>
            <p:spPr>
              <a:xfrm>
                <a:off x="0" y="6219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46" name=""/>
              <p:cNvSpPr/>
              <p:nvPr/>
            </p:nvSpPr>
            <p:spPr>
              <a:xfrm>
                <a:off x="0" y="55720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47" name=""/>
              <p:cNvSpPr/>
              <p:nvPr/>
            </p:nvSpPr>
            <p:spPr>
              <a:xfrm>
                <a:off x="0" y="56293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48" name=""/>
              <p:cNvSpPr/>
              <p:nvPr/>
            </p:nvSpPr>
            <p:spPr>
              <a:xfrm>
                <a:off x="0" y="5681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49" name=""/>
              <p:cNvSpPr/>
              <p:nvPr/>
            </p:nvSpPr>
            <p:spPr>
              <a:xfrm>
                <a:off x="0" y="54291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50" name=""/>
              <p:cNvSpPr/>
              <p:nvPr/>
            </p:nvSpPr>
            <p:spPr>
              <a:xfrm>
                <a:off x="0" y="53532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51" name=""/>
              <p:cNvSpPr/>
              <p:nvPr/>
            </p:nvSpPr>
            <p:spPr>
              <a:xfrm>
                <a:off x="0" y="5500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52" name=""/>
              <p:cNvSpPr/>
              <p:nvPr/>
            </p:nvSpPr>
            <p:spPr>
              <a:xfrm>
                <a:off x="0" y="47196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53" name=""/>
              <p:cNvSpPr/>
              <p:nvPr/>
            </p:nvSpPr>
            <p:spPr>
              <a:xfrm>
                <a:off x="0" y="4676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54" name=""/>
              <p:cNvSpPr/>
              <p:nvPr/>
            </p:nvSpPr>
            <p:spPr>
              <a:xfrm>
                <a:off x="0" y="52815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55" name=""/>
              <p:cNvSpPr/>
              <p:nvPr/>
            </p:nvSpPr>
            <p:spPr>
              <a:xfrm>
                <a:off x="0" y="508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56" name=""/>
              <p:cNvSpPr/>
              <p:nvPr/>
            </p:nvSpPr>
            <p:spPr>
              <a:xfrm>
                <a:off x="0" y="49528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57" name=""/>
              <p:cNvSpPr/>
              <p:nvPr/>
            </p:nvSpPr>
            <p:spPr>
              <a:xfrm>
                <a:off x="0" y="52484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58" name=""/>
              <p:cNvSpPr/>
              <p:nvPr/>
            </p:nvSpPr>
            <p:spPr>
              <a:xfrm>
                <a:off x="0" y="47530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59" name=""/>
              <p:cNvSpPr/>
              <p:nvPr/>
            </p:nvSpPr>
            <p:spPr>
              <a:xfrm>
                <a:off x="0" y="4838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60" name=""/>
              <p:cNvSpPr/>
              <p:nvPr/>
            </p:nvSpPr>
            <p:spPr>
              <a:xfrm>
                <a:off x="0" y="515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61" name=""/>
              <p:cNvSpPr/>
              <p:nvPr/>
            </p:nvSpPr>
            <p:spPr>
              <a:xfrm>
                <a:off x="0" y="51195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62" name=""/>
              <p:cNvSpPr/>
              <p:nvPr/>
            </p:nvSpPr>
            <p:spPr>
              <a:xfrm>
                <a:off x="0" y="449424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63" name=""/>
              <p:cNvSpPr/>
              <p:nvPr/>
            </p:nvSpPr>
            <p:spPr>
              <a:xfrm>
                <a:off x="0" y="43657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64" name=""/>
              <p:cNvSpPr/>
              <p:nvPr/>
            </p:nvSpPr>
            <p:spPr>
              <a:xfrm>
                <a:off x="0" y="4251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65" name=""/>
              <p:cNvSpPr/>
              <p:nvPr/>
            </p:nvSpPr>
            <p:spPr>
              <a:xfrm>
                <a:off x="0" y="4565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66" name=""/>
              <p:cNvSpPr/>
              <p:nvPr/>
            </p:nvSpPr>
            <p:spPr>
              <a:xfrm>
                <a:off x="0" y="45324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67" name=""/>
              <p:cNvSpPr/>
              <p:nvPr/>
            </p:nvSpPr>
            <p:spPr>
              <a:xfrm>
                <a:off x="0" y="4054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68" name=""/>
              <p:cNvSpPr/>
              <p:nvPr/>
            </p:nvSpPr>
            <p:spPr>
              <a:xfrm>
                <a:off x="0" y="4111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69" name=""/>
              <p:cNvSpPr/>
              <p:nvPr/>
            </p:nvSpPr>
            <p:spPr>
              <a:xfrm>
                <a:off x="0" y="41641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70" name=""/>
              <p:cNvSpPr/>
              <p:nvPr/>
            </p:nvSpPr>
            <p:spPr>
              <a:xfrm>
                <a:off x="0" y="391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71" name=""/>
              <p:cNvSpPr/>
              <p:nvPr/>
            </p:nvSpPr>
            <p:spPr>
              <a:xfrm>
                <a:off x="0" y="3835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72" name=""/>
              <p:cNvSpPr/>
              <p:nvPr/>
            </p:nvSpPr>
            <p:spPr>
              <a:xfrm>
                <a:off x="0" y="398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73" name=""/>
              <p:cNvSpPr/>
              <p:nvPr/>
            </p:nvSpPr>
            <p:spPr>
              <a:xfrm>
                <a:off x="0" y="3763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74" name=""/>
              <p:cNvSpPr/>
              <p:nvPr/>
            </p:nvSpPr>
            <p:spPr>
              <a:xfrm>
                <a:off x="0" y="35640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75" name=""/>
              <p:cNvSpPr/>
              <p:nvPr/>
            </p:nvSpPr>
            <p:spPr>
              <a:xfrm>
                <a:off x="0" y="37306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76" name=""/>
              <p:cNvSpPr/>
              <p:nvPr/>
            </p:nvSpPr>
            <p:spPr>
              <a:xfrm>
                <a:off x="0" y="36352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77" name=""/>
              <p:cNvSpPr/>
              <p:nvPr/>
            </p:nvSpPr>
            <p:spPr>
              <a:xfrm>
                <a:off x="0" y="36021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78" name=""/>
              <p:cNvSpPr/>
              <p:nvPr/>
            </p:nvSpPr>
            <p:spPr>
              <a:xfrm>
                <a:off x="0" y="3381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79" name=""/>
              <p:cNvSpPr/>
              <p:nvPr/>
            </p:nvSpPr>
            <p:spPr>
              <a:xfrm>
                <a:off x="0" y="3438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80" name=""/>
              <p:cNvSpPr/>
              <p:nvPr/>
            </p:nvSpPr>
            <p:spPr>
              <a:xfrm>
                <a:off x="0" y="3490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81" name=""/>
              <p:cNvSpPr/>
              <p:nvPr/>
            </p:nvSpPr>
            <p:spPr>
              <a:xfrm>
                <a:off x="0" y="3238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82" name=""/>
              <p:cNvSpPr/>
              <p:nvPr/>
            </p:nvSpPr>
            <p:spPr>
              <a:xfrm>
                <a:off x="0" y="3162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83" name=""/>
              <p:cNvSpPr/>
              <p:nvPr/>
            </p:nvSpPr>
            <p:spPr>
              <a:xfrm>
                <a:off x="0" y="3309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84" name=""/>
              <p:cNvSpPr/>
              <p:nvPr/>
            </p:nvSpPr>
            <p:spPr>
              <a:xfrm>
                <a:off x="0" y="25290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85" name=""/>
              <p:cNvSpPr/>
              <p:nvPr/>
            </p:nvSpPr>
            <p:spPr>
              <a:xfrm>
                <a:off x="0" y="24861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86" name=""/>
              <p:cNvSpPr/>
              <p:nvPr/>
            </p:nvSpPr>
            <p:spPr>
              <a:xfrm>
                <a:off x="0" y="309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87" name=""/>
              <p:cNvSpPr/>
              <p:nvPr/>
            </p:nvSpPr>
            <p:spPr>
              <a:xfrm>
                <a:off x="0" y="2890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88" name=""/>
              <p:cNvSpPr/>
              <p:nvPr/>
            </p:nvSpPr>
            <p:spPr>
              <a:xfrm>
                <a:off x="0" y="2762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89" name=""/>
              <p:cNvSpPr/>
              <p:nvPr/>
            </p:nvSpPr>
            <p:spPr>
              <a:xfrm>
                <a:off x="0" y="3057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90" name=""/>
              <p:cNvSpPr/>
              <p:nvPr/>
            </p:nvSpPr>
            <p:spPr>
              <a:xfrm>
                <a:off x="0" y="25621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91" name=""/>
              <p:cNvSpPr/>
              <p:nvPr/>
            </p:nvSpPr>
            <p:spPr>
              <a:xfrm>
                <a:off x="0" y="26478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92" name=""/>
              <p:cNvSpPr/>
              <p:nvPr/>
            </p:nvSpPr>
            <p:spPr>
              <a:xfrm>
                <a:off x="0" y="29624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93" name=""/>
              <p:cNvSpPr/>
              <p:nvPr/>
            </p:nvSpPr>
            <p:spPr>
              <a:xfrm>
                <a:off x="0" y="29289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94" name=""/>
              <p:cNvSpPr/>
              <p:nvPr/>
            </p:nvSpPr>
            <p:spPr>
              <a:xfrm>
                <a:off x="0" y="2281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95" name=""/>
              <p:cNvSpPr/>
              <p:nvPr/>
            </p:nvSpPr>
            <p:spPr>
              <a:xfrm>
                <a:off x="0" y="2338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96" name=""/>
              <p:cNvSpPr/>
              <p:nvPr/>
            </p:nvSpPr>
            <p:spPr>
              <a:xfrm>
                <a:off x="0" y="23907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97" name=""/>
              <p:cNvSpPr/>
              <p:nvPr/>
            </p:nvSpPr>
            <p:spPr>
              <a:xfrm>
                <a:off x="0" y="21384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98" name=""/>
              <p:cNvSpPr/>
              <p:nvPr/>
            </p:nvSpPr>
            <p:spPr>
              <a:xfrm>
                <a:off x="0" y="22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499" name=""/>
              <p:cNvSpPr/>
              <p:nvPr/>
            </p:nvSpPr>
            <p:spPr>
              <a:xfrm>
                <a:off x="0" y="16128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00" name=""/>
              <p:cNvSpPr/>
              <p:nvPr/>
            </p:nvSpPr>
            <p:spPr>
              <a:xfrm>
                <a:off x="0" y="1569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01" name=""/>
              <p:cNvSpPr/>
              <p:nvPr/>
            </p:nvSpPr>
            <p:spPr>
              <a:xfrm>
                <a:off x="0" y="19749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02" name=""/>
              <p:cNvSpPr/>
              <p:nvPr/>
            </p:nvSpPr>
            <p:spPr>
              <a:xfrm>
                <a:off x="0" y="1846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03" name=""/>
              <p:cNvSpPr/>
              <p:nvPr/>
            </p:nvSpPr>
            <p:spPr>
              <a:xfrm>
                <a:off x="0" y="1646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04" name=""/>
              <p:cNvSpPr/>
              <p:nvPr/>
            </p:nvSpPr>
            <p:spPr>
              <a:xfrm>
                <a:off x="0" y="17319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05" name=""/>
              <p:cNvSpPr/>
              <p:nvPr/>
            </p:nvSpPr>
            <p:spPr>
              <a:xfrm>
                <a:off x="0" y="20462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06" name=""/>
              <p:cNvSpPr/>
              <p:nvPr/>
            </p:nvSpPr>
            <p:spPr>
              <a:xfrm>
                <a:off x="0" y="2013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07" name=""/>
              <p:cNvSpPr/>
              <p:nvPr/>
            </p:nvSpPr>
            <p:spPr>
              <a:xfrm>
                <a:off x="0" y="1365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08" name=""/>
              <p:cNvSpPr/>
              <p:nvPr/>
            </p:nvSpPr>
            <p:spPr>
              <a:xfrm>
                <a:off x="0" y="1422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09" name=""/>
              <p:cNvSpPr/>
              <p:nvPr/>
            </p:nvSpPr>
            <p:spPr>
              <a:xfrm>
                <a:off x="0" y="1474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10" name=""/>
              <p:cNvSpPr/>
              <p:nvPr/>
            </p:nvSpPr>
            <p:spPr>
              <a:xfrm>
                <a:off x="0" y="12222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11" name=""/>
              <p:cNvSpPr/>
              <p:nvPr/>
            </p:nvSpPr>
            <p:spPr>
              <a:xfrm>
                <a:off x="0" y="1293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12" name=""/>
              <p:cNvSpPr/>
              <p:nvPr/>
            </p:nvSpPr>
            <p:spPr>
              <a:xfrm>
                <a:off x="0" y="1139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13" name=""/>
              <p:cNvSpPr/>
              <p:nvPr/>
            </p:nvSpPr>
            <p:spPr>
              <a:xfrm>
                <a:off x="0" y="10256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14" name=""/>
              <p:cNvSpPr/>
              <p:nvPr/>
            </p:nvSpPr>
            <p:spPr>
              <a:xfrm>
                <a:off x="0" y="828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15" name=""/>
              <p:cNvSpPr/>
              <p:nvPr/>
            </p:nvSpPr>
            <p:spPr>
              <a:xfrm>
                <a:off x="0" y="885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16" name=""/>
              <p:cNvSpPr/>
              <p:nvPr/>
            </p:nvSpPr>
            <p:spPr>
              <a:xfrm>
                <a:off x="0" y="9381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17" name=""/>
              <p:cNvSpPr/>
              <p:nvPr/>
            </p:nvSpPr>
            <p:spPr>
              <a:xfrm>
                <a:off x="0" y="685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18" name=""/>
              <p:cNvSpPr/>
              <p:nvPr/>
            </p:nvSpPr>
            <p:spPr>
              <a:xfrm>
                <a:off x="0" y="6094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19" name=""/>
              <p:cNvSpPr/>
              <p:nvPr/>
            </p:nvSpPr>
            <p:spPr>
              <a:xfrm>
                <a:off x="0" y="7570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20" name=""/>
              <p:cNvSpPr/>
              <p:nvPr/>
            </p:nvSpPr>
            <p:spPr>
              <a:xfrm>
                <a:off x="0" y="538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21" name=""/>
              <p:cNvSpPr/>
              <p:nvPr/>
            </p:nvSpPr>
            <p:spPr>
              <a:xfrm>
                <a:off x="0" y="504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22" name=""/>
              <p:cNvSpPr/>
              <p:nvPr/>
            </p:nvSpPr>
            <p:spPr>
              <a:xfrm>
                <a:off x="0" y="4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23" name=""/>
              <p:cNvSpPr/>
              <p:nvPr/>
            </p:nvSpPr>
            <p:spPr>
              <a:xfrm>
                <a:off x="0" y="111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24" name=""/>
              <p:cNvSpPr/>
              <p:nvPr/>
            </p:nvSpPr>
            <p:spPr>
              <a:xfrm>
                <a:off x="0" y="6840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25" name=""/>
              <p:cNvSpPr/>
              <p:nvPr/>
            </p:nvSpPr>
            <p:spPr>
              <a:xfrm>
                <a:off x="0" y="144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26" name=""/>
              <p:cNvSpPr/>
              <p:nvPr/>
            </p:nvSpPr>
            <p:spPr>
              <a:xfrm>
                <a:off x="0" y="230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27" name=""/>
              <p:cNvSpPr/>
              <p:nvPr/>
            </p:nvSpPr>
            <p:spPr>
              <a:xfrm>
                <a:off x="0" y="320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grpSp>
        <p:grpSp>
          <p:nvGrpSpPr>
            <p:cNvPr id="528" name=""/>
            <p:cNvGrpSpPr/>
            <p:nvPr/>
          </p:nvGrpSpPr>
          <p:grpSpPr>
            <a:xfrm>
              <a:off x="635040" y="325440"/>
              <a:ext cx="8280360" cy="1782720"/>
              <a:chOff x="635040" y="325440"/>
              <a:chExt cx="8280360" cy="1782720"/>
            </a:xfrm>
          </p:grpSpPr>
          <p:sp>
            <p:nvSpPr>
              <p:cNvPr id="101" name=""/>
              <p:cNvSpPr/>
              <p:nvPr/>
            </p:nvSpPr>
            <p:spPr>
              <a:xfrm>
                <a:off x="884160" y="325440"/>
                <a:ext cx="496800" cy="145080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2" name=""/>
              <p:cNvSpPr/>
              <p:nvPr/>
            </p:nvSpPr>
            <p:spPr>
              <a:xfrm>
                <a:off x="635040" y="4572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sp>
            <p:nvSpPr>
              <p:cNvPr id="103" name=""/>
              <p:cNvSpPr/>
              <p:nvPr/>
            </p:nvSpPr>
            <p:spPr>
              <a:xfrm>
                <a:off x="7300800" y="1770120"/>
                <a:ext cx="1474920" cy="33804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4" name=""/>
              <p:cNvSpPr/>
              <p:nvPr/>
            </p:nvSpPr>
            <p:spPr>
              <a:xfrm>
                <a:off x="3252960" y="19224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grpSp>
      </p:grpSp>
      <p:sp>
        <p:nvSpPr>
          <p:cNvPr id="529" name="PlaceHolder 1"/>
          <p:cNvSpPr>
            <a:spLocks noGrp="1"/>
          </p:cNvSpPr>
          <p:nvPr>
            <p:ph type="body"/>
          </p:nvPr>
        </p:nvSpPr>
        <p:spPr>
          <a:xfrm>
            <a:off x="809640" y="2214360"/>
            <a:ext cx="7958160" cy="388116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Click to edit the outline text format</a:t>
            </a:r>
            <a:endParaRPr b="0" lang="en-US" sz="3200" strike="noStrike" u="none">
              <a:solidFill>
                <a:srgbClr val="003366"/>
              </a:solidFill>
              <a:effectLst/>
              <a:uFillTx/>
              <a:latin typeface="Times New Roman"/>
            </a:endParaRPr>
          </a:p>
          <a:p>
            <a:pPr lvl="1" marL="743040" indent="-285840">
              <a:spcBef>
                <a:spcPts val="799"/>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Second Outline Level</a:t>
            </a:r>
            <a:endParaRPr b="0" lang="en-US" sz="3200" strike="noStrike" u="none">
              <a:solidFill>
                <a:srgbClr val="003366"/>
              </a:solidFill>
              <a:effectLst/>
              <a:uFillTx/>
              <a:latin typeface="Times New Roman"/>
            </a:endParaRPr>
          </a:p>
          <a:p>
            <a:pPr lvl="2" marL="1085760" indent="-228600">
              <a:spcBef>
                <a:spcPts val="799"/>
              </a:spcBef>
              <a:buClr>
                <a:srgbClr val="0033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Third Outline Level</a:t>
            </a:r>
            <a:endParaRPr b="0" lang="en-US" sz="3200" strike="noStrike" u="none">
              <a:solidFill>
                <a:srgbClr val="003366"/>
              </a:solidFill>
              <a:effectLst/>
              <a:uFillTx/>
              <a:latin typeface="Times New Roman"/>
            </a:endParaRPr>
          </a:p>
          <a:p>
            <a:pPr lvl="3" marL="1428840" indent="-228600">
              <a:spcBef>
                <a:spcPts val="799"/>
              </a:spcBef>
              <a:buClr>
                <a:srgbClr val="003366"/>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Fourth Outline Level</a:t>
            </a:r>
            <a:endParaRPr b="0" lang="en-US" sz="3200" strike="noStrike" u="none">
              <a:solidFill>
                <a:srgbClr val="003366"/>
              </a:solidFill>
              <a:effectLst/>
              <a:uFillTx/>
              <a:latin typeface="Times New Roman"/>
            </a:endParaRPr>
          </a:p>
          <a:p>
            <a:pPr lvl="4"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Fifth Outline Level</a:t>
            </a:r>
            <a:endParaRPr b="0" lang="en-US" sz="3200" strike="noStrike" u="none">
              <a:solidFill>
                <a:srgbClr val="003366"/>
              </a:solidFill>
              <a:effectLst/>
              <a:uFillTx/>
              <a:latin typeface="Times New Roman"/>
            </a:endParaRPr>
          </a:p>
          <a:p>
            <a:pPr lvl="5"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Sixth Outline Level</a:t>
            </a:r>
            <a:endParaRPr b="0" lang="en-US" sz="3200" strike="noStrike" u="none">
              <a:solidFill>
                <a:srgbClr val="003366"/>
              </a:solidFill>
              <a:effectLst/>
              <a:uFillTx/>
              <a:latin typeface="Times New Roman"/>
            </a:endParaRPr>
          </a:p>
          <a:p>
            <a:pPr lvl="6"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Seventh Outline Level</a:t>
            </a:r>
            <a:endParaRPr b="0" lang="en-US" sz="3200" strike="noStrike" u="none">
              <a:solidFill>
                <a:srgbClr val="003366"/>
              </a:solidFill>
              <a:effectLst/>
              <a:uFillTx/>
              <a:latin typeface="Times New Roman"/>
            </a:endParaRPr>
          </a:p>
        </p:txBody>
      </p:sp>
      <p:sp>
        <p:nvSpPr>
          <p:cNvPr id="530" name="PlaceHolder 2"/>
          <p:cNvSpPr>
            <a:spLocks noGrp="1"/>
          </p:cNvSpPr>
          <p:nvPr>
            <p:ph type="dt" idx="13"/>
          </p:nvPr>
        </p:nvSpPr>
        <p:spPr>
          <a:xfrm>
            <a:off x="809640" y="6373800"/>
            <a:ext cx="190512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rPr>
              <a:t>Tuesday, June 12, 2001</a:t>
            </a:r>
            <a:endParaRPr b="0" lang="en-US" sz="1400" strike="noStrike" u="none">
              <a:solidFill>
                <a:srgbClr val="000000"/>
              </a:solidFill>
              <a:effectLst/>
              <a:uFillTx/>
              <a:latin typeface="Times New Roman"/>
            </a:endParaRPr>
          </a:p>
        </p:txBody>
      </p:sp>
      <p:sp>
        <p:nvSpPr>
          <p:cNvPr id="531" name="PlaceHolder 3"/>
          <p:cNvSpPr>
            <a:spLocks noGrp="1"/>
          </p:cNvSpPr>
          <p:nvPr>
            <p:ph type="ftr" idx="14"/>
          </p:nvPr>
        </p:nvSpPr>
        <p:spPr>
          <a:xfrm>
            <a:off x="3131640" y="6377040"/>
            <a:ext cx="308628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ea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ea typeface="Times New Roman"/>
              </a:rPr>
              <a:t>©</a:t>
            </a:r>
            <a:r>
              <a:rPr b="0" lang="en-US" sz="1400" strike="noStrike" u="none">
                <a:solidFill>
                  <a:srgbClr val="800000"/>
                </a:solidFill>
                <a:effectLst/>
                <a:uFillTx/>
                <a:latin typeface="Times New Roman"/>
              </a:rPr>
              <a:t>Strategic Energy 2001</a:t>
            </a:r>
            <a:endParaRPr b="0" lang="en-US" sz="1400" strike="noStrike" u="none">
              <a:solidFill>
                <a:srgbClr val="000000"/>
              </a:solidFill>
              <a:effectLst/>
              <a:uFillTx/>
              <a:latin typeface="Times New Roman"/>
            </a:endParaRPr>
          </a:p>
        </p:txBody>
      </p:sp>
      <p:sp>
        <p:nvSpPr>
          <p:cNvPr id="532" name="PlaceHolder 4"/>
          <p:cNvSpPr>
            <a:spLocks noGrp="1"/>
          </p:cNvSpPr>
          <p:nvPr>
            <p:ph type="sldNum" idx="15"/>
          </p:nvPr>
        </p:nvSpPr>
        <p:spPr>
          <a:xfrm>
            <a:off x="6589800" y="6377040"/>
            <a:ext cx="219384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B386BEA-3FE3-4200-991C-A7D0B4C33D22}" type="slidenum">
              <a:rPr b="0" lang="en-US" sz="1400" strike="noStrike" u="none">
                <a:solidFill>
                  <a:srgbClr val="8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33" name="PlaceHolder 5"/>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Click to edit the title text format</a:t>
            </a:r>
            <a:endParaRPr b="0" lang="en-US" sz="4400" strike="noStrike" u="none">
              <a:solidFill>
                <a:srgbClr val="003366"/>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grpSp>
        <p:nvGrpSpPr>
          <p:cNvPr id="534" name=""/>
          <p:cNvGrpSpPr/>
          <p:nvPr/>
        </p:nvGrpSpPr>
        <p:grpSpPr>
          <a:xfrm>
            <a:off x="0" y="68400"/>
            <a:ext cx="8915400" cy="6713280"/>
            <a:chOff x="0" y="68400"/>
            <a:chExt cx="8915400" cy="6713280"/>
          </a:xfrm>
        </p:grpSpPr>
        <p:grpSp>
          <p:nvGrpSpPr>
            <p:cNvPr id="535" name=""/>
            <p:cNvGrpSpPr/>
            <p:nvPr/>
          </p:nvGrpSpPr>
          <p:grpSpPr>
            <a:xfrm>
              <a:off x="0" y="68400"/>
              <a:ext cx="647640" cy="6713280"/>
              <a:chOff x="0" y="68400"/>
              <a:chExt cx="647640" cy="6713280"/>
            </a:xfrm>
          </p:grpSpPr>
          <p:sp>
            <p:nvSpPr>
              <p:cNvPr id="536" name=""/>
              <p:cNvSpPr/>
              <p:nvPr/>
            </p:nvSpPr>
            <p:spPr>
              <a:xfrm>
                <a:off x="0" y="6672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37" name=""/>
              <p:cNvSpPr/>
              <p:nvPr/>
            </p:nvSpPr>
            <p:spPr>
              <a:xfrm>
                <a:off x="0" y="672948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38" name=""/>
              <p:cNvSpPr/>
              <p:nvPr/>
            </p:nvSpPr>
            <p:spPr>
              <a:xfrm>
                <a:off x="0" y="6781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39" name=""/>
              <p:cNvSpPr/>
              <p:nvPr/>
            </p:nvSpPr>
            <p:spPr>
              <a:xfrm>
                <a:off x="0" y="652932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40" name=""/>
              <p:cNvSpPr/>
              <p:nvPr/>
            </p:nvSpPr>
            <p:spPr>
              <a:xfrm>
                <a:off x="0" y="6453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41" name=""/>
              <p:cNvSpPr/>
              <p:nvPr/>
            </p:nvSpPr>
            <p:spPr>
              <a:xfrm>
                <a:off x="0" y="660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42" name=""/>
              <p:cNvSpPr/>
              <p:nvPr/>
            </p:nvSpPr>
            <p:spPr>
              <a:xfrm>
                <a:off x="0" y="58197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43" name=""/>
              <p:cNvSpPr/>
              <p:nvPr/>
            </p:nvSpPr>
            <p:spPr>
              <a:xfrm>
                <a:off x="0" y="57769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44" name=""/>
              <p:cNvSpPr/>
              <p:nvPr/>
            </p:nvSpPr>
            <p:spPr>
              <a:xfrm>
                <a:off x="0" y="63817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45" name=""/>
              <p:cNvSpPr/>
              <p:nvPr/>
            </p:nvSpPr>
            <p:spPr>
              <a:xfrm>
                <a:off x="0" y="6181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46" name=""/>
              <p:cNvSpPr/>
              <p:nvPr/>
            </p:nvSpPr>
            <p:spPr>
              <a:xfrm>
                <a:off x="0" y="6053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47" name=""/>
              <p:cNvSpPr/>
              <p:nvPr/>
            </p:nvSpPr>
            <p:spPr>
              <a:xfrm>
                <a:off x="0" y="6348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48" name=""/>
              <p:cNvSpPr/>
              <p:nvPr/>
            </p:nvSpPr>
            <p:spPr>
              <a:xfrm>
                <a:off x="0" y="5853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49" name=""/>
              <p:cNvSpPr/>
              <p:nvPr/>
            </p:nvSpPr>
            <p:spPr>
              <a:xfrm>
                <a:off x="0" y="59389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50" name=""/>
              <p:cNvSpPr/>
              <p:nvPr/>
            </p:nvSpPr>
            <p:spPr>
              <a:xfrm>
                <a:off x="0" y="6253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51" name=""/>
              <p:cNvSpPr/>
              <p:nvPr/>
            </p:nvSpPr>
            <p:spPr>
              <a:xfrm>
                <a:off x="0" y="6219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52" name=""/>
              <p:cNvSpPr/>
              <p:nvPr/>
            </p:nvSpPr>
            <p:spPr>
              <a:xfrm>
                <a:off x="0" y="55720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53" name=""/>
              <p:cNvSpPr/>
              <p:nvPr/>
            </p:nvSpPr>
            <p:spPr>
              <a:xfrm>
                <a:off x="0" y="562932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54" name=""/>
              <p:cNvSpPr/>
              <p:nvPr/>
            </p:nvSpPr>
            <p:spPr>
              <a:xfrm>
                <a:off x="0" y="5681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55" name=""/>
              <p:cNvSpPr/>
              <p:nvPr/>
            </p:nvSpPr>
            <p:spPr>
              <a:xfrm>
                <a:off x="0" y="54291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56" name=""/>
              <p:cNvSpPr/>
              <p:nvPr/>
            </p:nvSpPr>
            <p:spPr>
              <a:xfrm>
                <a:off x="0" y="53532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57" name=""/>
              <p:cNvSpPr/>
              <p:nvPr/>
            </p:nvSpPr>
            <p:spPr>
              <a:xfrm>
                <a:off x="0" y="5500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58" name=""/>
              <p:cNvSpPr/>
              <p:nvPr/>
            </p:nvSpPr>
            <p:spPr>
              <a:xfrm>
                <a:off x="0" y="47196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59" name=""/>
              <p:cNvSpPr/>
              <p:nvPr/>
            </p:nvSpPr>
            <p:spPr>
              <a:xfrm>
                <a:off x="0" y="4676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60" name=""/>
              <p:cNvSpPr/>
              <p:nvPr/>
            </p:nvSpPr>
            <p:spPr>
              <a:xfrm>
                <a:off x="0" y="52815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61" name=""/>
              <p:cNvSpPr/>
              <p:nvPr/>
            </p:nvSpPr>
            <p:spPr>
              <a:xfrm>
                <a:off x="0" y="508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62" name=""/>
              <p:cNvSpPr/>
              <p:nvPr/>
            </p:nvSpPr>
            <p:spPr>
              <a:xfrm>
                <a:off x="0" y="49528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63" name=""/>
              <p:cNvSpPr/>
              <p:nvPr/>
            </p:nvSpPr>
            <p:spPr>
              <a:xfrm>
                <a:off x="0" y="52484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64" name=""/>
              <p:cNvSpPr/>
              <p:nvPr/>
            </p:nvSpPr>
            <p:spPr>
              <a:xfrm>
                <a:off x="0" y="47530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65" name=""/>
              <p:cNvSpPr/>
              <p:nvPr/>
            </p:nvSpPr>
            <p:spPr>
              <a:xfrm>
                <a:off x="0" y="4838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66" name=""/>
              <p:cNvSpPr/>
              <p:nvPr/>
            </p:nvSpPr>
            <p:spPr>
              <a:xfrm>
                <a:off x="0" y="515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67" name=""/>
              <p:cNvSpPr/>
              <p:nvPr/>
            </p:nvSpPr>
            <p:spPr>
              <a:xfrm>
                <a:off x="0" y="51195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68" name=""/>
              <p:cNvSpPr/>
              <p:nvPr/>
            </p:nvSpPr>
            <p:spPr>
              <a:xfrm>
                <a:off x="0" y="449424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69" name=""/>
              <p:cNvSpPr/>
              <p:nvPr/>
            </p:nvSpPr>
            <p:spPr>
              <a:xfrm>
                <a:off x="0" y="43657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70" name=""/>
              <p:cNvSpPr/>
              <p:nvPr/>
            </p:nvSpPr>
            <p:spPr>
              <a:xfrm>
                <a:off x="0" y="4251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71" name=""/>
              <p:cNvSpPr/>
              <p:nvPr/>
            </p:nvSpPr>
            <p:spPr>
              <a:xfrm>
                <a:off x="0" y="45655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72" name=""/>
              <p:cNvSpPr/>
              <p:nvPr/>
            </p:nvSpPr>
            <p:spPr>
              <a:xfrm>
                <a:off x="0" y="45324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73" name=""/>
              <p:cNvSpPr/>
              <p:nvPr/>
            </p:nvSpPr>
            <p:spPr>
              <a:xfrm>
                <a:off x="0" y="4054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74" name=""/>
              <p:cNvSpPr/>
              <p:nvPr/>
            </p:nvSpPr>
            <p:spPr>
              <a:xfrm>
                <a:off x="0" y="4111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75" name=""/>
              <p:cNvSpPr/>
              <p:nvPr/>
            </p:nvSpPr>
            <p:spPr>
              <a:xfrm>
                <a:off x="0" y="41641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76" name=""/>
              <p:cNvSpPr/>
              <p:nvPr/>
            </p:nvSpPr>
            <p:spPr>
              <a:xfrm>
                <a:off x="0" y="39117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77" name=""/>
              <p:cNvSpPr/>
              <p:nvPr/>
            </p:nvSpPr>
            <p:spPr>
              <a:xfrm>
                <a:off x="0" y="3835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78" name=""/>
              <p:cNvSpPr/>
              <p:nvPr/>
            </p:nvSpPr>
            <p:spPr>
              <a:xfrm>
                <a:off x="0" y="39830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79" name=""/>
              <p:cNvSpPr/>
              <p:nvPr/>
            </p:nvSpPr>
            <p:spPr>
              <a:xfrm>
                <a:off x="0" y="37638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80" name=""/>
              <p:cNvSpPr/>
              <p:nvPr/>
            </p:nvSpPr>
            <p:spPr>
              <a:xfrm>
                <a:off x="0" y="35640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81" name=""/>
              <p:cNvSpPr/>
              <p:nvPr/>
            </p:nvSpPr>
            <p:spPr>
              <a:xfrm>
                <a:off x="0" y="37306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82" name=""/>
              <p:cNvSpPr/>
              <p:nvPr/>
            </p:nvSpPr>
            <p:spPr>
              <a:xfrm>
                <a:off x="0" y="36352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83" name=""/>
              <p:cNvSpPr/>
              <p:nvPr/>
            </p:nvSpPr>
            <p:spPr>
              <a:xfrm>
                <a:off x="0" y="36021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84" name=""/>
              <p:cNvSpPr/>
              <p:nvPr/>
            </p:nvSpPr>
            <p:spPr>
              <a:xfrm>
                <a:off x="0" y="3381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85" name=""/>
              <p:cNvSpPr/>
              <p:nvPr/>
            </p:nvSpPr>
            <p:spPr>
              <a:xfrm>
                <a:off x="0" y="3438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86" name=""/>
              <p:cNvSpPr/>
              <p:nvPr/>
            </p:nvSpPr>
            <p:spPr>
              <a:xfrm>
                <a:off x="0" y="3490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87" name=""/>
              <p:cNvSpPr/>
              <p:nvPr/>
            </p:nvSpPr>
            <p:spPr>
              <a:xfrm>
                <a:off x="0" y="32385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88" name=""/>
              <p:cNvSpPr/>
              <p:nvPr/>
            </p:nvSpPr>
            <p:spPr>
              <a:xfrm>
                <a:off x="0" y="31622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89" name=""/>
              <p:cNvSpPr/>
              <p:nvPr/>
            </p:nvSpPr>
            <p:spPr>
              <a:xfrm>
                <a:off x="0" y="3309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90" name=""/>
              <p:cNvSpPr/>
              <p:nvPr/>
            </p:nvSpPr>
            <p:spPr>
              <a:xfrm>
                <a:off x="0" y="25290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91" name=""/>
              <p:cNvSpPr/>
              <p:nvPr/>
            </p:nvSpPr>
            <p:spPr>
              <a:xfrm>
                <a:off x="0" y="24861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92" name=""/>
              <p:cNvSpPr/>
              <p:nvPr/>
            </p:nvSpPr>
            <p:spPr>
              <a:xfrm>
                <a:off x="0" y="30909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93" name=""/>
              <p:cNvSpPr/>
              <p:nvPr/>
            </p:nvSpPr>
            <p:spPr>
              <a:xfrm>
                <a:off x="0" y="2890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94" name=""/>
              <p:cNvSpPr/>
              <p:nvPr/>
            </p:nvSpPr>
            <p:spPr>
              <a:xfrm>
                <a:off x="0" y="2762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95" name=""/>
              <p:cNvSpPr/>
              <p:nvPr/>
            </p:nvSpPr>
            <p:spPr>
              <a:xfrm>
                <a:off x="0" y="305748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96" name=""/>
              <p:cNvSpPr/>
              <p:nvPr/>
            </p:nvSpPr>
            <p:spPr>
              <a:xfrm>
                <a:off x="0" y="256212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97" name=""/>
              <p:cNvSpPr/>
              <p:nvPr/>
            </p:nvSpPr>
            <p:spPr>
              <a:xfrm>
                <a:off x="0" y="264780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98" name=""/>
              <p:cNvSpPr/>
              <p:nvPr/>
            </p:nvSpPr>
            <p:spPr>
              <a:xfrm>
                <a:off x="0" y="29624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599" name=""/>
              <p:cNvSpPr/>
              <p:nvPr/>
            </p:nvSpPr>
            <p:spPr>
              <a:xfrm>
                <a:off x="0" y="292896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00" name=""/>
              <p:cNvSpPr/>
              <p:nvPr/>
            </p:nvSpPr>
            <p:spPr>
              <a:xfrm>
                <a:off x="0" y="22813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01" name=""/>
              <p:cNvSpPr/>
              <p:nvPr/>
            </p:nvSpPr>
            <p:spPr>
              <a:xfrm>
                <a:off x="0" y="23385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02" name=""/>
              <p:cNvSpPr/>
              <p:nvPr/>
            </p:nvSpPr>
            <p:spPr>
              <a:xfrm>
                <a:off x="0" y="23907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03" name=""/>
              <p:cNvSpPr/>
              <p:nvPr/>
            </p:nvSpPr>
            <p:spPr>
              <a:xfrm>
                <a:off x="0" y="21384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04" name=""/>
              <p:cNvSpPr/>
              <p:nvPr/>
            </p:nvSpPr>
            <p:spPr>
              <a:xfrm>
                <a:off x="0" y="22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05" name=""/>
              <p:cNvSpPr/>
              <p:nvPr/>
            </p:nvSpPr>
            <p:spPr>
              <a:xfrm>
                <a:off x="0" y="161280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06" name=""/>
              <p:cNvSpPr/>
              <p:nvPr/>
            </p:nvSpPr>
            <p:spPr>
              <a:xfrm>
                <a:off x="0" y="1569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07" name=""/>
              <p:cNvSpPr/>
              <p:nvPr/>
            </p:nvSpPr>
            <p:spPr>
              <a:xfrm>
                <a:off x="0" y="197496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08" name=""/>
              <p:cNvSpPr/>
              <p:nvPr/>
            </p:nvSpPr>
            <p:spPr>
              <a:xfrm>
                <a:off x="0" y="18464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09" name=""/>
              <p:cNvSpPr/>
              <p:nvPr/>
            </p:nvSpPr>
            <p:spPr>
              <a:xfrm>
                <a:off x="0" y="16462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10" name=""/>
              <p:cNvSpPr/>
              <p:nvPr/>
            </p:nvSpPr>
            <p:spPr>
              <a:xfrm>
                <a:off x="0" y="17319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11" name=""/>
              <p:cNvSpPr/>
              <p:nvPr/>
            </p:nvSpPr>
            <p:spPr>
              <a:xfrm>
                <a:off x="0" y="20462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12" name=""/>
              <p:cNvSpPr/>
              <p:nvPr/>
            </p:nvSpPr>
            <p:spPr>
              <a:xfrm>
                <a:off x="0" y="2013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13" name=""/>
              <p:cNvSpPr/>
              <p:nvPr/>
            </p:nvSpPr>
            <p:spPr>
              <a:xfrm>
                <a:off x="0" y="13651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14" name=""/>
              <p:cNvSpPr/>
              <p:nvPr/>
            </p:nvSpPr>
            <p:spPr>
              <a:xfrm>
                <a:off x="0" y="14223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15" name=""/>
              <p:cNvSpPr/>
              <p:nvPr/>
            </p:nvSpPr>
            <p:spPr>
              <a:xfrm>
                <a:off x="0" y="147492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16" name=""/>
              <p:cNvSpPr/>
              <p:nvPr/>
            </p:nvSpPr>
            <p:spPr>
              <a:xfrm>
                <a:off x="0" y="12222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17" name=""/>
              <p:cNvSpPr/>
              <p:nvPr/>
            </p:nvSpPr>
            <p:spPr>
              <a:xfrm>
                <a:off x="0" y="129384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18" name=""/>
              <p:cNvSpPr/>
              <p:nvPr/>
            </p:nvSpPr>
            <p:spPr>
              <a:xfrm>
                <a:off x="0" y="11397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19" name=""/>
              <p:cNvSpPr/>
              <p:nvPr/>
            </p:nvSpPr>
            <p:spPr>
              <a:xfrm>
                <a:off x="0" y="10256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20" name=""/>
              <p:cNvSpPr/>
              <p:nvPr/>
            </p:nvSpPr>
            <p:spPr>
              <a:xfrm>
                <a:off x="0" y="828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21" name=""/>
              <p:cNvSpPr/>
              <p:nvPr/>
            </p:nvSpPr>
            <p:spPr>
              <a:xfrm>
                <a:off x="0" y="8859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22" name=""/>
              <p:cNvSpPr/>
              <p:nvPr/>
            </p:nvSpPr>
            <p:spPr>
              <a:xfrm>
                <a:off x="0" y="93816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23" name=""/>
              <p:cNvSpPr/>
              <p:nvPr/>
            </p:nvSpPr>
            <p:spPr>
              <a:xfrm>
                <a:off x="0" y="685800"/>
                <a:ext cx="64764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24" name=""/>
              <p:cNvSpPr/>
              <p:nvPr/>
            </p:nvSpPr>
            <p:spPr>
              <a:xfrm>
                <a:off x="0" y="60948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25" name=""/>
              <p:cNvSpPr/>
              <p:nvPr/>
            </p:nvSpPr>
            <p:spPr>
              <a:xfrm>
                <a:off x="0" y="7570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26" name=""/>
              <p:cNvSpPr/>
              <p:nvPr/>
            </p:nvSpPr>
            <p:spPr>
              <a:xfrm>
                <a:off x="0" y="53820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27" name=""/>
              <p:cNvSpPr/>
              <p:nvPr/>
            </p:nvSpPr>
            <p:spPr>
              <a:xfrm>
                <a:off x="0" y="50472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28" name=""/>
              <p:cNvSpPr/>
              <p:nvPr/>
            </p:nvSpPr>
            <p:spPr>
              <a:xfrm>
                <a:off x="0" y="409680"/>
                <a:ext cx="64764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29" name=""/>
              <p:cNvSpPr/>
              <p:nvPr/>
            </p:nvSpPr>
            <p:spPr>
              <a:xfrm>
                <a:off x="0" y="111240"/>
                <a:ext cx="64764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30" name=""/>
              <p:cNvSpPr/>
              <p:nvPr/>
            </p:nvSpPr>
            <p:spPr>
              <a:xfrm>
                <a:off x="0" y="6840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31" name=""/>
              <p:cNvSpPr/>
              <p:nvPr/>
            </p:nvSpPr>
            <p:spPr>
              <a:xfrm>
                <a:off x="0" y="14436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32" name=""/>
              <p:cNvSpPr/>
              <p:nvPr/>
            </p:nvSpPr>
            <p:spPr>
              <a:xfrm>
                <a:off x="0" y="230040"/>
                <a:ext cx="64764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33" name=""/>
              <p:cNvSpPr/>
              <p:nvPr/>
            </p:nvSpPr>
            <p:spPr>
              <a:xfrm>
                <a:off x="0" y="320760"/>
                <a:ext cx="64764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grpSp>
        <p:grpSp>
          <p:nvGrpSpPr>
            <p:cNvPr id="634" name=""/>
            <p:cNvGrpSpPr/>
            <p:nvPr/>
          </p:nvGrpSpPr>
          <p:grpSpPr>
            <a:xfrm>
              <a:off x="635040" y="325440"/>
              <a:ext cx="8280360" cy="1782720"/>
              <a:chOff x="635040" y="325440"/>
              <a:chExt cx="8280360" cy="1782720"/>
            </a:xfrm>
          </p:grpSpPr>
          <p:sp>
            <p:nvSpPr>
              <p:cNvPr id="101" name=""/>
              <p:cNvSpPr/>
              <p:nvPr/>
            </p:nvSpPr>
            <p:spPr>
              <a:xfrm>
                <a:off x="884160" y="325440"/>
                <a:ext cx="496800" cy="145080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2" name=""/>
              <p:cNvSpPr/>
              <p:nvPr/>
            </p:nvSpPr>
            <p:spPr>
              <a:xfrm>
                <a:off x="635040" y="4572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sp>
            <p:nvSpPr>
              <p:cNvPr id="103" name=""/>
              <p:cNvSpPr/>
              <p:nvPr/>
            </p:nvSpPr>
            <p:spPr>
              <a:xfrm>
                <a:off x="7300800" y="1770120"/>
                <a:ext cx="1474920" cy="33804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04" name=""/>
              <p:cNvSpPr/>
              <p:nvPr/>
            </p:nvSpPr>
            <p:spPr>
              <a:xfrm>
                <a:off x="3252960" y="192240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endParaRPr b="0" lang="en-US" sz="2400" strike="noStrike" u="none">
                  <a:solidFill>
                    <a:srgbClr val="003366"/>
                  </a:solidFill>
                  <a:effectLst/>
                  <a:uFillTx/>
                  <a:latin typeface="Times New Roman"/>
                </a:endParaRPr>
              </a:p>
            </p:txBody>
          </p:sp>
        </p:grpSp>
      </p:grpSp>
      <p:sp>
        <p:nvSpPr>
          <p:cNvPr id="635" name="PlaceHolder 1"/>
          <p:cNvSpPr>
            <a:spLocks noGrp="1"/>
          </p:cNvSpPr>
          <p:nvPr>
            <p:ph type="body"/>
          </p:nvPr>
        </p:nvSpPr>
        <p:spPr>
          <a:xfrm>
            <a:off x="809640" y="2214360"/>
            <a:ext cx="7958160" cy="388116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Click to edit the outline text format</a:t>
            </a:r>
            <a:endParaRPr b="0" lang="en-US" sz="3200" strike="noStrike" u="none">
              <a:solidFill>
                <a:srgbClr val="003366"/>
              </a:solidFill>
              <a:effectLst/>
              <a:uFillTx/>
              <a:latin typeface="Times New Roman"/>
            </a:endParaRPr>
          </a:p>
          <a:p>
            <a:pPr lvl="1" marL="743040" indent="-285840">
              <a:spcBef>
                <a:spcPts val="799"/>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Second Outline Level</a:t>
            </a:r>
            <a:endParaRPr b="0" lang="en-US" sz="3200" strike="noStrike" u="none">
              <a:solidFill>
                <a:srgbClr val="003366"/>
              </a:solidFill>
              <a:effectLst/>
              <a:uFillTx/>
              <a:latin typeface="Times New Roman"/>
            </a:endParaRPr>
          </a:p>
          <a:p>
            <a:pPr lvl="2" marL="1085760" indent="-228600">
              <a:spcBef>
                <a:spcPts val="799"/>
              </a:spcBef>
              <a:buClr>
                <a:srgbClr val="0033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Third Outline Level</a:t>
            </a:r>
            <a:endParaRPr b="0" lang="en-US" sz="3200" strike="noStrike" u="none">
              <a:solidFill>
                <a:srgbClr val="003366"/>
              </a:solidFill>
              <a:effectLst/>
              <a:uFillTx/>
              <a:latin typeface="Times New Roman"/>
            </a:endParaRPr>
          </a:p>
          <a:p>
            <a:pPr lvl="3" marL="1428840" indent="-228600">
              <a:spcBef>
                <a:spcPts val="799"/>
              </a:spcBef>
              <a:buClr>
                <a:srgbClr val="003366"/>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Fourth Outline Level</a:t>
            </a:r>
            <a:endParaRPr b="0" lang="en-US" sz="3200" strike="noStrike" u="none">
              <a:solidFill>
                <a:srgbClr val="003366"/>
              </a:solidFill>
              <a:effectLst/>
              <a:uFillTx/>
              <a:latin typeface="Times New Roman"/>
            </a:endParaRPr>
          </a:p>
          <a:p>
            <a:pPr lvl="4"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Fifth Outline Level</a:t>
            </a:r>
            <a:endParaRPr b="0" lang="en-US" sz="3200" strike="noStrike" u="none">
              <a:solidFill>
                <a:srgbClr val="003366"/>
              </a:solidFill>
              <a:effectLst/>
              <a:uFillTx/>
              <a:latin typeface="Times New Roman"/>
            </a:endParaRPr>
          </a:p>
          <a:p>
            <a:pPr lvl="5"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Sixth Outline Level</a:t>
            </a:r>
            <a:endParaRPr b="0" lang="en-US" sz="3200" strike="noStrike" u="none">
              <a:solidFill>
                <a:srgbClr val="003366"/>
              </a:solidFill>
              <a:effectLst/>
              <a:uFillTx/>
              <a:latin typeface="Times New Roman"/>
            </a:endParaRPr>
          </a:p>
          <a:p>
            <a:pPr lvl="6" marL="1771560" indent="-228600">
              <a:spcBef>
                <a:spcPts val="799"/>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Seventh Outline Level</a:t>
            </a:r>
            <a:endParaRPr b="0" lang="en-US" sz="3200" strike="noStrike" u="none">
              <a:solidFill>
                <a:srgbClr val="003366"/>
              </a:solidFill>
              <a:effectLst/>
              <a:uFillTx/>
              <a:latin typeface="Times New Roman"/>
            </a:endParaRPr>
          </a:p>
        </p:txBody>
      </p:sp>
      <p:sp>
        <p:nvSpPr>
          <p:cNvPr id="636" name="PlaceHolder 2"/>
          <p:cNvSpPr>
            <a:spLocks noGrp="1"/>
          </p:cNvSpPr>
          <p:nvPr>
            <p:ph type="dt" idx="16"/>
          </p:nvPr>
        </p:nvSpPr>
        <p:spPr>
          <a:xfrm>
            <a:off x="809640" y="6373800"/>
            <a:ext cx="190512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rPr>
              <a:t>Tuesday, June 12, 2001</a:t>
            </a:r>
            <a:endParaRPr b="0" lang="en-US" sz="1400" strike="noStrike" u="none">
              <a:solidFill>
                <a:srgbClr val="000000"/>
              </a:solidFill>
              <a:effectLst/>
              <a:uFillTx/>
              <a:latin typeface="Times New Roman"/>
            </a:endParaRPr>
          </a:p>
        </p:txBody>
      </p:sp>
      <p:sp>
        <p:nvSpPr>
          <p:cNvPr id="637" name="PlaceHolder 3"/>
          <p:cNvSpPr>
            <a:spLocks noGrp="1"/>
          </p:cNvSpPr>
          <p:nvPr>
            <p:ph type="ftr" idx="17"/>
          </p:nvPr>
        </p:nvSpPr>
        <p:spPr>
          <a:xfrm>
            <a:off x="3131640" y="6377040"/>
            <a:ext cx="308628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ea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ea typeface="Times New Roman"/>
              </a:rPr>
              <a:t>©</a:t>
            </a:r>
            <a:r>
              <a:rPr b="0" lang="en-US" sz="1400" strike="noStrike" u="none">
                <a:solidFill>
                  <a:srgbClr val="800000"/>
                </a:solidFill>
                <a:effectLst/>
                <a:uFillTx/>
                <a:latin typeface="Times New Roman"/>
              </a:rPr>
              <a:t>Strategic Energy 2001</a:t>
            </a:r>
            <a:endParaRPr b="0" lang="en-US" sz="1400" strike="noStrike" u="none">
              <a:solidFill>
                <a:srgbClr val="000000"/>
              </a:solidFill>
              <a:effectLst/>
              <a:uFillTx/>
              <a:latin typeface="Times New Roman"/>
            </a:endParaRPr>
          </a:p>
        </p:txBody>
      </p:sp>
      <p:sp>
        <p:nvSpPr>
          <p:cNvPr id="638" name="PlaceHolder 4"/>
          <p:cNvSpPr>
            <a:spLocks noGrp="1"/>
          </p:cNvSpPr>
          <p:nvPr>
            <p:ph type="sldNum" idx="18"/>
          </p:nvPr>
        </p:nvSpPr>
        <p:spPr>
          <a:xfrm>
            <a:off x="6589800" y="6377040"/>
            <a:ext cx="219384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07DF969-7210-45A4-B4F3-1D758D4CFEC5}" type="slidenum">
              <a:rPr b="0" lang="en-US" sz="1400" strike="noStrike" u="none">
                <a:solidFill>
                  <a:srgbClr val="8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639" name="PlaceHolder 5"/>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Click to edit the title text format</a:t>
            </a:r>
            <a:endParaRPr b="0" lang="en-US" sz="4400" strike="noStrike" u="none">
              <a:solidFill>
                <a:srgbClr val="003366"/>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grpSp>
        <p:nvGrpSpPr>
          <p:cNvPr id="640" name=""/>
          <p:cNvGrpSpPr/>
          <p:nvPr/>
        </p:nvGrpSpPr>
        <p:grpSpPr>
          <a:xfrm>
            <a:off x="0" y="68400"/>
            <a:ext cx="8678880" cy="6713280"/>
            <a:chOff x="0" y="68400"/>
            <a:chExt cx="8678880" cy="6713280"/>
          </a:xfrm>
        </p:grpSpPr>
        <p:sp>
          <p:nvSpPr>
            <p:cNvPr id="641" name=""/>
            <p:cNvSpPr/>
            <p:nvPr/>
          </p:nvSpPr>
          <p:spPr>
            <a:xfrm>
              <a:off x="1098720" y="784080"/>
              <a:ext cx="7580160" cy="1486080"/>
            </a:xfrm>
            <a:prstGeom prst="rect">
              <a:avLst/>
            </a:prstGeom>
            <a:solidFill>
              <a:srgbClr val="cc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grpSp>
          <p:nvGrpSpPr>
            <p:cNvPr id="642" name=""/>
            <p:cNvGrpSpPr/>
            <p:nvPr/>
          </p:nvGrpSpPr>
          <p:grpSpPr>
            <a:xfrm>
              <a:off x="0" y="68400"/>
              <a:ext cx="990720" cy="6713280"/>
              <a:chOff x="0" y="68400"/>
              <a:chExt cx="990720" cy="6713280"/>
            </a:xfrm>
          </p:grpSpPr>
          <p:sp>
            <p:nvSpPr>
              <p:cNvPr id="643" name=""/>
              <p:cNvSpPr/>
              <p:nvPr/>
            </p:nvSpPr>
            <p:spPr>
              <a:xfrm>
                <a:off x="0" y="667224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44" name=""/>
              <p:cNvSpPr/>
              <p:nvPr/>
            </p:nvSpPr>
            <p:spPr>
              <a:xfrm>
                <a:off x="0" y="672948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45" name=""/>
              <p:cNvSpPr/>
              <p:nvPr/>
            </p:nvSpPr>
            <p:spPr>
              <a:xfrm>
                <a:off x="0" y="678168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46" name=""/>
              <p:cNvSpPr/>
              <p:nvPr/>
            </p:nvSpPr>
            <p:spPr>
              <a:xfrm>
                <a:off x="0" y="652932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47" name=""/>
              <p:cNvSpPr/>
              <p:nvPr/>
            </p:nvSpPr>
            <p:spPr>
              <a:xfrm>
                <a:off x="0" y="645336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48" name=""/>
              <p:cNvSpPr/>
              <p:nvPr/>
            </p:nvSpPr>
            <p:spPr>
              <a:xfrm>
                <a:off x="0" y="660096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49" name=""/>
              <p:cNvSpPr/>
              <p:nvPr/>
            </p:nvSpPr>
            <p:spPr>
              <a:xfrm>
                <a:off x="0" y="581976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50" name=""/>
              <p:cNvSpPr/>
              <p:nvPr/>
            </p:nvSpPr>
            <p:spPr>
              <a:xfrm>
                <a:off x="0" y="577692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51" name=""/>
              <p:cNvSpPr/>
              <p:nvPr/>
            </p:nvSpPr>
            <p:spPr>
              <a:xfrm>
                <a:off x="0" y="638172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52" name=""/>
              <p:cNvSpPr/>
              <p:nvPr/>
            </p:nvSpPr>
            <p:spPr>
              <a:xfrm>
                <a:off x="0" y="618156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53" name=""/>
              <p:cNvSpPr/>
              <p:nvPr/>
            </p:nvSpPr>
            <p:spPr>
              <a:xfrm>
                <a:off x="0" y="605304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54" name=""/>
              <p:cNvSpPr/>
              <p:nvPr/>
            </p:nvSpPr>
            <p:spPr>
              <a:xfrm>
                <a:off x="0" y="634824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55" name=""/>
              <p:cNvSpPr/>
              <p:nvPr/>
            </p:nvSpPr>
            <p:spPr>
              <a:xfrm>
                <a:off x="0" y="585324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56" name=""/>
              <p:cNvSpPr/>
              <p:nvPr/>
            </p:nvSpPr>
            <p:spPr>
              <a:xfrm>
                <a:off x="0" y="593892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57" name=""/>
              <p:cNvSpPr/>
              <p:nvPr/>
            </p:nvSpPr>
            <p:spPr>
              <a:xfrm>
                <a:off x="0" y="625320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58" name=""/>
              <p:cNvSpPr/>
              <p:nvPr/>
            </p:nvSpPr>
            <p:spPr>
              <a:xfrm>
                <a:off x="0" y="621972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59" name=""/>
              <p:cNvSpPr/>
              <p:nvPr/>
            </p:nvSpPr>
            <p:spPr>
              <a:xfrm>
                <a:off x="0" y="557208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60" name=""/>
              <p:cNvSpPr/>
              <p:nvPr/>
            </p:nvSpPr>
            <p:spPr>
              <a:xfrm>
                <a:off x="0" y="562932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61" name=""/>
              <p:cNvSpPr/>
              <p:nvPr/>
            </p:nvSpPr>
            <p:spPr>
              <a:xfrm>
                <a:off x="0" y="568152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62" name=""/>
              <p:cNvSpPr/>
              <p:nvPr/>
            </p:nvSpPr>
            <p:spPr>
              <a:xfrm>
                <a:off x="0" y="542916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63" name=""/>
              <p:cNvSpPr/>
              <p:nvPr/>
            </p:nvSpPr>
            <p:spPr>
              <a:xfrm>
                <a:off x="0" y="535320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64" name=""/>
              <p:cNvSpPr/>
              <p:nvPr/>
            </p:nvSpPr>
            <p:spPr>
              <a:xfrm>
                <a:off x="0" y="550080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65" name=""/>
              <p:cNvSpPr/>
              <p:nvPr/>
            </p:nvSpPr>
            <p:spPr>
              <a:xfrm>
                <a:off x="0" y="471960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66" name=""/>
              <p:cNvSpPr/>
              <p:nvPr/>
            </p:nvSpPr>
            <p:spPr>
              <a:xfrm>
                <a:off x="0" y="467676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67" name=""/>
              <p:cNvSpPr/>
              <p:nvPr/>
            </p:nvSpPr>
            <p:spPr>
              <a:xfrm>
                <a:off x="0" y="528156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68" name=""/>
              <p:cNvSpPr/>
              <p:nvPr/>
            </p:nvSpPr>
            <p:spPr>
              <a:xfrm>
                <a:off x="0" y="508176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69" name=""/>
              <p:cNvSpPr/>
              <p:nvPr/>
            </p:nvSpPr>
            <p:spPr>
              <a:xfrm>
                <a:off x="0" y="495288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70" name=""/>
              <p:cNvSpPr/>
              <p:nvPr/>
            </p:nvSpPr>
            <p:spPr>
              <a:xfrm>
                <a:off x="0" y="524844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71" name=""/>
              <p:cNvSpPr/>
              <p:nvPr/>
            </p:nvSpPr>
            <p:spPr>
              <a:xfrm>
                <a:off x="0" y="475308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72" name=""/>
              <p:cNvSpPr/>
              <p:nvPr/>
            </p:nvSpPr>
            <p:spPr>
              <a:xfrm>
                <a:off x="0" y="483876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73" name=""/>
              <p:cNvSpPr/>
              <p:nvPr/>
            </p:nvSpPr>
            <p:spPr>
              <a:xfrm>
                <a:off x="0" y="515304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74" name=""/>
              <p:cNvSpPr/>
              <p:nvPr/>
            </p:nvSpPr>
            <p:spPr>
              <a:xfrm>
                <a:off x="0" y="511956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75" name=""/>
              <p:cNvSpPr/>
              <p:nvPr/>
            </p:nvSpPr>
            <p:spPr>
              <a:xfrm>
                <a:off x="0" y="449424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76" name=""/>
              <p:cNvSpPr/>
              <p:nvPr/>
            </p:nvSpPr>
            <p:spPr>
              <a:xfrm>
                <a:off x="0" y="436572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77" name=""/>
              <p:cNvSpPr/>
              <p:nvPr/>
            </p:nvSpPr>
            <p:spPr>
              <a:xfrm>
                <a:off x="0" y="425124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78" name=""/>
              <p:cNvSpPr/>
              <p:nvPr/>
            </p:nvSpPr>
            <p:spPr>
              <a:xfrm>
                <a:off x="0" y="456552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79" name=""/>
              <p:cNvSpPr/>
              <p:nvPr/>
            </p:nvSpPr>
            <p:spPr>
              <a:xfrm>
                <a:off x="0" y="453240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80" name=""/>
              <p:cNvSpPr/>
              <p:nvPr/>
            </p:nvSpPr>
            <p:spPr>
              <a:xfrm>
                <a:off x="0" y="405432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81" name=""/>
              <p:cNvSpPr/>
              <p:nvPr/>
            </p:nvSpPr>
            <p:spPr>
              <a:xfrm>
                <a:off x="0" y="411156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82" name=""/>
              <p:cNvSpPr/>
              <p:nvPr/>
            </p:nvSpPr>
            <p:spPr>
              <a:xfrm>
                <a:off x="0" y="416412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83" name=""/>
              <p:cNvSpPr/>
              <p:nvPr/>
            </p:nvSpPr>
            <p:spPr>
              <a:xfrm>
                <a:off x="0" y="391176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84" name=""/>
              <p:cNvSpPr/>
              <p:nvPr/>
            </p:nvSpPr>
            <p:spPr>
              <a:xfrm>
                <a:off x="0" y="383544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85" name=""/>
              <p:cNvSpPr/>
              <p:nvPr/>
            </p:nvSpPr>
            <p:spPr>
              <a:xfrm>
                <a:off x="0" y="398304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86" name=""/>
              <p:cNvSpPr/>
              <p:nvPr/>
            </p:nvSpPr>
            <p:spPr>
              <a:xfrm>
                <a:off x="0" y="376380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87" name=""/>
              <p:cNvSpPr/>
              <p:nvPr/>
            </p:nvSpPr>
            <p:spPr>
              <a:xfrm>
                <a:off x="0" y="356400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88" name=""/>
              <p:cNvSpPr/>
              <p:nvPr/>
            </p:nvSpPr>
            <p:spPr>
              <a:xfrm>
                <a:off x="0" y="373068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89" name=""/>
              <p:cNvSpPr/>
              <p:nvPr/>
            </p:nvSpPr>
            <p:spPr>
              <a:xfrm>
                <a:off x="0" y="363528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90" name=""/>
              <p:cNvSpPr/>
              <p:nvPr/>
            </p:nvSpPr>
            <p:spPr>
              <a:xfrm>
                <a:off x="0" y="360216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91" name=""/>
              <p:cNvSpPr/>
              <p:nvPr/>
            </p:nvSpPr>
            <p:spPr>
              <a:xfrm>
                <a:off x="0" y="338148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92" name=""/>
              <p:cNvSpPr/>
              <p:nvPr/>
            </p:nvSpPr>
            <p:spPr>
              <a:xfrm>
                <a:off x="0" y="343836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93" name=""/>
              <p:cNvSpPr/>
              <p:nvPr/>
            </p:nvSpPr>
            <p:spPr>
              <a:xfrm>
                <a:off x="0" y="349092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94" name=""/>
              <p:cNvSpPr/>
              <p:nvPr/>
            </p:nvSpPr>
            <p:spPr>
              <a:xfrm>
                <a:off x="0" y="323856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95" name=""/>
              <p:cNvSpPr/>
              <p:nvPr/>
            </p:nvSpPr>
            <p:spPr>
              <a:xfrm>
                <a:off x="0" y="316224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96" name=""/>
              <p:cNvSpPr/>
              <p:nvPr/>
            </p:nvSpPr>
            <p:spPr>
              <a:xfrm>
                <a:off x="0" y="330984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97" name=""/>
              <p:cNvSpPr/>
              <p:nvPr/>
            </p:nvSpPr>
            <p:spPr>
              <a:xfrm>
                <a:off x="0" y="252900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98" name=""/>
              <p:cNvSpPr/>
              <p:nvPr/>
            </p:nvSpPr>
            <p:spPr>
              <a:xfrm>
                <a:off x="0" y="248616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699" name=""/>
              <p:cNvSpPr/>
              <p:nvPr/>
            </p:nvSpPr>
            <p:spPr>
              <a:xfrm>
                <a:off x="0" y="309096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00" name=""/>
              <p:cNvSpPr/>
              <p:nvPr/>
            </p:nvSpPr>
            <p:spPr>
              <a:xfrm>
                <a:off x="0" y="289080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01" name=""/>
              <p:cNvSpPr/>
              <p:nvPr/>
            </p:nvSpPr>
            <p:spPr>
              <a:xfrm>
                <a:off x="0" y="276228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02" name=""/>
              <p:cNvSpPr/>
              <p:nvPr/>
            </p:nvSpPr>
            <p:spPr>
              <a:xfrm>
                <a:off x="0" y="305748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03" name=""/>
              <p:cNvSpPr/>
              <p:nvPr/>
            </p:nvSpPr>
            <p:spPr>
              <a:xfrm>
                <a:off x="0" y="256212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04" name=""/>
              <p:cNvSpPr/>
              <p:nvPr/>
            </p:nvSpPr>
            <p:spPr>
              <a:xfrm>
                <a:off x="0" y="264780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05" name=""/>
              <p:cNvSpPr/>
              <p:nvPr/>
            </p:nvSpPr>
            <p:spPr>
              <a:xfrm>
                <a:off x="0" y="296244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06" name=""/>
              <p:cNvSpPr/>
              <p:nvPr/>
            </p:nvSpPr>
            <p:spPr>
              <a:xfrm>
                <a:off x="0" y="292896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07" name=""/>
              <p:cNvSpPr/>
              <p:nvPr/>
            </p:nvSpPr>
            <p:spPr>
              <a:xfrm>
                <a:off x="0" y="228132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08" name=""/>
              <p:cNvSpPr/>
              <p:nvPr/>
            </p:nvSpPr>
            <p:spPr>
              <a:xfrm>
                <a:off x="0" y="233856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09" name=""/>
              <p:cNvSpPr/>
              <p:nvPr/>
            </p:nvSpPr>
            <p:spPr>
              <a:xfrm>
                <a:off x="0" y="239076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10" name=""/>
              <p:cNvSpPr/>
              <p:nvPr/>
            </p:nvSpPr>
            <p:spPr>
              <a:xfrm>
                <a:off x="0" y="213840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11" name=""/>
              <p:cNvSpPr/>
              <p:nvPr/>
            </p:nvSpPr>
            <p:spPr>
              <a:xfrm>
                <a:off x="0" y="220968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12" name=""/>
              <p:cNvSpPr/>
              <p:nvPr/>
            </p:nvSpPr>
            <p:spPr>
              <a:xfrm>
                <a:off x="0" y="161280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13" name=""/>
              <p:cNvSpPr/>
              <p:nvPr/>
            </p:nvSpPr>
            <p:spPr>
              <a:xfrm>
                <a:off x="0" y="156996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14" name=""/>
              <p:cNvSpPr/>
              <p:nvPr/>
            </p:nvSpPr>
            <p:spPr>
              <a:xfrm>
                <a:off x="0" y="197496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15" name=""/>
              <p:cNvSpPr/>
              <p:nvPr/>
            </p:nvSpPr>
            <p:spPr>
              <a:xfrm>
                <a:off x="0" y="184644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16" name=""/>
              <p:cNvSpPr/>
              <p:nvPr/>
            </p:nvSpPr>
            <p:spPr>
              <a:xfrm>
                <a:off x="0" y="164628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17" name=""/>
              <p:cNvSpPr/>
              <p:nvPr/>
            </p:nvSpPr>
            <p:spPr>
              <a:xfrm>
                <a:off x="0" y="173196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18" name=""/>
              <p:cNvSpPr/>
              <p:nvPr/>
            </p:nvSpPr>
            <p:spPr>
              <a:xfrm>
                <a:off x="0" y="204624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19" name=""/>
              <p:cNvSpPr/>
              <p:nvPr/>
            </p:nvSpPr>
            <p:spPr>
              <a:xfrm>
                <a:off x="0" y="201312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20" name=""/>
              <p:cNvSpPr/>
              <p:nvPr/>
            </p:nvSpPr>
            <p:spPr>
              <a:xfrm>
                <a:off x="0" y="136512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21" name=""/>
              <p:cNvSpPr/>
              <p:nvPr/>
            </p:nvSpPr>
            <p:spPr>
              <a:xfrm>
                <a:off x="0" y="142236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22" name=""/>
              <p:cNvSpPr/>
              <p:nvPr/>
            </p:nvSpPr>
            <p:spPr>
              <a:xfrm>
                <a:off x="0" y="147492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23" name=""/>
              <p:cNvSpPr/>
              <p:nvPr/>
            </p:nvSpPr>
            <p:spPr>
              <a:xfrm>
                <a:off x="0" y="122220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24" name=""/>
              <p:cNvSpPr/>
              <p:nvPr/>
            </p:nvSpPr>
            <p:spPr>
              <a:xfrm>
                <a:off x="0" y="129384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25" name=""/>
              <p:cNvSpPr/>
              <p:nvPr/>
            </p:nvSpPr>
            <p:spPr>
              <a:xfrm>
                <a:off x="0" y="113976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26" name=""/>
              <p:cNvSpPr/>
              <p:nvPr/>
            </p:nvSpPr>
            <p:spPr>
              <a:xfrm>
                <a:off x="0" y="102564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27" name=""/>
              <p:cNvSpPr/>
              <p:nvPr/>
            </p:nvSpPr>
            <p:spPr>
              <a:xfrm>
                <a:off x="0" y="82872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28" name=""/>
              <p:cNvSpPr/>
              <p:nvPr/>
            </p:nvSpPr>
            <p:spPr>
              <a:xfrm>
                <a:off x="0" y="88596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29" name=""/>
              <p:cNvSpPr/>
              <p:nvPr/>
            </p:nvSpPr>
            <p:spPr>
              <a:xfrm>
                <a:off x="0" y="93816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30" name=""/>
              <p:cNvSpPr/>
              <p:nvPr/>
            </p:nvSpPr>
            <p:spPr>
              <a:xfrm>
                <a:off x="0" y="685800"/>
                <a:ext cx="990720" cy="0"/>
              </a:xfrm>
              <a:prstGeom prst="line">
                <a:avLst/>
              </a:prstGeom>
              <a:ln w="2844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31" name=""/>
              <p:cNvSpPr/>
              <p:nvPr/>
            </p:nvSpPr>
            <p:spPr>
              <a:xfrm>
                <a:off x="0" y="60948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32" name=""/>
              <p:cNvSpPr/>
              <p:nvPr/>
            </p:nvSpPr>
            <p:spPr>
              <a:xfrm>
                <a:off x="0" y="75708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33" name=""/>
              <p:cNvSpPr/>
              <p:nvPr/>
            </p:nvSpPr>
            <p:spPr>
              <a:xfrm>
                <a:off x="0" y="53820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34" name=""/>
              <p:cNvSpPr/>
              <p:nvPr/>
            </p:nvSpPr>
            <p:spPr>
              <a:xfrm>
                <a:off x="0" y="50472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35" name=""/>
              <p:cNvSpPr/>
              <p:nvPr/>
            </p:nvSpPr>
            <p:spPr>
              <a:xfrm>
                <a:off x="0" y="409680"/>
                <a:ext cx="990720" cy="0"/>
              </a:xfrm>
              <a:prstGeom prst="line">
                <a:avLst/>
              </a:prstGeom>
              <a:ln w="1908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36" name=""/>
              <p:cNvSpPr/>
              <p:nvPr/>
            </p:nvSpPr>
            <p:spPr>
              <a:xfrm>
                <a:off x="0" y="111240"/>
                <a:ext cx="990720" cy="0"/>
              </a:xfrm>
              <a:prstGeom prst="line">
                <a:avLst/>
              </a:prstGeom>
              <a:ln w="93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37" name=""/>
              <p:cNvSpPr/>
              <p:nvPr/>
            </p:nvSpPr>
            <p:spPr>
              <a:xfrm>
                <a:off x="0" y="6840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38" name=""/>
              <p:cNvSpPr/>
              <p:nvPr/>
            </p:nvSpPr>
            <p:spPr>
              <a:xfrm>
                <a:off x="0" y="14436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39" name=""/>
              <p:cNvSpPr/>
              <p:nvPr/>
            </p:nvSpPr>
            <p:spPr>
              <a:xfrm>
                <a:off x="0" y="230040"/>
                <a:ext cx="990720" cy="0"/>
              </a:xfrm>
              <a:prstGeom prst="line">
                <a:avLst/>
              </a:prstGeom>
              <a:ln w="1260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740" name=""/>
              <p:cNvSpPr/>
              <p:nvPr/>
            </p:nvSpPr>
            <p:spPr>
              <a:xfrm>
                <a:off x="0" y="320760"/>
                <a:ext cx="990720" cy="0"/>
              </a:xfrm>
              <a:prstGeom prst="line">
                <a:avLst/>
              </a:prstGeom>
              <a:ln w="38160">
                <a:solidFill>
                  <a:srgbClr val="e3e2c7"/>
                </a:solidFill>
                <a:miter/>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grpSp>
      </p:grpSp>
      <p:sp>
        <p:nvSpPr>
          <p:cNvPr id="741" name="PlaceHolder 1"/>
          <p:cNvSpPr>
            <a:spLocks noGrp="1"/>
          </p:cNvSpPr>
          <p:nvPr>
            <p:ph type="dt" idx="19"/>
          </p:nvPr>
        </p:nvSpPr>
        <p:spPr>
          <a:xfrm>
            <a:off x="1387440" y="6357960"/>
            <a:ext cx="190512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742" name="PlaceHolder 2"/>
          <p:cNvSpPr>
            <a:spLocks noGrp="1"/>
          </p:cNvSpPr>
          <p:nvPr>
            <p:ph type="ftr" idx="20"/>
          </p:nvPr>
        </p:nvSpPr>
        <p:spPr>
          <a:xfrm>
            <a:off x="3722760" y="6357960"/>
            <a:ext cx="227160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743" name="PlaceHolder 3"/>
          <p:cNvSpPr>
            <a:spLocks noGrp="1"/>
          </p:cNvSpPr>
          <p:nvPr>
            <p:ph type="sldNum" idx="21"/>
          </p:nvPr>
        </p:nvSpPr>
        <p:spPr>
          <a:xfrm>
            <a:off x="6464160" y="6361200"/>
            <a:ext cx="190656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4EF7306-B7A0-4D7F-A4B1-A06B278CFD6B}" type="slidenum">
              <a:rPr b="0" lang="en-US" sz="1400" strike="noStrike" u="none">
                <a:solidFill>
                  <a:srgbClr val="8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744" name="PlaceHolder 4"/>
          <p:cNvSpPr>
            <a:spLocks noGrp="1"/>
          </p:cNvSpPr>
          <p:nvPr>
            <p:ph type="title"/>
          </p:nvPr>
        </p:nvSpPr>
        <p:spPr>
          <a:xfrm>
            <a:off x="1169640" y="1045800"/>
            <a:ext cx="7380360" cy="101268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3366"/>
                </a:solidFill>
                <a:effectLst/>
                <a:uFillTx/>
                <a:latin typeface="Times New Roman"/>
              </a:rPr>
              <a:t>Click to edit the title text format</a:t>
            </a:r>
            <a:endParaRPr b="0" lang="en-US" sz="4000" strike="noStrike" u="none">
              <a:solidFill>
                <a:srgbClr val="003366"/>
              </a:solidFill>
              <a:effectLst/>
              <a:uFillTx/>
              <a:latin typeface="Times New Roman"/>
            </a:endParaRPr>
          </a:p>
        </p:txBody>
      </p:sp>
      <p:sp>
        <p:nvSpPr>
          <p:cNvPr id="745" name=""/>
          <p:cNvSpPr/>
          <p:nvPr/>
        </p:nvSpPr>
        <p:spPr>
          <a:xfrm>
            <a:off x="3017880" y="2120760"/>
            <a:ext cx="5662440" cy="77760"/>
          </a:xfrm>
          <a:prstGeom prst="rect">
            <a:avLst/>
          </a:prstGeom>
          <a:solidFill>
            <a:srgbClr val="003366"/>
          </a:solidFill>
          <a:ln w="0">
            <a:noFill/>
          </a:ln>
        </p:spPr>
        <p:style>
          <a:lnRef idx="0"/>
          <a:fillRef idx="0"/>
          <a:effectRef idx="0"/>
          <a:fontRef idx="minor"/>
        </p:style>
        <p:txBody>
          <a:bodyPr wrap="none" lIns="90000" rIns="90000" tIns="30960" bIns="3096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66"/>
              </a:solidFill>
              <a:effectLst/>
              <a:uFillTx/>
              <a:latin typeface="Times New Roman"/>
            </a:endParaRPr>
          </a:p>
        </p:txBody>
      </p:sp>
      <p:sp>
        <p:nvSpPr>
          <p:cNvPr id="746" name=""/>
          <p:cNvSpPr/>
          <p:nvPr/>
        </p:nvSpPr>
        <p:spPr>
          <a:xfrm>
            <a:off x="1098720" y="861840"/>
            <a:ext cx="5662440" cy="78120"/>
          </a:xfrm>
          <a:prstGeom prst="rect">
            <a:avLst/>
          </a:prstGeom>
          <a:solidFill>
            <a:srgbClr val="003366"/>
          </a:solidFill>
          <a:ln w="0">
            <a:noFill/>
          </a:ln>
        </p:spPr>
        <p:style>
          <a:lnRef idx="0"/>
          <a:fillRef idx="0"/>
          <a:effectRef idx="0"/>
          <a:fontRef idx="minor"/>
        </p:style>
        <p:txBody>
          <a:bodyPr wrap="none" lIns="90000" rIns="90000" tIns="31320" bIns="313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66"/>
              </a:solidFill>
              <a:effectLst/>
              <a:uFillTx/>
              <a:latin typeface="Times New Roman"/>
            </a:endParaRPr>
          </a:p>
        </p:txBody>
      </p:sp>
      <p:sp>
        <p:nvSpPr>
          <p:cNvPr id="74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Click to edit the outline text format</a:t>
            </a:r>
            <a:endParaRPr b="0" lang="en-US" sz="3200" strike="noStrike" u="none">
              <a:solidFill>
                <a:srgbClr val="003366"/>
              </a:solidFill>
              <a:effectLst/>
              <a:uFillTx/>
              <a:latin typeface="Times New Roman"/>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Second Outline Level</a:t>
            </a:r>
            <a:endParaRPr b="0" lang="en-US" sz="2800" strike="noStrike" u="none">
              <a:solidFill>
                <a:srgbClr val="003366"/>
              </a:solidFill>
              <a:effectLst/>
              <a:uFillTx/>
              <a:latin typeface="Times New Roman"/>
            </a:endParaRPr>
          </a:p>
          <a:p>
            <a:pPr lvl="2" marL="857160" algn="ctr">
              <a:spcBef>
                <a:spcPts val="601"/>
              </a:spcBef>
              <a:buClr>
                <a:srgbClr val="003366"/>
              </a:buClr>
              <a:buSzPct val="6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Third Outline Level</a:t>
            </a:r>
            <a:endParaRPr b="0" lang="en-US" sz="2400" strike="noStrike" u="none">
              <a:solidFill>
                <a:srgbClr val="003366"/>
              </a:solidFill>
              <a:effectLst/>
              <a:uFillTx/>
              <a:latin typeface="Times New Roman"/>
            </a:endParaRPr>
          </a:p>
          <a:p>
            <a:pPr lvl="3" marL="1200240" algn="ctr">
              <a:spcBef>
                <a:spcPts val="499"/>
              </a:spcBef>
              <a:buClr>
                <a:srgbClr val="003366"/>
              </a:buClr>
              <a:buSzPct val="85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66"/>
                </a:solidFill>
                <a:effectLst/>
                <a:uFillTx/>
                <a:latin typeface="Times New Roman"/>
              </a:rPr>
              <a:t>Fourth Outline Level</a:t>
            </a:r>
            <a:endParaRPr b="0" lang="en-US" sz="2000" strike="noStrike" u="none">
              <a:solidFill>
                <a:srgbClr val="003366"/>
              </a:solidFill>
              <a:effectLst/>
              <a:uFillTx/>
              <a:latin typeface="Times New Roman"/>
            </a:endParaRPr>
          </a:p>
          <a:p>
            <a:pPr lvl="4" marL="1542960" algn="ctr">
              <a:spcBef>
                <a:spcPts val="451"/>
              </a:spcBef>
              <a:buClr>
                <a:srgbClr val="003366"/>
              </a:buClr>
              <a:buSzPct val="80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Fifth Outline Level</a:t>
            </a:r>
            <a:endParaRPr b="0" lang="en-US" sz="1800" strike="noStrike" u="none">
              <a:solidFill>
                <a:srgbClr val="003366"/>
              </a:solidFill>
              <a:effectLst/>
              <a:uFillTx/>
              <a:latin typeface="Times New Roman"/>
            </a:endParaRPr>
          </a:p>
          <a:p>
            <a:pPr lvl="5" marL="1542960">
              <a:spcBef>
                <a:spcPts val="451"/>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Sixth Outline Level</a:t>
            </a:r>
            <a:endParaRPr b="0" lang="en-US" sz="1800" strike="noStrike" u="none">
              <a:solidFill>
                <a:srgbClr val="003366"/>
              </a:solidFill>
              <a:effectLst/>
              <a:uFillTx/>
              <a:latin typeface="Times New Roman"/>
            </a:endParaRPr>
          </a:p>
          <a:p>
            <a:pPr lvl="6" marL="1542960">
              <a:spcBef>
                <a:spcPts val="451"/>
              </a:spcBef>
              <a:buClr>
                <a:srgbClr val="003366"/>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Seventh Outline Level</a:t>
            </a:r>
            <a:endParaRPr b="0" lang="en-US" sz="1800" strike="noStrike" u="none">
              <a:solidFill>
                <a:srgbClr val="003366"/>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2.xml"/><Relationship Id="rId4"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4.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oleObject" Target="../embeddings/oleObject2.bin"/><Relationship Id="rId4" Type="http://schemas.openxmlformats.org/officeDocument/2006/relationships/image" Target="../media/image5.wmf"/><Relationship Id="rId5"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5" name="PlaceHolder 1"/>
          <p:cNvSpPr>
            <a:spLocks noGrp="1"/>
          </p:cNvSpPr>
          <p:nvPr>
            <p:ph type="title"/>
          </p:nvPr>
        </p:nvSpPr>
        <p:spPr>
          <a:xfrm>
            <a:off x="1169640" y="1045800"/>
            <a:ext cx="7380360" cy="101268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3366"/>
                </a:solidFill>
                <a:effectLst/>
                <a:uFillTx/>
                <a:latin typeface="Times New Roman"/>
              </a:rPr>
              <a:t>Ensuring Generation Adequacy</a:t>
            </a:r>
            <a:endParaRPr b="0" lang="en-US" sz="4000" strike="noStrike" u="none">
              <a:solidFill>
                <a:srgbClr val="003366"/>
              </a:solidFill>
              <a:effectLst/>
              <a:uFillTx/>
              <a:latin typeface="Times New Roman"/>
            </a:endParaRPr>
          </a:p>
        </p:txBody>
      </p:sp>
      <p:sp>
        <p:nvSpPr>
          <p:cNvPr id="756" name="PlaceHolder 2"/>
          <p:cNvSpPr>
            <a:spLocks noGrp="1"/>
          </p:cNvSpPr>
          <p:nvPr>
            <p:ph type="subTitle"/>
          </p:nvPr>
        </p:nvSpPr>
        <p:spPr>
          <a:xfrm>
            <a:off x="1066680" y="3886200"/>
            <a:ext cx="693432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5"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Do Existing Generators Need ICAP?</a:t>
            </a:r>
            <a:endParaRPr b="0" lang="en-US" sz="4400" strike="noStrike" u="none">
              <a:solidFill>
                <a:srgbClr val="003366"/>
              </a:solidFill>
              <a:effectLst/>
              <a:uFillTx/>
              <a:latin typeface="Times New Roman"/>
            </a:endParaRPr>
          </a:p>
        </p:txBody>
      </p:sp>
      <p:sp>
        <p:nvSpPr>
          <p:cNvPr id="786" name="PlaceHolder 2"/>
          <p:cNvSpPr>
            <a:spLocks noGrp="1"/>
          </p:cNvSpPr>
          <p:nvPr>
            <p:ph/>
          </p:nvPr>
        </p:nvSpPr>
        <p:spPr>
          <a:xfrm>
            <a:off x="809640" y="2214360"/>
            <a:ext cx="7958160" cy="3881160"/>
          </a:xfrm>
          <a:prstGeom prst="rect">
            <a:avLst/>
          </a:prstGeom>
          <a:noFill/>
          <a:ln w="0">
            <a:noFill/>
          </a:ln>
        </p:spPr>
        <p:txBody>
          <a:bodyPr lIns="90000" rIns="90000" tIns="46800" bIns="46800" anchor="t">
            <a:normAutofit/>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Can generators cover fixed and variable expenses through firm energy sales?</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Are subsidies necessary to keep generators from going away when spot energy prices are low?</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ICAP proponents warn of a “revenue gap”.</a:t>
            </a:r>
            <a:endParaRPr b="0" lang="en-US" sz="32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7" name=""/>
          <p:cNvSpPr/>
          <p:nvPr/>
        </p:nvSpPr>
        <p:spPr>
          <a:xfrm>
            <a:off x="914400" y="762120"/>
            <a:ext cx="7257960" cy="739800"/>
          </a:xfrm>
          <a:prstGeom prst="rect">
            <a:avLst/>
          </a:prstGeom>
          <a:noFill/>
          <a:ln w="0">
            <a:noFill/>
          </a:ln>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How do generators make money?</a:t>
            </a:r>
            <a:endParaRPr b="0" lang="en-US" sz="4400" strike="noStrike" u="none">
              <a:solidFill>
                <a:srgbClr val="003366"/>
              </a:solidFill>
              <a:effectLst/>
              <a:uFillTx/>
              <a:latin typeface="Times New Roman"/>
            </a:endParaRPr>
          </a:p>
        </p:txBody>
      </p:sp>
      <p:grpSp>
        <p:nvGrpSpPr>
          <p:cNvPr id="788" name=""/>
          <p:cNvGrpSpPr/>
          <p:nvPr/>
        </p:nvGrpSpPr>
        <p:grpSpPr>
          <a:xfrm>
            <a:off x="1557360" y="2671920"/>
            <a:ext cx="6351480" cy="44267400"/>
            <a:chOff x="1557360" y="2671920"/>
            <a:chExt cx="6351480" cy="44267400"/>
          </a:xfrm>
        </p:grpSpPr>
        <p:sp>
          <p:nvSpPr>
            <p:cNvPr id="789" name=""/>
            <p:cNvSpPr/>
            <p:nvPr/>
          </p:nvSpPr>
          <p:spPr>
            <a:xfrm>
              <a:off x="1557360" y="2671920"/>
              <a:ext cx="6351480" cy="38638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790" name=""/>
            <p:cNvSpPr/>
            <p:nvPr/>
          </p:nvSpPr>
          <p:spPr>
            <a:xfrm>
              <a:off x="1557360" y="5891040"/>
              <a:ext cx="635148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791" name=""/>
            <p:cNvSpPr/>
            <p:nvPr/>
          </p:nvSpPr>
          <p:spPr>
            <a:xfrm>
              <a:off x="1557360" y="5246640"/>
              <a:ext cx="635148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792" name=""/>
            <p:cNvSpPr/>
            <p:nvPr/>
          </p:nvSpPr>
          <p:spPr>
            <a:xfrm>
              <a:off x="1557360" y="4603680"/>
              <a:ext cx="635148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793" name=""/>
            <p:cNvSpPr/>
            <p:nvPr/>
          </p:nvSpPr>
          <p:spPr>
            <a:xfrm>
              <a:off x="1557360" y="3960720"/>
              <a:ext cx="635148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794" name=""/>
            <p:cNvSpPr/>
            <p:nvPr/>
          </p:nvSpPr>
          <p:spPr>
            <a:xfrm>
              <a:off x="1557360" y="3316320"/>
              <a:ext cx="635148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795" name=""/>
            <p:cNvSpPr/>
            <p:nvPr/>
          </p:nvSpPr>
          <p:spPr>
            <a:xfrm>
              <a:off x="1557360" y="2671920"/>
              <a:ext cx="635148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796" name=""/>
            <p:cNvSpPr/>
            <p:nvPr/>
          </p:nvSpPr>
          <p:spPr>
            <a:xfrm>
              <a:off x="1557360" y="2671920"/>
              <a:ext cx="6351480" cy="3863880"/>
            </a:xfrm>
            <a:prstGeom prst="rect">
              <a:avLst/>
            </a:prstGeom>
            <a:noFill/>
            <a:ln w="111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797" name=""/>
            <p:cNvSpPr/>
            <p:nvPr/>
          </p:nvSpPr>
          <p:spPr>
            <a:xfrm>
              <a:off x="1557360" y="6332400"/>
              <a:ext cx="189000" cy="40606920"/>
            </a:xfrm>
            <a:custGeom>
              <a:avLst/>
              <a:gdLst/>
              <a:ahLst/>
              <a:rect l="l" t="t" r="r" b="b"/>
              <a:pathLst>
                <a:path w="238" h="51159">
                  <a:moveTo>
                    <a:pt x="0" y="256"/>
                  </a:moveTo>
                  <a:lnTo>
                    <a:pt x="0" y="-14377"/>
                  </a:lnTo>
                  <a:lnTo>
                    <a:pt x="0" y="301"/>
                  </a:lnTo>
                  <a:lnTo>
                    <a:pt x="2" y="300"/>
                  </a:lnTo>
                  <a:lnTo>
                    <a:pt x="2" y="298"/>
                  </a:lnTo>
                  <a:lnTo>
                    <a:pt x="2" y="280"/>
                  </a:lnTo>
                  <a:lnTo>
                    <a:pt x="2" y="280"/>
                  </a:lnTo>
                  <a:lnTo>
                    <a:pt x="3" y="274"/>
                  </a:lnTo>
                  <a:lnTo>
                    <a:pt x="3" y="274"/>
                  </a:lnTo>
                  <a:lnTo>
                    <a:pt x="3" y="270"/>
                  </a:lnTo>
                  <a:lnTo>
                    <a:pt x="5" y="263"/>
                  </a:lnTo>
                  <a:lnTo>
                    <a:pt x="5" y="263"/>
                  </a:lnTo>
                  <a:lnTo>
                    <a:pt x="5" y="263"/>
                  </a:lnTo>
                  <a:lnTo>
                    <a:pt x="7" y="256"/>
                  </a:lnTo>
                  <a:lnTo>
                    <a:pt x="7" y="256"/>
                  </a:lnTo>
                  <a:lnTo>
                    <a:pt x="7" y="256"/>
                  </a:lnTo>
                  <a:lnTo>
                    <a:pt x="7" y="256"/>
                  </a:lnTo>
                  <a:lnTo>
                    <a:pt x="8" y="256"/>
                  </a:lnTo>
                  <a:lnTo>
                    <a:pt x="8" y="256"/>
                  </a:lnTo>
                  <a:lnTo>
                    <a:pt x="8" y="256"/>
                  </a:lnTo>
                  <a:lnTo>
                    <a:pt x="10" y="256"/>
                  </a:lnTo>
                  <a:lnTo>
                    <a:pt x="10" y="256"/>
                  </a:lnTo>
                  <a:lnTo>
                    <a:pt x="10" y="256"/>
                  </a:lnTo>
                  <a:lnTo>
                    <a:pt x="10" y="256"/>
                  </a:lnTo>
                  <a:lnTo>
                    <a:pt x="12" y="256"/>
                  </a:lnTo>
                  <a:lnTo>
                    <a:pt x="12" y="256"/>
                  </a:lnTo>
                  <a:lnTo>
                    <a:pt x="12" y="256"/>
                  </a:lnTo>
                  <a:lnTo>
                    <a:pt x="13" y="256"/>
                  </a:lnTo>
                  <a:lnTo>
                    <a:pt x="13" y="256"/>
                  </a:lnTo>
                  <a:lnTo>
                    <a:pt x="13" y="256"/>
                  </a:lnTo>
                  <a:lnTo>
                    <a:pt x="13" y="256"/>
                  </a:lnTo>
                  <a:lnTo>
                    <a:pt x="15" y="256"/>
                  </a:lnTo>
                  <a:lnTo>
                    <a:pt x="15" y="256"/>
                  </a:lnTo>
                  <a:lnTo>
                    <a:pt x="15" y="256"/>
                  </a:lnTo>
                  <a:lnTo>
                    <a:pt x="16" y="256"/>
                  </a:lnTo>
                  <a:lnTo>
                    <a:pt x="16" y="256"/>
                  </a:lnTo>
                  <a:lnTo>
                    <a:pt x="16" y="256"/>
                  </a:lnTo>
                  <a:lnTo>
                    <a:pt x="18" y="256"/>
                  </a:lnTo>
                  <a:lnTo>
                    <a:pt x="18" y="256"/>
                  </a:lnTo>
                  <a:lnTo>
                    <a:pt x="18" y="256"/>
                  </a:lnTo>
                  <a:lnTo>
                    <a:pt x="18" y="256"/>
                  </a:lnTo>
                  <a:lnTo>
                    <a:pt x="20" y="256"/>
                  </a:lnTo>
                  <a:lnTo>
                    <a:pt x="20" y="256"/>
                  </a:lnTo>
                  <a:lnTo>
                    <a:pt x="20" y="256"/>
                  </a:lnTo>
                  <a:lnTo>
                    <a:pt x="21" y="256"/>
                  </a:lnTo>
                  <a:lnTo>
                    <a:pt x="21" y="256"/>
                  </a:lnTo>
                  <a:lnTo>
                    <a:pt x="21" y="256"/>
                  </a:lnTo>
                  <a:lnTo>
                    <a:pt x="21" y="256"/>
                  </a:lnTo>
                  <a:lnTo>
                    <a:pt x="23" y="256"/>
                  </a:lnTo>
                  <a:lnTo>
                    <a:pt x="23" y="256"/>
                  </a:lnTo>
                  <a:lnTo>
                    <a:pt x="23" y="256"/>
                  </a:lnTo>
                  <a:lnTo>
                    <a:pt x="25" y="256"/>
                  </a:lnTo>
                  <a:lnTo>
                    <a:pt x="25" y="256"/>
                  </a:lnTo>
                  <a:lnTo>
                    <a:pt x="25" y="256"/>
                  </a:lnTo>
                  <a:lnTo>
                    <a:pt x="25" y="253"/>
                  </a:lnTo>
                  <a:lnTo>
                    <a:pt x="26" y="251"/>
                  </a:lnTo>
                  <a:lnTo>
                    <a:pt x="26" y="248"/>
                  </a:lnTo>
                  <a:lnTo>
                    <a:pt x="26" y="246"/>
                  </a:lnTo>
                  <a:lnTo>
                    <a:pt x="28" y="242"/>
                  </a:lnTo>
                  <a:lnTo>
                    <a:pt x="28" y="241"/>
                  </a:lnTo>
                  <a:lnTo>
                    <a:pt x="28" y="241"/>
                  </a:lnTo>
                  <a:lnTo>
                    <a:pt x="29" y="241"/>
                  </a:lnTo>
                  <a:lnTo>
                    <a:pt x="29" y="241"/>
                  </a:lnTo>
                  <a:lnTo>
                    <a:pt x="29" y="241"/>
                  </a:lnTo>
                  <a:lnTo>
                    <a:pt x="29" y="234"/>
                  </a:lnTo>
                  <a:lnTo>
                    <a:pt x="31" y="234"/>
                  </a:lnTo>
                  <a:lnTo>
                    <a:pt x="31" y="230"/>
                  </a:lnTo>
                  <a:lnTo>
                    <a:pt x="31" y="228"/>
                  </a:lnTo>
                  <a:lnTo>
                    <a:pt x="33" y="227"/>
                  </a:lnTo>
                  <a:lnTo>
                    <a:pt x="33" y="222"/>
                  </a:lnTo>
                  <a:lnTo>
                    <a:pt x="33" y="220"/>
                  </a:lnTo>
                  <a:lnTo>
                    <a:pt x="33" y="220"/>
                  </a:lnTo>
                  <a:lnTo>
                    <a:pt x="34" y="220"/>
                  </a:lnTo>
                  <a:lnTo>
                    <a:pt x="34" y="220"/>
                  </a:lnTo>
                  <a:lnTo>
                    <a:pt x="34" y="216"/>
                  </a:lnTo>
                  <a:lnTo>
                    <a:pt x="36" y="215"/>
                  </a:lnTo>
                  <a:lnTo>
                    <a:pt x="36" y="208"/>
                  </a:lnTo>
                  <a:lnTo>
                    <a:pt x="36" y="204"/>
                  </a:lnTo>
                  <a:lnTo>
                    <a:pt x="38" y="204"/>
                  </a:lnTo>
                  <a:lnTo>
                    <a:pt x="38" y="202"/>
                  </a:lnTo>
                  <a:lnTo>
                    <a:pt x="38" y="199"/>
                  </a:lnTo>
                  <a:lnTo>
                    <a:pt x="38" y="199"/>
                  </a:lnTo>
                  <a:lnTo>
                    <a:pt x="39" y="194"/>
                  </a:lnTo>
                  <a:lnTo>
                    <a:pt x="39" y="189"/>
                  </a:lnTo>
                  <a:lnTo>
                    <a:pt x="39" y="187"/>
                  </a:lnTo>
                  <a:lnTo>
                    <a:pt x="41" y="185"/>
                  </a:lnTo>
                  <a:lnTo>
                    <a:pt x="41" y="185"/>
                  </a:lnTo>
                  <a:lnTo>
                    <a:pt x="41" y="182"/>
                  </a:lnTo>
                  <a:lnTo>
                    <a:pt x="41" y="182"/>
                  </a:lnTo>
                  <a:lnTo>
                    <a:pt x="42" y="182"/>
                  </a:lnTo>
                  <a:lnTo>
                    <a:pt x="42" y="178"/>
                  </a:lnTo>
                  <a:lnTo>
                    <a:pt x="42" y="171"/>
                  </a:lnTo>
                  <a:lnTo>
                    <a:pt x="44" y="171"/>
                  </a:lnTo>
                  <a:lnTo>
                    <a:pt x="44" y="171"/>
                  </a:lnTo>
                  <a:lnTo>
                    <a:pt x="44" y="169"/>
                  </a:lnTo>
                  <a:lnTo>
                    <a:pt x="44" y="166"/>
                  </a:lnTo>
                  <a:lnTo>
                    <a:pt x="46" y="163"/>
                  </a:lnTo>
                  <a:lnTo>
                    <a:pt x="46" y="163"/>
                  </a:lnTo>
                  <a:lnTo>
                    <a:pt x="46" y="163"/>
                  </a:lnTo>
                  <a:lnTo>
                    <a:pt x="47" y="159"/>
                  </a:lnTo>
                  <a:lnTo>
                    <a:pt x="47" y="154"/>
                  </a:lnTo>
                  <a:lnTo>
                    <a:pt x="47" y="152"/>
                  </a:lnTo>
                  <a:lnTo>
                    <a:pt x="49" y="150"/>
                  </a:lnTo>
                  <a:lnTo>
                    <a:pt x="49" y="149"/>
                  </a:lnTo>
                  <a:lnTo>
                    <a:pt x="49" y="145"/>
                  </a:lnTo>
                  <a:lnTo>
                    <a:pt x="49" y="145"/>
                  </a:lnTo>
                  <a:lnTo>
                    <a:pt x="51" y="140"/>
                  </a:lnTo>
                  <a:lnTo>
                    <a:pt x="51" y="138"/>
                  </a:lnTo>
                  <a:lnTo>
                    <a:pt x="51" y="137"/>
                  </a:lnTo>
                  <a:lnTo>
                    <a:pt x="52" y="137"/>
                  </a:lnTo>
                  <a:lnTo>
                    <a:pt x="52" y="135"/>
                  </a:lnTo>
                  <a:lnTo>
                    <a:pt x="52" y="135"/>
                  </a:lnTo>
                  <a:lnTo>
                    <a:pt x="52" y="123"/>
                  </a:lnTo>
                  <a:lnTo>
                    <a:pt x="54" y="123"/>
                  </a:lnTo>
                  <a:lnTo>
                    <a:pt x="54" y="123"/>
                  </a:lnTo>
                  <a:lnTo>
                    <a:pt x="54" y="117"/>
                  </a:lnTo>
                  <a:lnTo>
                    <a:pt x="55" y="116"/>
                  </a:lnTo>
                  <a:lnTo>
                    <a:pt x="55" y="116"/>
                  </a:lnTo>
                  <a:lnTo>
                    <a:pt x="55" y="114"/>
                  </a:lnTo>
                  <a:lnTo>
                    <a:pt x="55" y="114"/>
                  </a:lnTo>
                  <a:lnTo>
                    <a:pt x="57" y="107"/>
                  </a:lnTo>
                  <a:lnTo>
                    <a:pt x="57" y="105"/>
                  </a:lnTo>
                  <a:lnTo>
                    <a:pt x="57" y="104"/>
                  </a:lnTo>
                  <a:lnTo>
                    <a:pt x="59" y="102"/>
                  </a:lnTo>
                  <a:lnTo>
                    <a:pt x="59" y="102"/>
                  </a:lnTo>
                  <a:lnTo>
                    <a:pt x="59" y="102"/>
                  </a:lnTo>
                  <a:lnTo>
                    <a:pt x="60" y="102"/>
                  </a:lnTo>
                  <a:lnTo>
                    <a:pt x="60" y="97"/>
                  </a:lnTo>
                  <a:lnTo>
                    <a:pt x="60" y="97"/>
                  </a:lnTo>
                  <a:lnTo>
                    <a:pt x="60" y="95"/>
                  </a:lnTo>
                  <a:lnTo>
                    <a:pt x="62" y="95"/>
                  </a:lnTo>
                  <a:lnTo>
                    <a:pt x="62" y="95"/>
                  </a:lnTo>
                  <a:lnTo>
                    <a:pt x="62" y="93"/>
                  </a:lnTo>
                  <a:lnTo>
                    <a:pt x="64" y="93"/>
                  </a:lnTo>
                  <a:lnTo>
                    <a:pt x="64" y="93"/>
                  </a:lnTo>
                  <a:lnTo>
                    <a:pt x="64" y="93"/>
                  </a:lnTo>
                  <a:lnTo>
                    <a:pt x="64" y="93"/>
                  </a:lnTo>
                  <a:lnTo>
                    <a:pt x="65" y="93"/>
                  </a:lnTo>
                  <a:lnTo>
                    <a:pt x="65" y="93"/>
                  </a:lnTo>
                  <a:lnTo>
                    <a:pt x="65" y="93"/>
                  </a:lnTo>
                  <a:lnTo>
                    <a:pt x="67" y="93"/>
                  </a:lnTo>
                  <a:lnTo>
                    <a:pt x="67" y="93"/>
                  </a:lnTo>
                  <a:lnTo>
                    <a:pt x="67" y="93"/>
                  </a:lnTo>
                  <a:lnTo>
                    <a:pt x="68" y="93"/>
                  </a:lnTo>
                  <a:lnTo>
                    <a:pt x="68" y="93"/>
                  </a:lnTo>
                  <a:lnTo>
                    <a:pt x="68" y="93"/>
                  </a:lnTo>
                  <a:lnTo>
                    <a:pt x="68" y="93"/>
                  </a:lnTo>
                  <a:lnTo>
                    <a:pt x="70" y="93"/>
                  </a:lnTo>
                  <a:lnTo>
                    <a:pt x="70" y="93"/>
                  </a:lnTo>
                  <a:lnTo>
                    <a:pt x="70" y="93"/>
                  </a:lnTo>
                  <a:lnTo>
                    <a:pt x="72" y="93"/>
                  </a:lnTo>
                  <a:lnTo>
                    <a:pt x="72" y="93"/>
                  </a:lnTo>
                  <a:lnTo>
                    <a:pt x="72" y="93"/>
                  </a:lnTo>
                  <a:lnTo>
                    <a:pt x="72" y="93"/>
                  </a:lnTo>
                  <a:lnTo>
                    <a:pt x="73" y="93"/>
                  </a:lnTo>
                  <a:lnTo>
                    <a:pt x="73" y="93"/>
                  </a:lnTo>
                  <a:lnTo>
                    <a:pt x="73" y="93"/>
                  </a:lnTo>
                  <a:lnTo>
                    <a:pt x="75" y="93"/>
                  </a:lnTo>
                  <a:lnTo>
                    <a:pt x="75" y="93"/>
                  </a:lnTo>
                  <a:lnTo>
                    <a:pt x="75" y="93"/>
                  </a:lnTo>
                  <a:lnTo>
                    <a:pt x="75" y="93"/>
                  </a:lnTo>
                  <a:lnTo>
                    <a:pt x="77" y="93"/>
                  </a:lnTo>
                  <a:lnTo>
                    <a:pt x="77" y="93"/>
                  </a:lnTo>
                  <a:lnTo>
                    <a:pt x="77" y="93"/>
                  </a:lnTo>
                  <a:lnTo>
                    <a:pt x="78" y="93"/>
                  </a:lnTo>
                  <a:lnTo>
                    <a:pt x="78" y="93"/>
                  </a:lnTo>
                  <a:lnTo>
                    <a:pt x="78" y="93"/>
                  </a:lnTo>
                  <a:lnTo>
                    <a:pt x="80" y="93"/>
                  </a:lnTo>
                  <a:lnTo>
                    <a:pt x="80" y="93"/>
                  </a:lnTo>
                  <a:lnTo>
                    <a:pt x="80" y="93"/>
                  </a:lnTo>
                  <a:lnTo>
                    <a:pt x="80" y="93"/>
                  </a:lnTo>
                  <a:lnTo>
                    <a:pt x="82" y="93"/>
                  </a:lnTo>
                  <a:lnTo>
                    <a:pt x="82" y="93"/>
                  </a:lnTo>
                  <a:lnTo>
                    <a:pt x="82" y="93"/>
                  </a:lnTo>
                  <a:lnTo>
                    <a:pt x="83" y="93"/>
                  </a:lnTo>
                  <a:lnTo>
                    <a:pt x="83" y="93"/>
                  </a:lnTo>
                  <a:lnTo>
                    <a:pt x="83" y="93"/>
                  </a:lnTo>
                  <a:lnTo>
                    <a:pt x="83" y="93"/>
                  </a:lnTo>
                  <a:lnTo>
                    <a:pt x="85" y="93"/>
                  </a:lnTo>
                  <a:lnTo>
                    <a:pt x="85" y="93"/>
                  </a:lnTo>
                  <a:lnTo>
                    <a:pt x="85" y="93"/>
                  </a:lnTo>
                  <a:lnTo>
                    <a:pt x="86" y="93"/>
                  </a:lnTo>
                  <a:lnTo>
                    <a:pt x="86" y="93"/>
                  </a:lnTo>
                  <a:lnTo>
                    <a:pt x="86" y="93"/>
                  </a:lnTo>
                  <a:lnTo>
                    <a:pt x="86" y="93"/>
                  </a:lnTo>
                  <a:lnTo>
                    <a:pt x="88" y="93"/>
                  </a:lnTo>
                  <a:lnTo>
                    <a:pt x="88" y="93"/>
                  </a:lnTo>
                  <a:lnTo>
                    <a:pt x="88" y="93"/>
                  </a:lnTo>
                  <a:lnTo>
                    <a:pt x="90" y="93"/>
                  </a:lnTo>
                  <a:lnTo>
                    <a:pt x="90" y="93"/>
                  </a:lnTo>
                  <a:lnTo>
                    <a:pt x="90" y="93"/>
                  </a:lnTo>
                  <a:lnTo>
                    <a:pt x="91" y="93"/>
                  </a:lnTo>
                  <a:lnTo>
                    <a:pt x="91" y="93"/>
                  </a:lnTo>
                  <a:lnTo>
                    <a:pt x="91" y="93"/>
                  </a:lnTo>
                  <a:lnTo>
                    <a:pt x="91" y="93"/>
                  </a:lnTo>
                  <a:lnTo>
                    <a:pt x="93" y="93"/>
                  </a:lnTo>
                  <a:lnTo>
                    <a:pt x="93" y="93"/>
                  </a:lnTo>
                  <a:lnTo>
                    <a:pt x="93" y="93"/>
                  </a:lnTo>
                  <a:lnTo>
                    <a:pt x="95" y="93"/>
                  </a:lnTo>
                  <a:lnTo>
                    <a:pt x="95" y="93"/>
                  </a:lnTo>
                  <a:lnTo>
                    <a:pt x="95" y="93"/>
                  </a:lnTo>
                  <a:lnTo>
                    <a:pt x="95" y="93"/>
                  </a:lnTo>
                  <a:lnTo>
                    <a:pt x="96" y="93"/>
                  </a:lnTo>
                  <a:lnTo>
                    <a:pt x="96" y="93"/>
                  </a:lnTo>
                  <a:lnTo>
                    <a:pt x="96" y="93"/>
                  </a:lnTo>
                  <a:lnTo>
                    <a:pt x="98" y="91"/>
                  </a:lnTo>
                  <a:lnTo>
                    <a:pt x="98" y="88"/>
                  </a:lnTo>
                  <a:lnTo>
                    <a:pt x="98" y="88"/>
                  </a:lnTo>
                  <a:lnTo>
                    <a:pt x="98" y="86"/>
                  </a:lnTo>
                  <a:lnTo>
                    <a:pt x="99" y="86"/>
                  </a:lnTo>
                  <a:lnTo>
                    <a:pt x="99" y="86"/>
                  </a:lnTo>
                  <a:lnTo>
                    <a:pt x="99" y="86"/>
                  </a:lnTo>
                  <a:lnTo>
                    <a:pt x="101" y="86"/>
                  </a:lnTo>
                  <a:lnTo>
                    <a:pt x="101" y="86"/>
                  </a:lnTo>
                  <a:lnTo>
                    <a:pt x="101" y="84"/>
                  </a:lnTo>
                  <a:lnTo>
                    <a:pt x="103" y="84"/>
                  </a:lnTo>
                  <a:lnTo>
                    <a:pt x="103" y="83"/>
                  </a:lnTo>
                  <a:lnTo>
                    <a:pt x="103" y="83"/>
                  </a:lnTo>
                  <a:lnTo>
                    <a:pt x="103" y="83"/>
                  </a:lnTo>
                  <a:lnTo>
                    <a:pt x="104" y="81"/>
                  </a:lnTo>
                  <a:lnTo>
                    <a:pt x="104" y="78"/>
                  </a:lnTo>
                  <a:lnTo>
                    <a:pt x="104" y="78"/>
                  </a:lnTo>
                  <a:lnTo>
                    <a:pt x="106" y="78"/>
                  </a:lnTo>
                  <a:lnTo>
                    <a:pt x="106" y="78"/>
                  </a:lnTo>
                  <a:lnTo>
                    <a:pt x="106" y="78"/>
                  </a:lnTo>
                  <a:lnTo>
                    <a:pt x="106" y="76"/>
                  </a:lnTo>
                  <a:lnTo>
                    <a:pt x="108" y="74"/>
                  </a:lnTo>
                  <a:lnTo>
                    <a:pt x="108" y="74"/>
                  </a:lnTo>
                  <a:lnTo>
                    <a:pt x="108" y="71"/>
                  </a:lnTo>
                  <a:lnTo>
                    <a:pt x="109" y="71"/>
                  </a:lnTo>
                  <a:lnTo>
                    <a:pt x="109" y="69"/>
                  </a:lnTo>
                  <a:lnTo>
                    <a:pt x="109" y="69"/>
                  </a:lnTo>
                  <a:lnTo>
                    <a:pt x="111" y="67"/>
                  </a:lnTo>
                  <a:lnTo>
                    <a:pt x="111" y="67"/>
                  </a:lnTo>
                  <a:lnTo>
                    <a:pt x="111" y="65"/>
                  </a:lnTo>
                  <a:lnTo>
                    <a:pt x="111" y="64"/>
                  </a:lnTo>
                  <a:lnTo>
                    <a:pt x="112" y="64"/>
                  </a:lnTo>
                  <a:lnTo>
                    <a:pt x="112" y="64"/>
                  </a:lnTo>
                  <a:lnTo>
                    <a:pt x="112" y="62"/>
                  </a:lnTo>
                  <a:lnTo>
                    <a:pt x="114" y="62"/>
                  </a:lnTo>
                  <a:lnTo>
                    <a:pt x="114" y="62"/>
                  </a:lnTo>
                  <a:lnTo>
                    <a:pt x="114" y="62"/>
                  </a:lnTo>
                  <a:lnTo>
                    <a:pt x="114" y="62"/>
                  </a:lnTo>
                  <a:lnTo>
                    <a:pt x="116" y="62"/>
                  </a:lnTo>
                  <a:lnTo>
                    <a:pt x="116" y="62"/>
                  </a:lnTo>
                  <a:lnTo>
                    <a:pt x="116" y="62"/>
                  </a:lnTo>
                  <a:lnTo>
                    <a:pt x="117" y="62"/>
                  </a:lnTo>
                  <a:lnTo>
                    <a:pt x="117" y="60"/>
                  </a:lnTo>
                  <a:lnTo>
                    <a:pt x="117" y="60"/>
                  </a:lnTo>
                  <a:lnTo>
                    <a:pt x="117" y="60"/>
                  </a:lnTo>
                  <a:lnTo>
                    <a:pt x="119" y="60"/>
                  </a:lnTo>
                  <a:lnTo>
                    <a:pt x="119" y="60"/>
                  </a:lnTo>
                  <a:lnTo>
                    <a:pt x="119" y="60"/>
                  </a:lnTo>
                  <a:lnTo>
                    <a:pt x="121" y="57"/>
                  </a:lnTo>
                  <a:lnTo>
                    <a:pt x="121" y="57"/>
                  </a:lnTo>
                  <a:lnTo>
                    <a:pt x="121" y="53"/>
                  </a:lnTo>
                  <a:lnTo>
                    <a:pt x="122" y="53"/>
                  </a:lnTo>
                  <a:lnTo>
                    <a:pt x="122" y="52"/>
                  </a:lnTo>
                  <a:lnTo>
                    <a:pt x="122" y="52"/>
                  </a:lnTo>
                  <a:lnTo>
                    <a:pt x="122" y="52"/>
                  </a:lnTo>
                  <a:lnTo>
                    <a:pt x="124" y="52"/>
                  </a:lnTo>
                  <a:lnTo>
                    <a:pt x="124" y="48"/>
                  </a:lnTo>
                  <a:lnTo>
                    <a:pt x="124" y="48"/>
                  </a:lnTo>
                  <a:lnTo>
                    <a:pt x="125" y="48"/>
                  </a:lnTo>
                  <a:lnTo>
                    <a:pt x="125" y="45"/>
                  </a:lnTo>
                  <a:lnTo>
                    <a:pt x="125" y="45"/>
                  </a:lnTo>
                  <a:lnTo>
                    <a:pt x="125" y="45"/>
                  </a:lnTo>
                  <a:lnTo>
                    <a:pt x="127" y="45"/>
                  </a:lnTo>
                  <a:lnTo>
                    <a:pt x="127" y="45"/>
                  </a:lnTo>
                  <a:lnTo>
                    <a:pt x="127" y="45"/>
                  </a:lnTo>
                  <a:lnTo>
                    <a:pt x="129" y="45"/>
                  </a:lnTo>
                  <a:lnTo>
                    <a:pt x="129" y="45"/>
                  </a:lnTo>
                  <a:lnTo>
                    <a:pt x="129" y="45"/>
                  </a:lnTo>
                  <a:lnTo>
                    <a:pt x="129" y="43"/>
                  </a:lnTo>
                  <a:lnTo>
                    <a:pt x="130" y="43"/>
                  </a:lnTo>
                  <a:lnTo>
                    <a:pt x="130" y="43"/>
                  </a:lnTo>
                  <a:lnTo>
                    <a:pt x="130" y="43"/>
                  </a:lnTo>
                  <a:lnTo>
                    <a:pt x="132" y="41"/>
                  </a:lnTo>
                  <a:lnTo>
                    <a:pt x="132" y="39"/>
                  </a:lnTo>
                  <a:lnTo>
                    <a:pt x="132" y="39"/>
                  </a:lnTo>
                  <a:lnTo>
                    <a:pt x="134" y="39"/>
                  </a:lnTo>
                  <a:lnTo>
                    <a:pt x="134" y="38"/>
                  </a:lnTo>
                  <a:lnTo>
                    <a:pt x="134" y="38"/>
                  </a:lnTo>
                  <a:lnTo>
                    <a:pt x="134" y="38"/>
                  </a:lnTo>
                  <a:lnTo>
                    <a:pt x="135" y="38"/>
                  </a:lnTo>
                  <a:lnTo>
                    <a:pt x="135" y="38"/>
                  </a:lnTo>
                  <a:lnTo>
                    <a:pt x="135" y="38"/>
                  </a:lnTo>
                  <a:lnTo>
                    <a:pt x="137" y="36"/>
                  </a:lnTo>
                  <a:lnTo>
                    <a:pt x="137" y="36"/>
                  </a:lnTo>
                  <a:lnTo>
                    <a:pt x="137" y="36"/>
                  </a:lnTo>
                  <a:lnTo>
                    <a:pt x="137" y="36"/>
                  </a:lnTo>
                  <a:lnTo>
                    <a:pt x="138" y="34"/>
                  </a:lnTo>
                  <a:lnTo>
                    <a:pt x="138" y="34"/>
                  </a:lnTo>
                  <a:lnTo>
                    <a:pt x="138" y="34"/>
                  </a:lnTo>
                  <a:lnTo>
                    <a:pt x="140" y="34"/>
                  </a:lnTo>
                  <a:lnTo>
                    <a:pt x="140" y="32"/>
                  </a:lnTo>
                  <a:lnTo>
                    <a:pt x="140" y="32"/>
                  </a:lnTo>
                  <a:lnTo>
                    <a:pt x="142" y="32"/>
                  </a:lnTo>
                  <a:lnTo>
                    <a:pt x="142" y="32"/>
                  </a:lnTo>
                  <a:lnTo>
                    <a:pt x="142" y="32"/>
                  </a:lnTo>
                  <a:lnTo>
                    <a:pt x="142" y="31"/>
                  </a:lnTo>
                  <a:lnTo>
                    <a:pt x="143" y="31"/>
                  </a:lnTo>
                  <a:lnTo>
                    <a:pt x="143" y="31"/>
                  </a:lnTo>
                  <a:lnTo>
                    <a:pt x="143" y="31"/>
                  </a:lnTo>
                  <a:lnTo>
                    <a:pt x="145" y="31"/>
                  </a:lnTo>
                  <a:lnTo>
                    <a:pt x="145" y="31"/>
                  </a:lnTo>
                  <a:lnTo>
                    <a:pt x="145" y="31"/>
                  </a:lnTo>
                  <a:lnTo>
                    <a:pt x="145" y="29"/>
                  </a:lnTo>
                  <a:lnTo>
                    <a:pt x="147" y="29"/>
                  </a:lnTo>
                  <a:lnTo>
                    <a:pt x="147" y="29"/>
                  </a:lnTo>
                  <a:lnTo>
                    <a:pt x="147" y="29"/>
                  </a:lnTo>
                  <a:lnTo>
                    <a:pt x="148" y="29"/>
                  </a:lnTo>
                  <a:lnTo>
                    <a:pt x="148" y="29"/>
                  </a:lnTo>
                  <a:lnTo>
                    <a:pt x="148" y="29"/>
                  </a:lnTo>
                  <a:lnTo>
                    <a:pt x="148" y="29"/>
                  </a:lnTo>
                  <a:lnTo>
                    <a:pt x="150" y="29"/>
                  </a:lnTo>
                  <a:lnTo>
                    <a:pt x="150" y="29"/>
                  </a:lnTo>
                  <a:lnTo>
                    <a:pt x="150" y="27"/>
                  </a:lnTo>
                  <a:lnTo>
                    <a:pt x="151" y="27"/>
                  </a:lnTo>
                  <a:lnTo>
                    <a:pt x="151" y="27"/>
                  </a:lnTo>
                  <a:lnTo>
                    <a:pt x="151" y="27"/>
                  </a:lnTo>
                  <a:lnTo>
                    <a:pt x="153" y="27"/>
                  </a:lnTo>
                  <a:lnTo>
                    <a:pt x="153" y="27"/>
                  </a:lnTo>
                  <a:lnTo>
                    <a:pt x="153" y="26"/>
                  </a:lnTo>
                  <a:lnTo>
                    <a:pt x="153" y="26"/>
                  </a:lnTo>
                  <a:lnTo>
                    <a:pt x="155" y="26"/>
                  </a:lnTo>
                  <a:lnTo>
                    <a:pt x="155" y="24"/>
                  </a:lnTo>
                  <a:lnTo>
                    <a:pt x="155" y="24"/>
                  </a:lnTo>
                  <a:lnTo>
                    <a:pt x="156" y="22"/>
                  </a:lnTo>
                  <a:lnTo>
                    <a:pt x="156" y="22"/>
                  </a:lnTo>
                  <a:lnTo>
                    <a:pt x="156" y="22"/>
                  </a:lnTo>
                  <a:lnTo>
                    <a:pt x="156" y="22"/>
                  </a:lnTo>
                  <a:lnTo>
                    <a:pt x="158" y="22"/>
                  </a:lnTo>
                  <a:lnTo>
                    <a:pt x="158" y="22"/>
                  </a:lnTo>
                  <a:lnTo>
                    <a:pt x="158" y="22"/>
                  </a:lnTo>
                  <a:lnTo>
                    <a:pt x="160" y="22"/>
                  </a:lnTo>
                  <a:lnTo>
                    <a:pt x="160" y="22"/>
                  </a:lnTo>
                  <a:lnTo>
                    <a:pt x="160" y="22"/>
                  </a:lnTo>
                  <a:lnTo>
                    <a:pt x="160" y="22"/>
                  </a:lnTo>
                  <a:lnTo>
                    <a:pt x="161" y="22"/>
                  </a:lnTo>
                  <a:lnTo>
                    <a:pt x="161" y="20"/>
                  </a:lnTo>
                  <a:lnTo>
                    <a:pt x="161" y="20"/>
                  </a:lnTo>
                  <a:lnTo>
                    <a:pt x="163" y="20"/>
                  </a:lnTo>
                  <a:lnTo>
                    <a:pt x="163" y="20"/>
                  </a:lnTo>
                  <a:lnTo>
                    <a:pt x="163" y="20"/>
                  </a:lnTo>
                  <a:lnTo>
                    <a:pt x="165" y="20"/>
                  </a:lnTo>
                  <a:lnTo>
                    <a:pt x="165" y="20"/>
                  </a:lnTo>
                  <a:lnTo>
                    <a:pt x="165" y="20"/>
                  </a:lnTo>
                  <a:lnTo>
                    <a:pt x="165" y="19"/>
                  </a:lnTo>
                  <a:lnTo>
                    <a:pt x="166" y="19"/>
                  </a:lnTo>
                  <a:lnTo>
                    <a:pt x="166" y="19"/>
                  </a:lnTo>
                  <a:lnTo>
                    <a:pt x="166" y="19"/>
                  </a:lnTo>
                  <a:lnTo>
                    <a:pt x="168" y="19"/>
                  </a:lnTo>
                  <a:lnTo>
                    <a:pt x="168" y="19"/>
                  </a:lnTo>
                  <a:lnTo>
                    <a:pt x="168" y="19"/>
                  </a:lnTo>
                  <a:lnTo>
                    <a:pt x="168" y="17"/>
                  </a:lnTo>
                  <a:lnTo>
                    <a:pt x="169" y="17"/>
                  </a:lnTo>
                  <a:lnTo>
                    <a:pt x="169" y="17"/>
                  </a:lnTo>
                  <a:lnTo>
                    <a:pt x="169" y="17"/>
                  </a:lnTo>
                  <a:lnTo>
                    <a:pt x="171" y="17"/>
                  </a:lnTo>
                  <a:lnTo>
                    <a:pt x="171" y="17"/>
                  </a:lnTo>
                  <a:lnTo>
                    <a:pt x="171" y="17"/>
                  </a:lnTo>
                  <a:lnTo>
                    <a:pt x="173" y="17"/>
                  </a:lnTo>
                  <a:lnTo>
                    <a:pt x="173" y="15"/>
                  </a:lnTo>
                  <a:lnTo>
                    <a:pt x="173" y="15"/>
                  </a:lnTo>
                  <a:lnTo>
                    <a:pt x="173" y="15"/>
                  </a:lnTo>
                  <a:lnTo>
                    <a:pt x="174" y="15"/>
                  </a:lnTo>
                  <a:lnTo>
                    <a:pt x="174" y="15"/>
                  </a:lnTo>
                  <a:lnTo>
                    <a:pt x="174" y="15"/>
                  </a:lnTo>
                  <a:lnTo>
                    <a:pt x="176" y="15"/>
                  </a:lnTo>
                  <a:lnTo>
                    <a:pt x="176" y="15"/>
                  </a:lnTo>
                  <a:lnTo>
                    <a:pt x="176" y="15"/>
                  </a:lnTo>
                  <a:lnTo>
                    <a:pt x="176" y="15"/>
                  </a:lnTo>
                  <a:lnTo>
                    <a:pt x="178" y="13"/>
                  </a:lnTo>
                  <a:lnTo>
                    <a:pt x="178" y="13"/>
                  </a:lnTo>
                  <a:lnTo>
                    <a:pt x="178" y="13"/>
                  </a:lnTo>
                  <a:lnTo>
                    <a:pt x="179" y="13"/>
                  </a:lnTo>
                  <a:lnTo>
                    <a:pt x="179" y="13"/>
                  </a:lnTo>
                  <a:lnTo>
                    <a:pt x="179" y="13"/>
                  </a:lnTo>
                  <a:lnTo>
                    <a:pt x="179" y="13"/>
                  </a:lnTo>
                  <a:lnTo>
                    <a:pt x="181" y="13"/>
                  </a:lnTo>
                  <a:lnTo>
                    <a:pt x="181" y="13"/>
                  </a:lnTo>
                  <a:lnTo>
                    <a:pt x="181" y="13"/>
                  </a:lnTo>
                  <a:lnTo>
                    <a:pt x="182" y="13"/>
                  </a:lnTo>
                  <a:lnTo>
                    <a:pt x="182" y="13"/>
                  </a:lnTo>
                  <a:lnTo>
                    <a:pt x="182" y="13"/>
                  </a:lnTo>
                  <a:lnTo>
                    <a:pt x="184" y="13"/>
                  </a:lnTo>
                  <a:lnTo>
                    <a:pt x="184" y="13"/>
                  </a:lnTo>
                  <a:lnTo>
                    <a:pt x="184" y="12"/>
                  </a:lnTo>
                  <a:lnTo>
                    <a:pt x="184" y="12"/>
                  </a:lnTo>
                  <a:lnTo>
                    <a:pt x="186" y="12"/>
                  </a:lnTo>
                  <a:lnTo>
                    <a:pt x="186" y="12"/>
                  </a:lnTo>
                  <a:lnTo>
                    <a:pt x="186" y="12"/>
                  </a:lnTo>
                  <a:lnTo>
                    <a:pt x="187" y="12"/>
                  </a:lnTo>
                  <a:lnTo>
                    <a:pt x="187" y="12"/>
                  </a:lnTo>
                  <a:lnTo>
                    <a:pt x="187" y="12"/>
                  </a:lnTo>
                  <a:lnTo>
                    <a:pt x="187" y="12"/>
                  </a:lnTo>
                  <a:lnTo>
                    <a:pt x="189" y="12"/>
                  </a:lnTo>
                  <a:lnTo>
                    <a:pt x="189" y="12"/>
                  </a:lnTo>
                  <a:lnTo>
                    <a:pt x="189" y="12"/>
                  </a:lnTo>
                  <a:lnTo>
                    <a:pt x="191" y="12"/>
                  </a:lnTo>
                  <a:lnTo>
                    <a:pt x="191" y="12"/>
                  </a:lnTo>
                  <a:lnTo>
                    <a:pt x="191" y="10"/>
                  </a:lnTo>
                  <a:lnTo>
                    <a:pt x="191" y="10"/>
                  </a:lnTo>
                  <a:lnTo>
                    <a:pt x="192" y="10"/>
                  </a:lnTo>
                  <a:lnTo>
                    <a:pt x="192" y="10"/>
                  </a:lnTo>
                  <a:lnTo>
                    <a:pt x="192" y="10"/>
                  </a:lnTo>
                  <a:lnTo>
                    <a:pt x="194" y="10"/>
                  </a:lnTo>
                  <a:lnTo>
                    <a:pt x="194" y="8"/>
                  </a:lnTo>
                  <a:lnTo>
                    <a:pt x="194" y="8"/>
                  </a:lnTo>
                  <a:lnTo>
                    <a:pt x="195" y="8"/>
                  </a:lnTo>
                  <a:lnTo>
                    <a:pt x="195" y="8"/>
                  </a:lnTo>
                  <a:lnTo>
                    <a:pt x="195" y="8"/>
                  </a:lnTo>
                  <a:lnTo>
                    <a:pt x="195" y="8"/>
                  </a:lnTo>
                  <a:lnTo>
                    <a:pt x="197" y="8"/>
                  </a:lnTo>
                  <a:lnTo>
                    <a:pt x="197" y="8"/>
                  </a:lnTo>
                  <a:lnTo>
                    <a:pt x="197" y="8"/>
                  </a:lnTo>
                  <a:lnTo>
                    <a:pt x="199" y="8"/>
                  </a:lnTo>
                  <a:lnTo>
                    <a:pt x="199" y="8"/>
                  </a:lnTo>
                  <a:lnTo>
                    <a:pt x="199" y="8"/>
                  </a:lnTo>
                  <a:lnTo>
                    <a:pt x="199" y="8"/>
                  </a:lnTo>
                  <a:lnTo>
                    <a:pt x="200" y="8"/>
                  </a:lnTo>
                  <a:lnTo>
                    <a:pt x="200" y="8"/>
                  </a:lnTo>
                  <a:lnTo>
                    <a:pt x="200" y="8"/>
                  </a:lnTo>
                  <a:lnTo>
                    <a:pt x="202" y="8"/>
                  </a:lnTo>
                  <a:lnTo>
                    <a:pt x="202" y="8"/>
                  </a:lnTo>
                  <a:lnTo>
                    <a:pt x="202" y="8"/>
                  </a:lnTo>
                  <a:lnTo>
                    <a:pt x="204" y="6"/>
                  </a:lnTo>
                  <a:lnTo>
                    <a:pt x="204" y="6"/>
                  </a:lnTo>
                  <a:lnTo>
                    <a:pt x="204" y="6"/>
                  </a:lnTo>
                  <a:lnTo>
                    <a:pt x="204" y="6"/>
                  </a:lnTo>
                  <a:lnTo>
                    <a:pt x="205" y="6"/>
                  </a:lnTo>
                  <a:lnTo>
                    <a:pt x="205" y="6"/>
                  </a:lnTo>
                  <a:lnTo>
                    <a:pt x="205" y="6"/>
                  </a:lnTo>
                  <a:lnTo>
                    <a:pt x="207" y="6"/>
                  </a:lnTo>
                  <a:lnTo>
                    <a:pt x="207" y="6"/>
                  </a:lnTo>
                  <a:lnTo>
                    <a:pt x="207" y="6"/>
                  </a:lnTo>
                  <a:lnTo>
                    <a:pt x="207" y="6"/>
                  </a:lnTo>
                  <a:lnTo>
                    <a:pt x="208" y="6"/>
                  </a:lnTo>
                  <a:lnTo>
                    <a:pt x="208" y="5"/>
                  </a:lnTo>
                  <a:lnTo>
                    <a:pt x="208" y="5"/>
                  </a:lnTo>
                  <a:lnTo>
                    <a:pt x="210" y="5"/>
                  </a:lnTo>
                  <a:lnTo>
                    <a:pt x="210" y="5"/>
                  </a:lnTo>
                  <a:lnTo>
                    <a:pt x="210" y="5"/>
                  </a:lnTo>
                  <a:lnTo>
                    <a:pt x="210" y="5"/>
                  </a:lnTo>
                  <a:lnTo>
                    <a:pt x="212" y="5"/>
                  </a:lnTo>
                  <a:lnTo>
                    <a:pt x="212" y="5"/>
                  </a:lnTo>
                  <a:lnTo>
                    <a:pt x="212" y="5"/>
                  </a:lnTo>
                  <a:lnTo>
                    <a:pt x="213" y="5"/>
                  </a:lnTo>
                  <a:lnTo>
                    <a:pt x="213" y="5"/>
                  </a:lnTo>
                  <a:lnTo>
                    <a:pt x="213" y="5"/>
                  </a:lnTo>
                  <a:lnTo>
                    <a:pt x="215" y="5"/>
                  </a:lnTo>
                  <a:lnTo>
                    <a:pt x="215" y="5"/>
                  </a:lnTo>
                  <a:lnTo>
                    <a:pt x="215" y="5"/>
                  </a:lnTo>
                  <a:lnTo>
                    <a:pt x="215" y="5"/>
                  </a:lnTo>
                  <a:lnTo>
                    <a:pt x="217" y="5"/>
                  </a:lnTo>
                  <a:lnTo>
                    <a:pt x="217" y="5"/>
                  </a:lnTo>
                  <a:lnTo>
                    <a:pt x="217" y="5"/>
                  </a:lnTo>
                  <a:lnTo>
                    <a:pt x="218" y="3"/>
                  </a:lnTo>
                  <a:lnTo>
                    <a:pt x="218" y="3"/>
                  </a:lnTo>
                  <a:lnTo>
                    <a:pt x="218" y="3"/>
                  </a:lnTo>
                  <a:lnTo>
                    <a:pt x="218" y="3"/>
                  </a:lnTo>
                  <a:lnTo>
                    <a:pt x="220" y="3"/>
                  </a:lnTo>
                  <a:lnTo>
                    <a:pt x="220" y="3"/>
                  </a:lnTo>
                  <a:lnTo>
                    <a:pt x="220" y="3"/>
                  </a:lnTo>
                  <a:lnTo>
                    <a:pt x="221" y="3"/>
                  </a:lnTo>
                  <a:lnTo>
                    <a:pt x="221" y="3"/>
                  </a:lnTo>
                  <a:lnTo>
                    <a:pt x="221" y="3"/>
                  </a:lnTo>
                  <a:lnTo>
                    <a:pt x="221" y="3"/>
                  </a:lnTo>
                  <a:lnTo>
                    <a:pt x="223" y="3"/>
                  </a:lnTo>
                  <a:lnTo>
                    <a:pt x="223" y="3"/>
                  </a:lnTo>
                  <a:lnTo>
                    <a:pt x="223" y="3"/>
                  </a:lnTo>
                  <a:lnTo>
                    <a:pt x="225" y="3"/>
                  </a:lnTo>
                  <a:lnTo>
                    <a:pt x="225" y="3"/>
                  </a:lnTo>
                  <a:lnTo>
                    <a:pt x="225" y="1"/>
                  </a:lnTo>
                  <a:lnTo>
                    <a:pt x="226" y="1"/>
                  </a:lnTo>
                  <a:lnTo>
                    <a:pt x="226" y="1"/>
                  </a:lnTo>
                  <a:lnTo>
                    <a:pt x="226" y="1"/>
                  </a:lnTo>
                  <a:lnTo>
                    <a:pt x="226" y="1"/>
                  </a:lnTo>
                  <a:lnTo>
                    <a:pt x="228" y="1"/>
                  </a:lnTo>
                  <a:lnTo>
                    <a:pt x="228" y="1"/>
                  </a:lnTo>
                  <a:lnTo>
                    <a:pt x="228" y="1"/>
                  </a:lnTo>
                  <a:lnTo>
                    <a:pt x="230" y="1"/>
                  </a:lnTo>
                  <a:lnTo>
                    <a:pt x="230" y="1"/>
                  </a:lnTo>
                  <a:lnTo>
                    <a:pt x="230" y="1"/>
                  </a:lnTo>
                  <a:lnTo>
                    <a:pt x="230"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lnTo>
                    <a:pt x="238" y="0"/>
                  </a:lnTo>
                  <a:lnTo>
                    <a:pt x="238" y="0"/>
                  </a:lnTo>
                  <a:lnTo>
                    <a:pt x="238" y="256"/>
                  </a:lnTo>
                  <a:lnTo>
                    <a:pt x="238" y="256"/>
                  </a:lnTo>
                  <a:lnTo>
                    <a:pt x="236" y="256"/>
                  </a:lnTo>
                  <a:lnTo>
                    <a:pt x="236" y="256"/>
                  </a:lnTo>
                  <a:lnTo>
                    <a:pt x="236" y="256"/>
                  </a:lnTo>
                  <a:lnTo>
                    <a:pt x="234" y="256"/>
                  </a:lnTo>
                  <a:lnTo>
                    <a:pt x="234" y="256"/>
                  </a:lnTo>
                  <a:lnTo>
                    <a:pt x="234" y="256"/>
                  </a:lnTo>
                  <a:lnTo>
                    <a:pt x="234" y="256"/>
                  </a:lnTo>
                  <a:lnTo>
                    <a:pt x="233" y="256"/>
                  </a:lnTo>
                  <a:lnTo>
                    <a:pt x="233" y="256"/>
                  </a:lnTo>
                  <a:lnTo>
                    <a:pt x="233" y="256"/>
                  </a:lnTo>
                  <a:lnTo>
                    <a:pt x="231" y="256"/>
                  </a:lnTo>
                  <a:lnTo>
                    <a:pt x="231" y="256"/>
                  </a:lnTo>
                  <a:lnTo>
                    <a:pt x="231" y="256"/>
                  </a:lnTo>
                  <a:lnTo>
                    <a:pt x="230" y="256"/>
                  </a:lnTo>
                  <a:lnTo>
                    <a:pt x="230" y="256"/>
                  </a:lnTo>
                  <a:lnTo>
                    <a:pt x="230" y="256"/>
                  </a:lnTo>
                  <a:lnTo>
                    <a:pt x="230" y="256"/>
                  </a:lnTo>
                  <a:lnTo>
                    <a:pt x="228" y="256"/>
                  </a:lnTo>
                  <a:lnTo>
                    <a:pt x="228" y="256"/>
                  </a:lnTo>
                  <a:lnTo>
                    <a:pt x="228" y="256"/>
                  </a:lnTo>
                  <a:lnTo>
                    <a:pt x="226" y="256"/>
                  </a:lnTo>
                  <a:lnTo>
                    <a:pt x="226" y="256"/>
                  </a:lnTo>
                  <a:lnTo>
                    <a:pt x="226" y="256"/>
                  </a:lnTo>
                  <a:lnTo>
                    <a:pt x="226" y="256"/>
                  </a:lnTo>
                  <a:lnTo>
                    <a:pt x="225" y="256"/>
                  </a:lnTo>
                  <a:lnTo>
                    <a:pt x="225" y="256"/>
                  </a:lnTo>
                  <a:lnTo>
                    <a:pt x="225" y="256"/>
                  </a:lnTo>
                  <a:lnTo>
                    <a:pt x="223" y="256"/>
                  </a:lnTo>
                  <a:lnTo>
                    <a:pt x="223" y="256"/>
                  </a:lnTo>
                  <a:lnTo>
                    <a:pt x="223" y="256"/>
                  </a:lnTo>
                  <a:lnTo>
                    <a:pt x="221" y="256"/>
                  </a:lnTo>
                  <a:lnTo>
                    <a:pt x="221" y="256"/>
                  </a:lnTo>
                  <a:lnTo>
                    <a:pt x="221" y="256"/>
                  </a:lnTo>
                  <a:lnTo>
                    <a:pt x="221" y="256"/>
                  </a:lnTo>
                  <a:lnTo>
                    <a:pt x="220" y="256"/>
                  </a:lnTo>
                  <a:lnTo>
                    <a:pt x="220" y="256"/>
                  </a:lnTo>
                  <a:lnTo>
                    <a:pt x="220" y="256"/>
                  </a:lnTo>
                  <a:lnTo>
                    <a:pt x="218" y="256"/>
                  </a:lnTo>
                  <a:lnTo>
                    <a:pt x="218" y="256"/>
                  </a:lnTo>
                  <a:lnTo>
                    <a:pt x="218" y="256"/>
                  </a:lnTo>
                  <a:lnTo>
                    <a:pt x="218" y="256"/>
                  </a:lnTo>
                  <a:lnTo>
                    <a:pt x="217" y="256"/>
                  </a:lnTo>
                  <a:lnTo>
                    <a:pt x="217" y="256"/>
                  </a:lnTo>
                  <a:lnTo>
                    <a:pt x="217" y="256"/>
                  </a:lnTo>
                  <a:lnTo>
                    <a:pt x="215" y="256"/>
                  </a:lnTo>
                  <a:lnTo>
                    <a:pt x="215" y="256"/>
                  </a:lnTo>
                  <a:lnTo>
                    <a:pt x="215" y="256"/>
                  </a:lnTo>
                  <a:lnTo>
                    <a:pt x="215" y="256"/>
                  </a:lnTo>
                  <a:lnTo>
                    <a:pt x="213" y="256"/>
                  </a:lnTo>
                  <a:lnTo>
                    <a:pt x="213" y="256"/>
                  </a:lnTo>
                  <a:lnTo>
                    <a:pt x="213" y="256"/>
                  </a:lnTo>
                  <a:lnTo>
                    <a:pt x="212" y="256"/>
                  </a:lnTo>
                  <a:lnTo>
                    <a:pt x="212" y="256"/>
                  </a:lnTo>
                  <a:lnTo>
                    <a:pt x="212" y="256"/>
                  </a:lnTo>
                  <a:lnTo>
                    <a:pt x="210" y="256"/>
                  </a:lnTo>
                  <a:lnTo>
                    <a:pt x="210" y="256"/>
                  </a:lnTo>
                  <a:lnTo>
                    <a:pt x="210" y="256"/>
                  </a:lnTo>
                  <a:lnTo>
                    <a:pt x="210" y="256"/>
                  </a:lnTo>
                  <a:lnTo>
                    <a:pt x="208" y="256"/>
                  </a:lnTo>
                  <a:lnTo>
                    <a:pt x="208" y="256"/>
                  </a:lnTo>
                  <a:lnTo>
                    <a:pt x="208" y="256"/>
                  </a:lnTo>
                  <a:lnTo>
                    <a:pt x="207" y="256"/>
                  </a:lnTo>
                  <a:lnTo>
                    <a:pt x="207" y="256"/>
                  </a:lnTo>
                  <a:lnTo>
                    <a:pt x="207" y="256"/>
                  </a:lnTo>
                  <a:lnTo>
                    <a:pt x="207" y="256"/>
                  </a:lnTo>
                  <a:lnTo>
                    <a:pt x="205" y="256"/>
                  </a:lnTo>
                  <a:lnTo>
                    <a:pt x="205" y="256"/>
                  </a:lnTo>
                  <a:lnTo>
                    <a:pt x="205" y="256"/>
                  </a:lnTo>
                  <a:lnTo>
                    <a:pt x="204" y="256"/>
                  </a:lnTo>
                  <a:lnTo>
                    <a:pt x="204" y="256"/>
                  </a:lnTo>
                  <a:lnTo>
                    <a:pt x="204" y="256"/>
                  </a:lnTo>
                  <a:lnTo>
                    <a:pt x="204" y="256"/>
                  </a:lnTo>
                  <a:lnTo>
                    <a:pt x="202" y="256"/>
                  </a:lnTo>
                  <a:lnTo>
                    <a:pt x="202" y="256"/>
                  </a:lnTo>
                  <a:lnTo>
                    <a:pt x="202" y="256"/>
                  </a:lnTo>
                  <a:lnTo>
                    <a:pt x="200" y="256"/>
                  </a:lnTo>
                  <a:lnTo>
                    <a:pt x="200" y="256"/>
                  </a:lnTo>
                  <a:lnTo>
                    <a:pt x="200" y="256"/>
                  </a:lnTo>
                  <a:lnTo>
                    <a:pt x="199" y="256"/>
                  </a:lnTo>
                  <a:lnTo>
                    <a:pt x="199" y="256"/>
                  </a:lnTo>
                  <a:lnTo>
                    <a:pt x="199" y="256"/>
                  </a:lnTo>
                  <a:lnTo>
                    <a:pt x="199" y="256"/>
                  </a:lnTo>
                  <a:lnTo>
                    <a:pt x="197" y="256"/>
                  </a:lnTo>
                  <a:lnTo>
                    <a:pt x="197" y="256"/>
                  </a:lnTo>
                  <a:lnTo>
                    <a:pt x="197" y="256"/>
                  </a:lnTo>
                  <a:lnTo>
                    <a:pt x="195" y="256"/>
                  </a:lnTo>
                  <a:lnTo>
                    <a:pt x="195" y="256"/>
                  </a:lnTo>
                  <a:lnTo>
                    <a:pt x="195" y="256"/>
                  </a:lnTo>
                  <a:lnTo>
                    <a:pt x="195" y="256"/>
                  </a:lnTo>
                  <a:lnTo>
                    <a:pt x="194" y="256"/>
                  </a:lnTo>
                  <a:lnTo>
                    <a:pt x="194" y="256"/>
                  </a:lnTo>
                  <a:lnTo>
                    <a:pt x="194" y="256"/>
                  </a:lnTo>
                  <a:lnTo>
                    <a:pt x="192" y="256"/>
                  </a:lnTo>
                  <a:lnTo>
                    <a:pt x="192" y="256"/>
                  </a:lnTo>
                  <a:lnTo>
                    <a:pt x="192" y="256"/>
                  </a:lnTo>
                  <a:lnTo>
                    <a:pt x="191" y="256"/>
                  </a:lnTo>
                  <a:lnTo>
                    <a:pt x="191" y="256"/>
                  </a:lnTo>
                  <a:lnTo>
                    <a:pt x="191" y="256"/>
                  </a:lnTo>
                  <a:lnTo>
                    <a:pt x="191" y="256"/>
                  </a:lnTo>
                  <a:lnTo>
                    <a:pt x="189" y="256"/>
                  </a:lnTo>
                  <a:lnTo>
                    <a:pt x="189" y="256"/>
                  </a:lnTo>
                  <a:lnTo>
                    <a:pt x="189" y="256"/>
                  </a:lnTo>
                  <a:lnTo>
                    <a:pt x="187" y="256"/>
                  </a:lnTo>
                  <a:lnTo>
                    <a:pt x="187" y="256"/>
                  </a:lnTo>
                  <a:lnTo>
                    <a:pt x="187" y="256"/>
                  </a:lnTo>
                  <a:lnTo>
                    <a:pt x="187" y="256"/>
                  </a:lnTo>
                  <a:lnTo>
                    <a:pt x="186" y="256"/>
                  </a:lnTo>
                  <a:lnTo>
                    <a:pt x="186" y="256"/>
                  </a:lnTo>
                  <a:lnTo>
                    <a:pt x="186" y="256"/>
                  </a:lnTo>
                  <a:lnTo>
                    <a:pt x="184" y="256"/>
                  </a:lnTo>
                  <a:lnTo>
                    <a:pt x="184" y="256"/>
                  </a:lnTo>
                  <a:lnTo>
                    <a:pt x="184" y="256"/>
                  </a:lnTo>
                  <a:lnTo>
                    <a:pt x="184" y="256"/>
                  </a:lnTo>
                  <a:lnTo>
                    <a:pt x="182" y="256"/>
                  </a:lnTo>
                  <a:lnTo>
                    <a:pt x="182" y="256"/>
                  </a:lnTo>
                  <a:lnTo>
                    <a:pt x="182" y="256"/>
                  </a:lnTo>
                  <a:lnTo>
                    <a:pt x="181" y="256"/>
                  </a:lnTo>
                  <a:lnTo>
                    <a:pt x="181" y="256"/>
                  </a:lnTo>
                  <a:lnTo>
                    <a:pt x="181" y="256"/>
                  </a:lnTo>
                  <a:lnTo>
                    <a:pt x="179" y="256"/>
                  </a:lnTo>
                  <a:lnTo>
                    <a:pt x="179" y="256"/>
                  </a:lnTo>
                  <a:lnTo>
                    <a:pt x="179" y="256"/>
                  </a:lnTo>
                  <a:lnTo>
                    <a:pt x="179" y="256"/>
                  </a:lnTo>
                  <a:lnTo>
                    <a:pt x="178" y="256"/>
                  </a:lnTo>
                  <a:lnTo>
                    <a:pt x="178" y="256"/>
                  </a:lnTo>
                  <a:lnTo>
                    <a:pt x="178" y="256"/>
                  </a:lnTo>
                  <a:lnTo>
                    <a:pt x="176" y="256"/>
                  </a:lnTo>
                  <a:lnTo>
                    <a:pt x="176" y="256"/>
                  </a:lnTo>
                  <a:lnTo>
                    <a:pt x="176" y="256"/>
                  </a:lnTo>
                  <a:lnTo>
                    <a:pt x="176" y="256"/>
                  </a:lnTo>
                  <a:lnTo>
                    <a:pt x="174" y="256"/>
                  </a:lnTo>
                  <a:lnTo>
                    <a:pt x="174" y="256"/>
                  </a:lnTo>
                  <a:lnTo>
                    <a:pt x="174" y="256"/>
                  </a:lnTo>
                  <a:lnTo>
                    <a:pt x="173" y="256"/>
                  </a:lnTo>
                  <a:lnTo>
                    <a:pt x="173" y="256"/>
                  </a:lnTo>
                  <a:lnTo>
                    <a:pt x="173" y="256"/>
                  </a:lnTo>
                  <a:lnTo>
                    <a:pt x="173" y="256"/>
                  </a:lnTo>
                  <a:lnTo>
                    <a:pt x="171" y="256"/>
                  </a:lnTo>
                  <a:lnTo>
                    <a:pt x="171" y="256"/>
                  </a:lnTo>
                  <a:lnTo>
                    <a:pt x="171" y="256"/>
                  </a:lnTo>
                  <a:lnTo>
                    <a:pt x="169" y="256"/>
                  </a:lnTo>
                  <a:lnTo>
                    <a:pt x="169" y="256"/>
                  </a:lnTo>
                  <a:lnTo>
                    <a:pt x="169" y="256"/>
                  </a:lnTo>
                  <a:lnTo>
                    <a:pt x="168" y="256"/>
                  </a:lnTo>
                  <a:lnTo>
                    <a:pt x="168" y="256"/>
                  </a:lnTo>
                  <a:lnTo>
                    <a:pt x="168" y="256"/>
                  </a:lnTo>
                  <a:lnTo>
                    <a:pt x="168" y="256"/>
                  </a:lnTo>
                  <a:lnTo>
                    <a:pt x="166" y="256"/>
                  </a:lnTo>
                  <a:lnTo>
                    <a:pt x="166" y="256"/>
                  </a:lnTo>
                  <a:lnTo>
                    <a:pt x="166" y="256"/>
                  </a:lnTo>
                  <a:lnTo>
                    <a:pt x="165" y="256"/>
                  </a:lnTo>
                  <a:lnTo>
                    <a:pt x="165" y="256"/>
                  </a:lnTo>
                  <a:lnTo>
                    <a:pt x="165" y="256"/>
                  </a:lnTo>
                  <a:lnTo>
                    <a:pt x="165" y="256"/>
                  </a:lnTo>
                  <a:lnTo>
                    <a:pt x="163" y="256"/>
                  </a:lnTo>
                  <a:lnTo>
                    <a:pt x="163" y="256"/>
                  </a:lnTo>
                  <a:lnTo>
                    <a:pt x="163" y="256"/>
                  </a:lnTo>
                  <a:lnTo>
                    <a:pt x="161" y="256"/>
                  </a:lnTo>
                  <a:lnTo>
                    <a:pt x="161" y="256"/>
                  </a:lnTo>
                  <a:lnTo>
                    <a:pt x="161" y="256"/>
                  </a:lnTo>
                  <a:lnTo>
                    <a:pt x="160" y="256"/>
                  </a:lnTo>
                  <a:lnTo>
                    <a:pt x="160" y="256"/>
                  </a:lnTo>
                  <a:lnTo>
                    <a:pt x="160" y="256"/>
                  </a:lnTo>
                  <a:lnTo>
                    <a:pt x="160" y="256"/>
                  </a:lnTo>
                  <a:lnTo>
                    <a:pt x="158" y="256"/>
                  </a:lnTo>
                  <a:lnTo>
                    <a:pt x="158" y="256"/>
                  </a:lnTo>
                  <a:lnTo>
                    <a:pt x="158" y="256"/>
                  </a:lnTo>
                  <a:lnTo>
                    <a:pt x="156" y="256"/>
                  </a:lnTo>
                  <a:lnTo>
                    <a:pt x="156" y="256"/>
                  </a:lnTo>
                  <a:lnTo>
                    <a:pt x="156" y="256"/>
                  </a:lnTo>
                  <a:lnTo>
                    <a:pt x="156" y="256"/>
                  </a:lnTo>
                  <a:lnTo>
                    <a:pt x="155" y="256"/>
                  </a:lnTo>
                  <a:lnTo>
                    <a:pt x="155" y="256"/>
                  </a:lnTo>
                  <a:lnTo>
                    <a:pt x="155" y="256"/>
                  </a:lnTo>
                  <a:lnTo>
                    <a:pt x="153" y="256"/>
                  </a:lnTo>
                  <a:lnTo>
                    <a:pt x="153" y="256"/>
                  </a:lnTo>
                  <a:lnTo>
                    <a:pt x="153" y="256"/>
                  </a:lnTo>
                  <a:lnTo>
                    <a:pt x="153" y="256"/>
                  </a:lnTo>
                  <a:lnTo>
                    <a:pt x="151" y="256"/>
                  </a:lnTo>
                  <a:lnTo>
                    <a:pt x="151" y="256"/>
                  </a:lnTo>
                  <a:lnTo>
                    <a:pt x="151" y="256"/>
                  </a:lnTo>
                  <a:lnTo>
                    <a:pt x="150" y="256"/>
                  </a:lnTo>
                  <a:lnTo>
                    <a:pt x="150" y="256"/>
                  </a:lnTo>
                  <a:lnTo>
                    <a:pt x="150" y="256"/>
                  </a:lnTo>
                  <a:lnTo>
                    <a:pt x="148" y="256"/>
                  </a:lnTo>
                  <a:lnTo>
                    <a:pt x="148" y="256"/>
                  </a:lnTo>
                  <a:lnTo>
                    <a:pt x="148" y="256"/>
                  </a:lnTo>
                  <a:lnTo>
                    <a:pt x="148" y="256"/>
                  </a:lnTo>
                  <a:lnTo>
                    <a:pt x="147" y="256"/>
                  </a:lnTo>
                  <a:lnTo>
                    <a:pt x="147" y="256"/>
                  </a:lnTo>
                  <a:lnTo>
                    <a:pt x="147" y="256"/>
                  </a:lnTo>
                  <a:lnTo>
                    <a:pt x="145" y="256"/>
                  </a:lnTo>
                  <a:lnTo>
                    <a:pt x="145" y="256"/>
                  </a:lnTo>
                  <a:lnTo>
                    <a:pt x="145" y="256"/>
                  </a:lnTo>
                  <a:lnTo>
                    <a:pt x="145" y="256"/>
                  </a:lnTo>
                  <a:lnTo>
                    <a:pt x="143" y="256"/>
                  </a:lnTo>
                  <a:lnTo>
                    <a:pt x="143" y="256"/>
                  </a:lnTo>
                  <a:lnTo>
                    <a:pt x="143" y="256"/>
                  </a:lnTo>
                  <a:lnTo>
                    <a:pt x="142" y="256"/>
                  </a:lnTo>
                  <a:lnTo>
                    <a:pt x="142" y="256"/>
                  </a:lnTo>
                  <a:lnTo>
                    <a:pt x="142" y="256"/>
                  </a:lnTo>
                  <a:lnTo>
                    <a:pt x="142" y="256"/>
                  </a:lnTo>
                  <a:lnTo>
                    <a:pt x="140" y="256"/>
                  </a:lnTo>
                  <a:lnTo>
                    <a:pt x="140" y="256"/>
                  </a:lnTo>
                  <a:lnTo>
                    <a:pt x="140" y="256"/>
                  </a:lnTo>
                  <a:lnTo>
                    <a:pt x="138" y="256"/>
                  </a:lnTo>
                  <a:lnTo>
                    <a:pt x="138" y="256"/>
                  </a:lnTo>
                  <a:lnTo>
                    <a:pt x="138" y="256"/>
                  </a:lnTo>
                  <a:lnTo>
                    <a:pt x="137" y="256"/>
                  </a:lnTo>
                  <a:lnTo>
                    <a:pt x="137" y="256"/>
                  </a:lnTo>
                  <a:lnTo>
                    <a:pt x="137" y="256"/>
                  </a:lnTo>
                  <a:lnTo>
                    <a:pt x="137" y="256"/>
                  </a:lnTo>
                  <a:lnTo>
                    <a:pt x="135" y="256"/>
                  </a:lnTo>
                  <a:lnTo>
                    <a:pt x="135" y="256"/>
                  </a:lnTo>
                  <a:lnTo>
                    <a:pt x="135" y="256"/>
                  </a:lnTo>
                  <a:lnTo>
                    <a:pt x="134" y="256"/>
                  </a:lnTo>
                  <a:lnTo>
                    <a:pt x="134" y="256"/>
                  </a:lnTo>
                  <a:lnTo>
                    <a:pt x="134" y="256"/>
                  </a:lnTo>
                  <a:lnTo>
                    <a:pt x="134" y="256"/>
                  </a:lnTo>
                  <a:lnTo>
                    <a:pt x="132" y="256"/>
                  </a:lnTo>
                  <a:lnTo>
                    <a:pt x="132" y="256"/>
                  </a:lnTo>
                  <a:lnTo>
                    <a:pt x="132" y="256"/>
                  </a:lnTo>
                  <a:lnTo>
                    <a:pt x="130" y="256"/>
                  </a:lnTo>
                  <a:lnTo>
                    <a:pt x="130" y="256"/>
                  </a:lnTo>
                  <a:lnTo>
                    <a:pt x="130" y="256"/>
                  </a:lnTo>
                  <a:lnTo>
                    <a:pt x="129" y="256"/>
                  </a:lnTo>
                  <a:lnTo>
                    <a:pt x="129" y="256"/>
                  </a:lnTo>
                  <a:lnTo>
                    <a:pt x="129" y="256"/>
                  </a:lnTo>
                  <a:lnTo>
                    <a:pt x="129" y="256"/>
                  </a:lnTo>
                  <a:lnTo>
                    <a:pt x="127" y="256"/>
                  </a:lnTo>
                  <a:lnTo>
                    <a:pt x="127" y="256"/>
                  </a:lnTo>
                  <a:lnTo>
                    <a:pt x="127" y="256"/>
                  </a:lnTo>
                  <a:lnTo>
                    <a:pt x="125" y="256"/>
                  </a:lnTo>
                  <a:lnTo>
                    <a:pt x="125" y="256"/>
                  </a:lnTo>
                  <a:lnTo>
                    <a:pt x="125" y="256"/>
                  </a:lnTo>
                  <a:lnTo>
                    <a:pt x="125" y="256"/>
                  </a:lnTo>
                  <a:lnTo>
                    <a:pt x="124" y="256"/>
                  </a:lnTo>
                  <a:lnTo>
                    <a:pt x="124" y="256"/>
                  </a:lnTo>
                  <a:lnTo>
                    <a:pt x="124" y="256"/>
                  </a:lnTo>
                  <a:lnTo>
                    <a:pt x="122" y="256"/>
                  </a:lnTo>
                  <a:lnTo>
                    <a:pt x="122" y="256"/>
                  </a:lnTo>
                  <a:lnTo>
                    <a:pt x="122" y="256"/>
                  </a:lnTo>
                  <a:lnTo>
                    <a:pt x="122" y="256"/>
                  </a:lnTo>
                  <a:lnTo>
                    <a:pt x="121" y="256"/>
                  </a:lnTo>
                  <a:lnTo>
                    <a:pt x="121" y="256"/>
                  </a:lnTo>
                  <a:lnTo>
                    <a:pt x="121" y="256"/>
                  </a:lnTo>
                  <a:lnTo>
                    <a:pt x="119" y="256"/>
                  </a:lnTo>
                  <a:lnTo>
                    <a:pt x="119" y="256"/>
                  </a:lnTo>
                  <a:lnTo>
                    <a:pt x="119" y="256"/>
                  </a:lnTo>
                  <a:lnTo>
                    <a:pt x="117" y="256"/>
                  </a:lnTo>
                  <a:lnTo>
                    <a:pt x="117" y="256"/>
                  </a:lnTo>
                  <a:lnTo>
                    <a:pt x="117" y="256"/>
                  </a:lnTo>
                  <a:lnTo>
                    <a:pt x="117" y="256"/>
                  </a:lnTo>
                  <a:lnTo>
                    <a:pt x="116" y="256"/>
                  </a:lnTo>
                  <a:lnTo>
                    <a:pt x="116" y="256"/>
                  </a:lnTo>
                  <a:lnTo>
                    <a:pt x="116" y="256"/>
                  </a:lnTo>
                  <a:lnTo>
                    <a:pt x="114" y="256"/>
                  </a:lnTo>
                  <a:lnTo>
                    <a:pt x="114" y="256"/>
                  </a:lnTo>
                  <a:lnTo>
                    <a:pt x="114" y="256"/>
                  </a:lnTo>
                  <a:lnTo>
                    <a:pt x="114" y="256"/>
                  </a:lnTo>
                  <a:lnTo>
                    <a:pt x="112" y="256"/>
                  </a:lnTo>
                  <a:lnTo>
                    <a:pt x="112" y="256"/>
                  </a:lnTo>
                  <a:lnTo>
                    <a:pt x="112" y="256"/>
                  </a:lnTo>
                  <a:lnTo>
                    <a:pt x="111" y="256"/>
                  </a:lnTo>
                  <a:lnTo>
                    <a:pt x="111" y="256"/>
                  </a:lnTo>
                  <a:lnTo>
                    <a:pt x="111" y="256"/>
                  </a:lnTo>
                  <a:lnTo>
                    <a:pt x="111" y="256"/>
                  </a:lnTo>
                  <a:lnTo>
                    <a:pt x="109" y="256"/>
                  </a:lnTo>
                  <a:lnTo>
                    <a:pt x="109" y="256"/>
                  </a:lnTo>
                  <a:lnTo>
                    <a:pt x="109" y="256"/>
                  </a:lnTo>
                  <a:lnTo>
                    <a:pt x="108" y="256"/>
                  </a:lnTo>
                  <a:lnTo>
                    <a:pt x="108" y="256"/>
                  </a:lnTo>
                  <a:lnTo>
                    <a:pt x="108" y="256"/>
                  </a:lnTo>
                  <a:lnTo>
                    <a:pt x="106" y="256"/>
                  </a:lnTo>
                  <a:lnTo>
                    <a:pt x="106" y="256"/>
                  </a:lnTo>
                  <a:lnTo>
                    <a:pt x="106" y="256"/>
                  </a:lnTo>
                  <a:lnTo>
                    <a:pt x="106" y="256"/>
                  </a:lnTo>
                  <a:lnTo>
                    <a:pt x="104" y="256"/>
                  </a:lnTo>
                  <a:lnTo>
                    <a:pt x="104" y="256"/>
                  </a:lnTo>
                  <a:lnTo>
                    <a:pt x="104" y="256"/>
                  </a:lnTo>
                  <a:lnTo>
                    <a:pt x="103" y="256"/>
                  </a:lnTo>
                  <a:lnTo>
                    <a:pt x="103" y="256"/>
                  </a:lnTo>
                  <a:lnTo>
                    <a:pt x="103" y="256"/>
                  </a:lnTo>
                  <a:lnTo>
                    <a:pt x="103" y="256"/>
                  </a:lnTo>
                  <a:lnTo>
                    <a:pt x="101" y="256"/>
                  </a:lnTo>
                  <a:lnTo>
                    <a:pt x="101" y="256"/>
                  </a:lnTo>
                  <a:lnTo>
                    <a:pt x="101" y="256"/>
                  </a:lnTo>
                  <a:lnTo>
                    <a:pt x="99" y="256"/>
                  </a:lnTo>
                  <a:lnTo>
                    <a:pt x="99" y="256"/>
                  </a:lnTo>
                  <a:lnTo>
                    <a:pt x="99" y="256"/>
                  </a:lnTo>
                  <a:lnTo>
                    <a:pt x="98" y="256"/>
                  </a:lnTo>
                  <a:lnTo>
                    <a:pt x="98" y="256"/>
                  </a:lnTo>
                  <a:lnTo>
                    <a:pt x="98" y="256"/>
                  </a:lnTo>
                  <a:lnTo>
                    <a:pt x="98" y="256"/>
                  </a:lnTo>
                  <a:lnTo>
                    <a:pt x="96" y="256"/>
                  </a:lnTo>
                  <a:lnTo>
                    <a:pt x="96" y="256"/>
                  </a:lnTo>
                  <a:lnTo>
                    <a:pt x="96" y="256"/>
                  </a:lnTo>
                  <a:lnTo>
                    <a:pt x="95" y="256"/>
                  </a:lnTo>
                  <a:lnTo>
                    <a:pt x="95" y="256"/>
                  </a:lnTo>
                  <a:lnTo>
                    <a:pt x="95" y="256"/>
                  </a:lnTo>
                  <a:lnTo>
                    <a:pt x="95" y="256"/>
                  </a:lnTo>
                  <a:lnTo>
                    <a:pt x="93" y="256"/>
                  </a:lnTo>
                  <a:lnTo>
                    <a:pt x="93" y="256"/>
                  </a:lnTo>
                  <a:lnTo>
                    <a:pt x="93" y="256"/>
                  </a:lnTo>
                  <a:lnTo>
                    <a:pt x="91" y="256"/>
                  </a:lnTo>
                  <a:lnTo>
                    <a:pt x="91" y="256"/>
                  </a:lnTo>
                  <a:lnTo>
                    <a:pt x="91" y="256"/>
                  </a:lnTo>
                  <a:lnTo>
                    <a:pt x="91" y="256"/>
                  </a:lnTo>
                  <a:lnTo>
                    <a:pt x="90" y="256"/>
                  </a:lnTo>
                  <a:lnTo>
                    <a:pt x="90" y="256"/>
                  </a:lnTo>
                  <a:lnTo>
                    <a:pt x="90" y="256"/>
                  </a:lnTo>
                  <a:lnTo>
                    <a:pt x="88" y="256"/>
                  </a:lnTo>
                  <a:lnTo>
                    <a:pt x="88" y="256"/>
                  </a:lnTo>
                  <a:lnTo>
                    <a:pt x="88" y="256"/>
                  </a:lnTo>
                  <a:lnTo>
                    <a:pt x="86" y="256"/>
                  </a:lnTo>
                  <a:lnTo>
                    <a:pt x="86" y="256"/>
                  </a:lnTo>
                  <a:lnTo>
                    <a:pt x="86" y="256"/>
                  </a:lnTo>
                  <a:lnTo>
                    <a:pt x="86" y="256"/>
                  </a:lnTo>
                  <a:lnTo>
                    <a:pt x="85" y="256"/>
                  </a:lnTo>
                  <a:lnTo>
                    <a:pt x="85" y="256"/>
                  </a:lnTo>
                  <a:lnTo>
                    <a:pt x="85" y="256"/>
                  </a:lnTo>
                  <a:lnTo>
                    <a:pt x="83" y="256"/>
                  </a:lnTo>
                  <a:lnTo>
                    <a:pt x="83" y="256"/>
                  </a:lnTo>
                  <a:lnTo>
                    <a:pt x="83" y="256"/>
                  </a:lnTo>
                  <a:lnTo>
                    <a:pt x="83" y="256"/>
                  </a:lnTo>
                  <a:lnTo>
                    <a:pt x="82" y="256"/>
                  </a:lnTo>
                  <a:lnTo>
                    <a:pt x="82" y="256"/>
                  </a:lnTo>
                  <a:lnTo>
                    <a:pt x="82" y="256"/>
                  </a:lnTo>
                  <a:lnTo>
                    <a:pt x="80" y="256"/>
                  </a:lnTo>
                  <a:lnTo>
                    <a:pt x="80" y="256"/>
                  </a:lnTo>
                  <a:lnTo>
                    <a:pt x="80" y="256"/>
                  </a:lnTo>
                  <a:lnTo>
                    <a:pt x="80" y="256"/>
                  </a:lnTo>
                  <a:lnTo>
                    <a:pt x="78" y="256"/>
                  </a:lnTo>
                  <a:lnTo>
                    <a:pt x="78" y="256"/>
                  </a:lnTo>
                  <a:lnTo>
                    <a:pt x="78" y="256"/>
                  </a:lnTo>
                  <a:lnTo>
                    <a:pt x="77" y="256"/>
                  </a:lnTo>
                  <a:lnTo>
                    <a:pt x="77" y="256"/>
                  </a:lnTo>
                  <a:lnTo>
                    <a:pt x="77" y="256"/>
                  </a:lnTo>
                  <a:lnTo>
                    <a:pt x="75" y="256"/>
                  </a:lnTo>
                  <a:lnTo>
                    <a:pt x="75" y="256"/>
                  </a:lnTo>
                  <a:lnTo>
                    <a:pt x="75" y="256"/>
                  </a:lnTo>
                  <a:lnTo>
                    <a:pt x="75" y="256"/>
                  </a:lnTo>
                  <a:lnTo>
                    <a:pt x="73" y="256"/>
                  </a:lnTo>
                  <a:lnTo>
                    <a:pt x="73" y="256"/>
                  </a:lnTo>
                  <a:lnTo>
                    <a:pt x="73" y="256"/>
                  </a:lnTo>
                  <a:lnTo>
                    <a:pt x="72" y="256"/>
                  </a:lnTo>
                  <a:lnTo>
                    <a:pt x="72" y="256"/>
                  </a:lnTo>
                  <a:lnTo>
                    <a:pt x="72" y="256"/>
                  </a:lnTo>
                  <a:lnTo>
                    <a:pt x="72" y="256"/>
                  </a:lnTo>
                  <a:lnTo>
                    <a:pt x="70" y="256"/>
                  </a:lnTo>
                  <a:lnTo>
                    <a:pt x="70" y="256"/>
                  </a:lnTo>
                  <a:lnTo>
                    <a:pt x="70" y="256"/>
                  </a:lnTo>
                  <a:lnTo>
                    <a:pt x="68" y="256"/>
                  </a:lnTo>
                  <a:lnTo>
                    <a:pt x="68" y="256"/>
                  </a:lnTo>
                  <a:lnTo>
                    <a:pt x="68" y="256"/>
                  </a:lnTo>
                  <a:lnTo>
                    <a:pt x="68" y="256"/>
                  </a:lnTo>
                  <a:lnTo>
                    <a:pt x="67" y="256"/>
                  </a:lnTo>
                  <a:lnTo>
                    <a:pt x="67" y="256"/>
                  </a:lnTo>
                  <a:lnTo>
                    <a:pt x="67" y="256"/>
                  </a:lnTo>
                  <a:lnTo>
                    <a:pt x="65" y="256"/>
                  </a:lnTo>
                  <a:lnTo>
                    <a:pt x="65" y="256"/>
                  </a:lnTo>
                  <a:lnTo>
                    <a:pt x="65" y="256"/>
                  </a:lnTo>
                  <a:lnTo>
                    <a:pt x="64" y="256"/>
                  </a:lnTo>
                  <a:lnTo>
                    <a:pt x="64" y="256"/>
                  </a:lnTo>
                  <a:lnTo>
                    <a:pt x="64" y="256"/>
                  </a:lnTo>
                  <a:lnTo>
                    <a:pt x="64" y="256"/>
                  </a:lnTo>
                  <a:lnTo>
                    <a:pt x="62" y="256"/>
                  </a:lnTo>
                  <a:lnTo>
                    <a:pt x="62" y="256"/>
                  </a:lnTo>
                  <a:lnTo>
                    <a:pt x="62" y="256"/>
                  </a:lnTo>
                  <a:lnTo>
                    <a:pt x="60" y="256"/>
                  </a:lnTo>
                  <a:lnTo>
                    <a:pt x="60" y="256"/>
                  </a:lnTo>
                  <a:lnTo>
                    <a:pt x="60" y="256"/>
                  </a:lnTo>
                  <a:lnTo>
                    <a:pt x="60" y="256"/>
                  </a:lnTo>
                  <a:lnTo>
                    <a:pt x="59" y="256"/>
                  </a:lnTo>
                  <a:lnTo>
                    <a:pt x="59" y="256"/>
                  </a:lnTo>
                  <a:lnTo>
                    <a:pt x="59" y="256"/>
                  </a:lnTo>
                  <a:lnTo>
                    <a:pt x="57" y="256"/>
                  </a:lnTo>
                  <a:lnTo>
                    <a:pt x="57" y="256"/>
                  </a:lnTo>
                  <a:lnTo>
                    <a:pt x="57" y="256"/>
                  </a:lnTo>
                  <a:lnTo>
                    <a:pt x="55" y="256"/>
                  </a:lnTo>
                  <a:lnTo>
                    <a:pt x="55" y="256"/>
                  </a:lnTo>
                  <a:lnTo>
                    <a:pt x="55" y="256"/>
                  </a:lnTo>
                  <a:lnTo>
                    <a:pt x="55" y="256"/>
                  </a:lnTo>
                  <a:lnTo>
                    <a:pt x="54" y="256"/>
                  </a:lnTo>
                  <a:lnTo>
                    <a:pt x="54" y="256"/>
                  </a:lnTo>
                  <a:lnTo>
                    <a:pt x="54" y="256"/>
                  </a:lnTo>
                  <a:lnTo>
                    <a:pt x="52" y="256"/>
                  </a:lnTo>
                  <a:lnTo>
                    <a:pt x="52" y="256"/>
                  </a:lnTo>
                  <a:lnTo>
                    <a:pt x="52" y="256"/>
                  </a:lnTo>
                  <a:lnTo>
                    <a:pt x="52" y="256"/>
                  </a:lnTo>
                  <a:lnTo>
                    <a:pt x="51" y="256"/>
                  </a:lnTo>
                  <a:lnTo>
                    <a:pt x="51" y="256"/>
                  </a:lnTo>
                  <a:lnTo>
                    <a:pt x="51" y="256"/>
                  </a:lnTo>
                  <a:lnTo>
                    <a:pt x="49" y="256"/>
                  </a:lnTo>
                  <a:lnTo>
                    <a:pt x="49" y="256"/>
                  </a:lnTo>
                  <a:lnTo>
                    <a:pt x="49" y="256"/>
                  </a:lnTo>
                  <a:lnTo>
                    <a:pt x="49" y="256"/>
                  </a:lnTo>
                  <a:lnTo>
                    <a:pt x="47" y="256"/>
                  </a:lnTo>
                  <a:lnTo>
                    <a:pt x="47" y="256"/>
                  </a:lnTo>
                  <a:lnTo>
                    <a:pt x="47" y="256"/>
                  </a:lnTo>
                  <a:lnTo>
                    <a:pt x="46" y="256"/>
                  </a:lnTo>
                  <a:lnTo>
                    <a:pt x="46" y="256"/>
                  </a:lnTo>
                  <a:lnTo>
                    <a:pt x="46" y="256"/>
                  </a:lnTo>
                  <a:lnTo>
                    <a:pt x="44" y="256"/>
                  </a:lnTo>
                  <a:lnTo>
                    <a:pt x="44" y="256"/>
                  </a:lnTo>
                  <a:lnTo>
                    <a:pt x="44" y="256"/>
                  </a:lnTo>
                  <a:lnTo>
                    <a:pt x="44" y="256"/>
                  </a:lnTo>
                  <a:lnTo>
                    <a:pt x="42" y="256"/>
                  </a:lnTo>
                  <a:lnTo>
                    <a:pt x="42" y="256"/>
                  </a:lnTo>
                  <a:lnTo>
                    <a:pt x="42" y="256"/>
                  </a:lnTo>
                  <a:lnTo>
                    <a:pt x="41" y="256"/>
                  </a:lnTo>
                  <a:lnTo>
                    <a:pt x="41" y="256"/>
                  </a:lnTo>
                  <a:lnTo>
                    <a:pt x="41" y="256"/>
                  </a:lnTo>
                  <a:lnTo>
                    <a:pt x="41" y="256"/>
                  </a:lnTo>
                  <a:lnTo>
                    <a:pt x="39" y="256"/>
                  </a:lnTo>
                  <a:lnTo>
                    <a:pt x="39" y="256"/>
                  </a:lnTo>
                  <a:lnTo>
                    <a:pt x="39" y="256"/>
                  </a:lnTo>
                  <a:lnTo>
                    <a:pt x="38" y="256"/>
                  </a:lnTo>
                  <a:lnTo>
                    <a:pt x="38" y="256"/>
                  </a:lnTo>
                  <a:lnTo>
                    <a:pt x="38" y="256"/>
                  </a:lnTo>
                  <a:lnTo>
                    <a:pt x="38" y="256"/>
                  </a:lnTo>
                  <a:lnTo>
                    <a:pt x="36" y="256"/>
                  </a:lnTo>
                  <a:lnTo>
                    <a:pt x="36" y="256"/>
                  </a:lnTo>
                  <a:lnTo>
                    <a:pt x="36" y="256"/>
                  </a:lnTo>
                  <a:lnTo>
                    <a:pt x="34" y="256"/>
                  </a:lnTo>
                  <a:lnTo>
                    <a:pt x="34" y="256"/>
                  </a:lnTo>
                  <a:lnTo>
                    <a:pt x="34" y="256"/>
                  </a:lnTo>
                  <a:lnTo>
                    <a:pt x="33" y="256"/>
                  </a:lnTo>
                  <a:lnTo>
                    <a:pt x="33" y="256"/>
                  </a:lnTo>
                  <a:lnTo>
                    <a:pt x="33" y="256"/>
                  </a:lnTo>
                  <a:lnTo>
                    <a:pt x="33" y="256"/>
                  </a:lnTo>
                  <a:lnTo>
                    <a:pt x="31" y="256"/>
                  </a:lnTo>
                  <a:lnTo>
                    <a:pt x="31" y="256"/>
                  </a:lnTo>
                  <a:lnTo>
                    <a:pt x="31" y="256"/>
                  </a:lnTo>
                  <a:lnTo>
                    <a:pt x="29" y="256"/>
                  </a:lnTo>
                  <a:lnTo>
                    <a:pt x="29" y="256"/>
                  </a:lnTo>
                  <a:lnTo>
                    <a:pt x="29" y="256"/>
                  </a:lnTo>
                  <a:lnTo>
                    <a:pt x="29" y="256"/>
                  </a:lnTo>
                  <a:lnTo>
                    <a:pt x="28" y="256"/>
                  </a:lnTo>
                  <a:lnTo>
                    <a:pt x="28" y="256"/>
                  </a:lnTo>
                  <a:lnTo>
                    <a:pt x="28" y="256"/>
                  </a:lnTo>
                  <a:lnTo>
                    <a:pt x="26" y="256"/>
                  </a:lnTo>
                  <a:lnTo>
                    <a:pt x="26" y="256"/>
                  </a:lnTo>
                  <a:lnTo>
                    <a:pt x="26" y="256"/>
                  </a:lnTo>
                  <a:lnTo>
                    <a:pt x="25" y="256"/>
                  </a:lnTo>
                  <a:lnTo>
                    <a:pt x="25" y="256"/>
                  </a:lnTo>
                  <a:lnTo>
                    <a:pt x="25" y="256"/>
                  </a:lnTo>
                  <a:lnTo>
                    <a:pt x="25" y="256"/>
                  </a:lnTo>
                  <a:lnTo>
                    <a:pt x="23" y="256"/>
                  </a:lnTo>
                  <a:lnTo>
                    <a:pt x="23" y="256"/>
                  </a:lnTo>
                  <a:lnTo>
                    <a:pt x="23" y="256"/>
                  </a:lnTo>
                  <a:lnTo>
                    <a:pt x="21" y="256"/>
                  </a:lnTo>
                  <a:lnTo>
                    <a:pt x="21" y="256"/>
                  </a:lnTo>
                  <a:lnTo>
                    <a:pt x="21" y="256"/>
                  </a:lnTo>
                  <a:lnTo>
                    <a:pt x="21" y="256"/>
                  </a:lnTo>
                  <a:lnTo>
                    <a:pt x="20" y="256"/>
                  </a:lnTo>
                  <a:lnTo>
                    <a:pt x="20" y="256"/>
                  </a:lnTo>
                  <a:lnTo>
                    <a:pt x="20" y="256"/>
                  </a:lnTo>
                  <a:lnTo>
                    <a:pt x="18" y="256"/>
                  </a:lnTo>
                  <a:lnTo>
                    <a:pt x="18" y="256"/>
                  </a:lnTo>
                  <a:lnTo>
                    <a:pt x="18" y="256"/>
                  </a:lnTo>
                  <a:lnTo>
                    <a:pt x="18" y="256"/>
                  </a:lnTo>
                  <a:lnTo>
                    <a:pt x="16" y="256"/>
                  </a:lnTo>
                  <a:lnTo>
                    <a:pt x="16" y="256"/>
                  </a:lnTo>
                  <a:lnTo>
                    <a:pt x="16" y="256"/>
                  </a:lnTo>
                  <a:lnTo>
                    <a:pt x="15" y="256"/>
                  </a:lnTo>
                  <a:lnTo>
                    <a:pt x="15" y="256"/>
                  </a:lnTo>
                  <a:lnTo>
                    <a:pt x="15" y="256"/>
                  </a:lnTo>
                  <a:lnTo>
                    <a:pt x="13" y="256"/>
                  </a:lnTo>
                  <a:lnTo>
                    <a:pt x="13" y="256"/>
                  </a:lnTo>
                  <a:lnTo>
                    <a:pt x="13" y="256"/>
                  </a:lnTo>
                  <a:lnTo>
                    <a:pt x="13" y="256"/>
                  </a:lnTo>
                  <a:lnTo>
                    <a:pt x="12" y="256"/>
                  </a:lnTo>
                  <a:lnTo>
                    <a:pt x="12" y="256"/>
                  </a:lnTo>
                  <a:lnTo>
                    <a:pt x="12" y="256"/>
                  </a:lnTo>
                  <a:lnTo>
                    <a:pt x="10" y="256"/>
                  </a:lnTo>
                  <a:lnTo>
                    <a:pt x="10" y="256"/>
                  </a:lnTo>
                  <a:lnTo>
                    <a:pt x="10" y="256"/>
                  </a:lnTo>
                  <a:lnTo>
                    <a:pt x="10" y="256"/>
                  </a:lnTo>
                  <a:lnTo>
                    <a:pt x="8" y="256"/>
                  </a:lnTo>
                  <a:lnTo>
                    <a:pt x="8" y="256"/>
                  </a:lnTo>
                  <a:lnTo>
                    <a:pt x="8" y="256"/>
                  </a:lnTo>
                  <a:lnTo>
                    <a:pt x="7" y="256"/>
                  </a:lnTo>
                  <a:lnTo>
                    <a:pt x="7" y="256"/>
                  </a:lnTo>
                  <a:lnTo>
                    <a:pt x="7" y="256"/>
                  </a:lnTo>
                  <a:lnTo>
                    <a:pt x="7" y="256"/>
                  </a:lnTo>
                  <a:lnTo>
                    <a:pt x="5" y="256"/>
                  </a:lnTo>
                  <a:lnTo>
                    <a:pt x="5" y="256"/>
                  </a:lnTo>
                  <a:lnTo>
                    <a:pt x="5" y="256"/>
                  </a:lnTo>
                  <a:lnTo>
                    <a:pt x="3" y="256"/>
                  </a:lnTo>
                  <a:lnTo>
                    <a:pt x="3" y="256"/>
                  </a:lnTo>
                  <a:lnTo>
                    <a:pt x="3" y="256"/>
                  </a:lnTo>
                  <a:lnTo>
                    <a:pt x="2" y="256"/>
                  </a:lnTo>
                  <a:lnTo>
                    <a:pt x="2" y="256"/>
                  </a:lnTo>
                  <a:lnTo>
                    <a:pt x="2" y="256"/>
                  </a:lnTo>
                  <a:lnTo>
                    <a:pt x="2" y="256"/>
                  </a:lnTo>
                  <a:lnTo>
                    <a:pt x="0" y="256"/>
                  </a:lnTo>
                  <a:lnTo>
                    <a:pt x="0" y="256"/>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798" name=""/>
            <p:cNvSpPr/>
            <p:nvPr/>
          </p:nvSpPr>
          <p:spPr>
            <a:xfrm>
              <a:off x="1557360" y="6332400"/>
              <a:ext cx="189000" cy="40606920"/>
            </a:xfrm>
            <a:custGeom>
              <a:avLst/>
              <a:gdLst/>
              <a:ahLst/>
              <a:rect l="l" t="t" r="r" b="b"/>
              <a:pathLst>
                <a:path w="238" h="51159">
                  <a:moveTo>
                    <a:pt x="0" y="256"/>
                  </a:moveTo>
                  <a:lnTo>
                    <a:pt x="0" y="-14377"/>
                  </a:lnTo>
                  <a:lnTo>
                    <a:pt x="0" y="301"/>
                  </a:lnTo>
                  <a:lnTo>
                    <a:pt x="2" y="300"/>
                  </a:lnTo>
                  <a:lnTo>
                    <a:pt x="2" y="298"/>
                  </a:lnTo>
                  <a:lnTo>
                    <a:pt x="2" y="280"/>
                  </a:lnTo>
                  <a:lnTo>
                    <a:pt x="2" y="280"/>
                  </a:lnTo>
                  <a:lnTo>
                    <a:pt x="3" y="274"/>
                  </a:lnTo>
                  <a:lnTo>
                    <a:pt x="3" y="274"/>
                  </a:lnTo>
                  <a:lnTo>
                    <a:pt x="3" y="270"/>
                  </a:lnTo>
                  <a:lnTo>
                    <a:pt x="5" y="263"/>
                  </a:lnTo>
                  <a:lnTo>
                    <a:pt x="5" y="263"/>
                  </a:lnTo>
                  <a:lnTo>
                    <a:pt x="5" y="263"/>
                  </a:lnTo>
                  <a:lnTo>
                    <a:pt x="7" y="256"/>
                  </a:lnTo>
                  <a:lnTo>
                    <a:pt x="7" y="256"/>
                  </a:lnTo>
                  <a:lnTo>
                    <a:pt x="7" y="256"/>
                  </a:lnTo>
                  <a:lnTo>
                    <a:pt x="7" y="256"/>
                  </a:lnTo>
                  <a:lnTo>
                    <a:pt x="8" y="256"/>
                  </a:lnTo>
                  <a:lnTo>
                    <a:pt x="8" y="256"/>
                  </a:lnTo>
                  <a:lnTo>
                    <a:pt x="8" y="256"/>
                  </a:lnTo>
                  <a:lnTo>
                    <a:pt x="10" y="256"/>
                  </a:lnTo>
                  <a:lnTo>
                    <a:pt x="10" y="256"/>
                  </a:lnTo>
                  <a:lnTo>
                    <a:pt x="10" y="256"/>
                  </a:lnTo>
                  <a:lnTo>
                    <a:pt x="10" y="256"/>
                  </a:lnTo>
                  <a:lnTo>
                    <a:pt x="12" y="256"/>
                  </a:lnTo>
                  <a:lnTo>
                    <a:pt x="12" y="256"/>
                  </a:lnTo>
                  <a:lnTo>
                    <a:pt x="12" y="256"/>
                  </a:lnTo>
                  <a:lnTo>
                    <a:pt x="13" y="256"/>
                  </a:lnTo>
                  <a:lnTo>
                    <a:pt x="13" y="256"/>
                  </a:lnTo>
                  <a:lnTo>
                    <a:pt x="13" y="256"/>
                  </a:lnTo>
                  <a:lnTo>
                    <a:pt x="13" y="256"/>
                  </a:lnTo>
                  <a:lnTo>
                    <a:pt x="15" y="256"/>
                  </a:lnTo>
                  <a:lnTo>
                    <a:pt x="15" y="256"/>
                  </a:lnTo>
                  <a:lnTo>
                    <a:pt x="15" y="256"/>
                  </a:lnTo>
                  <a:lnTo>
                    <a:pt x="16" y="256"/>
                  </a:lnTo>
                  <a:lnTo>
                    <a:pt x="16" y="256"/>
                  </a:lnTo>
                  <a:lnTo>
                    <a:pt x="16" y="256"/>
                  </a:lnTo>
                  <a:lnTo>
                    <a:pt x="18" y="256"/>
                  </a:lnTo>
                  <a:lnTo>
                    <a:pt x="18" y="256"/>
                  </a:lnTo>
                  <a:lnTo>
                    <a:pt x="18" y="256"/>
                  </a:lnTo>
                  <a:lnTo>
                    <a:pt x="18" y="256"/>
                  </a:lnTo>
                  <a:lnTo>
                    <a:pt x="20" y="256"/>
                  </a:lnTo>
                  <a:lnTo>
                    <a:pt x="20" y="256"/>
                  </a:lnTo>
                  <a:lnTo>
                    <a:pt x="20" y="256"/>
                  </a:lnTo>
                  <a:lnTo>
                    <a:pt x="21" y="256"/>
                  </a:lnTo>
                  <a:lnTo>
                    <a:pt x="21" y="256"/>
                  </a:lnTo>
                  <a:lnTo>
                    <a:pt x="21" y="256"/>
                  </a:lnTo>
                  <a:lnTo>
                    <a:pt x="21" y="256"/>
                  </a:lnTo>
                  <a:lnTo>
                    <a:pt x="23" y="256"/>
                  </a:lnTo>
                  <a:lnTo>
                    <a:pt x="23" y="256"/>
                  </a:lnTo>
                  <a:lnTo>
                    <a:pt x="23" y="256"/>
                  </a:lnTo>
                  <a:lnTo>
                    <a:pt x="25" y="256"/>
                  </a:lnTo>
                  <a:lnTo>
                    <a:pt x="25" y="256"/>
                  </a:lnTo>
                  <a:lnTo>
                    <a:pt x="25" y="256"/>
                  </a:lnTo>
                  <a:lnTo>
                    <a:pt x="25" y="253"/>
                  </a:lnTo>
                  <a:lnTo>
                    <a:pt x="26" y="251"/>
                  </a:lnTo>
                  <a:lnTo>
                    <a:pt x="26" y="248"/>
                  </a:lnTo>
                  <a:lnTo>
                    <a:pt x="26" y="246"/>
                  </a:lnTo>
                  <a:lnTo>
                    <a:pt x="28" y="242"/>
                  </a:lnTo>
                  <a:lnTo>
                    <a:pt x="28" y="241"/>
                  </a:lnTo>
                  <a:lnTo>
                    <a:pt x="28" y="241"/>
                  </a:lnTo>
                  <a:lnTo>
                    <a:pt x="29" y="241"/>
                  </a:lnTo>
                  <a:lnTo>
                    <a:pt x="29" y="241"/>
                  </a:lnTo>
                  <a:lnTo>
                    <a:pt x="29" y="241"/>
                  </a:lnTo>
                  <a:lnTo>
                    <a:pt x="29" y="234"/>
                  </a:lnTo>
                  <a:lnTo>
                    <a:pt x="31" y="234"/>
                  </a:lnTo>
                  <a:lnTo>
                    <a:pt x="31" y="230"/>
                  </a:lnTo>
                  <a:lnTo>
                    <a:pt x="31" y="228"/>
                  </a:lnTo>
                  <a:lnTo>
                    <a:pt x="33" y="227"/>
                  </a:lnTo>
                  <a:lnTo>
                    <a:pt x="33" y="222"/>
                  </a:lnTo>
                  <a:lnTo>
                    <a:pt x="33" y="220"/>
                  </a:lnTo>
                  <a:lnTo>
                    <a:pt x="33" y="220"/>
                  </a:lnTo>
                  <a:lnTo>
                    <a:pt x="34" y="220"/>
                  </a:lnTo>
                  <a:lnTo>
                    <a:pt x="34" y="220"/>
                  </a:lnTo>
                  <a:lnTo>
                    <a:pt x="34" y="216"/>
                  </a:lnTo>
                  <a:lnTo>
                    <a:pt x="36" y="215"/>
                  </a:lnTo>
                  <a:lnTo>
                    <a:pt x="36" y="208"/>
                  </a:lnTo>
                  <a:lnTo>
                    <a:pt x="36" y="204"/>
                  </a:lnTo>
                  <a:lnTo>
                    <a:pt x="38" y="204"/>
                  </a:lnTo>
                  <a:lnTo>
                    <a:pt x="38" y="202"/>
                  </a:lnTo>
                  <a:lnTo>
                    <a:pt x="38" y="199"/>
                  </a:lnTo>
                  <a:lnTo>
                    <a:pt x="38" y="199"/>
                  </a:lnTo>
                  <a:lnTo>
                    <a:pt x="39" y="194"/>
                  </a:lnTo>
                  <a:lnTo>
                    <a:pt x="39" y="189"/>
                  </a:lnTo>
                  <a:lnTo>
                    <a:pt x="39" y="187"/>
                  </a:lnTo>
                  <a:lnTo>
                    <a:pt x="41" y="185"/>
                  </a:lnTo>
                  <a:lnTo>
                    <a:pt x="41" y="185"/>
                  </a:lnTo>
                  <a:lnTo>
                    <a:pt x="41" y="182"/>
                  </a:lnTo>
                  <a:lnTo>
                    <a:pt x="41" y="182"/>
                  </a:lnTo>
                  <a:lnTo>
                    <a:pt x="42" y="182"/>
                  </a:lnTo>
                  <a:lnTo>
                    <a:pt x="42" y="178"/>
                  </a:lnTo>
                  <a:lnTo>
                    <a:pt x="42" y="171"/>
                  </a:lnTo>
                  <a:lnTo>
                    <a:pt x="44" y="171"/>
                  </a:lnTo>
                  <a:lnTo>
                    <a:pt x="44" y="171"/>
                  </a:lnTo>
                  <a:lnTo>
                    <a:pt x="44" y="169"/>
                  </a:lnTo>
                  <a:lnTo>
                    <a:pt x="44" y="166"/>
                  </a:lnTo>
                  <a:lnTo>
                    <a:pt x="46" y="163"/>
                  </a:lnTo>
                  <a:lnTo>
                    <a:pt x="46" y="163"/>
                  </a:lnTo>
                  <a:lnTo>
                    <a:pt x="46" y="163"/>
                  </a:lnTo>
                  <a:lnTo>
                    <a:pt x="47" y="159"/>
                  </a:lnTo>
                  <a:lnTo>
                    <a:pt x="47" y="154"/>
                  </a:lnTo>
                  <a:lnTo>
                    <a:pt x="47" y="152"/>
                  </a:lnTo>
                  <a:lnTo>
                    <a:pt x="49" y="150"/>
                  </a:lnTo>
                  <a:lnTo>
                    <a:pt x="49" y="149"/>
                  </a:lnTo>
                  <a:lnTo>
                    <a:pt x="49" y="145"/>
                  </a:lnTo>
                  <a:lnTo>
                    <a:pt x="49" y="145"/>
                  </a:lnTo>
                  <a:lnTo>
                    <a:pt x="51" y="140"/>
                  </a:lnTo>
                  <a:lnTo>
                    <a:pt x="51" y="138"/>
                  </a:lnTo>
                  <a:lnTo>
                    <a:pt x="51" y="137"/>
                  </a:lnTo>
                  <a:lnTo>
                    <a:pt x="52" y="137"/>
                  </a:lnTo>
                  <a:lnTo>
                    <a:pt x="52" y="135"/>
                  </a:lnTo>
                  <a:lnTo>
                    <a:pt x="52" y="135"/>
                  </a:lnTo>
                  <a:lnTo>
                    <a:pt x="52" y="123"/>
                  </a:lnTo>
                  <a:lnTo>
                    <a:pt x="54" y="123"/>
                  </a:lnTo>
                  <a:lnTo>
                    <a:pt x="54" y="123"/>
                  </a:lnTo>
                  <a:lnTo>
                    <a:pt x="54" y="117"/>
                  </a:lnTo>
                  <a:lnTo>
                    <a:pt x="55" y="116"/>
                  </a:lnTo>
                  <a:lnTo>
                    <a:pt x="55" y="116"/>
                  </a:lnTo>
                  <a:lnTo>
                    <a:pt x="55" y="114"/>
                  </a:lnTo>
                  <a:lnTo>
                    <a:pt x="55" y="114"/>
                  </a:lnTo>
                  <a:lnTo>
                    <a:pt x="57" y="107"/>
                  </a:lnTo>
                  <a:lnTo>
                    <a:pt x="57" y="105"/>
                  </a:lnTo>
                  <a:lnTo>
                    <a:pt x="57" y="104"/>
                  </a:lnTo>
                  <a:lnTo>
                    <a:pt x="59" y="102"/>
                  </a:lnTo>
                  <a:lnTo>
                    <a:pt x="59" y="102"/>
                  </a:lnTo>
                  <a:lnTo>
                    <a:pt x="59" y="102"/>
                  </a:lnTo>
                  <a:lnTo>
                    <a:pt x="60" y="102"/>
                  </a:lnTo>
                  <a:lnTo>
                    <a:pt x="60" y="97"/>
                  </a:lnTo>
                  <a:lnTo>
                    <a:pt x="60" y="97"/>
                  </a:lnTo>
                  <a:lnTo>
                    <a:pt x="60" y="95"/>
                  </a:lnTo>
                  <a:lnTo>
                    <a:pt x="62" y="95"/>
                  </a:lnTo>
                  <a:lnTo>
                    <a:pt x="62" y="95"/>
                  </a:lnTo>
                  <a:lnTo>
                    <a:pt x="62" y="93"/>
                  </a:lnTo>
                  <a:lnTo>
                    <a:pt x="64" y="93"/>
                  </a:lnTo>
                  <a:lnTo>
                    <a:pt x="64" y="93"/>
                  </a:lnTo>
                  <a:lnTo>
                    <a:pt x="64" y="93"/>
                  </a:lnTo>
                  <a:lnTo>
                    <a:pt x="64" y="93"/>
                  </a:lnTo>
                  <a:lnTo>
                    <a:pt x="65" y="93"/>
                  </a:lnTo>
                  <a:lnTo>
                    <a:pt x="65" y="93"/>
                  </a:lnTo>
                  <a:lnTo>
                    <a:pt x="65" y="93"/>
                  </a:lnTo>
                  <a:lnTo>
                    <a:pt x="67" y="93"/>
                  </a:lnTo>
                  <a:lnTo>
                    <a:pt x="67" y="93"/>
                  </a:lnTo>
                  <a:lnTo>
                    <a:pt x="67" y="93"/>
                  </a:lnTo>
                  <a:lnTo>
                    <a:pt x="68" y="93"/>
                  </a:lnTo>
                  <a:lnTo>
                    <a:pt x="68" y="93"/>
                  </a:lnTo>
                  <a:lnTo>
                    <a:pt x="68" y="93"/>
                  </a:lnTo>
                  <a:lnTo>
                    <a:pt x="68" y="93"/>
                  </a:lnTo>
                  <a:lnTo>
                    <a:pt x="70" y="93"/>
                  </a:lnTo>
                  <a:lnTo>
                    <a:pt x="70" y="93"/>
                  </a:lnTo>
                  <a:lnTo>
                    <a:pt x="70" y="93"/>
                  </a:lnTo>
                  <a:lnTo>
                    <a:pt x="72" y="93"/>
                  </a:lnTo>
                  <a:lnTo>
                    <a:pt x="72" y="93"/>
                  </a:lnTo>
                  <a:lnTo>
                    <a:pt x="72" y="93"/>
                  </a:lnTo>
                  <a:lnTo>
                    <a:pt x="72" y="93"/>
                  </a:lnTo>
                  <a:lnTo>
                    <a:pt x="73" y="93"/>
                  </a:lnTo>
                  <a:lnTo>
                    <a:pt x="73" y="93"/>
                  </a:lnTo>
                  <a:lnTo>
                    <a:pt x="73" y="93"/>
                  </a:lnTo>
                  <a:lnTo>
                    <a:pt x="75" y="93"/>
                  </a:lnTo>
                  <a:lnTo>
                    <a:pt x="75" y="93"/>
                  </a:lnTo>
                  <a:lnTo>
                    <a:pt x="75" y="93"/>
                  </a:lnTo>
                  <a:lnTo>
                    <a:pt x="75" y="93"/>
                  </a:lnTo>
                  <a:lnTo>
                    <a:pt x="77" y="93"/>
                  </a:lnTo>
                  <a:lnTo>
                    <a:pt x="77" y="93"/>
                  </a:lnTo>
                  <a:lnTo>
                    <a:pt x="77" y="93"/>
                  </a:lnTo>
                  <a:lnTo>
                    <a:pt x="78" y="93"/>
                  </a:lnTo>
                  <a:lnTo>
                    <a:pt x="78" y="93"/>
                  </a:lnTo>
                  <a:lnTo>
                    <a:pt x="78" y="93"/>
                  </a:lnTo>
                  <a:lnTo>
                    <a:pt x="80" y="93"/>
                  </a:lnTo>
                  <a:lnTo>
                    <a:pt x="80" y="93"/>
                  </a:lnTo>
                  <a:lnTo>
                    <a:pt x="80" y="93"/>
                  </a:lnTo>
                  <a:lnTo>
                    <a:pt x="80" y="93"/>
                  </a:lnTo>
                  <a:lnTo>
                    <a:pt x="82" y="93"/>
                  </a:lnTo>
                  <a:lnTo>
                    <a:pt x="82" y="93"/>
                  </a:lnTo>
                  <a:lnTo>
                    <a:pt x="82" y="93"/>
                  </a:lnTo>
                  <a:lnTo>
                    <a:pt x="83" y="93"/>
                  </a:lnTo>
                  <a:lnTo>
                    <a:pt x="83" y="93"/>
                  </a:lnTo>
                  <a:lnTo>
                    <a:pt x="83" y="93"/>
                  </a:lnTo>
                  <a:lnTo>
                    <a:pt x="83" y="93"/>
                  </a:lnTo>
                  <a:lnTo>
                    <a:pt x="85" y="93"/>
                  </a:lnTo>
                  <a:lnTo>
                    <a:pt x="85" y="93"/>
                  </a:lnTo>
                  <a:lnTo>
                    <a:pt x="85" y="93"/>
                  </a:lnTo>
                  <a:lnTo>
                    <a:pt x="86" y="93"/>
                  </a:lnTo>
                  <a:lnTo>
                    <a:pt x="86" y="93"/>
                  </a:lnTo>
                  <a:lnTo>
                    <a:pt x="86" y="93"/>
                  </a:lnTo>
                  <a:lnTo>
                    <a:pt x="86" y="93"/>
                  </a:lnTo>
                  <a:lnTo>
                    <a:pt x="88" y="93"/>
                  </a:lnTo>
                  <a:lnTo>
                    <a:pt x="88" y="93"/>
                  </a:lnTo>
                  <a:lnTo>
                    <a:pt x="88" y="93"/>
                  </a:lnTo>
                  <a:lnTo>
                    <a:pt x="90" y="93"/>
                  </a:lnTo>
                  <a:lnTo>
                    <a:pt x="90" y="93"/>
                  </a:lnTo>
                  <a:lnTo>
                    <a:pt x="90" y="93"/>
                  </a:lnTo>
                  <a:lnTo>
                    <a:pt x="91" y="93"/>
                  </a:lnTo>
                  <a:lnTo>
                    <a:pt x="91" y="93"/>
                  </a:lnTo>
                  <a:lnTo>
                    <a:pt x="91" y="93"/>
                  </a:lnTo>
                  <a:lnTo>
                    <a:pt x="91" y="93"/>
                  </a:lnTo>
                  <a:lnTo>
                    <a:pt x="93" y="93"/>
                  </a:lnTo>
                  <a:lnTo>
                    <a:pt x="93" y="93"/>
                  </a:lnTo>
                  <a:lnTo>
                    <a:pt x="93" y="93"/>
                  </a:lnTo>
                  <a:lnTo>
                    <a:pt x="95" y="93"/>
                  </a:lnTo>
                  <a:lnTo>
                    <a:pt x="95" y="93"/>
                  </a:lnTo>
                  <a:lnTo>
                    <a:pt x="95" y="93"/>
                  </a:lnTo>
                  <a:lnTo>
                    <a:pt x="95" y="93"/>
                  </a:lnTo>
                  <a:lnTo>
                    <a:pt x="96" y="93"/>
                  </a:lnTo>
                  <a:lnTo>
                    <a:pt x="96" y="93"/>
                  </a:lnTo>
                  <a:lnTo>
                    <a:pt x="96" y="93"/>
                  </a:lnTo>
                  <a:lnTo>
                    <a:pt x="98" y="91"/>
                  </a:lnTo>
                  <a:lnTo>
                    <a:pt x="98" y="88"/>
                  </a:lnTo>
                  <a:lnTo>
                    <a:pt x="98" y="88"/>
                  </a:lnTo>
                  <a:lnTo>
                    <a:pt x="98" y="86"/>
                  </a:lnTo>
                  <a:lnTo>
                    <a:pt x="99" y="86"/>
                  </a:lnTo>
                  <a:lnTo>
                    <a:pt x="99" y="86"/>
                  </a:lnTo>
                  <a:lnTo>
                    <a:pt x="99" y="86"/>
                  </a:lnTo>
                  <a:lnTo>
                    <a:pt x="101" y="86"/>
                  </a:lnTo>
                  <a:lnTo>
                    <a:pt x="101" y="86"/>
                  </a:lnTo>
                  <a:lnTo>
                    <a:pt x="101" y="84"/>
                  </a:lnTo>
                  <a:lnTo>
                    <a:pt x="103" y="84"/>
                  </a:lnTo>
                  <a:lnTo>
                    <a:pt x="103" y="83"/>
                  </a:lnTo>
                  <a:lnTo>
                    <a:pt x="103" y="83"/>
                  </a:lnTo>
                  <a:lnTo>
                    <a:pt x="103" y="83"/>
                  </a:lnTo>
                  <a:lnTo>
                    <a:pt x="104" y="81"/>
                  </a:lnTo>
                  <a:lnTo>
                    <a:pt x="104" y="78"/>
                  </a:lnTo>
                  <a:lnTo>
                    <a:pt x="104" y="78"/>
                  </a:lnTo>
                  <a:lnTo>
                    <a:pt x="106" y="78"/>
                  </a:lnTo>
                  <a:lnTo>
                    <a:pt x="106" y="78"/>
                  </a:lnTo>
                  <a:lnTo>
                    <a:pt x="106" y="78"/>
                  </a:lnTo>
                  <a:lnTo>
                    <a:pt x="106" y="76"/>
                  </a:lnTo>
                  <a:lnTo>
                    <a:pt x="108" y="74"/>
                  </a:lnTo>
                  <a:lnTo>
                    <a:pt x="108" y="74"/>
                  </a:lnTo>
                  <a:lnTo>
                    <a:pt x="108" y="71"/>
                  </a:lnTo>
                  <a:lnTo>
                    <a:pt x="109" y="71"/>
                  </a:lnTo>
                  <a:lnTo>
                    <a:pt x="109" y="69"/>
                  </a:lnTo>
                  <a:lnTo>
                    <a:pt x="109" y="69"/>
                  </a:lnTo>
                  <a:lnTo>
                    <a:pt x="111" y="67"/>
                  </a:lnTo>
                  <a:lnTo>
                    <a:pt x="111" y="67"/>
                  </a:lnTo>
                  <a:lnTo>
                    <a:pt x="111" y="65"/>
                  </a:lnTo>
                  <a:lnTo>
                    <a:pt x="111" y="64"/>
                  </a:lnTo>
                  <a:lnTo>
                    <a:pt x="112" y="64"/>
                  </a:lnTo>
                  <a:lnTo>
                    <a:pt x="112" y="64"/>
                  </a:lnTo>
                  <a:lnTo>
                    <a:pt x="112" y="62"/>
                  </a:lnTo>
                  <a:lnTo>
                    <a:pt x="114" y="62"/>
                  </a:lnTo>
                  <a:lnTo>
                    <a:pt x="114" y="62"/>
                  </a:lnTo>
                  <a:lnTo>
                    <a:pt x="114" y="62"/>
                  </a:lnTo>
                  <a:lnTo>
                    <a:pt x="114" y="62"/>
                  </a:lnTo>
                  <a:lnTo>
                    <a:pt x="116" y="62"/>
                  </a:lnTo>
                  <a:lnTo>
                    <a:pt x="116" y="62"/>
                  </a:lnTo>
                  <a:lnTo>
                    <a:pt x="116" y="62"/>
                  </a:lnTo>
                  <a:lnTo>
                    <a:pt x="117" y="62"/>
                  </a:lnTo>
                  <a:lnTo>
                    <a:pt x="117" y="60"/>
                  </a:lnTo>
                  <a:lnTo>
                    <a:pt x="117" y="60"/>
                  </a:lnTo>
                  <a:lnTo>
                    <a:pt x="117" y="60"/>
                  </a:lnTo>
                  <a:lnTo>
                    <a:pt x="119" y="60"/>
                  </a:lnTo>
                  <a:lnTo>
                    <a:pt x="119" y="60"/>
                  </a:lnTo>
                  <a:lnTo>
                    <a:pt x="119" y="60"/>
                  </a:lnTo>
                  <a:lnTo>
                    <a:pt x="121" y="57"/>
                  </a:lnTo>
                  <a:lnTo>
                    <a:pt x="121" y="57"/>
                  </a:lnTo>
                  <a:lnTo>
                    <a:pt x="121" y="53"/>
                  </a:lnTo>
                  <a:lnTo>
                    <a:pt x="122" y="53"/>
                  </a:lnTo>
                  <a:lnTo>
                    <a:pt x="122" y="52"/>
                  </a:lnTo>
                  <a:lnTo>
                    <a:pt x="122" y="52"/>
                  </a:lnTo>
                  <a:lnTo>
                    <a:pt x="122" y="52"/>
                  </a:lnTo>
                  <a:lnTo>
                    <a:pt x="124" y="52"/>
                  </a:lnTo>
                  <a:lnTo>
                    <a:pt x="124" y="48"/>
                  </a:lnTo>
                  <a:lnTo>
                    <a:pt x="124" y="48"/>
                  </a:lnTo>
                  <a:lnTo>
                    <a:pt x="125" y="48"/>
                  </a:lnTo>
                  <a:lnTo>
                    <a:pt x="125" y="45"/>
                  </a:lnTo>
                  <a:lnTo>
                    <a:pt x="125" y="45"/>
                  </a:lnTo>
                  <a:lnTo>
                    <a:pt x="125" y="45"/>
                  </a:lnTo>
                  <a:lnTo>
                    <a:pt x="127" y="45"/>
                  </a:lnTo>
                  <a:lnTo>
                    <a:pt x="127" y="45"/>
                  </a:lnTo>
                  <a:lnTo>
                    <a:pt x="127" y="45"/>
                  </a:lnTo>
                  <a:lnTo>
                    <a:pt x="129" y="45"/>
                  </a:lnTo>
                  <a:lnTo>
                    <a:pt x="129" y="45"/>
                  </a:lnTo>
                  <a:lnTo>
                    <a:pt x="129" y="45"/>
                  </a:lnTo>
                  <a:lnTo>
                    <a:pt x="129" y="43"/>
                  </a:lnTo>
                  <a:lnTo>
                    <a:pt x="130" y="43"/>
                  </a:lnTo>
                  <a:lnTo>
                    <a:pt x="130" y="43"/>
                  </a:lnTo>
                  <a:lnTo>
                    <a:pt x="130" y="43"/>
                  </a:lnTo>
                  <a:lnTo>
                    <a:pt x="132" y="41"/>
                  </a:lnTo>
                  <a:lnTo>
                    <a:pt x="132" y="39"/>
                  </a:lnTo>
                  <a:lnTo>
                    <a:pt x="132" y="39"/>
                  </a:lnTo>
                  <a:lnTo>
                    <a:pt x="134" y="39"/>
                  </a:lnTo>
                  <a:lnTo>
                    <a:pt x="134" y="38"/>
                  </a:lnTo>
                  <a:lnTo>
                    <a:pt x="134" y="38"/>
                  </a:lnTo>
                  <a:lnTo>
                    <a:pt x="134" y="38"/>
                  </a:lnTo>
                  <a:lnTo>
                    <a:pt x="135" y="38"/>
                  </a:lnTo>
                  <a:lnTo>
                    <a:pt x="135" y="38"/>
                  </a:lnTo>
                  <a:lnTo>
                    <a:pt x="135" y="38"/>
                  </a:lnTo>
                  <a:lnTo>
                    <a:pt x="137" y="36"/>
                  </a:lnTo>
                  <a:lnTo>
                    <a:pt x="137" y="36"/>
                  </a:lnTo>
                  <a:lnTo>
                    <a:pt x="137" y="36"/>
                  </a:lnTo>
                  <a:lnTo>
                    <a:pt x="137" y="36"/>
                  </a:lnTo>
                  <a:lnTo>
                    <a:pt x="138" y="34"/>
                  </a:lnTo>
                  <a:lnTo>
                    <a:pt x="138" y="34"/>
                  </a:lnTo>
                  <a:lnTo>
                    <a:pt x="138" y="34"/>
                  </a:lnTo>
                  <a:lnTo>
                    <a:pt x="140" y="34"/>
                  </a:lnTo>
                  <a:lnTo>
                    <a:pt x="140" y="32"/>
                  </a:lnTo>
                  <a:lnTo>
                    <a:pt x="140" y="32"/>
                  </a:lnTo>
                  <a:lnTo>
                    <a:pt x="142" y="32"/>
                  </a:lnTo>
                  <a:lnTo>
                    <a:pt x="142" y="32"/>
                  </a:lnTo>
                  <a:lnTo>
                    <a:pt x="142" y="32"/>
                  </a:lnTo>
                  <a:lnTo>
                    <a:pt x="142" y="31"/>
                  </a:lnTo>
                  <a:lnTo>
                    <a:pt x="143" y="31"/>
                  </a:lnTo>
                  <a:lnTo>
                    <a:pt x="143" y="31"/>
                  </a:lnTo>
                  <a:lnTo>
                    <a:pt x="143" y="31"/>
                  </a:lnTo>
                  <a:lnTo>
                    <a:pt x="145" y="31"/>
                  </a:lnTo>
                  <a:lnTo>
                    <a:pt x="145" y="31"/>
                  </a:lnTo>
                  <a:lnTo>
                    <a:pt x="145" y="31"/>
                  </a:lnTo>
                  <a:lnTo>
                    <a:pt x="145" y="29"/>
                  </a:lnTo>
                  <a:lnTo>
                    <a:pt x="147" y="29"/>
                  </a:lnTo>
                  <a:lnTo>
                    <a:pt x="147" y="29"/>
                  </a:lnTo>
                  <a:lnTo>
                    <a:pt x="147" y="29"/>
                  </a:lnTo>
                  <a:lnTo>
                    <a:pt x="148" y="29"/>
                  </a:lnTo>
                  <a:lnTo>
                    <a:pt x="148" y="29"/>
                  </a:lnTo>
                  <a:lnTo>
                    <a:pt x="148" y="29"/>
                  </a:lnTo>
                  <a:lnTo>
                    <a:pt x="148" y="29"/>
                  </a:lnTo>
                  <a:lnTo>
                    <a:pt x="150" y="29"/>
                  </a:lnTo>
                  <a:lnTo>
                    <a:pt x="150" y="29"/>
                  </a:lnTo>
                  <a:lnTo>
                    <a:pt x="150" y="27"/>
                  </a:lnTo>
                  <a:lnTo>
                    <a:pt x="151" y="27"/>
                  </a:lnTo>
                  <a:lnTo>
                    <a:pt x="151" y="27"/>
                  </a:lnTo>
                  <a:lnTo>
                    <a:pt x="151" y="27"/>
                  </a:lnTo>
                  <a:lnTo>
                    <a:pt x="153" y="27"/>
                  </a:lnTo>
                  <a:lnTo>
                    <a:pt x="153" y="27"/>
                  </a:lnTo>
                  <a:lnTo>
                    <a:pt x="153" y="26"/>
                  </a:lnTo>
                  <a:lnTo>
                    <a:pt x="153" y="26"/>
                  </a:lnTo>
                  <a:lnTo>
                    <a:pt x="155" y="26"/>
                  </a:lnTo>
                  <a:lnTo>
                    <a:pt x="155" y="24"/>
                  </a:lnTo>
                  <a:lnTo>
                    <a:pt x="155" y="24"/>
                  </a:lnTo>
                  <a:lnTo>
                    <a:pt x="156" y="22"/>
                  </a:lnTo>
                  <a:lnTo>
                    <a:pt x="156" y="22"/>
                  </a:lnTo>
                  <a:lnTo>
                    <a:pt x="156" y="22"/>
                  </a:lnTo>
                  <a:lnTo>
                    <a:pt x="156" y="22"/>
                  </a:lnTo>
                  <a:lnTo>
                    <a:pt x="158" y="22"/>
                  </a:lnTo>
                  <a:lnTo>
                    <a:pt x="158" y="22"/>
                  </a:lnTo>
                  <a:lnTo>
                    <a:pt x="158" y="22"/>
                  </a:lnTo>
                  <a:lnTo>
                    <a:pt x="160" y="22"/>
                  </a:lnTo>
                  <a:lnTo>
                    <a:pt x="160" y="22"/>
                  </a:lnTo>
                  <a:lnTo>
                    <a:pt x="160" y="22"/>
                  </a:lnTo>
                  <a:lnTo>
                    <a:pt x="160" y="22"/>
                  </a:lnTo>
                  <a:lnTo>
                    <a:pt x="161" y="22"/>
                  </a:lnTo>
                  <a:lnTo>
                    <a:pt x="161" y="20"/>
                  </a:lnTo>
                  <a:lnTo>
                    <a:pt x="161" y="20"/>
                  </a:lnTo>
                  <a:lnTo>
                    <a:pt x="163" y="20"/>
                  </a:lnTo>
                  <a:lnTo>
                    <a:pt x="163" y="20"/>
                  </a:lnTo>
                  <a:lnTo>
                    <a:pt x="163" y="20"/>
                  </a:lnTo>
                  <a:lnTo>
                    <a:pt x="165" y="20"/>
                  </a:lnTo>
                  <a:lnTo>
                    <a:pt x="165" y="20"/>
                  </a:lnTo>
                  <a:lnTo>
                    <a:pt x="165" y="20"/>
                  </a:lnTo>
                  <a:lnTo>
                    <a:pt x="165" y="19"/>
                  </a:lnTo>
                  <a:lnTo>
                    <a:pt x="166" y="19"/>
                  </a:lnTo>
                  <a:lnTo>
                    <a:pt x="166" y="19"/>
                  </a:lnTo>
                  <a:lnTo>
                    <a:pt x="166" y="19"/>
                  </a:lnTo>
                  <a:lnTo>
                    <a:pt x="168" y="19"/>
                  </a:lnTo>
                  <a:lnTo>
                    <a:pt x="168" y="19"/>
                  </a:lnTo>
                  <a:lnTo>
                    <a:pt x="168" y="19"/>
                  </a:lnTo>
                  <a:lnTo>
                    <a:pt x="168" y="17"/>
                  </a:lnTo>
                  <a:lnTo>
                    <a:pt x="169" y="17"/>
                  </a:lnTo>
                  <a:lnTo>
                    <a:pt x="169" y="17"/>
                  </a:lnTo>
                  <a:lnTo>
                    <a:pt x="169" y="17"/>
                  </a:lnTo>
                  <a:lnTo>
                    <a:pt x="171" y="17"/>
                  </a:lnTo>
                  <a:lnTo>
                    <a:pt x="171" y="17"/>
                  </a:lnTo>
                  <a:lnTo>
                    <a:pt x="171" y="17"/>
                  </a:lnTo>
                  <a:lnTo>
                    <a:pt x="173" y="17"/>
                  </a:lnTo>
                  <a:lnTo>
                    <a:pt x="173" y="15"/>
                  </a:lnTo>
                  <a:lnTo>
                    <a:pt x="173" y="15"/>
                  </a:lnTo>
                  <a:lnTo>
                    <a:pt x="173" y="15"/>
                  </a:lnTo>
                  <a:lnTo>
                    <a:pt x="174" y="15"/>
                  </a:lnTo>
                  <a:lnTo>
                    <a:pt x="174" y="15"/>
                  </a:lnTo>
                  <a:lnTo>
                    <a:pt x="174" y="15"/>
                  </a:lnTo>
                  <a:lnTo>
                    <a:pt x="176" y="15"/>
                  </a:lnTo>
                  <a:lnTo>
                    <a:pt x="176" y="15"/>
                  </a:lnTo>
                  <a:lnTo>
                    <a:pt x="176" y="15"/>
                  </a:lnTo>
                  <a:lnTo>
                    <a:pt x="176" y="15"/>
                  </a:lnTo>
                  <a:lnTo>
                    <a:pt x="178" y="13"/>
                  </a:lnTo>
                  <a:lnTo>
                    <a:pt x="178" y="13"/>
                  </a:lnTo>
                  <a:lnTo>
                    <a:pt x="178" y="13"/>
                  </a:lnTo>
                  <a:lnTo>
                    <a:pt x="179" y="13"/>
                  </a:lnTo>
                  <a:lnTo>
                    <a:pt x="179" y="13"/>
                  </a:lnTo>
                  <a:lnTo>
                    <a:pt x="179" y="13"/>
                  </a:lnTo>
                  <a:lnTo>
                    <a:pt x="179" y="13"/>
                  </a:lnTo>
                  <a:lnTo>
                    <a:pt x="181" y="13"/>
                  </a:lnTo>
                  <a:lnTo>
                    <a:pt x="181" y="13"/>
                  </a:lnTo>
                  <a:lnTo>
                    <a:pt x="181" y="13"/>
                  </a:lnTo>
                  <a:lnTo>
                    <a:pt x="182" y="13"/>
                  </a:lnTo>
                  <a:lnTo>
                    <a:pt x="182" y="13"/>
                  </a:lnTo>
                  <a:lnTo>
                    <a:pt x="182" y="13"/>
                  </a:lnTo>
                  <a:lnTo>
                    <a:pt x="184" y="13"/>
                  </a:lnTo>
                  <a:lnTo>
                    <a:pt x="184" y="13"/>
                  </a:lnTo>
                  <a:lnTo>
                    <a:pt x="184" y="12"/>
                  </a:lnTo>
                  <a:lnTo>
                    <a:pt x="184" y="12"/>
                  </a:lnTo>
                  <a:lnTo>
                    <a:pt x="186" y="12"/>
                  </a:lnTo>
                  <a:lnTo>
                    <a:pt x="186" y="12"/>
                  </a:lnTo>
                  <a:lnTo>
                    <a:pt x="186" y="12"/>
                  </a:lnTo>
                  <a:lnTo>
                    <a:pt x="187" y="12"/>
                  </a:lnTo>
                  <a:lnTo>
                    <a:pt x="187" y="12"/>
                  </a:lnTo>
                  <a:lnTo>
                    <a:pt x="187" y="12"/>
                  </a:lnTo>
                  <a:lnTo>
                    <a:pt x="187" y="12"/>
                  </a:lnTo>
                  <a:lnTo>
                    <a:pt x="189" y="12"/>
                  </a:lnTo>
                  <a:lnTo>
                    <a:pt x="189" y="12"/>
                  </a:lnTo>
                  <a:lnTo>
                    <a:pt x="189" y="12"/>
                  </a:lnTo>
                  <a:lnTo>
                    <a:pt x="191" y="12"/>
                  </a:lnTo>
                  <a:lnTo>
                    <a:pt x="191" y="12"/>
                  </a:lnTo>
                  <a:lnTo>
                    <a:pt x="191" y="10"/>
                  </a:lnTo>
                  <a:lnTo>
                    <a:pt x="191" y="10"/>
                  </a:lnTo>
                  <a:lnTo>
                    <a:pt x="192" y="10"/>
                  </a:lnTo>
                  <a:lnTo>
                    <a:pt x="192" y="10"/>
                  </a:lnTo>
                  <a:lnTo>
                    <a:pt x="192" y="10"/>
                  </a:lnTo>
                  <a:lnTo>
                    <a:pt x="194" y="10"/>
                  </a:lnTo>
                  <a:lnTo>
                    <a:pt x="194" y="8"/>
                  </a:lnTo>
                  <a:lnTo>
                    <a:pt x="194" y="8"/>
                  </a:lnTo>
                  <a:lnTo>
                    <a:pt x="195" y="8"/>
                  </a:lnTo>
                  <a:lnTo>
                    <a:pt x="195" y="8"/>
                  </a:lnTo>
                  <a:lnTo>
                    <a:pt x="195" y="8"/>
                  </a:lnTo>
                  <a:lnTo>
                    <a:pt x="195" y="8"/>
                  </a:lnTo>
                  <a:lnTo>
                    <a:pt x="197" y="8"/>
                  </a:lnTo>
                  <a:lnTo>
                    <a:pt x="197" y="8"/>
                  </a:lnTo>
                  <a:lnTo>
                    <a:pt x="197" y="8"/>
                  </a:lnTo>
                  <a:lnTo>
                    <a:pt x="199" y="8"/>
                  </a:lnTo>
                  <a:lnTo>
                    <a:pt x="199" y="8"/>
                  </a:lnTo>
                  <a:lnTo>
                    <a:pt x="199" y="8"/>
                  </a:lnTo>
                  <a:lnTo>
                    <a:pt x="199" y="8"/>
                  </a:lnTo>
                  <a:lnTo>
                    <a:pt x="200" y="8"/>
                  </a:lnTo>
                  <a:lnTo>
                    <a:pt x="200" y="8"/>
                  </a:lnTo>
                  <a:lnTo>
                    <a:pt x="200" y="8"/>
                  </a:lnTo>
                  <a:lnTo>
                    <a:pt x="202" y="8"/>
                  </a:lnTo>
                  <a:lnTo>
                    <a:pt x="202" y="8"/>
                  </a:lnTo>
                  <a:lnTo>
                    <a:pt x="202" y="8"/>
                  </a:lnTo>
                  <a:lnTo>
                    <a:pt x="204" y="6"/>
                  </a:lnTo>
                  <a:lnTo>
                    <a:pt x="204" y="6"/>
                  </a:lnTo>
                  <a:lnTo>
                    <a:pt x="204" y="6"/>
                  </a:lnTo>
                  <a:lnTo>
                    <a:pt x="204" y="6"/>
                  </a:lnTo>
                  <a:lnTo>
                    <a:pt x="205" y="6"/>
                  </a:lnTo>
                  <a:lnTo>
                    <a:pt x="205" y="6"/>
                  </a:lnTo>
                  <a:lnTo>
                    <a:pt x="205" y="6"/>
                  </a:lnTo>
                  <a:lnTo>
                    <a:pt x="207" y="6"/>
                  </a:lnTo>
                  <a:lnTo>
                    <a:pt x="207" y="6"/>
                  </a:lnTo>
                  <a:lnTo>
                    <a:pt x="207" y="6"/>
                  </a:lnTo>
                  <a:lnTo>
                    <a:pt x="207" y="6"/>
                  </a:lnTo>
                  <a:lnTo>
                    <a:pt x="208" y="6"/>
                  </a:lnTo>
                  <a:lnTo>
                    <a:pt x="208" y="5"/>
                  </a:lnTo>
                  <a:lnTo>
                    <a:pt x="208" y="5"/>
                  </a:lnTo>
                  <a:lnTo>
                    <a:pt x="210" y="5"/>
                  </a:lnTo>
                  <a:lnTo>
                    <a:pt x="210" y="5"/>
                  </a:lnTo>
                  <a:lnTo>
                    <a:pt x="210" y="5"/>
                  </a:lnTo>
                  <a:lnTo>
                    <a:pt x="210" y="5"/>
                  </a:lnTo>
                  <a:lnTo>
                    <a:pt x="212" y="5"/>
                  </a:lnTo>
                  <a:lnTo>
                    <a:pt x="212" y="5"/>
                  </a:lnTo>
                  <a:lnTo>
                    <a:pt x="212" y="5"/>
                  </a:lnTo>
                  <a:lnTo>
                    <a:pt x="213" y="5"/>
                  </a:lnTo>
                  <a:lnTo>
                    <a:pt x="213" y="5"/>
                  </a:lnTo>
                  <a:lnTo>
                    <a:pt x="213" y="5"/>
                  </a:lnTo>
                  <a:lnTo>
                    <a:pt x="215" y="5"/>
                  </a:lnTo>
                  <a:lnTo>
                    <a:pt x="215" y="5"/>
                  </a:lnTo>
                  <a:lnTo>
                    <a:pt x="215" y="5"/>
                  </a:lnTo>
                  <a:lnTo>
                    <a:pt x="215" y="5"/>
                  </a:lnTo>
                  <a:lnTo>
                    <a:pt x="217" y="5"/>
                  </a:lnTo>
                  <a:lnTo>
                    <a:pt x="217" y="5"/>
                  </a:lnTo>
                  <a:lnTo>
                    <a:pt x="217" y="5"/>
                  </a:lnTo>
                  <a:lnTo>
                    <a:pt x="218" y="3"/>
                  </a:lnTo>
                  <a:lnTo>
                    <a:pt x="218" y="3"/>
                  </a:lnTo>
                  <a:lnTo>
                    <a:pt x="218" y="3"/>
                  </a:lnTo>
                  <a:lnTo>
                    <a:pt x="218" y="3"/>
                  </a:lnTo>
                  <a:lnTo>
                    <a:pt x="220" y="3"/>
                  </a:lnTo>
                  <a:lnTo>
                    <a:pt x="220" y="3"/>
                  </a:lnTo>
                  <a:lnTo>
                    <a:pt x="220" y="3"/>
                  </a:lnTo>
                  <a:lnTo>
                    <a:pt x="221" y="3"/>
                  </a:lnTo>
                  <a:lnTo>
                    <a:pt x="221" y="3"/>
                  </a:lnTo>
                  <a:lnTo>
                    <a:pt x="221" y="3"/>
                  </a:lnTo>
                  <a:lnTo>
                    <a:pt x="221" y="3"/>
                  </a:lnTo>
                  <a:lnTo>
                    <a:pt x="223" y="3"/>
                  </a:lnTo>
                  <a:lnTo>
                    <a:pt x="223" y="3"/>
                  </a:lnTo>
                  <a:lnTo>
                    <a:pt x="223" y="3"/>
                  </a:lnTo>
                  <a:lnTo>
                    <a:pt x="225" y="3"/>
                  </a:lnTo>
                  <a:lnTo>
                    <a:pt x="225" y="3"/>
                  </a:lnTo>
                  <a:lnTo>
                    <a:pt x="225" y="1"/>
                  </a:lnTo>
                  <a:lnTo>
                    <a:pt x="226" y="1"/>
                  </a:lnTo>
                  <a:lnTo>
                    <a:pt x="226" y="1"/>
                  </a:lnTo>
                  <a:lnTo>
                    <a:pt x="226" y="1"/>
                  </a:lnTo>
                  <a:lnTo>
                    <a:pt x="226" y="1"/>
                  </a:lnTo>
                  <a:lnTo>
                    <a:pt x="228" y="1"/>
                  </a:lnTo>
                  <a:lnTo>
                    <a:pt x="228" y="1"/>
                  </a:lnTo>
                  <a:lnTo>
                    <a:pt x="228" y="1"/>
                  </a:lnTo>
                  <a:lnTo>
                    <a:pt x="230" y="1"/>
                  </a:lnTo>
                  <a:lnTo>
                    <a:pt x="230" y="1"/>
                  </a:lnTo>
                  <a:lnTo>
                    <a:pt x="230" y="1"/>
                  </a:lnTo>
                  <a:lnTo>
                    <a:pt x="230"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lnTo>
                    <a:pt x="238" y="0"/>
                  </a:lnTo>
                  <a:lnTo>
                    <a:pt x="238" y="0"/>
                  </a:lnTo>
                </a:path>
              </a:pathLst>
            </a:custGeom>
            <a:noFill/>
            <a:ln w="1116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799" name=""/>
            <p:cNvSpPr/>
            <p:nvPr/>
          </p:nvSpPr>
          <p:spPr>
            <a:xfrm>
              <a:off x="1557360" y="6535800"/>
              <a:ext cx="189000" cy="1440"/>
            </a:xfrm>
            <a:custGeom>
              <a:avLst/>
              <a:gdLst/>
              <a:ahLst/>
              <a:rect l="l" t="t" r="r" b="b"/>
              <a:pathLst>
                <a:path w="238" h="0">
                  <a:moveTo>
                    <a:pt x="238" y="0"/>
                  </a:move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1" y="0"/>
                  </a:lnTo>
                  <a:lnTo>
                    <a:pt x="221" y="0"/>
                  </a:lnTo>
                  <a:lnTo>
                    <a:pt x="221" y="0"/>
                  </a:lnTo>
                  <a:lnTo>
                    <a:pt x="221"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4" y="0"/>
                  </a:lnTo>
                  <a:lnTo>
                    <a:pt x="204" y="0"/>
                  </a:lnTo>
                  <a:lnTo>
                    <a:pt x="204" y="0"/>
                  </a:lnTo>
                  <a:lnTo>
                    <a:pt x="204"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5" y="0"/>
                  </a:lnTo>
                  <a:lnTo>
                    <a:pt x="195" y="0"/>
                  </a:lnTo>
                  <a:lnTo>
                    <a:pt x="195" y="0"/>
                  </a:lnTo>
                  <a:lnTo>
                    <a:pt x="195"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4" y="0"/>
                  </a:lnTo>
                  <a:lnTo>
                    <a:pt x="182" y="0"/>
                  </a:lnTo>
                  <a:lnTo>
                    <a:pt x="182" y="0"/>
                  </a:lnTo>
                  <a:lnTo>
                    <a:pt x="182"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6" y="0"/>
                  </a:lnTo>
                  <a:lnTo>
                    <a:pt x="174" y="0"/>
                  </a:lnTo>
                  <a:lnTo>
                    <a:pt x="174" y="0"/>
                  </a:lnTo>
                  <a:lnTo>
                    <a:pt x="174" y="0"/>
                  </a:lnTo>
                  <a:lnTo>
                    <a:pt x="173" y="0"/>
                  </a:lnTo>
                  <a:lnTo>
                    <a:pt x="173" y="0"/>
                  </a:lnTo>
                  <a:lnTo>
                    <a:pt x="173" y="0"/>
                  </a:lnTo>
                  <a:lnTo>
                    <a:pt x="173"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5" y="0"/>
                  </a:lnTo>
                  <a:lnTo>
                    <a:pt x="165" y="0"/>
                  </a:lnTo>
                  <a:lnTo>
                    <a:pt x="165" y="0"/>
                  </a:lnTo>
                  <a:lnTo>
                    <a:pt x="165"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2" y="0"/>
                  </a:lnTo>
                  <a:lnTo>
                    <a:pt x="140" y="0"/>
                  </a:lnTo>
                  <a:lnTo>
                    <a:pt x="140" y="0"/>
                  </a:lnTo>
                  <a:lnTo>
                    <a:pt x="140" y="0"/>
                  </a:lnTo>
                  <a:lnTo>
                    <a:pt x="138" y="0"/>
                  </a:lnTo>
                  <a:lnTo>
                    <a:pt x="138" y="0"/>
                  </a:lnTo>
                  <a:lnTo>
                    <a:pt x="138" y="0"/>
                  </a:lnTo>
                  <a:lnTo>
                    <a:pt x="137" y="0"/>
                  </a:lnTo>
                  <a:lnTo>
                    <a:pt x="137" y="0"/>
                  </a:lnTo>
                  <a:lnTo>
                    <a:pt x="137" y="0"/>
                  </a:lnTo>
                  <a:lnTo>
                    <a:pt x="137" y="0"/>
                  </a:lnTo>
                  <a:lnTo>
                    <a:pt x="135" y="0"/>
                  </a:lnTo>
                  <a:lnTo>
                    <a:pt x="135" y="0"/>
                  </a:lnTo>
                  <a:lnTo>
                    <a:pt x="135" y="0"/>
                  </a:lnTo>
                  <a:lnTo>
                    <a:pt x="134" y="0"/>
                  </a:lnTo>
                  <a:lnTo>
                    <a:pt x="134" y="0"/>
                  </a:lnTo>
                  <a:lnTo>
                    <a:pt x="134" y="0"/>
                  </a:lnTo>
                  <a:lnTo>
                    <a:pt x="134"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2" y="0"/>
                  </a:lnTo>
                  <a:lnTo>
                    <a:pt x="121" y="0"/>
                  </a:lnTo>
                  <a:lnTo>
                    <a:pt x="121" y="0"/>
                  </a:lnTo>
                  <a:lnTo>
                    <a:pt x="121"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8" y="0"/>
                  </a:lnTo>
                  <a:lnTo>
                    <a:pt x="108" y="0"/>
                  </a:lnTo>
                  <a:lnTo>
                    <a:pt x="108"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99" y="0"/>
                  </a:lnTo>
                  <a:lnTo>
                    <a:pt x="99" y="0"/>
                  </a:lnTo>
                  <a:lnTo>
                    <a:pt x="99"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6" y="0"/>
                  </a:lnTo>
                  <a:lnTo>
                    <a:pt x="86" y="0"/>
                  </a:lnTo>
                  <a:lnTo>
                    <a:pt x="86" y="0"/>
                  </a:lnTo>
                  <a:lnTo>
                    <a:pt x="86"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80" y="0"/>
                  </a:lnTo>
                  <a:lnTo>
                    <a:pt x="78" y="0"/>
                  </a:lnTo>
                  <a:lnTo>
                    <a:pt x="78" y="0"/>
                  </a:lnTo>
                  <a:lnTo>
                    <a:pt x="78" y="0"/>
                  </a:lnTo>
                  <a:lnTo>
                    <a:pt x="77" y="0"/>
                  </a:lnTo>
                  <a:lnTo>
                    <a:pt x="77" y="0"/>
                  </a:lnTo>
                  <a:lnTo>
                    <a:pt x="77"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5" y="0"/>
                  </a:lnTo>
                  <a:lnTo>
                    <a:pt x="55" y="0"/>
                  </a:lnTo>
                  <a:lnTo>
                    <a:pt x="55" y="0"/>
                  </a:lnTo>
                  <a:lnTo>
                    <a:pt x="55" y="0"/>
                  </a:lnTo>
                  <a:lnTo>
                    <a:pt x="54" y="0"/>
                  </a:lnTo>
                  <a:lnTo>
                    <a:pt x="54" y="0"/>
                  </a:lnTo>
                  <a:lnTo>
                    <a:pt x="54" y="0"/>
                  </a:lnTo>
                  <a:lnTo>
                    <a:pt x="52" y="0"/>
                  </a:lnTo>
                  <a:lnTo>
                    <a:pt x="52" y="0"/>
                  </a:lnTo>
                  <a:lnTo>
                    <a:pt x="52" y="0"/>
                  </a:lnTo>
                  <a:lnTo>
                    <a:pt x="52" y="0"/>
                  </a:lnTo>
                  <a:lnTo>
                    <a:pt x="51" y="0"/>
                  </a:lnTo>
                  <a:lnTo>
                    <a:pt x="51" y="0"/>
                  </a:lnTo>
                  <a:lnTo>
                    <a:pt x="51" y="0"/>
                  </a:lnTo>
                  <a:lnTo>
                    <a:pt x="49" y="0"/>
                  </a:lnTo>
                  <a:lnTo>
                    <a:pt x="49" y="0"/>
                  </a:lnTo>
                  <a:lnTo>
                    <a:pt x="49" y="0"/>
                  </a:lnTo>
                  <a:lnTo>
                    <a:pt x="49" y="0"/>
                  </a:lnTo>
                  <a:lnTo>
                    <a:pt x="47" y="0"/>
                  </a:lnTo>
                  <a:lnTo>
                    <a:pt x="47" y="0"/>
                  </a:lnTo>
                  <a:lnTo>
                    <a:pt x="47" y="0"/>
                  </a:lnTo>
                  <a:lnTo>
                    <a:pt x="46" y="0"/>
                  </a:lnTo>
                  <a:lnTo>
                    <a:pt x="46" y="0"/>
                  </a:lnTo>
                  <a:lnTo>
                    <a:pt x="46"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8" y="0"/>
                  </a:lnTo>
                  <a:lnTo>
                    <a:pt x="38" y="0"/>
                  </a:lnTo>
                  <a:lnTo>
                    <a:pt x="38" y="0"/>
                  </a:lnTo>
                  <a:lnTo>
                    <a:pt x="38"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29" y="0"/>
                  </a:lnTo>
                  <a:lnTo>
                    <a:pt x="29" y="0"/>
                  </a:lnTo>
                  <a:lnTo>
                    <a:pt x="29" y="0"/>
                  </a:lnTo>
                  <a:lnTo>
                    <a:pt x="29"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8" y="0"/>
                  </a:lnTo>
                  <a:lnTo>
                    <a:pt x="16" y="0"/>
                  </a:lnTo>
                  <a:lnTo>
                    <a:pt x="16" y="0"/>
                  </a:lnTo>
                  <a:lnTo>
                    <a:pt x="16"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10" y="0"/>
                  </a:lnTo>
                  <a:lnTo>
                    <a:pt x="8" y="0"/>
                  </a:lnTo>
                  <a:lnTo>
                    <a:pt x="8" y="0"/>
                  </a:lnTo>
                  <a:lnTo>
                    <a:pt x="8" y="0"/>
                  </a:lnTo>
                  <a:lnTo>
                    <a:pt x="7" y="0"/>
                  </a:lnTo>
                  <a:lnTo>
                    <a:pt x="7" y="0"/>
                  </a:lnTo>
                  <a:lnTo>
                    <a:pt x="7" y="0"/>
                  </a:lnTo>
                  <a:lnTo>
                    <a:pt x="7" y="0"/>
                  </a:lnTo>
                  <a:lnTo>
                    <a:pt x="5" y="0"/>
                  </a:lnTo>
                  <a:lnTo>
                    <a:pt x="5" y="0"/>
                  </a:lnTo>
                  <a:lnTo>
                    <a:pt x="5" y="0"/>
                  </a:lnTo>
                  <a:lnTo>
                    <a:pt x="3" y="0"/>
                  </a:lnTo>
                  <a:lnTo>
                    <a:pt x="3" y="0"/>
                  </a:lnTo>
                  <a:lnTo>
                    <a:pt x="3" y="0"/>
                  </a:lnTo>
                  <a:lnTo>
                    <a:pt x="2" y="0"/>
                  </a:lnTo>
                  <a:lnTo>
                    <a:pt x="2" y="0"/>
                  </a:lnTo>
                  <a:lnTo>
                    <a:pt x="2" y="0"/>
                  </a:lnTo>
                  <a:lnTo>
                    <a:pt x="2"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00" name=""/>
            <p:cNvSpPr/>
            <p:nvPr/>
          </p:nvSpPr>
          <p:spPr>
            <a:xfrm>
              <a:off x="1557360" y="6332400"/>
              <a:ext cx="189000" cy="40606920"/>
            </a:xfrm>
            <a:custGeom>
              <a:avLst/>
              <a:gdLst/>
              <a:ahLst/>
              <a:rect l="l" t="t" r="r" b="b"/>
              <a:pathLst>
                <a:path w="238" h="51159">
                  <a:moveTo>
                    <a:pt x="0" y="-14377"/>
                  </a:moveTo>
                  <a:lnTo>
                    <a:pt x="0" y="-14377"/>
                  </a:lnTo>
                  <a:lnTo>
                    <a:pt x="0" y="301"/>
                  </a:lnTo>
                  <a:lnTo>
                    <a:pt x="2" y="300"/>
                  </a:lnTo>
                  <a:lnTo>
                    <a:pt x="2" y="298"/>
                  </a:lnTo>
                  <a:lnTo>
                    <a:pt x="2" y="280"/>
                  </a:lnTo>
                  <a:lnTo>
                    <a:pt x="2" y="280"/>
                  </a:lnTo>
                  <a:lnTo>
                    <a:pt x="3" y="274"/>
                  </a:lnTo>
                  <a:lnTo>
                    <a:pt x="3" y="274"/>
                  </a:lnTo>
                  <a:lnTo>
                    <a:pt x="3" y="270"/>
                  </a:lnTo>
                  <a:lnTo>
                    <a:pt x="5" y="263"/>
                  </a:lnTo>
                  <a:lnTo>
                    <a:pt x="5" y="263"/>
                  </a:lnTo>
                  <a:lnTo>
                    <a:pt x="5" y="263"/>
                  </a:lnTo>
                  <a:lnTo>
                    <a:pt x="7" y="256"/>
                  </a:lnTo>
                  <a:lnTo>
                    <a:pt x="7" y="256"/>
                  </a:lnTo>
                  <a:lnTo>
                    <a:pt x="7" y="256"/>
                  </a:lnTo>
                  <a:lnTo>
                    <a:pt x="7" y="256"/>
                  </a:lnTo>
                  <a:lnTo>
                    <a:pt x="8" y="256"/>
                  </a:lnTo>
                  <a:lnTo>
                    <a:pt x="8" y="256"/>
                  </a:lnTo>
                  <a:lnTo>
                    <a:pt x="8" y="256"/>
                  </a:lnTo>
                  <a:lnTo>
                    <a:pt x="10" y="256"/>
                  </a:lnTo>
                  <a:lnTo>
                    <a:pt x="10" y="256"/>
                  </a:lnTo>
                  <a:lnTo>
                    <a:pt x="10" y="256"/>
                  </a:lnTo>
                  <a:lnTo>
                    <a:pt x="10" y="256"/>
                  </a:lnTo>
                  <a:lnTo>
                    <a:pt x="12" y="256"/>
                  </a:lnTo>
                  <a:lnTo>
                    <a:pt x="12" y="256"/>
                  </a:lnTo>
                  <a:lnTo>
                    <a:pt x="12" y="256"/>
                  </a:lnTo>
                  <a:lnTo>
                    <a:pt x="13" y="256"/>
                  </a:lnTo>
                  <a:lnTo>
                    <a:pt x="13" y="256"/>
                  </a:lnTo>
                  <a:lnTo>
                    <a:pt x="13" y="256"/>
                  </a:lnTo>
                  <a:lnTo>
                    <a:pt x="13" y="256"/>
                  </a:lnTo>
                  <a:lnTo>
                    <a:pt x="15" y="256"/>
                  </a:lnTo>
                  <a:lnTo>
                    <a:pt x="15" y="256"/>
                  </a:lnTo>
                  <a:lnTo>
                    <a:pt x="15" y="256"/>
                  </a:lnTo>
                  <a:lnTo>
                    <a:pt x="16" y="256"/>
                  </a:lnTo>
                  <a:lnTo>
                    <a:pt x="16" y="256"/>
                  </a:lnTo>
                  <a:lnTo>
                    <a:pt x="16" y="256"/>
                  </a:lnTo>
                  <a:lnTo>
                    <a:pt x="18" y="256"/>
                  </a:lnTo>
                  <a:lnTo>
                    <a:pt x="18" y="256"/>
                  </a:lnTo>
                  <a:lnTo>
                    <a:pt x="18" y="256"/>
                  </a:lnTo>
                  <a:lnTo>
                    <a:pt x="18" y="256"/>
                  </a:lnTo>
                  <a:lnTo>
                    <a:pt x="20" y="256"/>
                  </a:lnTo>
                  <a:lnTo>
                    <a:pt x="20" y="256"/>
                  </a:lnTo>
                  <a:lnTo>
                    <a:pt x="20" y="256"/>
                  </a:lnTo>
                  <a:lnTo>
                    <a:pt x="21" y="256"/>
                  </a:lnTo>
                  <a:lnTo>
                    <a:pt x="21" y="256"/>
                  </a:lnTo>
                  <a:lnTo>
                    <a:pt x="21" y="256"/>
                  </a:lnTo>
                  <a:lnTo>
                    <a:pt x="21" y="256"/>
                  </a:lnTo>
                  <a:lnTo>
                    <a:pt x="23" y="256"/>
                  </a:lnTo>
                  <a:lnTo>
                    <a:pt x="23" y="256"/>
                  </a:lnTo>
                  <a:lnTo>
                    <a:pt x="23" y="256"/>
                  </a:lnTo>
                  <a:lnTo>
                    <a:pt x="25" y="256"/>
                  </a:lnTo>
                  <a:lnTo>
                    <a:pt x="25" y="256"/>
                  </a:lnTo>
                  <a:lnTo>
                    <a:pt x="25" y="256"/>
                  </a:lnTo>
                  <a:lnTo>
                    <a:pt x="25" y="253"/>
                  </a:lnTo>
                  <a:lnTo>
                    <a:pt x="26" y="251"/>
                  </a:lnTo>
                  <a:lnTo>
                    <a:pt x="26" y="248"/>
                  </a:lnTo>
                  <a:lnTo>
                    <a:pt x="26" y="246"/>
                  </a:lnTo>
                  <a:lnTo>
                    <a:pt x="28" y="242"/>
                  </a:lnTo>
                  <a:lnTo>
                    <a:pt x="28" y="241"/>
                  </a:lnTo>
                  <a:lnTo>
                    <a:pt x="28" y="241"/>
                  </a:lnTo>
                  <a:lnTo>
                    <a:pt x="29" y="241"/>
                  </a:lnTo>
                  <a:lnTo>
                    <a:pt x="29" y="241"/>
                  </a:lnTo>
                  <a:lnTo>
                    <a:pt x="29" y="241"/>
                  </a:lnTo>
                  <a:lnTo>
                    <a:pt x="29" y="234"/>
                  </a:lnTo>
                  <a:lnTo>
                    <a:pt x="31" y="234"/>
                  </a:lnTo>
                  <a:lnTo>
                    <a:pt x="31" y="230"/>
                  </a:lnTo>
                  <a:lnTo>
                    <a:pt x="31" y="228"/>
                  </a:lnTo>
                  <a:lnTo>
                    <a:pt x="33" y="227"/>
                  </a:lnTo>
                  <a:lnTo>
                    <a:pt x="33" y="222"/>
                  </a:lnTo>
                  <a:lnTo>
                    <a:pt x="33" y="220"/>
                  </a:lnTo>
                  <a:lnTo>
                    <a:pt x="33" y="220"/>
                  </a:lnTo>
                  <a:lnTo>
                    <a:pt x="34" y="220"/>
                  </a:lnTo>
                  <a:lnTo>
                    <a:pt x="34" y="220"/>
                  </a:lnTo>
                  <a:lnTo>
                    <a:pt x="34" y="216"/>
                  </a:lnTo>
                  <a:lnTo>
                    <a:pt x="36" y="215"/>
                  </a:lnTo>
                  <a:lnTo>
                    <a:pt x="36" y="208"/>
                  </a:lnTo>
                  <a:lnTo>
                    <a:pt x="36" y="204"/>
                  </a:lnTo>
                  <a:lnTo>
                    <a:pt x="38" y="204"/>
                  </a:lnTo>
                  <a:lnTo>
                    <a:pt x="38" y="202"/>
                  </a:lnTo>
                  <a:lnTo>
                    <a:pt x="38" y="199"/>
                  </a:lnTo>
                  <a:lnTo>
                    <a:pt x="38" y="199"/>
                  </a:lnTo>
                  <a:lnTo>
                    <a:pt x="39" y="194"/>
                  </a:lnTo>
                  <a:lnTo>
                    <a:pt x="39" y="189"/>
                  </a:lnTo>
                  <a:lnTo>
                    <a:pt x="39" y="187"/>
                  </a:lnTo>
                  <a:lnTo>
                    <a:pt x="41" y="185"/>
                  </a:lnTo>
                  <a:lnTo>
                    <a:pt x="41" y="185"/>
                  </a:lnTo>
                  <a:lnTo>
                    <a:pt x="41" y="182"/>
                  </a:lnTo>
                  <a:lnTo>
                    <a:pt x="41" y="182"/>
                  </a:lnTo>
                  <a:lnTo>
                    <a:pt x="42" y="182"/>
                  </a:lnTo>
                  <a:lnTo>
                    <a:pt x="42" y="178"/>
                  </a:lnTo>
                  <a:lnTo>
                    <a:pt x="42" y="171"/>
                  </a:lnTo>
                  <a:lnTo>
                    <a:pt x="44" y="171"/>
                  </a:lnTo>
                  <a:lnTo>
                    <a:pt x="44" y="171"/>
                  </a:lnTo>
                  <a:lnTo>
                    <a:pt x="44" y="169"/>
                  </a:lnTo>
                  <a:lnTo>
                    <a:pt x="44" y="166"/>
                  </a:lnTo>
                  <a:lnTo>
                    <a:pt x="46" y="163"/>
                  </a:lnTo>
                  <a:lnTo>
                    <a:pt x="46" y="163"/>
                  </a:lnTo>
                  <a:lnTo>
                    <a:pt x="46" y="163"/>
                  </a:lnTo>
                  <a:lnTo>
                    <a:pt x="47" y="159"/>
                  </a:lnTo>
                  <a:lnTo>
                    <a:pt x="47" y="154"/>
                  </a:lnTo>
                  <a:lnTo>
                    <a:pt x="47" y="152"/>
                  </a:lnTo>
                  <a:lnTo>
                    <a:pt x="49" y="150"/>
                  </a:lnTo>
                  <a:lnTo>
                    <a:pt x="49" y="149"/>
                  </a:lnTo>
                  <a:lnTo>
                    <a:pt x="49" y="145"/>
                  </a:lnTo>
                  <a:lnTo>
                    <a:pt x="49" y="145"/>
                  </a:lnTo>
                  <a:lnTo>
                    <a:pt x="51" y="140"/>
                  </a:lnTo>
                  <a:lnTo>
                    <a:pt x="51" y="138"/>
                  </a:lnTo>
                  <a:lnTo>
                    <a:pt x="51" y="137"/>
                  </a:lnTo>
                  <a:lnTo>
                    <a:pt x="52" y="137"/>
                  </a:lnTo>
                  <a:lnTo>
                    <a:pt x="52" y="135"/>
                  </a:lnTo>
                  <a:lnTo>
                    <a:pt x="52" y="135"/>
                  </a:lnTo>
                  <a:lnTo>
                    <a:pt x="52" y="123"/>
                  </a:lnTo>
                  <a:lnTo>
                    <a:pt x="54" y="123"/>
                  </a:lnTo>
                  <a:lnTo>
                    <a:pt x="54" y="123"/>
                  </a:lnTo>
                  <a:lnTo>
                    <a:pt x="54" y="117"/>
                  </a:lnTo>
                  <a:lnTo>
                    <a:pt x="55" y="116"/>
                  </a:lnTo>
                  <a:lnTo>
                    <a:pt x="55" y="116"/>
                  </a:lnTo>
                  <a:lnTo>
                    <a:pt x="55" y="114"/>
                  </a:lnTo>
                  <a:lnTo>
                    <a:pt x="55" y="114"/>
                  </a:lnTo>
                  <a:lnTo>
                    <a:pt x="57" y="107"/>
                  </a:lnTo>
                  <a:lnTo>
                    <a:pt x="57" y="105"/>
                  </a:lnTo>
                  <a:lnTo>
                    <a:pt x="57" y="104"/>
                  </a:lnTo>
                  <a:lnTo>
                    <a:pt x="59" y="102"/>
                  </a:lnTo>
                  <a:lnTo>
                    <a:pt x="59" y="102"/>
                  </a:lnTo>
                  <a:lnTo>
                    <a:pt x="59" y="102"/>
                  </a:lnTo>
                  <a:lnTo>
                    <a:pt x="60" y="102"/>
                  </a:lnTo>
                  <a:lnTo>
                    <a:pt x="60" y="97"/>
                  </a:lnTo>
                  <a:lnTo>
                    <a:pt x="60" y="97"/>
                  </a:lnTo>
                  <a:lnTo>
                    <a:pt x="60" y="95"/>
                  </a:lnTo>
                  <a:lnTo>
                    <a:pt x="62" y="95"/>
                  </a:lnTo>
                  <a:lnTo>
                    <a:pt x="62" y="95"/>
                  </a:lnTo>
                  <a:lnTo>
                    <a:pt x="62" y="93"/>
                  </a:lnTo>
                  <a:lnTo>
                    <a:pt x="64" y="93"/>
                  </a:lnTo>
                  <a:lnTo>
                    <a:pt x="64" y="93"/>
                  </a:lnTo>
                  <a:lnTo>
                    <a:pt x="64" y="93"/>
                  </a:lnTo>
                  <a:lnTo>
                    <a:pt x="64" y="93"/>
                  </a:lnTo>
                  <a:lnTo>
                    <a:pt x="65" y="93"/>
                  </a:lnTo>
                  <a:lnTo>
                    <a:pt x="65" y="93"/>
                  </a:lnTo>
                  <a:lnTo>
                    <a:pt x="65" y="93"/>
                  </a:lnTo>
                  <a:lnTo>
                    <a:pt x="67" y="93"/>
                  </a:lnTo>
                  <a:lnTo>
                    <a:pt x="67" y="93"/>
                  </a:lnTo>
                  <a:lnTo>
                    <a:pt x="67" y="93"/>
                  </a:lnTo>
                  <a:lnTo>
                    <a:pt x="68" y="93"/>
                  </a:lnTo>
                  <a:lnTo>
                    <a:pt x="68" y="93"/>
                  </a:lnTo>
                  <a:lnTo>
                    <a:pt x="68" y="93"/>
                  </a:lnTo>
                  <a:lnTo>
                    <a:pt x="68" y="93"/>
                  </a:lnTo>
                  <a:lnTo>
                    <a:pt x="70" y="93"/>
                  </a:lnTo>
                  <a:lnTo>
                    <a:pt x="70" y="93"/>
                  </a:lnTo>
                  <a:lnTo>
                    <a:pt x="70" y="93"/>
                  </a:lnTo>
                  <a:lnTo>
                    <a:pt x="72" y="93"/>
                  </a:lnTo>
                  <a:lnTo>
                    <a:pt x="72" y="93"/>
                  </a:lnTo>
                  <a:lnTo>
                    <a:pt x="72" y="93"/>
                  </a:lnTo>
                  <a:lnTo>
                    <a:pt x="72" y="93"/>
                  </a:lnTo>
                  <a:lnTo>
                    <a:pt x="73" y="93"/>
                  </a:lnTo>
                  <a:lnTo>
                    <a:pt x="73" y="93"/>
                  </a:lnTo>
                  <a:lnTo>
                    <a:pt x="73" y="93"/>
                  </a:lnTo>
                  <a:lnTo>
                    <a:pt x="75" y="93"/>
                  </a:lnTo>
                  <a:lnTo>
                    <a:pt x="75" y="93"/>
                  </a:lnTo>
                  <a:lnTo>
                    <a:pt x="75" y="93"/>
                  </a:lnTo>
                  <a:lnTo>
                    <a:pt x="75" y="93"/>
                  </a:lnTo>
                  <a:lnTo>
                    <a:pt x="77" y="93"/>
                  </a:lnTo>
                  <a:lnTo>
                    <a:pt x="77" y="93"/>
                  </a:lnTo>
                  <a:lnTo>
                    <a:pt x="77" y="93"/>
                  </a:lnTo>
                  <a:lnTo>
                    <a:pt x="78" y="93"/>
                  </a:lnTo>
                  <a:lnTo>
                    <a:pt x="78" y="93"/>
                  </a:lnTo>
                  <a:lnTo>
                    <a:pt x="78" y="93"/>
                  </a:lnTo>
                  <a:lnTo>
                    <a:pt x="80" y="93"/>
                  </a:lnTo>
                  <a:lnTo>
                    <a:pt x="80" y="93"/>
                  </a:lnTo>
                  <a:lnTo>
                    <a:pt x="80" y="93"/>
                  </a:lnTo>
                  <a:lnTo>
                    <a:pt x="80" y="93"/>
                  </a:lnTo>
                  <a:lnTo>
                    <a:pt x="82" y="93"/>
                  </a:lnTo>
                  <a:lnTo>
                    <a:pt x="82" y="93"/>
                  </a:lnTo>
                  <a:lnTo>
                    <a:pt x="82" y="93"/>
                  </a:lnTo>
                  <a:lnTo>
                    <a:pt x="83" y="93"/>
                  </a:lnTo>
                  <a:lnTo>
                    <a:pt x="83" y="93"/>
                  </a:lnTo>
                  <a:lnTo>
                    <a:pt x="83" y="93"/>
                  </a:lnTo>
                  <a:lnTo>
                    <a:pt x="83" y="93"/>
                  </a:lnTo>
                  <a:lnTo>
                    <a:pt x="85" y="93"/>
                  </a:lnTo>
                  <a:lnTo>
                    <a:pt x="85" y="93"/>
                  </a:lnTo>
                  <a:lnTo>
                    <a:pt x="85" y="93"/>
                  </a:lnTo>
                  <a:lnTo>
                    <a:pt x="86" y="93"/>
                  </a:lnTo>
                  <a:lnTo>
                    <a:pt x="86" y="93"/>
                  </a:lnTo>
                  <a:lnTo>
                    <a:pt x="86" y="93"/>
                  </a:lnTo>
                  <a:lnTo>
                    <a:pt x="86" y="93"/>
                  </a:lnTo>
                  <a:lnTo>
                    <a:pt x="88" y="93"/>
                  </a:lnTo>
                  <a:lnTo>
                    <a:pt x="88" y="93"/>
                  </a:lnTo>
                  <a:lnTo>
                    <a:pt x="88" y="93"/>
                  </a:lnTo>
                  <a:lnTo>
                    <a:pt x="90" y="93"/>
                  </a:lnTo>
                  <a:lnTo>
                    <a:pt x="90" y="93"/>
                  </a:lnTo>
                  <a:lnTo>
                    <a:pt x="90" y="93"/>
                  </a:lnTo>
                  <a:lnTo>
                    <a:pt x="91" y="93"/>
                  </a:lnTo>
                  <a:lnTo>
                    <a:pt x="91" y="93"/>
                  </a:lnTo>
                  <a:lnTo>
                    <a:pt x="91" y="93"/>
                  </a:lnTo>
                  <a:lnTo>
                    <a:pt x="91" y="93"/>
                  </a:lnTo>
                  <a:lnTo>
                    <a:pt x="93" y="93"/>
                  </a:lnTo>
                  <a:lnTo>
                    <a:pt x="93" y="93"/>
                  </a:lnTo>
                  <a:lnTo>
                    <a:pt x="93" y="93"/>
                  </a:lnTo>
                  <a:lnTo>
                    <a:pt x="95" y="93"/>
                  </a:lnTo>
                  <a:lnTo>
                    <a:pt x="95" y="93"/>
                  </a:lnTo>
                  <a:lnTo>
                    <a:pt x="95" y="93"/>
                  </a:lnTo>
                  <a:lnTo>
                    <a:pt x="95" y="93"/>
                  </a:lnTo>
                  <a:lnTo>
                    <a:pt x="96" y="93"/>
                  </a:lnTo>
                  <a:lnTo>
                    <a:pt x="96" y="93"/>
                  </a:lnTo>
                  <a:lnTo>
                    <a:pt x="96" y="93"/>
                  </a:lnTo>
                  <a:lnTo>
                    <a:pt x="98" y="91"/>
                  </a:lnTo>
                  <a:lnTo>
                    <a:pt x="98" y="88"/>
                  </a:lnTo>
                  <a:lnTo>
                    <a:pt x="98" y="88"/>
                  </a:lnTo>
                  <a:lnTo>
                    <a:pt x="98" y="86"/>
                  </a:lnTo>
                  <a:lnTo>
                    <a:pt x="99" y="86"/>
                  </a:lnTo>
                  <a:lnTo>
                    <a:pt x="99" y="86"/>
                  </a:lnTo>
                  <a:lnTo>
                    <a:pt x="99" y="86"/>
                  </a:lnTo>
                  <a:lnTo>
                    <a:pt x="101" y="86"/>
                  </a:lnTo>
                  <a:lnTo>
                    <a:pt x="101" y="86"/>
                  </a:lnTo>
                  <a:lnTo>
                    <a:pt x="101" y="84"/>
                  </a:lnTo>
                  <a:lnTo>
                    <a:pt x="103" y="84"/>
                  </a:lnTo>
                  <a:lnTo>
                    <a:pt x="103" y="83"/>
                  </a:lnTo>
                  <a:lnTo>
                    <a:pt x="103" y="83"/>
                  </a:lnTo>
                  <a:lnTo>
                    <a:pt x="103" y="83"/>
                  </a:lnTo>
                  <a:lnTo>
                    <a:pt x="104" y="81"/>
                  </a:lnTo>
                  <a:lnTo>
                    <a:pt x="104" y="78"/>
                  </a:lnTo>
                  <a:lnTo>
                    <a:pt x="104" y="78"/>
                  </a:lnTo>
                  <a:lnTo>
                    <a:pt x="106" y="78"/>
                  </a:lnTo>
                  <a:lnTo>
                    <a:pt x="106" y="78"/>
                  </a:lnTo>
                  <a:lnTo>
                    <a:pt x="106" y="78"/>
                  </a:lnTo>
                  <a:lnTo>
                    <a:pt x="106" y="76"/>
                  </a:lnTo>
                  <a:lnTo>
                    <a:pt x="108" y="74"/>
                  </a:lnTo>
                  <a:lnTo>
                    <a:pt x="108" y="74"/>
                  </a:lnTo>
                  <a:lnTo>
                    <a:pt x="108" y="71"/>
                  </a:lnTo>
                  <a:lnTo>
                    <a:pt x="109" y="71"/>
                  </a:lnTo>
                  <a:lnTo>
                    <a:pt x="109" y="69"/>
                  </a:lnTo>
                  <a:lnTo>
                    <a:pt x="109" y="69"/>
                  </a:lnTo>
                  <a:lnTo>
                    <a:pt x="111" y="67"/>
                  </a:lnTo>
                  <a:lnTo>
                    <a:pt x="111" y="67"/>
                  </a:lnTo>
                  <a:lnTo>
                    <a:pt x="111" y="65"/>
                  </a:lnTo>
                  <a:lnTo>
                    <a:pt x="111" y="64"/>
                  </a:lnTo>
                  <a:lnTo>
                    <a:pt x="112" y="64"/>
                  </a:lnTo>
                  <a:lnTo>
                    <a:pt x="112" y="64"/>
                  </a:lnTo>
                  <a:lnTo>
                    <a:pt x="112" y="62"/>
                  </a:lnTo>
                  <a:lnTo>
                    <a:pt x="114" y="62"/>
                  </a:lnTo>
                  <a:lnTo>
                    <a:pt x="114" y="62"/>
                  </a:lnTo>
                  <a:lnTo>
                    <a:pt x="114" y="62"/>
                  </a:lnTo>
                  <a:lnTo>
                    <a:pt x="114" y="62"/>
                  </a:lnTo>
                  <a:lnTo>
                    <a:pt x="116" y="62"/>
                  </a:lnTo>
                  <a:lnTo>
                    <a:pt x="116" y="62"/>
                  </a:lnTo>
                  <a:lnTo>
                    <a:pt x="116" y="62"/>
                  </a:lnTo>
                  <a:lnTo>
                    <a:pt x="117" y="62"/>
                  </a:lnTo>
                  <a:lnTo>
                    <a:pt x="117" y="60"/>
                  </a:lnTo>
                  <a:lnTo>
                    <a:pt x="117" y="60"/>
                  </a:lnTo>
                  <a:lnTo>
                    <a:pt x="117" y="60"/>
                  </a:lnTo>
                  <a:lnTo>
                    <a:pt x="119" y="60"/>
                  </a:lnTo>
                  <a:lnTo>
                    <a:pt x="119" y="60"/>
                  </a:lnTo>
                  <a:lnTo>
                    <a:pt x="119" y="60"/>
                  </a:lnTo>
                  <a:lnTo>
                    <a:pt x="121" y="57"/>
                  </a:lnTo>
                  <a:lnTo>
                    <a:pt x="121" y="57"/>
                  </a:lnTo>
                  <a:lnTo>
                    <a:pt x="121" y="53"/>
                  </a:lnTo>
                  <a:lnTo>
                    <a:pt x="122" y="53"/>
                  </a:lnTo>
                  <a:lnTo>
                    <a:pt x="122" y="52"/>
                  </a:lnTo>
                  <a:lnTo>
                    <a:pt x="122" y="52"/>
                  </a:lnTo>
                  <a:lnTo>
                    <a:pt x="122" y="52"/>
                  </a:lnTo>
                  <a:lnTo>
                    <a:pt x="124" y="52"/>
                  </a:lnTo>
                  <a:lnTo>
                    <a:pt x="124" y="48"/>
                  </a:lnTo>
                  <a:lnTo>
                    <a:pt x="124" y="48"/>
                  </a:lnTo>
                  <a:lnTo>
                    <a:pt x="125" y="48"/>
                  </a:lnTo>
                  <a:lnTo>
                    <a:pt x="125" y="45"/>
                  </a:lnTo>
                  <a:lnTo>
                    <a:pt x="125" y="45"/>
                  </a:lnTo>
                  <a:lnTo>
                    <a:pt x="125" y="45"/>
                  </a:lnTo>
                  <a:lnTo>
                    <a:pt x="127" y="45"/>
                  </a:lnTo>
                  <a:lnTo>
                    <a:pt x="127" y="45"/>
                  </a:lnTo>
                  <a:lnTo>
                    <a:pt x="127" y="45"/>
                  </a:lnTo>
                  <a:lnTo>
                    <a:pt x="129" y="45"/>
                  </a:lnTo>
                  <a:lnTo>
                    <a:pt x="129" y="45"/>
                  </a:lnTo>
                  <a:lnTo>
                    <a:pt x="129" y="45"/>
                  </a:lnTo>
                  <a:lnTo>
                    <a:pt x="129" y="43"/>
                  </a:lnTo>
                  <a:lnTo>
                    <a:pt x="130" y="43"/>
                  </a:lnTo>
                  <a:lnTo>
                    <a:pt x="130" y="43"/>
                  </a:lnTo>
                  <a:lnTo>
                    <a:pt x="130" y="43"/>
                  </a:lnTo>
                  <a:lnTo>
                    <a:pt x="132" y="41"/>
                  </a:lnTo>
                  <a:lnTo>
                    <a:pt x="132" y="39"/>
                  </a:lnTo>
                  <a:lnTo>
                    <a:pt x="132" y="39"/>
                  </a:lnTo>
                  <a:lnTo>
                    <a:pt x="134" y="39"/>
                  </a:lnTo>
                  <a:lnTo>
                    <a:pt x="134" y="38"/>
                  </a:lnTo>
                  <a:lnTo>
                    <a:pt x="134" y="38"/>
                  </a:lnTo>
                  <a:lnTo>
                    <a:pt x="134" y="38"/>
                  </a:lnTo>
                  <a:lnTo>
                    <a:pt x="135" y="38"/>
                  </a:lnTo>
                  <a:lnTo>
                    <a:pt x="135" y="38"/>
                  </a:lnTo>
                  <a:lnTo>
                    <a:pt x="135" y="38"/>
                  </a:lnTo>
                  <a:lnTo>
                    <a:pt x="137" y="36"/>
                  </a:lnTo>
                  <a:lnTo>
                    <a:pt x="137" y="36"/>
                  </a:lnTo>
                  <a:lnTo>
                    <a:pt x="137" y="36"/>
                  </a:lnTo>
                  <a:lnTo>
                    <a:pt x="137" y="36"/>
                  </a:lnTo>
                  <a:lnTo>
                    <a:pt x="138" y="34"/>
                  </a:lnTo>
                  <a:lnTo>
                    <a:pt x="138" y="34"/>
                  </a:lnTo>
                  <a:lnTo>
                    <a:pt x="138" y="34"/>
                  </a:lnTo>
                  <a:lnTo>
                    <a:pt x="140" y="34"/>
                  </a:lnTo>
                  <a:lnTo>
                    <a:pt x="140" y="32"/>
                  </a:lnTo>
                  <a:lnTo>
                    <a:pt x="140" y="32"/>
                  </a:lnTo>
                  <a:lnTo>
                    <a:pt x="142" y="32"/>
                  </a:lnTo>
                  <a:lnTo>
                    <a:pt x="142" y="32"/>
                  </a:lnTo>
                  <a:lnTo>
                    <a:pt x="142" y="32"/>
                  </a:lnTo>
                  <a:lnTo>
                    <a:pt x="142" y="31"/>
                  </a:lnTo>
                  <a:lnTo>
                    <a:pt x="143" y="31"/>
                  </a:lnTo>
                  <a:lnTo>
                    <a:pt x="143" y="31"/>
                  </a:lnTo>
                  <a:lnTo>
                    <a:pt x="143" y="31"/>
                  </a:lnTo>
                  <a:lnTo>
                    <a:pt x="145" y="31"/>
                  </a:lnTo>
                  <a:lnTo>
                    <a:pt x="145" y="31"/>
                  </a:lnTo>
                  <a:lnTo>
                    <a:pt x="145" y="31"/>
                  </a:lnTo>
                  <a:lnTo>
                    <a:pt x="145" y="29"/>
                  </a:lnTo>
                  <a:lnTo>
                    <a:pt x="147" y="29"/>
                  </a:lnTo>
                  <a:lnTo>
                    <a:pt x="147" y="29"/>
                  </a:lnTo>
                  <a:lnTo>
                    <a:pt x="147" y="29"/>
                  </a:lnTo>
                  <a:lnTo>
                    <a:pt x="148" y="29"/>
                  </a:lnTo>
                  <a:lnTo>
                    <a:pt x="148" y="29"/>
                  </a:lnTo>
                  <a:lnTo>
                    <a:pt x="148" y="29"/>
                  </a:lnTo>
                  <a:lnTo>
                    <a:pt x="148" y="29"/>
                  </a:lnTo>
                  <a:lnTo>
                    <a:pt x="150" y="29"/>
                  </a:lnTo>
                  <a:lnTo>
                    <a:pt x="150" y="29"/>
                  </a:lnTo>
                  <a:lnTo>
                    <a:pt x="150" y="27"/>
                  </a:lnTo>
                  <a:lnTo>
                    <a:pt x="151" y="27"/>
                  </a:lnTo>
                  <a:lnTo>
                    <a:pt x="151" y="27"/>
                  </a:lnTo>
                  <a:lnTo>
                    <a:pt x="151" y="27"/>
                  </a:lnTo>
                  <a:lnTo>
                    <a:pt x="153" y="27"/>
                  </a:lnTo>
                  <a:lnTo>
                    <a:pt x="153" y="27"/>
                  </a:lnTo>
                  <a:lnTo>
                    <a:pt x="153" y="26"/>
                  </a:lnTo>
                  <a:lnTo>
                    <a:pt x="153" y="26"/>
                  </a:lnTo>
                  <a:lnTo>
                    <a:pt x="155" y="26"/>
                  </a:lnTo>
                  <a:lnTo>
                    <a:pt x="155" y="24"/>
                  </a:lnTo>
                  <a:lnTo>
                    <a:pt x="155" y="24"/>
                  </a:lnTo>
                  <a:lnTo>
                    <a:pt x="156" y="22"/>
                  </a:lnTo>
                  <a:lnTo>
                    <a:pt x="156" y="22"/>
                  </a:lnTo>
                  <a:lnTo>
                    <a:pt x="156" y="22"/>
                  </a:lnTo>
                  <a:lnTo>
                    <a:pt x="156" y="22"/>
                  </a:lnTo>
                  <a:lnTo>
                    <a:pt x="158" y="22"/>
                  </a:lnTo>
                  <a:lnTo>
                    <a:pt x="158" y="22"/>
                  </a:lnTo>
                  <a:lnTo>
                    <a:pt x="158" y="22"/>
                  </a:lnTo>
                  <a:lnTo>
                    <a:pt x="160" y="22"/>
                  </a:lnTo>
                  <a:lnTo>
                    <a:pt x="160" y="22"/>
                  </a:lnTo>
                  <a:lnTo>
                    <a:pt x="160" y="22"/>
                  </a:lnTo>
                  <a:lnTo>
                    <a:pt x="160" y="22"/>
                  </a:lnTo>
                  <a:lnTo>
                    <a:pt x="161" y="22"/>
                  </a:lnTo>
                  <a:lnTo>
                    <a:pt x="161" y="20"/>
                  </a:lnTo>
                  <a:lnTo>
                    <a:pt x="161" y="20"/>
                  </a:lnTo>
                  <a:lnTo>
                    <a:pt x="163" y="20"/>
                  </a:lnTo>
                  <a:lnTo>
                    <a:pt x="163" y="20"/>
                  </a:lnTo>
                  <a:lnTo>
                    <a:pt x="163" y="20"/>
                  </a:lnTo>
                  <a:lnTo>
                    <a:pt x="165" y="20"/>
                  </a:lnTo>
                  <a:lnTo>
                    <a:pt x="165" y="20"/>
                  </a:lnTo>
                  <a:lnTo>
                    <a:pt x="165" y="20"/>
                  </a:lnTo>
                  <a:lnTo>
                    <a:pt x="165" y="19"/>
                  </a:lnTo>
                  <a:lnTo>
                    <a:pt x="166" y="19"/>
                  </a:lnTo>
                  <a:lnTo>
                    <a:pt x="166" y="19"/>
                  </a:lnTo>
                  <a:lnTo>
                    <a:pt x="166" y="19"/>
                  </a:lnTo>
                  <a:lnTo>
                    <a:pt x="168" y="19"/>
                  </a:lnTo>
                  <a:lnTo>
                    <a:pt x="168" y="19"/>
                  </a:lnTo>
                  <a:lnTo>
                    <a:pt x="168" y="19"/>
                  </a:lnTo>
                  <a:lnTo>
                    <a:pt x="168" y="17"/>
                  </a:lnTo>
                  <a:lnTo>
                    <a:pt x="169" y="17"/>
                  </a:lnTo>
                  <a:lnTo>
                    <a:pt x="169" y="17"/>
                  </a:lnTo>
                  <a:lnTo>
                    <a:pt x="169" y="17"/>
                  </a:lnTo>
                  <a:lnTo>
                    <a:pt x="171" y="17"/>
                  </a:lnTo>
                  <a:lnTo>
                    <a:pt x="171" y="17"/>
                  </a:lnTo>
                  <a:lnTo>
                    <a:pt x="171" y="17"/>
                  </a:lnTo>
                  <a:lnTo>
                    <a:pt x="173" y="17"/>
                  </a:lnTo>
                  <a:lnTo>
                    <a:pt x="173" y="15"/>
                  </a:lnTo>
                  <a:lnTo>
                    <a:pt x="173" y="15"/>
                  </a:lnTo>
                  <a:lnTo>
                    <a:pt x="173" y="15"/>
                  </a:lnTo>
                  <a:lnTo>
                    <a:pt x="174" y="15"/>
                  </a:lnTo>
                  <a:lnTo>
                    <a:pt x="174" y="15"/>
                  </a:lnTo>
                  <a:lnTo>
                    <a:pt x="174" y="15"/>
                  </a:lnTo>
                  <a:lnTo>
                    <a:pt x="176" y="15"/>
                  </a:lnTo>
                  <a:lnTo>
                    <a:pt x="176" y="15"/>
                  </a:lnTo>
                  <a:lnTo>
                    <a:pt x="176" y="15"/>
                  </a:lnTo>
                  <a:lnTo>
                    <a:pt x="176" y="15"/>
                  </a:lnTo>
                  <a:lnTo>
                    <a:pt x="178" y="13"/>
                  </a:lnTo>
                  <a:lnTo>
                    <a:pt x="178" y="13"/>
                  </a:lnTo>
                  <a:lnTo>
                    <a:pt x="178" y="13"/>
                  </a:lnTo>
                  <a:lnTo>
                    <a:pt x="179" y="13"/>
                  </a:lnTo>
                  <a:lnTo>
                    <a:pt x="179" y="13"/>
                  </a:lnTo>
                  <a:lnTo>
                    <a:pt x="179" y="13"/>
                  </a:lnTo>
                  <a:lnTo>
                    <a:pt x="179" y="13"/>
                  </a:lnTo>
                  <a:lnTo>
                    <a:pt x="181" y="13"/>
                  </a:lnTo>
                  <a:lnTo>
                    <a:pt x="181" y="13"/>
                  </a:lnTo>
                  <a:lnTo>
                    <a:pt x="181" y="13"/>
                  </a:lnTo>
                  <a:lnTo>
                    <a:pt x="182" y="13"/>
                  </a:lnTo>
                  <a:lnTo>
                    <a:pt x="182" y="13"/>
                  </a:lnTo>
                  <a:lnTo>
                    <a:pt x="182" y="13"/>
                  </a:lnTo>
                  <a:lnTo>
                    <a:pt x="184" y="13"/>
                  </a:lnTo>
                  <a:lnTo>
                    <a:pt x="184" y="13"/>
                  </a:lnTo>
                  <a:lnTo>
                    <a:pt x="184" y="12"/>
                  </a:lnTo>
                  <a:lnTo>
                    <a:pt x="184" y="12"/>
                  </a:lnTo>
                  <a:lnTo>
                    <a:pt x="186" y="12"/>
                  </a:lnTo>
                  <a:lnTo>
                    <a:pt x="186" y="12"/>
                  </a:lnTo>
                  <a:lnTo>
                    <a:pt x="186" y="12"/>
                  </a:lnTo>
                  <a:lnTo>
                    <a:pt x="187" y="12"/>
                  </a:lnTo>
                  <a:lnTo>
                    <a:pt x="187" y="12"/>
                  </a:lnTo>
                  <a:lnTo>
                    <a:pt x="187" y="12"/>
                  </a:lnTo>
                  <a:lnTo>
                    <a:pt x="187" y="12"/>
                  </a:lnTo>
                  <a:lnTo>
                    <a:pt x="189" y="12"/>
                  </a:lnTo>
                  <a:lnTo>
                    <a:pt x="189" y="12"/>
                  </a:lnTo>
                  <a:lnTo>
                    <a:pt x="189" y="12"/>
                  </a:lnTo>
                  <a:lnTo>
                    <a:pt x="191" y="12"/>
                  </a:lnTo>
                  <a:lnTo>
                    <a:pt x="191" y="12"/>
                  </a:lnTo>
                  <a:lnTo>
                    <a:pt x="191" y="10"/>
                  </a:lnTo>
                  <a:lnTo>
                    <a:pt x="191" y="10"/>
                  </a:lnTo>
                  <a:lnTo>
                    <a:pt x="192" y="10"/>
                  </a:lnTo>
                  <a:lnTo>
                    <a:pt x="192" y="10"/>
                  </a:lnTo>
                  <a:lnTo>
                    <a:pt x="192" y="10"/>
                  </a:lnTo>
                  <a:lnTo>
                    <a:pt x="194" y="10"/>
                  </a:lnTo>
                  <a:lnTo>
                    <a:pt x="194" y="8"/>
                  </a:lnTo>
                  <a:lnTo>
                    <a:pt x="194" y="8"/>
                  </a:lnTo>
                  <a:lnTo>
                    <a:pt x="195" y="8"/>
                  </a:lnTo>
                  <a:lnTo>
                    <a:pt x="195" y="8"/>
                  </a:lnTo>
                  <a:lnTo>
                    <a:pt x="195" y="8"/>
                  </a:lnTo>
                  <a:lnTo>
                    <a:pt x="195" y="8"/>
                  </a:lnTo>
                  <a:lnTo>
                    <a:pt x="197" y="8"/>
                  </a:lnTo>
                  <a:lnTo>
                    <a:pt x="197" y="8"/>
                  </a:lnTo>
                  <a:lnTo>
                    <a:pt x="197" y="8"/>
                  </a:lnTo>
                  <a:lnTo>
                    <a:pt x="199" y="8"/>
                  </a:lnTo>
                  <a:lnTo>
                    <a:pt x="199" y="8"/>
                  </a:lnTo>
                  <a:lnTo>
                    <a:pt x="199" y="8"/>
                  </a:lnTo>
                  <a:lnTo>
                    <a:pt x="199" y="8"/>
                  </a:lnTo>
                  <a:lnTo>
                    <a:pt x="200" y="8"/>
                  </a:lnTo>
                  <a:lnTo>
                    <a:pt x="200" y="8"/>
                  </a:lnTo>
                  <a:lnTo>
                    <a:pt x="200" y="8"/>
                  </a:lnTo>
                  <a:lnTo>
                    <a:pt x="202" y="8"/>
                  </a:lnTo>
                  <a:lnTo>
                    <a:pt x="202" y="8"/>
                  </a:lnTo>
                  <a:lnTo>
                    <a:pt x="202" y="8"/>
                  </a:lnTo>
                  <a:lnTo>
                    <a:pt x="204" y="6"/>
                  </a:lnTo>
                  <a:lnTo>
                    <a:pt x="204" y="6"/>
                  </a:lnTo>
                  <a:lnTo>
                    <a:pt x="204" y="6"/>
                  </a:lnTo>
                  <a:lnTo>
                    <a:pt x="204" y="6"/>
                  </a:lnTo>
                  <a:lnTo>
                    <a:pt x="205" y="6"/>
                  </a:lnTo>
                  <a:lnTo>
                    <a:pt x="205" y="6"/>
                  </a:lnTo>
                  <a:lnTo>
                    <a:pt x="205" y="6"/>
                  </a:lnTo>
                  <a:lnTo>
                    <a:pt x="207" y="6"/>
                  </a:lnTo>
                  <a:lnTo>
                    <a:pt x="207" y="6"/>
                  </a:lnTo>
                  <a:lnTo>
                    <a:pt x="207" y="6"/>
                  </a:lnTo>
                  <a:lnTo>
                    <a:pt x="207" y="6"/>
                  </a:lnTo>
                  <a:lnTo>
                    <a:pt x="208" y="6"/>
                  </a:lnTo>
                  <a:lnTo>
                    <a:pt x="208" y="5"/>
                  </a:lnTo>
                  <a:lnTo>
                    <a:pt x="208" y="5"/>
                  </a:lnTo>
                  <a:lnTo>
                    <a:pt x="210" y="5"/>
                  </a:lnTo>
                  <a:lnTo>
                    <a:pt x="210" y="5"/>
                  </a:lnTo>
                  <a:lnTo>
                    <a:pt x="210" y="5"/>
                  </a:lnTo>
                  <a:lnTo>
                    <a:pt x="210" y="5"/>
                  </a:lnTo>
                  <a:lnTo>
                    <a:pt x="212" y="5"/>
                  </a:lnTo>
                  <a:lnTo>
                    <a:pt x="212" y="5"/>
                  </a:lnTo>
                  <a:lnTo>
                    <a:pt x="212" y="5"/>
                  </a:lnTo>
                  <a:lnTo>
                    <a:pt x="213" y="5"/>
                  </a:lnTo>
                  <a:lnTo>
                    <a:pt x="213" y="5"/>
                  </a:lnTo>
                  <a:lnTo>
                    <a:pt x="213" y="5"/>
                  </a:lnTo>
                  <a:lnTo>
                    <a:pt x="215" y="5"/>
                  </a:lnTo>
                  <a:lnTo>
                    <a:pt x="215" y="5"/>
                  </a:lnTo>
                  <a:lnTo>
                    <a:pt x="215" y="5"/>
                  </a:lnTo>
                  <a:lnTo>
                    <a:pt x="215" y="5"/>
                  </a:lnTo>
                  <a:lnTo>
                    <a:pt x="217" y="5"/>
                  </a:lnTo>
                  <a:lnTo>
                    <a:pt x="217" y="5"/>
                  </a:lnTo>
                  <a:lnTo>
                    <a:pt x="217" y="5"/>
                  </a:lnTo>
                  <a:lnTo>
                    <a:pt x="218" y="3"/>
                  </a:lnTo>
                  <a:lnTo>
                    <a:pt x="218" y="3"/>
                  </a:lnTo>
                  <a:lnTo>
                    <a:pt x="218" y="3"/>
                  </a:lnTo>
                  <a:lnTo>
                    <a:pt x="218" y="3"/>
                  </a:lnTo>
                  <a:lnTo>
                    <a:pt x="220" y="3"/>
                  </a:lnTo>
                  <a:lnTo>
                    <a:pt x="220" y="3"/>
                  </a:lnTo>
                  <a:lnTo>
                    <a:pt x="220" y="3"/>
                  </a:lnTo>
                  <a:lnTo>
                    <a:pt x="221" y="3"/>
                  </a:lnTo>
                  <a:lnTo>
                    <a:pt x="221" y="3"/>
                  </a:lnTo>
                  <a:lnTo>
                    <a:pt x="221" y="3"/>
                  </a:lnTo>
                  <a:lnTo>
                    <a:pt x="221" y="3"/>
                  </a:lnTo>
                  <a:lnTo>
                    <a:pt x="223" y="3"/>
                  </a:lnTo>
                  <a:lnTo>
                    <a:pt x="223" y="3"/>
                  </a:lnTo>
                  <a:lnTo>
                    <a:pt x="223" y="3"/>
                  </a:lnTo>
                  <a:lnTo>
                    <a:pt x="225" y="3"/>
                  </a:lnTo>
                  <a:lnTo>
                    <a:pt x="225" y="3"/>
                  </a:lnTo>
                  <a:lnTo>
                    <a:pt x="225" y="1"/>
                  </a:lnTo>
                  <a:lnTo>
                    <a:pt x="226" y="1"/>
                  </a:lnTo>
                  <a:lnTo>
                    <a:pt x="226" y="1"/>
                  </a:lnTo>
                  <a:lnTo>
                    <a:pt x="226" y="1"/>
                  </a:lnTo>
                  <a:lnTo>
                    <a:pt x="226" y="1"/>
                  </a:lnTo>
                  <a:lnTo>
                    <a:pt x="228" y="1"/>
                  </a:lnTo>
                  <a:lnTo>
                    <a:pt x="228" y="1"/>
                  </a:lnTo>
                  <a:lnTo>
                    <a:pt x="228" y="1"/>
                  </a:lnTo>
                  <a:lnTo>
                    <a:pt x="230" y="1"/>
                  </a:lnTo>
                  <a:lnTo>
                    <a:pt x="230" y="1"/>
                  </a:lnTo>
                  <a:lnTo>
                    <a:pt x="230" y="1"/>
                  </a:lnTo>
                  <a:lnTo>
                    <a:pt x="230"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lnTo>
                    <a:pt x="238" y="0"/>
                  </a:lnTo>
                  <a:lnTo>
                    <a:pt x="238" y="0"/>
                  </a:lnTo>
                  <a:lnTo>
                    <a:pt x="238" y="0"/>
                  </a:lnTo>
                  <a:lnTo>
                    <a:pt x="238" y="0"/>
                  </a:lnTo>
                  <a:lnTo>
                    <a:pt x="236" y="0"/>
                  </a:lnTo>
                  <a:lnTo>
                    <a:pt x="236" y="0"/>
                  </a:lnTo>
                  <a:lnTo>
                    <a:pt x="236" y="0"/>
                  </a:lnTo>
                  <a:lnTo>
                    <a:pt x="234" y="1"/>
                  </a:lnTo>
                  <a:lnTo>
                    <a:pt x="234" y="1"/>
                  </a:lnTo>
                  <a:lnTo>
                    <a:pt x="234" y="1"/>
                  </a:lnTo>
                  <a:lnTo>
                    <a:pt x="234" y="1"/>
                  </a:lnTo>
                  <a:lnTo>
                    <a:pt x="233" y="1"/>
                  </a:lnTo>
                  <a:lnTo>
                    <a:pt x="233" y="1"/>
                  </a:lnTo>
                  <a:lnTo>
                    <a:pt x="233" y="1"/>
                  </a:lnTo>
                  <a:lnTo>
                    <a:pt x="231" y="1"/>
                  </a:lnTo>
                  <a:lnTo>
                    <a:pt x="231" y="1"/>
                  </a:lnTo>
                  <a:lnTo>
                    <a:pt x="231" y="1"/>
                  </a:lnTo>
                  <a:lnTo>
                    <a:pt x="230" y="1"/>
                  </a:lnTo>
                  <a:lnTo>
                    <a:pt x="230" y="1"/>
                  </a:lnTo>
                  <a:lnTo>
                    <a:pt x="230" y="1"/>
                  </a:lnTo>
                  <a:lnTo>
                    <a:pt x="230" y="1"/>
                  </a:lnTo>
                  <a:lnTo>
                    <a:pt x="228" y="1"/>
                  </a:lnTo>
                  <a:lnTo>
                    <a:pt x="228" y="1"/>
                  </a:lnTo>
                  <a:lnTo>
                    <a:pt x="228" y="1"/>
                  </a:lnTo>
                  <a:lnTo>
                    <a:pt x="226" y="1"/>
                  </a:lnTo>
                  <a:lnTo>
                    <a:pt x="226" y="1"/>
                  </a:lnTo>
                  <a:lnTo>
                    <a:pt x="226" y="1"/>
                  </a:lnTo>
                  <a:lnTo>
                    <a:pt x="226" y="1"/>
                  </a:lnTo>
                  <a:lnTo>
                    <a:pt x="225" y="1"/>
                  </a:lnTo>
                  <a:lnTo>
                    <a:pt x="225" y="3"/>
                  </a:lnTo>
                  <a:lnTo>
                    <a:pt x="225" y="3"/>
                  </a:lnTo>
                  <a:lnTo>
                    <a:pt x="223" y="3"/>
                  </a:lnTo>
                  <a:lnTo>
                    <a:pt x="223" y="3"/>
                  </a:lnTo>
                  <a:lnTo>
                    <a:pt x="223" y="3"/>
                  </a:lnTo>
                  <a:lnTo>
                    <a:pt x="221" y="3"/>
                  </a:lnTo>
                  <a:lnTo>
                    <a:pt x="221" y="3"/>
                  </a:lnTo>
                  <a:lnTo>
                    <a:pt x="221" y="3"/>
                  </a:lnTo>
                  <a:lnTo>
                    <a:pt x="221" y="3"/>
                  </a:lnTo>
                  <a:lnTo>
                    <a:pt x="220" y="3"/>
                  </a:lnTo>
                  <a:lnTo>
                    <a:pt x="220" y="3"/>
                  </a:lnTo>
                  <a:lnTo>
                    <a:pt x="220" y="3"/>
                  </a:lnTo>
                  <a:lnTo>
                    <a:pt x="218" y="3"/>
                  </a:lnTo>
                  <a:lnTo>
                    <a:pt x="218" y="3"/>
                  </a:lnTo>
                  <a:lnTo>
                    <a:pt x="218" y="3"/>
                  </a:lnTo>
                  <a:lnTo>
                    <a:pt x="218" y="3"/>
                  </a:lnTo>
                  <a:lnTo>
                    <a:pt x="217" y="5"/>
                  </a:lnTo>
                  <a:lnTo>
                    <a:pt x="217" y="5"/>
                  </a:lnTo>
                  <a:lnTo>
                    <a:pt x="217" y="5"/>
                  </a:lnTo>
                  <a:lnTo>
                    <a:pt x="215" y="5"/>
                  </a:lnTo>
                  <a:lnTo>
                    <a:pt x="215" y="5"/>
                  </a:lnTo>
                  <a:lnTo>
                    <a:pt x="215" y="5"/>
                  </a:lnTo>
                  <a:lnTo>
                    <a:pt x="215" y="5"/>
                  </a:lnTo>
                  <a:lnTo>
                    <a:pt x="213" y="5"/>
                  </a:lnTo>
                  <a:lnTo>
                    <a:pt x="213" y="5"/>
                  </a:lnTo>
                  <a:lnTo>
                    <a:pt x="213" y="5"/>
                  </a:lnTo>
                  <a:lnTo>
                    <a:pt x="212" y="5"/>
                  </a:lnTo>
                  <a:lnTo>
                    <a:pt x="212" y="5"/>
                  </a:lnTo>
                  <a:lnTo>
                    <a:pt x="212" y="5"/>
                  </a:lnTo>
                  <a:lnTo>
                    <a:pt x="210" y="5"/>
                  </a:lnTo>
                  <a:lnTo>
                    <a:pt x="210" y="5"/>
                  </a:lnTo>
                  <a:lnTo>
                    <a:pt x="210" y="5"/>
                  </a:lnTo>
                  <a:lnTo>
                    <a:pt x="210" y="5"/>
                  </a:lnTo>
                  <a:lnTo>
                    <a:pt x="208" y="5"/>
                  </a:lnTo>
                  <a:lnTo>
                    <a:pt x="208" y="5"/>
                  </a:lnTo>
                  <a:lnTo>
                    <a:pt x="208" y="6"/>
                  </a:lnTo>
                  <a:lnTo>
                    <a:pt x="207" y="6"/>
                  </a:lnTo>
                  <a:lnTo>
                    <a:pt x="207" y="6"/>
                  </a:lnTo>
                  <a:lnTo>
                    <a:pt x="207" y="6"/>
                  </a:lnTo>
                  <a:lnTo>
                    <a:pt x="207" y="6"/>
                  </a:lnTo>
                  <a:lnTo>
                    <a:pt x="205" y="6"/>
                  </a:lnTo>
                  <a:lnTo>
                    <a:pt x="205" y="6"/>
                  </a:lnTo>
                  <a:lnTo>
                    <a:pt x="205" y="6"/>
                  </a:lnTo>
                  <a:lnTo>
                    <a:pt x="204" y="6"/>
                  </a:lnTo>
                  <a:lnTo>
                    <a:pt x="204" y="6"/>
                  </a:lnTo>
                  <a:lnTo>
                    <a:pt x="204" y="6"/>
                  </a:lnTo>
                  <a:lnTo>
                    <a:pt x="204" y="6"/>
                  </a:lnTo>
                  <a:lnTo>
                    <a:pt x="202" y="8"/>
                  </a:lnTo>
                  <a:lnTo>
                    <a:pt x="202" y="8"/>
                  </a:lnTo>
                  <a:lnTo>
                    <a:pt x="202" y="8"/>
                  </a:lnTo>
                  <a:lnTo>
                    <a:pt x="200" y="8"/>
                  </a:lnTo>
                  <a:lnTo>
                    <a:pt x="200" y="8"/>
                  </a:lnTo>
                  <a:lnTo>
                    <a:pt x="200" y="8"/>
                  </a:lnTo>
                  <a:lnTo>
                    <a:pt x="199" y="8"/>
                  </a:lnTo>
                  <a:lnTo>
                    <a:pt x="199" y="8"/>
                  </a:lnTo>
                  <a:lnTo>
                    <a:pt x="199" y="8"/>
                  </a:lnTo>
                  <a:lnTo>
                    <a:pt x="199" y="8"/>
                  </a:lnTo>
                  <a:lnTo>
                    <a:pt x="197" y="8"/>
                  </a:lnTo>
                  <a:lnTo>
                    <a:pt x="197" y="8"/>
                  </a:lnTo>
                  <a:lnTo>
                    <a:pt x="197" y="8"/>
                  </a:lnTo>
                  <a:lnTo>
                    <a:pt x="195" y="8"/>
                  </a:lnTo>
                  <a:lnTo>
                    <a:pt x="195" y="8"/>
                  </a:lnTo>
                  <a:lnTo>
                    <a:pt x="195" y="8"/>
                  </a:lnTo>
                  <a:lnTo>
                    <a:pt x="195" y="8"/>
                  </a:lnTo>
                  <a:lnTo>
                    <a:pt x="194" y="8"/>
                  </a:lnTo>
                  <a:lnTo>
                    <a:pt x="194" y="8"/>
                  </a:lnTo>
                  <a:lnTo>
                    <a:pt x="194" y="10"/>
                  </a:lnTo>
                  <a:lnTo>
                    <a:pt x="192" y="10"/>
                  </a:lnTo>
                  <a:lnTo>
                    <a:pt x="192" y="10"/>
                  </a:lnTo>
                  <a:lnTo>
                    <a:pt x="192" y="10"/>
                  </a:lnTo>
                  <a:lnTo>
                    <a:pt x="191" y="10"/>
                  </a:lnTo>
                  <a:lnTo>
                    <a:pt x="191" y="10"/>
                  </a:lnTo>
                  <a:lnTo>
                    <a:pt x="191" y="12"/>
                  </a:lnTo>
                  <a:lnTo>
                    <a:pt x="191" y="12"/>
                  </a:lnTo>
                  <a:lnTo>
                    <a:pt x="189" y="12"/>
                  </a:lnTo>
                  <a:lnTo>
                    <a:pt x="189" y="12"/>
                  </a:lnTo>
                  <a:lnTo>
                    <a:pt x="189" y="12"/>
                  </a:lnTo>
                  <a:lnTo>
                    <a:pt x="187" y="12"/>
                  </a:lnTo>
                  <a:lnTo>
                    <a:pt x="187" y="12"/>
                  </a:lnTo>
                  <a:lnTo>
                    <a:pt x="187" y="12"/>
                  </a:lnTo>
                  <a:lnTo>
                    <a:pt x="187" y="12"/>
                  </a:lnTo>
                  <a:lnTo>
                    <a:pt x="186" y="12"/>
                  </a:lnTo>
                  <a:lnTo>
                    <a:pt x="186" y="12"/>
                  </a:lnTo>
                  <a:lnTo>
                    <a:pt x="186" y="12"/>
                  </a:lnTo>
                  <a:lnTo>
                    <a:pt x="184" y="12"/>
                  </a:lnTo>
                  <a:lnTo>
                    <a:pt x="184" y="12"/>
                  </a:lnTo>
                  <a:lnTo>
                    <a:pt x="184" y="13"/>
                  </a:lnTo>
                  <a:lnTo>
                    <a:pt x="184" y="13"/>
                  </a:lnTo>
                  <a:lnTo>
                    <a:pt x="182" y="13"/>
                  </a:lnTo>
                  <a:lnTo>
                    <a:pt x="182" y="13"/>
                  </a:lnTo>
                  <a:lnTo>
                    <a:pt x="182" y="13"/>
                  </a:lnTo>
                  <a:lnTo>
                    <a:pt x="181" y="13"/>
                  </a:lnTo>
                  <a:lnTo>
                    <a:pt x="181" y="13"/>
                  </a:lnTo>
                  <a:lnTo>
                    <a:pt x="181" y="13"/>
                  </a:lnTo>
                  <a:lnTo>
                    <a:pt x="179" y="13"/>
                  </a:lnTo>
                  <a:lnTo>
                    <a:pt x="179" y="13"/>
                  </a:lnTo>
                  <a:lnTo>
                    <a:pt x="179" y="13"/>
                  </a:lnTo>
                  <a:lnTo>
                    <a:pt x="179" y="13"/>
                  </a:lnTo>
                  <a:lnTo>
                    <a:pt x="178" y="13"/>
                  </a:lnTo>
                  <a:lnTo>
                    <a:pt x="178" y="13"/>
                  </a:lnTo>
                  <a:lnTo>
                    <a:pt x="178" y="13"/>
                  </a:lnTo>
                  <a:lnTo>
                    <a:pt x="176" y="15"/>
                  </a:lnTo>
                  <a:lnTo>
                    <a:pt x="176" y="15"/>
                  </a:lnTo>
                  <a:lnTo>
                    <a:pt x="176" y="15"/>
                  </a:lnTo>
                  <a:lnTo>
                    <a:pt x="176" y="15"/>
                  </a:lnTo>
                  <a:lnTo>
                    <a:pt x="174" y="15"/>
                  </a:lnTo>
                  <a:lnTo>
                    <a:pt x="174" y="15"/>
                  </a:lnTo>
                  <a:lnTo>
                    <a:pt x="174" y="15"/>
                  </a:lnTo>
                  <a:lnTo>
                    <a:pt x="173" y="15"/>
                  </a:lnTo>
                  <a:lnTo>
                    <a:pt x="173" y="15"/>
                  </a:lnTo>
                  <a:lnTo>
                    <a:pt x="173" y="15"/>
                  </a:lnTo>
                  <a:lnTo>
                    <a:pt x="173" y="17"/>
                  </a:lnTo>
                  <a:lnTo>
                    <a:pt x="171" y="17"/>
                  </a:lnTo>
                  <a:lnTo>
                    <a:pt x="171" y="17"/>
                  </a:lnTo>
                  <a:lnTo>
                    <a:pt x="171" y="17"/>
                  </a:lnTo>
                  <a:lnTo>
                    <a:pt x="169" y="17"/>
                  </a:lnTo>
                  <a:lnTo>
                    <a:pt x="169" y="17"/>
                  </a:lnTo>
                  <a:lnTo>
                    <a:pt x="169" y="17"/>
                  </a:lnTo>
                  <a:lnTo>
                    <a:pt x="168" y="17"/>
                  </a:lnTo>
                  <a:lnTo>
                    <a:pt x="168" y="19"/>
                  </a:lnTo>
                  <a:lnTo>
                    <a:pt x="168" y="19"/>
                  </a:lnTo>
                  <a:lnTo>
                    <a:pt x="168" y="19"/>
                  </a:lnTo>
                  <a:lnTo>
                    <a:pt x="166" y="19"/>
                  </a:lnTo>
                  <a:lnTo>
                    <a:pt x="166" y="19"/>
                  </a:lnTo>
                  <a:lnTo>
                    <a:pt x="166" y="19"/>
                  </a:lnTo>
                  <a:lnTo>
                    <a:pt x="165" y="19"/>
                  </a:lnTo>
                  <a:lnTo>
                    <a:pt x="165" y="20"/>
                  </a:lnTo>
                  <a:lnTo>
                    <a:pt x="165" y="20"/>
                  </a:lnTo>
                  <a:lnTo>
                    <a:pt x="165" y="20"/>
                  </a:lnTo>
                  <a:lnTo>
                    <a:pt x="163" y="20"/>
                  </a:lnTo>
                  <a:lnTo>
                    <a:pt x="163" y="20"/>
                  </a:lnTo>
                  <a:lnTo>
                    <a:pt x="163" y="20"/>
                  </a:lnTo>
                  <a:lnTo>
                    <a:pt x="161" y="20"/>
                  </a:lnTo>
                  <a:lnTo>
                    <a:pt x="161" y="20"/>
                  </a:lnTo>
                  <a:lnTo>
                    <a:pt x="161" y="22"/>
                  </a:lnTo>
                  <a:lnTo>
                    <a:pt x="160" y="22"/>
                  </a:lnTo>
                  <a:lnTo>
                    <a:pt x="160" y="22"/>
                  </a:lnTo>
                  <a:lnTo>
                    <a:pt x="160" y="22"/>
                  </a:lnTo>
                  <a:lnTo>
                    <a:pt x="160" y="22"/>
                  </a:lnTo>
                  <a:lnTo>
                    <a:pt x="158" y="22"/>
                  </a:lnTo>
                  <a:lnTo>
                    <a:pt x="158" y="22"/>
                  </a:lnTo>
                  <a:lnTo>
                    <a:pt x="158" y="22"/>
                  </a:lnTo>
                  <a:lnTo>
                    <a:pt x="156" y="22"/>
                  </a:lnTo>
                  <a:lnTo>
                    <a:pt x="156" y="22"/>
                  </a:lnTo>
                  <a:lnTo>
                    <a:pt x="156" y="22"/>
                  </a:lnTo>
                  <a:lnTo>
                    <a:pt x="156" y="22"/>
                  </a:lnTo>
                  <a:lnTo>
                    <a:pt x="155" y="24"/>
                  </a:lnTo>
                  <a:lnTo>
                    <a:pt x="155" y="24"/>
                  </a:lnTo>
                  <a:lnTo>
                    <a:pt x="155" y="26"/>
                  </a:lnTo>
                  <a:lnTo>
                    <a:pt x="153" y="26"/>
                  </a:lnTo>
                  <a:lnTo>
                    <a:pt x="153" y="26"/>
                  </a:lnTo>
                  <a:lnTo>
                    <a:pt x="153" y="27"/>
                  </a:lnTo>
                  <a:lnTo>
                    <a:pt x="153" y="27"/>
                  </a:lnTo>
                  <a:lnTo>
                    <a:pt x="151" y="27"/>
                  </a:lnTo>
                  <a:lnTo>
                    <a:pt x="151" y="27"/>
                  </a:lnTo>
                  <a:lnTo>
                    <a:pt x="151" y="27"/>
                  </a:lnTo>
                  <a:lnTo>
                    <a:pt x="150" y="27"/>
                  </a:lnTo>
                  <a:lnTo>
                    <a:pt x="150" y="29"/>
                  </a:lnTo>
                  <a:lnTo>
                    <a:pt x="150" y="29"/>
                  </a:lnTo>
                  <a:lnTo>
                    <a:pt x="148" y="29"/>
                  </a:lnTo>
                  <a:lnTo>
                    <a:pt x="148" y="29"/>
                  </a:lnTo>
                  <a:lnTo>
                    <a:pt x="148" y="29"/>
                  </a:lnTo>
                  <a:lnTo>
                    <a:pt x="148" y="29"/>
                  </a:lnTo>
                  <a:lnTo>
                    <a:pt x="147" y="29"/>
                  </a:lnTo>
                  <a:lnTo>
                    <a:pt x="147" y="29"/>
                  </a:lnTo>
                  <a:lnTo>
                    <a:pt x="147" y="29"/>
                  </a:lnTo>
                  <a:lnTo>
                    <a:pt x="145" y="29"/>
                  </a:lnTo>
                  <a:lnTo>
                    <a:pt x="145" y="31"/>
                  </a:lnTo>
                  <a:lnTo>
                    <a:pt x="145" y="31"/>
                  </a:lnTo>
                  <a:lnTo>
                    <a:pt x="145" y="31"/>
                  </a:lnTo>
                  <a:lnTo>
                    <a:pt x="143" y="31"/>
                  </a:lnTo>
                  <a:lnTo>
                    <a:pt x="143" y="31"/>
                  </a:lnTo>
                  <a:lnTo>
                    <a:pt x="143" y="31"/>
                  </a:lnTo>
                  <a:lnTo>
                    <a:pt x="142" y="31"/>
                  </a:lnTo>
                  <a:lnTo>
                    <a:pt x="142" y="32"/>
                  </a:lnTo>
                  <a:lnTo>
                    <a:pt x="142" y="32"/>
                  </a:lnTo>
                  <a:lnTo>
                    <a:pt x="142" y="32"/>
                  </a:lnTo>
                  <a:lnTo>
                    <a:pt x="140" y="32"/>
                  </a:lnTo>
                  <a:lnTo>
                    <a:pt x="140" y="32"/>
                  </a:lnTo>
                  <a:lnTo>
                    <a:pt x="140" y="34"/>
                  </a:lnTo>
                  <a:lnTo>
                    <a:pt x="138" y="34"/>
                  </a:lnTo>
                  <a:lnTo>
                    <a:pt x="138" y="34"/>
                  </a:lnTo>
                  <a:lnTo>
                    <a:pt x="138" y="34"/>
                  </a:lnTo>
                  <a:lnTo>
                    <a:pt x="137" y="36"/>
                  </a:lnTo>
                  <a:lnTo>
                    <a:pt x="137" y="36"/>
                  </a:lnTo>
                  <a:lnTo>
                    <a:pt x="137" y="36"/>
                  </a:lnTo>
                  <a:lnTo>
                    <a:pt x="137" y="36"/>
                  </a:lnTo>
                  <a:lnTo>
                    <a:pt x="135" y="38"/>
                  </a:lnTo>
                  <a:lnTo>
                    <a:pt x="135" y="38"/>
                  </a:lnTo>
                  <a:lnTo>
                    <a:pt x="135" y="38"/>
                  </a:lnTo>
                  <a:lnTo>
                    <a:pt x="134" y="38"/>
                  </a:lnTo>
                  <a:lnTo>
                    <a:pt x="134" y="38"/>
                  </a:lnTo>
                  <a:lnTo>
                    <a:pt x="134" y="38"/>
                  </a:lnTo>
                  <a:lnTo>
                    <a:pt x="134" y="39"/>
                  </a:lnTo>
                  <a:lnTo>
                    <a:pt x="132" y="39"/>
                  </a:lnTo>
                  <a:lnTo>
                    <a:pt x="132" y="39"/>
                  </a:lnTo>
                  <a:lnTo>
                    <a:pt x="132" y="41"/>
                  </a:lnTo>
                  <a:lnTo>
                    <a:pt x="130" y="43"/>
                  </a:lnTo>
                  <a:lnTo>
                    <a:pt x="130" y="43"/>
                  </a:lnTo>
                  <a:lnTo>
                    <a:pt x="130" y="43"/>
                  </a:lnTo>
                  <a:lnTo>
                    <a:pt x="129" y="43"/>
                  </a:lnTo>
                  <a:lnTo>
                    <a:pt x="129" y="45"/>
                  </a:lnTo>
                  <a:lnTo>
                    <a:pt x="129" y="45"/>
                  </a:lnTo>
                  <a:lnTo>
                    <a:pt x="129" y="45"/>
                  </a:lnTo>
                  <a:lnTo>
                    <a:pt x="127" y="45"/>
                  </a:lnTo>
                  <a:lnTo>
                    <a:pt x="127" y="45"/>
                  </a:lnTo>
                  <a:lnTo>
                    <a:pt x="127" y="45"/>
                  </a:lnTo>
                  <a:lnTo>
                    <a:pt x="125" y="45"/>
                  </a:lnTo>
                  <a:lnTo>
                    <a:pt x="125" y="45"/>
                  </a:lnTo>
                  <a:lnTo>
                    <a:pt x="125" y="45"/>
                  </a:lnTo>
                  <a:lnTo>
                    <a:pt x="125" y="48"/>
                  </a:lnTo>
                  <a:lnTo>
                    <a:pt x="124" y="48"/>
                  </a:lnTo>
                  <a:lnTo>
                    <a:pt x="124" y="48"/>
                  </a:lnTo>
                  <a:lnTo>
                    <a:pt x="124" y="52"/>
                  </a:lnTo>
                  <a:lnTo>
                    <a:pt x="122" y="52"/>
                  </a:lnTo>
                  <a:lnTo>
                    <a:pt x="122" y="52"/>
                  </a:lnTo>
                  <a:lnTo>
                    <a:pt x="122" y="52"/>
                  </a:lnTo>
                  <a:lnTo>
                    <a:pt x="122" y="53"/>
                  </a:lnTo>
                  <a:lnTo>
                    <a:pt x="121" y="53"/>
                  </a:lnTo>
                  <a:lnTo>
                    <a:pt x="121" y="57"/>
                  </a:lnTo>
                  <a:lnTo>
                    <a:pt x="121" y="57"/>
                  </a:lnTo>
                  <a:lnTo>
                    <a:pt x="119" y="60"/>
                  </a:lnTo>
                  <a:lnTo>
                    <a:pt x="119" y="60"/>
                  </a:lnTo>
                  <a:lnTo>
                    <a:pt x="119" y="60"/>
                  </a:lnTo>
                  <a:lnTo>
                    <a:pt x="117" y="60"/>
                  </a:lnTo>
                  <a:lnTo>
                    <a:pt x="117" y="60"/>
                  </a:lnTo>
                  <a:lnTo>
                    <a:pt x="117" y="60"/>
                  </a:lnTo>
                  <a:lnTo>
                    <a:pt x="117" y="62"/>
                  </a:lnTo>
                  <a:lnTo>
                    <a:pt x="116" y="62"/>
                  </a:lnTo>
                  <a:lnTo>
                    <a:pt x="116" y="62"/>
                  </a:lnTo>
                  <a:lnTo>
                    <a:pt x="116" y="62"/>
                  </a:lnTo>
                  <a:lnTo>
                    <a:pt x="114" y="62"/>
                  </a:lnTo>
                  <a:lnTo>
                    <a:pt x="114" y="62"/>
                  </a:lnTo>
                  <a:lnTo>
                    <a:pt x="114" y="62"/>
                  </a:lnTo>
                  <a:lnTo>
                    <a:pt x="114" y="62"/>
                  </a:lnTo>
                  <a:lnTo>
                    <a:pt x="112" y="62"/>
                  </a:lnTo>
                  <a:lnTo>
                    <a:pt x="112" y="64"/>
                  </a:lnTo>
                  <a:lnTo>
                    <a:pt x="112" y="64"/>
                  </a:lnTo>
                  <a:lnTo>
                    <a:pt x="111" y="64"/>
                  </a:lnTo>
                  <a:lnTo>
                    <a:pt x="111" y="65"/>
                  </a:lnTo>
                  <a:lnTo>
                    <a:pt x="111" y="67"/>
                  </a:lnTo>
                  <a:lnTo>
                    <a:pt x="111" y="67"/>
                  </a:lnTo>
                  <a:lnTo>
                    <a:pt x="109" y="69"/>
                  </a:lnTo>
                  <a:lnTo>
                    <a:pt x="109" y="69"/>
                  </a:lnTo>
                  <a:lnTo>
                    <a:pt x="109" y="71"/>
                  </a:lnTo>
                  <a:lnTo>
                    <a:pt x="108" y="71"/>
                  </a:lnTo>
                  <a:lnTo>
                    <a:pt x="108" y="74"/>
                  </a:lnTo>
                  <a:lnTo>
                    <a:pt x="108" y="74"/>
                  </a:lnTo>
                  <a:lnTo>
                    <a:pt x="106" y="76"/>
                  </a:lnTo>
                  <a:lnTo>
                    <a:pt x="106" y="78"/>
                  </a:lnTo>
                  <a:lnTo>
                    <a:pt x="106" y="78"/>
                  </a:lnTo>
                  <a:lnTo>
                    <a:pt x="106" y="78"/>
                  </a:lnTo>
                  <a:lnTo>
                    <a:pt x="104" y="78"/>
                  </a:lnTo>
                  <a:lnTo>
                    <a:pt x="104" y="78"/>
                  </a:lnTo>
                  <a:lnTo>
                    <a:pt x="104" y="81"/>
                  </a:lnTo>
                  <a:lnTo>
                    <a:pt x="103" y="83"/>
                  </a:lnTo>
                  <a:lnTo>
                    <a:pt x="103" y="83"/>
                  </a:lnTo>
                  <a:lnTo>
                    <a:pt x="103" y="83"/>
                  </a:lnTo>
                  <a:lnTo>
                    <a:pt x="103" y="84"/>
                  </a:lnTo>
                  <a:lnTo>
                    <a:pt x="101" y="84"/>
                  </a:lnTo>
                  <a:lnTo>
                    <a:pt x="101" y="86"/>
                  </a:lnTo>
                  <a:lnTo>
                    <a:pt x="101" y="86"/>
                  </a:lnTo>
                  <a:lnTo>
                    <a:pt x="99" y="86"/>
                  </a:lnTo>
                  <a:lnTo>
                    <a:pt x="99" y="86"/>
                  </a:lnTo>
                  <a:lnTo>
                    <a:pt x="99" y="86"/>
                  </a:lnTo>
                  <a:lnTo>
                    <a:pt x="98" y="86"/>
                  </a:lnTo>
                  <a:lnTo>
                    <a:pt x="98" y="88"/>
                  </a:lnTo>
                  <a:lnTo>
                    <a:pt x="98" y="88"/>
                  </a:lnTo>
                  <a:lnTo>
                    <a:pt x="98" y="91"/>
                  </a:lnTo>
                  <a:lnTo>
                    <a:pt x="96" y="93"/>
                  </a:lnTo>
                  <a:lnTo>
                    <a:pt x="96" y="93"/>
                  </a:lnTo>
                  <a:lnTo>
                    <a:pt x="96" y="93"/>
                  </a:lnTo>
                  <a:lnTo>
                    <a:pt x="95" y="93"/>
                  </a:lnTo>
                  <a:lnTo>
                    <a:pt x="95" y="93"/>
                  </a:lnTo>
                  <a:lnTo>
                    <a:pt x="95" y="93"/>
                  </a:lnTo>
                  <a:lnTo>
                    <a:pt x="95" y="93"/>
                  </a:lnTo>
                  <a:lnTo>
                    <a:pt x="93" y="93"/>
                  </a:lnTo>
                  <a:lnTo>
                    <a:pt x="93" y="93"/>
                  </a:lnTo>
                  <a:lnTo>
                    <a:pt x="93" y="93"/>
                  </a:lnTo>
                  <a:lnTo>
                    <a:pt x="91" y="93"/>
                  </a:lnTo>
                  <a:lnTo>
                    <a:pt x="91" y="93"/>
                  </a:lnTo>
                  <a:lnTo>
                    <a:pt x="91" y="93"/>
                  </a:lnTo>
                  <a:lnTo>
                    <a:pt x="91" y="93"/>
                  </a:lnTo>
                  <a:lnTo>
                    <a:pt x="90" y="93"/>
                  </a:lnTo>
                  <a:lnTo>
                    <a:pt x="90" y="93"/>
                  </a:lnTo>
                  <a:lnTo>
                    <a:pt x="90" y="93"/>
                  </a:lnTo>
                  <a:lnTo>
                    <a:pt x="88" y="93"/>
                  </a:lnTo>
                  <a:lnTo>
                    <a:pt x="88" y="93"/>
                  </a:lnTo>
                  <a:lnTo>
                    <a:pt x="88" y="93"/>
                  </a:lnTo>
                  <a:lnTo>
                    <a:pt x="86" y="93"/>
                  </a:lnTo>
                  <a:lnTo>
                    <a:pt x="86" y="93"/>
                  </a:lnTo>
                  <a:lnTo>
                    <a:pt x="86" y="93"/>
                  </a:lnTo>
                  <a:lnTo>
                    <a:pt x="86" y="93"/>
                  </a:lnTo>
                  <a:lnTo>
                    <a:pt x="85" y="93"/>
                  </a:lnTo>
                  <a:lnTo>
                    <a:pt x="85" y="93"/>
                  </a:lnTo>
                  <a:lnTo>
                    <a:pt x="85" y="93"/>
                  </a:lnTo>
                  <a:lnTo>
                    <a:pt x="83" y="93"/>
                  </a:lnTo>
                  <a:lnTo>
                    <a:pt x="83" y="93"/>
                  </a:lnTo>
                  <a:lnTo>
                    <a:pt x="83" y="93"/>
                  </a:lnTo>
                  <a:lnTo>
                    <a:pt x="83" y="93"/>
                  </a:lnTo>
                  <a:lnTo>
                    <a:pt x="82" y="93"/>
                  </a:lnTo>
                  <a:lnTo>
                    <a:pt x="82" y="93"/>
                  </a:lnTo>
                  <a:lnTo>
                    <a:pt x="82" y="93"/>
                  </a:lnTo>
                  <a:lnTo>
                    <a:pt x="80" y="93"/>
                  </a:lnTo>
                  <a:lnTo>
                    <a:pt x="80" y="93"/>
                  </a:lnTo>
                  <a:lnTo>
                    <a:pt x="80" y="93"/>
                  </a:lnTo>
                  <a:lnTo>
                    <a:pt x="80" y="93"/>
                  </a:lnTo>
                  <a:lnTo>
                    <a:pt x="78" y="93"/>
                  </a:lnTo>
                  <a:lnTo>
                    <a:pt x="78" y="93"/>
                  </a:lnTo>
                  <a:lnTo>
                    <a:pt x="78" y="93"/>
                  </a:lnTo>
                  <a:lnTo>
                    <a:pt x="77" y="93"/>
                  </a:lnTo>
                  <a:lnTo>
                    <a:pt x="77" y="93"/>
                  </a:lnTo>
                  <a:lnTo>
                    <a:pt x="77" y="93"/>
                  </a:lnTo>
                  <a:lnTo>
                    <a:pt x="75" y="93"/>
                  </a:lnTo>
                  <a:lnTo>
                    <a:pt x="75" y="93"/>
                  </a:lnTo>
                  <a:lnTo>
                    <a:pt x="75" y="93"/>
                  </a:lnTo>
                  <a:lnTo>
                    <a:pt x="75" y="93"/>
                  </a:lnTo>
                  <a:lnTo>
                    <a:pt x="73" y="93"/>
                  </a:lnTo>
                  <a:lnTo>
                    <a:pt x="73" y="93"/>
                  </a:lnTo>
                  <a:lnTo>
                    <a:pt x="73" y="93"/>
                  </a:lnTo>
                  <a:lnTo>
                    <a:pt x="72" y="93"/>
                  </a:lnTo>
                  <a:lnTo>
                    <a:pt x="72" y="93"/>
                  </a:lnTo>
                  <a:lnTo>
                    <a:pt x="72" y="93"/>
                  </a:lnTo>
                  <a:lnTo>
                    <a:pt x="72" y="93"/>
                  </a:lnTo>
                  <a:lnTo>
                    <a:pt x="70" y="93"/>
                  </a:lnTo>
                  <a:lnTo>
                    <a:pt x="70" y="93"/>
                  </a:lnTo>
                  <a:lnTo>
                    <a:pt x="70" y="93"/>
                  </a:lnTo>
                  <a:lnTo>
                    <a:pt x="68" y="93"/>
                  </a:lnTo>
                  <a:lnTo>
                    <a:pt x="68" y="93"/>
                  </a:lnTo>
                  <a:lnTo>
                    <a:pt x="68" y="93"/>
                  </a:lnTo>
                  <a:lnTo>
                    <a:pt x="68" y="93"/>
                  </a:lnTo>
                  <a:lnTo>
                    <a:pt x="67" y="93"/>
                  </a:lnTo>
                  <a:lnTo>
                    <a:pt x="67" y="93"/>
                  </a:lnTo>
                  <a:lnTo>
                    <a:pt x="67" y="93"/>
                  </a:lnTo>
                  <a:lnTo>
                    <a:pt x="65" y="93"/>
                  </a:lnTo>
                  <a:lnTo>
                    <a:pt x="65" y="93"/>
                  </a:lnTo>
                  <a:lnTo>
                    <a:pt x="65" y="93"/>
                  </a:lnTo>
                  <a:lnTo>
                    <a:pt x="64" y="93"/>
                  </a:lnTo>
                  <a:lnTo>
                    <a:pt x="64" y="93"/>
                  </a:lnTo>
                  <a:lnTo>
                    <a:pt x="64" y="93"/>
                  </a:lnTo>
                  <a:lnTo>
                    <a:pt x="64" y="93"/>
                  </a:lnTo>
                  <a:lnTo>
                    <a:pt x="62" y="93"/>
                  </a:lnTo>
                  <a:lnTo>
                    <a:pt x="62" y="95"/>
                  </a:lnTo>
                  <a:lnTo>
                    <a:pt x="62" y="95"/>
                  </a:lnTo>
                  <a:lnTo>
                    <a:pt x="60" y="95"/>
                  </a:lnTo>
                  <a:lnTo>
                    <a:pt x="60" y="97"/>
                  </a:lnTo>
                  <a:lnTo>
                    <a:pt x="60" y="97"/>
                  </a:lnTo>
                  <a:lnTo>
                    <a:pt x="60" y="102"/>
                  </a:lnTo>
                  <a:lnTo>
                    <a:pt x="59" y="102"/>
                  </a:lnTo>
                  <a:lnTo>
                    <a:pt x="59" y="102"/>
                  </a:lnTo>
                  <a:lnTo>
                    <a:pt x="59" y="102"/>
                  </a:lnTo>
                  <a:lnTo>
                    <a:pt x="57" y="104"/>
                  </a:lnTo>
                  <a:lnTo>
                    <a:pt x="57" y="105"/>
                  </a:lnTo>
                  <a:lnTo>
                    <a:pt x="57" y="107"/>
                  </a:lnTo>
                  <a:lnTo>
                    <a:pt x="55" y="114"/>
                  </a:lnTo>
                  <a:lnTo>
                    <a:pt x="55" y="114"/>
                  </a:lnTo>
                  <a:lnTo>
                    <a:pt x="55" y="116"/>
                  </a:lnTo>
                  <a:lnTo>
                    <a:pt x="55" y="116"/>
                  </a:lnTo>
                  <a:lnTo>
                    <a:pt x="54" y="117"/>
                  </a:lnTo>
                  <a:lnTo>
                    <a:pt x="54" y="123"/>
                  </a:lnTo>
                  <a:lnTo>
                    <a:pt x="54" y="123"/>
                  </a:lnTo>
                  <a:lnTo>
                    <a:pt x="52" y="123"/>
                  </a:lnTo>
                  <a:lnTo>
                    <a:pt x="52" y="135"/>
                  </a:lnTo>
                  <a:lnTo>
                    <a:pt x="52" y="135"/>
                  </a:lnTo>
                  <a:lnTo>
                    <a:pt x="52" y="137"/>
                  </a:lnTo>
                  <a:lnTo>
                    <a:pt x="51" y="137"/>
                  </a:lnTo>
                  <a:lnTo>
                    <a:pt x="51" y="138"/>
                  </a:lnTo>
                  <a:lnTo>
                    <a:pt x="51" y="140"/>
                  </a:lnTo>
                  <a:lnTo>
                    <a:pt x="49" y="145"/>
                  </a:lnTo>
                  <a:lnTo>
                    <a:pt x="49" y="145"/>
                  </a:lnTo>
                  <a:lnTo>
                    <a:pt x="49" y="149"/>
                  </a:lnTo>
                  <a:lnTo>
                    <a:pt x="49" y="150"/>
                  </a:lnTo>
                  <a:lnTo>
                    <a:pt x="47" y="152"/>
                  </a:lnTo>
                  <a:lnTo>
                    <a:pt x="47" y="154"/>
                  </a:lnTo>
                  <a:lnTo>
                    <a:pt x="47" y="159"/>
                  </a:lnTo>
                  <a:lnTo>
                    <a:pt x="46" y="163"/>
                  </a:lnTo>
                  <a:lnTo>
                    <a:pt x="46" y="163"/>
                  </a:lnTo>
                  <a:lnTo>
                    <a:pt x="46" y="163"/>
                  </a:lnTo>
                  <a:lnTo>
                    <a:pt x="44" y="166"/>
                  </a:lnTo>
                  <a:lnTo>
                    <a:pt x="44" y="169"/>
                  </a:lnTo>
                  <a:lnTo>
                    <a:pt x="44" y="171"/>
                  </a:lnTo>
                  <a:lnTo>
                    <a:pt x="44" y="171"/>
                  </a:lnTo>
                  <a:lnTo>
                    <a:pt x="42" y="171"/>
                  </a:lnTo>
                  <a:lnTo>
                    <a:pt x="42" y="178"/>
                  </a:lnTo>
                  <a:lnTo>
                    <a:pt x="42" y="182"/>
                  </a:lnTo>
                  <a:lnTo>
                    <a:pt x="41" y="182"/>
                  </a:lnTo>
                  <a:lnTo>
                    <a:pt x="41" y="182"/>
                  </a:lnTo>
                  <a:lnTo>
                    <a:pt x="41" y="185"/>
                  </a:lnTo>
                  <a:lnTo>
                    <a:pt x="41" y="185"/>
                  </a:lnTo>
                  <a:lnTo>
                    <a:pt x="39" y="187"/>
                  </a:lnTo>
                  <a:lnTo>
                    <a:pt x="39" y="189"/>
                  </a:lnTo>
                  <a:lnTo>
                    <a:pt x="39" y="194"/>
                  </a:lnTo>
                  <a:lnTo>
                    <a:pt x="38" y="199"/>
                  </a:lnTo>
                  <a:lnTo>
                    <a:pt x="38" y="199"/>
                  </a:lnTo>
                  <a:lnTo>
                    <a:pt x="38" y="202"/>
                  </a:lnTo>
                  <a:lnTo>
                    <a:pt x="38" y="204"/>
                  </a:lnTo>
                  <a:lnTo>
                    <a:pt x="36" y="204"/>
                  </a:lnTo>
                  <a:lnTo>
                    <a:pt x="36" y="208"/>
                  </a:lnTo>
                  <a:lnTo>
                    <a:pt x="36" y="215"/>
                  </a:lnTo>
                  <a:lnTo>
                    <a:pt x="34" y="216"/>
                  </a:lnTo>
                  <a:lnTo>
                    <a:pt x="34" y="220"/>
                  </a:lnTo>
                  <a:lnTo>
                    <a:pt x="34" y="220"/>
                  </a:lnTo>
                  <a:lnTo>
                    <a:pt x="33" y="220"/>
                  </a:lnTo>
                  <a:lnTo>
                    <a:pt x="33" y="220"/>
                  </a:lnTo>
                  <a:lnTo>
                    <a:pt x="33" y="222"/>
                  </a:lnTo>
                  <a:lnTo>
                    <a:pt x="33" y="227"/>
                  </a:lnTo>
                  <a:lnTo>
                    <a:pt x="31" y="228"/>
                  </a:lnTo>
                  <a:lnTo>
                    <a:pt x="31" y="230"/>
                  </a:lnTo>
                  <a:lnTo>
                    <a:pt x="31" y="234"/>
                  </a:lnTo>
                  <a:lnTo>
                    <a:pt x="29" y="234"/>
                  </a:lnTo>
                  <a:lnTo>
                    <a:pt x="29" y="241"/>
                  </a:lnTo>
                  <a:lnTo>
                    <a:pt x="29" y="241"/>
                  </a:lnTo>
                  <a:lnTo>
                    <a:pt x="29" y="241"/>
                  </a:lnTo>
                  <a:lnTo>
                    <a:pt x="28" y="241"/>
                  </a:lnTo>
                  <a:lnTo>
                    <a:pt x="28" y="241"/>
                  </a:lnTo>
                  <a:lnTo>
                    <a:pt x="28" y="242"/>
                  </a:lnTo>
                  <a:lnTo>
                    <a:pt x="26" y="246"/>
                  </a:lnTo>
                  <a:lnTo>
                    <a:pt x="26" y="248"/>
                  </a:lnTo>
                  <a:lnTo>
                    <a:pt x="26" y="251"/>
                  </a:lnTo>
                  <a:lnTo>
                    <a:pt x="25" y="253"/>
                  </a:lnTo>
                  <a:lnTo>
                    <a:pt x="25" y="256"/>
                  </a:lnTo>
                  <a:lnTo>
                    <a:pt x="25" y="256"/>
                  </a:lnTo>
                  <a:lnTo>
                    <a:pt x="25" y="256"/>
                  </a:lnTo>
                  <a:lnTo>
                    <a:pt x="23" y="256"/>
                  </a:lnTo>
                  <a:lnTo>
                    <a:pt x="23" y="256"/>
                  </a:lnTo>
                  <a:lnTo>
                    <a:pt x="23" y="256"/>
                  </a:lnTo>
                  <a:lnTo>
                    <a:pt x="21" y="256"/>
                  </a:lnTo>
                  <a:lnTo>
                    <a:pt x="21" y="256"/>
                  </a:lnTo>
                  <a:lnTo>
                    <a:pt x="21" y="256"/>
                  </a:lnTo>
                  <a:lnTo>
                    <a:pt x="21" y="256"/>
                  </a:lnTo>
                  <a:lnTo>
                    <a:pt x="20" y="256"/>
                  </a:lnTo>
                  <a:lnTo>
                    <a:pt x="20" y="256"/>
                  </a:lnTo>
                  <a:lnTo>
                    <a:pt x="20" y="256"/>
                  </a:lnTo>
                  <a:lnTo>
                    <a:pt x="18" y="256"/>
                  </a:lnTo>
                  <a:lnTo>
                    <a:pt x="18" y="256"/>
                  </a:lnTo>
                  <a:lnTo>
                    <a:pt x="18" y="256"/>
                  </a:lnTo>
                  <a:lnTo>
                    <a:pt x="18" y="256"/>
                  </a:lnTo>
                  <a:lnTo>
                    <a:pt x="16" y="256"/>
                  </a:lnTo>
                  <a:lnTo>
                    <a:pt x="16" y="256"/>
                  </a:lnTo>
                  <a:lnTo>
                    <a:pt x="16" y="256"/>
                  </a:lnTo>
                  <a:lnTo>
                    <a:pt x="15" y="256"/>
                  </a:lnTo>
                  <a:lnTo>
                    <a:pt x="15" y="256"/>
                  </a:lnTo>
                  <a:lnTo>
                    <a:pt x="15" y="256"/>
                  </a:lnTo>
                  <a:lnTo>
                    <a:pt x="13" y="256"/>
                  </a:lnTo>
                  <a:lnTo>
                    <a:pt x="13" y="256"/>
                  </a:lnTo>
                  <a:lnTo>
                    <a:pt x="13" y="256"/>
                  </a:lnTo>
                  <a:lnTo>
                    <a:pt x="13" y="256"/>
                  </a:lnTo>
                  <a:lnTo>
                    <a:pt x="12" y="256"/>
                  </a:lnTo>
                  <a:lnTo>
                    <a:pt x="12" y="256"/>
                  </a:lnTo>
                  <a:lnTo>
                    <a:pt x="12" y="256"/>
                  </a:lnTo>
                  <a:lnTo>
                    <a:pt x="10" y="256"/>
                  </a:lnTo>
                  <a:lnTo>
                    <a:pt x="10" y="256"/>
                  </a:lnTo>
                  <a:lnTo>
                    <a:pt x="10" y="256"/>
                  </a:lnTo>
                  <a:lnTo>
                    <a:pt x="10" y="256"/>
                  </a:lnTo>
                  <a:lnTo>
                    <a:pt x="8" y="256"/>
                  </a:lnTo>
                  <a:lnTo>
                    <a:pt x="8" y="256"/>
                  </a:lnTo>
                  <a:lnTo>
                    <a:pt x="8" y="256"/>
                  </a:lnTo>
                  <a:lnTo>
                    <a:pt x="7" y="256"/>
                  </a:lnTo>
                  <a:lnTo>
                    <a:pt x="7" y="256"/>
                  </a:lnTo>
                  <a:lnTo>
                    <a:pt x="7" y="256"/>
                  </a:lnTo>
                  <a:lnTo>
                    <a:pt x="7" y="256"/>
                  </a:lnTo>
                  <a:lnTo>
                    <a:pt x="5" y="263"/>
                  </a:lnTo>
                  <a:lnTo>
                    <a:pt x="5" y="263"/>
                  </a:lnTo>
                  <a:lnTo>
                    <a:pt x="5" y="263"/>
                  </a:lnTo>
                  <a:lnTo>
                    <a:pt x="3" y="270"/>
                  </a:lnTo>
                  <a:lnTo>
                    <a:pt x="3" y="274"/>
                  </a:lnTo>
                  <a:lnTo>
                    <a:pt x="3" y="274"/>
                  </a:lnTo>
                  <a:lnTo>
                    <a:pt x="2" y="280"/>
                  </a:lnTo>
                  <a:lnTo>
                    <a:pt x="2" y="280"/>
                  </a:lnTo>
                  <a:lnTo>
                    <a:pt x="2" y="298"/>
                  </a:lnTo>
                  <a:lnTo>
                    <a:pt x="2" y="300"/>
                  </a:lnTo>
                  <a:lnTo>
                    <a:pt x="0" y="301"/>
                  </a:lnTo>
                  <a:lnTo>
                    <a:pt x="0" y="-14377"/>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01" name=""/>
            <p:cNvSpPr/>
            <p:nvPr/>
          </p:nvSpPr>
          <p:spPr>
            <a:xfrm>
              <a:off x="1557360" y="6332400"/>
              <a:ext cx="189000" cy="40606920"/>
            </a:xfrm>
            <a:custGeom>
              <a:avLst/>
              <a:gdLst/>
              <a:ahLst/>
              <a:rect l="l" t="t" r="r" b="b"/>
              <a:pathLst>
                <a:path w="238" h="51159">
                  <a:moveTo>
                    <a:pt x="0" y="-14377"/>
                  </a:moveTo>
                  <a:lnTo>
                    <a:pt x="0" y="-14377"/>
                  </a:lnTo>
                  <a:lnTo>
                    <a:pt x="0" y="301"/>
                  </a:lnTo>
                  <a:lnTo>
                    <a:pt x="2" y="300"/>
                  </a:lnTo>
                  <a:lnTo>
                    <a:pt x="2" y="298"/>
                  </a:lnTo>
                  <a:lnTo>
                    <a:pt x="2" y="280"/>
                  </a:lnTo>
                  <a:lnTo>
                    <a:pt x="2" y="280"/>
                  </a:lnTo>
                  <a:lnTo>
                    <a:pt x="3" y="274"/>
                  </a:lnTo>
                  <a:lnTo>
                    <a:pt x="3" y="274"/>
                  </a:lnTo>
                  <a:lnTo>
                    <a:pt x="3" y="270"/>
                  </a:lnTo>
                  <a:lnTo>
                    <a:pt x="5" y="263"/>
                  </a:lnTo>
                  <a:lnTo>
                    <a:pt x="5" y="263"/>
                  </a:lnTo>
                  <a:lnTo>
                    <a:pt x="5" y="263"/>
                  </a:lnTo>
                  <a:lnTo>
                    <a:pt x="7" y="256"/>
                  </a:lnTo>
                  <a:lnTo>
                    <a:pt x="7" y="256"/>
                  </a:lnTo>
                  <a:lnTo>
                    <a:pt x="7" y="256"/>
                  </a:lnTo>
                  <a:lnTo>
                    <a:pt x="7" y="256"/>
                  </a:lnTo>
                  <a:lnTo>
                    <a:pt x="8" y="256"/>
                  </a:lnTo>
                  <a:lnTo>
                    <a:pt x="8" y="256"/>
                  </a:lnTo>
                  <a:lnTo>
                    <a:pt x="8" y="256"/>
                  </a:lnTo>
                  <a:lnTo>
                    <a:pt x="10" y="256"/>
                  </a:lnTo>
                  <a:lnTo>
                    <a:pt x="10" y="256"/>
                  </a:lnTo>
                  <a:lnTo>
                    <a:pt x="10" y="256"/>
                  </a:lnTo>
                  <a:lnTo>
                    <a:pt x="10" y="256"/>
                  </a:lnTo>
                  <a:lnTo>
                    <a:pt x="12" y="256"/>
                  </a:lnTo>
                  <a:lnTo>
                    <a:pt x="12" y="256"/>
                  </a:lnTo>
                  <a:lnTo>
                    <a:pt x="12" y="256"/>
                  </a:lnTo>
                  <a:lnTo>
                    <a:pt x="13" y="256"/>
                  </a:lnTo>
                  <a:lnTo>
                    <a:pt x="13" y="256"/>
                  </a:lnTo>
                  <a:lnTo>
                    <a:pt x="13" y="256"/>
                  </a:lnTo>
                  <a:lnTo>
                    <a:pt x="13" y="256"/>
                  </a:lnTo>
                  <a:lnTo>
                    <a:pt x="15" y="256"/>
                  </a:lnTo>
                  <a:lnTo>
                    <a:pt x="15" y="256"/>
                  </a:lnTo>
                  <a:lnTo>
                    <a:pt x="15" y="256"/>
                  </a:lnTo>
                  <a:lnTo>
                    <a:pt x="16" y="256"/>
                  </a:lnTo>
                  <a:lnTo>
                    <a:pt x="16" y="256"/>
                  </a:lnTo>
                  <a:lnTo>
                    <a:pt x="16" y="256"/>
                  </a:lnTo>
                  <a:lnTo>
                    <a:pt x="18" y="256"/>
                  </a:lnTo>
                  <a:lnTo>
                    <a:pt x="18" y="256"/>
                  </a:lnTo>
                  <a:lnTo>
                    <a:pt x="18" y="256"/>
                  </a:lnTo>
                  <a:lnTo>
                    <a:pt x="18" y="256"/>
                  </a:lnTo>
                  <a:lnTo>
                    <a:pt x="20" y="256"/>
                  </a:lnTo>
                  <a:lnTo>
                    <a:pt x="20" y="256"/>
                  </a:lnTo>
                  <a:lnTo>
                    <a:pt x="20" y="256"/>
                  </a:lnTo>
                  <a:lnTo>
                    <a:pt x="21" y="256"/>
                  </a:lnTo>
                  <a:lnTo>
                    <a:pt x="21" y="256"/>
                  </a:lnTo>
                  <a:lnTo>
                    <a:pt x="21" y="256"/>
                  </a:lnTo>
                  <a:lnTo>
                    <a:pt x="21" y="256"/>
                  </a:lnTo>
                  <a:lnTo>
                    <a:pt x="23" y="256"/>
                  </a:lnTo>
                  <a:lnTo>
                    <a:pt x="23" y="256"/>
                  </a:lnTo>
                  <a:lnTo>
                    <a:pt x="23" y="256"/>
                  </a:lnTo>
                  <a:lnTo>
                    <a:pt x="25" y="256"/>
                  </a:lnTo>
                  <a:lnTo>
                    <a:pt x="25" y="256"/>
                  </a:lnTo>
                  <a:lnTo>
                    <a:pt x="25" y="256"/>
                  </a:lnTo>
                  <a:lnTo>
                    <a:pt x="25" y="253"/>
                  </a:lnTo>
                  <a:lnTo>
                    <a:pt x="26" y="251"/>
                  </a:lnTo>
                  <a:lnTo>
                    <a:pt x="26" y="248"/>
                  </a:lnTo>
                  <a:lnTo>
                    <a:pt x="26" y="246"/>
                  </a:lnTo>
                  <a:lnTo>
                    <a:pt x="28" y="242"/>
                  </a:lnTo>
                  <a:lnTo>
                    <a:pt x="28" y="241"/>
                  </a:lnTo>
                  <a:lnTo>
                    <a:pt x="28" y="241"/>
                  </a:lnTo>
                  <a:lnTo>
                    <a:pt x="29" y="241"/>
                  </a:lnTo>
                  <a:lnTo>
                    <a:pt x="29" y="241"/>
                  </a:lnTo>
                  <a:lnTo>
                    <a:pt x="29" y="241"/>
                  </a:lnTo>
                  <a:lnTo>
                    <a:pt x="29" y="234"/>
                  </a:lnTo>
                  <a:lnTo>
                    <a:pt x="31" y="234"/>
                  </a:lnTo>
                  <a:lnTo>
                    <a:pt x="31" y="230"/>
                  </a:lnTo>
                  <a:lnTo>
                    <a:pt x="31" y="228"/>
                  </a:lnTo>
                  <a:lnTo>
                    <a:pt x="33" y="227"/>
                  </a:lnTo>
                  <a:lnTo>
                    <a:pt x="33" y="222"/>
                  </a:lnTo>
                  <a:lnTo>
                    <a:pt x="33" y="220"/>
                  </a:lnTo>
                  <a:lnTo>
                    <a:pt x="33" y="220"/>
                  </a:lnTo>
                  <a:lnTo>
                    <a:pt x="34" y="220"/>
                  </a:lnTo>
                  <a:lnTo>
                    <a:pt x="34" y="220"/>
                  </a:lnTo>
                  <a:lnTo>
                    <a:pt x="34" y="216"/>
                  </a:lnTo>
                  <a:lnTo>
                    <a:pt x="36" y="215"/>
                  </a:lnTo>
                  <a:lnTo>
                    <a:pt x="36" y="208"/>
                  </a:lnTo>
                  <a:lnTo>
                    <a:pt x="36" y="204"/>
                  </a:lnTo>
                  <a:lnTo>
                    <a:pt x="38" y="204"/>
                  </a:lnTo>
                  <a:lnTo>
                    <a:pt x="38" y="202"/>
                  </a:lnTo>
                  <a:lnTo>
                    <a:pt x="38" y="199"/>
                  </a:lnTo>
                  <a:lnTo>
                    <a:pt x="38" y="199"/>
                  </a:lnTo>
                  <a:lnTo>
                    <a:pt x="39" y="194"/>
                  </a:lnTo>
                  <a:lnTo>
                    <a:pt x="39" y="189"/>
                  </a:lnTo>
                  <a:lnTo>
                    <a:pt x="39" y="187"/>
                  </a:lnTo>
                  <a:lnTo>
                    <a:pt x="41" y="185"/>
                  </a:lnTo>
                  <a:lnTo>
                    <a:pt x="41" y="185"/>
                  </a:lnTo>
                  <a:lnTo>
                    <a:pt x="41" y="182"/>
                  </a:lnTo>
                  <a:lnTo>
                    <a:pt x="41" y="182"/>
                  </a:lnTo>
                  <a:lnTo>
                    <a:pt x="42" y="182"/>
                  </a:lnTo>
                  <a:lnTo>
                    <a:pt x="42" y="178"/>
                  </a:lnTo>
                  <a:lnTo>
                    <a:pt x="42" y="171"/>
                  </a:lnTo>
                  <a:lnTo>
                    <a:pt x="44" y="171"/>
                  </a:lnTo>
                  <a:lnTo>
                    <a:pt x="44" y="171"/>
                  </a:lnTo>
                  <a:lnTo>
                    <a:pt x="44" y="169"/>
                  </a:lnTo>
                  <a:lnTo>
                    <a:pt x="44" y="166"/>
                  </a:lnTo>
                  <a:lnTo>
                    <a:pt x="46" y="163"/>
                  </a:lnTo>
                  <a:lnTo>
                    <a:pt x="46" y="163"/>
                  </a:lnTo>
                  <a:lnTo>
                    <a:pt x="46" y="163"/>
                  </a:lnTo>
                  <a:lnTo>
                    <a:pt x="47" y="159"/>
                  </a:lnTo>
                  <a:lnTo>
                    <a:pt x="47" y="154"/>
                  </a:lnTo>
                  <a:lnTo>
                    <a:pt x="47" y="152"/>
                  </a:lnTo>
                  <a:lnTo>
                    <a:pt x="49" y="150"/>
                  </a:lnTo>
                  <a:lnTo>
                    <a:pt x="49" y="149"/>
                  </a:lnTo>
                  <a:lnTo>
                    <a:pt x="49" y="145"/>
                  </a:lnTo>
                  <a:lnTo>
                    <a:pt x="49" y="145"/>
                  </a:lnTo>
                  <a:lnTo>
                    <a:pt x="51" y="140"/>
                  </a:lnTo>
                  <a:lnTo>
                    <a:pt x="51" y="138"/>
                  </a:lnTo>
                  <a:lnTo>
                    <a:pt x="51" y="137"/>
                  </a:lnTo>
                  <a:lnTo>
                    <a:pt x="52" y="137"/>
                  </a:lnTo>
                  <a:lnTo>
                    <a:pt x="52" y="135"/>
                  </a:lnTo>
                  <a:lnTo>
                    <a:pt x="52" y="135"/>
                  </a:lnTo>
                  <a:lnTo>
                    <a:pt x="52" y="123"/>
                  </a:lnTo>
                  <a:lnTo>
                    <a:pt x="54" y="123"/>
                  </a:lnTo>
                  <a:lnTo>
                    <a:pt x="54" y="123"/>
                  </a:lnTo>
                  <a:lnTo>
                    <a:pt x="54" y="117"/>
                  </a:lnTo>
                  <a:lnTo>
                    <a:pt x="55" y="116"/>
                  </a:lnTo>
                  <a:lnTo>
                    <a:pt x="55" y="116"/>
                  </a:lnTo>
                  <a:lnTo>
                    <a:pt x="55" y="114"/>
                  </a:lnTo>
                  <a:lnTo>
                    <a:pt x="55" y="114"/>
                  </a:lnTo>
                  <a:lnTo>
                    <a:pt x="57" y="107"/>
                  </a:lnTo>
                  <a:lnTo>
                    <a:pt x="57" y="105"/>
                  </a:lnTo>
                  <a:lnTo>
                    <a:pt x="57" y="104"/>
                  </a:lnTo>
                  <a:lnTo>
                    <a:pt x="59" y="102"/>
                  </a:lnTo>
                  <a:lnTo>
                    <a:pt x="59" y="102"/>
                  </a:lnTo>
                  <a:lnTo>
                    <a:pt x="59" y="102"/>
                  </a:lnTo>
                  <a:lnTo>
                    <a:pt x="60" y="102"/>
                  </a:lnTo>
                  <a:lnTo>
                    <a:pt x="60" y="97"/>
                  </a:lnTo>
                  <a:lnTo>
                    <a:pt x="60" y="97"/>
                  </a:lnTo>
                  <a:lnTo>
                    <a:pt x="60" y="95"/>
                  </a:lnTo>
                  <a:lnTo>
                    <a:pt x="62" y="95"/>
                  </a:lnTo>
                  <a:lnTo>
                    <a:pt x="62" y="95"/>
                  </a:lnTo>
                  <a:lnTo>
                    <a:pt x="62" y="93"/>
                  </a:lnTo>
                  <a:lnTo>
                    <a:pt x="64" y="93"/>
                  </a:lnTo>
                  <a:lnTo>
                    <a:pt x="64" y="93"/>
                  </a:lnTo>
                  <a:lnTo>
                    <a:pt x="64" y="93"/>
                  </a:lnTo>
                  <a:lnTo>
                    <a:pt x="64" y="93"/>
                  </a:lnTo>
                  <a:lnTo>
                    <a:pt x="65" y="93"/>
                  </a:lnTo>
                  <a:lnTo>
                    <a:pt x="65" y="93"/>
                  </a:lnTo>
                  <a:lnTo>
                    <a:pt x="65" y="93"/>
                  </a:lnTo>
                  <a:lnTo>
                    <a:pt x="67" y="93"/>
                  </a:lnTo>
                  <a:lnTo>
                    <a:pt x="67" y="93"/>
                  </a:lnTo>
                  <a:lnTo>
                    <a:pt x="67" y="93"/>
                  </a:lnTo>
                  <a:lnTo>
                    <a:pt x="68" y="93"/>
                  </a:lnTo>
                  <a:lnTo>
                    <a:pt x="68" y="93"/>
                  </a:lnTo>
                  <a:lnTo>
                    <a:pt x="68" y="93"/>
                  </a:lnTo>
                  <a:lnTo>
                    <a:pt x="68" y="93"/>
                  </a:lnTo>
                  <a:lnTo>
                    <a:pt x="70" y="93"/>
                  </a:lnTo>
                  <a:lnTo>
                    <a:pt x="70" y="93"/>
                  </a:lnTo>
                  <a:lnTo>
                    <a:pt x="70" y="93"/>
                  </a:lnTo>
                  <a:lnTo>
                    <a:pt x="72" y="93"/>
                  </a:lnTo>
                  <a:lnTo>
                    <a:pt x="72" y="93"/>
                  </a:lnTo>
                  <a:lnTo>
                    <a:pt x="72" y="93"/>
                  </a:lnTo>
                  <a:lnTo>
                    <a:pt x="72" y="93"/>
                  </a:lnTo>
                  <a:lnTo>
                    <a:pt x="73" y="93"/>
                  </a:lnTo>
                  <a:lnTo>
                    <a:pt x="73" y="93"/>
                  </a:lnTo>
                  <a:lnTo>
                    <a:pt x="73" y="93"/>
                  </a:lnTo>
                  <a:lnTo>
                    <a:pt x="75" y="93"/>
                  </a:lnTo>
                  <a:lnTo>
                    <a:pt x="75" y="93"/>
                  </a:lnTo>
                  <a:lnTo>
                    <a:pt x="75" y="93"/>
                  </a:lnTo>
                  <a:lnTo>
                    <a:pt x="75" y="93"/>
                  </a:lnTo>
                  <a:lnTo>
                    <a:pt x="77" y="93"/>
                  </a:lnTo>
                  <a:lnTo>
                    <a:pt x="77" y="93"/>
                  </a:lnTo>
                  <a:lnTo>
                    <a:pt x="77" y="93"/>
                  </a:lnTo>
                  <a:lnTo>
                    <a:pt x="78" y="93"/>
                  </a:lnTo>
                  <a:lnTo>
                    <a:pt x="78" y="93"/>
                  </a:lnTo>
                  <a:lnTo>
                    <a:pt x="78" y="93"/>
                  </a:lnTo>
                  <a:lnTo>
                    <a:pt x="80" y="93"/>
                  </a:lnTo>
                  <a:lnTo>
                    <a:pt x="80" y="93"/>
                  </a:lnTo>
                  <a:lnTo>
                    <a:pt x="80" y="93"/>
                  </a:lnTo>
                  <a:lnTo>
                    <a:pt x="80" y="93"/>
                  </a:lnTo>
                  <a:lnTo>
                    <a:pt x="82" y="93"/>
                  </a:lnTo>
                  <a:lnTo>
                    <a:pt x="82" y="93"/>
                  </a:lnTo>
                  <a:lnTo>
                    <a:pt x="82" y="93"/>
                  </a:lnTo>
                  <a:lnTo>
                    <a:pt x="83" y="93"/>
                  </a:lnTo>
                  <a:lnTo>
                    <a:pt x="83" y="93"/>
                  </a:lnTo>
                  <a:lnTo>
                    <a:pt x="83" y="93"/>
                  </a:lnTo>
                  <a:lnTo>
                    <a:pt x="83" y="93"/>
                  </a:lnTo>
                  <a:lnTo>
                    <a:pt x="85" y="93"/>
                  </a:lnTo>
                  <a:lnTo>
                    <a:pt x="85" y="93"/>
                  </a:lnTo>
                  <a:lnTo>
                    <a:pt x="85" y="93"/>
                  </a:lnTo>
                  <a:lnTo>
                    <a:pt x="86" y="93"/>
                  </a:lnTo>
                  <a:lnTo>
                    <a:pt x="86" y="93"/>
                  </a:lnTo>
                  <a:lnTo>
                    <a:pt x="86" y="93"/>
                  </a:lnTo>
                  <a:lnTo>
                    <a:pt x="86" y="93"/>
                  </a:lnTo>
                  <a:lnTo>
                    <a:pt x="88" y="93"/>
                  </a:lnTo>
                  <a:lnTo>
                    <a:pt x="88" y="93"/>
                  </a:lnTo>
                  <a:lnTo>
                    <a:pt x="88" y="93"/>
                  </a:lnTo>
                  <a:lnTo>
                    <a:pt x="90" y="93"/>
                  </a:lnTo>
                  <a:lnTo>
                    <a:pt x="90" y="93"/>
                  </a:lnTo>
                  <a:lnTo>
                    <a:pt x="90" y="93"/>
                  </a:lnTo>
                  <a:lnTo>
                    <a:pt x="91" y="93"/>
                  </a:lnTo>
                  <a:lnTo>
                    <a:pt x="91" y="93"/>
                  </a:lnTo>
                  <a:lnTo>
                    <a:pt x="91" y="93"/>
                  </a:lnTo>
                  <a:lnTo>
                    <a:pt x="91" y="93"/>
                  </a:lnTo>
                  <a:lnTo>
                    <a:pt x="93" y="93"/>
                  </a:lnTo>
                  <a:lnTo>
                    <a:pt x="93" y="93"/>
                  </a:lnTo>
                  <a:lnTo>
                    <a:pt x="93" y="93"/>
                  </a:lnTo>
                  <a:lnTo>
                    <a:pt x="95" y="93"/>
                  </a:lnTo>
                  <a:lnTo>
                    <a:pt x="95" y="93"/>
                  </a:lnTo>
                  <a:lnTo>
                    <a:pt x="95" y="93"/>
                  </a:lnTo>
                  <a:lnTo>
                    <a:pt x="95" y="93"/>
                  </a:lnTo>
                  <a:lnTo>
                    <a:pt x="96" y="93"/>
                  </a:lnTo>
                  <a:lnTo>
                    <a:pt x="96" y="93"/>
                  </a:lnTo>
                  <a:lnTo>
                    <a:pt x="96" y="93"/>
                  </a:lnTo>
                  <a:lnTo>
                    <a:pt x="98" y="91"/>
                  </a:lnTo>
                  <a:lnTo>
                    <a:pt x="98" y="88"/>
                  </a:lnTo>
                  <a:lnTo>
                    <a:pt x="98" y="88"/>
                  </a:lnTo>
                  <a:lnTo>
                    <a:pt x="98" y="86"/>
                  </a:lnTo>
                  <a:lnTo>
                    <a:pt x="99" y="86"/>
                  </a:lnTo>
                  <a:lnTo>
                    <a:pt x="99" y="86"/>
                  </a:lnTo>
                  <a:lnTo>
                    <a:pt x="99" y="86"/>
                  </a:lnTo>
                  <a:lnTo>
                    <a:pt x="101" y="86"/>
                  </a:lnTo>
                  <a:lnTo>
                    <a:pt x="101" y="86"/>
                  </a:lnTo>
                  <a:lnTo>
                    <a:pt x="101" y="84"/>
                  </a:lnTo>
                  <a:lnTo>
                    <a:pt x="103" y="84"/>
                  </a:lnTo>
                  <a:lnTo>
                    <a:pt x="103" y="83"/>
                  </a:lnTo>
                  <a:lnTo>
                    <a:pt x="103" y="83"/>
                  </a:lnTo>
                  <a:lnTo>
                    <a:pt x="103" y="83"/>
                  </a:lnTo>
                  <a:lnTo>
                    <a:pt x="104" y="81"/>
                  </a:lnTo>
                  <a:lnTo>
                    <a:pt x="104" y="78"/>
                  </a:lnTo>
                  <a:lnTo>
                    <a:pt x="104" y="78"/>
                  </a:lnTo>
                  <a:lnTo>
                    <a:pt x="106" y="78"/>
                  </a:lnTo>
                  <a:lnTo>
                    <a:pt x="106" y="78"/>
                  </a:lnTo>
                  <a:lnTo>
                    <a:pt x="106" y="78"/>
                  </a:lnTo>
                  <a:lnTo>
                    <a:pt x="106" y="76"/>
                  </a:lnTo>
                  <a:lnTo>
                    <a:pt x="108" y="74"/>
                  </a:lnTo>
                  <a:lnTo>
                    <a:pt x="108" y="74"/>
                  </a:lnTo>
                  <a:lnTo>
                    <a:pt x="108" y="71"/>
                  </a:lnTo>
                  <a:lnTo>
                    <a:pt x="109" y="71"/>
                  </a:lnTo>
                  <a:lnTo>
                    <a:pt x="109" y="69"/>
                  </a:lnTo>
                  <a:lnTo>
                    <a:pt x="109" y="69"/>
                  </a:lnTo>
                  <a:lnTo>
                    <a:pt x="111" y="67"/>
                  </a:lnTo>
                  <a:lnTo>
                    <a:pt x="111" y="67"/>
                  </a:lnTo>
                  <a:lnTo>
                    <a:pt x="111" y="65"/>
                  </a:lnTo>
                  <a:lnTo>
                    <a:pt x="111" y="64"/>
                  </a:lnTo>
                  <a:lnTo>
                    <a:pt x="112" y="64"/>
                  </a:lnTo>
                  <a:lnTo>
                    <a:pt x="112" y="64"/>
                  </a:lnTo>
                  <a:lnTo>
                    <a:pt x="112" y="62"/>
                  </a:lnTo>
                  <a:lnTo>
                    <a:pt x="114" y="62"/>
                  </a:lnTo>
                  <a:lnTo>
                    <a:pt x="114" y="62"/>
                  </a:lnTo>
                  <a:lnTo>
                    <a:pt x="114" y="62"/>
                  </a:lnTo>
                  <a:lnTo>
                    <a:pt x="114" y="62"/>
                  </a:lnTo>
                  <a:lnTo>
                    <a:pt x="116" y="62"/>
                  </a:lnTo>
                  <a:lnTo>
                    <a:pt x="116" y="62"/>
                  </a:lnTo>
                  <a:lnTo>
                    <a:pt x="116" y="62"/>
                  </a:lnTo>
                  <a:lnTo>
                    <a:pt x="117" y="62"/>
                  </a:lnTo>
                  <a:lnTo>
                    <a:pt x="117" y="60"/>
                  </a:lnTo>
                  <a:lnTo>
                    <a:pt x="117" y="60"/>
                  </a:lnTo>
                  <a:lnTo>
                    <a:pt x="117" y="60"/>
                  </a:lnTo>
                  <a:lnTo>
                    <a:pt x="119" y="60"/>
                  </a:lnTo>
                  <a:lnTo>
                    <a:pt x="119" y="60"/>
                  </a:lnTo>
                  <a:lnTo>
                    <a:pt x="119" y="60"/>
                  </a:lnTo>
                  <a:lnTo>
                    <a:pt x="121" y="57"/>
                  </a:lnTo>
                  <a:lnTo>
                    <a:pt x="121" y="57"/>
                  </a:lnTo>
                  <a:lnTo>
                    <a:pt x="121" y="53"/>
                  </a:lnTo>
                  <a:lnTo>
                    <a:pt x="122" y="53"/>
                  </a:lnTo>
                  <a:lnTo>
                    <a:pt x="122" y="52"/>
                  </a:lnTo>
                  <a:lnTo>
                    <a:pt x="122" y="52"/>
                  </a:lnTo>
                  <a:lnTo>
                    <a:pt x="122" y="52"/>
                  </a:lnTo>
                  <a:lnTo>
                    <a:pt x="124" y="52"/>
                  </a:lnTo>
                  <a:lnTo>
                    <a:pt x="124" y="48"/>
                  </a:lnTo>
                  <a:lnTo>
                    <a:pt x="124" y="48"/>
                  </a:lnTo>
                  <a:lnTo>
                    <a:pt x="125" y="48"/>
                  </a:lnTo>
                  <a:lnTo>
                    <a:pt x="125" y="45"/>
                  </a:lnTo>
                  <a:lnTo>
                    <a:pt x="125" y="45"/>
                  </a:lnTo>
                  <a:lnTo>
                    <a:pt x="125" y="45"/>
                  </a:lnTo>
                  <a:lnTo>
                    <a:pt x="127" y="45"/>
                  </a:lnTo>
                  <a:lnTo>
                    <a:pt x="127" y="45"/>
                  </a:lnTo>
                  <a:lnTo>
                    <a:pt x="127" y="45"/>
                  </a:lnTo>
                  <a:lnTo>
                    <a:pt x="129" y="45"/>
                  </a:lnTo>
                  <a:lnTo>
                    <a:pt x="129" y="45"/>
                  </a:lnTo>
                  <a:lnTo>
                    <a:pt x="129" y="45"/>
                  </a:lnTo>
                  <a:lnTo>
                    <a:pt x="129" y="43"/>
                  </a:lnTo>
                  <a:lnTo>
                    <a:pt x="130" y="43"/>
                  </a:lnTo>
                  <a:lnTo>
                    <a:pt x="130" y="43"/>
                  </a:lnTo>
                  <a:lnTo>
                    <a:pt x="130" y="43"/>
                  </a:lnTo>
                  <a:lnTo>
                    <a:pt x="132" y="41"/>
                  </a:lnTo>
                  <a:lnTo>
                    <a:pt x="132" y="39"/>
                  </a:lnTo>
                  <a:lnTo>
                    <a:pt x="132" y="39"/>
                  </a:lnTo>
                  <a:lnTo>
                    <a:pt x="134" y="39"/>
                  </a:lnTo>
                  <a:lnTo>
                    <a:pt x="134" y="38"/>
                  </a:lnTo>
                  <a:lnTo>
                    <a:pt x="134" y="38"/>
                  </a:lnTo>
                  <a:lnTo>
                    <a:pt x="134" y="38"/>
                  </a:lnTo>
                  <a:lnTo>
                    <a:pt x="135" y="38"/>
                  </a:lnTo>
                  <a:lnTo>
                    <a:pt x="135" y="38"/>
                  </a:lnTo>
                  <a:lnTo>
                    <a:pt x="135" y="38"/>
                  </a:lnTo>
                  <a:lnTo>
                    <a:pt x="137" y="36"/>
                  </a:lnTo>
                  <a:lnTo>
                    <a:pt x="137" y="36"/>
                  </a:lnTo>
                  <a:lnTo>
                    <a:pt x="137" y="36"/>
                  </a:lnTo>
                  <a:lnTo>
                    <a:pt x="137" y="36"/>
                  </a:lnTo>
                  <a:lnTo>
                    <a:pt x="138" y="34"/>
                  </a:lnTo>
                  <a:lnTo>
                    <a:pt x="138" y="34"/>
                  </a:lnTo>
                  <a:lnTo>
                    <a:pt x="138" y="34"/>
                  </a:lnTo>
                  <a:lnTo>
                    <a:pt x="140" y="34"/>
                  </a:lnTo>
                  <a:lnTo>
                    <a:pt x="140" y="32"/>
                  </a:lnTo>
                  <a:lnTo>
                    <a:pt x="140" y="32"/>
                  </a:lnTo>
                  <a:lnTo>
                    <a:pt x="142" y="32"/>
                  </a:lnTo>
                  <a:lnTo>
                    <a:pt x="142" y="32"/>
                  </a:lnTo>
                  <a:lnTo>
                    <a:pt x="142" y="32"/>
                  </a:lnTo>
                  <a:lnTo>
                    <a:pt x="142" y="31"/>
                  </a:lnTo>
                  <a:lnTo>
                    <a:pt x="143" y="31"/>
                  </a:lnTo>
                  <a:lnTo>
                    <a:pt x="143" y="31"/>
                  </a:lnTo>
                  <a:lnTo>
                    <a:pt x="143" y="31"/>
                  </a:lnTo>
                  <a:lnTo>
                    <a:pt x="145" y="31"/>
                  </a:lnTo>
                  <a:lnTo>
                    <a:pt x="145" y="31"/>
                  </a:lnTo>
                  <a:lnTo>
                    <a:pt x="145" y="31"/>
                  </a:lnTo>
                  <a:lnTo>
                    <a:pt x="145" y="29"/>
                  </a:lnTo>
                  <a:lnTo>
                    <a:pt x="147" y="29"/>
                  </a:lnTo>
                  <a:lnTo>
                    <a:pt x="147" y="29"/>
                  </a:lnTo>
                  <a:lnTo>
                    <a:pt x="147" y="29"/>
                  </a:lnTo>
                  <a:lnTo>
                    <a:pt x="148" y="29"/>
                  </a:lnTo>
                  <a:lnTo>
                    <a:pt x="148" y="29"/>
                  </a:lnTo>
                  <a:lnTo>
                    <a:pt x="148" y="29"/>
                  </a:lnTo>
                  <a:lnTo>
                    <a:pt x="148" y="29"/>
                  </a:lnTo>
                  <a:lnTo>
                    <a:pt x="150" y="29"/>
                  </a:lnTo>
                  <a:lnTo>
                    <a:pt x="150" y="29"/>
                  </a:lnTo>
                  <a:lnTo>
                    <a:pt x="150" y="27"/>
                  </a:lnTo>
                  <a:lnTo>
                    <a:pt x="151" y="27"/>
                  </a:lnTo>
                  <a:lnTo>
                    <a:pt x="151" y="27"/>
                  </a:lnTo>
                  <a:lnTo>
                    <a:pt x="151" y="27"/>
                  </a:lnTo>
                  <a:lnTo>
                    <a:pt x="153" y="27"/>
                  </a:lnTo>
                  <a:lnTo>
                    <a:pt x="153" y="27"/>
                  </a:lnTo>
                  <a:lnTo>
                    <a:pt x="153" y="26"/>
                  </a:lnTo>
                  <a:lnTo>
                    <a:pt x="153" y="26"/>
                  </a:lnTo>
                  <a:lnTo>
                    <a:pt x="155" y="26"/>
                  </a:lnTo>
                  <a:lnTo>
                    <a:pt x="155" y="24"/>
                  </a:lnTo>
                  <a:lnTo>
                    <a:pt x="155" y="24"/>
                  </a:lnTo>
                  <a:lnTo>
                    <a:pt x="156" y="22"/>
                  </a:lnTo>
                  <a:lnTo>
                    <a:pt x="156" y="22"/>
                  </a:lnTo>
                  <a:lnTo>
                    <a:pt x="156" y="22"/>
                  </a:lnTo>
                  <a:lnTo>
                    <a:pt x="156" y="22"/>
                  </a:lnTo>
                  <a:lnTo>
                    <a:pt x="158" y="22"/>
                  </a:lnTo>
                  <a:lnTo>
                    <a:pt x="158" y="22"/>
                  </a:lnTo>
                  <a:lnTo>
                    <a:pt x="158" y="22"/>
                  </a:lnTo>
                  <a:lnTo>
                    <a:pt x="160" y="22"/>
                  </a:lnTo>
                  <a:lnTo>
                    <a:pt x="160" y="22"/>
                  </a:lnTo>
                  <a:lnTo>
                    <a:pt x="160" y="22"/>
                  </a:lnTo>
                  <a:lnTo>
                    <a:pt x="160" y="22"/>
                  </a:lnTo>
                  <a:lnTo>
                    <a:pt x="161" y="22"/>
                  </a:lnTo>
                  <a:lnTo>
                    <a:pt x="161" y="20"/>
                  </a:lnTo>
                  <a:lnTo>
                    <a:pt x="161" y="20"/>
                  </a:lnTo>
                  <a:lnTo>
                    <a:pt x="163" y="20"/>
                  </a:lnTo>
                  <a:lnTo>
                    <a:pt x="163" y="20"/>
                  </a:lnTo>
                  <a:lnTo>
                    <a:pt x="163" y="20"/>
                  </a:lnTo>
                  <a:lnTo>
                    <a:pt x="165" y="20"/>
                  </a:lnTo>
                  <a:lnTo>
                    <a:pt x="165" y="20"/>
                  </a:lnTo>
                  <a:lnTo>
                    <a:pt x="165" y="20"/>
                  </a:lnTo>
                  <a:lnTo>
                    <a:pt x="165" y="19"/>
                  </a:lnTo>
                  <a:lnTo>
                    <a:pt x="166" y="19"/>
                  </a:lnTo>
                  <a:lnTo>
                    <a:pt x="166" y="19"/>
                  </a:lnTo>
                  <a:lnTo>
                    <a:pt x="166" y="19"/>
                  </a:lnTo>
                  <a:lnTo>
                    <a:pt x="168" y="19"/>
                  </a:lnTo>
                  <a:lnTo>
                    <a:pt x="168" y="19"/>
                  </a:lnTo>
                  <a:lnTo>
                    <a:pt x="168" y="19"/>
                  </a:lnTo>
                  <a:lnTo>
                    <a:pt x="168" y="17"/>
                  </a:lnTo>
                  <a:lnTo>
                    <a:pt x="169" y="17"/>
                  </a:lnTo>
                  <a:lnTo>
                    <a:pt x="169" y="17"/>
                  </a:lnTo>
                  <a:lnTo>
                    <a:pt x="169" y="17"/>
                  </a:lnTo>
                  <a:lnTo>
                    <a:pt x="171" y="17"/>
                  </a:lnTo>
                  <a:lnTo>
                    <a:pt x="171" y="17"/>
                  </a:lnTo>
                  <a:lnTo>
                    <a:pt x="171" y="17"/>
                  </a:lnTo>
                  <a:lnTo>
                    <a:pt x="173" y="17"/>
                  </a:lnTo>
                  <a:lnTo>
                    <a:pt x="173" y="15"/>
                  </a:lnTo>
                  <a:lnTo>
                    <a:pt x="173" y="15"/>
                  </a:lnTo>
                  <a:lnTo>
                    <a:pt x="173" y="15"/>
                  </a:lnTo>
                  <a:lnTo>
                    <a:pt x="174" y="15"/>
                  </a:lnTo>
                  <a:lnTo>
                    <a:pt x="174" y="15"/>
                  </a:lnTo>
                  <a:lnTo>
                    <a:pt x="174" y="15"/>
                  </a:lnTo>
                  <a:lnTo>
                    <a:pt x="176" y="15"/>
                  </a:lnTo>
                  <a:lnTo>
                    <a:pt x="176" y="15"/>
                  </a:lnTo>
                  <a:lnTo>
                    <a:pt x="176" y="15"/>
                  </a:lnTo>
                  <a:lnTo>
                    <a:pt x="176" y="15"/>
                  </a:lnTo>
                  <a:lnTo>
                    <a:pt x="178" y="13"/>
                  </a:lnTo>
                  <a:lnTo>
                    <a:pt x="178" y="13"/>
                  </a:lnTo>
                  <a:lnTo>
                    <a:pt x="178" y="13"/>
                  </a:lnTo>
                  <a:lnTo>
                    <a:pt x="179" y="13"/>
                  </a:lnTo>
                  <a:lnTo>
                    <a:pt x="179" y="13"/>
                  </a:lnTo>
                  <a:lnTo>
                    <a:pt x="179" y="13"/>
                  </a:lnTo>
                  <a:lnTo>
                    <a:pt x="179" y="13"/>
                  </a:lnTo>
                  <a:lnTo>
                    <a:pt x="181" y="13"/>
                  </a:lnTo>
                  <a:lnTo>
                    <a:pt x="181" y="13"/>
                  </a:lnTo>
                  <a:lnTo>
                    <a:pt x="181" y="13"/>
                  </a:lnTo>
                  <a:lnTo>
                    <a:pt x="182" y="13"/>
                  </a:lnTo>
                  <a:lnTo>
                    <a:pt x="182" y="13"/>
                  </a:lnTo>
                  <a:lnTo>
                    <a:pt x="182" y="13"/>
                  </a:lnTo>
                  <a:lnTo>
                    <a:pt x="184" y="13"/>
                  </a:lnTo>
                  <a:lnTo>
                    <a:pt x="184" y="13"/>
                  </a:lnTo>
                  <a:lnTo>
                    <a:pt x="184" y="12"/>
                  </a:lnTo>
                  <a:lnTo>
                    <a:pt x="184" y="12"/>
                  </a:lnTo>
                  <a:lnTo>
                    <a:pt x="186" y="12"/>
                  </a:lnTo>
                  <a:lnTo>
                    <a:pt x="186" y="12"/>
                  </a:lnTo>
                  <a:lnTo>
                    <a:pt x="186" y="12"/>
                  </a:lnTo>
                  <a:lnTo>
                    <a:pt x="187" y="12"/>
                  </a:lnTo>
                  <a:lnTo>
                    <a:pt x="187" y="12"/>
                  </a:lnTo>
                  <a:lnTo>
                    <a:pt x="187" y="12"/>
                  </a:lnTo>
                  <a:lnTo>
                    <a:pt x="187" y="12"/>
                  </a:lnTo>
                  <a:lnTo>
                    <a:pt x="189" y="12"/>
                  </a:lnTo>
                  <a:lnTo>
                    <a:pt x="189" y="12"/>
                  </a:lnTo>
                  <a:lnTo>
                    <a:pt x="189" y="12"/>
                  </a:lnTo>
                  <a:lnTo>
                    <a:pt x="191" y="12"/>
                  </a:lnTo>
                  <a:lnTo>
                    <a:pt x="191" y="12"/>
                  </a:lnTo>
                  <a:lnTo>
                    <a:pt x="191" y="10"/>
                  </a:lnTo>
                  <a:lnTo>
                    <a:pt x="191" y="10"/>
                  </a:lnTo>
                  <a:lnTo>
                    <a:pt x="192" y="10"/>
                  </a:lnTo>
                  <a:lnTo>
                    <a:pt x="192" y="10"/>
                  </a:lnTo>
                  <a:lnTo>
                    <a:pt x="192" y="10"/>
                  </a:lnTo>
                  <a:lnTo>
                    <a:pt x="194" y="10"/>
                  </a:lnTo>
                  <a:lnTo>
                    <a:pt x="194" y="8"/>
                  </a:lnTo>
                  <a:lnTo>
                    <a:pt x="194" y="8"/>
                  </a:lnTo>
                  <a:lnTo>
                    <a:pt x="195" y="8"/>
                  </a:lnTo>
                  <a:lnTo>
                    <a:pt x="195" y="8"/>
                  </a:lnTo>
                  <a:lnTo>
                    <a:pt x="195" y="8"/>
                  </a:lnTo>
                  <a:lnTo>
                    <a:pt x="195" y="8"/>
                  </a:lnTo>
                  <a:lnTo>
                    <a:pt x="197" y="8"/>
                  </a:lnTo>
                  <a:lnTo>
                    <a:pt x="197" y="8"/>
                  </a:lnTo>
                  <a:lnTo>
                    <a:pt x="197" y="8"/>
                  </a:lnTo>
                  <a:lnTo>
                    <a:pt x="199" y="8"/>
                  </a:lnTo>
                  <a:lnTo>
                    <a:pt x="199" y="8"/>
                  </a:lnTo>
                  <a:lnTo>
                    <a:pt x="199" y="8"/>
                  </a:lnTo>
                  <a:lnTo>
                    <a:pt x="199" y="8"/>
                  </a:lnTo>
                  <a:lnTo>
                    <a:pt x="200" y="8"/>
                  </a:lnTo>
                  <a:lnTo>
                    <a:pt x="200" y="8"/>
                  </a:lnTo>
                  <a:lnTo>
                    <a:pt x="200" y="8"/>
                  </a:lnTo>
                  <a:lnTo>
                    <a:pt x="202" y="8"/>
                  </a:lnTo>
                  <a:lnTo>
                    <a:pt x="202" y="8"/>
                  </a:lnTo>
                  <a:lnTo>
                    <a:pt x="202" y="8"/>
                  </a:lnTo>
                  <a:lnTo>
                    <a:pt x="204" y="6"/>
                  </a:lnTo>
                  <a:lnTo>
                    <a:pt x="204" y="6"/>
                  </a:lnTo>
                  <a:lnTo>
                    <a:pt x="204" y="6"/>
                  </a:lnTo>
                  <a:lnTo>
                    <a:pt x="204" y="6"/>
                  </a:lnTo>
                  <a:lnTo>
                    <a:pt x="205" y="6"/>
                  </a:lnTo>
                  <a:lnTo>
                    <a:pt x="205" y="6"/>
                  </a:lnTo>
                  <a:lnTo>
                    <a:pt x="205" y="6"/>
                  </a:lnTo>
                  <a:lnTo>
                    <a:pt x="207" y="6"/>
                  </a:lnTo>
                  <a:lnTo>
                    <a:pt x="207" y="6"/>
                  </a:lnTo>
                  <a:lnTo>
                    <a:pt x="207" y="6"/>
                  </a:lnTo>
                  <a:lnTo>
                    <a:pt x="207" y="6"/>
                  </a:lnTo>
                  <a:lnTo>
                    <a:pt x="208" y="6"/>
                  </a:lnTo>
                  <a:lnTo>
                    <a:pt x="208" y="5"/>
                  </a:lnTo>
                  <a:lnTo>
                    <a:pt x="208" y="5"/>
                  </a:lnTo>
                  <a:lnTo>
                    <a:pt x="210" y="5"/>
                  </a:lnTo>
                  <a:lnTo>
                    <a:pt x="210" y="5"/>
                  </a:lnTo>
                  <a:lnTo>
                    <a:pt x="210" y="5"/>
                  </a:lnTo>
                  <a:lnTo>
                    <a:pt x="210" y="5"/>
                  </a:lnTo>
                  <a:lnTo>
                    <a:pt x="212" y="5"/>
                  </a:lnTo>
                  <a:lnTo>
                    <a:pt x="212" y="5"/>
                  </a:lnTo>
                  <a:lnTo>
                    <a:pt x="212" y="5"/>
                  </a:lnTo>
                  <a:lnTo>
                    <a:pt x="213" y="5"/>
                  </a:lnTo>
                  <a:lnTo>
                    <a:pt x="213" y="5"/>
                  </a:lnTo>
                  <a:lnTo>
                    <a:pt x="213" y="5"/>
                  </a:lnTo>
                  <a:lnTo>
                    <a:pt x="215" y="5"/>
                  </a:lnTo>
                  <a:lnTo>
                    <a:pt x="215" y="5"/>
                  </a:lnTo>
                  <a:lnTo>
                    <a:pt x="215" y="5"/>
                  </a:lnTo>
                  <a:lnTo>
                    <a:pt x="215" y="5"/>
                  </a:lnTo>
                  <a:lnTo>
                    <a:pt x="217" y="5"/>
                  </a:lnTo>
                  <a:lnTo>
                    <a:pt x="217" y="5"/>
                  </a:lnTo>
                  <a:lnTo>
                    <a:pt x="217" y="5"/>
                  </a:lnTo>
                  <a:lnTo>
                    <a:pt x="218" y="3"/>
                  </a:lnTo>
                  <a:lnTo>
                    <a:pt x="218" y="3"/>
                  </a:lnTo>
                  <a:lnTo>
                    <a:pt x="218" y="3"/>
                  </a:lnTo>
                  <a:lnTo>
                    <a:pt x="218" y="3"/>
                  </a:lnTo>
                  <a:lnTo>
                    <a:pt x="220" y="3"/>
                  </a:lnTo>
                  <a:lnTo>
                    <a:pt x="220" y="3"/>
                  </a:lnTo>
                  <a:lnTo>
                    <a:pt x="220" y="3"/>
                  </a:lnTo>
                  <a:lnTo>
                    <a:pt x="221" y="3"/>
                  </a:lnTo>
                  <a:lnTo>
                    <a:pt x="221" y="3"/>
                  </a:lnTo>
                  <a:lnTo>
                    <a:pt x="221" y="3"/>
                  </a:lnTo>
                  <a:lnTo>
                    <a:pt x="221" y="3"/>
                  </a:lnTo>
                  <a:lnTo>
                    <a:pt x="223" y="3"/>
                  </a:lnTo>
                  <a:lnTo>
                    <a:pt x="223" y="3"/>
                  </a:lnTo>
                  <a:lnTo>
                    <a:pt x="223" y="3"/>
                  </a:lnTo>
                  <a:lnTo>
                    <a:pt x="225" y="3"/>
                  </a:lnTo>
                  <a:lnTo>
                    <a:pt x="225" y="3"/>
                  </a:lnTo>
                  <a:lnTo>
                    <a:pt x="225" y="1"/>
                  </a:lnTo>
                  <a:lnTo>
                    <a:pt x="226" y="1"/>
                  </a:lnTo>
                  <a:lnTo>
                    <a:pt x="226" y="1"/>
                  </a:lnTo>
                  <a:lnTo>
                    <a:pt x="226" y="1"/>
                  </a:lnTo>
                  <a:lnTo>
                    <a:pt x="226" y="1"/>
                  </a:lnTo>
                  <a:lnTo>
                    <a:pt x="228" y="1"/>
                  </a:lnTo>
                  <a:lnTo>
                    <a:pt x="228" y="1"/>
                  </a:lnTo>
                  <a:lnTo>
                    <a:pt x="228" y="1"/>
                  </a:lnTo>
                  <a:lnTo>
                    <a:pt x="230" y="1"/>
                  </a:lnTo>
                  <a:lnTo>
                    <a:pt x="230" y="1"/>
                  </a:lnTo>
                  <a:lnTo>
                    <a:pt x="230" y="1"/>
                  </a:lnTo>
                  <a:lnTo>
                    <a:pt x="230"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lnTo>
                    <a:pt x="238" y="0"/>
                  </a:lnTo>
                  <a:lnTo>
                    <a:pt x="238"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02" name=""/>
            <p:cNvSpPr/>
            <p:nvPr/>
          </p:nvSpPr>
          <p:spPr>
            <a:xfrm>
              <a:off x="1557360" y="6332400"/>
              <a:ext cx="189000" cy="40606920"/>
            </a:xfrm>
            <a:custGeom>
              <a:avLst/>
              <a:gdLst/>
              <a:ahLst/>
              <a:rect l="l" t="t" r="r" b="b"/>
              <a:pathLst>
                <a:path w="238" h="51159">
                  <a:moveTo>
                    <a:pt x="238" y="0"/>
                  </a:moveTo>
                  <a:lnTo>
                    <a:pt x="238" y="0"/>
                  </a:lnTo>
                  <a:lnTo>
                    <a:pt x="236" y="0"/>
                  </a:lnTo>
                  <a:lnTo>
                    <a:pt x="236" y="0"/>
                  </a:lnTo>
                  <a:lnTo>
                    <a:pt x="236" y="0"/>
                  </a:lnTo>
                  <a:lnTo>
                    <a:pt x="234" y="1"/>
                  </a:lnTo>
                  <a:lnTo>
                    <a:pt x="234" y="1"/>
                  </a:lnTo>
                  <a:lnTo>
                    <a:pt x="234" y="1"/>
                  </a:lnTo>
                  <a:lnTo>
                    <a:pt x="234" y="1"/>
                  </a:lnTo>
                  <a:lnTo>
                    <a:pt x="233" y="1"/>
                  </a:lnTo>
                  <a:lnTo>
                    <a:pt x="233" y="1"/>
                  </a:lnTo>
                  <a:lnTo>
                    <a:pt x="233" y="1"/>
                  </a:lnTo>
                  <a:lnTo>
                    <a:pt x="231" y="1"/>
                  </a:lnTo>
                  <a:lnTo>
                    <a:pt x="231" y="1"/>
                  </a:lnTo>
                  <a:lnTo>
                    <a:pt x="231" y="1"/>
                  </a:lnTo>
                  <a:lnTo>
                    <a:pt x="230" y="1"/>
                  </a:lnTo>
                  <a:lnTo>
                    <a:pt x="230" y="1"/>
                  </a:lnTo>
                  <a:lnTo>
                    <a:pt x="230" y="1"/>
                  </a:lnTo>
                  <a:lnTo>
                    <a:pt x="230" y="1"/>
                  </a:lnTo>
                  <a:lnTo>
                    <a:pt x="228" y="1"/>
                  </a:lnTo>
                  <a:lnTo>
                    <a:pt x="228" y="1"/>
                  </a:lnTo>
                  <a:lnTo>
                    <a:pt x="228" y="1"/>
                  </a:lnTo>
                  <a:lnTo>
                    <a:pt x="226" y="1"/>
                  </a:lnTo>
                  <a:lnTo>
                    <a:pt x="226" y="1"/>
                  </a:lnTo>
                  <a:lnTo>
                    <a:pt x="226" y="1"/>
                  </a:lnTo>
                  <a:lnTo>
                    <a:pt x="226" y="1"/>
                  </a:lnTo>
                  <a:lnTo>
                    <a:pt x="225" y="1"/>
                  </a:lnTo>
                  <a:lnTo>
                    <a:pt x="225" y="3"/>
                  </a:lnTo>
                  <a:lnTo>
                    <a:pt x="225" y="3"/>
                  </a:lnTo>
                  <a:lnTo>
                    <a:pt x="223" y="3"/>
                  </a:lnTo>
                  <a:lnTo>
                    <a:pt x="223" y="3"/>
                  </a:lnTo>
                  <a:lnTo>
                    <a:pt x="223" y="3"/>
                  </a:lnTo>
                  <a:lnTo>
                    <a:pt x="221" y="3"/>
                  </a:lnTo>
                  <a:lnTo>
                    <a:pt x="221" y="3"/>
                  </a:lnTo>
                  <a:lnTo>
                    <a:pt x="221" y="3"/>
                  </a:lnTo>
                  <a:lnTo>
                    <a:pt x="221" y="3"/>
                  </a:lnTo>
                  <a:lnTo>
                    <a:pt x="220" y="3"/>
                  </a:lnTo>
                  <a:lnTo>
                    <a:pt x="220" y="3"/>
                  </a:lnTo>
                  <a:lnTo>
                    <a:pt x="220" y="3"/>
                  </a:lnTo>
                  <a:lnTo>
                    <a:pt x="218" y="3"/>
                  </a:lnTo>
                  <a:lnTo>
                    <a:pt x="218" y="3"/>
                  </a:lnTo>
                  <a:lnTo>
                    <a:pt x="218" y="3"/>
                  </a:lnTo>
                  <a:lnTo>
                    <a:pt x="218" y="3"/>
                  </a:lnTo>
                  <a:lnTo>
                    <a:pt x="217" y="5"/>
                  </a:lnTo>
                  <a:lnTo>
                    <a:pt x="217" y="5"/>
                  </a:lnTo>
                  <a:lnTo>
                    <a:pt x="217" y="5"/>
                  </a:lnTo>
                  <a:lnTo>
                    <a:pt x="215" y="5"/>
                  </a:lnTo>
                  <a:lnTo>
                    <a:pt x="215" y="5"/>
                  </a:lnTo>
                  <a:lnTo>
                    <a:pt x="215" y="5"/>
                  </a:lnTo>
                  <a:lnTo>
                    <a:pt x="215" y="5"/>
                  </a:lnTo>
                  <a:lnTo>
                    <a:pt x="213" y="5"/>
                  </a:lnTo>
                  <a:lnTo>
                    <a:pt x="213" y="5"/>
                  </a:lnTo>
                  <a:lnTo>
                    <a:pt x="213" y="5"/>
                  </a:lnTo>
                  <a:lnTo>
                    <a:pt x="212" y="5"/>
                  </a:lnTo>
                  <a:lnTo>
                    <a:pt x="212" y="5"/>
                  </a:lnTo>
                  <a:lnTo>
                    <a:pt x="212" y="5"/>
                  </a:lnTo>
                  <a:lnTo>
                    <a:pt x="210" y="5"/>
                  </a:lnTo>
                  <a:lnTo>
                    <a:pt x="210" y="5"/>
                  </a:lnTo>
                  <a:lnTo>
                    <a:pt x="210" y="5"/>
                  </a:lnTo>
                  <a:lnTo>
                    <a:pt x="210" y="5"/>
                  </a:lnTo>
                  <a:lnTo>
                    <a:pt x="208" y="5"/>
                  </a:lnTo>
                  <a:lnTo>
                    <a:pt x="208" y="5"/>
                  </a:lnTo>
                  <a:lnTo>
                    <a:pt x="208" y="6"/>
                  </a:lnTo>
                  <a:lnTo>
                    <a:pt x="207" y="6"/>
                  </a:lnTo>
                  <a:lnTo>
                    <a:pt x="207" y="6"/>
                  </a:lnTo>
                  <a:lnTo>
                    <a:pt x="207" y="6"/>
                  </a:lnTo>
                  <a:lnTo>
                    <a:pt x="207" y="6"/>
                  </a:lnTo>
                  <a:lnTo>
                    <a:pt x="205" y="6"/>
                  </a:lnTo>
                  <a:lnTo>
                    <a:pt x="205" y="6"/>
                  </a:lnTo>
                  <a:lnTo>
                    <a:pt x="205" y="6"/>
                  </a:lnTo>
                  <a:lnTo>
                    <a:pt x="204" y="6"/>
                  </a:lnTo>
                  <a:lnTo>
                    <a:pt x="204" y="6"/>
                  </a:lnTo>
                  <a:lnTo>
                    <a:pt x="204" y="6"/>
                  </a:lnTo>
                  <a:lnTo>
                    <a:pt x="204" y="6"/>
                  </a:lnTo>
                  <a:lnTo>
                    <a:pt x="202" y="8"/>
                  </a:lnTo>
                  <a:lnTo>
                    <a:pt x="202" y="8"/>
                  </a:lnTo>
                  <a:lnTo>
                    <a:pt x="202" y="8"/>
                  </a:lnTo>
                  <a:lnTo>
                    <a:pt x="200" y="8"/>
                  </a:lnTo>
                  <a:lnTo>
                    <a:pt x="200" y="8"/>
                  </a:lnTo>
                  <a:lnTo>
                    <a:pt x="200" y="8"/>
                  </a:lnTo>
                  <a:lnTo>
                    <a:pt x="199" y="8"/>
                  </a:lnTo>
                  <a:lnTo>
                    <a:pt x="199" y="8"/>
                  </a:lnTo>
                  <a:lnTo>
                    <a:pt x="199" y="8"/>
                  </a:lnTo>
                  <a:lnTo>
                    <a:pt x="199" y="8"/>
                  </a:lnTo>
                  <a:lnTo>
                    <a:pt x="197" y="8"/>
                  </a:lnTo>
                  <a:lnTo>
                    <a:pt x="197" y="8"/>
                  </a:lnTo>
                  <a:lnTo>
                    <a:pt x="197" y="8"/>
                  </a:lnTo>
                  <a:lnTo>
                    <a:pt x="195" y="8"/>
                  </a:lnTo>
                  <a:lnTo>
                    <a:pt x="195" y="8"/>
                  </a:lnTo>
                  <a:lnTo>
                    <a:pt x="195" y="8"/>
                  </a:lnTo>
                  <a:lnTo>
                    <a:pt x="195" y="8"/>
                  </a:lnTo>
                  <a:lnTo>
                    <a:pt x="194" y="8"/>
                  </a:lnTo>
                  <a:lnTo>
                    <a:pt x="194" y="8"/>
                  </a:lnTo>
                  <a:lnTo>
                    <a:pt x="194" y="10"/>
                  </a:lnTo>
                  <a:lnTo>
                    <a:pt x="192" y="10"/>
                  </a:lnTo>
                  <a:lnTo>
                    <a:pt x="192" y="10"/>
                  </a:lnTo>
                  <a:lnTo>
                    <a:pt x="192" y="10"/>
                  </a:lnTo>
                  <a:lnTo>
                    <a:pt x="191" y="10"/>
                  </a:lnTo>
                  <a:lnTo>
                    <a:pt x="191" y="10"/>
                  </a:lnTo>
                  <a:lnTo>
                    <a:pt x="191" y="12"/>
                  </a:lnTo>
                  <a:lnTo>
                    <a:pt x="191" y="12"/>
                  </a:lnTo>
                  <a:lnTo>
                    <a:pt x="189" y="12"/>
                  </a:lnTo>
                  <a:lnTo>
                    <a:pt x="189" y="12"/>
                  </a:lnTo>
                  <a:lnTo>
                    <a:pt x="189" y="12"/>
                  </a:lnTo>
                  <a:lnTo>
                    <a:pt x="187" y="12"/>
                  </a:lnTo>
                  <a:lnTo>
                    <a:pt x="187" y="12"/>
                  </a:lnTo>
                  <a:lnTo>
                    <a:pt x="187" y="12"/>
                  </a:lnTo>
                  <a:lnTo>
                    <a:pt x="187" y="12"/>
                  </a:lnTo>
                  <a:lnTo>
                    <a:pt x="186" y="12"/>
                  </a:lnTo>
                  <a:lnTo>
                    <a:pt x="186" y="12"/>
                  </a:lnTo>
                  <a:lnTo>
                    <a:pt x="186" y="12"/>
                  </a:lnTo>
                  <a:lnTo>
                    <a:pt x="184" y="12"/>
                  </a:lnTo>
                  <a:lnTo>
                    <a:pt x="184" y="12"/>
                  </a:lnTo>
                  <a:lnTo>
                    <a:pt x="184" y="13"/>
                  </a:lnTo>
                  <a:lnTo>
                    <a:pt x="184" y="13"/>
                  </a:lnTo>
                  <a:lnTo>
                    <a:pt x="182" y="13"/>
                  </a:lnTo>
                  <a:lnTo>
                    <a:pt x="182" y="13"/>
                  </a:lnTo>
                  <a:lnTo>
                    <a:pt x="182" y="13"/>
                  </a:lnTo>
                  <a:lnTo>
                    <a:pt x="181" y="13"/>
                  </a:lnTo>
                  <a:lnTo>
                    <a:pt x="181" y="13"/>
                  </a:lnTo>
                  <a:lnTo>
                    <a:pt x="181" y="13"/>
                  </a:lnTo>
                  <a:lnTo>
                    <a:pt x="179" y="13"/>
                  </a:lnTo>
                  <a:lnTo>
                    <a:pt x="179" y="13"/>
                  </a:lnTo>
                  <a:lnTo>
                    <a:pt x="179" y="13"/>
                  </a:lnTo>
                  <a:lnTo>
                    <a:pt x="179" y="13"/>
                  </a:lnTo>
                  <a:lnTo>
                    <a:pt x="178" y="13"/>
                  </a:lnTo>
                  <a:lnTo>
                    <a:pt x="178" y="13"/>
                  </a:lnTo>
                  <a:lnTo>
                    <a:pt x="178" y="13"/>
                  </a:lnTo>
                  <a:lnTo>
                    <a:pt x="176" y="15"/>
                  </a:lnTo>
                  <a:lnTo>
                    <a:pt x="176" y="15"/>
                  </a:lnTo>
                  <a:lnTo>
                    <a:pt x="176" y="15"/>
                  </a:lnTo>
                  <a:lnTo>
                    <a:pt x="176" y="15"/>
                  </a:lnTo>
                  <a:lnTo>
                    <a:pt x="174" y="15"/>
                  </a:lnTo>
                  <a:lnTo>
                    <a:pt x="174" y="15"/>
                  </a:lnTo>
                  <a:lnTo>
                    <a:pt x="174" y="15"/>
                  </a:lnTo>
                  <a:lnTo>
                    <a:pt x="173" y="15"/>
                  </a:lnTo>
                  <a:lnTo>
                    <a:pt x="173" y="15"/>
                  </a:lnTo>
                  <a:lnTo>
                    <a:pt x="173" y="15"/>
                  </a:lnTo>
                  <a:lnTo>
                    <a:pt x="173" y="17"/>
                  </a:lnTo>
                  <a:lnTo>
                    <a:pt x="171" y="17"/>
                  </a:lnTo>
                  <a:lnTo>
                    <a:pt x="171" y="17"/>
                  </a:lnTo>
                  <a:lnTo>
                    <a:pt x="171" y="17"/>
                  </a:lnTo>
                  <a:lnTo>
                    <a:pt x="169" y="17"/>
                  </a:lnTo>
                  <a:lnTo>
                    <a:pt x="169" y="17"/>
                  </a:lnTo>
                  <a:lnTo>
                    <a:pt x="169" y="17"/>
                  </a:lnTo>
                  <a:lnTo>
                    <a:pt x="168" y="17"/>
                  </a:lnTo>
                  <a:lnTo>
                    <a:pt x="168" y="19"/>
                  </a:lnTo>
                  <a:lnTo>
                    <a:pt x="168" y="19"/>
                  </a:lnTo>
                  <a:lnTo>
                    <a:pt x="168" y="19"/>
                  </a:lnTo>
                  <a:lnTo>
                    <a:pt x="166" y="19"/>
                  </a:lnTo>
                  <a:lnTo>
                    <a:pt x="166" y="19"/>
                  </a:lnTo>
                  <a:lnTo>
                    <a:pt x="166" y="19"/>
                  </a:lnTo>
                  <a:lnTo>
                    <a:pt x="165" y="19"/>
                  </a:lnTo>
                  <a:lnTo>
                    <a:pt x="165" y="20"/>
                  </a:lnTo>
                  <a:lnTo>
                    <a:pt x="165" y="20"/>
                  </a:lnTo>
                  <a:lnTo>
                    <a:pt x="165" y="20"/>
                  </a:lnTo>
                  <a:lnTo>
                    <a:pt x="163" y="20"/>
                  </a:lnTo>
                  <a:lnTo>
                    <a:pt x="163" y="20"/>
                  </a:lnTo>
                  <a:lnTo>
                    <a:pt x="163" y="20"/>
                  </a:lnTo>
                  <a:lnTo>
                    <a:pt x="161" y="20"/>
                  </a:lnTo>
                  <a:lnTo>
                    <a:pt x="161" y="20"/>
                  </a:lnTo>
                  <a:lnTo>
                    <a:pt x="161" y="22"/>
                  </a:lnTo>
                  <a:lnTo>
                    <a:pt x="160" y="22"/>
                  </a:lnTo>
                  <a:lnTo>
                    <a:pt x="160" y="22"/>
                  </a:lnTo>
                  <a:lnTo>
                    <a:pt x="160" y="22"/>
                  </a:lnTo>
                  <a:lnTo>
                    <a:pt x="160" y="22"/>
                  </a:lnTo>
                  <a:lnTo>
                    <a:pt x="158" y="22"/>
                  </a:lnTo>
                  <a:lnTo>
                    <a:pt x="158" y="22"/>
                  </a:lnTo>
                  <a:lnTo>
                    <a:pt x="158" y="22"/>
                  </a:lnTo>
                  <a:lnTo>
                    <a:pt x="156" y="22"/>
                  </a:lnTo>
                  <a:lnTo>
                    <a:pt x="156" y="22"/>
                  </a:lnTo>
                  <a:lnTo>
                    <a:pt x="156" y="22"/>
                  </a:lnTo>
                  <a:lnTo>
                    <a:pt x="156" y="22"/>
                  </a:lnTo>
                  <a:lnTo>
                    <a:pt x="155" y="24"/>
                  </a:lnTo>
                  <a:lnTo>
                    <a:pt x="155" y="24"/>
                  </a:lnTo>
                  <a:lnTo>
                    <a:pt x="155" y="26"/>
                  </a:lnTo>
                  <a:lnTo>
                    <a:pt x="153" y="26"/>
                  </a:lnTo>
                  <a:lnTo>
                    <a:pt x="153" y="26"/>
                  </a:lnTo>
                  <a:lnTo>
                    <a:pt x="153" y="27"/>
                  </a:lnTo>
                  <a:lnTo>
                    <a:pt x="153" y="27"/>
                  </a:lnTo>
                  <a:lnTo>
                    <a:pt x="151" y="27"/>
                  </a:lnTo>
                  <a:lnTo>
                    <a:pt x="151" y="27"/>
                  </a:lnTo>
                  <a:lnTo>
                    <a:pt x="151" y="27"/>
                  </a:lnTo>
                  <a:lnTo>
                    <a:pt x="150" y="27"/>
                  </a:lnTo>
                  <a:lnTo>
                    <a:pt x="150" y="29"/>
                  </a:lnTo>
                  <a:lnTo>
                    <a:pt x="150" y="29"/>
                  </a:lnTo>
                  <a:lnTo>
                    <a:pt x="148" y="29"/>
                  </a:lnTo>
                  <a:lnTo>
                    <a:pt x="148" y="29"/>
                  </a:lnTo>
                  <a:lnTo>
                    <a:pt x="148" y="29"/>
                  </a:lnTo>
                  <a:lnTo>
                    <a:pt x="148" y="29"/>
                  </a:lnTo>
                  <a:lnTo>
                    <a:pt x="147" y="29"/>
                  </a:lnTo>
                  <a:lnTo>
                    <a:pt x="147" y="29"/>
                  </a:lnTo>
                  <a:lnTo>
                    <a:pt x="147" y="29"/>
                  </a:lnTo>
                  <a:lnTo>
                    <a:pt x="145" y="29"/>
                  </a:lnTo>
                  <a:lnTo>
                    <a:pt x="145" y="31"/>
                  </a:lnTo>
                  <a:lnTo>
                    <a:pt x="145" y="31"/>
                  </a:lnTo>
                  <a:lnTo>
                    <a:pt x="145" y="31"/>
                  </a:lnTo>
                  <a:lnTo>
                    <a:pt x="143" y="31"/>
                  </a:lnTo>
                  <a:lnTo>
                    <a:pt x="143" y="31"/>
                  </a:lnTo>
                  <a:lnTo>
                    <a:pt x="143" y="31"/>
                  </a:lnTo>
                  <a:lnTo>
                    <a:pt x="142" y="31"/>
                  </a:lnTo>
                  <a:lnTo>
                    <a:pt x="142" y="32"/>
                  </a:lnTo>
                  <a:lnTo>
                    <a:pt x="142" y="32"/>
                  </a:lnTo>
                  <a:lnTo>
                    <a:pt x="142" y="32"/>
                  </a:lnTo>
                  <a:lnTo>
                    <a:pt x="140" y="32"/>
                  </a:lnTo>
                  <a:lnTo>
                    <a:pt x="140" y="32"/>
                  </a:lnTo>
                  <a:lnTo>
                    <a:pt x="140" y="34"/>
                  </a:lnTo>
                  <a:lnTo>
                    <a:pt x="138" y="34"/>
                  </a:lnTo>
                  <a:lnTo>
                    <a:pt x="138" y="34"/>
                  </a:lnTo>
                  <a:lnTo>
                    <a:pt x="138" y="34"/>
                  </a:lnTo>
                  <a:lnTo>
                    <a:pt x="137" y="36"/>
                  </a:lnTo>
                  <a:lnTo>
                    <a:pt x="137" y="36"/>
                  </a:lnTo>
                  <a:lnTo>
                    <a:pt x="137" y="36"/>
                  </a:lnTo>
                  <a:lnTo>
                    <a:pt x="137" y="36"/>
                  </a:lnTo>
                  <a:lnTo>
                    <a:pt x="135" y="38"/>
                  </a:lnTo>
                  <a:lnTo>
                    <a:pt x="135" y="38"/>
                  </a:lnTo>
                  <a:lnTo>
                    <a:pt x="135" y="38"/>
                  </a:lnTo>
                  <a:lnTo>
                    <a:pt x="134" y="38"/>
                  </a:lnTo>
                  <a:lnTo>
                    <a:pt x="134" y="38"/>
                  </a:lnTo>
                  <a:lnTo>
                    <a:pt x="134" y="38"/>
                  </a:lnTo>
                  <a:lnTo>
                    <a:pt x="134" y="39"/>
                  </a:lnTo>
                  <a:lnTo>
                    <a:pt x="132" y="39"/>
                  </a:lnTo>
                  <a:lnTo>
                    <a:pt x="132" y="39"/>
                  </a:lnTo>
                  <a:lnTo>
                    <a:pt x="132" y="41"/>
                  </a:lnTo>
                  <a:lnTo>
                    <a:pt x="130" y="43"/>
                  </a:lnTo>
                  <a:lnTo>
                    <a:pt x="130" y="43"/>
                  </a:lnTo>
                  <a:lnTo>
                    <a:pt x="130" y="43"/>
                  </a:lnTo>
                  <a:lnTo>
                    <a:pt x="129" y="43"/>
                  </a:lnTo>
                  <a:lnTo>
                    <a:pt x="129" y="45"/>
                  </a:lnTo>
                  <a:lnTo>
                    <a:pt x="129" y="45"/>
                  </a:lnTo>
                  <a:lnTo>
                    <a:pt x="129" y="45"/>
                  </a:lnTo>
                  <a:lnTo>
                    <a:pt x="127" y="45"/>
                  </a:lnTo>
                  <a:lnTo>
                    <a:pt x="127" y="45"/>
                  </a:lnTo>
                  <a:lnTo>
                    <a:pt x="127" y="45"/>
                  </a:lnTo>
                  <a:lnTo>
                    <a:pt x="125" y="45"/>
                  </a:lnTo>
                  <a:lnTo>
                    <a:pt x="125" y="45"/>
                  </a:lnTo>
                  <a:lnTo>
                    <a:pt x="125" y="45"/>
                  </a:lnTo>
                  <a:lnTo>
                    <a:pt x="125" y="48"/>
                  </a:lnTo>
                  <a:lnTo>
                    <a:pt x="124" y="48"/>
                  </a:lnTo>
                  <a:lnTo>
                    <a:pt x="124" y="48"/>
                  </a:lnTo>
                  <a:lnTo>
                    <a:pt x="124" y="52"/>
                  </a:lnTo>
                  <a:lnTo>
                    <a:pt x="122" y="52"/>
                  </a:lnTo>
                  <a:lnTo>
                    <a:pt x="122" y="52"/>
                  </a:lnTo>
                  <a:lnTo>
                    <a:pt x="122" y="52"/>
                  </a:lnTo>
                  <a:lnTo>
                    <a:pt x="122" y="53"/>
                  </a:lnTo>
                  <a:lnTo>
                    <a:pt x="121" y="53"/>
                  </a:lnTo>
                  <a:lnTo>
                    <a:pt x="121" y="57"/>
                  </a:lnTo>
                  <a:lnTo>
                    <a:pt x="121" y="57"/>
                  </a:lnTo>
                  <a:lnTo>
                    <a:pt x="119" y="60"/>
                  </a:lnTo>
                  <a:lnTo>
                    <a:pt x="119" y="60"/>
                  </a:lnTo>
                  <a:lnTo>
                    <a:pt x="119" y="60"/>
                  </a:lnTo>
                  <a:lnTo>
                    <a:pt x="117" y="60"/>
                  </a:lnTo>
                  <a:lnTo>
                    <a:pt x="117" y="60"/>
                  </a:lnTo>
                  <a:lnTo>
                    <a:pt x="117" y="60"/>
                  </a:lnTo>
                  <a:lnTo>
                    <a:pt x="117" y="62"/>
                  </a:lnTo>
                  <a:lnTo>
                    <a:pt x="116" y="62"/>
                  </a:lnTo>
                  <a:lnTo>
                    <a:pt x="116" y="62"/>
                  </a:lnTo>
                  <a:lnTo>
                    <a:pt x="116" y="62"/>
                  </a:lnTo>
                  <a:lnTo>
                    <a:pt x="114" y="62"/>
                  </a:lnTo>
                  <a:lnTo>
                    <a:pt x="114" y="62"/>
                  </a:lnTo>
                  <a:lnTo>
                    <a:pt x="114" y="62"/>
                  </a:lnTo>
                  <a:lnTo>
                    <a:pt x="114" y="62"/>
                  </a:lnTo>
                  <a:lnTo>
                    <a:pt x="112" y="62"/>
                  </a:lnTo>
                  <a:lnTo>
                    <a:pt x="112" y="64"/>
                  </a:lnTo>
                  <a:lnTo>
                    <a:pt x="112" y="64"/>
                  </a:lnTo>
                  <a:lnTo>
                    <a:pt x="111" y="64"/>
                  </a:lnTo>
                  <a:lnTo>
                    <a:pt x="111" y="65"/>
                  </a:lnTo>
                  <a:lnTo>
                    <a:pt x="111" y="67"/>
                  </a:lnTo>
                  <a:lnTo>
                    <a:pt x="111" y="67"/>
                  </a:lnTo>
                  <a:lnTo>
                    <a:pt x="109" y="69"/>
                  </a:lnTo>
                  <a:lnTo>
                    <a:pt x="109" y="69"/>
                  </a:lnTo>
                  <a:lnTo>
                    <a:pt x="109" y="71"/>
                  </a:lnTo>
                  <a:lnTo>
                    <a:pt x="108" y="71"/>
                  </a:lnTo>
                  <a:lnTo>
                    <a:pt x="108" y="74"/>
                  </a:lnTo>
                  <a:lnTo>
                    <a:pt x="108" y="74"/>
                  </a:lnTo>
                  <a:lnTo>
                    <a:pt x="106" y="76"/>
                  </a:lnTo>
                  <a:lnTo>
                    <a:pt x="106" y="78"/>
                  </a:lnTo>
                  <a:lnTo>
                    <a:pt x="106" y="78"/>
                  </a:lnTo>
                  <a:lnTo>
                    <a:pt x="106" y="78"/>
                  </a:lnTo>
                  <a:lnTo>
                    <a:pt x="104" y="78"/>
                  </a:lnTo>
                  <a:lnTo>
                    <a:pt x="104" y="78"/>
                  </a:lnTo>
                  <a:lnTo>
                    <a:pt x="104" y="81"/>
                  </a:lnTo>
                  <a:lnTo>
                    <a:pt x="103" y="83"/>
                  </a:lnTo>
                  <a:lnTo>
                    <a:pt x="103" y="83"/>
                  </a:lnTo>
                  <a:lnTo>
                    <a:pt x="103" y="83"/>
                  </a:lnTo>
                  <a:lnTo>
                    <a:pt x="103" y="84"/>
                  </a:lnTo>
                  <a:lnTo>
                    <a:pt x="101" y="84"/>
                  </a:lnTo>
                  <a:lnTo>
                    <a:pt x="101" y="86"/>
                  </a:lnTo>
                  <a:lnTo>
                    <a:pt x="101" y="86"/>
                  </a:lnTo>
                  <a:lnTo>
                    <a:pt x="99" y="86"/>
                  </a:lnTo>
                  <a:lnTo>
                    <a:pt x="99" y="86"/>
                  </a:lnTo>
                  <a:lnTo>
                    <a:pt x="99" y="86"/>
                  </a:lnTo>
                  <a:lnTo>
                    <a:pt x="98" y="86"/>
                  </a:lnTo>
                  <a:lnTo>
                    <a:pt x="98" y="88"/>
                  </a:lnTo>
                  <a:lnTo>
                    <a:pt x="98" y="88"/>
                  </a:lnTo>
                  <a:lnTo>
                    <a:pt x="98" y="91"/>
                  </a:lnTo>
                  <a:lnTo>
                    <a:pt x="96" y="93"/>
                  </a:lnTo>
                  <a:lnTo>
                    <a:pt x="96" y="93"/>
                  </a:lnTo>
                  <a:lnTo>
                    <a:pt x="96" y="93"/>
                  </a:lnTo>
                  <a:lnTo>
                    <a:pt x="95" y="93"/>
                  </a:lnTo>
                  <a:lnTo>
                    <a:pt x="95" y="93"/>
                  </a:lnTo>
                  <a:lnTo>
                    <a:pt x="95" y="93"/>
                  </a:lnTo>
                  <a:lnTo>
                    <a:pt x="95" y="93"/>
                  </a:lnTo>
                  <a:lnTo>
                    <a:pt x="93" y="93"/>
                  </a:lnTo>
                  <a:lnTo>
                    <a:pt x="93" y="93"/>
                  </a:lnTo>
                  <a:lnTo>
                    <a:pt x="93" y="93"/>
                  </a:lnTo>
                  <a:lnTo>
                    <a:pt x="91" y="93"/>
                  </a:lnTo>
                  <a:lnTo>
                    <a:pt x="91" y="93"/>
                  </a:lnTo>
                  <a:lnTo>
                    <a:pt x="91" y="93"/>
                  </a:lnTo>
                  <a:lnTo>
                    <a:pt x="91" y="93"/>
                  </a:lnTo>
                  <a:lnTo>
                    <a:pt x="90" y="93"/>
                  </a:lnTo>
                  <a:lnTo>
                    <a:pt x="90" y="93"/>
                  </a:lnTo>
                  <a:lnTo>
                    <a:pt x="90" y="93"/>
                  </a:lnTo>
                  <a:lnTo>
                    <a:pt x="88" y="93"/>
                  </a:lnTo>
                  <a:lnTo>
                    <a:pt x="88" y="93"/>
                  </a:lnTo>
                  <a:lnTo>
                    <a:pt x="88" y="93"/>
                  </a:lnTo>
                  <a:lnTo>
                    <a:pt x="86" y="93"/>
                  </a:lnTo>
                  <a:lnTo>
                    <a:pt x="86" y="93"/>
                  </a:lnTo>
                  <a:lnTo>
                    <a:pt x="86" y="93"/>
                  </a:lnTo>
                  <a:lnTo>
                    <a:pt x="86" y="93"/>
                  </a:lnTo>
                  <a:lnTo>
                    <a:pt x="85" y="93"/>
                  </a:lnTo>
                  <a:lnTo>
                    <a:pt x="85" y="93"/>
                  </a:lnTo>
                  <a:lnTo>
                    <a:pt x="85" y="93"/>
                  </a:lnTo>
                  <a:lnTo>
                    <a:pt x="83" y="93"/>
                  </a:lnTo>
                  <a:lnTo>
                    <a:pt x="83" y="93"/>
                  </a:lnTo>
                  <a:lnTo>
                    <a:pt x="83" y="93"/>
                  </a:lnTo>
                  <a:lnTo>
                    <a:pt x="83" y="93"/>
                  </a:lnTo>
                  <a:lnTo>
                    <a:pt x="82" y="93"/>
                  </a:lnTo>
                  <a:lnTo>
                    <a:pt x="82" y="93"/>
                  </a:lnTo>
                  <a:lnTo>
                    <a:pt x="82" y="93"/>
                  </a:lnTo>
                  <a:lnTo>
                    <a:pt x="80" y="93"/>
                  </a:lnTo>
                  <a:lnTo>
                    <a:pt x="80" y="93"/>
                  </a:lnTo>
                  <a:lnTo>
                    <a:pt x="80" y="93"/>
                  </a:lnTo>
                  <a:lnTo>
                    <a:pt x="80" y="93"/>
                  </a:lnTo>
                  <a:lnTo>
                    <a:pt x="78" y="93"/>
                  </a:lnTo>
                  <a:lnTo>
                    <a:pt x="78" y="93"/>
                  </a:lnTo>
                  <a:lnTo>
                    <a:pt x="78" y="93"/>
                  </a:lnTo>
                  <a:lnTo>
                    <a:pt x="77" y="93"/>
                  </a:lnTo>
                  <a:lnTo>
                    <a:pt x="77" y="93"/>
                  </a:lnTo>
                  <a:lnTo>
                    <a:pt x="77" y="93"/>
                  </a:lnTo>
                  <a:lnTo>
                    <a:pt x="75" y="93"/>
                  </a:lnTo>
                  <a:lnTo>
                    <a:pt x="75" y="93"/>
                  </a:lnTo>
                  <a:lnTo>
                    <a:pt x="75" y="93"/>
                  </a:lnTo>
                  <a:lnTo>
                    <a:pt x="75" y="93"/>
                  </a:lnTo>
                  <a:lnTo>
                    <a:pt x="73" y="93"/>
                  </a:lnTo>
                  <a:lnTo>
                    <a:pt x="73" y="93"/>
                  </a:lnTo>
                  <a:lnTo>
                    <a:pt x="73" y="93"/>
                  </a:lnTo>
                  <a:lnTo>
                    <a:pt x="72" y="93"/>
                  </a:lnTo>
                  <a:lnTo>
                    <a:pt x="72" y="93"/>
                  </a:lnTo>
                  <a:lnTo>
                    <a:pt x="72" y="93"/>
                  </a:lnTo>
                  <a:lnTo>
                    <a:pt x="72" y="93"/>
                  </a:lnTo>
                  <a:lnTo>
                    <a:pt x="70" y="93"/>
                  </a:lnTo>
                  <a:lnTo>
                    <a:pt x="70" y="93"/>
                  </a:lnTo>
                  <a:lnTo>
                    <a:pt x="70" y="93"/>
                  </a:lnTo>
                  <a:lnTo>
                    <a:pt x="68" y="93"/>
                  </a:lnTo>
                  <a:lnTo>
                    <a:pt x="68" y="93"/>
                  </a:lnTo>
                  <a:lnTo>
                    <a:pt x="68" y="93"/>
                  </a:lnTo>
                  <a:lnTo>
                    <a:pt x="68" y="93"/>
                  </a:lnTo>
                  <a:lnTo>
                    <a:pt x="67" y="93"/>
                  </a:lnTo>
                  <a:lnTo>
                    <a:pt x="67" y="93"/>
                  </a:lnTo>
                  <a:lnTo>
                    <a:pt x="67" y="93"/>
                  </a:lnTo>
                  <a:lnTo>
                    <a:pt x="65" y="93"/>
                  </a:lnTo>
                  <a:lnTo>
                    <a:pt x="65" y="93"/>
                  </a:lnTo>
                  <a:lnTo>
                    <a:pt x="65" y="93"/>
                  </a:lnTo>
                  <a:lnTo>
                    <a:pt x="64" y="93"/>
                  </a:lnTo>
                  <a:lnTo>
                    <a:pt x="64" y="93"/>
                  </a:lnTo>
                  <a:lnTo>
                    <a:pt x="64" y="93"/>
                  </a:lnTo>
                  <a:lnTo>
                    <a:pt x="64" y="93"/>
                  </a:lnTo>
                  <a:lnTo>
                    <a:pt x="62" y="93"/>
                  </a:lnTo>
                  <a:lnTo>
                    <a:pt x="62" y="95"/>
                  </a:lnTo>
                  <a:lnTo>
                    <a:pt x="62" y="95"/>
                  </a:lnTo>
                  <a:lnTo>
                    <a:pt x="60" y="95"/>
                  </a:lnTo>
                  <a:lnTo>
                    <a:pt x="60" y="97"/>
                  </a:lnTo>
                  <a:lnTo>
                    <a:pt x="60" y="97"/>
                  </a:lnTo>
                  <a:lnTo>
                    <a:pt x="60" y="102"/>
                  </a:lnTo>
                  <a:lnTo>
                    <a:pt x="59" y="102"/>
                  </a:lnTo>
                  <a:lnTo>
                    <a:pt x="59" y="102"/>
                  </a:lnTo>
                  <a:lnTo>
                    <a:pt x="59" y="102"/>
                  </a:lnTo>
                  <a:lnTo>
                    <a:pt x="57" y="104"/>
                  </a:lnTo>
                  <a:lnTo>
                    <a:pt x="57" y="105"/>
                  </a:lnTo>
                  <a:lnTo>
                    <a:pt x="57" y="107"/>
                  </a:lnTo>
                  <a:lnTo>
                    <a:pt x="55" y="114"/>
                  </a:lnTo>
                  <a:lnTo>
                    <a:pt x="55" y="114"/>
                  </a:lnTo>
                  <a:lnTo>
                    <a:pt x="55" y="116"/>
                  </a:lnTo>
                  <a:lnTo>
                    <a:pt x="55" y="116"/>
                  </a:lnTo>
                  <a:lnTo>
                    <a:pt x="54" y="117"/>
                  </a:lnTo>
                  <a:lnTo>
                    <a:pt x="54" y="123"/>
                  </a:lnTo>
                  <a:lnTo>
                    <a:pt x="54" y="123"/>
                  </a:lnTo>
                  <a:lnTo>
                    <a:pt x="52" y="123"/>
                  </a:lnTo>
                  <a:lnTo>
                    <a:pt x="52" y="135"/>
                  </a:lnTo>
                  <a:lnTo>
                    <a:pt x="52" y="135"/>
                  </a:lnTo>
                  <a:lnTo>
                    <a:pt x="52" y="137"/>
                  </a:lnTo>
                  <a:lnTo>
                    <a:pt x="51" y="137"/>
                  </a:lnTo>
                  <a:lnTo>
                    <a:pt x="51" y="138"/>
                  </a:lnTo>
                  <a:lnTo>
                    <a:pt x="51" y="140"/>
                  </a:lnTo>
                  <a:lnTo>
                    <a:pt x="49" y="145"/>
                  </a:lnTo>
                  <a:lnTo>
                    <a:pt x="49" y="145"/>
                  </a:lnTo>
                  <a:lnTo>
                    <a:pt x="49" y="149"/>
                  </a:lnTo>
                  <a:lnTo>
                    <a:pt x="49" y="150"/>
                  </a:lnTo>
                  <a:lnTo>
                    <a:pt x="47" y="152"/>
                  </a:lnTo>
                  <a:lnTo>
                    <a:pt x="47" y="154"/>
                  </a:lnTo>
                  <a:lnTo>
                    <a:pt x="47" y="159"/>
                  </a:lnTo>
                  <a:lnTo>
                    <a:pt x="46" y="163"/>
                  </a:lnTo>
                  <a:lnTo>
                    <a:pt x="46" y="163"/>
                  </a:lnTo>
                  <a:lnTo>
                    <a:pt x="46" y="163"/>
                  </a:lnTo>
                  <a:lnTo>
                    <a:pt x="44" y="166"/>
                  </a:lnTo>
                  <a:lnTo>
                    <a:pt x="44" y="169"/>
                  </a:lnTo>
                  <a:lnTo>
                    <a:pt x="44" y="171"/>
                  </a:lnTo>
                  <a:lnTo>
                    <a:pt x="44" y="171"/>
                  </a:lnTo>
                  <a:lnTo>
                    <a:pt x="42" y="171"/>
                  </a:lnTo>
                  <a:lnTo>
                    <a:pt x="42" y="178"/>
                  </a:lnTo>
                  <a:lnTo>
                    <a:pt x="42" y="182"/>
                  </a:lnTo>
                  <a:lnTo>
                    <a:pt x="41" y="182"/>
                  </a:lnTo>
                  <a:lnTo>
                    <a:pt x="41" y="182"/>
                  </a:lnTo>
                  <a:lnTo>
                    <a:pt x="41" y="185"/>
                  </a:lnTo>
                  <a:lnTo>
                    <a:pt x="41" y="185"/>
                  </a:lnTo>
                  <a:lnTo>
                    <a:pt x="39" y="187"/>
                  </a:lnTo>
                  <a:lnTo>
                    <a:pt x="39" y="189"/>
                  </a:lnTo>
                  <a:lnTo>
                    <a:pt x="39" y="194"/>
                  </a:lnTo>
                  <a:lnTo>
                    <a:pt x="38" y="199"/>
                  </a:lnTo>
                  <a:lnTo>
                    <a:pt x="38" y="199"/>
                  </a:lnTo>
                  <a:lnTo>
                    <a:pt x="38" y="202"/>
                  </a:lnTo>
                  <a:lnTo>
                    <a:pt x="38" y="204"/>
                  </a:lnTo>
                  <a:lnTo>
                    <a:pt x="36" y="204"/>
                  </a:lnTo>
                  <a:lnTo>
                    <a:pt x="36" y="208"/>
                  </a:lnTo>
                  <a:lnTo>
                    <a:pt x="36" y="215"/>
                  </a:lnTo>
                  <a:lnTo>
                    <a:pt x="34" y="216"/>
                  </a:lnTo>
                  <a:lnTo>
                    <a:pt x="34" y="220"/>
                  </a:lnTo>
                  <a:lnTo>
                    <a:pt x="34" y="220"/>
                  </a:lnTo>
                  <a:lnTo>
                    <a:pt x="33" y="220"/>
                  </a:lnTo>
                  <a:lnTo>
                    <a:pt x="33" y="220"/>
                  </a:lnTo>
                  <a:lnTo>
                    <a:pt x="33" y="222"/>
                  </a:lnTo>
                  <a:lnTo>
                    <a:pt x="33" y="227"/>
                  </a:lnTo>
                  <a:lnTo>
                    <a:pt x="31" y="228"/>
                  </a:lnTo>
                  <a:lnTo>
                    <a:pt x="31" y="230"/>
                  </a:lnTo>
                  <a:lnTo>
                    <a:pt x="31" y="234"/>
                  </a:lnTo>
                  <a:lnTo>
                    <a:pt x="29" y="234"/>
                  </a:lnTo>
                  <a:lnTo>
                    <a:pt x="29" y="241"/>
                  </a:lnTo>
                  <a:lnTo>
                    <a:pt x="29" y="241"/>
                  </a:lnTo>
                  <a:lnTo>
                    <a:pt x="29" y="241"/>
                  </a:lnTo>
                  <a:lnTo>
                    <a:pt x="28" y="241"/>
                  </a:lnTo>
                  <a:lnTo>
                    <a:pt x="28" y="241"/>
                  </a:lnTo>
                  <a:lnTo>
                    <a:pt x="28" y="242"/>
                  </a:lnTo>
                  <a:lnTo>
                    <a:pt x="26" y="246"/>
                  </a:lnTo>
                  <a:lnTo>
                    <a:pt x="26" y="248"/>
                  </a:lnTo>
                  <a:lnTo>
                    <a:pt x="26" y="251"/>
                  </a:lnTo>
                  <a:lnTo>
                    <a:pt x="25" y="253"/>
                  </a:lnTo>
                  <a:lnTo>
                    <a:pt x="25" y="256"/>
                  </a:lnTo>
                  <a:lnTo>
                    <a:pt x="25" y="256"/>
                  </a:lnTo>
                  <a:lnTo>
                    <a:pt x="25" y="256"/>
                  </a:lnTo>
                  <a:lnTo>
                    <a:pt x="23" y="256"/>
                  </a:lnTo>
                  <a:lnTo>
                    <a:pt x="23" y="256"/>
                  </a:lnTo>
                  <a:lnTo>
                    <a:pt x="23" y="256"/>
                  </a:lnTo>
                  <a:lnTo>
                    <a:pt x="21" y="256"/>
                  </a:lnTo>
                  <a:lnTo>
                    <a:pt x="21" y="256"/>
                  </a:lnTo>
                  <a:lnTo>
                    <a:pt x="21" y="256"/>
                  </a:lnTo>
                  <a:lnTo>
                    <a:pt x="21" y="256"/>
                  </a:lnTo>
                  <a:lnTo>
                    <a:pt x="20" y="256"/>
                  </a:lnTo>
                  <a:lnTo>
                    <a:pt x="20" y="256"/>
                  </a:lnTo>
                  <a:lnTo>
                    <a:pt x="20" y="256"/>
                  </a:lnTo>
                  <a:lnTo>
                    <a:pt x="18" y="256"/>
                  </a:lnTo>
                  <a:lnTo>
                    <a:pt x="18" y="256"/>
                  </a:lnTo>
                  <a:lnTo>
                    <a:pt x="18" y="256"/>
                  </a:lnTo>
                  <a:lnTo>
                    <a:pt x="18" y="256"/>
                  </a:lnTo>
                  <a:lnTo>
                    <a:pt x="16" y="256"/>
                  </a:lnTo>
                  <a:lnTo>
                    <a:pt x="16" y="256"/>
                  </a:lnTo>
                  <a:lnTo>
                    <a:pt x="16" y="256"/>
                  </a:lnTo>
                  <a:lnTo>
                    <a:pt x="15" y="256"/>
                  </a:lnTo>
                  <a:lnTo>
                    <a:pt x="15" y="256"/>
                  </a:lnTo>
                  <a:lnTo>
                    <a:pt x="15" y="256"/>
                  </a:lnTo>
                  <a:lnTo>
                    <a:pt x="13" y="256"/>
                  </a:lnTo>
                  <a:lnTo>
                    <a:pt x="13" y="256"/>
                  </a:lnTo>
                  <a:lnTo>
                    <a:pt x="13" y="256"/>
                  </a:lnTo>
                  <a:lnTo>
                    <a:pt x="13" y="256"/>
                  </a:lnTo>
                  <a:lnTo>
                    <a:pt x="12" y="256"/>
                  </a:lnTo>
                  <a:lnTo>
                    <a:pt x="12" y="256"/>
                  </a:lnTo>
                  <a:lnTo>
                    <a:pt x="12" y="256"/>
                  </a:lnTo>
                  <a:lnTo>
                    <a:pt x="10" y="256"/>
                  </a:lnTo>
                  <a:lnTo>
                    <a:pt x="10" y="256"/>
                  </a:lnTo>
                  <a:lnTo>
                    <a:pt x="10" y="256"/>
                  </a:lnTo>
                  <a:lnTo>
                    <a:pt x="10" y="256"/>
                  </a:lnTo>
                  <a:lnTo>
                    <a:pt x="8" y="256"/>
                  </a:lnTo>
                  <a:lnTo>
                    <a:pt x="8" y="256"/>
                  </a:lnTo>
                  <a:lnTo>
                    <a:pt x="8" y="256"/>
                  </a:lnTo>
                  <a:lnTo>
                    <a:pt x="7" y="256"/>
                  </a:lnTo>
                  <a:lnTo>
                    <a:pt x="7" y="256"/>
                  </a:lnTo>
                  <a:lnTo>
                    <a:pt x="7" y="256"/>
                  </a:lnTo>
                  <a:lnTo>
                    <a:pt x="7" y="256"/>
                  </a:lnTo>
                  <a:lnTo>
                    <a:pt x="5" y="263"/>
                  </a:lnTo>
                  <a:lnTo>
                    <a:pt x="5" y="263"/>
                  </a:lnTo>
                  <a:lnTo>
                    <a:pt x="5" y="263"/>
                  </a:lnTo>
                  <a:lnTo>
                    <a:pt x="3" y="270"/>
                  </a:lnTo>
                  <a:lnTo>
                    <a:pt x="3" y="274"/>
                  </a:lnTo>
                  <a:lnTo>
                    <a:pt x="3" y="274"/>
                  </a:lnTo>
                  <a:lnTo>
                    <a:pt x="2" y="280"/>
                  </a:lnTo>
                  <a:lnTo>
                    <a:pt x="2" y="280"/>
                  </a:lnTo>
                  <a:lnTo>
                    <a:pt x="2" y="298"/>
                  </a:lnTo>
                  <a:lnTo>
                    <a:pt x="2" y="300"/>
                  </a:lnTo>
                  <a:lnTo>
                    <a:pt x="0" y="301"/>
                  </a:lnTo>
                  <a:lnTo>
                    <a:pt x="0" y="-14377"/>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03" name=""/>
            <p:cNvSpPr/>
            <p:nvPr/>
          </p:nvSpPr>
          <p:spPr>
            <a:xfrm>
              <a:off x="1557360" y="6332400"/>
              <a:ext cx="189000" cy="40606920"/>
            </a:xfrm>
            <a:custGeom>
              <a:avLst/>
              <a:gdLst/>
              <a:ahLst/>
              <a:rect l="l" t="t" r="r" b="b"/>
              <a:pathLst>
                <a:path w="238" h="51159">
                  <a:moveTo>
                    <a:pt x="0" y="-14377"/>
                  </a:moveTo>
                  <a:lnTo>
                    <a:pt x="0" y="-14377"/>
                  </a:lnTo>
                  <a:lnTo>
                    <a:pt x="0" y="301"/>
                  </a:lnTo>
                  <a:lnTo>
                    <a:pt x="2" y="300"/>
                  </a:lnTo>
                  <a:lnTo>
                    <a:pt x="2" y="298"/>
                  </a:lnTo>
                  <a:lnTo>
                    <a:pt x="2" y="280"/>
                  </a:lnTo>
                  <a:lnTo>
                    <a:pt x="2" y="280"/>
                  </a:lnTo>
                  <a:lnTo>
                    <a:pt x="3" y="274"/>
                  </a:lnTo>
                  <a:lnTo>
                    <a:pt x="3" y="274"/>
                  </a:lnTo>
                  <a:lnTo>
                    <a:pt x="3" y="270"/>
                  </a:lnTo>
                  <a:lnTo>
                    <a:pt x="5" y="263"/>
                  </a:lnTo>
                  <a:lnTo>
                    <a:pt x="5" y="263"/>
                  </a:lnTo>
                  <a:lnTo>
                    <a:pt x="5" y="263"/>
                  </a:lnTo>
                  <a:lnTo>
                    <a:pt x="7" y="256"/>
                  </a:lnTo>
                  <a:lnTo>
                    <a:pt x="7" y="256"/>
                  </a:lnTo>
                  <a:lnTo>
                    <a:pt x="7" y="256"/>
                  </a:lnTo>
                  <a:lnTo>
                    <a:pt x="7" y="256"/>
                  </a:lnTo>
                  <a:lnTo>
                    <a:pt x="8" y="256"/>
                  </a:lnTo>
                  <a:lnTo>
                    <a:pt x="8" y="256"/>
                  </a:lnTo>
                  <a:lnTo>
                    <a:pt x="8" y="256"/>
                  </a:lnTo>
                  <a:lnTo>
                    <a:pt x="10" y="256"/>
                  </a:lnTo>
                  <a:lnTo>
                    <a:pt x="10" y="256"/>
                  </a:lnTo>
                  <a:lnTo>
                    <a:pt x="10" y="256"/>
                  </a:lnTo>
                  <a:lnTo>
                    <a:pt x="10" y="256"/>
                  </a:lnTo>
                  <a:lnTo>
                    <a:pt x="12" y="256"/>
                  </a:lnTo>
                  <a:lnTo>
                    <a:pt x="12" y="256"/>
                  </a:lnTo>
                  <a:lnTo>
                    <a:pt x="12" y="256"/>
                  </a:lnTo>
                  <a:lnTo>
                    <a:pt x="13" y="256"/>
                  </a:lnTo>
                  <a:lnTo>
                    <a:pt x="13" y="256"/>
                  </a:lnTo>
                  <a:lnTo>
                    <a:pt x="13" y="256"/>
                  </a:lnTo>
                  <a:lnTo>
                    <a:pt x="13" y="256"/>
                  </a:lnTo>
                  <a:lnTo>
                    <a:pt x="15" y="256"/>
                  </a:lnTo>
                  <a:lnTo>
                    <a:pt x="15" y="256"/>
                  </a:lnTo>
                  <a:lnTo>
                    <a:pt x="15" y="256"/>
                  </a:lnTo>
                  <a:lnTo>
                    <a:pt x="16" y="256"/>
                  </a:lnTo>
                  <a:lnTo>
                    <a:pt x="16" y="256"/>
                  </a:lnTo>
                  <a:lnTo>
                    <a:pt x="16" y="256"/>
                  </a:lnTo>
                  <a:lnTo>
                    <a:pt x="18" y="256"/>
                  </a:lnTo>
                  <a:lnTo>
                    <a:pt x="18" y="256"/>
                  </a:lnTo>
                  <a:lnTo>
                    <a:pt x="18" y="256"/>
                  </a:lnTo>
                  <a:lnTo>
                    <a:pt x="18" y="256"/>
                  </a:lnTo>
                  <a:lnTo>
                    <a:pt x="20" y="256"/>
                  </a:lnTo>
                  <a:lnTo>
                    <a:pt x="20" y="256"/>
                  </a:lnTo>
                  <a:lnTo>
                    <a:pt x="20" y="256"/>
                  </a:lnTo>
                  <a:lnTo>
                    <a:pt x="21" y="256"/>
                  </a:lnTo>
                  <a:lnTo>
                    <a:pt x="21" y="256"/>
                  </a:lnTo>
                  <a:lnTo>
                    <a:pt x="21" y="256"/>
                  </a:lnTo>
                  <a:lnTo>
                    <a:pt x="21" y="256"/>
                  </a:lnTo>
                  <a:lnTo>
                    <a:pt x="23" y="256"/>
                  </a:lnTo>
                  <a:lnTo>
                    <a:pt x="23" y="256"/>
                  </a:lnTo>
                  <a:lnTo>
                    <a:pt x="23" y="256"/>
                  </a:lnTo>
                  <a:lnTo>
                    <a:pt x="25" y="256"/>
                  </a:lnTo>
                  <a:lnTo>
                    <a:pt x="25" y="256"/>
                  </a:lnTo>
                  <a:lnTo>
                    <a:pt x="25" y="256"/>
                  </a:lnTo>
                  <a:lnTo>
                    <a:pt x="25" y="253"/>
                  </a:lnTo>
                  <a:lnTo>
                    <a:pt x="26" y="251"/>
                  </a:lnTo>
                  <a:lnTo>
                    <a:pt x="26" y="248"/>
                  </a:lnTo>
                  <a:lnTo>
                    <a:pt x="26" y="246"/>
                  </a:lnTo>
                  <a:lnTo>
                    <a:pt x="28" y="242"/>
                  </a:lnTo>
                  <a:lnTo>
                    <a:pt x="28" y="241"/>
                  </a:lnTo>
                  <a:lnTo>
                    <a:pt x="28" y="241"/>
                  </a:lnTo>
                  <a:lnTo>
                    <a:pt x="29" y="241"/>
                  </a:lnTo>
                  <a:lnTo>
                    <a:pt x="29" y="241"/>
                  </a:lnTo>
                  <a:lnTo>
                    <a:pt x="29" y="241"/>
                  </a:lnTo>
                  <a:lnTo>
                    <a:pt x="29" y="234"/>
                  </a:lnTo>
                  <a:lnTo>
                    <a:pt x="31" y="234"/>
                  </a:lnTo>
                  <a:lnTo>
                    <a:pt x="31" y="230"/>
                  </a:lnTo>
                  <a:lnTo>
                    <a:pt x="31" y="228"/>
                  </a:lnTo>
                  <a:lnTo>
                    <a:pt x="33" y="227"/>
                  </a:lnTo>
                  <a:lnTo>
                    <a:pt x="33" y="222"/>
                  </a:lnTo>
                  <a:lnTo>
                    <a:pt x="33" y="220"/>
                  </a:lnTo>
                  <a:lnTo>
                    <a:pt x="33" y="220"/>
                  </a:lnTo>
                  <a:lnTo>
                    <a:pt x="34" y="220"/>
                  </a:lnTo>
                  <a:lnTo>
                    <a:pt x="34" y="220"/>
                  </a:lnTo>
                  <a:lnTo>
                    <a:pt x="34" y="216"/>
                  </a:lnTo>
                  <a:lnTo>
                    <a:pt x="36" y="215"/>
                  </a:lnTo>
                  <a:lnTo>
                    <a:pt x="36" y="208"/>
                  </a:lnTo>
                  <a:lnTo>
                    <a:pt x="36" y="204"/>
                  </a:lnTo>
                  <a:lnTo>
                    <a:pt x="38" y="204"/>
                  </a:lnTo>
                  <a:lnTo>
                    <a:pt x="38" y="202"/>
                  </a:lnTo>
                  <a:lnTo>
                    <a:pt x="38" y="199"/>
                  </a:lnTo>
                  <a:lnTo>
                    <a:pt x="38" y="199"/>
                  </a:lnTo>
                  <a:lnTo>
                    <a:pt x="39" y="194"/>
                  </a:lnTo>
                  <a:lnTo>
                    <a:pt x="39" y="189"/>
                  </a:lnTo>
                  <a:lnTo>
                    <a:pt x="39" y="187"/>
                  </a:lnTo>
                  <a:lnTo>
                    <a:pt x="41" y="185"/>
                  </a:lnTo>
                  <a:lnTo>
                    <a:pt x="41" y="185"/>
                  </a:lnTo>
                  <a:lnTo>
                    <a:pt x="41" y="182"/>
                  </a:lnTo>
                  <a:lnTo>
                    <a:pt x="41" y="182"/>
                  </a:lnTo>
                  <a:lnTo>
                    <a:pt x="42" y="182"/>
                  </a:lnTo>
                  <a:lnTo>
                    <a:pt x="42" y="178"/>
                  </a:lnTo>
                  <a:lnTo>
                    <a:pt x="42" y="171"/>
                  </a:lnTo>
                  <a:lnTo>
                    <a:pt x="44" y="171"/>
                  </a:lnTo>
                  <a:lnTo>
                    <a:pt x="44" y="171"/>
                  </a:lnTo>
                  <a:lnTo>
                    <a:pt x="44" y="169"/>
                  </a:lnTo>
                  <a:lnTo>
                    <a:pt x="44" y="166"/>
                  </a:lnTo>
                  <a:lnTo>
                    <a:pt x="46" y="163"/>
                  </a:lnTo>
                  <a:lnTo>
                    <a:pt x="46" y="163"/>
                  </a:lnTo>
                  <a:lnTo>
                    <a:pt x="46" y="163"/>
                  </a:lnTo>
                  <a:lnTo>
                    <a:pt x="47" y="159"/>
                  </a:lnTo>
                  <a:lnTo>
                    <a:pt x="47" y="154"/>
                  </a:lnTo>
                  <a:lnTo>
                    <a:pt x="47" y="152"/>
                  </a:lnTo>
                  <a:lnTo>
                    <a:pt x="49" y="150"/>
                  </a:lnTo>
                  <a:lnTo>
                    <a:pt x="49" y="149"/>
                  </a:lnTo>
                  <a:lnTo>
                    <a:pt x="49" y="145"/>
                  </a:lnTo>
                  <a:lnTo>
                    <a:pt x="49" y="145"/>
                  </a:lnTo>
                  <a:lnTo>
                    <a:pt x="51" y="140"/>
                  </a:lnTo>
                  <a:lnTo>
                    <a:pt x="51" y="138"/>
                  </a:lnTo>
                  <a:lnTo>
                    <a:pt x="51" y="137"/>
                  </a:lnTo>
                  <a:lnTo>
                    <a:pt x="52" y="137"/>
                  </a:lnTo>
                  <a:lnTo>
                    <a:pt x="52" y="135"/>
                  </a:lnTo>
                  <a:lnTo>
                    <a:pt x="52" y="135"/>
                  </a:lnTo>
                  <a:lnTo>
                    <a:pt x="52" y="123"/>
                  </a:lnTo>
                  <a:lnTo>
                    <a:pt x="54" y="123"/>
                  </a:lnTo>
                  <a:lnTo>
                    <a:pt x="54" y="123"/>
                  </a:lnTo>
                  <a:lnTo>
                    <a:pt x="54" y="117"/>
                  </a:lnTo>
                  <a:lnTo>
                    <a:pt x="55" y="116"/>
                  </a:lnTo>
                  <a:lnTo>
                    <a:pt x="55" y="116"/>
                  </a:lnTo>
                  <a:lnTo>
                    <a:pt x="55" y="114"/>
                  </a:lnTo>
                  <a:lnTo>
                    <a:pt x="55" y="114"/>
                  </a:lnTo>
                  <a:lnTo>
                    <a:pt x="57" y="107"/>
                  </a:lnTo>
                  <a:lnTo>
                    <a:pt x="57" y="105"/>
                  </a:lnTo>
                  <a:lnTo>
                    <a:pt x="57" y="104"/>
                  </a:lnTo>
                  <a:lnTo>
                    <a:pt x="59" y="102"/>
                  </a:lnTo>
                  <a:lnTo>
                    <a:pt x="59" y="102"/>
                  </a:lnTo>
                  <a:lnTo>
                    <a:pt x="59" y="102"/>
                  </a:lnTo>
                  <a:lnTo>
                    <a:pt x="60" y="102"/>
                  </a:lnTo>
                  <a:lnTo>
                    <a:pt x="60" y="97"/>
                  </a:lnTo>
                  <a:lnTo>
                    <a:pt x="60" y="97"/>
                  </a:lnTo>
                  <a:lnTo>
                    <a:pt x="60" y="95"/>
                  </a:lnTo>
                  <a:lnTo>
                    <a:pt x="62" y="95"/>
                  </a:lnTo>
                  <a:lnTo>
                    <a:pt x="62" y="95"/>
                  </a:lnTo>
                  <a:lnTo>
                    <a:pt x="62" y="93"/>
                  </a:lnTo>
                  <a:lnTo>
                    <a:pt x="64" y="93"/>
                  </a:lnTo>
                  <a:lnTo>
                    <a:pt x="64" y="93"/>
                  </a:lnTo>
                  <a:lnTo>
                    <a:pt x="64" y="93"/>
                  </a:lnTo>
                  <a:lnTo>
                    <a:pt x="64" y="93"/>
                  </a:lnTo>
                  <a:lnTo>
                    <a:pt x="65" y="93"/>
                  </a:lnTo>
                  <a:lnTo>
                    <a:pt x="65" y="93"/>
                  </a:lnTo>
                  <a:lnTo>
                    <a:pt x="65" y="93"/>
                  </a:lnTo>
                  <a:lnTo>
                    <a:pt x="67" y="93"/>
                  </a:lnTo>
                  <a:lnTo>
                    <a:pt x="67" y="93"/>
                  </a:lnTo>
                  <a:lnTo>
                    <a:pt x="67" y="93"/>
                  </a:lnTo>
                  <a:lnTo>
                    <a:pt x="68" y="93"/>
                  </a:lnTo>
                  <a:lnTo>
                    <a:pt x="68" y="93"/>
                  </a:lnTo>
                  <a:lnTo>
                    <a:pt x="68" y="93"/>
                  </a:lnTo>
                  <a:lnTo>
                    <a:pt x="68" y="93"/>
                  </a:lnTo>
                  <a:lnTo>
                    <a:pt x="70" y="93"/>
                  </a:lnTo>
                  <a:lnTo>
                    <a:pt x="70" y="93"/>
                  </a:lnTo>
                  <a:lnTo>
                    <a:pt x="70" y="93"/>
                  </a:lnTo>
                  <a:lnTo>
                    <a:pt x="72" y="93"/>
                  </a:lnTo>
                  <a:lnTo>
                    <a:pt x="72" y="93"/>
                  </a:lnTo>
                  <a:lnTo>
                    <a:pt x="72" y="93"/>
                  </a:lnTo>
                  <a:lnTo>
                    <a:pt x="72" y="93"/>
                  </a:lnTo>
                  <a:lnTo>
                    <a:pt x="73" y="93"/>
                  </a:lnTo>
                  <a:lnTo>
                    <a:pt x="73" y="93"/>
                  </a:lnTo>
                  <a:lnTo>
                    <a:pt x="73" y="93"/>
                  </a:lnTo>
                  <a:lnTo>
                    <a:pt x="75" y="93"/>
                  </a:lnTo>
                  <a:lnTo>
                    <a:pt x="75" y="93"/>
                  </a:lnTo>
                  <a:lnTo>
                    <a:pt x="75" y="93"/>
                  </a:lnTo>
                  <a:lnTo>
                    <a:pt x="75" y="93"/>
                  </a:lnTo>
                  <a:lnTo>
                    <a:pt x="77" y="93"/>
                  </a:lnTo>
                  <a:lnTo>
                    <a:pt x="77" y="93"/>
                  </a:lnTo>
                  <a:lnTo>
                    <a:pt x="77" y="93"/>
                  </a:lnTo>
                  <a:lnTo>
                    <a:pt x="78" y="93"/>
                  </a:lnTo>
                  <a:lnTo>
                    <a:pt x="78" y="93"/>
                  </a:lnTo>
                  <a:lnTo>
                    <a:pt x="78" y="93"/>
                  </a:lnTo>
                  <a:lnTo>
                    <a:pt x="80" y="93"/>
                  </a:lnTo>
                  <a:lnTo>
                    <a:pt x="80" y="93"/>
                  </a:lnTo>
                  <a:lnTo>
                    <a:pt x="80" y="93"/>
                  </a:lnTo>
                  <a:lnTo>
                    <a:pt x="80" y="93"/>
                  </a:lnTo>
                  <a:lnTo>
                    <a:pt x="82" y="93"/>
                  </a:lnTo>
                  <a:lnTo>
                    <a:pt x="82" y="93"/>
                  </a:lnTo>
                  <a:lnTo>
                    <a:pt x="82" y="93"/>
                  </a:lnTo>
                  <a:lnTo>
                    <a:pt x="83" y="93"/>
                  </a:lnTo>
                  <a:lnTo>
                    <a:pt x="83" y="93"/>
                  </a:lnTo>
                  <a:lnTo>
                    <a:pt x="83" y="93"/>
                  </a:lnTo>
                  <a:lnTo>
                    <a:pt x="83" y="93"/>
                  </a:lnTo>
                  <a:lnTo>
                    <a:pt x="85" y="93"/>
                  </a:lnTo>
                  <a:lnTo>
                    <a:pt x="85" y="93"/>
                  </a:lnTo>
                  <a:lnTo>
                    <a:pt x="85" y="93"/>
                  </a:lnTo>
                  <a:lnTo>
                    <a:pt x="86" y="93"/>
                  </a:lnTo>
                  <a:lnTo>
                    <a:pt x="86" y="93"/>
                  </a:lnTo>
                  <a:lnTo>
                    <a:pt x="86" y="93"/>
                  </a:lnTo>
                  <a:lnTo>
                    <a:pt x="86" y="93"/>
                  </a:lnTo>
                  <a:lnTo>
                    <a:pt x="88" y="93"/>
                  </a:lnTo>
                  <a:lnTo>
                    <a:pt x="88" y="93"/>
                  </a:lnTo>
                  <a:lnTo>
                    <a:pt x="88" y="93"/>
                  </a:lnTo>
                  <a:lnTo>
                    <a:pt x="90" y="93"/>
                  </a:lnTo>
                  <a:lnTo>
                    <a:pt x="90" y="93"/>
                  </a:lnTo>
                  <a:lnTo>
                    <a:pt x="90" y="93"/>
                  </a:lnTo>
                  <a:lnTo>
                    <a:pt x="91" y="93"/>
                  </a:lnTo>
                  <a:lnTo>
                    <a:pt x="91" y="93"/>
                  </a:lnTo>
                  <a:lnTo>
                    <a:pt x="91" y="93"/>
                  </a:lnTo>
                  <a:lnTo>
                    <a:pt x="91" y="93"/>
                  </a:lnTo>
                  <a:lnTo>
                    <a:pt x="93" y="93"/>
                  </a:lnTo>
                  <a:lnTo>
                    <a:pt x="93" y="93"/>
                  </a:lnTo>
                  <a:lnTo>
                    <a:pt x="93" y="93"/>
                  </a:lnTo>
                  <a:lnTo>
                    <a:pt x="95" y="93"/>
                  </a:lnTo>
                  <a:lnTo>
                    <a:pt x="95" y="93"/>
                  </a:lnTo>
                  <a:lnTo>
                    <a:pt x="95" y="93"/>
                  </a:lnTo>
                  <a:lnTo>
                    <a:pt x="95" y="93"/>
                  </a:lnTo>
                  <a:lnTo>
                    <a:pt x="96" y="93"/>
                  </a:lnTo>
                  <a:lnTo>
                    <a:pt x="96" y="93"/>
                  </a:lnTo>
                  <a:lnTo>
                    <a:pt x="96" y="93"/>
                  </a:lnTo>
                  <a:lnTo>
                    <a:pt x="98" y="91"/>
                  </a:lnTo>
                  <a:lnTo>
                    <a:pt x="98" y="88"/>
                  </a:lnTo>
                  <a:lnTo>
                    <a:pt x="98" y="88"/>
                  </a:lnTo>
                  <a:lnTo>
                    <a:pt x="98" y="86"/>
                  </a:lnTo>
                  <a:lnTo>
                    <a:pt x="99" y="86"/>
                  </a:lnTo>
                  <a:lnTo>
                    <a:pt x="99" y="86"/>
                  </a:lnTo>
                  <a:lnTo>
                    <a:pt x="99" y="86"/>
                  </a:lnTo>
                  <a:lnTo>
                    <a:pt x="101" y="86"/>
                  </a:lnTo>
                  <a:lnTo>
                    <a:pt x="101" y="86"/>
                  </a:lnTo>
                  <a:lnTo>
                    <a:pt x="101" y="84"/>
                  </a:lnTo>
                  <a:lnTo>
                    <a:pt x="103" y="84"/>
                  </a:lnTo>
                  <a:lnTo>
                    <a:pt x="103" y="83"/>
                  </a:lnTo>
                  <a:lnTo>
                    <a:pt x="103" y="83"/>
                  </a:lnTo>
                  <a:lnTo>
                    <a:pt x="103" y="83"/>
                  </a:lnTo>
                  <a:lnTo>
                    <a:pt x="104" y="81"/>
                  </a:lnTo>
                  <a:lnTo>
                    <a:pt x="104" y="78"/>
                  </a:lnTo>
                  <a:lnTo>
                    <a:pt x="104" y="78"/>
                  </a:lnTo>
                  <a:lnTo>
                    <a:pt x="106" y="78"/>
                  </a:lnTo>
                  <a:lnTo>
                    <a:pt x="106" y="78"/>
                  </a:lnTo>
                  <a:lnTo>
                    <a:pt x="106" y="78"/>
                  </a:lnTo>
                  <a:lnTo>
                    <a:pt x="106" y="76"/>
                  </a:lnTo>
                  <a:lnTo>
                    <a:pt x="108" y="74"/>
                  </a:lnTo>
                  <a:lnTo>
                    <a:pt x="108" y="74"/>
                  </a:lnTo>
                  <a:lnTo>
                    <a:pt x="108" y="71"/>
                  </a:lnTo>
                  <a:lnTo>
                    <a:pt x="109" y="71"/>
                  </a:lnTo>
                  <a:lnTo>
                    <a:pt x="109" y="69"/>
                  </a:lnTo>
                  <a:lnTo>
                    <a:pt x="109" y="69"/>
                  </a:lnTo>
                  <a:lnTo>
                    <a:pt x="111" y="67"/>
                  </a:lnTo>
                  <a:lnTo>
                    <a:pt x="111" y="67"/>
                  </a:lnTo>
                  <a:lnTo>
                    <a:pt x="111" y="65"/>
                  </a:lnTo>
                  <a:lnTo>
                    <a:pt x="111" y="64"/>
                  </a:lnTo>
                  <a:lnTo>
                    <a:pt x="112" y="64"/>
                  </a:lnTo>
                  <a:lnTo>
                    <a:pt x="112" y="64"/>
                  </a:lnTo>
                  <a:lnTo>
                    <a:pt x="112" y="62"/>
                  </a:lnTo>
                  <a:lnTo>
                    <a:pt x="114" y="62"/>
                  </a:lnTo>
                  <a:lnTo>
                    <a:pt x="114" y="62"/>
                  </a:lnTo>
                  <a:lnTo>
                    <a:pt x="114" y="62"/>
                  </a:lnTo>
                  <a:lnTo>
                    <a:pt x="114" y="62"/>
                  </a:lnTo>
                  <a:lnTo>
                    <a:pt x="116" y="62"/>
                  </a:lnTo>
                  <a:lnTo>
                    <a:pt x="116" y="62"/>
                  </a:lnTo>
                  <a:lnTo>
                    <a:pt x="116" y="62"/>
                  </a:lnTo>
                  <a:lnTo>
                    <a:pt x="117" y="62"/>
                  </a:lnTo>
                  <a:lnTo>
                    <a:pt x="117" y="60"/>
                  </a:lnTo>
                  <a:lnTo>
                    <a:pt x="117" y="60"/>
                  </a:lnTo>
                  <a:lnTo>
                    <a:pt x="117" y="60"/>
                  </a:lnTo>
                  <a:lnTo>
                    <a:pt x="119" y="60"/>
                  </a:lnTo>
                  <a:lnTo>
                    <a:pt x="119" y="60"/>
                  </a:lnTo>
                  <a:lnTo>
                    <a:pt x="119" y="60"/>
                  </a:lnTo>
                  <a:lnTo>
                    <a:pt x="121" y="57"/>
                  </a:lnTo>
                  <a:lnTo>
                    <a:pt x="121" y="57"/>
                  </a:lnTo>
                  <a:lnTo>
                    <a:pt x="121" y="53"/>
                  </a:lnTo>
                  <a:lnTo>
                    <a:pt x="122" y="53"/>
                  </a:lnTo>
                  <a:lnTo>
                    <a:pt x="122" y="52"/>
                  </a:lnTo>
                  <a:lnTo>
                    <a:pt x="122" y="52"/>
                  </a:lnTo>
                  <a:lnTo>
                    <a:pt x="122" y="52"/>
                  </a:lnTo>
                  <a:lnTo>
                    <a:pt x="124" y="52"/>
                  </a:lnTo>
                  <a:lnTo>
                    <a:pt x="124" y="48"/>
                  </a:lnTo>
                  <a:lnTo>
                    <a:pt x="124" y="48"/>
                  </a:lnTo>
                  <a:lnTo>
                    <a:pt x="125" y="48"/>
                  </a:lnTo>
                  <a:lnTo>
                    <a:pt x="125" y="45"/>
                  </a:lnTo>
                  <a:lnTo>
                    <a:pt x="125" y="45"/>
                  </a:lnTo>
                  <a:lnTo>
                    <a:pt x="125" y="45"/>
                  </a:lnTo>
                  <a:lnTo>
                    <a:pt x="127" y="45"/>
                  </a:lnTo>
                  <a:lnTo>
                    <a:pt x="127" y="45"/>
                  </a:lnTo>
                  <a:lnTo>
                    <a:pt x="127" y="45"/>
                  </a:lnTo>
                  <a:lnTo>
                    <a:pt x="129" y="45"/>
                  </a:lnTo>
                  <a:lnTo>
                    <a:pt x="129" y="45"/>
                  </a:lnTo>
                  <a:lnTo>
                    <a:pt x="129" y="45"/>
                  </a:lnTo>
                  <a:lnTo>
                    <a:pt x="129" y="43"/>
                  </a:lnTo>
                  <a:lnTo>
                    <a:pt x="130" y="43"/>
                  </a:lnTo>
                  <a:lnTo>
                    <a:pt x="130" y="43"/>
                  </a:lnTo>
                  <a:lnTo>
                    <a:pt x="130" y="43"/>
                  </a:lnTo>
                  <a:lnTo>
                    <a:pt x="132" y="41"/>
                  </a:lnTo>
                  <a:lnTo>
                    <a:pt x="132" y="39"/>
                  </a:lnTo>
                  <a:lnTo>
                    <a:pt x="132" y="39"/>
                  </a:lnTo>
                  <a:lnTo>
                    <a:pt x="134" y="39"/>
                  </a:lnTo>
                  <a:lnTo>
                    <a:pt x="134" y="38"/>
                  </a:lnTo>
                  <a:lnTo>
                    <a:pt x="134" y="38"/>
                  </a:lnTo>
                  <a:lnTo>
                    <a:pt x="134" y="38"/>
                  </a:lnTo>
                  <a:lnTo>
                    <a:pt x="135" y="38"/>
                  </a:lnTo>
                  <a:lnTo>
                    <a:pt x="135" y="38"/>
                  </a:lnTo>
                  <a:lnTo>
                    <a:pt x="135" y="38"/>
                  </a:lnTo>
                  <a:lnTo>
                    <a:pt x="137" y="36"/>
                  </a:lnTo>
                  <a:lnTo>
                    <a:pt x="137" y="36"/>
                  </a:lnTo>
                  <a:lnTo>
                    <a:pt x="137" y="36"/>
                  </a:lnTo>
                  <a:lnTo>
                    <a:pt x="137" y="36"/>
                  </a:lnTo>
                  <a:lnTo>
                    <a:pt x="138" y="34"/>
                  </a:lnTo>
                  <a:lnTo>
                    <a:pt x="138" y="34"/>
                  </a:lnTo>
                  <a:lnTo>
                    <a:pt x="138" y="34"/>
                  </a:lnTo>
                  <a:lnTo>
                    <a:pt x="140" y="34"/>
                  </a:lnTo>
                  <a:lnTo>
                    <a:pt x="140" y="32"/>
                  </a:lnTo>
                  <a:lnTo>
                    <a:pt x="140" y="32"/>
                  </a:lnTo>
                  <a:lnTo>
                    <a:pt x="142" y="32"/>
                  </a:lnTo>
                  <a:lnTo>
                    <a:pt x="142" y="32"/>
                  </a:lnTo>
                  <a:lnTo>
                    <a:pt x="142" y="32"/>
                  </a:lnTo>
                  <a:lnTo>
                    <a:pt x="142" y="31"/>
                  </a:lnTo>
                  <a:lnTo>
                    <a:pt x="143" y="31"/>
                  </a:lnTo>
                  <a:lnTo>
                    <a:pt x="143" y="31"/>
                  </a:lnTo>
                  <a:lnTo>
                    <a:pt x="143" y="31"/>
                  </a:lnTo>
                  <a:lnTo>
                    <a:pt x="145" y="31"/>
                  </a:lnTo>
                  <a:lnTo>
                    <a:pt x="145" y="31"/>
                  </a:lnTo>
                  <a:lnTo>
                    <a:pt x="145" y="31"/>
                  </a:lnTo>
                  <a:lnTo>
                    <a:pt x="145" y="29"/>
                  </a:lnTo>
                  <a:lnTo>
                    <a:pt x="147" y="29"/>
                  </a:lnTo>
                  <a:lnTo>
                    <a:pt x="147" y="29"/>
                  </a:lnTo>
                  <a:lnTo>
                    <a:pt x="147" y="29"/>
                  </a:lnTo>
                  <a:lnTo>
                    <a:pt x="148" y="29"/>
                  </a:lnTo>
                  <a:lnTo>
                    <a:pt x="148" y="29"/>
                  </a:lnTo>
                  <a:lnTo>
                    <a:pt x="148" y="29"/>
                  </a:lnTo>
                  <a:lnTo>
                    <a:pt x="148" y="29"/>
                  </a:lnTo>
                  <a:lnTo>
                    <a:pt x="150" y="29"/>
                  </a:lnTo>
                  <a:lnTo>
                    <a:pt x="150" y="29"/>
                  </a:lnTo>
                  <a:lnTo>
                    <a:pt x="150" y="27"/>
                  </a:lnTo>
                  <a:lnTo>
                    <a:pt x="151" y="27"/>
                  </a:lnTo>
                  <a:lnTo>
                    <a:pt x="151" y="27"/>
                  </a:lnTo>
                  <a:lnTo>
                    <a:pt x="151" y="27"/>
                  </a:lnTo>
                  <a:lnTo>
                    <a:pt x="153" y="27"/>
                  </a:lnTo>
                  <a:lnTo>
                    <a:pt x="153" y="27"/>
                  </a:lnTo>
                  <a:lnTo>
                    <a:pt x="153" y="26"/>
                  </a:lnTo>
                  <a:lnTo>
                    <a:pt x="153" y="26"/>
                  </a:lnTo>
                  <a:lnTo>
                    <a:pt x="155" y="26"/>
                  </a:lnTo>
                  <a:lnTo>
                    <a:pt x="155" y="24"/>
                  </a:lnTo>
                  <a:lnTo>
                    <a:pt x="155" y="24"/>
                  </a:lnTo>
                  <a:lnTo>
                    <a:pt x="156" y="22"/>
                  </a:lnTo>
                  <a:lnTo>
                    <a:pt x="156" y="22"/>
                  </a:lnTo>
                  <a:lnTo>
                    <a:pt x="156" y="22"/>
                  </a:lnTo>
                  <a:lnTo>
                    <a:pt x="156" y="22"/>
                  </a:lnTo>
                  <a:lnTo>
                    <a:pt x="158" y="22"/>
                  </a:lnTo>
                  <a:lnTo>
                    <a:pt x="158" y="22"/>
                  </a:lnTo>
                  <a:lnTo>
                    <a:pt x="158" y="22"/>
                  </a:lnTo>
                  <a:lnTo>
                    <a:pt x="160" y="22"/>
                  </a:lnTo>
                  <a:lnTo>
                    <a:pt x="160" y="22"/>
                  </a:lnTo>
                  <a:lnTo>
                    <a:pt x="160" y="22"/>
                  </a:lnTo>
                  <a:lnTo>
                    <a:pt x="160" y="22"/>
                  </a:lnTo>
                  <a:lnTo>
                    <a:pt x="161" y="22"/>
                  </a:lnTo>
                  <a:lnTo>
                    <a:pt x="161" y="20"/>
                  </a:lnTo>
                  <a:lnTo>
                    <a:pt x="161" y="20"/>
                  </a:lnTo>
                  <a:lnTo>
                    <a:pt x="163" y="20"/>
                  </a:lnTo>
                  <a:lnTo>
                    <a:pt x="163" y="20"/>
                  </a:lnTo>
                  <a:lnTo>
                    <a:pt x="163" y="20"/>
                  </a:lnTo>
                  <a:lnTo>
                    <a:pt x="165" y="20"/>
                  </a:lnTo>
                  <a:lnTo>
                    <a:pt x="165" y="20"/>
                  </a:lnTo>
                  <a:lnTo>
                    <a:pt x="165" y="20"/>
                  </a:lnTo>
                  <a:lnTo>
                    <a:pt x="165" y="19"/>
                  </a:lnTo>
                  <a:lnTo>
                    <a:pt x="166" y="19"/>
                  </a:lnTo>
                  <a:lnTo>
                    <a:pt x="166" y="19"/>
                  </a:lnTo>
                  <a:lnTo>
                    <a:pt x="166" y="19"/>
                  </a:lnTo>
                  <a:lnTo>
                    <a:pt x="168" y="19"/>
                  </a:lnTo>
                  <a:lnTo>
                    <a:pt x="168" y="19"/>
                  </a:lnTo>
                  <a:lnTo>
                    <a:pt x="168" y="19"/>
                  </a:lnTo>
                  <a:lnTo>
                    <a:pt x="168" y="17"/>
                  </a:lnTo>
                  <a:lnTo>
                    <a:pt x="169" y="17"/>
                  </a:lnTo>
                  <a:lnTo>
                    <a:pt x="169" y="17"/>
                  </a:lnTo>
                  <a:lnTo>
                    <a:pt x="169" y="17"/>
                  </a:lnTo>
                  <a:lnTo>
                    <a:pt x="171" y="17"/>
                  </a:lnTo>
                  <a:lnTo>
                    <a:pt x="171" y="17"/>
                  </a:lnTo>
                  <a:lnTo>
                    <a:pt x="171" y="17"/>
                  </a:lnTo>
                  <a:lnTo>
                    <a:pt x="173" y="17"/>
                  </a:lnTo>
                  <a:lnTo>
                    <a:pt x="173" y="15"/>
                  </a:lnTo>
                  <a:lnTo>
                    <a:pt x="173" y="15"/>
                  </a:lnTo>
                  <a:lnTo>
                    <a:pt x="173" y="15"/>
                  </a:lnTo>
                  <a:lnTo>
                    <a:pt x="174" y="15"/>
                  </a:lnTo>
                  <a:lnTo>
                    <a:pt x="174" y="15"/>
                  </a:lnTo>
                  <a:lnTo>
                    <a:pt x="174" y="15"/>
                  </a:lnTo>
                  <a:lnTo>
                    <a:pt x="176" y="15"/>
                  </a:lnTo>
                  <a:lnTo>
                    <a:pt x="176" y="15"/>
                  </a:lnTo>
                  <a:lnTo>
                    <a:pt x="176" y="15"/>
                  </a:lnTo>
                  <a:lnTo>
                    <a:pt x="176" y="15"/>
                  </a:lnTo>
                  <a:lnTo>
                    <a:pt x="178" y="13"/>
                  </a:lnTo>
                  <a:lnTo>
                    <a:pt x="178" y="13"/>
                  </a:lnTo>
                  <a:lnTo>
                    <a:pt x="178" y="13"/>
                  </a:lnTo>
                  <a:lnTo>
                    <a:pt x="179" y="13"/>
                  </a:lnTo>
                  <a:lnTo>
                    <a:pt x="179" y="13"/>
                  </a:lnTo>
                  <a:lnTo>
                    <a:pt x="179" y="13"/>
                  </a:lnTo>
                  <a:lnTo>
                    <a:pt x="179" y="13"/>
                  </a:lnTo>
                  <a:lnTo>
                    <a:pt x="181" y="13"/>
                  </a:lnTo>
                  <a:lnTo>
                    <a:pt x="181" y="13"/>
                  </a:lnTo>
                  <a:lnTo>
                    <a:pt x="181" y="13"/>
                  </a:lnTo>
                  <a:lnTo>
                    <a:pt x="182" y="13"/>
                  </a:lnTo>
                  <a:lnTo>
                    <a:pt x="182" y="13"/>
                  </a:lnTo>
                  <a:lnTo>
                    <a:pt x="182" y="13"/>
                  </a:lnTo>
                  <a:lnTo>
                    <a:pt x="184" y="13"/>
                  </a:lnTo>
                  <a:lnTo>
                    <a:pt x="184" y="13"/>
                  </a:lnTo>
                  <a:lnTo>
                    <a:pt x="184" y="12"/>
                  </a:lnTo>
                  <a:lnTo>
                    <a:pt x="184" y="12"/>
                  </a:lnTo>
                  <a:lnTo>
                    <a:pt x="186" y="12"/>
                  </a:lnTo>
                  <a:lnTo>
                    <a:pt x="186" y="12"/>
                  </a:lnTo>
                  <a:lnTo>
                    <a:pt x="186" y="12"/>
                  </a:lnTo>
                  <a:lnTo>
                    <a:pt x="187" y="12"/>
                  </a:lnTo>
                  <a:lnTo>
                    <a:pt x="187" y="12"/>
                  </a:lnTo>
                  <a:lnTo>
                    <a:pt x="187" y="12"/>
                  </a:lnTo>
                  <a:lnTo>
                    <a:pt x="187" y="12"/>
                  </a:lnTo>
                  <a:lnTo>
                    <a:pt x="189" y="12"/>
                  </a:lnTo>
                  <a:lnTo>
                    <a:pt x="189" y="12"/>
                  </a:lnTo>
                  <a:lnTo>
                    <a:pt x="189" y="12"/>
                  </a:lnTo>
                  <a:lnTo>
                    <a:pt x="191" y="12"/>
                  </a:lnTo>
                  <a:lnTo>
                    <a:pt x="191" y="12"/>
                  </a:lnTo>
                  <a:lnTo>
                    <a:pt x="191" y="10"/>
                  </a:lnTo>
                  <a:lnTo>
                    <a:pt x="191" y="10"/>
                  </a:lnTo>
                  <a:lnTo>
                    <a:pt x="192" y="10"/>
                  </a:lnTo>
                  <a:lnTo>
                    <a:pt x="192" y="10"/>
                  </a:lnTo>
                  <a:lnTo>
                    <a:pt x="192" y="10"/>
                  </a:lnTo>
                  <a:lnTo>
                    <a:pt x="194" y="10"/>
                  </a:lnTo>
                  <a:lnTo>
                    <a:pt x="194" y="8"/>
                  </a:lnTo>
                  <a:lnTo>
                    <a:pt x="194" y="8"/>
                  </a:lnTo>
                  <a:lnTo>
                    <a:pt x="195" y="8"/>
                  </a:lnTo>
                  <a:lnTo>
                    <a:pt x="195" y="8"/>
                  </a:lnTo>
                  <a:lnTo>
                    <a:pt x="195" y="8"/>
                  </a:lnTo>
                  <a:lnTo>
                    <a:pt x="195" y="8"/>
                  </a:lnTo>
                  <a:lnTo>
                    <a:pt x="197" y="8"/>
                  </a:lnTo>
                  <a:lnTo>
                    <a:pt x="197" y="8"/>
                  </a:lnTo>
                  <a:lnTo>
                    <a:pt x="197" y="8"/>
                  </a:lnTo>
                  <a:lnTo>
                    <a:pt x="199" y="8"/>
                  </a:lnTo>
                  <a:lnTo>
                    <a:pt x="199" y="8"/>
                  </a:lnTo>
                  <a:lnTo>
                    <a:pt x="199" y="8"/>
                  </a:lnTo>
                  <a:lnTo>
                    <a:pt x="199" y="8"/>
                  </a:lnTo>
                  <a:lnTo>
                    <a:pt x="200" y="8"/>
                  </a:lnTo>
                  <a:lnTo>
                    <a:pt x="200" y="8"/>
                  </a:lnTo>
                  <a:lnTo>
                    <a:pt x="200" y="8"/>
                  </a:lnTo>
                  <a:lnTo>
                    <a:pt x="202" y="8"/>
                  </a:lnTo>
                  <a:lnTo>
                    <a:pt x="202" y="8"/>
                  </a:lnTo>
                  <a:lnTo>
                    <a:pt x="202" y="8"/>
                  </a:lnTo>
                  <a:lnTo>
                    <a:pt x="204" y="6"/>
                  </a:lnTo>
                  <a:lnTo>
                    <a:pt x="204" y="6"/>
                  </a:lnTo>
                  <a:lnTo>
                    <a:pt x="204" y="6"/>
                  </a:lnTo>
                  <a:lnTo>
                    <a:pt x="204" y="6"/>
                  </a:lnTo>
                  <a:lnTo>
                    <a:pt x="205" y="6"/>
                  </a:lnTo>
                  <a:lnTo>
                    <a:pt x="205" y="6"/>
                  </a:lnTo>
                  <a:lnTo>
                    <a:pt x="205" y="6"/>
                  </a:lnTo>
                  <a:lnTo>
                    <a:pt x="207" y="6"/>
                  </a:lnTo>
                  <a:lnTo>
                    <a:pt x="207" y="6"/>
                  </a:lnTo>
                  <a:lnTo>
                    <a:pt x="207" y="6"/>
                  </a:lnTo>
                  <a:lnTo>
                    <a:pt x="207" y="6"/>
                  </a:lnTo>
                  <a:lnTo>
                    <a:pt x="208" y="6"/>
                  </a:lnTo>
                  <a:lnTo>
                    <a:pt x="208" y="5"/>
                  </a:lnTo>
                  <a:lnTo>
                    <a:pt x="208" y="5"/>
                  </a:lnTo>
                  <a:lnTo>
                    <a:pt x="210" y="5"/>
                  </a:lnTo>
                  <a:lnTo>
                    <a:pt x="210" y="5"/>
                  </a:lnTo>
                  <a:lnTo>
                    <a:pt x="210" y="5"/>
                  </a:lnTo>
                  <a:lnTo>
                    <a:pt x="210" y="5"/>
                  </a:lnTo>
                  <a:lnTo>
                    <a:pt x="212" y="5"/>
                  </a:lnTo>
                  <a:lnTo>
                    <a:pt x="212" y="5"/>
                  </a:lnTo>
                  <a:lnTo>
                    <a:pt x="212" y="5"/>
                  </a:lnTo>
                  <a:lnTo>
                    <a:pt x="213" y="5"/>
                  </a:lnTo>
                  <a:lnTo>
                    <a:pt x="213" y="5"/>
                  </a:lnTo>
                  <a:lnTo>
                    <a:pt x="213" y="5"/>
                  </a:lnTo>
                  <a:lnTo>
                    <a:pt x="215" y="5"/>
                  </a:lnTo>
                  <a:lnTo>
                    <a:pt x="215" y="5"/>
                  </a:lnTo>
                  <a:lnTo>
                    <a:pt x="215" y="5"/>
                  </a:lnTo>
                  <a:lnTo>
                    <a:pt x="215" y="5"/>
                  </a:lnTo>
                  <a:lnTo>
                    <a:pt x="217" y="5"/>
                  </a:lnTo>
                  <a:lnTo>
                    <a:pt x="217" y="5"/>
                  </a:lnTo>
                  <a:lnTo>
                    <a:pt x="217" y="5"/>
                  </a:lnTo>
                  <a:lnTo>
                    <a:pt x="218" y="3"/>
                  </a:lnTo>
                  <a:lnTo>
                    <a:pt x="218" y="3"/>
                  </a:lnTo>
                  <a:lnTo>
                    <a:pt x="218" y="3"/>
                  </a:lnTo>
                  <a:lnTo>
                    <a:pt x="218" y="3"/>
                  </a:lnTo>
                  <a:lnTo>
                    <a:pt x="220" y="3"/>
                  </a:lnTo>
                  <a:lnTo>
                    <a:pt x="220" y="3"/>
                  </a:lnTo>
                  <a:lnTo>
                    <a:pt x="220" y="3"/>
                  </a:lnTo>
                  <a:lnTo>
                    <a:pt x="221" y="3"/>
                  </a:lnTo>
                  <a:lnTo>
                    <a:pt x="221" y="3"/>
                  </a:lnTo>
                  <a:lnTo>
                    <a:pt x="221" y="3"/>
                  </a:lnTo>
                  <a:lnTo>
                    <a:pt x="221" y="3"/>
                  </a:lnTo>
                  <a:lnTo>
                    <a:pt x="223" y="3"/>
                  </a:lnTo>
                  <a:lnTo>
                    <a:pt x="223" y="3"/>
                  </a:lnTo>
                  <a:lnTo>
                    <a:pt x="223" y="3"/>
                  </a:lnTo>
                  <a:lnTo>
                    <a:pt x="225" y="3"/>
                  </a:lnTo>
                  <a:lnTo>
                    <a:pt x="225" y="3"/>
                  </a:lnTo>
                  <a:lnTo>
                    <a:pt x="225" y="1"/>
                  </a:lnTo>
                  <a:lnTo>
                    <a:pt x="226" y="1"/>
                  </a:lnTo>
                  <a:lnTo>
                    <a:pt x="226" y="1"/>
                  </a:lnTo>
                  <a:lnTo>
                    <a:pt x="226" y="1"/>
                  </a:lnTo>
                  <a:lnTo>
                    <a:pt x="226" y="1"/>
                  </a:lnTo>
                  <a:lnTo>
                    <a:pt x="228" y="1"/>
                  </a:lnTo>
                  <a:lnTo>
                    <a:pt x="228" y="1"/>
                  </a:lnTo>
                  <a:lnTo>
                    <a:pt x="228" y="1"/>
                  </a:lnTo>
                  <a:lnTo>
                    <a:pt x="230" y="1"/>
                  </a:lnTo>
                  <a:lnTo>
                    <a:pt x="230" y="1"/>
                  </a:lnTo>
                  <a:lnTo>
                    <a:pt x="230" y="1"/>
                  </a:lnTo>
                  <a:lnTo>
                    <a:pt x="230"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lnTo>
                    <a:pt x="238" y="0"/>
                  </a:lnTo>
                  <a:lnTo>
                    <a:pt x="238" y="0"/>
                  </a:lnTo>
                  <a:lnTo>
                    <a:pt x="238" y="0"/>
                  </a:lnTo>
                  <a:lnTo>
                    <a:pt x="238" y="0"/>
                  </a:lnTo>
                  <a:lnTo>
                    <a:pt x="236" y="0"/>
                  </a:lnTo>
                  <a:lnTo>
                    <a:pt x="236" y="0"/>
                  </a:lnTo>
                  <a:lnTo>
                    <a:pt x="236" y="0"/>
                  </a:lnTo>
                  <a:lnTo>
                    <a:pt x="234" y="1"/>
                  </a:lnTo>
                  <a:lnTo>
                    <a:pt x="234" y="1"/>
                  </a:lnTo>
                  <a:lnTo>
                    <a:pt x="234" y="1"/>
                  </a:lnTo>
                  <a:lnTo>
                    <a:pt x="234" y="1"/>
                  </a:lnTo>
                  <a:lnTo>
                    <a:pt x="233" y="1"/>
                  </a:lnTo>
                  <a:lnTo>
                    <a:pt x="233" y="1"/>
                  </a:lnTo>
                  <a:lnTo>
                    <a:pt x="233" y="1"/>
                  </a:lnTo>
                  <a:lnTo>
                    <a:pt x="231" y="1"/>
                  </a:lnTo>
                  <a:lnTo>
                    <a:pt x="231" y="1"/>
                  </a:lnTo>
                  <a:lnTo>
                    <a:pt x="231" y="1"/>
                  </a:lnTo>
                  <a:lnTo>
                    <a:pt x="230" y="1"/>
                  </a:lnTo>
                  <a:lnTo>
                    <a:pt x="230" y="1"/>
                  </a:lnTo>
                  <a:lnTo>
                    <a:pt x="230" y="1"/>
                  </a:lnTo>
                  <a:lnTo>
                    <a:pt x="230" y="1"/>
                  </a:lnTo>
                  <a:lnTo>
                    <a:pt x="228" y="1"/>
                  </a:lnTo>
                  <a:lnTo>
                    <a:pt x="228" y="1"/>
                  </a:lnTo>
                  <a:lnTo>
                    <a:pt x="228" y="1"/>
                  </a:lnTo>
                  <a:lnTo>
                    <a:pt x="226" y="1"/>
                  </a:lnTo>
                  <a:lnTo>
                    <a:pt x="226" y="1"/>
                  </a:lnTo>
                  <a:lnTo>
                    <a:pt x="226" y="1"/>
                  </a:lnTo>
                  <a:lnTo>
                    <a:pt x="226" y="1"/>
                  </a:lnTo>
                  <a:lnTo>
                    <a:pt x="225" y="1"/>
                  </a:lnTo>
                  <a:lnTo>
                    <a:pt x="225" y="3"/>
                  </a:lnTo>
                  <a:lnTo>
                    <a:pt x="225" y="3"/>
                  </a:lnTo>
                  <a:lnTo>
                    <a:pt x="223" y="3"/>
                  </a:lnTo>
                  <a:lnTo>
                    <a:pt x="223" y="3"/>
                  </a:lnTo>
                  <a:lnTo>
                    <a:pt x="223" y="3"/>
                  </a:lnTo>
                  <a:lnTo>
                    <a:pt x="221" y="3"/>
                  </a:lnTo>
                  <a:lnTo>
                    <a:pt x="221" y="3"/>
                  </a:lnTo>
                  <a:lnTo>
                    <a:pt x="221" y="3"/>
                  </a:lnTo>
                  <a:lnTo>
                    <a:pt x="221" y="3"/>
                  </a:lnTo>
                  <a:lnTo>
                    <a:pt x="220" y="3"/>
                  </a:lnTo>
                  <a:lnTo>
                    <a:pt x="220" y="3"/>
                  </a:lnTo>
                  <a:lnTo>
                    <a:pt x="220" y="3"/>
                  </a:lnTo>
                  <a:lnTo>
                    <a:pt x="218" y="3"/>
                  </a:lnTo>
                  <a:lnTo>
                    <a:pt x="218" y="3"/>
                  </a:lnTo>
                  <a:lnTo>
                    <a:pt x="218" y="3"/>
                  </a:lnTo>
                  <a:lnTo>
                    <a:pt x="218" y="3"/>
                  </a:lnTo>
                  <a:lnTo>
                    <a:pt x="217" y="5"/>
                  </a:lnTo>
                  <a:lnTo>
                    <a:pt x="217" y="5"/>
                  </a:lnTo>
                  <a:lnTo>
                    <a:pt x="217" y="5"/>
                  </a:lnTo>
                  <a:lnTo>
                    <a:pt x="215" y="5"/>
                  </a:lnTo>
                  <a:lnTo>
                    <a:pt x="215" y="5"/>
                  </a:lnTo>
                  <a:lnTo>
                    <a:pt x="215" y="5"/>
                  </a:lnTo>
                  <a:lnTo>
                    <a:pt x="215" y="5"/>
                  </a:lnTo>
                  <a:lnTo>
                    <a:pt x="213" y="5"/>
                  </a:lnTo>
                  <a:lnTo>
                    <a:pt x="213" y="5"/>
                  </a:lnTo>
                  <a:lnTo>
                    <a:pt x="213" y="5"/>
                  </a:lnTo>
                  <a:lnTo>
                    <a:pt x="212" y="5"/>
                  </a:lnTo>
                  <a:lnTo>
                    <a:pt x="212" y="5"/>
                  </a:lnTo>
                  <a:lnTo>
                    <a:pt x="212" y="5"/>
                  </a:lnTo>
                  <a:lnTo>
                    <a:pt x="210" y="5"/>
                  </a:lnTo>
                  <a:lnTo>
                    <a:pt x="210" y="5"/>
                  </a:lnTo>
                  <a:lnTo>
                    <a:pt x="210" y="5"/>
                  </a:lnTo>
                  <a:lnTo>
                    <a:pt x="210" y="5"/>
                  </a:lnTo>
                  <a:lnTo>
                    <a:pt x="208" y="5"/>
                  </a:lnTo>
                  <a:lnTo>
                    <a:pt x="208" y="5"/>
                  </a:lnTo>
                  <a:lnTo>
                    <a:pt x="208" y="6"/>
                  </a:lnTo>
                  <a:lnTo>
                    <a:pt x="207" y="6"/>
                  </a:lnTo>
                  <a:lnTo>
                    <a:pt x="207" y="6"/>
                  </a:lnTo>
                  <a:lnTo>
                    <a:pt x="207" y="6"/>
                  </a:lnTo>
                  <a:lnTo>
                    <a:pt x="207" y="6"/>
                  </a:lnTo>
                  <a:lnTo>
                    <a:pt x="205" y="6"/>
                  </a:lnTo>
                  <a:lnTo>
                    <a:pt x="205" y="6"/>
                  </a:lnTo>
                  <a:lnTo>
                    <a:pt x="205" y="6"/>
                  </a:lnTo>
                  <a:lnTo>
                    <a:pt x="204" y="6"/>
                  </a:lnTo>
                  <a:lnTo>
                    <a:pt x="204" y="6"/>
                  </a:lnTo>
                  <a:lnTo>
                    <a:pt x="204" y="6"/>
                  </a:lnTo>
                  <a:lnTo>
                    <a:pt x="204" y="6"/>
                  </a:lnTo>
                  <a:lnTo>
                    <a:pt x="202" y="8"/>
                  </a:lnTo>
                  <a:lnTo>
                    <a:pt x="202" y="8"/>
                  </a:lnTo>
                  <a:lnTo>
                    <a:pt x="202" y="8"/>
                  </a:lnTo>
                  <a:lnTo>
                    <a:pt x="200" y="8"/>
                  </a:lnTo>
                  <a:lnTo>
                    <a:pt x="200" y="8"/>
                  </a:lnTo>
                  <a:lnTo>
                    <a:pt x="200" y="8"/>
                  </a:lnTo>
                  <a:lnTo>
                    <a:pt x="199" y="8"/>
                  </a:lnTo>
                  <a:lnTo>
                    <a:pt x="199" y="8"/>
                  </a:lnTo>
                  <a:lnTo>
                    <a:pt x="199" y="8"/>
                  </a:lnTo>
                  <a:lnTo>
                    <a:pt x="199" y="8"/>
                  </a:lnTo>
                  <a:lnTo>
                    <a:pt x="197" y="8"/>
                  </a:lnTo>
                  <a:lnTo>
                    <a:pt x="197" y="8"/>
                  </a:lnTo>
                  <a:lnTo>
                    <a:pt x="197" y="8"/>
                  </a:lnTo>
                  <a:lnTo>
                    <a:pt x="195" y="8"/>
                  </a:lnTo>
                  <a:lnTo>
                    <a:pt x="195" y="8"/>
                  </a:lnTo>
                  <a:lnTo>
                    <a:pt x="195" y="8"/>
                  </a:lnTo>
                  <a:lnTo>
                    <a:pt x="195" y="8"/>
                  </a:lnTo>
                  <a:lnTo>
                    <a:pt x="194" y="8"/>
                  </a:lnTo>
                  <a:lnTo>
                    <a:pt x="194" y="8"/>
                  </a:lnTo>
                  <a:lnTo>
                    <a:pt x="194" y="10"/>
                  </a:lnTo>
                  <a:lnTo>
                    <a:pt x="192" y="10"/>
                  </a:lnTo>
                  <a:lnTo>
                    <a:pt x="192" y="10"/>
                  </a:lnTo>
                  <a:lnTo>
                    <a:pt x="192" y="10"/>
                  </a:lnTo>
                  <a:lnTo>
                    <a:pt x="191" y="10"/>
                  </a:lnTo>
                  <a:lnTo>
                    <a:pt x="191" y="10"/>
                  </a:lnTo>
                  <a:lnTo>
                    <a:pt x="191" y="12"/>
                  </a:lnTo>
                  <a:lnTo>
                    <a:pt x="191" y="12"/>
                  </a:lnTo>
                  <a:lnTo>
                    <a:pt x="189" y="12"/>
                  </a:lnTo>
                  <a:lnTo>
                    <a:pt x="189" y="12"/>
                  </a:lnTo>
                  <a:lnTo>
                    <a:pt x="189" y="12"/>
                  </a:lnTo>
                  <a:lnTo>
                    <a:pt x="187" y="12"/>
                  </a:lnTo>
                  <a:lnTo>
                    <a:pt x="187" y="12"/>
                  </a:lnTo>
                  <a:lnTo>
                    <a:pt x="187" y="12"/>
                  </a:lnTo>
                  <a:lnTo>
                    <a:pt x="187" y="12"/>
                  </a:lnTo>
                  <a:lnTo>
                    <a:pt x="186" y="12"/>
                  </a:lnTo>
                  <a:lnTo>
                    <a:pt x="186" y="12"/>
                  </a:lnTo>
                  <a:lnTo>
                    <a:pt x="186" y="12"/>
                  </a:lnTo>
                  <a:lnTo>
                    <a:pt x="184" y="12"/>
                  </a:lnTo>
                  <a:lnTo>
                    <a:pt x="184" y="12"/>
                  </a:lnTo>
                  <a:lnTo>
                    <a:pt x="184" y="13"/>
                  </a:lnTo>
                  <a:lnTo>
                    <a:pt x="184" y="13"/>
                  </a:lnTo>
                  <a:lnTo>
                    <a:pt x="182" y="13"/>
                  </a:lnTo>
                  <a:lnTo>
                    <a:pt x="182" y="13"/>
                  </a:lnTo>
                  <a:lnTo>
                    <a:pt x="182" y="13"/>
                  </a:lnTo>
                  <a:lnTo>
                    <a:pt x="181" y="13"/>
                  </a:lnTo>
                  <a:lnTo>
                    <a:pt x="181" y="13"/>
                  </a:lnTo>
                  <a:lnTo>
                    <a:pt x="181" y="13"/>
                  </a:lnTo>
                  <a:lnTo>
                    <a:pt x="179" y="13"/>
                  </a:lnTo>
                  <a:lnTo>
                    <a:pt x="179" y="13"/>
                  </a:lnTo>
                  <a:lnTo>
                    <a:pt x="179" y="13"/>
                  </a:lnTo>
                  <a:lnTo>
                    <a:pt x="179" y="13"/>
                  </a:lnTo>
                  <a:lnTo>
                    <a:pt x="178" y="13"/>
                  </a:lnTo>
                  <a:lnTo>
                    <a:pt x="178" y="13"/>
                  </a:lnTo>
                  <a:lnTo>
                    <a:pt x="178" y="13"/>
                  </a:lnTo>
                  <a:lnTo>
                    <a:pt x="176" y="15"/>
                  </a:lnTo>
                  <a:lnTo>
                    <a:pt x="176" y="15"/>
                  </a:lnTo>
                  <a:lnTo>
                    <a:pt x="176" y="15"/>
                  </a:lnTo>
                  <a:lnTo>
                    <a:pt x="176" y="15"/>
                  </a:lnTo>
                  <a:lnTo>
                    <a:pt x="174" y="15"/>
                  </a:lnTo>
                  <a:lnTo>
                    <a:pt x="174" y="15"/>
                  </a:lnTo>
                  <a:lnTo>
                    <a:pt x="174" y="15"/>
                  </a:lnTo>
                  <a:lnTo>
                    <a:pt x="173" y="15"/>
                  </a:lnTo>
                  <a:lnTo>
                    <a:pt x="173" y="15"/>
                  </a:lnTo>
                  <a:lnTo>
                    <a:pt x="173" y="15"/>
                  </a:lnTo>
                  <a:lnTo>
                    <a:pt x="173" y="17"/>
                  </a:lnTo>
                  <a:lnTo>
                    <a:pt x="171" y="17"/>
                  </a:lnTo>
                  <a:lnTo>
                    <a:pt x="171" y="17"/>
                  </a:lnTo>
                  <a:lnTo>
                    <a:pt x="171" y="17"/>
                  </a:lnTo>
                  <a:lnTo>
                    <a:pt x="169" y="17"/>
                  </a:lnTo>
                  <a:lnTo>
                    <a:pt x="169" y="17"/>
                  </a:lnTo>
                  <a:lnTo>
                    <a:pt x="169" y="17"/>
                  </a:lnTo>
                  <a:lnTo>
                    <a:pt x="168" y="17"/>
                  </a:lnTo>
                  <a:lnTo>
                    <a:pt x="168" y="19"/>
                  </a:lnTo>
                  <a:lnTo>
                    <a:pt x="168" y="19"/>
                  </a:lnTo>
                  <a:lnTo>
                    <a:pt x="168" y="19"/>
                  </a:lnTo>
                  <a:lnTo>
                    <a:pt x="166" y="19"/>
                  </a:lnTo>
                  <a:lnTo>
                    <a:pt x="166" y="19"/>
                  </a:lnTo>
                  <a:lnTo>
                    <a:pt x="166" y="19"/>
                  </a:lnTo>
                  <a:lnTo>
                    <a:pt x="165" y="19"/>
                  </a:lnTo>
                  <a:lnTo>
                    <a:pt x="165" y="20"/>
                  </a:lnTo>
                  <a:lnTo>
                    <a:pt x="165" y="20"/>
                  </a:lnTo>
                  <a:lnTo>
                    <a:pt x="165" y="20"/>
                  </a:lnTo>
                  <a:lnTo>
                    <a:pt x="163" y="20"/>
                  </a:lnTo>
                  <a:lnTo>
                    <a:pt x="163" y="20"/>
                  </a:lnTo>
                  <a:lnTo>
                    <a:pt x="163" y="20"/>
                  </a:lnTo>
                  <a:lnTo>
                    <a:pt x="161" y="20"/>
                  </a:lnTo>
                  <a:lnTo>
                    <a:pt x="161" y="20"/>
                  </a:lnTo>
                  <a:lnTo>
                    <a:pt x="161" y="22"/>
                  </a:lnTo>
                  <a:lnTo>
                    <a:pt x="160" y="22"/>
                  </a:lnTo>
                  <a:lnTo>
                    <a:pt x="160" y="22"/>
                  </a:lnTo>
                  <a:lnTo>
                    <a:pt x="160" y="22"/>
                  </a:lnTo>
                  <a:lnTo>
                    <a:pt x="160" y="22"/>
                  </a:lnTo>
                  <a:lnTo>
                    <a:pt x="158" y="22"/>
                  </a:lnTo>
                  <a:lnTo>
                    <a:pt x="158" y="22"/>
                  </a:lnTo>
                  <a:lnTo>
                    <a:pt x="158" y="22"/>
                  </a:lnTo>
                  <a:lnTo>
                    <a:pt x="156" y="22"/>
                  </a:lnTo>
                  <a:lnTo>
                    <a:pt x="156" y="22"/>
                  </a:lnTo>
                  <a:lnTo>
                    <a:pt x="156" y="22"/>
                  </a:lnTo>
                  <a:lnTo>
                    <a:pt x="156" y="22"/>
                  </a:lnTo>
                  <a:lnTo>
                    <a:pt x="155" y="24"/>
                  </a:lnTo>
                  <a:lnTo>
                    <a:pt x="155" y="24"/>
                  </a:lnTo>
                  <a:lnTo>
                    <a:pt x="155" y="26"/>
                  </a:lnTo>
                  <a:lnTo>
                    <a:pt x="153" y="26"/>
                  </a:lnTo>
                  <a:lnTo>
                    <a:pt x="153" y="26"/>
                  </a:lnTo>
                  <a:lnTo>
                    <a:pt x="153" y="27"/>
                  </a:lnTo>
                  <a:lnTo>
                    <a:pt x="153" y="27"/>
                  </a:lnTo>
                  <a:lnTo>
                    <a:pt x="151" y="27"/>
                  </a:lnTo>
                  <a:lnTo>
                    <a:pt x="151" y="27"/>
                  </a:lnTo>
                  <a:lnTo>
                    <a:pt x="151" y="27"/>
                  </a:lnTo>
                  <a:lnTo>
                    <a:pt x="150" y="27"/>
                  </a:lnTo>
                  <a:lnTo>
                    <a:pt x="150" y="29"/>
                  </a:lnTo>
                  <a:lnTo>
                    <a:pt x="150" y="29"/>
                  </a:lnTo>
                  <a:lnTo>
                    <a:pt x="148" y="29"/>
                  </a:lnTo>
                  <a:lnTo>
                    <a:pt x="148" y="29"/>
                  </a:lnTo>
                  <a:lnTo>
                    <a:pt x="148" y="29"/>
                  </a:lnTo>
                  <a:lnTo>
                    <a:pt x="148" y="29"/>
                  </a:lnTo>
                  <a:lnTo>
                    <a:pt x="147" y="29"/>
                  </a:lnTo>
                  <a:lnTo>
                    <a:pt x="147" y="29"/>
                  </a:lnTo>
                  <a:lnTo>
                    <a:pt x="147" y="29"/>
                  </a:lnTo>
                  <a:lnTo>
                    <a:pt x="145" y="29"/>
                  </a:lnTo>
                  <a:lnTo>
                    <a:pt x="145" y="31"/>
                  </a:lnTo>
                  <a:lnTo>
                    <a:pt x="145" y="31"/>
                  </a:lnTo>
                  <a:lnTo>
                    <a:pt x="145" y="31"/>
                  </a:lnTo>
                  <a:lnTo>
                    <a:pt x="143" y="31"/>
                  </a:lnTo>
                  <a:lnTo>
                    <a:pt x="143" y="31"/>
                  </a:lnTo>
                  <a:lnTo>
                    <a:pt x="143" y="31"/>
                  </a:lnTo>
                  <a:lnTo>
                    <a:pt x="142" y="31"/>
                  </a:lnTo>
                  <a:lnTo>
                    <a:pt x="142" y="32"/>
                  </a:lnTo>
                  <a:lnTo>
                    <a:pt x="142" y="32"/>
                  </a:lnTo>
                  <a:lnTo>
                    <a:pt x="142" y="32"/>
                  </a:lnTo>
                  <a:lnTo>
                    <a:pt x="140" y="32"/>
                  </a:lnTo>
                  <a:lnTo>
                    <a:pt x="140" y="32"/>
                  </a:lnTo>
                  <a:lnTo>
                    <a:pt x="140" y="34"/>
                  </a:lnTo>
                  <a:lnTo>
                    <a:pt x="138" y="34"/>
                  </a:lnTo>
                  <a:lnTo>
                    <a:pt x="138" y="34"/>
                  </a:lnTo>
                  <a:lnTo>
                    <a:pt x="138" y="34"/>
                  </a:lnTo>
                  <a:lnTo>
                    <a:pt x="137" y="36"/>
                  </a:lnTo>
                  <a:lnTo>
                    <a:pt x="137" y="36"/>
                  </a:lnTo>
                  <a:lnTo>
                    <a:pt x="137" y="36"/>
                  </a:lnTo>
                  <a:lnTo>
                    <a:pt x="137" y="36"/>
                  </a:lnTo>
                  <a:lnTo>
                    <a:pt x="135" y="38"/>
                  </a:lnTo>
                  <a:lnTo>
                    <a:pt x="135" y="38"/>
                  </a:lnTo>
                  <a:lnTo>
                    <a:pt x="135" y="38"/>
                  </a:lnTo>
                  <a:lnTo>
                    <a:pt x="134" y="38"/>
                  </a:lnTo>
                  <a:lnTo>
                    <a:pt x="134" y="38"/>
                  </a:lnTo>
                  <a:lnTo>
                    <a:pt x="134" y="38"/>
                  </a:lnTo>
                  <a:lnTo>
                    <a:pt x="134" y="39"/>
                  </a:lnTo>
                  <a:lnTo>
                    <a:pt x="132" y="39"/>
                  </a:lnTo>
                  <a:lnTo>
                    <a:pt x="132" y="39"/>
                  </a:lnTo>
                  <a:lnTo>
                    <a:pt x="132" y="41"/>
                  </a:lnTo>
                  <a:lnTo>
                    <a:pt x="130" y="43"/>
                  </a:lnTo>
                  <a:lnTo>
                    <a:pt x="130" y="43"/>
                  </a:lnTo>
                  <a:lnTo>
                    <a:pt x="130" y="43"/>
                  </a:lnTo>
                  <a:lnTo>
                    <a:pt x="129" y="43"/>
                  </a:lnTo>
                  <a:lnTo>
                    <a:pt x="129" y="45"/>
                  </a:lnTo>
                  <a:lnTo>
                    <a:pt x="129" y="45"/>
                  </a:lnTo>
                  <a:lnTo>
                    <a:pt x="129" y="45"/>
                  </a:lnTo>
                  <a:lnTo>
                    <a:pt x="127" y="45"/>
                  </a:lnTo>
                  <a:lnTo>
                    <a:pt x="127" y="45"/>
                  </a:lnTo>
                  <a:lnTo>
                    <a:pt x="127" y="45"/>
                  </a:lnTo>
                  <a:lnTo>
                    <a:pt x="125" y="45"/>
                  </a:lnTo>
                  <a:lnTo>
                    <a:pt x="125" y="45"/>
                  </a:lnTo>
                  <a:lnTo>
                    <a:pt x="125" y="45"/>
                  </a:lnTo>
                  <a:lnTo>
                    <a:pt x="125" y="48"/>
                  </a:lnTo>
                  <a:lnTo>
                    <a:pt x="124" y="48"/>
                  </a:lnTo>
                  <a:lnTo>
                    <a:pt x="124" y="48"/>
                  </a:lnTo>
                  <a:lnTo>
                    <a:pt x="124" y="52"/>
                  </a:lnTo>
                  <a:lnTo>
                    <a:pt x="122" y="52"/>
                  </a:lnTo>
                  <a:lnTo>
                    <a:pt x="122" y="52"/>
                  </a:lnTo>
                  <a:lnTo>
                    <a:pt x="122" y="52"/>
                  </a:lnTo>
                  <a:lnTo>
                    <a:pt x="122" y="53"/>
                  </a:lnTo>
                  <a:lnTo>
                    <a:pt x="121" y="53"/>
                  </a:lnTo>
                  <a:lnTo>
                    <a:pt x="121" y="57"/>
                  </a:lnTo>
                  <a:lnTo>
                    <a:pt x="121" y="57"/>
                  </a:lnTo>
                  <a:lnTo>
                    <a:pt x="119" y="60"/>
                  </a:lnTo>
                  <a:lnTo>
                    <a:pt x="119" y="60"/>
                  </a:lnTo>
                  <a:lnTo>
                    <a:pt x="119" y="60"/>
                  </a:lnTo>
                  <a:lnTo>
                    <a:pt x="117" y="60"/>
                  </a:lnTo>
                  <a:lnTo>
                    <a:pt x="117" y="60"/>
                  </a:lnTo>
                  <a:lnTo>
                    <a:pt x="117" y="60"/>
                  </a:lnTo>
                  <a:lnTo>
                    <a:pt x="117" y="62"/>
                  </a:lnTo>
                  <a:lnTo>
                    <a:pt x="116" y="62"/>
                  </a:lnTo>
                  <a:lnTo>
                    <a:pt x="116" y="62"/>
                  </a:lnTo>
                  <a:lnTo>
                    <a:pt x="116" y="62"/>
                  </a:lnTo>
                  <a:lnTo>
                    <a:pt x="114" y="62"/>
                  </a:lnTo>
                  <a:lnTo>
                    <a:pt x="114" y="62"/>
                  </a:lnTo>
                  <a:lnTo>
                    <a:pt x="114" y="62"/>
                  </a:lnTo>
                  <a:lnTo>
                    <a:pt x="114" y="62"/>
                  </a:lnTo>
                  <a:lnTo>
                    <a:pt x="112" y="62"/>
                  </a:lnTo>
                  <a:lnTo>
                    <a:pt x="112" y="64"/>
                  </a:lnTo>
                  <a:lnTo>
                    <a:pt x="112" y="64"/>
                  </a:lnTo>
                  <a:lnTo>
                    <a:pt x="111" y="64"/>
                  </a:lnTo>
                  <a:lnTo>
                    <a:pt x="111" y="65"/>
                  </a:lnTo>
                  <a:lnTo>
                    <a:pt x="111" y="67"/>
                  </a:lnTo>
                  <a:lnTo>
                    <a:pt x="111" y="67"/>
                  </a:lnTo>
                  <a:lnTo>
                    <a:pt x="109" y="69"/>
                  </a:lnTo>
                  <a:lnTo>
                    <a:pt x="109" y="69"/>
                  </a:lnTo>
                  <a:lnTo>
                    <a:pt x="109" y="71"/>
                  </a:lnTo>
                  <a:lnTo>
                    <a:pt x="108" y="71"/>
                  </a:lnTo>
                  <a:lnTo>
                    <a:pt x="108" y="74"/>
                  </a:lnTo>
                  <a:lnTo>
                    <a:pt x="108" y="74"/>
                  </a:lnTo>
                  <a:lnTo>
                    <a:pt x="106" y="76"/>
                  </a:lnTo>
                  <a:lnTo>
                    <a:pt x="106" y="78"/>
                  </a:lnTo>
                  <a:lnTo>
                    <a:pt x="106" y="78"/>
                  </a:lnTo>
                  <a:lnTo>
                    <a:pt x="106" y="78"/>
                  </a:lnTo>
                  <a:lnTo>
                    <a:pt x="104" y="78"/>
                  </a:lnTo>
                  <a:lnTo>
                    <a:pt x="104" y="78"/>
                  </a:lnTo>
                  <a:lnTo>
                    <a:pt x="104" y="81"/>
                  </a:lnTo>
                  <a:lnTo>
                    <a:pt x="103" y="83"/>
                  </a:lnTo>
                  <a:lnTo>
                    <a:pt x="103" y="83"/>
                  </a:lnTo>
                  <a:lnTo>
                    <a:pt x="103" y="83"/>
                  </a:lnTo>
                  <a:lnTo>
                    <a:pt x="103" y="84"/>
                  </a:lnTo>
                  <a:lnTo>
                    <a:pt x="101" y="84"/>
                  </a:lnTo>
                  <a:lnTo>
                    <a:pt x="101" y="86"/>
                  </a:lnTo>
                  <a:lnTo>
                    <a:pt x="101" y="86"/>
                  </a:lnTo>
                  <a:lnTo>
                    <a:pt x="99" y="86"/>
                  </a:lnTo>
                  <a:lnTo>
                    <a:pt x="99" y="86"/>
                  </a:lnTo>
                  <a:lnTo>
                    <a:pt x="99" y="86"/>
                  </a:lnTo>
                  <a:lnTo>
                    <a:pt x="98" y="86"/>
                  </a:lnTo>
                  <a:lnTo>
                    <a:pt x="98" y="88"/>
                  </a:lnTo>
                  <a:lnTo>
                    <a:pt x="98" y="88"/>
                  </a:lnTo>
                  <a:lnTo>
                    <a:pt x="98" y="91"/>
                  </a:lnTo>
                  <a:lnTo>
                    <a:pt x="96" y="93"/>
                  </a:lnTo>
                  <a:lnTo>
                    <a:pt x="96" y="93"/>
                  </a:lnTo>
                  <a:lnTo>
                    <a:pt x="96" y="93"/>
                  </a:lnTo>
                  <a:lnTo>
                    <a:pt x="95" y="93"/>
                  </a:lnTo>
                  <a:lnTo>
                    <a:pt x="95" y="93"/>
                  </a:lnTo>
                  <a:lnTo>
                    <a:pt x="95" y="93"/>
                  </a:lnTo>
                  <a:lnTo>
                    <a:pt x="95" y="93"/>
                  </a:lnTo>
                  <a:lnTo>
                    <a:pt x="93" y="93"/>
                  </a:lnTo>
                  <a:lnTo>
                    <a:pt x="93" y="93"/>
                  </a:lnTo>
                  <a:lnTo>
                    <a:pt x="93" y="93"/>
                  </a:lnTo>
                  <a:lnTo>
                    <a:pt x="91" y="93"/>
                  </a:lnTo>
                  <a:lnTo>
                    <a:pt x="91" y="93"/>
                  </a:lnTo>
                  <a:lnTo>
                    <a:pt x="91" y="93"/>
                  </a:lnTo>
                  <a:lnTo>
                    <a:pt x="91" y="93"/>
                  </a:lnTo>
                  <a:lnTo>
                    <a:pt x="90" y="93"/>
                  </a:lnTo>
                  <a:lnTo>
                    <a:pt x="90" y="93"/>
                  </a:lnTo>
                  <a:lnTo>
                    <a:pt x="90" y="93"/>
                  </a:lnTo>
                  <a:lnTo>
                    <a:pt x="88" y="93"/>
                  </a:lnTo>
                  <a:lnTo>
                    <a:pt x="88" y="93"/>
                  </a:lnTo>
                  <a:lnTo>
                    <a:pt x="88" y="93"/>
                  </a:lnTo>
                  <a:lnTo>
                    <a:pt x="86" y="93"/>
                  </a:lnTo>
                  <a:lnTo>
                    <a:pt x="86" y="93"/>
                  </a:lnTo>
                  <a:lnTo>
                    <a:pt x="86" y="93"/>
                  </a:lnTo>
                  <a:lnTo>
                    <a:pt x="86" y="93"/>
                  </a:lnTo>
                  <a:lnTo>
                    <a:pt x="85" y="93"/>
                  </a:lnTo>
                  <a:lnTo>
                    <a:pt x="85" y="93"/>
                  </a:lnTo>
                  <a:lnTo>
                    <a:pt x="85" y="93"/>
                  </a:lnTo>
                  <a:lnTo>
                    <a:pt x="83" y="93"/>
                  </a:lnTo>
                  <a:lnTo>
                    <a:pt x="83" y="93"/>
                  </a:lnTo>
                  <a:lnTo>
                    <a:pt x="83" y="93"/>
                  </a:lnTo>
                  <a:lnTo>
                    <a:pt x="83" y="93"/>
                  </a:lnTo>
                  <a:lnTo>
                    <a:pt x="82" y="93"/>
                  </a:lnTo>
                  <a:lnTo>
                    <a:pt x="82" y="93"/>
                  </a:lnTo>
                  <a:lnTo>
                    <a:pt x="82" y="93"/>
                  </a:lnTo>
                  <a:lnTo>
                    <a:pt x="80" y="93"/>
                  </a:lnTo>
                  <a:lnTo>
                    <a:pt x="80" y="93"/>
                  </a:lnTo>
                  <a:lnTo>
                    <a:pt x="80" y="93"/>
                  </a:lnTo>
                  <a:lnTo>
                    <a:pt x="80" y="93"/>
                  </a:lnTo>
                  <a:lnTo>
                    <a:pt x="78" y="93"/>
                  </a:lnTo>
                  <a:lnTo>
                    <a:pt x="78" y="93"/>
                  </a:lnTo>
                  <a:lnTo>
                    <a:pt x="78" y="93"/>
                  </a:lnTo>
                  <a:lnTo>
                    <a:pt x="77" y="93"/>
                  </a:lnTo>
                  <a:lnTo>
                    <a:pt x="77" y="93"/>
                  </a:lnTo>
                  <a:lnTo>
                    <a:pt x="77" y="93"/>
                  </a:lnTo>
                  <a:lnTo>
                    <a:pt x="75" y="93"/>
                  </a:lnTo>
                  <a:lnTo>
                    <a:pt x="75" y="93"/>
                  </a:lnTo>
                  <a:lnTo>
                    <a:pt x="75" y="93"/>
                  </a:lnTo>
                  <a:lnTo>
                    <a:pt x="75" y="93"/>
                  </a:lnTo>
                  <a:lnTo>
                    <a:pt x="73" y="93"/>
                  </a:lnTo>
                  <a:lnTo>
                    <a:pt x="73" y="93"/>
                  </a:lnTo>
                  <a:lnTo>
                    <a:pt x="73" y="93"/>
                  </a:lnTo>
                  <a:lnTo>
                    <a:pt x="72" y="93"/>
                  </a:lnTo>
                  <a:lnTo>
                    <a:pt x="72" y="93"/>
                  </a:lnTo>
                  <a:lnTo>
                    <a:pt x="72" y="93"/>
                  </a:lnTo>
                  <a:lnTo>
                    <a:pt x="72" y="93"/>
                  </a:lnTo>
                  <a:lnTo>
                    <a:pt x="70" y="93"/>
                  </a:lnTo>
                  <a:lnTo>
                    <a:pt x="70" y="93"/>
                  </a:lnTo>
                  <a:lnTo>
                    <a:pt x="70" y="93"/>
                  </a:lnTo>
                  <a:lnTo>
                    <a:pt x="68" y="93"/>
                  </a:lnTo>
                  <a:lnTo>
                    <a:pt x="68" y="93"/>
                  </a:lnTo>
                  <a:lnTo>
                    <a:pt x="68" y="93"/>
                  </a:lnTo>
                  <a:lnTo>
                    <a:pt x="68" y="93"/>
                  </a:lnTo>
                  <a:lnTo>
                    <a:pt x="67" y="93"/>
                  </a:lnTo>
                  <a:lnTo>
                    <a:pt x="67" y="93"/>
                  </a:lnTo>
                  <a:lnTo>
                    <a:pt x="67" y="93"/>
                  </a:lnTo>
                  <a:lnTo>
                    <a:pt x="65" y="93"/>
                  </a:lnTo>
                  <a:lnTo>
                    <a:pt x="65" y="93"/>
                  </a:lnTo>
                  <a:lnTo>
                    <a:pt x="65" y="93"/>
                  </a:lnTo>
                  <a:lnTo>
                    <a:pt x="64" y="93"/>
                  </a:lnTo>
                  <a:lnTo>
                    <a:pt x="64" y="93"/>
                  </a:lnTo>
                  <a:lnTo>
                    <a:pt x="64" y="93"/>
                  </a:lnTo>
                  <a:lnTo>
                    <a:pt x="64" y="93"/>
                  </a:lnTo>
                  <a:lnTo>
                    <a:pt x="62" y="93"/>
                  </a:lnTo>
                  <a:lnTo>
                    <a:pt x="62" y="95"/>
                  </a:lnTo>
                  <a:lnTo>
                    <a:pt x="62" y="95"/>
                  </a:lnTo>
                  <a:lnTo>
                    <a:pt x="60" y="95"/>
                  </a:lnTo>
                  <a:lnTo>
                    <a:pt x="60" y="97"/>
                  </a:lnTo>
                  <a:lnTo>
                    <a:pt x="60" y="97"/>
                  </a:lnTo>
                  <a:lnTo>
                    <a:pt x="60" y="102"/>
                  </a:lnTo>
                  <a:lnTo>
                    <a:pt x="59" y="102"/>
                  </a:lnTo>
                  <a:lnTo>
                    <a:pt x="59" y="102"/>
                  </a:lnTo>
                  <a:lnTo>
                    <a:pt x="59" y="102"/>
                  </a:lnTo>
                  <a:lnTo>
                    <a:pt x="57" y="104"/>
                  </a:lnTo>
                  <a:lnTo>
                    <a:pt x="57" y="105"/>
                  </a:lnTo>
                  <a:lnTo>
                    <a:pt x="57" y="107"/>
                  </a:lnTo>
                  <a:lnTo>
                    <a:pt x="55" y="114"/>
                  </a:lnTo>
                  <a:lnTo>
                    <a:pt x="55" y="114"/>
                  </a:lnTo>
                  <a:lnTo>
                    <a:pt x="55" y="116"/>
                  </a:lnTo>
                  <a:lnTo>
                    <a:pt x="55" y="116"/>
                  </a:lnTo>
                  <a:lnTo>
                    <a:pt x="54" y="117"/>
                  </a:lnTo>
                  <a:lnTo>
                    <a:pt x="54" y="123"/>
                  </a:lnTo>
                  <a:lnTo>
                    <a:pt x="54" y="123"/>
                  </a:lnTo>
                  <a:lnTo>
                    <a:pt x="52" y="123"/>
                  </a:lnTo>
                  <a:lnTo>
                    <a:pt x="52" y="135"/>
                  </a:lnTo>
                  <a:lnTo>
                    <a:pt x="52" y="135"/>
                  </a:lnTo>
                  <a:lnTo>
                    <a:pt x="52" y="137"/>
                  </a:lnTo>
                  <a:lnTo>
                    <a:pt x="51" y="137"/>
                  </a:lnTo>
                  <a:lnTo>
                    <a:pt x="51" y="138"/>
                  </a:lnTo>
                  <a:lnTo>
                    <a:pt x="51" y="140"/>
                  </a:lnTo>
                  <a:lnTo>
                    <a:pt x="49" y="145"/>
                  </a:lnTo>
                  <a:lnTo>
                    <a:pt x="49" y="145"/>
                  </a:lnTo>
                  <a:lnTo>
                    <a:pt x="49" y="149"/>
                  </a:lnTo>
                  <a:lnTo>
                    <a:pt x="49" y="150"/>
                  </a:lnTo>
                  <a:lnTo>
                    <a:pt x="47" y="152"/>
                  </a:lnTo>
                  <a:lnTo>
                    <a:pt x="47" y="154"/>
                  </a:lnTo>
                  <a:lnTo>
                    <a:pt x="47" y="159"/>
                  </a:lnTo>
                  <a:lnTo>
                    <a:pt x="46" y="163"/>
                  </a:lnTo>
                  <a:lnTo>
                    <a:pt x="46" y="163"/>
                  </a:lnTo>
                  <a:lnTo>
                    <a:pt x="46" y="163"/>
                  </a:lnTo>
                  <a:lnTo>
                    <a:pt x="44" y="166"/>
                  </a:lnTo>
                  <a:lnTo>
                    <a:pt x="44" y="169"/>
                  </a:lnTo>
                  <a:lnTo>
                    <a:pt x="44" y="171"/>
                  </a:lnTo>
                  <a:lnTo>
                    <a:pt x="44" y="171"/>
                  </a:lnTo>
                  <a:lnTo>
                    <a:pt x="42" y="171"/>
                  </a:lnTo>
                  <a:lnTo>
                    <a:pt x="42" y="178"/>
                  </a:lnTo>
                  <a:lnTo>
                    <a:pt x="42" y="182"/>
                  </a:lnTo>
                  <a:lnTo>
                    <a:pt x="41" y="182"/>
                  </a:lnTo>
                  <a:lnTo>
                    <a:pt x="41" y="182"/>
                  </a:lnTo>
                  <a:lnTo>
                    <a:pt x="41" y="185"/>
                  </a:lnTo>
                  <a:lnTo>
                    <a:pt x="41" y="185"/>
                  </a:lnTo>
                  <a:lnTo>
                    <a:pt x="39" y="187"/>
                  </a:lnTo>
                  <a:lnTo>
                    <a:pt x="39" y="189"/>
                  </a:lnTo>
                  <a:lnTo>
                    <a:pt x="39" y="194"/>
                  </a:lnTo>
                  <a:lnTo>
                    <a:pt x="38" y="199"/>
                  </a:lnTo>
                  <a:lnTo>
                    <a:pt x="38" y="199"/>
                  </a:lnTo>
                  <a:lnTo>
                    <a:pt x="38" y="202"/>
                  </a:lnTo>
                  <a:lnTo>
                    <a:pt x="38" y="204"/>
                  </a:lnTo>
                  <a:lnTo>
                    <a:pt x="36" y="204"/>
                  </a:lnTo>
                  <a:lnTo>
                    <a:pt x="36" y="208"/>
                  </a:lnTo>
                  <a:lnTo>
                    <a:pt x="36" y="215"/>
                  </a:lnTo>
                  <a:lnTo>
                    <a:pt x="34" y="216"/>
                  </a:lnTo>
                  <a:lnTo>
                    <a:pt x="34" y="220"/>
                  </a:lnTo>
                  <a:lnTo>
                    <a:pt x="34" y="220"/>
                  </a:lnTo>
                  <a:lnTo>
                    <a:pt x="33" y="220"/>
                  </a:lnTo>
                  <a:lnTo>
                    <a:pt x="33" y="220"/>
                  </a:lnTo>
                  <a:lnTo>
                    <a:pt x="33" y="222"/>
                  </a:lnTo>
                  <a:lnTo>
                    <a:pt x="33" y="227"/>
                  </a:lnTo>
                  <a:lnTo>
                    <a:pt x="31" y="228"/>
                  </a:lnTo>
                  <a:lnTo>
                    <a:pt x="31" y="230"/>
                  </a:lnTo>
                  <a:lnTo>
                    <a:pt x="31" y="234"/>
                  </a:lnTo>
                  <a:lnTo>
                    <a:pt x="29" y="234"/>
                  </a:lnTo>
                  <a:lnTo>
                    <a:pt x="29" y="241"/>
                  </a:lnTo>
                  <a:lnTo>
                    <a:pt x="29" y="241"/>
                  </a:lnTo>
                  <a:lnTo>
                    <a:pt x="29" y="241"/>
                  </a:lnTo>
                  <a:lnTo>
                    <a:pt x="28" y="241"/>
                  </a:lnTo>
                  <a:lnTo>
                    <a:pt x="28" y="241"/>
                  </a:lnTo>
                  <a:lnTo>
                    <a:pt x="28" y="242"/>
                  </a:lnTo>
                  <a:lnTo>
                    <a:pt x="26" y="246"/>
                  </a:lnTo>
                  <a:lnTo>
                    <a:pt x="26" y="248"/>
                  </a:lnTo>
                  <a:lnTo>
                    <a:pt x="26" y="251"/>
                  </a:lnTo>
                  <a:lnTo>
                    <a:pt x="25" y="253"/>
                  </a:lnTo>
                  <a:lnTo>
                    <a:pt x="25" y="256"/>
                  </a:lnTo>
                  <a:lnTo>
                    <a:pt x="25" y="256"/>
                  </a:lnTo>
                  <a:lnTo>
                    <a:pt x="25" y="256"/>
                  </a:lnTo>
                  <a:lnTo>
                    <a:pt x="23" y="256"/>
                  </a:lnTo>
                  <a:lnTo>
                    <a:pt x="23" y="256"/>
                  </a:lnTo>
                  <a:lnTo>
                    <a:pt x="23" y="256"/>
                  </a:lnTo>
                  <a:lnTo>
                    <a:pt x="21" y="256"/>
                  </a:lnTo>
                  <a:lnTo>
                    <a:pt x="21" y="256"/>
                  </a:lnTo>
                  <a:lnTo>
                    <a:pt x="21" y="256"/>
                  </a:lnTo>
                  <a:lnTo>
                    <a:pt x="21" y="256"/>
                  </a:lnTo>
                  <a:lnTo>
                    <a:pt x="20" y="256"/>
                  </a:lnTo>
                  <a:lnTo>
                    <a:pt x="20" y="256"/>
                  </a:lnTo>
                  <a:lnTo>
                    <a:pt x="20" y="256"/>
                  </a:lnTo>
                  <a:lnTo>
                    <a:pt x="18" y="256"/>
                  </a:lnTo>
                  <a:lnTo>
                    <a:pt x="18" y="256"/>
                  </a:lnTo>
                  <a:lnTo>
                    <a:pt x="18" y="256"/>
                  </a:lnTo>
                  <a:lnTo>
                    <a:pt x="18" y="256"/>
                  </a:lnTo>
                  <a:lnTo>
                    <a:pt x="16" y="256"/>
                  </a:lnTo>
                  <a:lnTo>
                    <a:pt x="16" y="256"/>
                  </a:lnTo>
                  <a:lnTo>
                    <a:pt x="16" y="256"/>
                  </a:lnTo>
                  <a:lnTo>
                    <a:pt x="15" y="256"/>
                  </a:lnTo>
                  <a:lnTo>
                    <a:pt x="15" y="256"/>
                  </a:lnTo>
                  <a:lnTo>
                    <a:pt x="15" y="256"/>
                  </a:lnTo>
                  <a:lnTo>
                    <a:pt x="13" y="256"/>
                  </a:lnTo>
                  <a:lnTo>
                    <a:pt x="13" y="256"/>
                  </a:lnTo>
                  <a:lnTo>
                    <a:pt x="13" y="256"/>
                  </a:lnTo>
                  <a:lnTo>
                    <a:pt x="13" y="256"/>
                  </a:lnTo>
                  <a:lnTo>
                    <a:pt x="12" y="256"/>
                  </a:lnTo>
                  <a:lnTo>
                    <a:pt x="12" y="256"/>
                  </a:lnTo>
                  <a:lnTo>
                    <a:pt x="12" y="256"/>
                  </a:lnTo>
                  <a:lnTo>
                    <a:pt x="10" y="256"/>
                  </a:lnTo>
                  <a:lnTo>
                    <a:pt x="10" y="256"/>
                  </a:lnTo>
                  <a:lnTo>
                    <a:pt x="10" y="256"/>
                  </a:lnTo>
                  <a:lnTo>
                    <a:pt x="10" y="256"/>
                  </a:lnTo>
                  <a:lnTo>
                    <a:pt x="8" y="256"/>
                  </a:lnTo>
                  <a:lnTo>
                    <a:pt x="8" y="256"/>
                  </a:lnTo>
                  <a:lnTo>
                    <a:pt x="8" y="256"/>
                  </a:lnTo>
                  <a:lnTo>
                    <a:pt x="7" y="256"/>
                  </a:lnTo>
                  <a:lnTo>
                    <a:pt x="7" y="256"/>
                  </a:lnTo>
                  <a:lnTo>
                    <a:pt x="7" y="256"/>
                  </a:lnTo>
                  <a:lnTo>
                    <a:pt x="7" y="256"/>
                  </a:lnTo>
                  <a:lnTo>
                    <a:pt x="5" y="263"/>
                  </a:lnTo>
                  <a:lnTo>
                    <a:pt x="5" y="263"/>
                  </a:lnTo>
                  <a:lnTo>
                    <a:pt x="5" y="263"/>
                  </a:lnTo>
                  <a:lnTo>
                    <a:pt x="3" y="270"/>
                  </a:lnTo>
                  <a:lnTo>
                    <a:pt x="3" y="274"/>
                  </a:lnTo>
                  <a:lnTo>
                    <a:pt x="3" y="274"/>
                  </a:lnTo>
                  <a:lnTo>
                    <a:pt x="2" y="280"/>
                  </a:lnTo>
                  <a:lnTo>
                    <a:pt x="2" y="280"/>
                  </a:lnTo>
                  <a:lnTo>
                    <a:pt x="2" y="298"/>
                  </a:lnTo>
                  <a:lnTo>
                    <a:pt x="2" y="300"/>
                  </a:lnTo>
                  <a:lnTo>
                    <a:pt x="0" y="301"/>
                  </a:lnTo>
                  <a:lnTo>
                    <a:pt x="0" y="-14377"/>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04" name=""/>
            <p:cNvSpPr/>
            <p:nvPr/>
          </p:nvSpPr>
          <p:spPr>
            <a:xfrm>
              <a:off x="1557360" y="6332400"/>
              <a:ext cx="189000" cy="40606920"/>
            </a:xfrm>
            <a:custGeom>
              <a:avLst/>
              <a:gdLst/>
              <a:ahLst/>
              <a:rect l="l" t="t" r="r" b="b"/>
              <a:pathLst>
                <a:path w="238" h="51159">
                  <a:moveTo>
                    <a:pt x="0" y="-14377"/>
                  </a:moveTo>
                  <a:lnTo>
                    <a:pt x="0" y="-14377"/>
                  </a:lnTo>
                  <a:lnTo>
                    <a:pt x="0" y="301"/>
                  </a:lnTo>
                  <a:lnTo>
                    <a:pt x="2" y="300"/>
                  </a:lnTo>
                  <a:lnTo>
                    <a:pt x="2" y="298"/>
                  </a:lnTo>
                  <a:lnTo>
                    <a:pt x="2" y="280"/>
                  </a:lnTo>
                  <a:lnTo>
                    <a:pt x="2" y="280"/>
                  </a:lnTo>
                  <a:lnTo>
                    <a:pt x="3" y="274"/>
                  </a:lnTo>
                  <a:lnTo>
                    <a:pt x="3" y="274"/>
                  </a:lnTo>
                  <a:lnTo>
                    <a:pt x="3" y="270"/>
                  </a:lnTo>
                  <a:lnTo>
                    <a:pt x="5" y="263"/>
                  </a:lnTo>
                  <a:lnTo>
                    <a:pt x="5" y="263"/>
                  </a:lnTo>
                  <a:lnTo>
                    <a:pt x="5" y="263"/>
                  </a:lnTo>
                  <a:lnTo>
                    <a:pt x="7" y="256"/>
                  </a:lnTo>
                  <a:lnTo>
                    <a:pt x="7" y="256"/>
                  </a:lnTo>
                  <a:lnTo>
                    <a:pt x="7" y="256"/>
                  </a:lnTo>
                  <a:lnTo>
                    <a:pt x="7" y="256"/>
                  </a:lnTo>
                  <a:lnTo>
                    <a:pt x="8" y="256"/>
                  </a:lnTo>
                  <a:lnTo>
                    <a:pt x="8" y="256"/>
                  </a:lnTo>
                  <a:lnTo>
                    <a:pt x="8" y="256"/>
                  </a:lnTo>
                  <a:lnTo>
                    <a:pt x="10" y="256"/>
                  </a:lnTo>
                  <a:lnTo>
                    <a:pt x="10" y="256"/>
                  </a:lnTo>
                  <a:lnTo>
                    <a:pt x="10" y="256"/>
                  </a:lnTo>
                  <a:lnTo>
                    <a:pt x="10" y="256"/>
                  </a:lnTo>
                  <a:lnTo>
                    <a:pt x="12" y="256"/>
                  </a:lnTo>
                  <a:lnTo>
                    <a:pt x="12" y="256"/>
                  </a:lnTo>
                  <a:lnTo>
                    <a:pt x="12" y="256"/>
                  </a:lnTo>
                  <a:lnTo>
                    <a:pt x="13" y="256"/>
                  </a:lnTo>
                  <a:lnTo>
                    <a:pt x="13" y="256"/>
                  </a:lnTo>
                  <a:lnTo>
                    <a:pt x="13" y="256"/>
                  </a:lnTo>
                  <a:lnTo>
                    <a:pt x="13" y="256"/>
                  </a:lnTo>
                  <a:lnTo>
                    <a:pt x="15" y="256"/>
                  </a:lnTo>
                  <a:lnTo>
                    <a:pt x="15" y="256"/>
                  </a:lnTo>
                  <a:lnTo>
                    <a:pt x="15" y="256"/>
                  </a:lnTo>
                  <a:lnTo>
                    <a:pt x="16" y="256"/>
                  </a:lnTo>
                  <a:lnTo>
                    <a:pt x="16" y="256"/>
                  </a:lnTo>
                  <a:lnTo>
                    <a:pt x="16" y="256"/>
                  </a:lnTo>
                  <a:lnTo>
                    <a:pt x="18" y="256"/>
                  </a:lnTo>
                  <a:lnTo>
                    <a:pt x="18" y="256"/>
                  </a:lnTo>
                  <a:lnTo>
                    <a:pt x="18" y="256"/>
                  </a:lnTo>
                  <a:lnTo>
                    <a:pt x="18" y="256"/>
                  </a:lnTo>
                  <a:lnTo>
                    <a:pt x="20" y="256"/>
                  </a:lnTo>
                  <a:lnTo>
                    <a:pt x="20" y="256"/>
                  </a:lnTo>
                  <a:lnTo>
                    <a:pt x="20" y="256"/>
                  </a:lnTo>
                  <a:lnTo>
                    <a:pt x="21" y="256"/>
                  </a:lnTo>
                  <a:lnTo>
                    <a:pt x="21" y="256"/>
                  </a:lnTo>
                  <a:lnTo>
                    <a:pt x="21" y="256"/>
                  </a:lnTo>
                  <a:lnTo>
                    <a:pt x="21" y="256"/>
                  </a:lnTo>
                  <a:lnTo>
                    <a:pt x="23" y="256"/>
                  </a:lnTo>
                  <a:lnTo>
                    <a:pt x="23" y="256"/>
                  </a:lnTo>
                  <a:lnTo>
                    <a:pt x="23" y="256"/>
                  </a:lnTo>
                  <a:lnTo>
                    <a:pt x="25" y="256"/>
                  </a:lnTo>
                  <a:lnTo>
                    <a:pt x="25" y="256"/>
                  </a:lnTo>
                  <a:lnTo>
                    <a:pt x="25" y="256"/>
                  </a:lnTo>
                  <a:lnTo>
                    <a:pt x="25" y="253"/>
                  </a:lnTo>
                  <a:lnTo>
                    <a:pt x="26" y="251"/>
                  </a:lnTo>
                  <a:lnTo>
                    <a:pt x="26" y="248"/>
                  </a:lnTo>
                  <a:lnTo>
                    <a:pt x="26" y="246"/>
                  </a:lnTo>
                  <a:lnTo>
                    <a:pt x="28" y="242"/>
                  </a:lnTo>
                  <a:lnTo>
                    <a:pt x="28" y="241"/>
                  </a:lnTo>
                  <a:lnTo>
                    <a:pt x="28" y="241"/>
                  </a:lnTo>
                  <a:lnTo>
                    <a:pt x="29" y="241"/>
                  </a:lnTo>
                  <a:lnTo>
                    <a:pt x="29" y="241"/>
                  </a:lnTo>
                  <a:lnTo>
                    <a:pt x="29" y="241"/>
                  </a:lnTo>
                  <a:lnTo>
                    <a:pt x="29" y="234"/>
                  </a:lnTo>
                  <a:lnTo>
                    <a:pt x="31" y="234"/>
                  </a:lnTo>
                  <a:lnTo>
                    <a:pt x="31" y="230"/>
                  </a:lnTo>
                  <a:lnTo>
                    <a:pt x="31" y="228"/>
                  </a:lnTo>
                  <a:lnTo>
                    <a:pt x="33" y="227"/>
                  </a:lnTo>
                  <a:lnTo>
                    <a:pt x="33" y="222"/>
                  </a:lnTo>
                  <a:lnTo>
                    <a:pt x="33" y="220"/>
                  </a:lnTo>
                  <a:lnTo>
                    <a:pt x="33" y="220"/>
                  </a:lnTo>
                  <a:lnTo>
                    <a:pt x="34" y="220"/>
                  </a:lnTo>
                  <a:lnTo>
                    <a:pt x="34" y="220"/>
                  </a:lnTo>
                  <a:lnTo>
                    <a:pt x="34" y="216"/>
                  </a:lnTo>
                  <a:lnTo>
                    <a:pt x="36" y="215"/>
                  </a:lnTo>
                  <a:lnTo>
                    <a:pt x="36" y="208"/>
                  </a:lnTo>
                  <a:lnTo>
                    <a:pt x="36" y="204"/>
                  </a:lnTo>
                  <a:lnTo>
                    <a:pt x="38" y="204"/>
                  </a:lnTo>
                  <a:lnTo>
                    <a:pt x="38" y="202"/>
                  </a:lnTo>
                  <a:lnTo>
                    <a:pt x="38" y="199"/>
                  </a:lnTo>
                  <a:lnTo>
                    <a:pt x="38" y="199"/>
                  </a:lnTo>
                  <a:lnTo>
                    <a:pt x="39" y="194"/>
                  </a:lnTo>
                  <a:lnTo>
                    <a:pt x="39" y="189"/>
                  </a:lnTo>
                  <a:lnTo>
                    <a:pt x="39" y="187"/>
                  </a:lnTo>
                  <a:lnTo>
                    <a:pt x="41" y="185"/>
                  </a:lnTo>
                  <a:lnTo>
                    <a:pt x="41" y="185"/>
                  </a:lnTo>
                  <a:lnTo>
                    <a:pt x="41" y="182"/>
                  </a:lnTo>
                  <a:lnTo>
                    <a:pt x="41" y="182"/>
                  </a:lnTo>
                  <a:lnTo>
                    <a:pt x="42" y="182"/>
                  </a:lnTo>
                  <a:lnTo>
                    <a:pt x="42" y="178"/>
                  </a:lnTo>
                  <a:lnTo>
                    <a:pt x="42" y="171"/>
                  </a:lnTo>
                  <a:lnTo>
                    <a:pt x="44" y="171"/>
                  </a:lnTo>
                  <a:lnTo>
                    <a:pt x="44" y="171"/>
                  </a:lnTo>
                  <a:lnTo>
                    <a:pt x="44" y="169"/>
                  </a:lnTo>
                  <a:lnTo>
                    <a:pt x="44" y="166"/>
                  </a:lnTo>
                  <a:lnTo>
                    <a:pt x="46" y="163"/>
                  </a:lnTo>
                  <a:lnTo>
                    <a:pt x="46" y="163"/>
                  </a:lnTo>
                  <a:lnTo>
                    <a:pt x="46" y="163"/>
                  </a:lnTo>
                  <a:lnTo>
                    <a:pt x="47" y="159"/>
                  </a:lnTo>
                  <a:lnTo>
                    <a:pt x="47" y="154"/>
                  </a:lnTo>
                  <a:lnTo>
                    <a:pt x="47" y="152"/>
                  </a:lnTo>
                  <a:lnTo>
                    <a:pt x="49" y="150"/>
                  </a:lnTo>
                  <a:lnTo>
                    <a:pt x="49" y="149"/>
                  </a:lnTo>
                  <a:lnTo>
                    <a:pt x="49" y="145"/>
                  </a:lnTo>
                  <a:lnTo>
                    <a:pt x="49" y="145"/>
                  </a:lnTo>
                  <a:lnTo>
                    <a:pt x="51" y="140"/>
                  </a:lnTo>
                  <a:lnTo>
                    <a:pt x="51" y="138"/>
                  </a:lnTo>
                  <a:lnTo>
                    <a:pt x="51" y="137"/>
                  </a:lnTo>
                  <a:lnTo>
                    <a:pt x="52" y="137"/>
                  </a:lnTo>
                  <a:lnTo>
                    <a:pt x="52" y="135"/>
                  </a:lnTo>
                  <a:lnTo>
                    <a:pt x="52" y="135"/>
                  </a:lnTo>
                  <a:lnTo>
                    <a:pt x="52" y="123"/>
                  </a:lnTo>
                  <a:lnTo>
                    <a:pt x="54" y="123"/>
                  </a:lnTo>
                  <a:lnTo>
                    <a:pt x="54" y="123"/>
                  </a:lnTo>
                  <a:lnTo>
                    <a:pt x="54" y="117"/>
                  </a:lnTo>
                  <a:lnTo>
                    <a:pt x="55" y="116"/>
                  </a:lnTo>
                  <a:lnTo>
                    <a:pt x="55" y="116"/>
                  </a:lnTo>
                  <a:lnTo>
                    <a:pt x="55" y="114"/>
                  </a:lnTo>
                  <a:lnTo>
                    <a:pt x="55" y="114"/>
                  </a:lnTo>
                  <a:lnTo>
                    <a:pt x="57" y="107"/>
                  </a:lnTo>
                  <a:lnTo>
                    <a:pt x="57" y="105"/>
                  </a:lnTo>
                  <a:lnTo>
                    <a:pt x="57" y="104"/>
                  </a:lnTo>
                  <a:lnTo>
                    <a:pt x="59" y="102"/>
                  </a:lnTo>
                  <a:lnTo>
                    <a:pt x="59" y="102"/>
                  </a:lnTo>
                  <a:lnTo>
                    <a:pt x="59" y="102"/>
                  </a:lnTo>
                  <a:lnTo>
                    <a:pt x="60" y="102"/>
                  </a:lnTo>
                  <a:lnTo>
                    <a:pt x="60" y="97"/>
                  </a:lnTo>
                  <a:lnTo>
                    <a:pt x="60" y="97"/>
                  </a:lnTo>
                  <a:lnTo>
                    <a:pt x="60" y="95"/>
                  </a:lnTo>
                  <a:lnTo>
                    <a:pt x="62" y="95"/>
                  </a:lnTo>
                  <a:lnTo>
                    <a:pt x="62" y="95"/>
                  </a:lnTo>
                  <a:lnTo>
                    <a:pt x="62" y="93"/>
                  </a:lnTo>
                  <a:lnTo>
                    <a:pt x="64" y="93"/>
                  </a:lnTo>
                  <a:lnTo>
                    <a:pt x="64" y="93"/>
                  </a:lnTo>
                  <a:lnTo>
                    <a:pt x="64" y="93"/>
                  </a:lnTo>
                  <a:lnTo>
                    <a:pt x="64" y="93"/>
                  </a:lnTo>
                  <a:lnTo>
                    <a:pt x="65" y="93"/>
                  </a:lnTo>
                  <a:lnTo>
                    <a:pt x="65" y="93"/>
                  </a:lnTo>
                  <a:lnTo>
                    <a:pt x="65" y="93"/>
                  </a:lnTo>
                  <a:lnTo>
                    <a:pt x="67" y="93"/>
                  </a:lnTo>
                  <a:lnTo>
                    <a:pt x="67" y="93"/>
                  </a:lnTo>
                  <a:lnTo>
                    <a:pt x="67" y="93"/>
                  </a:lnTo>
                  <a:lnTo>
                    <a:pt x="68" y="93"/>
                  </a:lnTo>
                  <a:lnTo>
                    <a:pt x="68" y="93"/>
                  </a:lnTo>
                  <a:lnTo>
                    <a:pt x="68" y="93"/>
                  </a:lnTo>
                  <a:lnTo>
                    <a:pt x="68" y="93"/>
                  </a:lnTo>
                  <a:lnTo>
                    <a:pt x="70" y="93"/>
                  </a:lnTo>
                  <a:lnTo>
                    <a:pt x="70" y="93"/>
                  </a:lnTo>
                  <a:lnTo>
                    <a:pt x="70" y="93"/>
                  </a:lnTo>
                  <a:lnTo>
                    <a:pt x="72" y="93"/>
                  </a:lnTo>
                  <a:lnTo>
                    <a:pt x="72" y="93"/>
                  </a:lnTo>
                  <a:lnTo>
                    <a:pt x="72" y="93"/>
                  </a:lnTo>
                  <a:lnTo>
                    <a:pt x="72" y="93"/>
                  </a:lnTo>
                  <a:lnTo>
                    <a:pt x="73" y="93"/>
                  </a:lnTo>
                  <a:lnTo>
                    <a:pt x="73" y="93"/>
                  </a:lnTo>
                  <a:lnTo>
                    <a:pt x="73" y="93"/>
                  </a:lnTo>
                  <a:lnTo>
                    <a:pt x="75" y="93"/>
                  </a:lnTo>
                  <a:lnTo>
                    <a:pt x="75" y="93"/>
                  </a:lnTo>
                  <a:lnTo>
                    <a:pt x="75" y="93"/>
                  </a:lnTo>
                  <a:lnTo>
                    <a:pt x="75" y="93"/>
                  </a:lnTo>
                  <a:lnTo>
                    <a:pt x="77" y="93"/>
                  </a:lnTo>
                  <a:lnTo>
                    <a:pt x="77" y="93"/>
                  </a:lnTo>
                  <a:lnTo>
                    <a:pt x="77" y="93"/>
                  </a:lnTo>
                  <a:lnTo>
                    <a:pt x="78" y="93"/>
                  </a:lnTo>
                  <a:lnTo>
                    <a:pt x="78" y="93"/>
                  </a:lnTo>
                  <a:lnTo>
                    <a:pt x="78" y="93"/>
                  </a:lnTo>
                  <a:lnTo>
                    <a:pt x="80" y="93"/>
                  </a:lnTo>
                  <a:lnTo>
                    <a:pt x="80" y="93"/>
                  </a:lnTo>
                  <a:lnTo>
                    <a:pt x="80" y="93"/>
                  </a:lnTo>
                  <a:lnTo>
                    <a:pt x="80" y="93"/>
                  </a:lnTo>
                  <a:lnTo>
                    <a:pt x="82" y="93"/>
                  </a:lnTo>
                  <a:lnTo>
                    <a:pt x="82" y="93"/>
                  </a:lnTo>
                  <a:lnTo>
                    <a:pt x="82" y="93"/>
                  </a:lnTo>
                  <a:lnTo>
                    <a:pt x="83" y="93"/>
                  </a:lnTo>
                  <a:lnTo>
                    <a:pt x="83" y="93"/>
                  </a:lnTo>
                  <a:lnTo>
                    <a:pt x="83" y="93"/>
                  </a:lnTo>
                  <a:lnTo>
                    <a:pt x="83" y="93"/>
                  </a:lnTo>
                  <a:lnTo>
                    <a:pt x="85" y="93"/>
                  </a:lnTo>
                  <a:lnTo>
                    <a:pt x="85" y="93"/>
                  </a:lnTo>
                  <a:lnTo>
                    <a:pt x="85" y="93"/>
                  </a:lnTo>
                  <a:lnTo>
                    <a:pt x="86" y="93"/>
                  </a:lnTo>
                  <a:lnTo>
                    <a:pt x="86" y="93"/>
                  </a:lnTo>
                  <a:lnTo>
                    <a:pt x="86" y="93"/>
                  </a:lnTo>
                  <a:lnTo>
                    <a:pt x="86" y="93"/>
                  </a:lnTo>
                  <a:lnTo>
                    <a:pt x="88" y="93"/>
                  </a:lnTo>
                  <a:lnTo>
                    <a:pt x="88" y="93"/>
                  </a:lnTo>
                  <a:lnTo>
                    <a:pt x="88" y="93"/>
                  </a:lnTo>
                  <a:lnTo>
                    <a:pt x="90" y="93"/>
                  </a:lnTo>
                  <a:lnTo>
                    <a:pt x="90" y="93"/>
                  </a:lnTo>
                  <a:lnTo>
                    <a:pt x="90" y="93"/>
                  </a:lnTo>
                  <a:lnTo>
                    <a:pt x="91" y="93"/>
                  </a:lnTo>
                  <a:lnTo>
                    <a:pt x="91" y="93"/>
                  </a:lnTo>
                  <a:lnTo>
                    <a:pt x="91" y="93"/>
                  </a:lnTo>
                  <a:lnTo>
                    <a:pt x="91" y="93"/>
                  </a:lnTo>
                  <a:lnTo>
                    <a:pt x="93" y="93"/>
                  </a:lnTo>
                  <a:lnTo>
                    <a:pt x="93" y="93"/>
                  </a:lnTo>
                  <a:lnTo>
                    <a:pt x="93" y="93"/>
                  </a:lnTo>
                  <a:lnTo>
                    <a:pt x="95" y="93"/>
                  </a:lnTo>
                  <a:lnTo>
                    <a:pt x="95" y="93"/>
                  </a:lnTo>
                  <a:lnTo>
                    <a:pt x="95" y="93"/>
                  </a:lnTo>
                  <a:lnTo>
                    <a:pt x="95" y="93"/>
                  </a:lnTo>
                  <a:lnTo>
                    <a:pt x="96" y="93"/>
                  </a:lnTo>
                  <a:lnTo>
                    <a:pt x="96" y="93"/>
                  </a:lnTo>
                  <a:lnTo>
                    <a:pt x="96" y="93"/>
                  </a:lnTo>
                  <a:lnTo>
                    <a:pt x="98" y="91"/>
                  </a:lnTo>
                  <a:lnTo>
                    <a:pt x="98" y="88"/>
                  </a:lnTo>
                  <a:lnTo>
                    <a:pt x="98" y="88"/>
                  </a:lnTo>
                  <a:lnTo>
                    <a:pt x="98" y="86"/>
                  </a:lnTo>
                  <a:lnTo>
                    <a:pt x="99" y="86"/>
                  </a:lnTo>
                  <a:lnTo>
                    <a:pt x="99" y="86"/>
                  </a:lnTo>
                  <a:lnTo>
                    <a:pt x="99" y="86"/>
                  </a:lnTo>
                  <a:lnTo>
                    <a:pt x="101" y="86"/>
                  </a:lnTo>
                  <a:lnTo>
                    <a:pt x="101" y="86"/>
                  </a:lnTo>
                  <a:lnTo>
                    <a:pt x="101" y="84"/>
                  </a:lnTo>
                  <a:lnTo>
                    <a:pt x="103" y="84"/>
                  </a:lnTo>
                  <a:lnTo>
                    <a:pt x="103" y="83"/>
                  </a:lnTo>
                  <a:lnTo>
                    <a:pt x="103" y="83"/>
                  </a:lnTo>
                  <a:lnTo>
                    <a:pt x="103" y="83"/>
                  </a:lnTo>
                  <a:lnTo>
                    <a:pt x="104" y="81"/>
                  </a:lnTo>
                  <a:lnTo>
                    <a:pt x="104" y="78"/>
                  </a:lnTo>
                  <a:lnTo>
                    <a:pt x="104" y="78"/>
                  </a:lnTo>
                  <a:lnTo>
                    <a:pt x="106" y="78"/>
                  </a:lnTo>
                  <a:lnTo>
                    <a:pt x="106" y="78"/>
                  </a:lnTo>
                  <a:lnTo>
                    <a:pt x="106" y="78"/>
                  </a:lnTo>
                  <a:lnTo>
                    <a:pt x="106" y="76"/>
                  </a:lnTo>
                  <a:lnTo>
                    <a:pt x="108" y="74"/>
                  </a:lnTo>
                  <a:lnTo>
                    <a:pt x="108" y="74"/>
                  </a:lnTo>
                  <a:lnTo>
                    <a:pt x="108" y="71"/>
                  </a:lnTo>
                  <a:lnTo>
                    <a:pt x="109" y="71"/>
                  </a:lnTo>
                  <a:lnTo>
                    <a:pt x="109" y="69"/>
                  </a:lnTo>
                  <a:lnTo>
                    <a:pt x="109" y="69"/>
                  </a:lnTo>
                  <a:lnTo>
                    <a:pt x="111" y="67"/>
                  </a:lnTo>
                  <a:lnTo>
                    <a:pt x="111" y="67"/>
                  </a:lnTo>
                  <a:lnTo>
                    <a:pt x="111" y="65"/>
                  </a:lnTo>
                  <a:lnTo>
                    <a:pt x="111" y="64"/>
                  </a:lnTo>
                  <a:lnTo>
                    <a:pt x="112" y="64"/>
                  </a:lnTo>
                  <a:lnTo>
                    <a:pt x="112" y="64"/>
                  </a:lnTo>
                  <a:lnTo>
                    <a:pt x="112" y="62"/>
                  </a:lnTo>
                  <a:lnTo>
                    <a:pt x="114" y="62"/>
                  </a:lnTo>
                  <a:lnTo>
                    <a:pt x="114" y="62"/>
                  </a:lnTo>
                  <a:lnTo>
                    <a:pt x="114" y="62"/>
                  </a:lnTo>
                  <a:lnTo>
                    <a:pt x="114" y="62"/>
                  </a:lnTo>
                  <a:lnTo>
                    <a:pt x="116" y="62"/>
                  </a:lnTo>
                  <a:lnTo>
                    <a:pt x="116" y="62"/>
                  </a:lnTo>
                  <a:lnTo>
                    <a:pt x="116" y="62"/>
                  </a:lnTo>
                  <a:lnTo>
                    <a:pt x="117" y="62"/>
                  </a:lnTo>
                  <a:lnTo>
                    <a:pt x="117" y="60"/>
                  </a:lnTo>
                  <a:lnTo>
                    <a:pt x="117" y="60"/>
                  </a:lnTo>
                  <a:lnTo>
                    <a:pt x="117" y="60"/>
                  </a:lnTo>
                  <a:lnTo>
                    <a:pt x="119" y="60"/>
                  </a:lnTo>
                  <a:lnTo>
                    <a:pt x="119" y="60"/>
                  </a:lnTo>
                  <a:lnTo>
                    <a:pt x="119" y="60"/>
                  </a:lnTo>
                  <a:lnTo>
                    <a:pt x="121" y="57"/>
                  </a:lnTo>
                  <a:lnTo>
                    <a:pt x="121" y="57"/>
                  </a:lnTo>
                  <a:lnTo>
                    <a:pt x="121" y="53"/>
                  </a:lnTo>
                  <a:lnTo>
                    <a:pt x="122" y="53"/>
                  </a:lnTo>
                  <a:lnTo>
                    <a:pt x="122" y="52"/>
                  </a:lnTo>
                  <a:lnTo>
                    <a:pt x="122" y="52"/>
                  </a:lnTo>
                  <a:lnTo>
                    <a:pt x="122" y="52"/>
                  </a:lnTo>
                  <a:lnTo>
                    <a:pt x="124" y="52"/>
                  </a:lnTo>
                  <a:lnTo>
                    <a:pt x="124" y="48"/>
                  </a:lnTo>
                  <a:lnTo>
                    <a:pt x="124" y="48"/>
                  </a:lnTo>
                  <a:lnTo>
                    <a:pt x="125" y="48"/>
                  </a:lnTo>
                  <a:lnTo>
                    <a:pt x="125" y="45"/>
                  </a:lnTo>
                  <a:lnTo>
                    <a:pt x="125" y="45"/>
                  </a:lnTo>
                  <a:lnTo>
                    <a:pt x="125" y="45"/>
                  </a:lnTo>
                  <a:lnTo>
                    <a:pt x="127" y="45"/>
                  </a:lnTo>
                  <a:lnTo>
                    <a:pt x="127" y="45"/>
                  </a:lnTo>
                  <a:lnTo>
                    <a:pt x="127" y="45"/>
                  </a:lnTo>
                  <a:lnTo>
                    <a:pt x="129" y="45"/>
                  </a:lnTo>
                  <a:lnTo>
                    <a:pt x="129" y="45"/>
                  </a:lnTo>
                  <a:lnTo>
                    <a:pt x="129" y="45"/>
                  </a:lnTo>
                  <a:lnTo>
                    <a:pt x="129" y="43"/>
                  </a:lnTo>
                  <a:lnTo>
                    <a:pt x="130" y="43"/>
                  </a:lnTo>
                  <a:lnTo>
                    <a:pt x="130" y="43"/>
                  </a:lnTo>
                  <a:lnTo>
                    <a:pt x="130" y="43"/>
                  </a:lnTo>
                  <a:lnTo>
                    <a:pt x="132" y="41"/>
                  </a:lnTo>
                  <a:lnTo>
                    <a:pt x="132" y="39"/>
                  </a:lnTo>
                  <a:lnTo>
                    <a:pt x="132" y="39"/>
                  </a:lnTo>
                  <a:lnTo>
                    <a:pt x="134" y="39"/>
                  </a:lnTo>
                  <a:lnTo>
                    <a:pt x="134" y="38"/>
                  </a:lnTo>
                  <a:lnTo>
                    <a:pt x="134" y="38"/>
                  </a:lnTo>
                  <a:lnTo>
                    <a:pt x="134" y="38"/>
                  </a:lnTo>
                  <a:lnTo>
                    <a:pt x="135" y="38"/>
                  </a:lnTo>
                  <a:lnTo>
                    <a:pt x="135" y="38"/>
                  </a:lnTo>
                  <a:lnTo>
                    <a:pt x="135" y="38"/>
                  </a:lnTo>
                  <a:lnTo>
                    <a:pt x="137" y="36"/>
                  </a:lnTo>
                  <a:lnTo>
                    <a:pt x="137" y="36"/>
                  </a:lnTo>
                  <a:lnTo>
                    <a:pt x="137" y="36"/>
                  </a:lnTo>
                  <a:lnTo>
                    <a:pt x="137" y="36"/>
                  </a:lnTo>
                  <a:lnTo>
                    <a:pt x="138" y="34"/>
                  </a:lnTo>
                  <a:lnTo>
                    <a:pt x="138" y="34"/>
                  </a:lnTo>
                  <a:lnTo>
                    <a:pt x="138" y="34"/>
                  </a:lnTo>
                  <a:lnTo>
                    <a:pt x="140" y="34"/>
                  </a:lnTo>
                  <a:lnTo>
                    <a:pt x="140" y="32"/>
                  </a:lnTo>
                  <a:lnTo>
                    <a:pt x="140" y="32"/>
                  </a:lnTo>
                  <a:lnTo>
                    <a:pt x="142" y="32"/>
                  </a:lnTo>
                  <a:lnTo>
                    <a:pt x="142" y="32"/>
                  </a:lnTo>
                  <a:lnTo>
                    <a:pt x="142" y="32"/>
                  </a:lnTo>
                  <a:lnTo>
                    <a:pt x="142" y="31"/>
                  </a:lnTo>
                  <a:lnTo>
                    <a:pt x="143" y="31"/>
                  </a:lnTo>
                  <a:lnTo>
                    <a:pt x="143" y="31"/>
                  </a:lnTo>
                  <a:lnTo>
                    <a:pt x="143" y="31"/>
                  </a:lnTo>
                  <a:lnTo>
                    <a:pt x="145" y="31"/>
                  </a:lnTo>
                  <a:lnTo>
                    <a:pt x="145" y="31"/>
                  </a:lnTo>
                  <a:lnTo>
                    <a:pt x="145" y="31"/>
                  </a:lnTo>
                  <a:lnTo>
                    <a:pt x="145" y="29"/>
                  </a:lnTo>
                  <a:lnTo>
                    <a:pt x="147" y="29"/>
                  </a:lnTo>
                  <a:lnTo>
                    <a:pt x="147" y="29"/>
                  </a:lnTo>
                  <a:lnTo>
                    <a:pt x="147" y="29"/>
                  </a:lnTo>
                  <a:lnTo>
                    <a:pt x="148" y="29"/>
                  </a:lnTo>
                  <a:lnTo>
                    <a:pt x="148" y="29"/>
                  </a:lnTo>
                  <a:lnTo>
                    <a:pt x="148" y="29"/>
                  </a:lnTo>
                  <a:lnTo>
                    <a:pt x="148" y="29"/>
                  </a:lnTo>
                  <a:lnTo>
                    <a:pt x="150" y="29"/>
                  </a:lnTo>
                  <a:lnTo>
                    <a:pt x="150" y="29"/>
                  </a:lnTo>
                  <a:lnTo>
                    <a:pt x="150" y="27"/>
                  </a:lnTo>
                  <a:lnTo>
                    <a:pt x="151" y="27"/>
                  </a:lnTo>
                  <a:lnTo>
                    <a:pt x="151" y="27"/>
                  </a:lnTo>
                  <a:lnTo>
                    <a:pt x="151" y="27"/>
                  </a:lnTo>
                  <a:lnTo>
                    <a:pt x="153" y="27"/>
                  </a:lnTo>
                  <a:lnTo>
                    <a:pt x="153" y="27"/>
                  </a:lnTo>
                  <a:lnTo>
                    <a:pt x="153" y="26"/>
                  </a:lnTo>
                  <a:lnTo>
                    <a:pt x="153" y="26"/>
                  </a:lnTo>
                  <a:lnTo>
                    <a:pt x="155" y="26"/>
                  </a:lnTo>
                  <a:lnTo>
                    <a:pt x="155" y="24"/>
                  </a:lnTo>
                  <a:lnTo>
                    <a:pt x="155" y="24"/>
                  </a:lnTo>
                  <a:lnTo>
                    <a:pt x="156" y="22"/>
                  </a:lnTo>
                  <a:lnTo>
                    <a:pt x="156" y="22"/>
                  </a:lnTo>
                  <a:lnTo>
                    <a:pt x="156" y="22"/>
                  </a:lnTo>
                  <a:lnTo>
                    <a:pt x="156" y="22"/>
                  </a:lnTo>
                  <a:lnTo>
                    <a:pt x="158" y="22"/>
                  </a:lnTo>
                  <a:lnTo>
                    <a:pt x="158" y="22"/>
                  </a:lnTo>
                  <a:lnTo>
                    <a:pt x="158" y="22"/>
                  </a:lnTo>
                  <a:lnTo>
                    <a:pt x="160" y="22"/>
                  </a:lnTo>
                  <a:lnTo>
                    <a:pt x="160" y="22"/>
                  </a:lnTo>
                  <a:lnTo>
                    <a:pt x="160" y="22"/>
                  </a:lnTo>
                  <a:lnTo>
                    <a:pt x="160" y="22"/>
                  </a:lnTo>
                  <a:lnTo>
                    <a:pt x="161" y="22"/>
                  </a:lnTo>
                  <a:lnTo>
                    <a:pt x="161" y="20"/>
                  </a:lnTo>
                  <a:lnTo>
                    <a:pt x="161" y="20"/>
                  </a:lnTo>
                  <a:lnTo>
                    <a:pt x="163" y="20"/>
                  </a:lnTo>
                  <a:lnTo>
                    <a:pt x="163" y="20"/>
                  </a:lnTo>
                  <a:lnTo>
                    <a:pt x="163" y="20"/>
                  </a:lnTo>
                  <a:lnTo>
                    <a:pt x="165" y="20"/>
                  </a:lnTo>
                  <a:lnTo>
                    <a:pt x="165" y="20"/>
                  </a:lnTo>
                  <a:lnTo>
                    <a:pt x="165" y="20"/>
                  </a:lnTo>
                  <a:lnTo>
                    <a:pt x="165" y="19"/>
                  </a:lnTo>
                  <a:lnTo>
                    <a:pt x="166" y="19"/>
                  </a:lnTo>
                  <a:lnTo>
                    <a:pt x="166" y="19"/>
                  </a:lnTo>
                  <a:lnTo>
                    <a:pt x="166" y="19"/>
                  </a:lnTo>
                  <a:lnTo>
                    <a:pt x="168" y="19"/>
                  </a:lnTo>
                  <a:lnTo>
                    <a:pt x="168" y="19"/>
                  </a:lnTo>
                  <a:lnTo>
                    <a:pt x="168" y="19"/>
                  </a:lnTo>
                  <a:lnTo>
                    <a:pt x="168" y="17"/>
                  </a:lnTo>
                  <a:lnTo>
                    <a:pt x="169" y="17"/>
                  </a:lnTo>
                  <a:lnTo>
                    <a:pt x="169" y="17"/>
                  </a:lnTo>
                  <a:lnTo>
                    <a:pt x="169" y="17"/>
                  </a:lnTo>
                  <a:lnTo>
                    <a:pt x="171" y="17"/>
                  </a:lnTo>
                  <a:lnTo>
                    <a:pt x="171" y="17"/>
                  </a:lnTo>
                  <a:lnTo>
                    <a:pt x="171" y="17"/>
                  </a:lnTo>
                  <a:lnTo>
                    <a:pt x="173" y="17"/>
                  </a:lnTo>
                  <a:lnTo>
                    <a:pt x="173" y="15"/>
                  </a:lnTo>
                  <a:lnTo>
                    <a:pt x="173" y="15"/>
                  </a:lnTo>
                  <a:lnTo>
                    <a:pt x="173" y="15"/>
                  </a:lnTo>
                  <a:lnTo>
                    <a:pt x="174" y="15"/>
                  </a:lnTo>
                  <a:lnTo>
                    <a:pt x="174" y="15"/>
                  </a:lnTo>
                  <a:lnTo>
                    <a:pt x="174" y="15"/>
                  </a:lnTo>
                  <a:lnTo>
                    <a:pt x="176" y="15"/>
                  </a:lnTo>
                  <a:lnTo>
                    <a:pt x="176" y="15"/>
                  </a:lnTo>
                  <a:lnTo>
                    <a:pt x="176" y="15"/>
                  </a:lnTo>
                  <a:lnTo>
                    <a:pt x="176" y="15"/>
                  </a:lnTo>
                  <a:lnTo>
                    <a:pt x="178" y="13"/>
                  </a:lnTo>
                  <a:lnTo>
                    <a:pt x="178" y="13"/>
                  </a:lnTo>
                  <a:lnTo>
                    <a:pt x="178" y="13"/>
                  </a:lnTo>
                  <a:lnTo>
                    <a:pt x="179" y="13"/>
                  </a:lnTo>
                  <a:lnTo>
                    <a:pt x="179" y="13"/>
                  </a:lnTo>
                  <a:lnTo>
                    <a:pt x="179" y="13"/>
                  </a:lnTo>
                  <a:lnTo>
                    <a:pt x="179" y="13"/>
                  </a:lnTo>
                  <a:lnTo>
                    <a:pt x="181" y="13"/>
                  </a:lnTo>
                  <a:lnTo>
                    <a:pt x="181" y="13"/>
                  </a:lnTo>
                  <a:lnTo>
                    <a:pt x="181" y="13"/>
                  </a:lnTo>
                  <a:lnTo>
                    <a:pt x="182" y="13"/>
                  </a:lnTo>
                  <a:lnTo>
                    <a:pt x="182" y="13"/>
                  </a:lnTo>
                  <a:lnTo>
                    <a:pt x="182" y="13"/>
                  </a:lnTo>
                  <a:lnTo>
                    <a:pt x="184" y="13"/>
                  </a:lnTo>
                  <a:lnTo>
                    <a:pt x="184" y="13"/>
                  </a:lnTo>
                  <a:lnTo>
                    <a:pt x="184" y="12"/>
                  </a:lnTo>
                  <a:lnTo>
                    <a:pt x="184" y="12"/>
                  </a:lnTo>
                  <a:lnTo>
                    <a:pt x="186" y="12"/>
                  </a:lnTo>
                  <a:lnTo>
                    <a:pt x="186" y="12"/>
                  </a:lnTo>
                  <a:lnTo>
                    <a:pt x="186" y="12"/>
                  </a:lnTo>
                  <a:lnTo>
                    <a:pt x="187" y="12"/>
                  </a:lnTo>
                  <a:lnTo>
                    <a:pt x="187" y="12"/>
                  </a:lnTo>
                  <a:lnTo>
                    <a:pt x="187" y="12"/>
                  </a:lnTo>
                  <a:lnTo>
                    <a:pt x="187" y="12"/>
                  </a:lnTo>
                  <a:lnTo>
                    <a:pt x="189" y="12"/>
                  </a:lnTo>
                  <a:lnTo>
                    <a:pt x="189" y="12"/>
                  </a:lnTo>
                  <a:lnTo>
                    <a:pt x="189" y="12"/>
                  </a:lnTo>
                  <a:lnTo>
                    <a:pt x="191" y="12"/>
                  </a:lnTo>
                  <a:lnTo>
                    <a:pt x="191" y="12"/>
                  </a:lnTo>
                  <a:lnTo>
                    <a:pt x="191" y="10"/>
                  </a:lnTo>
                  <a:lnTo>
                    <a:pt x="191" y="10"/>
                  </a:lnTo>
                  <a:lnTo>
                    <a:pt x="192" y="10"/>
                  </a:lnTo>
                  <a:lnTo>
                    <a:pt x="192" y="10"/>
                  </a:lnTo>
                  <a:lnTo>
                    <a:pt x="192" y="10"/>
                  </a:lnTo>
                  <a:lnTo>
                    <a:pt x="194" y="10"/>
                  </a:lnTo>
                  <a:lnTo>
                    <a:pt x="194" y="8"/>
                  </a:lnTo>
                  <a:lnTo>
                    <a:pt x="194" y="8"/>
                  </a:lnTo>
                  <a:lnTo>
                    <a:pt x="195" y="8"/>
                  </a:lnTo>
                  <a:lnTo>
                    <a:pt x="195" y="8"/>
                  </a:lnTo>
                  <a:lnTo>
                    <a:pt x="195" y="8"/>
                  </a:lnTo>
                  <a:lnTo>
                    <a:pt x="195" y="8"/>
                  </a:lnTo>
                  <a:lnTo>
                    <a:pt x="197" y="8"/>
                  </a:lnTo>
                  <a:lnTo>
                    <a:pt x="197" y="8"/>
                  </a:lnTo>
                  <a:lnTo>
                    <a:pt x="197" y="8"/>
                  </a:lnTo>
                  <a:lnTo>
                    <a:pt x="199" y="8"/>
                  </a:lnTo>
                  <a:lnTo>
                    <a:pt x="199" y="8"/>
                  </a:lnTo>
                  <a:lnTo>
                    <a:pt x="199" y="8"/>
                  </a:lnTo>
                  <a:lnTo>
                    <a:pt x="199" y="8"/>
                  </a:lnTo>
                  <a:lnTo>
                    <a:pt x="200" y="8"/>
                  </a:lnTo>
                  <a:lnTo>
                    <a:pt x="200" y="8"/>
                  </a:lnTo>
                  <a:lnTo>
                    <a:pt x="200" y="8"/>
                  </a:lnTo>
                  <a:lnTo>
                    <a:pt x="202" y="8"/>
                  </a:lnTo>
                  <a:lnTo>
                    <a:pt x="202" y="8"/>
                  </a:lnTo>
                  <a:lnTo>
                    <a:pt x="202" y="8"/>
                  </a:lnTo>
                  <a:lnTo>
                    <a:pt x="204" y="6"/>
                  </a:lnTo>
                  <a:lnTo>
                    <a:pt x="204" y="6"/>
                  </a:lnTo>
                  <a:lnTo>
                    <a:pt x="204" y="6"/>
                  </a:lnTo>
                  <a:lnTo>
                    <a:pt x="204" y="6"/>
                  </a:lnTo>
                  <a:lnTo>
                    <a:pt x="205" y="6"/>
                  </a:lnTo>
                  <a:lnTo>
                    <a:pt x="205" y="6"/>
                  </a:lnTo>
                  <a:lnTo>
                    <a:pt x="205" y="6"/>
                  </a:lnTo>
                  <a:lnTo>
                    <a:pt x="207" y="6"/>
                  </a:lnTo>
                  <a:lnTo>
                    <a:pt x="207" y="6"/>
                  </a:lnTo>
                  <a:lnTo>
                    <a:pt x="207" y="6"/>
                  </a:lnTo>
                  <a:lnTo>
                    <a:pt x="207" y="6"/>
                  </a:lnTo>
                  <a:lnTo>
                    <a:pt x="208" y="6"/>
                  </a:lnTo>
                  <a:lnTo>
                    <a:pt x="208" y="5"/>
                  </a:lnTo>
                  <a:lnTo>
                    <a:pt x="208" y="5"/>
                  </a:lnTo>
                  <a:lnTo>
                    <a:pt x="210" y="5"/>
                  </a:lnTo>
                  <a:lnTo>
                    <a:pt x="210" y="5"/>
                  </a:lnTo>
                  <a:lnTo>
                    <a:pt x="210" y="5"/>
                  </a:lnTo>
                  <a:lnTo>
                    <a:pt x="210" y="5"/>
                  </a:lnTo>
                  <a:lnTo>
                    <a:pt x="212" y="5"/>
                  </a:lnTo>
                  <a:lnTo>
                    <a:pt x="212" y="5"/>
                  </a:lnTo>
                  <a:lnTo>
                    <a:pt x="212" y="5"/>
                  </a:lnTo>
                  <a:lnTo>
                    <a:pt x="213" y="5"/>
                  </a:lnTo>
                  <a:lnTo>
                    <a:pt x="213" y="5"/>
                  </a:lnTo>
                  <a:lnTo>
                    <a:pt x="213" y="5"/>
                  </a:lnTo>
                  <a:lnTo>
                    <a:pt x="215" y="5"/>
                  </a:lnTo>
                  <a:lnTo>
                    <a:pt x="215" y="5"/>
                  </a:lnTo>
                  <a:lnTo>
                    <a:pt x="215" y="5"/>
                  </a:lnTo>
                  <a:lnTo>
                    <a:pt x="215" y="5"/>
                  </a:lnTo>
                  <a:lnTo>
                    <a:pt x="217" y="5"/>
                  </a:lnTo>
                  <a:lnTo>
                    <a:pt x="217" y="5"/>
                  </a:lnTo>
                  <a:lnTo>
                    <a:pt x="217" y="5"/>
                  </a:lnTo>
                  <a:lnTo>
                    <a:pt x="218" y="3"/>
                  </a:lnTo>
                  <a:lnTo>
                    <a:pt x="218" y="3"/>
                  </a:lnTo>
                  <a:lnTo>
                    <a:pt x="218" y="3"/>
                  </a:lnTo>
                  <a:lnTo>
                    <a:pt x="218" y="3"/>
                  </a:lnTo>
                  <a:lnTo>
                    <a:pt x="220" y="3"/>
                  </a:lnTo>
                  <a:lnTo>
                    <a:pt x="220" y="3"/>
                  </a:lnTo>
                  <a:lnTo>
                    <a:pt x="220" y="3"/>
                  </a:lnTo>
                  <a:lnTo>
                    <a:pt x="221" y="3"/>
                  </a:lnTo>
                  <a:lnTo>
                    <a:pt x="221" y="3"/>
                  </a:lnTo>
                  <a:lnTo>
                    <a:pt x="221" y="3"/>
                  </a:lnTo>
                  <a:lnTo>
                    <a:pt x="221" y="3"/>
                  </a:lnTo>
                  <a:lnTo>
                    <a:pt x="223" y="3"/>
                  </a:lnTo>
                  <a:lnTo>
                    <a:pt x="223" y="3"/>
                  </a:lnTo>
                  <a:lnTo>
                    <a:pt x="223" y="3"/>
                  </a:lnTo>
                  <a:lnTo>
                    <a:pt x="225" y="3"/>
                  </a:lnTo>
                  <a:lnTo>
                    <a:pt x="225" y="3"/>
                  </a:lnTo>
                  <a:lnTo>
                    <a:pt x="225" y="1"/>
                  </a:lnTo>
                  <a:lnTo>
                    <a:pt x="226" y="1"/>
                  </a:lnTo>
                  <a:lnTo>
                    <a:pt x="226" y="1"/>
                  </a:lnTo>
                  <a:lnTo>
                    <a:pt x="226" y="1"/>
                  </a:lnTo>
                  <a:lnTo>
                    <a:pt x="226" y="1"/>
                  </a:lnTo>
                  <a:lnTo>
                    <a:pt x="228" y="1"/>
                  </a:lnTo>
                  <a:lnTo>
                    <a:pt x="228" y="1"/>
                  </a:lnTo>
                  <a:lnTo>
                    <a:pt x="228" y="1"/>
                  </a:lnTo>
                  <a:lnTo>
                    <a:pt x="230" y="1"/>
                  </a:lnTo>
                  <a:lnTo>
                    <a:pt x="230" y="1"/>
                  </a:lnTo>
                  <a:lnTo>
                    <a:pt x="230" y="1"/>
                  </a:lnTo>
                  <a:lnTo>
                    <a:pt x="230"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lnTo>
                    <a:pt x="238" y="0"/>
                  </a:lnTo>
                  <a:lnTo>
                    <a:pt x="238"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05" name=""/>
            <p:cNvSpPr/>
            <p:nvPr/>
          </p:nvSpPr>
          <p:spPr>
            <a:xfrm>
              <a:off x="1557360" y="6332400"/>
              <a:ext cx="189000" cy="40606920"/>
            </a:xfrm>
            <a:custGeom>
              <a:avLst/>
              <a:gdLst/>
              <a:ahLst/>
              <a:rect l="l" t="t" r="r" b="b"/>
              <a:pathLst>
                <a:path w="238" h="51159">
                  <a:moveTo>
                    <a:pt x="238" y="0"/>
                  </a:moveTo>
                  <a:lnTo>
                    <a:pt x="238" y="0"/>
                  </a:lnTo>
                  <a:lnTo>
                    <a:pt x="236" y="0"/>
                  </a:lnTo>
                  <a:lnTo>
                    <a:pt x="236" y="0"/>
                  </a:lnTo>
                  <a:lnTo>
                    <a:pt x="236" y="0"/>
                  </a:lnTo>
                  <a:lnTo>
                    <a:pt x="234" y="1"/>
                  </a:lnTo>
                  <a:lnTo>
                    <a:pt x="234" y="1"/>
                  </a:lnTo>
                  <a:lnTo>
                    <a:pt x="234" y="1"/>
                  </a:lnTo>
                  <a:lnTo>
                    <a:pt x="234" y="1"/>
                  </a:lnTo>
                  <a:lnTo>
                    <a:pt x="233" y="1"/>
                  </a:lnTo>
                  <a:lnTo>
                    <a:pt x="233" y="1"/>
                  </a:lnTo>
                  <a:lnTo>
                    <a:pt x="233" y="1"/>
                  </a:lnTo>
                  <a:lnTo>
                    <a:pt x="231" y="1"/>
                  </a:lnTo>
                  <a:lnTo>
                    <a:pt x="231" y="1"/>
                  </a:lnTo>
                  <a:lnTo>
                    <a:pt x="231" y="1"/>
                  </a:lnTo>
                  <a:lnTo>
                    <a:pt x="230" y="1"/>
                  </a:lnTo>
                  <a:lnTo>
                    <a:pt x="230" y="1"/>
                  </a:lnTo>
                  <a:lnTo>
                    <a:pt x="230" y="1"/>
                  </a:lnTo>
                  <a:lnTo>
                    <a:pt x="230" y="1"/>
                  </a:lnTo>
                  <a:lnTo>
                    <a:pt x="228" y="1"/>
                  </a:lnTo>
                  <a:lnTo>
                    <a:pt x="228" y="1"/>
                  </a:lnTo>
                  <a:lnTo>
                    <a:pt x="228" y="1"/>
                  </a:lnTo>
                  <a:lnTo>
                    <a:pt x="226" y="1"/>
                  </a:lnTo>
                  <a:lnTo>
                    <a:pt x="226" y="1"/>
                  </a:lnTo>
                  <a:lnTo>
                    <a:pt x="226" y="1"/>
                  </a:lnTo>
                  <a:lnTo>
                    <a:pt x="226" y="1"/>
                  </a:lnTo>
                  <a:lnTo>
                    <a:pt x="225" y="1"/>
                  </a:lnTo>
                  <a:lnTo>
                    <a:pt x="225" y="3"/>
                  </a:lnTo>
                  <a:lnTo>
                    <a:pt x="225" y="3"/>
                  </a:lnTo>
                  <a:lnTo>
                    <a:pt x="223" y="3"/>
                  </a:lnTo>
                  <a:lnTo>
                    <a:pt x="223" y="3"/>
                  </a:lnTo>
                  <a:lnTo>
                    <a:pt x="223" y="3"/>
                  </a:lnTo>
                  <a:lnTo>
                    <a:pt x="221" y="3"/>
                  </a:lnTo>
                  <a:lnTo>
                    <a:pt x="221" y="3"/>
                  </a:lnTo>
                  <a:lnTo>
                    <a:pt x="221" y="3"/>
                  </a:lnTo>
                  <a:lnTo>
                    <a:pt x="221" y="3"/>
                  </a:lnTo>
                  <a:lnTo>
                    <a:pt x="220" y="3"/>
                  </a:lnTo>
                  <a:lnTo>
                    <a:pt x="220" y="3"/>
                  </a:lnTo>
                  <a:lnTo>
                    <a:pt x="220" y="3"/>
                  </a:lnTo>
                  <a:lnTo>
                    <a:pt x="218" y="3"/>
                  </a:lnTo>
                  <a:lnTo>
                    <a:pt x="218" y="3"/>
                  </a:lnTo>
                  <a:lnTo>
                    <a:pt x="218" y="3"/>
                  </a:lnTo>
                  <a:lnTo>
                    <a:pt x="218" y="3"/>
                  </a:lnTo>
                  <a:lnTo>
                    <a:pt x="217" y="5"/>
                  </a:lnTo>
                  <a:lnTo>
                    <a:pt x="217" y="5"/>
                  </a:lnTo>
                  <a:lnTo>
                    <a:pt x="217" y="5"/>
                  </a:lnTo>
                  <a:lnTo>
                    <a:pt x="215" y="5"/>
                  </a:lnTo>
                  <a:lnTo>
                    <a:pt x="215" y="5"/>
                  </a:lnTo>
                  <a:lnTo>
                    <a:pt x="215" y="5"/>
                  </a:lnTo>
                  <a:lnTo>
                    <a:pt x="215" y="5"/>
                  </a:lnTo>
                  <a:lnTo>
                    <a:pt x="213" y="5"/>
                  </a:lnTo>
                  <a:lnTo>
                    <a:pt x="213" y="5"/>
                  </a:lnTo>
                  <a:lnTo>
                    <a:pt x="213" y="5"/>
                  </a:lnTo>
                  <a:lnTo>
                    <a:pt x="212" y="5"/>
                  </a:lnTo>
                  <a:lnTo>
                    <a:pt x="212" y="5"/>
                  </a:lnTo>
                  <a:lnTo>
                    <a:pt x="212" y="5"/>
                  </a:lnTo>
                  <a:lnTo>
                    <a:pt x="210" y="5"/>
                  </a:lnTo>
                  <a:lnTo>
                    <a:pt x="210" y="5"/>
                  </a:lnTo>
                  <a:lnTo>
                    <a:pt x="210" y="5"/>
                  </a:lnTo>
                  <a:lnTo>
                    <a:pt x="210" y="5"/>
                  </a:lnTo>
                  <a:lnTo>
                    <a:pt x="208" y="5"/>
                  </a:lnTo>
                  <a:lnTo>
                    <a:pt x="208" y="5"/>
                  </a:lnTo>
                  <a:lnTo>
                    <a:pt x="208" y="6"/>
                  </a:lnTo>
                  <a:lnTo>
                    <a:pt x="207" y="6"/>
                  </a:lnTo>
                  <a:lnTo>
                    <a:pt x="207" y="6"/>
                  </a:lnTo>
                  <a:lnTo>
                    <a:pt x="207" y="6"/>
                  </a:lnTo>
                  <a:lnTo>
                    <a:pt x="207" y="6"/>
                  </a:lnTo>
                  <a:lnTo>
                    <a:pt x="205" y="6"/>
                  </a:lnTo>
                  <a:lnTo>
                    <a:pt x="205" y="6"/>
                  </a:lnTo>
                  <a:lnTo>
                    <a:pt x="205" y="6"/>
                  </a:lnTo>
                  <a:lnTo>
                    <a:pt x="204" y="6"/>
                  </a:lnTo>
                  <a:lnTo>
                    <a:pt x="204" y="6"/>
                  </a:lnTo>
                  <a:lnTo>
                    <a:pt x="204" y="6"/>
                  </a:lnTo>
                  <a:lnTo>
                    <a:pt x="204" y="6"/>
                  </a:lnTo>
                  <a:lnTo>
                    <a:pt x="202" y="8"/>
                  </a:lnTo>
                  <a:lnTo>
                    <a:pt x="202" y="8"/>
                  </a:lnTo>
                  <a:lnTo>
                    <a:pt x="202" y="8"/>
                  </a:lnTo>
                  <a:lnTo>
                    <a:pt x="200" y="8"/>
                  </a:lnTo>
                  <a:lnTo>
                    <a:pt x="200" y="8"/>
                  </a:lnTo>
                  <a:lnTo>
                    <a:pt x="200" y="8"/>
                  </a:lnTo>
                  <a:lnTo>
                    <a:pt x="199" y="8"/>
                  </a:lnTo>
                  <a:lnTo>
                    <a:pt x="199" y="8"/>
                  </a:lnTo>
                  <a:lnTo>
                    <a:pt x="199" y="8"/>
                  </a:lnTo>
                  <a:lnTo>
                    <a:pt x="199" y="8"/>
                  </a:lnTo>
                  <a:lnTo>
                    <a:pt x="197" y="8"/>
                  </a:lnTo>
                  <a:lnTo>
                    <a:pt x="197" y="8"/>
                  </a:lnTo>
                  <a:lnTo>
                    <a:pt x="197" y="8"/>
                  </a:lnTo>
                  <a:lnTo>
                    <a:pt x="195" y="8"/>
                  </a:lnTo>
                  <a:lnTo>
                    <a:pt x="195" y="8"/>
                  </a:lnTo>
                  <a:lnTo>
                    <a:pt x="195" y="8"/>
                  </a:lnTo>
                  <a:lnTo>
                    <a:pt x="195" y="8"/>
                  </a:lnTo>
                  <a:lnTo>
                    <a:pt x="194" y="8"/>
                  </a:lnTo>
                  <a:lnTo>
                    <a:pt x="194" y="8"/>
                  </a:lnTo>
                  <a:lnTo>
                    <a:pt x="194" y="10"/>
                  </a:lnTo>
                  <a:lnTo>
                    <a:pt x="192" y="10"/>
                  </a:lnTo>
                  <a:lnTo>
                    <a:pt x="192" y="10"/>
                  </a:lnTo>
                  <a:lnTo>
                    <a:pt x="192" y="10"/>
                  </a:lnTo>
                  <a:lnTo>
                    <a:pt x="191" y="10"/>
                  </a:lnTo>
                  <a:lnTo>
                    <a:pt x="191" y="10"/>
                  </a:lnTo>
                  <a:lnTo>
                    <a:pt x="191" y="12"/>
                  </a:lnTo>
                  <a:lnTo>
                    <a:pt x="191" y="12"/>
                  </a:lnTo>
                  <a:lnTo>
                    <a:pt x="189" y="12"/>
                  </a:lnTo>
                  <a:lnTo>
                    <a:pt x="189" y="12"/>
                  </a:lnTo>
                  <a:lnTo>
                    <a:pt x="189" y="12"/>
                  </a:lnTo>
                  <a:lnTo>
                    <a:pt x="187" y="12"/>
                  </a:lnTo>
                  <a:lnTo>
                    <a:pt x="187" y="12"/>
                  </a:lnTo>
                  <a:lnTo>
                    <a:pt x="187" y="12"/>
                  </a:lnTo>
                  <a:lnTo>
                    <a:pt x="187" y="12"/>
                  </a:lnTo>
                  <a:lnTo>
                    <a:pt x="186" y="12"/>
                  </a:lnTo>
                  <a:lnTo>
                    <a:pt x="186" y="12"/>
                  </a:lnTo>
                  <a:lnTo>
                    <a:pt x="186" y="12"/>
                  </a:lnTo>
                  <a:lnTo>
                    <a:pt x="184" y="12"/>
                  </a:lnTo>
                  <a:lnTo>
                    <a:pt x="184" y="12"/>
                  </a:lnTo>
                  <a:lnTo>
                    <a:pt x="184" y="13"/>
                  </a:lnTo>
                  <a:lnTo>
                    <a:pt x="184" y="13"/>
                  </a:lnTo>
                  <a:lnTo>
                    <a:pt x="182" y="13"/>
                  </a:lnTo>
                  <a:lnTo>
                    <a:pt x="182" y="13"/>
                  </a:lnTo>
                  <a:lnTo>
                    <a:pt x="182" y="13"/>
                  </a:lnTo>
                  <a:lnTo>
                    <a:pt x="181" y="13"/>
                  </a:lnTo>
                  <a:lnTo>
                    <a:pt x="181" y="13"/>
                  </a:lnTo>
                  <a:lnTo>
                    <a:pt x="181" y="13"/>
                  </a:lnTo>
                  <a:lnTo>
                    <a:pt x="179" y="13"/>
                  </a:lnTo>
                  <a:lnTo>
                    <a:pt x="179" y="13"/>
                  </a:lnTo>
                  <a:lnTo>
                    <a:pt x="179" y="13"/>
                  </a:lnTo>
                  <a:lnTo>
                    <a:pt x="179" y="13"/>
                  </a:lnTo>
                  <a:lnTo>
                    <a:pt x="178" y="13"/>
                  </a:lnTo>
                  <a:lnTo>
                    <a:pt x="178" y="13"/>
                  </a:lnTo>
                  <a:lnTo>
                    <a:pt x="178" y="13"/>
                  </a:lnTo>
                  <a:lnTo>
                    <a:pt x="176" y="15"/>
                  </a:lnTo>
                  <a:lnTo>
                    <a:pt x="176" y="15"/>
                  </a:lnTo>
                  <a:lnTo>
                    <a:pt x="176" y="15"/>
                  </a:lnTo>
                  <a:lnTo>
                    <a:pt x="176" y="15"/>
                  </a:lnTo>
                  <a:lnTo>
                    <a:pt x="174" y="15"/>
                  </a:lnTo>
                  <a:lnTo>
                    <a:pt x="174" y="15"/>
                  </a:lnTo>
                  <a:lnTo>
                    <a:pt x="174" y="15"/>
                  </a:lnTo>
                  <a:lnTo>
                    <a:pt x="173" y="15"/>
                  </a:lnTo>
                  <a:lnTo>
                    <a:pt x="173" y="15"/>
                  </a:lnTo>
                  <a:lnTo>
                    <a:pt x="173" y="15"/>
                  </a:lnTo>
                  <a:lnTo>
                    <a:pt x="173" y="17"/>
                  </a:lnTo>
                  <a:lnTo>
                    <a:pt x="171" y="17"/>
                  </a:lnTo>
                  <a:lnTo>
                    <a:pt x="171" y="17"/>
                  </a:lnTo>
                  <a:lnTo>
                    <a:pt x="171" y="17"/>
                  </a:lnTo>
                  <a:lnTo>
                    <a:pt x="169" y="17"/>
                  </a:lnTo>
                  <a:lnTo>
                    <a:pt x="169" y="17"/>
                  </a:lnTo>
                  <a:lnTo>
                    <a:pt x="169" y="17"/>
                  </a:lnTo>
                  <a:lnTo>
                    <a:pt x="168" y="17"/>
                  </a:lnTo>
                  <a:lnTo>
                    <a:pt x="168" y="19"/>
                  </a:lnTo>
                  <a:lnTo>
                    <a:pt x="168" y="19"/>
                  </a:lnTo>
                  <a:lnTo>
                    <a:pt x="168" y="19"/>
                  </a:lnTo>
                  <a:lnTo>
                    <a:pt x="166" y="19"/>
                  </a:lnTo>
                  <a:lnTo>
                    <a:pt x="166" y="19"/>
                  </a:lnTo>
                  <a:lnTo>
                    <a:pt x="166" y="19"/>
                  </a:lnTo>
                  <a:lnTo>
                    <a:pt x="165" y="19"/>
                  </a:lnTo>
                  <a:lnTo>
                    <a:pt x="165" y="20"/>
                  </a:lnTo>
                  <a:lnTo>
                    <a:pt x="165" y="20"/>
                  </a:lnTo>
                  <a:lnTo>
                    <a:pt x="165" y="20"/>
                  </a:lnTo>
                  <a:lnTo>
                    <a:pt x="163" y="20"/>
                  </a:lnTo>
                  <a:lnTo>
                    <a:pt x="163" y="20"/>
                  </a:lnTo>
                  <a:lnTo>
                    <a:pt x="163" y="20"/>
                  </a:lnTo>
                  <a:lnTo>
                    <a:pt x="161" y="20"/>
                  </a:lnTo>
                  <a:lnTo>
                    <a:pt x="161" y="20"/>
                  </a:lnTo>
                  <a:lnTo>
                    <a:pt x="161" y="22"/>
                  </a:lnTo>
                  <a:lnTo>
                    <a:pt x="160" y="22"/>
                  </a:lnTo>
                  <a:lnTo>
                    <a:pt x="160" y="22"/>
                  </a:lnTo>
                  <a:lnTo>
                    <a:pt x="160" y="22"/>
                  </a:lnTo>
                  <a:lnTo>
                    <a:pt x="160" y="22"/>
                  </a:lnTo>
                  <a:lnTo>
                    <a:pt x="158" y="22"/>
                  </a:lnTo>
                  <a:lnTo>
                    <a:pt x="158" y="22"/>
                  </a:lnTo>
                  <a:lnTo>
                    <a:pt x="158" y="22"/>
                  </a:lnTo>
                  <a:lnTo>
                    <a:pt x="156" y="22"/>
                  </a:lnTo>
                  <a:lnTo>
                    <a:pt x="156" y="22"/>
                  </a:lnTo>
                  <a:lnTo>
                    <a:pt x="156" y="22"/>
                  </a:lnTo>
                  <a:lnTo>
                    <a:pt x="156" y="22"/>
                  </a:lnTo>
                  <a:lnTo>
                    <a:pt x="155" y="24"/>
                  </a:lnTo>
                  <a:lnTo>
                    <a:pt x="155" y="24"/>
                  </a:lnTo>
                  <a:lnTo>
                    <a:pt x="155" y="26"/>
                  </a:lnTo>
                  <a:lnTo>
                    <a:pt x="153" y="26"/>
                  </a:lnTo>
                  <a:lnTo>
                    <a:pt x="153" y="26"/>
                  </a:lnTo>
                  <a:lnTo>
                    <a:pt x="153" y="27"/>
                  </a:lnTo>
                  <a:lnTo>
                    <a:pt x="153" y="27"/>
                  </a:lnTo>
                  <a:lnTo>
                    <a:pt x="151" y="27"/>
                  </a:lnTo>
                  <a:lnTo>
                    <a:pt x="151" y="27"/>
                  </a:lnTo>
                  <a:lnTo>
                    <a:pt x="151" y="27"/>
                  </a:lnTo>
                  <a:lnTo>
                    <a:pt x="150" y="27"/>
                  </a:lnTo>
                  <a:lnTo>
                    <a:pt x="150" y="29"/>
                  </a:lnTo>
                  <a:lnTo>
                    <a:pt x="150" y="29"/>
                  </a:lnTo>
                  <a:lnTo>
                    <a:pt x="148" y="29"/>
                  </a:lnTo>
                  <a:lnTo>
                    <a:pt x="148" y="29"/>
                  </a:lnTo>
                  <a:lnTo>
                    <a:pt x="148" y="29"/>
                  </a:lnTo>
                  <a:lnTo>
                    <a:pt x="148" y="29"/>
                  </a:lnTo>
                  <a:lnTo>
                    <a:pt x="147" y="29"/>
                  </a:lnTo>
                  <a:lnTo>
                    <a:pt x="147" y="29"/>
                  </a:lnTo>
                  <a:lnTo>
                    <a:pt x="147" y="29"/>
                  </a:lnTo>
                  <a:lnTo>
                    <a:pt x="145" y="29"/>
                  </a:lnTo>
                  <a:lnTo>
                    <a:pt x="145" y="31"/>
                  </a:lnTo>
                  <a:lnTo>
                    <a:pt x="145" y="31"/>
                  </a:lnTo>
                  <a:lnTo>
                    <a:pt x="145" y="31"/>
                  </a:lnTo>
                  <a:lnTo>
                    <a:pt x="143" y="31"/>
                  </a:lnTo>
                  <a:lnTo>
                    <a:pt x="143" y="31"/>
                  </a:lnTo>
                  <a:lnTo>
                    <a:pt x="143" y="31"/>
                  </a:lnTo>
                  <a:lnTo>
                    <a:pt x="142" y="31"/>
                  </a:lnTo>
                  <a:lnTo>
                    <a:pt x="142" y="32"/>
                  </a:lnTo>
                  <a:lnTo>
                    <a:pt x="142" y="32"/>
                  </a:lnTo>
                  <a:lnTo>
                    <a:pt x="142" y="32"/>
                  </a:lnTo>
                  <a:lnTo>
                    <a:pt x="140" y="32"/>
                  </a:lnTo>
                  <a:lnTo>
                    <a:pt x="140" y="32"/>
                  </a:lnTo>
                  <a:lnTo>
                    <a:pt x="140" y="34"/>
                  </a:lnTo>
                  <a:lnTo>
                    <a:pt x="138" y="34"/>
                  </a:lnTo>
                  <a:lnTo>
                    <a:pt x="138" y="34"/>
                  </a:lnTo>
                  <a:lnTo>
                    <a:pt x="138" y="34"/>
                  </a:lnTo>
                  <a:lnTo>
                    <a:pt x="137" y="36"/>
                  </a:lnTo>
                  <a:lnTo>
                    <a:pt x="137" y="36"/>
                  </a:lnTo>
                  <a:lnTo>
                    <a:pt x="137" y="36"/>
                  </a:lnTo>
                  <a:lnTo>
                    <a:pt x="137" y="36"/>
                  </a:lnTo>
                  <a:lnTo>
                    <a:pt x="135" y="38"/>
                  </a:lnTo>
                  <a:lnTo>
                    <a:pt x="135" y="38"/>
                  </a:lnTo>
                  <a:lnTo>
                    <a:pt x="135" y="38"/>
                  </a:lnTo>
                  <a:lnTo>
                    <a:pt x="134" y="38"/>
                  </a:lnTo>
                  <a:lnTo>
                    <a:pt x="134" y="38"/>
                  </a:lnTo>
                  <a:lnTo>
                    <a:pt x="134" y="38"/>
                  </a:lnTo>
                  <a:lnTo>
                    <a:pt x="134" y="39"/>
                  </a:lnTo>
                  <a:lnTo>
                    <a:pt x="132" y="39"/>
                  </a:lnTo>
                  <a:lnTo>
                    <a:pt x="132" y="39"/>
                  </a:lnTo>
                  <a:lnTo>
                    <a:pt x="132" y="41"/>
                  </a:lnTo>
                  <a:lnTo>
                    <a:pt x="130" y="43"/>
                  </a:lnTo>
                  <a:lnTo>
                    <a:pt x="130" y="43"/>
                  </a:lnTo>
                  <a:lnTo>
                    <a:pt x="130" y="43"/>
                  </a:lnTo>
                  <a:lnTo>
                    <a:pt x="129" y="43"/>
                  </a:lnTo>
                  <a:lnTo>
                    <a:pt x="129" y="45"/>
                  </a:lnTo>
                  <a:lnTo>
                    <a:pt x="129" y="45"/>
                  </a:lnTo>
                  <a:lnTo>
                    <a:pt x="129" y="45"/>
                  </a:lnTo>
                  <a:lnTo>
                    <a:pt x="127" y="45"/>
                  </a:lnTo>
                  <a:lnTo>
                    <a:pt x="127" y="45"/>
                  </a:lnTo>
                  <a:lnTo>
                    <a:pt x="127" y="45"/>
                  </a:lnTo>
                  <a:lnTo>
                    <a:pt x="125" y="45"/>
                  </a:lnTo>
                  <a:lnTo>
                    <a:pt x="125" y="45"/>
                  </a:lnTo>
                  <a:lnTo>
                    <a:pt x="125" y="45"/>
                  </a:lnTo>
                  <a:lnTo>
                    <a:pt x="125" y="48"/>
                  </a:lnTo>
                  <a:lnTo>
                    <a:pt x="124" y="48"/>
                  </a:lnTo>
                  <a:lnTo>
                    <a:pt x="124" y="48"/>
                  </a:lnTo>
                  <a:lnTo>
                    <a:pt x="124" y="52"/>
                  </a:lnTo>
                  <a:lnTo>
                    <a:pt x="122" y="52"/>
                  </a:lnTo>
                  <a:lnTo>
                    <a:pt x="122" y="52"/>
                  </a:lnTo>
                  <a:lnTo>
                    <a:pt x="122" y="52"/>
                  </a:lnTo>
                  <a:lnTo>
                    <a:pt x="122" y="53"/>
                  </a:lnTo>
                  <a:lnTo>
                    <a:pt x="121" y="53"/>
                  </a:lnTo>
                  <a:lnTo>
                    <a:pt x="121" y="57"/>
                  </a:lnTo>
                  <a:lnTo>
                    <a:pt x="121" y="57"/>
                  </a:lnTo>
                  <a:lnTo>
                    <a:pt x="119" y="60"/>
                  </a:lnTo>
                  <a:lnTo>
                    <a:pt x="119" y="60"/>
                  </a:lnTo>
                  <a:lnTo>
                    <a:pt x="119" y="60"/>
                  </a:lnTo>
                  <a:lnTo>
                    <a:pt x="117" y="60"/>
                  </a:lnTo>
                  <a:lnTo>
                    <a:pt x="117" y="60"/>
                  </a:lnTo>
                  <a:lnTo>
                    <a:pt x="117" y="60"/>
                  </a:lnTo>
                  <a:lnTo>
                    <a:pt x="117" y="62"/>
                  </a:lnTo>
                  <a:lnTo>
                    <a:pt x="116" y="62"/>
                  </a:lnTo>
                  <a:lnTo>
                    <a:pt x="116" y="62"/>
                  </a:lnTo>
                  <a:lnTo>
                    <a:pt x="116" y="62"/>
                  </a:lnTo>
                  <a:lnTo>
                    <a:pt x="114" y="62"/>
                  </a:lnTo>
                  <a:lnTo>
                    <a:pt x="114" y="62"/>
                  </a:lnTo>
                  <a:lnTo>
                    <a:pt x="114" y="62"/>
                  </a:lnTo>
                  <a:lnTo>
                    <a:pt x="114" y="62"/>
                  </a:lnTo>
                  <a:lnTo>
                    <a:pt x="112" y="62"/>
                  </a:lnTo>
                  <a:lnTo>
                    <a:pt x="112" y="64"/>
                  </a:lnTo>
                  <a:lnTo>
                    <a:pt x="112" y="64"/>
                  </a:lnTo>
                  <a:lnTo>
                    <a:pt x="111" y="64"/>
                  </a:lnTo>
                  <a:lnTo>
                    <a:pt x="111" y="65"/>
                  </a:lnTo>
                  <a:lnTo>
                    <a:pt x="111" y="67"/>
                  </a:lnTo>
                  <a:lnTo>
                    <a:pt x="111" y="67"/>
                  </a:lnTo>
                  <a:lnTo>
                    <a:pt x="109" y="69"/>
                  </a:lnTo>
                  <a:lnTo>
                    <a:pt x="109" y="69"/>
                  </a:lnTo>
                  <a:lnTo>
                    <a:pt x="109" y="71"/>
                  </a:lnTo>
                  <a:lnTo>
                    <a:pt x="108" y="71"/>
                  </a:lnTo>
                  <a:lnTo>
                    <a:pt x="108" y="74"/>
                  </a:lnTo>
                  <a:lnTo>
                    <a:pt x="108" y="74"/>
                  </a:lnTo>
                  <a:lnTo>
                    <a:pt x="106" y="76"/>
                  </a:lnTo>
                  <a:lnTo>
                    <a:pt x="106" y="78"/>
                  </a:lnTo>
                  <a:lnTo>
                    <a:pt x="106" y="78"/>
                  </a:lnTo>
                  <a:lnTo>
                    <a:pt x="106" y="78"/>
                  </a:lnTo>
                  <a:lnTo>
                    <a:pt x="104" y="78"/>
                  </a:lnTo>
                  <a:lnTo>
                    <a:pt x="104" y="78"/>
                  </a:lnTo>
                  <a:lnTo>
                    <a:pt x="104" y="81"/>
                  </a:lnTo>
                  <a:lnTo>
                    <a:pt x="103" y="83"/>
                  </a:lnTo>
                  <a:lnTo>
                    <a:pt x="103" y="83"/>
                  </a:lnTo>
                  <a:lnTo>
                    <a:pt x="103" y="83"/>
                  </a:lnTo>
                  <a:lnTo>
                    <a:pt x="103" y="84"/>
                  </a:lnTo>
                  <a:lnTo>
                    <a:pt x="101" y="84"/>
                  </a:lnTo>
                  <a:lnTo>
                    <a:pt x="101" y="86"/>
                  </a:lnTo>
                  <a:lnTo>
                    <a:pt x="101" y="86"/>
                  </a:lnTo>
                  <a:lnTo>
                    <a:pt x="99" y="86"/>
                  </a:lnTo>
                  <a:lnTo>
                    <a:pt x="99" y="86"/>
                  </a:lnTo>
                  <a:lnTo>
                    <a:pt x="99" y="86"/>
                  </a:lnTo>
                  <a:lnTo>
                    <a:pt x="98" y="86"/>
                  </a:lnTo>
                  <a:lnTo>
                    <a:pt x="98" y="88"/>
                  </a:lnTo>
                  <a:lnTo>
                    <a:pt x="98" y="88"/>
                  </a:lnTo>
                  <a:lnTo>
                    <a:pt x="98" y="91"/>
                  </a:lnTo>
                  <a:lnTo>
                    <a:pt x="96" y="93"/>
                  </a:lnTo>
                  <a:lnTo>
                    <a:pt x="96" y="93"/>
                  </a:lnTo>
                  <a:lnTo>
                    <a:pt x="96" y="93"/>
                  </a:lnTo>
                  <a:lnTo>
                    <a:pt x="95" y="93"/>
                  </a:lnTo>
                  <a:lnTo>
                    <a:pt x="95" y="93"/>
                  </a:lnTo>
                  <a:lnTo>
                    <a:pt x="95" y="93"/>
                  </a:lnTo>
                  <a:lnTo>
                    <a:pt x="95" y="93"/>
                  </a:lnTo>
                  <a:lnTo>
                    <a:pt x="93" y="93"/>
                  </a:lnTo>
                  <a:lnTo>
                    <a:pt x="93" y="93"/>
                  </a:lnTo>
                  <a:lnTo>
                    <a:pt x="93" y="93"/>
                  </a:lnTo>
                  <a:lnTo>
                    <a:pt x="91" y="93"/>
                  </a:lnTo>
                  <a:lnTo>
                    <a:pt x="91" y="93"/>
                  </a:lnTo>
                  <a:lnTo>
                    <a:pt x="91" y="93"/>
                  </a:lnTo>
                  <a:lnTo>
                    <a:pt x="91" y="93"/>
                  </a:lnTo>
                  <a:lnTo>
                    <a:pt x="90" y="93"/>
                  </a:lnTo>
                  <a:lnTo>
                    <a:pt x="90" y="93"/>
                  </a:lnTo>
                  <a:lnTo>
                    <a:pt x="90" y="93"/>
                  </a:lnTo>
                  <a:lnTo>
                    <a:pt x="88" y="93"/>
                  </a:lnTo>
                  <a:lnTo>
                    <a:pt x="88" y="93"/>
                  </a:lnTo>
                  <a:lnTo>
                    <a:pt x="88" y="93"/>
                  </a:lnTo>
                  <a:lnTo>
                    <a:pt x="86" y="93"/>
                  </a:lnTo>
                  <a:lnTo>
                    <a:pt x="86" y="93"/>
                  </a:lnTo>
                  <a:lnTo>
                    <a:pt x="86" y="93"/>
                  </a:lnTo>
                  <a:lnTo>
                    <a:pt x="86" y="93"/>
                  </a:lnTo>
                  <a:lnTo>
                    <a:pt x="85" y="93"/>
                  </a:lnTo>
                  <a:lnTo>
                    <a:pt x="85" y="93"/>
                  </a:lnTo>
                  <a:lnTo>
                    <a:pt x="85" y="93"/>
                  </a:lnTo>
                  <a:lnTo>
                    <a:pt x="83" y="93"/>
                  </a:lnTo>
                  <a:lnTo>
                    <a:pt x="83" y="93"/>
                  </a:lnTo>
                  <a:lnTo>
                    <a:pt x="83" y="93"/>
                  </a:lnTo>
                  <a:lnTo>
                    <a:pt x="83" y="93"/>
                  </a:lnTo>
                  <a:lnTo>
                    <a:pt x="82" y="93"/>
                  </a:lnTo>
                  <a:lnTo>
                    <a:pt x="82" y="93"/>
                  </a:lnTo>
                  <a:lnTo>
                    <a:pt x="82" y="93"/>
                  </a:lnTo>
                  <a:lnTo>
                    <a:pt x="80" y="93"/>
                  </a:lnTo>
                  <a:lnTo>
                    <a:pt x="80" y="93"/>
                  </a:lnTo>
                  <a:lnTo>
                    <a:pt x="80" y="93"/>
                  </a:lnTo>
                  <a:lnTo>
                    <a:pt x="80" y="93"/>
                  </a:lnTo>
                  <a:lnTo>
                    <a:pt x="78" y="93"/>
                  </a:lnTo>
                  <a:lnTo>
                    <a:pt x="78" y="93"/>
                  </a:lnTo>
                  <a:lnTo>
                    <a:pt x="78" y="93"/>
                  </a:lnTo>
                  <a:lnTo>
                    <a:pt x="77" y="93"/>
                  </a:lnTo>
                  <a:lnTo>
                    <a:pt x="77" y="93"/>
                  </a:lnTo>
                  <a:lnTo>
                    <a:pt x="77" y="93"/>
                  </a:lnTo>
                  <a:lnTo>
                    <a:pt x="75" y="93"/>
                  </a:lnTo>
                  <a:lnTo>
                    <a:pt x="75" y="93"/>
                  </a:lnTo>
                  <a:lnTo>
                    <a:pt x="75" y="93"/>
                  </a:lnTo>
                  <a:lnTo>
                    <a:pt x="75" y="93"/>
                  </a:lnTo>
                  <a:lnTo>
                    <a:pt x="73" y="93"/>
                  </a:lnTo>
                  <a:lnTo>
                    <a:pt x="73" y="93"/>
                  </a:lnTo>
                  <a:lnTo>
                    <a:pt x="73" y="93"/>
                  </a:lnTo>
                  <a:lnTo>
                    <a:pt x="72" y="93"/>
                  </a:lnTo>
                  <a:lnTo>
                    <a:pt x="72" y="93"/>
                  </a:lnTo>
                  <a:lnTo>
                    <a:pt x="72" y="93"/>
                  </a:lnTo>
                  <a:lnTo>
                    <a:pt x="72" y="93"/>
                  </a:lnTo>
                  <a:lnTo>
                    <a:pt x="70" y="93"/>
                  </a:lnTo>
                  <a:lnTo>
                    <a:pt x="70" y="93"/>
                  </a:lnTo>
                  <a:lnTo>
                    <a:pt x="70" y="93"/>
                  </a:lnTo>
                  <a:lnTo>
                    <a:pt x="68" y="93"/>
                  </a:lnTo>
                  <a:lnTo>
                    <a:pt x="68" y="93"/>
                  </a:lnTo>
                  <a:lnTo>
                    <a:pt x="68" y="93"/>
                  </a:lnTo>
                  <a:lnTo>
                    <a:pt x="68" y="93"/>
                  </a:lnTo>
                  <a:lnTo>
                    <a:pt x="67" y="93"/>
                  </a:lnTo>
                  <a:lnTo>
                    <a:pt x="67" y="93"/>
                  </a:lnTo>
                  <a:lnTo>
                    <a:pt x="67" y="93"/>
                  </a:lnTo>
                  <a:lnTo>
                    <a:pt x="65" y="93"/>
                  </a:lnTo>
                  <a:lnTo>
                    <a:pt x="65" y="93"/>
                  </a:lnTo>
                  <a:lnTo>
                    <a:pt x="65" y="93"/>
                  </a:lnTo>
                  <a:lnTo>
                    <a:pt x="64" y="93"/>
                  </a:lnTo>
                  <a:lnTo>
                    <a:pt x="64" y="93"/>
                  </a:lnTo>
                  <a:lnTo>
                    <a:pt x="64" y="93"/>
                  </a:lnTo>
                  <a:lnTo>
                    <a:pt x="64" y="93"/>
                  </a:lnTo>
                  <a:lnTo>
                    <a:pt x="62" y="93"/>
                  </a:lnTo>
                  <a:lnTo>
                    <a:pt x="62" y="95"/>
                  </a:lnTo>
                  <a:lnTo>
                    <a:pt x="62" y="95"/>
                  </a:lnTo>
                  <a:lnTo>
                    <a:pt x="60" y="95"/>
                  </a:lnTo>
                  <a:lnTo>
                    <a:pt x="60" y="97"/>
                  </a:lnTo>
                  <a:lnTo>
                    <a:pt x="60" y="97"/>
                  </a:lnTo>
                  <a:lnTo>
                    <a:pt x="60" y="102"/>
                  </a:lnTo>
                  <a:lnTo>
                    <a:pt x="59" y="102"/>
                  </a:lnTo>
                  <a:lnTo>
                    <a:pt x="59" y="102"/>
                  </a:lnTo>
                  <a:lnTo>
                    <a:pt x="59" y="102"/>
                  </a:lnTo>
                  <a:lnTo>
                    <a:pt x="57" y="104"/>
                  </a:lnTo>
                  <a:lnTo>
                    <a:pt x="57" y="105"/>
                  </a:lnTo>
                  <a:lnTo>
                    <a:pt x="57" y="107"/>
                  </a:lnTo>
                  <a:lnTo>
                    <a:pt x="55" y="114"/>
                  </a:lnTo>
                  <a:lnTo>
                    <a:pt x="55" y="114"/>
                  </a:lnTo>
                  <a:lnTo>
                    <a:pt x="55" y="116"/>
                  </a:lnTo>
                  <a:lnTo>
                    <a:pt x="55" y="116"/>
                  </a:lnTo>
                  <a:lnTo>
                    <a:pt x="54" y="117"/>
                  </a:lnTo>
                  <a:lnTo>
                    <a:pt x="54" y="123"/>
                  </a:lnTo>
                  <a:lnTo>
                    <a:pt x="54" y="123"/>
                  </a:lnTo>
                  <a:lnTo>
                    <a:pt x="52" y="123"/>
                  </a:lnTo>
                  <a:lnTo>
                    <a:pt x="52" y="135"/>
                  </a:lnTo>
                  <a:lnTo>
                    <a:pt x="52" y="135"/>
                  </a:lnTo>
                  <a:lnTo>
                    <a:pt x="52" y="137"/>
                  </a:lnTo>
                  <a:lnTo>
                    <a:pt x="51" y="137"/>
                  </a:lnTo>
                  <a:lnTo>
                    <a:pt x="51" y="138"/>
                  </a:lnTo>
                  <a:lnTo>
                    <a:pt x="51" y="140"/>
                  </a:lnTo>
                  <a:lnTo>
                    <a:pt x="49" y="145"/>
                  </a:lnTo>
                  <a:lnTo>
                    <a:pt x="49" y="145"/>
                  </a:lnTo>
                  <a:lnTo>
                    <a:pt x="49" y="149"/>
                  </a:lnTo>
                  <a:lnTo>
                    <a:pt x="49" y="150"/>
                  </a:lnTo>
                  <a:lnTo>
                    <a:pt x="47" y="152"/>
                  </a:lnTo>
                  <a:lnTo>
                    <a:pt x="47" y="154"/>
                  </a:lnTo>
                  <a:lnTo>
                    <a:pt x="47" y="159"/>
                  </a:lnTo>
                  <a:lnTo>
                    <a:pt x="46" y="163"/>
                  </a:lnTo>
                  <a:lnTo>
                    <a:pt x="46" y="163"/>
                  </a:lnTo>
                  <a:lnTo>
                    <a:pt x="46" y="163"/>
                  </a:lnTo>
                  <a:lnTo>
                    <a:pt x="44" y="166"/>
                  </a:lnTo>
                  <a:lnTo>
                    <a:pt x="44" y="169"/>
                  </a:lnTo>
                  <a:lnTo>
                    <a:pt x="44" y="171"/>
                  </a:lnTo>
                  <a:lnTo>
                    <a:pt x="44" y="171"/>
                  </a:lnTo>
                  <a:lnTo>
                    <a:pt x="42" y="171"/>
                  </a:lnTo>
                  <a:lnTo>
                    <a:pt x="42" y="178"/>
                  </a:lnTo>
                  <a:lnTo>
                    <a:pt x="42" y="182"/>
                  </a:lnTo>
                  <a:lnTo>
                    <a:pt x="41" y="182"/>
                  </a:lnTo>
                  <a:lnTo>
                    <a:pt x="41" y="182"/>
                  </a:lnTo>
                  <a:lnTo>
                    <a:pt x="41" y="185"/>
                  </a:lnTo>
                  <a:lnTo>
                    <a:pt x="41" y="185"/>
                  </a:lnTo>
                  <a:lnTo>
                    <a:pt x="39" y="187"/>
                  </a:lnTo>
                  <a:lnTo>
                    <a:pt x="39" y="189"/>
                  </a:lnTo>
                  <a:lnTo>
                    <a:pt x="39" y="194"/>
                  </a:lnTo>
                  <a:lnTo>
                    <a:pt x="38" y="199"/>
                  </a:lnTo>
                  <a:lnTo>
                    <a:pt x="38" y="199"/>
                  </a:lnTo>
                  <a:lnTo>
                    <a:pt x="38" y="202"/>
                  </a:lnTo>
                  <a:lnTo>
                    <a:pt x="38" y="204"/>
                  </a:lnTo>
                  <a:lnTo>
                    <a:pt x="36" y="204"/>
                  </a:lnTo>
                  <a:lnTo>
                    <a:pt x="36" y="208"/>
                  </a:lnTo>
                  <a:lnTo>
                    <a:pt x="36" y="215"/>
                  </a:lnTo>
                  <a:lnTo>
                    <a:pt x="34" y="216"/>
                  </a:lnTo>
                  <a:lnTo>
                    <a:pt x="34" y="220"/>
                  </a:lnTo>
                  <a:lnTo>
                    <a:pt x="34" y="220"/>
                  </a:lnTo>
                  <a:lnTo>
                    <a:pt x="33" y="220"/>
                  </a:lnTo>
                  <a:lnTo>
                    <a:pt x="33" y="220"/>
                  </a:lnTo>
                  <a:lnTo>
                    <a:pt x="33" y="222"/>
                  </a:lnTo>
                  <a:lnTo>
                    <a:pt x="33" y="227"/>
                  </a:lnTo>
                  <a:lnTo>
                    <a:pt x="31" y="228"/>
                  </a:lnTo>
                  <a:lnTo>
                    <a:pt x="31" y="230"/>
                  </a:lnTo>
                  <a:lnTo>
                    <a:pt x="31" y="234"/>
                  </a:lnTo>
                  <a:lnTo>
                    <a:pt x="29" y="234"/>
                  </a:lnTo>
                  <a:lnTo>
                    <a:pt x="29" y="241"/>
                  </a:lnTo>
                  <a:lnTo>
                    <a:pt x="29" y="241"/>
                  </a:lnTo>
                  <a:lnTo>
                    <a:pt x="29" y="241"/>
                  </a:lnTo>
                  <a:lnTo>
                    <a:pt x="28" y="241"/>
                  </a:lnTo>
                  <a:lnTo>
                    <a:pt x="28" y="241"/>
                  </a:lnTo>
                  <a:lnTo>
                    <a:pt x="28" y="242"/>
                  </a:lnTo>
                  <a:lnTo>
                    <a:pt x="26" y="246"/>
                  </a:lnTo>
                  <a:lnTo>
                    <a:pt x="26" y="248"/>
                  </a:lnTo>
                  <a:lnTo>
                    <a:pt x="26" y="251"/>
                  </a:lnTo>
                  <a:lnTo>
                    <a:pt x="25" y="253"/>
                  </a:lnTo>
                  <a:lnTo>
                    <a:pt x="25" y="256"/>
                  </a:lnTo>
                  <a:lnTo>
                    <a:pt x="25" y="256"/>
                  </a:lnTo>
                  <a:lnTo>
                    <a:pt x="25" y="256"/>
                  </a:lnTo>
                  <a:lnTo>
                    <a:pt x="23" y="256"/>
                  </a:lnTo>
                  <a:lnTo>
                    <a:pt x="23" y="256"/>
                  </a:lnTo>
                  <a:lnTo>
                    <a:pt x="23" y="256"/>
                  </a:lnTo>
                  <a:lnTo>
                    <a:pt x="21" y="256"/>
                  </a:lnTo>
                  <a:lnTo>
                    <a:pt x="21" y="256"/>
                  </a:lnTo>
                  <a:lnTo>
                    <a:pt x="21" y="256"/>
                  </a:lnTo>
                  <a:lnTo>
                    <a:pt x="21" y="256"/>
                  </a:lnTo>
                  <a:lnTo>
                    <a:pt x="20" y="256"/>
                  </a:lnTo>
                  <a:lnTo>
                    <a:pt x="20" y="256"/>
                  </a:lnTo>
                  <a:lnTo>
                    <a:pt x="20" y="256"/>
                  </a:lnTo>
                  <a:lnTo>
                    <a:pt x="18" y="256"/>
                  </a:lnTo>
                  <a:lnTo>
                    <a:pt x="18" y="256"/>
                  </a:lnTo>
                  <a:lnTo>
                    <a:pt x="18" y="256"/>
                  </a:lnTo>
                  <a:lnTo>
                    <a:pt x="18" y="256"/>
                  </a:lnTo>
                  <a:lnTo>
                    <a:pt x="16" y="256"/>
                  </a:lnTo>
                  <a:lnTo>
                    <a:pt x="16" y="256"/>
                  </a:lnTo>
                  <a:lnTo>
                    <a:pt x="16" y="256"/>
                  </a:lnTo>
                  <a:lnTo>
                    <a:pt x="15" y="256"/>
                  </a:lnTo>
                  <a:lnTo>
                    <a:pt x="15" y="256"/>
                  </a:lnTo>
                  <a:lnTo>
                    <a:pt x="15" y="256"/>
                  </a:lnTo>
                  <a:lnTo>
                    <a:pt x="13" y="256"/>
                  </a:lnTo>
                  <a:lnTo>
                    <a:pt x="13" y="256"/>
                  </a:lnTo>
                  <a:lnTo>
                    <a:pt x="13" y="256"/>
                  </a:lnTo>
                  <a:lnTo>
                    <a:pt x="13" y="256"/>
                  </a:lnTo>
                  <a:lnTo>
                    <a:pt x="12" y="256"/>
                  </a:lnTo>
                  <a:lnTo>
                    <a:pt x="12" y="256"/>
                  </a:lnTo>
                  <a:lnTo>
                    <a:pt x="12" y="256"/>
                  </a:lnTo>
                  <a:lnTo>
                    <a:pt x="10" y="256"/>
                  </a:lnTo>
                  <a:lnTo>
                    <a:pt x="10" y="256"/>
                  </a:lnTo>
                  <a:lnTo>
                    <a:pt x="10" y="256"/>
                  </a:lnTo>
                  <a:lnTo>
                    <a:pt x="10" y="256"/>
                  </a:lnTo>
                  <a:lnTo>
                    <a:pt x="8" y="256"/>
                  </a:lnTo>
                  <a:lnTo>
                    <a:pt x="8" y="256"/>
                  </a:lnTo>
                  <a:lnTo>
                    <a:pt x="8" y="256"/>
                  </a:lnTo>
                  <a:lnTo>
                    <a:pt x="7" y="256"/>
                  </a:lnTo>
                  <a:lnTo>
                    <a:pt x="7" y="256"/>
                  </a:lnTo>
                  <a:lnTo>
                    <a:pt x="7" y="256"/>
                  </a:lnTo>
                  <a:lnTo>
                    <a:pt x="7" y="256"/>
                  </a:lnTo>
                  <a:lnTo>
                    <a:pt x="5" y="263"/>
                  </a:lnTo>
                  <a:lnTo>
                    <a:pt x="5" y="263"/>
                  </a:lnTo>
                  <a:lnTo>
                    <a:pt x="5" y="263"/>
                  </a:lnTo>
                  <a:lnTo>
                    <a:pt x="3" y="270"/>
                  </a:lnTo>
                  <a:lnTo>
                    <a:pt x="3" y="274"/>
                  </a:lnTo>
                  <a:lnTo>
                    <a:pt x="3" y="274"/>
                  </a:lnTo>
                  <a:lnTo>
                    <a:pt x="2" y="280"/>
                  </a:lnTo>
                  <a:lnTo>
                    <a:pt x="2" y="280"/>
                  </a:lnTo>
                  <a:lnTo>
                    <a:pt x="2" y="298"/>
                  </a:lnTo>
                  <a:lnTo>
                    <a:pt x="2" y="300"/>
                  </a:lnTo>
                  <a:lnTo>
                    <a:pt x="0" y="301"/>
                  </a:lnTo>
                  <a:lnTo>
                    <a:pt x="0" y="-14377"/>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06" name=""/>
            <p:cNvSpPr/>
            <p:nvPr/>
          </p:nvSpPr>
          <p:spPr>
            <a:xfrm>
              <a:off x="1746360" y="6310440"/>
              <a:ext cx="189000" cy="225360"/>
            </a:xfrm>
            <a:custGeom>
              <a:avLst/>
              <a:gdLst/>
              <a:ahLst/>
              <a:rect l="l" t="t" r="r" b="b"/>
              <a:pathLst>
                <a:path w="237" h="284">
                  <a:moveTo>
                    <a:pt x="0" y="284"/>
                  </a:moveTo>
                  <a:lnTo>
                    <a:pt x="0" y="28"/>
                  </a:lnTo>
                  <a:lnTo>
                    <a:pt x="0" y="28"/>
                  </a:lnTo>
                  <a:lnTo>
                    <a:pt x="0" y="28"/>
                  </a:lnTo>
                  <a:lnTo>
                    <a:pt x="1" y="28"/>
                  </a:lnTo>
                  <a:lnTo>
                    <a:pt x="1" y="28"/>
                  </a:lnTo>
                  <a:lnTo>
                    <a:pt x="1" y="28"/>
                  </a:lnTo>
                  <a:lnTo>
                    <a:pt x="3" y="28"/>
                  </a:lnTo>
                  <a:lnTo>
                    <a:pt x="3" y="26"/>
                  </a:lnTo>
                  <a:lnTo>
                    <a:pt x="3" y="26"/>
                  </a:lnTo>
                  <a:lnTo>
                    <a:pt x="3" y="26"/>
                  </a:lnTo>
                  <a:lnTo>
                    <a:pt x="5" y="26"/>
                  </a:lnTo>
                  <a:lnTo>
                    <a:pt x="5" y="26"/>
                  </a:lnTo>
                  <a:lnTo>
                    <a:pt x="5" y="26"/>
                  </a:lnTo>
                  <a:lnTo>
                    <a:pt x="6" y="26"/>
                  </a:lnTo>
                  <a:lnTo>
                    <a:pt x="6" y="26"/>
                  </a:lnTo>
                  <a:lnTo>
                    <a:pt x="6" y="26"/>
                  </a:lnTo>
                  <a:lnTo>
                    <a:pt x="8" y="26"/>
                  </a:lnTo>
                  <a:lnTo>
                    <a:pt x="8" y="26"/>
                  </a:lnTo>
                  <a:lnTo>
                    <a:pt x="8" y="26"/>
                  </a:lnTo>
                  <a:lnTo>
                    <a:pt x="8" y="26"/>
                  </a:lnTo>
                  <a:lnTo>
                    <a:pt x="10" y="24"/>
                  </a:lnTo>
                  <a:lnTo>
                    <a:pt x="10" y="24"/>
                  </a:lnTo>
                  <a:lnTo>
                    <a:pt x="10" y="24"/>
                  </a:lnTo>
                  <a:lnTo>
                    <a:pt x="11" y="24"/>
                  </a:lnTo>
                  <a:lnTo>
                    <a:pt x="11" y="24"/>
                  </a:lnTo>
                  <a:lnTo>
                    <a:pt x="11" y="24"/>
                  </a:lnTo>
                  <a:lnTo>
                    <a:pt x="11" y="24"/>
                  </a:lnTo>
                  <a:lnTo>
                    <a:pt x="13" y="24"/>
                  </a:lnTo>
                  <a:lnTo>
                    <a:pt x="13" y="24"/>
                  </a:lnTo>
                  <a:lnTo>
                    <a:pt x="13" y="24"/>
                  </a:lnTo>
                  <a:lnTo>
                    <a:pt x="14" y="24"/>
                  </a:lnTo>
                  <a:lnTo>
                    <a:pt x="14" y="24"/>
                  </a:lnTo>
                  <a:lnTo>
                    <a:pt x="14" y="24"/>
                  </a:lnTo>
                  <a:lnTo>
                    <a:pt x="14" y="24"/>
                  </a:lnTo>
                  <a:lnTo>
                    <a:pt x="16" y="24"/>
                  </a:lnTo>
                  <a:lnTo>
                    <a:pt x="16" y="24"/>
                  </a:lnTo>
                  <a:lnTo>
                    <a:pt x="16" y="24"/>
                  </a:lnTo>
                  <a:lnTo>
                    <a:pt x="18" y="24"/>
                  </a:lnTo>
                  <a:lnTo>
                    <a:pt x="18" y="24"/>
                  </a:lnTo>
                  <a:lnTo>
                    <a:pt x="18" y="24"/>
                  </a:lnTo>
                  <a:lnTo>
                    <a:pt x="19" y="24"/>
                  </a:lnTo>
                  <a:lnTo>
                    <a:pt x="19" y="24"/>
                  </a:lnTo>
                  <a:lnTo>
                    <a:pt x="19" y="24"/>
                  </a:lnTo>
                  <a:lnTo>
                    <a:pt x="19" y="24"/>
                  </a:lnTo>
                  <a:lnTo>
                    <a:pt x="21" y="24"/>
                  </a:lnTo>
                  <a:lnTo>
                    <a:pt x="21" y="24"/>
                  </a:lnTo>
                  <a:lnTo>
                    <a:pt x="21" y="24"/>
                  </a:lnTo>
                  <a:lnTo>
                    <a:pt x="23" y="24"/>
                  </a:lnTo>
                  <a:lnTo>
                    <a:pt x="23" y="24"/>
                  </a:lnTo>
                  <a:lnTo>
                    <a:pt x="23" y="24"/>
                  </a:lnTo>
                  <a:lnTo>
                    <a:pt x="23" y="24"/>
                  </a:lnTo>
                  <a:lnTo>
                    <a:pt x="24" y="24"/>
                  </a:lnTo>
                  <a:lnTo>
                    <a:pt x="24" y="24"/>
                  </a:lnTo>
                  <a:lnTo>
                    <a:pt x="24" y="24"/>
                  </a:lnTo>
                  <a:lnTo>
                    <a:pt x="26" y="24"/>
                  </a:lnTo>
                  <a:lnTo>
                    <a:pt x="26" y="24"/>
                  </a:lnTo>
                  <a:lnTo>
                    <a:pt x="26" y="24"/>
                  </a:lnTo>
                  <a:lnTo>
                    <a:pt x="26" y="24"/>
                  </a:lnTo>
                  <a:lnTo>
                    <a:pt x="27" y="24"/>
                  </a:lnTo>
                  <a:lnTo>
                    <a:pt x="27" y="24"/>
                  </a:lnTo>
                  <a:lnTo>
                    <a:pt x="27" y="24"/>
                  </a:lnTo>
                  <a:lnTo>
                    <a:pt x="29" y="24"/>
                  </a:lnTo>
                  <a:lnTo>
                    <a:pt x="29" y="22"/>
                  </a:lnTo>
                  <a:lnTo>
                    <a:pt x="29" y="22"/>
                  </a:lnTo>
                  <a:lnTo>
                    <a:pt x="31" y="22"/>
                  </a:lnTo>
                  <a:lnTo>
                    <a:pt x="31" y="22"/>
                  </a:lnTo>
                  <a:lnTo>
                    <a:pt x="31" y="22"/>
                  </a:lnTo>
                  <a:lnTo>
                    <a:pt x="31" y="22"/>
                  </a:lnTo>
                  <a:lnTo>
                    <a:pt x="32" y="22"/>
                  </a:lnTo>
                  <a:lnTo>
                    <a:pt x="32" y="22"/>
                  </a:lnTo>
                  <a:lnTo>
                    <a:pt x="32" y="22"/>
                  </a:lnTo>
                  <a:lnTo>
                    <a:pt x="34" y="22"/>
                  </a:lnTo>
                  <a:lnTo>
                    <a:pt x="34" y="22"/>
                  </a:lnTo>
                  <a:lnTo>
                    <a:pt x="34" y="22"/>
                  </a:lnTo>
                  <a:lnTo>
                    <a:pt x="34" y="22"/>
                  </a:lnTo>
                  <a:lnTo>
                    <a:pt x="36" y="22"/>
                  </a:lnTo>
                  <a:lnTo>
                    <a:pt x="36" y="22"/>
                  </a:lnTo>
                  <a:lnTo>
                    <a:pt x="36" y="22"/>
                  </a:lnTo>
                  <a:lnTo>
                    <a:pt x="37" y="22"/>
                  </a:lnTo>
                  <a:lnTo>
                    <a:pt x="37" y="22"/>
                  </a:lnTo>
                  <a:lnTo>
                    <a:pt x="37" y="22"/>
                  </a:lnTo>
                  <a:lnTo>
                    <a:pt x="39" y="22"/>
                  </a:lnTo>
                  <a:lnTo>
                    <a:pt x="39" y="22"/>
                  </a:lnTo>
                  <a:lnTo>
                    <a:pt x="39" y="22"/>
                  </a:lnTo>
                  <a:lnTo>
                    <a:pt x="39" y="22"/>
                  </a:lnTo>
                  <a:lnTo>
                    <a:pt x="40" y="22"/>
                  </a:lnTo>
                  <a:lnTo>
                    <a:pt x="40" y="22"/>
                  </a:lnTo>
                  <a:lnTo>
                    <a:pt x="40" y="22"/>
                  </a:lnTo>
                  <a:lnTo>
                    <a:pt x="42" y="22"/>
                  </a:lnTo>
                  <a:lnTo>
                    <a:pt x="42" y="22"/>
                  </a:lnTo>
                  <a:lnTo>
                    <a:pt x="42" y="22"/>
                  </a:lnTo>
                  <a:lnTo>
                    <a:pt x="42" y="22"/>
                  </a:lnTo>
                  <a:lnTo>
                    <a:pt x="44" y="22"/>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50" y="21"/>
                  </a:lnTo>
                  <a:lnTo>
                    <a:pt x="50" y="21"/>
                  </a:lnTo>
                  <a:lnTo>
                    <a:pt x="50" y="21"/>
                  </a:lnTo>
                  <a:lnTo>
                    <a:pt x="50" y="21"/>
                  </a:lnTo>
                  <a:lnTo>
                    <a:pt x="52" y="21"/>
                  </a:lnTo>
                  <a:lnTo>
                    <a:pt x="52" y="21"/>
                  </a:lnTo>
                  <a:lnTo>
                    <a:pt x="52" y="21"/>
                  </a:lnTo>
                  <a:lnTo>
                    <a:pt x="53" y="21"/>
                  </a:lnTo>
                  <a:lnTo>
                    <a:pt x="53" y="21"/>
                  </a:lnTo>
                  <a:lnTo>
                    <a:pt x="53" y="21"/>
                  </a:lnTo>
                  <a:lnTo>
                    <a:pt x="53" y="21"/>
                  </a:lnTo>
                  <a:lnTo>
                    <a:pt x="55" y="21"/>
                  </a:lnTo>
                  <a:lnTo>
                    <a:pt x="55" y="21"/>
                  </a:lnTo>
                  <a:lnTo>
                    <a:pt x="55" y="21"/>
                  </a:lnTo>
                  <a:lnTo>
                    <a:pt x="57" y="19"/>
                  </a:lnTo>
                  <a:lnTo>
                    <a:pt x="57" y="19"/>
                  </a:lnTo>
                  <a:lnTo>
                    <a:pt x="57" y="19"/>
                  </a:lnTo>
                  <a:lnTo>
                    <a:pt x="57" y="19"/>
                  </a:lnTo>
                  <a:lnTo>
                    <a:pt x="58" y="19"/>
                  </a:lnTo>
                  <a:lnTo>
                    <a:pt x="58" y="19"/>
                  </a:lnTo>
                  <a:lnTo>
                    <a:pt x="58" y="19"/>
                  </a:lnTo>
                  <a:lnTo>
                    <a:pt x="60" y="19"/>
                  </a:lnTo>
                  <a:lnTo>
                    <a:pt x="60" y="19"/>
                  </a:lnTo>
                  <a:lnTo>
                    <a:pt x="60" y="19"/>
                  </a:lnTo>
                  <a:lnTo>
                    <a:pt x="62" y="19"/>
                  </a:lnTo>
                  <a:lnTo>
                    <a:pt x="62" y="19"/>
                  </a:lnTo>
                  <a:lnTo>
                    <a:pt x="62" y="19"/>
                  </a:lnTo>
                  <a:lnTo>
                    <a:pt x="62" y="19"/>
                  </a:lnTo>
                  <a:lnTo>
                    <a:pt x="63" y="19"/>
                  </a:lnTo>
                  <a:lnTo>
                    <a:pt x="63" y="19"/>
                  </a:lnTo>
                  <a:lnTo>
                    <a:pt x="63" y="19"/>
                  </a:lnTo>
                  <a:lnTo>
                    <a:pt x="65" y="19"/>
                  </a:lnTo>
                  <a:lnTo>
                    <a:pt x="65" y="19"/>
                  </a:lnTo>
                  <a:lnTo>
                    <a:pt x="65" y="19"/>
                  </a:lnTo>
                  <a:lnTo>
                    <a:pt x="65" y="19"/>
                  </a:lnTo>
                  <a:lnTo>
                    <a:pt x="66" y="19"/>
                  </a:lnTo>
                  <a:lnTo>
                    <a:pt x="66" y="19"/>
                  </a:lnTo>
                  <a:lnTo>
                    <a:pt x="66" y="19"/>
                  </a:lnTo>
                  <a:lnTo>
                    <a:pt x="68" y="19"/>
                  </a:lnTo>
                  <a:lnTo>
                    <a:pt x="68" y="19"/>
                  </a:lnTo>
                  <a:lnTo>
                    <a:pt x="68" y="19"/>
                  </a:lnTo>
                  <a:lnTo>
                    <a:pt x="70" y="19"/>
                  </a:lnTo>
                  <a:lnTo>
                    <a:pt x="70" y="19"/>
                  </a:lnTo>
                  <a:lnTo>
                    <a:pt x="70" y="19"/>
                  </a:lnTo>
                  <a:lnTo>
                    <a:pt x="70" y="19"/>
                  </a:lnTo>
                  <a:lnTo>
                    <a:pt x="71" y="19"/>
                  </a:lnTo>
                  <a:lnTo>
                    <a:pt x="71" y="19"/>
                  </a:lnTo>
                  <a:lnTo>
                    <a:pt x="71" y="19"/>
                  </a:lnTo>
                  <a:lnTo>
                    <a:pt x="73" y="19"/>
                  </a:lnTo>
                  <a:lnTo>
                    <a:pt x="73" y="19"/>
                  </a:lnTo>
                  <a:lnTo>
                    <a:pt x="73" y="19"/>
                  </a:lnTo>
                  <a:lnTo>
                    <a:pt x="73" y="19"/>
                  </a:lnTo>
                  <a:lnTo>
                    <a:pt x="75" y="19"/>
                  </a:lnTo>
                  <a:lnTo>
                    <a:pt x="75" y="19"/>
                  </a:lnTo>
                  <a:lnTo>
                    <a:pt x="75" y="19"/>
                  </a:lnTo>
                  <a:lnTo>
                    <a:pt x="76" y="17"/>
                  </a:lnTo>
                  <a:lnTo>
                    <a:pt x="76" y="17"/>
                  </a:lnTo>
                  <a:lnTo>
                    <a:pt x="76" y="17"/>
                  </a:lnTo>
                  <a:lnTo>
                    <a:pt x="76" y="17"/>
                  </a:lnTo>
                  <a:lnTo>
                    <a:pt x="78" y="17"/>
                  </a:lnTo>
                  <a:lnTo>
                    <a:pt x="78" y="17"/>
                  </a:lnTo>
                  <a:lnTo>
                    <a:pt x="78" y="17"/>
                  </a:lnTo>
                  <a:lnTo>
                    <a:pt x="80" y="17"/>
                  </a:lnTo>
                  <a:lnTo>
                    <a:pt x="80" y="17"/>
                  </a:lnTo>
                  <a:lnTo>
                    <a:pt x="80" y="17"/>
                  </a:lnTo>
                  <a:lnTo>
                    <a:pt x="81" y="17"/>
                  </a:lnTo>
                  <a:lnTo>
                    <a:pt x="81" y="17"/>
                  </a:lnTo>
                  <a:lnTo>
                    <a:pt x="81" y="17"/>
                  </a:lnTo>
                  <a:lnTo>
                    <a:pt x="81" y="17"/>
                  </a:lnTo>
                  <a:lnTo>
                    <a:pt x="83" y="17"/>
                  </a:lnTo>
                  <a:lnTo>
                    <a:pt x="83" y="17"/>
                  </a:lnTo>
                  <a:lnTo>
                    <a:pt x="83" y="17"/>
                  </a:lnTo>
                  <a:lnTo>
                    <a:pt x="84" y="17"/>
                  </a:lnTo>
                  <a:lnTo>
                    <a:pt x="84" y="17"/>
                  </a:lnTo>
                  <a:lnTo>
                    <a:pt x="84" y="17"/>
                  </a:lnTo>
                  <a:lnTo>
                    <a:pt x="84" y="17"/>
                  </a:lnTo>
                  <a:lnTo>
                    <a:pt x="86" y="17"/>
                  </a:lnTo>
                  <a:lnTo>
                    <a:pt x="86" y="17"/>
                  </a:lnTo>
                  <a:lnTo>
                    <a:pt x="86" y="17"/>
                  </a:lnTo>
                  <a:lnTo>
                    <a:pt x="88" y="17"/>
                  </a:lnTo>
                  <a:lnTo>
                    <a:pt x="88" y="17"/>
                  </a:lnTo>
                  <a:lnTo>
                    <a:pt x="88" y="17"/>
                  </a:lnTo>
                  <a:lnTo>
                    <a:pt x="88" y="17"/>
                  </a:lnTo>
                  <a:lnTo>
                    <a:pt x="89" y="17"/>
                  </a:lnTo>
                  <a:lnTo>
                    <a:pt x="89" y="17"/>
                  </a:lnTo>
                  <a:lnTo>
                    <a:pt x="89" y="17"/>
                  </a:lnTo>
                  <a:lnTo>
                    <a:pt x="91" y="17"/>
                  </a:lnTo>
                  <a:lnTo>
                    <a:pt x="91" y="17"/>
                  </a:lnTo>
                  <a:lnTo>
                    <a:pt x="91" y="17"/>
                  </a:lnTo>
                  <a:lnTo>
                    <a:pt x="93" y="17"/>
                  </a:lnTo>
                  <a:lnTo>
                    <a:pt x="93" y="17"/>
                  </a:lnTo>
                  <a:lnTo>
                    <a:pt x="93" y="17"/>
                  </a:lnTo>
                  <a:lnTo>
                    <a:pt x="93" y="17"/>
                  </a:lnTo>
                  <a:lnTo>
                    <a:pt x="94" y="17"/>
                  </a:lnTo>
                  <a:lnTo>
                    <a:pt x="94" y="17"/>
                  </a:lnTo>
                  <a:lnTo>
                    <a:pt x="94" y="15"/>
                  </a:lnTo>
                  <a:lnTo>
                    <a:pt x="96" y="15"/>
                  </a:lnTo>
                  <a:lnTo>
                    <a:pt x="96" y="15"/>
                  </a:lnTo>
                  <a:lnTo>
                    <a:pt x="96" y="15"/>
                  </a:lnTo>
                  <a:lnTo>
                    <a:pt x="96" y="15"/>
                  </a:lnTo>
                  <a:lnTo>
                    <a:pt x="97" y="15"/>
                  </a:lnTo>
                  <a:lnTo>
                    <a:pt x="97" y="15"/>
                  </a:lnTo>
                  <a:lnTo>
                    <a:pt x="97" y="15"/>
                  </a:lnTo>
                  <a:lnTo>
                    <a:pt x="99" y="15"/>
                  </a:lnTo>
                  <a:lnTo>
                    <a:pt x="99" y="15"/>
                  </a:lnTo>
                  <a:lnTo>
                    <a:pt x="99" y="15"/>
                  </a:lnTo>
                  <a:lnTo>
                    <a:pt x="101" y="15"/>
                  </a:lnTo>
                  <a:lnTo>
                    <a:pt x="101" y="15"/>
                  </a:lnTo>
                  <a:lnTo>
                    <a:pt x="101" y="15"/>
                  </a:lnTo>
                  <a:lnTo>
                    <a:pt x="101" y="15"/>
                  </a:lnTo>
                  <a:lnTo>
                    <a:pt x="102" y="15"/>
                  </a:lnTo>
                  <a:lnTo>
                    <a:pt x="102" y="15"/>
                  </a:lnTo>
                  <a:lnTo>
                    <a:pt x="102" y="15"/>
                  </a:lnTo>
                  <a:lnTo>
                    <a:pt x="104" y="15"/>
                  </a:lnTo>
                  <a:lnTo>
                    <a:pt x="104" y="15"/>
                  </a:lnTo>
                  <a:lnTo>
                    <a:pt x="104" y="15"/>
                  </a:lnTo>
                  <a:lnTo>
                    <a:pt x="104" y="15"/>
                  </a:lnTo>
                  <a:lnTo>
                    <a:pt x="106" y="15"/>
                  </a:lnTo>
                  <a:lnTo>
                    <a:pt x="106" y="15"/>
                  </a:lnTo>
                  <a:lnTo>
                    <a:pt x="106" y="15"/>
                  </a:lnTo>
                  <a:lnTo>
                    <a:pt x="107" y="15"/>
                  </a:lnTo>
                  <a:lnTo>
                    <a:pt x="107" y="15"/>
                  </a:lnTo>
                  <a:lnTo>
                    <a:pt x="107" y="15"/>
                  </a:lnTo>
                  <a:lnTo>
                    <a:pt x="107" y="15"/>
                  </a:lnTo>
                  <a:lnTo>
                    <a:pt x="109" y="15"/>
                  </a:lnTo>
                  <a:lnTo>
                    <a:pt x="109" y="15"/>
                  </a:lnTo>
                  <a:lnTo>
                    <a:pt x="109" y="14"/>
                  </a:lnTo>
                  <a:lnTo>
                    <a:pt x="110" y="14"/>
                  </a:lnTo>
                  <a:lnTo>
                    <a:pt x="110" y="14"/>
                  </a:lnTo>
                  <a:lnTo>
                    <a:pt x="110" y="14"/>
                  </a:lnTo>
                  <a:lnTo>
                    <a:pt x="112" y="14"/>
                  </a:lnTo>
                  <a:lnTo>
                    <a:pt x="112" y="14"/>
                  </a:lnTo>
                  <a:lnTo>
                    <a:pt x="112" y="14"/>
                  </a:lnTo>
                  <a:lnTo>
                    <a:pt x="112" y="14"/>
                  </a:lnTo>
                  <a:lnTo>
                    <a:pt x="114" y="14"/>
                  </a:lnTo>
                  <a:lnTo>
                    <a:pt x="114" y="14"/>
                  </a:lnTo>
                  <a:lnTo>
                    <a:pt x="114" y="14"/>
                  </a:lnTo>
                  <a:lnTo>
                    <a:pt x="115" y="14"/>
                  </a:lnTo>
                  <a:lnTo>
                    <a:pt x="115" y="14"/>
                  </a:lnTo>
                  <a:lnTo>
                    <a:pt x="115" y="14"/>
                  </a:lnTo>
                  <a:lnTo>
                    <a:pt x="115" y="14"/>
                  </a:lnTo>
                  <a:lnTo>
                    <a:pt x="117" y="14"/>
                  </a:lnTo>
                  <a:lnTo>
                    <a:pt x="117" y="14"/>
                  </a:lnTo>
                  <a:lnTo>
                    <a:pt x="117" y="14"/>
                  </a:lnTo>
                  <a:lnTo>
                    <a:pt x="119" y="14"/>
                  </a:lnTo>
                  <a:lnTo>
                    <a:pt x="119" y="14"/>
                  </a:lnTo>
                  <a:lnTo>
                    <a:pt x="119" y="14"/>
                  </a:lnTo>
                  <a:lnTo>
                    <a:pt x="119" y="14"/>
                  </a:lnTo>
                  <a:lnTo>
                    <a:pt x="120" y="14"/>
                  </a:lnTo>
                  <a:lnTo>
                    <a:pt x="120" y="14"/>
                  </a:lnTo>
                  <a:lnTo>
                    <a:pt x="120" y="14"/>
                  </a:lnTo>
                  <a:lnTo>
                    <a:pt x="122" y="14"/>
                  </a:lnTo>
                  <a:lnTo>
                    <a:pt x="122" y="14"/>
                  </a:lnTo>
                  <a:lnTo>
                    <a:pt x="122" y="14"/>
                  </a:lnTo>
                  <a:lnTo>
                    <a:pt x="123" y="14"/>
                  </a:lnTo>
                  <a:lnTo>
                    <a:pt x="123" y="14"/>
                  </a:lnTo>
                  <a:lnTo>
                    <a:pt x="123" y="14"/>
                  </a:lnTo>
                  <a:lnTo>
                    <a:pt x="123" y="14"/>
                  </a:lnTo>
                  <a:lnTo>
                    <a:pt x="125" y="14"/>
                  </a:lnTo>
                  <a:lnTo>
                    <a:pt x="125" y="14"/>
                  </a:lnTo>
                  <a:lnTo>
                    <a:pt x="125" y="14"/>
                  </a:lnTo>
                  <a:lnTo>
                    <a:pt x="127" y="14"/>
                  </a:lnTo>
                  <a:lnTo>
                    <a:pt x="127" y="12"/>
                  </a:lnTo>
                  <a:lnTo>
                    <a:pt x="127" y="12"/>
                  </a:lnTo>
                  <a:lnTo>
                    <a:pt x="127" y="12"/>
                  </a:lnTo>
                  <a:lnTo>
                    <a:pt x="128" y="12"/>
                  </a:lnTo>
                  <a:lnTo>
                    <a:pt x="128" y="12"/>
                  </a:lnTo>
                  <a:lnTo>
                    <a:pt x="128" y="12"/>
                  </a:lnTo>
                  <a:lnTo>
                    <a:pt x="130" y="12"/>
                  </a:lnTo>
                  <a:lnTo>
                    <a:pt x="130" y="12"/>
                  </a:lnTo>
                  <a:lnTo>
                    <a:pt x="130" y="12"/>
                  </a:lnTo>
                  <a:lnTo>
                    <a:pt x="132" y="12"/>
                  </a:lnTo>
                  <a:lnTo>
                    <a:pt x="132" y="12"/>
                  </a:lnTo>
                  <a:lnTo>
                    <a:pt x="132" y="12"/>
                  </a:lnTo>
                  <a:lnTo>
                    <a:pt x="132" y="12"/>
                  </a:lnTo>
                  <a:lnTo>
                    <a:pt x="133" y="12"/>
                  </a:lnTo>
                  <a:lnTo>
                    <a:pt x="133" y="12"/>
                  </a:lnTo>
                  <a:lnTo>
                    <a:pt x="133" y="12"/>
                  </a:lnTo>
                  <a:lnTo>
                    <a:pt x="135" y="12"/>
                  </a:lnTo>
                  <a:lnTo>
                    <a:pt x="135" y="12"/>
                  </a:lnTo>
                  <a:lnTo>
                    <a:pt x="135" y="12"/>
                  </a:lnTo>
                  <a:lnTo>
                    <a:pt x="135" y="12"/>
                  </a:lnTo>
                  <a:lnTo>
                    <a:pt x="136" y="12"/>
                  </a:lnTo>
                  <a:lnTo>
                    <a:pt x="136" y="12"/>
                  </a:lnTo>
                  <a:lnTo>
                    <a:pt x="136" y="12"/>
                  </a:lnTo>
                  <a:lnTo>
                    <a:pt x="138" y="12"/>
                  </a:lnTo>
                  <a:lnTo>
                    <a:pt x="138" y="12"/>
                  </a:lnTo>
                  <a:lnTo>
                    <a:pt x="138" y="12"/>
                  </a:lnTo>
                  <a:lnTo>
                    <a:pt x="138" y="12"/>
                  </a:lnTo>
                  <a:lnTo>
                    <a:pt x="140" y="12"/>
                  </a:lnTo>
                  <a:lnTo>
                    <a:pt x="140" y="12"/>
                  </a:lnTo>
                  <a:lnTo>
                    <a:pt x="140" y="12"/>
                  </a:lnTo>
                  <a:lnTo>
                    <a:pt x="141" y="12"/>
                  </a:lnTo>
                  <a:lnTo>
                    <a:pt x="141" y="12"/>
                  </a:lnTo>
                  <a:lnTo>
                    <a:pt x="141" y="12"/>
                  </a:lnTo>
                  <a:lnTo>
                    <a:pt x="143" y="12"/>
                  </a:lnTo>
                  <a:lnTo>
                    <a:pt x="143" y="12"/>
                  </a:lnTo>
                  <a:lnTo>
                    <a:pt x="143" y="12"/>
                  </a:lnTo>
                  <a:lnTo>
                    <a:pt x="143" y="12"/>
                  </a:lnTo>
                  <a:lnTo>
                    <a:pt x="145" y="12"/>
                  </a:lnTo>
                  <a:lnTo>
                    <a:pt x="145" y="10"/>
                  </a:lnTo>
                  <a:lnTo>
                    <a:pt x="145" y="10"/>
                  </a:lnTo>
                  <a:lnTo>
                    <a:pt x="146" y="10"/>
                  </a:lnTo>
                  <a:lnTo>
                    <a:pt x="146" y="10"/>
                  </a:lnTo>
                  <a:lnTo>
                    <a:pt x="146" y="10"/>
                  </a:lnTo>
                  <a:lnTo>
                    <a:pt x="146" y="10"/>
                  </a:lnTo>
                  <a:lnTo>
                    <a:pt x="148" y="10"/>
                  </a:lnTo>
                  <a:lnTo>
                    <a:pt x="148" y="10"/>
                  </a:lnTo>
                  <a:lnTo>
                    <a:pt x="148" y="10"/>
                  </a:lnTo>
                  <a:lnTo>
                    <a:pt x="149" y="10"/>
                  </a:lnTo>
                  <a:lnTo>
                    <a:pt x="149" y="10"/>
                  </a:lnTo>
                  <a:lnTo>
                    <a:pt x="149" y="10"/>
                  </a:lnTo>
                  <a:lnTo>
                    <a:pt x="149" y="10"/>
                  </a:lnTo>
                  <a:lnTo>
                    <a:pt x="151" y="10"/>
                  </a:lnTo>
                  <a:lnTo>
                    <a:pt x="151" y="10"/>
                  </a:lnTo>
                  <a:lnTo>
                    <a:pt x="151" y="10"/>
                  </a:lnTo>
                  <a:lnTo>
                    <a:pt x="153" y="10"/>
                  </a:lnTo>
                  <a:lnTo>
                    <a:pt x="153" y="10"/>
                  </a:lnTo>
                  <a:lnTo>
                    <a:pt x="153" y="10"/>
                  </a:lnTo>
                  <a:lnTo>
                    <a:pt x="154" y="10"/>
                  </a:lnTo>
                  <a:lnTo>
                    <a:pt x="154" y="10"/>
                  </a:lnTo>
                  <a:lnTo>
                    <a:pt x="154" y="8"/>
                  </a:lnTo>
                  <a:lnTo>
                    <a:pt x="154" y="8"/>
                  </a:lnTo>
                  <a:lnTo>
                    <a:pt x="156" y="8"/>
                  </a:lnTo>
                  <a:lnTo>
                    <a:pt x="156" y="8"/>
                  </a:lnTo>
                  <a:lnTo>
                    <a:pt x="156" y="8"/>
                  </a:lnTo>
                  <a:lnTo>
                    <a:pt x="158" y="8"/>
                  </a:lnTo>
                  <a:lnTo>
                    <a:pt x="158" y="8"/>
                  </a:lnTo>
                  <a:lnTo>
                    <a:pt x="158" y="8"/>
                  </a:lnTo>
                  <a:lnTo>
                    <a:pt x="158" y="8"/>
                  </a:lnTo>
                  <a:lnTo>
                    <a:pt x="159" y="8"/>
                  </a:lnTo>
                  <a:lnTo>
                    <a:pt x="159" y="8"/>
                  </a:lnTo>
                  <a:lnTo>
                    <a:pt x="159" y="8"/>
                  </a:lnTo>
                  <a:lnTo>
                    <a:pt x="161" y="8"/>
                  </a:lnTo>
                  <a:lnTo>
                    <a:pt x="161" y="8"/>
                  </a:lnTo>
                  <a:lnTo>
                    <a:pt x="161" y="8"/>
                  </a:lnTo>
                  <a:lnTo>
                    <a:pt x="161" y="8"/>
                  </a:lnTo>
                  <a:lnTo>
                    <a:pt x="163" y="8"/>
                  </a:lnTo>
                  <a:lnTo>
                    <a:pt x="163" y="8"/>
                  </a:lnTo>
                  <a:lnTo>
                    <a:pt x="163" y="8"/>
                  </a:lnTo>
                  <a:lnTo>
                    <a:pt x="164" y="8"/>
                  </a:lnTo>
                  <a:lnTo>
                    <a:pt x="164" y="8"/>
                  </a:lnTo>
                  <a:lnTo>
                    <a:pt x="164" y="8"/>
                  </a:lnTo>
                  <a:lnTo>
                    <a:pt x="166" y="8"/>
                  </a:lnTo>
                  <a:lnTo>
                    <a:pt x="166" y="8"/>
                  </a:lnTo>
                  <a:lnTo>
                    <a:pt x="166" y="8"/>
                  </a:lnTo>
                  <a:lnTo>
                    <a:pt x="166" y="8"/>
                  </a:lnTo>
                  <a:lnTo>
                    <a:pt x="167" y="8"/>
                  </a:lnTo>
                  <a:lnTo>
                    <a:pt x="167" y="8"/>
                  </a:lnTo>
                  <a:lnTo>
                    <a:pt x="167" y="8"/>
                  </a:lnTo>
                  <a:lnTo>
                    <a:pt x="169" y="8"/>
                  </a:lnTo>
                  <a:lnTo>
                    <a:pt x="169" y="8"/>
                  </a:lnTo>
                  <a:lnTo>
                    <a:pt x="169" y="8"/>
                  </a:lnTo>
                  <a:lnTo>
                    <a:pt x="169" y="8"/>
                  </a:lnTo>
                  <a:lnTo>
                    <a:pt x="171" y="8"/>
                  </a:lnTo>
                  <a:lnTo>
                    <a:pt x="171" y="8"/>
                  </a:lnTo>
                  <a:lnTo>
                    <a:pt x="171" y="8"/>
                  </a:lnTo>
                  <a:lnTo>
                    <a:pt x="172" y="8"/>
                  </a:lnTo>
                  <a:lnTo>
                    <a:pt x="172" y="7"/>
                  </a:lnTo>
                  <a:lnTo>
                    <a:pt x="172" y="7"/>
                  </a:lnTo>
                  <a:lnTo>
                    <a:pt x="174" y="7"/>
                  </a:lnTo>
                  <a:lnTo>
                    <a:pt x="174" y="7"/>
                  </a:lnTo>
                  <a:lnTo>
                    <a:pt x="174" y="7"/>
                  </a:lnTo>
                  <a:lnTo>
                    <a:pt x="174" y="7"/>
                  </a:lnTo>
                  <a:lnTo>
                    <a:pt x="176" y="7"/>
                  </a:lnTo>
                  <a:lnTo>
                    <a:pt x="176" y="7"/>
                  </a:lnTo>
                  <a:lnTo>
                    <a:pt x="176" y="7"/>
                  </a:lnTo>
                  <a:lnTo>
                    <a:pt x="177" y="7"/>
                  </a:lnTo>
                  <a:lnTo>
                    <a:pt x="177" y="7"/>
                  </a:lnTo>
                  <a:lnTo>
                    <a:pt x="177" y="7"/>
                  </a:lnTo>
                  <a:lnTo>
                    <a:pt x="177" y="7"/>
                  </a:lnTo>
                  <a:lnTo>
                    <a:pt x="179" y="7"/>
                  </a:lnTo>
                  <a:lnTo>
                    <a:pt x="179" y="7"/>
                  </a:lnTo>
                  <a:lnTo>
                    <a:pt x="179" y="7"/>
                  </a:lnTo>
                  <a:lnTo>
                    <a:pt x="180" y="7"/>
                  </a:lnTo>
                  <a:lnTo>
                    <a:pt x="180" y="7"/>
                  </a:lnTo>
                  <a:lnTo>
                    <a:pt x="180" y="7"/>
                  </a:lnTo>
                  <a:lnTo>
                    <a:pt x="180" y="7"/>
                  </a:lnTo>
                  <a:lnTo>
                    <a:pt x="182" y="7"/>
                  </a:lnTo>
                  <a:lnTo>
                    <a:pt x="182" y="7"/>
                  </a:lnTo>
                  <a:lnTo>
                    <a:pt x="182" y="7"/>
                  </a:lnTo>
                  <a:lnTo>
                    <a:pt x="184" y="7"/>
                  </a:lnTo>
                  <a:lnTo>
                    <a:pt x="184" y="7"/>
                  </a:lnTo>
                  <a:lnTo>
                    <a:pt x="184" y="7"/>
                  </a:lnTo>
                  <a:lnTo>
                    <a:pt x="185" y="7"/>
                  </a:lnTo>
                  <a:lnTo>
                    <a:pt x="185" y="7"/>
                  </a:lnTo>
                  <a:lnTo>
                    <a:pt x="185" y="7"/>
                  </a:lnTo>
                  <a:lnTo>
                    <a:pt x="185" y="7"/>
                  </a:lnTo>
                  <a:lnTo>
                    <a:pt x="187" y="7"/>
                  </a:lnTo>
                  <a:lnTo>
                    <a:pt x="187" y="7"/>
                  </a:lnTo>
                  <a:lnTo>
                    <a:pt x="187" y="7"/>
                  </a:lnTo>
                  <a:lnTo>
                    <a:pt x="189" y="7"/>
                  </a:lnTo>
                  <a:lnTo>
                    <a:pt x="189" y="7"/>
                  </a:lnTo>
                  <a:lnTo>
                    <a:pt x="189" y="7"/>
                  </a:lnTo>
                  <a:lnTo>
                    <a:pt x="189" y="7"/>
                  </a:lnTo>
                  <a:lnTo>
                    <a:pt x="190" y="5"/>
                  </a:lnTo>
                  <a:lnTo>
                    <a:pt x="190" y="5"/>
                  </a:lnTo>
                  <a:lnTo>
                    <a:pt x="190" y="5"/>
                  </a:lnTo>
                  <a:lnTo>
                    <a:pt x="192" y="5"/>
                  </a:lnTo>
                  <a:lnTo>
                    <a:pt x="192" y="5"/>
                  </a:lnTo>
                  <a:lnTo>
                    <a:pt x="192" y="5"/>
                  </a:lnTo>
                  <a:lnTo>
                    <a:pt x="192" y="5"/>
                  </a:lnTo>
                  <a:lnTo>
                    <a:pt x="193" y="5"/>
                  </a:lnTo>
                  <a:lnTo>
                    <a:pt x="193" y="5"/>
                  </a:lnTo>
                  <a:lnTo>
                    <a:pt x="193" y="5"/>
                  </a:lnTo>
                  <a:lnTo>
                    <a:pt x="195" y="5"/>
                  </a:lnTo>
                  <a:lnTo>
                    <a:pt x="195" y="5"/>
                  </a:lnTo>
                  <a:lnTo>
                    <a:pt x="195" y="5"/>
                  </a:lnTo>
                  <a:lnTo>
                    <a:pt x="197" y="5"/>
                  </a:lnTo>
                  <a:lnTo>
                    <a:pt x="197" y="5"/>
                  </a:lnTo>
                  <a:lnTo>
                    <a:pt x="197" y="5"/>
                  </a:lnTo>
                  <a:lnTo>
                    <a:pt x="197" y="5"/>
                  </a:lnTo>
                  <a:lnTo>
                    <a:pt x="198" y="5"/>
                  </a:lnTo>
                  <a:lnTo>
                    <a:pt x="198" y="5"/>
                  </a:lnTo>
                  <a:lnTo>
                    <a:pt x="198" y="5"/>
                  </a:lnTo>
                  <a:lnTo>
                    <a:pt x="200" y="5"/>
                  </a:lnTo>
                  <a:lnTo>
                    <a:pt x="200" y="5"/>
                  </a:lnTo>
                  <a:lnTo>
                    <a:pt x="200" y="5"/>
                  </a:lnTo>
                  <a:lnTo>
                    <a:pt x="200" y="5"/>
                  </a:lnTo>
                  <a:lnTo>
                    <a:pt x="202" y="5"/>
                  </a:lnTo>
                  <a:lnTo>
                    <a:pt x="202" y="5"/>
                  </a:lnTo>
                  <a:lnTo>
                    <a:pt x="202" y="5"/>
                  </a:lnTo>
                  <a:lnTo>
                    <a:pt x="203" y="5"/>
                  </a:lnTo>
                  <a:lnTo>
                    <a:pt x="203" y="5"/>
                  </a:lnTo>
                  <a:lnTo>
                    <a:pt x="203" y="5"/>
                  </a:lnTo>
                  <a:lnTo>
                    <a:pt x="205" y="5"/>
                  </a:lnTo>
                  <a:lnTo>
                    <a:pt x="205" y="5"/>
                  </a:lnTo>
                  <a:lnTo>
                    <a:pt x="205" y="5"/>
                  </a:lnTo>
                  <a:lnTo>
                    <a:pt x="205" y="5"/>
                  </a:lnTo>
                  <a:lnTo>
                    <a:pt x="206" y="5"/>
                  </a:lnTo>
                  <a:lnTo>
                    <a:pt x="206" y="3"/>
                  </a:lnTo>
                  <a:lnTo>
                    <a:pt x="206" y="3"/>
                  </a:lnTo>
                  <a:lnTo>
                    <a:pt x="208" y="3"/>
                  </a:lnTo>
                  <a:lnTo>
                    <a:pt x="208" y="3"/>
                  </a:lnTo>
                  <a:lnTo>
                    <a:pt x="208" y="3"/>
                  </a:lnTo>
                  <a:lnTo>
                    <a:pt x="208" y="3"/>
                  </a:lnTo>
                  <a:lnTo>
                    <a:pt x="210" y="3"/>
                  </a:lnTo>
                  <a:lnTo>
                    <a:pt x="210" y="3"/>
                  </a:lnTo>
                  <a:lnTo>
                    <a:pt x="210" y="3"/>
                  </a:lnTo>
                  <a:lnTo>
                    <a:pt x="211" y="3"/>
                  </a:lnTo>
                  <a:lnTo>
                    <a:pt x="211" y="3"/>
                  </a:lnTo>
                  <a:lnTo>
                    <a:pt x="211" y="3"/>
                  </a:lnTo>
                  <a:lnTo>
                    <a:pt x="211" y="3"/>
                  </a:lnTo>
                  <a:lnTo>
                    <a:pt x="213" y="3"/>
                  </a:lnTo>
                  <a:lnTo>
                    <a:pt x="213" y="3"/>
                  </a:lnTo>
                  <a:lnTo>
                    <a:pt x="213" y="3"/>
                  </a:lnTo>
                  <a:lnTo>
                    <a:pt x="215" y="3"/>
                  </a:lnTo>
                  <a:lnTo>
                    <a:pt x="215" y="3"/>
                  </a:lnTo>
                  <a:lnTo>
                    <a:pt x="215" y="3"/>
                  </a:lnTo>
                  <a:lnTo>
                    <a:pt x="216" y="3"/>
                  </a:lnTo>
                  <a:lnTo>
                    <a:pt x="216" y="3"/>
                  </a:lnTo>
                  <a:lnTo>
                    <a:pt x="216" y="3"/>
                  </a:lnTo>
                  <a:lnTo>
                    <a:pt x="216" y="3"/>
                  </a:lnTo>
                  <a:lnTo>
                    <a:pt x="218" y="1"/>
                  </a:lnTo>
                  <a:lnTo>
                    <a:pt x="218" y="1"/>
                  </a:lnTo>
                  <a:lnTo>
                    <a:pt x="218" y="1"/>
                  </a:lnTo>
                  <a:lnTo>
                    <a:pt x="219" y="1"/>
                  </a:lnTo>
                  <a:lnTo>
                    <a:pt x="219" y="1"/>
                  </a:lnTo>
                  <a:lnTo>
                    <a:pt x="219" y="1"/>
                  </a:lnTo>
                  <a:lnTo>
                    <a:pt x="219" y="1"/>
                  </a:lnTo>
                  <a:lnTo>
                    <a:pt x="221" y="1"/>
                  </a:lnTo>
                  <a:lnTo>
                    <a:pt x="221" y="1"/>
                  </a:lnTo>
                  <a:lnTo>
                    <a:pt x="221" y="1"/>
                  </a:lnTo>
                  <a:lnTo>
                    <a:pt x="223" y="1"/>
                  </a:lnTo>
                  <a:lnTo>
                    <a:pt x="223" y="1"/>
                  </a:lnTo>
                  <a:lnTo>
                    <a:pt x="223" y="1"/>
                  </a:lnTo>
                  <a:lnTo>
                    <a:pt x="223" y="1"/>
                  </a:lnTo>
                  <a:lnTo>
                    <a:pt x="224" y="1"/>
                  </a:lnTo>
                  <a:lnTo>
                    <a:pt x="224" y="1"/>
                  </a:lnTo>
                  <a:lnTo>
                    <a:pt x="224"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2" y="1"/>
                  </a:lnTo>
                  <a:lnTo>
                    <a:pt x="232" y="1"/>
                  </a:lnTo>
                  <a:lnTo>
                    <a:pt x="232" y="1"/>
                  </a:lnTo>
                  <a:lnTo>
                    <a:pt x="234" y="1"/>
                  </a:lnTo>
                  <a:lnTo>
                    <a:pt x="234" y="1"/>
                  </a:lnTo>
                  <a:lnTo>
                    <a:pt x="234" y="1"/>
                  </a:lnTo>
                  <a:lnTo>
                    <a:pt x="236" y="1"/>
                  </a:lnTo>
                  <a:lnTo>
                    <a:pt x="236" y="1"/>
                  </a:lnTo>
                  <a:lnTo>
                    <a:pt x="236" y="1"/>
                  </a:lnTo>
                  <a:lnTo>
                    <a:pt x="236" y="1"/>
                  </a:lnTo>
                  <a:lnTo>
                    <a:pt x="237" y="0"/>
                  </a:lnTo>
                  <a:lnTo>
                    <a:pt x="237" y="284"/>
                  </a:lnTo>
                  <a:lnTo>
                    <a:pt x="236" y="284"/>
                  </a:lnTo>
                  <a:lnTo>
                    <a:pt x="236" y="284"/>
                  </a:lnTo>
                  <a:lnTo>
                    <a:pt x="236" y="284"/>
                  </a:lnTo>
                  <a:lnTo>
                    <a:pt x="236" y="284"/>
                  </a:lnTo>
                  <a:lnTo>
                    <a:pt x="234" y="284"/>
                  </a:lnTo>
                  <a:lnTo>
                    <a:pt x="234" y="284"/>
                  </a:lnTo>
                  <a:lnTo>
                    <a:pt x="234" y="284"/>
                  </a:lnTo>
                  <a:lnTo>
                    <a:pt x="232" y="284"/>
                  </a:lnTo>
                  <a:lnTo>
                    <a:pt x="232" y="284"/>
                  </a:lnTo>
                  <a:lnTo>
                    <a:pt x="232" y="284"/>
                  </a:lnTo>
                  <a:lnTo>
                    <a:pt x="231" y="284"/>
                  </a:lnTo>
                  <a:lnTo>
                    <a:pt x="231" y="284"/>
                  </a:lnTo>
                  <a:lnTo>
                    <a:pt x="231" y="284"/>
                  </a:lnTo>
                  <a:lnTo>
                    <a:pt x="231" y="284"/>
                  </a:lnTo>
                  <a:lnTo>
                    <a:pt x="229" y="284"/>
                  </a:lnTo>
                  <a:lnTo>
                    <a:pt x="229" y="284"/>
                  </a:lnTo>
                  <a:lnTo>
                    <a:pt x="229" y="284"/>
                  </a:lnTo>
                  <a:lnTo>
                    <a:pt x="228" y="284"/>
                  </a:lnTo>
                  <a:lnTo>
                    <a:pt x="228" y="284"/>
                  </a:lnTo>
                  <a:lnTo>
                    <a:pt x="228" y="284"/>
                  </a:lnTo>
                  <a:lnTo>
                    <a:pt x="228" y="284"/>
                  </a:lnTo>
                  <a:lnTo>
                    <a:pt x="226" y="284"/>
                  </a:lnTo>
                  <a:lnTo>
                    <a:pt x="226" y="284"/>
                  </a:lnTo>
                  <a:lnTo>
                    <a:pt x="226" y="284"/>
                  </a:lnTo>
                  <a:lnTo>
                    <a:pt x="224" y="284"/>
                  </a:lnTo>
                  <a:lnTo>
                    <a:pt x="224" y="284"/>
                  </a:lnTo>
                  <a:lnTo>
                    <a:pt x="224" y="284"/>
                  </a:lnTo>
                  <a:lnTo>
                    <a:pt x="223" y="284"/>
                  </a:lnTo>
                  <a:lnTo>
                    <a:pt x="223" y="284"/>
                  </a:lnTo>
                  <a:lnTo>
                    <a:pt x="223" y="284"/>
                  </a:lnTo>
                  <a:lnTo>
                    <a:pt x="223" y="284"/>
                  </a:lnTo>
                  <a:lnTo>
                    <a:pt x="221" y="284"/>
                  </a:lnTo>
                  <a:lnTo>
                    <a:pt x="221" y="284"/>
                  </a:lnTo>
                  <a:lnTo>
                    <a:pt x="221" y="284"/>
                  </a:lnTo>
                  <a:lnTo>
                    <a:pt x="219" y="284"/>
                  </a:lnTo>
                  <a:lnTo>
                    <a:pt x="219" y="284"/>
                  </a:lnTo>
                  <a:lnTo>
                    <a:pt x="219" y="284"/>
                  </a:lnTo>
                  <a:lnTo>
                    <a:pt x="219" y="284"/>
                  </a:lnTo>
                  <a:lnTo>
                    <a:pt x="218" y="284"/>
                  </a:lnTo>
                  <a:lnTo>
                    <a:pt x="218" y="284"/>
                  </a:lnTo>
                  <a:lnTo>
                    <a:pt x="218" y="284"/>
                  </a:lnTo>
                  <a:lnTo>
                    <a:pt x="216" y="284"/>
                  </a:lnTo>
                  <a:lnTo>
                    <a:pt x="216" y="284"/>
                  </a:lnTo>
                  <a:lnTo>
                    <a:pt x="216" y="284"/>
                  </a:lnTo>
                  <a:lnTo>
                    <a:pt x="216" y="284"/>
                  </a:lnTo>
                  <a:lnTo>
                    <a:pt x="215" y="284"/>
                  </a:lnTo>
                  <a:lnTo>
                    <a:pt x="215" y="284"/>
                  </a:lnTo>
                  <a:lnTo>
                    <a:pt x="215" y="284"/>
                  </a:lnTo>
                  <a:lnTo>
                    <a:pt x="213" y="284"/>
                  </a:lnTo>
                  <a:lnTo>
                    <a:pt x="213" y="284"/>
                  </a:lnTo>
                  <a:lnTo>
                    <a:pt x="213" y="284"/>
                  </a:lnTo>
                  <a:lnTo>
                    <a:pt x="211" y="284"/>
                  </a:lnTo>
                  <a:lnTo>
                    <a:pt x="211" y="284"/>
                  </a:lnTo>
                  <a:lnTo>
                    <a:pt x="211" y="284"/>
                  </a:lnTo>
                  <a:lnTo>
                    <a:pt x="211" y="284"/>
                  </a:lnTo>
                  <a:lnTo>
                    <a:pt x="210" y="284"/>
                  </a:lnTo>
                  <a:lnTo>
                    <a:pt x="210" y="284"/>
                  </a:lnTo>
                  <a:lnTo>
                    <a:pt x="210" y="284"/>
                  </a:lnTo>
                  <a:lnTo>
                    <a:pt x="208" y="284"/>
                  </a:lnTo>
                  <a:lnTo>
                    <a:pt x="208" y="284"/>
                  </a:lnTo>
                  <a:lnTo>
                    <a:pt x="208" y="284"/>
                  </a:lnTo>
                  <a:lnTo>
                    <a:pt x="208" y="284"/>
                  </a:lnTo>
                  <a:lnTo>
                    <a:pt x="206" y="284"/>
                  </a:lnTo>
                  <a:lnTo>
                    <a:pt x="206" y="284"/>
                  </a:lnTo>
                  <a:lnTo>
                    <a:pt x="206" y="284"/>
                  </a:lnTo>
                  <a:lnTo>
                    <a:pt x="205" y="284"/>
                  </a:lnTo>
                  <a:lnTo>
                    <a:pt x="205" y="284"/>
                  </a:lnTo>
                  <a:lnTo>
                    <a:pt x="205" y="284"/>
                  </a:lnTo>
                  <a:lnTo>
                    <a:pt x="205" y="284"/>
                  </a:lnTo>
                  <a:lnTo>
                    <a:pt x="203" y="284"/>
                  </a:lnTo>
                  <a:lnTo>
                    <a:pt x="203" y="284"/>
                  </a:lnTo>
                  <a:lnTo>
                    <a:pt x="203" y="284"/>
                  </a:lnTo>
                  <a:lnTo>
                    <a:pt x="202" y="284"/>
                  </a:lnTo>
                  <a:lnTo>
                    <a:pt x="202" y="284"/>
                  </a:lnTo>
                  <a:lnTo>
                    <a:pt x="202" y="284"/>
                  </a:lnTo>
                  <a:lnTo>
                    <a:pt x="200" y="284"/>
                  </a:lnTo>
                  <a:lnTo>
                    <a:pt x="200" y="284"/>
                  </a:lnTo>
                  <a:lnTo>
                    <a:pt x="200" y="284"/>
                  </a:lnTo>
                  <a:lnTo>
                    <a:pt x="200" y="284"/>
                  </a:lnTo>
                  <a:lnTo>
                    <a:pt x="198" y="284"/>
                  </a:lnTo>
                  <a:lnTo>
                    <a:pt x="198" y="284"/>
                  </a:lnTo>
                  <a:lnTo>
                    <a:pt x="198" y="284"/>
                  </a:lnTo>
                  <a:lnTo>
                    <a:pt x="197" y="284"/>
                  </a:lnTo>
                  <a:lnTo>
                    <a:pt x="197" y="284"/>
                  </a:lnTo>
                  <a:lnTo>
                    <a:pt x="197" y="284"/>
                  </a:lnTo>
                  <a:lnTo>
                    <a:pt x="197" y="284"/>
                  </a:lnTo>
                  <a:lnTo>
                    <a:pt x="195" y="284"/>
                  </a:lnTo>
                  <a:lnTo>
                    <a:pt x="195" y="284"/>
                  </a:lnTo>
                  <a:lnTo>
                    <a:pt x="195" y="284"/>
                  </a:lnTo>
                  <a:lnTo>
                    <a:pt x="193" y="284"/>
                  </a:lnTo>
                  <a:lnTo>
                    <a:pt x="193" y="284"/>
                  </a:lnTo>
                  <a:lnTo>
                    <a:pt x="193" y="284"/>
                  </a:lnTo>
                  <a:lnTo>
                    <a:pt x="192" y="284"/>
                  </a:lnTo>
                  <a:lnTo>
                    <a:pt x="192" y="284"/>
                  </a:lnTo>
                  <a:lnTo>
                    <a:pt x="192" y="284"/>
                  </a:lnTo>
                  <a:lnTo>
                    <a:pt x="192" y="284"/>
                  </a:lnTo>
                  <a:lnTo>
                    <a:pt x="190" y="284"/>
                  </a:lnTo>
                  <a:lnTo>
                    <a:pt x="190" y="284"/>
                  </a:lnTo>
                  <a:lnTo>
                    <a:pt x="190" y="284"/>
                  </a:lnTo>
                  <a:lnTo>
                    <a:pt x="189" y="284"/>
                  </a:lnTo>
                  <a:lnTo>
                    <a:pt x="189" y="284"/>
                  </a:lnTo>
                  <a:lnTo>
                    <a:pt x="189" y="284"/>
                  </a:lnTo>
                  <a:lnTo>
                    <a:pt x="189" y="284"/>
                  </a:lnTo>
                  <a:lnTo>
                    <a:pt x="187" y="284"/>
                  </a:lnTo>
                  <a:lnTo>
                    <a:pt x="187" y="284"/>
                  </a:lnTo>
                  <a:lnTo>
                    <a:pt x="187" y="284"/>
                  </a:lnTo>
                  <a:lnTo>
                    <a:pt x="185" y="284"/>
                  </a:lnTo>
                  <a:lnTo>
                    <a:pt x="185" y="284"/>
                  </a:lnTo>
                  <a:lnTo>
                    <a:pt x="185" y="284"/>
                  </a:lnTo>
                  <a:lnTo>
                    <a:pt x="185" y="284"/>
                  </a:lnTo>
                  <a:lnTo>
                    <a:pt x="184" y="284"/>
                  </a:lnTo>
                  <a:lnTo>
                    <a:pt x="184" y="284"/>
                  </a:lnTo>
                  <a:lnTo>
                    <a:pt x="184" y="284"/>
                  </a:lnTo>
                  <a:lnTo>
                    <a:pt x="182" y="284"/>
                  </a:lnTo>
                  <a:lnTo>
                    <a:pt x="182" y="284"/>
                  </a:lnTo>
                  <a:lnTo>
                    <a:pt x="182" y="284"/>
                  </a:lnTo>
                  <a:lnTo>
                    <a:pt x="180" y="284"/>
                  </a:lnTo>
                  <a:lnTo>
                    <a:pt x="180" y="284"/>
                  </a:lnTo>
                  <a:lnTo>
                    <a:pt x="180" y="284"/>
                  </a:lnTo>
                  <a:lnTo>
                    <a:pt x="180" y="284"/>
                  </a:lnTo>
                  <a:lnTo>
                    <a:pt x="179" y="284"/>
                  </a:lnTo>
                  <a:lnTo>
                    <a:pt x="179" y="284"/>
                  </a:lnTo>
                  <a:lnTo>
                    <a:pt x="179" y="284"/>
                  </a:lnTo>
                  <a:lnTo>
                    <a:pt x="177" y="284"/>
                  </a:lnTo>
                  <a:lnTo>
                    <a:pt x="177" y="284"/>
                  </a:lnTo>
                  <a:lnTo>
                    <a:pt x="177" y="284"/>
                  </a:lnTo>
                  <a:lnTo>
                    <a:pt x="177" y="284"/>
                  </a:lnTo>
                  <a:lnTo>
                    <a:pt x="176" y="284"/>
                  </a:lnTo>
                  <a:lnTo>
                    <a:pt x="176" y="284"/>
                  </a:lnTo>
                  <a:lnTo>
                    <a:pt x="176" y="284"/>
                  </a:lnTo>
                  <a:lnTo>
                    <a:pt x="174" y="284"/>
                  </a:lnTo>
                  <a:lnTo>
                    <a:pt x="174" y="284"/>
                  </a:lnTo>
                  <a:lnTo>
                    <a:pt x="174" y="284"/>
                  </a:lnTo>
                  <a:lnTo>
                    <a:pt x="174" y="284"/>
                  </a:lnTo>
                  <a:lnTo>
                    <a:pt x="172" y="284"/>
                  </a:lnTo>
                  <a:lnTo>
                    <a:pt x="172" y="284"/>
                  </a:lnTo>
                  <a:lnTo>
                    <a:pt x="172" y="284"/>
                  </a:lnTo>
                  <a:lnTo>
                    <a:pt x="171" y="284"/>
                  </a:lnTo>
                  <a:lnTo>
                    <a:pt x="171" y="284"/>
                  </a:lnTo>
                  <a:lnTo>
                    <a:pt x="171" y="284"/>
                  </a:lnTo>
                  <a:lnTo>
                    <a:pt x="169" y="284"/>
                  </a:lnTo>
                  <a:lnTo>
                    <a:pt x="169" y="284"/>
                  </a:lnTo>
                  <a:lnTo>
                    <a:pt x="169" y="284"/>
                  </a:lnTo>
                  <a:lnTo>
                    <a:pt x="169" y="284"/>
                  </a:lnTo>
                  <a:lnTo>
                    <a:pt x="167" y="284"/>
                  </a:lnTo>
                  <a:lnTo>
                    <a:pt x="167" y="284"/>
                  </a:lnTo>
                  <a:lnTo>
                    <a:pt x="167" y="284"/>
                  </a:lnTo>
                  <a:lnTo>
                    <a:pt x="166" y="284"/>
                  </a:lnTo>
                  <a:lnTo>
                    <a:pt x="166" y="284"/>
                  </a:lnTo>
                  <a:lnTo>
                    <a:pt x="166" y="284"/>
                  </a:lnTo>
                  <a:lnTo>
                    <a:pt x="166" y="284"/>
                  </a:lnTo>
                  <a:lnTo>
                    <a:pt x="164" y="284"/>
                  </a:lnTo>
                  <a:lnTo>
                    <a:pt x="164" y="284"/>
                  </a:lnTo>
                  <a:lnTo>
                    <a:pt x="164" y="284"/>
                  </a:lnTo>
                  <a:lnTo>
                    <a:pt x="163" y="284"/>
                  </a:lnTo>
                  <a:lnTo>
                    <a:pt x="163" y="284"/>
                  </a:lnTo>
                  <a:lnTo>
                    <a:pt x="163" y="284"/>
                  </a:lnTo>
                  <a:lnTo>
                    <a:pt x="161" y="284"/>
                  </a:lnTo>
                  <a:lnTo>
                    <a:pt x="161" y="284"/>
                  </a:lnTo>
                  <a:lnTo>
                    <a:pt x="161" y="284"/>
                  </a:lnTo>
                  <a:lnTo>
                    <a:pt x="161" y="284"/>
                  </a:lnTo>
                  <a:lnTo>
                    <a:pt x="159" y="284"/>
                  </a:lnTo>
                  <a:lnTo>
                    <a:pt x="159" y="284"/>
                  </a:lnTo>
                  <a:lnTo>
                    <a:pt x="159" y="284"/>
                  </a:lnTo>
                  <a:lnTo>
                    <a:pt x="158" y="284"/>
                  </a:lnTo>
                  <a:lnTo>
                    <a:pt x="158" y="284"/>
                  </a:lnTo>
                  <a:lnTo>
                    <a:pt x="158" y="284"/>
                  </a:lnTo>
                  <a:lnTo>
                    <a:pt x="158" y="284"/>
                  </a:lnTo>
                  <a:lnTo>
                    <a:pt x="156" y="284"/>
                  </a:lnTo>
                  <a:lnTo>
                    <a:pt x="156" y="284"/>
                  </a:lnTo>
                  <a:lnTo>
                    <a:pt x="156" y="284"/>
                  </a:lnTo>
                  <a:lnTo>
                    <a:pt x="154" y="284"/>
                  </a:lnTo>
                  <a:lnTo>
                    <a:pt x="154" y="284"/>
                  </a:lnTo>
                  <a:lnTo>
                    <a:pt x="154" y="284"/>
                  </a:lnTo>
                  <a:lnTo>
                    <a:pt x="154" y="284"/>
                  </a:lnTo>
                  <a:lnTo>
                    <a:pt x="153" y="284"/>
                  </a:lnTo>
                  <a:lnTo>
                    <a:pt x="153" y="284"/>
                  </a:lnTo>
                  <a:lnTo>
                    <a:pt x="153" y="284"/>
                  </a:lnTo>
                  <a:lnTo>
                    <a:pt x="151" y="284"/>
                  </a:lnTo>
                  <a:lnTo>
                    <a:pt x="151" y="284"/>
                  </a:lnTo>
                  <a:lnTo>
                    <a:pt x="151" y="284"/>
                  </a:lnTo>
                  <a:lnTo>
                    <a:pt x="149" y="284"/>
                  </a:lnTo>
                  <a:lnTo>
                    <a:pt x="149" y="284"/>
                  </a:lnTo>
                  <a:lnTo>
                    <a:pt x="149" y="284"/>
                  </a:lnTo>
                  <a:lnTo>
                    <a:pt x="149" y="284"/>
                  </a:lnTo>
                  <a:lnTo>
                    <a:pt x="148" y="284"/>
                  </a:lnTo>
                  <a:lnTo>
                    <a:pt x="148" y="284"/>
                  </a:lnTo>
                  <a:lnTo>
                    <a:pt x="148" y="284"/>
                  </a:lnTo>
                  <a:lnTo>
                    <a:pt x="146" y="284"/>
                  </a:lnTo>
                  <a:lnTo>
                    <a:pt x="146" y="284"/>
                  </a:lnTo>
                  <a:lnTo>
                    <a:pt x="146" y="284"/>
                  </a:lnTo>
                  <a:lnTo>
                    <a:pt x="146" y="284"/>
                  </a:lnTo>
                  <a:lnTo>
                    <a:pt x="145" y="284"/>
                  </a:lnTo>
                  <a:lnTo>
                    <a:pt x="145" y="284"/>
                  </a:lnTo>
                  <a:lnTo>
                    <a:pt x="145" y="284"/>
                  </a:lnTo>
                  <a:lnTo>
                    <a:pt x="143" y="284"/>
                  </a:lnTo>
                  <a:lnTo>
                    <a:pt x="143" y="284"/>
                  </a:lnTo>
                  <a:lnTo>
                    <a:pt x="143" y="284"/>
                  </a:lnTo>
                  <a:lnTo>
                    <a:pt x="143" y="284"/>
                  </a:lnTo>
                  <a:lnTo>
                    <a:pt x="141" y="284"/>
                  </a:lnTo>
                  <a:lnTo>
                    <a:pt x="141" y="284"/>
                  </a:lnTo>
                  <a:lnTo>
                    <a:pt x="141" y="284"/>
                  </a:lnTo>
                  <a:lnTo>
                    <a:pt x="140" y="284"/>
                  </a:lnTo>
                  <a:lnTo>
                    <a:pt x="140" y="284"/>
                  </a:lnTo>
                  <a:lnTo>
                    <a:pt x="140" y="284"/>
                  </a:lnTo>
                  <a:lnTo>
                    <a:pt x="138" y="284"/>
                  </a:lnTo>
                  <a:lnTo>
                    <a:pt x="138" y="284"/>
                  </a:lnTo>
                  <a:lnTo>
                    <a:pt x="138" y="284"/>
                  </a:lnTo>
                  <a:lnTo>
                    <a:pt x="138" y="284"/>
                  </a:lnTo>
                  <a:lnTo>
                    <a:pt x="136" y="284"/>
                  </a:lnTo>
                  <a:lnTo>
                    <a:pt x="136" y="284"/>
                  </a:lnTo>
                  <a:lnTo>
                    <a:pt x="136" y="284"/>
                  </a:lnTo>
                  <a:lnTo>
                    <a:pt x="135" y="284"/>
                  </a:lnTo>
                  <a:lnTo>
                    <a:pt x="135" y="284"/>
                  </a:lnTo>
                  <a:lnTo>
                    <a:pt x="135" y="284"/>
                  </a:lnTo>
                  <a:lnTo>
                    <a:pt x="135" y="284"/>
                  </a:lnTo>
                  <a:lnTo>
                    <a:pt x="133" y="284"/>
                  </a:lnTo>
                  <a:lnTo>
                    <a:pt x="133" y="284"/>
                  </a:lnTo>
                  <a:lnTo>
                    <a:pt x="133" y="284"/>
                  </a:lnTo>
                  <a:lnTo>
                    <a:pt x="132" y="284"/>
                  </a:lnTo>
                  <a:lnTo>
                    <a:pt x="132" y="284"/>
                  </a:lnTo>
                  <a:lnTo>
                    <a:pt x="132" y="284"/>
                  </a:lnTo>
                  <a:lnTo>
                    <a:pt x="132" y="284"/>
                  </a:lnTo>
                  <a:lnTo>
                    <a:pt x="130" y="284"/>
                  </a:lnTo>
                  <a:lnTo>
                    <a:pt x="130" y="284"/>
                  </a:lnTo>
                  <a:lnTo>
                    <a:pt x="130" y="284"/>
                  </a:lnTo>
                  <a:lnTo>
                    <a:pt x="128" y="284"/>
                  </a:lnTo>
                  <a:lnTo>
                    <a:pt x="128" y="284"/>
                  </a:lnTo>
                  <a:lnTo>
                    <a:pt x="128" y="284"/>
                  </a:lnTo>
                  <a:lnTo>
                    <a:pt x="127" y="284"/>
                  </a:lnTo>
                  <a:lnTo>
                    <a:pt x="127" y="284"/>
                  </a:lnTo>
                  <a:lnTo>
                    <a:pt x="127" y="284"/>
                  </a:lnTo>
                  <a:lnTo>
                    <a:pt x="127" y="284"/>
                  </a:lnTo>
                  <a:lnTo>
                    <a:pt x="125" y="284"/>
                  </a:lnTo>
                  <a:lnTo>
                    <a:pt x="125" y="284"/>
                  </a:lnTo>
                  <a:lnTo>
                    <a:pt x="125" y="284"/>
                  </a:lnTo>
                  <a:lnTo>
                    <a:pt x="123" y="284"/>
                  </a:lnTo>
                  <a:lnTo>
                    <a:pt x="123" y="284"/>
                  </a:lnTo>
                  <a:lnTo>
                    <a:pt x="123" y="284"/>
                  </a:lnTo>
                  <a:lnTo>
                    <a:pt x="123" y="284"/>
                  </a:lnTo>
                  <a:lnTo>
                    <a:pt x="122" y="284"/>
                  </a:lnTo>
                  <a:lnTo>
                    <a:pt x="122" y="284"/>
                  </a:lnTo>
                  <a:lnTo>
                    <a:pt x="122" y="284"/>
                  </a:lnTo>
                  <a:lnTo>
                    <a:pt x="120" y="284"/>
                  </a:lnTo>
                  <a:lnTo>
                    <a:pt x="120" y="284"/>
                  </a:lnTo>
                  <a:lnTo>
                    <a:pt x="120" y="284"/>
                  </a:lnTo>
                  <a:lnTo>
                    <a:pt x="119" y="284"/>
                  </a:lnTo>
                  <a:lnTo>
                    <a:pt x="119" y="284"/>
                  </a:lnTo>
                  <a:lnTo>
                    <a:pt x="119" y="284"/>
                  </a:lnTo>
                  <a:lnTo>
                    <a:pt x="119" y="284"/>
                  </a:lnTo>
                  <a:lnTo>
                    <a:pt x="117" y="284"/>
                  </a:lnTo>
                  <a:lnTo>
                    <a:pt x="117" y="284"/>
                  </a:lnTo>
                  <a:lnTo>
                    <a:pt x="117" y="284"/>
                  </a:lnTo>
                  <a:lnTo>
                    <a:pt x="115" y="284"/>
                  </a:lnTo>
                  <a:lnTo>
                    <a:pt x="115" y="284"/>
                  </a:lnTo>
                  <a:lnTo>
                    <a:pt x="115" y="284"/>
                  </a:lnTo>
                  <a:lnTo>
                    <a:pt x="115" y="284"/>
                  </a:lnTo>
                  <a:lnTo>
                    <a:pt x="114" y="284"/>
                  </a:lnTo>
                  <a:lnTo>
                    <a:pt x="114" y="284"/>
                  </a:lnTo>
                  <a:lnTo>
                    <a:pt x="114" y="284"/>
                  </a:lnTo>
                  <a:lnTo>
                    <a:pt x="112" y="284"/>
                  </a:lnTo>
                  <a:lnTo>
                    <a:pt x="112" y="284"/>
                  </a:lnTo>
                  <a:lnTo>
                    <a:pt x="112" y="284"/>
                  </a:lnTo>
                  <a:lnTo>
                    <a:pt x="112" y="284"/>
                  </a:lnTo>
                  <a:lnTo>
                    <a:pt x="110" y="284"/>
                  </a:lnTo>
                  <a:lnTo>
                    <a:pt x="110" y="284"/>
                  </a:lnTo>
                  <a:lnTo>
                    <a:pt x="110" y="284"/>
                  </a:lnTo>
                  <a:lnTo>
                    <a:pt x="109" y="284"/>
                  </a:lnTo>
                  <a:lnTo>
                    <a:pt x="109" y="284"/>
                  </a:lnTo>
                  <a:lnTo>
                    <a:pt x="109" y="284"/>
                  </a:lnTo>
                  <a:lnTo>
                    <a:pt x="107" y="284"/>
                  </a:lnTo>
                  <a:lnTo>
                    <a:pt x="107" y="284"/>
                  </a:lnTo>
                  <a:lnTo>
                    <a:pt x="107" y="284"/>
                  </a:lnTo>
                  <a:lnTo>
                    <a:pt x="107" y="284"/>
                  </a:lnTo>
                  <a:lnTo>
                    <a:pt x="106" y="284"/>
                  </a:lnTo>
                  <a:lnTo>
                    <a:pt x="106" y="284"/>
                  </a:lnTo>
                  <a:lnTo>
                    <a:pt x="106" y="284"/>
                  </a:lnTo>
                  <a:lnTo>
                    <a:pt x="104" y="284"/>
                  </a:lnTo>
                  <a:lnTo>
                    <a:pt x="104" y="284"/>
                  </a:lnTo>
                  <a:lnTo>
                    <a:pt x="104" y="284"/>
                  </a:lnTo>
                  <a:lnTo>
                    <a:pt x="104" y="284"/>
                  </a:lnTo>
                  <a:lnTo>
                    <a:pt x="102" y="284"/>
                  </a:lnTo>
                  <a:lnTo>
                    <a:pt x="102" y="284"/>
                  </a:lnTo>
                  <a:lnTo>
                    <a:pt x="102" y="284"/>
                  </a:lnTo>
                  <a:lnTo>
                    <a:pt x="101" y="284"/>
                  </a:lnTo>
                  <a:lnTo>
                    <a:pt x="101" y="284"/>
                  </a:lnTo>
                  <a:lnTo>
                    <a:pt x="101" y="284"/>
                  </a:lnTo>
                  <a:lnTo>
                    <a:pt x="101" y="284"/>
                  </a:lnTo>
                  <a:lnTo>
                    <a:pt x="99" y="284"/>
                  </a:lnTo>
                  <a:lnTo>
                    <a:pt x="99" y="284"/>
                  </a:lnTo>
                  <a:lnTo>
                    <a:pt x="99" y="284"/>
                  </a:lnTo>
                  <a:lnTo>
                    <a:pt x="97" y="284"/>
                  </a:lnTo>
                  <a:lnTo>
                    <a:pt x="97" y="284"/>
                  </a:lnTo>
                  <a:lnTo>
                    <a:pt x="97" y="284"/>
                  </a:lnTo>
                  <a:lnTo>
                    <a:pt x="96" y="284"/>
                  </a:lnTo>
                  <a:lnTo>
                    <a:pt x="96" y="284"/>
                  </a:lnTo>
                  <a:lnTo>
                    <a:pt x="96" y="284"/>
                  </a:lnTo>
                  <a:lnTo>
                    <a:pt x="96" y="284"/>
                  </a:lnTo>
                  <a:lnTo>
                    <a:pt x="94" y="284"/>
                  </a:lnTo>
                  <a:lnTo>
                    <a:pt x="94" y="284"/>
                  </a:lnTo>
                  <a:lnTo>
                    <a:pt x="94" y="284"/>
                  </a:lnTo>
                  <a:lnTo>
                    <a:pt x="93" y="284"/>
                  </a:lnTo>
                  <a:lnTo>
                    <a:pt x="93" y="284"/>
                  </a:lnTo>
                  <a:lnTo>
                    <a:pt x="93" y="284"/>
                  </a:lnTo>
                  <a:lnTo>
                    <a:pt x="93" y="284"/>
                  </a:lnTo>
                  <a:lnTo>
                    <a:pt x="91" y="284"/>
                  </a:lnTo>
                  <a:lnTo>
                    <a:pt x="91" y="284"/>
                  </a:lnTo>
                  <a:lnTo>
                    <a:pt x="91" y="284"/>
                  </a:lnTo>
                  <a:lnTo>
                    <a:pt x="89" y="284"/>
                  </a:lnTo>
                  <a:lnTo>
                    <a:pt x="89" y="284"/>
                  </a:lnTo>
                  <a:lnTo>
                    <a:pt x="89" y="284"/>
                  </a:lnTo>
                  <a:lnTo>
                    <a:pt x="88" y="284"/>
                  </a:lnTo>
                  <a:lnTo>
                    <a:pt x="88" y="284"/>
                  </a:lnTo>
                  <a:lnTo>
                    <a:pt x="88" y="284"/>
                  </a:lnTo>
                  <a:lnTo>
                    <a:pt x="88" y="284"/>
                  </a:lnTo>
                  <a:lnTo>
                    <a:pt x="86" y="284"/>
                  </a:lnTo>
                  <a:lnTo>
                    <a:pt x="86" y="284"/>
                  </a:lnTo>
                  <a:lnTo>
                    <a:pt x="86" y="284"/>
                  </a:lnTo>
                  <a:lnTo>
                    <a:pt x="84" y="284"/>
                  </a:lnTo>
                  <a:lnTo>
                    <a:pt x="84" y="284"/>
                  </a:lnTo>
                  <a:lnTo>
                    <a:pt x="84" y="284"/>
                  </a:lnTo>
                  <a:lnTo>
                    <a:pt x="84" y="284"/>
                  </a:lnTo>
                  <a:lnTo>
                    <a:pt x="83" y="284"/>
                  </a:lnTo>
                  <a:lnTo>
                    <a:pt x="83" y="284"/>
                  </a:lnTo>
                  <a:lnTo>
                    <a:pt x="83" y="284"/>
                  </a:lnTo>
                  <a:lnTo>
                    <a:pt x="81" y="284"/>
                  </a:lnTo>
                  <a:lnTo>
                    <a:pt x="81" y="284"/>
                  </a:lnTo>
                  <a:lnTo>
                    <a:pt x="81" y="284"/>
                  </a:lnTo>
                  <a:lnTo>
                    <a:pt x="81" y="284"/>
                  </a:lnTo>
                  <a:lnTo>
                    <a:pt x="80" y="284"/>
                  </a:lnTo>
                  <a:lnTo>
                    <a:pt x="80" y="284"/>
                  </a:lnTo>
                  <a:lnTo>
                    <a:pt x="80" y="284"/>
                  </a:lnTo>
                  <a:lnTo>
                    <a:pt x="78" y="284"/>
                  </a:lnTo>
                  <a:lnTo>
                    <a:pt x="78" y="284"/>
                  </a:lnTo>
                  <a:lnTo>
                    <a:pt x="78" y="284"/>
                  </a:lnTo>
                  <a:lnTo>
                    <a:pt x="76" y="284"/>
                  </a:lnTo>
                  <a:lnTo>
                    <a:pt x="76" y="284"/>
                  </a:lnTo>
                  <a:lnTo>
                    <a:pt x="76" y="284"/>
                  </a:lnTo>
                  <a:lnTo>
                    <a:pt x="76" y="284"/>
                  </a:lnTo>
                  <a:lnTo>
                    <a:pt x="75" y="284"/>
                  </a:lnTo>
                  <a:lnTo>
                    <a:pt x="75" y="284"/>
                  </a:lnTo>
                  <a:lnTo>
                    <a:pt x="75" y="284"/>
                  </a:lnTo>
                  <a:lnTo>
                    <a:pt x="73" y="284"/>
                  </a:lnTo>
                  <a:lnTo>
                    <a:pt x="73" y="284"/>
                  </a:lnTo>
                  <a:lnTo>
                    <a:pt x="73" y="284"/>
                  </a:lnTo>
                  <a:lnTo>
                    <a:pt x="73" y="284"/>
                  </a:lnTo>
                  <a:lnTo>
                    <a:pt x="71" y="284"/>
                  </a:lnTo>
                  <a:lnTo>
                    <a:pt x="71" y="284"/>
                  </a:lnTo>
                  <a:lnTo>
                    <a:pt x="71" y="284"/>
                  </a:lnTo>
                  <a:lnTo>
                    <a:pt x="70" y="284"/>
                  </a:lnTo>
                  <a:lnTo>
                    <a:pt x="70" y="284"/>
                  </a:lnTo>
                  <a:lnTo>
                    <a:pt x="70" y="284"/>
                  </a:lnTo>
                  <a:lnTo>
                    <a:pt x="70" y="284"/>
                  </a:lnTo>
                  <a:lnTo>
                    <a:pt x="68" y="284"/>
                  </a:lnTo>
                  <a:lnTo>
                    <a:pt x="68" y="284"/>
                  </a:lnTo>
                  <a:lnTo>
                    <a:pt x="68" y="284"/>
                  </a:lnTo>
                  <a:lnTo>
                    <a:pt x="66" y="284"/>
                  </a:lnTo>
                  <a:lnTo>
                    <a:pt x="66" y="284"/>
                  </a:lnTo>
                  <a:lnTo>
                    <a:pt x="66" y="284"/>
                  </a:lnTo>
                  <a:lnTo>
                    <a:pt x="65" y="284"/>
                  </a:lnTo>
                  <a:lnTo>
                    <a:pt x="65" y="284"/>
                  </a:lnTo>
                  <a:lnTo>
                    <a:pt x="65" y="284"/>
                  </a:lnTo>
                  <a:lnTo>
                    <a:pt x="65" y="284"/>
                  </a:lnTo>
                  <a:lnTo>
                    <a:pt x="63" y="284"/>
                  </a:lnTo>
                  <a:lnTo>
                    <a:pt x="63" y="284"/>
                  </a:lnTo>
                  <a:lnTo>
                    <a:pt x="63" y="284"/>
                  </a:lnTo>
                  <a:lnTo>
                    <a:pt x="62" y="284"/>
                  </a:lnTo>
                  <a:lnTo>
                    <a:pt x="62" y="284"/>
                  </a:lnTo>
                  <a:lnTo>
                    <a:pt x="62" y="284"/>
                  </a:lnTo>
                  <a:lnTo>
                    <a:pt x="62" y="284"/>
                  </a:lnTo>
                  <a:lnTo>
                    <a:pt x="60" y="284"/>
                  </a:lnTo>
                  <a:lnTo>
                    <a:pt x="60" y="284"/>
                  </a:lnTo>
                  <a:lnTo>
                    <a:pt x="60" y="284"/>
                  </a:lnTo>
                  <a:lnTo>
                    <a:pt x="58" y="284"/>
                  </a:lnTo>
                  <a:lnTo>
                    <a:pt x="58" y="284"/>
                  </a:lnTo>
                  <a:lnTo>
                    <a:pt x="58" y="284"/>
                  </a:lnTo>
                  <a:lnTo>
                    <a:pt x="57" y="284"/>
                  </a:lnTo>
                  <a:lnTo>
                    <a:pt x="57" y="284"/>
                  </a:lnTo>
                  <a:lnTo>
                    <a:pt x="57" y="284"/>
                  </a:lnTo>
                  <a:lnTo>
                    <a:pt x="57" y="284"/>
                  </a:lnTo>
                  <a:lnTo>
                    <a:pt x="55" y="284"/>
                  </a:lnTo>
                  <a:lnTo>
                    <a:pt x="55" y="284"/>
                  </a:lnTo>
                  <a:lnTo>
                    <a:pt x="55" y="284"/>
                  </a:lnTo>
                  <a:lnTo>
                    <a:pt x="53" y="284"/>
                  </a:lnTo>
                  <a:lnTo>
                    <a:pt x="53" y="284"/>
                  </a:lnTo>
                  <a:lnTo>
                    <a:pt x="53" y="284"/>
                  </a:lnTo>
                  <a:lnTo>
                    <a:pt x="53" y="284"/>
                  </a:lnTo>
                  <a:lnTo>
                    <a:pt x="52" y="284"/>
                  </a:lnTo>
                  <a:lnTo>
                    <a:pt x="52" y="284"/>
                  </a:lnTo>
                  <a:lnTo>
                    <a:pt x="52" y="284"/>
                  </a:lnTo>
                  <a:lnTo>
                    <a:pt x="50" y="284"/>
                  </a:lnTo>
                  <a:lnTo>
                    <a:pt x="50" y="284"/>
                  </a:lnTo>
                  <a:lnTo>
                    <a:pt x="50" y="284"/>
                  </a:lnTo>
                  <a:lnTo>
                    <a:pt x="50" y="284"/>
                  </a:lnTo>
                  <a:lnTo>
                    <a:pt x="49" y="284"/>
                  </a:lnTo>
                  <a:lnTo>
                    <a:pt x="49" y="284"/>
                  </a:lnTo>
                  <a:lnTo>
                    <a:pt x="49" y="284"/>
                  </a:lnTo>
                  <a:lnTo>
                    <a:pt x="47" y="284"/>
                  </a:lnTo>
                  <a:lnTo>
                    <a:pt x="47" y="284"/>
                  </a:lnTo>
                  <a:lnTo>
                    <a:pt x="47" y="284"/>
                  </a:lnTo>
                  <a:lnTo>
                    <a:pt x="45" y="284"/>
                  </a:lnTo>
                  <a:lnTo>
                    <a:pt x="45" y="284"/>
                  </a:lnTo>
                  <a:lnTo>
                    <a:pt x="45" y="284"/>
                  </a:lnTo>
                  <a:lnTo>
                    <a:pt x="45" y="284"/>
                  </a:lnTo>
                  <a:lnTo>
                    <a:pt x="44" y="284"/>
                  </a:lnTo>
                  <a:lnTo>
                    <a:pt x="44" y="284"/>
                  </a:lnTo>
                  <a:lnTo>
                    <a:pt x="44" y="284"/>
                  </a:lnTo>
                  <a:lnTo>
                    <a:pt x="42" y="284"/>
                  </a:lnTo>
                  <a:lnTo>
                    <a:pt x="42" y="284"/>
                  </a:lnTo>
                  <a:lnTo>
                    <a:pt x="42" y="284"/>
                  </a:lnTo>
                  <a:lnTo>
                    <a:pt x="42" y="284"/>
                  </a:lnTo>
                  <a:lnTo>
                    <a:pt x="40" y="284"/>
                  </a:lnTo>
                  <a:lnTo>
                    <a:pt x="40" y="284"/>
                  </a:lnTo>
                  <a:lnTo>
                    <a:pt x="40" y="284"/>
                  </a:lnTo>
                  <a:lnTo>
                    <a:pt x="39" y="284"/>
                  </a:lnTo>
                  <a:lnTo>
                    <a:pt x="39" y="284"/>
                  </a:lnTo>
                  <a:lnTo>
                    <a:pt x="39" y="284"/>
                  </a:lnTo>
                  <a:lnTo>
                    <a:pt x="39" y="284"/>
                  </a:lnTo>
                  <a:lnTo>
                    <a:pt x="37" y="284"/>
                  </a:lnTo>
                  <a:lnTo>
                    <a:pt x="37" y="284"/>
                  </a:lnTo>
                  <a:lnTo>
                    <a:pt x="37" y="284"/>
                  </a:lnTo>
                  <a:lnTo>
                    <a:pt x="36" y="284"/>
                  </a:lnTo>
                  <a:lnTo>
                    <a:pt x="36" y="284"/>
                  </a:lnTo>
                  <a:lnTo>
                    <a:pt x="36" y="284"/>
                  </a:lnTo>
                  <a:lnTo>
                    <a:pt x="34" y="284"/>
                  </a:lnTo>
                  <a:lnTo>
                    <a:pt x="34" y="284"/>
                  </a:lnTo>
                  <a:lnTo>
                    <a:pt x="34" y="284"/>
                  </a:lnTo>
                  <a:lnTo>
                    <a:pt x="34" y="284"/>
                  </a:lnTo>
                  <a:lnTo>
                    <a:pt x="32" y="284"/>
                  </a:lnTo>
                  <a:lnTo>
                    <a:pt x="32" y="284"/>
                  </a:lnTo>
                  <a:lnTo>
                    <a:pt x="32" y="284"/>
                  </a:lnTo>
                  <a:lnTo>
                    <a:pt x="31" y="284"/>
                  </a:lnTo>
                  <a:lnTo>
                    <a:pt x="31" y="284"/>
                  </a:lnTo>
                  <a:lnTo>
                    <a:pt x="31" y="284"/>
                  </a:lnTo>
                  <a:lnTo>
                    <a:pt x="31" y="284"/>
                  </a:lnTo>
                  <a:lnTo>
                    <a:pt x="29" y="284"/>
                  </a:lnTo>
                  <a:lnTo>
                    <a:pt x="29" y="284"/>
                  </a:lnTo>
                  <a:lnTo>
                    <a:pt x="29" y="284"/>
                  </a:lnTo>
                  <a:lnTo>
                    <a:pt x="27" y="284"/>
                  </a:lnTo>
                  <a:lnTo>
                    <a:pt x="27" y="284"/>
                  </a:lnTo>
                  <a:lnTo>
                    <a:pt x="27" y="284"/>
                  </a:lnTo>
                  <a:lnTo>
                    <a:pt x="26" y="284"/>
                  </a:lnTo>
                  <a:lnTo>
                    <a:pt x="26" y="284"/>
                  </a:lnTo>
                  <a:lnTo>
                    <a:pt x="26" y="284"/>
                  </a:lnTo>
                  <a:lnTo>
                    <a:pt x="26" y="284"/>
                  </a:lnTo>
                  <a:lnTo>
                    <a:pt x="24" y="284"/>
                  </a:lnTo>
                  <a:lnTo>
                    <a:pt x="24" y="284"/>
                  </a:lnTo>
                  <a:lnTo>
                    <a:pt x="24" y="284"/>
                  </a:lnTo>
                  <a:lnTo>
                    <a:pt x="23" y="284"/>
                  </a:lnTo>
                  <a:lnTo>
                    <a:pt x="23" y="284"/>
                  </a:lnTo>
                  <a:lnTo>
                    <a:pt x="23" y="284"/>
                  </a:lnTo>
                  <a:lnTo>
                    <a:pt x="23" y="284"/>
                  </a:lnTo>
                  <a:lnTo>
                    <a:pt x="21" y="284"/>
                  </a:lnTo>
                  <a:lnTo>
                    <a:pt x="21" y="284"/>
                  </a:lnTo>
                  <a:lnTo>
                    <a:pt x="21" y="284"/>
                  </a:lnTo>
                  <a:lnTo>
                    <a:pt x="19" y="284"/>
                  </a:lnTo>
                  <a:lnTo>
                    <a:pt x="19" y="284"/>
                  </a:lnTo>
                  <a:lnTo>
                    <a:pt x="19" y="284"/>
                  </a:lnTo>
                  <a:lnTo>
                    <a:pt x="19" y="284"/>
                  </a:lnTo>
                  <a:lnTo>
                    <a:pt x="18" y="284"/>
                  </a:lnTo>
                  <a:lnTo>
                    <a:pt x="18" y="284"/>
                  </a:lnTo>
                  <a:lnTo>
                    <a:pt x="18" y="284"/>
                  </a:lnTo>
                  <a:lnTo>
                    <a:pt x="16" y="284"/>
                  </a:lnTo>
                  <a:lnTo>
                    <a:pt x="16" y="284"/>
                  </a:lnTo>
                  <a:lnTo>
                    <a:pt x="16" y="284"/>
                  </a:lnTo>
                  <a:lnTo>
                    <a:pt x="14" y="284"/>
                  </a:lnTo>
                  <a:lnTo>
                    <a:pt x="14" y="284"/>
                  </a:lnTo>
                  <a:lnTo>
                    <a:pt x="14" y="284"/>
                  </a:lnTo>
                  <a:lnTo>
                    <a:pt x="14" y="284"/>
                  </a:lnTo>
                  <a:lnTo>
                    <a:pt x="13" y="284"/>
                  </a:lnTo>
                  <a:lnTo>
                    <a:pt x="13" y="284"/>
                  </a:lnTo>
                  <a:lnTo>
                    <a:pt x="13" y="284"/>
                  </a:lnTo>
                  <a:lnTo>
                    <a:pt x="11" y="284"/>
                  </a:lnTo>
                  <a:lnTo>
                    <a:pt x="11" y="284"/>
                  </a:lnTo>
                  <a:lnTo>
                    <a:pt x="11" y="284"/>
                  </a:lnTo>
                  <a:lnTo>
                    <a:pt x="11" y="284"/>
                  </a:lnTo>
                  <a:lnTo>
                    <a:pt x="10" y="284"/>
                  </a:lnTo>
                  <a:lnTo>
                    <a:pt x="10" y="284"/>
                  </a:lnTo>
                  <a:lnTo>
                    <a:pt x="10" y="284"/>
                  </a:lnTo>
                  <a:lnTo>
                    <a:pt x="8" y="284"/>
                  </a:lnTo>
                  <a:lnTo>
                    <a:pt x="8" y="284"/>
                  </a:lnTo>
                  <a:lnTo>
                    <a:pt x="8" y="284"/>
                  </a:lnTo>
                  <a:lnTo>
                    <a:pt x="8" y="284"/>
                  </a:lnTo>
                  <a:lnTo>
                    <a:pt x="6" y="284"/>
                  </a:lnTo>
                  <a:lnTo>
                    <a:pt x="6" y="284"/>
                  </a:lnTo>
                  <a:lnTo>
                    <a:pt x="6" y="284"/>
                  </a:lnTo>
                  <a:lnTo>
                    <a:pt x="5" y="284"/>
                  </a:lnTo>
                  <a:lnTo>
                    <a:pt x="5" y="284"/>
                  </a:lnTo>
                  <a:lnTo>
                    <a:pt x="5" y="284"/>
                  </a:lnTo>
                  <a:lnTo>
                    <a:pt x="3" y="284"/>
                  </a:lnTo>
                  <a:lnTo>
                    <a:pt x="3" y="284"/>
                  </a:lnTo>
                  <a:lnTo>
                    <a:pt x="3" y="284"/>
                  </a:lnTo>
                  <a:lnTo>
                    <a:pt x="3" y="284"/>
                  </a:lnTo>
                  <a:lnTo>
                    <a:pt x="1" y="284"/>
                  </a:lnTo>
                  <a:lnTo>
                    <a:pt x="1" y="284"/>
                  </a:lnTo>
                  <a:lnTo>
                    <a:pt x="1" y="284"/>
                  </a:lnTo>
                  <a:lnTo>
                    <a:pt x="0" y="284"/>
                  </a:lnTo>
                  <a:lnTo>
                    <a:pt x="0" y="284"/>
                  </a:lnTo>
                  <a:lnTo>
                    <a:pt x="0" y="284"/>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07" name=""/>
            <p:cNvSpPr/>
            <p:nvPr/>
          </p:nvSpPr>
          <p:spPr>
            <a:xfrm>
              <a:off x="1746360" y="6310440"/>
              <a:ext cx="189000" cy="21960"/>
            </a:xfrm>
            <a:custGeom>
              <a:avLst/>
              <a:gdLst/>
              <a:ahLst/>
              <a:rect l="l" t="t" r="r" b="b"/>
              <a:pathLst>
                <a:path w="237" h="28">
                  <a:moveTo>
                    <a:pt x="0" y="28"/>
                  </a:moveTo>
                  <a:lnTo>
                    <a:pt x="0" y="28"/>
                  </a:lnTo>
                  <a:lnTo>
                    <a:pt x="0" y="28"/>
                  </a:lnTo>
                  <a:lnTo>
                    <a:pt x="1" y="28"/>
                  </a:lnTo>
                  <a:lnTo>
                    <a:pt x="1" y="28"/>
                  </a:lnTo>
                  <a:lnTo>
                    <a:pt x="1" y="28"/>
                  </a:lnTo>
                  <a:lnTo>
                    <a:pt x="3" y="28"/>
                  </a:lnTo>
                  <a:lnTo>
                    <a:pt x="3" y="26"/>
                  </a:lnTo>
                  <a:lnTo>
                    <a:pt x="3" y="26"/>
                  </a:lnTo>
                  <a:lnTo>
                    <a:pt x="3" y="26"/>
                  </a:lnTo>
                  <a:lnTo>
                    <a:pt x="5" y="26"/>
                  </a:lnTo>
                  <a:lnTo>
                    <a:pt x="5" y="26"/>
                  </a:lnTo>
                  <a:lnTo>
                    <a:pt x="5" y="26"/>
                  </a:lnTo>
                  <a:lnTo>
                    <a:pt x="6" y="26"/>
                  </a:lnTo>
                  <a:lnTo>
                    <a:pt x="6" y="26"/>
                  </a:lnTo>
                  <a:lnTo>
                    <a:pt x="6" y="26"/>
                  </a:lnTo>
                  <a:lnTo>
                    <a:pt x="8" y="26"/>
                  </a:lnTo>
                  <a:lnTo>
                    <a:pt x="8" y="26"/>
                  </a:lnTo>
                  <a:lnTo>
                    <a:pt x="8" y="26"/>
                  </a:lnTo>
                  <a:lnTo>
                    <a:pt x="8" y="26"/>
                  </a:lnTo>
                  <a:lnTo>
                    <a:pt x="10" y="24"/>
                  </a:lnTo>
                  <a:lnTo>
                    <a:pt x="10" y="24"/>
                  </a:lnTo>
                  <a:lnTo>
                    <a:pt x="10" y="24"/>
                  </a:lnTo>
                  <a:lnTo>
                    <a:pt x="11" y="24"/>
                  </a:lnTo>
                  <a:lnTo>
                    <a:pt x="11" y="24"/>
                  </a:lnTo>
                  <a:lnTo>
                    <a:pt x="11" y="24"/>
                  </a:lnTo>
                  <a:lnTo>
                    <a:pt x="11" y="24"/>
                  </a:lnTo>
                  <a:lnTo>
                    <a:pt x="13" y="24"/>
                  </a:lnTo>
                  <a:lnTo>
                    <a:pt x="13" y="24"/>
                  </a:lnTo>
                  <a:lnTo>
                    <a:pt x="13" y="24"/>
                  </a:lnTo>
                  <a:lnTo>
                    <a:pt x="14" y="24"/>
                  </a:lnTo>
                  <a:lnTo>
                    <a:pt x="14" y="24"/>
                  </a:lnTo>
                  <a:lnTo>
                    <a:pt x="14" y="24"/>
                  </a:lnTo>
                  <a:lnTo>
                    <a:pt x="14" y="24"/>
                  </a:lnTo>
                  <a:lnTo>
                    <a:pt x="16" y="24"/>
                  </a:lnTo>
                  <a:lnTo>
                    <a:pt x="16" y="24"/>
                  </a:lnTo>
                  <a:lnTo>
                    <a:pt x="16" y="24"/>
                  </a:lnTo>
                  <a:lnTo>
                    <a:pt x="18" y="24"/>
                  </a:lnTo>
                  <a:lnTo>
                    <a:pt x="18" y="24"/>
                  </a:lnTo>
                  <a:lnTo>
                    <a:pt x="18" y="24"/>
                  </a:lnTo>
                  <a:lnTo>
                    <a:pt x="19" y="24"/>
                  </a:lnTo>
                  <a:lnTo>
                    <a:pt x="19" y="24"/>
                  </a:lnTo>
                  <a:lnTo>
                    <a:pt x="19" y="24"/>
                  </a:lnTo>
                  <a:lnTo>
                    <a:pt x="19" y="24"/>
                  </a:lnTo>
                  <a:lnTo>
                    <a:pt x="21" y="24"/>
                  </a:lnTo>
                  <a:lnTo>
                    <a:pt x="21" y="24"/>
                  </a:lnTo>
                  <a:lnTo>
                    <a:pt x="21" y="24"/>
                  </a:lnTo>
                  <a:lnTo>
                    <a:pt x="23" y="24"/>
                  </a:lnTo>
                  <a:lnTo>
                    <a:pt x="23" y="24"/>
                  </a:lnTo>
                  <a:lnTo>
                    <a:pt x="23" y="24"/>
                  </a:lnTo>
                  <a:lnTo>
                    <a:pt x="23" y="24"/>
                  </a:lnTo>
                  <a:lnTo>
                    <a:pt x="24" y="24"/>
                  </a:lnTo>
                  <a:lnTo>
                    <a:pt x="24" y="24"/>
                  </a:lnTo>
                  <a:lnTo>
                    <a:pt x="24" y="24"/>
                  </a:lnTo>
                  <a:lnTo>
                    <a:pt x="26" y="24"/>
                  </a:lnTo>
                  <a:lnTo>
                    <a:pt x="26" y="24"/>
                  </a:lnTo>
                  <a:lnTo>
                    <a:pt x="26" y="24"/>
                  </a:lnTo>
                  <a:lnTo>
                    <a:pt x="26" y="24"/>
                  </a:lnTo>
                  <a:lnTo>
                    <a:pt x="27" y="24"/>
                  </a:lnTo>
                  <a:lnTo>
                    <a:pt x="27" y="24"/>
                  </a:lnTo>
                  <a:lnTo>
                    <a:pt x="27" y="24"/>
                  </a:lnTo>
                  <a:lnTo>
                    <a:pt x="29" y="24"/>
                  </a:lnTo>
                  <a:lnTo>
                    <a:pt x="29" y="22"/>
                  </a:lnTo>
                  <a:lnTo>
                    <a:pt x="29" y="22"/>
                  </a:lnTo>
                  <a:lnTo>
                    <a:pt x="31" y="22"/>
                  </a:lnTo>
                  <a:lnTo>
                    <a:pt x="31" y="22"/>
                  </a:lnTo>
                  <a:lnTo>
                    <a:pt x="31" y="22"/>
                  </a:lnTo>
                  <a:lnTo>
                    <a:pt x="31" y="22"/>
                  </a:lnTo>
                  <a:lnTo>
                    <a:pt x="32" y="22"/>
                  </a:lnTo>
                  <a:lnTo>
                    <a:pt x="32" y="22"/>
                  </a:lnTo>
                  <a:lnTo>
                    <a:pt x="32" y="22"/>
                  </a:lnTo>
                  <a:lnTo>
                    <a:pt x="34" y="22"/>
                  </a:lnTo>
                  <a:lnTo>
                    <a:pt x="34" y="22"/>
                  </a:lnTo>
                  <a:lnTo>
                    <a:pt x="34" y="22"/>
                  </a:lnTo>
                  <a:lnTo>
                    <a:pt x="34" y="22"/>
                  </a:lnTo>
                  <a:lnTo>
                    <a:pt x="36" y="22"/>
                  </a:lnTo>
                  <a:lnTo>
                    <a:pt x="36" y="22"/>
                  </a:lnTo>
                  <a:lnTo>
                    <a:pt x="36" y="22"/>
                  </a:lnTo>
                  <a:lnTo>
                    <a:pt x="37" y="22"/>
                  </a:lnTo>
                  <a:lnTo>
                    <a:pt x="37" y="22"/>
                  </a:lnTo>
                  <a:lnTo>
                    <a:pt x="37" y="22"/>
                  </a:lnTo>
                  <a:lnTo>
                    <a:pt x="39" y="22"/>
                  </a:lnTo>
                  <a:lnTo>
                    <a:pt x="39" y="22"/>
                  </a:lnTo>
                  <a:lnTo>
                    <a:pt x="39" y="22"/>
                  </a:lnTo>
                  <a:lnTo>
                    <a:pt x="39" y="22"/>
                  </a:lnTo>
                  <a:lnTo>
                    <a:pt x="40" y="22"/>
                  </a:lnTo>
                  <a:lnTo>
                    <a:pt x="40" y="22"/>
                  </a:lnTo>
                  <a:lnTo>
                    <a:pt x="40" y="22"/>
                  </a:lnTo>
                  <a:lnTo>
                    <a:pt x="42" y="22"/>
                  </a:lnTo>
                  <a:lnTo>
                    <a:pt x="42" y="22"/>
                  </a:lnTo>
                  <a:lnTo>
                    <a:pt x="42" y="22"/>
                  </a:lnTo>
                  <a:lnTo>
                    <a:pt x="42" y="22"/>
                  </a:lnTo>
                  <a:lnTo>
                    <a:pt x="44" y="22"/>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50" y="21"/>
                  </a:lnTo>
                  <a:lnTo>
                    <a:pt x="50" y="21"/>
                  </a:lnTo>
                  <a:lnTo>
                    <a:pt x="50" y="21"/>
                  </a:lnTo>
                  <a:lnTo>
                    <a:pt x="50" y="21"/>
                  </a:lnTo>
                  <a:lnTo>
                    <a:pt x="52" y="21"/>
                  </a:lnTo>
                  <a:lnTo>
                    <a:pt x="52" y="21"/>
                  </a:lnTo>
                  <a:lnTo>
                    <a:pt x="52" y="21"/>
                  </a:lnTo>
                  <a:lnTo>
                    <a:pt x="53" y="21"/>
                  </a:lnTo>
                  <a:lnTo>
                    <a:pt x="53" y="21"/>
                  </a:lnTo>
                  <a:lnTo>
                    <a:pt x="53" y="21"/>
                  </a:lnTo>
                  <a:lnTo>
                    <a:pt x="53" y="21"/>
                  </a:lnTo>
                  <a:lnTo>
                    <a:pt x="55" y="21"/>
                  </a:lnTo>
                  <a:lnTo>
                    <a:pt x="55" y="21"/>
                  </a:lnTo>
                  <a:lnTo>
                    <a:pt x="55" y="21"/>
                  </a:lnTo>
                  <a:lnTo>
                    <a:pt x="57" y="19"/>
                  </a:lnTo>
                  <a:lnTo>
                    <a:pt x="57" y="19"/>
                  </a:lnTo>
                  <a:lnTo>
                    <a:pt x="57" y="19"/>
                  </a:lnTo>
                  <a:lnTo>
                    <a:pt x="57" y="19"/>
                  </a:lnTo>
                  <a:lnTo>
                    <a:pt x="58" y="19"/>
                  </a:lnTo>
                  <a:lnTo>
                    <a:pt x="58" y="19"/>
                  </a:lnTo>
                  <a:lnTo>
                    <a:pt x="58" y="19"/>
                  </a:lnTo>
                  <a:lnTo>
                    <a:pt x="60" y="19"/>
                  </a:lnTo>
                  <a:lnTo>
                    <a:pt x="60" y="19"/>
                  </a:lnTo>
                  <a:lnTo>
                    <a:pt x="60" y="19"/>
                  </a:lnTo>
                  <a:lnTo>
                    <a:pt x="62" y="19"/>
                  </a:lnTo>
                  <a:lnTo>
                    <a:pt x="62" y="19"/>
                  </a:lnTo>
                  <a:lnTo>
                    <a:pt x="62" y="19"/>
                  </a:lnTo>
                  <a:lnTo>
                    <a:pt x="62" y="19"/>
                  </a:lnTo>
                  <a:lnTo>
                    <a:pt x="63" y="19"/>
                  </a:lnTo>
                  <a:lnTo>
                    <a:pt x="63" y="19"/>
                  </a:lnTo>
                  <a:lnTo>
                    <a:pt x="63" y="19"/>
                  </a:lnTo>
                  <a:lnTo>
                    <a:pt x="65" y="19"/>
                  </a:lnTo>
                  <a:lnTo>
                    <a:pt x="65" y="19"/>
                  </a:lnTo>
                  <a:lnTo>
                    <a:pt x="65" y="19"/>
                  </a:lnTo>
                  <a:lnTo>
                    <a:pt x="65" y="19"/>
                  </a:lnTo>
                  <a:lnTo>
                    <a:pt x="66" y="19"/>
                  </a:lnTo>
                  <a:lnTo>
                    <a:pt x="66" y="19"/>
                  </a:lnTo>
                  <a:lnTo>
                    <a:pt x="66" y="19"/>
                  </a:lnTo>
                  <a:lnTo>
                    <a:pt x="68" y="19"/>
                  </a:lnTo>
                  <a:lnTo>
                    <a:pt x="68" y="19"/>
                  </a:lnTo>
                  <a:lnTo>
                    <a:pt x="68" y="19"/>
                  </a:lnTo>
                  <a:lnTo>
                    <a:pt x="70" y="19"/>
                  </a:lnTo>
                  <a:lnTo>
                    <a:pt x="70" y="19"/>
                  </a:lnTo>
                  <a:lnTo>
                    <a:pt x="70" y="19"/>
                  </a:lnTo>
                  <a:lnTo>
                    <a:pt x="70" y="19"/>
                  </a:lnTo>
                  <a:lnTo>
                    <a:pt x="71" y="19"/>
                  </a:lnTo>
                  <a:lnTo>
                    <a:pt x="71" y="19"/>
                  </a:lnTo>
                  <a:lnTo>
                    <a:pt x="71" y="19"/>
                  </a:lnTo>
                  <a:lnTo>
                    <a:pt x="73" y="19"/>
                  </a:lnTo>
                  <a:lnTo>
                    <a:pt x="73" y="19"/>
                  </a:lnTo>
                  <a:lnTo>
                    <a:pt x="73" y="19"/>
                  </a:lnTo>
                  <a:lnTo>
                    <a:pt x="73" y="19"/>
                  </a:lnTo>
                  <a:lnTo>
                    <a:pt x="75" y="19"/>
                  </a:lnTo>
                  <a:lnTo>
                    <a:pt x="75" y="19"/>
                  </a:lnTo>
                  <a:lnTo>
                    <a:pt x="75" y="19"/>
                  </a:lnTo>
                  <a:lnTo>
                    <a:pt x="76" y="17"/>
                  </a:lnTo>
                  <a:lnTo>
                    <a:pt x="76" y="17"/>
                  </a:lnTo>
                  <a:lnTo>
                    <a:pt x="76" y="17"/>
                  </a:lnTo>
                  <a:lnTo>
                    <a:pt x="76" y="17"/>
                  </a:lnTo>
                  <a:lnTo>
                    <a:pt x="78" y="17"/>
                  </a:lnTo>
                  <a:lnTo>
                    <a:pt x="78" y="17"/>
                  </a:lnTo>
                  <a:lnTo>
                    <a:pt x="78" y="17"/>
                  </a:lnTo>
                  <a:lnTo>
                    <a:pt x="80" y="17"/>
                  </a:lnTo>
                  <a:lnTo>
                    <a:pt x="80" y="17"/>
                  </a:lnTo>
                  <a:lnTo>
                    <a:pt x="80" y="17"/>
                  </a:lnTo>
                  <a:lnTo>
                    <a:pt x="81" y="17"/>
                  </a:lnTo>
                  <a:lnTo>
                    <a:pt x="81" y="17"/>
                  </a:lnTo>
                  <a:lnTo>
                    <a:pt x="81" y="17"/>
                  </a:lnTo>
                  <a:lnTo>
                    <a:pt x="81" y="17"/>
                  </a:lnTo>
                  <a:lnTo>
                    <a:pt x="83" y="17"/>
                  </a:lnTo>
                  <a:lnTo>
                    <a:pt x="83" y="17"/>
                  </a:lnTo>
                  <a:lnTo>
                    <a:pt x="83" y="17"/>
                  </a:lnTo>
                  <a:lnTo>
                    <a:pt x="84" y="17"/>
                  </a:lnTo>
                  <a:lnTo>
                    <a:pt x="84" y="17"/>
                  </a:lnTo>
                  <a:lnTo>
                    <a:pt x="84" y="17"/>
                  </a:lnTo>
                  <a:lnTo>
                    <a:pt x="84" y="17"/>
                  </a:lnTo>
                  <a:lnTo>
                    <a:pt x="86" y="17"/>
                  </a:lnTo>
                  <a:lnTo>
                    <a:pt x="86" y="17"/>
                  </a:lnTo>
                  <a:lnTo>
                    <a:pt x="86" y="17"/>
                  </a:lnTo>
                  <a:lnTo>
                    <a:pt x="88" y="17"/>
                  </a:lnTo>
                  <a:lnTo>
                    <a:pt x="88" y="17"/>
                  </a:lnTo>
                  <a:lnTo>
                    <a:pt x="88" y="17"/>
                  </a:lnTo>
                  <a:lnTo>
                    <a:pt x="88" y="17"/>
                  </a:lnTo>
                  <a:lnTo>
                    <a:pt x="89" y="17"/>
                  </a:lnTo>
                  <a:lnTo>
                    <a:pt x="89" y="17"/>
                  </a:lnTo>
                  <a:lnTo>
                    <a:pt x="89" y="17"/>
                  </a:lnTo>
                  <a:lnTo>
                    <a:pt x="91" y="17"/>
                  </a:lnTo>
                  <a:lnTo>
                    <a:pt x="91" y="17"/>
                  </a:lnTo>
                  <a:lnTo>
                    <a:pt x="91" y="17"/>
                  </a:lnTo>
                  <a:lnTo>
                    <a:pt x="93" y="17"/>
                  </a:lnTo>
                  <a:lnTo>
                    <a:pt x="93" y="17"/>
                  </a:lnTo>
                  <a:lnTo>
                    <a:pt x="93" y="17"/>
                  </a:lnTo>
                  <a:lnTo>
                    <a:pt x="93" y="17"/>
                  </a:lnTo>
                  <a:lnTo>
                    <a:pt x="94" y="17"/>
                  </a:lnTo>
                  <a:lnTo>
                    <a:pt x="94" y="17"/>
                  </a:lnTo>
                  <a:lnTo>
                    <a:pt x="94" y="15"/>
                  </a:lnTo>
                  <a:lnTo>
                    <a:pt x="96" y="15"/>
                  </a:lnTo>
                  <a:lnTo>
                    <a:pt x="96" y="15"/>
                  </a:lnTo>
                  <a:lnTo>
                    <a:pt x="96" y="15"/>
                  </a:lnTo>
                  <a:lnTo>
                    <a:pt x="96" y="15"/>
                  </a:lnTo>
                  <a:lnTo>
                    <a:pt x="97" y="15"/>
                  </a:lnTo>
                  <a:lnTo>
                    <a:pt x="97" y="15"/>
                  </a:lnTo>
                  <a:lnTo>
                    <a:pt x="97" y="15"/>
                  </a:lnTo>
                  <a:lnTo>
                    <a:pt x="99" y="15"/>
                  </a:lnTo>
                  <a:lnTo>
                    <a:pt x="99" y="15"/>
                  </a:lnTo>
                  <a:lnTo>
                    <a:pt x="99" y="15"/>
                  </a:lnTo>
                  <a:lnTo>
                    <a:pt x="101" y="15"/>
                  </a:lnTo>
                  <a:lnTo>
                    <a:pt x="101" y="15"/>
                  </a:lnTo>
                  <a:lnTo>
                    <a:pt x="101" y="15"/>
                  </a:lnTo>
                  <a:lnTo>
                    <a:pt x="101" y="15"/>
                  </a:lnTo>
                  <a:lnTo>
                    <a:pt x="102" y="15"/>
                  </a:lnTo>
                  <a:lnTo>
                    <a:pt x="102" y="15"/>
                  </a:lnTo>
                  <a:lnTo>
                    <a:pt x="102" y="15"/>
                  </a:lnTo>
                  <a:lnTo>
                    <a:pt x="104" y="15"/>
                  </a:lnTo>
                  <a:lnTo>
                    <a:pt x="104" y="15"/>
                  </a:lnTo>
                  <a:lnTo>
                    <a:pt x="104" y="15"/>
                  </a:lnTo>
                  <a:lnTo>
                    <a:pt x="104" y="15"/>
                  </a:lnTo>
                  <a:lnTo>
                    <a:pt x="106" y="15"/>
                  </a:lnTo>
                  <a:lnTo>
                    <a:pt x="106" y="15"/>
                  </a:lnTo>
                  <a:lnTo>
                    <a:pt x="106" y="15"/>
                  </a:lnTo>
                  <a:lnTo>
                    <a:pt x="107" y="15"/>
                  </a:lnTo>
                  <a:lnTo>
                    <a:pt x="107" y="15"/>
                  </a:lnTo>
                  <a:lnTo>
                    <a:pt x="107" y="15"/>
                  </a:lnTo>
                  <a:lnTo>
                    <a:pt x="107" y="15"/>
                  </a:lnTo>
                  <a:lnTo>
                    <a:pt x="109" y="15"/>
                  </a:lnTo>
                  <a:lnTo>
                    <a:pt x="109" y="15"/>
                  </a:lnTo>
                  <a:lnTo>
                    <a:pt x="109" y="14"/>
                  </a:lnTo>
                  <a:lnTo>
                    <a:pt x="110" y="14"/>
                  </a:lnTo>
                  <a:lnTo>
                    <a:pt x="110" y="14"/>
                  </a:lnTo>
                  <a:lnTo>
                    <a:pt x="110" y="14"/>
                  </a:lnTo>
                  <a:lnTo>
                    <a:pt x="112" y="14"/>
                  </a:lnTo>
                  <a:lnTo>
                    <a:pt x="112" y="14"/>
                  </a:lnTo>
                  <a:lnTo>
                    <a:pt x="112" y="14"/>
                  </a:lnTo>
                  <a:lnTo>
                    <a:pt x="112" y="14"/>
                  </a:lnTo>
                  <a:lnTo>
                    <a:pt x="114" y="14"/>
                  </a:lnTo>
                  <a:lnTo>
                    <a:pt x="114" y="14"/>
                  </a:lnTo>
                  <a:lnTo>
                    <a:pt x="114" y="14"/>
                  </a:lnTo>
                  <a:lnTo>
                    <a:pt x="115" y="14"/>
                  </a:lnTo>
                  <a:lnTo>
                    <a:pt x="115" y="14"/>
                  </a:lnTo>
                  <a:lnTo>
                    <a:pt x="115" y="14"/>
                  </a:lnTo>
                  <a:lnTo>
                    <a:pt x="115" y="14"/>
                  </a:lnTo>
                  <a:lnTo>
                    <a:pt x="117" y="14"/>
                  </a:lnTo>
                  <a:lnTo>
                    <a:pt x="117" y="14"/>
                  </a:lnTo>
                  <a:lnTo>
                    <a:pt x="117" y="14"/>
                  </a:lnTo>
                  <a:lnTo>
                    <a:pt x="119" y="14"/>
                  </a:lnTo>
                  <a:lnTo>
                    <a:pt x="119" y="14"/>
                  </a:lnTo>
                  <a:lnTo>
                    <a:pt x="119" y="14"/>
                  </a:lnTo>
                  <a:lnTo>
                    <a:pt x="119" y="14"/>
                  </a:lnTo>
                  <a:lnTo>
                    <a:pt x="120" y="14"/>
                  </a:lnTo>
                  <a:lnTo>
                    <a:pt x="120" y="14"/>
                  </a:lnTo>
                  <a:lnTo>
                    <a:pt x="120" y="14"/>
                  </a:lnTo>
                  <a:lnTo>
                    <a:pt x="122" y="14"/>
                  </a:lnTo>
                  <a:lnTo>
                    <a:pt x="122" y="14"/>
                  </a:lnTo>
                  <a:lnTo>
                    <a:pt x="122" y="14"/>
                  </a:lnTo>
                  <a:lnTo>
                    <a:pt x="123" y="14"/>
                  </a:lnTo>
                  <a:lnTo>
                    <a:pt x="123" y="14"/>
                  </a:lnTo>
                  <a:lnTo>
                    <a:pt x="123" y="14"/>
                  </a:lnTo>
                  <a:lnTo>
                    <a:pt x="123" y="14"/>
                  </a:lnTo>
                  <a:lnTo>
                    <a:pt x="125" y="14"/>
                  </a:lnTo>
                  <a:lnTo>
                    <a:pt x="125" y="14"/>
                  </a:lnTo>
                  <a:lnTo>
                    <a:pt x="125" y="14"/>
                  </a:lnTo>
                  <a:lnTo>
                    <a:pt x="127" y="14"/>
                  </a:lnTo>
                  <a:lnTo>
                    <a:pt x="127" y="12"/>
                  </a:lnTo>
                  <a:lnTo>
                    <a:pt x="127" y="12"/>
                  </a:lnTo>
                  <a:lnTo>
                    <a:pt x="127" y="12"/>
                  </a:lnTo>
                  <a:lnTo>
                    <a:pt x="128" y="12"/>
                  </a:lnTo>
                  <a:lnTo>
                    <a:pt x="128" y="12"/>
                  </a:lnTo>
                  <a:lnTo>
                    <a:pt x="128" y="12"/>
                  </a:lnTo>
                  <a:lnTo>
                    <a:pt x="130" y="12"/>
                  </a:lnTo>
                  <a:lnTo>
                    <a:pt x="130" y="12"/>
                  </a:lnTo>
                  <a:lnTo>
                    <a:pt x="130" y="12"/>
                  </a:lnTo>
                  <a:lnTo>
                    <a:pt x="132" y="12"/>
                  </a:lnTo>
                  <a:lnTo>
                    <a:pt x="132" y="12"/>
                  </a:lnTo>
                  <a:lnTo>
                    <a:pt x="132" y="12"/>
                  </a:lnTo>
                  <a:lnTo>
                    <a:pt x="132" y="12"/>
                  </a:lnTo>
                  <a:lnTo>
                    <a:pt x="133" y="12"/>
                  </a:lnTo>
                  <a:lnTo>
                    <a:pt x="133" y="12"/>
                  </a:lnTo>
                  <a:lnTo>
                    <a:pt x="133" y="12"/>
                  </a:lnTo>
                  <a:lnTo>
                    <a:pt x="135" y="12"/>
                  </a:lnTo>
                  <a:lnTo>
                    <a:pt x="135" y="12"/>
                  </a:lnTo>
                  <a:lnTo>
                    <a:pt x="135" y="12"/>
                  </a:lnTo>
                  <a:lnTo>
                    <a:pt x="135" y="12"/>
                  </a:lnTo>
                  <a:lnTo>
                    <a:pt x="136" y="12"/>
                  </a:lnTo>
                  <a:lnTo>
                    <a:pt x="136" y="12"/>
                  </a:lnTo>
                  <a:lnTo>
                    <a:pt x="136" y="12"/>
                  </a:lnTo>
                  <a:lnTo>
                    <a:pt x="138" y="12"/>
                  </a:lnTo>
                  <a:lnTo>
                    <a:pt x="138" y="12"/>
                  </a:lnTo>
                  <a:lnTo>
                    <a:pt x="138" y="12"/>
                  </a:lnTo>
                  <a:lnTo>
                    <a:pt x="138" y="12"/>
                  </a:lnTo>
                  <a:lnTo>
                    <a:pt x="140" y="12"/>
                  </a:lnTo>
                  <a:lnTo>
                    <a:pt x="140" y="12"/>
                  </a:lnTo>
                  <a:lnTo>
                    <a:pt x="140" y="12"/>
                  </a:lnTo>
                  <a:lnTo>
                    <a:pt x="141" y="12"/>
                  </a:lnTo>
                  <a:lnTo>
                    <a:pt x="141" y="12"/>
                  </a:lnTo>
                  <a:lnTo>
                    <a:pt x="141" y="12"/>
                  </a:lnTo>
                  <a:lnTo>
                    <a:pt x="143" y="12"/>
                  </a:lnTo>
                  <a:lnTo>
                    <a:pt x="143" y="12"/>
                  </a:lnTo>
                  <a:lnTo>
                    <a:pt x="143" y="12"/>
                  </a:lnTo>
                  <a:lnTo>
                    <a:pt x="143" y="12"/>
                  </a:lnTo>
                  <a:lnTo>
                    <a:pt x="145" y="12"/>
                  </a:lnTo>
                  <a:lnTo>
                    <a:pt x="145" y="10"/>
                  </a:lnTo>
                  <a:lnTo>
                    <a:pt x="145" y="10"/>
                  </a:lnTo>
                  <a:lnTo>
                    <a:pt x="146" y="10"/>
                  </a:lnTo>
                  <a:lnTo>
                    <a:pt x="146" y="10"/>
                  </a:lnTo>
                  <a:lnTo>
                    <a:pt x="146" y="10"/>
                  </a:lnTo>
                  <a:lnTo>
                    <a:pt x="146" y="10"/>
                  </a:lnTo>
                  <a:lnTo>
                    <a:pt x="148" y="10"/>
                  </a:lnTo>
                  <a:lnTo>
                    <a:pt x="148" y="10"/>
                  </a:lnTo>
                  <a:lnTo>
                    <a:pt x="148" y="10"/>
                  </a:lnTo>
                  <a:lnTo>
                    <a:pt x="149" y="10"/>
                  </a:lnTo>
                  <a:lnTo>
                    <a:pt x="149" y="10"/>
                  </a:lnTo>
                  <a:lnTo>
                    <a:pt x="149" y="10"/>
                  </a:lnTo>
                  <a:lnTo>
                    <a:pt x="149" y="10"/>
                  </a:lnTo>
                  <a:lnTo>
                    <a:pt x="151" y="10"/>
                  </a:lnTo>
                  <a:lnTo>
                    <a:pt x="151" y="10"/>
                  </a:lnTo>
                  <a:lnTo>
                    <a:pt x="151" y="10"/>
                  </a:lnTo>
                  <a:lnTo>
                    <a:pt x="153" y="10"/>
                  </a:lnTo>
                  <a:lnTo>
                    <a:pt x="153" y="10"/>
                  </a:lnTo>
                  <a:lnTo>
                    <a:pt x="153" y="10"/>
                  </a:lnTo>
                  <a:lnTo>
                    <a:pt x="154" y="10"/>
                  </a:lnTo>
                  <a:lnTo>
                    <a:pt x="154" y="10"/>
                  </a:lnTo>
                  <a:lnTo>
                    <a:pt x="154" y="8"/>
                  </a:lnTo>
                  <a:lnTo>
                    <a:pt x="154" y="8"/>
                  </a:lnTo>
                  <a:lnTo>
                    <a:pt x="156" y="8"/>
                  </a:lnTo>
                  <a:lnTo>
                    <a:pt x="156" y="8"/>
                  </a:lnTo>
                  <a:lnTo>
                    <a:pt x="156" y="8"/>
                  </a:lnTo>
                  <a:lnTo>
                    <a:pt x="158" y="8"/>
                  </a:lnTo>
                  <a:lnTo>
                    <a:pt x="158" y="8"/>
                  </a:lnTo>
                  <a:lnTo>
                    <a:pt x="158" y="8"/>
                  </a:lnTo>
                  <a:lnTo>
                    <a:pt x="158" y="8"/>
                  </a:lnTo>
                  <a:lnTo>
                    <a:pt x="159" y="8"/>
                  </a:lnTo>
                  <a:lnTo>
                    <a:pt x="159" y="8"/>
                  </a:lnTo>
                  <a:lnTo>
                    <a:pt x="159" y="8"/>
                  </a:lnTo>
                  <a:lnTo>
                    <a:pt x="161" y="8"/>
                  </a:lnTo>
                  <a:lnTo>
                    <a:pt x="161" y="8"/>
                  </a:lnTo>
                  <a:lnTo>
                    <a:pt x="161" y="8"/>
                  </a:lnTo>
                  <a:lnTo>
                    <a:pt x="161" y="8"/>
                  </a:lnTo>
                  <a:lnTo>
                    <a:pt x="163" y="8"/>
                  </a:lnTo>
                  <a:lnTo>
                    <a:pt x="163" y="8"/>
                  </a:lnTo>
                  <a:lnTo>
                    <a:pt x="163" y="8"/>
                  </a:lnTo>
                  <a:lnTo>
                    <a:pt x="164" y="8"/>
                  </a:lnTo>
                  <a:lnTo>
                    <a:pt x="164" y="8"/>
                  </a:lnTo>
                  <a:lnTo>
                    <a:pt x="164" y="8"/>
                  </a:lnTo>
                  <a:lnTo>
                    <a:pt x="166" y="8"/>
                  </a:lnTo>
                  <a:lnTo>
                    <a:pt x="166" y="8"/>
                  </a:lnTo>
                  <a:lnTo>
                    <a:pt x="166" y="8"/>
                  </a:lnTo>
                  <a:lnTo>
                    <a:pt x="166" y="8"/>
                  </a:lnTo>
                  <a:lnTo>
                    <a:pt x="167" y="8"/>
                  </a:lnTo>
                  <a:lnTo>
                    <a:pt x="167" y="8"/>
                  </a:lnTo>
                  <a:lnTo>
                    <a:pt x="167" y="8"/>
                  </a:lnTo>
                  <a:lnTo>
                    <a:pt x="169" y="8"/>
                  </a:lnTo>
                  <a:lnTo>
                    <a:pt x="169" y="8"/>
                  </a:lnTo>
                  <a:lnTo>
                    <a:pt x="169" y="8"/>
                  </a:lnTo>
                  <a:lnTo>
                    <a:pt x="169" y="8"/>
                  </a:lnTo>
                  <a:lnTo>
                    <a:pt x="171" y="8"/>
                  </a:lnTo>
                  <a:lnTo>
                    <a:pt x="171" y="8"/>
                  </a:lnTo>
                  <a:lnTo>
                    <a:pt x="171" y="8"/>
                  </a:lnTo>
                  <a:lnTo>
                    <a:pt x="172" y="8"/>
                  </a:lnTo>
                  <a:lnTo>
                    <a:pt x="172" y="7"/>
                  </a:lnTo>
                  <a:lnTo>
                    <a:pt x="172" y="7"/>
                  </a:lnTo>
                  <a:lnTo>
                    <a:pt x="174" y="7"/>
                  </a:lnTo>
                  <a:lnTo>
                    <a:pt x="174" y="7"/>
                  </a:lnTo>
                  <a:lnTo>
                    <a:pt x="174" y="7"/>
                  </a:lnTo>
                  <a:lnTo>
                    <a:pt x="174" y="7"/>
                  </a:lnTo>
                  <a:lnTo>
                    <a:pt x="176" y="7"/>
                  </a:lnTo>
                  <a:lnTo>
                    <a:pt x="176" y="7"/>
                  </a:lnTo>
                  <a:lnTo>
                    <a:pt x="176" y="7"/>
                  </a:lnTo>
                  <a:lnTo>
                    <a:pt x="177" y="7"/>
                  </a:lnTo>
                  <a:lnTo>
                    <a:pt x="177" y="7"/>
                  </a:lnTo>
                  <a:lnTo>
                    <a:pt x="177" y="7"/>
                  </a:lnTo>
                  <a:lnTo>
                    <a:pt x="177" y="7"/>
                  </a:lnTo>
                  <a:lnTo>
                    <a:pt x="179" y="7"/>
                  </a:lnTo>
                  <a:lnTo>
                    <a:pt x="179" y="7"/>
                  </a:lnTo>
                  <a:lnTo>
                    <a:pt x="179" y="7"/>
                  </a:lnTo>
                  <a:lnTo>
                    <a:pt x="180" y="7"/>
                  </a:lnTo>
                  <a:lnTo>
                    <a:pt x="180" y="7"/>
                  </a:lnTo>
                  <a:lnTo>
                    <a:pt x="180" y="7"/>
                  </a:lnTo>
                  <a:lnTo>
                    <a:pt x="180" y="7"/>
                  </a:lnTo>
                  <a:lnTo>
                    <a:pt x="182" y="7"/>
                  </a:lnTo>
                  <a:lnTo>
                    <a:pt x="182" y="7"/>
                  </a:lnTo>
                  <a:lnTo>
                    <a:pt x="182" y="7"/>
                  </a:lnTo>
                  <a:lnTo>
                    <a:pt x="184" y="7"/>
                  </a:lnTo>
                  <a:lnTo>
                    <a:pt x="184" y="7"/>
                  </a:lnTo>
                  <a:lnTo>
                    <a:pt x="184" y="7"/>
                  </a:lnTo>
                  <a:lnTo>
                    <a:pt x="185" y="7"/>
                  </a:lnTo>
                  <a:lnTo>
                    <a:pt x="185" y="7"/>
                  </a:lnTo>
                  <a:lnTo>
                    <a:pt x="185" y="7"/>
                  </a:lnTo>
                  <a:lnTo>
                    <a:pt x="185" y="7"/>
                  </a:lnTo>
                  <a:lnTo>
                    <a:pt x="187" y="7"/>
                  </a:lnTo>
                  <a:lnTo>
                    <a:pt x="187" y="7"/>
                  </a:lnTo>
                  <a:lnTo>
                    <a:pt x="187" y="7"/>
                  </a:lnTo>
                  <a:lnTo>
                    <a:pt x="189" y="7"/>
                  </a:lnTo>
                  <a:lnTo>
                    <a:pt x="189" y="7"/>
                  </a:lnTo>
                  <a:lnTo>
                    <a:pt x="189" y="7"/>
                  </a:lnTo>
                  <a:lnTo>
                    <a:pt x="189" y="7"/>
                  </a:lnTo>
                  <a:lnTo>
                    <a:pt x="190" y="5"/>
                  </a:lnTo>
                  <a:lnTo>
                    <a:pt x="190" y="5"/>
                  </a:lnTo>
                  <a:lnTo>
                    <a:pt x="190" y="5"/>
                  </a:lnTo>
                  <a:lnTo>
                    <a:pt x="192" y="5"/>
                  </a:lnTo>
                  <a:lnTo>
                    <a:pt x="192" y="5"/>
                  </a:lnTo>
                  <a:lnTo>
                    <a:pt x="192" y="5"/>
                  </a:lnTo>
                  <a:lnTo>
                    <a:pt x="192" y="5"/>
                  </a:lnTo>
                  <a:lnTo>
                    <a:pt x="193" y="5"/>
                  </a:lnTo>
                  <a:lnTo>
                    <a:pt x="193" y="5"/>
                  </a:lnTo>
                  <a:lnTo>
                    <a:pt x="193" y="5"/>
                  </a:lnTo>
                  <a:lnTo>
                    <a:pt x="195" y="5"/>
                  </a:lnTo>
                  <a:lnTo>
                    <a:pt x="195" y="5"/>
                  </a:lnTo>
                  <a:lnTo>
                    <a:pt x="195" y="5"/>
                  </a:lnTo>
                  <a:lnTo>
                    <a:pt x="197" y="5"/>
                  </a:lnTo>
                  <a:lnTo>
                    <a:pt x="197" y="5"/>
                  </a:lnTo>
                  <a:lnTo>
                    <a:pt x="197" y="5"/>
                  </a:lnTo>
                  <a:lnTo>
                    <a:pt x="197" y="5"/>
                  </a:lnTo>
                  <a:lnTo>
                    <a:pt x="198" y="5"/>
                  </a:lnTo>
                  <a:lnTo>
                    <a:pt x="198" y="5"/>
                  </a:lnTo>
                  <a:lnTo>
                    <a:pt x="198" y="5"/>
                  </a:lnTo>
                  <a:lnTo>
                    <a:pt x="200" y="5"/>
                  </a:lnTo>
                  <a:lnTo>
                    <a:pt x="200" y="5"/>
                  </a:lnTo>
                  <a:lnTo>
                    <a:pt x="200" y="5"/>
                  </a:lnTo>
                  <a:lnTo>
                    <a:pt x="200" y="5"/>
                  </a:lnTo>
                  <a:lnTo>
                    <a:pt x="202" y="5"/>
                  </a:lnTo>
                  <a:lnTo>
                    <a:pt x="202" y="5"/>
                  </a:lnTo>
                  <a:lnTo>
                    <a:pt x="202" y="5"/>
                  </a:lnTo>
                  <a:lnTo>
                    <a:pt x="203" y="5"/>
                  </a:lnTo>
                  <a:lnTo>
                    <a:pt x="203" y="5"/>
                  </a:lnTo>
                  <a:lnTo>
                    <a:pt x="203" y="5"/>
                  </a:lnTo>
                  <a:lnTo>
                    <a:pt x="205" y="5"/>
                  </a:lnTo>
                  <a:lnTo>
                    <a:pt x="205" y="5"/>
                  </a:lnTo>
                  <a:lnTo>
                    <a:pt x="205" y="5"/>
                  </a:lnTo>
                  <a:lnTo>
                    <a:pt x="205" y="5"/>
                  </a:lnTo>
                  <a:lnTo>
                    <a:pt x="206" y="5"/>
                  </a:lnTo>
                  <a:lnTo>
                    <a:pt x="206" y="3"/>
                  </a:lnTo>
                  <a:lnTo>
                    <a:pt x="206" y="3"/>
                  </a:lnTo>
                  <a:lnTo>
                    <a:pt x="208" y="3"/>
                  </a:lnTo>
                  <a:lnTo>
                    <a:pt x="208" y="3"/>
                  </a:lnTo>
                  <a:lnTo>
                    <a:pt x="208" y="3"/>
                  </a:lnTo>
                  <a:lnTo>
                    <a:pt x="208" y="3"/>
                  </a:lnTo>
                  <a:lnTo>
                    <a:pt x="210" y="3"/>
                  </a:lnTo>
                  <a:lnTo>
                    <a:pt x="210" y="3"/>
                  </a:lnTo>
                  <a:lnTo>
                    <a:pt x="210" y="3"/>
                  </a:lnTo>
                  <a:lnTo>
                    <a:pt x="211" y="3"/>
                  </a:lnTo>
                  <a:lnTo>
                    <a:pt x="211" y="3"/>
                  </a:lnTo>
                  <a:lnTo>
                    <a:pt x="211" y="3"/>
                  </a:lnTo>
                  <a:lnTo>
                    <a:pt x="211" y="3"/>
                  </a:lnTo>
                  <a:lnTo>
                    <a:pt x="213" y="3"/>
                  </a:lnTo>
                  <a:lnTo>
                    <a:pt x="213" y="3"/>
                  </a:lnTo>
                  <a:lnTo>
                    <a:pt x="213" y="3"/>
                  </a:lnTo>
                  <a:lnTo>
                    <a:pt x="215" y="3"/>
                  </a:lnTo>
                  <a:lnTo>
                    <a:pt x="215" y="3"/>
                  </a:lnTo>
                  <a:lnTo>
                    <a:pt x="215" y="3"/>
                  </a:lnTo>
                  <a:lnTo>
                    <a:pt x="216" y="3"/>
                  </a:lnTo>
                  <a:lnTo>
                    <a:pt x="216" y="3"/>
                  </a:lnTo>
                  <a:lnTo>
                    <a:pt x="216" y="3"/>
                  </a:lnTo>
                  <a:lnTo>
                    <a:pt x="216" y="3"/>
                  </a:lnTo>
                  <a:lnTo>
                    <a:pt x="218" y="1"/>
                  </a:lnTo>
                  <a:lnTo>
                    <a:pt x="218" y="1"/>
                  </a:lnTo>
                  <a:lnTo>
                    <a:pt x="218" y="1"/>
                  </a:lnTo>
                  <a:lnTo>
                    <a:pt x="219" y="1"/>
                  </a:lnTo>
                  <a:lnTo>
                    <a:pt x="219" y="1"/>
                  </a:lnTo>
                  <a:lnTo>
                    <a:pt x="219" y="1"/>
                  </a:lnTo>
                  <a:lnTo>
                    <a:pt x="219" y="1"/>
                  </a:lnTo>
                  <a:lnTo>
                    <a:pt x="221" y="1"/>
                  </a:lnTo>
                  <a:lnTo>
                    <a:pt x="221" y="1"/>
                  </a:lnTo>
                  <a:lnTo>
                    <a:pt x="221" y="1"/>
                  </a:lnTo>
                  <a:lnTo>
                    <a:pt x="223" y="1"/>
                  </a:lnTo>
                  <a:lnTo>
                    <a:pt x="223" y="1"/>
                  </a:lnTo>
                  <a:lnTo>
                    <a:pt x="223" y="1"/>
                  </a:lnTo>
                  <a:lnTo>
                    <a:pt x="223" y="1"/>
                  </a:lnTo>
                  <a:lnTo>
                    <a:pt x="224" y="1"/>
                  </a:lnTo>
                  <a:lnTo>
                    <a:pt x="224" y="1"/>
                  </a:lnTo>
                  <a:lnTo>
                    <a:pt x="224"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2" y="1"/>
                  </a:lnTo>
                  <a:lnTo>
                    <a:pt x="232" y="1"/>
                  </a:lnTo>
                  <a:lnTo>
                    <a:pt x="232" y="1"/>
                  </a:lnTo>
                  <a:lnTo>
                    <a:pt x="234" y="1"/>
                  </a:lnTo>
                  <a:lnTo>
                    <a:pt x="234" y="1"/>
                  </a:lnTo>
                  <a:lnTo>
                    <a:pt x="234" y="1"/>
                  </a:lnTo>
                  <a:lnTo>
                    <a:pt x="236" y="1"/>
                  </a:lnTo>
                  <a:lnTo>
                    <a:pt x="236" y="1"/>
                  </a:lnTo>
                  <a:lnTo>
                    <a:pt x="236" y="1"/>
                  </a:lnTo>
                  <a:lnTo>
                    <a:pt x="236" y="1"/>
                  </a:lnTo>
                  <a:lnTo>
                    <a:pt x="237" y="0"/>
                  </a:lnTo>
                </a:path>
              </a:pathLst>
            </a:custGeom>
            <a:noFill/>
            <a:ln w="11160">
              <a:solidFill>
                <a:srgbClr val="000080"/>
              </a:solidFill>
              <a:round/>
            </a:ln>
          </p:spPr>
          <p:style>
            <a:lnRef idx="0"/>
            <a:fillRef idx="0"/>
            <a:effectRef idx="0"/>
            <a:fontRef idx="minor"/>
          </p:style>
          <p:txBody>
            <a:bodyPr lIns="90000" rIns="90000" tIns="-24840" bIns="-24840" anchor="t">
              <a:noAutofit/>
            </a:bodyPr>
            <a:p>
              <a:endParaRPr b="0" lang="en-US" sz="2400" strike="noStrike" u="none">
                <a:solidFill>
                  <a:srgbClr val="003366"/>
                </a:solidFill>
                <a:effectLst/>
                <a:uFillTx/>
                <a:latin typeface="Times New Roman"/>
              </a:endParaRPr>
            </a:p>
          </p:txBody>
        </p:sp>
        <p:sp>
          <p:nvSpPr>
            <p:cNvPr id="808" name=""/>
            <p:cNvSpPr/>
            <p:nvPr/>
          </p:nvSpPr>
          <p:spPr>
            <a:xfrm>
              <a:off x="1746360" y="6535800"/>
              <a:ext cx="189000" cy="1440"/>
            </a:xfrm>
            <a:custGeom>
              <a:avLst/>
              <a:gdLst/>
              <a:ahLst/>
              <a:rect l="l" t="t" r="r" b="b"/>
              <a:pathLst>
                <a:path w="237" h="0">
                  <a:moveTo>
                    <a:pt x="237" y="0"/>
                  </a:moveTo>
                  <a:lnTo>
                    <a:pt x="236" y="0"/>
                  </a:lnTo>
                  <a:lnTo>
                    <a:pt x="236" y="0"/>
                  </a:lnTo>
                  <a:lnTo>
                    <a:pt x="236" y="0"/>
                  </a:lnTo>
                  <a:lnTo>
                    <a:pt x="236"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19" y="0"/>
                  </a:lnTo>
                  <a:lnTo>
                    <a:pt x="219" y="0"/>
                  </a:lnTo>
                  <a:lnTo>
                    <a:pt x="219" y="0"/>
                  </a:lnTo>
                  <a:lnTo>
                    <a:pt x="219"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5" y="0"/>
                  </a:lnTo>
                  <a:lnTo>
                    <a:pt x="203" y="0"/>
                  </a:lnTo>
                  <a:lnTo>
                    <a:pt x="203" y="0"/>
                  </a:lnTo>
                  <a:lnTo>
                    <a:pt x="203" y="0"/>
                  </a:lnTo>
                  <a:lnTo>
                    <a:pt x="202" y="0"/>
                  </a:lnTo>
                  <a:lnTo>
                    <a:pt x="202" y="0"/>
                  </a:lnTo>
                  <a:lnTo>
                    <a:pt x="202" y="0"/>
                  </a:lnTo>
                  <a:lnTo>
                    <a:pt x="200" y="0"/>
                  </a:lnTo>
                  <a:lnTo>
                    <a:pt x="200" y="0"/>
                  </a:lnTo>
                  <a:lnTo>
                    <a:pt x="200" y="0"/>
                  </a:lnTo>
                  <a:lnTo>
                    <a:pt x="200" y="0"/>
                  </a:lnTo>
                  <a:lnTo>
                    <a:pt x="198" y="0"/>
                  </a:lnTo>
                  <a:lnTo>
                    <a:pt x="198" y="0"/>
                  </a:lnTo>
                  <a:lnTo>
                    <a:pt x="198" y="0"/>
                  </a:lnTo>
                  <a:lnTo>
                    <a:pt x="197" y="0"/>
                  </a:lnTo>
                  <a:lnTo>
                    <a:pt x="197" y="0"/>
                  </a:lnTo>
                  <a:lnTo>
                    <a:pt x="197" y="0"/>
                  </a:lnTo>
                  <a:lnTo>
                    <a:pt x="197" y="0"/>
                  </a:lnTo>
                  <a:lnTo>
                    <a:pt x="195" y="0"/>
                  </a:lnTo>
                  <a:lnTo>
                    <a:pt x="195" y="0"/>
                  </a:lnTo>
                  <a:lnTo>
                    <a:pt x="195" y="0"/>
                  </a:lnTo>
                  <a:lnTo>
                    <a:pt x="193" y="0"/>
                  </a:lnTo>
                  <a:lnTo>
                    <a:pt x="193" y="0"/>
                  </a:lnTo>
                  <a:lnTo>
                    <a:pt x="193" y="0"/>
                  </a:lnTo>
                  <a:lnTo>
                    <a:pt x="192"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4" y="0"/>
                  </a:lnTo>
                  <a:lnTo>
                    <a:pt x="172" y="0"/>
                  </a:lnTo>
                  <a:lnTo>
                    <a:pt x="172" y="0"/>
                  </a:lnTo>
                  <a:lnTo>
                    <a:pt x="172" y="0"/>
                  </a:lnTo>
                  <a:lnTo>
                    <a:pt x="171" y="0"/>
                  </a:lnTo>
                  <a:lnTo>
                    <a:pt x="171" y="0"/>
                  </a:lnTo>
                  <a:lnTo>
                    <a:pt x="171"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49" y="0"/>
                  </a:lnTo>
                  <a:lnTo>
                    <a:pt x="149" y="0"/>
                  </a:lnTo>
                  <a:lnTo>
                    <a:pt x="149" y="0"/>
                  </a:lnTo>
                  <a:lnTo>
                    <a:pt x="149"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6" y="0"/>
                  </a:lnTo>
                  <a:lnTo>
                    <a:pt x="136" y="0"/>
                  </a:lnTo>
                  <a:lnTo>
                    <a:pt x="136" y="0"/>
                  </a:lnTo>
                  <a:lnTo>
                    <a:pt x="135" y="0"/>
                  </a:lnTo>
                  <a:lnTo>
                    <a:pt x="135" y="0"/>
                  </a:lnTo>
                  <a:lnTo>
                    <a:pt x="135" y="0"/>
                  </a:lnTo>
                  <a:lnTo>
                    <a:pt x="135" y="0"/>
                  </a:lnTo>
                  <a:lnTo>
                    <a:pt x="133" y="0"/>
                  </a:lnTo>
                  <a:lnTo>
                    <a:pt x="133" y="0"/>
                  </a:lnTo>
                  <a:lnTo>
                    <a:pt x="133" y="0"/>
                  </a:lnTo>
                  <a:lnTo>
                    <a:pt x="132" y="0"/>
                  </a:lnTo>
                  <a:lnTo>
                    <a:pt x="132" y="0"/>
                  </a:lnTo>
                  <a:lnTo>
                    <a:pt x="132" y="0"/>
                  </a:lnTo>
                  <a:lnTo>
                    <a:pt x="132"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3" y="0"/>
                  </a:lnTo>
                  <a:lnTo>
                    <a:pt x="123" y="0"/>
                  </a:lnTo>
                  <a:lnTo>
                    <a:pt x="123" y="0"/>
                  </a:lnTo>
                  <a:lnTo>
                    <a:pt x="123" y="0"/>
                  </a:lnTo>
                  <a:lnTo>
                    <a:pt x="122" y="0"/>
                  </a:lnTo>
                  <a:lnTo>
                    <a:pt x="122" y="0"/>
                  </a:lnTo>
                  <a:lnTo>
                    <a:pt x="122" y="0"/>
                  </a:lnTo>
                  <a:lnTo>
                    <a:pt x="120" y="0"/>
                  </a:lnTo>
                  <a:lnTo>
                    <a:pt x="120" y="0"/>
                  </a:lnTo>
                  <a:lnTo>
                    <a:pt x="120" y="0"/>
                  </a:lnTo>
                  <a:lnTo>
                    <a:pt x="119" y="0"/>
                  </a:lnTo>
                  <a:lnTo>
                    <a:pt x="119" y="0"/>
                  </a:lnTo>
                  <a:lnTo>
                    <a:pt x="119" y="0"/>
                  </a:lnTo>
                  <a:lnTo>
                    <a:pt x="119"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2" y="0"/>
                  </a:lnTo>
                  <a:lnTo>
                    <a:pt x="110" y="0"/>
                  </a:lnTo>
                  <a:lnTo>
                    <a:pt x="110" y="0"/>
                  </a:lnTo>
                  <a:lnTo>
                    <a:pt x="110" y="0"/>
                  </a:lnTo>
                  <a:lnTo>
                    <a:pt x="109" y="0"/>
                  </a:lnTo>
                  <a:lnTo>
                    <a:pt x="109" y="0"/>
                  </a:lnTo>
                  <a:lnTo>
                    <a:pt x="109" y="0"/>
                  </a:lnTo>
                  <a:lnTo>
                    <a:pt x="107" y="0"/>
                  </a:lnTo>
                  <a:lnTo>
                    <a:pt x="107" y="0"/>
                  </a:lnTo>
                  <a:lnTo>
                    <a:pt x="107" y="0"/>
                  </a:lnTo>
                  <a:lnTo>
                    <a:pt x="107" y="0"/>
                  </a:lnTo>
                  <a:lnTo>
                    <a:pt x="106" y="0"/>
                  </a:lnTo>
                  <a:lnTo>
                    <a:pt x="106" y="0"/>
                  </a:lnTo>
                  <a:lnTo>
                    <a:pt x="106" y="0"/>
                  </a:lnTo>
                  <a:lnTo>
                    <a:pt x="104" y="0"/>
                  </a:lnTo>
                  <a:lnTo>
                    <a:pt x="104" y="0"/>
                  </a:lnTo>
                  <a:lnTo>
                    <a:pt x="104" y="0"/>
                  </a:lnTo>
                  <a:lnTo>
                    <a:pt x="104" y="0"/>
                  </a:lnTo>
                  <a:lnTo>
                    <a:pt x="102" y="0"/>
                  </a:lnTo>
                  <a:lnTo>
                    <a:pt x="102" y="0"/>
                  </a:lnTo>
                  <a:lnTo>
                    <a:pt x="102" y="0"/>
                  </a:lnTo>
                  <a:lnTo>
                    <a:pt x="101" y="0"/>
                  </a:lnTo>
                  <a:lnTo>
                    <a:pt x="101" y="0"/>
                  </a:lnTo>
                  <a:lnTo>
                    <a:pt x="101" y="0"/>
                  </a:lnTo>
                  <a:lnTo>
                    <a:pt x="101"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3" y="0"/>
                  </a:lnTo>
                  <a:lnTo>
                    <a:pt x="93" y="0"/>
                  </a:lnTo>
                  <a:lnTo>
                    <a:pt x="93" y="0"/>
                  </a:lnTo>
                  <a:lnTo>
                    <a:pt x="93" y="0"/>
                  </a:lnTo>
                  <a:lnTo>
                    <a:pt x="91" y="0"/>
                  </a:lnTo>
                  <a:lnTo>
                    <a:pt x="91" y="0"/>
                  </a:lnTo>
                  <a:lnTo>
                    <a:pt x="91" y="0"/>
                  </a:lnTo>
                  <a:lnTo>
                    <a:pt x="89" y="0"/>
                  </a:lnTo>
                  <a:lnTo>
                    <a:pt x="89" y="0"/>
                  </a:lnTo>
                  <a:lnTo>
                    <a:pt x="89" y="0"/>
                  </a:lnTo>
                  <a:lnTo>
                    <a:pt x="88" y="0"/>
                  </a:lnTo>
                  <a:lnTo>
                    <a:pt x="88" y="0"/>
                  </a:lnTo>
                  <a:lnTo>
                    <a:pt x="88" y="0"/>
                  </a:lnTo>
                  <a:lnTo>
                    <a:pt x="88"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1" y="0"/>
                  </a:lnTo>
                  <a:lnTo>
                    <a:pt x="80" y="0"/>
                  </a:lnTo>
                  <a:lnTo>
                    <a:pt x="80" y="0"/>
                  </a:lnTo>
                  <a:lnTo>
                    <a:pt x="80"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1" y="0"/>
                  </a:lnTo>
                  <a:lnTo>
                    <a:pt x="71" y="0"/>
                  </a:lnTo>
                  <a:lnTo>
                    <a:pt x="71" y="0"/>
                  </a:lnTo>
                  <a:lnTo>
                    <a:pt x="70" y="0"/>
                  </a:lnTo>
                  <a:lnTo>
                    <a:pt x="70" y="0"/>
                  </a:lnTo>
                  <a:lnTo>
                    <a:pt x="70" y="0"/>
                  </a:lnTo>
                  <a:lnTo>
                    <a:pt x="70" y="0"/>
                  </a:lnTo>
                  <a:lnTo>
                    <a:pt x="68" y="0"/>
                  </a:lnTo>
                  <a:lnTo>
                    <a:pt x="68" y="0"/>
                  </a:lnTo>
                  <a:lnTo>
                    <a:pt x="68" y="0"/>
                  </a:lnTo>
                  <a:lnTo>
                    <a:pt x="66" y="0"/>
                  </a:lnTo>
                  <a:lnTo>
                    <a:pt x="66" y="0"/>
                  </a:lnTo>
                  <a:lnTo>
                    <a:pt x="66" y="0"/>
                  </a:lnTo>
                  <a:lnTo>
                    <a:pt x="65" y="0"/>
                  </a:lnTo>
                  <a:lnTo>
                    <a:pt x="65" y="0"/>
                  </a:lnTo>
                  <a:lnTo>
                    <a:pt x="65" y="0"/>
                  </a:lnTo>
                  <a:lnTo>
                    <a:pt x="65" y="0"/>
                  </a:lnTo>
                  <a:lnTo>
                    <a:pt x="63" y="0"/>
                  </a:lnTo>
                  <a:lnTo>
                    <a:pt x="63" y="0"/>
                  </a:lnTo>
                  <a:lnTo>
                    <a:pt x="63" y="0"/>
                  </a:lnTo>
                  <a:lnTo>
                    <a:pt x="62" y="0"/>
                  </a:lnTo>
                  <a:lnTo>
                    <a:pt x="62" y="0"/>
                  </a:lnTo>
                  <a:lnTo>
                    <a:pt x="62" y="0"/>
                  </a:lnTo>
                  <a:lnTo>
                    <a:pt x="62"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50" y="0"/>
                  </a:lnTo>
                  <a:lnTo>
                    <a:pt x="49" y="0"/>
                  </a:lnTo>
                  <a:lnTo>
                    <a:pt x="49" y="0"/>
                  </a:lnTo>
                  <a:lnTo>
                    <a:pt x="49"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0" y="0"/>
                  </a:lnTo>
                  <a:lnTo>
                    <a:pt x="40" y="0"/>
                  </a:lnTo>
                  <a:lnTo>
                    <a:pt x="40" y="0"/>
                  </a:lnTo>
                  <a:lnTo>
                    <a:pt x="39" y="0"/>
                  </a:lnTo>
                  <a:lnTo>
                    <a:pt x="39" y="0"/>
                  </a:lnTo>
                  <a:lnTo>
                    <a:pt x="39" y="0"/>
                  </a:lnTo>
                  <a:lnTo>
                    <a:pt x="39" y="0"/>
                  </a:lnTo>
                  <a:lnTo>
                    <a:pt x="37" y="0"/>
                  </a:lnTo>
                  <a:lnTo>
                    <a:pt x="37" y="0"/>
                  </a:lnTo>
                  <a:lnTo>
                    <a:pt x="37" y="0"/>
                  </a:lnTo>
                  <a:lnTo>
                    <a:pt x="36" y="0"/>
                  </a:lnTo>
                  <a:lnTo>
                    <a:pt x="36" y="0"/>
                  </a:lnTo>
                  <a:lnTo>
                    <a:pt x="36" y="0"/>
                  </a:lnTo>
                  <a:lnTo>
                    <a:pt x="34" y="0"/>
                  </a:lnTo>
                  <a:lnTo>
                    <a:pt x="34" y="0"/>
                  </a:lnTo>
                  <a:lnTo>
                    <a:pt x="34" y="0"/>
                  </a:lnTo>
                  <a:lnTo>
                    <a:pt x="34" y="0"/>
                  </a:lnTo>
                  <a:lnTo>
                    <a:pt x="32" y="0"/>
                  </a:lnTo>
                  <a:lnTo>
                    <a:pt x="32" y="0"/>
                  </a:lnTo>
                  <a:lnTo>
                    <a:pt x="32" y="0"/>
                  </a:lnTo>
                  <a:lnTo>
                    <a:pt x="31" y="0"/>
                  </a:lnTo>
                  <a:lnTo>
                    <a:pt x="31" y="0"/>
                  </a:lnTo>
                  <a:lnTo>
                    <a:pt x="31" y="0"/>
                  </a:lnTo>
                  <a:lnTo>
                    <a:pt x="31" y="0"/>
                  </a:lnTo>
                  <a:lnTo>
                    <a:pt x="29" y="0"/>
                  </a:lnTo>
                  <a:lnTo>
                    <a:pt x="29" y="0"/>
                  </a:lnTo>
                  <a:lnTo>
                    <a:pt x="29" y="0"/>
                  </a:lnTo>
                  <a:lnTo>
                    <a:pt x="27" y="0"/>
                  </a:lnTo>
                  <a:lnTo>
                    <a:pt x="27" y="0"/>
                  </a:lnTo>
                  <a:lnTo>
                    <a:pt x="27" y="0"/>
                  </a:lnTo>
                  <a:lnTo>
                    <a:pt x="26"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4" y="0"/>
                  </a:lnTo>
                  <a:lnTo>
                    <a:pt x="14" y="0"/>
                  </a:lnTo>
                  <a:lnTo>
                    <a:pt x="14" y="0"/>
                  </a:lnTo>
                  <a:lnTo>
                    <a:pt x="14"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8" y="0"/>
                  </a:lnTo>
                  <a:lnTo>
                    <a:pt x="6" y="0"/>
                  </a:lnTo>
                  <a:lnTo>
                    <a:pt x="6" y="0"/>
                  </a:lnTo>
                  <a:lnTo>
                    <a:pt x="6" y="0"/>
                  </a:lnTo>
                  <a:lnTo>
                    <a:pt x="5" y="0"/>
                  </a:lnTo>
                  <a:lnTo>
                    <a:pt x="5" y="0"/>
                  </a:lnTo>
                  <a:lnTo>
                    <a:pt x="5" y="0"/>
                  </a:lnTo>
                  <a:lnTo>
                    <a:pt x="3" y="0"/>
                  </a:lnTo>
                  <a:lnTo>
                    <a:pt x="3" y="0"/>
                  </a:lnTo>
                  <a:lnTo>
                    <a:pt x="3" y="0"/>
                  </a:lnTo>
                  <a:lnTo>
                    <a:pt x="3" y="0"/>
                  </a:lnTo>
                  <a:lnTo>
                    <a:pt x="1" y="0"/>
                  </a:lnTo>
                  <a:lnTo>
                    <a:pt x="1" y="0"/>
                  </a:lnTo>
                  <a:lnTo>
                    <a:pt x="1"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09" name=""/>
            <p:cNvSpPr/>
            <p:nvPr/>
          </p:nvSpPr>
          <p:spPr>
            <a:xfrm>
              <a:off x="1746360" y="6310440"/>
              <a:ext cx="189000" cy="21960"/>
            </a:xfrm>
            <a:custGeom>
              <a:avLst/>
              <a:gdLst/>
              <a:ahLst/>
              <a:rect l="l" t="t" r="r" b="b"/>
              <a:pathLst>
                <a:path w="237" h="28">
                  <a:moveTo>
                    <a:pt x="0" y="28"/>
                  </a:moveTo>
                  <a:lnTo>
                    <a:pt x="0" y="28"/>
                  </a:lnTo>
                  <a:lnTo>
                    <a:pt x="0" y="28"/>
                  </a:lnTo>
                  <a:lnTo>
                    <a:pt x="0" y="28"/>
                  </a:lnTo>
                  <a:lnTo>
                    <a:pt x="1" y="28"/>
                  </a:lnTo>
                  <a:lnTo>
                    <a:pt x="1" y="28"/>
                  </a:lnTo>
                  <a:lnTo>
                    <a:pt x="1" y="28"/>
                  </a:lnTo>
                  <a:lnTo>
                    <a:pt x="3" y="28"/>
                  </a:lnTo>
                  <a:lnTo>
                    <a:pt x="3" y="26"/>
                  </a:lnTo>
                  <a:lnTo>
                    <a:pt x="3" y="26"/>
                  </a:lnTo>
                  <a:lnTo>
                    <a:pt x="3" y="26"/>
                  </a:lnTo>
                  <a:lnTo>
                    <a:pt x="5" y="26"/>
                  </a:lnTo>
                  <a:lnTo>
                    <a:pt x="5" y="26"/>
                  </a:lnTo>
                  <a:lnTo>
                    <a:pt x="5" y="26"/>
                  </a:lnTo>
                  <a:lnTo>
                    <a:pt x="6" y="26"/>
                  </a:lnTo>
                  <a:lnTo>
                    <a:pt x="6" y="26"/>
                  </a:lnTo>
                  <a:lnTo>
                    <a:pt x="6" y="26"/>
                  </a:lnTo>
                  <a:lnTo>
                    <a:pt x="8" y="26"/>
                  </a:lnTo>
                  <a:lnTo>
                    <a:pt x="8" y="26"/>
                  </a:lnTo>
                  <a:lnTo>
                    <a:pt x="8" y="26"/>
                  </a:lnTo>
                  <a:lnTo>
                    <a:pt x="8" y="26"/>
                  </a:lnTo>
                  <a:lnTo>
                    <a:pt x="10" y="24"/>
                  </a:lnTo>
                  <a:lnTo>
                    <a:pt x="10" y="24"/>
                  </a:lnTo>
                  <a:lnTo>
                    <a:pt x="10" y="24"/>
                  </a:lnTo>
                  <a:lnTo>
                    <a:pt x="11" y="24"/>
                  </a:lnTo>
                  <a:lnTo>
                    <a:pt x="11" y="24"/>
                  </a:lnTo>
                  <a:lnTo>
                    <a:pt x="11" y="24"/>
                  </a:lnTo>
                  <a:lnTo>
                    <a:pt x="11" y="24"/>
                  </a:lnTo>
                  <a:lnTo>
                    <a:pt x="13" y="24"/>
                  </a:lnTo>
                  <a:lnTo>
                    <a:pt x="13" y="24"/>
                  </a:lnTo>
                  <a:lnTo>
                    <a:pt x="13" y="24"/>
                  </a:lnTo>
                  <a:lnTo>
                    <a:pt x="14" y="24"/>
                  </a:lnTo>
                  <a:lnTo>
                    <a:pt x="14" y="24"/>
                  </a:lnTo>
                  <a:lnTo>
                    <a:pt x="14" y="24"/>
                  </a:lnTo>
                  <a:lnTo>
                    <a:pt x="14" y="24"/>
                  </a:lnTo>
                  <a:lnTo>
                    <a:pt x="16" y="24"/>
                  </a:lnTo>
                  <a:lnTo>
                    <a:pt x="16" y="24"/>
                  </a:lnTo>
                  <a:lnTo>
                    <a:pt x="16" y="24"/>
                  </a:lnTo>
                  <a:lnTo>
                    <a:pt x="18" y="24"/>
                  </a:lnTo>
                  <a:lnTo>
                    <a:pt x="18" y="24"/>
                  </a:lnTo>
                  <a:lnTo>
                    <a:pt x="18" y="24"/>
                  </a:lnTo>
                  <a:lnTo>
                    <a:pt x="19" y="24"/>
                  </a:lnTo>
                  <a:lnTo>
                    <a:pt x="19" y="24"/>
                  </a:lnTo>
                  <a:lnTo>
                    <a:pt x="19" y="24"/>
                  </a:lnTo>
                  <a:lnTo>
                    <a:pt x="19" y="24"/>
                  </a:lnTo>
                  <a:lnTo>
                    <a:pt x="21" y="24"/>
                  </a:lnTo>
                  <a:lnTo>
                    <a:pt x="21" y="24"/>
                  </a:lnTo>
                  <a:lnTo>
                    <a:pt x="21" y="24"/>
                  </a:lnTo>
                  <a:lnTo>
                    <a:pt x="23" y="24"/>
                  </a:lnTo>
                  <a:lnTo>
                    <a:pt x="23" y="24"/>
                  </a:lnTo>
                  <a:lnTo>
                    <a:pt x="23" y="24"/>
                  </a:lnTo>
                  <a:lnTo>
                    <a:pt x="23" y="24"/>
                  </a:lnTo>
                  <a:lnTo>
                    <a:pt x="24" y="24"/>
                  </a:lnTo>
                  <a:lnTo>
                    <a:pt x="24" y="24"/>
                  </a:lnTo>
                  <a:lnTo>
                    <a:pt x="24" y="24"/>
                  </a:lnTo>
                  <a:lnTo>
                    <a:pt x="26" y="24"/>
                  </a:lnTo>
                  <a:lnTo>
                    <a:pt x="26" y="24"/>
                  </a:lnTo>
                  <a:lnTo>
                    <a:pt x="26" y="24"/>
                  </a:lnTo>
                  <a:lnTo>
                    <a:pt x="26" y="24"/>
                  </a:lnTo>
                  <a:lnTo>
                    <a:pt x="27" y="24"/>
                  </a:lnTo>
                  <a:lnTo>
                    <a:pt x="27" y="24"/>
                  </a:lnTo>
                  <a:lnTo>
                    <a:pt x="27" y="24"/>
                  </a:lnTo>
                  <a:lnTo>
                    <a:pt x="29" y="24"/>
                  </a:lnTo>
                  <a:lnTo>
                    <a:pt x="29" y="22"/>
                  </a:lnTo>
                  <a:lnTo>
                    <a:pt x="29" y="22"/>
                  </a:lnTo>
                  <a:lnTo>
                    <a:pt x="31" y="22"/>
                  </a:lnTo>
                  <a:lnTo>
                    <a:pt x="31" y="22"/>
                  </a:lnTo>
                  <a:lnTo>
                    <a:pt x="31" y="22"/>
                  </a:lnTo>
                  <a:lnTo>
                    <a:pt x="31" y="22"/>
                  </a:lnTo>
                  <a:lnTo>
                    <a:pt x="32" y="22"/>
                  </a:lnTo>
                  <a:lnTo>
                    <a:pt x="32" y="22"/>
                  </a:lnTo>
                  <a:lnTo>
                    <a:pt x="32" y="22"/>
                  </a:lnTo>
                  <a:lnTo>
                    <a:pt x="34" y="22"/>
                  </a:lnTo>
                  <a:lnTo>
                    <a:pt x="34" y="22"/>
                  </a:lnTo>
                  <a:lnTo>
                    <a:pt x="34" y="22"/>
                  </a:lnTo>
                  <a:lnTo>
                    <a:pt x="34" y="22"/>
                  </a:lnTo>
                  <a:lnTo>
                    <a:pt x="36" y="22"/>
                  </a:lnTo>
                  <a:lnTo>
                    <a:pt x="36" y="22"/>
                  </a:lnTo>
                  <a:lnTo>
                    <a:pt x="36" y="22"/>
                  </a:lnTo>
                  <a:lnTo>
                    <a:pt x="37" y="22"/>
                  </a:lnTo>
                  <a:lnTo>
                    <a:pt x="37" y="22"/>
                  </a:lnTo>
                  <a:lnTo>
                    <a:pt x="37" y="22"/>
                  </a:lnTo>
                  <a:lnTo>
                    <a:pt x="39" y="22"/>
                  </a:lnTo>
                  <a:lnTo>
                    <a:pt x="39" y="22"/>
                  </a:lnTo>
                  <a:lnTo>
                    <a:pt x="39" y="22"/>
                  </a:lnTo>
                  <a:lnTo>
                    <a:pt x="39" y="22"/>
                  </a:lnTo>
                  <a:lnTo>
                    <a:pt x="40" y="22"/>
                  </a:lnTo>
                  <a:lnTo>
                    <a:pt x="40" y="22"/>
                  </a:lnTo>
                  <a:lnTo>
                    <a:pt x="40" y="22"/>
                  </a:lnTo>
                  <a:lnTo>
                    <a:pt x="42" y="22"/>
                  </a:lnTo>
                  <a:lnTo>
                    <a:pt x="42" y="22"/>
                  </a:lnTo>
                  <a:lnTo>
                    <a:pt x="42" y="22"/>
                  </a:lnTo>
                  <a:lnTo>
                    <a:pt x="42" y="22"/>
                  </a:lnTo>
                  <a:lnTo>
                    <a:pt x="44" y="22"/>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50" y="21"/>
                  </a:lnTo>
                  <a:lnTo>
                    <a:pt x="50" y="21"/>
                  </a:lnTo>
                  <a:lnTo>
                    <a:pt x="50" y="21"/>
                  </a:lnTo>
                  <a:lnTo>
                    <a:pt x="50" y="21"/>
                  </a:lnTo>
                  <a:lnTo>
                    <a:pt x="52" y="21"/>
                  </a:lnTo>
                  <a:lnTo>
                    <a:pt x="52" y="21"/>
                  </a:lnTo>
                  <a:lnTo>
                    <a:pt x="52" y="21"/>
                  </a:lnTo>
                  <a:lnTo>
                    <a:pt x="53" y="21"/>
                  </a:lnTo>
                  <a:lnTo>
                    <a:pt x="53" y="21"/>
                  </a:lnTo>
                  <a:lnTo>
                    <a:pt x="53" y="21"/>
                  </a:lnTo>
                  <a:lnTo>
                    <a:pt x="53" y="21"/>
                  </a:lnTo>
                  <a:lnTo>
                    <a:pt x="55" y="21"/>
                  </a:lnTo>
                  <a:lnTo>
                    <a:pt x="55" y="21"/>
                  </a:lnTo>
                  <a:lnTo>
                    <a:pt x="55" y="21"/>
                  </a:lnTo>
                  <a:lnTo>
                    <a:pt x="57" y="19"/>
                  </a:lnTo>
                  <a:lnTo>
                    <a:pt x="57" y="19"/>
                  </a:lnTo>
                  <a:lnTo>
                    <a:pt x="57" y="19"/>
                  </a:lnTo>
                  <a:lnTo>
                    <a:pt x="57" y="19"/>
                  </a:lnTo>
                  <a:lnTo>
                    <a:pt x="58" y="19"/>
                  </a:lnTo>
                  <a:lnTo>
                    <a:pt x="58" y="19"/>
                  </a:lnTo>
                  <a:lnTo>
                    <a:pt x="58" y="19"/>
                  </a:lnTo>
                  <a:lnTo>
                    <a:pt x="60" y="19"/>
                  </a:lnTo>
                  <a:lnTo>
                    <a:pt x="60" y="19"/>
                  </a:lnTo>
                  <a:lnTo>
                    <a:pt x="60" y="19"/>
                  </a:lnTo>
                  <a:lnTo>
                    <a:pt x="62" y="19"/>
                  </a:lnTo>
                  <a:lnTo>
                    <a:pt x="62" y="19"/>
                  </a:lnTo>
                  <a:lnTo>
                    <a:pt x="62" y="19"/>
                  </a:lnTo>
                  <a:lnTo>
                    <a:pt x="62" y="19"/>
                  </a:lnTo>
                  <a:lnTo>
                    <a:pt x="63" y="19"/>
                  </a:lnTo>
                  <a:lnTo>
                    <a:pt x="63" y="19"/>
                  </a:lnTo>
                  <a:lnTo>
                    <a:pt x="63" y="19"/>
                  </a:lnTo>
                  <a:lnTo>
                    <a:pt x="65" y="19"/>
                  </a:lnTo>
                  <a:lnTo>
                    <a:pt x="65" y="19"/>
                  </a:lnTo>
                  <a:lnTo>
                    <a:pt x="65" y="19"/>
                  </a:lnTo>
                  <a:lnTo>
                    <a:pt x="65" y="19"/>
                  </a:lnTo>
                  <a:lnTo>
                    <a:pt x="66" y="19"/>
                  </a:lnTo>
                  <a:lnTo>
                    <a:pt x="66" y="19"/>
                  </a:lnTo>
                  <a:lnTo>
                    <a:pt x="66" y="19"/>
                  </a:lnTo>
                  <a:lnTo>
                    <a:pt x="68" y="19"/>
                  </a:lnTo>
                  <a:lnTo>
                    <a:pt x="68" y="19"/>
                  </a:lnTo>
                  <a:lnTo>
                    <a:pt x="68" y="19"/>
                  </a:lnTo>
                  <a:lnTo>
                    <a:pt x="70" y="19"/>
                  </a:lnTo>
                  <a:lnTo>
                    <a:pt x="70" y="19"/>
                  </a:lnTo>
                  <a:lnTo>
                    <a:pt x="70" y="19"/>
                  </a:lnTo>
                  <a:lnTo>
                    <a:pt x="70" y="19"/>
                  </a:lnTo>
                  <a:lnTo>
                    <a:pt x="71" y="19"/>
                  </a:lnTo>
                  <a:lnTo>
                    <a:pt x="71" y="19"/>
                  </a:lnTo>
                  <a:lnTo>
                    <a:pt x="71" y="19"/>
                  </a:lnTo>
                  <a:lnTo>
                    <a:pt x="73" y="19"/>
                  </a:lnTo>
                  <a:lnTo>
                    <a:pt x="73" y="19"/>
                  </a:lnTo>
                  <a:lnTo>
                    <a:pt x="73" y="19"/>
                  </a:lnTo>
                  <a:lnTo>
                    <a:pt x="73" y="19"/>
                  </a:lnTo>
                  <a:lnTo>
                    <a:pt x="75" y="19"/>
                  </a:lnTo>
                  <a:lnTo>
                    <a:pt x="75" y="19"/>
                  </a:lnTo>
                  <a:lnTo>
                    <a:pt x="75" y="19"/>
                  </a:lnTo>
                  <a:lnTo>
                    <a:pt x="76" y="17"/>
                  </a:lnTo>
                  <a:lnTo>
                    <a:pt x="76" y="17"/>
                  </a:lnTo>
                  <a:lnTo>
                    <a:pt x="76" y="17"/>
                  </a:lnTo>
                  <a:lnTo>
                    <a:pt x="76" y="17"/>
                  </a:lnTo>
                  <a:lnTo>
                    <a:pt x="78" y="17"/>
                  </a:lnTo>
                  <a:lnTo>
                    <a:pt x="78" y="17"/>
                  </a:lnTo>
                  <a:lnTo>
                    <a:pt x="78" y="17"/>
                  </a:lnTo>
                  <a:lnTo>
                    <a:pt x="80" y="17"/>
                  </a:lnTo>
                  <a:lnTo>
                    <a:pt x="80" y="17"/>
                  </a:lnTo>
                  <a:lnTo>
                    <a:pt x="80" y="17"/>
                  </a:lnTo>
                  <a:lnTo>
                    <a:pt x="81" y="17"/>
                  </a:lnTo>
                  <a:lnTo>
                    <a:pt x="81" y="17"/>
                  </a:lnTo>
                  <a:lnTo>
                    <a:pt x="81" y="17"/>
                  </a:lnTo>
                  <a:lnTo>
                    <a:pt x="81" y="17"/>
                  </a:lnTo>
                  <a:lnTo>
                    <a:pt x="83" y="17"/>
                  </a:lnTo>
                  <a:lnTo>
                    <a:pt x="83" y="17"/>
                  </a:lnTo>
                  <a:lnTo>
                    <a:pt x="83" y="17"/>
                  </a:lnTo>
                  <a:lnTo>
                    <a:pt x="84" y="17"/>
                  </a:lnTo>
                  <a:lnTo>
                    <a:pt x="84" y="17"/>
                  </a:lnTo>
                  <a:lnTo>
                    <a:pt x="84" y="17"/>
                  </a:lnTo>
                  <a:lnTo>
                    <a:pt x="84" y="17"/>
                  </a:lnTo>
                  <a:lnTo>
                    <a:pt x="86" y="17"/>
                  </a:lnTo>
                  <a:lnTo>
                    <a:pt x="86" y="17"/>
                  </a:lnTo>
                  <a:lnTo>
                    <a:pt x="86" y="17"/>
                  </a:lnTo>
                  <a:lnTo>
                    <a:pt x="88" y="17"/>
                  </a:lnTo>
                  <a:lnTo>
                    <a:pt x="88" y="17"/>
                  </a:lnTo>
                  <a:lnTo>
                    <a:pt x="88" y="17"/>
                  </a:lnTo>
                  <a:lnTo>
                    <a:pt x="88" y="17"/>
                  </a:lnTo>
                  <a:lnTo>
                    <a:pt x="89" y="17"/>
                  </a:lnTo>
                  <a:lnTo>
                    <a:pt x="89" y="17"/>
                  </a:lnTo>
                  <a:lnTo>
                    <a:pt x="89" y="17"/>
                  </a:lnTo>
                  <a:lnTo>
                    <a:pt x="91" y="17"/>
                  </a:lnTo>
                  <a:lnTo>
                    <a:pt x="91" y="17"/>
                  </a:lnTo>
                  <a:lnTo>
                    <a:pt x="91" y="17"/>
                  </a:lnTo>
                  <a:lnTo>
                    <a:pt x="93" y="17"/>
                  </a:lnTo>
                  <a:lnTo>
                    <a:pt x="93" y="17"/>
                  </a:lnTo>
                  <a:lnTo>
                    <a:pt x="93" y="17"/>
                  </a:lnTo>
                  <a:lnTo>
                    <a:pt x="93" y="17"/>
                  </a:lnTo>
                  <a:lnTo>
                    <a:pt x="94" y="17"/>
                  </a:lnTo>
                  <a:lnTo>
                    <a:pt x="94" y="17"/>
                  </a:lnTo>
                  <a:lnTo>
                    <a:pt x="94" y="15"/>
                  </a:lnTo>
                  <a:lnTo>
                    <a:pt x="96" y="15"/>
                  </a:lnTo>
                  <a:lnTo>
                    <a:pt x="96" y="15"/>
                  </a:lnTo>
                  <a:lnTo>
                    <a:pt x="96" y="15"/>
                  </a:lnTo>
                  <a:lnTo>
                    <a:pt x="96" y="15"/>
                  </a:lnTo>
                  <a:lnTo>
                    <a:pt x="97" y="15"/>
                  </a:lnTo>
                  <a:lnTo>
                    <a:pt x="97" y="15"/>
                  </a:lnTo>
                  <a:lnTo>
                    <a:pt x="97" y="15"/>
                  </a:lnTo>
                  <a:lnTo>
                    <a:pt x="99" y="15"/>
                  </a:lnTo>
                  <a:lnTo>
                    <a:pt x="99" y="15"/>
                  </a:lnTo>
                  <a:lnTo>
                    <a:pt x="99" y="15"/>
                  </a:lnTo>
                  <a:lnTo>
                    <a:pt x="101" y="15"/>
                  </a:lnTo>
                  <a:lnTo>
                    <a:pt x="101" y="15"/>
                  </a:lnTo>
                  <a:lnTo>
                    <a:pt x="101" y="15"/>
                  </a:lnTo>
                  <a:lnTo>
                    <a:pt x="101" y="15"/>
                  </a:lnTo>
                  <a:lnTo>
                    <a:pt x="102" y="15"/>
                  </a:lnTo>
                  <a:lnTo>
                    <a:pt x="102" y="15"/>
                  </a:lnTo>
                  <a:lnTo>
                    <a:pt x="102" y="15"/>
                  </a:lnTo>
                  <a:lnTo>
                    <a:pt x="104" y="15"/>
                  </a:lnTo>
                  <a:lnTo>
                    <a:pt x="104" y="15"/>
                  </a:lnTo>
                  <a:lnTo>
                    <a:pt x="104" y="15"/>
                  </a:lnTo>
                  <a:lnTo>
                    <a:pt x="104" y="15"/>
                  </a:lnTo>
                  <a:lnTo>
                    <a:pt x="106" y="15"/>
                  </a:lnTo>
                  <a:lnTo>
                    <a:pt x="106" y="15"/>
                  </a:lnTo>
                  <a:lnTo>
                    <a:pt x="106" y="15"/>
                  </a:lnTo>
                  <a:lnTo>
                    <a:pt x="107" y="15"/>
                  </a:lnTo>
                  <a:lnTo>
                    <a:pt x="107" y="15"/>
                  </a:lnTo>
                  <a:lnTo>
                    <a:pt x="107" y="15"/>
                  </a:lnTo>
                  <a:lnTo>
                    <a:pt x="107" y="15"/>
                  </a:lnTo>
                  <a:lnTo>
                    <a:pt x="109" y="15"/>
                  </a:lnTo>
                  <a:lnTo>
                    <a:pt x="109" y="15"/>
                  </a:lnTo>
                  <a:lnTo>
                    <a:pt x="109" y="14"/>
                  </a:lnTo>
                  <a:lnTo>
                    <a:pt x="110" y="14"/>
                  </a:lnTo>
                  <a:lnTo>
                    <a:pt x="110" y="14"/>
                  </a:lnTo>
                  <a:lnTo>
                    <a:pt x="110" y="14"/>
                  </a:lnTo>
                  <a:lnTo>
                    <a:pt x="112" y="14"/>
                  </a:lnTo>
                  <a:lnTo>
                    <a:pt x="112" y="14"/>
                  </a:lnTo>
                  <a:lnTo>
                    <a:pt x="112" y="14"/>
                  </a:lnTo>
                  <a:lnTo>
                    <a:pt x="112" y="14"/>
                  </a:lnTo>
                  <a:lnTo>
                    <a:pt x="114" y="14"/>
                  </a:lnTo>
                  <a:lnTo>
                    <a:pt x="114" y="14"/>
                  </a:lnTo>
                  <a:lnTo>
                    <a:pt x="114" y="14"/>
                  </a:lnTo>
                  <a:lnTo>
                    <a:pt x="115" y="14"/>
                  </a:lnTo>
                  <a:lnTo>
                    <a:pt x="115" y="14"/>
                  </a:lnTo>
                  <a:lnTo>
                    <a:pt x="115" y="14"/>
                  </a:lnTo>
                  <a:lnTo>
                    <a:pt x="115" y="14"/>
                  </a:lnTo>
                  <a:lnTo>
                    <a:pt x="117" y="14"/>
                  </a:lnTo>
                  <a:lnTo>
                    <a:pt x="117" y="14"/>
                  </a:lnTo>
                  <a:lnTo>
                    <a:pt x="117" y="14"/>
                  </a:lnTo>
                  <a:lnTo>
                    <a:pt x="119" y="14"/>
                  </a:lnTo>
                  <a:lnTo>
                    <a:pt x="119" y="14"/>
                  </a:lnTo>
                  <a:lnTo>
                    <a:pt x="119" y="14"/>
                  </a:lnTo>
                  <a:lnTo>
                    <a:pt x="119" y="14"/>
                  </a:lnTo>
                  <a:lnTo>
                    <a:pt x="120" y="14"/>
                  </a:lnTo>
                  <a:lnTo>
                    <a:pt x="120" y="14"/>
                  </a:lnTo>
                  <a:lnTo>
                    <a:pt x="120" y="14"/>
                  </a:lnTo>
                  <a:lnTo>
                    <a:pt x="122" y="14"/>
                  </a:lnTo>
                  <a:lnTo>
                    <a:pt x="122" y="14"/>
                  </a:lnTo>
                  <a:lnTo>
                    <a:pt x="122" y="14"/>
                  </a:lnTo>
                  <a:lnTo>
                    <a:pt x="123" y="14"/>
                  </a:lnTo>
                  <a:lnTo>
                    <a:pt x="123" y="14"/>
                  </a:lnTo>
                  <a:lnTo>
                    <a:pt x="123" y="14"/>
                  </a:lnTo>
                  <a:lnTo>
                    <a:pt x="123" y="14"/>
                  </a:lnTo>
                  <a:lnTo>
                    <a:pt x="125" y="14"/>
                  </a:lnTo>
                  <a:lnTo>
                    <a:pt x="125" y="14"/>
                  </a:lnTo>
                  <a:lnTo>
                    <a:pt x="125" y="14"/>
                  </a:lnTo>
                  <a:lnTo>
                    <a:pt x="127" y="14"/>
                  </a:lnTo>
                  <a:lnTo>
                    <a:pt x="127" y="12"/>
                  </a:lnTo>
                  <a:lnTo>
                    <a:pt x="127" y="12"/>
                  </a:lnTo>
                  <a:lnTo>
                    <a:pt x="127" y="12"/>
                  </a:lnTo>
                  <a:lnTo>
                    <a:pt x="128" y="12"/>
                  </a:lnTo>
                  <a:lnTo>
                    <a:pt x="128" y="12"/>
                  </a:lnTo>
                  <a:lnTo>
                    <a:pt x="128" y="12"/>
                  </a:lnTo>
                  <a:lnTo>
                    <a:pt x="130" y="12"/>
                  </a:lnTo>
                  <a:lnTo>
                    <a:pt x="130" y="12"/>
                  </a:lnTo>
                  <a:lnTo>
                    <a:pt x="130" y="12"/>
                  </a:lnTo>
                  <a:lnTo>
                    <a:pt x="132" y="12"/>
                  </a:lnTo>
                  <a:lnTo>
                    <a:pt x="132" y="12"/>
                  </a:lnTo>
                  <a:lnTo>
                    <a:pt x="132" y="12"/>
                  </a:lnTo>
                  <a:lnTo>
                    <a:pt x="132" y="12"/>
                  </a:lnTo>
                  <a:lnTo>
                    <a:pt x="133" y="12"/>
                  </a:lnTo>
                  <a:lnTo>
                    <a:pt x="133" y="12"/>
                  </a:lnTo>
                  <a:lnTo>
                    <a:pt x="133" y="12"/>
                  </a:lnTo>
                  <a:lnTo>
                    <a:pt x="135" y="12"/>
                  </a:lnTo>
                  <a:lnTo>
                    <a:pt x="135" y="12"/>
                  </a:lnTo>
                  <a:lnTo>
                    <a:pt x="135" y="12"/>
                  </a:lnTo>
                  <a:lnTo>
                    <a:pt x="135" y="12"/>
                  </a:lnTo>
                  <a:lnTo>
                    <a:pt x="136" y="12"/>
                  </a:lnTo>
                  <a:lnTo>
                    <a:pt x="136" y="12"/>
                  </a:lnTo>
                  <a:lnTo>
                    <a:pt x="136" y="12"/>
                  </a:lnTo>
                  <a:lnTo>
                    <a:pt x="138" y="12"/>
                  </a:lnTo>
                  <a:lnTo>
                    <a:pt x="138" y="12"/>
                  </a:lnTo>
                  <a:lnTo>
                    <a:pt x="138" y="12"/>
                  </a:lnTo>
                  <a:lnTo>
                    <a:pt x="138" y="12"/>
                  </a:lnTo>
                  <a:lnTo>
                    <a:pt x="140" y="12"/>
                  </a:lnTo>
                  <a:lnTo>
                    <a:pt x="140" y="12"/>
                  </a:lnTo>
                  <a:lnTo>
                    <a:pt x="140" y="12"/>
                  </a:lnTo>
                  <a:lnTo>
                    <a:pt x="141" y="12"/>
                  </a:lnTo>
                  <a:lnTo>
                    <a:pt x="141" y="12"/>
                  </a:lnTo>
                  <a:lnTo>
                    <a:pt x="141" y="12"/>
                  </a:lnTo>
                  <a:lnTo>
                    <a:pt x="143" y="12"/>
                  </a:lnTo>
                  <a:lnTo>
                    <a:pt x="143" y="12"/>
                  </a:lnTo>
                  <a:lnTo>
                    <a:pt x="143" y="12"/>
                  </a:lnTo>
                  <a:lnTo>
                    <a:pt x="143" y="12"/>
                  </a:lnTo>
                  <a:lnTo>
                    <a:pt x="145" y="12"/>
                  </a:lnTo>
                  <a:lnTo>
                    <a:pt x="145" y="10"/>
                  </a:lnTo>
                  <a:lnTo>
                    <a:pt x="145" y="10"/>
                  </a:lnTo>
                  <a:lnTo>
                    <a:pt x="146" y="10"/>
                  </a:lnTo>
                  <a:lnTo>
                    <a:pt x="146" y="10"/>
                  </a:lnTo>
                  <a:lnTo>
                    <a:pt x="146" y="10"/>
                  </a:lnTo>
                  <a:lnTo>
                    <a:pt x="146" y="10"/>
                  </a:lnTo>
                  <a:lnTo>
                    <a:pt x="148" y="10"/>
                  </a:lnTo>
                  <a:lnTo>
                    <a:pt x="148" y="10"/>
                  </a:lnTo>
                  <a:lnTo>
                    <a:pt x="148" y="10"/>
                  </a:lnTo>
                  <a:lnTo>
                    <a:pt x="149" y="10"/>
                  </a:lnTo>
                  <a:lnTo>
                    <a:pt x="149" y="10"/>
                  </a:lnTo>
                  <a:lnTo>
                    <a:pt x="149" y="10"/>
                  </a:lnTo>
                  <a:lnTo>
                    <a:pt x="149" y="10"/>
                  </a:lnTo>
                  <a:lnTo>
                    <a:pt x="151" y="10"/>
                  </a:lnTo>
                  <a:lnTo>
                    <a:pt x="151" y="10"/>
                  </a:lnTo>
                  <a:lnTo>
                    <a:pt x="151" y="10"/>
                  </a:lnTo>
                  <a:lnTo>
                    <a:pt x="153" y="10"/>
                  </a:lnTo>
                  <a:lnTo>
                    <a:pt x="153" y="10"/>
                  </a:lnTo>
                  <a:lnTo>
                    <a:pt x="153" y="10"/>
                  </a:lnTo>
                  <a:lnTo>
                    <a:pt x="154" y="10"/>
                  </a:lnTo>
                  <a:lnTo>
                    <a:pt x="154" y="10"/>
                  </a:lnTo>
                  <a:lnTo>
                    <a:pt x="154" y="8"/>
                  </a:lnTo>
                  <a:lnTo>
                    <a:pt x="154" y="8"/>
                  </a:lnTo>
                  <a:lnTo>
                    <a:pt x="156" y="8"/>
                  </a:lnTo>
                  <a:lnTo>
                    <a:pt x="156" y="8"/>
                  </a:lnTo>
                  <a:lnTo>
                    <a:pt x="156" y="8"/>
                  </a:lnTo>
                  <a:lnTo>
                    <a:pt x="158" y="8"/>
                  </a:lnTo>
                  <a:lnTo>
                    <a:pt x="158" y="8"/>
                  </a:lnTo>
                  <a:lnTo>
                    <a:pt x="158" y="8"/>
                  </a:lnTo>
                  <a:lnTo>
                    <a:pt x="158" y="8"/>
                  </a:lnTo>
                  <a:lnTo>
                    <a:pt x="159" y="8"/>
                  </a:lnTo>
                  <a:lnTo>
                    <a:pt x="159" y="8"/>
                  </a:lnTo>
                  <a:lnTo>
                    <a:pt x="159" y="8"/>
                  </a:lnTo>
                  <a:lnTo>
                    <a:pt x="161" y="8"/>
                  </a:lnTo>
                  <a:lnTo>
                    <a:pt x="161" y="8"/>
                  </a:lnTo>
                  <a:lnTo>
                    <a:pt x="161" y="8"/>
                  </a:lnTo>
                  <a:lnTo>
                    <a:pt x="161" y="8"/>
                  </a:lnTo>
                  <a:lnTo>
                    <a:pt x="163" y="8"/>
                  </a:lnTo>
                  <a:lnTo>
                    <a:pt x="163" y="8"/>
                  </a:lnTo>
                  <a:lnTo>
                    <a:pt x="163" y="8"/>
                  </a:lnTo>
                  <a:lnTo>
                    <a:pt x="164" y="8"/>
                  </a:lnTo>
                  <a:lnTo>
                    <a:pt x="164" y="8"/>
                  </a:lnTo>
                  <a:lnTo>
                    <a:pt x="164" y="8"/>
                  </a:lnTo>
                  <a:lnTo>
                    <a:pt x="166" y="8"/>
                  </a:lnTo>
                  <a:lnTo>
                    <a:pt x="166" y="8"/>
                  </a:lnTo>
                  <a:lnTo>
                    <a:pt x="166" y="8"/>
                  </a:lnTo>
                  <a:lnTo>
                    <a:pt x="166" y="8"/>
                  </a:lnTo>
                  <a:lnTo>
                    <a:pt x="167" y="8"/>
                  </a:lnTo>
                  <a:lnTo>
                    <a:pt x="167" y="8"/>
                  </a:lnTo>
                  <a:lnTo>
                    <a:pt x="167" y="8"/>
                  </a:lnTo>
                  <a:lnTo>
                    <a:pt x="169" y="8"/>
                  </a:lnTo>
                  <a:lnTo>
                    <a:pt x="169" y="8"/>
                  </a:lnTo>
                  <a:lnTo>
                    <a:pt x="169" y="8"/>
                  </a:lnTo>
                  <a:lnTo>
                    <a:pt x="169" y="8"/>
                  </a:lnTo>
                  <a:lnTo>
                    <a:pt x="171" y="8"/>
                  </a:lnTo>
                  <a:lnTo>
                    <a:pt x="171" y="8"/>
                  </a:lnTo>
                  <a:lnTo>
                    <a:pt x="171" y="8"/>
                  </a:lnTo>
                  <a:lnTo>
                    <a:pt x="172" y="8"/>
                  </a:lnTo>
                  <a:lnTo>
                    <a:pt x="172" y="7"/>
                  </a:lnTo>
                  <a:lnTo>
                    <a:pt x="172" y="7"/>
                  </a:lnTo>
                  <a:lnTo>
                    <a:pt x="174" y="7"/>
                  </a:lnTo>
                  <a:lnTo>
                    <a:pt x="174" y="7"/>
                  </a:lnTo>
                  <a:lnTo>
                    <a:pt x="174" y="7"/>
                  </a:lnTo>
                  <a:lnTo>
                    <a:pt x="174" y="7"/>
                  </a:lnTo>
                  <a:lnTo>
                    <a:pt x="176" y="7"/>
                  </a:lnTo>
                  <a:lnTo>
                    <a:pt x="176" y="7"/>
                  </a:lnTo>
                  <a:lnTo>
                    <a:pt x="176" y="7"/>
                  </a:lnTo>
                  <a:lnTo>
                    <a:pt x="177" y="7"/>
                  </a:lnTo>
                  <a:lnTo>
                    <a:pt x="177" y="7"/>
                  </a:lnTo>
                  <a:lnTo>
                    <a:pt x="177" y="7"/>
                  </a:lnTo>
                  <a:lnTo>
                    <a:pt x="177" y="7"/>
                  </a:lnTo>
                  <a:lnTo>
                    <a:pt x="179" y="7"/>
                  </a:lnTo>
                  <a:lnTo>
                    <a:pt x="179" y="7"/>
                  </a:lnTo>
                  <a:lnTo>
                    <a:pt x="179" y="7"/>
                  </a:lnTo>
                  <a:lnTo>
                    <a:pt x="180" y="7"/>
                  </a:lnTo>
                  <a:lnTo>
                    <a:pt x="180" y="7"/>
                  </a:lnTo>
                  <a:lnTo>
                    <a:pt x="180" y="7"/>
                  </a:lnTo>
                  <a:lnTo>
                    <a:pt x="180" y="7"/>
                  </a:lnTo>
                  <a:lnTo>
                    <a:pt x="182" y="7"/>
                  </a:lnTo>
                  <a:lnTo>
                    <a:pt x="182" y="7"/>
                  </a:lnTo>
                  <a:lnTo>
                    <a:pt x="182" y="7"/>
                  </a:lnTo>
                  <a:lnTo>
                    <a:pt x="184" y="7"/>
                  </a:lnTo>
                  <a:lnTo>
                    <a:pt x="184" y="7"/>
                  </a:lnTo>
                  <a:lnTo>
                    <a:pt x="184" y="7"/>
                  </a:lnTo>
                  <a:lnTo>
                    <a:pt x="185" y="7"/>
                  </a:lnTo>
                  <a:lnTo>
                    <a:pt x="185" y="7"/>
                  </a:lnTo>
                  <a:lnTo>
                    <a:pt x="185" y="7"/>
                  </a:lnTo>
                  <a:lnTo>
                    <a:pt x="185" y="7"/>
                  </a:lnTo>
                  <a:lnTo>
                    <a:pt x="187" y="7"/>
                  </a:lnTo>
                  <a:lnTo>
                    <a:pt x="187" y="7"/>
                  </a:lnTo>
                  <a:lnTo>
                    <a:pt x="187" y="7"/>
                  </a:lnTo>
                  <a:lnTo>
                    <a:pt x="189" y="7"/>
                  </a:lnTo>
                  <a:lnTo>
                    <a:pt x="189" y="7"/>
                  </a:lnTo>
                  <a:lnTo>
                    <a:pt x="189" y="7"/>
                  </a:lnTo>
                  <a:lnTo>
                    <a:pt x="189" y="7"/>
                  </a:lnTo>
                  <a:lnTo>
                    <a:pt x="190" y="5"/>
                  </a:lnTo>
                  <a:lnTo>
                    <a:pt x="190" y="5"/>
                  </a:lnTo>
                  <a:lnTo>
                    <a:pt x="190" y="5"/>
                  </a:lnTo>
                  <a:lnTo>
                    <a:pt x="192" y="5"/>
                  </a:lnTo>
                  <a:lnTo>
                    <a:pt x="192" y="5"/>
                  </a:lnTo>
                  <a:lnTo>
                    <a:pt x="192" y="5"/>
                  </a:lnTo>
                  <a:lnTo>
                    <a:pt x="192" y="5"/>
                  </a:lnTo>
                  <a:lnTo>
                    <a:pt x="193" y="5"/>
                  </a:lnTo>
                  <a:lnTo>
                    <a:pt x="193" y="5"/>
                  </a:lnTo>
                  <a:lnTo>
                    <a:pt x="193" y="5"/>
                  </a:lnTo>
                  <a:lnTo>
                    <a:pt x="195" y="5"/>
                  </a:lnTo>
                  <a:lnTo>
                    <a:pt x="195" y="5"/>
                  </a:lnTo>
                  <a:lnTo>
                    <a:pt x="195" y="5"/>
                  </a:lnTo>
                  <a:lnTo>
                    <a:pt x="197" y="5"/>
                  </a:lnTo>
                  <a:lnTo>
                    <a:pt x="197" y="5"/>
                  </a:lnTo>
                  <a:lnTo>
                    <a:pt x="197" y="5"/>
                  </a:lnTo>
                  <a:lnTo>
                    <a:pt x="197" y="5"/>
                  </a:lnTo>
                  <a:lnTo>
                    <a:pt x="198" y="5"/>
                  </a:lnTo>
                  <a:lnTo>
                    <a:pt x="198" y="5"/>
                  </a:lnTo>
                  <a:lnTo>
                    <a:pt x="198" y="5"/>
                  </a:lnTo>
                  <a:lnTo>
                    <a:pt x="200" y="5"/>
                  </a:lnTo>
                  <a:lnTo>
                    <a:pt x="200" y="5"/>
                  </a:lnTo>
                  <a:lnTo>
                    <a:pt x="200" y="5"/>
                  </a:lnTo>
                  <a:lnTo>
                    <a:pt x="200" y="5"/>
                  </a:lnTo>
                  <a:lnTo>
                    <a:pt x="202" y="5"/>
                  </a:lnTo>
                  <a:lnTo>
                    <a:pt x="202" y="5"/>
                  </a:lnTo>
                  <a:lnTo>
                    <a:pt x="202" y="5"/>
                  </a:lnTo>
                  <a:lnTo>
                    <a:pt x="203" y="5"/>
                  </a:lnTo>
                  <a:lnTo>
                    <a:pt x="203" y="5"/>
                  </a:lnTo>
                  <a:lnTo>
                    <a:pt x="203" y="5"/>
                  </a:lnTo>
                  <a:lnTo>
                    <a:pt x="205" y="5"/>
                  </a:lnTo>
                  <a:lnTo>
                    <a:pt x="205" y="5"/>
                  </a:lnTo>
                  <a:lnTo>
                    <a:pt x="205" y="5"/>
                  </a:lnTo>
                  <a:lnTo>
                    <a:pt x="205" y="5"/>
                  </a:lnTo>
                  <a:lnTo>
                    <a:pt x="206" y="5"/>
                  </a:lnTo>
                  <a:lnTo>
                    <a:pt x="206" y="3"/>
                  </a:lnTo>
                  <a:lnTo>
                    <a:pt x="206" y="3"/>
                  </a:lnTo>
                  <a:lnTo>
                    <a:pt x="208" y="3"/>
                  </a:lnTo>
                  <a:lnTo>
                    <a:pt x="208" y="3"/>
                  </a:lnTo>
                  <a:lnTo>
                    <a:pt x="208" y="3"/>
                  </a:lnTo>
                  <a:lnTo>
                    <a:pt x="208" y="3"/>
                  </a:lnTo>
                  <a:lnTo>
                    <a:pt x="210" y="3"/>
                  </a:lnTo>
                  <a:lnTo>
                    <a:pt x="210" y="3"/>
                  </a:lnTo>
                  <a:lnTo>
                    <a:pt x="210" y="3"/>
                  </a:lnTo>
                  <a:lnTo>
                    <a:pt x="211" y="3"/>
                  </a:lnTo>
                  <a:lnTo>
                    <a:pt x="211" y="3"/>
                  </a:lnTo>
                  <a:lnTo>
                    <a:pt x="211" y="3"/>
                  </a:lnTo>
                  <a:lnTo>
                    <a:pt x="211" y="3"/>
                  </a:lnTo>
                  <a:lnTo>
                    <a:pt x="213" y="3"/>
                  </a:lnTo>
                  <a:lnTo>
                    <a:pt x="213" y="3"/>
                  </a:lnTo>
                  <a:lnTo>
                    <a:pt x="213" y="3"/>
                  </a:lnTo>
                  <a:lnTo>
                    <a:pt x="215" y="3"/>
                  </a:lnTo>
                  <a:lnTo>
                    <a:pt x="215" y="3"/>
                  </a:lnTo>
                  <a:lnTo>
                    <a:pt x="215" y="3"/>
                  </a:lnTo>
                  <a:lnTo>
                    <a:pt x="216" y="3"/>
                  </a:lnTo>
                  <a:lnTo>
                    <a:pt x="216" y="3"/>
                  </a:lnTo>
                  <a:lnTo>
                    <a:pt x="216" y="3"/>
                  </a:lnTo>
                  <a:lnTo>
                    <a:pt x="216" y="3"/>
                  </a:lnTo>
                  <a:lnTo>
                    <a:pt x="218" y="1"/>
                  </a:lnTo>
                  <a:lnTo>
                    <a:pt x="218" y="1"/>
                  </a:lnTo>
                  <a:lnTo>
                    <a:pt x="218" y="1"/>
                  </a:lnTo>
                  <a:lnTo>
                    <a:pt x="219" y="1"/>
                  </a:lnTo>
                  <a:lnTo>
                    <a:pt x="219" y="1"/>
                  </a:lnTo>
                  <a:lnTo>
                    <a:pt x="219" y="1"/>
                  </a:lnTo>
                  <a:lnTo>
                    <a:pt x="219" y="1"/>
                  </a:lnTo>
                  <a:lnTo>
                    <a:pt x="221" y="1"/>
                  </a:lnTo>
                  <a:lnTo>
                    <a:pt x="221" y="1"/>
                  </a:lnTo>
                  <a:lnTo>
                    <a:pt x="221" y="1"/>
                  </a:lnTo>
                  <a:lnTo>
                    <a:pt x="223" y="1"/>
                  </a:lnTo>
                  <a:lnTo>
                    <a:pt x="223" y="1"/>
                  </a:lnTo>
                  <a:lnTo>
                    <a:pt x="223" y="1"/>
                  </a:lnTo>
                  <a:lnTo>
                    <a:pt x="223" y="1"/>
                  </a:lnTo>
                  <a:lnTo>
                    <a:pt x="224" y="1"/>
                  </a:lnTo>
                  <a:lnTo>
                    <a:pt x="224" y="1"/>
                  </a:lnTo>
                  <a:lnTo>
                    <a:pt x="224"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2" y="1"/>
                  </a:lnTo>
                  <a:lnTo>
                    <a:pt x="232" y="1"/>
                  </a:lnTo>
                  <a:lnTo>
                    <a:pt x="232" y="1"/>
                  </a:lnTo>
                  <a:lnTo>
                    <a:pt x="234" y="1"/>
                  </a:lnTo>
                  <a:lnTo>
                    <a:pt x="234" y="1"/>
                  </a:lnTo>
                  <a:lnTo>
                    <a:pt x="234" y="1"/>
                  </a:lnTo>
                  <a:lnTo>
                    <a:pt x="236" y="1"/>
                  </a:lnTo>
                  <a:lnTo>
                    <a:pt x="236" y="1"/>
                  </a:lnTo>
                  <a:lnTo>
                    <a:pt x="236" y="1"/>
                  </a:lnTo>
                  <a:lnTo>
                    <a:pt x="236" y="1"/>
                  </a:lnTo>
                  <a:lnTo>
                    <a:pt x="237" y="0"/>
                  </a:lnTo>
                  <a:lnTo>
                    <a:pt x="237" y="0"/>
                  </a:lnTo>
                  <a:lnTo>
                    <a:pt x="236" y="1"/>
                  </a:lnTo>
                  <a:lnTo>
                    <a:pt x="236" y="1"/>
                  </a:lnTo>
                  <a:lnTo>
                    <a:pt x="236" y="1"/>
                  </a:lnTo>
                  <a:lnTo>
                    <a:pt x="236" y="1"/>
                  </a:lnTo>
                  <a:lnTo>
                    <a:pt x="234" y="1"/>
                  </a:lnTo>
                  <a:lnTo>
                    <a:pt x="234" y="1"/>
                  </a:lnTo>
                  <a:lnTo>
                    <a:pt x="234" y="1"/>
                  </a:lnTo>
                  <a:lnTo>
                    <a:pt x="232" y="1"/>
                  </a:lnTo>
                  <a:lnTo>
                    <a:pt x="232" y="1"/>
                  </a:lnTo>
                  <a:lnTo>
                    <a:pt x="232" y="1"/>
                  </a:lnTo>
                  <a:lnTo>
                    <a:pt x="231" y="1"/>
                  </a:lnTo>
                  <a:lnTo>
                    <a:pt x="231" y="1"/>
                  </a:lnTo>
                  <a:lnTo>
                    <a:pt x="231" y="1"/>
                  </a:lnTo>
                  <a:lnTo>
                    <a:pt x="231" y="1"/>
                  </a:lnTo>
                  <a:lnTo>
                    <a:pt x="229" y="1"/>
                  </a:lnTo>
                  <a:lnTo>
                    <a:pt x="229" y="1"/>
                  </a:lnTo>
                  <a:lnTo>
                    <a:pt x="229" y="1"/>
                  </a:lnTo>
                  <a:lnTo>
                    <a:pt x="228" y="1"/>
                  </a:lnTo>
                  <a:lnTo>
                    <a:pt x="228" y="1"/>
                  </a:lnTo>
                  <a:lnTo>
                    <a:pt x="228" y="1"/>
                  </a:lnTo>
                  <a:lnTo>
                    <a:pt x="228" y="1"/>
                  </a:lnTo>
                  <a:lnTo>
                    <a:pt x="226" y="1"/>
                  </a:lnTo>
                  <a:lnTo>
                    <a:pt x="226" y="1"/>
                  </a:lnTo>
                  <a:lnTo>
                    <a:pt x="226" y="1"/>
                  </a:lnTo>
                  <a:lnTo>
                    <a:pt x="224" y="1"/>
                  </a:lnTo>
                  <a:lnTo>
                    <a:pt x="224" y="1"/>
                  </a:lnTo>
                  <a:lnTo>
                    <a:pt x="224" y="1"/>
                  </a:lnTo>
                  <a:lnTo>
                    <a:pt x="223" y="1"/>
                  </a:lnTo>
                  <a:lnTo>
                    <a:pt x="223" y="1"/>
                  </a:lnTo>
                  <a:lnTo>
                    <a:pt x="223" y="1"/>
                  </a:lnTo>
                  <a:lnTo>
                    <a:pt x="223" y="1"/>
                  </a:lnTo>
                  <a:lnTo>
                    <a:pt x="221" y="1"/>
                  </a:lnTo>
                  <a:lnTo>
                    <a:pt x="221" y="1"/>
                  </a:lnTo>
                  <a:lnTo>
                    <a:pt x="221" y="1"/>
                  </a:lnTo>
                  <a:lnTo>
                    <a:pt x="219" y="1"/>
                  </a:lnTo>
                  <a:lnTo>
                    <a:pt x="219" y="1"/>
                  </a:lnTo>
                  <a:lnTo>
                    <a:pt x="219" y="1"/>
                  </a:lnTo>
                  <a:lnTo>
                    <a:pt x="219" y="1"/>
                  </a:lnTo>
                  <a:lnTo>
                    <a:pt x="218" y="1"/>
                  </a:lnTo>
                  <a:lnTo>
                    <a:pt x="218" y="1"/>
                  </a:lnTo>
                  <a:lnTo>
                    <a:pt x="218" y="1"/>
                  </a:lnTo>
                  <a:lnTo>
                    <a:pt x="216" y="3"/>
                  </a:lnTo>
                  <a:lnTo>
                    <a:pt x="216" y="3"/>
                  </a:lnTo>
                  <a:lnTo>
                    <a:pt x="216" y="3"/>
                  </a:lnTo>
                  <a:lnTo>
                    <a:pt x="216" y="3"/>
                  </a:lnTo>
                  <a:lnTo>
                    <a:pt x="215" y="3"/>
                  </a:lnTo>
                  <a:lnTo>
                    <a:pt x="215" y="3"/>
                  </a:lnTo>
                  <a:lnTo>
                    <a:pt x="215" y="3"/>
                  </a:lnTo>
                  <a:lnTo>
                    <a:pt x="213" y="3"/>
                  </a:lnTo>
                  <a:lnTo>
                    <a:pt x="213" y="3"/>
                  </a:lnTo>
                  <a:lnTo>
                    <a:pt x="213" y="3"/>
                  </a:lnTo>
                  <a:lnTo>
                    <a:pt x="211" y="3"/>
                  </a:lnTo>
                  <a:lnTo>
                    <a:pt x="211" y="3"/>
                  </a:lnTo>
                  <a:lnTo>
                    <a:pt x="211" y="3"/>
                  </a:lnTo>
                  <a:lnTo>
                    <a:pt x="211" y="3"/>
                  </a:lnTo>
                  <a:lnTo>
                    <a:pt x="210" y="3"/>
                  </a:lnTo>
                  <a:lnTo>
                    <a:pt x="210" y="3"/>
                  </a:lnTo>
                  <a:lnTo>
                    <a:pt x="210" y="3"/>
                  </a:lnTo>
                  <a:lnTo>
                    <a:pt x="208" y="3"/>
                  </a:lnTo>
                  <a:lnTo>
                    <a:pt x="208" y="3"/>
                  </a:lnTo>
                  <a:lnTo>
                    <a:pt x="208" y="3"/>
                  </a:lnTo>
                  <a:lnTo>
                    <a:pt x="208" y="3"/>
                  </a:lnTo>
                  <a:lnTo>
                    <a:pt x="206" y="3"/>
                  </a:lnTo>
                  <a:lnTo>
                    <a:pt x="206" y="3"/>
                  </a:lnTo>
                  <a:lnTo>
                    <a:pt x="206" y="5"/>
                  </a:lnTo>
                  <a:lnTo>
                    <a:pt x="205" y="5"/>
                  </a:lnTo>
                  <a:lnTo>
                    <a:pt x="205" y="5"/>
                  </a:lnTo>
                  <a:lnTo>
                    <a:pt x="205" y="5"/>
                  </a:lnTo>
                  <a:lnTo>
                    <a:pt x="205" y="5"/>
                  </a:lnTo>
                  <a:lnTo>
                    <a:pt x="203" y="5"/>
                  </a:lnTo>
                  <a:lnTo>
                    <a:pt x="203" y="5"/>
                  </a:lnTo>
                  <a:lnTo>
                    <a:pt x="203" y="5"/>
                  </a:lnTo>
                  <a:lnTo>
                    <a:pt x="202" y="5"/>
                  </a:lnTo>
                  <a:lnTo>
                    <a:pt x="202" y="5"/>
                  </a:lnTo>
                  <a:lnTo>
                    <a:pt x="202" y="5"/>
                  </a:lnTo>
                  <a:lnTo>
                    <a:pt x="200" y="5"/>
                  </a:lnTo>
                  <a:lnTo>
                    <a:pt x="200" y="5"/>
                  </a:lnTo>
                  <a:lnTo>
                    <a:pt x="200" y="5"/>
                  </a:lnTo>
                  <a:lnTo>
                    <a:pt x="200" y="5"/>
                  </a:lnTo>
                  <a:lnTo>
                    <a:pt x="198" y="5"/>
                  </a:lnTo>
                  <a:lnTo>
                    <a:pt x="198" y="5"/>
                  </a:lnTo>
                  <a:lnTo>
                    <a:pt x="198" y="5"/>
                  </a:lnTo>
                  <a:lnTo>
                    <a:pt x="197" y="5"/>
                  </a:lnTo>
                  <a:lnTo>
                    <a:pt x="197" y="5"/>
                  </a:lnTo>
                  <a:lnTo>
                    <a:pt x="197" y="5"/>
                  </a:lnTo>
                  <a:lnTo>
                    <a:pt x="197" y="5"/>
                  </a:lnTo>
                  <a:lnTo>
                    <a:pt x="195" y="5"/>
                  </a:lnTo>
                  <a:lnTo>
                    <a:pt x="195" y="5"/>
                  </a:lnTo>
                  <a:lnTo>
                    <a:pt x="195" y="5"/>
                  </a:lnTo>
                  <a:lnTo>
                    <a:pt x="193" y="5"/>
                  </a:lnTo>
                  <a:lnTo>
                    <a:pt x="193" y="5"/>
                  </a:lnTo>
                  <a:lnTo>
                    <a:pt x="193" y="5"/>
                  </a:lnTo>
                  <a:lnTo>
                    <a:pt x="192" y="5"/>
                  </a:lnTo>
                  <a:lnTo>
                    <a:pt x="192" y="5"/>
                  </a:lnTo>
                  <a:lnTo>
                    <a:pt x="192" y="5"/>
                  </a:lnTo>
                  <a:lnTo>
                    <a:pt x="192" y="5"/>
                  </a:lnTo>
                  <a:lnTo>
                    <a:pt x="190" y="5"/>
                  </a:lnTo>
                  <a:lnTo>
                    <a:pt x="190" y="5"/>
                  </a:lnTo>
                  <a:lnTo>
                    <a:pt x="190" y="5"/>
                  </a:lnTo>
                  <a:lnTo>
                    <a:pt x="189" y="7"/>
                  </a:lnTo>
                  <a:lnTo>
                    <a:pt x="189" y="7"/>
                  </a:lnTo>
                  <a:lnTo>
                    <a:pt x="189" y="7"/>
                  </a:lnTo>
                  <a:lnTo>
                    <a:pt x="189" y="7"/>
                  </a:lnTo>
                  <a:lnTo>
                    <a:pt x="187" y="7"/>
                  </a:lnTo>
                  <a:lnTo>
                    <a:pt x="187" y="7"/>
                  </a:lnTo>
                  <a:lnTo>
                    <a:pt x="187" y="7"/>
                  </a:lnTo>
                  <a:lnTo>
                    <a:pt x="185" y="7"/>
                  </a:lnTo>
                  <a:lnTo>
                    <a:pt x="185" y="7"/>
                  </a:lnTo>
                  <a:lnTo>
                    <a:pt x="185" y="7"/>
                  </a:lnTo>
                  <a:lnTo>
                    <a:pt x="185" y="7"/>
                  </a:lnTo>
                  <a:lnTo>
                    <a:pt x="184" y="7"/>
                  </a:lnTo>
                  <a:lnTo>
                    <a:pt x="184" y="7"/>
                  </a:lnTo>
                  <a:lnTo>
                    <a:pt x="184" y="7"/>
                  </a:lnTo>
                  <a:lnTo>
                    <a:pt x="182" y="7"/>
                  </a:lnTo>
                  <a:lnTo>
                    <a:pt x="182" y="7"/>
                  </a:lnTo>
                  <a:lnTo>
                    <a:pt x="182" y="7"/>
                  </a:lnTo>
                  <a:lnTo>
                    <a:pt x="180" y="7"/>
                  </a:lnTo>
                  <a:lnTo>
                    <a:pt x="180" y="7"/>
                  </a:lnTo>
                  <a:lnTo>
                    <a:pt x="180" y="7"/>
                  </a:lnTo>
                  <a:lnTo>
                    <a:pt x="180" y="7"/>
                  </a:lnTo>
                  <a:lnTo>
                    <a:pt x="179" y="7"/>
                  </a:lnTo>
                  <a:lnTo>
                    <a:pt x="179" y="7"/>
                  </a:lnTo>
                  <a:lnTo>
                    <a:pt x="179" y="7"/>
                  </a:lnTo>
                  <a:lnTo>
                    <a:pt x="177" y="7"/>
                  </a:lnTo>
                  <a:lnTo>
                    <a:pt x="177" y="7"/>
                  </a:lnTo>
                  <a:lnTo>
                    <a:pt x="177" y="7"/>
                  </a:lnTo>
                  <a:lnTo>
                    <a:pt x="177" y="7"/>
                  </a:lnTo>
                  <a:lnTo>
                    <a:pt x="176" y="7"/>
                  </a:lnTo>
                  <a:lnTo>
                    <a:pt x="176" y="7"/>
                  </a:lnTo>
                  <a:lnTo>
                    <a:pt x="176" y="7"/>
                  </a:lnTo>
                  <a:lnTo>
                    <a:pt x="174" y="7"/>
                  </a:lnTo>
                  <a:lnTo>
                    <a:pt x="174" y="7"/>
                  </a:lnTo>
                  <a:lnTo>
                    <a:pt x="174" y="7"/>
                  </a:lnTo>
                  <a:lnTo>
                    <a:pt x="174" y="7"/>
                  </a:lnTo>
                  <a:lnTo>
                    <a:pt x="172" y="7"/>
                  </a:lnTo>
                  <a:lnTo>
                    <a:pt x="172" y="7"/>
                  </a:lnTo>
                  <a:lnTo>
                    <a:pt x="172" y="8"/>
                  </a:lnTo>
                  <a:lnTo>
                    <a:pt x="171" y="8"/>
                  </a:lnTo>
                  <a:lnTo>
                    <a:pt x="171" y="8"/>
                  </a:lnTo>
                  <a:lnTo>
                    <a:pt x="171" y="8"/>
                  </a:lnTo>
                  <a:lnTo>
                    <a:pt x="169" y="8"/>
                  </a:lnTo>
                  <a:lnTo>
                    <a:pt x="169" y="8"/>
                  </a:lnTo>
                  <a:lnTo>
                    <a:pt x="169" y="8"/>
                  </a:lnTo>
                  <a:lnTo>
                    <a:pt x="169" y="8"/>
                  </a:lnTo>
                  <a:lnTo>
                    <a:pt x="167" y="8"/>
                  </a:lnTo>
                  <a:lnTo>
                    <a:pt x="167" y="8"/>
                  </a:lnTo>
                  <a:lnTo>
                    <a:pt x="167" y="8"/>
                  </a:lnTo>
                  <a:lnTo>
                    <a:pt x="166" y="8"/>
                  </a:lnTo>
                  <a:lnTo>
                    <a:pt x="166" y="8"/>
                  </a:lnTo>
                  <a:lnTo>
                    <a:pt x="166" y="8"/>
                  </a:lnTo>
                  <a:lnTo>
                    <a:pt x="166" y="8"/>
                  </a:lnTo>
                  <a:lnTo>
                    <a:pt x="164" y="8"/>
                  </a:lnTo>
                  <a:lnTo>
                    <a:pt x="164" y="8"/>
                  </a:lnTo>
                  <a:lnTo>
                    <a:pt x="164" y="8"/>
                  </a:lnTo>
                  <a:lnTo>
                    <a:pt x="163" y="8"/>
                  </a:lnTo>
                  <a:lnTo>
                    <a:pt x="163" y="8"/>
                  </a:lnTo>
                  <a:lnTo>
                    <a:pt x="163" y="8"/>
                  </a:lnTo>
                  <a:lnTo>
                    <a:pt x="161" y="8"/>
                  </a:lnTo>
                  <a:lnTo>
                    <a:pt x="161" y="8"/>
                  </a:lnTo>
                  <a:lnTo>
                    <a:pt x="161" y="8"/>
                  </a:lnTo>
                  <a:lnTo>
                    <a:pt x="161" y="8"/>
                  </a:lnTo>
                  <a:lnTo>
                    <a:pt x="159" y="8"/>
                  </a:lnTo>
                  <a:lnTo>
                    <a:pt x="159" y="8"/>
                  </a:lnTo>
                  <a:lnTo>
                    <a:pt x="159" y="8"/>
                  </a:lnTo>
                  <a:lnTo>
                    <a:pt x="158" y="8"/>
                  </a:lnTo>
                  <a:lnTo>
                    <a:pt x="158" y="8"/>
                  </a:lnTo>
                  <a:lnTo>
                    <a:pt x="158" y="8"/>
                  </a:lnTo>
                  <a:lnTo>
                    <a:pt x="158" y="8"/>
                  </a:lnTo>
                  <a:lnTo>
                    <a:pt x="156" y="8"/>
                  </a:lnTo>
                  <a:lnTo>
                    <a:pt x="156" y="8"/>
                  </a:lnTo>
                  <a:lnTo>
                    <a:pt x="156" y="8"/>
                  </a:lnTo>
                  <a:lnTo>
                    <a:pt x="154" y="8"/>
                  </a:lnTo>
                  <a:lnTo>
                    <a:pt x="154" y="8"/>
                  </a:lnTo>
                  <a:lnTo>
                    <a:pt x="154" y="10"/>
                  </a:lnTo>
                  <a:lnTo>
                    <a:pt x="154" y="10"/>
                  </a:lnTo>
                  <a:lnTo>
                    <a:pt x="153" y="10"/>
                  </a:lnTo>
                  <a:lnTo>
                    <a:pt x="153" y="10"/>
                  </a:lnTo>
                  <a:lnTo>
                    <a:pt x="153" y="10"/>
                  </a:lnTo>
                  <a:lnTo>
                    <a:pt x="151" y="10"/>
                  </a:lnTo>
                  <a:lnTo>
                    <a:pt x="151" y="10"/>
                  </a:lnTo>
                  <a:lnTo>
                    <a:pt x="151" y="10"/>
                  </a:lnTo>
                  <a:lnTo>
                    <a:pt x="149" y="10"/>
                  </a:lnTo>
                  <a:lnTo>
                    <a:pt x="149" y="10"/>
                  </a:lnTo>
                  <a:lnTo>
                    <a:pt x="149" y="10"/>
                  </a:lnTo>
                  <a:lnTo>
                    <a:pt x="149" y="10"/>
                  </a:lnTo>
                  <a:lnTo>
                    <a:pt x="148" y="10"/>
                  </a:lnTo>
                  <a:lnTo>
                    <a:pt x="148" y="10"/>
                  </a:lnTo>
                  <a:lnTo>
                    <a:pt x="148" y="10"/>
                  </a:lnTo>
                  <a:lnTo>
                    <a:pt x="146" y="10"/>
                  </a:lnTo>
                  <a:lnTo>
                    <a:pt x="146" y="10"/>
                  </a:lnTo>
                  <a:lnTo>
                    <a:pt x="146" y="10"/>
                  </a:lnTo>
                  <a:lnTo>
                    <a:pt x="146" y="10"/>
                  </a:lnTo>
                  <a:lnTo>
                    <a:pt x="145" y="10"/>
                  </a:lnTo>
                  <a:lnTo>
                    <a:pt x="145" y="10"/>
                  </a:lnTo>
                  <a:lnTo>
                    <a:pt x="145" y="12"/>
                  </a:lnTo>
                  <a:lnTo>
                    <a:pt x="143" y="12"/>
                  </a:lnTo>
                  <a:lnTo>
                    <a:pt x="143" y="12"/>
                  </a:lnTo>
                  <a:lnTo>
                    <a:pt x="143" y="12"/>
                  </a:lnTo>
                  <a:lnTo>
                    <a:pt x="143" y="12"/>
                  </a:lnTo>
                  <a:lnTo>
                    <a:pt x="141" y="12"/>
                  </a:lnTo>
                  <a:lnTo>
                    <a:pt x="141" y="12"/>
                  </a:lnTo>
                  <a:lnTo>
                    <a:pt x="141" y="12"/>
                  </a:lnTo>
                  <a:lnTo>
                    <a:pt x="140" y="12"/>
                  </a:lnTo>
                  <a:lnTo>
                    <a:pt x="140" y="12"/>
                  </a:lnTo>
                  <a:lnTo>
                    <a:pt x="140" y="12"/>
                  </a:lnTo>
                  <a:lnTo>
                    <a:pt x="138" y="12"/>
                  </a:lnTo>
                  <a:lnTo>
                    <a:pt x="138" y="12"/>
                  </a:lnTo>
                  <a:lnTo>
                    <a:pt x="138" y="12"/>
                  </a:lnTo>
                  <a:lnTo>
                    <a:pt x="138" y="12"/>
                  </a:lnTo>
                  <a:lnTo>
                    <a:pt x="136" y="12"/>
                  </a:lnTo>
                  <a:lnTo>
                    <a:pt x="136" y="12"/>
                  </a:lnTo>
                  <a:lnTo>
                    <a:pt x="136" y="12"/>
                  </a:lnTo>
                  <a:lnTo>
                    <a:pt x="135" y="12"/>
                  </a:lnTo>
                  <a:lnTo>
                    <a:pt x="135" y="12"/>
                  </a:lnTo>
                  <a:lnTo>
                    <a:pt x="135" y="12"/>
                  </a:lnTo>
                  <a:lnTo>
                    <a:pt x="135" y="12"/>
                  </a:lnTo>
                  <a:lnTo>
                    <a:pt x="133" y="12"/>
                  </a:lnTo>
                  <a:lnTo>
                    <a:pt x="133" y="12"/>
                  </a:lnTo>
                  <a:lnTo>
                    <a:pt x="133" y="12"/>
                  </a:lnTo>
                  <a:lnTo>
                    <a:pt x="132" y="12"/>
                  </a:lnTo>
                  <a:lnTo>
                    <a:pt x="132" y="12"/>
                  </a:lnTo>
                  <a:lnTo>
                    <a:pt x="132" y="12"/>
                  </a:lnTo>
                  <a:lnTo>
                    <a:pt x="132" y="12"/>
                  </a:lnTo>
                  <a:lnTo>
                    <a:pt x="130" y="12"/>
                  </a:lnTo>
                  <a:lnTo>
                    <a:pt x="130" y="12"/>
                  </a:lnTo>
                  <a:lnTo>
                    <a:pt x="130" y="12"/>
                  </a:lnTo>
                  <a:lnTo>
                    <a:pt x="128" y="12"/>
                  </a:lnTo>
                  <a:lnTo>
                    <a:pt x="128" y="12"/>
                  </a:lnTo>
                  <a:lnTo>
                    <a:pt x="128" y="12"/>
                  </a:lnTo>
                  <a:lnTo>
                    <a:pt x="127" y="12"/>
                  </a:lnTo>
                  <a:lnTo>
                    <a:pt x="127" y="12"/>
                  </a:lnTo>
                  <a:lnTo>
                    <a:pt x="127" y="12"/>
                  </a:lnTo>
                  <a:lnTo>
                    <a:pt x="127" y="14"/>
                  </a:lnTo>
                  <a:lnTo>
                    <a:pt x="125" y="14"/>
                  </a:lnTo>
                  <a:lnTo>
                    <a:pt x="125" y="14"/>
                  </a:lnTo>
                  <a:lnTo>
                    <a:pt x="125" y="14"/>
                  </a:lnTo>
                  <a:lnTo>
                    <a:pt x="123" y="14"/>
                  </a:lnTo>
                  <a:lnTo>
                    <a:pt x="123" y="14"/>
                  </a:lnTo>
                  <a:lnTo>
                    <a:pt x="123" y="14"/>
                  </a:lnTo>
                  <a:lnTo>
                    <a:pt x="123" y="14"/>
                  </a:lnTo>
                  <a:lnTo>
                    <a:pt x="122" y="14"/>
                  </a:lnTo>
                  <a:lnTo>
                    <a:pt x="122" y="14"/>
                  </a:lnTo>
                  <a:lnTo>
                    <a:pt x="122" y="14"/>
                  </a:lnTo>
                  <a:lnTo>
                    <a:pt x="120" y="14"/>
                  </a:lnTo>
                  <a:lnTo>
                    <a:pt x="120" y="14"/>
                  </a:lnTo>
                  <a:lnTo>
                    <a:pt x="120" y="14"/>
                  </a:lnTo>
                  <a:lnTo>
                    <a:pt x="119" y="14"/>
                  </a:lnTo>
                  <a:lnTo>
                    <a:pt x="119" y="14"/>
                  </a:lnTo>
                  <a:lnTo>
                    <a:pt x="119" y="14"/>
                  </a:lnTo>
                  <a:lnTo>
                    <a:pt x="119" y="14"/>
                  </a:lnTo>
                  <a:lnTo>
                    <a:pt x="117" y="14"/>
                  </a:lnTo>
                  <a:lnTo>
                    <a:pt x="117" y="14"/>
                  </a:lnTo>
                  <a:lnTo>
                    <a:pt x="117" y="14"/>
                  </a:lnTo>
                  <a:lnTo>
                    <a:pt x="115" y="14"/>
                  </a:lnTo>
                  <a:lnTo>
                    <a:pt x="115" y="14"/>
                  </a:lnTo>
                  <a:lnTo>
                    <a:pt x="115" y="14"/>
                  </a:lnTo>
                  <a:lnTo>
                    <a:pt x="115" y="14"/>
                  </a:lnTo>
                  <a:lnTo>
                    <a:pt x="114" y="14"/>
                  </a:lnTo>
                  <a:lnTo>
                    <a:pt x="114" y="14"/>
                  </a:lnTo>
                  <a:lnTo>
                    <a:pt x="114" y="14"/>
                  </a:lnTo>
                  <a:lnTo>
                    <a:pt x="112" y="14"/>
                  </a:lnTo>
                  <a:lnTo>
                    <a:pt x="112" y="14"/>
                  </a:lnTo>
                  <a:lnTo>
                    <a:pt x="112" y="14"/>
                  </a:lnTo>
                  <a:lnTo>
                    <a:pt x="112" y="14"/>
                  </a:lnTo>
                  <a:lnTo>
                    <a:pt x="110" y="14"/>
                  </a:lnTo>
                  <a:lnTo>
                    <a:pt x="110" y="14"/>
                  </a:lnTo>
                  <a:lnTo>
                    <a:pt x="110" y="14"/>
                  </a:lnTo>
                  <a:lnTo>
                    <a:pt x="109" y="14"/>
                  </a:lnTo>
                  <a:lnTo>
                    <a:pt x="109" y="15"/>
                  </a:lnTo>
                  <a:lnTo>
                    <a:pt x="109" y="15"/>
                  </a:lnTo>
                  <a:lnTo>
                    <a:pt x="107" y="15"/>
                  </a:lnTo>
                  <a:lnTo>
                    <a:pt x="107" y="15"/>
                  </a:lnTo>
                  <a:lnTo>
                    <a:pt x="107" y="15"/>
                  </a:lnTo>
                  <a:lnTo>
                    <a:pt x="107" y="15"/>
                  </a:lnTo>
                  <a:lnTo>
                    <a:pt x="106" y="15"/>
                  </a:lnTo>
                  <a:lnTo>
                    <a:pt x="106" y="15"/>
                  </a:lnTo>
                  <a:lnTo>
                    <a:pt x="106" y="15"/>
                  </a:lnTo>
                  <a:lnTo>
                    <a:pt x="104" y="15"/>
                  </a:lnTo>
                  <a:lnTo>
                    <a:pt x="104" y="15"/>
                  </a:lnTo>
                  <a:lnTo>
                    <a:pt x="104" y="15"/>
                  </a:lnTo>
                  <a:lnTo>
                    <a:pt x="104" y="15"/>
                  </a:lnTo>
                  <a:lnTo>
                    <a:pt x="102" y="15"/>
                  </a:lnTo>
                  <a:lnTo>
                    <a:pt x="102" y="15"/>
                  </a:lnTo>
                  <a:lnTo>
                    <a:pt x="102" y="15"/>
                  </a:lnTo>
                  <a:lnTo>
                    <a:pt x="101" y="15"/>
                  </a:lnTo>
                  <a:lnTo>
                    <a:pt x="101" y="15"/>
                  </a:lnTo>
                  <a:lnTo>
                    <a:pt x="101" y="15"/>
                  </a:lnTo>
                  <a:lnTo>
                    <a:pt x="101" y="15"/>
                  </a:lnTo>
                  <a:lnTo>
                    <a:pt x="99" y="15"/>
                  </a:lnTo>
                  <a:lnTo>
                    <a:pt x="99" y="15"/>
                  </a:lnTo>
                  <a:lnTo>
                    <a:pt x="99" y="15"/>
                  </a:lnTo>
                  <a:lnTo>
                    <a:pt x="97" y="15"/>
                  </a:lnTo>
                  <a:lnTo>
                    <a:pt x="97" y="15"/>
                  </a:lnTo>
                  <a:lnTo>
                    <a:pt x="97" y="15"/>
                  </a:lnTo>
                  <a:lnTo>
                    <a:pt x="96" y="15"/>
                  </a:lnTo>
                  <a:lnTo>
                    <a:pt x="96" y="15"/>
                  </a:lnTo>
                  <a:lnTo>
                    <a:pt x="96" y="15"/>
                  </a:lnTo>
                  <a:lnTo>
                    <a:pt x="96" y="15"/>
                  </a:lnTo>
                  <a:lnTo>
                    <a:pt x="94" y="15"/>
                  </a:lnTo>
                  <a:lnTo>
                    <a:pt x="94" y="17"/>
                  </a:lnTo>
                  <a:lnTo>
                    <a:pt x="94" y="17"/>
                  </a:lnTo>
                  <a:lnTo>
                    <a:pt x="93" y="17"/>
                  </a:lnTo>
                  <a:lnTo>
                    <a:pt x="93" y="17"/>
                  </a:lnTo>
                  <a:lnTo>
                    <a:pt x="93" y="17"/>
                  </a:lnTo>
                  <a:lnTo>
                    <a:pt x="93" y="17"/>
                  </a:lnTo>
                  <a:lnTo>
                    <a:pt x="91" y="17"/>
                  </a:lnTo>
                  <a:lnTo>
                    <a:pt x="91" y="17"/>
                  </a:lnTo>
                  <a:lnTo>
                    <a:pt x="91" y="17"/>
                  </a:lnTo>
                  <a:lnTo>
                    <a:pt x="89" y="17"/>
                  </a:lnTo>
                  <a:lnTo>
                    <a:pt x="89" y="17"/>
                  </a:lnTo>
                  <a:lnTo>
                    <a:pt x="89" y="17"/>
                  </a:lnTo>
                  <a:lnTo>
                    <a:pt x="88" y="17"/>
                  </a:lnTo>
                  <a:lnTo>
                    <a:pt x="88" y="17"/>
                  </a:lnTo>
                  <a:lnTo>
                    <a:pt x="88" y="17"/>
                  </a:lnTo>
                  <a:lnTo>
                    <a:pt x="88" y="17"/>
                  </a:lnTo>
                  <a:lnTo>
                    <a:pt x="86" y="17"/>
                  </a:lnTo>
                  <a:lnTo>
                    <a:pt x="86" y="17"/>
                  </a:lnTo>
                  <a:lnTo>
                    <a:pt x="86" y="17"/>
                  </a:lnTo>
                  <a:lnTo>
                    <a:pt x="84" y="17"/>
                  </a:lnTo>
                  <a:lnTo>
                    <a:pt x="84" y="17"/>
                  </a:lnTo>
                  <a:lnTo>
                    <a:pt x="84" y="17"/>
                  </a:lnTo>
                  <a:lnTo>
                    <a:pt x="84" y="17"/>
                  </a:lnTo>
                  <a:lnTo>
                    <a:pt x="83" y="17"/>
                  </a:lnTo>
                  <a:lnTo>
                    <a:pt x="83" y="17"/>
                  </a:lnTo>
                  <a:lnTo>
                    <a:pt x="83" y="17"/>
                  </a:lnTo>
                  <a:lnTo>
                    <a:pt x="81" y="17"/>
                  </a:lnTo>
                  <a:lnTo>
                    <a:pt x="81" y="17"/>
                  </a:lnTo>
                  <a:lnTo>
                    <a:pt x="81" y="17"/>
                  </a:lnTo>
                  <a:lnTo>
                    <a:pt x="81" y="17"/>
                  </a:lnTo>
                  <a:lnTo>
                    <a:pt x="80" y="17"/>
                  </a:lnTo>
                  <a:lnTo>
                    <a:pt x="80" y="17"/>
                  </a:lnTo>
                  <a:lnTo>
                    <a:pt x="80" y="17"/>
                  </a:lnTo>
                  <a:lnTo>
                    <a:pt x="78" y="17"/>
                  </a:lnTo>
                  <a:lnTo>
                    <a:pt x="78" y="17"/>
                  </a:lnTo>
                  <a:lnTo>
                    <a:pt x="78" y="17"/>
                  </a:lnTo>
                  <a:lnTo>
                    <a:pt x="76" y="17"/>
                  </a:lnTo>
                  <a:lnTo>
                    <a:pt x="76" y="17"/>
                  </a:lnTo>
                  <a:lnTo>
                    <a:pt x="76" y="17"/>
                  </a:lnTo>
                  <a:lnTo>
                    <a:pt x="76" y="17"/>
                  </a:lnTo>
                  <a:lnTo>
                    <a:pt x="75" y="19"/>
                  </a:lnTo>
                  <a:lnTo>
                    <a:pt x="75" y="19"/>
                  </a:lnTo>
                  <a:lnTo>
                    <a:pt x="75" y="19"/>
                  </a:lnTo>
                  <a:lnTo>
                    <a:pt x="73" y="19"/>
                  </a:lnTo>
                  <a:lnTo>
                    <a:pt x="73" y="19"/>
                  </a:lnTo>
                  <a:lnTo>
                    <a:pt x="73" y="19"/>
                  </a:lnTo>
                  <a:lnTo>
                    <a:pt x="73" y="19"/>
                  </a:lnTo>
                  <a:lnTo>
                    <a:pt x="71" y="19"/>
                  </a:lnTo>
                  <a:lnTo>
                    <a:pt x="71" y="19"/>
                  </a:lnTo>
                  <a:lnTo>
                    <a:pt x="71" y="19"/>
                  </a:lnTo>
                  <a:lnTo>
                    <a:pt x="70" y="19"/>
                  </a:lnTo>
                  <a:lnTo>
                    <a:pt x="70" y="19"/>
                  </a:lnTo>
                  <a:lnTo>
                    <a:pt x="70" y="19"/>
                  </a:lnTo>
                  <a:lnTo>
                    <a:pt x="70" y="19"/>
                  </a:lnTo>
                  <a:lnTo>
                    <a:pt x="68" y="19"/>
                  </a:lnTo>
                  <a:lnTo>
                    <a:pt x="68" y="19"/>
                  </a:lnTo>
                  <a:lnTo>
                    <a:pt x="68" y="19"/>
                  </a:lnTo>
                  <a:lnTo>
                    <a:pt x="66" y="19"/>
                  </a:lnTo>
                  <a:lnTo>
                    <a:pt x="66" y="19"/>
                  </a:lnTo>
                  <a:lnTo>
                    <a:pt x="66" y="19"/>
                  </a:lnTo>
                  <a:lnTo>
                    <a:pt x="65" y="19"/>
                  </a:lnTo>
                  <a:lnTo>
                    <a:pt x="65" y="19"/>
                  </a:lnTo>
                  <a:lnTo>
                    <a:pt x="65" y="19"/>
                  </a:lnTo>
                  <a:lnTo>
                    <a:pt x="65" y="19"/>
                  </a:lnTo>
                  <a:lnTo>
                    <a:pt x="63" y="19"/>
                  </a:lnTo>
                  <a:lnTo>
                    <a:pt x="63" y="19"/>
                  </a:lnTo>
                  <a:lnTo>
                    <a:pt x="63" y="19"/>
                  </a:lnTo>
                  <a:lnTo>
                    <a:pt x="62" y="19"/>
                  </a:lnTo>
                  <a:lnTo>
                    <a:pt x="62" y="19"/>
                  </a:lnTo>
                  <a:lnTo>
                    <a:pt x="62" y="19"/>
                  </a:lnTo>
                  <a:lnTo>
                    <a:pt x="62" y="19"/>
                  </a:lnTo>
                  <a:lnTo>
                    <a:pt x="60" y="19"/>
                  </a:lnTo>
                  <a:lnTo>
                    <a:pt x="60" y="19"/>
                  </a:lnTo>
                  <a:lnTo>
                    <a:pt x="60" y="19"/>
                  </a:lnTo>
                  <a:lnTo>
                    <a:pt x="58" y="19"/>
                  </a:lnTo>
                  <a:lnTo>
                    <a:pt x="58" y="19"/>
                  </a:lnTo>
                  <a:lnTo>
                    <a:pt x="58" y="19"/>
                  </a:lnTo>
                  <a:lnTo>
                    <a:pt x="57" y="19"/>
                  </a:lnTo>
                  <a:lnTo>
                    <a:pt x="57" y="19"/>
                  </a:lnTo>
                  <a:lnTo>
                    <a:pt x="57" y="19"/>
                  </a:lnTo>
                  <a:lnTo>
                    <a:pt x="57" y="19"/>
                  </a:lnTo>
                  <a:lnTo>
                    <a:pt x="55" y="21"/>
                  </a:lnTo>
                  <a:lnTo>
                    <a:pt x="55" y="21"/>
                  </a:lnTo>
                  <a:lnTo>
                    <a:pt x="55" y="21"/>
                  </a:lnTo>
                  <a:lnTo>
                    <a:pt x="53" y="21"/>
                  </a:lnTo>
                  <a:lnTo>
                    <a:pt x="53" y="21"/>
                  </a:lnTo>
                  <a:lnTo>
                    <a:pt x="53" y="21"/>
                  </a:lnTo>
                  <a:lnTo>
                    <a:pt x="53" y="21"/>
                  </a:lnTo>
                  <a:lnTo>
                    <a:pt x="52" y="21"/>
                  </a:lnTo>
                  <a:lnTo>
                    <a:pt x="52" y="21"/>
                  </a:lnTo>
                  <a:lnTo>
                    <a:pt x="52" y="21"/>
                  </a:lnTo>
                  <a:lnTo>
                    <a:pt x="50" y="21"/>
                  </a:lnTo>
                  <a:lnTo>
                    <a:pt x="50" y="21"/>
                  </a:lnTo>
                  <a:lnTo>
                    <a:pt x="50" y="21"/>
                  </a:lnTo>
                  <a:lnTo>
                    <a:pt x="50" y="21"/>
                  </a:lnTo>
                  <a:lnTo>
                    <a:pt x="49" y="21"/>
                  </a:lnTo>
                  <a:lnTo>
                    <a:pt x="49" y="21"/>
                  </a:lnTo>
                  <a:lnTo>
                    <a:pt x="49" y="21"/>
                  </a:lnTo>
                  <a:lnTo>
                    <a:pt x="47" y="21"/>
                  </a:lnTo>
                  <a:lnTo>
                    <a:pt x="47" y="21"/>
                  </a:lnTo>
                  <a:lnTo>
                    <a:pt x="47" y="21"/>
                  </a:lnTo>
                  <a:lnTo>
                    <a:pt x="45" y="21"/>
                  </a:lnTo>
                  <a:lnTo>
                    <a:pt x="45" y="21"/>
                  </a:lnTo>
                  <a:lnTo>
                    <a:pt x="45" y="21"/>
                  </a:lnTo>
                  <a:lnTo>
                    <a:pt x="45" y="21"/>
                  </a:lnTo>
                  <a:lnTo>
                    <a:pt x="44" y="21"/>
                  </a:lnTo>
                  <a:lnTo>
                    <a:pt x="44" y="21"/>
                  </a:lnTo>
                  <a:lnTo>
                    <a:pt x="44" y="22"/>
                  </a:lnTo>
                  <a:lnTo>
                    <a:pt x="42" y="22"/>
                  </a:lnTo>
                  <a:lnTo>
                    <a:pt x="42" y="22"/>
                  </a:lnTo>
                  <a:lnTo>
                    <a:pt x="42" y="22"/>
                  </a:lnTo>
                  <a:lnTo>
                    <a:pt x="42" y="22"/>
                  </a:lnTo>
                  <a:lnTo>
                    <a:pt x="40" y="22"/>
                  </a:lnTo>
                  <a:lnTo>
                    <a:pt x="40" y="22"/>
                  </a:lnTo>
                  <a:lnTo>
                    <a:pt x="40" y="22"/>
                  </a:lnTo>
                  <a:lnTo>
                    <a:pt x="39" y="22"/>
                  </a:lnTo>
                  <a:lnTo>
                    <a:pt x="39" y="22"/>
                  </a:lnTo>
                  <a:lnTo>
                    <a:pt x="39" y="22"/>
                  </a:lnTo>
                  <a:lnTo>
                    <a:pt x="39" y="22"/>
                  </a:lnTo>
                  <a:lnTo>
                    <a:pt x="37" y="22"/>
                  </a:lnTo>
                  <a:lnTo>
                    <a:pt x="37" y="22"/>
                  </a:lnTo>
                  <a:lnTo>
                    <a:pt x="37" y="22"/>
                  </a:lnTo>
                  <a:lnTo>
                    <a:pt x="36" y="22"/>
                  </a:lnTo>
                  <a:lnTo>
                    <a:pt x="36" y="22"/>
                  </a:lnTo>
                  <a:lnTo>
                    <a:pt x="36" y="22"/>
                  </a:lnTo>
                  <a:lnTo>
                    <a:pt x="34" y="22"/>
                  </a:lnTo>
                  <a:lnTo>
                    <a:pt x="34" y="22"/>
                  </a:lnTo>
                  <a:lnTo>
                    <a:pt x="34" y="22"/>
                  </a:lnTo>
                  <a:lnTo>
                    <a:pt x="34" y="22"/>
                  </a:lnTo>
                  <a:lnTo>
                    <a:pt x="32" y="22"/>
                  </a:lnTo>
                  <a:lnTo>
                    <a:pt x="32" y="22"/>
                  </a:lnTo>
                  <a:lnTo>
                    <a:pt x="32" y="22"/>
                  </a:lnTo>
                  <a:lnTo>
                    <a:pt x="31" y="22"/>
                  </a:lnTo>
                  <a:lnTo>
                    <a:pt x="31" y="22"/>
                  </a:lnTo>
                  <a:lnTo>
                    <a:pt x="31" y="22"/>
                  </a:lnTo>
                  <a:lnTo>
                    <a:pt x="31" y="22"/>
                  </a:lnTo>
                  <a:lnTo>
                    <a:pt x="29" y="22"/>
                  </a:lnTo>
                  <a:lnTo>
                    <a:pt x="29" y="22"/>
                  </a:lnTo>
                  <a:lnTo>
                    <a:pt x="29" y="24"/>
                  </a:lnTo>
                  <a:lnTo>
                    <a:pt x="27" y="24"/>
                  </a:lnTo>
                  <a:lnTo>
                    <a:pt x="27" y="24"/>
                  </a:lnTo>
                  <a:lnTo>
                    <a:pt x="27" y="24"/>
                  </a:lnTo>
                  <a:lnTo>
                    <a:pt x="26" y="24"/>
                  </a:lnTo>
                  <a:lnTo>
                    <a:pt x="26" y="24"/>
                  </a:lnTo>
                  <a:lnTo>
                    <a:pt x="26" y="24"/>
                  </a:lnTo>
                  <a:lnTo>
                    <a:pt x="26" y="24"/>
                  </a:lnTo>
                  <a:lnTo>
                    <a:pt x="24" y="24"/>
                  </a:lnTo>
                  <a:lnTo>
                    <a:pt x="24" y="24"/>
                  </a:lnTo>
                  <a:lnTo>
                    <a:pt x="24" y="24"/>
                  </a:lnTo>
                  <a:lnTo>
                    <a:pt x="23" y="24"/>
                  </a:lnTo>
                  <a:lnTo>
                    <a:pt x="23" y="24"/>
                  </a:lnTo>
                  <a:lnTo>
                    <a:pt x="23" y="24"/>
                  </a:lnTo>
                  <a:lnTo>
                    <a:pt x="23" y="24"/>
                  </a:lnTo>
                  <a:lnTo>
                    <a:pt x="21" y="24"/>
                  </a:lnTo>
                  <a:lnTo>
                    <a:pt x="21" y="24"/>
                  </a:lnTo>
                  <a:lnTo>
                    <a:pt x="21" y="24"/>
                  </a:lnTo>
                  <a:lnTo>
                    <a:pt x="19" y="24"/>
                  </a:lnTo>
                  <a:lnTo>
                    <a:pt x="19" y="24"/>
                  </a:lnTo>
                  <a:lnTo>
                    <a:pt x="19" y="24"/>
                  </a:lnTo>
                  <a:lnTo>
                    <a:pt x="19" y="24"/>
                  </a:lnTo>
                  <a:lnTo>
                    <a:pt x="18" y="24"/>
                  </a:lnTo>
                  <a:lnTo>
                    <a:pt x="18" y="24"/>
                  </a:lnTo>
                  <a:lnTo>
                    <a:pt x="18" y="24"/>
                  </a:lnTo>
                  <a:lnTo>
                    <a:pt x="16" y="24"/>
                  </a:lnTo>
                  <a:lnTo>
                    <a:pt x="16" y="24"/>
                  </a:lnTo>
                  <a:lnTo>
                    <a:pt x="16" y="24"/>
                  </a:lnTo>
                  <a:lnTo>
                    <a:pt x="14" y="24"/>
                  </a:lnTo>
                  <a:lnTo>
                    <a:pt x="14" y="24"/>
                  </a:lnTo>
                  <a:lnTo>
                    <a:pt x="14" y="24"/>
                  </a:lnTo>
                  <a:lnTo>
                    <a:pt x="14" y="24"/>
                  </a:lnTo>
                  <a:lnTo>
                    <a:pt x="13" y="24"/>
                  </a:lnTo>
                  <a:lnTo>
                    <a:pt x="13" y="24"/>
                  </a:lnTo>
                  <a:lnTo>
                    <a:pt x="13" y="24"/>
                  </a:lnTo>
                  <a:lnTo>
                    <a:pt x="11" y="24"/>
                  </a:lnTo>
                  <a:lnTo>
                    <a:pt x="11" y="24"/>
                  </a:lnTo>
                  <a:lnTo>
                    <a:pt x="11" y="24"/>
                  </a:lnTo>
                  <a:lnTo>
                    <a:pt x="11" y="24"/>
                  </a:lnTo>
                  <a:lnTo>
                    <a:pt x="10" y="24"/>
                  </a:lnTo>
                  <a:lnTo>
                    <a:pt x="10" y="24"/>
                  </a:lnTo>
                  <a:lnTo>
                    <a:pt x="10" y="24"/>
                  </a:lnTo>
                  <a:lnTo>
                    <a:pt x="8" y="26"/>
                  </a:lnTo>
                  <a:lnTo>
                    <a:pt x="8" y="26"/>
                  </a:lnTo>
                  <a:lnTo>
                    <a:pt x="8" y="26"/>
                  </a:lnTo>
                  <a:lnTo>
                    <a:pt x="8" y="26"/>
                  </a:lnTo>
                  <a:lnTo>
                    <a:pt x="6" y="26"/>
                  </a:lnTo>
                  <a:lnTo>
                    <a:pt x="6" y="26"/>
                  </a:lnTo>
                  <a:lnTo>
                    <a:pt x="6" y="26"/>
                  </a:lnTo>
                  <a:lnTo>
                    <a:pt x="5" y="26"/>
                  </a:lnTo>
                  <a:lnTo>
                    <a:pt x="5" y="26"/>
                  </a:lnTo>
                  <a:lnTo>
                    <a:pt x="5" y="26"/>
                  </a:lnTo>
                  <a:lnTo>
                    <a:pt x="3" y="26"/>
                  </a:lnTo>
                  <a:lnTo>
                    <a:pt x="3" y="26"/>
                  </a:lnTo>
                  <a:lnTo>
                    <a:pt x="3" y="26"/>
                  </a:lnTo>
                  <a:lnTo>
                    <a:pt x="3" y="28"/>
                  </a:lnTo>
                  <a:lnTo>
                    <a:pt x="1" y="28"/>
                  </a:lnTo>
                  <a:lnTo>
                    <a:pt x="1" y="28"/>
                  </a:lnTo>
                  <a:lnTo>
                    <a:pt x="1" y="28"/>
                  </a:lnTo>
                  <a:lnTo>
                    <a:pt x="0" y="28"/>
                  </a:lnTo>
                  <a:lnTo>
                    <a:pt x="0" y="28"/>
                  </a:lnTo>
                  <a:lnTo>
                    <a:pt x="0" y="28"/>
                  </a:lnTo>
                  <a:close/>
                </a:path>
              </a:pathLst>
            </a:custGeom>
            <a:solidFill>
              <a:srgbClr val="ffffcc"/>
            </a:solidFill>
            <a:ln w="0">
              <a:noFill/>
            </a:ln>
          </p:spPr>
          <p:style>
            <a:lnRef idx="0"/>
            <a:fillRef idx="0"/>
            <a:effectRef idx="0"/>
            <a:fontRef idx="minor"/>
          </p:style>
          <p:txBody>
            <a:bodyPr lIns="90000" rIns="90000" tIns="-24840" bIns="-24840" anchor="t">
              <a:noAutofit/>
            </a:bodyPr>
            <a:p>
              <a:endParaRPr b="0" lang="en-US" sz="2400" strike="noStrike" u="none">
                <a:solidFill>
                  <a:srgbClr val="003366"/>
                </a:solidFill>
                <a:effectLst/>
                <a:uFillTx/>
                <a:latin typeface="Times New Roman"/>
              </a:endParaRPr>
            </a:p>
          </p:txBody>
        </p:sp>
        <p:sp>
          <p:nvSpPr>
            <p:cNvPr id="810" name=""/>
            <p:cNvSpPr/>
            <p:nvPr/>
          </p:nvSpPr>
          <p:spPr>
            <a:xfrm>
              <a:off x="1746360" y="6310440"/>
              <a:ext cx="189000" cy="21960"/>
            </a:xfrm>
            <a:custGeom>
              <a:avLst/>
              <a:gdLst/>
              <a:ahLst/>
              <a:rect l="l" t="t" r="r" b="b"/>
              <a:pathLst>
                <a:path w="237" h="28">
                  <a:moveTo>
                    <a:pt x="0" y="28"/>
                  </a:moveTo>
                  <a:lnTo>
                    <a:pt x="0" y="28"/>
                  </a:lnTo>
                  <a:lnTo>
                    <a:pt x="0" y="28"/>
                  </a:lnTo>
                  <a:lnTo>
                    <a:pt x="1" y="28"/>
                  </a:lnTo>
                  <a:lnTo>
                    <a:pt x="1" y="28"/>
                  </a:lnTo>
                  <a:lnTo>
                    <a:pt x="1" y="28"/>
                  </a:lnTo>
                  <a:lnTo>
                    <a:pt x="3" y="28"/>
                  </a:lnTo>
                  <a:lnTo>
                    <a:pt x="3" y="26"/>
                  </a:lnTo>
                  <a:lnTo>
                    <a:pt x="3" y="26"/>
                  </a:lnTo>
                  <a:lnTo>
                    <a:pt x="3" y="26"/>
                  </a:lnTo>
                  <a:lnTo>
                    <a:pt x="5" y="26"/>
                  </a:lnTo>
                  <a:lnTo>
                    <a:pt x="5" y="26"/>
                  </a:lnTo>
                  <a:lnTo>
                    <a:pt x="5" y="26"/>
                  </a:lnTo>
                  <a:lnTo>
                    <a:pt x="6" y="26"/>
                  </a:lnTo>
                  <a:lnTo>
                    <a:pt x="6" y="26"/>
                  </a:lnTo>
                  <a:lnTo>
                    <a:pt x="6" y="26"/>
                  </a:lnTo>
                  <a:lnTo>
                    <a:pt x="8" y="26"/>
                  </a:lnTo>
                  <a:lnTo>
                    <a:pt x="8" y="26"/>
                  </a:lnTo>
                  <a:lnTo>
                    <a:pt x="8" y="26"/>
                  </a:lnTo>
                  <a:lnTo>
                    <a:pt x="8" y="26"/>
                  </a:lnTo>
                  <a:lnTo>
                    <a:pt x="10" y="24"/>
                  </a:lnTo>
                  <a:lnTo>
                    <a:pt x="10" y="24"/>
                  </a:lnTo>
                  <a:lnTo>
                    <a:pt x="10" y="24"/>
                  </a:lnTo>
                  <a:lnTo>
                    <a:pt x="11" y="24"/>
                  </a:lnTo>
                  <a:lnTo>
                    <a:pt x="11" y="24"/>
                  </a:lnTo>
                  <a:lnTo>
                    <a:pt x="11" y="24"/>
                  </a:lnTo>
                  <a:lnTo>
                    <a:pt x="11" y="24"/>
                  </a:lnTo>
                  <a:lnTo>
                    <a:pt x="13" y="24"/>
                  </a:lnTo>
                  <a:lnTo>
                    <a:pt x="13" y="24"/>
                  </a:lnTo>
                  <a:lnTo>
                    <a:pt x="13" y="24"/>
                  </a:lnTo>
                  <a:lnTo>
                    <a:pt x="14" y="24"/>
                  </a:lnTo>
                  <a:lnTo>
                    <a:pt x="14" y="24"/>
                  </a:lnTo>
                  <a:lnTo>
                    <a:pt x="14" y="24"/>
                  </a:lnTo>
                  <a:lnTo>
                    <a:pt x="14" y="24"/>
                  </a:lnTo>
                  <a:lnTo>
                    <a:pt x="16" y="24"/>
                  </a:lnTo>
                  <a:lnTo>
                    <a:pt x="16" y="24"/>
                  </a:lnTo>
                  <a:lnTo>
                    <a:pt x="16" y="24"/>
                  </a:lnTo>
                  <a:lnTo>
                    <a:pt x="18" y="24"/>
                  </a:lnTo>
                  <a:lnTo>
                    <a:pt x="18" y="24"/>
                  </a:lnTo>
                  <a:lnTo>
                    <a:pt x="18" y="24"/>
                  </a:lnTo>
                  <a:lnTo>
                    <a:pt x="19" y="24"/>
                  </a:lnTo>
                  <a:lnTo>
                    <a:pt x="19" y="24"/>
                  </a:lnTo>
                  <a:lnTo>
                    <a:pt x="19" y="24"/>
                  </a:lnTo>
                  <a:lnTo>
                    <a:pt x="19" y="24"/>
                  </a:lnTo>
                  <a:lnTo>
                    <a:pt x="21" y="24"/>
                  </a:lnTo>
                  <a:lnTo>
                    <a:pt x="21" y="24"/>
                  </a:lnTo>
                  <a:lnTo>
                    <a:pt x="21" y="24"/>
                  </a:lnTo>
                  <a:lnTo>
                    <a:pt x="23" y="24"/>
                  </a:lnTo>
                  <a:lnTo>
                    <a:pt x="23" y="24"/>
                  </a:lnTo>
                  <a:lnTo>
                    <a:pt x="23" y="24"/>
                  </a:lnTo>
                  <a:lnTo>
                    <a:pt x="23" y="24"/>
                  </a:lnTo>
                  <a:lnTo>
                    <a:pt x="24" y="24"/>
                  </a:lnTo>
                  <a:lnTo>
                    <a:pt x="24" y="24"/>
                  </a:lnTo>
                  <a:lnTo>
                    <a:pt x="24" y="24"/>
                  </a:lnTo>
                  <a:lnTo>
                    <a:pt x="26" y="24"/>
                  </a:lnTo>
                  <a:lnTo>
                    <a:pt x="26" y="24"/>
                  </a:lnTo>
                  <a:lnTo>
                    <a:pt x="26" y="24"/>
                  </a:lnTo>
                  <a:lnTo>
                    <a:pt x="26" y="24"/>
                  </a:lnTo>
                  <a:lnTo>
                    <a:pt x="27" y="24"/>
                  </a:lnTo>
                  <a:lnTo>
                    <a:pt x="27" y="24"/>
                  </a:lnTo>
                  <a:lnTo>
                    <a:pt x="27" y="24"/>
                  </a:lnTo>
                  <a:lnTo>
                    <a:pt x="29" y="24"/>
                  </a:lnTo>
                  <a:lnTo>
                    <a:pt x="29" y="22"/>
                  </a:lnTo>
                  <a:lnTo>
                    <a:pt x="29" y="22"/>
                  </a:lnTo>
                  <a:lnTo>
                    <a:pt x="31" y="22"/>
                  </a:lnTo>
                  <a:lnTo>
                    <a:pt x="31" y="22"/>
                  </a:lnTo>
                  <a:lnTo>
                    <a:pt x="31" y="22"/>
                  </a:lnTo>
                  <a:lnTo>
                    <a:pt x="31" y="22"/>
                  </a:lnTo>
                  <a:lnTo>
                    <a:pt x="32" y="22"/>
                  </a:lnTo>
                  <a:lnTo>
                    <a:pt x="32" y="22"/>
                  </a:lnTo>
                  <a:lnTo>
                    <a:pt x="32" y="22"/>
                  </a:lnTo>
                  <a:lnTo>
                    <a:pt x="34" y="22"/>
                  </a:lnTo>
                  <a:lnTo>
                    <a:pt x="34" y="22"/>
                  </a:lnTo>
                  <a:lnTo>
                    <a:pt x="34" y="22"/>
                  </a:lnTo>
                  <a:lnTo>
                    <a:pt x="34" y="22"/>
                  </a:lnTo>
                  <a:lnTo>
                    <a:pt x="36" y="22"/>
                  </a:lnTo>
                  <a:lnTo>
                    <a:pt x="36" y="22"/>
                  </a:lnTo>
                  <a:lnTo>
                    <a:pt x="36" y="22"/>
                  </a:lnTo>
                  <a:lnTo>
                    <a:pt x="37" y="22"/>
                  </a:lnTo>
                  <a:lnTo>
                    <a:pt x="37" y="22"/>
                  </a:lnTo>
                  <a:lnTo>
                    <a:pt x="37" y="22"/>
                  </a:lnTo>
                  <a:lnTo>
                    <a:pt x="39" y="22"/>
                  </a:lnTo>
                  <a:lnTo>
                    <a:pt x="39" y="22"/>
                  </a:lnTo>
                  <a:lnTo>
                    <a:pt x="39" y="22"/>
                  </a:lnTo>
                  <a:lnTo>
                    <a:pt x="39" y="22"/>
                  </a:lnTo>
                  <a:lnTo>
                    <a:pt x="40" y="22"/>
                  </a:lnTo>
                  <a:lnTo>
                    <a:pt x="40" y="22"/>
                  </a:lnTo>
                  <a:lnTo>
                    <a:pt x="40" y="22"/>
                  </a:lnTo>
                  <a:lnTo>
                    <a:pt x="42" y="22"/>
                  </a:lnTo>
                  <a:lnTo>
                    <a:pt x="42" y="22"/>
                  </a:lnTo>
                  <a:lnTo>
                    <a:pt x="42" y="22"/>
                  </a:lnTo>
                  <a:lnTo>
                    <a:pt x="42" y="22"/>
                  </a:lnTo>
                  <a:lnTo>
                    <a:pt x="44" y="22"/>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50" y="21"/>
                  </a:lnTo>
                  <a:lnTo>
                    <a:pt x="50" y="21"/>
                  </a:lnTo>
                  <a:lnTo>
                    <a:pt x="50" y="21"/>
                  </a:lnTo>
                  <a:lnTo>
                    <a:pt x="50" y="21"/>
                  </a:lnTo>
                  <a:lnTo>
                    <a:pt x="52" y="21"/>
                  </a:lnTo>
                  <a:lnTo>
                    <a:pt x="52" y="21"/>
                  </a:lnTo>
                  <a:lnTo>
                    <a:pt x="52" y="21"/>
                  </a:lnTo>
                  <a:lnTo>
                    <a:pt x="53" y="21"/>
                  </a:lnTo>
                  <a:lnTo>
                    <a:pt x="53" y="21"/>
                  </a:lnTo>
                  <a:lnTo>
                    <a:pt x="53" y="21"/>
                  </a:lnTo>
                  <a:lnTo>
                    <a:pt x="53" y="21"/>
                  </a:lnTo>
                  <a:lnTo>
                    <a:pt x="55" y="21"/>
                  </a:lnTo>
                  <a:lnTo>
                    <a:pt x="55" y="21"/>
                  </a:lnTo>
                  <a:lnTo>
                    <a:pt x="55" y="21"/>
                  </a:lnTo>
                  <a:lnTo>
                    <a:pt x="57" y="19"/>
                  </a:lnTo>
                  <a:lnTo>
                    <a:pt x="57" y="19"/>
                  </a:lnTo>
                  <a:lnTo>
                    <a:pt x="57" y="19"/>
                  </a:lnTo>
                  <a:lnTo>
                    <a:pt x="57" y="19"/>
                  </a:lnTo>
                  <a:lnTo>
                    <a:pt x="58" y="19"/>
                  </a:lnTo>
                  <a:lnTo>
                    <a:pt x="58" y="19"/>
                  </a:lnTo>
                  <a:lnTo>
                    <a:pt x="58" y="19"/>
                  </a:lnTo>
                  <a:lnTo>
                    <a:pt x="60" y="19"/>
                  </a:lnTo>
                  <a:lnTo>
                    <a:pt x="60" y="19"/>
                  </a:lnTo>
                  <a:lnTo>
                    <a:pt x="60" y="19"/>
                  </a:lnTo>
                  <a:lnTo>
                    <a:pt x="62" y="19"/>
                  </a:lnTo>
                  <a:lnTo>
                    <a:pt x="62" y="19"/>
                  </a:lnTo>
                  <a:lnTo>
                    <a:pt x="62" y="19"/>
                  </a:lnTo>
                  <a:lnTo>
                    <a:pt x="62" y="19"/>
                  </a:lnTo>
                  <a:lnTo>
                    <a:pt x="63" y="19"/>
                  </a:lnTo>
                  <a:lnTo>
                    <a:pt x="63" y="19"/>
                  </a:lnTo>
                  <a:lnTo>
                    <a:pt x="63" y="19"/>
                  </a:lnTo>
                  <a:lnTo>
                    <a:pt x="65" y="19"/>
                  </a:lnTo>
                  <a:lnTo>
                    <a:pt x="65" y="19"/>
                  </a:lnTo>
                  <a:lnTo>
                    <a:pt x="65" y="19"/>
                  </a:lnTo>
                  <a:lnTo>
                    <a:pt x="65" y="19"/>
                  </a:lnTo>
                  <a:lnTo>
                    <a:pt x="66" y="19"/>
                  </a:lnTo>
                  <a:lnTo>
                    <a:pt x="66" y="19"/>
                  </a:lnTo>
                  <a:lnTo>
                    <a:pt x="66" y="19"/>
                  </a:lnTo>
                  <a:lnTo>
                    <a:pt x="68" y="19"/>
                  </a:lnTo>
                  <a:lnTo>
                    <a:pt x="68" y="19"/>
                  </a:lnTo>
                  <a:lnTo>
                    <a:pt x="68" y="19"/>
                  </a:lnTo>
                  <a:lnTo>
                    <a:pt x="70" y="19"/>
                  </a:lnTo>
                  <a:lnTo>
                    <a:pt x="70" y="19"/>
                  </a:lnTo>
                  <a:lnTo>
                    <a:pt x="70" y="19"/>
                  </a:lnTo>
                  <a:lnTo>
                    <a:pt x="70" y="19"/>
                  </a:lnTo>
                  <a:lnTo>
                    <a:pt x="71" y="19"/>
                  </a:lnTo>
                  <a:lnTo>
                    <a:pt x="71" y="19"/>
                  </a:lnTo>
                  <a:lnTo>
                    <a:pt x="71" y="19"/>
                  </a:lnTo>
                  <a:lnTo>
                    <a:pt x="73" y="19"/>
                  </a:lnTo>
                  <a:lnTo>
                    <a:pt x="73" y="19"/>
                  </a:lnTo>
                  <a:lnTo>
                    <a:pt x="73" y="19"/>
                  </a:lnTo>
                  <a:lnTo>
                    <a:pt x="73" y="19"/>
                  </a:lnTo>
                  <a:lnTo>
                    <a:pt x="75" y="19"/>
                  </a:lnTo>
                  <a:lnTo>
                    <a:pt x="75" y="19"/>
                  </a:lnTo>
                  <a:lnTo>
                    <a:pt x="75" y="19"/>
                  </a:lnTo>
                  <a:lnTo>
                    <a:pt x="76" y="17"/>
                  </a:lnTo>
                  <a:lnTo>
                    <a:pt x="76" y="17"/>
                  </a:lnTo>
                  <a:lnTo>
                    <a:pt x="76" y="17"/>
                  </a:lnTo>
                  <a:lnTo>
                    <a:pt x="76" y="17"/>
                  </a:lnTo>
                  <a:lnTo>
                    <a:pt x="78" y="17"/>
                  </a:lnTo>
                  <a:lnTo>
                    <a:pt x="78" y="17"/>
                  </a:lnTo>
                  <a:lnTo>
                    <a:pt x="78" y="17"/>
                  </a:lnTo>
                  <a:lnTo>
                    <a:pt x="80" y="17"/>
                  </a:lnTo>
                  <a:lnTo>
                    <a:pt x="80" y="17"/>
                  </a:lnTo>
                  <a:lnTo>
                    <a:pt x="80" y="17"/>
                  </a:lnTo>
                  <a:lnTo>
                    <a:pt x="81" y="17"/>
                  </a:lnTo>
                  <a:lnTo>
                    <a:pt x="81" y="17"/>
                  </a:lnTo>
                  <a:lnTo>
                    <a:pt x="81" y="17"/>
                  </a:lnTo>
                  <a:lnTo>
                    <a:pt x="81" y="17"/>
                  </a:lnTo>
                  <a:lnTo>
                    <a:pt x="83" y="17"/>
                  </a:lnTo>
                  <a:lnTo>
                    <a:pt x="83" y="17"/>
                  </a:lnTo>
                  <a:lnTo>
                    <a:pt x="83" y="17"/>
                  </a:lnTo>
                  <a:lnTo>
                    <a:pt x="84" y="17"/>
                  </a:lnTo>
                  <a:lnTo>
                    <a:pt x="84" y="17"/>
                  </a:lnTo>
                  <a:lnTo>
                    <a:pt x="84" y="17"/>
                  </a:lnTo>
                  <a:lnTo>
                    <a:pt x="84" y="17"/>
                  </a:lnTo>
                  <a:lnTo>
                    <a:pt x="86" y="17"/>
                  </a:lnTo>
                  <a:lnTo>
                    <a:pt x="86" y="17"/>
                  </a:lnTo>
                  <a:lnTo>
                    <a:pt x="86" y="17"/>
                  </a:lnTo>
                  <a:lnTo>
                    <a:pt x="88" y="17"/>
                  </a:lnTo>
                  <a:lnTo>
                    <a:pt x="88" y="17"/>
                  </a:lnTo>
                  <a:lnTo>
                    <a:pt x="88" y="17"/>
                  </a:lnTo>
                  <a:lnTo>
                    <a:pt x="88" y="17"/>
                  </a:lnTo>
                  <a:lnTo>
                    <a:pt x="89" y="17"/>
                  </a:lnTo>
                  <a:lnTo>
                    <a:pt x="89" y="17"/>
                  </a:lnTo>
                  <a:lnTo>
                    <a:pt x="89" y="17"/>
                  </a:lnTo>
                  <a:lnTo>
                    <a:pt x="91" y="17"/>
                  </a:lnTo>
                  <a:lnTo>
                    <a:pt x="91" y="17"/>
                  </a:lnTo>
                  <a:lnTo>
                    <a:pt x="91" y="17"/>
                  </a:lnTo>
                  <a:lnTo>
                    <a:pt x="93" y="17"/>
                  </a:lnTo>
                  <a:lnTo>
                    <a:pt x="93" y="17"/>
                  </a:lnTo>
                  <a:lnTo>
                    <a:pt x="93" y="17"/>
                  </a:lnTo>
                  <a:lnTo>
                    <a:pt x="93" y="17"/>
                  </a:lnTo>
                  <a:lnTo>
                    <a:pt x="94" y="17"/>
                  </a:lnTo>
                  <a:lnTo>
                    <a:pt x="94" y="17"/>
                  </a:lnTo>
                  <a:lnTo>
                    <a:pt x="94" y="15"/>
                  </a:lnTo>
                  <a:lnTo>
                    <a:pt x="96" y="15"/>
                  </a:lnTo>
                  <a:lnTo>
                    <a:pt x="96" y="15"/>
                  </a:lnTo>
                  <a:lnTo>
                    <a:pt x="96" y="15"/>
                  </a:lnTo>
                  <a:lnTo>
                    <a:pt x="96" y="15"/>
                  </a:lnTo>
                  <a:lnTo>
                    <a:pt x="97" y="15"/>
                  </a:lnTo>
                  <a:lnTo>
                    <a:pt x="97" y="15"/>
                  </a:lnTo>
                  <a:lnTo>
                    <a:pt x="97" y="15"/>
                  </a:lnTo>
                  <a:lnTo>
                    <a:pt x="99" y="15"/>
                  </a:lnTo>
                  <a:lnTo>
                    <a:pt x="99" y="15"/>
                  </a:lnTo>
                  <a:lnTo>
                    <a:pt x="99" y="15"/>
                  </a:lnTo>
                  <a:lnTo>
                    <a:pt x="101" y="15"/>
                  </a:lnTo>
                  <a:lnTo>
                    <a:pt x="101" y="15"/>
                  </a:lnTo>
                  <a:lnTo>
                    <a:pt x="101" y="15"/>
                  </a:lnTo>
                  <a:lnTo>
                    <a:pt x="101" y="15"/>
                  </a:lnTo>
                  <a:lnTo>
                    <a:pt x="102" y="15"/>
                  </a:lnTo>
                  <a:lnTo>
                    <a:pt x="102" y="15"/>
                  </a:lnTo>
                  <a:lnTo>
                    <a:pt x="102" y="15"/>
                  </a:lnTo>
                  <a:lnTo>
                    <a:pt x="104" y="15"/>
                  </a:lnTo>
                  <a:lnTo>
                    <a:pt x="104" y="15"/>
                  </a:lnTo>
                  <a:lnTo>
                    <a:pt x="104" y="15"/>
                  </a:lnTo>
                  <a:lnTo>
                    <a:pt x="104" y="15"/>
                  </a:lnTo>
                  <a:lnTo>
                    <a:pt x="106" y="15"/>
                  </a:lnTo>
                  <a:lnTo>
                    <a:pt x="106" y="15"/>
                  </a:lnTo>
                  <a:lnTo>
                    <a:pt x="106" y="15"/>
                  </a:lnTo>
                  <a:lnTo>
                    <a:pt x="107" y="15"/>
                  </a:lnTo>
                  <a:lnTo>
                    <a:pt x="107" y="15"/>
                  </a:lnTo>
                  <a:lnTo>
                    <a:pt x="107" y="15"/>
                  </a:lnTo>
                  <a:lnTo>
                    <a:pt x="107" y="15"/>
                  </a:lnTo>
                  <a:lnTo>
                    <a:pt x="109" y="15"/>
                  </a:lnTo>
                  <a:lnTo>
                    <a:pt x="109" y="15"/>
                  </a:lnTo>
                  <a:lnTo>
                    <a:pt x="109" y="14"/>
                  </a:lnTo>
                  <a:lnTo>
                    <a:pt x="110" y="14"/>
                  </a:lnTo>
                  <a:lnTo>
                    <a:pt x="110" y="14"/>
                  </a:lnTo>
                  <a:lnTo>
                    <a:pt x="110" y="14"/>
                  </a:lnTo>
                  <a:lnTo>
                    <a:pt x="112" y="14"/>
                  </a:lnTo>
                  <a:lnTo>
                    <a:pt x="112" y="14"/>
                  </a:lnTo>
                  <a:lnTo>
                    <a:pt x="112" y="14"/>
                  </a:lnTo>
                  <a:lnTo>
                    <a:pt x="112" y="14"/>
                  </a:lnTo>
                  <a:lnTo>
                    <a:pt x="114" y="14"/>
                  </a:lnTo>
                  <a:lnTo>
                    <a:pt x="114" y="14"/>
                  </a:lnTo>
                  <a:lnTo>
                    <a:pt x="114" y="14"/>
                  </a:lnTo>
                  <a:lnTo>
                    <a:pt x="115" y="14"/>
                  </a:lnTo>
                  <a:lnTo>
                    <a:pt x="115" y="14"/>
                  </a:lnTo>
                  <a:lnTo>
                    <a:pt x="115" y="14"/>
                  </a:lnTo>
                  <a:lnTo>
                    <a:pt x="115" y="14"/>
                  </a:lnTo>
                  <a:lnTo>
                    <a:pt x="117" y="14"/>
                  </a:lnTo>
                  <a:lnTo>
                    <a:pt x="117" y="14"/>
                  </a:lnTo>
                  <a:lnTo>
                    <a:pt x="117" y="14"/>
                  </a:lnTo>
                  <a:lnTo>
                    <a:pt x="119" y="14"/>
                  </a:lnTo>
                  <a:lnTo>
                    <a:pt x="119" y="14"/>
                  </a:lnTo>
                  <a:lnTo>
                    <a:pt x="119" y="14"/>
                  </a:lnTo>
                  <a:lnTo>
                    <a:pt x="119" y="14"/>
                  </a:lnTo>
                  <a:lnTo>
                    <a:pt x="120" y="14"/>
                  </a:lnTo>
                  <a:lnTo>
                    <a:pt x="120" y="14"/>
                  </a:lnTo>
                  <a:lnTo>
                    <a:pt x="120" y="14"/>
                  </a:lnTo>
                  <a:lnTo>
                    <a:pt x="122" y="14"/>
                  </a:lnTo>
                  <a:lnTo>
                    <a:pt x="122" y="14"/>
                  </a:lnTo>
                  <a:lnTo>
                    <a:pt x="122" y="14"/>
                  </a:lnTo>
                  <a:lnTo>
                    <a:pt x="123" y="14"/>
                  </a:lnTo>
                  <a:lnTo>
                    <a:pt x="123" y="14"/>
                  </a:lnTo>
                  <a:lnTo>
                    <a:pt x="123" y="14"/>
                  </a:lnTo>
                  <a:lnTo>
                    <a:pt x="123" y="14"/>
                  </a:lnTo>
                  <a:lnTo>
                    <a:pt x="125" y="14"/>
                  </a:lnTo>
                  <a:lnTo>
                    <a:pt x="125" y="14"/>
                  </a:lnTo>
                  <a:lnTo>
                    <a:pt x="125" y="14"/>
                  </a:lnTo>
                  <a:lnTo>
                    <a:pt x="127" y="14"/>
                  </a:lnTo>
                  <a:lnTo>
                    <a:pt x="127" y="12"/>
                  </a:lnTo>
                  <a:lnTo>
                    <a:pt x="127" y="12"/>
                  </a:lnTo>
                  <a:lnTo>
                    <a:pt x="127" y="12"/>
                  </a:lnTo>
                  <a:lnTo>
                    <a:pt x="128" y="12"/>
                  </a:lnTo>
                  <a:lnTo>
                    <a:pt x="128" y="12"/>
                  </a:lnTo>
                  <a:lnTo>
                    <a:pt x="128" y="12"/>
                  </a:lnTo>
                  <a:lnTo>
                    <a:pt x="130" y="12"/>
                  </a:lnTo>
                  <a:lnTo>
                    <a:pt x="130" y="12"/>
                  </a:lnTo>
                  <a:lnTo>
                    <a:pt x="130" y="12"/>
                  </a:lnTo>
                  <a:lnTo>
                    <a:pt x="132" y="12"/>
                  </a:lnTo>
                  <a:lnTo>
                    <a:pt x="132" y="12"/>
                  </a:lnTo>
                  <a:lnTo>
                    <a:pt x="132" y="12"/>
                  </a:lnTo>
                  <a:lnTo>
                    <a:pt x="132" y="12"/>
                  </a:lnTo>
                  <a:lnTo>
                    <a:pt x="133" y="12"/>
                  </a:lnTo>
                  <a:lnTo>
                    <a:pt x="133" y="12"/>
                  </a:lnTo>
                  <a:lnTo>
                    <a:pt x="133" y="12"/>
                  </a:lnTo>
                  <a:lnTo>
                    <a:pt x="135" y="12"/>
                  </a:lnTo>
                  <a:lnTo>
                    <a:pt x="135" y="12"/>
                  </a:lnTo>
                  <a:lnTo>
                    <a:pt x="135" y="12"/>
                  </a:lnTo>
                  <a:lnTo>
                    <a:pt x="135" y="12"/>
                  </a:lnTo>
                  <a:lnTo>
                    <a:pt x="136" y="12"/>
                  </a:lnTo>
                  <a:lnTo>
                    <a:pt x="136" y="12"/>
                  </a:lnTo>
                  <a:lnTo>
                    <a:pt x="136" y="12"/>
                  </a:lnTo>
                  <a:lnTo>
                    <a:pt x="138" y="12"/>
                  </a:lnTo>
                  <a:lnTo>
                    <a:pt x="138" y="12"/>
                  </a:lnTo>
                  <a:lnTo>
                    <a:pt x="138" y="12"/>
                  </a:lnTo>
                  <a:lnTo>
                    <a:pt x="138" y="12"/>
                  </a:lnTo>
                  <a:lnTo>
                    <a:pt x="140" y="12"/>
                  </a:lnTo>
                  <a:lnTo>
                    <a:pt x="140" y="12"/>
                  </a:lnTo>
                  <a:lnTo>
                    <a:pt x="140" y="12"/>
                  </a:lnTo>
                  <a:lnTo>
                    <a:pt x="141" y="12"/>
                  </a:lnTo>
                  <a:lnTo>
                    <a:pt x="141" y="12"/>
                  </a:lnTo>
                  <a:lnTo>
                    <a:pt x="141" y="12"/>
                  </a:lnTo>
                  <a:lnTo>
                    <a:pt x="143" y="12"/>
                  </a:lnTo>
                  <a:lnTo>
                    <a:pt x="143" y="12"/>
                  </a:lnTo>
                  <a:lnTo>
                    <a:pt x="143" y="12"/>
                  </a:lnTo>
                  <a:lnTo>
                    <a:pt x="143" y="12"/>
                  </a:lnTo>
                  <a:lnTo>
                    <a:pt x="145" y="12"/>
                  </a:lnTo>
                  <a:lnTo>
                    <a:pt x="145" y="10"/>
                  </a:lnTo>
                  <a:lnTo>
                    <a:pt x="145" y="10"/>
                  </a:lnTo>
                  <a:lnTo>
                    <a:pt x="146" y="10"/>
                  </a:lnTo>
                  <a:lnTo>
                    <a:pt x="146" y="10"/>
                  </a:lnTo>
                  <a:lnTo>
                    <a:pt x="146" y="10"/>
                  </a:lnTo>
                  <a:lnTo>
                    <a:pt x="146" y="10"/>
                  </a:lnTo>
                  <a:lnTo>
                    <a:pt x="148" y="10"/>
                  </a:lnTo>
                  <a:lnTo>
                    <a:pt x="148" y="10"/>
                  </a:lnTo>
                  <a:lnTo>
                    <a:pt x="148" y="10"/>
                  </a:lnTo>
                  <a:lnTo>
                    <a:pt x="149" y="10"/>
                  </a:lnTo>
                  <a:lnTo>
                    <a:pt x="149" y="10"/>
                  </a:lnTo>
                  <a:lnTo>
                    <a:pt x="149" y="10"/>
                  </a:lnTo>
                  <a:lnTo>
                    <a:pt x="149" y="10"/>
                  </a:lnTo>
                  <a:lnTo>
                    <a:pt x="151" y="10"/>
                  </a:lnTo>
                  <a:lnTo>
                    <a:pt x="151" y="10"/>
                  </a:lnTo>
                  <a:lnTo>
                    <a:pt x="151" y="10"/>
                  </a:lnTo>
                  <a:lnTo>
                    <a:pt x="153" y="10"/>
                  </a:lnTo>
                  <a:lnTo>
                    <a:pt x="153" y="10"/>
                  </a:lnTo>
                  <a:lnTo>
                    <a:pt x="153" y="10"/>
                  </a:lnTo>
                  <a:lnTo>
                    <a:pt x="154" y="10"/>
                  </a:lnTo>
                  <a:lnTo>
                    <a:pt x="154" y="10"/>
                  </a:lnTo>
                  <a:lnTo>
                    <a:pt x="154" y="8"/>
                  </a:lnTo>
                  <a:lnTo>
                    <a:pt x="154" y="8"/>
                  </a:lnTo>
                  <a:lnTo>
                    <a:pt x="156" y="8"/>
                  </a:lnTo>
                  <a:lnTo>
                    <a:pt x="156" y="8"/>
                  </a:lnTo>
                  <a:lnTo>
                    <a:pt x="156" y="8"/>
                  </a:lnTo>
                  <a:lnTo>
                    <a:pt x="158" y="8"/>
                  </a:lnTo>
                  <a:lnTo>
                    <a:pt x="158" y="8"/>
                  </a:lnTo>
                  <a:lnTo>
                    <a:pt x="158" y="8"/>
                  </a:lnTo>
                  <a:lnTo>
                    <a:pt x="158" y="8"/>
                  </a:lnTo>
                  <a:lnTo>
                    <a:pt x="159" y="8"/>
                  </a:lnTo>
                  <a:lnTo>
                    <a:pt x="159" y="8"/>
                  </a:lnTo>
                  <a:lnTo>
                    <a:pt x="159" y="8"/>
                  </a:lnTo>
                  <a:lnTo>
                    <a:pt x="161" y="8"/>
                  </a:lnTo>
                  <a:lnTo>
                    <a:pt x="161" y="8"/>
                  </a:lnTo>
                  <a:lnTo>
                    <a:pt x="161" y="8"/>
                  </a:lnTo>
                  <a:lnTo>
                    <a:pt x="161" y="8"/>
                  </a:lnTo>
                  <a:lnTo>
                    <a:pt x="163" y="8"/>
                  </a:lnTo>
                  <a:lnTo>
                    <a:pt x="163" y="8"/>
                  </a:lnTo>
                  <a:lnTo>
                    <a:pt x="163" y="8"/>
                  </a:lnTo>
                  <a:lnTo>
                    <a:pt x="164" y="8"/>
                  </a:lnTo>
                  <a:lnTo>
                    <a:pt x="164" y="8"/>
                  </a:lnTo>
                  <a:lnTo>
                    <a:pt x="164" y="8"/>
                  </a:lnTo>
                  <a:lnTo>
                    <a:pt x="166" y="8"/>
                  </a:lnTo>
                  <a:lnTo>
                    <a:pt x="166" y="8"/>
                  </a:lnTo>
                  <a:lnTo>
                    <a:pt x="166" y="8"/>
                  </a:lnTo>
                  <a:lnTo>
                    <a:pt x="166" y="8"/>
                  </a:lnTo>
                  <a:lnTo>
                    <a:pt x="167" y="8"/>
                  </a:lnTo>
                  <a:lnTo>
                    <a:pt x="167" y="8"/>
                  </a:lnTo>
                  <a:lnTo>
                    <a:pt x="167" y="8"/>
                  </a:lnTo>
                  <a:lnTo>
                    <a:pt x="169" y="8"/>
                  </a:lnTo>
                  <a:lnTo>
                    <a:pt x="169" y="8"/>
                  </a:lnTo>
                  <a:lnTo>
                    <a:pt x="169" y="8"/>
                  </a:lnTo>
                  <a:lnTo>
                    <a:pt x="169" y="8"/>
                  </a:lnTo>
                  <a:lnTo>
                    <a:pt x="171" y="8"/>
                  </a:lnTo>
                  <a:lnTo>
                    <a:pt x="171" y="8"/>
                  </a:lnTo>
                  <a:lnTo>
                    <a:pt x="171" y="8"/>
                  </a:lnTo>
                  <a:lnTo>
                    <a:pt x="172" y="8"/>
                  </a:lnTo>
                  <a:lnTo>
                    <a:pt x="172" y="7"/>
                  </a:lnTo>
                  <a:lnTo>
                    <a:pt x="172" y="7"/>
                  </a:lnTo>
                  <a:lnTo>
                    <a:pt x="174" y="7"/>
                  </a:lnTo>
                  <a:lnTo>
                    <a:pt x="174" y="7"/>
                  </a:lnTo>
                  <a:lnTo>
                    <a:pt x="174" y="7"/>
                  </a:lnTo>
                  <a:lnTo>
                    <a:pt x="174" y="7"/>
                  </a:lnTo>
                  <a:lnTo>
                    <a:pt x="176" y="7"/>
                  </a:lnTo>
                  <a:lnTo>
                    <a:pt x="176" y="7"/>
                  </a:lnTo>
                  <a:lnTo>
                    <a:pt x="176" y="7"/>
                  </a:lnTo>
                  <a:lnTo>
                    <a:pt x="177" y="7"/>
                  </a:lnTo>
                  <a:lnTo>
                    <a:pt x="177" y="7"/>
                  </a:lnTo>
                  <a:lnTo>
                    <a:pt x="177" y="7"/>
                  </a:lnTo>
                  <a:lnTo>
                    <a:pt x="177" y="7"/>
                  </a:lnTo>
                  <a:lnTo>
                    <a:pt x="179" y="7"/>
                  </a:lnTo>
                  <a:lnTo>
                    <a:pt x="179" y="7"/>
                  </a:lnTo>
                  <a:lnTo>
                    <a:pt x="179" y="7"/>
                  </a:lnTo>
                  <a:lnTo>
                    <a:pt x="180" y="7"/>
                  </a:lnTo>
                  <a:lnTo>
                    <a:pt x="180" y="7"/>
                  </a:lnTo>
                  <a:lnTo>
                    <a:pt x="180" y="7"/>
                  </a:lnTo>
                  <a:lnTo>
                    <a:pt x="180" y="7"/>
                  </a:lnTo>
                  <a:lnTo>
                    <a:pt x="182" y="7"/>
                  </a:lnTo>
                  <a:lnTo>
                    <a:pt x="182" y="7"/>
                  </a:lnTo>
                  <a:lnTo>
                    <a:pt x="182" y="7"/>
                  </a:lnTo>
                  <a:lnTo>
                    <a:pt x="184" y="7"/>
                  </a:lnTo>
                  <a:lnTo>
                    <a:pt x="184" y="7"/>
                  </a:lnTo>
                  <a:lnTo>
                    <a:pt x="184" y="7"/>
                  </a:lnTo>
                  <a:lnTo>
                    <a:pt x="185" y="7"/>
                  </a:lnTo>
                  <a:lnTo>
                    <a:pt x="185" y="7"/>
                  </a:lnTo>
                  <a:lnTo>
                    <a:pt x="185" y="7"/>
                  </a:lnTo>
                  <a:lnTo>
                    <a:pt x="185" y="7"/>
                  </a:lnTo>
                  <a:lnTo>
                    <a:pt x="187" y="7"/>
                  </a:lnTo>
                  <a:lnTo>
                    <a:pt x="187" y="7"/>
                  </a:lnTo>
                  <a:lnTo>
                    <a:pt x="187" y="7"/>
                  </a:lnTo>
                  <a:lnTo>
                    <a:pt x="189" y="7"/>
                  </a:lnTo>
                  <a:lnTo>
                    <a:pt x="189" y="7"/>
                  </a:lnTo>
                  <a:lnTo>
                    <a:pt x="189" y="7"/>
                  </a:lnTo>
                  <a:lnTo>
                    <a:pt x="189" y="7"/>
                  </a:lnTo>
                  <a:lnTo>
                    <a:pt x="190" y="5"/>
                  </a:lnTo>
                  <a:lnTo>
                    <a:pt x="190" y="5"/>
                  </a:lnTo>
                  <a:lnTo>
                    <a:pt x="190" y="5"/>
                  </a:lnTo>
                  <a:lnTo>
                    <a:pt x="192" y="5"/>
                  </a:lnTo>
                  <a:lnTo>
                    <a:pt x="192" y="5"/>
                  </a:lnTo>
                  <a:lnTo>
                    <a:pt x="192" y="5"/>
                  </a:lnTo>
                  <a:lnTo>
                    <a:pt x="192" y="5"/>
                  </a:lnTo>
                  <a:lnTo>
                    <a:pt x="193" y="5"/>
                  </a:lnTo>
                  <a:lnTo>
                    <a:pt x="193" y="5"/>
                  </a:lnTo>
                  <a:lnTo>
                    <a:pt x="193" y="5"/>
                  </a:lnTo>
                  <a:lnTo>
                    <a:pt x="195" y="5"/>
                  </a:lnTo>
                  <a:lnTo>
                    <a:pt x="195" y="5"/>
                  </a:lnTo>
                  <a:lnTo>
                    <a:pt x="195" y="5"/>
                  </a:lnTo>
                  <a:lnTo>
                    <a:pt x="197" y="5"/>
                  </a:lnTo>
                  <a:lnTo>
                    <a:pt x="197" y="5"/>
                  </a:lnTo>
                  <a:lnTo>
                    <a:pt x="197" y="5"/>
                  </a:lnTo>
                  <a:lnTo>
                    <a:pt x="197" y="5"/>
                  </a:lnTo>
                  <a:lnTo>
                    <a:pt x="198" y="5"/>
                  </a:lnTo>
                  <a:lnTo>
                    <a:pt x="198" y="5"/>
                  </a:lnTo>
                  <a:lnTo>
                    <a:pt x="198" y="5"/>
                  </a:lnTo>
                  <a:lnTo>
                    <a:pt x="200" y="5"/>
                  </a:lnTo>
                  <a:lnTo>
                    <a:pt x="200" y="5"/>
                  </a:lnTo>
                  <a:lnTo>
                    <a:pt x="200" y="5"/>
                  </a:lnTo>
                  <a:lnTo>
                    <a:pt x="200" y="5"/>
                  </a:lnTo>
                  <a:lnTo>
                    <a:pt x="202" y="5"/>
                  </a:lnTo>
                  <a:lnTo>
                    <a:pt x="202" y="5"/>
                  </a:lnTo>
                  <a:lnTo>
                    <a:pt x="202" y="5"/>
                  </a:lnTo>
                  <a:lnTo>
                    <a:pt x="203" y="5"/>
                  </a:lnTo>
                  <a:lnTo>
                    <a:pt x="203" y="5"/>
                  </a:lnTo>
                  <a:lnTo>
                    <a:pt x="203" y="5"/>
                  </a:lnTo>
                  <a:lnTo>
                    <a:pt x="205" y="5"/>
                  </a:lnTo>
                  <a:lnTo>
                    <a:pt x="205" y="5"/>
                  </a:lnTo>
                  <a:lnTo>
                    <a:pt x="205" y="5"/>
                  </a:lnTo>
                  <a:lnTo>
                    <a:pt x="205" y="5"/>
                  </a:lnTo>
                  <a:lnTo>
                    <a:pt x="206" y="5"/>
                  </a:lnTo>
                  <a:lnTo>
                    <a:pt x="206" y="3"/>
                  </a:lnTo>
                  <a:lnTo>
                    <a:pt x="206" y="3"/>
                  </a:lnTo>
                  <a:lnTo>
                    <a:pt x="208" y="3"/>
                  </a:lnTo>
                  <a:lnTo>
                    <a:pt x="208" y="3"/>
                  </a:lnTo>
                  <a:lnTo>
                    <a:pt x="208" y="3"/>
                  </a:lnTo>
                  <a:lnTo>
                    <a:pt x="208" y="3"/>
                  </a:lnTo>
                  <a:lnTo>
                    <a:pt x="210" y="3"/>
                  </a:lnTo>
                  <a:lnTo>
                    <a:pt x="210" y="3"/>
                  </a:lnTo>
                  <a:lnTo>
                    <a:pt x="210" y="3"/>
                  </a:lnTo>
                  <a:lnTo>
                    <a:pt x="211" y="3"/>
                  </a:lnTo>
                  <a:lnTo>
                    <a:pt x="211" y="3"/>
                  </a:lnTo>
                  <a:lnTo>
                    <a:pt x="211" y="3"/>
                  </a:lnTo>
                  <a:lnTo>
                    <a:pt x="211" y="3"/>
                  </a:lnTo>
                  <a:lnTo>
                    <a:pt x="213" y="3"/>
                  </a:lnTo>
                  <a:lnTo>
                    <a:pt x="213" y="3"/>
                  </a:lnTo>
                  <a:lnTo>
                    <a:pt x="213" y="3"/>
                  </a:lnTo>
                  <a:lnTo>
                    <a:pt x="215" y="3"/>
                  </a:lnTo>
                  <a:lnTo>
                    <a:pt x="215" y="3"/>
                  </a:lnTo>
                  <a:lnTo>
                    <a:pt x="215" y="3"/>
                  </a:lnTo>
                  <a:lnTo>
                    <a:pt x="216" y="3"/>
                  </a:lnTo>
                  <a:lnTo>
                    <a:pt x="216" y="3"/>
                  </a:lnTo>
                  <a:lnTo>
                    <a:pt x="216" y="3"/>
                  </a:lnTo>
                  <a:lnTo>
                    <a:pt x="216" y="3"/>
                  </a:lnTo>
                  <a:lnTo>
                    <a:pt x="218" y="1"/>
                  </a:lnTo>
                  <a:lnTo>
                    <a:pt x="218" y="1"/>
                  </a:lnTo>
                  <a:lnTo>
                    <a:pt x="218" y="1"/>
                  </a:lnTo>
                  <a:lnTo>
                    <a:pt x="219" y="1"/>
                  </a:lnTo>
                  <a:lnTo>
                    <a:pt x="219" y="1"/>
                  </a:lnTo>
                  <a:lnTo>
                    <a:pt x="219" y="1"/>
                  </a:lnTo>
                  <a:lnTo>
                    <a:pt x="219" y="1"/>
                  </a:lnTo>
                  <a:lnTo>
                    <a:pt x="221" y="1"/>
                  </a:lnTo>
                  <a:lnTo>
                    <a:pt x="221" y="1"/>
                  </a:lnTo>
                  <a:lnTo>
                    <a:pt x="221" y="1"/>
                  </a:lnTo>
                  <a:lnTo>
                    <a:pt x="223" y="1"/>
                  </a:lnTo>
                  <a:lnTo>
                    <a:pt x="223" y="1"/>
                  </a:lnTo>
                  <a:lnTo>
                    <a:pt x="223" y="1"/>
                  </a:lnTo>
                  <a:lnTo>
                    <a:pt x="223" y="1"/>
                  </a:lnTo>
                  <a:lnTo>
                    <a:pt x="224" y="1"/>
                  </a:lnTo>
                  <a:lnTo>
                    <a:pt x="224" y="1"/>
                  </a:lnTo>
                  <a:lnTo>
                    <a:pt x="224"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2" y="1"/>
                  </a:lnTo>
                  <a:lnTo>
                    <a:pt x="232" y="1"/>
                  </a:lnTo>
                  <a:lnTo>
                    <a:pt x="232" y="1"/>
                  </a:lnTo>
                  <a:lnTo>
                    <a:pt x="234" y="1"/>
                  </a:lnTo>
                  <a:lnTo>
                    <a:pt x="234" y="1"/>
                  </a:lnTo>
                  <a:lnTo>
                    <a:pt x="234" y="1"/>
                  </a:lnTo>
                  <a:lnTo>
                    <a:pt x="236" y="1"/>
                  </a:lnTo>
                  <a:lnTo>
                    <a:pt x="236" y="1"/>
                  </a:lnTo>
                  <a:lnTo>
                    <a:pt x="236" y="1"/>
                  </a:lnTo>
                  <a:lnTo>
                    <a:pt x="236" y="1"/>
                  </a:lnTo>
                  <a:lnTo>
                    <a:pt x="237" y="0"/>
                  </a:lnTo>
                </a:path>
              </a:pathLst>
            </a:custGeom>
            <a:noFill/>
            <a:ln w="1116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3366"/>
                </a:solidFill>
                <a:effectLst/>
                <a:uFillTx/>
                <a:latin typeface="Times New Roman"/>
              </a:endParaRPr>
            </a:p>
          </p:txBody>
        </p:sp>
        <p:sp>
          <p:nvSpPr>
            <p:cNvPr id="811" name=""/>
            <p:cNvSpPr/>
            <p:nvPr/>
          </p:nvSpPr>
          <p:spPr>
            <a:xfrm>
              <a:off x="1746360" y="6310440"/>
              <a:ext cx="189000" cy="21960"/>
            </a:xfrm>
            <a:custGeom>
              <a:avLst/>
              <a:gdLst/>
              <a:ahLst/>
              <a:rect l="l" t="t" r="r" b="b"/>
              <a:pathLst>
                <a:path w="237" h="28">
                  <a:moveTo>
                    <a:pt x="237" y="0"/>
                  </a:moveTo>
                  <a:lnTo>
                    <a:pt x="236" y="1"/>
                  </a:lnTo>
                  <a:lnTo>
                    <a:pt x="236" y="1"/>
                  </a:lnTo>
                  <a:lnTo>
                    <a:pt x="236" y="1"/>
                  </a:lnTo>
                  <a:lnTo>
                    <a:pt x="236" y="1"/>
                  </a:lnTo>
                  <a:lnTo>
                    <a:pt x="234" y="1"/>
                  </a:lnTo>
                  <a:lnTo>
                    <a:pt x="234" y="1"/>
                  </a:lnTo>
                  <a:lnTo>
                    <a:pt x="234" y="1"/>
                  </a:lnTo>
                  <a:lnTo>
                    <a:pt x="232" y="1"/>
                  </a:lnTo>
                  <a:lnTo>
                    <a:pt x="232" y="1"/>
                  </a:lnTo>
                  <a:lnTo>
                    <a:pt x="232" y="1"/>
                  </a:lnTo>
                  <a:lnTo>
                    <a:pt x="231" y="1"/>
                  </a:lnTo>
                  <a:lnTo>
                    <a:pt x="231" y="1"/>
                  </a:lnTo>
                  <a:lnTo>
                    <a:pt x="231" y="1"/>
                  </a:lnTo>
                  <a:lnTo>
                    <a:pt x="231" y="1"/>
                  </a:lnTo>
                  <a:lnTo>
                    <a:pt x="229" y="1"/>
                  </a:lnTo>
                  <a:lnTo>
                    <a:pt x="229" y="1"/>
                  </a:lnTo>
                  <a:lnTo>
                    <a:pt x="229" y="1"/>
                  </a:lnTo>
                  <a:lnTo>
                    <a:pt x="228" y="1"/>
                  </a:lnTo>
                  <a:lnTo>
                    <a:pt x="228" y="1"/>
                  </a:lnTo>
                  <a:lnTo>
                    <a:pt x="228" y="1"/>
                  </a:lnTo>
                  <a:lnTo>
                    <a:pt x="228" y="1"/>
                  </a:lnTo>
                  <a:lnTo>
                    <a:pt x="226" y="1"/>
                  </a:lnTo>
                  <a:lnTo>
                    <a:pt x="226" y="1"/>
                  </a:lnTo>
                  <a:lnTo>
                    <a:pt x="226" y="1"/>
                  </a:lnTo>
                  <a:lnTo>
                    <a:pt x="224" y="1"/>
                  </a:lnTo>
                  <a:lnTo>
                    <a:pt x="224" y="1"/>
                  </a:lnTo>
                  <a:lnTo>
                    <a:pt x="224" y="1"/>
                  </a:lnTo>
                  <a:lnTo>
                    <a:pt x="223" y="1"/>
                  </a:lnTo>
                  <a:lnTo>
                    <a:pt x="223" y="1"/>
                  </a:lnTo>
                  <a:lnTo>
                    <a:pt x="223" y="1"/>
                  </a:lnTo>
                  <a:lnTo>
                    <a:pt x="223" y="1"/>
                  </a:lnTo>
                  <a:lnTo>
                    <a:pt x="221" y="1"/>
                  </a:lnTo>
                  <a:lnTo>
                    <a:pt x="221" y="1"/>
                  </a:lnTo>
                  <a:lnTo>
                    <a:pt x="221" y="1"/>
                  </a:lnTo>
                  <a:lnTo>
                    <a:pt x="219" y="1"/>
                  </a:lnTo>
                  <a:lnTo>
                    <a:pt x="219" y="1"/>
                  </a:lnTo>
                  <a:lnTo>
                    <a:pt x="219" y="1"/>
                  </a:lnTo>
                  <a:lnTo>
                    <a:pt x="219" y="1"/>
                  </a:lnTo>
                  <a:lnTo>
                    <a:pt x="218" y="1"/>
                  </a:lnTo>
                  <a:lnTo>
                    <a:pt x="218" y="1"/>
                  </a:lnTo>
                  <a:lnTo>
                    <a:pt x="218" y="1"/>
                  </a:lnTo>
                  <a:lnTo>
                    <a:pt x="216" y="3"/>
                  </a:lnTo>
                  <a:lnTo>
                    <a:pt x="216" y="3"/>
                  </a:lnTo>
                  <a:lnTo>
                    <a:pt x="216" y="3"/>
                  </a:lnTo>
                  <a:lnTo>
                    <a:pt x="216" y="3"/>
                  </a:lnTo>
                  <a:lnTo>
                    <a:pt x="215" y="3"/>
                  </a:lnTo>
                  <a:lnTo>
                    <a:pt x="215" y="3"/>
                  </a:lnTo>
                  <a:lnTo>
                    <a:pt x="215" y="3"/>
                  </a:lnTo>
                  <a:lnTo>
                    <a:pt x="213" y="3"/>
                  </a:lnTo>
                  <a:lnTo>
                    <a:pt x="213" y="3"/>
                  </a:lnTo>
                  <a:lnTo>
                    <a:pt x="213" y="3"/>
                  </a:lnTo>
                  <a:lnTo>
                    <a:pt x="211" y="3"/>
                  </a:lnTo>
                  <a:lnTo>
                    <a:pt x="211" y="3"/>
                  </a:lnTo>
                  <a:lnTo>
                    <a:pt x="211" y="3"/>
                  </a:lnTo>
                  <a:lnTo>
                    <a:pt x="211" y="3"/>
                  </a:lnTo>
                  <a:lnTo>
                    <a:pt x="210" y="3"/>
                  </a:lnTo>
                  <a:lnTo>
                    <a:pt x="210" y="3"/>
                  </a:lnTo>
                  <a:lnTo>
                    <a:pt x="210" y="3"/>
                  </a:lnTo>
                  <a:lnTo>
                    <a:pt x="208" y="3"/>
                  </a:lnTo>
                  <a:lnTo>
                    <a:pt x="208" y="3"/>
                  </a:lnTo>
                  <a:lnTo>
                    <a:pt x="208" y="3"/>
                  </a:lnTo>
                  <a:lnTo>
                    <a:pt x="208" y="3"/>
                  </a:lnTo>
                  <a:lnTo>
                    <a:pt x="206" y="3"/>
                  </a:lnTo>
                  <a:lnTo>
                    <a:pt x="206" y="3"/>
                  </a:lnTo>
                  <a:lnTo>
                    <a:pt x="206" y="5"/>
                  </a:lnTo>
                  <a:lnTo>
                    <a:pt x="205" y="5"/>
                  </a:lnTo>
                  <a:lnTo>
                    <a:pt x="205" y="5"/>
                  </a:lnTo>
                  <a:lnTo>
                    <a:pt x="205" y="5"/>
                  </a:lnTo>
                  <a:lnTo>
                    <a:pt x="205" y="5"/>
                  </a:lnTo>
                  <a:lnTo>
                    <a:pt x="203" y="5"/>
                  </a:lnTo>
                  <a:lnTo>
                    <a:pt x="203" y="5"/>
                  </a:lnTo>
                  <a:lnTo>
                    <a:pt x="203" y="5"/>
                  </a:lnTo>
                  <a:lnTo>
                    <a:pt x="202" y="5"/>
                  </a:lnTo>
                  <a:lnTo>
                    <a:pt x="202" y="5"/>
                  </a:lnTo>
                  <a:lnTo>
                    <a:pt x="202" y="5"/>
                  </a:lnTo>
                  <a:lnTo>
                    <a:pt x="200" y="5"/>
                  </a:lnTo>
                  <a:lnTo>
                    <a:pt x="200" y="5"/>
                  </a:lnTo>
                  <a:lnTo>
                    <a:pt x="200" y="5"/>
                  </a:lnTo>
                  <a:lnTo>
                    <a:pt x="200" y="5"/>
                  </a:lnTo>
                  <a:lnTo>
                    <a:pt x="198" y="5"/>
                  </a:lnTo>
                  <a:lnTo>
                    <a:pt x="198" y="5"/>
                  </a:lnTo>
                  <a:lnTo>
                    <a:pt x="198" y="5"/>
                  </a:lnTo>
                  <a:lnTo>
                    <a:pt x="197" y="5"/>
                  </a:lnTo>
                  <a:lnTo>
                    <a:pt x="197" y="5"/>
                  </a:lnTo>
                  <a:lnTo>
                    <a:pt x="197" y="5"/>
                  </a:lnTo>
                  <a:lnTo>
                    <a:pt x="197" y="5"/>
                  </a:lnTo>
                  <a:lnTo>
                    <a:pt x="195" y="5"/>
                  </a:lnTo>
                  <a:lnTo>
                    <a:pt x="195" y="5"/>
                  </a:lnTo>
                  <a:lnTo>
                    <a:pt x="195" y="5"/>
                  </a:lnTo>
                  <a:lnTo>
                    <a:pt x="193" y="5"/>
                  </a:lnTo>
                  <a:lnTo>
                    <a:pt x="193" y="5"/>
                  </a:lnTo>
                  <a:lnTo>
                    <a:pt x="193" y="5"/>
                  </a:lnTo>
                  <a:lnTo>
                    <a:pt x="192" y="5"/>
                  </a:lnTo>
                  <a:lnTo>
                    <a:pt x="192" y="5"/>
                  </a:lnTo>
                  <a:lnTo>
                    <a:pt x="192" y="5"/>
                  </a:lnTo>
                  <a:lnTo>
                    <a:pt x="192" y="5"/>
                  </a:lnTo>
                  <a:lnTo>
                    <a:pt x="190" y="5"/>
                  </a:lnTo>
                  <a:lnTo>
                    <a:pt x="190" y="5"/>
                  </a:lnTo>
                  <a:lnTo>
                    <a:pt x="190" y="5"/>
                  </a:lnTo>
                  <a:lnTo>
                    <a:pt x="189" y="7"/>
                  </a:lnTo>
                  <a:lnTo>
                    <a:pt x="189" y="7"/>
                  </a:lnTo>
                  <a:lnTo>
                    <a:pt x="189" y="7"/>
                  </a:lnTo>
                  <a:lnTo>
                    <a:pt x="189" y="7"/>
                  </a:lnTo>
                  <a:lnTo>
                    <a:pt x="187" y="7"/>
                  </a:lnTo>
                  <a:lnTo>
                    <a:pt x="187" y="7"/>
                  </a:lnTo>
                  <a:lnTo>
                    <a:pt x="187" y="7"/>
                  </a:lnTo>
                  <a:lnTo>
                    <a:pt x="185" y="7"/>
                  </a:lnTo>
                  <a:lnTo>
                    <a:pt x="185" y="7"/>
                  </a:lnTo>
                  <a:lnTo>
                    <a:pt x="185" y="7"/>
                  </a:lnTo>
                  <a:lnTo>
                    <a:pt x="185" y="7"/>
                  </a:lnTo>
                  <a:lnTo>
                    <a:pt x="184" y="7"/>
                  </a:lnTo>
                  <a:lnTo>
                    <a:pt x="184" y="7"/>
                  </a:lnTo>
                  <a:lnTo>
                    <a:pt x="184" y="7"/>
                  </a:lnTo>
                  <a:lnTo>
                    <a:pt x="182" y="7"/>
                  </a:lnTo>
                  <a:lnTo>
                    <a:pt x="182" y="7"/>
                  </a:lnTo>
                  <a:lnTo>
                    <a:pt x="182" y="7"/>
                  </a:lnTo>
                  <a:lnTo>
                    <a:pt x="180" y="7"/>
                  </a:lnTo>
                  <a:lnTo>
                    <a:pt x="180" y="7"/>
                  </a:lnTo>
                  <a:lnTo>
                    <a:pt x="180" y="7"/>
                  </a:lnTo>
                  <a:lnTo>
                    <a:pt x="180" y="7"/>
                  </a:lnTo>
                  <a:lnTo>
                    <a:pt x="179" y="7"/>
                  </a:lnTo>
                  <a:lnTo>
                    <a:pt x="179" y="7"/>
                  </a:lnTo>
                  <a:lnTo>
                    <a:pt x="179" y="7"/>
                  </a:lnTo>
                  <a:lnTo>
                    <a:pt x="177" y="7"/>
                  </a:lnTo>
                  <a:lnTo>
                    <a:pt x="177" y="7"/>
                  </a:lnTo>
                  <a:lnTo>
                    <a:pt x="177" y="7"/>
                  </a:lnTo>
                  <a:lnTo>
                    <a:pt x="177" y="7"/>
                  </a:lnTo>
                  <a:lnTo>
                    <a:pt x="176" y="7"/>
                  </a:lnTo>
                  <a:lnTo>
                    <a:pt x="176" y="7"/>
                  </a:lnTo>
                  <a:lnTo>
                    <a:pt x="176" y="7"/>
                  </a:lnTo>
                  <a:lnTo>
                    <a:pt x="174" y="7"/>
                  </a:lnTo>
                  <a:lnTo>
                    <a:pt x="174" y="7"/>
                  </a:lnTo>
                  <a:lnTo>
                    <a:pt x="174" y="7"/>
                  </a:lnTo>
                  <a:lnTo>
                    <a:pt x="174" y="7"/>
                  </a:lnTo>
                  <a:lnTo>
                    <a:pt x="172" y="7"/>
                  </a:lnTo>
                  <a:lnTo>
                    <a:pt x="172" y="7"/>
                  </a:lnTo>
                  <a:lnTo>
                    <a:pt x="172" y="8"/>
                  </a:lnTo>
                  <a:lnTo>
                    <a:pt x="171" y="8"/>
                  </a:lnTo>
                  <a:lnTo>
                    <a:pt x="171" y="8"/>
                  </a:lnTo>
                  <a:lnTo>
                    <a:pt x="171" y="8"/>
                  </a:lnTo>
                  <a:lnTo>
                    <a:pt x="169" y="8"/>
                  </a:lnTo>
                  <a:lnTo>
                    <a:pt x="169" y="8"/>
                  </a:lnTo>
                  <a:lnTo>
                    <a:pt x="169" y="8"/>
                  </a:lnTo>
                  <a:lnTo>
                    <a:pt x="169" y="8"/>
                  </a:lnTo>
                  <a:lnTo>
                    <a:pt x="167" y="8"/>
                  </a:lnTo>
                  <a:lnTo>
                    <a:pt x="167" y="8"/>
                  </a:lnTo>
                  <a:lnTo>
                    <a:pt x="167" y="8"/>
                  </a:lnTo>
                  <a:lnTo>
                    <a:pt x="166" y="8"/>
                  </a:lnTo>
                  <a:lnTo>
                    <a:pt x="166" y="8"/>
                  </a:lnTo>
                  <a:lnTo>
                    <a:pt x="166" y="8"/>
                  </a:lnTo>
                  <a:lnTo>
                    <a:pt x="166" y="8"/>
                  </a:lnTo>
                  <a:lnTo>
                    <a:pt x="164" y="8"/>
                  </a:lnTo>
                  <a:lnTo>
                    <a:pt x="164" y="8"/>
                  </a:lnTo>
                  <a:lnTo>
                    <a:pt x="164" y="8"/>
                  </a:lnTo>
                  <a:lnTo>
                    <a:pt x="163" y="8"/>
                  </a:lnTo>
                  <a:lnTo>
                    <a:pt x="163" y="8"/>
                  </a:lnTo>
                  <a:lnTo>
                    <a:pt x="163" y="8"/>
                  </a:lnTo>
                  <a:lnTo>
                    <a:pt x="161" y="8"/>
                  </a:lnTo>
                  <a:lnTo>
                    <a:pt x="161" y="8"/>
                  </a:lnTo>
                  <a:lnTo>
                    <a:pt x="161" y="8"/>
                  </a:lnTo>
                  <a:lnTo>
                    <a:pt x="161" y="8"/>
                  </a:lnTo>
                  <a:lnTo>
                    <a:pt x="159" y="8"/>
                  </a:lnTo>
                  <a:lnTo>
                    <a:pt x="159" y="8"/>
                  </a:lnTo>
                  <a:lnTo>
                    <a:pt x="159" y="8"/>
                  </a:lnTo>
                  <a:lnTo>
                    <a:pt x="158" y="8"/>
                  </a:lnTo>
                  <a:lnTo>
                    <a:pt x="158" y="8"/>
                  </a:lnTo>
                  <a:lnTo>
                    <a:pt x="158" y="8"/>
                  </a:lnTo>
                  <a:lnTo>
                    <a:pt x="158" y="8"/>
                  </a:lnTo>
                  <a:lnTo>
                    <a:pt x="156" y="8"/>
                  </a:lnTo>
                  <a:lnTo>
                    <a:pt x="156" y="8"/>
                  </a:lnTo>
                  <a:lnTo>
                    <a:pt x="156" y="8"/>
                  </a:lnTo>
                  <a:lnTo>
                    <a:pt x="154" y="8"/>
                  </a:lnTo>
                  <a:lnTo>
                    <a:pt x="154" y="8"/>
                  </a:lnTo>
                  <a:lnTo>
                    <a:pt x="154" y="10"/>
                  </a:lnTo>
                  <a:lnTo>
                    <a:pt x="154" y="10"/>
                  </a:lnTo>
                  <a:lnTo>
                    <a:pt x="153" y="10"/>
                  </a:lnTo>
                  <a:lnTo>
                    <a:pt x="153" y="10"/>
                  </a:lnTo>
                  <a:lnTo>
                    <a:pt x="153" y="10"/>
                  </a:lnTo>
                  <a:lnTo>
                    <a:pt x="151" y="10"/>
                  </a:lnTo>
                  <a:lnTo>
                    <a:pt x="151" y="10"/>
                  </a:lnTo>
                  <a:lnTo>
                    <a:pt x="151" y="10"/>
                  </a:lnTo>
                  <a:lnTo>
                    <a:pt x="149" y="10"/>
                  </a:lnTo>
                  <a:lnTo>
                    <a:pt x="149" y="10"/>
                  </a:lnTo>
                  <a:lnTo>
                    <a:pt x="149" y="10"/>
                  </a:lnTo>
                  <a:lnTo>
                    <a:pt x="149" y="10"/>
                  </a:lnTo>
                  <a:lnTo>
                    <a:pt x="148" y="10"/>
                  </a:lnTo>
                  <a:lnTo>
                    <a:pt x="148" y="10"/>
                  </a:lnTo>
                  <a:lnTo>
                    <a:pt x="148" y="10"/>
                  </a:lnTo>
                  <a:lnTo>
                    <a:pt x="146" y="10"/>
                  </a:lnTo>
                  <a:lnTo>
                    <a:pt x="146" y="10"/>
                  </a:lnTo>
                  <a:lnTo>
                    <a:pt x="146" y="10"/>
                  </a:lnTo>
                  <a:lnTo>
                    <a:pt x="146" y="10"/>
                  </a:lnTo>
                  <a:lnTo>
                    <a:pt x="145" y="10"/>
                  </a:lnTo>
                  <a:lnTo>
                    <a:pt x="145" y="10"/>
                  </a:lnTo>
                  <a:lnTo>
                    <a:pt x="145" y="12"/>
                  </a:lnTo>
                  <a:lnTo>
                    <a:pt x="143" y="12"/>
                  </a:lnTo>
                  <a:lnTo>
                    <a:pt x="143" y="12"/>
                  </a:lnTo>
                  <a:lnTo>
                    <a:pt x="143" y="12"/>
                  </a:lnTo>
                  <a:lnTo>
                    <a:pt x="143" y="12"/>
                  </a:lnTo>
                  <a:lnTo>
                    <a:pt x="141" y="12"/>
                  </a:lnTo>
                  <a:lnTo>
                    <a:pt x="141" y="12"/>
                  </a:lnTo>
                  <a:lnTo>
                    <a:pt x="141" y="12"/>
                  </a:lnTo>
                  <a:lnTo>
                    <a:pt x="140" y="12"/>
                  </a:lnTo>
                  <a:lnTo>
                    <a:pt x="140" y="12"/>
                  </a:lnTo>
                  <a:lnTo>
                    <a:pt x="140" y="12"/>
                  </a:lnTo>
                  <a:lnTo>
                    <a:pt x="138" y="12"/>
                  </a:lnTo>
                  <a:lnTo>
                    <a:pt x="138" y="12"/>
                  </a:lnTo>
                  <a:lnTo>
                    <a:pt x="138" y="12"/>
                  </a:lnTo>
                  <a:lnTo>
                    <a:pt x="138" y="12"/>
                  </a:lnTo>
                  <a:lnTo>
                    <a:pt x="136" y="12"/>
                  </a:lnTo>
                  <a:lnTo>
                    <a:pt x="136" y="12"/>
                  </a:lnTo>
                  <a:lnTo>
                    <a:pt x="136" y="12"/>
                  </a:lnTo>
                  <a:lnTo>
                    <a:pt x="135" y="12"/>
                  </a:lnTo>
                  <a:lnTo>
                    <a:pt x="135" y="12"/>
                  </a:lnTo>
                  <a:lnTo>
                    <a:pt x="135" y="12"/>
                  </a:lnTo>
                  <a:lnTo>
                    <a:pt x="135" y="12"/>
                  </a:lnTo>
                  <a:lnTo>
                    <a:pt x="133" y="12"/>
                  </a:lnTo>
                  <a:lnTo>
                    <a:pt x="133" y="12"/>
                  </a:lnTo>
                  <a:lnTo>
                    <a:pt x="133" y="12"/>
                  </a:lnTo>
                  <a:lnTo>
                    <a:pt x="132" y="12"/>
                  </a:lnTo>
                  <a:lnTo>
                    <a:pt x="132" y="12"/>
                  </a:lnTo>
                  <a:lnTo>
                    <a:pt x="132" y="12"/>
                  </a:lnTo>
                  <a:lnTo>
                    <a:pt x="132" y="12"/>
                  </a:lnTo>
                  <a:lnTo>
                    <a:pt x="130" y="12"/>
                  </a:lnTo>
                  <a:lnTo>
                    <a:pt x="130" y="12"/>
                  </a:lnTo>
                  <a:lnTo>
                    <a:pt x="130" y="12"/>
                  </a:lnTo>
                  <a:lnTo>
                    <a:pt x="128" y="12"/>
                  </a:lnTo>
                  <a:lnTo>
                    <a:pt x="128" y="12"/>
                  </a:lnTo>
                  <a:lnTo>
                    <a:pt x="128" y="12"/>
                  </a:lnTo>
                  <a:lnTo>
                    <a:pt x="127" y="12"/>
                  </a:lnTo>
                  <a:lnTo>
                    <a:pt x="127" y="12"/>
                  </a:lnTo>
                  <a:lnTo>
                    <a:pt x="127" y="12"/>
                  </a:lnTo>
                  <a:lnTo>
                    <a:pt x="127" y="14"/>
                  </a:lnTo>
                  <a:lnTo>
                    <a:pt x="125" y="14"/>
                  </a:lnTo>
                  <a:lnTo>
                    <a:pt x="125" y="14"/>
                  </a:lnTo>
                  <a:lnTo>
                    <a:pt x="125" y="14"/>
                  </a:lnTo>
                  <a:lnTo>
                    <a:pt x="123" y="14"/>
                  </a:lnTo>
                  <a:lnTo>
                    <a:pt x="123" y="14"/>
                  </a:lnTo>
                  <a:lnTo>
                    <a:pt x="123" y="14"/>
                  </a:lnTo>
                  <a:lnTo>
                    <a:pt x="123" y="14"/>
                  </a:lnTo>
                  <a:lnTo>
                    <a:pt x="122" y="14"/>
                  </a:lnTo>
                  <a:lnTo>
                    <a:pt x="122" y="14"/>
                  </a:lnTo>
                  <a:lnTo>
                    <a:pt x="122" y="14"/>
                  </a:lnTo>
                  <a:lnTo>
                    <a:pt x="120" y="14"/>
                  </a:lnTo>
                  <a:lnTo>
                    <a:pt x="120" y="14"/>
                  </a:lnTo>
                  <a:lnTo>
                    <a:pt x="120" y="14"/>
                  </a:lnTo>
                  <a:lnTo>
                    <a:pt x="119" y="14"/>
                  </a:lnTo>
                  <a:lnTo>
                    <a:pt x="119" y="14"/>
                  </a:lnTo>
                  <a:lnTo>
                    <a:pt x="119" y="14"/>
                  </a:lnTo>
                  <a:lnTo>
                    <a:pt x="119" y="14"/>
                  </a:lnTo>
                  <a:lnTo>
                    <a:pt x="117" y="14"/>
                  </a:lnTo>
                  <a:lnTo>
                    <a:pt x="117" y="14"/>
                  </a:lnTo>
                  <a:lnTo>
                    <a:pt x="117" y="14"/>
                  </a:lnTo>
                  <a:lnTo>
                    <a:pt x="115" y="14"/>
                  </a:lnTo>
                  <a:lnTo>
                    <a:pt x="115" y="14"/>
                  </a:lnTo>
                  <a:lnTo>
                    <a:pt x="115" y="14"/>
                  </a:lnTo>
                  <a:lnTo>
                    <a:pt x="115" y="14"/>
                  </a:lnTo>
                  <a:lnTo>
                    <a:pt x="114" y="14"/>
                  </a:lnTo>
                  <a:lnTo>
                    <a:pt x="114" y="14"/>
                  </a:lnTo>
                  <a:lnTo>
                    <a:pt x="114" y="14"/>
                  </a:lnTo>
                  <a:lnTo>
                    <a:pt x="112" y="14"/>
                  </a:lnTo>
                  <a:lnTo>
                    <a:pt x="112" y="14"/>
                  </a:lnTo>
                  <a:lnTo>
                    <a:pt x="112" y="14"/>
                  </a:lnTo>
                  <a:lnTo>
                    <a:pt x="112" y="14"/>
                  </a:lnTo>
                  <a:lnTo>
                    <a:pt x="110" y="14"/>
                  </a:lnTo>
                  <a:lnTo>
                    <a:pt x="110" y="14"/>
                  </a:lnTo>
                  <a:lnTo>
                    <a:pt x="110" y="14"/>
                  </a:lnTo>
                  <a:lnTo>
                    <a:pt x="109" y="14"/>
                  </a:lnTo>
                  <a:lnTo>
                    <a:pt x="109" y="15"/>
                  </a:lnTo>
                  <a:lnTo>
                    <a:pt x="109" y="15"/>
                  </a:lnTo>
                  <a:lnTo>
                    <a:pt x="107" y="15"/>
                  </a:lnTo>
                  <a:lnTo>
                    <a:pt x="107" y="15"/>
                  </a:lnTo>
                  <a:lnTo>
                    <a:pt x="107" y="15"/>
                  </a:lnTo>
                  <a:lnTo>
                    <a:pt x="107" y="15"/>
                  </a:lnTo>
                  <a:lnTo>
                    <a:pt x="106" y="15"/>
                  </a:lnTo>
                  <a:lnTo>
                    <a:pt x="106" y="15"/>
                  </a:lnTo>
                  <a:lnTo>
                    <a:pt x="106" y="15"/>
                  </a:lnTo>
                  <a:lnTo>
                    <a:pt x="104" y="15"/>
                  </a:lnTo>
                  <a:lnTo>
                    <a:pt x="104" y="15"/>
                  </a:lnTo>
                  <a:lnTo>
                    <a:pt x="104" y="15"/>
                  </a:lnTo>
                  <a:lnTo>
                    <a:pt x="104" y="15"/>
                  </a:lnTo>
                  <a:lnTo>
                    <a:pt x="102" y="15"/>
                  </a:lnTo>
                  <a:lnTo>
                    <a:pt x="102" y="15"/>
                  </a:lnTo>
                  <a:lnTo>
                    <a:pt x="102" y="15"/>
                  </a:lnTo>
                  <a:lnTo>
                    <a:pt x="101" y="15"/>
                  </a:lnTo>
                  <a:lnTo>
                    <a:pt x="101" y="15"/>
                  </a:lnTo>
                  <a:lnTo>
                    <a:pt x="101" y="15"/>
                  </a:lnTo>
                  <a:lnTo>
                    <a:pt x="101" y="15"/>
                  </a:lnTo>
                  <a:lnTo>
                    <a:pt x="99" y="15"/>
                  </a:lnTo>
                  <a:lnTo>
                    <a:pt x="99" y="15"/>
                  </a:lnTo>
                  <a:lnTo>
                    <a:pt x="99" y="15"/>
                  </a:lnTo>
                  <a:lnTo>
                    <a:pt x="97" y="15"/>
                  </a:lnTo>
                  <a:lnTo>
                    <a:pt x="97" y="15"/>
                  </a:lnTo>
                  <a:lnTo>
                    <a:pt x="97" y="15"/>
                  </a:lnTo>
                  <a:lnTo>
                    <a:pt x="96" y="15"/>
                  </a:lnTo>
                  <a:lnTo>
                    <a:pt x="96" y="15"/>
                  </a:lnTo>
                  <a:lnTo>
                    <a:pt x="96" y="15"/>
                  </a:lnTo>
                  <a:lnTo>
                    <a:pt x="96" y="15"/>
                  </a:lnTo>
                  <a:lnTo>
                    <a:pt x="94" y="15"/>
                  </a:lnTo>
                  <a:lnTo>
                    <a:pt x="94" y="17"/>
                  </a:lnTo>
                  <a:lnTo>
                    <a:pt x="94" y="17"/>
                  </a:lnTo>
                  <a:lnTo>
                    <a:pt x="93" y="17"/>
                  </a:lnTo>
                  <a:lnTo>
                    <a:pt x="93" y="17"/>
                  </a:lnTo>
                  <a:lnTo>
                    <a:pt x="93" y="17"/>
                  </a:lnTo>
                  <a:lnTo>
                    <a:pt x="93" y="17"/>
                  </a:lnTo>
                  <a:lnTo>
                    <a:pt x="91" y="17"/>
                  </a:lnTo>
                  <a:lnTo>
                    <a:pt x="91" y="17"/>
                  </a:lnTo>
                  <a:lnTo>
                    <a:pt x="91" y="17"/>
                  </a:lnTo>
                  <a:lnTo>
                    <a:pt x="89" y="17"/>
                  </a:lnTo>
                  <a:lnTo>
                    <a:pt x="89" y="17"/>
                  </a:lnTo>
                  <a:lnTo>
                    <a:pt x="89" y="17"/>
                  </a:lnTo>
                  <a:lnTo>
                    <a:pt x="88" y="17"/>
                  </a:lnTo>
                  <a:lnTo>
                    <a:pt x="88" y="17"/>
                  </a:lnTo>
                  <a:lnTo>
                    <a:pt x="88" y="17"/>
                  </a:lnTo>
                  <a:lnTo>
                    <a:pt x="88" y="17"/>
                  </a:lnTo>
                  <a:lnTo>
                    <a:pt x="86" y="17"/>
                  </a:lnTo>
                  <a:lnTo>
                    <a:pt x="86" y="17"/>
                  </a:lnTo>
                  <a:lnTo>
                    <a:pt x="86" y="17"/>
                  </a:lnTo>
                  <a:lnTo>
                    <a:pt x="84" y="17"/>
                  </a:lnTo>
                  <a:lnTo>
                    <a:pt x="84" y="17"/>
                  </a:lnTo>
                  <a:lnTo>
                    <a:pt x="84" y="17"/>
                  </a:lnTo>
                  <a:lnTo>
                    <a:pt x="84" y="17"/>
                  </a:lnTo>
                  <a:lnTo>
                    <a:pt x="83" y="17"/>
                  </a:lnTo>
                  <a:lnTo>
                    <a:pt x="83" y="17"/>
                  </a:lnTo>
                  <a:lnTo>
                    <a:pt x="83" y="17"/>
                  </a:lnTo>
                  <a:lnTo>
                    <a:pt x="81" y="17"/>
                  </a:lnTo>
                  <a:lnTo>
                    <a:pt x="81" y="17"/>
                  </a:lnTo>
                  <a:lnTo>
                    <a:pt x="81" y="17"/>
                  </a:lnTo>
                  <a:lnTo>
                    <a:pt x="81" y="17"/>
                  </a:lnTo>
                  <a:lnTo>
                    <a:pt x="80" y="17"/>
                  </a:lnTo>
                  <a:lnTo>
                    <a:pt x="80" y="17"/>
                  </a:lnTo>
                  <a:lnTo>
                    <a:pt x="80" y="17"/>
                  </a:lnTo>
                  <a:lnTo>
                    <a:pt x="78" y="17"/>
                  </a:lnTo>
                  <a:lnTo>
                    <a:pt x="78" y="17"/>
                  </a:lnTo>
                  <a:lnTo>
                    <a:pt x="78" y="17"/>
                  </a:lnTo>
                  <a:lnTo>
                    <a:pt x="76" y="17"/>
                  </a:lnTo>
                  <a:lnTo>
                    <a:pt x="76" y="17"/>
                  </a:lnTo>
                  <a:lnTo>
                    <a:pt x="76" y="17"/>
                  </a:lnTo>
                  <a:lnTo>
                    <a:pt x="76" y="17"/>
                  </a:lnTo>
                  <a:lnTo>
                    <a:pt x="75" y="19"/>
                  </a:lnTo>
                  <a:lnTo>
                    <a:pt x="75" y="19"/>
                  </a:lnTo>
                  <a:lnTo>
                    <a:pt x="75" y="19"/>
                  </a:lnTo>
                  <a:lnTo>
                    <a:pt x="73" y="19"/>
                  </a:lnTo>
                  <a:lnTo>
                    <a:pt x="73" y="19"/>
                  </a:lnTo>
                  <a:lnTo>
                    <a:pt x="73" y="19"/>
                  </a:lnTo>
                  <a:lnTo>
                    <a:pt x="73" y="19"/>
                  </a:lnTo>
                  <a:lnTo>
                    <a:pt x="71" y="19"/>
                  </a:lnTo>
                  <a:lnTo>
                    <a:pt x="71" y="19"/>
                  </a:lnTo>
                  <a:lnTo>
                    <a:pt x="71" y="19"/>
                  </a:lnTo>
                  <a:lnTo>
                    <a:pt x="70" y="19"/>
                  </a:lnTo>
                  <a:lnTo>
                    <a:pt x="70" y="19"/>
                  </a:lnTo>
                  <a:lnTo>
                    <a:pt x="70" y="19"/>
                  </a:lnTo>
                  <a:lnTo>
                    <a:pt x="70" y="19"/>
                  </a:lnTo>
                  <a:lnTo>
                    <a:pt x="68" y="19"/>
                  </a:lnTo>
                  <a:lnTo>
                    <a:pt x="68" y="19"/>
                  </a:lnTo>
                  <a:lnTo>
                    <a:pt x="68" y="19"/>
                  </a:lnTo>
                  <a:lnTo>
                    <a:pt x="66" y="19"/>
                  </a:lnTo>
                  <a:lnTo>
                    <a:pt x="66" y="19"/>
                  </a:lnTo>
                  <a:lnTo>
                    <a:pt x="66" y="19"/>
                  </a:lnTo>
                  <a:lnTo>
                    <a:pt x="65" y="19"/>
                  </a:lnTo>
                  <a:lnTo>
                    <a:pt x="65" y="19"/>
                  </a:lnTo>
                  <a:lnTo>
                    <a:pt x="65" y="19"/>
                  </a:lnTo>
                  <a:lnTo>
                    <a:pt x="65" y="19"/>
                  </a:lnTo>
                  <a:lnTo>
                    <a:pt x="63" y="19"/>
                  </a:lnTo>
                  <a:lnTo>
                    <a:pt x="63" y="19"/>
                  </a:lnTo>
                  <a:lnTo>
                    <a:pt x="63" y="19"/>
                  </a:lnTo>
                  <a:lnTo>
                    <a:pt x="62" y="19"/>
                  </a:lnTo>
                  <a:lnTo>
                    <a:pt x="62" y="19"/>
                  </a:lnTo>
                  <a:lnTo>
                    <a:pt x="62" y="19"/>
                  </a:lnTo>
                  <a:lnTo>
                    <a:pt x="62" y="19"/>
                  </a:lnTo>
                  <a:lnTo>
                    <a:pt x="60" y="19"/>
                  </a:lnTo>
                  <a:lnTo>
                    <a:pt x="60" y="19"/>
                  </a:lnTo>
                  <a:lnTo>
                    <a:pt x="60" y="19"/>
                  </a:lnTo>
                  <a:lnTo>
                    <a:pt x="58" y="19"/>
                  </a:lnTo>
                  <a:lnTo>
                    <a:pt x="58" y="19"/>
                  </a:lnTo>
                  <a:lnTo>
                    <a:pt x="58" y="19"/>
                  </a:lnTo>
                  <a:lnTo>
                    <a:pt x="57" y="19"/>
                  </a:lnTo>
                  <a:lnTo>
                    <a:pt x="57" y="19"/>
                  </a:lnTo>
                  <a:lnTo>
                    <a:pt x="57" y="19"/>
                  </a:lnTo>
                  <a:lnTo>
                    <a:pt x="57" y="19"/>
                  </a:lnTo>
                  <a:lnTo>
                    <a:pt x="55" y="21"/>
                  </a:lnTo>
                  <a:lnTo>
                    <a:pt x="55" y="21"/>
                  </a:lnTo>
                  <a:lnTo>
                    <a:pt x="55" y="21"/>
                  </a:lnTo>
                  <a:lnTo>
                    <a:pt x="53" y="21"/>
                  </a:lnTo>
                  <a:lnTo>
                    <a:pt x="53" y="21"/>
                  </a:lnTo>
                  <a:lnTo>
                    <a:pt x="53" y="21"/>
                  </a:lnTo>
                  <a:lnTo>
                    <a:pt x="53" y="21"/>
                  </a:lnTo>
                  <a:lnTo>
                    <a:pt x="52" y="21"/>
                  </a:lnTo>
                  <a:lnTo>
                    <a:pt x="52" y="21"/>
                  </a:lnTo>
                  <a:lnTo>
                    <a:pt x="52" y="21"/>
                  </a:lnTo>
                  <a:lnTo>
                    <a:pt x="50" y="21"/>
                  </a:lnTo>
                  <a:lnTo>
                    <a:pt x="50" y="21"/>
                  </a:lnTo>
                  <a:lnTo>
                    <a:pt x="50" y="21"/>
                  </a:lnTo>
                  <a:lnTo>
                    <a:pt x="50" y="21"/>
                  </a:lnTo>
                  <a:lnTo>
                    <a:pt x="49" y="21"/>
                  </a:lnTo>
                  <a:lnTo>
                    <a:pt x="49" y="21"/>
                  </a:lnTo>
                  <a:lnTo>
                    <a:pt x="49" y="21"/>
                  </a:lnTo>
                  <a:lnTo>
                    <a:pt x="47" y="21"/>
                  </a:lnTo>
                  <a:lnTo>
                    <a:pt x="47" y="21"/>
                  </a:lnTo>
                  <a:lnTo>
                    <a:pt x="47" y="21"/>
                  </a:lnTo>
                  <a:lnTo>
                    <a:pt x="45" y="21"/>
                  </a:lnTo>
                  <a:lnTo>
                    <a:pt x="45" y="21"/>
                  </a:lnTo>
                  <a:lnTo>
                    <a:pt x="45" y="21"/>
                  </a:lnTo>
                  <a:lnTo>
                    <a:pt x="45" y="21"/>
                  </a:lnTo>
                  <a:lnTo>
                    <a:pt x="44" y="21"/>
                  </a:lnTo>
                  <a:lnTo>
                    <a:pt x="44" y="21"/>
                  </a:lnTo>
                  <a:lnTo>
                    <a:pt x="44" y="22"/>
                  </a:lnTo>
                  <a:lnTo>
                    <a:pt x="42" y="22"/>
                  </a:lnTo>
                  <a:lnTo>
                    <a:pt x="42" y="22"/>
                  </a:lnTo>
                  <a:lnTo>
                    <a:pt x="42" y="22"/>
                  </a:lnTo>
                  <a:lnTo>
                    <a:pt x="42" y="22"/>
                  </a:lnTo>
                  <a:lnTo>
                    <a:pt x="40" y="22"/>
                  </a:lnTo>
                  <a:lnTo>
                    <a:pt x="40" y="22"/>
                  </a:lnTo>
                  <a:lnTo>
                    <a:pt x="40" y="22"/>
                  </a:lnTo>
                  <a:lnTo>
                    <a:pt x="39" y="22"/>
                  </a:lnTo>
                  <a:lnTo>
                    <a:pt x="39" y="22"/>
                  </a:lnTo>
                  <a:lnTo>
                    <a:pt x="39" y="22"/>
                  </a:lnTo>
                  <a:lnTo>
                    <a:pt x="39" y="22"/>
                  </a:lnTo>
                  <a:lnTo>
                    <a:pt x="37" y="22"/>
                  </a:lnTo>
                  <a:lnTo>
                    <a:pt x="37" y="22"/>
                  </a:lnTo>
                  <a:lnTo>
                    <a:pt x="37" y="22"/>
                  </a:lnTo>
                  <a:lnTo>
                    <a:pt x="36" y="22"/>
                  </a:lnTo>
                  <a:lnTo>
                    <a:pt x="36" y="22"/>
                  </a:lnTo>
                  <a:lnTo>
                    <a:pt x="36" y="22"/>
                  </a:lnTo>
                  <a:lnTo>
                    <a:pt x="34" y="22"/>
                  </a:lnTo>
                  <a:lnTo>
                    <a:pt x="34" y="22"/>
                  </a:lnTo>
                  <a:lnTo>
                    <a:pt x="34" y="22"/>
                  </a:lnTo>
                  <a:lnTo>
                    <a:pt x="34" y="22"/>
                  </a:lnTo>
                  <a:lnTo>
                    <a:pt x="32" y="22"/>
                  </a:lnTo>
                  <a:lnTo>
                    <a:pt x="32" y="22"/>
                  </a:lnTo>
                  <a:lnTo>
                    <a:pt x="32" y="22"/>
                  </a:lnTo>
                  <a:lnTo>
                    <a:pt x="31" y="22"/>
                  </a:lnTo>
                  <a:lnTo>
                    <a:pt x="31" y="22"/>
                  </a:lnTo>
                  <a:lnTo>
                    <a:pt x="31" y="22"/>
                  </a:lnTo>
                  <a:lnTo>
                    <a:pt x="31" y="22"/>
                  </a:lnTo>
                  <a:lnTo>
                    <a:pt x="29" y="22"/>
                  </a:lnTo>
                  <a:lnTo>
                    <a:pt x="29" y="22"/>
                  </a:lnTo>
                  <a:lnTo>
                    <a:pt x="29" y="24"/>
                  </a:lnTo>
                  <a:lnTo>
                    <a:pt x="27" y="24"/>
                  </a:lnTo>
                  <a:lnTo>
                    <a:pt x="27" y="24"/>
                  </a:lnTo>
                  <a:lnTo>
                    <a:pt x="27" y="24"/>
                  </a:lnTo>
                  <a:lnTo>
                    <a:pt x="26" y="24"/>
                  </a:lnTo>
                  <a:lnTo>
                    <a:pt x="26" y="24"/>
                  </a:lnTo>
                  <a:lnTo>
                    <a:pt x="26" y="24"/>
                  </a:lnTo>
                  <a:lnTo>
                    <a:pt x="26" y="24"/>
                  </a:lnTo>
                  <a:lnTo>
                    <a:pt x="24" y="24"/>
                  </a:lnTo>
                  <a:lnTo>
                    <a:pt x="24" y="24"/>
                  </a:lnTo>
                  <a:lnTo>
                    <a:pt x="24" y="24"/>
                  </a:lnTo>
                  <a:lnTo>
                    <a:pt x="23" y="24"/>
                  </a:lnTo>
                  <a:lnTo>
                    <a:pt x="23" y="24"/>
                  </a:lnTo>
                  <a:lnTo>
                    <a:pt x="23" y="24"/>
                  </a:lnTo>
                  <a:lnTo>
                    <a:pt x="23" y="24"/>
                  </a:lnTo>
                  <a:lnTo>
                    <a:pt x="21" y="24"/>
                  </a:lnTo>
                  <a:lnTo>
                    <a:pt x="21" y="24"/>
                  </a:lnTo>
                  <a:lnTo>
                    <a:pt x="21" y="24"/>
                  </a:lnTo>
                  <a:lnTo>
                    <a:pt x="19" y="24"/>
                  </a:lnTo>
                  <a:lnTo>
                    <a:pt x="19" y="24"/>
                  </a:lnTo>
                  <a:lnTo>
                    <a:pt x="19" y="24"/>
                  </a:lnTo>
                  <a:lnTo>
                    <a:pt x="19" y="24"/>
                  </a:lnTo>
                  <a:lnTo>
                    <a:pt x="18" y="24"/>
                  </a:lnTo>
                  <a:lnTo>
                    <a:pt x="18" y="24"/>
                  </a:lnTo>
                  <a:lnTo>
                    <a:pt x="18" y="24"/>
                  </a:lnTo>
                  <a:lnTo>
                    <a:pt x="16" y="24"/>
                  </a:lnTo>
                  <a:lnTo>
                    <a:pt x="16" y="24"/>
                  </a:lnTo>
                  <a:lnTo>
                    <a:pt x="16" y="24"/>
                  </a:lnTo>
                  <a:lnTo>
                    <a:pt x="14" y="24"/>
                  </a:lnTo>
                  <a:lnTo>
                    <a:pt x="14" y="24"/>
                  </a:lnTo>
                  <a:lnTo>
                    <a:pt x="14" y="24"/>
                  </a:lnTo>
                  <a:lnTo>
                    <a:pt x="14" y="24"/>
                  </a:lnTo>
                  <a:lnTo>
                    <a:pt x="13" y="24"/>
                  </a:lnTo>
                  <a:lnTo>
                    <a:pt x="13" y="24"/>
                  </a:lnTo>
                  <a:lnTo>
                    <a:pt x="13" y="24"/>
                  </a:lnTo>
                  <a:lnTo>
                    <a:pt x="11" y="24"/>
                  </a:lnTo>
                  <a:lnTo>
                    <a:pt x="11" y="24"/>
                  </a:lnTo>
                  <a:lnTo>
                    <a:pt x="11" y="24"/>
                  </a:lnTo>
                  <a:lnTo>
                    <a:pt x="11" y="24"/>
                  </a:lnTo>
                  <a:lnTo>
                    <a:pt x="10" y="24"/>
                  </a:lnTo>
                  <a:lnTo>
                    <a:pt x="10" y="24"/>
                  </a:lnTo>
                  <a:lnTo>
                    <a:pt x="10" y="24"/>
                  </a:lnTo>
                  <a:lnTo>
                    <a:pt x="8" y="26"/>
                  </a:lnTo>
                  <a:lnTo>
                    <a:pt x="8" y="26"/>
                  </a:lnTo>
                  <a:lnTo>
                    <a:pt x="8" y="26"/>
                  </a:lnTo>
                  <a:lnTo>
                    <a:pt x="8" y="26"/>
                  </a:lnTo>
                  <a:lnTo>
                    <a:pt x="6" y="26"/>
                  </a:lnTo>
                  <a:lnTo>
                    <a:pt x="6" y="26"/>
                  </a:lnTo>
                  <a:lnTo>
                    <a:pt x="6" y="26"/>
                  </a:lnTo>
                  <a:lnTo>
                    <a:pt x="5" y="26"/>
                  </a:lnTo>
                  <a:lnTo>
                    <a:pt x="5" y="26"/>
                  </a:lnTo>
                  <a:lnTo>
                    <a:pt x="5" y="26"/>
                  </a:lnTo>
                  <a:lnTo>
                    <a:pt x="3" y="26"/>
                  </a:lnTo>
                  <a:lnTo>
                    <a:pt x="3" y="26"/>
                  </a:lnTo>
                  <a:lnTo>
                    <a:pt x="3" y="26"/>
                  </a:lnTo>
                  <a:lnTo>
                    <a:pt x="3" y="28"/>
                  </a:lnTo>
                  <a:lnTo>
                    <a:pt x="1" y="28"/>
                  </a:lnTo>
                  <a:lnTo>
                    <a:pt x="1" y="28"/>
                  </a:lnTo>
                  <a:lnTo>
                    <a:pt x="1" y="28"/>
                  </a:lnTo>
                  <a:lnTo>
                    <a:pt x="0" y="28"/>
                  </a:lnTo>
                  <a:lnTo>
                    <a:pt x="0" y="28"/>
                  </a:lnTo>
                  <a:lnTo>
                    <a:pt x="0" y="28"/>
                  </a:lnTo>
                </a:path>
              </a:pathLst>
            </a:custGeom>
            <a:noFill/>
            <a:ln w="1116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3366"/>
                </a:solidFill>
                <a:effectLst/>
                <a:uFillTx/>
                <a:latin typeface="Times New Roman"/>
              </a:endParaRPr>
            </a:p>
          </p:txBody>
        </p:sp>
        <p:sp>
          <p:nvSpPr>
            <p:cNvPr id="812" name=""/>
            <p:cNvSpPr/>
            <p:nvPr/>
          </p:nvSpPr>
          <p:spPr>
            <a:xfrm>
              <a:off x="1746360" y="6310440"/>
              <a:ext cx="189000" cy="21960"/>
            </a:xfrm>
            <a:custGeom>
              <a:avLst/>
              <a:gdLst/>
              <a:ahLst/>
              <a:rect l="l" t="t" r="r" b="b"/>
              <a:pathLst>
                <a:path w="237" h="28">
                  <a:moveTo>
                    <a:pt x="0" y="28"/>
                  </a:moveTo>
                  <a:lnTo>
                    <a:pt x="0" y="28"/>
                  </a:lnTo>
                  <a:lnTo>
                    <a:pt x="0" y="28"/>
                  </a:lnTo>
                  <a:lnTo>
                    <a:pt x="0" y="28"/>
                  </a:lnTo>
                  <a:lnTo>
                    <a:pt x="1" y="28"/>
                  </a:lnTo>
                  <a:lnTo>
                    <a:pt x="1" y="28"/>
                  </a:lnTo>
                  <a:lnTo>
                    <a:pt x="1" y="28"/>
                  </a:lnTo>
                  <a:lnTo>
                    <a:pt x="3" y="28"/>
                  </a:lnTo>
                  <a:lnTo>
                    <a:pt x="3" y="26"/>
                  </a:lnTo>
                  <a:lnTo>
                    <a:pt x="3" y="26"/>
                  </a:lnTo>
                  <a:lnTo>
                    <a:pt x="3" y="26"/>
                  </a:lnTo>
                  <a:lnTo>
                    <a:pt x="5" y="26"/>
                  </a:lnTo>
                  <a:lnTo>
                    <a:pt x="5" y="26"/>
                  </a:lnTo>
                  <a:lnTo>
                    <a:pt x="5" y="26"/>
                  </a:lnTo>
                  <a:lnTo>
                    <a:pt x="6" y="26"/>
                  </a:lnTo>
                  <a:lnTo>
                    <a:pt x="6" y="26"/>
                  </a:lnTo>
                  <a:lnTo>
                    <a:pt x="6" y="26"/>
                  </a:lnTo>
                  <a:lnTo>
                    <a:pt x="8" y="26"/>
                  </a:lnTo>
                  <a:lnTo>
                    <a:pt x="8" y="26"/>
                  </a:lnTo>
                  <a:lnTo>
                    <a:pt x="8" y="26"/>
                  </a:lnTo>
                  <a:lnTo>
                    <a:pt x="8" y="26"/>
                  </a:lnTo>
                  <a:lnTo>
                    <a:pt x="10" y="24"/>
                  </a:lnTo>
                  <a:lnTo>
                    <a:pt x="10" y="24"/>
                  </a:lnTo>
                  <a:lnTo>
                    <a:pt x="10" y="24"/>
                  </a:lnTo>
                  <a:lnTo>
                    <a:pt x="11" y="24"/>
                  </a:lnTo>
                  <a:lnTo>
                    <a:pt x="11" y="24"/>
                  </a:lnTo>
                  <a:lnTo>
                    <a:pt x="11" y="24"/>
                  </a:lnTo>
                  <a:lnTo>
                    <a:pt x="11" y="24"/>
                  </a:lnTo>
                  <a:lnTo>
                    <a:pt x="13" y="24"/>
                  </a:lnTo>
                  <a:lnTo>
                    <a:pt x="13" y="24"/>
                  </a:lnTo>
                  <a:lnTo>
                    <a:pt x="13" y="24"/>
                  </a:lnTo>
                  <a:lnTo>
                    <a:pt x="14" y="24"/>
                  </a:lnTo>
                  <a:lnTo>
                    <a:pt x="14" y="24"/>
                  </a:lnTo>
                  <a:lnTo>
                    <a:pt x="14" y="24"/>
                  </a:lnTo>
                  <a:lnTo>
                    <a:pt x="14" y="24"/>
                  </a:lnTo>
                  <a:lnTo>
                    <a:pt x="16" y="24"/>
                  </a:lnTo>
                  <a:lnTo>
                    <a:pt x="16" y="24"/>
                  </a:lnTo>
                  <a:lnTo>
                    <a:pt x="16" y="24"/>
                  </a:lnTo>
                  <a:lnTo>
                    <a:pt x="18" y="24"/>
                  </a:lnTo>
                  <a:lnTo>
                    <a:pt x="18" y="24"/>
                  </a:lnTo>
                  <a:lnTo>
                    <a:pt x="18" y="24"/>
                  </a:lnTo>
                  <a:lnTo>
                    <a:pt x="19" y="24"/>
                  </a:lnTo>
                  <a:lnTo>
                    <a:pt x="19" y="24"/>
                  </a:lnTo>
                  <a:lnTo>
                    <a:pt x="19" y="24"/>
                  </a:lnTo>
                  <a:lnTo>
                    <a:pt x="19" y="24"/>
                  </a:lnTo>
                  <a:lnTo>
                    <a:pt x="21" y="24"/>
                  </a:lnTo>
                  <a:lnTo>
                    <a:pt x="21" y="24"/>
                  </a:lnTo>
                  <a:lnTo>
                    <a:pt x="21" y="24"/>
                  </a:lnTo>
                  <a:lnTo>
                    <a:pt x="23" y="24"/>
                  </a:lnTo>
                  <a:lnTo>
                    <a:pt x="23" y="24"/>
                  </a:lnTo>
                  <a:lnTo>
                    <a:pt x="23" y="24"/>
                  </a:lnTo>
                  <a:lnTo>
                    <a:pt x="23" y="24"/>
                  </a:lnTo>
                  <a:lnTo>
                    <a:pt x="24" y="24"/>
                  </a:lnTo>
                  <a:lnTo>
                    <a:pt x="24" y="24"/>
                  </a:lnTo>
                  <a:lnTo>
                    <a:pt x="24" y="24"/>
                  </a:lnTo>
                  <a:lnTo>
                    <a:pt x="26" y="24"/>
                  </a:lnTo>
                  <a:lnTo>
                    <a:pt x="26" y="24"/>
                  </a:lnTo>
                  <a:lnTo>
                    <a:pt x="26" y="24"/>
                  </a:lnTo>
                  <a:lnTo>
                    <a:pt x="26" y="24"/>
                  </a:lnTo>
                  <a:lnTo>
                    <a:pt x="27" y="24"/>
                  </a:lnTo>
                  <a:lnTo>
                    <a:pt x="27" y="24"/>
                  </a:lnTo>
                  <a:lnTo>
                    <a:pt x="27" y="24"/>
                  </a:lnTo>
                  <a:lnTo>
                    <a:pt x="29" y="24"/>
                  </a:lnTo>
                  <a:lnTo>
                    <a:pt x="29" y="22"/>
                  </a:lnTo>
                  <a:lnTo>
                    <a:pt x="29" y="22"/>
                  </a:lnTo>
                  <a:lnTo>
                    <a:pt x="31" y="22"/>
                  </a:lnTo>
                  <a:lnTo>
                    <a:pt x="31" y="22"/>
                  </a:lnTo>
                  <a:lnTo>
                    <a:pt x="31" y="22"/>
                  </a:lnTo>
                  <a:lnTo>
                    <a:pt x="31" y="22"/>
                  </a:lnTo>
                  <a:lnTo>
                    <a:pt x="32" y="22"/>
                  </a:lnTo>
                  <a:lnTo>
                    <a:pt x="32" y="22"/>
                  </a:lnTo>
                  <a:lnTo>
                    <a:pt x="32" y="22"/>
                  </a:lnTo>
                  <a:lnTo>
                    <a:pt x="34" y="22"/>
                  </a:lnTo>
                  <a:lnTo>
                    <a:pt x="34" y="22"/>
                  </a:lnTo>
                  <a:lnTo>
                    <a:pt x="34" y="22"/>
                  </a:lnTo>
                  <a:lnTo>
                    <a:pt x="34" y="22"/>
                  </a:lnTo>
                  <a:lnTo>
                    <a:pt x="36" y="22"/>
                  </a:lnTo>
                  <a:lnTo>
                    <a:pt x="36" y="22"/>
                  </a:lnTo>
                  <a:lnTo>
                    <a:pt x="36" y="22"/>
                  </a:lnTo>
                  <a:lnTo>
                    <a:pt x="37" y="22"/>
                  </a:lnTo>
                  <a:lnTo>
                    <a:pt x="37" y="22"/>
                  </a:lnTo>
                  <a:lnTo>
                    <a:pt x="37" y="22"/>
                  </a:lnTo>
                  <a:lnTo>
                    <a:pt x="39" y="22"/>
                  </a:lnTo>
                  <a:lnTo>
                    <a:pt x="39" y="22"/>
                  </a:lnTo>
                  <a:lnTo>
                    <a:pt x="39" y="22"/>
                  </a:lnTo>
                  <a:lnTo>
                    <a:pt x="39" y="22"/>
                  </a:lnTo>
                  <a:lnTo>
                    <a:pt x="40" y="22"/>
                  </a:lnTo>
                  <a:lnTo>
                    <a:pt x="40" y="22"/>
                  </a:lnTo>
                  <a:lnTo>
                    <a:pt x="40" y="22"/>
                  </a:lnTo>
                  <a:lnTo>
                    <a:pt x="42" y="22"/>
                  </a:lnTo>
                  <a:lnTo>
                    <a:pt x="42" y="22"/>
                  </a:lnTo>
                  <a:lnTo>
                    <a:pt x="42" y="22"/>
                  </a:lnTo>
                  <a:lnTo>
                    <a:pt x="42" y="22"/>
                  </a:lnTo>
                  <a:lnTo>
                    <a:pt x="44" y="22"/>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50" y="21"/>
                  </a:lnTo>
                  <a:lnTo>
                    <a:pt x="50" y="21"/>
                  </a:lnTo>
                  <a:lnTo>
                    <a:pt x="50" y="21"/>
                  </a:lnTo>
                  <a:lnTo>
                    <a:pt x="50" y="21"/>
                  </a:lnTo>
                  <a:lnTo>
                    <a:pt x="52" y="21"/>
                  </a:lnTo>
                  <a:lnTo>
                    <a:pt x="52" y="21"/>
                  </a:lnTo>
                  <a:lnTo>
                    <a:pt x="52" y="21"/>
                  </a:lnTo>
                  <a:lnTo>
                    <a:pt x="53" y="21"/>
                  </a:lnTo>
                  <a:lnTo>
                    <a:pt x="53" y="21"/>
                  </a:lnTo>
                  <a:lnTo>
                    <a:pt x="53" y="21"/>
                  </a:lnTo>
                  <a:lnTo>
                    <a:pt x="53" y="21"/>
                  </a:lnTo>
                  <a:lnTo>
                    <a:pt x="55" y="21"/>
                  </a:lnTo>
                  <a:lnTo>
                    <a:pt x="55" y="21"/>
                  </a:lnTo>
                  <a:lnTo>
                    <a:pt x="55" y="21"/>
                  </a:lnTo>
                  <a:lnTo>
                    <a:pt x="57" y="19"/>
                  </a:lnTo>
                  <a:lnTo>
                    <a:pt x="57" y="19"/>
                  </a:lnTo>
                  <a:lnTo>
                    <a:pt x="57" y="19"/>
                  </a:lnTo>
                  <a:lnTo>
                    <a:pt x="57" y="19"/>
                  </a:lnTo>
                  <a:lnTo>
                    <a:pt x="58" y="19"/>
                  </a:lnTo>
                  <a:lnTo>
                    <a:pt x="58" y="19"/>
                  </a:lnTo>
                  <a:lnTo>
                    <a:pt x="58" y="19"/>
                  </a:lnTo>
                  <a:lnTo>
                    <a:pt x="60" y="19"/>
                  </a:lnTo>
                  <a:lnTo>
                    <a:pt x="60" y="19"/>
                  </a:lnTo>
                  <a:lnTo>
                    <a:pt x="60" y="19"/>
                  </a:lnTo>
                  <a:lnTo>
                    <a:pt x="62" y="19"/>
                  </a:lnTo>
                  <a:lnTo>
                    <a:pt x="62" y="19"/>
                  </a:lnTo>
                  <a:lnTo>
                    <a:pt x="62" y="19"/>
                  </a:lnTo>
                  <a:lnTo>
                    <a:pt x="62" y="19"/>
                  </a:lnTo>
                  <a:lnTo>
                    <a:pt x="63" y="19"/>
                  </a:lnTo>
                  <a:lnTo>
                    <a:pt x="63" y="19"/>
                  </a:lnTo>
                  <a:lnTo>
                    <a:pt x="63" y="19"/>
                  </a:lnTo>
                  <a:lnTo>
                    <a:pt x="65" y="19"/>
                  </a:lnTo>
                  <a:lnTo>
                    <a:pt x="65" y="19"/>
                  </a:lnTo>
                  <a:lnTo>
                    <a:pt x="65" y="19"/>
                  </a:lnTo>
                  <a:lnTo>
                    <a:pt x="65" y="19"/>
                  </a:lnTo>
                  <a:lnTo>
                    <a:pt x="66" y="19"/>
                  </a:lnTo>
                  <a:lnTo>
                    <a:pt x="66" y="19"/>
                  </a:lnTo>
                  <a:lnTo>
                    <a:pt x="66" y="19"/>
                  </a:lnTo>
                  <a:lnTo>
                    <a:pt x="68" y="19"/>
                  </a:lnTo>
                  <a:lnTo>
                    <a:pt x="68" y="19"/>
                  </a:lnTo>
                  <a:lnTo>
                    <a:pt x="68" y="19"/>
                  </a:lnTo>
                  <a:lnTo>
                    <a:pt x="70" y="19"/>
                  </a:lnTo>
                  <a:lnTo>
                    <a:pt x="70" y="19"/>
                  </a:lnTo>
                  <a:lnTo>
                    <a:pt x="70" y="19"/>
                  </a:lnTo>
                  <a:lnTo>
                    <a:pt x="70" y="19"/>
                  </a:lnTo>
                  <a:lnTo>
                    <a:pt x="71" y="19"/>
                  </a:lnTo>
                  <a:lnTo>
                    <a:pt x="71" y="19"/>
                  </a:lnTo>
                  <a:lnTo>
                    <a:pt x="71" y="19"/>
                  </a:lnTo>
                  <a:lnTo>
                    <a:pt x="73" y="19"/>
                  </a:lnTo>
                  <a:lnTo>
                    <a:pt x="73" y="19"/>
                  </a:lnTo>
                  <a:lnTo>
                    <a:pt x="73" y="19"/>
                  </a:lnTo>
                  <a:lnTo>
                    <a:pt x="73" y="19"/>
                  </a:lnTo>
                  <a:lnTo>
                    <a:pt x="75" y="19"/>
                  </a:lnTo>
                  <a:lnTo>
                    <a:pt x="75" y="19"/>
                  </a:lnTo>
                  <a:lnTo>
                    <a:pt x="75" y="19"/>
                  </a:lnTo>
                  <a:lnTo>
                    <a:pt x="76" y="17"/>
                  </a:lnTo>
                  <a:lnTo>
                    <a:pt x="76" y="17"/>
                  </a:lnTo>
                  <a:lnTo>
                    <a:pt x="76" y="17"/>
                  </a:lnTo>
                  <a:lnTo>
                    <a:pt x="76" y="17"/>
                  </a:lnTo>
                  <a:lnTo>
                    <a:pt x="78" y="17"/>
                  </a:lnTo>
                  <a:lnTo>
                    <a:pt x="78" y="17"/>
                  </a:lnTo>
                  <a:lnTo>
                    <a:pt x="78" y="17"/>
                  </a:lnTo>
                  <a:lnTo>
                    <a:pt x="80" y="17"/>
                  </a:lnTo>
                  <a:lnTo>
                    <a:pt x="80" y="17"/>
                  </a:lnTo>
                  <a:lnTo>
                    <a:pt x="80" y="17"/>
                  </a:lnTo>
                  <a:lnTo>
                    <a:pt x="81" y="17"/>
                  </a:lnTo>
                  <a:lnTo>
                    <a:pt x="81" y="17"/>
                  </a:lnTo>
                  <a:lnTo>
                    <a:pt x="81" y="17"/>
                  </a:lnTo>
                  <a:lnTo>
                    <a:pt x="81" y="17"/>
                  </a:lnTo>
                  <a:lnTo>
                    <a:pt x="83" y="17"/>
                  </a:lnTo>
                  <a:lnTo>
                    <a:pt x="83" y="17"/>
                  </a:lnTo>
                  <a:lnTo>
                    <a:pt x="83" y="17"/>
                  </a:lnTo>
                  <a:lnTo>
                    <a:pt x="84" y="17"/>
                  </a:lnTo>
                  <a:lnTo>
                    <a:pt x="84" y="17"/>
                  </a:lnTo>
                  <a:lnTo>
                    <a:pt x="84" y="17"/>
                  </a:lnTo>
                  <a:lnTo>
                    <a:pt x="84" y="17"/>
                  </a:lnTo>
                  <a:lnTo>
                    <a:pt x="86" y="17"/>
                  </a:lnTo>
                  <a:lnTo>
                    <a:pt x="86" y="17"/>
                  </a:lnTo>
                  <a:lnTo>
                    <a:pt x="86" y="17"/>
                  </a:lnTo>
                  <a:lnTo>
                    <a:pt x="88" y="17"/>
                  </a:lnTo>
                  <a:lnTo>
                    <a:pt x="88" y="17"/>
                  </a:lnTo>
                  <a:lnTo>
                    <a:pt x="88" y="17"/>
                  </a:lnTo>
                  <a:lnTo>
                    <a:pt x="88" y="17"/>
                  </a:lnTo>
                  <a:lnTo>
                    <a:pt x="89" y="17"/>
                  </a:lnTo>
                  <a:lnTo>
                    <a:pt x="89" y="17"/>
                  </a:lnTo>
                  <a:lnTo>
                    <a:pt x="89" y="17"/>
                  </a:lnTo>
                  <a:lnTo>
                    <a:pt x="91" y="17"/>
                  </a:lnTo>
                  <a:lnTo>
                    <a:pt x="91" y="17"/>
                  </a:lnTo>
                  <a:lnTo>
                    <a:pt x="91" y="17"/>
                  </a:lnTo>
                  <a:lnTo>
                    <a:pt x="93" y="17"/>
                  </a:lnTo>
                  <a:lnTo>
                    <a:pt x="93" y="17"/>
                  </a:lnTo>
                  <a:lnTo>
                    <a:pt x="93" y="17"/>
                  </a:lnTo>
                  <a:lnTo>
                    <a:pt x="93" y="17"/>
                  </a:lnTo>
                  <a:lnTo>
                    <a:pt x="94" y="17"/>
                  </a:lnTo>
                  <a:lnTo>
                    <a:pt x="94" y="17"/>
                  </a:lnTo>
                  <a:lnTo>
                    <a:pt x="94" y="15"/>
                  </a:lnTo>
                  <a:lnTo>
                    <a:pt x="96" y="15"/>
                  </a:lnTo>
                  <a:lnTo>
                    <a:pt x="96" y="15"/>
                  </a:lnTo>
                  <a:lnTo>
                    <a:pt x="96" y="15"/>
                  </a:lnTo>
                  <a:lnTo>
                    <a:pt x="96" y="15"/>
                  </a:lnTo>
                  <a:lnTo>
                    <a:pt x="97" y="15"/>
                  </a:lnTo>
                  <a:lnTo>
                    <a:pt x="97" y="15"/>
                  </a:lnTo>
                  <a:lnTo>
                    <a:pt x="97" y="15"/>
                  </a:lnTo>
                  <a:lnTo>
                    <a:pt x="99" y="15"/>
                  </a:lnTo>
                  <a:lnTo>
                    <a:pt x="99" y="15"/>
                  </a:lnTo>
                  <a:lnTo>
                    <a:pt x="99" y="15"/>
                  </a:lnTo>
                  <a:lnTo>
                    <a:pt x="101" y="15"/>
                  </a:lnTo>
                  <a:lnTo>
                    <a:pt x="101" y="15"/>
                  </a:lnTo>
                  <a:lnTo>
                    <a:pt x="101" y="15"/>
                  </a:lnTo>
                  <a:lnTo>
                    <a:pt x="101" y="15"/>
                  </a:lnTo>
                  <a:lnTo>
                    <a:pt x="102" y="15"/>
                  </a:lnTo>
                  <a:lnTo>
                    <a:pt x="102" y="15"/>
                  </a:lnTo>
                  <a:lnTo>
                    <a:pt x="102" y="15"/>
                  </a:lnTo>
                  <a:lnTo>
                    <a:pt x="104" y="15"/>
                  </a:lnTo>
                  <a:lnTo>
                    <a:pt x="104" y="15"/>
                  </a:lnTo>
                  <a:lnTo>
                    <a:pt x="104" y="15"/>
                  </a:lnTo>
                  <a:lnTo>
                    <a:pt x="104" y="15"/>
                  </a:lnTo>
                  <a:lnTo>
                    <a:pt x="106" y="15"/>
                  </a:lnTo>
                  <a:lnTo>
                    <a:pt x="106" y="15"/>
                  </a:lnTo>
                  <a:lnTo>
                    <a:pt x="106" y="15"/>
                  </a:lnTo>
                  <a:lnTo>
                    <a:pt x="107" y="15"/>
                  </a:lnTo>
                  <a:lnTo>
                    <a:pt x="107" y="15"/>
                  </a:lnTo>
                  <a:lnTo>
                    <a:pt x="107" y="15"/>
                  </a:lnTo>
                  <a:lnTo>
                    <a:pt x="107" y="15"/>
                  </a:lnTo>
                  <a:lnTo>
                    <a:pt x="109" y="15"/>
                  </a:lnTo>
                  <a:lnTo>
                    <a:pt x="109" y="15"/>
                  </a:lnTo>
                  <a:lnTo>
                    <a:pt x="109" y="14"/>
                  </a:lnTo>
                  <a:lnTo>
                    <a:pt x="110" y="14"/>
                  </a:lnTo>
                  <a:lnTo>
                    <a:pt x="110" y="14"/>
                  </a:lnTo>
                  <a:lnTo>
                    <a:pt x="110" y="14"/>
                  </a:lnTo>
                  <a:lnTo>
                    <a:pt x="112" y="14"/>
                  </a:lnTo>
                  <a:lnTo>
                    <a:pt x="112" y="14"/>
                  </a:lnTo>
                  <a:lnTo>
                    <a:pt x="112" y="14"/>
                  </a:lnTo>
                  <a:lnTo>
                    <a:pt x="112" y="14"/>
                  </a:lnTo>
                  <a:lnTo>
                    <a:pt x="114" y="14"/>
                  </a:lnTo>
                  <a:lnTo>
                    <a:pt x="114" y="14"/>
                  </a:lnTo>
                  <a:lnTo>
                    <a:pt x="114" y="14"/>
                  </a:lnTo>
                  <a:lnTo>
                    <a:pt x="115" y="14"/>
                  </a:lnTo>
                  <a:lnTo>
                    <a:pt x="115" y="14"/>
                  </a:lnTo>
                  <a:lnTo>
                    <a:pt x="115" y="14"/>
                  </a:lnTo>
                  <a:lnTo>
                    <a:pt x="115" y="14"/>
                  </a:lnTo>
                  <a:lnTo>
                    <a:pt x="117" y="14"/>
                  </a:lnTo>
                  <a:lnTo>
                    <a:pt x="117" y="14"/>
                  </a:lnTo>
                  <a:lnTo>
                    <a:pt x="117" y="14"/>
                  </a:lnTo>
                  <a:lnTo>
                    <a:pt x="119" y="14"/>
                  </a:lnTo>
                  <a:lnTo>
                    <a:pt x="119" y="14"/>
                  </a:lnTo>
                  <a:lnTo>
                    <a:pt x="119" y="14"/>
                  </a:lnTo>
                  <a:lnTo>
                    <a:pt x="119" y="14"/>
                  </a:lnTo>
                  <a:lnTo>
                    <a:pt x="120" y="14"/>
                  </a:lnTo>
                  <a:lnTo>
                    <a:pt x="120" y="14"/>
                  </a:lnTo>
                  <a:lnTo>
                    <a:pt x="120" y="14"/>
                  </a:lnTo>
                  <a:lnTo>
                    <a:pt x="122" y="14"/>
                  </a:lnTo>
                  <a:lnTo>
                    <a:pt x="122" y="14"/>
                  </a:lnTo>
                  <a:lnTo>
                    <a:pt x="122" y="14"/>
                  </a:lnTo>
                  <a:lnTo>
                    <a:pt x="123" y="14"/>
                  </a:lnTo>
                  <a:lnTo>
                    <a:pt x="123" y="14"/>
                  </a:lnTo>
                  <a:lnTo>
                    <a:pt x="123" y="14"/>
                  </a:lnTo>
                  <a:lnTo>
                    <a:pt x="123" y="14"/>
                  </a:lnTo>
                  <a:lnTo>
                    <a:pt x="125" y="14"/>
                  </a:lnTo>
                  <a:lnTo>
                    <a:pt x="125" y="14"/>
                  </a:lnTo>
                  <a:lnTo>
                    <a:pt x="125" y="14"/>
                  </a:lnTo>
                  <a:lnTo>
                    <a:pt x="127" y="14"/>
                  </a:lnTo>
                  <a:lnTo>
                    <a:pt x="127" y="12"/>
                  </a:lnTo>
                  <a:lnTo>
                    <a:pt x="127" y="12"/>
                  </a:lnTo>
                  <a:lnTo>
                    <a:pt x="127" y="12"/>
                  </a:lnTo>
                  <a:lnTo>
                    <a:pt x="128" y="12"/>
                  </a:lnTo>
                  <a:lnTo>
                    <a:pt x="128" y="12"/>
                  </a:lnTo>
                  <a:lnTo>
                    <a:pt x="128" y="12"/>
                  </a:lnTo>
                  <a:lnTo>
                    <a:pt x="130" y="12"/>
                  </a:lnTo>
                  <a:lnTo>
                    <a:pt x="130" y="12"/>
                  </a:lnTo>
                  <a:lnTo>
                    <a:pt x="130" y="12"/>
                  </a:lnTo>
                  <a:lnTo>
                    <a:pt x="132" y="12"/>
                  </a:lnTo>
                  <a:lnTo>
                    <a:pt x="132" y="12"/>
                  </a:lnTo>
                  <a:lnTo>
                    <a:pt x="132" y="12"/>
                  </a:lnTo>
                  <a:lnTo>
                    <a:pt x="132" y="12"/>
                  </a:lnTo>
                  <a:lnTo>
                    <a:pt x="133" y="12"/>
                  </a:lnTo>
                  <a:lnTo>
                    <a:pt x="133" y="12"/>
                  </a:lnTo>
                  <a:lnTo>
                    <a:pt x="133" y="12"/>
                  </a:lnTo>
                  <a:lnTo>
                    <a:pt x="135" y="12"/>
                  </a:lnTo>
                  <a:lnTo>
                    <a:pt x="135" y="12"/>
                  </a:lnTo>
                  <a:lnTo>
                    <a:pt x="135" y="12"/>
                  </a:lnTo>
                  <a:lnTo>
                    <a:pt x="135" y="12"/>
                  </a:lnTo>
                  <a:lnTo>
                    <a:pt x="136" y="12"/>
                  </a:lnTo>
                  <a:lnTo>
                    <a:pt x="136" y="12"/>
                  </a:lnTo>
                  <a:lnTo>
                    <a:pt x="136" y="12"/>
                  </a:lnTo>
                  <a:lnTo>
                    <a:pt x="138" y="12"/>
                  </a:lnTo>
                  <a:lnTo>
                    <a:pt x="138" y="12"/>
                  </a:lnTo>
                  <a:lnTo>
                    <a:pt x="138" y="12"/>
                  </a:lnTo>
                  <a:lnTo>
                    <a:pt x="138" y="12"/>
                  </a:lnTo>
                  <a:lnTo>
                    <a:pt x="140" y="12"/>
                  </a:lnTo>
                  <a:lnTo>
                    <a:pt x="140" y="12"/>
                  </a:lnTo>
                  <a:lnTo>
                    <a:pt x="140" y="12"/>
                  </a:lnTo>
                  <a:lnTo>
                    <a:pt x="141" y="12"/>
                  </a:lnTo>
                  <a:lnTo>
                    <a:pt x="141" y="12"/>
                  </a:lnTo>
                  <a:lnTo>
                    <a:pt x="141" y="12"/>
                  </a:lnTo>
                  <a:lnTo>
                    <a:pt x="143" y="12"/>
                  </a:lnTo>
                  <a:lnTo>
                    <a:pt x="143" y="12"/>
                  </a:lnTo>
                  <a:lnTo>
                    <a:pt x="143" y="12"/>
                  </a:lnTo>
                  <a:lnTo>
                    <a:pt x="143" y="12"/>
                  </a:lnTo>
                  <a:lnTo>
                    <a:pt x="145" y="12"/>
                  </a:lnTo>
                  <a:lnTo>
                    <a:pt x="145" y="10"/>
                  </a:lnTo>
                  <a:lnTo>
                    <a:pt x="145" y="10"/>
                  </a:lnTo>
                  <a:lnTo>
                    <a:pt x="146" y="10"/>
                  </a:lnTo>
                  <a:lnTo>
                    <a:pt x="146" y="10"/>
                  </a:lnTo>
                  <a:lnTo>
                    <a:pt x="146" y="10"/>
                  </a:lnTo>
                  <a:lnTo>
                    <a:pt x="146" y="10"/>
                  </a:lnTo>
                  <a:lnTo>
                    <a:pt x="148" y="10"/>
                  </a:lnTo>
                  <a:lnTo>
                    <a:pt x="148" y="10"/>
                  </a:lnTo>
                  <a:lnTo>
                    <a:pt x="148" y="10"/>
                  </a:lnTo>
                  <a:lnTo>
                    <a:pt x="149" y="10"/>
                  </a:lnTo>
                  <a:lnTo>
                    <a:pt x="149" y="10"/>
                  </a:lnTo>
                  <a:lnTo>
                    <a:pt x="149" y="10"/>
                  </a:lnTo>
                  <a:lnTo>
                    <a:pt x="149" y="10"/>
                  </a:lnTo>
                  <a:lnTo>
                    <a:pt x="151" y="10"/>
                  </a:lnTo>
                  <a:lnTo>
                    <a:pt x="151" y="10"/>
                  </a:lnTo>
                  <a:lnTo>
                    <a:pt x="151" y="10"/>
                  </a:lnTo>
                  <a:lnTo>
                    <a:pt x="153" y="10"/>
                  </a:lnTo>
                  <a:lnTo>
                    <a:pt x="153" y="10"/>
                  </a:lnTo>
                  <a:lnTo>
                    <a:pt x="153" y="10"/>
                  </a:lnTo>
                  <a:lnTo>
                    <a:pt x="154" y="10"/>
                  </a:lnTo>
                  <a:lnTo>
                    <a:pt x="154" y="10"/>
                  </a:lnTo>
                  <a:lnTo>
                    <a:pt x="154" y="8"/>
                  </a:lnTo>
                  <a:lnTo>
                    <a:pt x="154" y="8"/>
                  </a:lnTo>
                  <a:lnTo>
                    <a:pt x="156" y="8"/>
                  </a:lnTo>
                  <a:lnTo>
                    <a:pt x="156" y="8"/>
                  </a:lnTo>
                  <a:lnTo>
                    <a:pt x="156" y="8"/>
                  </a:lnTo>
                  <a:lnTo>
                    <a:pt x="158" y="8"/>
                  </a:lnTo>
                  <a:lnTo>
                    <a:pt x="158" y="8"/>
                  </a:lnTo>
                  <a:lnTo>
                    <a:pt x="158" y="8"/>
                  </a:lnTo>
                  <a:lnTo>
                    <a:pt x="158" y="8"/>
                  </a:lnTo>
                  <a:lnTo>
                    <a:pt x="159" y="8"/>
                  </a:lnTo>
                  <a:lnTo>
                    <a:pt x="159" y="8"/>
                  </a:lnTo>
                  <a:lnTo>
                    <a:pt x="159" y="8"/>
                  </a:lnTo>
                  <a:lnTo>
                    <a:pt x="161" y="8"/>
                  </a:lnTo>
                  <a:lnTo>
                    <a:pt x="161" y="8"/>
                  </a:lnTo>
                  <a:lnTo>
                    <a:pt x="161" y="8"/>
                  </a:lnTo>
                  <a:lnTo>
                    <a:pt x="161" y="8"/>
                  </a:lnTo>
                  <a:lnTo>
                    <a:pt x="163" y="8"/>
                  </a:lnTo>
                  <a:lnTo>
                    <a:pt x="163" y="8"/>
                  </a:lnTo>
                  <a:lnTo>
                    <a:pt x="163" y="8"/>
                  </a:lnTo>
                  <a:lnTo>
                    <a:pt x="164" y="8"/>
                  </a:lnTo>
                  <a:lnTo>
                    <a:pt x="164" y="8"/>
                  </a:lnTo>
                  <a:lnTo>
                    <a:pt x="164" y="8"/>
                  </a:lnTo>
                  <a:lnTo>
                    <a:pt x="166" y="8"/>
                  </a:lnTo>
                  <a:lnTo>
                    <a:pt x="166" y="8"/>
                  </a:lnTo>
                  <a:lnTo>
                    <a:pt x="166" y="8"/>
                  </a:lnTo>
                  <a:lnTo>
                    <a:pt x="166" y="8"/>
                  </a:lnTo>
                  <a:lnTo>
                    <a:pt x="167" y="8"/>
                  </a:lnTo>
                  <a:lnTo>
                    <a:pt x="167" y="8"/>
                  </a:lnTo>
                  <a:lnTo>
                    <a:pt x="167" y="8"/>
                  </a:lnTo>
                  <a:lnTo>
                    <a:pt x="169" y="8"/>
                  </a:lnTo>
                  <a:lnTo>
                    <a:pt x="169" y="8"/>
                  </a:lnTo>
                  <a:lnTo>
                    <a:pt x="169" y="8"/>
                  </a:lnTo>
                  <a:lnTo>
                    <a:pt x="169" y="8"/>
                  </a:lnTo>
                  <a:lnTo>
                    <a:pt x="171" y="8"/>
                  </a:lnTo>
                  <a:lnTo>
                    <a:pt x="171" y="8"/>
                  </a:lnTo>
                  <a:lnTo>
                    <a:pt x="171" y="8"/>
                  </a:lnTo>
                  <a:lnTo>
                    <a:pt x="172" y="8"/>
                  </a:lnTo>
                  <a:lnTo>
                    <a:pt x="172" y="7"/>
                  </a:lnTo>
                  <a:lnTo>
                    <a:pt x="172" y="7"/>
                  </a:lnTo>
                  <a:lnTo>
                    <a:pt x="174" y="7"/>
                  </a:lnTo>
                  <a:lnTo>
                    <a:pt x="174" y="7"/>
                  </a:lnTo>
                  <a:lnTo>
                    <a:pt x="174" y="7"/>
                  </a:lnTo>
                  <a:lnTo>
                    <a:pt x="174" y="7"/>
                  </a:lnTo>
                  <a:lnTo>
                    <a:pt x="176" y="7"/>
                  </a:lnTo>
                  <a:lnTo>
                    <a:pt x="176" y="7"/>
                  </a:lnTo>
                  <a:lnTo>
                    <a:pt x="176" y="7"/>
                  </a:lnTo>
                  <a:lnTo>
                    <a:pt x="177" y="7"/>
                  </a:lnTo>
                  <a:lnTo>
                    <a:pt x="177" y="7"/>
                  </a:lnTo>
                  <a:lnTo>
                    <a:pt x="177" y="7"/>
                  </a:lnTo>
                  <a:lnTo>
                    <a:pt x="177" y="7"/>
                  </a:lnTo>
                  <a:lnTo>
                    <a:pt x="179" y="7"/>
                  </a:lnTo>
                  <a:lnTo>
                    <a:pt x="179" y="7"/>
                  </a:lnTo>
                  <a:lnTo>
                    <a:pt x="179" y="7"/>
                  </a:lnTo>
                  <a:lnTo>
                    <a:pt x="180" y="7"/>
                  </a:lnTo>
                  <a:lnTo>
                    <a:pt x="180" y="7"/>
                  </a:lnTo>
                  <a:lnTo>
                    <a:pt x="180" y="7"/>
                  </a:lnTo>
                  <a:lnTo>
                    <a:pt x="180" y="7"/>
                  </a:lnTo>
                  <a:lnTo>
                    <a:pt x="182" y="7"/>
                  </a:lnTo>
                  <a:lnTo>
                    <a:pt x="182" y="7"/>
                  </a:lnTo>
                  <a:lnTo>
                    <a:pt x="182" y="7"/>
                  </a:lnTo>
                  <a:lnTo>
                    <a:pt x="184" y="7"/>
                  </a:lnTo>
                  <a:lnTo>
                    <a:pt x="184" y="7"/>
                  </a:lnTo>
                  <a:lnTo>
                    <a:pt x="184" y="7"/>
                  </a:lnTo>
                  <a:lnTo>
                    <a:pt x="185" y="7"/>
                  </a:lnTo>
                  <a:lnTo>
                    <a:pt x="185" y="7"/>
                  </a:lnTo>
                  <a:lnTo>
                    <a:pt x="185" y="7"/>
                  </a:lnTo>
                  <a:lnTo>
                    <a:pt x="185" y="7"/>
                  </a:lnTo>
                  <a:lnTo>
                    <a:pt x="187" y="7"/>
                  </a:lnTo>
                  <a:lnTo>
                    <a:pt x="187" y="7"/>
                  </a:lnTo>
                  <a:lnTo>
                    <a:pt x="187" y="7"/>
                  </a:lnTo>
                  <a:lnTo>
                    <a:pt x="189" y="7"/>
                  </a:lnTo>
                  <a:lnTo>
                    <a:pt x="189" y="7"/>
                  </a:lnTo>
                  <a:lnTo>
                    <a:pt x="189" y="7"/>
                  </a:lnTo>
                  <a:lnTo>
                    <a:pt x="189" y="7"/>
                  </a:lnTo>
                  <a:lnTo>
                    <a:pt x="190" y="5"/>
                  </a:lnTo>
                  <a:lnTo>
                    <a:pt x="190" y="5"/>
                  </a:lnTo>
                  <a:lnTo>
                    <a:pt x="190" y="5"/>
                  </a:lnTo>
                  <a:lnTo>
                    <a:pt x="192" y="5"/>
                  </a:lnTo>
                  <a:lnTo>
                    <a:pt x="192" y="5"/>
                  </a:lnTo>
                  <a:lnTo>
                    <a:pt x="192" y="5"/>
                  </a:lnTo>
                  <a:lnTo>
                    <a:pt x="192" y="5"/>
                  </a:lnTo>
                  <a:lnTo>
                    <a:pt x="193" y="5"/>
                  </a:lnTo>
                  <a:lnTo>
                    <a:pt x="193" y="5"/>
                  </a:lnTo>
                  <a:lnTo>
                    <a:pt x="193" y="5"/>
                  </a:lnTo>
                  <a:lnTo>
                    <a:pt x="195" y="5"/>
                  </a:lnTo>
                  <a:lnTo>
                    <a:pt x="195" y="5"/>
                  </a:lnTo>
                  <a:lnTo>
                    <a:pt x="195" y="5"/>
                  </a:lnTo>
                  <a:lnTo>
                    <a:pt x="197" y="5"/>
                  </a:lnTo>
                  <a:lnTo>
                    <a:pt x="197" y="5"/>
                  </a:lnTo>
                  <a:lnTo>
                    <a:pt x="197" y="5"/>
                  </a:lnTo>
                  <a:lnTo>
                    <a:pt x="197" y="5"/>
                  </a:lnTo>
                  <a:lnTo>
                    <a:pt x="198" y="5"/>
                  </a:lnTo>
                  <a:lnTo>
                    <a:pt x="198" y="5"/>
                  </a:lnTo>
                  <a:lnTo>
                    <a:pt x="198" y="5"/>
                  </a:lnTo>
                  <a:lnTo>
                    <a:pt x="200" y="5"/>
                  </a:lnTo>
                  <a:lnTo>
                    <a:pt x="200" y="5"/>
                  </a:lnTo>
                  <a:lnTo>
                    <a:pt x="200" y="5"/>
                  </a:lnTo>
                  <a:lnTo>
                    <a:pt x="200" y="5"/>
                  </a:lnTo>
                  <a:lnTo>
                    <a:pt x="202" y="5"/>
                  </a:lnTo>
                  <a:lnTo>
                    <a:pt x="202" y="5"/>
                  </a:lnTo>
                  <a:lnTo>
                    <a:pt x="202" y="5"/>
                  </a:lnTo>
                  <a:lnTo>
                    <a:pt x="203" y="5"/>
                  </a:lnTo>
                  <a:lnTo>
                    <a:pt x="203" y="5"/>
                  </a:lnTo>
                  <a:lnTo>
                    <a:pt x="203" y="5"/>
                  </a:lnTo>
                  <a:lnTo>
                    <a:pt x="205" y="5"/>
                  </a:lnTo>
                  <a:lnTo>
                    <a:pt x="205" y="5"/>
                  </a:lnTo>
                  <a:lnTo>
                    <a:pt x="205" y="5"/>
                  </a:lnTo>
                  <a:lnTo>
                    <a:pt x="205" y="5"/>
                  </a:lnTo>
                  <a:lnTo>
                    <a:pt x="206" y="5"/>
                  </a:lnTo>
                  <a:lnTo>
                    <a:pt x="206" y="3"/>
                  </a:lnTo>
                  <a:lnTo>
                    <a:pt x="206" y="3"/>
                  </a:lnTo>
                  <a:lnTo>
                    <a:pt x="208" y="3"/>
                  </a:lnTo>
                  <a:lnTo>
                    <a:pt x="208" y="3"/>
                  </a:lnTo>
                  <a:lnTo>
                    <a:pt x="208" y="3"/>
                  </a:lnTo>
                  <a:lnTo>
                    <a:pt x="208" y="3"/>
                  </a:lnTo>
                  <a:lnTo>
                    <a:pt x="210" y="3"/>
                  </a:lnTo>
                  <a:lnTo>
                    <a:pt x="210" y="3"/>
                  </a:lnTo>
                  <a:lnTo>
                    <a:pt x="210" y="3"/>
                  </a:lnTo>
                  <a:lnTo>
                    <a:pt x="211" y="3"/>
                  </a:lnTo>
                  <a:lnTo>
                    <a:pt x="211" y="3"/>
                  </a:lnTo>
                  <a:lnTo>
                    <a:pt x="211" y="3"/>
                  </a:lnTo>
                  <a:lnTo>
                    <a:pt x="211" y="3"/>
                  </a:lnTo>
                  <a:lnTo>
                    <a:pt x="213" y="3"/>
                  </a:lnTo>
                  <a:lnTo>
                    <a:pt x="213" y="3"/>
                  </a:lnTo>
                  <a:lnTo>
                    <a:pt x="213" y="3"/>
                  </a:lnTo>
                  <a:lnTo>
                    <a:pt x="215" y="3"/>
                  </a:lnTo>
                  <a:lnTo>
                    <a:pt x="215" y="3"/>
                  </a:lnTo>
                  <a:lnTo>
                    <a:pt x="215" y="3"/>
                  </a:lnTo>
                  <a:lnTo>
                    <a:pt x="216" y="3"/>
                  </a:lnTo>
                  <a:lnTo>
                    <a:pt x="216" y="3"/>
                  </a:lnTo>
                  <a:lnTo>
                    <a:pt x="216" y="3"/>
                  </a:lnTo>
                  <a:lnTo>
                    <a:pt x="216" y="3"/>
                  </a:lnTo>
                  <a:lnTo>
                    <a:pt x="218" y="1"/>
                  </a:lnTo>
                  <a:lnTo>
                    <a:pt x="218" y="1"/>
                  </a:lnTo>
                  <a:lnTo>
                    <a:pt x="218" y="1"/>
                  </a:lnTo>
                  <a:lnTo>
                    <a:pt x="219" y="1"/>
                  </a:lnTo>
                  <a:lnTo>
                    <a:pt x="219" y="1"/>
                  </a:lnTo>
                  <a:lnTo>
                    <a:pt x="219" y="1"/>
                  </a:lnTo>
                  <a:lnTo>
                    <a:pt x="219" y="1"/>
                  </a:lnTo>
                  <a:lnTo>
                    <a:pt x="221" y="1"/>
                  </a:lnTo>
                  <a:lnTo>
                    <a:pt x="221" y="1"/>
                  </a:lnTo>
                  <a:lnTo>
                    <a:pt x="221" y="1"/>
                  </a:lnTo>
                  <a:lnTo>
                    <a:pt x="223" y="1"/>
                  </a:lnTo>
                  <a:lnTo>
                    <a:pt x="223" y="1"/>
                  </a:lnTo>
                  <a:lnTo>
                    <a:pt x="223" y="1"/>
                  </a:lnTo>
                  <a:lnTo>
                    <a:pt x="223" y="1"/>
                  </a:lnTo>
                  <a:lnTo>
                    <a:pt x="224" y="1"/>
                  </a:lnTo>
                  <a:lnTo>
                    <a:pt x="224" y="1"/>
                  </a:lnTo>
                  <a:lnTo>
                    <a:pt x="224"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2" y="1"/>
                  </a:lnTo>
                  <a:lnTo>
                    <a:pt x="232" y="1"/>
                  </a:lnTo>
                  <a:lnTo>
                    <a:pt x="232" y="1"/>
                  </a:lnTo>
                  <a:lnTo>
                    <a:pt x="234" y="1"/>
                  </a:lnTo>
                  <a:lnTo>
                    <a:pt x="234" y="1"/>
                  </a:lnTo>
                  <a:lnTo>
                    <a:pt x="234" y="1"/>
                  </a:lnTo>
                  <a:lnTo>
                    <a:pt x="236" y="1"/>
                  </a:lnTo>
                  <a:lnTo>
                    <a:pt x="236" y="1"/>
                  </a:lnTo>
                  <a:lnTo>
                    <a:pt x="236" y="1"/>
                  </a:lnTo>
                  <a:lnTo>
                    <a:pt x="236" y="1"/>
                  </a:lnTo>
                  <a:lnTo>
                    <a:pt x="237" y="0"/>
                  </a:lnTo>
                  <a:lnTo>
                    <a:pt x="237" y="0"/>
                  </a:lnTo>
                  <a:lnTo>
                    <a:pt x="236" y="1"/>
                  </a:lnTo>
                  <a:lnTo>
                    <a:pt x="236" y="1"/>
                  </a:lnTo>
                  <a:lnTo>
                    <a:pt x="236" y="1"/>
                  </a:lnTo>
                  <a:lnTo>
                    <a:pt x="236" y="1"/>
                  </a:lnTo>
                  <a:lnTo>
                    <a:pt x="234" y="1"/>
                  </a:lnTo>
                  <a:lnTo>
                    <a:pt x="234" y="1"/>
                  </a:lnTo>
                  <a:lnTo>
                    <a:pt x="234" y="1"/>
                  </a:lnTo>
                  <a:lnTo>
                    <a:pt x="232" y="1"/>
                  </a:lnTo>
                  <a:lnTo>
                    <a:pt x="232" y="1"/>
                  </a:lnTo>
                  <a:lnTo>
                    <a:pt x="232" y="1"/>
                  </a:lnTo>
                  <a:lnTo>
                    <a:pt x="231" y="1"/>
                  </a:lnTo>
                  <a:lnTo>
                    <a:pt x="231" y="1"/>
                  </a:lnTo>
                  <a:lnTo>
                    <a:pt x="231" y="1"/>
                  </a:lnTo>
                  <a:lnTo>
                    <a:pt x="231" y="1"/>
                  </a:lnTo>
                  <a:lnTo>
                    <a:pt x="229" y="1"/>
                  </a:lnTo>
                  <a:lnTo>
                    <a:pt x="229" y="1"/>
                  </a:lnTo>
                  <a:lnTo>
                    <a:pt x="229" y="1"/>
                  </a:lnTo>
                  <a:lnTo>
                    <a:pt x="228" y="1"/>
                  </a:lnTo>
                  <a:lnTo>
                    <a:pt x="228" y="1"/>
                  </a:lnTo>
                  <a:lnTo>
                    <a:pt x="228" y="1"/>
                  </a:lnTo>
                  <a:lnTo>
                    <a:pt x="228" y="1"/>
                  </a:lnTo>
                  <a:lnTo>
                    <a:pt x="226" y="1"/>
                  </a:lnTo>
                  <a:lnTo>
                    <a:pt x="226" y="1"/>
                  </a:lnTo>
                  <a:lnTo>
                    <a:pt x="226" y="1"/>
                  </a:lnTo>
                  <a:lnTo>
                    <a:pt x="224" y="1"/>
                  </a:lnTo>
                  <a:lnTo>
                    <a:pt x="224" y="1"/>
                  </a:lnTo>
                  <a:lnTo>
                    <a:pt x="224" y="1"/>
                  </a:lnTo>
                  <a:lnTo>
                    <a:pt x="223" y="1"/>
                  </a:lnTo>
                  <a:lnTo>
                    <a:pt x="223" y="1"/>
                  </a:lnTo>
                  <a:lnTo>
                    <a:pt x="223" y="1"/>
                  </a:lnTo>
                  <a:lnTo>
                    <a:pt x="223" y="1"/>
                  </a:lnTo>
                  <a:lnTo>
                    <a:pt x="221" y="1"/>
                  </a:lnTo>
                  <a:lnTo>
                    <a:pt x="221" y="1"/>
                  </a:lnTo>
                  <a:lnTo>
                    <a:pt x="221" y="1"/>
                  </a:lnTo>
                  <a:lnTo>
                    <a:pt x="219" y="1"/>
                  </a:lnTo>
                  <a:lnTo>
                    <a:pt x="219" y="1"/>
                  </a:lnTo>
                  <a:lnTo>
                    <a:pt x="219" y="1"/>
                  </a:lnTo>
                  <a:lnTo>
                    <a:pt x="219" y="1"/>
                  </a:lnTo>
                  <a:lnTo>
                    <a:pt x="218" y="1"/>
                  </a:lnTo>
                  <a:lnTo>
                    <a:pt x="218" y="1"/>
                  </a:lnTo>
                  <a:lnTo>
                    <a:pt x="218" y="1"/>
                  </a:lnTo>
                  <a:lnTo>
                    <a:pt x="216" y="3"/>
                  </a:lnTo>
                  <a:lnTo>
                    <a:pt x="216" y="3"/>
                  </a:lnTo>
                  <a:lnTo>
                    <a:pt x="216" y="3"/>
                  </a:lnTo>
                  <a:lnTo>
                    <a:pt x="216" y="3"/>
                  </a:lnTo>
                  <a:lnTo>
                    <a:pt x="215" y="3"/>
                  </a:lnTo>
                  <a:lnTo>
                    <a:pt x="215" y="3"/>
                  </a:lnTo>
                  <a:lnTo>
                    <a:pt x="215" y="3"/>
                  </a:lnTo>
                  <a:lnTo>
                    <a:pt x="213" y="3"/>
                  </a:lnTo>
                  <a:lnTo>
                    <a:pt x="213" y="3"/>
                  </a:lnTo>
                  <a:lnTo>
                    <a:pt x="213" y="3"/>
                  </a:lnTo>
                  <a:lnTo>
                    <a:pt x="211" y="3"/>
                  </a:lnTo>
                  <a:lnTo>
                    <a:pt x="211" y="3"/>
                  </a:lnTo>
                  <a:lnTo>
                    <a:pt x="211" y="3"/>
                  </a:lnTo>
                  <a:lnTo>
                    <a:pt x="211" y="3"/>
                  </a:lnTo>
                  <a:lnTo>
                    <a:pt x="210" y="3"/>
                  </a:lnTo>
                  <a:lnTo>
                    <a:pt x="210" y="3"/>
                  </a:lnTo>
                  <a:lnTo>
                    <a:pt x="210" y="3"/>
                  </a:lnTo>
                  <a:lnTo>
                    <a:pt x="208" y="3"/>
                  </a:lnTo>
                  <a:lnTo>
                    <a:pt x="208" y="3"/>
                  </a:lnTo>
                  <a:lnTo>
                    <a:pt x="208" y="3"/>
                  </a:lnTo>
                  <a:lnTo>
                    <a:pt x="208" y="3"/>
                  </a:lnTo>
                  <a:lnTo>
                    <a:pt x="206" y="3"/>
                  </a:lnTo>
                  <a:lnTo>
                    <a:pt x="206" y="3"/>
                  </a:lnTo>
                  <a:lnTo>
                    <a:pt x="206" y="5"/>
                  </a:lnTo>
                  <a:lnTo>
                    <a:pt x="205" y="5"/>
                  </a:lnTo>
                  <a:lnTo>
                    <a:pt x="205" y="5"/>
                  </a:lnTo>
                  <a:lnTo>
                    <a:pt x="205" y="5"/>
                  </a:lnTo>
                  <a:lnTo>
                    <a:pt x="205" y="5"/>
                  </a:lnTo>
                  <a:lnTo>
                    <a:pt x="203" y="5"/>
                  </a:lnTo>
                  <a:lnTo>
                    <a:pt x="203" y="5"/>
                  </a:lnTo>
                  <a:lnTo>
                    <a:pt x="203" y="5"/>
                  </a:lnTo>
                  <a:lnTo>
                    <a:pt x="202" y="5"/>
                  </a:lnTo>
                  <a:lnTo>
                    <a:pt x="202" y="5"/>
                  </a:lnTo>
                  <a:lnTo>
                    <a:pt x="202" y="5"/>
                  </a:lnTo>
                  <a:lnTo>
                    <a:pt x="200" y="5"/>
                  </a:lnTo>
                  <a:lnTo>
                    <a:pt x="200" y="5"/>
                  </a:lnTo>
                  <a:lnTo>
                    <a:pt x="200" y="5"/>
                  </a:lnTo>
                  <a:lnTo>
                    <a:pt x="200" y="5"/>
                  </a:lnTo>
                  <a:lnTo>
                    <a:pt x="198" y="5"/>
                  </a:lnTo>
                  <a:lnTo>
                    <a:pt x="198" y="5"/>
                  </a:lnTo>
                  <a:lnTo>
                    <a:pt x="198" y="5"/>
                  </a:lnTo>
                  <a:lnTo>
                    <a:pt x="197" y="5"/>
                  </a:lnTo>
                  <a:lnTo>
                    <a:pt x="197" y="5"/>
                  </a:lnTo>
                  <a:lnTo>
                    <a:pt x="197" y="5"/>
                  </a:lnTo>
                  <a:lnTo>
                    <a:pt x="197" y="5"/>
                  </a:lnTo>
                  <a:lnTo>
                    <a:pt x="195" y="5"/>
                  </a:lnTo>
                  <a:lnTo>
                    <a:pt x="195" y="5"/>
                  </a:lnTo>
                  <a:lnTo>
                    <a:pt x="195" y="5"/>
                  </a:lnTo>
                  <a:lnTo>
                    <a:pt x="193" y="5"/>
                  </a:lnTo>
                  <a:lnTo>
                    <a:pt x="193" y="5"/>
                  </a:lnTo>
                  <a:lnTo>
                    <a:pt x="193" y="5"/>
                  </a:lnTo>
                  <a:lnTo>
                    <a:pt x="192" y="5"/>
                  </a:lnTo>
                  <a:lnTo>
                    <a:pt x="192" y="5"/>
                  </a:lnTo>
                  <a:lnTo>
                    <a:pt x="192" y="5"/>
                  </a:lnTo>
                  <a:lnTo>
                    <a:pt x="192" y="5"/>
                  </a:lnTo>
                  <a:lnTo>
                    <a:pt x="190" y="5"/>
                  </a:lnTo>
                  <a:lnTo>
                    <a:pt x="190" y="5"/>
                  </a:lnTo>
                  <a:lnTo>
                    <a:pt x="190" y="5"/>
                  </a:lnTo>
                  <a:lnTo>
                    <a:pt x="189" y="7"/>
                  </a:lnTo>
                  <a:lnTo>
                    <a:pt x="189" y="7"/>
                  </a:lnTo>
                  <a:lnTo>
                    <a:pt x="189" y="7"/>
                  </a:lnTo>
                  <a:lnTo>
                    <a:pt x="189" y="7"/>
                  </a:lnTo>
                  <a:lnTo>
                    <a:pt x="187" y="7"/>
                  </a:lnTo>
                  <a:lnTo>
                    <a:pt x="187" y="7"/>
                  </a:lnTo>
                  <a:lnTo>
                    <a:pt x="187" y="7"/>
                  </a:lnTo>
                  <a:lnTo>
                    <a:pt x="185" y="7"/>
                  </a:lnTo>
                  <a:lnTo>
                    <a:pt x="185" y="7"/>
                  </a:lnTo>
                  <a:lnTo>
                    <a:pt x="185" y="7"/>
                  </a:lnTo>
                  <a:lnTo>
                    <a:pt x="185" y="7"/>
                  </a:lnTo>
                  <a:lnTo>
                    <a:pt x="184" y="7"/>
                  </a:lnTo>
                  <a:lnTo>
                    <a:pt x="184" y="7"/>
                  </a:lnTo>
                  <a:lnTo>
                    <a:pt x="184" y="7"/>
                  </a:lnTo>
                  <a:lnTo>
                    <a:pt x="182" y="7"/>
                  </a:lnTo>
                  <a:lnTo>
                    <a:pt x="182" y="7"/>
                  </a:lnTo>
                  <a:lnTo>
                    <a:pt x="182" y="7"/>
                  </a:lnTo>
                  <a:lnTo>
                    <a:pt x="180" y="7"/>
                  </a:lnTo>
                  <a:lnTo>
                    <a:pt x="180" y="7"/>
                  </a:lnTo>
                  <a:lnTo>
                    <a:pt x="180" y="7"/>
                  </a:lnTo>
                  <a:lnTo>
                    <a:pt x="180" y="7"/>
                  </a:lnTo>
                  <a:lnTo>
                    <a:pt x="179" y="7"/>
                  </a:lnTo>
                  <a:lnTo>
                    <a:pt x="179" y="7"/>
                  </a:lnTo>
                  <a:lnTo>
                    <a:pt x="179" y="7"/>
                  </a:lnTo>
                  <a:lnTo>
                    <a:pt x="177" y="7"/>
                  </a:lnTo>
                  <a:lnTo>
                    <a:pt x="177" y="7"/>
                  </a:lnTo>
                  <a:lnTo>
                    <a:pt x="177" y="7"/>
                  </a:lnTo>
                  <a:lnTo>
                    <a:pt x="177" y="7"/>
                  </a:lnTo>
                  <a:lnTo>
                    <a:pt x="176" y="7"/>
                  </a:lnTo>
                  <a:lnTo>
                    <a:pt x="176" y="7"/>
                  </a:lnTo>
                  <a:lnTo>
                    <a:pt x="176" y="7"/>
                  </a:lnTo>
                  <a:lnTo>
                    <a:pt x="174" y="7"/>
                  </a:lnTo>
                  <a:lnTo>
                    <a:pt x="174" y="7"/>
                  </a:lnTo>
                  <a:lnTo>
                    <a:pt x="174" y="7"/>
                  </a:lnTo>
                  <a:lnTo>
                    <a:pt x="174" y="7"/>
                  </a:lnTo>
                  <a:lnTo>
                    <a:pt x="172" y="7"/>
                  </a:lnTo>
                  <a:lnTo>
                    <a:pt x="172" y="7"/>
                  </a:lnTo>
                  <a:lnTo>
                    <a:pt x="172" y="8"/>
                  </a:lnTo>
                  <a:lnTo>
                    <a:pt x="171" y="8"/>
                  </a:lnTo>
                  <a:lnTo>
                    <a:pt x="171" y="8"/>
                  </a:lnTo>
                  <a:lnTo>
                    <a:pt x="171" y="8"/>
                  </a:lnTo>
                  <a:lnTo>
                    <a:pt x="169" y="8"/>
                  </a:lnTo>
                  <a:lnTo>
                    <a:pt x="169" y="8"/>
                  </a:lnTo>
                  <a:lnTo>
                    <a:pt x="169" y="8"/>
                  </a:lnTo>
                  <a:lnTo>
                    <a:pt x="169" y="8"/>
                  </a:lnTo>
                  <a:lnTo>
                    <a:pt x="167" y="8"/>
                  </a:lnTo>
                  <a:lnTo>
                    <a:pt x="167" y="8"/>
                  </a:lnTo>
                  <a:lnTo>
                    <a:pt x="167" y="8"/>
                  </a:lnTo>
                  <a:lnTo>
                    <a:pt x="166" y="8"/>
                  </a:lnTo>
                  <a:lnTo>
                    <a:pt x="166" y="8"/>
                  </a:lnTo>
                  <a:lnTo>
                    <a:pt x="166" y="8"/>
                  </a:lnTo>
                  <a:lnTo>
                    <a:pt x="166" y="8"/>
                  </a:lnTo>
                  <a:lnTo>
                    <a:pt x="164" y="8"/>
                  </a:lnTo>
                  <a:lnTo>
                    <a:pt x="164" y="8"/>
                  </a:lnTo>
                  <a:lnTo>
                    <a:pt x="164" y="8"/>
                  </a:lnTo>
                  <a:lnTo>
                    <a:pt x="163" y="8"/>
                  </a:lnTo>
                  <a:lnTo>
                    <a:pt x="163" y="8"/>
                  </a:lnTo>
                  <a:lnTo>
                    <a:pt x="163" y="8"/>
                  </a:lnTo>
                  <a:lnTo>
                    <a:pt x="161" y="8"/>
                  </a:lnTo>
                  <a:lnTo>
                    <a:pt x="161" y="8"/>
                  </a:lnTo>
                  <a:lnTo>
                    <a:pt x="161" y="8"/>
                  </a:lnTo>
                  <a:lnTo>
                    <a:pt x="161" y="8"/>
                  </a:lnTo>
                  <a:lnTo>
                    <a:pt x="159" y="8"/>
                  </a:lnTo>
                  <a:lnTo>
                    <a:pt x="159" y="8"/>
                  </a:lnTo>
                  <a:lnTo>
                    <a:pt x="159" y="8"/>
                  </a:lnTo>
                  <a:lnTo>
                    <a:pt x="158" y="8"/>
                  </a:lnTo>
                  <a:lnTo>
                    <a:pt x="158" y="8"/>
                  </a:lnTo>
                  <a:lnTo>
                    <a:pt x="158" y="8"/>
                  </a:lnTo>
                  <a:lnTo>
                    <a:pt x="158" y="8"/>
                  </a:lnTo>
                  <a:lnTo>
                    <a:pt x="156" y="8"/>
                  </a:lnTo>
                  <a:lnTo>
                    <a:pt x="156" y="8"/>
                  </a:lnTo>
                  <a:lnTo>
                    <a:pt x="156" y="8"/>
                  </a:lnTo>
                  <a:lnTo>
                    <a:pt x="154" y="8"/>
                  </a:lnTo>
                  <a:lnTo>
                    <a:pt x="154" y="8"/>
                  </a:lnTo>
                  <a:lnTo>
                    <a:pt x="154" y="10"/>
                  </a:lnTo>
                  <a:lnTo>
                    <a:pt x="154" y="10"/>
                  </a:lnTo>
                  <a:lnTo>
                    <a:pt x="153" y="10"/>
                  </a:lnTo>
                  <a:lnTo>
                    <a:pt x="153" y="10"/>
                  </a:lnTo>
                  <a:lnTo>
                    <a:pt x="153" y="10"/>
                  </a:lnTo>
                  <a:lnTo>
                    <a:pt x="151" y="10"/>
                  </a:lnTo>
                  <a:lnTo>
                    <a:pt x="151" y="10"/>
                  </a:lnTo>
                  <a:lnTo>
                    <a:pt x="151" y="10"/>
                  </a:lnTo>
                  <a:lnTo>
                    <a:pt x="149" y="10"/>
                  </a:lnTo>
                  <a:lnTo>
                    <a:pt x="149" y="10"/>
                  </a:lnTo>
                  <a:lnTo>
                    <a:pt x="149" y="10"/>
                  </a:lnTo>
                  <a:lnTo>
                    <a:pt x="149" y="10"/>
                  </a:lnTo>
                  <a:lnTo>
                    <a:pt x="148" y="10"/>
                  </a:lnTo>
                  <a:lnTo>
                    <a:pt x="148" y="10"/>
                  </a:lnTo>
                  <a:lnTo>
                    <a:pt x="148" y="10"/>
                  </a:lnTo>
                  <a:lnTo>
                    <a:pt x="146" y="10"/>
                  </a:lnTo>
                  <a:lnTo>
                    <a:pt x="146" y="10"/>
                  </a:lnTo>
                  <a:lnTo>
                    <a:pt x="146" y="10"/>
                  </a:lnTo>
                  <a:lnTo>
                    <a:pt x="146" y="10"/>
                  </a:lnTo>
                  <a:lnTo>
                    <a:pt x="145" y="10"/>
                  </a:lnTo>
                  <a:lnTo>
                    <a:pt x="145" y="10"/>
                  </a:lnTo>
                  <a:lnTo>
                    <a:pt x="145" y="12"/>
                  </a:lnTo>
                  <a:lnTo>
                    <a:pt x="143" y="12"/>
                  </a:lnTo>
                  <a:lnTo>
                    <a:pt x="143" y="12"/>
                  </a:lnTo>
                  <a:lnTo>
                    <a:pt x="143" y="12"/>
                  </a:lnTo>
                  <a:lnTo>
                    <a:pt x="143" y="12"/>
                  </a:lnTo>
                  <a:lnTo>
                    <a:pt x="141" y="12"/>
                  </a:lnTo>
                  <a:lnTo>
                    <a:pt x="141" y="12"/>
                  </a:lnTo>
                  <a:lnTo>
                    <a:pt x="141" y="12"/>
                  </a:lnTo>
                  <a:lnTo>
                    <a:pt x="140" y="12"/>
                  </a:lnTo>
                  <a:lnTo>
                    <a:pt x="140" y="12"/>
                  </a:lnTo>
                  <a:lnTo>
                    <a:pt x="140" y="12"/>
                  </a:lnTo>
                  <a:lnTo>
                    <a:pt x="138" y="12"/>
                  </a:lnTo>
                  <a:lnTo>
                    <a:pt x="138" y="12"/>
                  </a:lnTo>
                  <a:lnTo>
                    <a:pt x="138" y="12"/>
                  </a:lnTo>
                  <a:lnTo>
                    <a:pt x="138" y="12"/>
                  </a:lnTo>
                  <a:lnTo>
                    <a:pt x="136" y="12"/>
                  </a:lnTo>
                  <a:lnTo>
                    <a:pt x="136" y="12"/>
                  </a:lnTo>
                  <a:lnTo>
                    <a:pt x="136" y="12"/>
                  </a:lnTo>
                  <a:lnTo>
                    <a:pt x="135" y="12"/>
                  </a:lnTo>
                  <a:lnTo>
                    <a:pt x="135" y="12"/>
                  </a:lnTo>
                  <a:lnTo>
                    <a:pt x="135" y="12"/>
                  </a:lnTo>
                  <a:lnTo>
                    <a:pt x="135" y="12"/>
                  </a:lnTo>
                  <a:lnTo>
                    <a:pt x="133" y="12"/>
                  </a:lnTo>
                  <a:lnTo>
                    <a:pt x="133" y="12"/>
                  </a:lnTo>
                  <a:lnTo>
                    <a:pt x="133" y="12"/>
                  </a:lnTo>
                  <a:lnTo>
                    <a:pt x="132" y="12"/>
                  </a:lnTo>
                  <a:lnTo>
                    <a:pt x="132" y="12"/>
                  </a:lnTo>
                  <a:lnTo>
                    <a:pt x="132" y="12"/>
                  </a:lnTo>
                  <a:lnTo>
                    <a:pt x="132" y="12"/>
                  </a:lnTo>
                  <a:lnTo>
                    <a:pt x="130" y="12"/>
                  </a:lnTo>
                  <a:lnTo>
                    <a:pt x="130" y="12"/>
                  </a:lnTo>
                  <a:lnTo>
                    <a:pt x="130" y="12"/>
                  </a:lnTo>
                  <a:lnTo>
                    <a:pt x="128" y="12"/>
                  </a:lnTo>
                  <a:lnTo>
                    <a:pt x="128" y="12"/>
                  </a:lnTo>
                  <a:lnTo>
                    <a:pt x="128" y="12"/>
                  </a:lnTo>
                  <a:lnTo>
                    <a:pt x="127" y="12"/>
                  </a:lnTo>
                  <a:lnTo>
                    <a:pt x="127" y="12"/>
                  </a:lnTo>
                  <a:lnTo>
                    <a:pt x="127" y="12"/>
                  </a:lnTo>
                  <a:lnTo>
                    <a:pt x="127" y="14"/>
                  </a:lnTo>
                  <a:lnTo>
                    <a:pt x="125" y="14"/>
                  </a:lnTo>
                  <a:lnTo>
                    <a:pt x="125" y="14"/>
                  </a:lnTo>
                  <a:lnTo>
                    <a:pt x="125" y="14"/>
                  </a:lnTo>
                  <a:lnTo>
                    <a:pt x="123" y="14"/>
                  </a:lnTo>
                  <a:lnTo>
                    <a:pt x="123" y="14"/>
                  </a:lnTo>
                  <a:lnTo>
                    <a:pt x="123" y="14"/>
                  </a:lnTo>
                  <a:lnTo>
                    <a:pt x="123" y="14"/>
                  </a:lnTo>
                  <a:lnTo>
                    <a:pt x="122" y="14"/>
                  </a:lnTo>
                  <a:lnTo>
                    <a:pt x="122" y="14"/>
                  </a:lnTo>
                  <a:lnTo>
                    <a:pt x="122" y="14"/>
                  </a:lnTo>
                  <a:lnTo>
                    <a:pt x="120" y="14"/>
                  </a:lnTo>
                  <a:lnTo>
                    <a:pt x="120" y="14"/>
                  </a:lnTo>
                  <a:lnTo>
                    <a:pt x="120" y="14"/>
                  </a:lnTo>
                  <a:lnTo>
                    <a:pt x="119" y="14"/>
                  </a:lnTo>
                  <a:lnTo>
                    <a:pt x="119" y="14"/>
                  </a:lnTo>
                  <a:lnTo>
                    <a:pt x="119" y="14"/>
                  </a:lnTo>
                  <a:lnTo>
                    <a:pt x="119" y="14"/>
                  </a:lnTo>
                  <a:lnTo>
                    <a:pt x="117" y="14"/>
                  </a:lnTo>
                  <a:lnTo>
                    <a:pt x="117" y="14"/>
                  </a:lnTo>
                  <a:lnTo>
                    <a:pt x="117" y="14"/>
                  </a:lnTo>
                  <a:lnTo>
                    <a:pt x="115" y="14"/>
                  </a:lnTo>
                  <a:lnTo>
                    <a:pt x="115" y="14"/>
                  </a:lnTo>
                  <a:lnTo>
                    <a:pt x="115" y="14"/>
                  </a:lnTo>
                  <a:lnTo>
                    <a:pt x="115" y="14"/>
                  </a:lnTo>
                  <a:lnTo>
                    <a:pt x="114" y="14"/>
                  </a:lnTo>
                  <a:lnTo>
                    <a:pt x="114" y="14"/>
                  </a:lnTo>
                  <a:lnTo>
                    <a:pt x="114" y="14"/>
                  </a:lnTo>
                  <a:lnTo>
                    <a:pt x="112" y="14"/>
                  </a:lnTo>
                  <a:lnTo>
                    <a:pt x="112" y="14"/>
                  </a:lnTo>
                  <a:lnTo>
                    <a:pt x="112" y="14"/>
                  </a:lnTo>
                  <a:lnTo>
                    <a:pt x="112" y="14"/>
                  </a:lnTo>
                  <a:lnTo>
                    <a:pt x="110" y="14"/>
                  </a:lnTo>
                  <a:lnTo>
                    <a:pt x="110" y="14"/>
                  </a:lnTo>
                  <a:lnTo>
                    <a:pt x="110" y="14"/>
                  </a:lnTo>
                  <a:lnTo>
                    <a:pt x="109" y="14"/>
                  </a:lnTo>
                  <a:lnTo>
                    <a:pt x="109" y="15"/>
                  </a:lnTo>
                  <a:lnTo>
                    <a:pt x="109" y="15"/>
                  </a:lnTo>
                  <a:lnTo>
                    <a:pt x="107" y="15"/>
                  </a:lnTo>
                  <a:lnTo>
                    <a:pt x="107" y="15"/>
                  </a:lnTo>
                  <a:lnTo>
                    <a:pt x="107" y="15"/>
                  </a:lnTo>
                  <a:lnTo>
                    <a:pt x="107" y="15"/>
                  </a:lnTo>
                  <a:lnTo>
                    <a:pt x="106" y="15"/>
                  </a:lnTo>
                  <a:lnTo>
                    <a:pt x="106" y="15"/>
                  </a:lnTo>
                  <a:lnTo>
                    <a:pt x="106" y="15"/>
                  </a:lnTo>
                  <a:lnTo>
                    <a:pt x="104" y="15"/>
                  </a:lnTo>
                  <a:lnTo>
                    <a:pt x="104" y="15"/>
                  </a:lnTo>
                  <a:lnTo>
                    <a:pt x="104" y="15"/>
                  </a:lnTo>
                  <a:lnTo>
                    <a:pt x="104" y="15"/>
                  </a:lnTo>
                  <a:lnTo>
                    <a:pt x="102" y="15"/>
                  </a:lnTo>
                  <a:lnTo>
                    <a:pt x="102" y="15"/>
                  </a:lnTo>
                  <a:lnTo>
                    <a:pt x="102" y="15"/>
                  </a:lnTo>
                  <a:lnTo>
                    <a:pt x="101" y="15"/>
                  </a:lnTo>
                  <a:lnTo>
                    <a:pt x="101" y="15"/>
                  </a:lnTo>
                  <a:lnTo>
                    <a:pt x="101" y="15"/>
                  </a:lnTo>
                  <a:lnTo>
                    <a:pt x="101" y="15"/>
                  </a:lnTo>
                  <a:lnTo>
                    <a:pt x="99" y="15"/>
                  </a:lnTo>
                  <a:lnTo>
                    <a:pt x="99" y="15"/>
                  </a:lnTo>
                  <a:lnTo>
                    <a:pt x="99" y="15"/>
                  </a:lnTo>
                  <a:lnTo>
                    <a:pt x="97" y="15"/>
                  </a:lnTo>
                  <a:lnTo>
                    <a:pt x="97" y="15"/>
                  </a:lnTo>
                  <a:lnTo>
                    <a:pt x="97" y="15"/>
                  </a:lnTo>
                  <a:lnTo>
                    <a:pt x="96" y="15"/>
                  </a:lnTo>
                  <a:lnTo>
                    <a:pt x="96" y="15"/>
                  </a:lnTo>
                  <a:lnTo>
                    <a:pt x="96" y="15"/>
                  </a:lnTo>
                  <a:lnTo>
                    <a:pt x="96" y="15"/>
                  </a:lnTo>
                  <a:lnTo>
                    <a:pt x="94" y="15"/>
                  </a:lnTo>
                  <a:lnTo>
                    <a:pt x="94" y="17"/>
                  </a:lnTo>
                  <a:lnTo>
                    <a:pt x="94" y="17"/>
                  </a:lnTo>
                  <a:lnTo>
                    <a:pt x="93" y="17"/>
                  </a:lnTo>
                  <a:lnTo>
                    <a:pt x="93" y="17"/>
                  </a:lnTo>
                  <a:lnTo>
                    <a:pt x="93" y="17"/>
                  </a:lnTo>
                  <a:lnTo>
                    <a:pt x="93" y="17"/>
                  </a:lnTo>
                  <a:lnTo>
                    <a:pt x="91" y="17"/>
                  </a:lnTo>
                  <a:lnTo>
                    <a:pt x="91" y="17"/>
                  </a:lnTo>
                  <a:lnTo>
                    <a:pt x="91" y="17"/>
                  </a:lnTo>
                  <a:lnTo>
                    <a:pt x="89" y="17"/>
                  </a:lnTo>
                  <a:lnTo>
                    <a:pt x="89" y="17"/>
                  </a:lnTo>
                  <a:lnTo>
                    <a:pt x="89" y="17"/>
                  </a:lnTo>
                  <a:lnTo>
                    <a:pt x="88" y="17"/>
                  </a:lnTo>
                  <a:lnTo>
                    <a:pt x="88" y="17"/>
                  </a:lnTo>
                  <a:lnTo>
                    <a:pt x="88" y="17"/>
                  </a:lnTo>
                  <a:lnTo>
                    <a:pt x="88" y="17"/>
                  </a:lnTo>
                  <a:lnTo>
                    <a:pt x="86" y="17"/>
                  </a:lnTo>
                  <a:lnTo>
                    <a:pt x="86" y="17"/>
                  </a:lnTo>
                  <a:lnTo>
                    <a:pt x="86" y="17"/>
                  </a:lnTo>
                  <a:lnTo>
                    <a:pt x="84" y="17"/>
                  </a:lnTo>
                  <a:lnTo>
                    <a:pt x="84" y="17"/>
                  </a:lnTo>
                  <a:lnTo>
                    <a:pt x="84" y="17"/>
                  </a:lnTo>
                  <a:lnTo>
                    <a:pt x="84" y="17"/>
                  </a:lnTo>
                  <a:lnTo>
                    <a:pt x="83" y="17"/>
                  </a:lnTo>
                  <a:lnTo>
                    <a:pt x="83" y="17"/>
                  </a:lnTo>
                  <a:lnTo>
                    <a:pt x="83" y="17"/>
                  </a:lnTo>
                  <a:lnTo>
                    <a:pt x="81" y="17"/>
                  </a:lnTo>
                  <a:lnTo>
                    <a:pt x="81" y="17"/>
                  </a:lnTo>
                  <a:lnTo>
                    <a:pt x="81" y="17"/>
                  </a:lnTo>
                  <a:lnTo>
                    <a:pt x="81" y="17"/>
                  </a:lnTo>
                  <a:lnTo>
                    <a:pt x="80" y="17"/>
                  </a:lnTo>
                  <a:lnTo>
                    <a:pt x="80" y="17"/>
                  </a:lnTo>
                  <a:lnTo>
                    <a:pt x="80" y="17"/>
                  </a:lnTo>
                  <a:lnTo>
                    <a:pt x="78" y="17"/>
                  </a:lnTo>
                  <a:lnTo>
                    <a:pt x="78" y="17"/>
                  </a:lnTo>
                  <a:lnTo>
                    <a:pt x="78" y="17"/>
                  </a:lnTo>
                  <a:lnTo>
                    <a:pt x="76" y="17"/>
                  </a:lnTo>
                  <a:lnTo>
                    <a:pt x="76" y="17"/>
                  </a:lnTo>
                  <a:lnTo>
                    <a:pt x="76" y="17"/>
                  </a:lnTo>
                  <a:lnTo>
                    <a:pt x="76" y="17"/>
                  </a:lnTo>
                  <a:lnTo>
                    <a:pt x="75" y="19"/>
                  </a:lnTo>
                  <a:lnTo>
                    <a:pt x="75" y="19"/>
                  </a:lnTo>
                  <a:lnTo>
                    <a:pt x="75" y="19"/>
                  </a:lnTo>
                  <a:lnTo>
                    <a:pt x="73" y="19"/>
                  </a:lnTo>
                  <a:lnTo>
                    <a:pt x="73" y="19"/>
                  </a:lnTo>
                  <a:lnTo>
                    <a:pt x="73" y="19"/>
                  </a:lnTo>
                  <a:lnTo>
                    <a:pt x="73" y="19"/>
                  </a:lnTo>
                  <a:lnTo>
                    <a:pt x="71" y="19"/>
                  </a:lnTo>
                  <a:lnTo>
                    <a:pt x="71" y="19"/>
                  </a:lnTo>
                  <a:lnTo>
                    <a:pt x="71" y="19"/>
                  </a:lnTo>
                  <a:lnTo>
                    <a:pt x="70" y="19"/>
                  </a:lnTo>
                  <a:lnTo>
                    <a:pt x="70" y="19"/>
                  </a:lnTo>
                  <a:lnTo>
                    <a:pt x="70" y="19"/>
                  </a:lnTo>
                  <a:lnTo>
                    <a:pt x="70" y="19"/>
                  </a:lnTo>
                  <a:lnTo>
                    <a:pt x="68" y="19"/>
                  </a:lnTo>
                  <a:lnTo>
                    <a:pt x="68" y="19"/>
                  </a:lnTo>
                  <a:lnTo>
                    <a:pt x="68" y="19"/>
                  </a:lnTo>
                  <a:lnTo>
                    <a:pt x="66" y="19"/>
                  </a:lnTo>
                  <a:lnTo>
                    <a:pt x="66" y="19"/>
                  </a:lnTo>
                  <a:lnTo>
                    <a:pt x="66" y="19"/>
                  </a:lnTo>
                  <a:lnTo>
                    <a:pt x="65" y="19"/>
                  </a:lnTo>
                  <a:lnTo>
                    <a:pt x="65" y="19"/>
                  </a:lnTo>
                  <a:lnTo>
                    <a:pt x="65" y="19"/>
                  </a:lnTo>
                  <a:lnTo>
                    <a:pt x="65" y="19"/>
                  </a:lnTo>
                  <a:lnTo>
                    <a:pt x="63" y="19"/>
                  </a:lnTo>
                  <a:lnTo>
                    <a:pt x="63" y="19"/>
                  </a:lnTo>
                  <a:lnTo>
                    <a:pt x="63" y="19"/>
                  </a:lnTo>
                  <a:lnTo>
                    <a:pt x="62" y="19"/>
                  </a:lnTo>
                  <a:lnTo>
                    <a:pt x="62" y="19"/>
                  </a:lnTo>
                  <a:lnTo>
                    <a:pt x="62" y="19"/>
                  </a:lnTo>
                  <a:lnTo>
                    <a:pt x="62" y="19"/>
                  </a:lnTo>
                  <a:lnTo>
                    <a:pt x="60" y="19"/>
                  </a:lnTo>
                  <a:lnTo>
                    <a:pt x="60" y="19"/>
                  </a:lnTo>
                  <a:lnTo>
                    <a:pt x="60" y="19"/>
                  </a:lnTo>
                  <a:lnTo>
                    <a:pt x="58" y="19"/>
                  </a:lnTo>
                  <a:lnTo>
                    <a:pt x="58" y="19"/>
                  </a:lnTo>
                  <a:lnTo>
                    <a:pt x="58" y="19"/>
                  </a:lnTo>
                  <a:lnTo>
                    <a:pt x="57" y="19"/>
                  </a:lnTo>
                  <a:lnTo>
                    <a:pt x="57" y="19"/>
                  </a:lnTo>
                  <a:lnTo>
                    <a:pt x="57" y="19"/>
                  </a:lnTo>
                  <a:lnTo>
                    <a:pt x="57" y="19"/>
                  </a:lnTo>
                  <a:lnTo>
                    <a:pt x="55" y="21"/>
                  </a:lnTo>
                  <a:lnTo>
                    <a:pt x="55" y="21"/>
                  </a:lnTo>
                  <a:lnTo>
                    <a:pt x="55" y="21"/>
                  </a:lnTo>
                  <a:lnTo>
                    <a:pt x="53" y="21"/>
                  </a:lnTo>
                  <a:lnTo>
                    <a:pt x="53" y="21"/>
                  </a:lnTo>
                  <a:lnTo>
                    <a:pt x="53" y="21"/>
                  </a:lnTo>
                  <a:lnTo>
                    <a:pt x="53" y="21"/>
                  </a:lnTo>
                  <a:lnTo>
                    <a:pt x="52" y="21"/>
                  </a:lnTo>
                  <a:lnTo>
                    <a:pt x="52" y="21"/>
                  </a:lnTo>
                  <a:lnTo>
                    <a:pt x="52" y="21"/>
                  </a:lnTo>
                  <a:lnTo>
                    <a:pt x="50" y="21"/>
                  </a:lnTo>
                  <a:lnTo>
                    <a:pt x="50" y="21"/>
                  </a:lnTo>
                  <a:lnTo>
                    <a:pt x="50" y="21"/>
                  </a:lnTo>
                  <a:lnTo>
                    <a:pt x="50" y="21"/>
                  </a:lnTo>
                  <a:lnTo>
                    <a:pt x="49" y="21"/>
                  </a:lnTo>
                  <a:lnTo>
                    <a:pt x="49" y="21"/>
                  </a:lnTo>
                  <a:lnTo>
                    <a:pt x="49" y="21"/>
                  </a:lnTo>
                  <a:lnTo>
                    <a:pt x="47" y="21"/>
                  </a:lnTo>
                  <a:lnTo>
                    <a:pt x="47" y="21"/>
                  </a:lnTo>
                  <a:lnTo>
                    <a:pt x="47" y="21"/>
                  </a:lnTo>
                  <a:lnTo>
                    <a:pt x="45" y="21"/>
                  </a:lnTo>
                  <a:lnTo>
                    <a:pt x="45" y="21"/>
                  </a:lnTo>
                  <a:lnTo>
                    <a:pt x="45" y="21"/>
                  </a:lnTo>
                  <a:lnTo>
                    <a:pt x="45" y="21"/>
                  </a:lnTo>
                  <a:lnTo>
                    <a:pt x="44" y="21"/>
                  </a:lnTo>
                  <a:lnTo>
                    <a:pt x="44" y="21"/>
                  </a:lnTo>
                  <a:lnTo>
                    <a:pt x="44" y="22"/>
                  </a:lnTo>
                  <a:lnTo>
                    <a:pt x="42" y="22"/>
                  </a:lnTo>
                  <a:lnTo>
                    <a:pt x="42" y="22"/>
                  </a:lnTo>
                  <a:lnTo>
                    <a:pt x="42" y="22"/>
                  </a:lnTo>
                  <a:lnTo>
                    <a:pt x="42" y="22"/>
                  </a:lnTo>
                  <a:lnTo>
                    <a:pt x="40" y="22"/>
                  </a:lnTo>
                  <a:lnTo>
                    <a:pt x="40" y="22"/>
                  </a:lnTo>
                  <a:lnTo>
                    <a:pt x="40" y="22"/>
                  </a:lnTo>
                  <a:lnTo>
                    <a:pt x="39" y="22"/>
                  </a:lnTo>
                  <a:lnTo>
                    <a:pt x="39" y="22"/>
                  </a:lnTo>
                  <a:lnTo>
                    <a:pt x="39" y="22"/>
                  </a:lnTo>
                  <a:lnTo>
                    <a:pt x="39" y="22"/>
                  </a:lnTo>
                  <a:lnTo>
                    <a:pt x="37" y="22"/>
                  </a:lnTo>
                  <a:lnTo>
                    <a:pt x="37" y="22"/>
                  </a:lnTo>
                  <a:lnTo>
                    <a:pt x="37" y="22"/>
                  </a:lnTo>
                  <a:lnTo>
                    <a:pt x="36" y="22"/>
                  </a:lnTo>
                  <a:lnTo>
                    <a:pt x="36" y="22"/>
                  </a:lnTo>
                  <a:lnTo>
                    <a:pt x="36" y="22"/>
                  </a:lnTo>
                  <a:lnTo>
                    <a:pt x="34" y="22"/>
                  </a:lnTo>
                  <a:lnTo>
                    <a:pt x="34" y="22"/>
                  </a:lnTo>
                  <a:lnTo>
                    <a:pt x="34" y="22"/>
                  </a:lnTo>
                  <a:lnTo>
                    <a:pt x="34" y="22"/>
                  </a:lnTo>
                  <a:lnTo>
                    <a:pt x="32" y="22"/>
                  </a:lnTo>
                  <a:lnTo>
                    <a:pt x="32" y="22"/>
                  </a:lnTo>
                  <a:lnTo>
                    <a:pt x="32" y="22"/>
                  </a:lnTo>
                  <a:lnTo>
                    <a:pt x="31" y="22"/>
                  </a:lnTo>
                  <a:lnTo>
                    <a:pt x="31" y="22"/>
                  </a:lnTo>
                  <a:lnTo>
                    <a:pt x="31" y="22"/>
                  </a:lnTo>
                  <a:lnTo>
                    <a:pt x="31" y="22"/>
                  </a:lnTo>
                  <a:lnTo>
                    <a:pt x="29" y="22"/>
                  </a:lnTo>
                  <a:lnTo>
                    <a:pt x="29" y="22"/>
                  </a:lnTo>
                  <a:lnTo>
                    <a:pt x="29" y="24"/>
                  </a:lnTo>
                  <a:lnTo>
                    <a:pt x="27" y="24"/>
                  </a:lnTo>
                  <a:lnTo>
                    <a:pt x="27" y="24"/>
                  </a:lnTo>
                  <a:lnTo>
                    <a:pt x="27" y="24"/>
                  </a:lnTo>
                  <a:lnTo>
                    <a:pt x="26" y="24"/>
                  </a:lnTo>
                  <a:lnTo>
                    <a:pt x="26" y="24"/>
                  </a:lnTo>
                  <a:lnTo>
                    <a:pt x="26" y="24"/>
                  </a:lnTo>
                  <a:lnTo>
                    <a:pt x="26" y="24"/>
                  </a:lnTo>
                  <a:lnTo>
                    <a:pt x="24" y="24"/>
                  </a:lnTo>
                  <a:lnTo>
                    <a:pt x="24" y="24"/>
                  </a:lnTo>
                  <a:lnTo>
                    <a:pt x="24" y="24"/>
                  </a:lnTo>
                  <a:lnTo>
                    <a:pt x="23" y="24"/>
                  </a:lnTo>
                  <a:lnTo>
                    <a:pt x="23" y="24"/>
                  </a:lnTo>
                  <a:lnTo>
                    <a:pt x="23" y="24"/>
                  </a:lnTo>
                  <a:lnTo>
                    <a:pt x="23" y="24"/>
                  </a:lnTo>
                  <a:lnTo>
                    <a:pt x="21" y="24"/>
                  </a:lnTo>
                  <a:lnTo>
                    <a:pt x="21" y="24"/>
                  </a:lnTo>
                  <a:lnTo>
                    <a:pt x="21" y="24"/>
                  </a:lnTo>
                  <a:lnTo>
                    <a:pt x="19" y="24"/>
                  </a:lnTo>
                  <a:lnTo>
                    <a:pt x="19" y="24"/>
                  </a:lnTo>
                  <a:lnTo>
                    <a:pt x="19" y="24"/>
                  </a:lnTo>
                  <a:lnTo>
                    <a:pt x="19" y="24"/>
                  </a:lnTo>
                  <a:lnTo>
                    <a:pt x="18" y="24"/>
                  </a:lnTo>
                  <a:lnTo>
                    <a:pt x="18" y="24"/>
                  </a:lnTo>
                  <a:lnTo>
                    <a:pt x="18" y="24"/>
                  </a:lnTo>
                  <a:lnTo>
                    <a:pt x="16" y="24"/>
                  </a:lnTo>
                  <a:lnTo>
                    <a:pt x="16" y="24"/>
                  </a:lnTo>
                  <a:lnTo>
                    <a:pt x="16" y="24"/>
                  </a:lnTo>
                  <a:lnTo>
                    <a:pt x="14" y="24"/>
                  </a:lnTo>
                  <a:lnTo>
                    <a:pt x="14" y="24"/>
                  </a:lnTo>
                  <a:lnTo>
                    <a:pt x="14" y="24"/>
                  </a:lnTo>
                  <a:lnTo>
                    <a:pt x="14" y="24"/>
                  </a:lnTo>
                  <a:lnTo>
                    <a:pt x="13" y="24"/>
                  </a:lnTo>
                  <a:lnTo>
                    <a:pt x="13" y="24"/>
                  </a:lnTo>
                  <a:lnTo>
                    <a:pt x="13" y="24"/>
                  </a:lnTo>
                  <a:lnTo>
                    <a:pt x="11" y="24"/>
                  </a:lnTo>
                  <a:lnTo>
                    <a:pt x="11" y="24"/>
                  </a:lnTo>
                  <a:lnTo>
                    <a:pt x="11" y="24"/>
                  </a:lnTo>
                  <a:lnTo>
                    <a:pt x="11" y="24"/>
                  </a:lnTo>
                  <a:lnTo>
                    <a:pt x="10" y="24"/>
                  </a:lnTo>
                  <a:lnTo>
                    <a:pt x="10" y="24"/>
                  </a:lnTo>
                  <a:lnTo>
                    <a:pt x="10" y="24"/>
                  </a:lnTo>
                  <a:lnTo>
                    <a:pt x="8" y="26"/>
                  </a:lnTo>
                  <a:lnTo>
                    <a:pt x="8" y="26"/>
                  </a:lnTo>
                  <a:lnTo>
                    <a:pt x="8" y="26"/>
                  </a:lnTo>
                  <a:lnTo>
                    <a:pt x="8" y="26"/>
                  </a:lnTo>
                  <a:lnTo>
                    <a:pt x="6" y="26"/>
                  </a:lnTo>
                  <a:lnTo>
                    <a:pt x="6" y="26"/>
                  </a:lnTo>
                  <a:lnTo>
                    <a:pt x="6" y="26"/>
                  </a:lnTo>
                  <a:lnTo>
                    <a:pt x="5" y="26"/>
                  </a:lnTo>
                  <a:lnTo>
                    <a:pt x="5" y="26"/>
                  </a:lnTo>
                  <a:lnTo>
                    <a:pt x="5" y="26"/>
                  </a:lnTo>
                  <a:lnTo>
                    <a:pt x="3" y="26"/>
                  </a:lnTo>
                  <a:lnTo>
                    <a:pt x="3" y="26"/>
                  </a:lnTo>
                  <a:lnTo>
                    <a:pt x="3" y="26"/>
                  </a:lnTo>
                  <a:lnTo>
                    <a:pt x="3" y="28"/>
                  </a:lnTo>
                  <a:lnTo>
                    <a:pt x="1" y="28"/>
                  </a:lnTo>
                  <a:lnTo>
                    <a:pt x="1" y="28"/>
                  </a:lnTo>
                  <a:lnTo>
                    <a:pt x="1" y="28"/>
                  </a:lnTo>
                  <a:lnTo>
                    <a:pt x="0" y="28"/>
                  </a:lnTo>
                  <a:lnTo>
                    <a:pt x="0" y="28"/>
                  </a:lnTo>
                  <a:lnTo>
                    <a:pt x="0" y="28"/>
                  </a:lnTo>
                  <a:close/>
                </a:path>
              </a:pathLst>
            </a:custGeom>
            <a:solidFill>
              <a:srgbClr val="00ccff"/>
            </a:solidFill>
            <a:ln w="0">
              <a:noFill/>
            </a:ln>
          </p:spPr>
          <p:style>
            <a:lnRef idx="0"/>
            <a:fillRef idx="0"/>
            <a:effectRef idx="0"/>
            <a:fontRef idx="minor"/>
          </p:style>
          <p:txBody>
            <a:bodyPr lIns="90000" rIns="90000" tIns="-24840" bIns="-24840" anchor="t">
              <a:noAutofit/>
            </a:bodyPr>
            <a:p>
              <a:endParaRPr b="0" lang="en-US" sz="2400" strike="noStrike" u="none">
                <a:solidFill>
                  <a:srgbClr val="003366"/>
                </a:solidFill>
                <a:effectLst/>
                <a:uFillTx/>
                <a:latin typeface="Times New Roman"/>
              </a:endParaRPr>
            </a:p>
          </p:txBody>
        </p:sp>
        <p:sp>
          <p:nvSpPr>
            <p:cNvPr id="813" name=""/>
            <p:cNvSpPr/>
            <p:nvPr/>
          </p:nvSpPr>
          <p:spPr>
            <a:xfrm>
              <a:off x="1746360" y="6310440"/>
              <a:ext cx="189000" cy="21960"/>
            </a:xfrm>
            <a:custGeom>
              <a:avLst/>
              <a:gdLst/>
              <a:ahLst/>
              <a:rect l="l" t="t" r="r" b="b"/>
              <a:pathLst>
                <a:path w="237" h="28">
                  <a:moveTo>
                    <a:pt x="0" y="28"/>
                  </a:moveTo>
                  <a:lnTo>
                    <a:pt x="0" y="28"/>
                  </a:lnTo>
                  <a:lnTo>
                    <a:pt x="0" y="28"/>
                  </a:lnTo>
                  <a:lnTo>
                    <a:pt x="1" y="28"/>
                  </a:lnTo>
                  <a:lnTo>
                    <a:pt x="1" y="28"/>
                  </a:lnTo>
                  <a:lnTo>
                    <a:pt x="1" y="28"/>
                  </a:lnTo>
                  <a:lnTo>
                    <a:pt x="3" y="28"/>
                  </a:lnTo>
                  <a:lnTo>
                    <a:pt x="3" y="26"/>
                  </a:lnTo>
                  <a:lnTo>
                    <a:pt x="3" y="26"/>
                  </a:lnTo>
                  <a:lnTo>
                    <a:pt x="3" y="26"/>
                  </a:lnTo>
                  <a:lnTo>
                    <a:pt x="5" y="26"/>
                  </a:lnTo>
                  <a:lnTo>
                    <a:pt x="5" y="26"/>
                  </a:lnTo>
                  <a:lnTo>
                    <a:pt x="5" y="26"/>
                  </a:lnTo>
                  <a:lnTo>
                    <a:pt x="6" y="26"/>
                  </a:lnTo>
                  <a:lnTo>
                    <a:pt x="6" y="26"/>
                  </a:lnTo>
                  <a:lnTo>
                    <a:pt x="6" y="26"/>
                  </a:lnTo>
                  <a:lnTo>
                    <a:pt x="8" y="26"/>
                  </a:lnTo>
                  <a:lnTo>
                    <a:pt x="8" y="26"/>
                  </a:lnTo>
                  <a:lnTo>
                    <a:pt x="8" y="26"/>
                  </a:lnTo>
                  <a:lnTo>
                    <a:pt x="8" y="26"/>
                  </a:lnTo>
                  <a:lnTo>
                    <a:pt x="10" y="24"/>
                  </a:lnTo>
                  <a:lnTo>
                    <a:pt x="10" y="24"/>
                  </a:lnTo>
                  <a:lnTo>
                    <a:pt x="10" y="24"/>
                  </a:lnTo>
                  <a:lnTo>
                    <a:pt x="11" y="24"/>
                  </a:lnTo>
                  <a:lnTo>
                    <a:pt x="11" y="24"/>
                  </a:lnTo>
                  <a:lnTo>
                    <a:pt x="11" y="24"/>
                  </a:lnTo>
                  <a:lnTo>
                    <a:pt x="11" y="24"/>
                  </a:lnTo>
                  <a:lnTo>
                    <a:pt x="13" y="24"/>
                  </a:lnTo>
                  <a:lnTo>
                    <a:pt x="13" y="24"/>
                  </a:lnTo>
                  <a:lnTo>
                    <a:pt x="13" y="24"/>
                  </a:lnTo>
                  <a:lnTo>
                    <a:pt x="14" y="24"/>
                  </a:lnTo>
                  <a:lnTo>
                    <a:pt x="14" y="24"/>
                  </a:lnTo>
                  <a:lnTo>
                    <a:pt x="14" y="24"/>
                  </a:lnTo>
                  <a:lnTo>
                    <a:pt x="14" y="24"/>
                  </a:lnTo>
                  <a:lnTo>
                    <a:pt x="16" y="24"/>
                  </a:lnTo>
                  <a:lnTo>
                    <a:pt x="16" y="24"/>
                  </a:lnTo>
                  <a:lnTo>
                    <a:pt x="16" y="24"/>
                  </a:lnTo>
                  <a:lnTo>
                    <a:pt x="18" y="24"/>
                  </a:lnTo>
                  <a:lnTo>
                    <a:pt x="18" y="24"/>
                  </a:lnTo>
                  <a:lnTo>
                    <a:pt x="18" y="24"/>
                  </a:lnTo>
                  <a:lnTo>
                    <a:pt x="19" y="24"/>
                  </a:lnTo>
                  <a:lnTo>
                    <a:pt x="19" y="24"/>
                  </a:lnTo>
                  <a:lnTo>
                    <a:pt x="19" y="24"/>
                  </a:lnTo>
                  <a:lnTo>
                    <a:pt x="19" y="24"/>
                  </a:lnTo>
                  <a:lnTo>
                    <a:pt x="21" y="24"/>
                  </a:lnTo>
                  <a:lnTo>
                    <a:pt x="21" y="24"/>
                  </a:lnTo>
                  <a:lnTo>
                    <a:pt x="21" y="24"/>
                  </a:lnTo>
                  <a:lnTo>
                    <a:pt x="23" y="24"/>
                  </a:lnTo>
                  <a:lnTo>
                    <a:pt x="23" y="24"/>
                  </a:lnTo>
                  <a:lnTo>
                    <a:pt x="23" y="24"/>
                  </a:lnTo>
                  <a:lnTo>
                    <a:pt x="23" y="24"/>
                  </a:lnTo>
                  <a:lnTo>
                    <a:pt x="24" y="24"/>
                  </a:lnTo>
                  <a:lnTo>
                    <a:pt x="24" y="24"/>
                  </a:lnTo>
                  <a:lnTo>
                    <a:pt x="24" y="24"/>
                  </a:lnTo>
                  <a:lnTo>
                    <a:pt x="26" y="24"/>
                  </a:lnTo>
                  <a:lnTo>
                    <a:pt x="26" y="24"/>
                  </a:lnTo>
                  <a:lnTo>
                    <a:pt x="26" y="24"/>
                  </a:lnTo>
                  <a:lnTo>
                    <a:pt x="26" y="24"/>
                  </a:lnTo>
                  <a:lnTo>
                    <a:pt x="27" y="24"/>
                  </a:lnTo>
                  <a:lnTo>
                    <a:pt x="27" y="24"/>
                  </a:lnTo>
                  <a:lnTo>
                    <a:pt x="27" y="24"/>
                  </a:lnTo>
                  <a:lnTo>
                    <a:pt x="29" y="24"/>
                  </a:lnTo>
                  <a:lnTo>
                    <a:pt x="29" y="22"/>
                  </a:lnTo>
                  <a:lnTo>
                    <a:pt x="29" y="22"/>
                  </a:lnTo>
                  <a:lnTo>
                    <a:pt x="31" y="22"/>
                  </a:lnTo>
                  <a:lnTo>
                    <a:pt x="31" y="22"/>
                  </a:lnTo>
                  <a:lnTo>
                    <a:pt x="31" y="22"/>
                  </a:lnTo>
                  <a:lnTo>
                    <a:pt x="31" y="22"/>
                  </a:lnTo>
                  <a:lnTo>
                    <a:pt x="32" y="22"/>
                  </a:lnTo>
                  <a:lnTo>
                    <a:pt x="32" y="22"/>
                  </a:lnTo>
                  <a:lnTo>
                    <a:pt x="32" y="22"/>
                  </a:lnTo>
                  <a:lnTo>
                    <a:pt x="34" y="22"/>
                  </a:lnTo>
                  <a:lnTo>
                    <a:pt x="34" y="22"/>
                  </a:lnTo>
                  <a:lnTo>
                    <a:pt x="34" y="22"/>
                  </a:lnTo>
                  <a:lnTo>
                    <a:pt x="34" y="22"/>
                  </a:lnTo>
                  <a:lnTo>
                    <a:pt x="36" y="22"/>
                  </a:lnTo>
                  <a:lnTo>
                    <a:pt x="36" y="22"/>
                  </a:lnTo>
                  <a:lnTo>
                    <a:pt x="36" y="22"/>
                  </a:lnTo>
                  <a:lnTo>
                    <a:pt x="37" y="22"/>
                  </a:lnTo>
                  <a:lnTo>
                    <a:pt x="37" y="22"/>
                  </a:lnTo>
                  <a:lnTo>
                    <a:pt x="37" y="22"/>
                  </a:lnTo>
                  <a:lnTo>
                    <a:pt x="39" y="22"/>
                  </a:lnTo>
                  <a:lnTo>
                    <a:pt x="39" y="22"/>
                  </a:lnTo>
                  <a:lnTo>
                    <a:pt x="39" y="22"/>
                  </a:lnTo>
                  <a:lnTo>
                    <a:pt x="39" y="22"/>
                  </a:lnTo>
                  <a:lnTo>
                    <a:pt x="40" y="22"/>
                  </a:lnTo>
                  <a:lnTo>
                    <a:pt x="40" y="22"/>
                  </a:lnTo>
                  <a:lnTo>
                    <a:pt x="40" y="22"/>
                  </a:lnTo>
                  <a:lnTo>
                    <a:pt x="42" y="22"/>
                  </a:lnTo>
                  <a:lnTo>
                    <a:pt x="42" y="22"/>
                  </a:lnTo>
                  <a:lnTo>
                    <a:pt x="42" y="22"/>
                  </a:lnTo>
                  <a:lnTo>
                    <a:pt x="42" y="22"/>
                  </a:lnTo>
                  <a:lnTo>
                    <a:pt x="44" y="22"/>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50" y="21"/>
                  </a:lnTo>
                  <a:lnTo>
                    <a:pt x="50" y="21"/>
                  </a:lnTo>
                  <a:lnTo>
                    <a:pt x="50" y="21"/>
                  </a:lnTo>
                  <a:lnTo>
                    <a:pt x="50" y="21"/>
                  </a:lnTo>
                  <a:lnTo>
                    <a:pt x="52" y="21"/>
                  </a:lnTo>
                  <a:lnTo>
                    <a:pt x="52" y="21"/>
                  </a:lnTo>
                  <a:lnTo>
                    <a:pt x="52" y="21"/>
                  </a:lnTo>
                  <a:lnTo>
                    <a:pt x="53" y="21"/>
                  </a:lnTo>
                  <a:lnTo>
                    <a:pt x="53" y="21"/>
                  </a:lnTo>
                  <a:lnTo>
                    <a:pt x="53" y="21"/>
                  </a:lnTo>
                  <a:lnTo>
                    <a:pt x="53" y="21"/>
                  </a:lnTo>
                  <a:lnTo>
                    <a:pt x="55" y="21"/>
                  </a:lnTo>
                  <a:lnTo>
                    <a:pt x="55" y="21"/>
                  </a:lnTo>
                  <a:lnTo>
                    <a:pt x="55" y="21"/>
                  </a:lnTo>
                  <a:lnTo>
                    <a:pt x="57" y="19"/>
                  </a:lnTo>
                  <a:lnTo>
                    <a:pt x="57" y="19"/>
                  </a:lnTo>
                  <a:lnTo>
                    <a:pt x="57" y="19"/>
                  </a:lnTo>
                  <a:lnTo>
                    <a:pt x="57" y="19"/>
                  </a:lnTo>
                  <a:lnTo>
                    <a:pt x="58" y="19"/>
                  </a:lnTo>
                  <a:lnTo>
                    <a:pt x="58" y="19"/>
                  </a:lnTo>
                  <a:lnTo>
                    <a:pt x="58" y="19"/>
                  </a:lnTo>
                  <a:lnTo>
                    <a:pt x="60" y="19"/>
                  </a:lnTo>
                  <a:lnTo>
                    <a:pt x="60" y="19"/>
                  </a:lnTo>
                  <a:lnTo>
                    <a:pt x="60" y="19"/>
                  </a:lnTo>
                  <a:lnTo>
                    <a:pt x="62" y="19"/>
                  </a:lnTo>
                  <a:lnTo>
                    <a:pt x="62" y="19"/>
                  </a:lnTo>
                  <a:lnTo>
                    <a:pt x="62" y="19"/>
                  </a:lnTo>
                  <a:lnTo>
                    <a:pt x="62" y="19"/>
                  </a:lnTo>
                  <a:lnTo>
                    <a:pt x="63" y="19"/>
                  </a:lnTo>
                  <a:lnTo>
                    <a:pt x="63" y="19"/>
                  </a:lnTo>
                  <a:lnTo>
                    <a:pt x="63" y="19"/>
                  </a:lnTo>
                  <a:lnTo>
                    <a:pt x="65" y="19"/>
                  </a:lnTo>
                  <a:lnTo>
                    <a:pt x="65" y="19"/>
                  </a:lnTo>
                  <a:lnTo>
                    <a:pt x="65" y="19"/>
                  </a:lnTo>
                  <a:lnTo>
                    <a:pt x="65" y="19"/>
                  </a:lnTo>
                  <a:lnTo>
                    <a:pt x="66" y="19"/>
                  </a:lnTo>
                  <a:lnTo>
                    <a:pt x="66" y="19"/>
                  </a:lnTo>
                  <a:lnTo>
                    <a:pt x="66" y="19"/>
                  </a:lnTo>
                  <a:lnTo>
                    <a:pt x="68" y="19"/>
                  </a:lnTo>
                  <a:lnTo>
                    <a:pt x="68" y="19"/>
                  </a:lnTo>
                  <a:lnTo>
                    <a:pt x="68" y="19"/>
                  </a:lnTo>
                  <a:lnTo>
                    <a:pt x="70" y="19"/>
                  </a:lnTo>
                  <a:lnTo>
                    <a:pt x="70" y="19"/>
                  </a:lnTo>
                  <a:lnTo>
                    <a:pt x="70" y="19"/>
                  </a:lnTo>
                  <a:lnTo>
                    <a:pt x="70" y="19"/>
                  </a:lnTo>
                  <a:lnTo>
                    <a:pt x="71" y="19"/>
                  </a:lnTo>
                  <a:lnTo>
                    <a:pt x="71" y="19"/>
                  </a:lnTo>
                  <a:lnTo>
                    <a:pt x="71" y="19"/>
                  </a:lnTo>
                  <a:lnTo>
                    <a:pt x="73" y="19"/>
                  </a:lnTo>
                  <a:lnTo>
                    <a:pt x="73" y="19"/>
                  </a:lnTo>
                  <a:lnTo>
                    <a:pt x="73" y="19"/>
                  </a:lnTo>
                  <a:lnTo>
                    <a:pt x="73" y="19"/>
                  </a:lnTo>
                  <a:lnTo>
                    <a:pt x="75" y="19"/>
                  </a:lnTo>
                  <a:lnTo>
                    <a:pt x="75" y="19"/>
                  </a:lnTo>
                  <a:lnTo>
                    <a:pt x="75" y="19"/>
                  </a:lnTo>
                  <a:lnTo>
                    <a:pt x="76" y="17"/>
                  </a:lnTo>
                  <a:lnTo>
                    <a:pt x="76" y="17"/>
                  </a:lnTo>
                  <a:lnTo>
                    <a:pt x="76" y="17"/>
                  </a:lnTo>
                  <a:lnTo>
                    <a:pt x="76" y="17"/>
                  </a:lnTo>
                  <a:lnTo>
                    <a:pt x="78" y="17"/>
                  </a:lnTo>
                  <a:lnTo>
                    <a:pt x="78" y="17"/>
                  </a:lnTo>
                  <a:lnTo>
                    <a:pt x="78" y="17"/>
                  </a:lnTo>
                  <a:lnTo>
                    <a:pt x="80" y="17"/>
                  </a:lnTo>
                  <a:lnTo>
                    <a:pt x="80" y="17"/>
                  </a:lnTo>
                  <a:lnTo>
                    <a:pt x="80" y="17"/>
                  </a:lnTo>
                  <a:lnTo>
                    <a:pt x="81" y="17"/>
                  </a:lnTo>
                  <a:lnTo>
                    <a:pt x="81" y="17"/>
                  </a:lnTo>
                  <a:lnTo>
                    <a:pt x="81" y="17"/>
                  </a:lnTo>
                  <a:lnTo>
                    <a:pt x="81" y="17"/>
                  </a:lnTo>
                  <a:lnTo>
                    <a:pt x="83" y="17"/>
                  </a:lnTo>
                  <a:lnTo>
                    <a:pt x="83" y="17"/>
                  </a:lnTo>
                  <a:lnTo>
                    <a:pt x="83" y="17"/>
                  </a:lnTo>
                  <a:lnTo>
                    <a:pt x="84" y="17"/>
                  </a:lnTo>
                  <a:lnTo>
                    <a:pt x="84" y="17"/>
                  </a:lnTo>
                  <a:lnTo>
                    <a:pt x="84" y="17"/>
                  </a:lnTo>
                  <a:lnTo>
                    <a:pt x="84" y="17"/>
                  </a:lnTo>
                  <a:lnTo>
                    <a:pt x="86" y="17"/>
                  </a:lnTo>
                  <a:lnTo>
                    <a:pt x="86" y="17"/>
                  </a:lnTo>
                  <a:lnTo>
                    <a:pt x="86" y="17"/>
                  </a:lnTo>
                  <a:lnTo>
                    <a:pt x="88" y="17"/>
                  </a:lnTo>
                  <a:lnTo>
                    <a:pt x="88" y="17"/>
                  </a:lnTo>
                  <a:lnTo>
                    <a:pt x="88" y="17"/>
                  </a:lnTo>
                  <a:lnTo>
                    <a:pt x="88" y="17"/>
                  </a:lnTo>
                  <a:lnTo>
                    <a:pt x="89" y="17"/>
                  </a:lnTo>
                  <a:lnTo>
                    <a:pt x="89" y="17"/>
                  </a:lnTo>
                  <a:lnTo>
                    <a:pt x="89" y="17"/>
                  </a:lnTo>
                  <a:lnTo>
                    <a:pt x="91" y="17"/>
                  </a:lnTo>
                  <a:lnTo>
                    <a:pt x="91" y="17"/>
                  </a:lnTo>
                  <a:lnTo>
                    <a:pt x="91" y="17"/>
                  </a:lnTo>
                  <a:lnTo>
                    <a:pt x="93" y="17"/>
                  </a:lnTo>
                  <a:lnTo>
                    <a:pt x="93" y="17"/>
                  </a:lnTo>
                  <a:lnTo>
                    <a:pt x="93" y="17"/>
                  </a:lnTo>
                  <a:lnTo>
                    <a:pt x="93" y="17"/>
                  </a:lnTo>
                  <a:lnTo>
                    <a:pt x="94" y="17"/>
                  </a:lnTo>
                  <a:lnTo>
                    <a:pt x="94" y="17"/>
                  </a:lnTo>
                  <a:lnTo>
                    <a:pt x="94" y="15"/>
                  </a:lnTo>
                  <a:lnTo>
                    <a:pt x="96" y="15"/>
                  </a:lnTo>
                  <a:lnTo>
                    <a:pt x="96" y="15"/>
                  </a:lnTo>
                  <a:lnTo>
                    <a:pt x="96" y="15"/>
                  </a:lnTo>
                  <a:lnTo>
                    <a:pt x="96" y="15"/>
                  </a:lnTo>
                  <a:lnTo>
                    <a:pt x="97" y="15"/>
                  </a:lnTo>
                  <a:lnTo>
                    <a:pt x="97" y="15"/>
                  </a:lnTo>
                  <a:lnTo>
                    <a:pt x="97" y="15"/>
                  </a:lnTo>
                  <a:lnTo>
                    <a:pt x="99" y="15"/>
                  </a:lnTo>
                  <a:lnTo>
                    <a:pt x="99" y="15"/>
                  </a:lnTo>
                  <a:lnTo>
                    <a:pt x="99" y="15"/>
                  </a:lnTo>
                  <a:lnTo>
                    <a:pt x="101" y="15"/>
                  </a:lnTo>
                  <a:lnTo>
                    <a:pt x="101" y="15"/>
                  </a:lnTo>
                  <a:lnTo>
                    <a:pt x="101" y="15"/>
                  </a:lnTo>
                  <a:lnTo>
                    <a:pt x="101" y="15"/>
                  </a:lnTo>
                  <a:lnTo>
                    <a:pt x="102" y="15"/>
                  </a:lnTo>
                  <a:lnTo>
                    <a:pt x="102" y="15"/>
                  </a:lnTo>
                  <a:lnTo>
                    <a:pt x="102" y="15"/>
                  </a:lnTo>
                  <a:lnTo>
                    <a:pt x="104" y="15"/>
                  </a:lnTo>
                  <a:lnTo>
                    <a:pt x="104" y="15"/>
                  </a:lnTo>
                  <a:lnTo>
                    <a:pt x="104" y="15"/>
                  </a:lnTo>
                  <a:lnTo>
                    <a:pt x="104" y="15"/>
                  </a:lnTo>
                  <a:lnTo>
                    <a:pt x="106" y="15"/>
                  </a:lnTo>
                  <a:lnTo>
                    <a:pt x="106" y="15"/>
                  </a:lnTo>
                  <a:lnTo>
                    <a:pt x="106" y="15"/>
                  </a:lnTo>
                  <a:lnTo>
                    <a:pt x="107" y="15"/>
                  </a:lnTo>
                  <a:lnTo>
                    <a:pt x="107" y="15"/>
                  </a:lnTo>
                  <a:lnTo>
                    <a:pt x="107" y="15"/>
                  </a:lnTo>
                  <a:lnTo>
                    <a:pt x="107" y="15"/>
                  </a:lnTo>
                  <a:lnTo>
                    <a:pt x="109" y="15"/>
                  </a:lnTo>
                  <a:lnTo>
                    <a:pt x="109" y="15"/>
                  </a:lnTo>
                  <a:lnTo>
                    <a:pt x="109" y="14"/>
                  </a:lnTo>
                  <a:lnTo>
                    <a:pt x="110" y="14"/>
                  </a:lnTo>
                  <a:lnTo>
                    <a:pt x="110" y="14"/>
                  </a:lnTo>
                  <a:lnTo>
                    <a:pt x="110" y="14"/>
                  </a:lnTo>
                  <a:lnTo>
                    <a:pt x="112" y="14"/>
                  </a:lnTo>
                  <a:lnTo>
                    <a:pt x="112" y="14"/>
                  </a:lnTo>
                  <a:lnTo>
                    <a:pt x="112" y="14"/>
                  </a:lnTo>
                  <a:lnTo>
                    <a:pt x="112" y="14"/>
                  </a:lnTo>
                  <a:lnTo>
                    <a:pt x="114" y="14"/>
                  </a:lnTo>
                  <a:lnTo>
                    <a:pt x="114" y="14"/>
                  </a:lnTo>
                  <a:lnTo>
                    <a:pt x="114" y="14"/>
                  </a:lnTo>
                  <a:lnTo>
                    <a:pt x="115" y="14"/>
                  </a:lnTo>
                  <a:lnTo>
                    <a:pt x="115" y="14"/>
                  </a:lnTo>
                  <a:lnTo>
                    <a:pt x="115" y="14"/>
                  </a:lnTo>
                  <a:lnTo>
                    <a:pt x="115" y="14"/>
                  </a:lnTo>
                  <a:lnTo>
                    <a:pt x="117" y="14"/>
                  </a:lnTo>
                  <a:lnTo>
                    <a:pt x="117" y="14"/>
                  </a:lnTo>
                  <a:lnTo>
                    <a:pt x="117" y="14"/>
                  </a:lnTo>
                  <a:lnTo>
                    <a:pt x="119" y="14"/>
                  </a:lnTo>
                  <a:lnTo>
                    <a:pt x="119" y="14"/>
                  </a:lnTo>
                  <a:lnTo>
                    <a:pt x="119" y="14"/>
                  </a:lnTo>
                  <a:lnTo>
                    <a:pt x="119" y="14"/>
                  </a:lnTo>
                  <a:lnTo>
                    <a:pt x="120" y="14"/>
                  </a:lnTo>
                  <a:lnTo>
                    <a:pt x="120" y="14"/>
                  </a:lnTo>
                  <a:lnTo>
                    <a:pt x="120" y="14"/>
                  </a:lnTo>
                  <a:lnTo>
                    <a:pt x="122" y="14"/>
                  </a:lnTo>
                  <a:lnTo>
                    <a:pt x="122" y="14"/>
                  </a:lnTo>
                  <a:lnTo>
                    <a:pt x="122" y="14"/>
                  </a:lnTo>
                  <a:lnTo>
                    <a:pt x="123" y="14"/>
                  </a:lnTo>
                  <a:lnTo>
                    <a:pt x="123" y="14"/>
                  </a:lnTo>
                  <a:lnTo>
                    <a:pt x="123" y="14"/>
                  </a:lnTo>
                  <a:lnTo>
                    <a:pt x="123" y="14"/>
                  </a:lnTo>
                  <a:lnTo>
                    <a:pt x="125" y="14"/>
                  </a:lnTo>
                  <a:lnTo>
                    <a:pt x="125" y="14"/>
                  </a:lnTo>
                  <a:lnTo>
                    <a:pt x="125" y="14"/>
                  </a:lnTo>
                  <a:lnTo>
                    <a:pt x="127" y="14"/>
                  </a:lnTo>
                  <a:lnTo>
                    <a:pt x="127" y="12"/>
                  </a:lnTo>
                  <a:lnTo>
                    <a:pt x="127" y="12"/>
                  </a:lnTo>
                  <a:lnTo>
                    <a:pt x="127" y="12"/>
                  </a:lnTo>
                  <a:lnTo>
                    <a:pt x="128" y="12"/>
                  </a:lnTo>
                  <a:lnTo>
                    <a:pt x="128" y="12"/>
                  </a:lnTo>
                  <a:lnTo>
                    <a:pt x="128" y="12"/>
                  </a:lnTo>
                  <a:lnTo>
                    <a:pt x="130" y="12"/>
                  </a:lnTo>
                  <a:lnTo>
                    <a:pt x="130" y="12"/>
                  </a:lnTo>
                  <a:lnTo>
                    <a:pt x="130" y="12"/>
                  </a:lnTo>
                  <a:lnTo>
                    <a:pt x="132" y="12"/>
                  </a:lnTo>
                  <a:lnTo>
                    <a:pt x="132" y="12"/>
                  </a:lnTo>
                  <a:lnTo>
                    <a:pt x="132" y="12"/>
                  </a:lnTo>
                  <a:lnTo>
                    <a:pt x="132" y="12"/>
                  </a:lnTo>
                  <a:lnTo>
                    <a:pt x="133" y="12"/>
                  </a:lnTo>
                  <a:lnTo>
                    <a:pt x="133" y="12"/>
                  </a:lnTo>
                  <a:lnTo>
                    <a:pt x="133" y="12"/>
                  </a:lnTo>
                  <a:lnTo>
                    <a:pt x="135" y="12"/>
                  </a:lnTo>
                  <a:lnTo>
                    <a:pt x="135" y="12"/>
                  </a:lnTo>
                  <a:lnTo>
                    <a:pt x="135" y="12"/>
                  </a:lnTo>
                  <a:lnTo>
                    <a:pt x="135" y="12"/>
                  </a:lnTo>
                  <a:lnTo>
                    <a:pt x="136" y="12"/>
                  </a:lnTo>
                  <a:lnTo>
                    <a:pt x="136" y="12"/>
                  </a:lnTo>
                  <a:lnTo>
                    <a:pt x="136" y="12"/>
                  </a:lnTo>
                  <a:lnTo>
                    <a:pt x="138" y="12"/>
                  </a:lnTo>
                  <a:lnTo>
                    <a:pt x="138" y="12"/>
                  </a:lnTo>
                  <a:lnTo>
                    <a:pt x="138" y="12"/>
                  </a:lnTo>
                  <a:lnTo>
                    <a:pt x="138" y="12"/>
                  </a:lnTo>
                  <a:lnTo>
                    <a:pt x="140" y="12"/>
                  </a:lnTo>
                  <a:lnTo>
                    <a:pt x="140" y="12"/>
                  </a:lnTo>
                  <a:lnTo>
                    <a:pt x="140" y="12"/>
                  </a:lnTo>
                  <a:lnTo>
                    <a:pt x="141" y="12"/>
                  </a:lnTo>
                  <a:lnTo>
                    <a:pt x="141" y="12"/>
                  </a:lnTo>
                  <a:lnTo>
                    <a:pt x="141" y="12"/>
                  </a:lnTo>
                  <a:lnTo>
                    <a:pt x="143" y="12"/>
                  </a:lnTo>
                  <a:lnTo>
                    <a:pt x="143" y="12"/>
                  </a:lnTo>
                  <a:lnTo>
                    <a:pt x="143" y="12"/>
                  </a:lnTo>
                  <a:lnTo>
                    <a:pt x="143" y="12"/>
                  </a:lnTo>
                  <a:lnTo>
                    <a:pt x="145" y="12"/>
                  </a:lnTo>
                  <a:lnTo>
                    <a:pt x="145" y="10"/>
                  </a:lnTo>
                  <a:lnTo>
                    <a:pt x="145" y="10"/>
                  </a:lnTo>
                  <a:lnTo>
                    <a:pt x="146" y="10"/>
                  </a:lnTo>
                  <a:lnTo>
                    <a:pt x="146" y="10"/>
                  </a:lnTo>
                  <a:lnTo>
                    <a:pt x="146" y="10"/>
                  </a:lnTo>
                  <a:lnTo>
                    <a:pt x="146" y="10"/>
                  </a:lnTo>
                  <a:lnTo>
                    <a:pt x="148" y="10"/>
                  </a:lnTo>
                  <a:lnTo>
                    <a:pt x="148" y="10"/>
                  </a:lnTo>
                  <a:lnTo>
                    <a:pt x="148" y="10"/>
                  </a:lnTo>
                  <a:lnTo>
                    <a:pt x="149" y="10"/>
                  </a:lnTo>
                  <a:lnTo>
                    <a:pt x="149" y="10"/>
                  </a:lnTo>
                  <a:lnTo>
                    <a:pt x="149" y="10"/>
                  </a:lnTo>
                  <a:lnTo>
                    <a:pt x="149" y="10"/>
                  </a:lnTo>
                  <a:lnTo>
                    <a:pt x="151" y="10"/>
                  </a:lnTo>
                  <a:lnTo>
                    <a:pt x="151" y="10"/>
                  </a:lnTo>
                  <a:lnTo>
                    <a:pt x="151" y="10"/>
                  </a:lnTo>
                  <a:lnTo>
                    <a:pt x="153" y="10"/>
                  </a:lnTo>
                  <a:lnTo>
                    <a:pt x="153" y="10"/>
                  </a:lnTo>
                  <a:lnTo>
                    <a:pt x="153" y="10"/>
                  </a:lnTo>
                  <a:lnTo>
                    <a:pt x="154" y="10"/>
                  </a:lnTo>
                  <a:lnTo>
                    <a:pt x="154" y="10"/>
                  </a:lnTo>
                  <a:lnTo>
                    <a:pt x="154" y="8"/>
                  </a:lnTo>
                  <a:lnTo>
                    <a:pt x="154" y="8"/>
                  </a:lnTo>
                  <a:lnTo>
                    <a:pt x="156" y="8"/>
                  </a:lnTo>
                  <a:lnTo>
                    <a:pt x="156" y="8"/>
                  </a:lnTo>
                  <a:lnTo>
                    <a:pt x="156" y="8"/>
                  </a:lnTo>
                  <a:lnTo>
                    <a:pt x="158" y="8"/>
                  </a:lnTo>
                  <a:lnTo>
                    <a:pt x="158" y="8"/>
                  </a:lnTo>
                  <a:lnTo>
                    <a:pt x="158" y="8"/>
                  </a:lnTo>
                  <a:lnTo>
                    <a:pt x="158" y="8"/>
                  </a:lnTo>
                  <a:lnTo>
                    <a:pt x="159" y="8"/>
                  </a:lnTo>
                  <a:lnTo>
                    <a:pt x="159" y="8"/>
                  </a:lnTo>
                  <a:lnTo>
                    <a:pt x="159" y="8"/>
                  </a:lnTo>
                  <a:lnTo>
                    <a:pt x="161" y="8"/>
                  </a:lnTo>
                  <a:lnTo>
                    <a:pt x="161" y="8"/>
                  </a:lnTo>
                  <a:lnTo>
                    <a:pt x="161" y="8"/>
                  </a:lnTo>
                  <a:lnTo>
                    <a:pt x="161" y="8"/>
                  </a:lnTo>
                  <a:lnTo>
                    <a:pt x="163" y="8"/>
                  </a:lnTo>
                  <a:lnTo>
                    <a:pt x="163" y="8"/>
                  </a:lnTo>
                  <a:lnTo>
                    <a:pt x="163" y="8"/>
                  </a:lnTo>
                  <a:lnTo>
                    <a:pt x="164" y="8"/>
                  </a:lnTo>
                  <a:lnTo>
                    <a:pt x="164" y="8"/>
                  </a:lnTo>
                  <a:lnTo>
                    <a:pt x="164" y="8"/>
                  </a:lnTo>
                  <a:lnTo>
                    <a:pt x="166" y="8"/>
                  </a:lnTo>
                  <a:lnTo>
                    <a:pt x="166" y="8"/>
                  </a:lnTo>
                  <a:lnTo>
                    <a:pt x="166" y="8"/>
                  </a:lnTo>
                  <a:lnTo>
                    <a:pt x="166" y="8"/>
                  </a:lnTo>
                  <a:lnTo>
                    <a:pt x="167" y="8"/>
                  </a:lnTo>
                  <a:lnTo>
                    <a:pt x="167" y="8"/>
                  </a:lnTo>
                  <a:lnTo>
                    <a:pt x="167" y="8"/>
                  </a:lnTo>
                  <a:lnTo>
                    <a:pt x="169" y="8"/>
                  </a:lnTo>
                  <a:lnTo>
                    <a:pt x="169" y="8"/>
                  </a:lnTo>
                  <a:lnTo>
                    <a:pt x="169" y="8"/>
                  </a:lnTo>
                  <a:lnTo>
                    <a:pt x="169" y="8"/>
                  </a:lnTo>
                  <a:lnTo>
                    <a:pt x="171" y="8"/>
                  </a:lnTo>
                  <a:lnTo>
                    <a:pt x="171" y="8"/>
                  </a:lnTo>
                  <a:lnTo>
                    <a:pt x="171" y="8"/>
                  </a:lnTo>
                  <a:lnTo>
                    <a:pt x="172" y="8"/>
                  </a:lnTo>
                  <a:lnTo>
                    <a:pt x="172" y="7"/>
                  </a:lnTo>
                  <a:lnTo>
                    <a:pt x="172" y="7"/>
                  </a:lnTo>
                  <a:lnTo>
                    <a:pt x="174" y="7"/>
                  </a:lnTo>
                  <a:lnTo>
                    <a:pt x="174" y="7"/>
                  </a:lnTo>
                  <a:lnTo>
                    <a:pt x="174" y="7"/>
                  </a:lnTo>
                  <a:lnTo>
                    <a:pt x="174" y="7"/>
                  </a:lnTo>
                  <a:lnTo>
                    <a:pt x="176" y="7"/>
                  </a:lnTo>
                  <a:lnTo>
                    <a:pt x="176" y="7"/>
                  </a:lnTo>
                  <a:lnTo>
                    <a:pt x="176" y="7"/>
                  </a:lnTo>
                  <a:lnTo>
                    <a:pt x="177" y="7"/>
                  </a:lnTo>
                  <a:lnTo>
                    <a:pt x="177" y="7"/>
                  </a:lnTo>
                  <a:lnTo>
                    <a:pt x="177" y="7"/>
                  </a:lnTo>
                  <a:lnTo>
                    <a:pt x="177" y="7"/>
                  </a:lnTo>
                  <a:lnTo>
                    <a:pt x="179" y="7"/>
                  </a:lnTo>
                  <a:lnTo>
                    <a:pt x="179" y="7"/>
                  </a:lnTo>
                  <a:lnTo>
                    <a:pt x="179" y="7"/>
                  </a:lnTo>
                  <a:lnTo>
                    <a:pt x="180" y="7"/>
                  </a:lnTo>
                  <a:lnTo>
                    <a:pt x="180" y="7"/>
                  </a:lnTo>
                  <a:lnTo>
                    <a:pt x="180" y="7"/>
                  </a:lnTo>
                  <a:lnTo>
                    <a:pt x="180" y="7"/>
                  </a:lnTo>
                  <a:lnTo>
                    <a:pt x="182" y="7"/>
                  </a:lnTo>
                  <a:lnTo>
                    <a:pt x="182" y="7"/>
                  </a:lnTo>
                  <a:lnTo>
                    <a:pt x="182" y="7"/>
                  </a:lnTo>
                  <a:lnTo>
                    <a:pt x="184" y="7"/>
                  </a:lnTo>
                  <a:lnTo>
                    <a:pt x="184" y="7"/>
                  </a:lnTo>
                  <a:lnTo>
                    <a:pt x="184" y="7"/>
                  </a:lnTo>
                  <a:lnTo>
                    <a:pt x="185" y="7"/>
                  </a:lnTo>
                  <a:lnTo>
                    <a:pt x="185" y="7"/>
                  </a:lnTo>
                  <a:lnTo>
                    <a:pt x="185" y="7"/>
                  </a:lnTo>
                  <a:lnTo>
                    <a:pt x="185" y="7"/>
                  </a:lnTo>
                  <a:lnTo>
                    <a:pt x="187" y="7"/>
                  </a:lnTo>
                  <a:lnTo>
                    <a:pt x="187" y="7"/>
                  </a:lnTo>
                  <a:lnTo>
                    <a:pt x="187" y="7"/>
                  </a:lnTo>
                  <a:lnTo>
                    <a:pt x="189" y="7"/>
                  </a:lnTo>
                  <a:lnTo>
                    <a:pt x="189" y="7"/>
                  </a:lnTo>
                  <a:lnTo>
                    <a:pt x="189" y="7"/>
                  </a:lnTo>
                  <a:lnTo>
                    <a:pt x="189" y="7"/>
                  </a:lnTo>
                  <a:lnTo>
                    <a:pt x="190" y="5"/>
                  </a:lnTo>
                  <a:lnTo>
                    <a:pt x="190" y="5"/>
                  </a:lnTo>
                  <a:lnTo>
                    <a:pt x="190" y="5"/>
                  </a:lnTo>
                  <a:lnTo>
                    <a:pt x="192" y="5"/>
                  </a:lnTo>
                  <a:lnTo>
                    <a:pt x="192" y="5"/>
                  </a:lnTo>
                  <a:lnTo>
                    <a:pt x="192" y="5"/>
                  </a:lnTo>
                  <a:lnTo>
                    <a:pt x="192" y="5"/>
                  </a:lnTo>
                  <a:lnTo>
                    <a:pt x="193" y="5"/>
                  </a:lnTo>
                  <a:lnTo>
                    <a:pt x="193" y="5"/>
                  </a:lnTo>
                  <a:lnTo>
                    <a:pt x="193" y="5"/>
                  </a:lnTo>
                  <a:lnTo>
                    <a:pt x="195" y="5"/>
                  </a:lnTo>
                  <a:lnTo>
                    <a:pt x="195" y="5"/>
                  </a:lnTo>
                  <a:lnTo>
                    <a:pt x="195" y="5"/>
                  </a:lnTo>
                  <a:lnTo>
                    <a:pt x="197" y="5"/>
                  </a:lnTo>
                  <a:lnTo>
                    <a:pt x="197" y="5"/>
                  </a:lnTo>
                  <a:lnTo>
                    <a:pt x="197" y="5"/>
                  </a:lnTo>
                  <a:lnTo>
                    <a:pt x="197" y="5"/>
                  </a:lnTo>
                  <a:lnTo>
                    <a:pt x="198" y="5"/>
                  </a:lnTo>
                  <a:lnTo>
                    <a:pt x="198" y="5"/>
                  </a:lnTo>
                  <a:lnTo>
                    <a:pt x="198" y="5"/>
                  </a:lnTo>
                  <a:lnTo>
                    <a:pt x="200" y="5"/>
                  </a:lnTo>
                  <a:lnTo>
                    <a:pt x="200" y="5"/>
                  </a:lnTo>
                  <a:lnTo>
                    <a:pt x="200" y="5"/>
                  </a:lnTo>
                  <a:lnTo>
                    <a:pt x="200" y="5"/>
                  </a:lnTo>
                  <a:lnTo>
                    <a:pt x="202" y="5"/>
                  </a:lnTo>
                  <a:lnTo>
                    <a:pt x="202" y="5"/>
                  </a:lnTo>
                  <a:lnTo>
                    <a:pt x="202" y="5"/>
                  </a:lnTo>
                  <a:lnTo>
                    <a:pt x="203" y="5"/>
                  </a:lnTo>
                  <a:lnTo>
                    <a:pt x="203" y="5"/>
                  </a:lnTo>
                  <a:lnTo>
                    <a:pt x="203" y="5"/>
                  </a:lnTo>
                  <a:lnTo>
                    <a:pt x="205" y="5"/>
                  </a:lnTo>
                  <a:lnTo>
                    <a:pt x="205" y="5"/>
                  </a:lnTo>
                  <a:lnTo>
                    <a:pt x="205" y="5"/>
                  </a:lnTo>
                  <a:lnTo>
                    <a:pt x="205" y="5"/>
                  </a:lnTo>
                  <a:lnTo>
                    <a:pt x="206" y="5"/>
                  </a:lnTo>
                  <a:lnTo>
                    <a:pt x="206" y="3"/>
                  </a:lnTo>
                  <a:lnTo>
                    <a:pt x="206" y="3"/>
                  </a:lnTo>
                  <a:lnTo>
                    <a:pt x="208" y="3"/>
                  </a:lnTo>
                  <a:lnTo>
                    <a:pt x="208" y="3"/>
                  </a:lnTo>
                  <a:lnTo>
                    <a:pt x="208" y="3"/>
                  </a:lnTo>
                  <a:lnTo>
                    <a:pt x="208" y="3"/>
                  </a:lnTo>
                  <a:lnTo>
                    <a:pt x="210" y="3"/>
                  </a:lnTo>
                  <a:lnTo>
                    <a:pt x="210" y="3"/>
                  </a:lnTo>
                  <a:lnTo>
                    <a:pt x="210" y="3"/>
                  </a:lnTo>
                  <a:lnTo>
                    <a:pt x="211" y="3"/>
                  </a:lnTo>
                  <a:lnTo>
                    <a:pt x="211" y="3"/>
                  </a:lnTo>
                  <a:lnTo>
                    <a:pt x="211" y="3"/>
                  </a:lnTo>
                  <a:lnTo>
                    <a:pt x="211" y="3"/>
                  </a:lnTo>
                  <a:lnTo>
                    <a:pt x="213" y="3"/>
                  </a:lnTo>
                  <a:lnTo>
                    <a:pt x="213" y="3"/>
                  </a:lnTo>
                  <a:lnTo>
                    <a:pt x="213" y="3"/>
                  </a:lnTo>
                  <a:lnTo>
                    <a:pt x="215" y="3"/>
                  </a:lnTo>
                  <a:lnTo>
                    <a:pt x="215" y="3"/>
                  </a:lnTo>
                  <a:lnTo>
                    <a:pt x="215" y="3"/>
                  </a:lnTo>
                  <a:lnTo>
                    <a:pt x="216" y="3"/>
                  </a:lnTo>
                  <a:lnTo>
                    <a:pt x="216" y="3"/>
                  </a:lnTo>
                  <a:lnTo>
                    <a:pt x="216" y="3"/>
                  </a:lnTo>
                  <a:lnTo>
                    <a:pt x="216" y="3"/>
                  </a:lnTo>
                  <a:lnTo>
                    <a:pt x="218" y="1"/>
                  </a:lnTo>
                  <a:lnTo>
                    <a:pt x="218" y="1"/>
                  </a:lnTo>
                  <a:lnTo>
                    <a:pt x="218" y="1"/>
                  </a:lnTo>
                  <a:lnTo>
                    <a:pt x="219" y="1"/>
                  </a:lnTo>
                  <a:lnTo>
                    <a:pt x="219" y="1"/>
                  </a:lnTo>
                  <a:lnTo>
                    <a:pt x="219" y="1"/>
                  </a:lnTo>
                  <a:lnTo>
                    <a:pt x="219" y="1"/>
                  </a:lnTo>
                  <a:lnTo>
                    <a:pt x="221" y="1"/>
                  </a:lnTo>
                  <a:lnTo>
                    <a:pt x="221" y="1"/>
                  </a:lnTo>
                  <a:lnTo>
                    <a:pt x="221" y="1"/>
                  </a:lnTo>
                  <a:lnTo>
                    <a:pt x="223" y="1"/>
                  </a:lnTo>
                  <a:lnTo>
                    <a:pt x="223" y="1"/>
                  </a:lnTo>
                  <a:lnTo>
                    <a:pt x="223" y="1"/>
                  </a:lnTo>
                  <a:lnTo>
                    <a:pt x="223" y="1"/>
                  </a:lnTo>
                  <a:lnTo>
                    <a:pt x="224" y="1"/>
                  </a:lnTo>
                  <a:lnTo>
                    <a:pt x="224" y="1"/>
                  </a:lnTo>
                  <a:lnTo>
                    <a:pt x="224"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2" y="1"/>
                  </a:lnTo>
                  <a:lnTo>
                    <a:pt x="232" y="1"/>
                  </a:lnTo>
                  <a:lnTo>
                    <a:pt x="232" y="1"/>
                  </a:lnTo>
                  <a:lnTo>
                    <a:pt x="234" y="1"/>
                  </a:lnTo>
                  <a:lnTo>
                    <a:pt x="234" y="1"/>
                  </a:lnTo>
                  <a:lnTo>
                    <a:pt x="234" y="1"/>
                  </a:lnTo>
                  <a:lnTo>
                    <a:pt x="236" y="1"/>
                  </a:lnTo>
                  <a:lnTo>
                    <a:pt x="236" y="1"/>
                  </a:lnTo>
                  <a:lnTo>
                    <a:pt x="236" y="1"/>
                  </a:lnTo>
                  <a:lnTo>
                    <a:pt x="236" y="1"/>
                  </a:lnTo>
                  <a:lnTo>
                    <a:pt x="237" y="0"/>
                  </a:lnTo>
                </a:path>
              </a:pathLst>
            </a:custGeom>
            <a:noFill/>
            <a:ln w="1116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3366"/>
                </a:solidFill>
                <a:effectLst/>
                <a:uFillTx/>
                <a:latin typeface="Times New Roman"/>
              </a:endParaRPr>
            </a:p>
          </p:txBody>
        </p:sp>
        <p:sp>
          <p:nvSpPr>
            <p:cNvPr id="814" name=""/>
            <p:cNvSpPr/>
            <p:nvPr/>
          </p:nvSpPr>
          <p:spPr>
            <a:xfrm>
              <a:off x="1746360" y="6310440"/>
              <a:ext cx="189000" cy="21960"/>
            </a:xfrm>
            <a:custGeom>
              <a:avLst/>
              <a:gdLst/>
              <a:ahLst/>
              <a:rect l="l" t="t" r="r" b="b"/>
              <a:pathLst>
                <a:path w="237" h="28">
                  <a:moveTo>
                    <a:pt x="237" y="0"/>
                  </a:moveTo>
                  <a:lnTo>
                    <a:pt x="236" y="1"/>
                  </a:lnTo>
                  <a:lnTo>
                    <a:pt x="236" y="1"/>
                  </a:lnTo>
                  <a:lnTo>
                    <a:pt x="236" y="1"/>
                  </a:lnTo>
                  <a:lnTo>
                    <a:pt x="236" y="1"/>
                  </a:lnTo>
                  <a:lnTo>
                    <a:pt x="234" y="1"/>
                  </a:lnTo>
                  <a:lnTo>
                    <a:pt x="234" y="1"/>
                  </a:lnTo>
                  <a:lnTo>
                    <a:pt x="234" y="1"/>
                  </a:lnTo>
                  <a:lnTo>
                    <a:pt x="232" y="1"/>
                  </a:lnTo>
                  <a:lnTo>
                    <a:pt x="232" y="1"/>
                  </a:lnTo>
                  <a:lnTo>
                    <a:pt x="232" y="1"/>
                  </a:lnTo>
                  <a:lnTo>
                    <a:pt x="231" y="1"/>
                  </a:lnTo>
                  <a:lnTo>
                    <a:pt x="231" y="1"/>
                  </a:lnTo>
                  <a:lnTo>
                    <a:pt x="231" y="1"/>
                  </a:lnTo>
                  <a:lnTo>
                    <a:pt x="231" y="1"/>
                  </a:lnTo>
                  <a:lnTo>
                    <a:pt x="229" y="1"/>
                  </a:lnTo>
                  <a:lnTo>
                    <a:pt x="229" y="1"/>
                  </a:lnTo>
                  <a:lnTo>
                    <a:pt x="229" y="1"/>
                  </a:lnTo>
                  <a:lnTo>
                    <a:pt x="228" y="1"/>
                  </a:lnTo>
                  <a:lnTo>
                    <a:pt x="228" y="1"/>
                  </a:lnTo>
                  <a:lnTo>
                    <a:pt x="228" y="1"/>
                  </a:lnTo>
                  <a:lnTo>
                    <a:pt x="228" y="1"/>
                  </a:lnTo>
                  <a:lnTo>
                    <a:pt x="226" y="1"/>
                  </a:lnTo>
                  <a:lnTo>
                    <a:pt x="226" y="1"/>
                  </a:lnTo>
                  <a:lnTo>
                    <a:pt x="226" y="1"/>
                  </a:lnTo>
                  <a:lnTo>
                    <a:pt x="224" y="1"/>
                  </a:lnTo>
                  <a:lnTo>
                    <a:pt x="224" y="1"/>
                  </a:lnTo>
                  <a:lnTo>
                    <a:pt x="224" y="1"/>
                  </a:lnTo>
                  <a:lnTo>
                    <a:pt x="223" y="1"/>
                  </a:lnTo>
                  <a:lnTo>
                    <a:pt x="223" y="1"/>
                  </a:lnTo>
                  <a:lnTo>
                    <a:pt x="223" y="1"/>
                  </a:lnTo>
                  <a:lnTo>
                    <a:pt x="223" y="1"/>
                  </a:lnTo>
                  <a:lnTo>
                    <a:pt x="221" y="1"/>
                  </a:lnTo>
                  <a:lnTo>
                    <a:pt x="221" y="1"/>
                  </a:lnTo>
                  <a:lnTo>
                    <a:pt x="221" y="1"/>
                  </a:lnTo>
                  <a:lnTo>
                    <a:pt x="219" y="1"/>
                  </a:lnTo>
                  <a:lnTo>
                    <a:pt x="219" y="1"/>
                  </a:lnTo>
                  <a:lnTo>
                    <a:pt x="219" y="1"/>
                  </a:lnTo>
                  <a:lnTo>
                    <a:pt x="219" y="1"/>
                  </a:lnTo>
                  <a:lnTo>
                    <a:pt x="218" y="1"/>
                  </a:lnTo>
                  <a:lnTo>
                    <a:pt x="218" y="1"/>
                  </a:lnTo>
                  <a:lnTo>
                    <a:pt x="218" y="1"/>
                  </a:lnTo>
                  <a:lnTo>
                    <a:pt x="216" y="3"/>
                  </a:lnTo>
                  <a:lnTo>
                    <a:pt x="216" y="3"/>
                  </a:lnTo>
                  <a:lnTo>
                    <a:pt x="216" y="3"/>
                  </a:lnTo>
                  <a:lnTo>
                    <a:pt x="216" y="3"/>
                  </a:lnTo>
                  <a:lnTo>
                    <a:pt x="215" y="3"/>
                  </a:lnTo>
                  <a:lnTo>
                    <a:pt x="215" y="3"/>
                  </a:lnTo>
                  <a:lnTo>
                    <a:pt x="215" y="3"/>
                  </a:lnTo>
                  <a:lnTo>
                    <a:pt x="213" y="3"/>
                  </a:lnTo>
                  <a:lnTo>
                    <a:pt x="213" y="3"/>
                  </a:lnTo>
                  <a:lnTo>
                    <a:pt x="213" y="3"/>
                  </a:lnTo>
                  <a:lnTo>
                    <a:pt x="211" y="3"/>
                  </a:lnTo>
                  <a:lnTo>
                    <a:pt x="211" y="3"/>
                  </a:lnTo>
                  <a:lnTo>
                    <a:pt x="211" y="3"/>
                  </a:lnTo>
                  <a:lnTo>
                    <a:pt x="211" y="3"/>
                  </a:lnTo>
                  <a:lnTo>
                    <a:pt x="210" y="3"/>
                  </a:lnTo>
                  <a:lnTo>
                    <a:pt x="210" y="3"/>
                  </a:lnTo>
                  <a:lnTo>
                    <a:pt x="210" y="3"/>
                  </a:lnTo>
                  <a:lnTo>
                    <a:pt x="208" y="3"/>
                  </a:lnTo>
                  <a:lnTo>
                    <a:pt x="208" y="3"/>
                  </a:lnTo>
                  <a:lnTo>
                    <a:pt x="208" y="3"/>
                  </a:lnTo>
                  <a:lnTo>
                    <a:pt x="208" y="3"/>
                  </a:lnTo>
                  <a:lnTo>
                    <a:pt x="206" y="3"/>
                  </a:lnTo>
                  <a:lnTo>
                    <a:pt x="206" y="3"/>
                  </a:lnTo>
                  <a:lnTo>
                    <a:pt x="206" y="5"/>
                  </a:lnTo>
                  <a:lnTo>
                    <a:pt x="205" y="5"/>
                  </a:lnTo>
                  <a:lnTo>
                    <a:pt x="205" y="5"/>
                  </a:lnTo>
                  <a:lnTo>
                    <a:pt x="205" y="5"/>
                  </a:lnTo>
                  <a:lnTo>
                    <a:pt x="205" y="5"/>
                  </a:lnTo>
                  <a:lnTo>
                    <a:pt x="203" y="5"/>
                  </a:lnTo>
                  <a:lnTo>
                    <a:pt x="203" y="5"/>
                  </a:lnTo>
                  <a:lnTo>
                    <a:pt x="203" y="5"/>
                  </a:lnTo>
                  <a:lnTo>
                    <a:pt x="202" y="5"/>
                  </a:lnTo>
                  <a:lnTo>
                    <a:pt x="202" y="5"/>
                  </a:lnTo>
                  <a:lnTo>
                    <a:pt x="202" y="5"/>
                  </a:lnTo>
                  <a:lnTo>
                    <a:pt x="200" y="5"/>
                  </a:lnTo>
                  <a:lnTo>
                    <a:pt x="200" y="5"/>
                  </a:lnTo>
                  <a:lnTo>
                    <a:pt x="200" y="5"/>
                  </a:lnTo>
                  <a:lnTo>
                    <a:pt x="200" y="5"/>
                  </a:lnTo>
                  <a:lnTo>
                    <a:pt x="198" y="5"/>
                  </a:lnTo>
                  <a:lnTo>
                    <a:pt x="198" y="5"/>
                  </a:lnTo>
                  <a:lnTo>
                    <a:pt x="198" y="5"/>
                  </a:lnTo>
                  <a:lnTo>
                    <a:pt x="197" y="5"/>
                  </a:lnTo>
                  <a:lnTo>
                    <a:pt x="197" y="5"/>
                  </a:lnTo>
                  <a:lnTo>
                    <a:pt x="197" y="5"/>
                  </a:lnTo>
                  <a:lnTo>
                    <a:pt x="197" y="5"/>
                  </a:lnTo>
                  <a:lnTo>
                    <a:pt x="195" y="5"/>
                  </a:lnTo>
                  <a:lnTo>
                    <a:pt x="195" y="5"/>
                  </a:lnTo>
                  <a:lnTo>
                    <a:pt x="195" y="5"/>
                  </a:lnTo>
                  <a:lnTo>
                    <a:pt x="193" y="5"/>
                  </a:lnTo>
                  <a:lnTo>
                    <a:pt x="193" y="5"/>
                  </a:lnTo>
                  <a:lnTo>
                    <a:pt x="193" y="5"/>
                  </a:lnTo>
                  <a:lnTo>
                    <a:pt x="192" y="5"/>
                  </a:lnTo>
                  <a:lnTo>
                    <a:pt x="192" y="5"/>
                  </a:lnTo>
                  <a:lnTo>
                    <a:pt x="192" y="5"/>
                  </a:lnTo>
                  <a:lnTo>
                    <a:pt x="192" y="5"/>
                  </a:lnTo>
                  <a:lnTo>
                    <a:pt x="190" y="5"/>
                  </a:lnTo>
                  <a:lnTo>
                    <a:pt x="190" y="5"/>
                  </a:lnTo>
                  <a:lnTo>
                    <a:pt x="190" y="5"/>
                  </a:lnTo>
                  <a:lnTo>
                    <a:pt x="189" y="7"/>
                  </a:lnTo>
                  <a:lnTo>
                    <a:pt x="189" y="7"/>
                  </a:lnTo>
                  <a:lnTo>
                    <a:pt x="189" y="7"/>
                  </a:lnTo>
                  <a:lnTo>
                    <a:pt x="189" y="7"/>
                  </a:lnTo>
                  <a:lnTo>
                    <a:pt x="187" y="7"/>
                  </a:lnTo>
                  <a:lnTo>
                    <a:pt x="187" y="7"/>
                  </a:lnTo>
                  <a:lnTo>
                    <a:pt x="187" y="7"/>
                  </a:lnTo>
                  <a:lnTo>
                    <a:pt x="185" y="7"/>
                  </a:lnTo>
                  <a:lnTo>
                    <a:pt x="185" y="7"/>
                  </a:lnTo>
                  <a:lnTo>
                    <a:pt x="185" y="7"/>
                  </a:lnTo>
                  <a:lnTo>
                    <a:pt x="185" y="7"/>
                  </a:lnTo>
                  <a:lnTo>
                    <a:pt x="184" y="7"/>
                  </a:lnTo>
                  <a:lnTo>
                    <a:pt x="184" y="7"/>
                  </a:lnTo>
                  <a:lnTo>
                    <a:pt x="184" y="7"/>
                  </a:lnTo>
                  <a:lnTo>
                    <a:pt x="182" y="7"/>
                  </a:lnTo>
                  <a:lnTo>
                    <a:pt x="182" y="7"/>
                  </a:lnTo>
                  <a:lnTo>
                    <a:pt x="182" y="7"/>
                  </a:lnTo>
                  <a:lnTo>
                    <a:pt x="180" y="7"/>
                  </a:lnTo>
                  <a:lnTo>
                    <a:pt x="180" y="7"/>
                  </a:lnTo>
                  <a:lnTo>
                    <a:pt x="180" y="7"/>
                  </a:lnTo>
                  <a:lnTo>
                    <a:pt x="180" y="7"/>
                  </a:lnTo>
                  <a:lnTo>
                    <a:pt x="179" y="7"/>
                  </a:lnTo>
                  <a:lnTo>
                    <a:pt x="179" y="7"/>
                  </a:lnTo>
                  <a:lnTo>
                    <a:pt x="179" y="7"/>
                  </a:lnTo>
                  <a:lnTo>
                    <a:pt x="177" y="7"/>
                  </a:lnTo>
                  <a:lnTo>
                    <a:pt x="177" y="7"/>
                  </a:lnTo>
                  <a:lnTo>
                    <a:pt x="177" y="7"/>
                  </a:lnTo>
                  <a:lnTo>
                    <a:pt x="177" y="7"/>
                  </a:lnTo>
                  <a:lnTo>
                    <a:pt x="176" y="7"/>
                  </a:lnTo>
                  <a:lnTo>
                    <a:pt x="176" y="7"/>
                  </a:lnTo>
                  <a:lnTo>
                    <a:pt x="176" y="7"/>
                  </a:lnTo>
                  <a:lnTo>
                    <a:pt x="174" y="7"/>
                  </a:lnTo>
                  <a:lnTo>
                    <a:pt x="174" y="7"/>
                  </a:lnTo>
                  <a:lnTo>
                    <a:pt x="174" y="7"/>
                  </a:lnTo>
                  <a:lnTo>
                    <a:pt x="174" y="7"/>
                  </a:lnTo>
                  <a:lnTo>
                    <a:pt x="172" y="7"/>
                  </a:lnTo>
                  <a:lnTo>
                    <a:pt x="172" y="7"/>
                  </a:lnTo>
                  <a:lnTo>
                    <a:pt x="172" y="8"/>
                  </a:lnTo>
                  <a:lnTo>
                    <a:pt x="171" y="8"/>
                  </a:lnTo>
                  <a:lnTo>
                    <a:pt x="171" y="8"/>
                  </a:lnTo>
                  <a:lnTo>
                    <a:pt x="171" y="8"/>
                  </a:lnTo>
                  <a:lnTo>
                    <a:pt x="169" y="8"/>
                  </a:lnTo>
                  <a:lnTo>
                    <a:pt x="169" y="8"/>
                  </a:lnTo>
                  <a:lnTo>
                    <a:pt x="169" y="8"/>
                  </a:lnTo>
                  <a:lnTo>
                    <a:pt x="169" y="8"/>
                  </a:lnTo>
                  <a:lnTo>
                    <a:pt x="167" y="8"/>
                  </a:lnTo>
                  <a:lnTo>
                    <a:pt x="167" y="8"/>
                  </a:lnTo>
                  <a:lnTo>
                    <a:pt x="167" y="8"/>
                  </a:lnTo>
                  <a:lnTo>
                    <a:pt x="166" y="8"/>
                  </a:lnTo>
                  <a:lnTo>
                    <a:pt x="166" y="8"/>
                  </a:lnTo>
                  <a:lnTo>
                    <a:pt x="166" y="8"/>
                  </a:lnTo>
                  <a:lnTo>
                    <a:pt x="166" y="8"/>
                  </a:lnTo>
                  <a:lnTo>
                    <a:pt x="164" y="8"/>
                  </a:lnTo>
                  <a:lnTo>
                    <a:pt x="164" y="8"/>
                  </a:lnTo>
                  <a:lnTo>
                    <a:pt x="164" y="8"/>
                  </a:lnTo>
                  <a:lnTo>
                    <a:pt x="163" y="8"/>
                  </a:lnTo>
                  <a:lnTo>
                    <a:pt x="163" y="8"/>
                  </a:lnTo>
                  <a:lnTo>
                    <a:pt x="163" y="8"/>
                  </a:lnTo>
                  <a:lnTo>
                    <a:pt x="161" y="8"/>
                  </a:lnTo>
                  <a:lnTo>
                    <a:pt x="161" y="8"/>
                  </a:lnTo>
                  <a:lnTo>
                    <a:pt x="161" y="8"/>
                  </a:lnTo>
                  <a:lnTo>
                    <a:pt x="161" y="8"/>
                  </a:lnTo>
                  <a:lnTo>
                    <a:pt x="159" y="8"/>
                  </a:lnTo>
                  <a:lnTo>
                    <a:pt x="159" y="8"/>
                  </a:lnTo>
                  <a:lnTo>
                    <a:pt x="159" y="8"/>
                  </a:lnTo>
                  <a:lnTo>
                    <a:pt x="158" y="8"/>
                  </a:lnTo>
                  <a:lnTo>
                    <a:pt x="158" y="8"/>
                  </a:lnTo>
                  <a:lnTo>
                    <a:pt x="158" y="8"/>
                  </a:lnTo>
                  <a:lnTo>
                    <a:pt x="158" y="8"/>
                  </a:lnTo>
                  <a:lnTo>
                    <a:pt x="156" y="8"/>
                  </a:lnTo>
                  <a:lnTo>
                    <a:pt x="156" y="8"/>
                  </a:lnTo>
                  <a:lnTo>
                    <a:pt x="156" y="8"/>
                  </a:lnTo>
                  <a:lnTo>
                    <a:pt x="154" y="8"/>
                  </a:lnTo>
                  <a:lnTo>
                    <a:pt x="154" y="8"/>
                  </a:lnTo>
                  <a:lnTo>
                    <a:pt x="154" y="10"/>
                  </a:lnTo>
                  <a:lnTo>
                    <a:pt x="154" y="10"/>
                  </a:lnTo>
                  <a:lnTo>
                    <a:pt x="153" y="10"/>
                  </a:lnTo>
                  <a:lnTo>
                    <a:pt x="153" y="10"/>
                  </a:lnTo>
                  <a:lnTo>
                    <a:pt x="153" y="10"/>
                  </a:lnTo>
                  <a:lnTo>
                    <a:pt x="151" y="10"/>
                  </a:lnTo>
                  <a:lnTo>
                    <a:pt x="151" y="10"/>
                  </a:lnTo>
                  <a:lnTo>
                    <a:pt x="151" y="10"/>
                  </a:lnTo>
                  <a:lnTo>
                    <a:pt x="149" y="10"/>
                  </a:lnTo>
                  <a:lnTo>
                    <a:pt x="149" y="10"/>
                  </a:lnTo>
                  <a:lnTo>
                    <a:pt x="149" y="10"/>
                  </a:lnTo>
                  <a:lnTo>
                    <a:pt x="149" y="10"/>
                  </a:lnTo>
                  <a:lnTo>
                    <a:pt x="148" y="10"/>
                  </a:lnTo>
                  <a:lnTo>
                    <a:pt x="148" y="10"/>
                  </a:lnTo>
                  <a:lnTo>
                    <a:pt x="148" y="10"/>
                  </a:lnTo>
                  <a:lnTo>
                    <a:pt x="146" y="10"/>
                  </a:lnTo>
                  <a:lnTo>
                    <a:pt x="146" y="10"/>
                  </a:lnTo>
                  <a:lnTo>
                    <a:pt x="146" y="10"/>
                  </a:lnTo>
                  <a:lnTo>
                    <a:pt x="146" y="10"/>
                  </a:lnTo>
                  <a:lnTo>
                    <a:pt x="145" y="10"/>
                  </a:lnTo>
                  <a:lnTo>
                    <a:pt x="145" y="10"/>
                  </a:lnTo>
                  <a:lnTo>
                    <a:pt x="145" y="12"/>
                  </a:lnTo>
                  <a:lnTo>
                    <a:pt x="143" y="12"/>
                  </a:lnTo>
                  <a:lnTo>
                    <a:pt x="143" y="12"/>
                  </a:lnTo>
                  <a:lnTo>
                    <a:pt x="143" y="12"/>
                  </a:lnTo>
                  <a:lnTo>
                    <a:pt x="143" y="12"/>
                  </a:lnTo>
                  <a:lnTo>
                    <a:pt x="141" y="12"/>
                  </a:lnTo>
                  <a:lnTo>
                    <a:pt x="141" y="12"/>
                  </a:lnTo>
                  <a:lnTo>
                    <a:pt x="141" y="12"/>
                  </a:lnTo>
                  <a:lnTo>
                    <a:pt x="140" y="12"/>
                  </a:lnTo>
                  <a:lnTo>
                    <a:pt x="140" y="12"/>
                  </a:lnTo>
                  <a:lnTo>
                    <a:pt x="140" y="12"/>
                  </a:lnTo>
                  <a:lnTo>
                    <a:pt x="138" y="12"/>
                  </a:lnTo>
                  <a:lnTo>
                    <a:pt x="138" y="12"/>
                  </a:lnTo>
                  <a:lnTo>
                    <a:pt x="138" y="12"/>
                  </a:lnTo>
                  <a:lnTo>
                    <a:pt x="138" y="12"/>
                  </a:lnTo>
                  <a:lnTo>
                    <a:pt x="136" y="12"/>
                  </a:lnTo>
                  <a:lnTo>
                    <a:pt x="136" y="12"/>
                  </a:lnTo>
                  <a:lnTo>
                    <a:pt x="136" y="12"/>
                  </a:lnTo>
                  <a:lnTo>
                    <a:pt x="135" y="12"/>
                  </a:lnTo>
                  <a:lnTo>
                    <a:pt x="135" y="12"/>
                  </a:lnTo>
                  <a:lnTo>
                    <a:pt x="135" y="12"/>
                  </a:lnTo>
                  <a:lnTo>
                    <a:pt x="135" y="12"/>
                  </a:lnTo>
                  <a:lnTo>
                    <a:pt x="133" y="12"/>
                  </a:lnTo>
                  <a:lnTo>
                    <a:pt x="133" y="12"/>
                  </a:lnTo>
                  <a:lnTo>
                    <a:pt x="133" y="12"/>
                  </a:lnTo>
                  <a:lnTo>
                    <a:pt x="132" y="12"/>
                  </a:lnTo>
                  <a:lnTo>
                    <a:pt x="132" y="12"/>
                  </a:lnTo>
                  <a:lnTo>
                    <a:pt x="132" y="12"/>
                  </a:lnTo>
                  <a:lnTo>
                    <a:pt x="132" y="12"/>
                  </a:lnTo>
                  <a:lnTo>
                    <a:pt x="130" y="12"/>
                  </a:lnTo>
                  <a:lnTo>
                    <a:pt x="130" y="12"/>
                  </a:lnTo>
                  <a:lnTo>
                    <a:pt x="130" y="12"/>
                  </a:lnTo>
                  <a:lnTo>
                    <a:pt x="128" y="12"/>
                  </a:lnTo>
                  <a:lnTo>
                    <a:pt x="128" y="12"/>
                  </a:lnTo>
                  <a:lnTo>
                    <a:pt x="128" y="12"/>
                  </a:lnTo>
                  <a:lnTo>
                    <a:pt x="127" y="12"/>
                  </a:lnTo>
                  <a:lnTo>
                    <a:pt x="127" y="12"/>
                  </a:lnTo>
                  <a:lnTo>
                    <a:pt x="127" y="12"/>
                  </a:lnTo>
                  <a:lnTo>
                    <a:pt x="127" y="14"/>
                  </a:lnTo>
                  <a:lnTo>
                    <a:pt x="125" y="14"/>
                  </a:lnTo>
                  <a:lnTo>
                    <a:pt x="125" y="14"/>
                  </a:lnTo>
                  <a:lnTo>
                    <a:pt x="125" y="14"/>
                  </a:lnTo>
                  <a:lnTo>
                    <a:pt x="123" y="14"/>
                  </a:lnTo>
                  <a:lnTo>
                    <a:pt x="123" y="14"/>
                  </a:lnTo>
                  <a:lnTo>
                    <a:pt x="123" y="14"/>
                  </a:lnTo>
                  <a:lnTo>
                    <a:pt x="123" y="14"/>
                  </a:lnTo>
                  <a:lnTo>
                    <a:pt x="122" y="14"/>
                  </a:lnTo>
                  <a:lnTo>
                    <a:pt x="122" y="14"/>
                  </a:lnTo>
                  <a:lnTo>
                    <a:pt x="122" y="14"/>
                  </a:lnTo>
                  <a:lnTo>
                    <a:pt x="120" y="14"/>
                  </a:lnTo>
                  <a:lnTo>
                    <a:pt x="120" y="14"/>
                  </a:lnTo>
                  <a:lnTo>
                    <a:pt x="120" y="14"/>
                  </a:lnTo>
                  <a:lnTo>
                    <a:pt x="119" y="14"/>
                  </a:lnTo>
                  <a:lnTo>
                    <a:pt x="119" y="14"/>
                  </a:lnTo>
                  <a:lnTo>
                    <a:pt x="119" y="14"/>
                  </a:lnTo>
                  <a:lnTo>
                    <a:pt x="119" y="14"/>
                  </a:lnTo>
                  <a:lnTo>
                    <a:pt x="117" y="14"/>
                  </a:lnTo>
                  <a:lnTo>
                    <a:pt x="117" y="14"/>
                  </a:lnTo>
                  <a:lnTo>
                    <a:pt x="117" y="14"/>
                  </a:lnTo>
                  <a:lnTo>
                    <a:pt x="115" y="14"/>
                  </a:lnTo>
                  <a:lnTo>
                    <a:pt x="115" y="14"/>
                  </a:lnTo>
                  <a:lnTo>
                    <a:pt x="115" y="14"/>
                  </a:lnTo>
                  <a:lnTo>
                    <a:pt x="115" y="14"/>
                  </a:lnTo>
                  <a:lnTo>
                    <a:pt x="114" y="14"/>
                  </a:lnTo>
                  <a:lnTo>
                    <a:pt x="114" y="14"/>
                  </a:lnTo>
                  <a:lnTo>
                    <a:pt x="114" y="14"/>
                  </a:lnTo>
                  <a:lnTo>
                    <a:pt x="112" y="14"/>
                  </a:lnTo>
                  <a:lnTo>
                    <a:pt x="112" y="14"/>
                  </a:lnTo>
                  <a:lnTo>
                    <a:pt x="112" y="14"/>
                  </a:lnTo>
                  <a:lnTo>
                    <a:pt x="112" y="14"/>
                  </a:lnTo>
                  <a:lnTo>
                    <a:pt x="110" y="14"/>
                  </a:lnTo>
                  <a:lnTo>
                    <a:pt x="110" y="14"/>
                  </a:lnTo>
                  <a:lnTo>
                    <a:pt x="110" y="14"/>
                  </a:lnTo>
                  <a:lnTo>
                    <a:pt x="109" y="14"/>
                  </a:lnTo>
                  <a:lnTo>
                    <a:pt x="109" y="15"/>
                  </a:lnTo>
                  <a:lnTo>
                    <a:pt x="109" y="15"/>
                  </a:lnTo>
                  <a:lnTo>
                    <a:pt x="107" y="15"/>
                  </a:lnTo>
                  <a:lnTo>
                    <a:pt x="107" y="15"/>
                  </a:lnTo>
                  <a:lnTo>
                    <a:pt x="107" y="15"/>
                  </a:lnTo>
                  <a:lnTo>
                    <a:pt x="107" y="15"/>
                  </a:lnTo>
                  <a:lnTo>
                    <a:pt x="106" y="15"/>
                  </a:lnTo>
                  <a:lnTo>
                    <a:pt x="106" y="15"/>
                  </a:lnTo>
                  <a:lnTo>
                    <a:pt x="106" y="15"/>
                  </a:lnTo>
                  <a:lnTo>
                    <a:pt x="104" y="15"/>
                  </a:lnTo>
                  <a:lnTo>
                    <a:pt x="104" y="15"/>
                  </a:lnTo>
                  <a:lnTo>
                    <a:pt x="104" y="15"/>
                  </a:lnTo>
                  <a:lnTo>
                    <a:pt x="104" y="15"/>
                  </a:lnTo>
                  <a:lnTo>
                    <a:pt x="102" y="15"/>
                  </a:lnTo>
                  <a:lnTo>
                    <a:pt x="102" y="15"/>
                  </a:lnTo>
                  <a:lnTo>
                    <a:pt x="102" y="15"/>
                  </a:lnTo>
                  <a:lnTo>
                    <a:pt x="101" y="15"/>
                  </a:lnTo>
                  <a:lnTo>
                    <a:pt x="101" y="15"/>
                  </a:lnTo>
                  <a:lnTo>
                    <a:pt x="101" y="15"/>
                  </a:lnTo>
                  <a:lnTo>
                    <a:pt x="101" y="15"/>
                  </a:lnTo>
                  <a:lnTo>
                    <a:pt x="99" y="15"/>
                  </a:lnTo>
                  <a:lnTo>
                    <a:pt x="99" y="15"/>
                  </a:lnTo>
                  <a:lnTo>
                    <a:pt x="99" y="15"/>
                  </a:lnTo>
                  <a:lnTo>
                    <a:pt x="97" y="15"/>
                  </a:lnTo>
                  <a:lnTo>
                    <a:pt x="97" y="15"/>
                  </a:lnTo>
                  <a:lnTo>
                    <a:pt x="97" y="15"/>
                  </a:lnTo>
                  <a:lnTo>
                    <a:pt x="96" y="15"/>
                  </a:lnTo>
                  <a:lnTo>
                    <a:pt x="96" y="15"/>
                  </a:lnTo>
                  <a:lnTo>
                    <a:pt x="96" y="15"/>
                  </a:lnTo>
                  <a:lnTo>
                    <a:pt x="96" y="15"/>
                  </a:lnTo>
                  <a:lnTo>
                    <a:pt x="94" y="15"/>
                  </a:lnTo>
                  <a:lnTo>
                    <a:pt x="94" y="17"/>
                  </a:lnTo>
                  <a:lnTo>
                    <a:pt x="94" y="17"/>
                  </a:lnTo>
                  <a:lnTo>
                    <a:pt x="93" y="17"/>
                  </a:lnTo>
                  <a:lnTo>
                    <a:pt x="93" y="17"/>
                  </a:lnTo>
                  <a:lnTo>
                    <a:pt x="93" y="17"/>
                  </a:lnTo>
                  <a:lnTo>
                    <a:pt x="93" y="17"/>
                  </a:lnTo>
                  <a:lnTo>
                    <a:pt x="91" y="17"/>
                  </a:lnTo>
                  <a:lnTo>
                    <a:pt x="91" y="17"/>
                  </a:lnTo>
                  <a:lnTo>
                    <a:pt x="91" y="17"/>
                  </a:lnTo>
                  <a:lnTo>
                    <a:pt x="89" y="17"/>
                  </a:lnTo>
                  <a:lnTo>
                    <a:pt x="89" y="17"/>
                  </a:lnTo>
                  <a:lnTo>
                    <a:pt x="89" y="17"/>
                  </a:lnTo>
                  <a:lnTo>
                    <a:pt x="88" y="17"/>
                  </a:lnTo>
                  <a:lnTo>
                    <a:pt x="88" y="17"/>
                  </a:lnTo>
                  <a:lnTo>
                    <a:pt x="88" y="17"/>
                  </a:lnTo>
                  <a:lnTo>
                    <a:pt x="88" y="17"/>
                  </a:lnTo>
                  <a:lnTo>
                    <a:pt x="86" y="17"/>
                  </a:lnTo>
                  <a:lnTo>
                    <a:pt x="86" y="17"/>
                  </a:lnTo>
                  <a:lnTo>
                    <a:pt x="86" y="17"/>
                  </a:lnTo>
                  <a:lnTo>
                    <a:pt x="84" y="17"/>
                  </a:lnTo>
                  <a:lnTo>
                    <a:pt x="84" y="17"/>
                  </a:lnTo>
                  <a:lnTo>
                    <a:pt x="84" y="17"/>
                  </a:lnTo>
                  <a:lnTo>
                    <a:pt x="84" y="17"/>
                  </a:lnTo>
                  <a:lnTo>
                    <a:pt x="83" y="17"/>
                  </a:lnTo>
                  <a:lnTo>
                    <a:pt x="83" y="17"/>
                  </a:lnTo>
                  <a:lnTo>
                    <a:pt x="83" y="17"/>
                  </a:lnTo>
                  <a:lnTo>
                    <a:pt x="81" y="17"/>
                  </a:lnTo>
                  <a:lnTo>
                    <a:pt x="81" y="17"/>
                  </a:lnTo>
                  <a:lnTo>
                    <a:pt x="81" y="17"/>
                  </a:lnTo>
                  <a:lnTo>
                    <a:pt x="81" y="17"/>
                  </a:lnTo>
                  <a:lnTo>
                    <a:pt x="80" y="17"/>
                  </a:lnTo>
                  <a:lnTo>
                    <a:pt x="80" y="17"/>
                  </a:lnTo>
                  <a:lnTo>
                    <a:pt x="80" y="17"/>
                  </a:lnTo>
                  <a:lnTo>
                    <a:pt x="78" y="17"/>
                  </a:lnTo>
                  <a:lnTo>
                    <a:pt x="78" y="17"/>
                  </a:lnTo>
                  <a:lnTo>
                    <a:pt x="78" y="17"/>
                  </a:lnTo>
                  <a:lnTo>
                    <a:pt x="76" y="17"/>
                  </a:lnTo>
                  <a:lnTo>
                    <a:pt x="76" y="17"/>
                  </a:lnTo>
                  <a:lnTo>
                    <a:pt x="76" y="17"/>
                  </a:lnTo>
                  <a:lnTo>
                    <a:pt x="76" y="17"/>
                  </a:lnTo>
                  <a:lnTo>
                    <a:pt x="75" y="19"/>
                  </a:lnTo>
                  <a:lnTo>
                    <a:pt x="75" y="19"/>
                  </a:lnTo>
                  <a:lnTo>
                    <a:pt x="75" y="19"/>
                  </a:lnTo>
                  <a:lnTo>
                    <a:pt x="73" y="19"/>
                  </a:lnTo>
                  <a:lnTo>
                    <a:pt x="73" y="19"/>
                  </a:lnTo>
                  <a:lnTo>
                    <a:pt x="73" y="19"/>
                  </a:lnTo>
                  <a:lnTo>
                    <a:pt x="73" y="19"/>
                  </a:lnTo>
                  <a:lnTo>
                    <a:pt x="71" y="19"/>
                  </a:lnTo>
                  <a:lnTo>
                    <a:pt x="71" y="19"/>
                  </a:lnTo>
                  <a:lnTo>
                    <a:pt x="71" y="19"/>
                  </a:lnTo>
                  <a:lnTo>
                    <a:pt x="70" y="19"/>
                  </a:lnTo>
                  <a:lnTo>
                    <a:pt x="70" y="19"/>
                  </a:lnTo>
                  <a:lnTo>
                    <a:pt x="70" y="19"/>
                  </a:lnTo>
                  <a:lnTo>
                    <a:pt x="70" y="19"/>
                  </a:lnTo>
                  <a:lnTo>
                    <a:pt x="68" y="19"/>
                  </a:lnTo>
                  <a:lnTo>
                    <a:pt x="68" y="19"/>
                  </a:lnTo>
                  <a:lnTo>
                    <a:pt x="68" y="19"/>
                  </a:lnTo>
                  <a:lnTo>
                    <a:pt x="66" y="19"/>
                  </a:lnTo>
                  <a:lnTo>
                    <a:pt x="66" y="19"/>
                  </a:lnTo>
                  <a:lnTo>
                    <a:pt x="66" y="19"/>
                  </a:lnTo>
                  <a:lnTo>
                    <a:pt x="65" y="19"/>
                  </a:lnTo>
                  <a:lnTo>
                    <a:pt x="65" y="19"/>
                  </a:lnTo>
                  <a:lnTo>
                    <a:pt x="65" y="19"/>
                  </a:lnTo>
                  <a:lnTo>
                    <a:pt x="65" y="19"/>
                  </a:lnTo>
                  <a:lnTo>
                    <a:pt x="63" y="19"/>
                  </a:lnTo>
                  <a:lnTo>
                    <a:pt x="63" y="19"/>
                  </a:lnTo>
                  <a:lnTo>
                    <a:pt x="63" y="19"/>
                  </a:lnTo>
                  <a:lnTo>
                    <a:pt x="62" y="19"/>
                  </a:lnTo>
                  <a:lnTo>
                    <a:pt x="62" y="19"/>
                  </a:lnTo>
                  <a:lnTo>
                    <a:pt x="62" y="19"/>
                  </a:lnTo>
                  <a:lnTo>
                    <a:pt x="62" y="19"/>
                  </a:lnTo>
                  <a:lnTo>
                    <a:pt x="60" y="19"/>
                  </a:lnTo>
                  <a:lnTo>
                    <a:pt x="60" y="19"/>
                  </a:lnTo>
                  <a:lnTo>
                    <a:pt x="60" y="19"/>
                  </a:lnTo>
                  <a:lnTo>
                    <a:pt x="58" y="19"/>
                  </a:lnTo>
                  <a:lnTo>
                    <a:pt x="58" y="19"/>
                  </a:lnTo>
                  <a:lnTo>
                    <a:pt x="58" y="19"/>
                  </a:lnTo>
                  <a:lnTo>
                    <a:pt x="57" y="19"/>
                  </a:lnTo>
                  <a:lnTo>
                    <a:pt x="57" y="19"/>
                  </a:lnTo>
                  <a:lnTo>
                    <a:pt x="57" y="19"/>
                  </a:lnTo>
                  <a:lnTo>
                    <a:pt x="57" y="19"/>
                  </a:lnTo>
                  <a:lnTo>
                    <a:pt x="55" y="21"/>
                  </a:lnTo>
                  <a:lnTo>
                    <a:pt x="55" y="21"/>
                  </a:lnTo>
                  <a:lnTo>
                    <a:pt x="55" y="21"/>
                  </a:lnTo>
                  <a:lnTo>
                    <a:pt x="53" y="21"/>
                  </a:lnTo>
                  <a:lnTo>
                    <a:pt x="53" y="21"/>
                  </a:lnTo>
                  <a:lnTo>
                    <a:pt x="53" y="21"/>
                  </a:lnTo>
                  <a:lnTo>
                    <a:pt x="53" y="21"/>
                  </a:lnTo>
                  <a:lnTo>
                    <a:pt x="52" y="21"/>
                  </a:lnTo>
                  <a:lnTo>
                    <a:pt x="52" y="21"/>
                  </a:lnTo>
                  <a:lnTo>
                    <a:pt x="52" y="21"/>
                  </a:lnTo>
                  <a:lnTo>
                    <a:pt x="50" y="21"/>
                  </a:lnTo>
                  <a:lnTo>
                    <a:pt x="50" y="21"/>
                  </a:lnTo>
                  <a:lnTo>
                    <a:pt x="50" y="21"/>
                  </a:lnTo>
                  <a:lnTo>
                    <a:pt x="50" y="21"/>
                  </a:lnTo>
                  <a:lnTo>
                    <a:pt x="49" y="21"/>
                  </a:lnTo>
                  <a:lnTo>
                    <a:pt x="49" y="21"/>
                  </a:lnTo>
                  <a:lnTo>
                    <a:pt x="49" y="21"/>
                  </a:lnTo>
                  <a:lnTo>
                    <a:pt x="47" y="21"/>
                  </a:lnTo>
                  <a:lnTo>
                    <a:pt x="47" y="21"/>
                  </a:lnTo>
                  <a:lnTo>
                    <a:pt x="47" y="21"/>
                  </a:lnTo>
                  <a:lnTo>
                    <a:pt x="45" y="21"/>
                  </a:lnTo>
                  <a:lnTo>
                    <a:pt x="45" y="21"/>
                  </a:lnTo>
                  <a:lnTo>
                    <a:pt x="45" y="21"/>
                  </a:lnTo>
                  <a:lnTo>
                    <a:pt x="45" y="21"/>
                  </a:lnTo>
                  <a:lnTo>
                    <a:pt x="44" y="21"/>
                  </a:lnTo>
                  <a:lnTo>
                    <a:pt x="44" y="21"/>
                  </a:lnTo>
                  <a:lnTo>
                    <a:pt x="44" y="22"/>
                  </a:lnTo>
                  <a:lnTo>
                    <a:pt x="42" y="22"/>
                  </a:lnTo>
                  <a:lnTo>
                    <a:pt x="42" y="22"/>
                  </a:lnTo>
                  <a:lnTo>
                    <a:pt x="42" y="22"/>
                  </a:lnTo>
                  <a:lnTo>
                    <a:pt x="42" y="22"/>
                  </a:lnTo>
                  <a:lnTo>
                    <a:pt x="40" y="22"/>
                  </a:lnTo>
                  <a:lnTo>
                    <a:pt x="40" y="22"/>
                  </a:lnTo>
                  <a:lnTo>
                    <a:pt x="40" y="22"/>
                  </a:lnTo>
                  <a:lnTo>
                    <a:pt x="39" y="22"/>
                  </a:lnTo>
                  <a:lnTo>
                    <a:pt x="39" y="22"/>
                  </a:lnTo>
                  <a:lnTo>
                    <a:pt x="39" y="22"/>
                  </a:lnTo>
                  <a:lnTo>
                    <a:pt x="39" y="22"/>
                  </a:lnTo>
                  <a:lnTo>
                    <a:pt x="37" y="22"/>
                  </a:lnTo>
                  <a:lnTo>
                    <a:pt x="37" y="22"/>
                  </a:lnTo>
                  <a:lnTo>
                    <a:pt x="37" y="22"/>
                  </a:lnTo>
                  <a:lnTo>
                    <a:pt x="36" y="22"/>
                  </a:lnTo>
                  <a:lnTo>
                    <a:pt x="36" y="22"/>
                  </a:lnTo>
                  <a:lnTo>
                    <a:pt x="36" y="22"/>
                  </a:lnTo>
                  <a:lnTo>
                    <a:pt x="34" y="22"/>
                  </a:lnTo>
                  <a:lnTo>
                    <a:pt x="34" y="22"/>
                  </a:lnTo>
                  <a:lnTo>
                    <a:pt x="34" y="22"/>
                  </a:lnTo>
                  <a:lnTo>
                    <a:pt x="34" y="22"/>
                  </a:lnTo>
                  <a:lnTo>
                    <a:pt x="32" y="22"/>
                  </a:lnTo>
                  <a:lnTo>
                    <a:pt x="32" y="22"/>
                  </a:lnTo>
                  <a:lnTo>
                    <a:pt x="32" y="22"/>
                  </a:lnTo>
                  <a:lnTo>
                    <a:pt x="31" y="22"/>
                  </a:lnTo>
                  <a:lnTo>
                    <a:pt x="31" y="22"/>
                  </a:lnTo>
                  <a:lnTo>
                    <a:pt x="31" y="22"/>
                  </a:lnTo>
                  <a:lnTo>
                    <a:pt x="31" y="22"/>
                  </a:lnTo>
                  <a:lnTo>
                    <a:pt x="29" y="22"/>
                  </a:lnTo>
                  <a:lnTo>
                    <a:pt x="29" y="22"/>
                  </a:lnTo>
                  <a:lnTo>
                    <a:pt x="29" y="24"/>
                  </a:lnTo>
                  <a:lnTo>
                    <a:pt x="27" y="24"/>
                  </a:lnTo>
                  <a:lnTo>
                    <a:pt x="27" y="24"/>
                  </a:lnTo>
                  <a:lnTo>
                    <a:pt x="27" y="24"/>
                  </a:lnTo>
                  <a:lnTo>
                    <a:pt x="26" y="24"/>
                  </a:lnTo>
                  <a:lnTo>
                    <a:pt x="26" y="24"/>
                  </a:lnTo>
                  <a:lnTo>
                    <a:pt x="26" y="24"/>
                  </a:lnTo>
                  <a:lnTo>
                    <a:pt x="26" y="24"/>
                  </a:lnTo>
                  <a:lnTo>
                    <a:pt x="24" y="24"/>
                  </a:lnTo>
                  <a:lnTo>
                    <a:pt x="24" y="24"/>
                  </a:lnTo>
                  <a:lnTo>
                    <a:pt x="24" y="24"/>
                  </a:lnTo>
                  <a:lnTo>
                    <a:pt x="23" y="24"/>
                  </a:lnTo>
                  <a:lnTo>
                    <a:pt x="23" y="24"/>
                  </a:lnTo>
                  <a:lnTo>
                    <a:pt x="23" y="24"/>
                  </a:lnTo>
                  <a:lnTo>
                    <a:pt x="23" y="24"/>
                  </a:lnTo>
                  <a:lnTo>
                    <a:pt x="21" y="24"/>
                  </a:lnTo>
                  <a:lnTo>
                    <a:pt x="21" y="24"/>
                  </a:lnTo>
                  <a:lnTo>
                    <a:pt x="21" y="24"/>
                  </a:lnTo>
                  <a:lnTo>
                    <a:pt x="19" y="24"/>
                  </a:lnTo>
                  <a:lnTo>
                    <a:pt x="19" y="24"/>
                  </a:lnTo>
                  <a:lnTo>
                    <a:pt x="19" y="24"/>
                  </a:lnTo>
                  <a:lnTo>
                    <a:pt x="19" y="24"/>
                  </a:lnTo>
                  <a:lnTo>
                    <a:pt x="18" y="24"/>
                  </a:lnTo>
                  <a:lnTo>
                    <a:pt x="18" y="24"/>
                  </a:lnTo>
                  <a:lnTo>
                    <a:pt x="18" y="24"/>
                  </a:lnTo>
                  <a:lnTo>
                    <a:pt x="16" y="24"/>
                  </a:lnTo>
                  <a:lnTo>
                    <a:pt x="16" y="24"/>
                  </a:lnTo>
                  <a:lnTo>
                    <a:pt x="16" y="24"/>
                  </a:lnTo>
                  <a:lnTo>
                    <a:pt x="14" y="24"/>
                  </a:lnTo>
                  <a:lnTo>
                    <a:pt x="14" y="24"/>
                  </a:lnTo>
                  <a:lnTo>
                    <a:pt x="14" y="24"/>
                  </a:lnTo>
                  <a:lnTo>
                    <a:pt x="14" y="24"/>
                  </a:lnTo>
                  <a:lnTo>
                    <a:pt x="13" y="24"/>
                  </a:lnTo>
                  <a:lnTo>
                    <a:pt x="13" y="24"/>
                  </a:lnTo>
                  <a:lnTo>
                    <a:pt x="13" y="24"/>
                  </a:lnTo>
                  <a:lnTo>
                    <a:pt x="11" y="24"/>
                  </a:lnTo>
                  <a:lnTo>
                    <a:pt x="11" y="24"/>
                  </a:lnTo>
                  <a:lnTo>
                    <a:pt x="11" y="24"/>
                  </a:lnTo>
                  <a:lnTo>
                    <a:pt x="11" y="24"/>
                  </a:lnTo>
                  <a:lnTo>
                    <a:pt x="10" y="24"/>
                  </a:lnTo>
                  <a:lnTo>
                    <a:pt x="10" y="24"/>
                  </a:lnTo>
                  <a:lnTo>
                    <a:pt x="10" y="24"/>
                  </a:lnTo>
                  <a:lnTo>
                    <a:pt x="8" y="26"/>
                  </a:lnTo>
                  <a:lnTo>
                    <a:pt x="8" y="26"/>
                  </a:lnTo>
                  <a:lnTo>
                    <a:pt x="8" y="26"/>
                  </a:lnTo>
                  <a:lnTo>
                    <a:pt x="8" y="26"/>
                  </a:lnTo>
                  <a:lnTo>
                    <a:pt x="6" y="26"/>
                  </a:lnTo>
                  <a:lnTo>
                    <a:pt x="6" y="26"/>
                  </a:lnTo>
                  <a:lnTo>
                    <a:pt x="6" y="26"/>
                  </a:lnTo>
                  <a:lnTo>
                    <a:pt x="5" y="26"/>
                  </a:lnTo>
                  <a:lnTo>
                    <a:pt x="5" y="26"/>
                  </a:lnTo>
                  <a:lnTo>
                    <a:pt x="5" y="26"/>
                  </a:lnTo>
                  <a:lnTo>
                    <a:pt x="3" y="26"/>
                  </a:lnTo>
                  <a:lnTo>
                    <a:pt x="3" y="26"/>
                  </a:lnTo>
                  <a:lnTo>
                    <a:pt x="3" y="26"/>
                  </a:lnTo>
                  <a:lnTo>
                    <a:pt x="3" y="28"/>
                  </a:lnTo>
                  <a:lnTo>
                    <a:pt x="1" y="28"/>
                  </a:lnTo>
                  <a:lnTo>
                    <a:pt x="1" y="28"/>
                  </a:lnTo>
                  <a:lnTo>
                    <a:pt x="1" y="28"/>
                  </a:lnTo>
                  <a:lnTo>
                    <a:pt x="0" y="28"/>
                  </a:lnTo>
                  <a:lnTo>
                    <a:pt x="0" y="28"/>
                  </a:lnTo>
                  <a:lnTo>
                    <a:pt x="0" y="28"/>
                  </a:lnTo>
                </a:path>
              </a:pathLst>
            </a:custGeom>
            <a:noFill/>
            <a:ln w="1116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3366"/>
                </a:solidFill>
                <a:effectLst/>
                <a:uFillTx/>
                <a:latin typeface="Times New Roman"/>
              </a:endParaRPr>
            </a:p>
          </p:txBody>
        </p:sp>
        <p:sp>
          <p:nvSpPr>
            <p:cNvPr id="815" name=""/>
            <p:cNvSpPr/>
            <p:nvPr/>
          </p:nvSpPr>
          <p:spPr>
            <a:xfrm>
              <a:off x="1935360" y="6296040"/>
              <a:ext cx="187200" cy="239760"/>
            </a:xfrm>
            <a:custGeom>
              <a:avLst/>
              <a:gdLst/>
              <a:ahLst/>
              <a:rect l="l" t="t" r="r" b="b"/>
              <a:pathLst>
                <a:path w="238" h="302">
                  <a:moveTo>
                    <a:pt x="0" y="302"/>
                  </a:moveTo>
                  <a:lnTo>
                    <a:pt x="0" y="18"/>
                  </a:lnTo>
                  <a:lnTo>
                    <a:pt x="0" y="18"/>
                  </a:lnTo>
                  <a:lnTo>
                    <a:pt x="0" y="18"/>
                  </a:lnTo>
                  <a:lnTo>
                    <a:pt x="2" y="18"/>
                  </a:lnTo>
                  <a:lnTo>
                    <a:pt x="2" y="18"/>
                  </a:lnTo>
                  <a:lnTo>
                    <a:pt x="2" y="18"/>
                  </a:lnTo>
                  <a:lnTo>
                    <a:pt x="2" y="18"/>
                  </a:lnTo>
                  <a:lnTo>
                    <a:pt x="4" y="18"/>
                  </a:lnTo>
                  <a:lnTo>
                    <a:pt x="4" y="18"/>
                  </a:lnTo>
                  <a:lnTo>
                    <a:pt x="4" y="18"/>
                  </a:lnTo>
                  <a:lnTo>
                    <a:pt x="5" y="18"/>
                  </a:lnTo>
                  <a:lnTo>
                    <a:pt x="5" y="18"/>
                  </a:lnTo>
                  <a:lnTo>
                    <a:pt x="5" y="18"/>
                  </a:lnTo>
                  <a:lnTo>
                    <a:pt x="5"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7" y="18"/>
                  </a:lnTo>
                  <a:lnTo>
                    <a:pt x="18" y="18"/>
                  </a:lnTo>
                  <a:lnTo>
                    <a:pt x="18" y="18"/>
                  </a:lnTo>
                  <a:lnTo>
                    <a:pt x="18" y="18"/>
                  </a:lnTo>
                  <a:lnTo>
                    <a:pt x="20" y="18"/>
                  </a:lnTo>
                  <a:lnTo>
                    <a:pt x="20" y="18"/>
                  </a:lnTo>
                  <a:lnTo>
                    <a:pt x="20" y="18"/>
                  </a:lnTo>
                  <a:lnTo>
                    <a:pt x="22" y="18"/>
                  </a:lnTo>
                  <a:lnTo>
                    <a:pt x="22" y="18"/>
                  </a:lnTo>
                  <a:lnTo>
                    <a:pt x="22" y="18"/>
                  </a:lnTo>
                  <a:lnTo>
                    <a:pt x="22" y="18"/>
                  </a:lnTo>
                  <a:lnTo>
                    <a:pt x="23" y="18"/>
                  </a:lnTo>
                  <a:lnTo>
                    <a:pt x="23" y="18"/>
                  </a:lnTo>
                  <a:lnTo>
                    <a:pt x="23" y="18"/>
                  </a:lnTo>
                  <a:lnTo>
                    <a:pt x="25" y="16"/>
                  </a:lnTo>
                  <a:lnTo>
                    <a:pt x="25" y="16"/>
                  </a:lnTo>
                  <a:lnTo>
                    <a:pt x="25" y="16"/>
                  </a:lnTo>
                  <a:lnTo>
                    <a:pt x="25" y="16"/>
                  </a:lnTo>
                  <a:lnTo>
                    <a:pt x="26" y="16"/>
                  </a:lnTo>
                  <a:lnTo>
                    <a:pt x="26" y="16"/>
                  </a:lnTo>
                  <a:lnTo>
                    <a:pt x="26"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6" y="16"/>
                  </a:lnTo>
                  <a:lnTo>
                    <a:pt x="38" y="16"/>
                  </a:lnTo>
                  <a:lnTo>
                    <a:pt x="38" y="16"/>
                  </a:lnTo>
                  <a:lnTo>
                    <a:pt x="38" y="16"/>
                  </a:lnTo>
                  <a:lnTo>
                    <a:pt x="39" y="16"/>
                  </a:lnTo>
                  <a:lnTo>
                    <a:pt x="39" y="16"/>
                  </a:lnTo>
                  <a:lnTo>
                    <a:pt x="39" y="16"/>
                  </a:lnTo>
                  <a:lnTo>
                    <a:pt x="41" y="16"/>
                  </a:lnTo>
                  <a:lnTo>
                    <a:pt x="41" y="16"/>
                  </a:lnTo>
                  <a:lnTo>
                    <a:pt x="41" y="16"/>
                  </a:lnTo>
                  <a:lnTo>
                    <a:pt x="41" y="16"/>
                  </a:lnTo>
                  <a:lnTo>
                    <a:pt x="43" y="16"/>
                  </a:lnTo>
                  <a:lnTo>
                    <a:pt x="43" y="16"/>
                  </a:lnTo>
                  <a:lnTo>
                    <a:pt x="43" y="16"/>
                  </a:lnTo>
                  <a:lnTo>
                    <a:pt x="44" y="16"/>
                  </a:lnTo>
                  <a:lnTo>
                    <a:pt x="44" y="16"/>
                  </a:lnTo>
                  <a:lnTo>
                    <a:pt x="44" y="16"/>
                  </a:lnTo>
                  <a:lnTo>
                    <a:pt x="44" y="16"/>
                  </a:lnTo>
                  <a:lnTo>
                    <a:pt x="46" y="16"/>
                  </a:lnTo>
                  <a:lnTo>
                    <a:pt x="46" y="16"/>
                  </a:lnTo>
                  <a:lnTo>
                    <a:pt x="46" y="16"/>
                  </a:lnTo>
                  <a:lnTo>
                    <a:pt x="48" y="14"/>
                  </a:lnTo>
                  <a:lnTo>
                    <a:pt x="48" y="14"/>
                  </a:lnTo>
                  <a:lnTo>
                    <a:pt x="48" y="14"/>
                  </a:lnTo>
                  <a:lnTo>
                    <a:pt x="48" y="14"/>
                  </a:lnTo>
                  <a:lnTo>
                    <a:pt x="49" y="14"/>
                  </a:lnTo>
                  <a:lnTo>
                    <a:pt x="49" y="14"/>
                  </a:lnTo>
                  <a:lnTo>
                    <a:pt x="49" y="14"/>
                  </a:lnTo>
                  <a:lnTo>
                    <a:pt x="51" y="14"/>
                  </a:lnTo>
                  <a:lnTo>
                    <a:pt x="51" y="14"/>
                  </a:lnTo>
                  <a:lnTo>
                    <a:pt x="51" y="14"/>
                  </a:lnTo>
                  <a:lnTo>
                    <a:pt x="52" y="14"/>
                  </a:lnTo>
                  <a:lnTo>
                    <a:pt x="52" y="14"/>
                  </a:lnTo>
                  <a:lnTo>
                    <a:pt x="52" y="14"/>
                  </a:lnTo>
                  <a:lnTo>
                    <a:pt x="52"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5" y="14"/>
                  </a:lnTo>
                  <a:lnTo>
                    <a:pt x="65" y="14"/>
                  </a:lnTo>
                  <a:lnTo>
                    <a:pt x="65" y="14"/>
                  </a:lnTo>
                  <a:lnTo>
                    <a:pt x="67" y="13"/>
                  </a:lnTo>
                  <a:lnTo>
                    <a:pt x="67" y="13"/>
                  </a:lnTo>
                  <a:lnTo>
                    <a:pt x="67" y="13"/>
                  </a:lnTo>
                  <a:lnTo>
                    <a:pt x="67" y="13"/>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8" y="13"/>
                  </a:lnTo>
                  <a:lnTo>
                    <a:pt x="78" y="13"/>
                  </a:lnTo>
                  <a:lnTo>
                    <a:pt x="78" y="13"/>
                  </a:lnTo>
                  <a:lnTo>
                    <a:pt x="78"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3"/>
                  </a:lnTo>
                  <a:lnTo>
                    <a:pt x="87" y="11"/>
                  </a:lnTo>
                  <a:lnTo>
                    <a:pt x="87" y="11"/>
                  </a:lnTo>
                  <a:lnTo>
                    <a:pt x="88" y="11"/>
                  </a:lnTo>
                  <a:lnTo>
                    <a:pt x="88" y="11"/>
                  </a:lnTo>
                  <a:lnTo>
                    <a:pt x="88" y="11"/>
                  </a:lnTo>
                  <a:lnTo>
                    <a:pt x="90" y="11"/>
                  </a:lnTo>
                  <a:lnTo>
                    <a:pt x="90" y="11"/>
                  </a:lnTo>
                  <a:lnTo>
                    <a:pt x="90" y="11"/>
                  </a:lnTo>
                  <a:lnTo>
                    <a:pt x="90" y="11"/>
                  </a:lnTo>
                  <a:lnTo>
                    <a:pt x="92" y="11"/>
                  </a:lnTo>
                  <a:lnTo>
                    <a:pt x="92" y="11"/>
                  </a:lnTo>
                  <a:lnTo>
                    <a:pt x="92" y="11"/>
                  </a:lnTo>
                  <a:lnTo>
                    <a:pt x="93" y="11"/>
                  </a:lnTo>
                  <a:lnTo>
                    <a:pt x="93" y="11"/>
                  </a:lnTo>
                  <a:lnTo>
                    <a:pt x="93" y="11"/>
                  </a:lnTo>
                  <a:lnTo>
                    <a:pt x="95" y="11"/>
                  </a:lnTo>
                  <a:lnTo>
                    <a:pt x="95" y="11"/>
                  </a:lnTo>
                  <a:lnTo>
                    <a:pt x="95" y="11"/>
                  </a:lnTo>
                  <a:lnTo>
                    <a:pt x="95" y="11"/>
                  </a:lnTo>
                  <a:lnTo>
                    <a:pt x="96" y="11"/>
                  </a:lnTo>
                  <a:lnTo>
                    <a:pt x="96" y="11"/>
                  </a:lnTo>
                  <a:lnTo>
                    <a:pt x="96"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11"/>
                  </a:lnTo>
                  <a:lnTo>
                    <a:pt x="105" y="11"/>
                  </a:lnTo>
                  <a:lnTo>
                    <a:pt x="106" y="11"/>
                  </a:lnTo>
                  <a:lnTo>
                    <a:pt x="106" y="11"/>
                  </a:lnTo>
                  <a:lnTo>
                    <a:pt x="106" y="11"/>
                  </a:lnTo>
                  <a:lnTo>
                    <a:pt x="106" y="11"/>
                  </a:lnTo>
                  <a:lnTo>
                    <a:pt x="108" y="11"/>
                  </a:lnTo>
                  <a:lnTo>
                    <a:pt x="108" y="11"/>
                  </a:lnTo>
                  <a:lnTo>
                    <a:pt x="108" y="11"/>
                  </a:lnTo>
                  <a:lnTo>
                    <a:pt x="109" y="11"/>
                  </a:lnTo>
                  <a:lnTo>
                    <a:pt x="109" y="11"/>
                  </a:lnTo>
                  <a:lnTo>
                    <a:pt x="109" y="11"/>
                  </a:lnTo>
                  <a:lnTo>
                    <a:pt x="109" y="11"/>
                  </a:lnTo>
                  <a:lnTo>
                    <a:pt x="111" y="11"/>
                  </a:lnTo>
                  <a:lnTo>
                    <a:pt x="111" y="11"/>
                  </a:lnTo>
                  <a:lnTo>
                    <a:pt x="111" y="11"/>
                  </a:lnTo>
                  <a:lnTo>
                    <a:pt x="113" y="11"/>
                  </a:lnTo>
                  <a:lnTo>
                    <a:pt x="113" y="11"/>
                  </a:lnTo>
                  <a:lnTo>
                    <a:pt x="113" y="11"/>
                  </a:lnTo>
                  <a:lnTo>
                    <a:pt x="114" y="11"/>
                  </a:lnTo>
                  <a:lnTo>
                    <a:pt x="114" y="11"/>
                  </a:lnTo>
                  <a:lnTo>
                    <a:pt x="114" y="11"/>
                  </a:lnTo>
                  <a:lnTo>
                    <a:pt x="114" y="11"/>
                  </a:lnTo>
                  <a:lnTo>
                    <a:pt x="116" y="11"/>
                  </a:lnTo>
                  <a:lnTo>
                    <a:pt x="116" y="11"/>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7" y="9"/>
                  </a:lnTo>
                  <a:lnTo>
                    <a:pt x="139" y="9"/>
                  </a:lnTo>
                  <a:lnTo>
                    <a:pt x="139" y="9"/>
                  </a:lnTo>
                  <a:lnTo>
                    <a:pt x="139" y="9"/>
                  </a:lnTo>
                  <a:lnTo>
                    <a:pt x="140" y="9"/>
                  </a:lnTo>
                  <a:lnTo>
                    <a:pt x="140" y="9"/>
                  </a:lnTo>
                  <a:lnTo>
                    <a:pt x="140" y="9"/>
                  </a:lnTo>
                  <a:lnTo>
                    <a:pt x="140" y="9"/>
                  </a:lnTo>
                  <a:lnTo>
                    <a:pt x="142" y="9"/>
                  </a:lnTo>
                  <a:lnTo>
                    <a:pt x="142" y="9"/>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8"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7"/>
                  </a:lnTo>
                  <a:lnTo>
                    <a:pt x="155" y="7"/>
                  </a:lnTo>
                  <a:lnTo>
                    <a:pt x="155" y="7"/>
                  </a:lnTo>
                  <a:lnTo>
                    <a:pt x="155" y="7"/>
                  </a:lnTo>
                  <a:lnTo>
                    <a:pt x="157" y="7"/>
                  </a:lnTo>
                  <a:lnTo>
                    <a:pt x="157" y="7"/>
                  </a:lnTo>
                  <a:lnTo>
                    <a:pt x="157" y="7"/>
                  </a:lnTo>
                  <a:lnTo>
                    <a:pt x="157" y="7"/>
                  </a:lnTo>
                  <a:lnTo>
                    <a:pt x="158" y="7"/>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1" y="6"/>
                  </a:lnTo>
                  <a:lnTo>
                    <a:pt x="173" y="6"/>
                  </a:lnTo>
                  <a:lnTo>
                    <a:pt x="173" y="6"/>
                  </a:lnTo>
                  <a:lnTo>
                    <a:pt x="173" y="6"/>
                  </a:lnTo>
                  <a:lnTo>
                    <a:pt x="175" y="6"/>
                  </a:lnTo>
                  <a:lnTo>
                    <a:pt x="175" y="6"/>
                  </a:lnTo>
                  <a:lnTo>
                    <a:pt x="175" y="4"/>
                  </a:lnTo>
                  <a:lnTo>
                    <a:pt x="176" y="4"/>
                  </a:lnTo>
                  <a:lnTo>
                    <a:pt x="176" y="4"/>
                  </a:lnTo>
                  <a:lnTo>
                    <a:pt x="176" y="4"/>
                  </a:lnTo>
                  <a:lnTo>
                    <a:pt x="176" y="4"/>
                  </a:lnTo>
                  <a:lnTo>
                    <a:pt x="178" y="4"/>
                  </a:lnTo>
                  <a:lnTo>
                    <a:pt x="178" y="4"/>
                  </a:lnTo>
                  <a:lnTo>
                    <a:pt x="178" y="4"/>
                  </a:lnTo>
                  <a:lnTo>
                    <a:pt x="179" y="4"/>
                  </a:lnTo>
                  <a:lnTo>
                    <a:pt x="179" y="4"/>
                  </a:lnTo>
                  <a:lnTo>
                    <a:pt x="179" y="4"/>
                  </a:lnTo>
                  <a:lnTo>
                    <a:pt x="179" y="4"/>
                  </a:lnTo>
                  <a:lnTo>
                    <a:pt x="181" y="4"/>
                  </a:lnTo>
                  <a:lnTo>
                    <a:pt x="181" y="4"/>
                  </a:lnTo>
                  <a:lnTo>
                    <a:pt x="181" y="4"/>
                  </a:lnTo>
                  <a:lnTo>
                    <a:pt x="183" y="4"/>
                  </a:lnTo>
                  <a:lnTo>
                    <a:pt x="183" y="4"/>
                  </a:lnTo>
                  <a:lnTo>
                    <a:pt x="183" y="4"/>
                  </a:lnTo>
                  <a:lnTo>
                    <a:pt x="183" y="4"/>
                  </a:lnTo>
                  <a:lnTo>
                    <a:pt x="184" y="4"/>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2" y="4"/>
                  </a:lnTo>
                  <a:lnTo>
                    <a:pt x="192" y="4"/>
                  </a:lnTo>
                  <a:lnTo>
                    <a:pt x="192" y="4"/>
                  </a:lnTo>
                  <a:lnTo>
                    <a:pt x="194" y="4"/>
                  </a:lnTo>
                  <a:lnTo>
                    <a:pt x="194" y="4"/>
                  </a:lnTo>
                  <a:lnTo>
                    <a:pt x="194" y="4"/>
                  </a:lnTo>
                  <a:lnTo>
                    <a:pt x="196" y="4"/>
                  </a:lnTo>
                  <a:lnTo>
                    <a:pt x="196" y="4"/>
                  </a:lnTo>
                  <a:lnTo>
                    <a:pt x="196" y="4"/>
                  </a:lnTo>
                  <a:lnTo>
                    <a:pt x="196" y="4"/>
                  </a:lnTo>
                  <a:lnTo>
                    <a:pt x="197" y="2"/>
                  </a:lnTo>
                  <a:lnTo>
                    <a:pt x="197" y="2"/>
                  </a:lnTo>
                  <a:lnTo>
                    <a:pt x="197" y="2"/>
                  </a:lnTo>
                  <a:lnTo>
                    <a:pt x="199" y="2"/>
                  </a:lnTo>
                  <a:lnTo>
                    <a:pt x="199" y="2"/>
                  </a:lnTo>
                  <a:lnTo>
                    <a:pt x="199" y="2"/>
                  </a:lnTo>
                  <a:lnTo>
                    <a:pt x="199" y="2"/>
                  </a:lnTo>
                  <a:lnTo>
                    <a:pt x="201" y="2"/>
                  </a:lnTo>
                  <a:lnTo>
                    <a:pt x="201" y="2"/>
                  </a:lnTo>
                  <a:lnTo>
                    <a:pt x="201" y="2"/>
                  </a:lnTo>
                  <a:lnTo>
                    <a:pt x="202" y="2"/>
                  </a:lnTo>
                  <a:lnTo>
                    <a:pt x="202" y="2"/>
                  </a:lnTo>
                  <a:lnTo>
                    <a:pt x="202" y="2"/>
                  </a:lnTo>
                  <a:lnTo>
                    <a:pt x="202"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4" y="2"/>
                  </a:lnTo>
                  <a:lnTo>
                    <a:pt x="215" y="2"/>
                  </a:lnTo>
                  <a:lnTo>
                    <a:pt x="215" y="2"/>
                  </a:lnTo>
                  <a:lnTo>
                    <a:pt x="215" y="2"/>
                  </a:lnTo>
                  <a:lnTo>
                    <a:pt x="217" y="2"/>
                  </a:lnTo>
                  <a:lnTo>
                    <a:pt x="217" y="2"/>
                  </a:lnTo>
                  <a:lnTo>
                    <a:pt x="217" y="2"/>
                  </a:lnTo>
                  <a:lnTo>
                    <a:pt x="218" y="2"/>
                  </a:lnTo>
                  <a:lnTo>
                    <a:pt x="218" y="2"/>
                  </a:lnTo>
                  <a:lnTo>
                    <a:pt x="218" y="2"/>
                  </a:lnTo>
                  <a:lnTo>
                    <a:pt x="218" y="2"/>
                  </a:lnTo>
                  <a:lnTo>
                    <a:pt x="220" y="2"/>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302"/>
                  </a:lnTo>
                  <a:lnTo>
                    <a:pt x="236" y="302"/>
                  </a:lnTo>
                  <a:lnTo>
                    <a:pt x="236" y="302"/>
                  </a:lnTo>
                  <a:lnTo>
                    <a:pt x="236" y="302"/>
                  </a:lnTo>
                  <a:lnTo>
                    <a:pt x="235" y="302"/>
                  </a:lnTo>
                  <a:lnTo>
                    <a:pt x="235" y="302"/>
                  </a:lnTo>
                  <a:lnTo>
                    <a:pt x="235" y="302"/>
                  </a:lnTo>
                  <a:lnTo>
                    <a:pt x="233" y="302"/>
                  </a:lnTo>
                  <a:lnTo>
                    <a:pt x="233" y="302"/>
                  </a:lnTo>
                  <a:lnTo>
                    <a:pt x="233" y="302"/>
                  </a:lnTo>
                  <a:lnTo>
                    <a:pt x="233" y="302"/>
                  </a:lnTo>
                  <a:lnTo>
                    <a:pt x="231" y="302"/>
                  </a:lnTo>
                  <a:lnTo>
                    <a:pt x="231" y="302"/>
                  </a:lnTo>
                  <a:lnTo>
                    <a:pt x="231" y="302"/>
                  </a:lnTo>
                  <a:lnTo>
                    <a:pt x="230" y="302"/>
                  </a:lnTo>
                  <a:lnTo>
                    <a:pt x="230" y="302"/>
                  </a:lnTo>
                  <a:lnTo>
                    <a:pt x="230" y="302"/>
                  </a:lnTo>
                  <a:lnTo>
                    <a:pt x="230" y="302"/>
                  </a:lnTo>
                  <a:lnTo>
                    <a:pt x="228" y="302"/>
                  </a:lnTo>
                  <a:lnTo>
                    <a:pt x="228" y="302"/>
                  </a:lnTo>
                  <a:lnTo>
                    <a:pt x="228" y="302"/>
                  </a:lnTo>
                  <a:lnTo>
                    <a:pt x="227" y="302"/>
                  </a:lnTo>
                  <a:lnTo>
                    <a:pt x="227" y="302"/>
                  </a:lnTo>
                  <a:lnTo>
                    <a:pt x="227" y="302"/>
                  </a:lnTo>
                  <a:lnTo>
                    <a:pt x="227" y="302"/>
                  </a:lnTo>
                  <a:lnTo>
                    <a:pt x="225" y="302"/>
                  </a:lnTo>
                  <a:lnTo>
                    <a:pt x="225" y="302"/>
                  </a:lnTo>
                  <a:lnTo>
                    <a:pt x="225" y="302"/>
                  </a:lnTo>
                  <a:lnTo>
                    <a:pt x="223" y="302"/>
                  </a:lnTo>
                  <a:lnTo>
                    <a:pt x="223" y="302"/>
                  </a:lnTo>
                  <a:lnTo>
                    <a:pt x="223" y="302"/>
                  </a:lnTo>
                  <a:lnTo>
                    <a:pt x="222" y="302"/>
                  </a:lnTo>
                  <a:lnTo>
                    <a:pt x="222" y="302"/>
                  </a:lnTo>
                  <a:lnTo>
                    <a:pt x="222" y="302"/>
                  </a:lnTo>
                  <a:lnTo>
                    <a:pt x="222" y="302"/>
                  </a:lnTo>
                  <a:lnTo>
                    <a:pt x="220" y="302"/>
                  </a:lnTo>
                  <a:lnTo>
                    <a:pt x="220" y="302"/>
                  </a:lnTo>
                  <a:lnTo>
                    <a:pt x="220" y="302"/>
                  </a:lnTo>
                  <a:lnTo>
                    <a:pt x="218" y="302"/>
                  </a:lnTo>
                  <a:lnTo>
                    <a:pt x="218" y="302"/>
                  </a:lnTo>
                  <a:lnTo>
                    <a:pt x="218" y="302"/>
                  </a:lnTo>
                  <a:lnTo>
                    <a:pt x="218" y="302"/>
                  </a:lnTo>
                  <a:lnTo>
                    <a:pt x="217" y="302"/>
                  </a:lnTo>
                  <a:lnTo>
                    <a:pt x="217" y="302"/>
                  </a:lnTo>
                  <a:lnTo>
                    <a:pt x="217" y="302"/>
                  </a:lnTo>
                  <a:lnTo>
                    <a:pt x="215" y="302"/>
                  </a:lnTo>
                  <a:lnTo>
                    <a:pt x="215" y="302"/>
                  </a:lnTo>
                  <a:lnTo>
                    <a:pt x="215" y="302"/>
                  </a:lnTo>
                  <a:lnTo>
                    <a:pt x="214" y="302"/>
                  </a:lnTo>
                  <a:lnTo>
                    <a:pt x="214" y="302"/>
                  </a:lnTo>
                  <a:lnTo>
                    <a:pt x="214" y="302"/>
                  </a:lnTo>
                  <a:lnTo>
                    <a:pt x="214" y="302"/>
                  </a:lnTo>
                  <a:lnTo>
                    <a:pt x="212" y="302"/>
                  </a:lnTo>
                  <a:lnTo>
                    <a:pt x="212" y="302"/>
                  </a:lnTo>
                  <a:lnTo>
                    <a:pt x="212" y="302"/>
                  </a:lnTo>
                  <a:lnTo>
                    <a:pt x="210" y="302"/>
                  </a:lnTo>
                  <a:lnTo>
                    <a:pt x="210" y="302"/>
                  </a:lnTo>
                  <a:lnTo>
                    <a:pt x="210" y="302"/>
                  </a:lnTo>
                  <a:lnTo>
                    <a:pt x="210" y="302"/>
                  </a:lnTo>
                  <a:lnTo>
                    <a:pt x="209" y="302"/>
                  </a:lnTo>
                  <a:lnTo>
                    <a:pt x="209" y="302"/>
                  </a:lnTo>
                  <a:lnTo>
                    <a:pt x="209" y="302"/>
                  </a:lnTo>
                  <a:lnTo>
                    <a:pt x="207" y="302"/>
                  </a:lnTo>
                  <a:lnTo>
                    <a:pt x="207" y="302"/>
                  </a:lnTo>
                  <a:lnTo>
                    <a:pt x="207" y="302"/>
                  </a:lnTo>
                  <a:lnTo>
                    <a:pt x="207" y="302"/>
                  </a:lnTo>
                  <a:lnTo>
                    <a:pt x="205" y="302"/>
                  </a:lnTo>
                  <a:lnTo>
                    <a:pt x="205" y="302"/>
                  </a:lnTo>
                  <a:lnTo>
                    <a:pt x="205" y="302"/>
                  </a:lnTo>
                  <a:lnTo>
                    <a:pt x="204" y="302"/>
                  </a:lnTo>
                  <a:lnTo>
                    <a:pt x="204" y="302"/>
                  </a:lnTo>
                  <a:lnTo>
                    <a:pt x="204" y="302"/>
                  </a:lnTo>
                  <a:lnTo>
                    <a:pt x="202" y="302"/>
                  </a:lnTo>
                  <a:lnTo>
                    <a:pt x="202" y="302"/>
                  </a:lnTo>
                  <a:lnTo>
                    <a:pt x="202" y="302"/>
                  </a:lnTo>
                  <a:lnTo>
                    <a:pt x="202" y="302"/>
                  </a:lnTo>
                  <a:lnTo>
                    <a:pt x="201" y="302"/>
                  </a:lnTo>
                  <a:lnTo>
                    <a:pt x="201" y="302"/>
                  </a:lnTo>
                  <a:lnTo>
                    <a:pt x="201" y="302"/>
                  </a:lnTo>
                  <a:lnTo>
                    <a:pt x="199" y="302"/>
                  </a:lnTo>
                  <a:lnTo>
                    <a:pt x="199" y="302"/>
                  </a:lnTo>
                  <a:lnTo>
                    <a:pt x="199" y="302"/>
                  </a:lnTo>
                  <a:lnTo>
                    <a:pt x="199" y="302"/>
                  </a:lnTo>
                  <a:lnTo>
                    <a:pt x="197" y="302"/>
                  </a:lnTo>
                  <a:lnTo>
                    <a:pt x="197" y="302"/>
                  </a:lnTo>
                  <a:lnTo>
                    <a:pt x="197" y="302"/>
                  </a:lnTo>
                  <a:lnTo>
                    <a:pt x="196" y="302"/>
                  </a:lnTo>
                  <a:lnTo>
                    <a:pt x="196" y="302"/>
                  </a:lnTo>
                  <a:lnTo>
                    <a:pt x="196" y="302"/>
                  </a:lnTo>
                  <a:lnTo>
                    <a:pt x="196" y="302"/>
                  </a:lnTo>
                  <a:lnTo>
                    <a:pt x="194" y="302"/>
                  </a:lnTo>
                  <a:lnTo>
                    <a:pt x="194" y="302"/>
                  </a:lnTo>
                  <a:lnTo>
                    <a:pt x="194" y="302"/>
                  </a:lnTo>
                  <a:lnTo>
                    <a:pt x="192" y="302"/>
                  </a:lnTo>
                  <a:lnTo>
                    <a:pt x="192" y="302"/>
                  </a:lnTo>
                  <a:lnTo>
                    <a:pt x="192" y="302"/>
                  </a:lnTo>
                  <a:lnTo>
                    <a:pt x="191" y="302"/>
                  </a:lnTo>
                  <a:lnTo>
                    <a:pt x="191" y="302"/>
                  </a:lnTo>
                  <a:lnTo>
                    <a:pt x="191" y="302"/>
                  </a:lnTo>
                  <a:lnTo>
                    <a:pt x="191" y="302"/>
                  </a:lnTo>
                  <a:lnTo>
                    <a:pt x="189" y="302"/>
                  </a:lnTo>
                  <a:lnTo>
                    <a:pt x="189" y="302"/>
                  </a:lnTo>
                  <a:lnTo>
                    <a:pt x="189" y="302"/>
                  </a:lnTo>
                  <a:lnTo>
                    <a:pt x="188" y="302"/>
                  </a:lnTo>
                  <a:lnTo>
                    <a:pt x="188" y="302"/>
                  </a:lnTo>
                  <a:lnTo>
                    <a:pt x="188" y="302"/>
                  </a:lnTo>
                  <a:lnTo>
                    <a:pt x="188" y="302"/>
                  </a:lnTo>
                  <a:lnTo>
                    <a:pt x="186" y="302"/>
                  </a:lnTo>
                  <a:lnTo>
                    <a:pt x="186" y="302"/>
                  </a:lnTo>
                  <a:lnTo>
                    <a:pt x="186" y="302"/>
                  </a:lnTo>
                  <a:lnTo>
                    <a:pt x="184" y="302"/>
                  </a:lnTo>
                  <a:lnTo>
                    <a:pt x="184" y="302"/>
                  </a:lnTo>
                  <a:lnTo>
                    <a:pt x="184" y="302"/>
                  </a:lnTo>
                  <a:lnTo>
                    <a:pt x="183" y="302"/>
                  </a:lnTo>
                  <a:lnTo>
                    <a:pt x="183" y="302"/>
                  </a:lnTo>
                  <a:lnTo>
                    <a:pt x="183" y="302"/>
                  </a:lnTo>
                  <a:lnTo>
                    <a:pt x="183" y="302"/>
                  </a:lnTo>
                  <a:lnTo>
                    <a:pt x="181" y="302"/>
                  </a:lnTo>
                  <a:lnTo>
                    <a:pt x="181" y="302"/>
                  </a:lnTo>
                  <a:lnTo>
                    <a:pt x="181" y="302"/>
                  </a:lnTo>
                  <a:lnTo>
                    <a:pt x="179" y="302"/>
                  </a:lnTo>
                  <a:lnTo>
                    <a:pt x="179" y="302"/>
                  </a:lnTo>
                  <a:lnTo>
                    <a:pt x="179" y="302"/>
                  </a:lnTo>
                  <a:lnTo>
                    <a:pt x="179" y="302"/>
                  </a:lnTo>
                  <a:lnTo>
                    <a:pt x="178" y="302"/>
                  </a:lnTo>
                  <a:lnTo>
                    <a:pt x="178" y="302"/>
                  </a:lnTo>
                  <a:lnTo>
                    <a:pt x="178" y="302"/>
                  </a:lnTo>
                  <a:lnTo>
                    <a:pt x="176" y="302"/>
                  </a:lnTo>
                  <a:lnTo>
                    <a:pt x="176" y="302"/>
                  </a:lnTo>
                  <a:lnTo>
                    <a:pt x="176" y="302"/>
                  </a:lnTo>
                  <a:lnTo>
                    <a:pt x="176" y="302"/>
                  </a:lnTo>
                  <a:lnTo>
                    <a:pt x="175" y="302"/>
                  </a:lnTo>
                  <a:lnTo>
                    <a:pt x="175" y="302"/>
                  </a:lnTo>
                  <a:lnTo>
                    <a:pt x="175" y="302"/>
                  </a:lnTo>
                  <a:lnTo>
                    <a:pt x="173" y="302"/>
                  </a:lnTo>
                  <a:lnTo>
                    <a:pt x="173" y="302"/>
                  </a:lnTo>
                  <a:lnTo>
                    <a:pt x="173" y="302"/>
                  </a:lnTo>
                  <a:lnTo>
                    <a:pt x="171" y="302"/>
                  </a:lnTo>
                  <a:lnTo>
                    <a:pt x="171" y="302"/>
                  </a:lnTo>
                  <a:lnTo>
                    <a:pt x="171" y="302"/>
                  </a:lnTo>
                  <a:lnTo>
                    <a:pt x="171" y="302"/>
                  </a:lnTo>
                  <a:lnTo>
                    <a:pt x="170" y="302"/>
                  </a:lnTo>
                  <a:lnTo>
                    <a:pt x="170" y="302"/>
                  </a:lnTo>
                  <a:lnTo>
                    <a:pt x="170" y="302"/>
                  </a:lnTo>
                  <a:lnTo>
                    <a:pt x="168" y="302"/>
                  </a:lnTo>
                  <a:lnTo>
                    <a:pt x="168" y="302"/>
                  </a:lnTo>
                  <a:lnTo>
                    <a:pt x="168" y="302"/>
                  </a:lnTo>
                  <a:lnTo>
                    <a:pt x="168" y="302"/>
                  </a:lnTo>
                  <a:lnTo>
                    <a:pt x="166" y="302"/>
                  </a:lnTo>
                  <a:lnTo>
                    <a:pt x="166" y="302"/>
                  </a:lnTo>
                  <a:lnTo>
                    <a:pt x="166" y="302"/>
                  </a:lnTo>
                  <a:lnTo>
                    <a:pt x="165" y="302"/>
                  </a:lnTo>
                  <a:lnTo>
                    <a:pt x="165" y="302"/>
                  </a:lnTo>
                  <a:lnTo>
                    <a:pt x="165" y="302"/>
                  </a:lnTo>
                  <a:lnTo>
                    <a:pt x="165" y="302"/>
                  </a:lnTo>
                  <a:lnTo>
                    <a:pt x="163" y="302"/>
                  </a:lnTo>
                  <a:lnTo>
                    <a:pt x="163" y="302"/>
                  </a:lnTo>
                  <a:lnTo>
                    <a:pt x="163" y="302"/>
                  </a:lnTo>
                  <a:lnTo>
                    <a:pt x="162" y="302"/>
                  </a:lnTo>
                  <a:lnTo>
                    <a:pt x="162" y="302"/>
                  </a:lnTo>
                  <a:lnTo>
                    <a:pt x="162" y="302"/>
                  </a:lnTo>
                  <a:lnTo>
                    <a:pt x="160" y="302"/>
                  </a:lnTo>
                  <a:lnTo>
                    <a:pt x="160" y="302"/>
                  </a:lnTo>
                  <a:lnTo>
                    <a:pt x="160" y="302"/>
                  </a:lnTo>
                  <a:lnTo>
                    <a:pt x="160" y="302"/>
                  </a:lnTo>
                  <a:lnTo>
                    <a:pt x="158" y="302"/>
                  </a:lnTo>
                  <a:lnTo>
                    <a:pt x="158" y="302"/>
                  </a:lnTo>
                  <a:lnTo>
                    <a:pt x="158" y="302"/>
                  </a:lnTo>
                  <a:lnTo>
                    <a:pt x="157" y="302"/>
                  </a:lnTo>
                  <a:lnTo>
                    <a:pt x="157" y="302"/>
                  </a:lnTo>
                  <a:lnTo>
                    <a:pt x="157" y="302"/>
                  </a:lnTo>
                  <a:lnTo>
                    <a:pt x="157" y="302"/>
                  </a:lnTo>
                  <a:lnTo>
                    <a:pt x="155" y="302"/>
                  </a:lnTo>
                  <a:lnTo>
                    <a:pt x="155" y="302"/>
                  </a:lnTo>
                  <a:lnTo>
                    <a:pt x="155" y="302"/>
                  </a:lnTo>
                  <a:lnTo>
                    <a:pt x="153" y="302"/>
                  </a:lnTo>
                  <a:lnTo>
                    <a:pt x="153" y="302"/>
                  </a:lnTo>
                  <a:lnTo>
                    <a:pt x="153" y="302"/>
                  </a:lnTo>
                  <a:lnTo>
                    <a:pt x="152" y="302"/>
                  </a:lnTo>
                  <a:lnTo>
                    <a:pt x="152" y="302"/>
                  </a:lnTo>
                  <a:lnTo>
                    <a:pt x="152" y="302"/>
                  </a:lnTo>
                  <a:lnTo>
                    <a:pt x="152" y="302"/>
                  </a:lnTo>
                  <a:lnTo>
                    <a:pt x="150" y="302"/>
                  </a:lnTo>
                  <a:lnTo>
                    <a:pt x="150" y="302"/>
                  </a:lnTo>
                  <a:lnTo>
                    <a:pt x="150" y="302"/>
                  </a:lnTo>
                  <a:lnTo>
                    <a:pt x="148" y="302"/>
                  </a:lnTo>
                  <a:lnTo>
                    <a:pt x="148" y="302"/>
                  </a:lnTo>
                  <a:lnTo>
                    <a:pt x="148" y="302"/>
                  </a:lnTo>
                  <a:lnTo>
                    <a:pt x="148" y="302"/>
                  </a:lnTo>
                  <a:lnTo>
                    <a:pt x="147" y="302"/>
                  </a:lnTo>
                  <a:lnTo>
                    <a:pt x="147" y="302"/>
                  </a:lnTo>
                  <a:lnTo>
                    <a:pt x="147" y="302"/>
                  </a:lnTo>
                  <a:lnTo>
                    <a:pt x="145" y="302"/>
                  </a:lnTo>
                  <a:lnTo>
                    <a:pt x="145" y="302"/>
                  </a:lnTo>
                  <a:lnTo>
                    <a:pt x="145" y="302"/>
                  </a:lnTo>
                  <a:lnTo>
                    <a:pt x="145" y="302"/>
                  </a:lnTo>
                  <a:lnTo>
                    <a:pt x="144" y="302"/>
                  </a:lnTo>
                  <a:lnTo>
                    <a:pt x="144" y="302"/>
                  </a:lnTo>
                  <a:lnTo>
                    <a:pt x="144" y="302"/>
                  </a:lnTo>
                  <a:lnTo>
                    <a:pt x="142" y="302"/>
                  </a:lnTo>
                  <a:lnTo>
                    <a:pt x="142" y="302"/>
                  </a:lnTo>
                  <a:lnTo>
                    <a:pt x="142" y="302"/>
                  </a:lnTo>
                  <a:lnTo>
                    <a:pt x="140" y="302"/>
                  </a:lnTo>
                  <a:lnTo>
                    <a:pt x="140" y="302"/>
                  </a:lnTo>
                  <a:lnTo>
                    <a:pt x="140" y="302"/>
                  </a:lnTo>
                  <a:lnTo>
                    <a:pt x="140" y="302"/>
                  </a:lnTo>
                  <a:lnTo>
                    <a:pt x="139" y="302"/>
                  </a:lnTo>
                  <a:lnTo>
                    <a:pt x="139" y="302"/>
                  </a:lnTo>
                  <a:lnTo>
                    <a:pt x="139" y="302"/>
                  </a:lnTo>
                  <a:lnTo>
                    <a:pt x="137" y="302"/>
                  </a:lnTo>
                  <a:lnTo>
                    <a:pt x="137" y="302"/>
                  </a:lnTo>
                  <a:lnTo>
                    <a:pt x="137" y="302"/>
                  </a:lnTo>
                  <a:lnTo>
                    <a:pt x="137" y="302"/>
                  </a:lnTo>
                  <a:lnTo>
                    <a:pt x="135" y="302"/>
                  </a:lnTo>
                  <a:lnTo>
                    <a:pt x="135" y="302"/>
                  </a:lnTo>
                  <a:lnTo>
                    <a:pt x="135" y="302"/>
                  </a:lnTo>
                  <a:lnTo>
                    <a:pt x="134" y="302"/>
                  </a:lnTo>
                  <a:lnTo>
                    <a:pt x="134" y="302"/>
                  </a:lnTo>
                  <a:lnTo>
                    <a:pt x="134" y="302"/>
                  </a:lnTo>
                  <a:lnTo>
                    <a:pt x="134" y="302"/>
                  </a:lnTo>
                  <a:lnTo>
                    <a:pt x="132" y="302"/>
                  </a:lnTo>
                  <a:lnTo>
                    <a:pt x="132" y="302"/>
                  </a:lnTo>
                  <a:lnTo>
                    <a:pt x="132" y="302"/>
                  </a:lnTo>
                  <a:lnTo>
                    <a:pt x="131" y="302"/>
                  </a:lnTo>
                  <a:lnTo>
                    <a:pt x="131" y="302"/>
                  </a:lnTo>
                  <a:lnTo>
                    <a:pt x="131" y="302"/>
                  </a:lnTo>
                  <a:lnTo>
                    <a:pt x="129" y="302"/>
                  </a:lnTo>
                  <a:lnTo>
                    <a:pt x="129" y="302"/>
                  </a:lnTo>
                  <a:lnTo>
                    <a:pt x="129" y="302"/>
                  </a:lnTo>
                  <a:lnTo>
                    <a:pt x="129" y="302"/>
                  </a:lnTo>
                  <a:lnTo>
                    <a:pt x="127" y="302"/>
                  </a:lnTo>
                  <a:lnTo>
                    <a:pt x="127" y="302"/>
                  </a:lnTo>
                  <a:lnTo>
                    <a:pt x="127" y="302"/>
                  </a:lnTo>
                  <a:lnTo>
                    <a:pt x="126" y="302"/>
                  </a:lnTo>
                  <a:lnTo>
                    <a:pt x="126" y="302"/>
                  </a:lnTo>
                  <a:lnTo>
                    <a:pt x="126" y="302"/>
                  </a:lnTo>
                  <a:lnTo>
                    <a:pt x="126" y="302"/>
                  </a:lnTo>
                  <a:lnTo>
                    <a:pt x="124" y="302"/>
                  </a:lnTo>
                  <a:lnTo>
                    <a:pt x="124" y="302"/>
                  </a:lnTo>
                  <a:lnTo>
                    <a:pt x="124" y="302"/>
                  </a:lnTo>
                  <a:lnTo>
                    <a:pt x="122" y="302"/>
                  </a:lnTo>
                  <a:lnTo>
                    <a:pt x="122" y="302"/>
                  </a:lnTo>
                  <a:lnTo>
                    <a:pt x="122" y="302"/>
                  </a:lnTo>
                  <a:lnTo>
                    <a:pt x="121" y="302"/>
                  </a:lnTo>
                  <a:lnTo>
                    <a:pt x="121" y="302"/>
                  </a:lnTo>
                  <a:lnTo>
                    <a:pt x="121" y="302"/>
                  </a:lnTo>
                  <a:lnTo>
                    <a:pt x="121" y="302"/>
                  </a:lnTo>
                  <a:lnTo>
                    <a:pt x="119" y="302"/>
                  </a:lnTo>
                  <a:lnTo>
                    <a:pt x="119" y="302"/>
                  </a:lnTo>
                  <a:lnTo>
                    <a:pt x="119" y="302"/>
                  </a:lnTo>
                  <a:lnTo>
                    <a:pt x="118" y="302"/>
                  </a:lnTo>
                  <a:lnTo>
                    <a:pt x="118" y="302"/>
                  </a:lnTo>
                  <a:lnTo>
                    <a:pt x="118" y="302"/>
                  </a:lnTo>
                  <a:lnTo>
                    <a:pt x="118" y="302"/>
                  </a:lnTo>
                  <a:lnTo>
                    <a:pt x="116" y="302"/>
                  </a:lnTo>
                  <a:lnTo>
                    <a:pt x="116" y="302"/>
                  </a:lnTo>
                  <a:lnTo>
                    <a:pt x="116" y="302"/>
                  </a:lnTo>
                  <a:lnTo>
                    <a:pt x="114" y="302"/>
                  </a:lnTo>
                  <a:lnTo>
                    <a:pt x="114" y="302"/>
                  </a:lnTo>
                  <a:lnTo>
                    <a:pt x="114" y="302"/>
                  </a:lnTo>
                  <a:lnTo>
                    <a:pt x="114" y="302"/>
                  </a:lnTo>
                  <a:lnTo>
                    <a:pt x="113" y="302"/>
                  </a:lnTo>
                  <a:lnTo>
                    <a:pt x="113" y="302"/>
                  </a:lnTo>
                  <a:lnTo>
                    <a:pt x="113" y="302"/>
                  </a:lnTo>
                  <a:lnTo>
                    <a:pt x="111" y="302"/>
                  </a:lnTo>
                  <a:lnTo>
                    <a:pt x="111" y="302"/>
                  </a:lnTo>
                  <a:lnTo>
                    <a:pt x="111" y="302"/>
                  </a:lnTo>
                  <a:lnTo>
                    <a:pt x="109" y="302"/>
                  </a:lnTo>
                  <a:lnTo>
                    <a:pt x="109" y="302"/>
                  </a:lnTo>
                  <a:lnTo>
                    <a:pt x="109" y="302"/>
                  </a:lnTo>
                  <a:lnTo>
                    <a:pt x="109" y="302"/>
                  </a:lnTo>
                  <a:lnTo>
                    <a:pt x="108" y="302"/>
                  </a:lnTo>
                  <a:lnTo>
                    <a:pt x="108" y="302"/>
                  </a:lnTo>
                  <a:lnTo>
                    <a:pt x="108" y="302"/>
                  </a:lnTo>
                  <a:lnTo>
                    <a:pt x="106" y="302"/>
                  </a:lnTo>
                  <a:lnTo>
                    <a:pt x="106" y="302"/>
                  </a:lnTo>
                  <a:lnTo>
                    <a:pt x="106" y="302"/>
                  </a:lnTo>
                  <a:lnTo>
                    <a:pt x="106" y="302"/>
                  </a:lnTo>
                  <a:lnTo>
                    <a:pt x="105" y="302"/>
                  </a:lnTo>
                  <a:lnTo>
                    <a:pt x="105" y="302"/>
                  </a:lnTo>
                  <a:lnTo>
                    <a:pt x="105" y="302"/>
                  </a:lnTo>
                  <a:lnTo>
                    <a:pt x="103" y="302"/>
                  </a:lnTo>
                  <a:lnTo>
                    <a:pt x="103" y="302"/>
                  </a:lnTo>
                  <a:lnTo>
                    <a:pt x="103" y="302"/>
                  </a:lnTo>
                  <a:lnTo>
                    <a:pt x="103" y="302"/>
                  </a:lnTo>
                  <a:lnTo>
                    <a:pt x="101" y="302"/>
                  </a:lnTo>
                  <a:lnTo>
                    <a:pt x="101" y="302"/>
                  </a:lnTo>
                  <a:lnTo>
                    <a:pt x="101" y="302"/>
                  </a:lnTo>
                  <a:lnTo>
                    <a:pt x="100" y="302"/>
                  </a:lnTo>
                  <a:lnTo>
                    <a:pt x="100" y="302"/>
                  </a:lnTo>
                  <a:lnTo>
                    <a:pt x="100" y="302"/>
                  </a:lnTo>
                  <a:lnTo>
                    <a:pt x="98" y="302"/>
                  </a:lnTo>
                  <a:lnTo>
                    <a:pt x="98" y="302"/>
                  </a:lnTo>
                  <a:lnTo>
                    <a:pt x="98" y="302"/>
                  </a:lnTo>
                  <a:lnTo>
                    <a:pt x="98" y="302"/>
                  </a:lnTo>
                  <a:lnTo>
                    <a:pt x="96" y="302"/>
                  </a:lnTo>
                  <a:lnTo>
                    <a:pt x="96" y="302"/>
                  </a:lnTo>
                  <a:lnTo>
                    <a:pt x="96" y="302"/>
                  </a:lnTo>
                  <a:lnTo>
                    <a:pt x="95" y="302"/>
                  </a:lnTo>
                  <a:lnTo>
                    <a:pt x="95" y="302"/>
                  </a:lnTo>
                  <a:lnTo>
                    <a:pt x="95" y="302"/>
                  </a:lnTo>
                  <a:lnTo>
                    <a:pt x="95" y="302"/>
                  </a:lnTo>
                  <a:lnTo>
                    <a:pt x="93" y="302"/>
                  </a:lnTo>
                  <a:lnTo>
                    <a:pt x="93" y="302"/>
                  </a:lnTo>
                  <a:lnTo>
                    <a:pt x="93" y="302"/>
                  </a:lnTo>
                  <a:lnTo>
                    <a:pt x="92" y="302"/>
                  </a:lnTo>
                  <a:lnTo>
                    <a:pt x="92" y="302"/>
                  </a:lnTo>
                  <a:lnTo>
                    <a:pt x="92" y="302"/>
                  </a:lnTo>
                  <a:lnTo>
                    <a:pt x="90" y="302"/>
                  </a:lnTo>
                  <a:lnTo>
                    <a:pt x="90" y="302"/>
                  </a:lnTo>
                  <a:lnTo>
                    <a:pt x="90" y="302"/>
                  </a:lnTo>
                  <a:lnTo>
                    <a:pt x="90" y="302"/>
                  </a:lnTo>
                  <a:lnTo>
                    <a:pt x="88" y="302"/>
                  </a:lnTo>
                  <a:lnTo>
                    <a:pt x="88" y="302"/>
                  </a:lnTo>
                  <a:lnTo>
                    <a:pt x="88" y="302"/>
                  </a:lnTo>
                  <a:lnTo>
                    <a:pt x="87" y="302"/>
                  </a:lnTo>
                  <a:lnTo>
                    <a:pt x="87" y="302"/>
                  </a:lnTo>
                  <a:lnTo>
                    <a:pt x="87" y="302"/>
                  </a:lnTo>
                  <a:lnTo>
                    <a:pt x="87" y="302"/>
                  </a:lnTo>
                  <a:lnTo>
                    <a:pt x="85" y="302"/>
                  </a:lnTo>
                  <a:lnTo>
                    <a:pt x="85" y="302"/>
                  </a:lnTo>
                  <a:lnTo>
                    <a:pt x="85" y="302"/>
                  </a:lnTo>
                  <a:lnTo>
                    <a:pt x="83" y="302"/>
                  </a:lnTo>
                  <a:lnTo>
                    <a:pt x="83" y="302"/>
                  </a:lnTo>
                  <a:lnTo>
                    <a:pt x="83" y="302"/>
                  </a:lnTo>
                  <a:lnTo>
                    <a:pt x="83" y="302"/>
                  </a:lnTo>
                  <a:lnTo>
                    <a:pt x="82" y="302"/>
                  </a:lnTo>
                  <a:lnTo>
                    <a:pt x="82" y="302"/>
                  </a:lnTo>
                  <a:lnTo>
                    <a:pt x="82" y="302"/>
                  </a:lnTo>
                  <a:lnTo>
                    <a:pt x="80" y="302"/>
                  </a:lnTo>
                  <a:lnTo>
                    <a:pt x="80" y="302"/>
                  </a:lnTo>
                  <a:lnTo>
                    <a:pt x="80" y="302"/>
                  </a:lnTo>
                  <a:lnTo>
                    <a:pt x="78" y="302"/>
                  </a:lnTo>
                  <a:lnTo>
                    <a:pt x="78" y="302"/>
                  </a:lnTo>
                  <a:lnTo>
                    <a:pt x="78" y="302"/>
                  </a:lnTo>
                  <a:lnTo>
                    <a:pt x="78" y="302"/>
                  </a:lnTo>
                  <a:lnTo>
                    <a:pt x="77" y="302"/>
                  </a:lnTo>
                  <a:lnTo>
                    <a:pt x="77" y="302"/>
                  </a:lnTo>
                  <a:lnTo>
                    <a:pt x="77" y="302"/>
                  </a:lnTo>
                  <a:lnTo>
                    <a:pt x="75" y="302"/>
                  </a:lnTo>
                  <a:lnTo>
                    <a:pt x="75" y="302"/>
                  </a:lnTo>
                  <a:lnTo>
                    <a:pt x="75" y="302"/>
                  </a:lnTo>
                  <a:lnTo>
                    <a:pt x="75" y="302"/>
                  </a:lnTo>
                  <a:lnTo>
                    <a:pt x="74" y="302"/>
                  </a:lnTo>
                  <a:lnTo>
                    <a:pt x="74" y="302"/>
                  </a:lnTo>
                  <a:lnTo>
                    <a:pt x="74" y="302"/>
                  </a:lnTo>
                  <a:lnTo>
                    <a:pt x="72" y="302"/>
                  </a:lnTo>
                  <a:lnTo>
                    <a:pt x="72" y="302"/>
                  </a:lnTo>
                  <a:lnTo>
                    <a:pt x="72" y="302"/>
                  </a:lnTo>
                  <a:lnTo>
                    <a:pt x="72" y="302"/>
                  </a:lnTo>
                  <a:lnTo>
                    <a:pt x="70" y="302"/>
                  </a:lnTo>
                  <a:lnTo>
                    <a:pt x="70" y="302"/>
                  </a:lnTo>
                  <a:lnTo>
                    <a:pt x="70" y="302"/>
                  </a:lnTo>
                  <a:lnTo>
                    <a:pt x="69" y="302"/>
                  </a:lnTo>
                  <a:lnTo>
                    <a:pt x="69" y="302"/>
                  </a:lnTo>
                  <a:lnTo>
                    <a:pt x="69" y="302"/>
                  </a:lnTo>
                  <a:lnTo>
                    <a:pt x="67" y="302"/>
                  </a:lnTo>
                  <a:lnTo>
                    <a:pt x="67" y="302"/>
                  </a:lnTo>
                  <a:lnTo>
                    <a:pt x="67" y="302"/>
                  </a:lnTo>
                  <a:lnTo>
                    <a:pt x="67" y="302"/>
                  </a:lnTo>
                  <a:lnTo>
                    <a:pt x="65" y="302"/>
                  </a:lnTo>
                  <a:lnTo>
                    <a:pt x="65" y="302"/>
                  </a:lnTo>
                  <a:lnTo>
                    <a:pt x="65" y="302"/>
                  </a:lnTo>
                  <a:lnTo>
                    <a:pt x="64" y="302"/>
                  </a:lnTo>
                  <a:lnTo>
                    <a:pt x="64" y="302"/>
                  </a:lnTo>
                  <a:lnTo>
                    <a:pt x="64" y="302"/>
                  </a:lnTo>
                  <a:lnTo>
                    <a:pt x="64" y="302"/>
                  </a:lnTo>
                  <a:lnTo>
                    <a:pt x="62" y="302"/>
                  </a:lnTo>
                  <a:lnTo>
                    <a:pt x="62" y="302"/>
                  </a:lnTo>
                  <a:lnTo>
                    <a:pt x="62" y="302"/>
                  </a:lnTo>
                  <a:lnTo>
                    <a:pt x="61" y="302"/>
                  </a:lnTo>
                  <a:lnTo>
                    <a:pt x="61" y="302"/>
                  </a:lnTo>
                  <a:lnTo>
                    <a:pt x="61" y="302"/>
                  </a:lnTo>
                  <a:lnTo>
                    <a:pt x="61" y="302"/>
                  </a:lnTo>
                  <a:lnTo>
                    <a:pt x="59" y="302"/>
                  </a:lnTo>
                  <a:lnTo>
                    <a:pt x="59" y="302"/>
                  </a:lnTo>
                  <a:lnTo>
                    <a:pt x="59" y="302"/>
                  </a:lnTo>
                  <a:lnTo>
                    <a:pt x="57" y="302"/>
                  </a:lnTo>
                  <a:lnTo>
                    <a:pt x="57" y="302"/>
                  </a:lnTo>
                  <a:lnTo>
                    <a:pt x="57" y="302"/>
                  </a:lnTo>
                  <a:lnTo>
                    <a:pt x="56" y="302"/>
                  </a:lnTo>
                  <a:lnTo>
                    <a:pt x="56" y="302"/>
                  </a:lnTo>
                  <a:lnTo>
                    <a:pt x="56" y="302"/>
                  </a:lnTo>
                  <a:lnTo>
                    <a:pt x="56" y="302"/>
                  </a:lnTo>
                  <a:lnTo>
                    <a:pt x="54" y="302"/>
                  </a:lnTo>
                  <a:lnTo>
                    <a:pt x="54" y="302"/>
                  </a:lnTo>
                  <a:lnTo>
                    <a:pt x="54" y="302"/>
                  </a:lnTo>
                  <a:lnTo>
                    <a:pt x="52" y="302"/>
                  </a:lnTo>
                  <a:lnTo>
                    <a:pt x="52" y="302"/>
                  </a:lnTo>
                  <a:lnTo>
                    <a:pt x="52" y="302"/>
                  </a:lnTo>
                  <a:lnTo>
                    <a:pt x="52" y="302"/>
                  </a:lnTo>
                  <a:lnTo>
                    <a:pt x="51" y="302"/>
                  </a:lnTo>
                  <a:lnTo>
                    <a:pt x="51" y="302"/>
                  </a:lnTo>
                  <a:lnTo>
                    <a:pt x="51" y="302"/>
                  </a:lnTo>
                  <a:lnTo>
                    <a:pt x="49" y="302"/>
                  </a:lnTo>
                  <a:lnTo>
                    <a:pt x="49" y="302"/>
                  </a:lnTo>
                  <a:lnTo>
                    <a:pt x="49" y="302"/>
                  </a:lnTo>
                  <a:lnTo>
                    <a:pt x="48" y="302"/>
                  </a:lnTo>
                  <a:lnTo>
                    <a:pt x="48" y="302"/>
                  </a:lnTo>
                  <a:lnTo>
                    <a:pt x="48" y="302"/>
                  </a:lnTo>
                  <a:lnTo>
                    <a:pt x="48" y="302"/>
                  </a:lnTo>
                  <a:lnTo>
                    <a:pt x="46" y="302"/>
                  </a:lnTo>
                  <a:lnTo>
                    <a:pt x="46" y="302"/>
                  </a:lnTo>
                  <a:lnTo>
                    <a:pt x="46" y="302"/>
                  </a:lnTo>
                  <a:lnTo>
                    <a:pt x="44" y="302"/>
                  </a:lnTo>
                  <a:lnTo>
                    <a:pt x="44" y="302"/>
                  </a:lnTo>
                  <a:lnTo>
                    <a:pt x="44" y="302"/>
                  </a:lnTo>
                  <a:lnTo>
                    <a:pt x="44" y="302"/>
                  </a:lnTo>
                  <a:lnTo>
                    <a:pt x="43" y="302"/>
                  </a:lnTo>
                  <a:lnTo>
                    <a:pt x="43" y="302"/>
                  </a:lnTo>
                  <a:lnTo>
                    <a:pt x="43" y="302"/>
                  </a:lnTo>
                  <a:lnTo>
                    <a:pt x="41" y="302"/>
                  </a:lnTo>
                  <a:lnTo>
                    <a:pt x="41" y="302"/>
                  </a:lnTo>
                  <a:lnTo>
                    <a:pt x="41" y="302"/>
                  </a:lnTo>
                  <a:lnTo>
                    <a:pt x="41" y="302"/>
                  </a:lnTo>
                  <a:lnTo>
                    <a:pt x="39" y="302"/>
                  </a:lnTo>
                  <a:lnTo>
                    <a:pt x="39" y="302"/>
                  </a:lnTo>
                  <a:lnTo>
                    <a:pt x="39" y="302"/>
                  </a:lnTo>
                  <a:lnTo>
                    <a:pt x="38" y="302"/>
                  </a:lnTo>
                  <a:lnTo>
                    <a:pt x="38" y="302"/>
                  </a:lnTo>
                  <a:lnTo>
                    <a:pt x="38" y="302"/>
                  </a:lnTo>
                  <a:lnTo>
                    <a:pt x="36" y="302"/>
                  </a:lnTo>
                  <a:lnTo>
                    <a:pt x="36" y="302"/>
                  </a:lnTo>
                  <a:lnTo>
                    <a:pt x="36" y="302"/>
                  </a:lnTo>
                  <a:lnTo>
                    <a:pt x="36" y="302"/>
                  </a:lnTo>
                  <a:lnTo>
                    <a:pt x="35" y="302"/>
                  </a:lnTo>
                  <a:lnTo>
                    <a:pt x="35" y="302"/>
                  </a:lnTo>
                  <a:lnTo>
                    <a:pt x="35" y="302"/>
                  </a:lnTo>
                  <a:lnTo>
                    <a:pt x="33" y="302"/>
                  </a:lnTo>
                  <a:lnTo>
                    <a:pt x="33" y="302"/>
                  </a:lnTo>
                  <a:lnTo>
                    <a:pt x="33" y="302"/>
                  </a:lnTo>
                  <a:lnTo>
                    <a:pt x="33" y="302"/>
                  </a:lnTo>
                  <a:lnTo>
                    <a:pt x="31" y="302"/>
                  </a:lnTo>
                  <a:lnTo>
                    <a:pt x="31" y="302"/>
                  </a:lnTo>
                  <a:lnTo>
                    <a:pt x="31" y="302"/>
                  </a:lnTo>
                  <a:lnTo>
                    <a:pt x="30" y="302"/>
                  </a:lnTo>
                  <a:lnTo>
                    <a:pt x="30" y="302"/>
                  </a:lnTo>
                  <a:lnTo>
                    <a:pt x="30" y="302"/>
                  </a:lnTo>
                  <a:lnTo>
                    <a:pt x="30" y="302"/>
                  </a:lnTo>
                  <a:lnTo>
                    <a:pt x="28" y="302"/>
                  </a:lnTo>
                  <a:lnTo>
                    <a:pt x="28" y="302"/>
                  </a:lnTo>
                  <a:lnTo>
                    <a:pt x="28" y="302"/>
                  </a:lnTo>
                  <a:lnTo>
                    <a:pt x="26" y="302"/>
                  </a:lnTo>
                  <a:lnTo>
                    <a:pt x="26" y="302"/>
                  </a:lnTo>
                  <a:lnTo>
                    <a:pt x="26" y="302"/>
                  </a:lnTo>
                  <a:lnTo>
                    <a:pt x="25" y="302"/>
                  </a:lnTo>
                  <a:lnTo>
                    <a:pt x="25" y="302"/>
                  </a:lnTo>
                  <a:lnTo>
                    <a:pt x="25" y="302"/>
                  </a:lnTo>
                  <a:lnTo>
                    <a:pt x="25" y="302"/>
                  </a:lnTo>
                  <a:lnTo>
                    <a:pt x="23" y="302"/>
                  </a:lnTo>
                  <a:lnTo>
                    <a:pt x="23" y="302"/>
                  </a:lnTo>
                  <a:lnTo>
                    <a:pt x="23" y="302"/>
                  </a:lnTo>
                  <a:lnTo>
                    <a:pt x="22" y="302"/>
                  </a:lnTo>
                  <a:lnTo>
                    <a:pt x="22" y="302"/>
                  </a:lnTo>
                  <a:lnTo>
                    <a:pt x="22" y="302"/>
                  </a:lnTo>
                  <a:lnTo>
                    <a:pt x="22" y="302"/>
                  </a:lnTo>
                  <a:lnTo>
                    <a:pt x="20" y="302"/>
                  </a:lnTo>
                  <a:lnTo>
                    <a:pt x="20" y="302"/>
                  </a:lnTo>
                  <a:lnTo>
                    <a:pt x="20" y="302"/>
                  </a:lnTo>
                  <a:lnTo>
                    <a:pt x="18" y="302"/>
                  </a:lnTo>
                  <a:lnTo>
                    <a:pt x="18" y="302"/>
                  </a:lnTo>
                  <a:lnTo>
                    <a:pt x="18" y="302"/>
                  </a:lnTo>
                  <a:lnTo>
                    <a:pt x="17" y="302"/>
                  </a:lnTo>
                  <a:lnTo>
                    <a:pt x="17" y="302"/>
                  </a:lnTo>
                  <a:lnTo>
                    <a:pt x="17" y="302"/>
                  </a:lnTo>
                  <a:lnTo>
                    <a:pt x="17" y="302"/>
                  </a:lnTo>
                  <a:lnTo>
                    <a:pt x="15" y="302"/>
                  </a:lnTo>
                  <a:lnTo>
                    <a:pt x="15" y="302"/>
                  </a:lnTo>
                  <a:lnTo>
                    <a:pt x="15" y="302"/>
                  </a:lnTo>
                  <a:lnTo>
                    <a:pt x="13" y="302"/>
                  </a:lnTo>
                  <a:lnTo>
                    <a:pt x="13" y="302"/>
                  </a:lnTo>
                  <a:lnTo>
                    <a:pt x="13" y="302"/>
                  </a:lnTo>
                  <a:lnTo>
                    <a:pt x="13" y="302"/>
                  </a:lnTo>
                  <a:lnTo>
                    <a:pt x="12" y="302"/>
                  </a:lnTo>
                  <a:lnTo>
                    <a:pt x="12" y="302"/>
                  </a:lnTo>
                  <a:lnTo>
                    <a:pt x="12" y="302"/>
                  </a:lnTo>
                  <a:lnTo>
                    <a:pt x="10" y="302"/>
                  </a:lnTo>
                  <a:lnTo>
                    <a:pt x="10" y="302"/>
                  </a:lnTo>
                  <a:lnTo>
                    <a:pt x="10" y="302"/>
                  </a:lnTo>
                  <a:lnTo>
                    <a:pt x="10" y="302"/>
                  </a:lnTo>
                  <a:lnTo>
                    <a:pt x="9" y="302"/>
                  </a:lnTo>
                  <a:lnTo>
                    <a:pt x="9" y="302"/>
                  </a:lnTo>
                  <a:lnTo>
                    <a:pt x="9" y="302"/>
                  </a:lnTo>
                  <a:lnTo>
                    <a:pt x="7" y="302"/>
                  </a:lnTo>
                  <a:lnTo>
                    <a:pt x="7" y="302"/>
                  </a:lnTo>
                  <a:lnTo>
                    <a:pt x="7" y="302"/>
                  </a:lnTo>
                  <a:lnTo>
                    <a:pt x="5" y="302"/>
                  </a:lnTo>
                  <a:lnTo>
                    <a:pt x="5" y="302"/>
                  </a:lnTo>
                  <a:lnTo>
                    <a:pt x="5" y="302"/>
                  </a:lnTo>
                  <a:lnTo>
                    <a:pt x="5" y="302"/>
                  </a:lnTo>
                  <a:lnTo>
                    <a:pt x="4" y="302"/>
                  </a:lnTo>
                  <a:lnTo>
                    <a:pt x="4" y="302"/>
                  </a:lnTo>
                  <a:lnTo>
                    <a:pt x="4" y="302"/>
                  </a:lnTo>
                  <a:lnTo>
                    <a:pt x="2" y="302"/>
                  </a:lnTo>
                  <a:lnTo>
                    <a:pt x="2" y="302"/>
                  </a:lnTo>
                  <a:lnTo>
                    <a:pt x="2" y="302"/>
                  </a:lnTo>
                  <a:lnTo>
                    <a:pt x="2" y="302"/>
                  </a:lnTo>
                  <a:lnTo>
                    <a:pt x="0" y="302"/>
                  </a:lnTo>
                  <a:lnTo>
                    <a:pt x="0" y="302"/>
                  </a:lnTo>
                  <a:lnTo>
                    <a:pt x="0" y="302"/>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16" name=""/>
            <p:cNvSpPr/>
            <p:nvPr/>
          </p:nvSpPr>
          <p:spPr>
            <a:xfrm>
              <a:off x="1935360" y="6296040"/>
              <a:ext cx="187200" cy="14400"/>
            </a:xfrm>
            <a:custGeom>
              <a:avLst/>
              <a:gdLst/>
              <a:ahLst/>
              <a:rect l="l" t="t" r="r" b="b"/>
              <a:pathLst>
                <a:path w="238" h="18">
                  <a:moveTo>
                    <a:pt x="0" y="18"/>
                  </a:moveTo>
                  <a:lnTo>
                    <a:pt x="0" y="18"/>
                  </a:lnTo>
                  <a:lnTo>
                    <a:pt x="0" y="18"/>
                  </a:lnTo>
                  <a:lnTo>
                    <a:pt x="2" y="18"/>
                  </a:lnTo>
                  <a:lnTo>
                    <a:pt x="2" y="18"/>
                  </a:lnTo>
                  <a:lnTo>
                    <a:pt x="2" y="18"/>
                  </a:lnTo>
                  <a:lnTo>
                    <a:pt x="2" y="18"/>
                  </a:lnTo>
                  <a:lnTo>
                    <a:pt x="4" y="18"/>
                  </a:lnTo>
                  <a:lnTo>
                    <a:pt x="4" y="18"/>
                  </a:lnTo>
                  <a:lnTo>
                    <a:pt x="4" y="18"/>
                  </a:lnTo>
                  <a:lnTo>
                    <a:pt x="5" y="18"/>
                  </a:lnTo>
                  <a:lnTo>
                    <a:pt x="5" y="18"/>
                  </a:lnTo>
                  <a:lnTo>
                    <a:pt x="5" y="18"/>
                  </a:lnTo>
                  <a:lnTo>
                    <a:pt x="5"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7" y="18"/>
                  </a:lnTo>
                  <a:lnTo>
                    <a:pt x="18" y="18"/>
                  </a:lnTo>
                  <a:lnTo>
                    <a:pt x="18" y="18"/>
                  </a:lnTo>
                  <a:lnTo>
                    <a:pt x="18" y="18"/>
                  </a:lnTo>
                  <a:lnTo>
                    <a:pt x="20" y="18"/>
                  </a:lnTo>
                  <a:lnTo>
                    <a:pt x="20" y="18"/>
                  </a:lnTo>
                  <a:lnTo>
                    <a:pt x="20" y="18"/>
                  </a:lnTo>
                  <a:lnTo>
                    <a:pt x="22" y="18"/>
                  </a:lnTo>
                  <a:lnTo>
                    <a:pt x="22" y="18"/>
                  </a:lnTo>
                  <a:lnTo>
                    <a:pt x="22" y="18"/>
                  </a:lnTo>
                  <a:lnTo>
                    <a:pt x="22" y="18"/>
                  </a:lnTo>
                  <a:lnTo>
                    <a:pt x="23" y="18"/>
                  </a:lnTo>
                  <a:lnTo>
                    <a:pt x="23" y="18"/>
                  </a:lnTo>
                  <a:lnTo>
                    <a:pt x="23" y="18"/>
                  </a:lnTo>
                  <a:lnTo>
                    <a:pt x="25" y="16"/>
                  </a:lnTo>
                  <a:lnTo>
                    <a:pt x="25" y="16"/>
                  </a:lnTo>
                  <a:lnTo>
                    <a:pt x="25" y="16"/>
                  </a:lnTo>
                  <a:lnTo>
                    <a:pt x="25" y="16"/>
                  </a:lnTo>
                  <a:lnTo>
                    <a:pt x="26" y="16"/>
                  </a:lnTo>
                  <a:lnTo>
                    <a:pt x="26" y="16"/>
                  </a:lnTo>
                  <a:lnTo>
                    <a:pt x="26"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6" y="16"/>
                  </a:lnTo>
                  <a:lnTo>
                    <a:pt x="38" y="16"/>
                  </a:lnTo>
                  <a:lnTo>
                    <a:pt x="38" y="16"/>
                  </a:lnTo>
                  <a:lnTo>
                    <a:pt x="38" y="16"/>
                  </a:lnTo>
                  <a:lnTo>
                    <a:pt x="39" y="16"/>
                  </a:lnTo>
                  <a:lnTo>
                    <a:pt x="39" y="16"/>
                  </a:lnTo>
                  <a:lnTo>
                    <a:pt x="39" y="16"/>
                  </a:lnTo>
                  <a:lnTo>
                    <a:pt x="41" y="16"/>
                  </a:lnTo>
                  <a:lnTo>
                    <a:pt x="41" y="16"/>
                  </a:lnTo>
                  <a:lnTo>
                    <a:pt x="41" y="16"/>
                  </a:lnTo>
                  <a:lnTo>
                    <a:pt x="41" y="16"/>
                  </a:lnTo>
                  <a:lnTo>
                    <a:pt x="43" y="16"/>
                  </a:lnTo>
                  <a:lnTo>
                    <a:pt x="43" y="16"/>
                  </a:lnTo>
                  <a:lnTo>
                    <a:pt x="43" y="16"/>
                  </a:lnTo>
                  <a:lnTo>
                    <a:pt x="44" y="16"/>
                  </a:lnTo>
                  <a:lnTo>
                    <a:pt x="44" y="16"/>
                  </a:lnTo>
                  <a:lnTo>
                    <a:pt x="44" y="16"/>
                  </a:lnTo>
                  <a:lnTo>
                    <a:pt x="44" y="16"/>
                  </a:lnTo>
                  <a:lnTo>
                    <a:pt x="46" y="16"/>
                  </a:lnTo>
                  <a:lnTo>
                    <a:pt x="46" y="16"/>
                  </a:lnTo>
                  <a:lnTo>
                    <a:pt x="46" y="16"/>
                  </a:lnTo>
                  <a:lnTo>
                    <a:pt x="48" y="14"/>
                  </a:lnTo>
                  <a:lnTo>
                    <a:pt x="48" y="14"/>
                  </a:lnTo>
                  <a:lnTo>
                    <a:pt x="48" y="14"/>
                  </a:lnTo>
                  <a:lnTo>
                    <a:pt x="48" y="14"/>
                  </a:lnTo>
                  <a:lnTo>
                    <a:pt x="49" y="14"/>
                  </a:lnTo>
                  <a:lnTo>
                    <a:pt x="49" y="14"/>
                  </a:lnTo>
                  <a:lnTo>
                    <a:pt x="49" y="14"/>
                  </a:lnTo>
                  <a:lnTo>
                    <a:pt x="51" y="14"/>
                  </a:lnTo>
                  <a:lnTo>
                    <a:pt x="51" y="14"/>
                  </a:lnTo>
                  <a:lnTo>
                    <a:pt x="51" y="14"/>
                  </a:lnTo>
                  <a:lnTo>
                    <a:pt x="52" y="14"/>
                  </a:lnTo>
                  <a:lnTo>
                    <a:pt x="52" y="14"/>
                  </a:lnTo>
                  <a:lnTo>
                    <a:pt x="52" y="14"/>
                  </a:lnTo>
                  <a:lnTo>
                    <a:pt x="52"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5" y="14"/>
                  </a:lnTo>
                  <a:lnTo>
                    <a:pt x="65" y="14"/>
                  </a:lnTo>
                  <a:lnTo>
                    <a:pt x="65" y="14"/>
                  </a:lnTo>
                  <a:lnTo>
                    <a:pt x="67" y="13"/>
                  </a:lnTo>
                  <a:lnTo>
                    <a:pt x="67" y="13"/>
                  </a:lnTo>
                  <a:lnTo>
                    <a:pt x="67" y="13"/>
                  </a:lnTo>
                  <a:lnTo>
                    <a:pt x="67" y="13"/>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8" y="13"/>
                  </a:lnTo>
                  <a:lnTo>
                    <a:pt x="78" y="13"/>
                  </a:lnTo>
                  <a:lnTo>
                    <a:pt x="78" y="13"/>
                  </a:lnTo>
                  <a:lnTo>
                    <a:pt x="78"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3"/>
                  </a:lnTo>
                  <a:lnTo>
                    <a:pt x="87" y="11"/>
                  </a:lnTo>
                  <a:lnTo>
                    <a:pt x="87" y="11"/>
                  </a:lnTo>
                  <a:lnTo>
                    <a:pt x="88" y="11"/>
                  </a:lnTo>
                  <a:lnTo>
                    <a:pt x="88" y="11"/>
                  </a:lnTo>
                  <a:lnTo>
                    <a:pt x="88" y="11"/>
                  </a:lnTo>
                  <a:lnTo>
                    <a:pt x="90" y="11"/>
                  </a:lnTo>
                  <a:lnTo>
                    <a:pt x="90" y="11"/>
                  </a:lnTo>
                  <a:lnTo>
                    <a:pt x="90" y="11"/>
                  </a:lnTo>
                  <a:lnTo>
                    <a:pt x="90" y="11"/>
                  </a:lnTo>
                  <a:lnTo>
                    <a:pt x="92" y="11"/>
                  </a:lnTo>
                  <a:lnTo>
                    <a:pt x="92" y="11"/>
                  </a:lnTo>
                  <a:lnTo>
                    <a:pt x="92" y="11"/>
                  </a:lnTo>
                  <a:lnTo>
                    <a:pt x="93" y="11"/>
                  </a:lnTo>
                  <a:lnTo>
                    <a:pt x="93" y="11"/>
                  </a:lnTo>
                  <a:lnTo>
                    <a:pt x="93" y="11"/>
                  </a:lnTo>
                  <a:lnTo>
                    <a:pt x="95" y="11"/>
                  </a:lnTo>
                  <a:lnTo>
                    <a:pt x="95" y="11"/>
                  </a:lnTo>
                  <a:lnTo>
                    <a:pt x="95" y="11"/>
                  </a:lnTo>
                  <a:lnTo>
                    <a:pt x="95" y="11"/>
                  </a:lnTo>
                  <a:lnTo>
                    <a:pt x="96" y="11"/>
                  </a:lnTo>
                  <a:lnTo>
                    <a:pt x="96" y="11"/>
                  </a:lnTo>
                  <a:lnTo>
                    <a:pt x="96"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11"/>
                  </a:lnTo>
                  <a:lnTo>
                    <a:pt x="105" y="11"/>
                  </a:lnTo>
                  <a:lnTo>
                    <a:pt x="106" y="11"/>
                  </a:lnTo>
                  <a:lnTo>
                    <a:pt x="106" y="11"/>
                  </a:lnTo>
                  <a:lnTo>
                    <a:pt x="106" y="11"/>
                  </a:lnTo>
                  <a:lnTo>
                    <a:pt x="106" y="11"/>
                  </a:lnTo>
                  <a:lnTo>
                    <a:pt x="108" y="11"/>
                  </a:lnTo>
                  <a:lnTo>
                    <a:pt x="108" y="11"/>
                  </a:lnTo>
                  <a:lnTo>
                    <a:pt x="108" y="11"/>
                  </a:lnTo>
                  <a:lnTo>
                    <a:pt x="109" y="11"/>
                  </a:lnTo>
                  <a:lnTo>
                    <a:pt x="109" y="11"/>
                  </a:lnTo>
                  <a:lnTo>
                    <a:pt x="109" y="11"/>
                  </a:lnTo>
                  <a:lnTo>
                    <a:pt x="109" y="11"/>
                  </a:lnTo>
                  <a:lnTo>
                    <a:pt x="111" y="11"/>
                  </a:lnTo>
                  <a:lnTo>
                    <a:pt x="111" y="11"/>
                  </a:lnTo>
                  <a:lnTo>
                    <a:pt x="111" y="11"/>
                  </a:lnTo>
                  <a:lnTo>
                    <a:pt x="113" y="11"/>
                  </a:lnTo>
                  <a:lnTo>
                    <a:pt x="113" y="11"/>
                  </a:lnTo>
                  <a:lnTo>
                    <a:pt x="113" y="11"/>
                  </a:lnTo>
                  <a:lnTo>
                    <a:pt x="114" y="11"/>
                  </a:lnTo>
                  <a:lnTo>
                    <a:pt x="114" y="11"/>
                  </a:lnTo>
                  <a:lnTo>
                    <a:pt x="114" y="11"/>
                  </a:lnTo>
                  <a:lnTo>
                    <a:pt x="114" y="11"/>
                  </a:lnTo>
                  <a:lnTo>
                    <a:pt x="116" y="11"/>
                  </a:lnTo>
                  <a:lnTo>
                    <a:pt x="116" y="11"/>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7" y="9"/>
                  </a:lnTo>
                  <a:lnTo>
                    <a:pt x="139" y="9"/>
                  </a:lnTo>
                  <a:lnTo>
                    <a:pt x="139" y="9"/>
                  </a:lnTo>
                  <a:lnTo>
                    <a:pt x="139" y="9"/>
                  </a:lnTo>
                  <a:lnTo>
                    <a:pt x="140" y="9"/>
                  </a:lnTo>
                  <a:lnTo>
                    <a:pt x="140" y="9"/>
                  </a:lnTo>
                  <a:lnTo>
                    <a:pt x="140" y="9"/>
                  </a:lnTo>
                  <a:lnTo>
                    <a:pt x="140" y="9"/>
                  </a:lnTo>
                  <a:lnTo>
                    <a:pt x="142" y="9"/>
                  </a:lnTo>
                  <a:lnTo>
                    <a:pt x="142" y="9"/>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8"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7"/>
                  </a:lnTo>
                  <a:lnTo>
                    <a:pt x="155" y="7"/>
                  </a:lnTo>
                  <a:lnTo>
                    <a:pt x="155" y="7"/>
                  </a:lnTo>
                  <a:lnTo>
                    <a:pt x="155" y="7"/>
                  </a:lnTo>
                  <a:lnTo>
                    <a:pt x="157" y="7"/>
                  </a:lnTo>
                  <a:lnTo>
                    <a:pt x="157" y="7"/>
                  </a:lnTo>
                  <a:lnTo>
                    <a:pt x="157" y="7"/>
                  </a:lnTo>
                  <a:lnTo>
                    <a:pt x="157" y="7"/>
                  </a:lnTo>
                  <a:lnTo>
                    <a:pt x="158" y="7"/>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1" y="6"/>
                  </a:lnTo>
                  <a:lnTo>
                    <a:pt x="173" y="6"/>
                  </a:lnTo>
                  <a:lnTo>
                    <a:pt x="173" y="6"/>
                  </a:lnTo>
                  <a:lnTo>
                    <a:pt x="173" y="6"/>
                  </a:lnTo>
                  <a:lnTo>
                    <a:pt x="175" y="6"/>
                  </a:lnTo>
                  <a:lnTo>
                    <a:pt x="175" y="6"/>
                  </a:lnTo>
                  <a:lnTo>
                    <a:pt x="175" y="4"/>
                  </a:lnTo>
                  <a:lnTo>
                    <a:pt x="176" y="4"/>
                  </a:lnTo>
                  <a:lnTo>
                    <a:pt x="176" y="4"/>
                  </a:lnTo>
                  <a:lnTo>
                    <a:pt x="176" y="4"/>
                  </a:lnTo>
                  <a:lnTo>
                    <a:pt x="176" y="4"/>
                  </a:lnTo>
                  <a:lnTo>
                    <a:pt x="178" y="4"/>
                  </a:lnTo>
                  <a:lnTo>
                    <a:pt x="178" y="4"/>
                  </a:lnTo>
                  <a:lnTo>
                    <a:pt x="178" y="4"/>
                  </a:lnTo>
                  <a:lnTo>
                    <a:pt x="179" y="4"/>
                  </a:lnTo>
                  <a:lnTo>
                    <a:pt x="179" y="4"/>
                  </a:lnTo>
                  <a:lnTo>
                    <a:pt x="179" y="4"/>
                  </a:lnTo>
                  <a:lnTo>
                    <a:pt x="179" y="4"/>
                  </a:lnTo>
                  <a:lnTo>
                    <a:pt x="181" y="4"/>
                  </a:lnTo>
                  <a:lnTo>
                    <a:pt x="181" y="4"/>
                  </a:lnTo>
                  <a:lnTo>
                    <a:pt x="181" y="4"/>
                  </a:lnTo>
                  <a:lnTo>
                    <a:pt x="183" y="4"/>
                  </a:lnTo>
                  <a:lnTo>
                    <a:pt x="183" y="4"/>
                  </a:lnTo>
                  <a:lnTo>
                    <a:pt x="183" y="4"/>
                  </a:lnTo>
                  <a:lnTo>
                    <a:pt x="183" y="4"/>
                  </a:lnTo>
                  <a:lnTo>
                    <a:pt x="184" y="4"/>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2" y="4"/>
                  </a:lnTo>
                  <a:lnTo>
                    <a:pt x="192" y="4"/>
                  </a:lnTo>
                  <a:lnTo>
                    <a:pt x="192" y="4"/>
                  </a:lnTo>
                  <a:lnTo>
                    <a:pt x="194" y="4"/>
                  </a:lnTo>
                  <a:lnTo>
                    <a:pt x="194" y="4"/>
                  </a:lnTo>
                  <a:lnTo>
                    <a:pt x="194" y="4"/>
                  </a:lnTo>
                  <a:lnTo>
                    <a:pt x="196" y="4"/>
                  </a:lnTo>
                  <a:lnTo>
                    <a:pt x="196" y="4"/>
                  </a:lnTo>
                  <a:lnTo>
                    <a:pt x="196" y="4"/>
                  </a:lnTo>
                  <a:lnTo>
                    <a:pt x="196" y="4"/>
                  </a:lnTo>
                  <a:lnTo>
                    <a:pt x="197" y="2"/>
                  </a:lnTo>
                  <a:lnTo>
                    <a:pt x="197" y="2"/>
                  </a:lnTo>
                  <a:lnTo>
                    <a:pt x="197" y="2"/>
                  </a:lnTo>
                  <a:lnTo>
                    <a:pt x="199" y="2"/>
                  </a:lnTo>
                  <a:lnTo>
                    <a:pt x="199" y="2"/>
                  </a:lnTo>
                  <a:lnTo>
                    <a:pt x="199" y="2"/>
                  </a:lnTo>
                  <a:lnTo>
                    <a:pt x="199" y="2"/>
                  </a:lnTo>
                  <a:lnTo>
                    <a:pt x="201" y="2"/>
                  </a:lnTo>
                  <a:lnTo>
                    <a:pt x="201" y="2"/>
                  </a:lnTo>
                  <a:lnTo>
                    <a:pt x="201" y="2"/>
                  </a:lnTo>
                  <a:lnTo>
                    <a:pt x="202" y="2"/>
                  </a:lnTo>
                  <a:lnTo>
                    <a:pt x="202" y="2"/>
                  </a:lnTo>
                  <a:lnTo>
                    <a:pt x="202" y="2"/>
                  </a:lnTo>
                  <a:lnTo>
                    <a:pt x="202"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4" y="2"/>
                  </a:lnTo>
                  <a:lnTo>
                    <a:pt x="215" y="2"/>
                  </a:lnTo>
                  <a:lnTo>
                    <a:pt x="215" y="2"/>
                  </a:lnTo>
                  <a:lnTo>
                    <a:pt x="215" y="2"/>
                  </a:lnTo>
                  <a:lnTo>
                    <a:pt x="217" y="2"/>
                  </a:lnTo>
                  <a:lnTo>
                    <a:pt x="217" y="2"/>
                  </a:lnTo>
                  <a:lnTo>
                    <a:pt x="217" y="2"/>
                  </a:lnTo>
                  <a:lnTo>
                    <a:pt x="218" y="2"/>
                  </a:lnTo>
                  <a:lnTo>
                    <a:pt x="218" y="2"/>
                  </a:lnTo>
                  <a:lnTo>
                    <a:pt x="218" y="2"/>
                  </a:lnTo>
                  <a:lnTo>
                    <a:pt x="218" y="2"/>
                  </a:lnTo>
                  <a:lnTo>
                    <a:pt x="220" y="2"/>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path>
              </a:pathLst>
            </a:custGeom>
            <a:noFill/>
            <a:ln w="11160">
              <a:solidFill>
                <a:srgbClr val="00008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17" name=""/>
            <p:cNvSpPr/>
            <p:nvPr/>
          </p:nvSpPr>
          <p:spPr>
            <a:xfrm>
              <a:off x="1935360" y="6535800"/>
              <a:ext cx="187200" cy="1440"/>
            </a:xfrm>
            <a:custGeom>
              <a:avLst/>
              <a:gdLst/>
              <a:ahLst/>
              <a:rect l="l" t="t" r="r" b="b"/>
              <a:pathLst>
                <a:path w="238" h="0">
                  <a:moveTo>
                    <a:pt x="238" y="0"/>
                  </a:move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4" y="0"/>
                  </a:lnTo>
                  <a:lnTo>
                    <a:pt x="214" y="0"/>
                  </a:lnTo>
                  <a:lnTo>
                    <a:pt x="214" y="0"/>
                  </a:lnTo>
                  <a:lnTo>
                    <a:pt x="214" y="0"/>
                  </a:lnTo>
                  <a:lnTo>
                    <a:pt x="212" y="0"/>
                  </a:lnTo>
                  <a:lnTo>
                    <a:pt x="212" y="0"/>
                  </a:lnTo>
                  <a:lnTo>
                    <a:pt x="212" y="0"/>
                  </a:lnTo>
                  <a:lnTo>
                    <a:pt x="210" y="0"/>
                  </a:lnTo>
                  <a:lnTo>
                    <a:pt x="210" y="0"/>
                  </a:lnTo>
                  <a:lnTo>
                    <a:pt x="210" y="0"/>
                  </a:lnTo>
                  <a:lnTo>
                    <a:pt x="210" y="0"/>
                  </a:lnTo>
                  <a:lnTo>
                    <a:pt x="209" y="0"/>
                  </a:lnTo>
                  <a:lnTo>
                    <a:pt x="209" y="0"/>
                  </a:lnTo>
                  <a:lnTo>
                    <a:pt x="209" y="0"/>
                  </a:lnTo>
                  <a:lnTo>
                    <a:pt x="207" y="0"/>
                  </a:lnTo>
                  <a:lnTo>
                    <a:pt x="207" y="0"/>
                  </a:lnTo>
                  <a:lnTo>
                    <a:pt x="207" y="0"/>
                  </a:lnTo>
                  <a:lnTo>
                    <a:pt x="207" y="0"/>
                  </a:lnTo>
                  <a:lnTo>
                    <a:pt x="205" y="0"/>
                  </a:lnTo>
                  <a:lnTo>
                    <a:pt x="205" y="0"/>
                  </a:lnTo>
                  <a:lnTo>
                    <a:pt x="205" y="0"/>
                  </a:lnTo>
                  <a:lnTo>
                    <a:pt x="204" y="0"/>
                  </a:lnTo>
                  <a:lnTo>
                    <a:pt x="204" y="0"/>
                  </a:lnTo>
                  <a:lnTo>
                    <a:pt x="204" y="0"/>
                  </a:lnTo>
                  <a:lnTo>
                    <a:pt x="202" y="0"/>
                  </a:lnTo>
                  <a:lnTo>
                    <a:pt x="202" y="0"/>
                  </a:lnTo>
                  <a:lnTo>
                    <a:pt x="202" y="0"/>
                  </a:lnTo>
                  <a:lnTo>
                    <a:pt x="202" y="0"/>
                  </a:lnTo>
                  <a:lnTo>
                    <a:pt x="201" y="0"/>
                  </a:lnTo>
                  <a:lnTo>
                    <a:pt x="201" y="0"/>
                  </a:lnTo>
                  <a:lnTo>
                    <a:pt x="201" y="0"/>
                  </a:lnTo>
                  <a:lnTo>
                    <a:pt x="199" y="0"/>
                  </a:lnTo>
                  <a:lnTo>
                    <a:pt x="199" y="0"/>
                  </a:lnTo>
                  <a:lnTo>
                    <a:pt x="199" y="0"/>
                  </a:lnTo>
                  <a:lnTo>
                    <a:pt x="199" y="0"/>
                  </a:lnTo>
                  <a:lnTo>
                    <a:pt x="197" y="0"/>
                  </a:lnTo>
                  <a:lnTo>
                    <a:pt x="197" y="0"/>
                  </a:lnTo>
                  <a:lnTo>
                    <a:pt x="197" y="0"/>
                  </a:lnTo>
                  <a:lnTo>
                    <a:pt x="196" y="0"/>
                  </a:lnTo>
                  <a:lnTo>
                    <a:pt x="196" y="0"/>
                  </a:lnTo>
                  <a:lnTo>
                    <a:pt x="196" y="0"/>
                  </a:lnTo>
                  <a:lnTo>
                    <a:pt x="196"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8" y="0"/>
                  </a:lnTo>
                  <a:lnTo>
                    <a:pt x="188" y="0"/>
                  </a:lnTo>
                  <a:lnTo>
                    <a:pt x="188" y="0"/>
                  </a:lnTo>
                  <a:lnTo>
                    <a:pt x="188"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6" y="0"/>
                  </a:lnTo>
                  <a:lnTo>
                    <a:pt x="175" y="0"/>
                  </a:lnTo>
                  <a:lnTo>
                    <a:pt x="175" y="0"/>
                  </a:lnTo>
                  <a:lnTo>
                    <a:pt x="175"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8" y="0"/>
                  </a:lnTo>
                  <a:lnTo>
                    <a:pt x="166" y="0"/>
                  </a:lnTo>
                  <a:lnTo>
                    <a:pt x="166" y="0"/>
                  </a:lnTo>
                  <a:lnTo>
                    <a:pt x="166" y="0"/>
                  </a:lnTo>
                  <a:lnTo>
                    <a:pt x="165" y="0"/>
                  </a:lnTo>
                  <a:lnTo>
                    <a:pt x="165" y="0"/>
                  </a:lnTo>
                  <a:lnTo>
                    <a:pt x="165" y="0"/>
                  </a:lnTo>
                  <a:lnTo>
                    <a:pt x="165" y="0"/>
                  </a:lnTo>
                  <a:lnTo>
                    <a:pt x="163" y="0"/>
                  </a:lnTo>
                  <a:lnTo>
                    <a:pt x="163" y="0"/>
                  </a:lnTo>
                  <a:lnTo>
                    <a:pt x="163" y="0"/>
                  </a:lnTo>
                  <a:lnTo>
                    <a:pt x="162" y="0"/>
                  </a:lnTo>
                  <a:lnTo>
                    <a:pt x="162" y="0"/>
                  </a:lnTo>
                  <a:lnTo>
                    <a:pt x="162" y="0"/>
                  </a:lnTo>
                  <a:lnTo>
                    <a:pt x="160" y="0"/>
                  </a:lnTo>
                  <a:lnTo>
                    <a:pt x="160" y="0"/>
                  </a:lnTo>
                  <a:lnTo>
                    <a:pt x="160" y="0"/>
                  </a:lnTo>
                  <a:lnTo>
                    <a:pt x="160" y="0"/>
                  </a:lnTo>
                  <a:lnTo>
                    <a:pt x="158" y="0"/>
                  </a:lnTo>
                  <a:lnTo>
                    <a:pt x="158" y="0"/>
                  </a:lnTo>
                  <a:lnTo>
                    <a:pt x="158" y="0"/>
                  </a:lnTo>
                  <a:lnTo>
                    <a:pt x="157" y="0"/>
                  </a:lnTo>
                  <a:lnTo>
                    <a:pt x="157" y="0"/>
                  </a:lnTo>
                  <a:lnTo>
                    <a:pt x="157" y="0"/>
                  </a:lnTo>
                  <a:lnTo>
                    <a:pt x="157"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4" y="0"/>
                  </a:lnTo>
                  <a:lnTo>
                    <a:pt x="144" y="0"/>
                  </a:lnTo>
                  <a:lnTo>
                    <a:pt x="144"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4"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6"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8" y="0"/>
                  </a:lnTo>
                  <a:lnTo>
                    <a:pt x="118" y="0"/>
                  </a:lnTo>
                  <a:lnTo>
                    <a:pt x="118" y="0"/>
                  </a:lnTo>
                  <a:lnTo>
                    <a:pt x="118" y="0"/>
                  </a:lnTo>
                  <a:lnTo>
                    <a:pt x="116" y="0"/>
                  </a:lnTo>
                  <a:lnTo>
                    <a:pt x="116" y="0"/>
                  </a:lnTo>
                  <a:lnTo>
                    <a:pt x="116" y="0"/>
                  </a:lnTo>
                  <a:lnTo>
                    <a:pt x="114" y="0"/>
                  </a:lnTo>
                  <a:lnTo>
                    <a:pt x="114" y="0"/>
                  </a:lnTo>
                  <a:lnTo>
                    <a:pt x="114" y="0"/>
                  </a:lnTo>
                  <a:lnTo>
                    <a:pt x="114"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5" y="0"/>
                  </a:lnTo>
                  <a:lnTo>
                    <a:pt x="105" y="0"/>
                  </a:lnTo>
                  <a:lnTo>
                    <a:pt x="105" y="0"/>
                  </a:lnTo>
                  <a:lnTo>
                    <a:pt x="103" y="0"/>
                  </a:lnTo>
                  <a:lnTo>
                    <a:pt x="103" y="0"/>
                  </a:lnTo>
                  <a:lnTo>
                    <a:pt x="103" y="0"/>
                  </a:lnTo>
                  <a:lnTo>
                    <a:pt x="103"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2" y="0"/>
                  </a:lnTo>
                  <a:lnTo>
                    <a:pt x="92" y="0"/>
                  </a:lnTo>
                  <a:lnTo>
                    <a:pt x="92" y="0"/>
                  </a:lnTo>
                  <a:lnTo>
                    <a:pt x="90"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78" y="0"/>
                  </a:lnTo>
                  <a:lnTo>
                    <a:pt x="78" y="0"/>
                  </a:lnTo>
                  <a:lnTo>
                    <a:pt x="78" y="0"/>
                  </a:lnTo>
                  <a:lnTo>
                    <a:pt x="78" y="0"/>
                  </a:lnTo>
                  <a:lnTo>
                    <a:pt x="77" y="0"/>
                  </a:lnTo>
                  <a:lnTo>
                    <a:pt x="77" y="0"/>
                  </a:lnTo>
                  <a:lnTo>
                    <a:pt x="77" y="0"/>
                  </a:lnTo>
                  <a:lnTo>
                    <a:pt x="75" y="0"/>
                  </a:lnTo>
                  <a:lnTo>
                    <a:pt x="75" y="0"/>
                  </a:lnTo>
                  <a:lnTo>
                    <a:pt x="75" y="0"/>
                  </a:lnTo>
                  <a:lnTo>
                    <a:pt x="75" y="0"/>
                  </a:lnTo>
                  <a:lnTo>
                    <a:pt x="74" y="0"/>
                  </a:lnTo>
                  <a:lnTo>
                    <a:pt x="74" y="0"/>
                  </a:lnTo>
                  <a:lnTo>
                    <a:pt x="74" y="0"/>
                  </a:lnTo>
                  <a:lnTo>
                    <a:pt x="72" y="0"/>
                  </a:lnTo>
                  <a:lnTo>
                    <a:pt x="72" y="0"/>
                  </a:lnTo>
                  <a:lnTo>
                    <a:pt x="72" y="0"/>
                  </a:lnTo>
                  <a:lnTo>
                    <a:pt x="72" y="0"/>
                  </a:lnTo>
                  <a:lnTo>
                    <a:pt x="70" y="0"/>
                  </a:lnTo>
                  <a:lnTo>
                    <a:pt x="70" y="0"/>
                  </a:lnTo>
                  <a:lnTo>
                    <a:pt x="70" y="0"/>
                  </a:lnTo>
                  <a:lnTo>
                    <a:pt x="69" y="0"/>
                  </a:lnTo>
                  <a:lnTo>
                    <a:pt x="69" y="0"/>
                  </a:lnTo>
                  <a:lnTo>
                    <a:pt x="69" y="0"/>
                  </a:lnTo>
                  <a:lnTo>
                    <a:pt x="67"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1" y="0"/>
                  </a:lnTo>
                  <a:lnTo>
                    <a:pt x="61" y="0"/>
                  </a:lnTo>
                  <a:lnTo>
                    <a:pt x="61" y="0"/>
                  </a:lnTo>
                  <a:lnTo>
                    <a:pt x="61"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2" y="0"/>
                  </a:lnTo>
                  <a:lnTo>
                    <a:pt x="51" y="0"/>
                  </a:lnTo>
                  <a:lnTo>
                    <a:pt x="51" y="0"/>
                  </a:lnTo>
                  <a:lnTo>
                    <a:pt x="51" y="0"/>
                  </a:lnTo>
                  <a:lnTo>
                    <a:pt x="49" y="0"/>
                  </a:lnTo>
                  <a:lnTo>
                    <a:pt x="49" y="0"/>
                  </a:lnTo>
                  <a:lnTo>
                    <a:pt x="49" y="0"/>
                  </a:lnTo>
                  <a:lnTo>
                    <a:pt x="48" y="0"/>
                  </a:lnTo>
                  <a:lnTo>
                    <a:pt x="48" y="0"/>
                  </a:lnTo>
                  <a:lnTo>
                    <a:pt x="48" y="0"/>
                  </a:lnTo>
                  <a:lnTo>
                    <a:pt x="48" y="0"/>
                  </a:lnTo>
                  <a:lnTo>
                    <a:pt x="46" y="0"/>
                  </a:lnTo>
                  <a:lnTo>
                    <a:pt x="46" y="0"/>
                  </a:lnTo>
                  <a:lnTo>
                    <a:pt x="46" y="0"/>
                  </a:lnTo>
                  <a:lnTo>
                    <a:pt x="44" y="0"/>
                  </a:lnTo>
                  <a:lnTo>
                    <a:pt x="44" y="0"/>
                  </a:lnTo>
                  <a:lnTo>
                    <a:pt x="44" y="0"/>
                  </a:lnTo>
                  <a:lnTo>
                    <a:pt x="44" y="0"/>
                  </a:lnTo>
                  <a:lnTo>
                    <a:pt x="43" y="0"/>
                  </a:lnTo>
                  <a:lnTo>
                    <a:pt x="43" y="0"/>
                  </a:lnTo>
                  <a:lnTo>
                    <a:pt x="43" y="0"/>
                  </a:lnTo>
                  <a:lnTo>
                    <a:pt x="41" y="0"/>
                  </a:lnTo>
                  <a:lnTo>
                    <a:pt x="41" y="0"/>
                  </a:lnTo>
                  <a:lnTo>
                    <a:pt x="41" y="0"/>
                  </a:lnTo>
                  <a:lnTo>
                    <a:pt x="41" y="0"/>
                  </a:lnTo>
                  <a:lnTo>
                    <a:pt x="39" y="0"/>
                  </a:lnTo>
                  <a:lnTo>
                    <a:pt x="39" y="0"/>
                  </a:lnTo>
                  <a:lnTo>
                    <a:pt x="39" y="0"/>
                  </a:lnTo>
                  <a:lnTo>
                    <a:pt x="38" y="0"/>
                  </a:lnTo>
                  <a:lnTo>
                    <a:pt x="38" y="0"/>
                  </a:lnTo>
                  <a:lnTo>
                    <a:pt x="38" y="0"/>
                  </a:lnTo>
                  <a:lnTo>
                    <a:pt x="36" y="0"/>
                  </a:lnTo>
                  <a:lnTo>
                    <a:pt x="36" y="0"/>
                  </a:lnTo>
                  <a:lnTo>
                    <a:pt x="36" y="0"/>
                  </a:lnTo>
                  <a:lnTo>
                    <a:pt x="36" y="0"/>
                  </a:lnTo>
                  <a:lnTo>
                    <a:pt x="35" y="0"/>
                  </a:lnTo>
                  <a:lnTo>
                    <a:pt x="35" y="0"/>
                  </a:lnTo>
                  <a:lnTo>
                    <a:pt x="35" y="0"/>
                  </a:lnTo>
                  <a:lnTo>
                    <a:pt x="33" y="0"/>
                  </a:lnTo>
                  <a:lnTo>
                    <a:pt x="33" y="0"/>
                  </a:lnTo>
                  <a:lnTo>
                    <a:pt x="33" y="0"/>
                  </a:lnTo>
                  <a:lnTo>
                    <a:pt x="33" y="0"/>
                  </a:lnTo>
                  <a:lnTo>
                    <a:pt x="31" y="0"/>
                  </a:lnTo>
                  <a:lnTo>
                    <a:pt x="31" y="0"/>
                  </a:lnTo>
                  <a:lnTo>
                    <a:pt x="31" y="0"/>
                  </a:lnTo>
                  <a:lnTo>
                    <a:pt x="30" y="0"/>
                  </a:lnTo>
                  <a:lnTo>
                    <a:pt x="30" y="0"/>
                  </a:lnTo>
                  <a:lnTo>
                    <a:pt x="30" y="0"/>
                  </a:lnTo>
                  <a:lnTo>
                    <a:pt x="30"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2" y="0"/>
                  </a:lnTo>
                  <a:lnTo>
                    <a:pt x="22" y="0"/>
                  </a:lnTo>
                  <a:lnTo>
                    <a:pt x="22" y="0"/>
                  </a:lnTo>
                  <a:lnTo>
                    <a:pt x="22"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10" y="0"/>
                  </a:lnTo>
                  <a:lnTo>
                    <a:pt x="9" y="0"/>
                  </a:lnTo>
                  <a:lnTo>
                    <a:pt x="9" y="0"/>
                  </a:lnTo>
                  <a:lnTo>
                    <a:pt x="9"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2"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18" name=""/>
            <p:cNvSpPr/>
            <p:nvPr/>
          </p:nvSpPr>
          <p:spPr>
            <a:xfrm>
              <a:off x="1935360" y="6296040"/>
              <a:ext cx="187200" cy="14400"/>
            </a:xfrm>
            <a:custGeom>
              <a:avLst/>
              <a:gdLst/>
              <a:ahLst/>
              <a:rect l="l" t="t" r="r" b="b"/>
              <a:pathLst>
                <a:path w="238" h="18">
                  <a:moveTo>
                    <a:pt x="0" y="18"/>
                  </a:moveTo>
                  <a:lnTo>
                    <a:pt x="0" y="18"/>
                  </a:lnTo>
                  <a:lnTo>
                    <a:pt x="0" y="18"/>
                  </a:lnTo>
                  <a:lnTo>
                    <a:pt x="0" y="18"/>
                  </a:lnTo>
                  <a:lnTo>
                    <a:pt x="2" y="18"/>
                  </a:lnTo>
                  <a:lnTo>
                    <a:pt x="2" y="18"/>
                  </a:lnTo>
                  <a:lnTo>
                    <a:pt x="2" y="18"/>
                  </a:lnTo>
                  <a:lnTo>
                    <a:pt x="2" y="18"/>
                  </a:lnTo>
                  <a:lnTo>
                    <a:pt x="4" y="18"/>
                  </a:lnTo>
                  <a:lnTo>
                    <a:pt x="4" y="18"/>
                  </a:lnTo>
                  <a:lnTo>
                    <a:pt x="4" y="18"/>
                  </a:lnTo>
                  <a:lnTo>
                    <a:pt x="5" y="18"/>
                  </a:lnTo>
                  <a:lnTo>
                    <a:pt x="5" y="18"/>
                  </a:lnTo>
                  <a:lnTo>
                    <a:pt x="5" y="18"/>
                  </a:lnTo>
                  <a:lnTo>
                    <a:pt x="5"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7" y="18"/>
                  </a:lnTo>
                  <a:lnTo>
                    <a:pt x="18" y="18"/>
                  </a:lnTo>
                  <a:lnTo>
                    <a:pt x="18" y="18"/>
                  </a:lnTo>
                  <a:lnTo>
                    <a:pt x="18" y="18"/>
                  </a:lnTo>
                  <a:lnTo>
                    <a:pt x="20" y="18"/>
                  </a:lnTo>
                  <a:lnTo>
                    <a:pt x="20" y="18"/>
                  </a:lnTo>
                  <a:lnTo>
                    <a:pt x="20" y="18"/>
                  </a:lnTo>
                  <a:lnTo>
                    <a:pt x="22" y="18"/>
                  </a:lnTo>
                  <a:lnTo>
                    <a:pt x="22" y="18"/>
                  </a:lnTo>
                  <a:lnTo>
                    <a:pt x="22" y="18"/>
                  </a:lnTo>
                  <a:lnTo>
                    <a:pt x="22" y="18"/>
                  </a:lnTo>
                  <a:lnTo>
                    <a:pt x="23" y="18"/>
                  </a:lnTo>
                  <a:lnTo>
                    <a:pt x="23" y="18"/>
                  </a:lnTo>
                  <a:lnTo>
                    <a:pt x="23" y="18"/>
                  </a:lnTo>
                  <a:lnTo>
                    <a:pt x="25" y="16"/>
                  </a:lnTo>
                  <a:lnTo>
                    <a:pt x="25" y="16"/>
                  </a:lnTo>
                  <a:lnTo>
                    <a:pt x="25" y="16"/>
                  </a:lnTo>
                  <a:lnTo>
                    <a:pt x="25" y="16"/>
                  </a:lnTo>
                  <a:lnTo>
                    <a:pt x="26" y="16"/>
                  </a:lnTo>
                  <a:lnTo>
                    <a:pt x="26" y="16"/>
                  </a:lnTo>
                  <a:lnTo>
                    <a:pt x="26"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6" y="16"/>
                  </a:lnTo>
                  <a:lnTo>
                    <a:pt x="38" y="16"/>
                  </a:lnTo>
                  <a:lnTo>
                    <a:pt x="38" y="16"/>
                  </a:lnTo>
                  <a:lnTo>
                    <a:pt x="38" y="16"/>
                  </a:lnTo>
                  <a:lnTo>
                    <a:pt x="39" y="16"/>
                  </a:lnTo>
                  <a:lnTo>
                    <a:pt x="39" y="16"/>
                  </a:lnTo>
                  <a:lnTo>
                    <a:pt x="39" y="16"/>
                  </a:lnTo>
                  <a:lnTo>
                    <a:pt x="41" y="16"/>
                  </a:lnTo>
                  <a:lnTo>
                    <a:pt x="41" y="16"/>
                  </a:lnTo>
                  <a:lnTo>
                    <a:pt x="41" y="16"/>
                  </a:lnTo>
                  <a:lnTo>
                    <a:pt x="41" y="16"/>
                  </a:lnTo>
                  <a:lnTo>
                    <a:pt x="43" y="16"/>
                  </a:lnTo>
                  <a:lnTo>
                    <a:pt x="43" y="16"/>
                  </a:lnTo>
                  <a:lnTo>
                    <a:pt x="43" y="16"/>
                  </a:lnTo>
                  <a:lnTo>
                    <a:pt x="44" y="16"/>
                  </a:lnTo>
                  <a:lnTo>
                    <a:pt x="44" y="16"/>
                  </a:lnTo>
                  <a:lnTo>
                    <a:pt x="44" y="16"/>
                  </a:lnTo>
                  <a:lnTo>
                    <a:pt x="44" y="16"/>
                  </a:lnTo>
                  <a:lnTo>
                    <a:pt x="46" y="16"/>
                  </a:lnTo>
                  <a:lnTo>
                    <a:pt x="46" y="16"/>
                  </a:lnTo>
                  <a:lnTo>
                    <a:pt x="46" y="16"/>
                  </a:lnTo>
                  <a:lnTo>
                    <a:pt x="48" y="14"/>
                  </a:lnTo>
                  <a:lnTo>
                    <a:pt x="48" y="14"/>
                  </a:lnTo>
                  <a:lnTo>
                    <a:pt x="48" y="14"/>
                  </a:lnTo>
                  <a:lnTo>
                    <a:pt x="48" y="14"/>
                  </a:lnTo>
                  <a:lnTo>
                    <a:pt x="49" y="14"/>
                  </a:lnTo>
                  <a:lnTo>
                    <a:pt x="49" y="14"/>
                  </a:lnTo>
                  <a:lnTo>
                    <a:pt x="49" y="14"/>
                  </a:lnTo>
                  <a:lnTo>
                    <a:pt x="51" y="14"/>
                  </a:lnTo>
                  <a:lnTo>
                    <a:pt x="51" y="14"/>
                  </a:lnTo>
                  <a:lnTo>
                    <a:pt x="51" y="14"/>
                  </a:lnTo>
                  <a:lnTo>
                    <a:pt x="52" y="14"/>
                  </a:lnTo>
                  <a:lnTo>
                    <a:pt x="52" y="14"/>
                  </a:lnTo>
                  <a:lnTo>
                    <a:pt x="52" y="14"/>
                  </a:lnTo>
                  <a:lnTo>
                    <a:pt x="52"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5" y="14"/>
                  </a:lnTo>
                  <a:lnTo>
                    <a:pt x="65" y="14"/>
                  </a:lnTo>
                  <a:lnTo>
                    <a:pt x="65" y="14"/>
                  </a:lnTo>
                  <a:lnTo>
                    <a:pt x="67" y="13"/>
                  </a:lnTo>
                  <a:lnTo>
                    <a:pt x="67" y="13"/>
                  </a:lnTo>
                  <a:lnTo>
                    <a:pt x="67" y="13"/>
                  </a:lnTo>
                  <a:lnTo>
                    <a:pt x="67" y="13"/>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8" y="13"/>
                  </a:lnTo>
                  <a:lnTo>
                    <a:pt x="78" y="13"/>
                  </a:lnTo>
                  <a:lnTo>
                    <a:pt x="78" y="13"/>
                  </a:lnTo>
                  <a:lnTo>
                    <a:pt x="78"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3"/>
                  </a:lnTo>
                  <a:lnTo>
                    <a:pt x="87" y="11"/>
                  </a:lnTo>
                  <a:lnTo>
                    <a:pt x="87" y="11"/>
                  </a:lnTo>
                  <a:lnTo>
                    <a:pt x="88" y="11"/>
                  </a:lnTo>
                  <a:lnTo>
                    <a:pt x="88" y="11"/>
                  </a:lnTo>
                  <a:lnTo>
                    <a:pt x="88" y="11"/>
                  </a:lnTo>
                  <a:lnTo>
                    <a:pt x="90" y="11"/>
                  </a:lnTo>
                  <a:lnTo>
                    <a:pt x="90" y="11"/>
                  </a:lnTo>
                  <a:lnTo>
                    <a:pt x="90" y="11"/>
                  </a:lnTo>
                  <a:lnTo>
                    <a:pt x="90" y="11"/>
                  </a:lnTo>
                  <a:lnTo>
                    <a:pt x="92" y="11"/>
                  </a:lnTo>
                  <a:lnTo>
                    <a:pt x="92" y="11"/>
                  </a:lnTo>
                  <a:lnTo>
                    <a:pt x="92" y="11"/>
                  </a:lnTo>
                  <a:lnTo>
                    <a:pt x="93" y="11"/>
                  </a:lnTo>
                  <a:lnTo>
                    <a:pt x="93" y="11"/>
                  </a:lnTo>
                  <a:lnTo>
                    <a:pt x="93" y="11"/>
                  </a:lnTo>
                  <a:lnTo>
                    <a:pt x="95" y="11"/>
                  </a:lnTo>
                  <a:lnTo>
                    <a:pt x="95" y="11"/>
                  </a:lnTo>
                  <a:lnTo>
                    <a:pt x="95" y="11"/>
                  </a:lnTo>
                  <a:lnTo>
                    <a:pt x="95" y="11"/>
                  </a:lnTo>
                  <a:lnTo>
                    <a:pt x="96" y="11"/>
                  </a:lnTo>
                  <a:lnTo>
                    <a:pt x="96" y="11"/>
                  </a:lnTo>
                  <a:lnTo>
                    <a:pt x="96"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11"/>
                  </a:lnTo>
                  <a:lnTo>
                    <a:pt x="105" y="11"/>
                  </a:lnTo>
                  <a:lnTo>
                    <a:pt x="106" y="11"/>
                  </a:lnTo>
                  <a:lnTo>
                    <a:pt x="106" y="11"/>
                  </a:lnTo>
                  <a:lnTo>
                    <a:pt x="106" y="11"/>
                  </a:lnTo>
                  <a:lnTo>
                    <a:pt x="106" y="11"/>
                  </a:lnTo>
                  <a:lnTo>
                    <a:pt x="108" y="11"/>
                  </a:lnTo>
                  <a:lnTo>
                    <a:pt x="108" y="11"/>
                  </a:lnTo>
                  <a:lnTo>
                    <a:pt x="108" y="11"/>
                  </a:lnTo>
                  <a:lnTo>
                    <a:pt x="109" y="11"/>
                  </a:lnTo>
                  <a:lnTo>
                    <a:pt x="109" y="11"/>
                  </a:lnTo>
                  <a:lnTo>
                    <a:pt x="109" y="11"/>
                  </a:lnTo>
                  <a:lnTo>
                    <a:pt x="109" y="11"/>
                  </a:lnTo>
                  <a:lnTo>
                    <a:pt x="111" y="11"/>
                  </a:lnTo>
                  <a:lnTo>
                    <a:pt x="111" y="11"/>
                  </a:lnTo>
                  <a:lnTo>
                    <a:pt x="111" y="11"/>
                  </a:lnTo>
                  <a:lnTo>
                    <a:pt x="113" y="11"/>
                  </a:lnTo>
                  <a:lnTo>
                    <a:pt x="113" y="11"/>
                  </a:lnTo>
                  <a:lnTo>
                    <a:pt x="113" y="11"/>
                  </a:lnTo>
                  <a:lnTo>
                    <a:pt x="114" y="11"/>
                  </a:lnTo>
                  <a:lnTo>
                    <a:pt x="114" y="11"/>
                  </a:lnTo>
                  <a:lnTo>
                    <a:pt x="114" y="11"/>
                  </a:lnTo>
                  <a:lnTo>
                    <a:pt x="114" y="11"/>
                  </a:lnTo>
                  <a:lnTo>
                    <a:pt x="116" y="11"/>
                  </a:lnTo>
                  <a:lnTo>
                    <a:pt x="116" y="11"/>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7" y="9"/>
                  </a:lnTo>
                  <a:lnTo>
                    <a:pt x="139" y="9"/>
                  </a:lnTo>
                  <a:lnTo>
                    <a:pt x="139" y="9"/>
                  </a:lnTo>
                  <a:lnTo>
                    <a:pt x="139" y="9"/>
                  </a:lnTo>
                  <a:lnTo>
                    <a:pt x="140" y="9"/>
                  </a:lnTo>
                  <a:lnTo>
                    <a:pt x="140" y="9"/>
                  </a:lnTo>
                  <a:lnTo>
                    <a:pt x="140" y="9"/>
                  </a:lnTo>
                  <a:lnTo>
                    <a:pt x="140" y="9"/>
                  </a:lnTo>
                  <a:lnTo>
                    <a:pt x="142" y="9"/>
                  </a:lnTo>
                  <a:lnTo>
                    <a:pt x="142" y="9"/>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8"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7"/>
                  </a:lnTo>
                  <a:lnTo>
                    <a:pt x="155" y="7"/>
                  </a:lnTo>
                  <a:lnTo>
                    <a:pt x="155" y="7"/>
                  </a:lnTo>
                  <a:lnTo>
                    <a:pt x="155" y="7"/>
                  </a:lnTo>
                  <a:lnTo>
                    <a:pt x="157" y="7"/>
                  </a:lnTo>
                  <a:lnTo>
                    <a:pt x="157" y="7"/>
                  </a:lnTo>
                  <a:lnTo>
                    <a:pt x="157" y="7"/>
                  </a:lnTo>
                  <a:lnTo>
                    <a:pt x="157" y="7"/>
                  </a:lnTo>
                  <a:lnTo>
                    <a:pt x="158" y="7"/>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1" y="6"/>
                  </a:lnTo>
                  <a:lnTo>
                    <a:pt x="173" y="6"/>
                  </a:lnTo>
                  <a:lnTo>
                    <a:pt x="173" y="6"/>
                  </a:lnTo>
                  <a:lnTo>
                    <a:pt x="173" y="6"/>
                  </a:lnTo>
                  <a:lnTo>
                    <a:pt x="175" y="6"/>
                  </a:lnTo>
                  <a:lnTo>
                    <a:pt x="175" y="6"/>
                  </a:lnTo>
                  <a:lnTo>
                    <a:pt x="175" y="4"/>
                  </a:lnTo>
                  <a:lnTo>
                    <a:pt x="176" y="4"/>
                  </a:lnTo>
                  <a:lnTo>
                    <a:pt x="176" y="4"/>
                  </a:lnTo>
                  <a:lnTo>
                    <a:pt x="176" y="4"/>
                  </a:lnTo>
                  <a:lnTo>
                    <a:pt x="176" y="4"/>
                  </a:lnTo>
                  <a:lnTo>
                    <a:pt x="178" y="4"/>
                  </a:lnTo>
                  <a:lnTo>
                    <a:pt x="178" y="4"/>
                  </a:lnTo>
                  <a:lnTo>
                    <a:pt x="178" y="4"/>
                  </a:lnTo>
                  <a:lnTo>
                    <a:pt x="179" y="4"/>
                  </a:lnTo>
                  <a:lnTo>
                    <a:pt x="179" y="4"/>
                  </a:lnTo>
                  <a:lnTo>
                    <a:pt x="179" y="4"/>
                  </a:lnTo>
                  <a:lnTo>
                    <a:pt x="179" y="4"/>
                  </a:lnTo>
                  <a:lnTo>
                    <a:pt x="181" y="4"/>
                  </a:lnTo>
                  <a:lnTo>
                    <a:pt x="181" y="4"/>
                  </a:lnTo>
                  <a:lnTo>
                    <a:pt x="181" y="4"/>
                  </a:lnTo>
                  <a:lnTo>
                    <a:pt x="183" y="4"/>
                  </a:lnTo>
                  <a:lnTo>
                    <a:pt x="183" y="4"/>
                  </a:lnTo>
                  <a:lnTo>
                    <a:pt x="183" y="4"/>
                  </a:lnTo>
                  <a:lnTo>
                    <a:pt x="183" y="4"/>
                  </a:lnTo>
                  <a:lnTo>
                    <a:pt x="184" y="4"/>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2" y="4"/>
                  </a:lnTo>
                  <a:lnTo>
                    <a:pt x="192" y="4"/>
                  </a:lnTo>
                  <a:lnTo>
                    <a:pt x="192" y="4"/>
                  </a:lnTo>
                  <a:lnTo>
                    <a:pt x="194" y="4"/>
                  </a:lnTo>
                  <a:lnTo>
                    <a:pt x="194" y="4"/>
                  </a:lnTo>
                  <a:lnTo>
                    <a:pt x="194" y="4"/>
                  </a:lnTo>
                  <a:lnTo>
                    <a:pt x="196" y="4"/>
                  </a:lnTo>
                  <a:lnTo>
                    <a:pt x="196" y="4"/>
                  </a:lnTo>
                  <a:lnTo>
                    <a:pt x="196" y="4"/>
                  </a:lnTo>
                  <a:lnTo>
                    <a:pt x="196" y="4"/>
                  </a:lnTo>
                  <a:lnTo>
                    <a:pt x="197" y="2"/>
                  </a:lnTo>
                  <a:lnTo>
                    <a:pt x="197" y="2"/>
                  </a:lnTo>
                  <a:lnTo>
                    <a:pt x="197" y="2"/>
                  </a:lnTo>
                  <a:lnTo>
                    <a:pt x="199" y="2"/>
                  </a:lnTo>
                  <a:lnTo>
                    <a:pt x="199" y="2"/>
                  </a:lnTo>
                  <a:lnTo>
                    <a:pt x="199" y="2"/>
                  </a:lnTo>
                  <a:lnTo>
                    <a:pt x="199" y="2"/>
                  </a:lnTo>
                  <a:lnTo>
                    <a:pt x="201" y="2"/>
                  </a:lnTo>
                  <a:lnTo>
                    <a:pt x="201" y="2"/>
                  </a:lnTo>
                  <a:lnTo>
                    <a:pt x="201" y="2"/>
                  </a:lnTo>
                  <a:lnTo>
                    <a:pt x="202" y="2"/>
                  </a:lnTo>
                  <a:lnTo>
                    <a:pt x="202" y="2"/>
                  </a:lnTo>
                  <a:lnTo>
                    <a:pt x="202" y="2"/>
                  </a:lnTo>
                  <a:lnTo>
                    <a:pt x="202"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4" y="2"/>
                  </a:lnTo>
                  <a:lnTo>
                    <a:pt x="215" y="2"/>
                  </a:lnTo>
                  <a:lnTo>
                    <a:pt x="215" y="2"/>
                  </a:lnTo>
                  <a:lnTo>
                    <a:pt x="215" y="2"/>
                  </a:lnTo>
                  <a:lnTo>
                    <a:pt x="217" y="2"/>
                  </a:lnTo>
                  <a:lnTo>
                    <a:pt x="217" y="2"/>
                  </a:lnTo>
                  <a:lnTo>
                    <a:pt x="217" y="2"/>
                  </a:lnTo>
                  <a:lnTo>
                    <a:pt x="218" y="2"/>
                  </a:lnTo>
                  <a:lnTo>
                    <a:pt x="218" y="2"/>
                  </a:lnTo>
                  <a:lnTo>
                    <a:pt x="218" y="2"/>
                  </a:lnTo>
                  <a:lnTo>
                    <a:pt x="218" y="2"/>
                  </a:lnTo>
                  <a:lnTo>
                    <a:pt x="220" y="2"/>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2"/>
                  </a:lnTo>
                  <a:lnTo>
                    <a:pt x="218" y="2"/>
                  </a:lnTo>
                  <a:lnTo>
                    <a:pt x="218" y="2"/>
                  </a:lnTo>
                  <a:lnTo>
                    <a:pt x="218" y="2"/>
                  </a:lnTo>
                  <a:lnTo>
                    <a:pt x="218" y="2"/>
                  </a:lnTo>
                  <a:lnTo>
                    <a:pt x="217" y="2"/>
                  </a:lnTo>
                  <a:lnTo>
                    <a:pt x="217" y="2"/>
                  </a:lnTo>
                  <a:lnTo>
                    <a:pt x="217" y="2"/>
                  </a:lnTo>
                  <a:lnTo>
                    <a:pt x="215" y="2"/>
                  </a:lnTo>
                  <a:lnTo>
                    <a:pt x="215" y="2"/>
                  </a:lnTo>
                  <a:lnTo>
                    <a:pt x="215" y="2"/>
                  </a:lnTo>
                  <a:lnTo>
                    <a:pt x="214" y="2"/>
                  </a:lnTo>
                  <a:lnTo>
                    <a:pt x="214" y="2"/>
                  </a:lnTo>
                  <a:lnTo>
                    <a:pt x="214" y="2"/>
                  </a:lnTo>
                  <a:lnTo>
                    <a:pt x="214" y="2"/>
                  </a:lnTo>
                  <a:lnTo>
                    <a:pt x="212" y="2"/>
                  </a:lnTo>
                  <a:lnTo>
                    <a:pt x="212" y="2"/>
                  </a:lnTo>
                  <a:lnTo>
                    <a:pt x="212" y="2"/>
                  </a:lnTo>
                  <a:lnTo>
                    <a:pt x="210" y="2"/>
                  </a:lnTo>
                  <a:lnTo>
                    <a:pt x="210" y="2"/>
                  </a:lnTo>
                  <a:lnTo>
                    <a:pt x="210" y="2"/>
                  </a:lnTo>
                  <a:lnTo>
                    <a:pt x="210" y="2"/>
                  </a:lnTo>
                  <a:lnTo>
                    <a:pt x="209" y="2"/>
                  </a:lnTo>
                  <a:lnTo>
                    <a:pt x="209" y="2"/>
                  </a:lnTo>
                  <a:lnTo>
                    <a:pt x="209" y="2"/>
                  </a:lnTo>
                  <a:lnTo>
                    <a:pt x="207" y="2"/>
                  </a:lnTo>
                  <a:lnTo>
                    <a:pt x="207" y="2"/>
                  </a:lnTo>
                  <a:lnTo>
                    <a:pt x="207" y="2"/>
                  </a:lnTo>
                  <a:lnTo>
                    <a:pt x="207" y="2"/>
                  </a:lnTo>
                  <a:lnTo>
                    <a:pt x="205" y="2"/>
                  </a:lnTo>
                  <a:lnTo>
                    <a:pt x="205" y="2"/>
                  </a:lnTo>
                  <a:lnTo>
                    <a:pt x="205" y="2"/>
                  </a:lnTo>
                  <a:lnTo>
                    <a:pt x="204" y="2"/>
                  </a:lnTo>
                  <a:lnTo>
                    <a:pt x="204" y="2"/>
                  </a:lnTo>
                  <a:lnTo>
                    <a:pt x="204" y="2"/>
                  </a:lnTo>
                  <a:lnTo>
                    <a:pt x="202" y="2"/>
                  </a:lnTo>
                  <a:lnTo>
                    <a:pt x="202" y="2"/>
                  </a:lnTo>
                  <a:lnTo>
                    <a:pt x="202" y="2"/>
                  </a:lnTo>
                  <a:lnTo>
                    <a:pt x="202" y="2"/>
                  </a:lnTo>
                  <a:lnTo>
                    <a:pt x="201" y="2"/>
                  </a:lnTo>
                  <a:lnTo>
                    <a:pt x="201" y="2"/>
                  </a:lnTo>
                  <a:lnTo>
                    <a:pt x="201" y="2"/>
                  </a:lnTo>
                  <a:lnTo>
                    <a:pt x="199" y="2"/>
                  </a:lnTo>
                  <a:lnTo>
                    <a:pt x="199" y="2"/>
                  </a:lnTo>
                  <a:lnTo>
                    <a:pt x="199" y="2"/>
                  </a:lnTo>
                  <a:lnTo>
                    <a:pt x="199" y="2"/>
                  </a:lnTo>
                  <a:lnTo>
                    <a:pt x="197" y="2"/>
                  </a:lnTo>
                  <a:lnTo>
                    <a:pt x="197" y="2"/>
                  </a:lnTo>
                  <a:lnTo>
                    <a:pt x="197" y="2"/>
                  </a:lnTo>
                  <a:lnTo>
                    <a:pt x="196" y="4"/>
                  </a:lnTo>
                  <a:lnTo>
                    <a:pt x="196" y="4"/>
                  </a:lnTo>
                  <a:lnTo>
                    <a:pt x="196" y="4"/>
                  </a:lnTo>
                  <a:lnTo>
                    <a:pt x="196" y="4"/>
                  </a:lnTo>
                  <a:lnTo>
                    <a:pt x="194" y="4"/>
                  </a:lnTo>
                  <a:lnTo>
                    <a:pt x="194" y="4"/>
                  </a:lnTo>
                  <a:lnTo>
                    <a:pt x="194" y="4"/>
                  </a:lnTo>
                  <a:lnTo>
                    <a:pt x="192" y="4"/>
                  </a:lnTo>
                  <a:lnTo>
                    <a:pt x="192" y="4"/>
                  </a:lnTo>
                  <a:lnTo>
                    <a:pt x="192" y="4"/>
                  </a:lnTo>
                  <a:lnTo>
                    <a:pt x="191" y="4"/>
                  </a:lnTo>
                  <a:lnTo>
                    <a:pt x="191" y="4"/>
                  </a:lnTo>
                  <a:lnTo>
                    <a:pt x="191" y="4"/>
                  </a:lnTo>
                  <a:lnTo>
                    <a:pt x="191" y="4"/>
                  </a:lnTo>
                  <a:lnTo>
                    <a:pt x="189" y="4"/>
                  </a:lnTo>
                  <a:lnTo>
                    <a:pt x="189" y="4"/>
                  </a:lnTo>
                  <a:lnTo>
                    <a:pt x="189" y="4"/>
                  </a:lnTo>
                  <a:lnTo>
                    <a:pt x="188" y="4"/>
                  </a:lnTo>
                  <a:lnTo>
                    <a:pt x="188" y="4"/>
                  </a:lnTo>
                  <a:lnTo>
                    <a:pt x="188" y="4"/>
                  </a:lnTo>
                  <a:lnTo>
                    <a:pt x="188" y="4"/>
                  </a:lnTo>
                  <a:lnTo>
                    <a:pt x="186" y="4"/>
                  </a:lnTo>
                  <a:lnTo>
                    <a:pt x="186" y="4"/>
                  </a:lnTo>
                  <a:lnTo>
                    <a:pt x="186" y="4"/>
                  </a:lnTo>
                  <a:lnTo>
                    <a:pt x="184" y="4"/>
                  </a:lnTo>
                  <a:lnTo>
                    <a:pt x="184" y="4"/>
                  </a:lnTo>
                  <a:lnTo>
                    <a:pt x="184" y="4"/>
                  </a:lnTo>
                  <a:lnTo>
                    <a:pt x="183" y="4"/>
                  </a:lnTo>
                  <a:lnTo>
                    <a:pt x="183" y="4"/>
                  </a:lnTo>
                  <a:lnTo>
                    <a:pt x="183" y="4"/>
                  </a:lnTo>
                  <a:lnTo>
                    <a:pt x="183" y="4"/>
                  </a:lnTo>
                  <a:lnTo>
                    <a:pt x="181" y="4"/>
                  </a:lnTo>
                  <a:lnTo>
                    <a:pt x="181" y="4"/>
                  </a:lnTo>
                  <a:lnTo>
                    <a:pt x="181" y="4"/>
                  </a:lnTo>
                  <a:lnTo>
                    <a:pt x="179" y="4"/>
                  </a:lnTo>
                  <a:lnTo>
                    <a:pt x="179" y="4"/>
                  </a:lnTo>
                  <a:lnTo>
                    <a:pt x="179" y="4"/>
                  </a:lnTo>
                  <a:lnTo>
                    <a:pt x="179" y="4"/>
                  </a:lnTo>
                  <a:lnTo>
                    <a:pt x="178" y="4"/>
                  </a:lnTo>
                  <a:lnTo>
                    <a:pt x="178" y="4"/>
                  </a:lnTo>
                  <a:lnTo>
                    <a:pt x="178" y="4"/>
                  </a:lnTo>
                  <a:lnTo>
                    <a:pt x="176" y="4"/>
                  </a:lnTo>
                  <a:lnTo>
                    <a:pt x="176" y="4"/>
                  </a:lnTo>
                  <a:lnTo>
                    <a:pt x="176" y="4"/>
                  </a:lnTo>
                  <a:lnTo>
                    <a:pt x="176" y="4"/>
                  </a:lnTo>
                  <a:lnTo>
                    <a:pt x="175" y="4"/>
                  </a:lnTo>
                  <a:lnTo>
                    <a:pt x="175" y="6"/>
                  </a:lnTo>
                  <a:lnTo>
                    <a:pt x="175" y="6"/>
                  </a:lnTo>
                  <a:lnTo>
                    <a:pt x="173" y="6"/>
                  </a:lnTo>
                  <a:lnTo>
                    <a:pt x="173" y="6"/>
                  </a:lnTo>
                  <a:lnTo>
                    <a:pt x="173" y="6"/>
                  </a:lnTo>
                  <a:lnTo>
                    <a:pt x="171" y="6"/>
                  </a:lnTo>
                  <a:lnTo>
                    <a:pt x="171" y="6"/>
                  </a:lnTo>
                  <a:lnTo>
                    <a:pt x="171" y="6"/>
                  </a:lnTo>
                  <a:lnTo>
                    <a:pt x="171" y="6"/>
                  </a:lnTo>
                  <a:lnTo>
                    <a:pt x="170" y="6"/>
                  </a:lnTo>
                  <a:lnTo>
                    <a:pt x="170" y="6"/>
                  </a:lnTo>
                  <a:lnTo>
                    <a:pt x="170" y="6"/>
                  </a:lnTo>
                  <a:lnTo>
                    <a:pt x="168" y="6"/>
                  </a:lnTo>
                  <a:lnTo>
                    <a:pt x="168" y="6"/>
                  </a:lnTo>
                  <a:lnTo>
                    <a:pt x="168" y="6"/>
                  </a:lnTo>
                  <a:lnTo>
                    <a:pt x="168" y="6"/>
                  </a:lnTo>
                  <a:lnTo>
                    <a:pt x="166" y="6"/>
                  </a:lnTo>
                  <a:lnTo>
                    <a:pt x="166" y="6"/>
                  </a:lnTo>
                  <a:lnTo>
                    <a:pt x="166" y="6"/>
                  </a:lnTo>
                  <a:lnTo>
                    <a:pt x="165" y="6"/>
                  </a:lnTo>
                  <a:lnTo>
                    <a:pt x="165" y="6"/>
                  </a:lnTo>
                  <a:lnTo>
                    <a:pt x="165" y="6"/>
                  </a:lnTo>
                  <a:lnTo>
                    <a:pt x="165" y="6"/>
                  </a:lnTo>
                  <a:lnTo>
                    <a:pt x="163" y="6"/>
                  </a:lnTo>
                  <a:lnTo>
                    <a:pt x="163" y="6"/>
                  </a:lnTo>
                  <a:lnTo>
                    <a:pt x="163" y="6"/>
                  </a:lnTo>
                  <a:lnTo>
                    <a:pt x="162" y="6"/>
                  </a:lnTo>
                  <a:lnTo>
                    <a:pt x="162" y="6"/>
                  </a:lnTo>
                  <a:lnTo>
                    <a:pt x="162" y="6"/>
                  </a:lnTo>
                  <a:lnTo>
                    <a:pt x="160" y="6"/>
                  </a:lnTo>
                  <a:lnTo>
                    <a:pt x="160" y="6"/>
                  </a:lnTo>
                  <a:lnTo>
                    <a:pt x="160" y="6"/>
                  </a:lnTo>
                  <a:lnTo>
                    <a:pt x="160" y="6"/>
                  </a:lnTo>
                  <a:lnTo>
                    <a:pt x="158" y="6"/>
                  </a:lnTo>
                  <a:lnTo>
                    <a:pt x="158" y="6"/>
                  </a:lnTo>
                  <a:lnTo>
                    <a:pt x="158" y="7"/>
                  </a:lnTo>
                  <a:lnTo>
                    <a:pt x="157" y="7"/>
                  </a:lnTo>
                  <a:lnTo>
                    <a:pt x="157" y="7"/>
                  </a:lnTo>
                  <a:lnTo>
                    <a:pt x="157" y="7"/>
                  </a:lnTo>
                  <a:lnTo>
                    <a:pt x="157" y="7"/>
                  </a:lnTo>
                  <a:lnTo>
                    <a:pt x="155" y="7"/>
                  </a:lnTo>
                  <a:lnTo>
                    <a:pt x="155" y="7"/>
                  </a:lnTo>
                  <a:lnTo>
                    <a:pt x="155" y="7"/>
                  </a:lnTo>
                  <a:lnTo>
                    <a:pt x="153" y="7"/>
                  </a:lnTo>
                  <a:lnTo>
                    <a:pt x="153" y="7"/>
                  </a:lnTo>
                  <a:lnTo>
                    <a:pt x="153" y="7"/>
                  </a:lnTo>
                  <a:lnTo>
                    <a:pt x="152" y="7"/>
                  </a:lnTo>
                  <a:lnTo>
                    <a:pt x="152" y="7"/>
                  </a:lnTo>
                  <a:lnTo>
                    <a:pt x="152" y="7"/>
                  </a:lnTo>
                  <a:lnTo>
                    <a:pt x="152" y="7"/>
                  </a:lnTo>
                  <a:lnTo>
                    <a:pt x="150" y="7"/>
                  </a:lnTo>
                  <a:lnTo>
                    <a:pt x="150" y="7"/>
                  </a:lnTo>
                  <a:lnTo>
                    <a:pt x="150" y="7"/>
                  </a:lnTo>
                  <a:lnTo>
                    <a:pt x="148" y="7"/>
                  </a:lnTo>
                  <a:lnTo>
                    <a:pt x="148" y="7"/>
                  </a:lnTo>
                  <a:lnTo>
                    <a:pt x="148" y="7"/>
                  </a:lnTo>
                  <a:lnTo>
                    <a:pt x="148" y="7"/>
                  </a:lnTo>
                  <a:lnTo>
                    <a:pt x="147" y="7"/>
                  </a:lnTo>
                  <a:lnTo>
                    <a:pt x="147" y="7"/>
                  </a:lnTo>
                  <a:lnTo>
                    <a:pt x="147" y="7"/>
                  </a:lnTo>
                  <a:lnTo>
                    <a:pt x="145" y="7"/>
                  </a:lnTo>
                  <a:lnTo>
                    <a:pt x="145" y="7"/>
                  </a:lnTo>
                  <a:lnTo>
                    <a:pt x="145" y="7"/>
                  </a:lnTo>
                  <a:lnTo>
                    <a:pt x="145" y="7"/>
                  </a:lnTo>
                  <a:lnTo>
                    <a:pt x="144" y="7"/>
                  </a:lnTo>
                  <a:lnTo>
                    <a:pt x="144" y="7"/>
                  </a:lnTo>
                  <a:lnTo>
                    <a:pt x="144" y="7"/>
                  </a:lnTo>
                  <a:lnTo>
                    <a:pt x="142" y="7"/>
                  </a:lnTo>
                  <a:lnTo>
                    <a:pt x="142" y="9"/>
                  </a:lnTo>
                  <a:lnTo>
                    <a:pt x="142" y="9"/>
                  </a:lnTo>
                  <a:lnTo>
                    <a:pt x="140" y="9"/>
                  </a:lnTo>
                  <a:lnTo>
                    <a:pt x="140" y="9"/>
                  </a:lnTo>
                  <a:lnTo>
                    <a:pt x="140" y="9"/>
                  </a:lnTo>
                  <a:lnTo>
                    <a:pt x="140" y="9"/>
                  </a:lnTo>
                  <a:lnTo>
                    <a:pt x="139" y="9"/>
                  </a:lnTo>
                  <a:lnTo>
                    <a:pt x="139" y="9"/>
                  </a:lnTo>
                  <a:lnTo>
                    <a:pt x="139" y="9"/>
                  </a:lnTo>
                  <a:lnTo>
                    <a:pt x="137" y="9"/>
                  </a:lnTo>
                  <a:lnTo>
                    <a:pt x="137" y="9"/>
                  </a:lnTo>
                  <a:lnTo>
                    <a:pt x="137" y="9"/>
                  </a:lnTo>
                  <a:lnTo>
                    <a:pt x="137" y="9"/>
                  </a:lnTo>
                  <a:lnTo>
                    <a:pt x="135" y="9"/>
                  </a:lnTo>
                  <a:lnTo>
                    <a:pt x="135" y="9"/>
                  </a:lnTo>
                  <a:lnTo>
                    <a:pt x="135" y="9"/>
                  </a:lnTo>
                  <a:lnTo>
                    <a:pt x="134" y="9"/>
                  </a:lnTo>
                  <a:lnTo>
                    <a:pt x="134" y="9"/>
                  </a:lnTo>
                  <a:lnTo>
                    <a:pt x="134" y="9"/>
                  </a:lnTo>
                  <a:lnTo>
                    <a:pt x="134" y="9"/>
                  </a:lnTo>
                  <a:lnTo>
                    <a:pt x="132" y="9"/>
                  </a:lnTo>
                  <a:lnTo>
                    <a:pt x="132" y="9"/>
                  </a:lnTo>
                  <a:lnTo>
                    <a:pt x="132" y="9"/>
                  </a:lnTo>
                  <a:lnTo>
                    <a:pt x="131" y="9"/>
                  </a:lnTo>
                  <a:lnTo>
                    <a:pt x="131" y="9"/>
                  </a:lnTo>
                  <a:lnTo>
                    <a:pt x="131" y="9"/>
                  </a:lnTo>
                  <a:lnTo>
                    <a:pt x="129" y="9"/>
                  </a:lnTo>
                  <a:lnTo>
                    <a:pt x="129" y="9"/>
                  </a:lnTo>
                  <a:lnTo>
                    <a:pt x="129" y="9"/>
                  </a:lnTo>
                  <a:lnTo>
                    <a:pt x="129" y="9"/>
                  </a:lnTo>
                  <a:lnTo>
                    <a:pt x="127" y="9"/>
                  </a:lnTo>
                  <a:lnTo>
                    <a:pt x="127" y="9"/>
                  </a:lnTo>
                  <a:lnTo>
                    <a:pt x="127" y="9"/>
                  </a:lnTo>
                  <a:lnTo>
                    <a:pt x="126" y="9"/>
                  </a:lnTo>
                  <a:lnTo>
                    <a:pt x="126" y="9"/>
                  </a:lnTo>
                  <a:lnTo>
                    <a:pt x="126" y="9"/>
                  </a:lnTo>
                  <a:lnTo>
                    <a:pt x="126" y="9"/>
                  </a:lnTo>
                  <a:lnTo>
                    <a:pt x="124" y="9"/>
                  </a:lnTo>
                  <a:lnTo>
                    <a:pt x="124" y="9"/>
                  </a:lnTo>
                  <a:lnTo>
                    <a:pt x="124" y="9"/>
                  </a:lnTo>
                  <a:lnTo>
                    <a:pt x="122" y="9"/>
                  </a:lnTo>
                  <a:lnTo>
                    <a:pt x="122" y="9"/>
                  </a:lnTo>
                  <a:lnTo>
                    <a:pt x="122" y="9"/>
                  </a:lnTo>
                  <a:lnTo>
                    <a:pt x="121" y="9"/>
                  </a:lnTo>
                  <a:lnTo>
                    <a:pt x="121" y="9"/>
                  </a:lnTo>
                  <a:lnTo>
                    <a:pt x="121" y="9"/>
                  </a:lnTo>
                  <a:lnTo>
                    <a:pt x="121" y="9"/>
                  </a:lnTo>
                  <a:lnTo>
                    <a:pt x="119" y="9"/>
                  </a:lnTo>
                  <a:lnTo>
                    <a:pt x="119" y="9"/>
                  </a:lnTo>
                  <a:lnTo>
                    <a:pt x="119" y="9"/>
                  </a:lnTo>
                  <a:lnTo>
                    <a:pt x="118" y="9"/>
                  </a:lnTo>
                  <a:lnTo>
                    <a:pt x="118" y="9"/>
                  </a:lnTo>
                  <a:lnTo>
                    <a:pt x="118" y="9"/>
                  </a:lnTo>
                  <a:lnTo>
                    <a:pt x="118" y="9"/>
                  </a:lnTo>
                  <a:lnTo>
                    <a:pt x="116" y="9"/>
                  </a:lnTo>
                  <a:lnTo>
                    <a:pt x="116" y="11"/>
                  </a:lnTo>
                  <a:lnTo>
                    <a:pt x="116" y="11"/>
                  </a:lnTo>
                  <a:lnTo>
                    <a:pt x="114" y="11"/>
                  </a:lnTo>
                  <a:lnTo>
                    <a:pt x="114" y="11"/>
                  </a:lnTo>
                  <a:lnTo>
                    <a:pt x="114" y="11"/>
                  </a:lnTo>
                  <a:lnTo>
                    <a:pt x="114" y="11"/>
                  </a:lnTo>
                  <a:lnTo>
                    <a:pt x="113" y="11"/>
                  </a:lnTo>
                  <a:lnTo>
                    <a:pt x="113" y="11"/>
                  </a:lnTo>
                  <a:lnTo>
                    <a:pt x="113" y="11"/>
                  </a:lnTo>
                  <a:lnTo>
                    <a:pt x="111" y="11"/>
                  </a:lnTo>
                  <a:lnTo>
                    <a:pt x="111" y="11"/>
                  </a:lnTo>
                  <a:lnTo>
                    <a:pt x="111" y="11"/>
                  </a:lnTo>
                  <a:lnTo>
                    <a:pt x="109" y="11"/>
                  </a:lnTo>
                  <a:lnTo>
                    <a:pt x="109" y="11"/>
                  </a:lnTo>
                  <a:lnTo>
                    <a:pt x="109" y="11"/>
                  </a:lnTo>
                  <a:lnTo>
                    <a:pt x="109" y="11"/>
                  </a:lnTo>
                  <a:lnTo>
                    <a:pt x="108" y="11"/>
                  </a:lnTo>
                  <a:lnTo>
                    <a:pt x="108" y="11"/>
                  </a:lnTo>
                  <a:lnTo>
                    <a:pt x="108" y="11"/>
                  </a:lnTo>
                  <a:lnTo>
                    <a:pt x="106" y="11"/>
                  </a:lnTo>
                  <a:lnTo>
                    <a:pt x="106" y="11"/>
                  </a:lnTo>
                  <a:lnTo>
                    <a:pt x="106" y="11"/>
                  </a:lnTo>
                  <a:lnTo>
                    <a:pt x="106" y="11"/>
                  </a:lnTo>
                  <a:lnTo>
                    <a:pt x="105" y="11"/>
                  </a:lnTo>
                  <a:lnTo>
                    <a:pt x="105" y="11"/>
                  </a:lnTo>
                  <a:lnTo>
                    <a:pt x="105" y="11"/>
                  </a:lnTo>
                  <a:lnTo>
                    <a:pt x="103" y="11"/>
                  </a:lnTo>
                  <a:lnTo>
                    <a:pt x="103" y="11"/>
                  </a:lnTo>
                  <a:lnTo>
                    <a:pt x="103" y="11"/>
                  </a:lnTo>
                  <a:lnTo>
                    <a:pt x="103" y="11"/>
                  </a:lnTo>
                  <a:lnTo>
                    <a:pt x="101" y="11"/>
                  </a:lnTo>
                  <a:lnTo>
                    <a:pt x="101" y="11"/>
                  </a:lnTo>
                  <a:lnTo>
                    <a:pt x="101" y="11"/>
                  </a:lnTo>
                  <a:lnTo>
                    <a:pt x="100" y="11"/>
                  </a:lnTo>
                  <a:lnTo>
                    <a:pt x="100" y="11"/>
                  </a:lnTo>
                  <a:lnTo>
                    <a:pt x="100" y="11"/>
                  </a:lnTo>
                  <a:lnTo>
                    <a:pt x="98" y="11"/>
                  </a:lnTo>
                  <a:lnTo>
                    <a:pt x="98" y="11"/>
                  </a:lnTo>
                  <a:lnTo>
                    <a:pt x="98" y="11"/>
                  </a:lnTo>
                  <a:lnTo>
                    <a:pt x="98" y="11"/>
                  </a:lnTo>
                  <a:lnTo>
                    <a:pt x="96" y="11"/>
                  </a:lnTo>
                  <a:lnTo>
                    <a:pt x="96" y="11"/>
                  </a:lnTo>
                  <a:lnTo>
                    <a:pt x="96" y="11"/>
                  </a:lnTo>
                  <a:lnTo>
                    <a:pt x="95" y="11"/>
                  </a:lnTo>
                  <a:lnTo>
                    <a:pt x="95" y="11"/>
                  </a:lnTo>
                  <a:lnTo>
                    <a:pt x="95" y="11"/>
                  </a:lnTo>
                  <a:lnTo>
                    <a:pt x="95" y="11"/>
                  </a:lnTo>
                  <a:lnTo>
                    <a:pt x="93" y="11"/>
                  </a:lnTo>
                  <a:lnTo>
                    <a:pt x="93" y="11"/>
                  </a:lnTo>
                  <a:lnTo>
                    <a:pt x="93" y="11"/>
                  </a:lnTo>
                  <a:lnTo>
                    <a:pt x="92" y="11"/>
                  </a:lnTo>
                  <a:lnTo>
                    <a:pt x="92" y="11"/>
                  </a:lnTo>
                  <a:lnTo>
                    <a:pt x="92" y="11"/>
                  </a:lnTo>
                  <a:lnTo>
                    <a:pt x="90" y="11"/>
                  </a:lnTo>
                  <a:lnTo>
                    <a:pt x="90" y="11"/>
                  </a:lnTo>
                  <a:lnTo>
                    <a:pt x="90" y="11"/>
                  </a:lnTo>
                  <a:lnTo>
                    <a:pt x="90" y="11"/>
                  </a:lnTo>
                  <a:lnTo>
                    <a:pt x="88" y="11"/>
                  </a:lnTo>
                  <a:lnTo>
                    <a:pt x="88" y="11"/>
                  </a:lnTo>
                  <a:lnTo>
                    <a:pt x="88" y="11"/>
                  </a:lnTo>
                  <a:lnTo>
                    <a:pt x="87" y="11"/>
                  </a:lnTo>
                  <a:lnTo>
                    <a:pt x="87" y="11"/>
                  </a:lnTo>
                  <a:lnTo>
                    <a:pt x="87" y="13"/>
                  </a:lnTo>
                  <a:lnTo>
                    <a:pt x="87" y="13"/>
                  </a:lnTo>
                  <a:lnTo>
                    <a:pt x="85" y="13"/>
                  </a:lnTo>
                  <a:lnTo>
                    <a:pt x="85" y="13"/>
                  </a:lnTo>
                  <a:lnTo>
                    <a:pt x="85" y="13"/>
                  </a:lnTo>
                  <a:lnTo>
                    <a:pt x="83" y="13"/>
                  </a:lnTo>
                  <a:lnTo>
                    <a:pt x="83" y="13"/>
                  </a:lnTo>
                  <a:lnTo>
                    <a:pt x="83" y="13"/>
                  </a:lnTo>
                  <a:lnTo>
                    <a:pt x="83" y="13"/>
                  </a:lnTo>
                  <a:lnTo>
                    <a:pt x="82" y="13"/>
                  </a:lnTo>
                  <a:lnTo>
                    <a:pt x="82" y="13"/>
                  </a:lnTo>
                  <a:lnTo>
                    <a:pt x="82" y="13"/>
                  </a:lnTo>
                  <a:lnTo>
                    <a:pt x="80" y="13"/>
                  </a:lnTo>
                  <a:lnTo>
                    <a:pt x="80" y="13"/>
                  </a:lnTo>
                  <a:lnTo>
                    <a:pt x="80" y="13"/>
                  </a:lnTo>
                  <a:lnTo>
                    <a:pt x="78" y="13"/>
                  </a:lnTo>
                  <a:lnTo>
                    <a:pt x="78" y="13"/>
                  </a:lnTo>
                  <a:lnTo>
                    <a:pt x="78" y="13"/>
                  </a:lnTo>
                  <a:lnTo>
                    <a:pt x="78" y="13"/>
                  </a:lnTo>
                  <a:lnTo>
                    <a:pt x="77" y="13"/>
                  </a:lnTo>
                  <a:lnTo>
                    <a:pt x="77" y="13"/>
                  </a:lnTo>
                  <a:lnTo>
                    <a:pt x="77" y="13"/>
                  </a:lnTo>
                  <a:lnTo>
                    <a:pt x="75" y="13"/>
                  </a:lnTo>
                  <a:lnTo>
                    <a:pt x="75" y="13"/>
                  </a:lnTo>
                  <a:lnTo>
                    <a:pt x="75" y="13"/>
                  </a:lnTo>
                  <a:lnTo>
                    <a:pt x="75" y="13"/>
                  </a:lnTo>
                  <a:lnTo>
                    <a:pt x="74" y="13"/>
                  </a:lnTo>
                  <a:lnTo>
                    <a:pt x="74" y="13"/>
                  </a:lnTo>
                  <a:lnTo>
                    <a:pt x="74" y="13"/>
                  </a:lnTo>
                  <a:lnTo>
                    <a:pt x="72" y="13"/>
                  </a:lnTo>
                  <a:lnTo>
                    <a:pt x="72" y="13"/>
                  </a:lnTo>
                  <a:lnTo>
                    <a:pt x="72" y="13"/>
                  </a:lnTo>
                  <a:lnTo>
                    <a:pt x="72" y="13"/>
                  </a:lnTo>
                  <a:lnTo>
                    <a:pt x="70" y="13"/>
                  </a:lnTo>
                  <a:lnTo>
                    <a:pt x="70" y="13"/>
                  </a:lnTo>
                  <a:lnTo>
                    <a:pt x="70" y="13"/>
                  </a:lnTo>
                  <a:lnTo>
                    <a:pt x="69" y="13"/>
                  </a:lnTo>
                  <a:lnTo>
                    <a:pt x="69" y="13"/>
                  </a:lnTo>
                  <a:lnTo>
                    <a:pt x="69" y="13"/>
                  </a:lnTo>
                  <a:lnTo>
                    <a:pt x="67" y="13"/>
                  </a:lnTo>
                  <a:lnTo>
                    <a:pt x="67" y="13"/>
                  </a:lnTo>
                  <a:lnTo>
                    <a:pt x="67" y="13"/>
                  </a:lnTo>
                  <a:lnTo>
                    <a:pt x="67" y="13"/>
                  </a:lnTo>
                  <a:lnTo>
                    <a:pt x="65" y="14"/>
                  </a:lnTo>
                  <a:lnTo>
                    <a:pt x="65" y="14"/>
                  </a:lnTo>
                  <a:lnTo>
                    <a:pt x="65" y="14"/>
                  </a:lnTo>
                  <a:lnTo>
                    <a:pt x="64"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6" y="14"/>
                  </a:lnTo>
                  <a:lnTo>
                    <a:pt x="56" y="14"/>
                  </a:lnTo>
                  <a:lnTo>
                    <a:pt x="56" y="14"/>
                  </a:lnTo>
                  <a:lnTo>
                    <a:pt x="56" y="14"/>
                  </a:lnTo>
                  <a:lnTo>
                    <a:pt x="54" y="14"/>
                  </a:lnTo>
                  <a:lnTo>
                    <a:pt x="54" y="14"/>
                  </a:lnTo>
                  <a:lnTo>
                    <a:pt x="54" y="14"/>
                  </a:lnTo>
                  <a:lnTo>
                    <a:pt x="52" y="14"/>
                  </a:lnTo>
                  <a:lnTo>
                    <a:pt x="52" y="14"/>
                  </a:lnTo>
                  <a:lnTo>
                    <a:pt x="52" y="14"/>
                  </a:lnTo>
                  <a:lnTo>
                    <a:pt x="52" y="14"/>
                  </a:lnTo>
                  <a:lnTo>
                    <a:pt x="51" y="14"/>
                  </a:lnTo>
                  <a:lnTo>
                    <a:pt x="51" y="14"/>
                  </a:lnTo>
                  <a:lnTo>
                    <a:pt x="51" y="14"/>
                  </a:lnTo>
                  <a:lnTo>
                    <a:pt x="49" y="14"/>
                  </a:lnTo>
                  <a:lnTo>
                    <a:pt x="49" y="14"/>
                  </a:lnTo>
                  <a:lnTo>
                    <a:pt x="49" y="14"/>
                  </a:lnTo>
                  <a:lnTo>
                    <a:pt x="48" y="14"/>
                  </a:lnTo>
                  <a:lnTo>
                    <a:pt x="48" y="14"/>
                  </a:lnTo>
                  <a:lnTo>
                    <a:pt x="48" y="14"/>
                  </a:lnTo>
                  <a:lnTo>
                    <a:pt x="48" y="14"/>
                  </a:lnTo>
                  <a:lnTo>
                    <a:pt x="46" y="16"/>
                  </a:lnTo>
                  <a:lnTo>
                    <a:pt x="46" y="16"/>
                  </a:lnTo>
                  <a:lnTo>
                    <a:pt x="46" y="16"/>
                  </a:lnTo>
                  <a:lnTo>
                    <a:pt x="44" y="16"/>
                  </a:lnTo>
                  <a:lnTo>
                    <a:pt x="44" y="16"/>
                  </a:lnTo>
                  <a:lnTo>
                    <a:pt x="44" y="16"/>
                  </a:lnTo>
                  <a:lnTo>
                    <a:pt x="44" y="16"/>
                  </a:lnTo>
                  <a:lnTo>
                    <a:pt x="43" y="16"/>
                  </a:lnTo>
                  <a:lnTo>
                    <a:pt x="43" y="16"/>
                  </a:lnTo>
                  <a:lnTo>
                    <a:pt x="43" y="16"/>
                  </a:lnTo>
                  <a:lnTo>
                    <a:pt x="41" y="16"/>
                  </a:lnTo>
                  <a:lnTo>
                    <a:pt x="41" y="16"/>
                  </a:lnTo>
                  <a:lnTo>
                    <a:pt x="41" y="16"/>
                  </a:lnTo>
                  <a:lnTo>
                    <a:pt x="41" y="16"/>
                  </a:lnTo>
                  <a:lnTo>
                    <a:pt x="39" y="16"/>
                  </a:lnTo>
                  <a:lnTo>
                    <a:pt x="39" y="16"/>
                  </a:lnTo>
                  <a:lnTo>
                    <a:pt x="39" y="16"/>
                  </a:lnTo>
                  <a:lnTo>
                    <a:pt x="38" y="16"/>
                  </a:lnTo>
                  <a:lnTo>
                    <a:pt x="38" y="16"/>
                  </a:lnTo>
                  <a:lnTo>
                    <a:pt x="38" y="16"/>
                  </a:lnTo>
                  <a:lnTo>
                    <a:pt x="36" y="16"/>
                  </a:lnTo>
                  <a:lnTo>
                    <a:pt x="36" y="16"/>
                  </a:lnTo>
                  <a:lnTo>
                    <a:pt x="36" y="16"/>
                  </a:lnTo>
                  <a:lnTo>
                    <a:pt x="36" y="16"/>
                  </a:lnTo>
                  <a:lnTo>
                    <a:pt x="35" y="16"/>
                  </a:lnTo>
                  <a:lnTo>
                    <a:pt x="35" y="16"/>
                  </a:lnTo>
                  <a:lnTo>
                    <a:pt x="35" y="16"/>
                  </a:lnTo>
                  <a:lnTo>
                    <a:pt x="33" y="16"/>
                  </a:lnTo>
                  <a:lnTo>
                    <a:pt x="33" y="16"/>
                  </a:lnTo>
                  <a:lnTo>
                    <a:pt x="33" y="16"/>
                  </a:lnTo>
                  <a:lnTo>
                    <a:pt x="33" y="16"/>
                  </a:lnTo>
                  <a:lnTo>
                    <a:pt x="31" y="16"/>
                  </a:lnTo>
                  <a:lnTo>
                    <a:pt x="31" y="16"/>
                  </a:lnTo>
                  <a:lnTo>
                    <a:pt x="31" y="16"/>
                  </a:lnTo>
                  <a:lnTo>
                    <a:pt x="30" y="16"/>
                  </a:lnTo>
                  <a:lnTo>
                    <a:pt x="30" y="16"/>
                  </a:lnTo>
                  <a:lnTo>
                    <a:pt x="30" y="16"/>
                  </a:lnTo>
                  <a:lnTo>
                    <a:pt x="30" y="16"/>
                  </a:lnTo>
                  <a:lnTo>
                    <a:pt x="28" y="16"/>
                  </a:lnTo>
                  <a:lnTo>
                    <a:pt x="28" y="16"/>
                  </a:lnTo>
                  <a:lnTo>
                    <a:pt x="28" y="16"/>
                  </a:lnTo>
                  <a:lnTo>
                    <a:pt x="26" y="16"/>
                  </a:lnTo>
                  <a:lnTo>
                    <a:pt x="26" y="16"/>
                  </a:lnTo>
                  <a:lnTo>
                    <a:pt x="26" y="16"/>
                  </a:lnTo>
                  <a:lnTo>
                    <a:pt x="25" y="16"/>
                  </a:lnTo>
                  <a:lnTo>
                    <a:pt x="25" y="16"/>
                  </a:lnTo>
                  <a:lnTo>
                    <a:pt x="25" y="16"/>
                  </a:lnTo>
                  <a:lnTo>
                    <a:pt x="25" y="16"/>
                  </a:lnTo>
                  <a:lnTo>
                    <a:pt x="23" y="18"/>
                  </a:lnTo>
                  <a:lnTo>
                    <a:pt x="23" y="18"/>
                  </a:lnTo>
                  <a:lnTo>
                    <a:pt x="23" y="18"/>
                  </a:lnTo>
                  <a:lnTo>
                    <a:pt x="22" y="18"/>
                  </a:lnTo>
                  <a:lnTo>
                    <a:pt x="22" y="18"/>
                  </a:lnTo>
                  <a:lnTo>
                    <a:pt x="22" y="18"/>
                  </a:lnTo>
                  <a:lnTo>
                    <a:pt x="22" y="18"/>
                  </a:lnTo>
                  <a:lnTo>
                    <a:pt x="20" y="18"/>
                  </a:lnTo>
                  <a:lnTo>
                    <a:pt x="20" y="18"/>
                  </a:lnTo>
                  <a:lnTo>
                    <a:pt x="20" y="18"/>
                  </a:lnTo>
                  <a:lnTo>
                    <a:pt x="18" y="18"/>
                  </a:lnTo>
                  <a:lnTo>
                    <a:pt x="18" y="18"/>
                  </a:lnTo>
                  <a:lnTo>
                    <a:pt x="18" y="18"/>
                  </a:lnTo>
                  <a:lnTo>
                    <a:pt x="17" y="18"/>
                  </a:lnTo>
                  <a:lnTo>
                    <a:pt x="17" y="18"/>
                  </a:lnTo>
                  <a:lnTo>
                    <a:pt x="17" y="18"/>
                  </a:lnTo>
                  <a:lnTo>
                    <a:pt x="17" y="18"/>
                  </a:lnTo>
                  <a:lnTo>
                    <a:pt x="15" y="18"/>
                  </a:lnTo>
                  <a:lnTo>
                    <a:pt x="15" y="18"/>
                  </a:lnTo>
                  <a:lnTo>
                    <a:pt x="15" y="18"/>
                  </a:lnTo>
                  <a:lnTo>
                    <a:pt x="13" y="18"/>
                  </a:lnTo>
                  <a:lnTo>
                    <a:pt x="13" y="18"/>
                  </a:lnTo>
                  <a:lnTo>
                    <a:pt x="13" y="18"/>
                  </a:lnTo>
                  <a:lnTo>
                    <a:pt x="13" y="18"/>
                  </a:lnTo>
                  <a:lnTo>
                    <a:pt x="12" y="18"/>
                  </a:lnTo>
                  <a:lnTo>
                    <a:pt x="12" y="18"/>
                  </a:lnTo>
                  <a:lnTo>
                    <a:pt x="12" y="18"/>
                  </a:lnTo>
                  <a:lnTo>
                    <a:pt x="10" y="18"/>
                  </a:lnTo>
                  <a:lnTo>
                    <a:pt x="10" y="18"/>
                  </a:lnTo>
                  <a:lnTo>
                    <a:pt x="10" y="18"/>
                  </a:lnTo>
                  <a:lnTo>
                    <a:pt x="10" y="18"/>
                  </a:lnTo>
                  <a:lnTo>
                    <a:pt x="9" y="18"/>
                  </a:lnTo>
                  <a:lnTo>
                    <a:pt x="9" y="18"/>
                  </a:lnTo>
                  <a:lnTo>
                    <a:pt x="9" y="18"/>
                  </a:lnTo>
                  <a:lnTo>
                    <a:pt x="7" y="18"/>
                  </a:lnTo>
                  <a:lnTo>
                    <a:pt x="7" y="18"/>
                  </a:lnTo>
                  <a:lnTo>
                    <a:pt x="7" y="18"/>
                  </a:lnTo>
                  <a:lnTo>
                    <a:pt x="5" y="18"/>
                  </a:lnTo>
                  <a:lnTo>
                    <a:pt x="5" y="18"/>
                  </a:lnTo>
                  <a:lnTo>
                    <a:pt x="5" y="18"/>
                  </a:lnTo>
                  <a:lnTo>
                    <a:pt x="5" y="18"/>
                  </a:lnTo>
                  <a:lnTo>
                    <a:pt x="4" y="18"/>
                  </a:lnTo>
                  <a:lnTo>
                    <a:pt x="4" y="18"/>
                  </a:lnTo>
                  <a:lnTo>
                    <a:pt x="4" y="18"/>
                  </a:lnTo>
                  <a:lnTo>
                    <a:pt x="2" y="18"/>
                  </a:lnTo>
                  <a:lnTo>
                    <a:pt x="2" y="18"/>
                  </a:lnTo>
                  <a:lnTo>
                    <a:pt x="2" y="18"/>
                  </a:lnTo>
                  <a:lnTo>
                    <a:pt x="2" y="18"/>
                  </a:lnTo>
                  <a:lnTo>
                    <a:pt x="0" y="18"/>
                  </a:lnTo>
                  <a:lnTo>
                    <a:pt x="0" y="18"/>
                  </a:lnTo>
                  <a:lnTo>
                    <a:pt x="0" y="18"/>
                  </a:lnTo>
                  <a:close/>
                </a:path>
              </a:pathLst>
            </a:custGeom>
            <a:solidFill>
              <a:srgbClr val="ffffcc"/>
            </a:solidFill>
            <a:ln w="0">
              <a:noFill/>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19" name=""/>
            <p:cNvSpPr/>
            <p:nvPr/>
          </p:nvSpPr>
          <p:spPr>
            <a:xfrm>
              <a:off x="1935360" y="6296040"/>
              <a:ext cx="187200" cy="14400"/>
            </a:xfrm>
            <a:custGeom>
              <a:avLst/>
              <a:gdLst/>
              <a:ahLst/>
              <a:rect l="l" t="t" r="r" b="b"/>
              <a:pathLst>
                <a:path w="238" h="18">
                  <a:moveTo>
                    <a:pt x="0" y="18"/>
                  </a:moveTo>
                  <a:lnTo>
                    <a:pt x="0" y="18"/>
                  </a:lnTo>
                  <a:lnTo>
                    <a:pt x="0" y="18"/>
                  </a:lnTo>
                  <a:lnTo>
                    <a:pt x="2" y="18"/>
                  </a:lnTo>
                  <a:lnTo>
                    <a:pt x="2" y="18"/>
                  </a:lnTo>
                  <a:lnTo>
                    <a:pt x="2" y="18"/>
                  </a:lnTo>
                  <a:lnTo>
                    <a:pt x="2" y="18"/>
                  </a:lnTo>
                  <a:lnTo>
                    <a:pt x="4" y="18"/>
                  </a:lnTo>
                  <a:lnTo>
                    <a:pt x="4" y="18"/>
                  </a:lnTo>
                  <a:lnTo>
                    <a:pt x="4" y="18"/>
                  </a:lnTo>
                  <a:lnTo>
                    <a:pt x="5" y="18"/>
                  </a:lnTo>
                  <a:lnTo>
                    <a:pt x="5" y="18"/>
                  </a:lnTo>
                  <a:lnTo>
                    <a:pt x="5" y="18"/>
                  </a:lnTo>
                  <a:lnTo>
                    <a:pt x="5"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7" y="18"/>
                  </a:lnTo>
                  <a:lnTo>
                    <a:pt x="18" y="18"/>
                  </a:lnTo>
                  <a:lnTo>
                    <a:pt x="18" y="18"/>
                  </a:lnTo>
                  <a:lnTo>
                    <a:pt x="18" y="18"/>
                  </a:lnTo>
                  <a:lnTo>
                    <a:pt x="20" y="18"/>
                  </a:lnTo>
                  <a:lnTo>
                    <a:pt x="20" y="18"/>
                  </a:lnTo>
                  <a:lnTo>
                    <a:pt x="20" y="18"/>
                  </a:lnTo>
                  <a:lnTo>
                    <a:pt x="22" y="18"/>
                  </a:lnTo>
                  <a:lnTo>
                    <a:pt x="22" y="18"/>
                  </a:lnTo>
                  <a:lnTo>
                    <a:pt x="22" y="18"/>
                  </a:lnTo>
                  <a:lnTo>
                    <a:pt x="22" y="18"/>
                  </a:lnTo>
                  <a:lnTo>
                    <a:pt x="23" y="18"/>
                  </a:lnTo>
                  <a:lnTo>
                    <a:pt x="23" y="18"/>
                  </a:lnTo>
                  <a:lnTo>
                    <a:pt x="23" y="18"/>
                  </a:lnTo>
                  <a:lnTo>
                    <a:pt x="25" y="16"/>
                  </a:lnTo>
                  <a:lnTo>
                    <a:pt x="25" y="16"/>
                  </a:lnTo>
                  <a:lnTo>
                    <a:pt x="25" y="16"/>
                  </a:lnTo>
                  <a:lnTo>
                    <a:pt x="25" y="16"/>
                  </a:lnTo>
                  <a:lnTo>
                    <a:pt x="26" y="16"/>
                  </a:lnTo>
                  <a:lnTo>
                    <a:pt x="26" y="16"/>
                  </a:lnTo>
                  <a:lnTo>
                    <a:pt x="26"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6" y="16"/>
                  </a:lnTo>
                  <a:lnTo>
                    <a:pt x="38" y="16"/>
                  </a:lnTo>
                  <a:lnTo>
                    <a:pt x="38" y="16"/>
                  </a:lnTo>
                  <a:lnTo>
                    <a:pt x="38" y="16"/>
                  </a:lnTo>
                  <a:lnTo>
                    <a:pt x="39" y="16"/>
                  </a:lnTo>
                  <a:lnTo>
                    <a:pt x="39" y="16"/>
                  </a:lnTo>
                  <a:lnTo>
                    <a:pt x="39" y="16"/>
                  </a:lnTo>
                  <a:lnTo>
                    <a:pt x="41" y="16"/>
                  </a:lnTo>
                  <a:lnTo>
                    <a:pt x="41" y="16"/>
                  </a:lnTo>
                  <a:lnTo>
                    <a:pt x="41" y="16"/>
                  </a:lnTo>
                  <a:lnTo>
                    <a:pt x="41" y="16"/>
                  </a:lnTo>
                  <a:lnTo>
                    <a:pt x="43" y="16"/>
                  </a:lnTo>
                  <a:lnTo>
                    <a:pt x="43" y="16"/>
                  </a:lnTo>
                  <a:lnTo>
                    <a:pt x="43" y="16"/>
                  </a:lnTo>
                  <a:lnTo>
                    <a:pt x="44" y="16"/>
                  </a:lnTo>
                  <a:lnTo>
                    <a:pt x="44" y="16"/>
                  </a:lnTo>
                  <a:lnTo>
                    <a:pt x="44" y="16"/>
                  </a:lnTo>
                  <a:lnTo>
                    <a:pt x="44" y="16"/>
                  </a:lnTo>
                  <a:lnTo>
                    <a:pt x="46" y="16"/>
                  </a:lnTo>
                  <a:lnTo>
                    <a:pt x="46" y="16"/>
                  </a:lnTo>
                  <a:lnTo>
                    <a:pt x="46" y="16"/>
                  </a:lnTo>
                  <a:lnTo>
                    <a:pt x="48" y="14"/>
                  </a:lnTo>
                  <a:lnTo>
                    <a:pt x="48" y="14"/>
                  </a:lnTo>
                  <a:lnTo>
                    <a:pt x="48" y="14"/>
                  </a:lnTo>
                  <a:lnTo>
                    <a:pt x="48" y="14"/>
                  </a:lnTo>
                  <a:lnTo>
                    <a:pt x="49" y="14"/>
                  </a:lnTo>
                  <a:lnTo>
                    <a:pt x="49" y="14"/>
                  </a:lnTo>
                  <a:lnTo>
                    <a:pt x="49" y="14"/>
                  </a:lnTo>
                  <a:lnTo>
                    <a:pt x="51" y="14"/>
                  </a:lnTo>
                  <a:lnTo>
                    <a:pt x="51" y="14"/>
                  </a:lnTo>
                  <a:lnTo>
                    <a:pt x="51" y="14"/>
                  </a:lnTo>
                  <a:lnTo>
                    <a:pt x="52" y="14"/>
                  </a:lnTo>
                  <a:lnTo>
                    <a:pt x="52" y="14"/>
                  </a:lnTo>
                  <a:lnTo>
                    <a:pt x="52" y="14"/>
                  </a:lnTo>
                  <a:lnTo>
                    <a:pt x="52"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5" y="14"/>
                  </a:lnTo>
                  <a:lnTo>
                    <a:pt x="65" y="14"/>
                  </a:lnTo>
                  <a:lnTo>
                    <a:pt x="65" y="14"/>
                  </a:lnTo>
                  <a:lnTo>
                    <a:pt x="67" y="13"/>
                  </a:lnTo>
                  <a:lnTo>
                    <a:pt x="67" y="13"/>
                  </a:lnTo>
                  <a:lnTo>
                    <a:pt x="67" y="13"/>
                  </a:lnTo>
                  <a:lnTo>
                    <a:pt x="67" y="13"/>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8" y="13"/>
                  </a:lnTo>
                  <a:lnTo>
                    <a:pt x="78" y="13"/>
                  </a:lnTo>
                  <a:lnTo>
                    <a:pt x="78" y="13"/>
                  </a:lnTo>
                  <a:lnTo>
                    <a:pt x="78"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3"/>
                  </a:lnTo>
                  <a:lnTo>
                    <a:pt x="87" y="11"/>
                  </a:lnTo>
                  <a:lnTo>
                    <a:pt x="87" y="11"/>
                  </a:lnTo>
                  <a:lnTo>
                    <a:pt x="88" y="11"/>
                  </a:lnTo>
                  <a:lnTo>
                    <a:pt x="88" y="11"/>
                  </a:lnTo>
                  <a:lnTo>
                    <a:pt x="88" y="11"/>
                  </a:lnTo>
                  <a:lnTo>
                    <a:pt x="90" y="11"/>
                  </a:lnTo>
                  <a:lnTo>
                    <a:pt x="90" y="11"/>
                  </a:lnTo>
                  <a:lnTo>
                    <a:pt x="90" y="11"/>
                  </a:lnTo>
                  <a:lnTo>
                    <a:pt x="90" y="11"/>
                  </a:lnTo>
                  <a:lnTo>
                    <a:pt x="92" y="11"/>
                  </a:lnTo>
                  <a:lnTo>
                    <a:pt x="92" y="11"/>
                  </a:lnTo>
                  <a:lnTo>
                    <a:pt x="92" y="11"/>
                  </a:lnTo>
                  <a:lnTo>
                    <a:pt x="93" y="11"/>
                  </a:lnTo>
                  <a:lnTo>
                    <a:pt x="93" y="11"/>
                  </a:lnTo>
                  <a:lnTo>
                    <a:pt x="93" y="11"/>
                  </a:lnTo>
                  <a:lnTo>
                    <a:pt x="95" y="11"/>
                  </a:lnTo>
                  <a:lnTo>
                    <a:pt x="95" y="11"/>
                  </a:lnTo>
                  <a:lnTo>
                    <a:pt x="95" y="11"/>
                  </a:lnTo>
                  <a:lnTo>
                    <a:pt x="95" y="11"/>
                  </a:lnTo>
                  <a:lnTo>
                    <a:pt x="96" y="11"/>
                  </a:lnTo>
                  <a:lnTo>
                    <a:pt x="96" y="11"/>
                  </a:lnTo>
                  <a:lnTo>
                    <a:pt x="96"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11"/>
                  </a:lnTo>
                  <a:lnTo>
                    <a:pt x="105" y="11"/>
                  </a:lnTo>
                  <a:lnTo>
                    <a:pt x="106" y="11"/>
                  </a:lnTo>
                  <a:lnTo>
                    <a:pt x="106" y="11"/>
                  </a:lnTo>
                  <a:lnTo>
                    <a:pt x="106" y="11"/>
                  </a:lnTo>
                  <a:lnTo>
                    <a:pt x="106" y="11"/>
                  </a:lnTo>
                  <a:lnTo>
                    <a:pt x="108" y="11"/>
                  </a:lnTo>
                  <a:lnTo>
                    <a:pt x="108" y="11"/>
                  </a:lnTo>
                  <a:lnTo>
                    <a:pt x="108" y="11"/>
                  </a:lnTo>
                  <a:lnTo>
                    <a:pt x="109" y="11"/>
                  </a:lnTo>
                  <a:lnTo>
                    <a:pt x="109" y="11"/>
                  </a:lnTo>
                  <a:lnTo>
                    <a:pt x="109" y="11"/>
                  </a:lnTo>
                  <a:lnTo>
                    <a:pt x="109" y="11"/>
                  </a:lnTo>
                  <a:lnTo>
                    <a:pt x="111" y="11"/>
                  </a:lnTo>
                  <a:lnTo>
                    <a:pt x="111" y="11"/>
                  </a:lnTo>
                  <a:lnTo>
                    <a:pt x="111" y="11"/>
                  </a:lnTo>
                  <a:lnTo>
                    <a:pt x="113" y="11"/>
                  </a:lnTo>
                  <a:lnTo>
                    <a:pt x="113" y="11"/>
                  </a:lnTo>
                  <a:lnTo>
                    <a:pt x="113" y="11"/>
                  </a:lnTo>
                  <a:lnTo>
                    <a:pt x="114" y="11"/>
                  </a:lnTo>
                  <a:lnTo>
                    <a:pt x="114" y="11"/>
                  </a:lnTo>
                  <a:lnTo>
                    <a:pt x="114" y="11"/>
                  </a:lnTo>
                  <a:lnTo>
                    <a:pt x="114" y="11"/>
                  </a:lnTo>
                  <a:lnTo>
                    <a:pt x="116" y="11"/>
                  </a:lnTo>
                  <a:lnTo>
                    <a:pt x="116" y="11"/>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7" y="9"/>
                  </a:lnTo>
                  <a:lnTo>
                    <a:pt x="139" y="9"/>
                  </a:lnTo>
                  <a:lnTo>
                    <a:pt x="139" y="9"/>
                  </a:lnTo>
                  <a:lnTo>
                    <a:pt x="139" y="9"/>
                  </a:lnTo>
                  <a:lnTo>
                    <a:pt x="140" y="9"/>
                  </a:lnTo>
                  <a:lnTo>
                    <a:pt x="140" y="9"/>
                  </a:lnTo>
                  <a:lnTo>
                    <a:pt x="140" y="9"/>
                  </a:lnTo>
                  <a:lnTo>
                    <a:pt x="140" y="9"/>
                  </a:lnTo>
                  <a:lnTo>
                    <a:pt x="142" y="9"/>
                  </a:lnTo>
                  <a:lnTo>
                    <a:pt x="142" y="9"/>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8"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7"/>
                  </a:lnTo>
                  <a:lnTo>
                    <a:pt x="155" y="7"/>
                  </a:lnTo>
                  <a:lnTo>
                    <a:pt x="155" y="7"/>
                  </a:lnTo>
                  <a:lnTo>
                    <a:pt x="155" y="7"/>
                  </a:lnTo>
                  <a:lnTo>
                    <a:pt x="157" y="7"/>
                  </a:lnTo>
                  <a:lnTo>
                    <a:pt x="157" y="7"/>
                  </a:lnTo>
                  <a:lnTo>
                    <a:pt x="157" y="7"/>
                  </a:lnTo>
                  <a:lnTo>
                    <a:pt x="157" y="7"/>
                  </a:lnTo>
                  <a:lnTo>
                    <a:pt x="158" y="7"/>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1" y="6"/>
                  </a:lnTo>
                  <a:lnTo>
                    <a:pt x="173" y="6"/>
                  </a:lnTo>
                  <a:lnTo>
                    <a:pt x="173" y="6"/>
                  </a:lnTo>
                  <a:lnTo>
                    <a:pt x="173" y="6"/>
                  </a:lnTo>
                  <a:lnTo>
                    <a:pt x="175" y="6"/>
                  </a:lnTo>
                  <a:lnTo>
                    <a:pt x="175" y="6"/>
                  </a:lnTo>
                  <a:lnTo>
                    <a:pt x="175" y="4"/>
                  </a:lnTo>
                  <a:lnTo>
                    <a:pt x="176" y="4"/>
                  </a:lnTo>
                  <a:lnTo>
                    <a:pt x="176" y="4"/>
                  </a:lnTo>
                  <a:lnTo>
                    <a:pt x="176" y="4"/>
                  </a:lnTo>
                  <a:lnTo>
                    <a:pt x="176" y="4"/>
                  </a:lnTo>
                  <a:lnTo>
                    <a:pt x="178" y="4"/>
                  </a:lnTo>
                  <a:lnTo>
                    <a:pt x="178" y="4"/>
                  </a:lnTo>
                  <a:lnTo>
                    <a:pt x="178" y="4"/>
                  </a:lnTo>
                  <a:lnTo>
                    <a:pt x="179" y="4"/>
                  </a:lnTo>
                  <a:lnTo>
                    <a:pt x="179" y="4"/>
                  </a:lnTo>
                  <a:lnTo>
                    <a:pt x="179" y="4"/>
                  </a:lnTo>
                  <a:lnTo>
                    <a:pt x="179" y="4"/>
                  </a:lnTo>
                  <a:lnTo>
                    <a:pt x="181" y="4"/>
                  </a:lnTo>
                  <a:lnTo>
                    <a:pt x="181" y="4"/>
                  </a:lnTo>
                  <a:lnTo>
                    <a:pt x="181" y="4"/>
                  </a:lnTo>
                  <a:lnTo>
                    <a:pt x="183" y="4"/>
                  </a:lnTo>
                  <a:lnTo>
                    <a:pt x="183" y="4"/>
                  </a:lnTo>
                  <a:lnTo>
                    <a:pt x="183" y="4"/>
                  </a:lnTo>
                  <a:lnTo>
                    <a:pt x="183" y="4"/>
                  </a:lnTo>
                  <a:lnTo>
                    <a:pt x="184" y="4"/>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2" y="4"/>
                  </a:lnTo>
                  <a:lnTo>
                    <a:pt x="192" y="4"/>
                  </a:lnTo>
                  <a:lnTo>
                    <a:pt x="192" y="4"/>
                  </a:lnTo>
                  <a:lnTo>
                    <a:pt x="194" y="4"/>
                  </a:lnTo>
                  <a:lnTo>
                    <a:pt x="194" y="4"/>
                  </a:lnTo>
                  <a:lnTo>
                    <a:pt x="194" y="4"/>
                  </a:lnTo>
                  <a:lnTo>
                    <a:pt x="196" y="4"/>
                  </a:lnTo>
                  <a:lnTo>
                    <a:pt x="196" y="4"/>
                  </a:lnTo>
                  <a:lnTo>
                    <a:pt x="196" y="4"/>
                  </a:lnTo>
                  <a:lnTo>
                    <a:pt x="196" y="4"/>
                  </a:lnTo>
                  <a:lnTo>
                    <a:pt x="197" y="2"/>
                  </a:lnTo>
                  <a:lnTo>
                    <a:pt x="197" y="2"/>
                  </a:lnTo>
                  <a:lnTo>
                    <a:pt x="197" y="2"/>
                  </a:lnTo>
                  <a:lnTo>
                    <a:pt x="199" y="2"/>
                  </a:lnTo>
                  <a:lnTo>
                    <a:pt x="199" y="2"/>
                  </a:lnTo>
                  <a:lnTo>
                    <a:pt x="199" y="2"/>
                  </a:lnTo>
                  <a:lnTo>
                    <a:pt x="199" y="2"/>
                  </a:lnTo>
                  <a:lnTo>
                    <a:pt x="201" y="2"/>
                  </a:lnTo>
                  <a:lnTo>
                    <a:pt x="201" y="2"/>
                  </a:lnTo>
                  <a:lnTo>
                    <a:pt x="201" y="2"/>
                  </a:lnTo>
                  <a:lnTo>
                    <a:pt x="202" y="2"/>
                  </a:lnTo>
                  <a:lnTo>
                    <a:pt x="202" y="2"/>
                  </a:lnTo>
                  <a:lnTo>
                    <a:pt x="202" y="2"/>
                  </a:lnTo>
                  <a:lnTo>
                    <a:pt x="202"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4" y="2"/>
                  </a:lnTo>
                  <a:lnTo>
                    <a:pt x="215" y="2"/>
                  </a:lnTo>
                  <a:lnTo>
                    <a:pt x="215" y="2"/>
                  </a:lnTo>
                  <a:lnTo>
                    <a:pt x="215" y="2"/>
                  </a:lnTo>
                  <a:lnTo>
                    <a:pt x="217" y="2"/>
                  </a:lnTo>
                  <a:lnTo>
                    <a:pt x="217" y="2"/>
                  </a:lnTo>
                  <a:lnTo>
                    <a:pt x="217" y="2"/>
                  </a:lnTo>
                  <a:lnTo>
                    <a:pt x="218" y="2"/>
                  </a:lnTo>
                  <a:lnTo>
                    <a:pt x="218" y="2"/>
                  </a:lnTo>
                  <a:lnTo>
                    <a:pt x="218" y="2"/>
                  </a:lnTo>
                  <a:lnTo>
                    <a:pt x="218" y="2"/>
                  </a:lnTo>
                  <a:lnTo>
                    <a:pt x="220" y="2"/>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20" name=""/>
            <p:cNvSpPr/>
            <p:nvPr/>
          </p:nvSpPr>
          <p:spPr>
            <a:xfrm>
              <a:off x="1935360" y="6296040"/>
              <a:ext cx="187200" cy="14400"/>
            </a:xfrm>
            <a:custGeom>
              <a:avLst/>
              <a:gdLst/>
              <a:ahLst/>
              <a:rect l="l" t="t" r="r" b="b"/>
              <a:pathLst>
                <a:path w="238" h="18">
                  <a:moveTo>
                    <a:pt x="238" y="0"/>
                  </a:move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2"/>
                  </a:lnTo>
                  <a:lnTo>
                    <a:pt x="218" y="2"/>
                  </a:lnTo>
                  <a:lnTo>
                    <a:pt x="218" y="2"/>
                  </a:lnTo>
                  <a:lnTo>
                    <a:pt x="218" y="2"/>
                  </a:lnTo>
                  <a:lnTo>
                    <a:pt x="218" y="2"/>
                  </a:lnTo>
                  <a:lnTo>
                    <a:pt x="217" y="2"/>
                  </a:lnTo>
                  <a:lnTo>
                    <a:pt x="217" y="2"/>
                  </a:lnTo>
                  <a:lnTo>
                    <a:pt x="217" y="2"/>
                  </a:lnTo>
                  <a:lnTo>
                    <a:pt x="215" y="2"/>
                  </a:lnTo>
                  <a:lnTo>
                    <a:pt x="215" y="2"/>
                  </a:lnTo>
                  <a:lnTo>
                    <a:pt x="215" y="2"/>
                  </a:lnTo>
                  <a:lnTo>
                    <a:pt x="214" y="2"/>
                  </a:lnTo>
                  <a:lnTo>
                    <a:pt x="214" y="2"/>
                  </a:lnTo>
                  <a:lnTo>
                    <a:pt x="214" y="2"/>
                  </a:lnTo>
                  <a:lnTo>
                    <a:pt x="214" y="2"/>
                  </a:lnTo>
                  <a:lnTo>
                    <a:pt x="212" y="2"/>
                  </a:lnTo>
                  <a:lnTo>
                    <a:pt x="212" y="2"/>
                  </a:lnTo>
                  <a:lnTo>
                    <a:pt x="212" y="2"/>
                  </a:lnTo>
                  <a:lnTo>
                    <a:pt x="210" y="2"/>
                  </a:lnTo>
                  <a:lnTo>
                    <a:pt x="210" y="2"/>
                  </a:lnTo>
                  <a:lnTo>
                    <a:pt x="210" y="2"/>
                  </a:lnTo>
                  <a:lnTo>
                    <a:pt x="210" y="2"/>
                  </a:lnTo>
                  <a:lnTo>
                    <a:pt x="209" y="2"/>
                  </a:lnTo>
                  <a:lnTo>
                    <a:pt x="209" y="2"/>
                  </a:lnTo>
                  <a:lnTo>
                    <a:pt x="209" y="2"/>
                  </a:lnTo>
                  <a:lnTo>
                    <a:pt x="207" y="2"/>
                  </a:lnTo>
                  <a:lnTo>
                    <a:pt x="207" y="2"/>
                  </a:lnTo>
                  <a:lnTo>
                    <a:pt x="207" y="2"/>
                  </a:lnTo>
                  <a:lnTo>
                    <a:pt x="207" y="2"/>
                  </a:lnTo>
                  <a:lnTo>
                    <a:pt x="205" y="2"/>
                  </a:lnTo>
                  <a:lnTo>
                    <a:pt x="205" y="2"/>
                  </a:lnTo>
                  <a:lnTo>
                    <a:pt x="205" y="2"/>
                  </a:lnTo>
                  <a:lnTo>
                    <a:pt x="204" y="2"/>
                  </a:lnTo>
                  <a:lnTo>
                    <a:pt x="204" y="2"/>
                  </a:lnTo>
                  <a:lnTo>
                    <a:pt x="204" y="2"/>
                  </a:lnTo>
                  <a:lnTo>
                    <a:pt x="202" y="2"/>
                  </a:lnTo>
                  <a:lnTo>
                    <a:pt x="202" y="2"/>
                  </a:lnTo>
                  <a:lnTo>
                    <a:pt x="202" y="2"/>
                  </a:lnTo>
                  <a:lnTo>
                    <a:pt x="202" y="2"/>
                  </a:lnTo>
                  <a:lnTo>
                    <a:pt x="201" y="2"/>
                  </a:lnTo>
                  <a:lnTo>
                    <a:pt x="201" y="2"/>
                  </a:lnTo>
                  <a:lnTo>
                    <a:pt x="201" y="2"/>
                  </a:lnTo>
                  <a:lnTo>
                    <a:pt x="199" y="2"/>
                  </a:lnTo>
                  <a:lnTo>
                    <a:pt x="199" y="2"/>
                  </a:lnTo>
                  <a:lnTo>
                    <a:pt x="199" y="2"/>
                  </a:lnTo>
                  <a:lnTo>
                    <a:pt x="199" y="2"/>
                  </a:lnTo>
                  <a:lnTo>
                    <a:pt x="197" y="2"/>
                  </a:lnTo>
                  <a:lnTo>
                    <a:pt x="197" y="2"/>
                  </a:lnTo>
                  <a:lnTo>
                    <a:pt x="197" y="2"/>
                  </a:lnTo>
                  <a:lnTo>
                    <a:pt x="196" y="4"/>
                  </a:lnTo>
                  <a:lnTo>
                    <a:pt x="196" y="4"/>
                  </a:lnTo>
                  <a:lnTo>
                    <a:pt x="196" y="4"/>
                  </a:lnTo>
                  <a:lnTo>
                    <a:pt x="196" y="4"/>
                  </a:lnTo>
                  <a:lnTo>
                    <a:pt x="194" y="4"/>
                  </a:lnTo>
                  <a:lnTo>
                    <a:pt x="194" y="4"/>
                  </a:lnTo>
                  <a:lnTo>
                    <a:pt x="194" y="4"/>
                  </a:lnTo>
                  <a:lnTo>
                    <a:pt x="192" y="4"/>
                  </a:lnTo>
                  <a:lnTo>
                    <a:pt x="192" y="4"/>
                  </a:lnTo>
                  <a:lnTo>
                    <a:pt x="192" y="4"/>
                  </a:lnTo>
                  <a:lnTo>
                    <a:pt x="191" y="4"/>
                  </a:lnTo>
                  <a:lnTo>
                    <a:pt x="191" y="4"/>
                  </a:lnTo>
                  <a:lnTo>
                    <a:pt x="191" y="4"/>
                  </a:lnTo>
                  <a:lnTo>
                    <a:pt x="191" y="4"/>
                  </a:lnTo>
                  <a:lnTo>
                    <a:pt x="189" y="4"/>
                  </a:lnTo>
                  <a:lnTo>
                    <a:pt x="189" y="4"/>
                  </a:lnTo>
                  <a:lnTo>
                    <a:pt x="189" y="4"/>
                  </a:lnTo>
                  <a:lnTo>
                    <a:pt x="188" y="4"/>
                  </a:lnTo>
                  <a:lnTo>
                    <a:pt x="188" y="4"/>
                  </a:lnTo>
                  <a:lnTo>
                    <a:pt x="188" y="4"/>
                  </a:lnTo>
                  <a:lnTo>
                    <a:pt x="188" y="4"/>
                  </a:lnTo>
                  <a:lnTo>
                    <a:pt x="186" y="4"/>
                  </a:lnTo>
                  <a:lnTo>
                    <a:pt x="186" y="4"/>
                  </a:lnTo>
                  <a:lnTo>
                    <a:pt x="186" y="4"/>
                  </a:lnTo>
                  <a:lnTo>
                    <a:pt x="184" y="4"/>
                  </a:lnTo>
                  <a:lnTo>
                    <a:pt x="184" y="4"/>
                  </a:lnTo>
                  <a:lnTo>
                    <a:pt x="184" y="4"/>
                  </a:lnTo>
                  <a:lnTo>
                    <a:pt x="183" y="4"/>
                  </a:lnTo>
                  <a:lnTo>
                    <a:pt x="183" y="4"/>
                  </a:lnTo>
                  <a:lnTo>
                    <a:pt x="183" y="4"/>
                  </a:lnTo>
                  <a:lnTo>
                    <a:pt x="183" y="4"/>
                  </a:lnTo>
                  <a:lnTo>
                    <a:pt x="181" y="4"/>
                  </a:lnTo>
                  <a:lnTo>
                    <a:pt x="181" y="4"/>
                  </a:lnTo>
                  <a:lnTo>
                    <a:pt x="181" y="4"/>
                  </a:lnTo>
                  <a:lnTo>
                    <a:pt x="179" y="4"/>
                  </a:lnTo>
                  <a:lnTo>
                    <a:pt x="179" y="4"/>
                  </a:lnTo>
                  <a:lnTo>
                    <a:pt x="179" y="4"/>
                  </a:lnTo>
                  <a:lnTo>
                    <a:pt x="179" y="4"/>
                  </a:lnTo>
                  <a:lnTo>
                    <a:pt x="178" y="4"/>
                  </a:lnTo>
                  <a:lnTo>
                    <a:pt x="178" y="4"/>
                  </a:lnTo>
                  <a:lnTo>
                    <a:pt x="178" y="4"/>
                  </a:lnTo>
                  <a:lnTo>
                    <a:pt x="176" y="4"/>
                  </a:lnTo>
                  <a:lnTo>
                    <a:pt x="176" y="4"/>
                  </a:lnTo>
                  <a:lnTo>
                    <a:pt x="176" y="4"/>
                  </a:lnTo>
                  <a:lnTo>
                    <a:pt x="176" y="4"/>
                  </a:lnTo>
                  <a:lnTo>
                    <a:pt x="175" y="4"/>
                  </a:lnTo>
                  <a:lnTo>
                    <a:pt x="175" y="6"/>
                  </a:lnTo>
                  <a:lnTo>
                    <a:pt x="175" y="6"/>
                  </a:lnTo>
                  <a:lnTo>
                    <a:pt x="173" y="6"/>
                  </a:lnTo>
                  <a:lnTo>
                    <a:pt x="173" y="6"/>
                  </a:lnTo>
                  <a:lnTo>
                    <a:pt x="173" y="6"/>
                  </a:lnTo>
                  <a:lnTo>
                    <a:pt x="171" y="6"/>
                  </a:lnTo>
                  <a:lnTo>
                    <a:pt x="171" y="6"/>
                  </a:lnTo>
                  <a:lnTo>
                    <a:pt x="171" y="6"/>
                  </a:lnTo>
                  <a:lnTo>
                    <a:pt x="171" y="6"/>
                  </a:lnTo>
                  <a:lnTo>
                    <a:pt x="170" y="6"/>
                  </a:lnTo>
                  <a:lnTo>
                    <a:pt x="170" y="6"/>
                  </a:lnTo>
                  <a:lnTo>
                    <a:pt x="170" y="6"/>
                  </a:lnTo>
                  <a:lnTo>
                    <a:pt x="168" y="6"/>
                  </a:lnTo>
                  <a:lnTo>
                    <a:pt x="168" y="6"/>
                  </a:lnTo>
                  <a:lnTo>
                    <a:pt x="168" y="6"/>
                  </a:lnTo>
                  <a:lnTo>
                    <a:pt x="168" y="6"/>
                  </a:lnTo>
                  <a:lnTo>
                    <a:pt x="166" y="6"/>
                  </a:lnTo>
                  <a:lnTo>
                    <a:pt x="166" y="6"/>
                  </a:lnTo>
                  <a:lnTo>
                    <a:pt x="166" y="6"/>
                  </a:lnTo>
                  <a:lnTo>
                    <a:pt x="165" y="6"/>
                  </a:lnTo>
                  <a:lnTo>
                    <a:pt x="165" y="6"/>
                  </a:lnTo>
                  <a:lnTo>
                    <a:pt x="165" y="6"/>
                  </a:lnTo>
                  <a:lnTo>
                    <a:pt x="165" y="6"/>
                  </a:lnTo>
                  <a:lnTo>
                    <a:pt x="163" y="6"/>
                  </a:lnTo>
                  <a:lnTo>
                    <a:pt x="163" y="6"/>
                  </a:lnTo>
                  <a:lnTo>
                    <a:pt x="163" y="6"/>
                  </a:lnTo>
                  <a:lnTo>
                    <a:pt x="162" y="6"/>
                  </a:lnTo>
                  <a:lnTo>
                    <a:pt x="162" y="6"/>
                  </a:lnTo>
                  <a:lnTo>
                    <a:pt x="162" y="6"/>
                  </a:lnTo>
                  <a:lnTo>
                    <a:pt x="160" y="6"/>
                  </a:lnTo>
                  <a:lnTo>
                    <a:pt x="160" y="6"/>
                  </a:lnTo>
                  <a:lnTo>
                    <a:pt x="160" y="6"/>
                  </a:lnTo>
                  <a:lnTo>
                    <a:pt x="160" y="6"/>
                  </a:lnTo>
                  <a:lnTo>
                    <a:pt x="158" y="6"/>
                  </a:lnTo>
                  <a:lnTo>
                    <a:pt x="158" y="6"/>
                  </a:lnTo>
                  <a:lnTo>
                    <a:pt x="158" y="7"/>
                  </a:lnTo>
                  <a:lnTo>
                    <a:pt x="157" y="7"/>
                  </a:lnTo>
                  <a:lnTo>
                    <a:pt x="157" y="7"/>
                  </a:lnTo>
                  <a:lnTo>
                    <a:pt x="157" y="7"/>
                  </a:lnTo>
                  <a:lnTo>
                    <a:pt x="157" y="7"/>
                  </a:lnTo>
                  <a:lnTo>
                    <a:pt x="155" y="7"/>
                  </a:lnTo>
                  <a:lnTo>
                    <a:pt x="155" y="7"/>
                  </a:lnTo>
                  <a:lnTo>
                    <a:pt x="155" y="7"/>
                  </a:lnTo>
                  <a:lnTo>
                    <a:pt x="153" y="7"/>
                  </a:lnTo>
                  <a:lnTo>
                    <a:pt x="153" y="7"/>
                  </a:lnTo>
                  <a:lnTo>
                    <a:pt x="153" y="7"/>
                  </a:lnTo>
                  <a:lnTo>
                    <a:pt x="152" y="7"/>
                  </a:lnTo>
                  <a:lnTo>
                    <a:pt x="152" y="7"/>
                  </a:lnTo>
                  <a:lnTo>
                    <a:pt x="152" y="7"/>
                  </a:lnTo>
                  <a:lnTo>
                    <a:pt x="152" y="7"/>
                  </a:lnTo>
                  <a:lnTo>
                    <a:pt x="150" y="7"/>
                  </a:lnTo>
                  <a:lnTo>
                    <a:pt x="150" y="7"/>
                  </a:lnTo>
                  <a:lnTo>
                    <a:pt x="150" y="7"/>
                  </a:lnTo>
                  <a:lnTo>
                    <a:pt x="148" y="7"/>
                  </a:lnTo>
                  <a:lnTo>
                    <a:pt x="148" y="7"/>
                  </a:lnTo>
                  <a:lnTo>
                    <a:pt x="148" y="7"/>
                  </a:lnTo>
                  <a:lnTo>
                    <a:pt x="148" y="7"/>
                  </a:lnTo>
                  <a:lnTo>
                    <a:pt x="147" y="7"/>
                  </a:lnTo>
                  <a:lnTo>
                    <a:pt x="147" y="7"/>
                  </a:lnTo>
                  <a:lnTo>
                    <a:pt x="147" y="7"/>
                  </a:lnTo>
                  <a:lnTo>
                    <a:pt x="145" y="7"/>
                  </a:lnTo>
                  <a:lnTo>
                    <a:pt x="145" y="7"/>
                  </a:lnTo>
                  <a:lnTo>
                    <a:pt x="145" y="7"/>
                  </a:lnTo>
                  <a:lnTo>
                    <a:pt x="145" y="7"/>
                  </a:lnTo>
                  <a:lnTo>
                    <a:pt x="144" y="7"/>
                  </a:lnTo>
                  <a:lnTo>
                    <a:pt x="144" y="7"/>
                  </a:lnTo>
                  <a:lnTo>
                    <a:pt x="144" y="7"/>
                  </a:lnTo>
                  <a:lnTo>
                    <a:pt x="142" y="7"/>
                  </a:lnTo>
                  <a:lnTo>
                    <a:pt x="142" y="9"/>
                  </a:lnTo>
                  <a:lnTo>
                    <a:pt x="142" y="9"/>
                  </a:lnTo>
                  <a:lnTo>
                    <a:pt x="140" y="9"/>
                  </a:lnTo>
                  <a:lnTo>
                    <a:pt x="140" y="9"/>
                  </a:lnTo>
                  <a:lnTo>
                    <a:pt x="140" y="9"/>
                  </a:lnTo>
                  <a:lnTo>
                    <a:pt x="140" y="9"/>
                  </a:lnTo>
                  <a:lnTo>
                    <a:pt x="139" y="9"/>
                  </a:lnTo>
                  <a:lnTo>
                    <a:pt x="139" y="9"/>
                  </a:lnTo>
                  <a:lnTo>
                    <a:pt x="139" y="9"/>
                  </a:lnTo>
                  <a:lnTo>
                    <a:pt x="137" y="9"/>
                  </a:lnTo>
                  <a:lnTo>
                    <a:pt x="137" y="9"/>
                  </a:lnTo>
                  <a:lnTo>
                    <a:pt x="137" y="9"/>
                  </a:lnTo>
                  <a:lnTo>
                    <a:pt x="137" y="9"/>
                  </a:lnTo>
                  <a:lnTo>
                    <a:pt x="135" y="9"/>
                  </a:lnTo>
                  <a:lnTo>
                    <a:pt x="135" y="9"/>
                  </a:lnTo>
                  <a:lnTo>
                    <a:pt x="135" y="9"/>
                  </a:lnTo>
                  <a:lnTo>
                    <a:pt x="134" y="9"/>
                  </a:lnTo>
                  <a:lnTo>
                    <a:pt x="134" y="9"/>
                  </a:lnTo>
                  <a:lnTo>
                    <a:pt x="134" y="9"/>
                  </a:lnTo>
                  <a:lnTo>
                    <a:pt x="134" y="9"/>
                  </a:lnTo>
                  <a:lnTo>
                    <a:pt x="132" y="9"/>
                  </a:lnTo>
                  <a:lnTo>
                    <a:pt x="132" y="9"/>
                  </a:lnTo>
                  <a:lnTo>
                    <a:pt x="132" y="9"/>
                  </a:lnTo>
                  <a:lnTo>
                    <a:pt x="131" y="9"/>
                  </a:lnTo>
                  <a:lnTo>
                    <a:pt x="131" y="9"/>
                  </a:lnTo>
                  <a:lnTo>
                    <a:pt x="131" y="9"/>
                  </a:lnTo>
                  <a:lnTo>
                    <a:pt x="129" y="9"/>
                  </a:lnTo>
                  <a:lnTo>
                    <a:pt x="129" y="9"/>
                  </a:lnTo>
                  <a:lnTo>
                    <a:pt x="129" y="9"/>
                  </a:lnTo>
                  <a:lnTo>
                    <a:pt x="129" y="9"/>
                  </a:lnTo>
                  <a:lnTo>
                    <a:pt x="127" y="9"/>
                  </a:lnTo>
                  <a:lnTo>
                    <a:pt x="127" y="9"/>
                  </a:lnTo>
                  <a:lnTo>
                    <a:pt x="127" y="9"/>
                  </a:lnTo>
                  <a:lnTo>
                    <a:pt x="126" y="9"/>
                  </a:lnTo>
                  <a:lnTo>
                    <a:pt x="126" y="9"/>
                  </a:lnTo>
                  <a:lnTo>
                    <a:pt x="126" y="9"/>
                  </a:lnTo>
                  <a:lnTo>
                    <a:pt x="126" y="9"/>
                  </a:lnTo>
                  <a:lnTo>
                    <a:pt x="124" y="9"/>
                  </a:lnTo>
                  <a:lnTo>
                    <a:pt x="124" y="9"/>
                  </a:lnTo>
                  <a:lnTo>
                    <a:pt x="124" y="9"/>
                  </a:lnTo>
                  <a:lnTo>
                    <a:pt x="122" y="9"/>
                  </a:lnTo>
                  <a:lnTo>
                    <a:pt x="122" y="9"/>
                  </a:lnTo>
                  <a:lnTo>
                    <a:pt x="122" y="9"/>
                  </a:lnTo>
                  <a:lnTo>
                    <a:pt x="121" y="9"/>
                  </a:lnTo>
                  <a:lnTo>
                    <a:pt x="121" y="9"/>
                  </a:lnTo>
                  <a:lnTo>
                    <a:pt x="121" y="9"/>
                  </a:lnTo>
                  <a:lnTo>
                    <a:pt x="121" y="9"/>
                  </a:lnTo>
                  <a:lnTo>
                    <a:pt x="119" y="9"/>
                  </a:lnTo>
                  <a:lnTo>
                    <a:pt x="119" y="9"/>
                  </a:lnTo>
                  <a:lnTo>
                    <a:pt x="119" y="9"/>
                  </a:lnTo>
                  <a:lnTo>
                    <a:pt x="118" y="9"/>
                  </a:lnTo>
                  <a:lnTo>
                    <a:pt x="118" y="9"/>
                  </a:lnTo>
                  <a:lnTo>
                    <a:pt x="118" y="9"/>
                  </a:lnTo>
                  <a:lnTo>
                    <a:pt x="118" y="9"/>
                  </a:lnTo>
                  <a:lnTo>
                    <a:pt x="116" y="9"/>
                  </a:lnTo>
                  <a:lnTo>
                    <a:pt x="116" y="11"/>
                  </a:lnTo>
                  <a:lnTo>
                    <a:pt x="116" y="11"/>
                  </a:lnTo>
                  <a:lnTo>
                    <a:pt x="114" y="11"/>
                  </a:lnTo>
                  <a:lnTo>
                    <a:pt x="114" y="11"/>
                  </a:lnTo>
                  <a:lnTo>
                    <a:pt x="114" y="11"/>
                  </a:lnTo>
                  <a:lnTo>
                    <a:pt x="114" y="11"/>
                  </a:lnTo>
                  <a:lnTo>
                    <a:pt x="113" y="11"/>
                  </a:lnTo>
                  <a:lnTo>
                    <a:pt x="113" y="11"/>
                  </a:lnTo>
                  <a:lnTo>
                    <a:pt x="113" y="11"/>
                  </a:lnTo>
                  <a:lnTo>
                    <a:pt x="111" y="11"/>
                  </a:lnTo>
                  <a:lnTo>
                    <a:pt x="111" y="11"/>
                  </a:lnTo>
                  <a:lnTo>
                    <a:pt x="111" y="11"/>
                  </a:lnTo>
                  <a:lnTo>
                    <a:pt x="109" y="11"/>
                  </a:lnTo>
                  <a:lnTo>
                    <a:pt x="109" y="11"/>
                  </a:lnTo>
                  <a:lnTo>
                    <a:pt x="109" y="11"/>
                  </a:lnTo>
                  <a:lnTo>
                    <a:pt x="109" y="11"/>
                  </a:lnTo>
                  <a:lnTo>
                    <a:pt x="108" y="11"/>
                  </a:lnTo>
                  <a:lnTo>
                    <a:pt x="108" y="11"/>
                  </a:lnTo>
                  <a:lnTo>
                    <a:pt x="108" y="11"/>
                  </a:lnTo>
                  <a:lnTo>
                    <a:pt x="106" y="11"/>
                  </a:lnTo>
                  <a:lnTo>
                    <a:pt x="106" y="11"/>
                  </a:lnTo>
                  <a:lnTo>
                    <a:pt x="106" y="11"/>
                  </a:lnTo>
                  <a:lnTo>
                    <a:pt x="106" y="11"/>
                  </a:lnTo>
                  <a:lnTo>
                    <a:pt x="105" y="11"/>
                  </a:lnTo>
                  <a:lnTo>
                    <a:pt x="105" y="11"/>
                  </a:lnTo>
                  <a:lnTo>
                    <a:pt x="105" y="11"/>
                  </a:lnTo>
                  <a:lnTo>
                    <a:pt x="103" y="11"/>
                  </a:lnTo>
                  <a:lnTo>
                    <a:pt x="103" y="11"/>
                  </a:lnTo>
                  <a:lnTo>
                    <a:pt x="103" y="11"/>
                  </a:lnTo>
                  <a:lnTo>
                    <a:pt x="103" y="11"/>
                  </a:lnTo>
                  <a:lnTo>
                    <a:pt x="101" y="11"/>
                  </a:lnTo>
                  <a:lnTo>
                    <a:pt x="101" y="11"/>
                  </a:lnTo>
                  <a:lnTo>
                    <a:pt x="101" y="11"/>
                  </a:lnTo>
                  <a:lnTo>
                    <a:pt x="100" y="11"/>
                  </a:lnTo>
                  <a:lnTo>
                    <a:pt x="100" y="11"/>
                  </a:lnTo>
                  <a:lnTo>
                    <a:pt x="100" y="11"/>
                  </a:lnTo>
                  <a:lnTo>
                    <a:pt x="98" y="11"/>
                  </a:lnTo>
                  <a:lnTo>
                    <a:pt x="98" y="11"/>
                  </a:lnTo>
                  <a:lnTo>
                    <a:pt x="98" y="11"/>
                  </a:lnTo>
                  <a:lnTo>
                    <a:pt x="98" y="11"/>
                  </a:lnTo>
                  <a:lnTo>
                    <a:pt x="96" y="11"/>
                  </a:lnTo>
                  <a:lnTo>
                    <a:pt x="96" y="11"/>
                  </a:lnTo>
                  <a:lnTo>
                    <a:pt x="96" y="11"/>
                  </a:lnTo>
                  <a:lnTo>
                    <a:pt x="95" y="11"/>
                  </a:lnTo>
                  <a:lnTo>
                    <a:pt x="95" y="11"/>
                  </a:lnTo>
                  <a:lnTo>
                    <a:pt x="95" y="11"/>
                  </a:lnTo>
                  <a:lnTo>
                    <a:pt x="95" y="11"/>
                  </a:lnTo>
                  <a:lnTo>
                    <a:pt x="93" y="11"/>
                  </a:lnTo>
                  <a:lnTo>
                    <a:pt x="93" y="11"/>
                  </a:lnTo>
                  <a:lnTo>
                    <a:pt x="93" y="11"/>
                  </a:lnTo>
                  <a:lnTo>
                    <a:pt x="92" y="11"/>
                  </a:lnTo>
                  <a:lnTo>
                    <a:pt x="92" y="11"/>
                  </a:lnTo>
                  <a:lnTo>
                    <a:pt x="92" y="11"/>
                  </a:lnTo>
                  <a:lnTo>
                    <a:pt x="90" y="11"/>
                  </a:lnTo>
                  <a:lnTo>
                    <a:pt x="90" y="11"/>
                  </a:lnTo>
                  <a:lnTo>
                    <a:pt x="90" y="11"/>
                  </a:lnTo>
                  <a:lnTo>
                    <a:pt x="90" y="11"/>
                  </a:lnTo>
                  <a:lnTo>
                    <a:pt x="88" y="11"/>
                  </a:lnTo>
                  <a:lnTo>
                    <a:pt x="88" y="11"/>
                  </a:lnTo>
                  <a:lnTo>
                    <a:pt x="88" y="11"/>
                  </a:lnTo>
                  <a:lnTo>
                    <a:pt x="87" y="11"/>
                  </a:lnTo>
                  <a:lnTo>
                    <a:pt x="87" y="11"/>
                  </a:lnTo>
                  <a:lnTo>
                    <a:pt x="87" y="13"/>
                  </a:lnTo>
                  <a:lnTo>
                    <a:pt x="87" y="13"/>
                  </a:lnTo>
                  <a:lnTo>
                    <a:pt x="85" y="13"/>
                  </a:lnTo>
                  <a:lnTo>
                    <a:pt x="85" y="13"/>
                  </a:lnTo>
                  <a:lnTo>
                    <a:pt x="85" y="13"/>
                  </a:lnTo>
                  <a:lnTo>
                    <a:pt x="83" y="13"/>
                  </a:lnTo>
                  <a:lnTo>
                    <a:pt x="83" y="13"/>
                  </a:lnTo>
                  <a:lnTo>
                    <a:pt x="83" y="13"/>
                  </a:lnTo>
                  <a:lnTo>
                    <a:pt x="83" y="13"/>
                  </a:lnTo>
                  <a:lnTo>
                    <a:pt x="82" y="13"/>
                  </a:lnTo>
                  <a:lnTo>
                    <a:pt x="82" y="13"/>
                  </a:lnTo>
                  <a:lnTo>
                    <a:pt x="82" y="13"/>
                  </a:lnTo>
                  <a:lnTo>
                    <a:pt x="80" y="13"/>
                  </a:lnTo>
                  <a:lnTo>
                    <a:pt x="80" y="13"/>
                  </a:lnTo>
                  <a:lnTo>
                    <a:pt x="80" y="13"/>
                  </a:lnTo>
                  <a:lnTo>
                    <a:pt x="78" y="13"/>
                  </a:lnTo>
                  <a:lnTo>
                    <a:pt x="78" y="13"/>
                  </a:lnTo>
                  <a:lnTo>
                    <a:pt x="78" y="13"/>
                  </a:lnTo>
                  <a:lnTo>
                    <a:pt x="78" y="13"/>
                  </a:lnTo>
                  <a:lnTo>
                    <a:pt x="77" y="13"/>
                  </a:lnTo>
                  <a:lnTo>
                    <a:pt x="77" y="13"/>
                  </a:lnTo>
                  <a:lnTo>
                    <a:pt x="77" y="13"/>
                  </a:lnTo>
                  <a:lnTo>
                    <a:pt x="75" y="13"/>
                  </a:lnTo>
                  <a:lnTo>
                    <a:pt x="75" y="13"/>
                  </a:lnTo>
                  <a:lnTo>
                    <a:pt x="75" y="13"/>
                  </a:lnTo>
                  <a:lnTo>
                    <a:pt x="75" y="13"/>
                  </a:lnTo>
                  <a:lnTo>
                    <a:pt x="74" y="13"/>
                  </a:lnTo>
                  <a:lnTo>
                    <a:pt x="74" y="13"/>
                  </a:lnTo>
                  <a:lnTo>
                    <a:pt x="74" y="13"/>
                  </a:lnTo>
                  <a:lnTo>
                    <a:pt x="72" y="13"/>
                  </a:lnTo>
                  <a:lnTo>
                    <a:pt x="72" y="13"/>
                  </a:lnTo>
                  <a:lnTo>
                    <a:pt x="72" y="13"/>
                  </a:lnTo>
                  <a:lnTo>
                    <a:pt x="72" y="13"/>
                  </a:lnTo>
                  <a:lnTo>
                    <a:pt x="70" y="13"/>
                  </a:lnTo>
                  <a:lnTo>
                    <a:pt x="70" y="13"/>
                  </a:lnTo>
                  <a:lnTo>
                    <a:pt x="70" y="13"/>
                  </a:lnTo>
                  <a:lnTo>
                    <a:pt x="69" y="13"/>
                  </a:lnTo>
                  <a:lnTo>
                    <a:pt x="69" y="13"/>
                  </a:lnTo>
                  <a:lnTo>
                    <a:pt x="69" y="13"/>
                  </a:lnTo>
                  <a:lnTo>
                    <a:pt x="67" y="13"/>
                  </a:lnTo>
                  <a:lnTo>
                    <a:pt x="67" y="13"/>
                  </a:lnTo>
                  <a:lnTo>
                    <a:pt x="67" y="13"/>
                  </a:lnTo>
                  <a:lnTo>
                    <a:pt x="67" y="13"/>
                  </a:lnTo>
                  <a:lnTo>
                    <a:pt x="65" y="14"/>
                  </a:lnTo>
                  <a:lnTo>
                    <a:pt x="65" y="14"/>
                  </a:lnTo>
                  <a:lnTo>
                    <a:pt x="65" y="14"/>
                  </a:lnTo>
                  <a:lnTo>
                    <a:pt x="64"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6" y="14"/>
                  </a:lnTo>
                  <a:lnTo>
                    <a:pt x="56" y="14"/>
                  </a:lnTo>
                  <a:lnTo>
                    <a:pt x="56" y="14"/>
                  </a:lnTo>
                  <a:lnTo>
                    <a:pt x="56" y="14"/>
                  </a:lnTo>
                  <a:lnTo>
                    <a:pt x="54" y="14"/>
                  </a:lnTo>
                  <a:lnTo>
                    <a:pt x="54" y="14"/>
                  </a:lnTo>
                  <a:lnTo>
                    <a:pt x="54" y="14"/>
                  </a:lnTo>
                  <a:lnTo>
                    <a:pt x="52" y="14"/>
                  </a:lnTo>
                  <a:lnTo>
                    <a:pt x="52" y="14"/>
                  </a:lnTo>
                  <a:lnTo>
                    <a:pt x="52" y="14"/>
                  </a:lnTo>
                  <a:lnTo>
                    <a:pt x="52" y="14"/>
                  </a:lnTo>
                  <a:lnTo>
                    <a:pt x="51" y="14"/>
                  </a:lnTo>
                  <a:lnTo>
                    <a:pt x="51" y="14"/>
                  </a:lnTo>
                  <a:lnTo>
                    <a:pt x="51" y="14"/>
                  </a:lnTo>
                  <a:lnTo>
                    <a:pt x="49" y="14"/>
                  </a:lnTo>
                  <a:lnTo>
                    <a:pt x="49" y="14"/>
                  </a:lnTo>
                  <a:lnTo>
                    <a:pt x="49" y="14"/>
                  </a:lnTo>
                  <a:lnTo>
                    <a:pt x="48" y="14"/>
                  </a:lnTo>
                  <a:lnTo>
                    <a:pt x="48" y="14"/>
                  </a:lnTo>
                  <a:lnTo>
                    <a:pt x="48" y="14"/>
                  </a:lnTo>
                  <a:lnTo>
                    <a:pt x="48" y="14"/>
                  </a:lnTo>
                  <a:lnTo>
                    <a:pt x="46" y="16"/>
                  </a:lnTo>
                  <a:lnTo>
                    <a:pt x="46" y="16"/>
                  </a:lnTo>
                  <a:lnTo>
                    <a:pt x="46" y="16"/>
                  </a:lnTo>
                  <a:lnTo>
                    <a:pt x="44" y="16"/>
                  </a:lnTo>
                  <a:lnTo>
                    <a:pt x="44" y="16"/>
                  </a:lnTo>
                  <a:lnTo>
                    <a:pt x="44" y="16"/>
                  </a:lnTo>
                  <a:lnTo>
                    <a:pt x="44" y="16"/>
                  </a:lnTo>
                  <a:lnTo>
                    <a:pt x="43" y="16"/>
                  </a:lnTo>
                  <a:lnTo>
                    <a:pt x="43" y="16"/>
                  </a:lnTo>
                  <a:lnTo>
                    <a:pt x="43" y="16"/>
                  </a:lnTo>
                  <a:lnTo>
                    <a:pt x="41" y="16"/>
                  </a:lnTo>
                  <a:lnTo>
                    <a:pt x="41" y="16"/>
                  </a:lnTo>
                  <a:lnTo>
                    <a:pt x="41" y="16"/>
                  </a:lnTo>
                  <a:lnTo>
                    <a:pt x="41" y="16"/>
                  </a:lnTo>
                  <a:lnTo>
                    <a:pt x="39" y="16"/>
                  </a:lnTo>
                  <a:lnTo>
                    <a:pt x="39" y="16"/>
                  </a:lnTo>
                  <a:lnTo>
                    <a:pt x="39" y="16"/>
                  </a:lnTo>
                  <a:lnTo>
                    <a:pt x="38" y="16"/>
                  </a:lnTo>
                  <a:lnTo>
                    <a:pt x="38" y="16"/>
                  </a:lnTo>
                  <a:lnTo>
                    <a:pt x="38" y="16"/>
                  </a:lnTo>
                  <a:lnTo>
                    <a:pt x="36" y="16"/>
                  </a:lnTo>
                  <a:lnTo>
                    <a:pt x="36" y="16"/>
                  </a:lnTo>
                  <a:lnTo>
                    <a:pt x="36" y="16"/>
                  </a:lnTo>
                  <a:lnTo>
                    <a:pt x="36" y="16"/>
                  </a:lnTo>
                  <a:lnTo>
                    <a:pt x="35" y="16"/>
                  </a:lnTo>
                  <a:lnTo>
                    <a:pt x="35" y="16"/>
                  </a:lnTo>
                  <a:lnTo>
                    <a:pt x="35" y="16"/>
                  </a:lnTo>
                  <a:lnTo>
                    <a:pt x="33" y="16"/>
                  </a:lnTo>
                  <a:lnTo>
                    <a:pt x="33" y="16"/>
                  </a:lnTo>
                  <a:lnTo>
                    <a:pt x="33" y="16"/>
                  </a:lnTo>
                  <a:lnTo>
                    <a:pt x="33" y="16"/>
                  </a:lnTo>
                  <a:lnTo>
                    <a:pt x="31" y="16"/>
                  </a:lnTo>
                  <a:lnTo>
                    <a:pt x="31" y="16"/>
                  </a:lnTo>
                  <a:lnTo>
                    <a:pt x="31" y="16"/>
                  </a:lnTo>
                  <a:lnTo>
                    <a:pt x="30" y="16"/>
                  </a:lnTo>
                  <a:lnTo>
                    <a:pt x="30" y="16"/>
                  </a:lnTo>
                  <a:lnTo>
                    <a:pt x="30" y="16"/>
                  </a:lnTo>
                  <a:lnTo>
                    <a:pt x="30" y="16"/>
                  </a:lnTo>
                  <a:lnTo>
                    <a:pt x="28" y="16"/>
                  </a:lnTo>
                  <a:lnTo>
                    <a:pt x="28" y="16"/>
                  </a:lnTo>
                  <a:lnTo>
                    <a:pt x="28" y="16"/>
                  </a:lnTo>
                  <a:lnTo>
                    <a:pt x="26" y="16"/>
                  </a:lnTo>
                  <a:lnTo>
                    <a:pt x="26" y="16"/>
                  </a:lnTo>
                  <a:lnTo>
                    <a:pt x="26" y="16"/>
                  </a:lnTo>
                  <a:lnTo>
                    <a:pt x="25" y="16"/>
                  </a:lnTo>
                  <a:lnTo>
                    <a:pt x="25" y="16"/>
                  </a:lnTo>
                  <a:lnTo>
                    <a:pt x="25" y="16"/>
                  </a:lnTo>
                  <a:lnTo>
                    <a:pt x="25" y="16"/>
                  </a:lnTo>
                  <a:lnTo>
                    <a:pt x="23" y="18"/>
                  </a:lnTo>
                  <a:lnTo>
                    <a:pt x="23" y="18"/>
                  </a:lnTo>
                  <a:lnTo>
                    <a:pt x="23" y="18"/>
                  </a:lnTo>
                  <a:lnTo>
                    <a:pt x="22" y="18"/>
                  </a:lnTo>
                  <a:lnTo>
                    <a:pt x="22" y="18"/>
                  </a:lnTo>
                  <a:lnTo>
                    <a:pt x="22" y="18"/>
                  </a:lnTo>
                  <a:lnTo>
                    <a:pt x="22" y="18"/>
                  </a:lnTo>
                  <a:lnTo>
                    <a:pt x="20" y="18"/>
                  </a:lnTo>
                  <a:lnTo>
                    <a:pt x="20" y="18"/>
                  </a:lnTo>
                  <a:lnTo>
                    <a:pt x="20" y="18"/>
                  </a:lnTo>
                  <a:lnTo>
                    <a:pt x="18" y="18"/>
                  </a:lnTo>
                  <a:lnTo>
                    <a:pt x="18" y="18"/>
                  </a:lnTo>
                  <a:lnTo>
                    <a:pt x="18" y="18"/>
                  </a:lnTo>
                  <a:lnTo>
                    <a:pt x="17" y="18"/>
                  </a:lnTo>
                  <a:lnTo>
                    <a:pt x="17" y="18"/>
                  </a:lnTo>
                  <a:lnTo>
                    <a:pt x="17" y="18"/>
                  </a:lnTo>
                  <a:lnTo>
                    <a:pt x="17" y="18"/>
                  </a:lnTo>
                  <a:lnTo>
                    <a:pt x="15" y="18"/>
                  </a:lnTo>
                  <a:lnTo>
                    <a:pt x="15" y="18"/>
                  </a:lnTo>
                  <a:lnTo>
                    <a:pt x="15" y="18"/>
                  </a:lnTo>
                  <a:lnTo>
                    <a:pt x="13" y="18"/>
                  </a:lnTo>
                  <a:lnTo>
                    <a:pt x="13" y="18"/>
                  </a:lnTo>
                  <a:lnTo>
                    <a:pt x="13" y="18"/>
                  </a:lnTo>
                  <a:lnTo>
                    <a:pt x="13" y="18"/>
                  </a:lnTo>
                  <a:lnTo>
                    <a:pt x="12" y="18"/>
                  </a:lnTo>
                  <a:lnTo>
                    <a:pt x="12" y="18"/>
                  </a:lnTo>
                  <a:lnTo>
                    <a:pt x="12" y="18"/>
                  </a:lnTo>
                  <a:lnTo>
                    <a:pt x="10" y="18"/>
                  </a:lnTo>
                  <a:lnTo>
                    <a:pt x="10" y="18"/>
                  </a:lnTo>
                  <a:lnTo>
                    <a:pt x="10" y="18"/>
                  </a:lnTo>
                  <a:lnTo>
                    <a:pt x="10" y="18"/>
                  </a:lnTo>
                  <a:lnTo>
                    <a:pt x="9" y="18"/>
                  </a:lnTo>
                  <a:lnTo>
                    <a:pt x="9" y="18"/>
                  </a:lnTo>
                  <a:lnTo>
                    <a:pt x="9" y="18"/>
                  </a:lnTo>
                  <a:lnTo>
                    <a:pt x="7" y="18"/>
                  </a:lnTo>
                  <a:lnTo>
                    <a:pt x="7" y="18"/>
                  </a:lnTo>
                  <a:lnTo>
                    <a:pt x="7" y="18"/>
                  </a:lnTo>
                  <a:lnTo>
                    <a:pt x="5" y="18"/>
                  </a:lnTo>
                  <a:lnTo>
                    <a:pt x="5" y="18"/>
                  </a:lnTo>
                  <a:lnTo>
                    <a:pt x="5" y="18"/>
                  </a:lnTo>
                  <a:lnTo>
                    <a:pt x="5" y="18"/>
                  </a:lnTo>
                  <a:lnTo>
                    <a:pt x="4" y="18"/>
                  </a:lnTo>
                  <a:lnTo>
                    <a:pt x="4" y="18"/>
                  </a:lnTo>
                  <a:lnTo>
                    <a:pt x="4" y="18"/>
                  </a:lnTo>
                  <a:lnTo>
                    <a:pt x="2" y="18"/>
                  </a:lnTo>
                  <a:lnTo>
                    <a:pt x="2" y="18"/>
                  </a:lnTo>
                  <a:lnTo>
                    <a:pt x="2" y="18"/>
                  </a:lnTo>
                  <a:lnTo>
                    <a:pt x="2" y="18"/>
                  </a:lnTo>
                  <a:lnTo>
                    <a:pt x="0" y="18"/>
                  </a:lnTo>
                  <a:lnTo>
                    <a:pt x="0" y="18"/>
                  </a:lnTo>
                  <a:lnTo>
                    <a:pt x="0" y="18"/>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21" name=""/>
            <p:cNvSpPr/>
            <p:nvPr/>
          </p:nvSpPr>
          <p:spPr>
            <a:xfrm>
              <a:off x="1935360" y="6296040"/>
              <a:ext cx="187200" cy="14400"/>
            </a:xfrm>
            <a:custGeom>
              <a:avLst/>
              <a:gdLst/>
              <a:ahLst/>
              <a:rect l="l" t="t" r="r" b="b"/>
              <a:pathLst>
                <a:path w="238" h="18">
                  <a:moveTo>
                    <a:pt x="0" y="18"/>
                  </a:moveTo>
                  <a:lnTo>
                    <a:pt x="0" y="18"/>
                  </a:lnTo>
                  <a:lnTo>
                    <a:pt x="0" y="18"/>
                  </a:lnTo>
                  <a:lnTo>
                    <a:pt x="0" y="18"/>
                  </a:lnTo>
                  <a:lnTo>
                    <a:pt x="2" y="18"/>
                  </a:lnTo>
                  <a:lnTo>
                    <a:pt x="2" y="18"/>
                  </a:lnTo>
                  <a:lnTo>
                    <a:pt x="2" y="18"/>
                  </a:lnTo>
                  <a:lnTo>
                    <a:pt x="2" y="18"/>
                  </a:lnTo>
                  <a:lnTo>
                    <a:pt x="4" y="18"/>
                  </a:lnTo>
                  <a:lnTo>
                    <a:pt x="4" y="18"/>
                  </a:lnTo>
                  <a:lnTo>
                    <a:pt x="4" y="18"/>
                  </a:lnTo>
                  <a:lnTo>
                    <a:pt x="5" y="18"/>
                  </a:lnTo>
                  <a:lnTo>
                    <a:pt x="5" y="18"/>
                  </a:lnTo>
                  <a:lnTo>
                    <a:pt x="5" y="18"/>
                  </a:lnTo>
                  <a:lnTo>
                    <a:pt x="5"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7" y="18"/>
                  </a:lnTo>
                  <a:lnTo>
                    <a:pt x="18" y="18"/>
                  </a:lnTo>
                  <a:lnTo>
                    <a:pt x="18" y="18"/>
                  </a:lnTo>
                  <a:lnTo>
                    <a:pt x="18" y="18"/>
                  </a:lnTo>
                  <a:lnTo>
                    <a:pt x="20" y="18"/>
                  </a:lnTo>
                  <a:lnTo>
                    <a:pt x="20" y="18"/>
                  </a:lnTo>
                  <a:lnTo>
                    <a:pt x="20" y="18"/>
                  </a:lnTo>
                  <a:lnTo>
                    <a:pt x="22" y="18"/>
                  </a:lnTo>
                  <a:lnTo>
                    <a:pt x="22" y="18"/>
                  </a:lnTo>
                  <a:lnTo>
                    <a:pt x="22" y="18"/>
                  </a:lnTo>
                  <a:lnTo>
                    <a:pt x="22" y="18"/>
                  </a:lnTo>
                  <a:lnTo>
                    <a:pt x="23" y="18"/>
                  </a:lnTo>
                  <a:lnTo>
                    <a:pt x="23" y="18"/>
                  </a:lnTo>
                  <a:lnTo>
                    <a:pt x="23" y="18"/>
                  </a:lnTo>
                  <a:lnTo>
                    <a:pt x="25" y="16"/>
                  </a:lnTo>
                  <a:lnTo>
                    <a:pt x="25" y="16"/>
                  </a:lnTo>
                  <a:lnTo>
                    <a:pt x="25" y="16"/>
                  </a:lnTo>
                  <a:lnTo>
                    <a:pt x="25" y="16"/>
                  </a:lnTo>
                  <a:lnTo>
                    <a:pt x="26" y="16"/>
                  </a:lnTo>
                  <a:lnTo>
                    <a:pt x="26" y="16"/>
                  </a:lnTo>
                  <a:lnTo>
                    <a:pt x="26"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6" y="16"/>
                  </a:lnTo>
                  <a:lnTo>
                    <a:pt x="38" y="16"/>
                  </a:lnTo>
                  <a:lnTo>
                    <a:pt x="38" y="16"/>
                  </a:lnTo>
                  <a:lnTo>
                    <a:pt x="38" y="16"/>
                  </a:lnTo>
                  <a:lnTo>
                    <a:pt x="39" y="16"/>
                  </a:lnTo>
                  <a:lnTo>
                    <a:pt x="39" y="16"/>
                  </a:lnTo>
                  <a:lnTo>
                    <a:pt x="39" y="16"/>
                  </a:lnTo>
                  <a:lnTo>
                    <a:pt x="41" y="16"/>
                  </a:lnTo>
                  <a:lnTo>
                    <a:pt x="41" y="16"/>
                  </a:lnTo>
                  <a:lnTo>
                    <a:pt x="41" y="16"/>
                  </a:lnTo>
                  <a:lnTo>
                    <a:pt x="41" y="16"/>
                  </a:lnTo>
                  <a:lnTo>
                    <a:pt x="43" y="16"/>
                  </a:lnTo>
                  <a:lnTo>
                    <a:pt x="43" y="16"/>
                  </a:lnTo>
                  <a:lnTo>
                    <a:pt x="43" y="16"/>
                  </a:lnTo>
                  <a:lnTo>
                    <a:pt x="44" y="16"/>
                  </a:lnTo>
                  <a:lnTo>
                    <a:pt x="44" y="16"/>
                  </a:lnTo>
                  <a:lnTo>
                    <a:pt x="44" y="16"/>
                  </a:lnTo>
                  <a:lnTo>
                    <a:pt x="44" y="16"/>
                  </a:lnTo>
                  <a:lnTo>
                    <a:pt x="46" y="16"/>
                  </a:lnTo>
                  <a:lnTo>
                    <a:pt x="46" y="16"/>
                  </a:lnTo>
                  <a:lnTo>
                    <a:pt x="46" y="16"/>
                  </a:lnTo>
                  <a:lnTo>
                    <a:pt x="48" y="14"/>
                  </a:lnTo>
                  <a:lnTo>
                    <a:pt x="48" y="14"/>
                  </a:lnTo>
                  <a:lnTo>
                    <a:pt x="48" y="14"/>
                  </a:lnTo>
                  <a:lnTo>
                    <a:pt x="48" y="14"/>
                  </a:lnTo>
                  <a:lnTo>
                    <a:pt x="49" y="14"/>
                  </a:lnTo>
                  <a:lnTo>
                    <a:pt x="49" y="14"/>
                  </a:lnTo>
                  <a:lnTo>
                    <a:pt x="49" y="14"/>
                  </a:lnTo>
                  <a:lnTo>
                    <a:pt x="51" y="14"/>
                  </a:lnTo>
                  <a:lnTo>
                    <a:pt x="51" y="14"/>
                  </a:lnTo>
                  <a:lnTo>
                    <a:pt x="51" y="14"/>
                  </a:lnTo>
                  <a:lnTo>
                    <a:pt x="52" y="14"/>
                  </a:lnTo>
                  <a:lnTo>
                    <a:pt x="52" y="14"/>
                  </a:lnTo>
                  <a:lnTo>
                    <a:pt x="52" y="14"/>
                  </a:lnTo>
                  <a:lnTo>
                    <a:pt x="52"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5" y="14"/>
                  </a:lnTo>
                  <a:lnTo>
                    <a:pt x="65" y="14"/>
                  </a:lnTo>
                  <a:lnTo>
                    <a:pt x="65" y="14"/>
                  </a:lnTo>
                  <a:lnTo>
                    <a:pt x="67" y="13"/>
                  </a:lnTo>
                  <a:lnTo>
                    <a:pt x="67" y="13"/>
                  </a:lnTo>
                  <a:lnTo>
                    <a:pt x="67" y="13"/>
                  </a:lnTo>
                  <a:lnTo>
                    <a:pt x="67" y="13"/>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8" y="13"/>
                  </a:lnTo>
                  <a:lnTo>
                    <a:pt x="78" y="13"/>
                  </a:lnTo>
                  <a:lnTo>
                    <a:pt x="78" y="13"/>
                  </a:lnTo>
                  <a:lnTo>
                    <a:pt x="78"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3"/>
                  </a:lnTo>
                  <a:lnTo>
                    <a:pt x="87" y="11"/>
                  </a:lnTo>
                  <a:lnTo>
                    <a:pt x="87" y="11"/>
                  </a:lnTo>
                  <a:lnTo>
                    <a:pt x="88" y="11"/>
                  </a:lnTo>
                  <a:lnTo>
                    <a:pt x="88" y="11"/>
                  </a:lnTo>
                  <a:lnTo>
                    <a:pt x="88" y="11"/>
                  </a:lnTo>
                  <a:lnTo>
                    <a:pt x="90" y="11"/>
                  </a:lnTo>
                  <a:lnTo>
                    <a:pt x="90" y="11"/>
                  </a:lnTo>
                  <a:lnTo>
                    <a:pt x="90" y="11"/>
                  </a:lnTo>
                  <a:lnTo>
                    <a:pt x="90" y="11"/>
                  </a:lnTo>
                  <a:lnTo>
                    <a:pt x="92" y="11"/>
                  </a:lnTo>
                  <a:lnTo>
                    <a:pt x="92" y="11"/>
                  </a:lnTo>
                  <a:lnTo>
                    <a:pt x="92" y="11"/>
                  </a:lnTo>
                  <a:lnTo>
                    <a:pt x="93" y="11"/>
                  </a:lnTo>
                  <a:lnTo>
                    <a:pt x="93" y="11"/>
                  </a:lnTo>
                  <a:lnTo>
                    <a:pt x="93" y="11"/>
                  </a:lnTo>
                  <a:lnTo>
                    <a:pt x="95" y="11"/>
                  </a:lnTo>
                  <a:lnTo>
                    <a:pt x="95" y="11"/>
                  </a:lnTo>
                  <a:lnTo>
                    <a:pt x="95" y="11"/>
                  </a:lnTo>
                  <a:lnTo>
                    <a:pt x="95" y="11"/>
                  </a:lnTo>
                  <a:lnTo>
                    <a:pt x="96" y="11"/>
                  </a:lnTo>
                  <a:lnTo>
                    <a:pt x="96" y="11"/>
                  </a:lnTo>
                  <a:lnTo>
                    <a:pt x="96"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11"/>
                  </a:lnTo>
                  <a:lnTo>
                    <a:pt x="105" y="11"/>
                  </a:lnTo>
                  <a:lnTo>
                    <a:pt x="106" y="11"/>
                  </a:lnTo>
                  <a:lnTo>
                    <a:pt x="106" y="11"/>
                  </a:lnTo>
                  <a:lnTo>
                    <a:pt x="106" y="11"/>
                  </a:lnTo>
                  <a:lnTo>
                    <a:pt x="106" y="11"/>
                  </a:lnTo>
                  <a:lnTo>
                    <a:pt x="108" y="11"/>
                  </a:lnTo>
                  <a:lnTo>
                    <a:pt x="108" y="11"/>
                  </a:lnTo>
                  <a:lnTo>
                    <a:pt x="108" y="11"/>
                  </a:lnTo>
                  <a:lnTo>
                    <a:pt x="109" y="11"/>
                  </a:lnTo>
                  <a:lnTo>
                    <a:pt x="109" y="11"/>
                  </a:lnTo>
                  <a:lnTo>
                    <a:pt x="109" y="11"/>
                  </a:lnTo>
                  <a:lnTo>
                    <a:pt x="109" y="11"/>
                  </a:lnTo>
                  <a:lnTo>
                    <a:pt x="111" y="11"/>
                  </a:lnTo>
                  <a:lnTo>
                    <a:pt x="111" y="11"/>
                  </a:lnTo>
                  <a:lnTo>
                    <a:pt x="111" y="11"/>
                  </a:lnTo>
                  <a:lnTo>
                    <a:pt x="113" y="11"/>
                  </a:lnTo>
                  <a:lnTo>
                    <a:pt x="113" y="11"/>
                  </a:lnTo>
                  <a:lnTo>
                    <a:pt x="113" y="11"/>
                  </a:lnTo>
                  <a:lnTo>
                    <a:pt x="114" y="11"/>
                  </a:lnTo>
                  <a:lnTo>
                    <a:pt x="114" y="11"/>
                  </a:lnTo>
                  <a:lnTo>
                    <a:pt x="114" y="11"/>
                  </a:lnTo>
                  <a:lnTo>
                    <a:pt x="114" y="11"/>
                  </a:lnTo>
                  <a:lnTo>
                    <a:pt x="116" y="11"/>
                  </a:lnTo>
                  <a:lnTo>
                    <a:pt x="116" y="11"/>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7" y="9"/>
                  </a:lnTo>
                  <a:lnTo>
                    <a:pt x="139" y="9"/>
                  </a:lnTo>
                  <a:lnTo>
                    <a:pt x="139" y="9"/>
                  </a:lnTo>
                  <a:lnTo>
                    <a:pt x="139" y="9"/>
                  </a:lnTo>
                  <a:lnTo>
                    <a:pt x="140" y="9"/>
                  </a:lnTo>
                  <a:lnTo>
                    <a:pt x="140" y="9"/>
                  </a:lnTo>
                  <a:lnTo>
                    <a:pt x="140" y="9"/>
                  </a:lnTo>
                  <a:lnTo>
                    <a:pt x="140" y="9"/>
                  </a:lnTo>
                  <a:lnTo>
                    <a:pt x="142" y="9"/>
                  </a:lnTo>
                  <a:lnTo>
                    <a:pt x="142" y="9"/>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8"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7"/>
                  </a:lnTo>
                  <a:lnTo>
                    <a:pt x="155" y="7"/>
                  </a:lnTo>
                  <a:lnTo>
                    <a:pt x="155" y="7"/>
                  </a:lnTo>
                  <a:lnTo>
                    <a:pt x="155" y="7"/>
                  </a:lnTo>
                  <a:lnTo>
                    <a:pt x="157" y="7"/>
                  </a:lnTo>
                  <a:lnTo>
                    <a:pt x="157" y="7"/>
                  </a:lnTo>
                  <a:lnTo>
                    <a:pt x="157" y="7"/>
                  </a:lnTo>
                  <a:lnTo>
                    <a:pt x="157" y="7"/>
                  </a:lnTo>
                  <a:lnTo>
                    <a:pt x="158" y="7"/>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1" y="6"/>
                  </a:lnTo>
                  <a:lnTo>
                    <a:pt x="173" y="6"/>
                  </a:lnTo>
                  <a:lnTo>
                    <a:pt x="173" y="6"/>
                  </a:lnTo>
                  <a:lnTo>
                    <a:pt x="173" y="6"/>
                  </a:lnTo>
                  <a:lnTo>
                    <a:pt x="175" y="6"/>
                  </a:lnTo>
                  <a:lnTo>
                    <a:pt x="175" y="6"/>
                  </a:lnTo>
                  <a:lnTo>
                    <a:pt x="175" y="4"/>
                  </a:lnTo>
                  <a:lnTo>
                    <a:pt x="176" y="4"/>
                  </a:lnTo>
                  <a:lnTo>
                    <a:pt x="176" y="4"/>
                  </a:lnTo>
                  <a:lnTo>
                    <a:pt x="176" y="4"/>
                  </a:lnTo>
                  <a:lnTo>
                    <a:pt x="176" y="4"/>
                  </a:lnTo>
                  <a:lnTo>
                    <a:pt x="178" y="4"/>
                  </a:lnTo>
                  <a:lnTo>
                    <a:pt x="178" y="4"/>
                  </a:lnTo>
                  <a:lnTo>
                    <a:pt x="178" y="4"/>
                  </a:lnTo>
                  <a:lnTo>
                    <a:pt x="179" y="4"/>
                  </a:lnTo>
                  <a:lnTo>
                    <a:pt x="179" y="4"/>
                  </a:lnTo>
                  <a:lnTo>
                    <a:pt x="179" y="4"/>
                  </a:lnTo>
                  <a:lnTo>
                    <a:pt x="179" y="4"/>
                  </a:lnTo>
                  <a:lnTo>
                    <a:pt x="181" y="4"/>
                  </a:lnTo>
                  <a:lnTo>
                    <a:pt x="181" y="4"/>
                  </a:lnTo>
                  <a:lnTo>
                    <a:pt x="181" y="4"/>
                  </a:lnTo>
                  <a:lnTo>
                    <a:pt x="183" y="4"/>
                  </a:lnTo>
                  <a:lnTo>
                    <a:pt x="183" y="4"/>
                  </a:lnTo>
                  <a:lnTo>
                    <a:pt x="183" y="4"/>
                  </a:lnTo>
                  <a:lnTo>
                    <a:pt x="183" y="4"/>
                  </a:lnTo>
                  <a:lnTo>
                    <a:pt x="184" y="4"/>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2" y="4"/>
                  </a:lnTo>
                  <a:lnTo>
                    <a:pt x="192" y="4"/>
                  </a:lnTo>
                  <a:lnTo>
                    <a:pt x="192" y="4"/>
                  </a:lnTo>
                  <a:lnTo>
                    <a:pt x="194" y="4"/>
                  </a:lnTo>
                  <a:lnTo>
                    <a:pt x="194" y="4"/>
                  </a:lnTo>
                  <a:lnTo>
                    <a:pt x="194" y="4"/>
                  </a:lnTo>
                  <a:lnTo>
                    <a:pt x="196" y="4"/>
                  </a:lnTo>
                  <a:lnTo>
                    <a:pt x="196" y="4"/>
                  </a:lnTo>
                  <a:lnTo>
                    <a:pt x="196" y="4"/>
                  </a:lnTo>
                  <a:lnTo>
                    <a:pt x="196" y="4"/>
                  </a:lnTo>
                  <a:lnTo>
                    <a:pt x="197" y="2"/>
                  </a:lnTo>
                  <a:lnTo>
                    <a:pt x="197" y="2"/>
                  </a:lnTo>
                  <a:lnTo>
                    <a:pt x="197" y="2"/>
                  </a:lnTo>
                  <a:lnTo>
                    <a:pt x="199" y="2"/>
                  </a:lnTo>
                  <a:lnTo>
                    <a:pt x="199" y="2"/>
                  </a:lnTo>
                  <a:lnTo>
                    <a:pt x="199" y="2"/>
                  </a:lnTo>
                  <a:lnTo>
                    <a:pt x="199" y="2"/>
                  </a:lnTo>
                  <a:lnTo>
                    <a:pt x="201" y="2"/>
                  </a:lnTo>
                  <a:lnTo>
                    <a:pt x="201" y="2"/>
                  </a:lnTo>
                  <a:lnTo>
                    <a:pt x="201" y="2"/>
                  </a:lnTo>
                  <a:lnTo>
                    <a:pt x="202" y="2"/>
                  </a:lnTo>
                  <a:lnTo>
                    <a:pt x="202" y="2"/>
                  </a:lnTo>
                  <a:lnTo>
                    <a:pt x="202" y="2"/>
                  </a:lnTo>
                  <a:lnTo>
                    <a:pt x="202"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4" y="2"/>
                  </a:lnTo>
                  <a:lnTo>
                    <a:pt x="215" y="2"/>
                  </a:lnTo>
                  <a:lnTo>
                    <a:pt x="215" y="2"/>
                  </a:lnTo>
                  <a:lnTo>
                    <a:pt x="215" y="2"/>
                  </a:lnTo>
                  <a:lnTo>
                    <a:pt x="217" y="2"/>
                  </a:lnTo>
                  <a:lnTo>
                    <a:pt x="217" y="2"/>
                  </a:lnTo>
                  <a:lnTo>
                    <a:pt x="217" y="2"/>
                  </a:lnTo>
                  <a:lnTo>
                    <a:pt x="218" y="2"/>
                  </a:lnTo>
                  <a:lnTo>
                    <a:pt x="218" y="2"/>
                  </a:lnTo>
                  <a:lnTo>
                    <a:pt x="218" y="2"/>
                  </a:lnTo>
                  <a:lnTo>
                    <a:pt x="218" y="2"/>
                  </a:lnTo>
                  <a:lnTo>
                    <a:pt x="220" y="2"/>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2"/>
                  </a:lnTo>
                  <a:lnTo>
                    <a:pt x="218" y="2"/>
                  </a:lnTo>
                  <a:lnTo>
                    <a:pt x="218" y="2"/>
                  </a:lnTo>
                  <a:lnTo>
                    <a:pt x="218" y="2"/>
                  </a:lnTo>
                  <a:lnTo>
                    <a:pt x="218" y="2"/>
                  </a:lnTo>
                  <a:lnTo>
                    <a:pt x="217" y="2"/>
                  </a:lnTo>
                  <a:lnTo>
                    <a:pt x="217" y="2"/>
                  </a:lnTo>
                  <a:lnTo>
                    <a:pt x="217" y="2"/>
                  </a:lnTo>
                  <a:lnTo>
                    <a:pt x="215" y="2"/>
                  </a:lnTo>
                  <a:lnTo>
                    <a:pt x="215" y="2"/>
                  </a:lnTo>
                  <a:lnTo>
                    <a:pt x="215" y="2"/>
                  </a:lnTo>
                  <a:lnTo>
                    <a:pt x="214" y="2"/>
                  </a:lnTo>
                  <a:lnTo>
                    <a:pt x="214" y="2"/>
                  </a:lnTo>
                  <a:lnTo>
                    <a:pt x="214" y="2"/>
                  </a:lnTo>
                  <a:lnTo>
                    <a:pt x="214" y="2"/>
                  </a:lnTo>
                  <a:lnTo>
                    <a:pt x="212" y="2"/>
                  </a:lnTo>
                  <a:lnTo>
                    <a:pt x="212" y="2"/>
                  </a:lnTo>
                  <a:lnTo>
                    <a:pt x="212" y="2"/>
                  </a:lnTo>
                  <a:lnTo>
                    <a:pt x="210" y="2"/>
                  </a:lnTo>
                  <a:lnTo>
                    <a:pt x="210" y="2"/>
                  </a:lnTo>
                  <a:lnTo>
                    <a:pt x="210" y="2"/>
                  </a:lnTo>
                  <a:lnTo>
                    <a:pt x="210" y="2"/>
                  </a:lnTo>
                  <a:lnTo>
                    <a:pt x="209" y="2"/>
                  </a:lnTo>
                  <a:lnTo>
                    <a:pt x="209" y="2"/>
                  </a:lnTo>
                  <a:lnTo>
                    <a:pt x="209" y="2"/>
                  </a:lnTo>
                  <a:lnTo>
                    <a:pt x="207" y="2"/>
                  </a:lnTo>
                  <a:lnTo>
                    <a:pt x="207" y="2"/>
                  </a:lnTo>
                  <a:lnTo>
                    <a:pt x="207" y="2"/>
                  </a:lnTo>
                  <a:lnTo>
                    <a:pt x="207" y="2"/>
                  </a:lnTo>
                  <a:lnTo>
                    <a:pt x="205" y="2"/>
                  </a:lnTo>
                  <a:lnTo>
                    <a:pt x="205" y="2"/>
                  </a:lnTo>
                  <a:lnTo>
                    <a:pt x="205" y="2"/>
                  </a:lnTo>
                  <a:lnTo>
                    <a:pt x="204" y="2"/>
                  </a:lnTo>
                  <a:lnTo>
                    <a:pt x="204" y="2"/>
                  </a:lnTo>
                  <a:lnTo>
                    <a:pt x="204" y="2"/>
                  </a:lnTo>
                  <a:lnTo>
                    <a:pt x="202" y="2"/>
                  </a:lnTo>
                  <a:lnTo>
                    <a:pt x="202" y="2"/>
                  </a:lnTo>
                  <a:lnTo>
                    <a:pt x="202" y="2"/>
                  </a:lnTo>
                  <a:lnTo>
                    <a:pt x="202" y="2"/>
                  </a:lnTo>
                  <a:lnTo>
                    <a:pt x="201" y="2"/>
                  </a:lnTo>
                  <a:lnTo>
                    <a:pt x="201" y="2"/>
                  </a:lnTo>
                  <a:lnTo>
                    <a:pt x="201" y="2"/>
                  </a:lnTo>
                  <a:lnTo>
                    <a:pt x="199" y="2"/>
                  </a:lnTo>
                  <a:lnTo>
                    <a:pt x="199" y="2"/>
                  </a:lnTo>
                  <a:lnTo>
                    <a:pt x="199" y="2"/>
                  </a:lnTo>
                  <a:lnTo>
                    <a:pt x="199" y="2"/>
                  </a:lnTo>
                  <a:lnTo>
                    <a:pt x="197" y="2"/>
                  </a:lnTo>
                  <a:lnTo>
                    <a:pt x="197" y="2"/>
                  </a:lnTo>
                  <a:lnTo>
                    <a:pt x="197" y="2"/>
                  </a:lnTo>
                  <a:lnTo>
                    <a:pt x="196" y="4"/>
                  </a:lnTo>
                  <a:lnTo>
                    <a:pt x="196" y="4"/>
                  </a:lnTo>
                  <a:lnTo>
                    <a:pt x="196" y="4"/>
                  </a:lnTo>
                  <a:lnTo>
                    <a:pt x="196" y="4"/>
                  </a:lnTo>
                  <a:lnTo>
                    <a:pt x="194" y="4"/>
                  </a:lnTo>
                  <a:lnTo>
                    <a:pt x="194" y="4"/>
                  </a:lnTo>
                  <a:lnTo>
                    <a:pt x="194" y="4"/>
                  </a:lnTo>
                  <a:lnTo>
                    <a:pt x="192" y="4"/>
                  </a:lnTo>
                  <a:lnTo>
                    <a:pt x="192" y="4"/>
                  </a:lnTo>
                  <a:lnTo>
                    <a:pt x="192" y="4"/>
                  </a:lnTo>
                  <a:lnTo>
                    <a:pt x="191" y="4"/>
                  </a:lnTo>
                  <a:lnTo>
                    <a:pt x="191" y="4"/>
                  </a:lnTo>
                  <a:lnTo>
                    <a:pt x="191" y="4"/>
                  </a:lnTo>
                  <a:lnTo>
                    <a:pt x="191" y="4"/>
                  </a:lnTo>
                  <a:lnTo>
                    <a:pt x="189" y="4"/>
                  </a:lnTo>
                  <a:lnTo>
                    <a:pt x="189" y="4"/>
                  </a:lnTo>
                  <a:lnTo>
                    <a:pt x="189" y="4"/>
                  </a:lnTo>
                  <a:lnTo>
                    <a:pt x="188" y="4"/>
                  </a:lnTo>
                  <a:lnTo>
                    <a:pt x="188" y="4"/>
                  </a:lnTo>
                  <a:lnTo>
                    <a:pt x="188" y="4"/>
                  </a:lnTo>
                  <a:lnTo>
                    <a:pt x="188" y="4"/>
                  </a:lnTo>
                  <a:lnTo>
                    <a:pt x="186" y="4"/>
                  </a:lnTo>
                  <a:lnTo>
                    <a:pt x="186" y="4"/>
                  </a:lnTo>
                  <a:lnTo>
                    <a:pt x="186" y="4"/>
                  </a:lnTo>
                  <a:lnTo>
                    <a:pt x="184" y="4"/>
                  </a:lnTo>
                  <a:lnTo>
                    <a:pt x="184" y="4"/>
                  </a:lnTo>
                  <a:lnTo>
                    <a:pt x="184" y="4"/>
                  </a:lnTo>
                  <a:lnTo>
                    <a:pt x="183" y="4"/>
                  </a:lnTo>
                  <a:lnTo>
                    <a:pt x="183" y="4"/>
                  </a:lnTo>
                  <a:lnTo>
                    <a:pt x="183" y="4"/>
                  </a:lnTo>
                  <a:lnTo>
                    <a:pt x="183" y="4"/>
                  </a:lnTo>
                  <a:lnTo>
                    <a:pt x="181" y="4"/>
                  </a:lnTo>
                  <a:lnTo>
                    <a:pt x="181" y="4"/>
                  </a:lnTo>
                  <a:lnTo>
                    <a:pt x="181" y="4"/>
                  </a:lnTo>
                  <a:lnTo>
                    <a:pt x="179" y="4"/>
                  </a:lnTo>
                  <a:lnTo>
                    <a:pt x="179" y="4"/>
                  </a:lnTo>
                  <a:lnTo>
                    <a:pt x="179" y="4"/>
                  </a:lnTo>
                  <a:lnTo>
                    <a:pt x="179" y="4"/>
                  </a:lnTo>
                  <a:lnTo>
                    <a:pt x="178" y="4"/>
                  </a:lnTo>
                  <a:lnTo>
                    <a:pt x="178" y="4"/>
                  </a:lnTo>
                  <a:lnTo>
                    <a:pt x="178" y="4"/>
                  </a:lnTo>
                  <a:lnTo>
                    <a:pt x="176" y="4"/>
                  </a:lnTo>
                  <a:lnTo>
                    <a:pt x="176" y="4"/>
                  </a:lnTo>
                  <a:lnTo>
                    <a:pt x="176" y="4"/>
                  </a:lnTo>
                  <a:lnTo>
                    <a:pt x="176" y="4"/>
                  </a:lnTo>
                  <a:lnTo>
                    <a:pt x="175" y="4"/>
                  </a:lnTo>
                  <a:lnTo>
                    <a:pt x="175" y="6"/>
                  </a:lnTo>
                  <a:lnTo>
                    <a:pt x="175" y="6"/>
                  </a:lnTo>
                  <a:lnTo>
                    <a:pt x="173" y="6"/>
                  </a:lnTo>
                  <a:lnTo>
                    <a:pt x="173" y="6"/>
                  </a:lnTo>
                  <a:lnTo>
                    <a:pt x="173" y="6"/>
                  </a:lnTo>
                  <a:lnTo>
                    <a:pt x="171" y="6"/>
                  </a:lnTo>
                  <a:lnTo>
                    <a:pt x="171" y="6"/>
                  </a:lnTo>
                  <a:lnTo>
                    <a:pt x="171" y="6"/>
                  </a:lnTo>
                  <a:lnTo>
                    <a:pt x="171" y="6"/>
                  </a:lnTo>
                  <a:lnTo>
                    <a:pt x="170" y="6"/>
                  </a:lnTo>
                  <a:lnTo>
                    <a:pt x="170" y="6"/>
                  </a:lnTo>
                  <a:lnTo>
                    <a:pt x="170" y="6"/>
                  </a:lnTo>
                  <a:lnTo>
                    <a:pt x="168" y="6"/>
                  </a:lnTo>
                  <a:lnTo>
                    <a:pt x="168" y="6"/>
                  </a:lnTo>
                  <a:lnTo>
                    <a:pt x="168" y="6"/>
                  </a:lnTo>
                  <a:lnTo>
                    <a:pt x="168" y="6"/>
                  </a:lnTo>
                  <a:lnTo>
                    <a:pt x="166" y="6"/>
                  </a:lnTo>
                  <a:lnTo>
                    <a:pt x="166" y="6"/>
                  </a:lnTo>
                  <a:lnTo>
                    <a:pt x="166" y="6"/>
                  </a:lnTo>
                  <a:lnTo>
                    <a:pt x="165" y="6"/>
                  </a:lnTo>
                  <a:lnTo>
                    <a:pt x="165" y="6"/>
                  </a:lnTo>
                  <a:lnTo>
                    <a:pt x="165" y="6"/>
                  </a:lnTo>
                  <a:lnTo>
                    <a:pt x="165" y="6"/>
                  </a:lnTo>
                  <a:lnTo>
                    <a:pt x="163" y="6"/>
                  </a:lnTo>
                  <a:lnTo>
                    <a:pt x="163" y="6"/>
                  </a:lnTo>
                  <a:lnTo>
                    <a:pt x="163" y="6"/>
                  </a:lnTo>
                  <a:lnTo>
                    <a:pt x="162" y="6"/>
                  </a:lnTo>
                  <a:lnTo>
                    <a:pt x="162" y="6"/>
                  </a:lnTo>
                  <a:lnTo>
                    <a:pt x="162" y="6"/>
                  </a:lnTo>
                  <a:lnTo>
                    <a:pt x="160" y="6"/>
                  </a:lnTo>
                  <a:lnTo>
                    <a:pt x="160" y="6"/>
                  </a:lnTo>
                  <a:lnTo>
                    <a:pt x="160" y="6"/>
                  </a:lnTo>
                  <a:lnTo>
                    <a:pt x="160" y="6"/>
                  </a:lnTo>
                  <a:lnTo>
                    <a:pt x="158" y="6"/>
                  </a:lnTo>
                  <a:lnTo>
                    <a:pt x="158" y="6"/>
                  </a:lnTo>
                  <a:lnTo>
                    <a:pt x="158" y="7"/>
                  </a:lnTo>
                  <a:lnTo>
                    <a:pt x="157" y="7"/>
                  </a:lnTo>
                  <a:lnTo>
                    <a:pt x="157" y="7"/>
                  </a:lnTo>
                  <a:lnTo>
                    <a:pt x="157" y="7"/>
                  </a:lnTo>
                  <a:lnTo>
                    <a:pt x="157" y="7"/>
                  </a:lnTo>
                  <a:lnTo>
                    <a:pt x="155" y="7"/>
                  </a:lnTo>
                  <a:lnTo>
                    <a:pt x="155" y="7"/>
                  </a:lnTo>
                  <a:lnTo>
                    <a:pt x="155" y="7"/>
                  </a:lnTo>
                  <a:lnTo>
                    <a:pt x="153" y="7"/>
                  </a:lnTo>
                  <a:lnTo>
                    <a:pt x="153" y="7"/>
                  </a:lnTo>
                  <a:lnTo>
                    <a:pt x="153" y="7"/>
                  </a:lnTo>
                  <a:lnTo>
                    <a:pt x="152" y="7"/>
                  </a:lnTo>
                  <a:lnTo>
                    <a:pt x="152" y="7"/>
                  </a:lnTo>
                  <a:lnTo>
                    <a:pt x="152" y="7"/>
                  </a:lnTo>
                  <a:lnTo>
                    <a:pt x="152" y="7"/>
                  </a:lnTo>
                  <a:lnTo>
                    <a:pt x="150" y="7"/>
                  </a:lnTo>
                  <a:lnTo>
                    <a:pt x="150" y="7"/>
                  </a:lnTo>
                  <a:lnTo>
                    <a:pt x="150" y="7"/>
                  </a:lnTo>
                  <a:lnTo>
                    <a:pt x="148" y="7"/>
                  </a:lnTo>
                  <a:lnTo>
                    <a:pt x="148" y="7"/>
                  </a:lnTo>
                  <a:lnTo>
                    <a:pt x="148" y="7"/>
                  </a:lnTo>
                  <a:lnTo>
                    <a:pt x="148" y="7"/>
                  </a:lnTo>
                  <a:lnTo>
                    <a:pt x="147" y="7"/>
                  </a:lnTo>
                  <a:lnTo>
                    <a:pt x="147" y="7"/>
                  </a:lnTo>
                  <a:lnTo>
                    <a:pt x="147" y="7"/>
                  </a:lnTo>
                  <a:lnTo>
                    <a:pt x="145" y="7"/>
                  </a:lnTo>
                  <a:lnTo>
                    <a:pt x="145" y="7"/>
                  </a:lnTo>
                  <a:lnTo>
                    <a:pt x="145" y="7"/>
                  </a:lnTo>
                  <a:lnTo>
                    <a:pt x="145" y="7"/>
                  </a:lnTo>
                  <a:lnTo>
                    <a:pt x="144" y="7"/>
                  </a:lnTo>
                  <a:lnTo>
                    <a:pt x="144" y="7"/>
                  </a:lnTo>
                  <a:lnTo>
                    <a:pt x="144" y="7"/>
                  </a:lnTo>
                  <a:lnTo>
                    <a:pt x="142" y="7"/>
                  </a:lnTo>
                  <a:lnTo>
                    <a:pt x="142" y="9"/>
                  </a:lnTo>
                  <a:lnTo>
                    <a:pt x="142" y="9"/>
                  </a:lnTo>
                  <a:lnTo>
                    <a:pt x="140" y="9"/>
                  </a:lnTo>
                  <a:lnTo>
                    <a:pt x="140" y="9"/>
                  </a:lnTo>
                  <a:lnTo>
                    <a:pt x="140" y="9"/>
                  </a:lnTo>
                  <a:lnTo>
                    <a:pt x="140" y="9"/>
                  </a:lnTo>
                  <a:lnTo>
                    <a:pt x="139" y="9"/>
                  </a:lnTo>
                  <a:lnTo>
                    <a:pt x="139" y="9"/>
                  </a:lnTo>
                  <a:lnTo>
                    <a:pt x="139" y="9"/>
                  </a:lnTo>
                  <a:lnTo>
                    <a:pt x="137" y="9"/>
                  </a:lnTo>
                  <a:lnTo>
                    <a:pt x="137" y="9"/>
                  </a:lnTo>
                  <a:lnTo>
                    <a:pt x="137" y="9"/>
                  </a:lnTo>
                  <a:lnTo>
                    <a:pt x="137" y="9"/>
                  </a:lnTo>
                  <a:lnTo>
                    <a:pt x="135" y="9"/>
                  </a:lnTo>
                  <a:lnTo>
                    <a:pt x="135" y="9"/>
                  </a:lnTo>
                  <a:lnTo>
                    <a:pt x="135" y="9"/>
                  </a:lnTo>
                  <a:lnTo>
                    <a:pt x="134" y="9"/>
                  </a:lnTo>
                  <a:lnTo>
                    <a:pt x="134" y="9"/>
                  </a:lnTo>
                  <a:lnTo>
                    <a:pt x="134" y="9"/>
                  </a:lnTo>
                  <a:lnTo>
                    <a:pt x="134" y="9"/>
                  </a:lnTo>
                  <a:lnTo>
                    <a:pt x="132" y="9"/>
                  </a:lnTo>
                  <a:lnTo>
                    <a:pt x="132" y="9"/>
                  </a:lnTo>
                  <a:lnTo>
                    <a:pt x="132" y="9"/>
                  </a:lnTo>
                  <a:lnTo>
                    <a:pt x="131" y="9"/>
                  </a:lnTo>
                  <a:lnTo>
                    <a:pt x="131" y="9"/>
                  </a:lnTo>
                  <a:lnTo>
                    <a:pt x="131" y="9"/>
                  </a:lnTo>
                  <a:lnTo>
                    <a:pt x="129" y="9"/>
                  </a:lnTo>
                  <a:lnTo>
                    <a:pt x="129" y="9"/>
                  </a:lnTo>
                  <a:lnTo>
                    <a:pt x="129" y="9"/>
                  </a:lnTo>
                  <a:lnTo>
                    <a:pt x="129" y="9"/>
                  </a:lnTo>
                  <a:lnTo>
                    <a:pt x="127" y="9"/>
                  </a:lnTo>
                  <a:lnTo>
                    <a:pt x="127" y="9"/>
                  </a:lnTo>
                  <a:lnTo>
                    <a:pt x="127" y="9"/>
                  </a:lnTo>
                  <a:lnTo>
                    <a:pt x="126" y="9"/>
                  </a:lnTo>
                  <a:lnTo>
                    <a:pt x="126" y="9"/>
                  </a:lnTo>
                  <a:lnTo>
                    <a:pt x="126" y="9"/>
                  </a:lnTo>
                  <a:lnTo>
                    <a:pt x="126" y="9"/>
                  </a:lnTo>
                  <a:lnTo>
                    <a:pt x="124" y="9"/>
                  </a:lnTo>
                  <a:lnTo>
                    <a:pt x="124" y="9"/>
                  </a:lnTo>
                  <a:lnTo>
                    <a:pt x="124" y="9"/>
                  </a:lnTo>
                  <a:lnTo>
                    <a:pt x="122" y="9"/>
                  </a:lnTo>
                  <a:lnTo>
                    <a:pt x="122" y="9"/>
                  </a:lnTo>
                  <a:lnTo>
                    <a:pt x="122" y="9"/>
                  </a:lnTo>
                  <a:lnTo>
                    <a:pt x="121" y="9"/>
                  </a:lnTo>
                  <a:lnTo>
                    <a:pt x="121" y="9"/>
                  </a:lnTo>
                  <a:lnTo>
                    <a:pt x="121" y="9"/>
                  </a:lnTo>
                  <a:lnTo>
                    <a:pt x="121" y="9"/>
                  </a:lnTo>
                  <a:lnTo>
                    <a:pt x="119" y="9"/>
                  </a:lnTo>
                  <a:lnTo>
                    <a:pt x="119" y="9"/>
                  </a:lnTo>
                  <a:lnTo>
                    <a:pt x="119" y="9"/>
                  </a:lnTo>
                  <a:lnTo>
                    <a:pt x="118" y="9"/>
                  </a:lnTo>
                  <a:lnTo>
                    <a:pt x="118" y="9"/>
                  </a:lnTo>
                  <a:lnTo>
                    <a:pt x="118" y="9"/>
                  </a:lnTo>
                  <a:lnTo>
                    <a:pt x="118" y="9"/>
                  </a:lnTo>
                  <a:lnTo>
                    <a:pt x="116" y="9"/>
                  </a:lnTo>
                  <a:lnTo>
                    <a:pt x="116" y="11"/>
                  </a:lnTo>
                  <a:lnTo>
                    <a:pt x="116" y="11"/>
                  </a:lnTo>
                  <a:lnTo>
                    <a:pt x="114" y="11"/>
                  </a:lnTo>
                  <a:lnTo>
                    <a:pt x="114" y="11"/>
                  </a:lnTo>
                  <a:lnTo>
                    <a:pt x="114" y="11"/>
                  </a:lnTo>
                  <a:lnTo>
                    <a:pt x="114" y="11"/>
                  </a:lnTo>
                  <a:lnTo>
                    <a:pt x="113" y="11"/>
                  </a:lnTo>
                  <a:lnTo>
                    <a:pt x="113" y="11"/>
                  </a:lnTo>
                  <a:lnTo>
                    <a:pt x="113" y="11"/>
                  </a:lnTo>
                  <a:lnTo>
                    <a:pt x="111" y="11"/>
                  </a:lnTo>
                  <a:lnTo>
                    <a:pt x="111" y="11"/>
                  </a:lnTo>
                  <a:lnTo>
                    <a:pt x="111" y="11"/>
                  </a:lnTo>
                  <a:lnTo>
                    <a:pt x="109" y="11"/>
                  </a:lnTo>
                  <a:lnTo>
                    <a:pt x="109" y="11"/>
                  </a:lnTo>
                  <a:lnTo>
                    <a:pt x="109" y="11"/>
                  </a:lnTo>
                  <a:lnTo>
                    <a:pt x="109" y="11"/>
                  </a:lnTo>
                  <a:lnTo>
                    <a:pt x="108" y="11"/>
                  </a:lnTo>
                  <a:lnTo>
                    <a:pt x="108" y="11"/>
                  </a:lnTo>
                  <a:lnTo>
                    <a:pt x="108" y="11"/>
                  </a:lnTo>
                  <a:lnTo>
                    <a:pt x="106" y="11"/>
                  </a:lnTo>
                  <a:lnTo>
                    <a:pt x="106" y="11"/>
                  </a:lnTo>
                  <a:lnTo>
                    <a:pt x="106" y="11"/>
                  </a:lnTo>
                  <a:lnTo>
                    <a:pt x="106" y="11"/>
                  </a:lnTo>
                  <a:lnTo>
                    <a:pt x="105" y="11"/>
                  </a:lnTo>
                  <a:lnTo>
                    <a:pt x="105" y="11"/>
                  </a:lnTo>
                  <a:lnTo>
                    <a:pt x="105" y="11"/>
                  </a:lnTo>
                  <a:lnTo>
                    <a:pt x="103" y="11"/>
                  </a:lnTo>
                  <a:lnTo>
                    <a:pt x="103" y="11"/>
                  </a:lnTo>
                  <a:lnTo>
                    <a:pt x="103" y="11"/>
                  </a:lnTo>
                  <a:lnTo>
                    <a:pt x="103" y="11"/>
                  </a:lnTo>
                  <a:lnTo>
                    <a:pt x="101" y="11"/>
                  </a:lnTo>
                  <a:lnTo>
                    <a:pt x="101" y="11"/>
                  </a:lnTo>
                  <a:lnTo>
                    <a:pt x="101" y="11"/>
                  </a:lnTo>
                  <a:lnTo>
                    <a:pt x="100" y="11"/>
                  </a:lnTo>
                  <a:lnTo>
                    <a:pt x="100" y="11"/>
                  </a:lnTo>
                  <a:lnTo>
                    <a:pt x="100" y="11"/>
                  </a:lnTo>
                  <a:lnTo>
                    <a:pt x="98" y="11"/>
                  </a:lnTo>
                  <a:lnTo>
                    <a:pt x="98" y="11"/>
                  </a:lnTo>
                  <a:lnTo>
                    <a:pt x="98" y="11"/>
                  </a:lnTo>
                  <a:lnTo>
                    <a:pt x="98" y="11"/>
                  </a:lnTo>
                  <a:lnTo>
                    <a:pt x="96" y="11"/>
                  </a:lnTo>
                  <a:lnTo>
                    <a:pt x="96" y="11"/>
                  </a:lnTo>
                  <a:lnTo>
                    <a:pt x="96" y="11"/>
                  </a:lnTo>
                  <a:lnTo>
                    <a:pt x="95" y="11"/>
                  </a:lnTo>
                  <a:lnTo>
                    <a:pt x="95" y="11"/>
                  </a:lnTo>
                  <a:lnTo>
                    <a:pt x="95" y="11"/>
                  </a:lnTo>
                  <a:lnTo>
                    <a:pt x="95" y="11"/>
                  </a:lnTo>
                  <a:lnTo>
                    <a:pt x="93" y="11"/>
                  </a:lnTo>
                  <a:lnTo>
                    <a:pt x="93" y="11"/>
                  </a:lnTo>
                  <a:lnTo>
                    <a:pt x="93" y="11"/>
                  </a:lnTo>
                  <a:lnTo>
                    <a:pt x="92" y="11"/>
                  </a:lnTo>
                  <a:lnTo>
                    <a:pt x="92" y="11"/>
                  </a:lnTo>
                  <a:lnTo>
                    <a:pt x="92" y="11"/>
                  </a:lnTo>
                  <a:lnTo>
                    <a:pt x="90" y="11"/>
                  </a:lnTo>
                  <a:lnTo>
                    <a:pt x="90" y="11"/>
                  </a:lnTo>
                  <a:lnTo>
                    <a:pt x="90" y="11"/>
                  </a:lnTo>
                  <a:lnTo>
                    <a:pt x="90" y="11"/>
                  </a:lnTo>
                  <a:lnTo>
                    <a:pt x="88" y="11"/>
                  </a:lnTo>
                  <a:lnTo>
                    <a:pt x="88" y="11"/>
                  </a:lnTo>
                  <a:lnTo>
                    <a:pt x="88" y="11"/>
                  </a:lnTo>
                  <a:lnTo>
                    <a:pt x="87" y="11"/>
                  </a:lnTo>
                  <a:lnTo>
                    <a:pt x="87" y="11"/>
                  </a:lnTo>
                  <a:lnTo>
                    <a:pt x="87" y="13"/>
                  </a:lnTo>
                  <a:lnTo>
                    <a:pt x="87" y="13"/>
                  </a:lnTo>
                  <a:lnTo>
                    <a:pt x="85" y="13"/>
                  </a:lnTo>
                  <a:lnTo>
                    <a:pt x="85" y="13"/>
                  </a:lnTo>
                  <a:lnTo>
                    <a:pt x="85" y="13"/>
                  </a:lnTo>
                  <a:lnTo>
                    <a:pt x="83" y="13"/>
                  </a:lnTo>
                  <a:lnTo>
                    <a:pt x="83" y="13"/>
                  </a:lnTo>
                  <a:lnTo>
                    <a:pt x="83" y="13"/>
                  </a:lnTo>
                  <a:lnTo>
                    <a:pt x="83" y="13"/>
                  </a:lnTo>
                  <a:lnTo>
                    <a:pt x="82" y="13"/>
                  </a:lnTo>
                  <a:lnTo>
                    <a:pt x="82" y="13"/>
                  </a:lnTo>
                  <a:lnTo>
                    <a:pt x="82" y="13"/>
                  </a:lnTo>
                  <a:lnTo>
                    <a:pt x="80" y="13"/>
                  </a:lnTo>
                  <a:lnTo>
                    <a:pt x="80" y="13"/>
                  </a:lnTo>
                  <a:lnTo>
                    <a:pt x="80" y="13"/>
                  </a:lnTo>
                  <a:lnTo>
                    <a:pt x="78" y="13"/>
                  </a:lnTo>
                  <a:lnTo>
                    <a:pt x="78" y="13"/>
                  </a:lnTo>
                  <a:lnTo>
                    <a:pt x="78" y="13"/>
                  </a:lnTo>
                  <a:lnTo>
                    <a:pt x="78" y="13"/>
                  </a:lnTo>
                  <a:lnTo>
                    <a:pt x="77" y="13"/>
                  </a:lnTo>
                  <a:lnTo>
                    <a:pt x="77" y="13"/>
                  </a:lnTo>
                  <a:lnTo>
                    <a:pt x="77" y="13"/>
                  </a:lnTo>
                  <a:lnTo>
                    <a:pt x="75" y="13"/>
                  </a:lnTo>
                  <a:lnTo>
                    <a:pt x="75" y="13"/>
                  </a:lnTo>
                  <a:lnTo>
                    <a:pt x="75" y="13"/>
                  </a:lnTo>
                  <a:lnTo>
                    <a:pt x="75" y="13"/>
                  </a:lnTo>
                  <a:lnTo>
                    <a:pt x="74" y="13"/>
                  </a:lnTo>
                  <a:lnTo>
                    <a:pt x="74" y="13"/>
                  </a:lnTo>
                  <a:lnTo>
                    <a:pt x="74" y="13"/>
                  </a:lnTo>
                  <a:lnTo>
                    <a:pt x="72" y="13"/>
                  </a:lnTo>
                  <a:lnTo>
                    <a:pt x="72" y="13"/>
                  </a:lnTo>
                  <a:lnTo>
                    <a:pt x="72" y="13"/>
                  </a:lnTo>
                  <a:lnTo>
                    <a:pt x="72" y="13"/>
                  </a:lnTo>
                  <a:lnTo>
                    <a:pt x="70" y="13"/>
                  </a:lnTo>
                  <a:lnTo>
                    <a:pt x="70" y="13"/>
                  </a:lnTo>
                  <a:lnTo>
                    <a:pt x="70" y="13"/>
                  </a:lnTo>
                  <a:lnTo>
                    <a:pt x="69" y="13"/>
                  </a:lnTo>
                  <a:lnTo>
                    <a:pt x="69" y="13"/>
                  </a:lnTo>
                  <a:lnTo>
                    <a:pt x="69" y="13"/>
                  </a:lnTo>
                  <a:lnTo>
                    <a:pt x="67" y="13"/>
                  </a:lnTo>
                  <a:lnTo>
                    <a:pt x="67" y="13"/>
                  </a:lnTo>
                  <a:lnTo>
                    <a:pt x="67" y="13"/>
                  </a:lnTo>
                  <a:lnTo>
                    <a:pt x="67" y="13"/>
                  </a:lnTo>
                  <a:lnTo>
                    <a:pt x="65" y="14"/>
                  </a:lnTo>
                  <a:lnTo>
                    <a:pt x="65" y="14"/>
                  </a:lnTo>
                  <a:lnTo>
                    <a:pt x="65" y="14"/>
                  </a:lnTo>
                  <a:lnTo>
                    <a:pt x="64"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6" y="14"/>
                  </a:lnTo>
                  <a:lnTo>
                    <a:pt x="56" y="14"/>
                  </a:lnTo>
                  <a:lnTo>
                    <a:pt x="56" y="14"/>
                  </a:lnTo>
                  <a:lnTo>
                    <a:pt x="56" y="14"/>
                  </a:lnTo>
                  <a:lnTo>
                    <a:pt x="54" y="14"/>
                  </a:lnTo>
                  <a:lnTo>
                    <a:pt x="54" y="14"/>
                  </a:lnTo>
                  <a:lnTo>
                    <a:pt x="54" y="14"/>
                  </a:lnTo>
                  <a:lnTo>
                    <a:pt x="52" y="14"/>
                  </a:lnTo>
                  <a:lnTo>
                    <a:pt x="52" y="14"/>
                  </a:lnTo>
                  <a:lnTo>
                    <a:pt x="52" y="14"/>
                  </a:lnTo>
                  <a:lnTo>
                    <a:pt x="52" y="14"/>
                  </a:lnTo>
                  <a:lnTo>
                    <a:pt x="51" y="14"/>
                  </a:lnTo>
                  <a:lnTo>
                    <a:pt x="51" y="14"/>
                  </a:lnTo>
                  <a:lnTo>
                    <a:pt x="51" y="14"/>
                  </a:lnTo>
                  <a:lnTo>
                    <a:pt x="49" y="14"/>
                  </a:lnTo>
                  <a:lnTo>
                    <a:pt x="49" y="14"/>
                  </a:lnTo>
                  <a:lnTo>
                    <a:pt x="49" y="14"/>
                  </a:lnTo>
                  <a:lnTo>
                    <a:pt x="48" y="14"/>
                  </a:lnTo>
                  <a:lnTo>
                    <a:pt x="48" y="14"/>
                  </a:lnTo>
                  <a:lnTo>
                    <a:pt x="48" y="14"/>
                  </a:lnTo>
                  <a:lnTo>
                    <a:pt x="48" y="14"/>
                  </a:lnTo>
                  <a:lnTo>
                    <a:pt x="46" y="16"/>
                  </a:lnTo>
                  <a:lnTo>
                    <a:pt x="46" y="16"/>
                  </a:lnTo>
                  <a:lnTo>
                    <a:pt x="46" y="16"/>
                  </a:lnTo>
                  <a:lnTo>
                    <a:pt x="44" y="16"/>
                  </a:lnTo>
                  <a:lnTo>
                    <a:pt x="44" y="16"/>
                  </a:lnTo>
                  <a:lnTo>
                    <a:pt x="44" y="16"/>
                  </a:lnTo>
                  <a:lnTo>
                    <a:pt x="44" y="16"/>
                  </a:lnTo>
                  <a:lnTo>
                    <a:pt x="43" y="16"/>
                  </a:lnTo>
                  <a:lnTo>
                    <a:pt x="43" y="16"/>
                  </a:lnTo>
                  <a:lnTo>
                    <a:pt x="43" y="16"/>
                  </a:lnTo>
                  <a:lnTo>
                    <a:pt x="41" y="16"/>
                  </a:lnTo>
                  <a:lnTo>
                    <a:pt x="41" y="16"/>
                  </a:lnTo>
                  <a:lnTo>
                    <a:pt x="41" y="16"/>
                  </a:lnTo>
                  <a:lnTo>
                    <a:pt x="41" y="16"/>
                  </a:lnTo>
                  <a:lnTo>
                    <a:pt x="39" y="16"/>
                  </a:lnTo>
                  <a:lnTo>
                    <a:pt x="39" y="16"/>
                  </a:lnTo>
                  <a:lnTo>
                    <a:pt x="39" y="16"/>
                  </a:lnTo>
                  <a:lnTo>
                    <a:pt x="38" y="16"/>
                  </a:lnTo>
                  <a:lnTo>
                    <a:pt x="38" y="16"/>
                  </a:lnTo>
                  <a:lnTo>
                    <a:pt x="38" y="16"/>
                  </a:lnTo>
                  <a:lnTo>
                    <a:pt x="36" y="16"/>
                  </a:lnTo>
                  <a:lnTo>
                    <a:pt x="36" y="16"/>
                  </a:lnTo>
                  <a:lnTo>
                    <a:pt x="36" y="16"/>
                  </a:lnTo>
                  <a:lnTo>
                    <a:pt x="36" y="16"/>
                  </a:lnTo>
                  <a:lnTo>
                    <a:pt x="35" y="16"/>
                  </a:lnTo>
                  <a:lnTo>
                    <a:pt x="35" y="16"/>
                  </a:lnTo>
                  <a:lnTo>
                    <a:pt x="35" y="16"/>
                  </a:lnTo>
                  <a:lnTo>
                    <a:pt x="33" y="16"/>
                  </a:lnTo>
                  <a:lnTo>
                    <a:pt x="33" y="16"/>
                  </a:lnTo>
                  <a:lnTo>
                    <a:pt x="33" y="16"/>
                  </a:lnTo>
                  <a:lnTo>
                    <a:pt x="33" y="16"/>
                  </a:lnTo>
                  <a:lnTo>
                    <a:pt x="31" y="16"/>
                  </a:lnTo>
                  <a:lnTo>
                    <a:pt x="31" y="16"/>
                  </a:lnTo>
                  <a:lnTo>
                    <a:pt x="31" y="16"/>
                  </a:lnTo>
                  <a:lnTo>
                    <a:pt x="30" y="16"/>
                  </a:lnTo>
                  <a:lnTo>
                    <a:pt x="30" y="16"/>
                  </a:lnTo>
                  <a:lnTo>
                    <a:pt x="30" y="16"/>
                  </a:lnTo>
                  <a:lnTo>
                    <a:pt x="30" y="16"/>
                  </a:lnTo>
                  <a:lnTo>
                    <a:pt x="28" y="16"/>
                  </a:lnTo>
                  <a:lnTo>
                    <a:pt x="28" y="16"/>
                  </a:lnTo>
                  <a:lnTo>
                    <a:pt x="28" y="16"/>
                  </a:lnTo>
                  <a:lnTo>
                    <a:pt x="26" y="16"/>
                  </a:lnTo>
                  <a:lnTo>
                    <a:pt x="26" y="16"/>
                  </a:lnTo>
                  <a:lnTo>
                    <a:pt x="26" y="16"/>
                  </a:lnTo>
                  <a:lnTo>
                    <a:pt x="25" y="16"/>
                  </a:lnTo>
                  <a:lnTo>
                    <a:pt x="25" y="16"/>
                  </a:lnTo>
                  <a:lnTo>
                    <a:pt x="25" y="16"/>
                  </a:lnTo>
                  <a:lnTo>
                    <a:pt x="25" y="16"/>
                  </a:lnTo>
                  <a:lnTo>
                    <a:pt x="23" y="18"/>
                  </a:lnTo>
                  <a:lnTo>
                    <a:pt x="23" y="18"/>
                  </a:lnTo>
                  <a:lnTo>
                    <a:pt x="23" y="18"/>
                  </a:lnTo>
                  <a:lnTo>
                    <a:pt x="22" y="18"/>
                  </a:lnTo>
                  <a:lnTo>
                    <a:pt x="22" y="18"/>
                  </a:lnTo>
                  <a:lnTo>
                    <a:pt x="22" y="18"/>
                  </a:lnTo>
                  <a:lnTo>
                    <a:pt x="22" y="18"/>
                  </a:lnTo>
                  <a:lnTo>
                    <a:pt x="20" y="18"/>
                  </a:lnTo>
                  <a:lnTo>
                    <a:pt x="20" y="18"/>
                  </a:lnTo>
                  <a:lnTo>
                    <a:pt x="20" y="18"/>
                  </a:lnTo>
                  <a:lnTo>
                    <a:pt x="18" y="18"/>
                  </a:lnTo>
                  <a:lnTo>
                    <a:pt x="18" y="18"/>
                  </a:lnTo>
                  <a:lnTo>
                    <a:pt x="18" y="18"/>
                  </a:lnTo>
                  <a:lnTo>
                    <a:pt x="17" y="18"/>
                  </a:lnTo>
                  <a:lnTo>
                    <a:pt x="17" y="18"/>
                  </a:lnTo>
                  <a:lnTo>
                    <a:pt x="17" y="18"/>
                  </a:lnTo>
                  <a:lnTo>
                    <a:pt x="17" y="18"/>
                  </a:lnTo>
                  <a:lnTo>
                    <a:pt x="15" y="18"/>
                  </a:lnTo>
                  <a:lnTo>
                    <a:pt x="15" y="18"/>
                  </a:lnTo>
                  <a:lnTo>
                    <a:pt x="15" y="18"/>
                  </a:lnTo>
                  <a:lnTo>
                    <a:pt x="13" y="18"/>
                  </a:lnTo>
                  <a:lnTo>
                    <a:pt x="13" y="18"/>
                  </a:lnTo>
                  <a:lnTo>
                    <a:pt x="13" y="18"/>
                  </a:lnTo>
                  <a:lnTo>
                    <a:pt x="13" y="18"/>
                  </a:lnTo>
                  <a:lnTo>
                    <a:pt x="12" y="18"/>
                  </a:lnTo>
                  <a:lnTo>
                    <a:pt x="12" y="18"/>
                  </a:lnTo>
                  <a:lnTo>
                    <a:pt x="12" y="18"/>
                  </a:lnTo>
                  <a:lnTo>
                    <a:pt x="10" y="18"/>
                  </a:lnTo>
                  <a:lnTo>
                    <a:pt x="10" y="18"/>
                  </a:lnTo>
                  <a:lnTo>
                    <a:pt x="10" y="18"/>
                  </a:lnTo>
                  <a:lnTo>
                    <a:pt x="10" y="18"/>
                  </a:lnTo>
                  <a:lnTo>
                    <a:pt x="9" y="18"/>
                  </a:lnTo>
                  <a:lnTo>
                    <a:pt x="9" y="18"/>
                  </a:lnTo>
                  <a:lnTo>
                    <a:pt x="9" y="18"/>
                  </a:lnTo>
                  <a:lnTo>
                    <a:pt x="7" y="18"/>
                  </a:lnTo>
                  <a:lnTo>
                    <a:pt x="7" y="18"/>
                  </a:lnTo>
                  <a:lnTo>
                    <a:pt x="7" y="18"/>
                  </a:lnTo>
                  <a:lnTo>
                    <a:pt x="5" y="18"/>
                  </a:lnTo>
                  <a:lnTo>
                    <a:pt x="5" y="18"/>
                  </a:lnTo>
                  <a:lnTo>
                    <a:pt x="5" y="18"/>
                  </a:lnTo>
                  <a:lnTo>
                    <a:pt x="5" y="18"/>
                  </a:lnTo>
                  <a:lnTo>
                    <a:pt x="4" y="18"/>
                  </a:lnTo>
                  <a:lnTo>
                    <a:pt x="4" y="18"/>
                  </a:lnTo>
                  <a:lnTo>
                    <a:pt x="4" y="18"/>
                  </a:lnTo>
                  <a:lnTo>
                    <a:pt x="2" y="18"/>
                  </a:lnTo>
                  <a:lnTo>
                    <a:pt x="2" y="18"/>
                  </a:lnTo>
                  <a:lnTo>
                    <a:pt x="2" y="18"/>
                  </a:lnTo>
                  <a:lnTo>
                    <a:pt x="2" y="18"/>
                  </a:lnTo>
                  <a:lnTo>
                    <a:pt x="0" y="18"/>
                  </a:lnTo>
                  <a:lnTo>
                    <a:pt x="0" y="18"/>
                  </a:lnTo>
                  <a:lnTo>
                    <a:pt x="0" y="18"/>
                  </a:lnTo>
                  <a:close/>
                </a:path>
              </a:pathLst>
            </a:custGeom>
            <a:solidFill>
              <a:srgbClr val="00ccff"/>
            </a:solidFill>
            <a:ln w="0">
              <a:noFill/>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22" name=""/>
            <p:cNvSpPr/>
            <p:nvPr/>
          </p:nvSpPr>
          <p:spPr>
            <a:xfrm>
              <a:off x="1935360" y="6296040"/>
              <a:ext cx="187200" cy="14400"/>
            </a:xfrm>
            <a:custGeom>
              <a:avLst/>
              <a:gdLst/>
              <a:ahLst/>
              <a:rect l="l" t="t" r="r" b="b"/>
              <a:pathLst>
                <a:path w="238" h="18">
                  <a:moveTo>
                    <a:pt x="0" y="18"/>
                  </a:moveTo>
                  <a:lnTo>
                    <a:pt x="0" y="18"/>
                  </a:lnTo>
                  <a:lnTo>
                    <a:pt x="0" y="18"/>
                  </a:lnTo>
                  <a:lnTo>
                    <a:pt x="2" y="18"/>
                  </a:lnTo>
                  <a:lnTo>
                    <a:pt x="2" y="18"/>
                  </a:lnTo>
                  <a:lnTo>
                    <a:pt x="2" y="18"/>
                  </a:lnTo>
                  <a:lnTo>
                    <a:pt x="2" y="18"/>
                  </a:lnTo>
                  <a:lnTo>
                    <a:pt x="4" y="18"/>
                  </a:lnTo>
                  <a:lnTo>
                    <a:pt x="4" y="18"/>
                  </a:lnTo>
                  <a:lnTo>
                    <a:pt x="4" y="18"/>
                  </a:lnTo>
                  <a:lnTo>
                    <a:pt x="5" y="18"/>
                  </a:lnTo>
                  <a:lnTo>
                    <a:pt x="5" y="18"/>
                  </a:lnTo>
                  <a:lnTo>
                    <a:pt x="5" y="18"/>
                  </a:lnTo>
                  <a:lnTo>
                    <a:pt x="5"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7" y="18"/>
                  </a:lnTo>
                  <a:lnTo>
                    <a:pt x="18" y="18"/>
                  </a:lnTo>
                  <a:lnTo>
                    <a:pt x="18" y="18"/>
                  </a:lnTo>
                  <a:lnTo>
                    <a:pt x="18" y="18"/>
                  </a:lnTo>
                  <a:lnTo>
                    <a:pt x="20" y="18"/>
                  </a:lnTo>
                  <a:lnTo>
                    <a:pt x="20" y="18"/>
                  </a:lnTo>
                  <a:lnTo>
                    <a:pt x="20" y="18"/>
                  </a:lnTo>
                  <a:lnTo>
                    <a:pt x="22" y="18"/>
                  </a:lnTo>
                  <a:lnTo>
                    <a:pt x="22" y="18"/>
                  </a:lnTo>
                  <a:lnTo>
                    <a:pt x="22" y="18"/>
                  </a:lnTo>
                  <a:lnTo>
                    <a:pt x="22" y="18"/>
                  </a:lnTo>
                  <a:lnTo>
                    <a:pt x="23" y="18"/>
                  </a:lnTo>
                  <a:lnTo>
                    <a:pt x="23" y="18"/>
                  </a:lnTo>
                  <a:lnTo>
                    <a:pt x="23" y="18"/>
                  </a:lnTo>
                  <a:lnTo>
                    <a:pt x="25" y="16"/>
                  </a:lnTo>
                  <a:lnTo>
                    <a:pt x="25" y="16"/>
                  </a:lnTo>
                  <a:lnTo>
                    <a:pt x="25" y="16"/>
                  </a:lnTo>
                  <a:lnTo>
                    <a:pt x="25" y="16"/>
                  </a:lnTo>
                  <a:lnTo>
                    <a:pt x="26" y="16"/>
                  </a:lnTo>
                  <a:lnTo>
                    <a:pt x="26" y="16"/>
                  </a:lnTo>
                  <a:lnTo>
                    <a:pt x="26"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6" y="16"/>
                  </a:lnTo>
                  <a:lnTo>
                    <a:pt x="38" y="16"/>
                  </a:lnTo>
                  <a:lnTo>
                    <a:pt x="38" y="16"/>
                  </a:lnTo>
                  <a:lnTo>
                    <a:pt x="38" y="16"/>
                  </a:lnTo>
                  <a:lnTo>
                    <a:pt x="39" y="16"/>
                  </a:lnTo>
                  <a:lnTo>
                    <a:pt x="39" y="16"/>
                  </a:lnTo>
                  <a:lnTo>
                    <a:pt x="39" y="16"/>
                  </a:lnTo>
                  <a:lnTo>
                    <a:pt x="41" y="16"/>
                  </a:lnTo>
                  <a:lnTo>
                    <a:pt x="41" y="16"/>
                  </a:lnTo>
                  <a:lnTo>
                    <a:pt x="41" y="16"/>
                  </a:lnTo>
                  <a:lnTo>
                    <a:pt x="41" y="16"/>
                  </a:lnTo>
                  <a:lnTo>
                    <a:pt x="43" y="16"/>
                  </a:lnTo>
                  <a:lnTo>
                    <a:pt x="43" y="16"/>
                  </a:lnTo>
                  <a:lnTo>
                    <a:pt x="43" y="16"/>
                  </a:lnTo>
                  <a:lnTo>
                    <a:pt x="44" y="16"/>
                  </a:lnTo>
                  <a:lnTo>
                    <a:pt x="44" y="16"/>
                  </a:lnTo>
                  <a:lnTo>
                    <a:pt x="44" y="16"/>
                  </a:lnTo>
                  <a:lnTo>
                    <a:pt x="44" y="16"/>
                  </a:lnTo>
                  <a:lnTo>
                    <a:pt x="46" y="16"/>
                  </a:lnTo>
                  <a:lnTo>
                    <a:pt x="46" y="16"/>
                  </a:lnTo>
                  <a:lnTo>
                    <a:pt x="46" y="16"/>
                  </a:lnTo>
                  <a:lnTo>
                    <a:pt x="48" y="14"/>
                  </a:lnTo>
                  <a:lnTo>
                    <a:pt x="48" y="14"/>
                  </a:lnTo>
                  <a:lnTo>
                    <a:pt x="48" y="14"/>
                  </a:lnTo>
                  <a:lnTo>
                    <a:pt x="48" y="14"/>
                  </a:lnTo>
                  <a:lnTo>
                    <a:pt x="49" y="14"/>
                  </a:lnTo>
                  <a:lnTo>
                    <a:pt x="49" y="14"/>
                  </a:lnTo>
                  <a:lnTo>
                    <a:pt x="49" y="14"/>
                  </a:lnTo>
                  <a:lnTo>
                    <a:pt x="51" y="14"/>
                  </a:lnTo>
                  <a:lnTo>
                    <a:pt x="51" y="14"/>
                  </a:lnTo>
                  <a:lnTo>
                    <a:pt x="51" y="14"/>
                  </a:lnTo>
                  <a:lnTo>
                    <a:pt x="52" y="14"/>
                  </a:lnTo>
                  <a:lnTo>
                    <a:pt x="52" y="14"/>
                  </a:lnTo>
                  <a:lnTo>
                    <a:pt x="52" y="14"/>
                  </a:lnTo>
                  <a:lnTo>
                    <a:pt x="52"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5" y="14"/>
                  </a:lnTo>
                  <a:lnTo>
                    <a:pt x="65" y="14"/>
                  </a:lnTo>
                  <a:lnTo>
                    <a:pt x="65" y="14"/>
                  </a:lnTo>
                  <a:lnTo>
                    <a:pt x="67" y="13"/>
                  </a:lnTo>
                  <a:lnTo>
                    <a:pt x="67" y="13"/>
                  </a:lnTo>
                  <a:lnTo>
                    <a:pt x="67" y="13"/>
                  </a:lnTo>
                  <a:lnTo>
                    <a:pt x="67" y="13"/>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8" y="13"/>
                  </a:lnTo>
                  <a:lnTo>
                    <a:pt x="78" y="13"/>
                  </a:lnTo>
                  <a:lnTo>
                    <a:pt x="78" y="13"/>
                  </a:lnTo>
                  <a:lnTo>
                    <a:pt x="78"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3"/>
                  </a:lnTo>
                  <a:lnTo>
                    <a:pt x="87" y="11"/>
                  </a:lnTo>
                  <a:lnTo>
                    <a:pt x="87" y="11"/>
                  </a:lnTo>
                  <a:lnTo>
                    <a:pt x="88" y="11"/>
                  </a:lnTo>
                  <a:lnTo>
                    <a:pt x="88" y="11"/>
                  </a:lnTo>
                  <a:lnTo>
                    <a:pt x="88" y="11"/>
                  </a:lnTo>
                  <a:lnTo>
                    <a:pt x="90" y="11"/>
                  </a:lnTo>
                  <a:lnTo>
                    <a:pt x="90" y="11"/>
                  </a:lnTo>
                  <a:lnTo>
                    <a:pt x="90" y="11"/>
                  </a:lnTo>
                  <a:lnTo>
                    <a:pt x="90" y="11"/>
                  </a:lnTo>
                  <a:lnTo>
                    <a:pt x="92" y="11"/>
                  </a:lnTo>
                  <a:lnTo>
                    <a:pt x="92" y="11"/>
                  </a:lnTo>
                  <a:lnTo>
                    <a:pt x="92" y="11"/>
                  </a:lnTo>
                  <a:lnTo>
                    <a:pt x="93" y="11"/>
                  </a:lnTo>
                  <a:lnTo>
                    <a:pt x="93" y="11"/>
                  </a:lnTo>
                  <a:lnTo>
                    <a:pt x="93" y="11"/>
                  </a:lnTo>
                  <a:lnTo>
                    <a:pt x="95" y="11"/>
                  </a:lnTo>
                  <a:lnTo>
                    <a:pt x="95" y="11"/>
                  </a:lnTo>
                  <a:lnTo>
                    <a:pt x="95" y="11"/>
                  </a:lnTo>
                  <a:lnTo>
                    <a:pt x="95" y="11"/>
                  </a:lnTo>
                  <a:lnTo>
                    <a:pt x="96" y="11"/>
                  </a:lnTo>
                  <a:lnTo>
                    <a:pt x="96" y="11"/>
                  </a:lnTo>
                  <a:lnTo>
                    <a:pt x="96"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11"/>
                  </a:lnTo>
                  <a:lnTo>
                    <a:pt x="105" y="11"/>
                  </a:lnTo>
                  <a:lnTo>
                    <a:pt x="106" y="11"/>
                  </a:lnTo>
                  <a:lnTo>
                    <a:pt x="106" y="11"/>
                  </a:lnTo>
                  <a:lnTo>
                    <a:pt x="106" y="11"/>
                  </a:lnTo>
                  <a:lnTo>
                    <a:pt x="106" y="11"/>
                  </a:lnTo>
                  <a:lnTo>
                    <a:pt x="108" y="11"/>
                  </a:lnTo>
                  <a:lnTo>
                    <a:pt x="108" y="11"/>
                  </a:lnTo>
                  <a:lnTo>
                    <a:pt x="108" y="11"/>
                  </a:lnTo>
                  <a:lnTo>
                    <a:pt x="109" y="11"/>
                  </a:lnTo>
                  <a:lnTo>
                    <a:pt x="109" y="11"/>
                  </a:lnTo>
                  <a:lnTo>
                    <a:pt x="109" y="11"/>
                  </a:lnTo>
                  <a:lnTo>
                    <a:pt x="109" y="11"/>
                  </a:lnTo>
                  <a:lnTo>
                    <a:pt x="111" y="11"/>
                  </a:lnTo>
                  <a:lnTo>
                    <a:pt x="111" y="11"/>
                  </a:lnTo>
                  <a:lnTo>
                    <a:pt x="111" y="11"/>
                  </a:lnTo>
                  <a:lnTo>
                    <a:pt x="113" y="11"/>
                  </a:lnTo>
                  <a:lnTo>
                    <a:pt x="113" y="11"/>
                  </a:lnTo>
                  <a:lnTo>
                    <a:pt x="113" y="11"/>
                  </a:lnTo>
                  <a:lnTo>
                    <a:pt x="114" y="11"/>
                  </a:lnTo>
                  <a:lnTo>
                    <a:pt x="114" y="11"/>
                  </a:lnTo>
                  <a:lnTo>
                    <a:pt x="114" y="11"/>
                  </a:lnTo>
                  <a:lnTo>
                    <a:pt x="114" y="11"/>
                  </a:lnTo>
                  <a:lnTo>
                    <a:pt x="116" y="11"/>
                  </a:lnTo>
                  <a:lnTo>
                    <a:pt x="116" y="11"/>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7" y="9"/>
                  </a:lnTo>
                  <a:lnTo>
                    <a:pt x="139" y="9"/>
                  </a:lnTo>
                  <a:lnTo>
                    <a:pt x="139" y="9"/>
                  </a:lnTo>
                  <a:lnTo>
                    <a:pt x="139" y="9"/>
                  </a:lnTo>
                  <a:lnTo>
                    <a:pt x="140" y="9"/>
                  </a:lnTo>
                  <a:lnTo>
                    <a:pt x="140" y="9"/>
                  </a:lnTo>
                  <a:lnTo>
                    <a:pt x="140" y="9"/>
                  </a:lnTo>
                  <a:lnTo>
                    <a:pt x="140" y="9"/>
                  </a:lnTo>
                  <a:lnTo>
                    <a:pt x="142" y="9"/>
                  </a:lnTo>
                  <a:lnTo>
                    <a:pt x="142" y="9"/>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8"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7"/>
                  </a:lnTo>
                  <a:lnTo>
                    <a:pt x="155" y="7"/>
                  </a:lnTo>
                  <a:lnTo>
                    <a:pt x="155" y="7"/>
                  </a:lnTo>
                  <a:lnTo>
                    <a:pt x="155" y="7"/>
                  </a:lnTo>
                  <a:lnTo>
                    <a:pt x="157" y="7"/>
                  </a:lnTo>
                  <a:lnTo>
                    <a:pt x="157" y="7"/>
                  </a:lnTo>
                  <a:lnTo>
                    <a:pt x="157" y="7"/>
                  </a:lnTo>
                  <a:lnTo>
                    <a:pt x="157" y="7"/>
                  </a:lnTo>
                  <a:lnTo>
                    <a:pt x="158" y="7"/>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1" y="6"/>
                  </a:lnTo>
                  <a:lnTo>
                    <a:pt x="173" y="6"/>
                  </a:lnTo>
                  <a:lnTo>
                    <a:pt x="173" y="6"/>
                  </a:lnTo>
                  <a:lnTo>
                    <a:pt x="173" y="6"/>
                  </a:lnTo>
                  <a:lnTo>
                    <a:pt x="175" y="6"/>
                  </a:lnTo>
                  <a:lnTo>
                    <a:pt x="175" y="6"/>
                  </a:lnTo>
                  <a:lnTo>
                    <a:pt x="175" y="4"/>
                  </a:lnTo>
                  <a:lnTo>
                    <a:pt x="176" y="4"/>
                  </a:lnTo>
                  <a:lnTo>
                    <a:pt x="176" y="4"/>
                  </a:lnTo>
                  <a:lnTo>
                    <a:pt x="176" y="4"/>
                  </a:lnTo>
                  <a:lnTo>
                    <a:pt x="176" y="4"/>
                  </a:lnTo>
                  <a:lnTo>
                    <a:pt x="178" y="4"/>
                  </a:lnTo>
                  <a:lnTo>
                    <a:pt x="178" y="4"/>
                  </a:lnTo>
                  <a:lnTo>
                    <a:pt x="178" y="4"/>
                  </a:lnTo>
                  <a:lnTo>
                    <a:pt x="179" y="4"/>
                  </a:lnTo>
                  <a:lnTo>
                    <a:pt x="179" y="4"/>
                  </a:lnTo>
                  <a:lnTo>
                    <a:pt x="179" y="4"/>
                  </a:lnTo>
                  <a:lnTo>
                    <a:pt x="179" y="4"/>
                  </a:lnTo>
                  <a:lnTo>
                    <a:pt x="181" y="4"/>
                  </a:lnTo>
                  <a:lnTo>
                    <a:pt x="181" y="4"/>
                  </a:lnTo>
                  <a:lnTo>
                    <a:pt x="181" y="4"/>
                  </a:lnTo>
                  <a:lnTo>
                    <a:pt x="183" y="4"/>
                  </a:lnTo>
                  <a:lnTo>
                    <a:pt x="183" y="4"/>
                  </a:lnTo>
                  <a:lnTo>
                    <a:pt x="183" y="4"/>
                  </a:lnTo>
                  <a:lnTo>
                    <a:pt x="183" y="4"/>
                  </a:lnTo>
                  <a:lnTo>
                    <a:pt x="184" y="4"/>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2" y="4"/>
                  </a:lnTo>
                  <a:lnTo>
                    <a:pt x="192" y="4"/>
                  </a:lnTo>
                  <a:lnTo>
                    <a:pt x="192" y="4"/>
                  </a:lnTo>
                  <a:lnTo>
                    <a:pt x="194" y="4"/>
                  </a:lnTo>
                  <a:lnTo>
                    <a:pt x="194" y="4"/>
                  </a:lnTo>
                  <a:lnTo>
                    <a:pt x="194" y="4"/>
                  </a:lnTo>
                  <a:lnTo>
                    <a:pt x="196" y="4"/>
                  </a:lnTo>
                  <a:lnTo>
                    <a:pt x="196" y="4"/>
                  </a:lnTo>
                  <a:lnTo>
                    <a:pt x="196" y="4"/>
                  </a:lnTo>
                  <a:lnTo>
                    <a:pt x="196" y="4"/>
                  </a:lnTo>
                  <a:lnTo>
                    <a:pt x="197" y="2"/>
                  </a:lnTo>
                  <a:lnTo>
                    <a:pt x="197" y="2"/>
                  </a:lnTo>
                  <a:lnTo>
                    <a:pt x="197" y="2"/>
                  </a:lnTo>
                  <a:lnTo>
                    <a:pt x="199" y="2"/>
                  </a:lnTo>
                  <a:lnTo>
                    <a:pt x="199" y="2"/>
                  </a:lnTo>
                  <a:lnTo>
                    <a:pt x="199" y="2"/>
                  </a:lnTo>
                  <a:lnTo>
                    <a:pt x="199" y="2"/>
                  </a:lnTo>
                  <a:lnTo>
                    <a:pt x="201" y="2"/>
                  </a:lnTo>
                  <a:lnTo>
                    <a:pt x="201" y="2"/>
                  </a:lnTo>
                  <a:lnTo>
                    <a:pt x="201" y="2"/>
                  </a:lnTo>
                  <a:lnTo>
                    <a:pt x="202" y="2"/>
                  </a:lnTo>
                  <a:lnTo>
                    <a:pt x="202" y="2"/>
                  </a:lnTo>
                  <a:lnTo>
                    <a:pt x="202" y="2"/>
                  </a:lnTo>
                  <a:lnTo>
                    <a:pt x="202"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4" y="2"/>
                  </a:lnTo>
                  <a:lnTo>
                    <a:pt x="215" y="2"/>
                  </a:lnTo>
                  <a:lnTo>
                    <a:pt x="215" y="2"/>
                  </a:lnTo>
                  <a:lnTo>
                    <a:pt x="215" y="2"/>
                  </a:lnTo>
                  <a:lnTo>
                    <a:pt x="217" y="2"/>
                  </a:lnTo>
                  <a:lnTo>
                    <a:pt x="217" y="2"/>
                  </a:lnTo>
                  <a:lnTo>
                    <a:pt x="217" y="2"/>
                  </a:lnTo>
                  <a:lnTo>
                    <a:pt x="218" y="2"/>
                  </a:lnTo>
                  <a:lnTo>
                    <a:pt x="218" y="2"/>
                  </a:lnTo>
                  <a:lnTo>
                    <a:pt x="218" y="2"/>
                  </a:lnTo>
                  <a:lnTo>
                    <a:pt x="218" y="2"/>
                  </a:lnTo>
                  <a:lnTo>
                    <a:pt x="220" y="2"/>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23" name=""/>
            <p:cNvSpPr/>
            <p:nvPr/>
          </p:nvSpPr>
          <p:spPr>
            <a:xfrm>
              <a:off x="1935360" y="6296040"/>
              <a:ext cx="187200" cy="14400"/>
            </a:xfrm>
            <a:custGeom>
              <a:avLst/>
              <a:gdLst/>
              <a:ahLst/>
              <a:rect l="l" t="t" r="r" b="b"/>
              <a:pathLst>
                <a:path w="238" h="18">
                  <a:moveTo>
                    <a:pt x="238" y="0"/>
                  </a:move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2"/>
                  </a:lnTo>
                  <a:lnTo>
                    <a:pt x="218" y="2"/>
                  </a:lnTo>
                  <a:lnTo>
                    <a:pt x="218" y="2"/>
                  </a:lnTo>
                  <a:lnTo>
                    <a:pt x="218" y="2"/>
                  </a:lnTo>
                  <a:lnTo>
                    <a:pt x="218" y="2"/>
                  </a:lnTo>
                  <a:lnTo>
                    <a:pt x="217" y="2"/>
                  </a:lnTo>
                  <a:lnTo>
                    <a:pt x="217" y="2"/>
                  </a:lnTo>
                  <a:lnTo>
                    <a:pt x="217" y="2"/>
                  </a:lnTo>
                  <a:lnTo>
                    <a:pt x="215" y="2"/>
                  </a:lnTo>
                  <a:lnTo>
                    <a:pt x="215" y="2"/>
                  </a:lnTo>
                  <a:lnTo>
                    <a:pt x="215" y="2"/>
                  </a:lnTo>
                  <a:lnTo>
                    <a:pt x="214" y="2"/>
                  </a:lnTo>
                  <a:lnTo>
                    <a:pt x="214" y="2"/>
                  </a:lnTo>
                  <a:lnTo>
                    <a:pt x="214" y="2"/>
                  </a:lnTo>
                  <a:lnTo>
                    <a:pt x="214" y="2"/>
                  </a:lnTo>
                  <a:lnTo>
                    <a:pt x="212" y="2"/>
                  </a:lnTo>
                  <a:lnTo>
                    <a:pt x="212" y="2"/>
                  </a:lnTo>
                  <a:lnTo>
                    <a:pt x="212" y="2"/>
                  </a:lnTo>
                  <a:lnTo>
                    <a:pt x="210" y="2"/>
                  </a:lnTo>
                  <a:lnTo>
                    <a:pt x="210" y="2"/>
                  </a:lnTo>
                  <a:lnTo>
                    <a:pt x="210" y="2"/>
                  </a:lnTo>
                  <a:lnTo>
                    <a:pt x="210" y="2"/>
                  </a:lnTo>
                  <a:lnTo>
                    <a:pt x="209" y="2"/>
                  </a:lnTo>
                  <a:lnTo>
                    <a:pt x="209" y="2"/>
                  </a:lnTo>
                  <a:lnTo>
                    <a:pt x="209" y="2"/>
                  </a:lnTo>
                  <a:lnTo>
                    <a:pt x="207" y="2"/>
                  </a:lnTo>
                  <a:lnTo>
                    <a:pt x="207" y="2"/>
                  </a:lnTo>
                  <a:lnTo>
                    <a:pt x="207" y="2"/>
                  </a:lnTo>
                  <a:lnTo>
                    <a:pt x="207" y="2"/>
                  </a:lnTo>
                  <a:lnTo>
                    <a:pt x="205" y="2"/>
                  </a:lnTo>
                  <a:lnTo>
                    <a:pt x="205" y="2"/>
                  </a:lnTo>
                  <a:lnTo>
                    <a:pt x="205" y="2"/>
                  </a:lnTo>
                  <a:lnTo>
                    <a:pt x="204" y="2"/>
                  </a:lnTo>
                  <a:lnTo>
                    <a:pt x="204" y="2"/>
                  </a:lnTo>
                  <a:lnTo>
                    <a:pt x="204" y="2"/>
                  </a:lnTo>
                  <a:lnTo>
                    <a:pt x="202" y="2"/>
                  </a:lnTo>
                  <a:lnTo>
                    <a:pt x="202" y="2"/>
                  </a:lnTo>
                  <a:lnTo>
                    <a:pt x="202" y="2"/>
                  </a:lnTo>
                  <a:lnTo>
                    <a:pt x="202" y="2"/>
                  </a:lnTo>
                  <a:lnTo>
                    <a:pt x="201" y="2"/>
                  </a:lnTo>
                  <a:lnTo>
                    <a:pt x="201" y="2"/>
                  </a:lnTo>
                  <a:lnTo>
                    <a:pt x="201" y="2"/>
                  </a:lnTo>
                  <a:lnTo>
                    <a:pt x="199" y="2"/>
                  </a:lnTo>
                  <a:lnTo>
                    <a:pt x="199" y="2"/>
                  </a:lnTo>
                  <a:lnTo>
                    <a:pt x="199" y="2"/>
                  </a:lnTo>
                  <a:lnTo>
                    <a:pt x="199" y="2"/>
                  </a:lnTo>
                  <a:lnTo>
                    <a:pt x="197" y="2"/>
                  </a:lnTo>
                  <a:lnTo>
                    <a:pt x="197" y="2"/>
                  </a:lnTo>
                  <a:lnTo>
                    <a:pt x="197" y="2"/>
                  </a:lnTo>
                  <a:lnTo>
                    <a:pt x="196" y="4"/>
                  </a:lnTo>
                  <a:lnTo>
                    <a:pt x="196" y="4"/>
                  </a:lnTo>
                  <a:lnTo>
                    <a:pt x="196" y="4"/>
                  </a:lnTo>
                  <a:lnTo>
                    <a:pt x="196" y="4"/>
                  </a:lnTo>
                  <a:lnTo>
                    <a:pt x="194" y="4"/>
                  </a:lnTo>
                  <a:lnTo>
                    <a:pt x="194" y="4"/>
                  </a:lnTo>
                  <a:lnTo>
                    <a:pt x="194" y="4"/>
                  </a:lnTo>
                  <a:lnTo>
                    <a:pt x="192" y="4"/>
                  </a:lnTo>
                  <a:lnTo>
                    <a:pt x="192" y="4"/>
                  </a:lnTo>
                  <a:lnTo>
                    <a:pt x="192" y="4"/>
                  </a:lnTo>
                  <a:lnTo>
                    <a:pt x="191" y="4"/>
                  </a:lnTo>
                  <a:lnTo>
                    <a:pt x="191" y="4"/>
                  </a:lnTo>
                  <a:lnTo>
                    <a:pt x="191" y="4"/>
                  </a:lnTo>
                  <a:lnTo>
                    <a:pt x="191" y="4"/>
                  </a:lnTo>
                  <a:lnTo>
                    <a:pt x="189" y="4"/>
                  </a:lnTo>
                  <a:lnTo>
                    <a:pt x="189" y="4"/>
                  </a:lnTo>
                  <a:lnTo>
                    <a:pt x="189" y="4"/>
                  </a:lnTo>
                  <a:lnTo>
                    <a:pt x="188" y="4"/>
                  </a:lnTo>
                  <a:lnTo>
                    <a:pt x="188" y="4"/>
                  </a:lnTo>
                  <a:lnTo>
                    <a:pt x="188" y="4"/>
                  </a:lnTo>
                  <a:lnTo>
                    <a:pt x="188" y="4"/>
                  </a:lnTo>
                  <a:lnTo>
                    <a:pt x="186" y="4"/>
                  </a:lnTo>
                  <a:lnTo>
                    <a:pt x="186" y="4"/>
                  </a:lnTo>
                  <a:lnTo>
                    <a:pt x="186" y="4"/>
                  </a:lnTo>
                  <a:lnTo>
                    <a:pt x="184" y="4"/>
                  </a:lnTo>
                  <a:lnTo>
                    <a:pt x="184" y="4"/>
                  </a:lnTo>
                  <a:lnTo>
                    <a:pt x="184" y="4"/>
                  </a:lnTo>
                  <a:lnTo>
                    <a:pt x="183" y="4"/>
                  </a:lnTo>
                  <a:lnTo>
                    <a:pt x="183" y="4"/>
                  </a:lnTo>
                  <a:lnTo>
                    <a:pt x="183" y="4"/>
                  </a:lnTo>
                  <a:lnTo>
                    <a:pt x="183" y="4"/>
                  </a:lnTo>
                  <a:lnTo>
                    <a:pt x="181" y="4"/>
                  </a:lnTo>
                  <a:lnTo>
                    <a:pt x="181" y="4"/>
                  </a:lnTo>
                  <a:lnTo>
                    <a:pt x="181" y="4"/>
                  </a:lnTo>
                  <a:lnTo>
                    <a:pt x="179" y="4"/>
                  </a:lnTo>
                  <a:lnTo>
                    <a:pt x="179" y="4"/>
                  </a:lnTo>
                  <a:lnTo>
                    <a:pt x="179" y="4"/>
                  </a:lnTo>
                  <a:lnTo>
                    <a:pt x="179" y="4"/>
                  </a:lnTo>
                  <a:lnTo>
                    <a:pt x="178" y="4"/>
                  </a:lnTo>
                  <a:lnTo>
                    <a:pt x="178" y="4"/>
                  </a:lnTo>
                  <a:lnTo>
                    <a:pt x="178" y="4"/>
                  </a:lnTo>
                  <a:lnTo>
                    <a:pt x="176" y="4"/>
                  </a:lnTo>
                  <a:lnTo>
                    <a:pt x="176" y="4"/>
                  </a:lnTo>
                  <a:lnTo>
                    <a:pt x="176" y="4"/>
                  </a:lnTo>
                  <a:lnTo>
                    <a:pt x="176" y="4"/>
                  </a:lnTo>
                  <a:lnTo>
                    <a:pt x="175" y="4"/>
                  </a:lnTo>
                  <a:lnTo>
                    <a:pt x="175" y="6"/>
                  </a:lnTo>
                  <a:lnTo>
                    <a:pt x="175" y="6"/>
                  </a:lnTo>
                  <a:lnTo>
                    <a:pt x="173" y="6"/>
                  </a:lnTo>
                  <a:lnTo>
                    <a:pt x="173" y="6"/>
                  </a:lnTo>
                  <a:lnTo>
                    <a:pt x="173" y="6"/>
                  </a:lnTo>
                  <a:lnTo>
                    <a:pt x="171" y="6"/>
                  </a:lnTo>
                  <a:lnTo>
                    <a:pt x="171" y="6"/>
                  </a:lnTo>
                  <a:lnTo>
                    <a:pt x="171" y="6"/>
                  </a:lnTo>
                  <a:lnTo>
                    <a:pt x="171" y="6"/>
                  </a:lnTo>
                  <a:lnTo>
                    <a:pt x="170" y="6"/>
                  </a:lnTo>
                  <a:lnTo>
                    <a:pt x="170" y="6"/>
                  </a:lnTo>
                  <a:lnTo>
                    <a:pt x="170" y="6"/>
                  </a:lnTo>
                  <a:lnTo>
                    <a:pt x="168" y="6"/>
                  </a:lnTo>
                  <a:lnTo>
                    <a:pt x="168" y="6"/>
                  </a:lnTo>
                  <a:lnTo>
                    <a:pt x="168" y="6"/>
                  </a:lnTo>
                  <a:lnTo>
                    <a:pt x="168" y="6"/>
                  </a:lnTo>
                  <a:lnTo>
                    <a:pt x="166" y="6"/>
                  </a:lnTo>
                  <a:lnTo>
                    <a:pt x="166" y="6"/>
                  </a:lnTo>
                  <a:lnTo>
                    <a:pt x="166" y="6"/>
                  </a:lnTo>
                  <a:lnTo>
                    <a:pt x="165" y="6"/>
                  </a:lnTo>
                  <a:lnTo>
                    <a:pt x="165" y="6"/>
                  </a:lnTo>
                  <a:lnTo>
                    <a:pt x="165" y="6"/>
                  </a:lnTo>
                  <a:lnTo>
                    <a:pt x="165" y="6"/>
                  </a:lnTo>
                  <a:lnTo>
                    <a:pt x="163" y="6"/>
                  </a:lnTo>
                  <a:lnTo>
                    <a:pt x="163" y="6"/>
                  </a:lnTo>
                  <a:lnTo>
                    <a:pt x="163" y="6"/>
                  </a:lnTo>
                  <a:lnTo>
                    <a:pt x="162" y="6"/>
                  </a:lnTo>
                  <a:lnTo>
                    <a:pt x="162" y="6"/>
                  </a:lnTo>
                  <a:lnTo>
                    <a:pt x="162" y="6"/>
                  </a:lnTo>
                  <a:lnTo>
                    <a:pt x="160" y="6"/>
                  </a:lnTo>
                  <a:lnTo>
                    <a:pt x="160" y="6"/>
                  </a:lnTo>
                  <a:lnTo>
                    <a:pt x="160" y="6"/>
                  </a:lnTo>
                  <a:lnTo>
                    <a:pt x="160" y="6"/>
                  </a:lnTo>
                  <a:lnTo>
                    <a:pt x="158" y="6"/>
                  </a:lnTo>
                  <a:lnTo>
                    <a:pt x="158" y="6"/>
                  </a:lnTo>
                  <a:lnTo>
                    <a:pt x="158" y="7"/>
                  </a:lnTo>
                  <a:lnTo>
                    <a:pt x="157" y="7"/>
                  </a:lnTo>
                  <a:lnTo>
                    <a:pt x="157" y="7"/>
                  </a:lnTo>
                  <a:lnTo>
                    <a:pt x="157" y="7"/>
                  </a:lnTo>
                  <a:lnTo>
                    <a:pt x="157" y="7"/>
                  </a:lnTo>
                  <a:lnTo>
                    <a:pt x="155" y="7"/>
                  </a:lnTo>
                  <a:lnTo>
                    <a:pt x="155" y="7"/>
                  </a:lnTo>
                  <a:lnTo>
                    <a:pt x="155" y="7"/>
                  </a:lnTo>
                  <a:lnTo>
                    <a:pt x="153" y="7"/>
                  </a:lnTo>
                  <a:lnTo>
                    <a:pt x="153" y="7"/>
                  </a:lnTo>
                  <a:lnTo>
                    <a:pt x="153" y="7"/>
                  </a:lnTo>
                  <a:lnTo>
                    <a:pt x="152" y="7"/>
                  </a:lnTo>
                  <a:lnTo>
                    <a:pt x="152" y="7"/>
                  </a:lnTo>
                  <a:lnTo>
                    <a:pt x="152" y="7"/>
                  </a:lnTo>
                  <a:lnTo>
                    <a:pt x="152" y="7"/>
                  </a:lnTo>
                  <a:lnTo>
                    <a:pt x="150" y="7"/>
                  </a:lnTo>
                  <a:lnTo>
                    <a:pt x="150" y="7"/>
                  </a:lnTo>
                  <a:lnTo>
                    <a:pt x="150" y="7"/>
                  </a:lnTo>
                  <a:lnTo>
                    <a:pt x="148" y="7"/>
                  </a:lnTo>
                  <a:lnTo>
                    <a:pt x="148" y="7"/>
                  </a:lnTo>
                  <a:lnTo>
                    <a:pt x="148" y="7"/>
                  </a:lnTo>
                  <a:lnTo>
                    <a:pt x="148" y="7"/>
                  </a:lnTo>
                  <a:lnTo>
                    <a:pt x="147" y="7"/>
                  </a:lnTo>
                  <a:lnTo>
                    <a:pt x="147" y="7"/>
                  </a:lnTo>
                  <a:lnTo>
                    <a:pt x="147" y="7"/>
                  </a:lnTo>
                  <a:lnTo>
                    <a:pt x="145" y="7"/>
                  </a:lnTo>
                  <a:lnTo>
                    <a:pt x="145" y="7"/>
                  </a:lnTo>
                  <a:lnTo>
                    <a:pt x="145" y="7"/>
                  </a:lnTo>
                  <a:lnTo>
                    <a:pt x="145" y="7"/>
                  </a:lnTo>
                  <a:lnTo>
                    <a:pt x="144" y="7"/>
                  </a:lnTo>
                  <a:lnTo>
                    <a:pt x="144" y="7"/>
                  </a:lnTo>
                  <a:lnTo>
                    <a:pt x="144" y="7"/>
                  </a:lnTo>
                  <a:lnTo>
                    <a:pt x="142" y="7"/>
                  </a:lnTo>
                  <a:lnTo>
                    <a:pt x="142" y="9"/>
                  </a:lnTo>
                  <a:lnTo>
                    <a:pt x="142" y="9"/>
                  </a:lnTo>
                  <a:lnTo>
                    <a:pt x="140" y="9"/>
                  </a:lnTo>
                  <a:lnTo>
                    <a:pt x="140" y="9"/>
                  </a:lnTo>
                  <a:lnTo>
                    <a:pt x="140" y="9"/>
                  </a:lnTo>
                  <a:lnTo>
                    <a:pt x="140" y="9"/>
                  </a:lnTo>
                  <a:lnTo>
                    <a:pt x="139" y="9"/>
                  </a:lnTo>
                  <a:lnTo>
                    <a:pt x="139" y="9"/>
                  </a:lnTo>
                  <a:lnTo>
                    <a:pt x="139" y="9"/>
                  </a:lnTo>
                  <a:lnTo>
                    <a:pt x="137" y="9"/>
                  </a:lnTo>
                  <a:lnTo>
                    <a:pt x="137" y="9"/>
                  </a:lnTo>
                  <a:lnTo>
                    <a:pt x="137" y="9"/>
                  </a:lnTo>
                  <a:lnTo>
                    <a:pt x="137" y="9"/>
                  </a:lnTo>
                  <a:lnTo>
                    <a:pt x="135" y="9"/>
                  </a:lnTo>
                  <a:lnTo>
                    <a:pt x="135" y="9"/>
                  </a:lnTo>
                  <a:lnTo>
                    <a:pt x="135" y="9"/>
                  </a:lnTo>
                  <a:lnTo>
                    <a:pt x="134" y="9"/>
                  </a:lnTo>
                  <a:lnTo>
                    <a:pt x="134" y="9"/>
                  </a:lnTo>
                  <a:lnTo>
                    <a:pt x="134" y="9"/>
                  </a:lnTo>
                  <a:lnTo>
                    <a:pt x="134" y="9"/>
                  </a:lnTo>
                  <a:lnTo>
                    <a:pt x="132" y="9"/>
                  </a:lnTo>
                  <a:lnTo>
                    <a:pt x="132" y="9"/>
                  </a:lnTo>
                  <a:lnTo>
                    <a:pt x="132" y="9"/>
                  </a:lnTo>
                  <a:lnTo>
                    <a:pt x="131" y="9"/>
                  </a:lnTo>
                  <a:lnTo>
                    <a:pt x="131" y="9"/>
                  </a:lnTo>
                  <a:lnTo>
                    <a:pt x="131" y="9"/>
                  </a:lnTo>
                  <a:lnTo>
                    <a:pt x="129" y="9"/>
                  </a:lnTo>
                  <a:lnTo>
                    <a:pt x="129" y="9"/>
                  </a:lnTo>
                  <a:lnTo>
                    <a:pt x="129" y="9"/>
                  </a:lnTo>
                  <a:lnTo>
                    <a:pt x="129" y="9"/>
                  </a:lnTo>
                  <a:lnTo>
                    <a:pt x="127" y="9"/>
                  </a:lnTo>
                  <a:lnTo>
                    <a:pt x="127" y="9"/>
                  </a:lnTo>
                  <a:lnTo>
                    <a:pt x="127" y="9"/>
                  </a:lnTo>
                  <a:lnTo>
                    <a:pt x="126" y="9"/>
                  </a:lnTo>
                  <a:lnTo>
                    <a:pt x="126" y="9"/>
                  </a:lnTo>
                  <a:lnTo>
                    <a:pt x="126" y="9"/>
                  </a:lnTo>
                  <a:lnTo>
                    <a:pt x="126" y="9"/>
                  </a:lnTo>
                  <a:lnTo>
                    <a:pt x="124" y="9"/>
                  </a:lnTo>
                  <a:lnTo>
                    <a:pt x="124" y="9"/>
                  </a:lnTo>
                  <a:lnTo>
                    <a:pt x="124" y="9"/>
                  </a:lnTo>
                  <a:lnTo>
                    <a:pt x="122" y="9"/>
                  </a:lnTo>
                  <a:lnTo>
                    <a:pt x="122" y="9"/>
                  </a:lnTo>
                  <a:lnTo>
                    <a:pt x="122" y="9"/>
                  </a:lnTo>
                  <a:lnTo>
                    <a:pt x="121" y="9"/>
                  </a:lnTo>
                  <a:lnTo>
                    <a:pt x="121" y="9"/>
                  </a:lnTo>
                  <a:lnTo>
                    <a:pt x="121" y="9"/>
                  </a:lnTo>
                  <a:lnTo>
                    <a:pt x="121" y="9"/>
                  </a:lnTo>
                  <a:lnTo>
                    <a:pt x="119" y="9"/>
                  </a:lnTo>
                  <a:lnTo>
                    <a:pt x="119" y="9"/>
                  </a:lnTo>
                  <a:lnTo>
                    <a:pt x="119" y="9"/>
                  </a:lnTo>
                  <a:lnTo>
                    <a:pt x="118" y="9"/>
                  </a:lnTo>
                  <a:lnTo>
                    <a:pt x="118" y="9"/>
                  </a:lnTo>
                  <a:lnTo>
                    <a:pt x="118" y="9"/>
                  </a:lnTo>
                  <a:lnTo>
                    <a:pt x="118" y="9"/>
                  </a:lnTo>
                  <a:lnTo>
                    <a:pt x="116" y="9"/>
                  </a:lnTo>
                  <a:lnTo>
                    <a:pt x="116" y="11"/>
                  </a:lnTo>
                  <a:lnTo>
                    <a:pt x="116" y="11"/>
                  </a:lnTo>
                  <a:lnTo>
                    <a:pt x="114" y="11"/>
                  </a:lnTo>
                  <a:lnTo>
                    <a:pt x="114" y="11"/>
                  </a:lnTo>
                  <a:lnTo>
                    <a:pt x="114" y="11"/>
                  </a:lnTo>
                  <a:lnTo>
                    <a:pt x="114" y="11"/>
                  </a:lnTo>
                  <a:lnTo>
                    <a:pt x="113" y="11"/>
                  </a:lnTo>
                  <a:lnTo>
                    <a:pt x="113" y="11"/>
                  </a:lnTo>
                  <a:lnTo>
                    <a:pt x="113" y="11"/>
                  </a:lnTo>
                  <a:lnTo>
                    <a:pt x="111" y="11"/>
                  </a:lnTo>
                  <a:lnTo>
                    <a:pt x="111" y="11"/>
                  </a:lnTo>
                  <a:lnTo>
                    <a:pt x="111" y="11"/>
                  </a:lnTo>
                  <a:lnTo>
                    <a:pt x="109" y="11"/>
                  </a:lnTo>
                  <a:lnTo>
                    <a:pt x="109" y="11"/>
                  </a:lnTo>
                  <a:lnTo>
                    <a:pt x="109" y="11"/>
                  </a:lnTo>
                  <a:lnTo>
                    <a:pt x="109" y="11"/>
                  </a:lnTo>
                  <a:lnTo>
                    <a:pt x="108" y="11"/>
                  </a:lnTo>
                  <a:lnTo>
                    <a:pt x="108" y="11"/>
                  </a:lnTo>
                  <a:lnTo>
                    <a:pt x="108" y="11"/>
                  </a:lnTo>
                  <a:lnTo>
                    <a:pt x="106" y="11"/>
                  </a:lnTo>
                  <a:lnTo>
                    <a:pt x="106" y="11"/>
                  </a:lnTo>
                  <a:lnTo>
                    <a:pt x="106" y="11"/>
                  </a:lnTo>
                  <a:lnTo>
                    <a:pt x="106" y="11"/>
                  </a:lnTo>
                  <a:lnTo>
                    <a:pt x="105" y="11"/>
                  </a:lnTo>
                  <a:lnTo>
                    <a:pt x="105" y="11"/>
                  </a:lnTo>
                  <a:lnTo>
                    <a:pt x="105" y="11"/>
                  </a:lnTo>
                  <a:lnTo>
                    <a:pt x="103" y="11"/>
                  </a:lnTo>
                  <a:lnTo>
                    <a:pt x="103" y="11"/>
                  </a:lnTo>
                  <a:lnTo>
                    <a:pt x="103" y="11"/>
                  </a:lnTo>
                  <a:lnTo>
                    <a:pt x="103" y="11"/>
                  </a:lnTo>
                  <a:lnTo>
                    <a:pt x="101" y="11"/>
                  </a:lnTo>
                  <a:lnTo>
                    <a:pt x="101" y="11"/>
                  </a:lnTo>
                  <a:lnTo>
                    <a:pt x="101" y="11"/>
                  </a:lnTo>
                  <a:lnTo>
                    <a:pt x="100" y="11"/>
                  </a:lnTo>
                  <a:lnTo>
                    <a:pt x="100" y="11"/>
                  </a:lnTo>
                  <a:lnTo>
                    <a:pt x="100" y="11"/>
                  </a:lnTo>
                  <a:lnTo>
                    <a:pt x="98" y="11"/>
                  </a:lnTo>
                  <a:lnTo>
                    <a:pt x="98" y="11"/>
                  </a:lnTo>
                  <a:lnTo>
                    <a:pt x="98" y="11"/>
                  </a:lnTo>
                  <a:lnTo>
                    <a:pt x="98" y="11"/>
                  </a:lnTo>
                  <a:lnTo>
                    <a:pt x="96" y="11"/>
                  </a:lnTo>
                  <a:lnTo>
                    <a:pt x="96" y="11"/>
                  </a:lnTo>
                  <a:lnTo>
                    <a:pt x="96" y="11"/>
                  </a:lnTo>
                  <a:lnTo>
                    <a:pt x="95" y="11"/>
                  </a:lnTo>
                  <a:lnTo>
                    <a:pt x="95" y="11"/>
                  </a:lnTo>
                  <a:lnTo>
                    <a:pt x="95" y="11"/>
                  </a:lnTo>
                  <a:lnTo>
                    <a:pt x="95" y="11"/>
                  </a:lnTo>
                  <a:lnTo>
                    <a:pt x="93" y="11"/>
                  </a:lnTo>
                  <a:lnTo>
                    <a:pt x="93" y="11"/>
                  </a:lnTo>
                  <a:lnTo>
                    <a:pt x="93" y="11"/>
                  </a:lnTo>
                  <a:lnTo>
                    <a:pt x="92" y="11"/>
                  </a:lnTo>
                  <a:lnTo>
                    <a:pt x="92" y="11"/>
                  </a:lnTo>
                  <a:lnTo>
                    <a:pt x="92" y="11"/>
                  </a:lnTo>
                  <a:lnTo>
                    <a:pt x="90" y="11"/>
                  </a:lnTo>
                  <a:lnTo>
                    <a:pt x="90" y="11"/>
                  </a:lnTo>
                  <a:lnTo>
                    <a:pt x="90" y="11"/>
                  </a:lnTo>
                  <a:lnTo>
                    <a:pt x="90" y="11"/>
                  </a:lnTo>
                  <a:lnTo>
                    <a:pt x="88" y="11"/>
                  </a:lnTo>
                  <a:lnTo>
                    <a:pt x="88" y="11"/>
                  </a:lnTo>
                  <a:lnTo>
                    <a:pt x="88" y="11"/>
                  </a:lnTo>
                  <a:lnTo>
                    <a:pt x="87" y="11"/>
                  </a:lnTo>
                  <a:lnTo>
                    <a:pt x="87" y="11"/>
                  </a:lnTo>
                  <a:lnTo>
                    <a:pt x="87" y="13"/>
                  </a:lnTo>
                  <a:lnTo>
                    <a:pt x="87" y="13"/>
                  </a:lnTo>
                  <a:lnTo>
                    <a:pt x="85" y="13"/>
                  </a:lnTo>
                  <a:lnTo>
                    <a:pt x="85" y="13"/>
                  </a:lnTo>
                  <a:lnTo>
                    <a:pt x="85" y="13"/>
                  </a:lnTo>
                  <a:lnTo>
                    <a:pt x="83" y="13"/>
                  </a:lnTo>
                  <a:lnTo>
                    <a:pt x="83" y="13"/>
                  </a:lnTo>
                  <a:lnTo>
                    <a:pt x="83" y="13"/>
                  </a:lnTo>
                  <a:lnTo>
                    <a:pt x="83" y="13"/>
                  </a:lnTo>
                  <a:lnTo>
                    <a:pt x="82" y="13"/>
                  </a:lnTo>
                  <a:lnTo>
                    <a:pt x="82" y="13"/>
                  </a:lnTo>
                  <a:lnTo>
                    <a:pt x="82" y="13"/>
                  </a:lnTo>
                  <a:lnTo>
                    <a:pt x="80" y="13"/>
                  </a:lnTo>
                  <a:lnTo>
                    <a:pt x="80" y="13"/>
                  </a:lnTo>
                  <a:lnTo>
                    <a:pt x="80" y="13"/>
                  </a:lnTo>
                  <a:lnTo>
                    <a:pt x="78" y="13"/>
                  </a:lnTo>
                  <a:lnTo>
                    <a:pt x="78" y="13"/>
                  </a:lnTo>
                  <a:lnTo>
                    <a:pt x="78" y="13"/>
                  </a:lnTo>
                  <a:lnTo>
                    <a:pt x="78" y="13"/>
                  </a:lnTo>
                  <a:lnTo>
                    <a:pt x="77" y="13"/>
                  </a:lnTo>
                  <a:lnTo>
                    <a:pt x="77" y="13"/>
                  </a:lnTo>
                  <a:lnTo>
                    <a:pt x="77" y="13"/>
                  </a:lnTo>
                  <a:lnTo>
                    <a:pt x="75" y="13"/>
                  </a:lnTo>
                  <a:lnTo>
                    <a:pt x="75" y="13"/>
                  </a:lnTo>
                  <a:lnTo>
                    <a:pt x="75" y="13"/>
                  </a:lnTo>
                  <a:lnTo>
                    <a:pt x="75" y="13"/>
                  </a:lnTo>
                  <a:lnTo>
                    <a:pt x="74" y="13"/>
                  </a:lnTo>
                  <a:lnTo>
                    <a:pt x="74" y="13"/>
                  </a:lnTo>
                  <a:lnTo>
                    <a:pt x="74" y="13"/>
                  </a:lnTo>
                  <a:lnTo>
                    <a:pt x="72" y="13"/>
                  </a:lnTo>
                  <a:lnTo>
                    <a:pt x="72" y="13"/>
                  </a:lnTo>
                  <a:lnTo>
                    <a:pt x="72" y="13"/>
                  </a:lnTo>
                  <a:lnTo>
                    <a:pt x="72" y="13"/>
                  </a:lnTo>
                  <a:lnTo>
                    <a:pt x="70" y="13"/>
                  </a:lnTo>
                  <a:lnTo>
                    <a:pt x="70" y="13"/>
                  </a:lnTo>
                  <a:lnTo>
                    <a:pt x="70" y="13"/>
                  </a:lnTo>
                  <a:lnTo>
                    <a:pt x="69" y="13"/>
                  </a:lnTo>
                  <a:lnTo>
                    <a:pt x="69" y="13"/>
                  </a:lnTo>
                  <a:lnTo>
                    <a:pt x="69" y="13"/>
                  </a:lnTo>
                  <a:lnTo>
                    <a:pt x="67" y="13"/>
                  </a:lnTo>
                  <a:lnTo>
                    <a:pt x="67" y="13"/>
                  </a:lnTo>
                  <a:lnTo>
                    <a:pt x="67" y="13"/>
                  </a:lnTo>
                  <a:lnTo>
                    <a:pt x="67" y="13"/>
                  </a:lnTo>
                  <a:lnTo>
                    <a:pt x="65" y="14"/>
                  </a:lnTo>
                  <a:lnTo>
                    <a:pt x="65" y="14"/>
                  </a:lnTo>
                  <a:lnTo>
                    <a:pt x="65" y="14"/>
                  </a:lnTo>
                  <a:lnTo>
                    <a:pt x="64"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6" y="14"/>
                  </a:lnTo>
                  <a:lnTo>
                    <a:pt x="56" y="14"/>
                  </a:lnTo>
                  <a:lnTo>
                    <a:pt x="56" y="14"/>
                  </a:lnTo>
                  <a:lnTo>
                    <a:pt x="56" y="14"/>
                  </a:lnTo>
                  <a:lnTo>
                    <a:pt x="54" y="14"/>
                  </a:lnTo>
                  <a:lnTo>
                    <a:pt x="54" y="14"/>
                  </a:lnTo>
                  <a:lnTo>
                    <a:pt x="54" y="14"/>
                  </a:lnTo>
                  <a:lnTo>
                    <a:pt x="52" y="14"/>
                  </a:lnTo>
                  <a:lnTo>
                    <a:pt x="52" y="14"/>
                  </a:lnTo>
                  <a:lnTo>
                    <a:pt x="52" y="14"/>
                  </a:lnTo>
                  <a:lnTo>
                    <a:pt x="52" y="14"/>
                  </a:lnTo>
                  <a:lnTo>
                    <a:pt x="51" y="14"/>
                  </a:lnTo>
                  <a:lnTo>
                    <a:pt x="51" y="14"/>
                  </a:lnTo>
                  <a:lnTo>
                    <a:pt x="51" y="14"/>
                  </a:lnTo>
                  <a:lnTo>
                    <a:pt x="49" y="14"/>
                  </a:lnTo>
                  <a:lnTo>
                    <a:pt x="49" y="14"/>
                  </a:lnTo>
                  <a:lnTo>
                    <a:pt x="49" y="14"/>
                  </a:lnTo>
                  <a:lnTo>
                    <a:pt x="48" y="14"/>
                  </a:lnTo>
                  <a:lnTo>
                    <a:pt x="48" y="14"/>
                  </a:lnTo>
                  <a:lnTo>
                    <a:pt x="48" y="14"/>
                  </a:lnTo>
                  <a:lnTo>
                    <a:pt x="48" y="14"/>
                  </a:lnTo>
                  <a:lnTo>
                    <a:pt x="46" y="16"/>
                  </a:lnTo>
                  <a:lnTo>
                    <a:pt x="46" y="16"/>
                  </a:lnTo>
                  <a:lnTo>
                    <a:pt x="46" y="16"/>
                  </a:lnTo>
                  <a:lnTo>
                    <a:pt x="44" y="16"/>
                  </a:lnTo>
                  <a:lnTo>
                    <a:pt x="44" y="16"/>
                  </a:lnTo>
                  <a:lnTo>
                    <a:pt x="44" y="16"/>
                  </a:lnTo>
                  <a:lnTo>
                    <a:pt x="44" y="16"/>
                  </a:lnTo>
                  <a:lnTo>
                    <a:pt x="43" y="16"/>
                  </a:lnTo>
                  <a:lnTo>
                    <a:pt x="43" y="16"/>
                  </a:lnTo>
                  <a:lnTo>
                    <a:pt x="43" y="16"/>
                  </a:lnTo>
                  <a:lnTo>
                    <a:pt x="41" y="16"/>
                  </a:lnTo>
                  <a:lnTo>
                    <a:pt x="41" y="16"/>
                  </a:lnTo>
                  <a:lnTo>
                    <a:pt x="41" y="16"/>
                  </a:lnTo>
                  <a:lnTo>
                    <a:pt x="41" y="16"/>
                  </a:lnTo>
                  <a:lnTo>
                    <a:pt x="39" y="16"/>
                  </a:lnTo>
                  <a:lnTo>
                    <a:pt x="39" y="16"/>
                  </a:lnTo>
                  <a:lnTo>
                    <a:pt x="39" y="16"/>
                  </a:lnTo>
                  <a:lnTo>
                    <a:pt x="38" y="16"/>
                  </a:lnTo>
                  <a:lnTo>
                    <a:pt x="38" y="16"/>
                  </a:lnTo>
                  <a:lnTo>
                    <a:pt x="38" y="16"/>
                  </a:lnTo>
                  <a:lnTo>
                    <a:pt x="36" y="16"/>
                  </a:lnTo>
                  <a:lnTo>
                    <a:pt x="36" y="16"/>
                  </a:lnTo>
                  <a:lnTo>
                    <a:pt x="36" y="16"/>
                  </a:lnTo>
                  <a:lnTo>
                    <a:pt x="36" y="16"/>
                  </a:lnTo>
                  <a:lnTo>
                    <a:pt x="35" y="16"/>
                  </a:lnTo>
                  <a:lnTo>
                    <a:pt x="35" y="16"/>
                  </a:lnTo>
                  <a:lnTo>
                    <a:pt x="35" y="16"/>
                  </a:lnTo>
                  <a:lnTo>
                    <a:pt x="33" y="16"/>
                  </a:lnTo>
                  <a:lnTo>
                    <a:pt x="33" y="16"/>
                  </a:lnTo>
                  <a:lnTo>
                    <a:pt x="33" y="16"/>
                  </a:lnTo>
                  <a:lnTo>
                    <a:pt x="33" y="16"/>
                  </a:lnTo>
                  <a:lnTo>
                    <a:pt x="31" y="16"/>
                  </a:lnTo>
                  <a:lnTo>
                    <a:pt x="31" y="16"/>
                  </a:lnTo>
                  <a:lnTo>
                    <a:pt x="31" y="16"/>
                  </a:lnTo>
                  <a:lnTo>
                    <a:pt x="30" y="16"/>
                  </a:lnTo>
                  <a:lnTo>
                    <a:pt x="30" y="16"/>
                  </a:lnTo>
                  <a:lnTo>
                    <a:pt x="30" y="16"/>
                  </a:lnTo>
                  <a:lnTo>
                    <a:pt x="30" y="16"/>
                  </a:lnTo>
                  <a:lnTo>
                    <a:pt x="28" y="16"/>
                  </a:lnTo>
                  <a:lnTo>
                    <a:pt x="28" y="16"/>
                  </a:lnTo>
                  <a:lnTo>
                    <a:pt x="28" y="16"/>
                  </a:lnTo>
                  <a:lnTo>
                    <a:pt x="26" y="16"/>
                  </a:lnTo>
                  <a:lnTo>
                    <a:pt x="26" y="16"/>
                  </a:lnTo>
                  <a:lnTo>
                    <a:pt x="26" y="16"/>
                  </a:lnTo>
                  <a:lnTo>
                    <a:pt x="25" y="16"/>
                  </a:lnTo>
                  <a:lnTo>
                    <a:pt x="25" y="16"/>
                  </a:lnTo>
                  <a:lnTo>
                    <a:pt x="25" y="16"/>
                  </a:lnTo>
                  <a:lnTo>
                    <a:pt x="25" y="16"/>
                  </a:lnTo>
                  <a:lnTo>
                    <a:pt x="23" y="18"/>
                  </a:lnTo>
                  <a:lnTo>
                    <a:pt x="23" y="18"/>
                  </a:lnTo>
                  <a:lnTo>
                    <a:pt x="23" y="18"/>
                  </a:lnTo>
                  <a:lnTo>
                    <a:pt x="22" y="18"/>
                  </a:lnTo>
                  <a:lnTo>
                    <a:pt x="22" y="18"/>
                  </a:lnTo>
                  <a:lnTo>
                    <a:pt x="22" y="18"/>
                  </a:lnTo>
                  <a:lnTo>
                    <a:pt x="22" y="18"/>
                  </a:lnTo>
                  <a:lnTo>
                    <a:pt x="20" y="18"/>
                  </a:lnTo>
                  <a:lnTo>
                    <a:pt x="20" y="18"/>
                  </a:lnTo>
                  <a:lnTo>
                    <a:pt x="20" y="18"/>
                  </a:lnTo>
                  <a:lnTo>
                    <a:pt x="18" y="18"/>
                  </a:lnTo>
                  <a:lnTo>
                    <a:pt x="18" y="18"/>
                  </a:lnTo>
                  <a:lnTo>
                    <a:pt x="18" y="18"/>
                  </a:lnTo>
                  <a:lnTo>
                    <a:pt x="17" y="18"/>
                  </a:lnTo>
                  <a:lnTo>
                    <a:pt x="17" y="18"/>
                  </a:lnTo>
                  <a:lnTo>
                    <a:pt x="17" y="18"/>
                  </a:lnTo>
                  <a:lnTo>
                    <a:pt x="17" y="18"/>
                  </a:lnTo>
                  <a:lnTo>
                    <a:pt x="15" y="18"/>
                  </a:lnTo>
                  <a:lnTo>
                    <a:pt x="15" y="18"/>
                  </a:lnTo>
                  <a:lnTo>
                    <a:pt x="15" y="18"/>
                  </a:lnTo>
                  <a:lnTo>
                    <a:pt x="13" y="18"/>
                  </a:lnTo>
                  <a:lnTo>
                    <a:pt x="13" y="18"/>
                  </a:lnTo>
                  <a:lnTo>
                    <a:pt x="13" y="18"/>
                  </a:lnTo>
                  <a:lnTo>
                    <a:pt x="13" y="18"/>
                  </a:lnTo>
                  <a:lnTo>
                    <a:pt x="12" y="18"/>
                  </a:lnTo>
                  <a:lnTo>
                    <a:pt x="12" y="18"/>
                  </a:lnTo>
                  <a:lnTo>
                    <a:pt x="12" y="18"/>
                  </a:lnTo>
                  <a:lnTo>
                    <a:pt x="10" y="18"/>
                  </a:lnTo>
                  <a:lnTo>
                    <a:pt x="10" y="18"/>
                  </a:lnTo>
                  <a:lnTo>
                    <a:pt x="10" y="18"/>
                  </a:lnTo>
                  <a:lnTo>
                    <a:pt x="10" y="18"/>
                  </a:lnTo>
                  <a:lnTo>
                    <a:pt x="9" y="18"/>
                  </a:lnTo>
                  <a:lnTo>
                    <a:pt x="9" y="18"/>
                  </a:lnTo>
                  <a:lnTo>
                    <a:pt x="9" y="18"/>
                  </a:lnTo>
                  <a:lnTo>
                    <a:pt x="7" y="18"/>
                  </a:lnTo>
                  <a:lnTo>
                    <a:pt x="7" y="18"/>
                  </a:lnTo>
                  <a:lnTo>
                    <a:pt x="7" y="18"/>
                  </a:lnTo>
                  <a:lnTo>
                    <a:pt x="5" y="18"/>
                  </a:lnTo>
                  <a:lnTo>
                    <a:pt x="5" y="18"/>
                  </a:lnTo>
                  <a:lnTo>
                    <a:pt x="5" y="18"/>
                  </a:lnTo>
                  <a:lnTo>
                    <a:pt x="5" y="18"/>
                  </a:lnTo>
                  <a:lnTo>
                    <a:pt x="4" y="18"/>
                  </a:lnTo>
                  <a:lnTo>
                    <a:pt x="4" y="18"/>
                  </a:lnTo>
                  <a:lnTo>
                    <a:pt x="4" y="18"/>
                  </a:lnTo>
                  <a:lnTo>
                    <a:pt x="2" y="18"/>
                  </a:lnTo>
                  <a:lnTo>
                    <a:pt x="2" y="18"/>
                  </a:lnTo>
                  <a:lnTo>
                    <a:pt x="2" y="18"/>
                  </a:lnTo>
                  <a:lnTo>
                    <a:pt x="2" y="18"/>
                  </a:lnTo>
                  <a:lnTo>
                    <a:pt x="0" y="18"/>
                  </a:lnTo>
                  <a:lnTo>
                    <a:pt x="0" y="18"/>
                  </a:lnTo>
                  <a:lnTo>
                    <a:pt x="0" y="18"/>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24" name=""/>
            <p:cNvSpPr/>
            <p:nvPr/>
          </p:nvSpPr>
          <p:spPr>
            <a:xfrm>
              <a:off x="2122560" y="6280200"/>
              <a:ext cx="187200" cy="255600"/>
            </a:xfrm>
            <a:custGeom>
              <a:avLst/>
              <a:gdLst/>
              <a:ahLst/>
              <a:rect l="l" t="t" r="r" b="b"/>
              <a:pathLst>
                <a:path w="236" h="322">
                  <a:moveTo>
                    <a:pt x="0" y="322"/>
                  </a:moveTo>
                  <a:lnTo>
                    <a:pt x="0" y="20"/>
                  </a:lnTo>
                  <a:lnTo>
                    <a:pt x="0" y="20"/>
                  </a:lnTo>
                  <a:lnTo>
                    <a:pt x="0" y="20"/>
                  </a:lnTo>
                  <a:lnTo>
                    <a:pt x="0" y="20"/>
                  </a:lnTo>
                  <a:lnTo>
                    <a:pt x="2" y="20"/>
                  </a:lnTo>
                  <a:lnTo>
                    <a:pt x="2" y="20"/>
                  </a:lnTo>
                  <a:lnTo>
                    <a:pt x="2" y="20"/>
                  </a:lnTo>
                  <a:lnTo>
                    <a:pt x="3" y="20"/>
                  </a:lnTo>
                  <a:lnTo>
                    <a:pt x="3" y="20"/>
                  </a:lnTo>
                  <a:lnTo>
                    <a:pt x="3" y="20"/>
                  </a:lnTo>
                  <a:lnTo>
                    <a:pt x="3" y="20"/>
                  </a:lnTo>
                  <a:lnTo>
                    <a:pt x="5" y="20"/>
                  </a:lnTo>
                  <a:lnTo>
                    <a:pt x="5" y="20"/>
                  </a:lnTo>
                  <a:lnTo>
                    <a:pt x="5" y="19"/>
                  </a:lnTo>
                  <a:lnTo>
                    <a:pt x="7" y="19"/>
                  </a:lnTo>
                  <a:lnTo>
                    <a:pt x="7" y="19"/>
                  </a:lnTo>
                  <a:lnTo>
                    <a:pt x="7" y="19"/>
                  </a:lnTo>
                  <a:lnTo>
                    <a:pt x="7" y="19"/>
                  </a:lnTo>
                  <a:lnTo>
                    <a:pt x="8" y="19"/>
                  </a:lnTo>
                  <a:lnTo>
                    <a:pt x="8" y="19"/>
                  </a:lnTo>
                  <a:lnTo>
                    <a:pt x="8" y="19"/>
                  </a:lnTo>
                  <a:lnTo>
                    <a:pt x="10" y="19"/>
                  </a:lnTo>
                  <a:lnTo>
                    <a:pt x="10" y="19"/>
                  </a:lnTo>
                  <a:lnTo>
                    <a:pt x="10" y="19"/>
                  </a:lnTo>
                  <a:lnTo>
                    <a:pt x="11" y="19"/>
                  </a:lnTo>
                  <a:lnTo>
                    <a:pt x="11" y="19"/>
                  </a:lnTo>
                  <a:lnTo>
                    <a:pt x="11" y="19"/>
                  </a:lnTo>
                  <a:lnTo>
                    <a:pt x="11"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18" y="19"/>
                  </a:lnTo>
                  <a:lnTo>
                    <a:pt x="20" y="19"/>
                  </a:lnTo>
                  <a:lnTo>
                    <a:pt x="20" y="19"/>
                  </a:lnTo>
                  <a:lnTo>
                    <a:pt x="20" y="19"/>
                  </a:lnTo>
                  <a:lnTo>
                    <a:pt x="21" y="19"/>
                  </a:lnTo>
                  <a:lnTo>
                    <a:pt x="21" y="19"/>
                  </a:lnTo>
                  <a:lnTo>
                    <a:pt x="21" y="19"/>
                  </a:lnTo>
                  <a:lnTo>
                    <a:pt x="23" y="19"/>
                  </a:lnTo>
                  <a:lnTo>
                    <a:pt x="23" y="19"/>
                  </a:lnTo>
                  <a:lnTo>
                    <a:pt x="23" y="19"/>
                  </a:lnTo>
                  <a:lnTo>
                    <a:pt x="23" y="19"/>
                  </a:lnTo>
                  <a:lnTo>
                    <a:pt x="24" y="19"/>
                  </a:lnTo>
                  <a:lnTo>
                    <a:pt x="24" y="17"/>
                  </a:lnTo>
                  <a:lnTo>
                    <a:pt x="24" y="17"/>
                  </a:lnTo>
                  <a:lnTo>
                    <a:pt x="26" y="17"/>
                  </a:lnTo>
                  <a:lnTo>
                    <a:pt x="26" y="17"/>
                  </a:lnTo>
                  <a:lnTo>
                    <a:pt x="26" y="17"/>
                  </a:lnTo>
                  <a:lnTo>
                    <a:pt x="26" y="17"/>
                  </a:lnTo>
                  <a:lnTo>
                    <a:pt x="28" y="17"/>
                  </a:lnTo>
                  <a:lnTo>
                    <a:pt x="28" y="17"/>
                  </a:lnTo>
                  <a:lnTo>
                    <a:pt x="28" y="17"/>
                  </a:lnTo>
                  <a:lnTo>
                    <a:pt x="29" y="17"/>
                  </a:lnTo>
                  <a:lnTo>
                    <a:pt x="29" y="17"/>
                  </a:lnTo>
                  <a:lnTo>
                    <a:pt x="29" y="17"/>
                  </a:lnTo>
                  <a:lnTo>
                    <a:pt x="31" y="17"/>
                  </a:lnTo>
                  <a:lnTo>
                    <a:pt x="31" y="17"/>
                  </a:lnTo>
                  <a:lnTo>
                    <a:pt x="31" y="17"/>
                  </a:lnTo>
                  <a:lnTo>
                    <a:pt x="31" y="17"/>
                  </a:lnTo>
                  <a:lnTo>
                    <a:pt x="33" y="17"/>
                  </a:lnTo>
                  <a:lnTo>
                    <a:pt x="33" y="17"/>
                  </a:lnTo>
                  <a:lnTo>
                    <a:pt x="33" y="17"/>
                  </a:lnTo>
                  <a:lnTo>
                    <a:pt x="34" y="17"/>
                  </a:lnTo>
                  <a:lnTo>
                    <a:pt x="34" y="17"/>
                  </a:lnTo>
                  <a:lnTo>
                    <a:pt x="34" y="17"/>
                  </a:lnTo>
                  <a:lnTo>
                    <a:pt x="34" y="17"/>
                  </a:lnTo>
                  <a:lnTo>
                    <a:pt x="36" y="17"/>
                  </a:lnTo>
                  <a:lnTo>
                    <a:pt x="36" y="17"/>
                  </a:lnTo>
                  <a:lnTo>
                    <a:pt x="36" y="17"/>
                  </a:lnTo>
                  <a:lnTo>
                    <a:pt x="37" y="17"/>
                  </a:lnTo>
                  <a:lnTo>
                    <a:pt x="37" y="17"/>
                  </a:lnTo>
                  <a:lnTo>
                    <a:pt x="37" y="17"/>
                  </a:lnTo>
                  <a:lnTo>
                    <a:pt x="37" y="17"/>
                  </a:lnTo>
                  <a:lnTo>
                    <a:pt x="39" y="17"/>
                  </a:lnTo>
                  <a:lnTo>
                    <a:pt x="39" y="17"/>
                  </a:lnTo>
                  <a:lnTo>
                    <a:pt x="39" y="17"/>
                  </a:lnTo>
                  <a:lnTo>
                    <a:pt x="41" y="17"/>
                  </a:lnTo>
                  <a:lnTo>
                    <a:pt x="41" y="17"/>
                  </a:lnTo>
                  <a:lnTo>
                    <a:pt x="41" y="17"/>
                  </a:lnTo>
                  <a:lnTo>
                    <a:pt x="42" y="17"/>
                  </a:lnTo>
                  <a:lnTo>
                    <a:pt x="42" y="17"/>
                  </a:lnTo>
                  <a:lnTo>
                    <a:pt x="42" y="17"/>
                  </a:lnTo>
                  <a:lnTo>
                    <a:pt x="42" y="17"/>
                  </a:lnTo>
                  <a:lnTo>
                    <a:pt x="44" y="17"/>
                  </a:lnTo>
                  <a:lnTo>
                    <a:pt x="44" y="17"/>
                  </a:lnTo>
                  <a:lnTo>
                    <a:pt x="44" y="17"/>
                  </a:lnTo>
                  <a:lnTo>
                    <a:pt x="46" y="17"/>
                  </a:lnTo>
                  <a:lnTo>
                    <a:pt x="46" y="15"/>
                  </a:lnTo>
                  <a:lnTo>
                    <a:pt x="46" y="15"/>
                  </a:lnTo>
                  <a:lnTo>
                    <a:pt x="46" y="15"/>
                  </a:lnTo>
                  <a:lnTo>
                    <a:pt x="47" y="15"/>
                  </a:lnTo>
                  <a:lnTo>
                    <a:pt x="47" y="15"/>
                  </a:lnTo>
                  <a:lnTo>
                    <a:pt x="47" y="15"/>
                  </a:lnTo>
                  <a:lnTo>
                    <a:pt x="49" y="15"/>
                  </a:lnTo>
                  <a:lnTo>
                    <a:pt x="49" y="15"/>
                  </a:lnTo>
                  <a:lnTo>
                    <a:pt x="49" y="15"/>
                  </a:lnTo>
                  <a:lnTo>
                    <a:pt x="49" y="15"/>
                  </a:lnTo>
                  <a:lnTo>
                    <a:pt x="50" y="15"/>
                  </a:lnTo>
                  <a:lnTo>
                    <a:pt x="50" y="15"/>
                  </a:lnTo>
                  <a:lnTo>
                    <a:pt x="50" y="15"/>
                  </a:lnTo>
                  <a:lnTo>
                    <a:pt x="52" y="15"/>
                  </a:lnTo>
                  <a:lnTo>
                    <a:pt x="52" y="15"/>
                  </a:lnTo>
                  <a:lnTo>
                    <a:pt x="52" y="15"/>
                  </a:lnTo>
                  <a:lnTo>
                    <a:pt x="54" y="15"/>
                  </a:lnTo>
                  <a:lnTo>
                    <a:pt x="54" y="15"/>
                  </a:lnTo>
                  <a:lnTo>
                    <a:pt x="54" y="15"/>
                  </a:lnTo>
                  <a:lnTo>
                    <a:pt x="54" y="15"/>
                  </a:lnTo>
                  <a:lnTo>
                    <a:pt x="55" y="15"/>
                  </a:lnTo>
                  <a:lnTo>
                    <a:pt x="55" y="15"/>
                  </a:lnTo>
                  <a:lnTo>
                    <a:pt x="55" y="15"/>
                  </a:lnTo>
                  <a:lnTo>
                    <a:pt x="57" y="15"/>
                  </a:lnTo>
                  <a:lnTo>
                    <a:pt x="57" y="15"/>
                  </a:lnTo>
                  <a:lnTo>
                    <a:pt x="57" y="15"/>
                  </a:lnTo>
                  <a:lnTo>
                    <a:pt x="57" y="15"/>
                  </a:lnTo>
                  <a:lnTo>
                    <a:pt x="59" y="15"/>
                  </a:lnTo>
                  <a:lnTo>
                    <a:pt x="59" y="15"/>
                  </a:lnTo>
                  <a:lnTo>
                    <a:pt x="59" y="15"/>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3"/>
                  </a:lnTo>
                  <a:lnTo>
                    <a:pt x="65" y="13"/>
                  </a:lnTo>
                  <a:lnTo>
                    <a:pt x="67" y="13"/>
                  </a:lnTo>
                  <a:lnTo>
                    <a:pt x="67" y="13"/>
                  </a:lnTo>
                  <a:lnTo>
                    <a:pt x="67" y="13"/>
                  </a:lnTo>
                  <a:lnTo>
                    <a:pt x="68" y="13"/>
                  </a:lnTo>
                  <a:lnTo>
                    <a:pt x="68" y="13"/>
                  </a:lnTo>
                  <a:lnTo>
                    <a:pt x="68" y="13"/>
                  </a:lnTo>
                  <a:lnTo>
                    <a:pt x="68" y="13"/>
                  </a:lnTo>
                  <a:lnTo>
                    <a:pt x="70" y="13"/>
                  </a:lnTo>
                  <a:lnTo>
                    <a:pt x="70" y="13"/>
                  </a:lnTo>
                  <a:lnTo>
                    <a:pt x="70" y="13"/>
                  </a:lnTo>
                  <a:lnTo>
                    <a:pt x="72" y="13"/>
                  </a:lnTo>
                  <a:lnTo>
                    <a:pt x="72" y="13"/>
                  </a:lnTo>
                  <a:lnTo>
                    <a:pt x="72" y="13"/>
                  </a:lnTo>
                  <a:lnTo>
                    <a:pt x="73" y="13"/>
                  </a:lnTo>
                  <a:lnTo>
                    <a:pt x="73" y="13"/>
                  </a:lnTo>
                  <a:lnTo>
                    <a:pt x="73" y="13"/>
                  </a:lnTo>
                  <a:lnTo>
                    <a:pt x="73" y="13"/>
                  </a:lnTo>
                  <a:lnTo>
                    <a:pt x="75" y="13"/>
                  </a:lnTo>
                  <a:lnTo>
                    <a:pt x="75" y="13"/>
                  </a:lnTo>
                  <a:lnTo>
                    <a:pt x="75" y="13"/>
                  </a:lnTo>
                  <a:lnTo>
                    <a:pt x="76" y="13"/>
                  </a:lnTo>
                  <a:lnTo>
                    <a:pt x="76" y="13"/>
                  </a:lnTo>
                  <a:lnTo>
                    <a:pt x="76" y="13"/>
                  </a:lnTo>
                  <a:lnTo>
                    <a:pt x="76" y="13"/>
                  </a:lnTo>
                  <a:lnTo>
                    <a:pt x="78" y="13"/>
                  </a:lnTo>
                  <a:lnTo>
                    <a:pt x="78" y="13"/>
                  </a:lnTo>
                  <a:lnTo>
                    <a:pt x="78" y="13"/>
                  </a:lnTo>
                  <a:lnTo>
                    <a:pt x="80" y="13"/>
                  </a:lnTo>
                  <a:lnTo>
                    <a:pt x="80" y="13"/>
                  </a:lnTo>
                  <a:lnTo>
                    <a:pt x="80" y="13"/>
                  </a:lnTo>
                  <a:lnTo>
                    <a:pt x="80" y="13"/>
                  </a:lnTo>
                  <a:lnTo>
                    <a:pt x="81" y="13"/>
                  </a:lnTo>
                  <a:lnTo>
                    <a:pt x="81" y="13"/>
                  </a:lnTo>
                  <a:lnTo>
                    <a:pt x="81" y="13"/>
                  </a:lnTo>
                  <a:lnTo>
                    <a:pt x="83" y="13"/>
                  </a:lnTo>
                  <a:lnTo>
                    <a:pt x="83" y="13"/>
                  </a:lnTo>
                  <a:lnTo>
                    <a:pt x="83" y="13"/>
                  </a:lnTo>
                  <a:lnTo>
                    <a:pt x="85" y="13"/>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0"/>
                  </a:lnTo>
                  <a:lnTo>
                    <a:pt x="109" y="10"/>
                  </a:lnTo>
                  <a:lnTo>
                    <a:pt x="111" y="10"/>
                  </a:lnTo>
                  <a:lnTo>
                    <a:pt x="111" y="10"/>
                  </a:lnTo>
                  <a:lnTo>
                    <a:pt x="111" y="10"/>
                  </a:lnTo>
                  <a:lnTo>
                    <a:pt x="111" y="10"/>
                  </a:lnTo>
                  <a:lnTo>
                    <a:pt x="112" y="10"/>
                  </a:lnTo>
                  <a:lnTo>
                    <a:pt x="112" y="10"/>
                  </a:lnTo>
                  <a:lnTo>
                    <a:pt x="112" y="10"/>
                  </a:lnTo>
                  <a:lnTo>
                    <a:pt x="114" y="10"/>
                  </a:lnTo>
                  <a:lnTo>
                    <a:pt x="114" y="10"/>
                  </a:lnTo>
                  <a:lnTo>
                    <a:pt x="114" y="10"/>
                  </a:lnTo>
                  <a:lnTo>
                    <a:pt x="116" y="10"/>
                  </a:lnTo>
                  <a:lnTo>
                    <a:pt x="116" y="10"/>
                  </a:lnTo>
                  <a:lnTo>
                    <a:pt x="116" y="10"/>
                  </a:lnTo>
                  <a:lnTo>
                    <a:pt x="116" y="10"/>
                  </a:lnTo>
                  <a:lnTo>
                    <a:pt x="117" y="10"/>
                  </a:lnTo>
                  <a:lnTo>
                    <a:pt x="117" y="10"/>
                  </a:lnTo>
                  <a:lnTo>
                    <a:pt x="117" y="10"/>
                  </a:lnTo>
                  <a:lnTo>
                    <a:pt x="119" y="10"/>
                  </a:lnTo>
                  <a:lnTo>
                    <a:pt x="119" y="10"/>
                  </a:lnTo>
                  <a:lnTo>
                    <a:pt x="119" y="10"/>
                  </a:lnTo>
                  <a:lnTo>
                    <a:pt x="119" y="10"/>
                  </a:lnTo>
                  <a:lnTo>
                    <a:pt x="120" y="10"/>
                  </a:lnTo>
                  <a:lnTo>
                    <a:pt x="120" y="10"/>
                  </a:lnTo>
                  <a:lnTo>
                    <a:pt x="120" y="10"/>
                  </a:lnTo>
                  <a:lnTo>
                    <a:pt x="122" y="10"/>
                  </a:lnTo>
                  <a:lnTo>
                    <a:pt x="122" y="10"/>
                  </a:lnTo>
                  <a:lnTo>
                    <a:pt x="122" y="10"/>
                  </a:lnTo>
                  <a:lnTo>
                    <a:pt x="124" y="10"/>
                  </a:lnTo>
                  <a:lnTo>
                    <a:pt x="124" y="10"/>
                  </a:lnTo>
                  <a:lnTo>
                    <a:pt x="124" y="10"/>
                  </a:lnTo>
                  <a:lnTo>
                    <a:pt x="124" y="10"/>
                  </a:lnTo>
                  <a:lnTo>
                    <a:pt x="125" y="10"/>
                  </a:lnTo>
                  <a:lnTo>
                    <a:pt x="125" y="10"/>
                  </a:lnTo>
                  <a:lnTo>
                    <a:pt x="125" y="10"/>
                  </a:lnTo>
                  <a:lnTo>
                    <a:pt x="127" y="10"/>
                  </a:lnTo>
                  <a:lnTo>
                    <a:pt x="127" y="10"/>
                  </a:lnTo>
                  <a:lnTo>
                    <a:pt x="127" y="10"/>
                  </a:lnTo>
                  <a:lnTo>
                    <a:pt x="127" y="10"/>
                  </a:lnTo>
                  <a:lnTo>
                    <a:pt x="129" y="10"/>
                  </a:lnTo>
                  <a:lnTo>
                    <a:pt x="129" y="10"/>
                  </a:lnTo>
                  <a:lnTo>
                    <a:pt x="129" y="10"/>
                  </a:lnTo>
                  <a:lnTo>
                    <a:pt x="130" y="8"/>
                  </a:lnTo>
                  <a:lnTo>
                    <a:pt x="130" y="8"/>
                  </a:lnTo>
                  <a:lnTo>
                    <a:pt x="130" y="8"/>
                  </a:lnTo>
                  <a:lnTo>
                    <a:pt x="130" y="8"/>
                  </a:lnTo>
                  <a:lnTo>
                    <a:pt x="132" y="8"/>
                  </a:lnTo>
                  <a:lnTo>
                    <a:pt x="132" y="8"/>
                  </a:lnTo>
                  <a:lnTo>
                    <a:pt x="132" y="8"/>
                  </a:lnTo>
                  <a:lnTo>
                    <a:pt x="133" y="8"/>
                  </a:lnTo>
                  <a:lnTo>
                    <a:pt x="133" y="8"/>
                  </a:lnTo>
                  <a:lnTo>
                    <a:pt x="133" y="8"/>
                  </a:lnTo>
                  <a:lnTo>
                    <a:pt x="135" y="8"/>
                  </a:lnTo>
                  <a:lnTo>
                    <a:pt x="135" y="8"/>
                  </a:lnTo>
                  <a:lnTo>
                    <a:pt x="135" y="8"/>
                  </a:lnTo>
                  <a:lnTo>
                    <a:pt x="135" y="8"/>
                  </a:lnTo>
                  <a:lnTo>
                    <a:pt x="137" y="8"/>
                  </a:lnTo>
                  <a:lnTo>
                    <a:pt x="137" y="8"/>
                  </a:lnTo>
                  <a:lnTo>
                    <a:pt x="137" y="8"/>
                  </a:lnTo>
                  <a:lnTo>
                    <a:pt x="138" y="8"/>
                  </a:lnTo>
                  <a:lnTo>
                    <a:pt x="138" y="8"/>
                  </a:lnTo>
                  <a:lnTo>
                    <a:pt x="138" y="8"/>
                  </a:lnTo>
                  <a:lnTo>
                    <a:pt x="138" y="8"/>
                  </a:lnTo>
                  <a:lnTo>
                    <a:pt x="140" y="8"/>
                  </a:lnTo>
                  <a:lnTo>
                    <a:pt x="140" y="8"/>
                  </a:lnTo>
                  <a:lnTo>
                    <a:pt x="140" y="8"/>
                  </a:lnTo>
                  <a:lnTo>
                    <a:pt x="142" y="8"/>
                  </a:lnTo>
                  <a:lnTo>
                    <a:pt x="142" y="8"/>
                  </a:lnTo>
                  <a:lnTo>
                    <a:pt x="142" y="8"/>
                  </a:lnTo>
                  <a:lnTo>
                    <a:pt x="142" y="8"/>
                  </a:lnTo>
                  <a:lnTo>
                    <a:pt x="143" y="8"/>
                  </a:lnTo>
                  <a:lnTo>
                    <a:pt x="143" y="8"/>
                  </a:lnTo>
                  <a:lnTo>
                    <a:pt x="143" y="8"/>
                  </a:lnTo>
                  <a:lnTo>
                    <a:pt x="145" y="8"/>
                  </a:lnTo>
                  <a:lnTo>
                    <a:pt x="145" y="8"/>
                  </a:lnTo>
                  <a:lnTo>
                    <a:pt x="145" y="8"/>
                  </a:lnTo>
                  <a:lnTo>
                    <a:pt x="146" y="8"/>
                  </a:lnTo>
                  <a:lnTo>
                    <a:pt x="146" y="8"/>
                  </a:lnTo>
                  <a:lnTo>
                    <a:pt x="146" y="8"/>
                  </a:lnTo>
                  <a:lnTo>
                    <a:pt x="146" y="8"/>
                  </a:lnTo>
                  <a:lnTo>
                    <a:pt x="148" y="8"/>
                  </a:lnTo>
                  <a:lnTo>
                    <a:pt x="148" y="8"/>
                  </a:lnTo>
                  <a:lnTo>
                    <a:pt x="148" y="8"/>
                  </a:lnTo>
                  <a:lnTo>
                    <a:pt x="150" y="8"/>
                  </a:lnTo>
                  <a:lnTo>
                    <a:pt x="150" y="8"/>
                  </a:lnTo>
                  <a:lnTo>
                    <a:pt x="150" y="7"/>
                  </a:lnTo>
                  <a:lnTo>
                    <a:pt x="150" y="7"/>
                  </a:lnTo>
                  <a:lnTo>
                    <a:pt x="151" y="7"/>
                  </a:lnTo>
                  <a:lnTo>
                    <a:pt x="151" y="7"/>
                  </a:lnTo>
                  <a:lnTo>
                    <a:pt x="151" y="7"/>
                  </a:lnTo>
                  <a:lnTo>
                    <a:pt x="153" y="7"/>
                  </a:lnTo>
                  <a:lnTo>
                    <a:pt x="153" y="7"/>
                  </a:lnTo>
                  <a:lnTo>
                    <a:pt x="153" y="7"/>
                  </a:lnTo>
                  <a:lnTo>
                    <a:pt x="153" y="7"/>
                  </a:lnTo>
                  <a:lnTo>
                    <a:pt x="155" y="7"/>
                  </a:lnTo>
                  <a:lnTo>
                    <a:pt x="155" y="7"/>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6" y="7"/>
                  </a:lnTo>
                  <a:lnTo>
                    <a:pt x="166" y="7"/>
                  </a:lnTo>
                  <a:lnTo>
                    <a:pt x="166" y="7"/>
                  </a:lnTo>
                  <a:lnTo>
                    <a:pt x="166" y="7"/>
                  </a:lnTo>
                  <a:lnTo>
                    <a:pt x="168" y="7"/>
                  </a:lnTo>
                  <a:lnTo>
                    <a:pt x="168" y="7"/>
                  </a:lnTo>
                  <a:lnTo>
                    <a:pt x="168" y="7"/>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3"/>
                  </a:lnTo>
                  <a:lnTo>
                    <a:pt x="192" y="3"/>
                  </a:lnTo>
                  <a:lnTo>
                    <a:pt x="192" y="3"/>
                  </a:lnTo>
                  <a:lnTo>
                    <a:pt x="192" y="3"/>
                  </a:lnTo>
                  <a:lnTo>
                    <a:pt x="192"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0" y="3"/>
                  </a:lnTo>
                  <a:lnTo>
                    <a:pt x="202" y="3"/>
                  </a:lnTo>
                  <a:lnTo>
                    <a:pt x="202" y="3"/>
                  </a:lnTo>
                  <a:lnTo>
                    <a:pt x="202" y="3"/>
                  </a:lnTo>
                  <a:lnTo>
                    <a:pt x="203" y="3"/>
                  </a:lnTo>
                  <a:lnTo>
                    <a:pt x="203" y="3"/>
                  </a:lnTo>
                  <a:lnTo>
                    <a:pt x="203" y="3"/>
                  </a:lnTo>
                  <a:lnTo>
                    <a:pt x="203" y="3"/>
                  </a:lnTo>
                  <a:lnTo>
                    <a:pt x="205" y="3"/>
                  </a:lnTo>
                  <a:lnTo>
                    <a:pt x="205" y="3"/>
                  </a:lnTo>
                  <a:lnTo>
                    <a:pt x="205" y="3"/>
                  </a:lnTo>
                  <a:lnTo>
                    <a:pt x="207" y="3"/>
                  </a:lnTo>
                  <a:lnTo>
                    <a:pt x="207" y="3"/>
                  </a:lnTo>
                  <a:lnTo>
                    <a:pt x="207" y="3"/>
                  </a:lnTo>
                  <a:lnTo>
                    <a:pt x="208" y="3"/>
                  </a:lnTo>
                  <a:lnTo>
                    <a:pt x="208" y="3"/>
                  </a:lnTo>
                  <a:lnTo>
                    <a:pt x="208" y="3"/>
                  </a:lnTo>
                  <a:lnTo>
                    <a:pt x="208" y="3"/>
                  </a:lnTo>
                  <a:lnTo>
                    <a:pt x="210" y="3"/>
                  </a:lnTo>
                  <a:lnTo>
                    <a:pt x="210" y="3"/>
                  </a:lnTo>
                  <a:lnTo>
                    <a:pt x="210" y="3"/>
                  </a:lnTo>
                  <a:lnTo>
                    <a:pt x="212" y="3"/>
                  </a:lnTo>
                  <a:lnTo>
                    <a:pt x="212" y="3"/>
                  </a:lnTo>
                  <a:lnTo>
                    <a:pt x="212" y="3"/>
                  </a:lnTo>
                  <a:lnTo>
                    <a:pt x="212" y="3"/>
                  </a:lnTo>
                  <a:lnTo>
                    <a:pt x="213" y="3"/>
                  </a:lnTo>
                  <a:lnTo>
                    <a:pt x="213" y="1"/>
                  </a:lnTo>
                  <a:lnTo>
                    <a:pt x="213" y="1"/>
                  </a:lnTo>
                  <a:lnTo>
                    <a:pt x="215" y="1"/>
                  </a:lnTo>
                  <a:lnTo>
                    <a:pt x="215" y="1"/>
                  </a:lnTo>
                  <a:lnTo>
                    <a:pt x="215" y="1"/>
                  </a:lnTo>
                  <a:lnTo>
                    <a:pt x="215" y="1"/>
                  </a:lnTo>
                  <a:lnTo>
                    <a:pt x="216" y="1"/>
                  </a:lnTo>
                  <a:lnTo>
                    <a:pt x="216" y="1"/>
                  </a:lnTo>
                  <a:lnTo>
                    <a:pt x="216" y="1"/>
                  </a:lnTo>
                  <a:lnTo>
                    <a:pt x="218" y="1"/>
                  </a:lnTo>
                  <a:lnTo>
                    <a:pt x="218" y="1"/>
                  </a:lnTo>
                  <a:lnTo>
                    <a:pt x="218" y="1"/>
                  </a:lnTo>
                  <a:lnTo>
                    <a:pt x="220" y="1"/>
                  </a:lnTo>
                  <a:lnTo>
                    <a:pt x="220" y="1"/>
                  </a:lnTo>
                  <a:lnTo>
                    <a:pt x="220" y="1"/>
                  </a:lnTo>
                  <a:lnTo>
                    <a:pt x="220" y="1"/>
                  </a:lnTo>
                  <a:lnTo>
                    <a:pt x="221" y="1"/>
                  </a:lnTo>
                  <a:lnTo>
                    <a:pt x="221" y="1"/>
                  </a:lnTo>
                  <a:lnTo>
                    <a:pt x="221" y="1"/>
                  </a:lnTo>
                  <a:lnTo>
                    <a:pt x="223" y="1"/>
                  </a:lnTo>
                  <a:lnTo>
                    <a:pt x="223" y="1"/>
                  </a:lnTo>
                  <a:lnTo>
                    <a:pt x="223" y="1"/>
                  </a:lnTo>
                  <a:lnTo>
                    <a:pt x="223" y="1"/>
                  </a:lnTo>
                  <a:lnTo>
                    <a:pt x="225" y="1"/>
                  </a:lnTo>
                  <a:lnTo>
                    <a:pt x="225" y="1"/>
                  </a:lnTo>
                  <a:lnTo>
                    <a:pt x="225"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lnTo>
                    <a:pt x="236" y="322"/>
                  </a:lnTo>
                  <a:lnTo>
                    <a:pt x="236" y="322"/>
                  </a:lnTo>
                  <a:lnTo>
                    <a:pt x="236" y="322"/>
                  </a:lnTo>
                  <a:lnTo>
                    <a:pt x="234" y="322"/>
                  </a:lnTo>
                  <a:lnTo>
                    <a:pt x="234" y="322"/>
                  </a:lnTo>
                  <a:lnTo>
                    <a:pt x="234" y="322"/>
                  </a:lnTo>
                  <a:lnTo>
                    <a:pt x="234" y="322"/>
                  </a:lnTo>
                  <a:lnTo>
                    <a:pt x="233" y="322"/>
                  </a:lnTo>
                  <a:lnTo>
                    <a:pt x="233" y="322"/>
                  </a:lnTo>
                  <a:lnTo>
                    <a:pt x="233" y="322"/>
                  </a:lnTo>
                  <a:lnTo>
                    <a:pt x="231" y="322"/>
                  </a:lnTo>
                  <a:lnTo>
                    <a:pt x="231" y="322"/>
                  </a:lnTo>
                  <a:lnTo>
                    <a:pt x="231" y="322"/>
                  </a:lnTo>
                  <a:lnTo>
                    <a:pt x="231" y="322"/>
                  </a:lnTo>
                  <a:lnTo>
                    <a:pt x="229" y="322"/>
                  </a:lnTo>
                  <a:lnTo>
                    <a:pt x="229" y="322"/>
                  </a:lnTo>
                  <a:lnTo>
                    <a:pt x="229" y="322"/>
                  </a:lnTo>
                  <a:lnTo>
                    <a:pt x="228" y="322"/>
                  </a:lnTo>
                  <a:lnTo>
                    <a:pt x="228" y="322"/>
                  </a:lnTo>
                  <a:lnTo>
                    <a:pt x="228" y="322"/>
                  </a:lnTo>
                  <a:lnTo>
                    <a:pt x="228" y="322"/>
                  </a:lnTo>
                  <a:lnTo>
                    <a:pt x="226" y="322"/>
                  </a:lnTo>
                  <a:lnTo>
                    <a:pt x="226" y="322"/>
                  </a:lnTo>
                  <a:lnTo>
                    <a:pt x="226" y="322"/>
                  </a:lnTo>
                  <a:lnTo>
                    <a:pt x="225" y="322"/>
                  </a:lnTo>
                  <a:lnTo>
                    <a:pt x="225" y="322"/>
                  </a:lnTo>
                  <a:lnTo>
                    <a:pt x="225" y="322"/>
                  </a:lnTo>
                  <a:lnTo>
                    <a:pt x="223" y="322"/>
                  </a:lnTo>
                  <a:lnTo>
                    <a:pt x="223" y="322"/>
                  </a:lnTo>
                  <a:lnTo>
                    <a:pt x="223" y="322"/>
                  </a:lnTo>
                  <a:lnTo>
                    <a:pt x="223" y="322"/>
                  </a:lnTo>
                  <a:lnTo>
                    <a:pt x="221" y="322"/>
                  </a:lnTo>
                  <a:lnTo>
                    <a:pt x="221" y="322"/>
                  </a:lnTo>
                  <a:lnTo>
                    <a:pt x="221" y="322"/>
                  </a:lnTo>
                  <a:lnTo>
                    <a:pt x="220" y="322"/>
                  </a:lnTo>
                  <a:lnTo>
                    <a:pt x="220" y="322"/>
                  </a:lnTo>
                  <a:lnTo>
                    <a:pt x="220" y="322"/>
                  </a:lnTo>
                  <a:lnTo>
                    <a:pt x="220" y="322"/>
                  </a:lnTo>
                  <a:lnTo>
                    <a:pt x="218" y="322"/>
                  </a:lnTo>
                  <a:lnTo>
                    <a:pt x="218" y="322"/>
                  </a:lnTo>
                  <a:lnTo>
                    <a:pt x="218" y="322"/>
                  </a:lnTo>
                  <a:lnTo>
                    <a:pt x="216" y="322"/>
                  </a:lnTo>
                  <a:lnTo>
                    <a:pt x="216" y="322"/>
                  </a:lnTo>
                  <a:lnTo>
                    <a:pt x="216" y="322"/>
                  </a:lnTo>
                  <a:lnTo>
                    <a:pt x="215" y="322"/>
                  </a:lnTo>
                  <a:lnTo>
                    <a:pt x="215" y="322"/>
                  </a:lnTo>
                  <a:lnTo>
                    <a:pt x="215" y="322"/>
                  </a:lnTo>
                  <a:lnTo>
                    <a:pt x="215" y="322"/>
                  </a:lnTo>
                  <a:lnTo>
                    <a:pt x="213" y="322"/>
                  </a:lnTo>
                  <a:lnTo>
                    <a:pt x="213" y="322"/>
                  </a:lnTo>
                  <a:lnTo>
                    <a:pt x="213" y="322"/>
                  </a:lnTo>
                  <a:lnTo>
                    <a:pt x="212" y="322"/>
                  </a:lnTo>
                  <a:lnTo>
                    <a:pt x="212" y="322"/>
                  </a:lnTo>
                  <a:lnTo>
                    <a:pt x="212" y="322"/>
                  </a:lnTo>
                  <a:lnTo>
                    <a:pt x="212" y="322"/>
                  </a:lnTo>
                  <a:lnTo>
                    <a:pt x="210" y="322"/>
                  </a:lnTo>
                  <a:lnTo>
                    <a:pt x="210" y="322"/>
                  </a:lnTo>
                  <a:lnTo>
                    <a:pt x="210" y="322"/>
                  </a:lnTo>
                  <a:lnTo>
                    <a:pt x="208" y="322"/>
                  </a:lnTo>
                  <a:lnTo>
                    <a:pt x="208" y="322"/>
                  </a:lnTo>
                  <a:lnTo>
                    <a:pt x="208" y="322"/>
                  </a:lnTo>
                  <a:lnTo>
                    <a:pt x="208" y="322"/>
                  </a:lnTo>
                  <a:lnTo>
                    <a:pt x="207" y="322"/>
                  </a:lnTo>
                  <a:lnTo>
                    <a:pt x="207" y="322"/>
                  </a:lnTo>
                  <a:lnTo>
                    <a:pt x="207" y="322"/>
                  </a:lnTo>
                  <a:lnTo>
                    <a:pt x="205" y="322"/>
                  </a:lnTo>
                  <a:lnTo>
                    <a:pt x="205" y="322"/>
                  </a:lnTo>
                  <a:lnTo>
                    <a:pt x="205" y="322"/>
                  </a:lnTo>
                  <a:lnTo>
                    <a:pt x="203" y="322"/>
                  </a:lnTo>
                  <a:lnTo>
                    <a:pt x="203" y="322"/>
                  </a:lnTo>
                  <a:lnTo>
                    <a:pt x="203" y="322"/>
                  </a:lnTo>
                  <a:lnTo>
                    <a:pt x="203" y="322"/>
                  </a:lnTo>
                  <a:lnTo>
                    <a:pt x="202" y="322"/>
                  </a:lnTo>
                  <a:lnTo>
                    <a:pt x="202" y="322"/>
                  </a:lnTo>
                  <a:lnTo>
                    <a:pt x="202" y="322"/>
                  </a:lnTo>
                  <a:lnTo>
                    <a:pt x="200" y="322"/>
                  </a:lnTo>
                  <a:lnTo>
                    <a:pt x="200" y="322"/>
                  </a:lnTo>
                  <a:lnTo>
                    <a:pt x="200" y="322"/>
                  </a:lnTo>
                  <a:lnTo>
                    <a:pt x="200" y="322"/>
                  </a:lnTo>
                  <a:lnTo>
                    <a:pt x="199" y="322"/>
                  </a:lnTo>
                  <a:lnTo>
                    <a:pt x="199" y="322"/>
                  </a:lnTo>
                  <a:lnTo>
                    <a:pt x="199" y="322"/>
                  </a:lnTo>
                  <a:lnTo>
                    <a:pt x="197" y="322"/>
                  </a:lnTo>
                  <a:lnTo>
                    <a:pt x="197" y="322"/>
                  </a:lnTo>
                  <a:lnTo>
                    <a:pt x="197" y="322"/>
                  </a:lnTo>
                  <a:lnTo>
                    <a:pt x="197" y="322"/>
                  </a:lnTo>
                  <a:lnTo>
                    <a:pt x="195" y="322"/>
                  </a:lnTo>
                  <a:lnTo>
                    <a:pt x="195" y="322"/>
                  </a:lnTo>
                  <a:lnTo>
                    <a:pt x="195" y="322"/>
                  </a:lnTo>
                  <a:lnTo>
                    <a:pt x="194" y="322"/>
                  </a:lnTo>
                  <a:lnTo>
                    <a:pt x="194" y="322"/>
                  </a:lnTo>
                  <a:lnTo>
                    <a:pt x="194" y="322"/>
                  </a:lnTo>
                  <a:lnTo>
                    <a:pt x="192" y="322"/>
                  </a:lnTo>
                  <a:lnTo>
                    <a:pt x="192" y="322"/>
                  </a:lnTo>
                  <a:lnTo>
                    <a:pt x="192" y="322"/>
                  </a:lnTo>
                  <a:lnTo>
                    <a:pt x="192" y="322"/>
                  </a:lnTo>
                  <a:lnTo>
                    <a:pt x="190" y="322"/>
                  </a:lnTo>
                  <a:lnTo>
                    <a:pt x="190" y="322"/>
                  </a:lnTo>
                  <a:lnTo>
                    <a:pt x="190" y="322"/>
                  </a:lnTo>
                  <a:lnTo>
                    <a:pt x="189" y="322"/>
                  </a:lnTo>
                  <a:lnTo>
                    <a:pt x="189" y="322"/>
                  </a:lnTo>
                  <a:lnTo>
                    <a:pt x="189" y="322"/>
                  </a:lnTo>
                  <a:lnTo>
                    <a:pt x="189" y="322"/>
                  </a:lnTo>
                  <a:lnTo>
                    <a:pt x="187" y="322"/>
                  </a:lnTo>
                  <a:lnTo>
                    <a:pt x="187" y="322"/>
                  </a:lnTo>
                  <a:lnTo>
                    <a:pt x="187" y="322"/>
                  </a:lnTo>
                  <a:lnTo>
                    <a:pt x="186" y="322"/>
                  </a:lnTo>
                  <a:lnTo>
                    <a:pt x="186" y="322"/>
                  </a:lnTo>
                  <a:lnTo>
                    <a:pt x="186" y="322"/>
                  </a:lnTo>
                  <a:lnTo>
                    <a:pt x="184" y="322"/>
                  </a:lnTo>
                  <a:lnTo>
                    <a:pt x="184" y="322"/>
                  </a:lnTo>
                  <a:lnTo>
                    <a:pt x="184" y="322"/>
                  </a:lnTo>
                  <a:lnTo>
                    <a:pt x="184" y="322"/>
                  </a:lnTo>
                  <a:lnTo>
                    <a:pt x="182" y="322"/>
                  </a:lnTo>
                  <a:lnTo>
                    <a:pt x="182" y="322"/>
                  </a:lnTo>
                  <a:lnTo>
                    <a:pt x="182" y="322"/>
                  </a:lnTo>
                  <a:lnTo>
                    <a:pt x="181" y="322"/>
                  </a:lnTo>
                  <a:lnTo>
                    <a:pt x="181" y="322"/>
                  </a:lnTo>
                  <a:lnTo>
                    <a:pt x="181" y="322"/>
                  </a:lnTo>
                  <a:lnTo>
                    <a:pt x="181" y="322"/>
                  </a:lnTo>
                  <a:lnTo>
                    <a:pt x="179" y="322"/>
                  </a:lnTo>
                  <a:lnTo>
                    <a:pt x="179" y="322"/>
                  </a:lnTo>
                  <a:lnTo>
                    <a:pt x="179" y="322"/>
                  </a:lnTo>
                  <a:lnTo>
                    <a:pt x="177" y="322"/>
                  </a:lnTo>
                  <a:lnTo>
                    <a:pt x="177" y="322"/>
                  </a:lnTo>
                  <a:lnTo>
                    <a:pt x="177" y="322"/>
                  </a:lnTo>
                  <a:lnTo>
                    <a:pt x="177" y="322"/>
                  </a:lnTo>
                  <a:lnTo>
                    <a:pt x="176" y="322"/>
                  </a:lnTo>
                  <a:lnTo>
                    <a:pt x="176" y="322"/>
                  </a:lnTo>
                  <a:lnTo>
                    <a:pt x="176" y="322"/>
                  </a:lnTo>
                  <a:lnTo>
                    <a:pt x="174" y="322"/>
                  </a:lnTo>
                  <a:lnTo>
                    <a:pt x="174" y="322"/>
                  </a:lnTo>
                  <a:lnTo>
                    <a:pt x="174" y="322"/>
                  </a:lnTo>
                  <a:lnTo>
                    <a:pt x="173" y="322"/>
                  </a:lnTo>
                  <a:lnTo>
                    <a:pt x="173" y="322"/>
                  </a:lnTo>
                  <a:lnTo>
                    <a:pt x="173" y="322"/>
                  </a:lnTo>
                  <a:lnTo>
                    <a:pt x="173" y="322"/>
                  </a:lnTo>
                  <a:lnTo>
                    <a:pt x="171" y="322"/>
                  </a:lnTo>
                  <a:lnTo>
                    <a:pt x="171" y="322"/>
                  </a:lnTo>
                  <a:lnTo>
                    <a:pt x="171" y="322"/>
                  </a:lnTo>
                  <a:lnTo>
                    <a:pt x="169" y="322"/>
                  </a:lnTo>
                  <a:lnTo>
                    <a:pt x="169" y="322"/>
                  </a:lnTo>
                  <a:lnTo>
                    <a:pt x="169" y="322"/>
                  </a:lnTo>
                  <a:lnTo>
                    <a:pt x="169" y="322"/>
                  </a:lnTo>
                  <a:lnTo>
                    <a:pt x="168" y="322"/>
                  </a:lnTo>
                  <a:lnTo>
                    <a:pt x="168" y="322"/>
                  </a:lnTo>
                  <a:lnTo>
                    <a:pt x="168" y="322"/>
                  </a:lnTo>
                  <a:lnTo>
                    <a:pt x="166" y="322"/>
                  </a:lnTo>
                  <a:lnTo>
                    <a:pt x="166" y="322"/>
                  </a:lnTo>
                  <a:lnTo>
                    <a:pt x="166" y="322"/>
                  </a:lnTo>
                  <a:lnTo>
                    <a:pt x="166" y="322"/>
                  </a:lnTo>
                  <a:lnTo>
                    <a:pt x="164" y="322"/>
                  </a:lnTo>
                  <a:lnTo>
                    <a:pt x="164" y="322"/>
                  </a:lnTo>
                  <a:lnTo>
                    <a:pt x="164" y="322"/>
                  </a:lnTo>
                  <a:lnTo>
                    <a:pt x="163" y="322"/>
                  </a:lnTo>
                  <a:lnTo>
                    <a:pt x="163" y="322"/>
                  </a:lnTo>
                  <a:lnTo>
                    <a:pt x="163" y="322"/>
                  </a:lnTo>
                  <a:lnTo>
                    <a:pt x="161" y="322"/>
                  </a:lnTo>
                  <a:lnTo>
                    <a:pt x="161" y="322"/>
                  </a:lnTo>
                  <a:lnTo>
                    <a:pt x="161" y="322"/>
                  </a:lnTo>
                  <a:lnTo>
                    <a:pt x="161" y="322"/>
                  </a:lnTo>
                  <a:lnTo>
                    <a:pt x="159" y="322"/>
                  </a:lnTo>
                  <a:lnTo>
                    <a:pt x="159" y="322"/>
                  </a:lnTo>
                  <a:lnTo>
                    <a:pt x="159" y="322"/>
                  </a:lnTo>
                  <a:lnTo>
                    <a:pt x="158" y="322"/>
                  </a:lnTo>
                  <a:lnTo>
                    <a:pt x="158" y="322"/>
                  </a:lnTo>
                  <a:lnTo>
                    <a:pt x="158" y="322"/>
                  </a:lnTo>
                  <a:lnTo>
                    <a:pt x="158" y="322"/>
                  </a:lnTo>
                  <a:lnTo>
                    <a:pt x="156" y="322"/>
                  </a:lnTo>
                  <a:lnTo>
                    <a:pt x="156" y="322"/>
                  </a:lnTo>
                  <a:lnTo>
                    <a:pt x="156" y="322"/>
                  </a:lnTo>
                  <a:lnTo>
                    <a:pt x="155" y="322"/>
                  </a:lnTo>
                  <a:lnTo>
                    <a:pt x="155" y="322"/>
                  </a:lnTo>
                  <a:lnTo>
                    <a:pt x="155" y="322"/>
                  </a:lnTo>
                  <a:lnTo>
                    <a:pt x="153" y="322"/>
                  </a:lnTo>
                  <a:lnTo>
                    <a:pt x="153" y="322"/>
                  </a:lnTo>
                  <a:lnTo>
                    <a:pt x="153" y="322"/>
                  </a:lnTo>
                  <a:lnTo>
                    <a:pt x="153" y="322"/>
                  </a:lnTo>
                  <a:lnTo>
                    <a:pt x="151" y="322"/>
                  </a:lnTo>
                  <a:lnTo>
                    <a:pt x="151" y="322"/>
                  </a:lnTo>
                  <a:lnTo>
                    <a:pt x="151" y="322"/>
                  </a:lnTo>
                  <a:lnTo>
                    <a:pt x="150" y="322"/>
                  </a:lnTo>
                  <a:lnTo>
                    <a:pt x="150" y="322"/>
                  </a:lnTo>
                  <a:lnTo>
                    <a:pt x="150" y="322"/>
                  </a:lnTo>
                  <a:lnTo>
                    <a:pt x="150" y="322"/>
                  </a:lnTo>
                  <a:lnTo>
                    <a:pt x="148" y="322"/>
                  </a:lnTo>
                  <a:lnTo>
                    <a:pt x="148" y="322"/>
                  </a:lnTo>
                  <a:lnTo>
                    <a:pt x="148" y="322"/>
                  </a:lnTo>
                  <a:lnTo>
                    <a:pt x="146" y="322"/>
                  </a:lnTo>
                  <a:lnTo>
                    <a:pt x="146" y="322"/>
                  </a:lnTo>
                  <a:lnTo>
                    <a:pt x="146" y="322"/>
                  </a:lnTo>
                  <a:lnTo>
                    <a:pt x="146" y="322"/>
                  </a:lnTo>
                  <a:lnTo>
                    <a:pt x="145" y="322"/>
                  </a:lnTo>
                  <a:lnTo>
                    <a:pt x="145" y="322"/>
                  </a:lnTo>
                  <a:lnTo>
                    <a:pt x="145" y="322"/>
                  </a:lnTo>
                  <a:lnTo>
                    <a:pt x="143" y="322"/>
                  </a:lnTo>
                  <a:lnTo>
                    <a:pt x="143" y="322"/>
                  </a:lnTo>
                  <a:lnTo>
                    <a:pt x="143" y="322"/>
                  </a:lnTo>
                  <a:lnTo>
                    <a:pt x="142" y="322"/>
                  </a:lnTo>
                  <a:lnTo>
                    <a:pt x="142" y="322"/>
                  </a:lnTo>
                  <a:lnTo>
                    <a:pt x="142" y="322"/>
                  </a:lnTo>
                  <a:lnTo>
                    <a:pt x="142" y="322"/>
                  </a:lnTo>
                  <a:lnTo>
                    <a:pt x="140" y="322"/>
                  </a:lnTo>
                  <a:lnTo>
                    <a:pt x="140" y="322"/>
                  </a:lnTo>
                  <a:lnTo>
                    <a:pt x="140" y="322"/>
                  </a:lnTo>
                  <a:lnTo>
                    <a:pt x="138" y="322"/>
                  </a:lnTo>
                  <a:lnTo>
                    <a:pt x="138" y="322"/>
                  </a:lnTo>
                  <a:lnTo>
                    <a:pt x="138" y="322"/>
                  </a:lnTo>
                  <a:lnTo>
                    <a:pt x="138" y="322"/>
                  </a:lnTo>
                  <a:lnTo>
                    <a:pt x="137" y="322"/>
                  </a:lnTo>
                  <a:lnTo>
                    <a:pt x="137" y="322"/>
                  </a:lnTo>
                  <a:lnTo>
                    <a:pt x="137" y="322"/>
                  </a:lnTo>
                  <a:lnTo>
                    <a:pt x="135" y="322"/>
                  </a:lnTo>
                  <a:lnTo>
                    <a:pt x="135" y="322"/>
                  </a:lnTo>
                  <a:lnTo>
                    <a:pt x="135" y="322"/>
                  </a:lnTo>
                  <a:lnTo>
                    <a:pt x="135" y="322"/>
                  </a:lnTo>
                  <a:lnTo>
                    <a:pt x="133" y="322"/>
                  </a:lnTo>
                  <a:lnTo>
                    <a:pt x="133" y="322"/>
                  </a:lnTo>
                  <a:lnTo>
                    <a:pt x="133" y="322"/>
                  </a:lnTo>
                  <a:lnTo>
                    <a:pt x="132" y="322"/>
                  </a:lnTo>
                  <a:lnTo>
                    <a:pt x="132" y="322"/>
                  </a:lnTo>
                  <a:lnTo>
                    <a:pt x="132" y="322"/>
                  </a:lnTo>
                  <a:lnTo>
                    <a:pt x="130" y="322"/>
                  </a:lnTo>
                  <a:lnTo>
                    <a:pt x="130" y="322"/>
                  </a:lnTo>
                  <a:lnTo>
                    <a:pt x="130" y="322"/>
                  </a:lnTo>
                  <a:lnTo>
                    <a:pt x="130" y="322"/>
                  </a:lnTo>
                  <a:lnTo>
                    <a:pt x="129" y="322"/>
                  </a:lnTo>
                  <a:lnTo>
                    <a:pt x="129" y="322"/>
                  </a:lnTo>
                  <a:lnTo>
                    <a:pt x="129" y="322"/>
                  </a:lnTo>
                  <a:lnTo>
                    <a:pt x="127" y="322"/>
                  </a:lnTo>
                  <a:lnTo>
                    <a:pt x="127" y="322"/>
                  </a:lnTo>
                  <a:lnTo>
                    <a:pt x="127" y="322"/>
                  </a:lnTo>
                  <a:lnTo>
                    <a:pt x="127" y="322"/>
                  </a:lnTo>
                  <a:lnTo>
                    <a:pt x="125" y="322"/>
                  </a:lnTo>
                  <a:lnTo>
                    <a:pt x="125" y="322"/>
                  </a:lnTo>
                  <a:lnTo>
                    <a:pt x="125" y="322"/>
                  </a:lnTo>
                  <a:lnTo>
                    <a:pt x="124" y="322"/>
                  </a:lnTo>
                  <a:lnTo>
                    <a:pt x="124" y="322"/>
                  </a:lnTo>
                  <a:lnTo>
                    <a:pt x="124" y="322"/>
                  </a:lnTo>
                  <a:lnTo>
                    <a:pt x="124" y="322"/>
                  </a:lnTo>
                  <a:lnTo>
                    <a:pt x="122" y="322"/>
                  </a:lnTo>
                  <a:lnTo>
                    <a:pt x="122" y="322"/>
                  </a:lnTo>
                  <a:lnTo>
                    <a:pt x="122" y="322"/>
                  </a:lnTo>
                  <a:lnTo>
                    <a:pt x="120" y="322"/>
                  </a:lnTo>
                  <a:lnTo>
                    <a:pt x="120" y="322"/>
                  </a:lnTo>
                  <a:lnTo>
                    <a:pt x="120" y="322"/>
                  </a:lnTo>
                  <a:lnTo>
                    <a:pt x="119" y="322"/>
                  </a:lnTo>
                  <a:lnTo>
                    <a:pt x="119" y="322"/>
                  </a:lnTo>
                  <a:lnTo>
                    <a:pt x="119" y="322"/>
                  </a:lnTo>
                  <a:lnTo>
                    <a:pt x="119" y="322"/>
                  </a:lnTo>
                  <a:lnTo>
                    <a:pt x="117" y="322"/>
                  </a:lnTo>
                  <a:lnTo>
                    <a:pt x="117" y="322"/>
                  </a:lnTo>
                  <a:lnTo>
                    <a:pt x="117" y="322"/>
                  </a:lnTo>
                  <a:lnTo>
                    <a:pt x="116" y="322"/>
                  </a:lnTo>
                  <a:lnTo>
                    <a:pt x="116" y="322"/>
                  </a:lnTo>
                  <a:lnTo>
                    <a:pt x="116" y="322"/>
                  </a:lnTo>
                  <a:lnTo>
                    <a:pt x="116" y="322"/>
                  </a:lnTo>
                  <a:lnTo>
                    <a:pt x="114" y="322"/>
                  </a:lnTo>
                  <a:lnTo>
                    <a:pt x="114" y="322"/>
                  </a:lnTo>
                  <a:lnTo>
                    <a:pt x="114" y="322"/>
                  </a:lnTo>
                  <a:lnTo>
                    <a:pt x="112" y="322"/>
                  </a:lnTo>
                  <a:lnTo>
                    <a:pt x="112" y="322"/>
                  </a:lnTo>
                  <a:lnTo>
                    <a:pt x="112" y="322"/>
                  </a:lnTo>
                  <a:lnTo>
                    <a:pt x="111" y="322"/>
                  </a:lnTo>
                  <a:lnTo>
                    <a:pt x="111" y="322"/>
                  </a:lnTo>
                  <a:lnTo>
                    <a:pt x="111" y="322"/>
                  </a:lnTo>
                  <a:lnTo>
                    <a:pt x="111" y="322"/>
                  </a:lnTo>
                  <a:lnTo>
                    <a:pt x="109" y="322"/>
                  </a:lnTo>
                  <a:lnTo>
                    <a:pt x="109" y="322"/>
                  </a:lnTo>
                  <a:lnTo>
                    <a:pt x="109" y="322"/>
                  </a:lnTo>
                  <a:lnTo>
                    <a:pt x="107" y="322"/>
                  </a:lnTo>
                  <a:lnTo>
                    <a:pt x="107" y="322"/>
                  </a:lnTo>
                  <a:lnTo>
                    <a:pt x="107" y="322"/>
                  </a:lnTo>
                  <a:lnTo>
                    <a:pt x="107" y="322"/>
                  </a:lnTo>
                  <a:lnTo>
                    <a:pt x="106" y="322"/>
                  </a:lnTo>
                  <a:lnTo>
                    <a:pt x="106" y="322"/>
                  </a:lnTo>
                  <a:lnTo>
                    <a:pt x="106" y="322"/>
                  </a:lnTo>
                  <a:lnTo>
                    <a:pt x="104" y="322"/>
                  </a:lnTo>
                  <a:lnTo>
                    <a:pt x="104" y="322"/>
                  </a:lnTo>
                  <a:lnTo>
                    <a:pt x="104" y="322"/>
                  </a:lnTo>
                  <a:lnTo>
                    <a:pt x="104" y="322"/>
                  </a:lnTo>
                  <a:lnTo>
                    <a:pt x="103" y="322"/>
                  </a:lnTo>
                  <a:lnTo>
                    <a:pt x="103" y="322"/>
                  </a:lnTo>
                  <a:lnTo>
                    <a:pt x="103" y="322"/>
                  </a:lnTo>
                  <a:lnTo>
                    <a:pt x="101" y="322"/>
                  </a:lnTo>
                  <a:lnTo>
                    <a:pt x="101" y="322"/>
                  </a:lnTo>
                  <a:lnTo>
                    <a:pt x="101" y="322"/>
                  </a:lnTo>
                  <a:lnTo>
                    <a:pt x="99" y="322"/>
                  </a:lnTo>
                  <a:lnTo>
                    <a:pt x="99" y="322"/>
                  </a:lnTo>
                  <a:lnTo>
                    <a:pt x="99" y="322"/>
                  </a:lnTo>
                  <a:lnTo>
                    <a:pt x="99" y="322"/>
                  </a:lnTo>
                  <a:lnTo>
                    <a:pt x="98" y="322"/>
                  </a:lnTo>
                  <a:lnTo>
                    <a:pt x="98" y="322"/>
                  </a:lnTo>
                  <a:lnTo>
                    <a:pt x="98" y="322"/>
                  </a:lnTo>
                  <a:lnTo>
                    <a:pt x="96" y="322"/>
                  </a:lnTo>
                  <a:lnTo>
                    <a:pt x="96" y="322"/>
                  </a:lnTo>
                  <a:lnTo>
                    <a:pt x="96" y="322"/>
                  </a:lnTo>
                  <a:lnTo>
                    <a:pt x="96" y="322"/>
                  </a:lnTo>
                  <a:lnTo>
                    <a:pt x="94" y="322"/>
                  </a:lnTo>
                  <a:lnTo>
                    <a:pt x="94" y="322"/>
                  </a:lnTo>
                  <a:lnTo>
                    <a:pt x="94" y="322"/>
                  </a:lnTo>
                  <a:lnTo>
                    <a:pt x="93" y="322"/>
                  </a:lnTo>
                  <a:lnTo>
                    <a:pt x="93" y="322"/>
                  </a:lnTo>
                  <a:lnTo>
                    <a:pt x="93" y="322"/>
                  </a:lnTo>
                  <a:lnTo>
                    <a:pt x="93" y="322"/>
                  </a:lnTo>
                  <a:lnTo>
                    <a:pt x="91" y="322"/>
                  </a:lnTo>
                  <a:lnTo>
                    <a:pt x="91" y="322"/>
                  </a:lnTo>
                  <a:lnTo>
                    <a:pt x="91" y="322"/>
                  </a:lnTo>
                  <a:lnTo>
                    <a:pt x="90" y="322"/>
                  </a:lnTo>
                  <a:lnTo>
                    <a:pt x="90" y="322"/>
                  </a:lnTo>
                  <a:lnTo>
                    <a:pt x="90" y="322"/>
                  </a:lnTo>
                  <a:lnTo>
                    <a:pt x="88" y="322"/>
                  </a:lnTo>
                  <a:lnTo>
                    <a:pt x="88" y="322"/>
                  </a:lnTo>
                  <a:lnTo>
                    <a:pt x="88" y="322"/>
                  </a:lnTo>
                  <a:lnTo>
                    <a:pt x="88" y="322"/>
                  </a:lnTo>
                  <a:lnTo>
                    <a:pt x="86" y="322"/>
                  </a:lnTo>
                  <a:lnTo>
                    <a:pt x="86" y="322"/>
                  </a:lnTo>
                  <a:lnTo>
                    <a:pt x="86" y="322"/>
                  </a:lnTo>
                  <a:lnTo>
                    <a:pt x="85" y="322"/>
                  </a:lnTo>
                  <a:lnTo>
                    <a:pt x="85" y="322"/>
                  </a:lnTo>
                  <a:lnTo>
                    <a:pt x="85" y="322"/>
                  </a:lnTo>
                  <a:lnTo>
                    <a:pt x="85" y="322"/>
                  </a:lnTo>
                  <a:lnTo>
                    <a:pt x="83" y="322"/>
                  </a:lnTo>
                  <a:lnTo>
                    <a:pt x="83" y="322"/>
                  </a:lnTo>
                  <a:lnTo>
                    <a:pt x="83" y="322"/>
                  </a:lnTo>
                  <a:lnTo>
                    <a:pt x="81" y="322"/>
                  </a:lnTo>
                  <a:lnTo>
                    <a:pt x="81" y="322"/>
                  </a:lnTo>
                  <a:lnTo>
                    <a:pt x="81" y="322"/>
                  </a:lnTo>
                  <a:lnTo>
                    <a:pt x="80" y="322"/>
                  </a:lnTo>
                  <a:lnTo>
                    <a:pt x="80" y="322"/>
                  </a:lnTo>
                  <a:lnTo>
                    <a:pt x="80" y="322"/>
                  </a:lnTo>
                  <a:lnTo>
                    <a:pt x="80" y="322"/>
                  </a:lnTo>
                  <a:lnTo>
                    <a:pt x="78" y="322"/>
                  </a:lnTo>
                  <a:lnTo>
                    <a:pt x="78" y="322"/>
                  </a:lnTo>
                  <a:lnTo>
                    <a:pt x="78" y="322"/>
                  </a:lnTo>
                  <a:lnTo>
                    <a:pt x="76" y="322"/>
                  </a:lnTo>
                  <a:lnTo>
                    <a:pt x="76" y="322"/>
                  </a:lnTo>
                  <a:lnTo>
                    <a:pt x="76" y="322"/>
                  </a:lnTo>
                  <a:lnTo>
                    <a:pt x="76" y="322"/>
                  </a:lnTo>
                  <a:lnTo>
                    <a:pt x="75" y="322"/>
                  </a:lnTo>
                  <a:lnTo>
                    <a:pt x="75" y="322"/>
                  </a:lnTo>
                  <a:lnTo>
                    <a:pt x="75" y="322"/>
                  </a:lnTo>
                  <a:lnTo>
                    <a:pt x="73" y="322"/>
                  </a:lnTo>
                  <a:lnTo>
                    <a:pt x="73" y="322"/>
                  </a:lnTo>
                  <a:lnTo>
                    <a:pt x="73" y="322"/>
                  </a:lnTo>
                  <a:lnTo>
                    <a:pt x="73" y="322"/>
                  </a:lnTo>
                  <a:lnTo>
                    <a:pt x="72" y="322"/>
                  </a:lnTo>
                  <a:lnTo>
                    <a:pt x="72" y="322"/>
                  </a:lnTo>
                  <a:lnTo>
                    <a:pt x="72" y="322"/>
                  </a:lnTo>
                  <a:lnTo>
                    <a:pt x="70" y="322"/>
                  </a:lnTo>
                  <a:lnTo>
                    <a:pt x="70" y="322"/>
                  </a:lnTo>
                  <a:lnTo>
                    <a:pt x="70" y="322"/>
                  </a:lnTo>
                  <a:lnTo>
                    <a:pt x="68" y="322"/>
                  </a:lnTo>
                  <a:lnTo>
                    <a:pt x="68" y="322"/>
                  </a:lnTo>
                  <a:lnTo>
                    <a:pt x="68" y="322"/>
                  </a:lnTo>
                  <a:lnTo>
                    <a:pt x="68" y="322"/>
                  </a:lnTo>
                  <a:lnTo>
                    <a:pt x="67" y="322"/>
                  </a:lnTo>
                  <a:lnTo>
                    <a:pt x="67" y="322"/>
                  </a:lnTo>
                  <a:lnTo>
                    <a:pt x="67" y="322"/>
                  </a:lnTo>
                  <a:lnTo>
                    <a:pt x="65" y="322"/>
                  </a:lnTo>
                  <a:lnTo>
                    <a:pt x="65" y="322"/>
                  </a:lnTo>
                  <a:lnTo>
                    <a:pt x="65" y="322"/>
                  </a:lnTo>
                  <a:lnTo>
                    <a:pt x="65" y="322"/>
                  </a:lnTo>
                  <a:lnTo>
                    <a:pt x="63" y="322"/>
                  </a:lnTo>
                  <a:lnTo>
                    <a:pt x="63" y="322"/>
                  </a:lnTo>
                  <a:lnTo>
                    <a:pt x="63" y="322"/>
                  </a:lnTo>
                  <a:lnTo>
                    <a:pt x="62" y="322"/>
                  </a:lnTo>
                  <a:lnTo>
                    <a:pt x="62" y="322"/>
                  </a:lnTo>
                  <a:lnTo>
                    <a:pt x="62" y="322"/>
                  </a:lnTo>
                  <a:lnTo>
                    <a:pt x="62" y="322"/>
                  </a:lnTo>
                  <a:lnTo>
                    <a:pt x="60" y="322"/>
                  </a:lnTo>
                  <a:lnTo>
                    <a:pt x="60" y="322"/>
                  </a:lnTo>
                  <a:lnTo>
                    <a:pt x="60" y="322"/>
                  </a:lnTo>
                  <a:lnTo>
                    <a:pt x="59" y="322"/>
                  </a:lnTo>
                  <a:lnTo>
                    <a:pt x="59" y="322"/>
                  </a:lnTo>
                  <a:lnTo>
                    <a:pt x="59" y="322"/>
                  </a:lnTo>
                  <a:lnTo>
                    <a:pt x="57" y="322"/>
                  </a:lnTo>
                  <a:lnTo>
                    <a:pt x="57" y="322"/>
                  </a:lnTo>
                  <a:lnTo>
                    <a:pt x="57" y="322"/>
                  </a:lnTo>
                  <a:lnTo>
                    <a:pt x="57" y="322"/>
                  </a:lnTo>
                  <a:lnTo>
                    <a:pt x="55" y="322"/>
                  </a:lnTo>
                  <a:lnTo>
                    <a:pt x="55" y="322"/>
                  </a:lnTo>
                  <a:lnTo>
                    <a:pt x="55" y="322"/>
                  </a:lnTo>
                  <a:lnTo>
                    <a:pt x="54" y="322"/>
                  </a:lnTo>
                  <a:lnTo>
                    <a:pt x="54" y="322"/>
                  </a:lnTo>
                  <a:lnTo>
                    <a:pt x="54" y="322"/>
                  </a:lnTo>
                  <a:lnTo>
                    <a:pt x="54" y="322"/>
                  </a:lnTo>
                  <a:lnTo>
                    <a:pt x="52" y="322"/>
                  </a:lnTo>
                  <a:lnTo>
                    <a:pt x="52" y="322"/>
                  </a:lnTo>
                  <a:lnTo>
                    <a:pt x="52" y="322"/>
                  </a:lnTo>
                  <a:lnTo>
                    <a:pt x="50" y="322"/>
                  </a:lnTo>
                  <a:lnTo>
                    <a:pt x="50" y="322"/>
                  </a:lnTo>
                  <a:lnTo>
                    <a:pt x="50" y="322"/>
                  </a:lnTo>
                  <a:lnTo>
                    <a:pt x="49" y="322"/>
                  </a:lnTo>
                  <a:lnTo>
                    <a:pt x="49" y="322"/>
                  </a:lnTo>
                  <a:lnTo>
                    <a:pt x="49" y="322"/>
                  </a:lnTo>
                  <a:lnTo>
                    <a:pt x="49" y="322"/>
                  </a:lnTo>
                  <a:lnTo>
                    <a:pt x="47" y="322"/>
                  </a:lnTo>
                  <a:lnTo>
                    <a:pt x="47" y="322"/>
                  </a:lnTo>
                  <a:lnTo>
                    <a:pt x="47" y="322"/>
                  </a:lnTo>
                  <a:lnTo>
                    <a:pt x="46" y="322"/>
                  </a:lnTo>
                  <a:lnTo>
                    <a:pt x="46" y="322"/>
                  </a:lnTo>
                  <a:lnTo>
                    <a:pt x="46" y="322"/>
                  </a:lnTo>
                  <a:lnTo>
                    <a:pt x="46" y="322"/>
                  </a:lnTo>
                  <a:lnTo>
                    <a:pt x="44" y="322"/>
                  </a:lnTo>
                  <a:lnTo>
                    <a:pt x="44" y="322"/>
                  </a:lnTo>
                  <a:lnTo>
                    <a:pt x="44" y="322"/>
                  </a:lnTo>
                  <a:lnTo>
                    <a:pt x="42" y="322"/>
                  </a:lnTo>
                  <a:lnTo>
                    <a:pt x="42" y="322"/>
                  </a:lnTo>
                  <a:lnTo>
                    <a:pt x="42" y="322"/>
                  </a:lnTo>
                  <a:lnTo>
                    <a:pt x="42" y="322"/>
                  </a:lnTo>
                  <a:lnTo>
                    <a:pt x="41" y="322"/>
                  </a:lnTo>
                  <a:lnTo>
                    <a:pt x="41" y="322"/>
                  </a:lnTo>
                  <a:lnTo>
                    <a:pt x="41" y="322"/>
                  </a:lnTo>
                  <a:lnTo>
                    <a:pt x="39" y="322"/>
                  </a:lnTo>
                  <a:lnTo>
                    <a:pt x="39" y="322"/>
                  </a:lnTo>
                  <a:lnTo>
                    <a:pt x="39" y="322"/>
                  </a:lnTo>
                  <a:lnTo>
                    <a:pt x="37" y="322"/>
                  </a:lnTo>
                  <a:lnTo>
                    <a:pt x="37" y="322"/>
                  </a:lnTo>
                  <a:lnTo>
                    <a:pt x="37" y="322"/>
                  </a:lnTo>
                  <a:lnTo>
                    <a:pt x="37" y="322"/>
                  </a:lnTo>
                  <a:lnTo>
                    <a:pt x="36" y="322"/>
                  </a:lnTo>
                  <a:lnTo>
                    <a:pt x="36" y="322"/>
                  </a:lnTo>
                  <a:lnTo>
                    <a:pt x="36" y="322"/>
                  </a:lnTo>
                  <a:lnTo>
                    <a:pt x="34" y="322"/>
                  </a:lnTo>
                  <a:lnTo>
                    <a:pt x="34" y="322"/>
                  </a:lnTo>
                  <a:lnTo>
                    <a:pt x="34" y="322"/>
                  </a:lnTo>
                  <a:lnTo>
                    <a:pt x="34" y="322"/>
                  </a:lnTo>
                  <a:lnTo>
                    <a:pt x="33" y="322"/>
                  </a:lnTo>
                  <a:lnTo>
                    <a:pt x="33" y="322"/>
                  </a:lnTo>
                  <a:lnTo>
                    <a:pt x="33" y="322"/>
                  </a:lnTo>
                  <a:lnTo>
                    <a:pt x="31" y="322"/>
                  </a:lnTo>
                  <a:lnTo>
                    <a:pt x="31" y="322"/>
                  </a:lnTo>
                  <a:lnTo>
                    <a:pt x="31" y="322"/>
                  </a:lnTo>
                  <a:lnTo>
                    <a:pt x="31" y="322"/>
                  </a:lnTo>
                  <a:lnTo>
                    <a:pt x="29" y="322"/>
                  </a:lnTo>
                  <a:lnTo>
                    <a:pt x="29" y="322"/>
                  </a:lnTo>
                  <a:lnTo>
                    <a:pt x="29" y="322"/>
                  </a:lnTo>
                  <a:lnTo>
                    <a:pt x="28" y="322"/>
                  </a:lnTo>
                  <a:lnTo>
                    <a:pt x="28" y="322"/>
                  </a:lnTo>
                  <a:lnTo>
                    <a:pt x="28" y="322"/>
                  </a:lnTo>
                  <a:lnTo>
                    <a:pt x="26" y="322"/>
                  </a:lnTo>
                  <a:lnTo>
                    <a:pt x="26" y="322"/>
                  </a:lnTo>
                  <a:lnTo>
                    <a:pt x="26" y="322"/>
                  </a:lnTo>
                  <a:lnTo>
                    <a:pt x="26" y="322"/>
                  </a:lnTo>
                  <a:lnTo>
                    <a:pt x="24" y="322"/>
                  </a:lnTo>
                  <a:lnTo>
                    <a:pt x="24" y="322"/>
                  </a:lnTo>
                  <a:lnTo>
                    <a:pt x="24" y="322"/>
                  </a:lnTo>
                  <a:lnTo>
                    <a:pt x="23" y="322"/>
                  </a:lnTo>
                  <a:lnTo>
                    <a:pt x="23" y="322"/>
                  </a:lnTo>
                  <a:lnTo>
                    <a:pt x="23" y="322"/>
                  </a:lnTo>
                  <a:lnTo>
                    <a:pt x="23" y="322"/>
                  </a:lnTo>
                  <a:lnTo>
                    <a:pt x="21" y="322"/>
                  </a:lnTo>
                  <a:lnTo>
                    <a:pt x="21" y="322"/>
                  </a:lnTo>
                  <a:lnTo>
                    <a:pt x="21" y="322"/>
                  </a:lnTo>
                  <a:lnTo>
                    <a:pt x="20" y="322"/>
                  </a:lnTo>
                  <a:lnTo>
                    <a:pt x="20" y="322"/>
                  </a:lnTo>
                  <a:lnTo>
                    <a:pt x="20" y="322"/>
                  </a:lnTo>
                  <a:lnTo>
                    <a:pt x="18" y="322"/>
                  </a:lnTo>
                  <a:lnTo>
                    <a:pt x="18" y="322"/>
                  </a:lnTo>
                  <a:lnTo>
                    <a:pt x="18" y="322"/>
                  </a:lnTo>
                  <a:lnTo>
                    <a:pt x="18" y="322"/>
                  </a:lnTo>
                  <a:lnTo>
                    <a:pt x="16" y="322"/>
                  </a:lnTo>
                  <a:lnTo>
                    <a:pt x="16" y="322"/>
                  </a:lnTo>
                  <a:lnTo>
                    <a:pt x="16" y="322"/>
                  </a:lnTo>
                  <a:lnTo>
                    <a:pt x="15" y="322"/>
                  </a:lnTo>
                  <a:lnTo>
                    <a:pt x="15" y="322"/>
                  </a:lnTo>
                  <a:lnTo>
                    <a:pt x="15" y="322"/>
                  </a:lnTo>
                  <a:lnTo>
                    <a:pt x="15" y="322"/>
                  </a:lnTo>
                  <a:lnTo>
                    <a:pt x="13" y="322"/>
                  </a:lnTo>
                  <a:lnTo>
                    <a:pt x="13" y="322"/>
                  </a:lnTo>
                  <a:lnTo>
                    <a:pt x="13" y="322"/>
                  </a:lnTo>
                  <a:lnTo>
                    <a:pt x="11" y="322"/>
                  </a:lnTo>
                  <a:lnTo>
                    <a:pt x="11" y="322"/>
                  </a:lnTo>
                  <a:lnTo>
                    <a:pt x="11" y="322"/>
                  </a:lnTo>
                  <a:lnTo>
                    <a:pt x="11" y="322"/>
                  </a:lnTo>
                  <a:lnTo>
                    <a:pt x="10" y="322"/>
                  </a:lnTo>
                  <a:lnTo>
                    <a:pt x="10" y="322"/>
                  </a:lnTo>
                  <a:lnTo>
                    <a:pt x="10" y="322"/>
                  </a:lnTo>
                  <a:lnTo>
                    <a:pt x="8" y="322"/>
                  </a:lnTo>
                  <a:lnTo>
                    <a:pt x="8" y="322"/>
                  </a:lnTo>
                  <a:lnTo>
                    <a:pt x="8" y="322"/>
                  </a:lnTo>
                  <a:lnTo>
                    <a:pt x="7" y="322"/>
                  </a:lnTo>
                  <a:lnTo>
                    <a:pt x="7" y="322"/>
                  </a:lnTo>
                  <a:lnTo>
                    <a:pt x="7" y="322"/>
                  </a:lnTo>
                  <a:lnTo>
                    <a:pt x="7" y="322"/>
                  </a:lnTo>
                  <a:lnTo>
                    <a:pt x="5" y="322"/>
                  </a:lnTo>
                  <a:lnTo>
                    <a:pt x="5" y="322"/>
                  </a:lnTo>
                  <a:lnTo>
                    <a:pt x="5" y="322"/>
                  </a:lnTo>
                  <a:lnTo>
                    <a:pt x="3" y="322"/>
                  </a:lnTo>
                  <a:lnTo>
                    <a:pt x="3" y="322"/>
                  </a:lnTo>
                  <a:lnTo>
                    <a:pt x="3" y="322"/>
                  </a:lnTo>
                  <a:lnTo>
                    <a:pt x="3" y="322"/>
                  </a:lnTo>
                  <a:lnTo>
                    <a:pt x="2" y="322"/>
                  </a:lnTo>
                  <a:lnTo>
                    <a:pt x="2" y="322"/>
                  </a:lnTo>
                  <a:lnTo>
                    <a:pt x="2" y="322"/>
                  </a:lnTo>
                  <a:lnTo>
                    <a:pt x="0" y="322"/>
                  </a:lnTo>
                  <a:lnTo>
                    <a:pt x="0" y="322"/>
                  </a:lnTo>
                  <a:lnTo>
                    <a:pt x="0" y="322"/>
                  </a:lnTo>
                  <a:lnTo>
                    <a:pt x="0" y="322"/>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25" name=""/>
            <p:cNvSpPr/>
            <p:nvPr/>
          </p:nvSpPr>
          <p:spPr>
            <a:xfrm>
              <a:off x="2122560" y="6280200"/>
              <a:ext cx="187200" cy="15840"/>
            </a:xfrm>
            <a:custGeom>
              <a:avLst/>
              <a:gdLst/>
              <a:ahLst/>
              <a:rect l="l" t="t" r="r" b="b"/>
              <a:pathLst>
                <a:path w="236" h="20">
                  <a:moveTo>
                    <a:pt x="0" y="20"/>
                  </a:moveTo>
                  <a:lnTo>
                    <a:pt x="0" y="20"/>
                  </a:lnTo>
                  <a:lnTo>
                    <a:pt x="0" y="20"/>
                  </a:lnTo>
                  <a:lnTo>
                    <a:pt x="0" y="20"/>
                  </a:lnTo>
                  <a:lnTo>
                    <a:pt x="2" y="20"/>
                  </a:lnTo>
                  <a:lnTo>
                    <a:pt x="2" y="20"/>
                  </a:lnTo>
                  <a:lnTo>
                    <a:pt x="2" y="20"/>
                  </a:lnTo>
                  <a:lnTo>
                    <a:pt x="3" y="20"/>
                  </a:lnTo>
                  <a:lnTo>
                    <a:pt x="3" y="20"/>
                  </a:lnTo>
                  <a:lnTo>
                    <a:pt x="3" y="20"/>
                  </a:lnTo>
                  <a:lnTo>
                    <a:pt x="3" y="20"/>
                  </a:lnTo>
                  <a:lnTo>
                    <a:pt x="5" y="20"/>
                  </a:lnTo>
                  <a:lnTo>
                    <a:pt x="5" y="20"/>
                  </a:lnTo>
                  <a:lnTo>
                    <a:pt x="5" y="19"/>
                  </a:lnTo>
                  <a:lnTo>
                    <a:pt x="7" y="19"/>
                  </a:lnTo>
                  <a:lnTo>
                    <a:pt x="7" y="19"/>
                  </a:lnTo>
                  <a:lnTo>
                    <a:pt x="7" y="19"/>
                  </a:lnTo>
                  <a:lnTo>
                    <a:pt x="7" y="19"/>
                  </a:lnTo>
                  <a:lnTo>
                    <a:pt x="8" y="19"/>
                  </a:lnTo>
                  <a:lnTo>
                    <a:pt x="8" y="19"/>
                  </a:lnTo>
                  <a:lnTo>
                    <a:pt x="8" y="19"/>
                  </a:lnTo>
                  <a:lnTo>
                    <a:pt x="10" y="19"/>
                  </a:lnTo>
                  <a:lnTo>
                    <a:pt x="10" y="19"/>
                  </a:lnTo>
                  <a:lnTo>
                    <a:pt x="10" y="19"/>
                  </a:lnTo>
                  <a:lnTo>
                    <a:pt x="11" y="19"/>
                  </a:lnTo>
                  <a:lnTo>
                    <a:pt x="11" y="19"/>
                  </a:lnTo>
                  <a:lnTo>
                    <a:pt x="11" y="19"/>
                  </a:lnTo>
                  <a:lnTo>
                    <a:pt x="11"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18" y="19"/>
                  </a:lnTo>
                  <a:lnTo>
                    <a:pt x="20" y="19"/>
                  </a:lnTo>
                  <a:lnTo>
                    <a:pt x="20" y="19"/>
                  </a:lnTo>
                  <a:lnTo>
                    <a:pt x="20" y="19"/>
                  </a:lnTo>
                  <a:lnTo>
                    <a:pt x="21" y="19"/>
                  </a:lnTo>
                  <a:lnTo>
                    <a:pt x="21" y="19"/>
                  </a:lnTo>
                  <a:lnTo>
                    <a:pt x="21" y="19"/>
                  </a:lnTo>
                  <a:lnTo>
                    <a:pt x="23" y="19"/>
                  </a:lnTo>
                  <a:lnTo>
                    <a:pt x="23" y="19"/>
                  </a:lnTo>
                  <a:lnTo>
                    <a:pt x="23" y="19"/>
                  </a:lnTo>
                  <a:lnTo>
                    <a:pt x="23" y="19"/>
                  </a:lnTo>
                  <a:lnTo>
                    <a:pt x="24" y="19"/>
                  </a:lnTo>
                  <a:lnTo>
                    <a:pt x="24" y="17"/>
                  </a:lnTo>
                  <a:lnTo>
                    <a:pt x="24" y="17"/>
                  </a:lnTo>
                  <a:lnTo>
                    <a:pt x="26" y="17"/>
                  </a:lnTo>
                  <a:lnTo>
                    <a:pt x="26" y="17"/>
                  </a:lnTo>
                  <a:lnTo>
                    <a:pt x="26" y="17"/>
                  </a:lnTo>
                  <a:lnTo>
                    <a:pt x="26" y="17"/>
                  </a:lnTo>
                  <a:lnTo>
                    <a:pt x="28" y="17"/>
                  </a:lnTo>
                  <a:lnTo>
                    <a:pt x="28" y="17"/>
                  </a:lnTo>
                  <a:lnTo>
                    <a:pt x="28" y="17"/>
                  </a:lnTo>
                  <a:lnTo>
                    <a:pt x="29" y="17"/>
                  </a:lnTo>
                  <a:lnTo>
                    <a:pt x="29" y="17"/>
                  </a:lnTo>
                  <a:lnTo>
                    <a:pt x="29" y="17"/>
                  </a:lnTo>
                  <a:lnTo>
                    <a:pt x="31" y="17"/>
                  </a:lnTo>
                  <a:lnTo>
                    <a:pt x="31" y="17"/>
                  </a:lnTo>
                  <a:lnTo>
                    <a:pt x="31" y="17"/>
                  </a:lnTo>
                  <a:lnTo>
                    <a:pt x="31" y="17"/>
                  </a:lnTo>
                  <a:lnTo>
                    <a:pt x="33" y="17"/>
                  </a:lnTo>
                  <a:lnTo>
                    <a:pt x="33" y="17"/>
                  </a:lnTo>
                  <a:lnTo>
                    <a:pt x="33" y="17"/>
                  </a:lnTo>
                  <a:lnTo>
                    <a:pt x="34" y="17"/>
                  </a:lnTo>
                  <a:lnTo>
                    <a:pt x="34" y="17"/>
                  </a:lnTo>
                  <a:lnTo>
                    <a:pt x="34" y="17"/>
                  </a:lnTo>
                  <a:lnTo>
                    <a:pt x="34" y="17"/>
                  </a:lnTo>
                  <a:lnTo>
                    <a:pt x="36" y="17"/>
                  </a:lnTo>
                  <a:lnTo>
                    <a:pt x="36" y="17"/>
                  </a:lnTo>
                  <a:lnTo>
                    <a:pt x="36" y="17"/>
                  </a:lnTo>
                  <a:lnTo>
                    <a:pt x="37" y="17"/>
                  </a:lnTo>
                  <a:lnTo>
                    <a:pt x="37" y="17"/>
                  </a:lnTo>
                  <a:lnTo>
                    <a:pt x="37" y="17"/>
                  </a:lnTo>
                  <a:lnTo>
                    <a:pt x="37" y="17"/>
                  </a:lnTo>
                  <a:lnTo>
                    <a:pt x="39" y="17"/>
                  </a:lnTo>
                  <a:lnTo>
                    <a:pt x="39" y="17"/>
                  </a:lnTo>
                  <a:lnTo>
                    <a:pt x="39" y="17"/>
                  </a:lnTo>
                  <a:lnTo>
                    <a:pt x="41" y="17"/>
                  </a:lnTo>
                  <a:lnTo>
                    <a:pt x="41" y="17"/>
                  </a:lnTo>
                  <a:lnTo>
                    <a:pt x="41" y="17"/>
                  </a:lnTo>
                  <a:lnTo>
                    <a:pt x="42" y="17"/>
                  </a:lnTo>
                  <a:lnTo>
                    <a:pt x="42" y="17"/>
                  </a:lnTo>
                  <a:lnTo>
                    <a:pt x="42" y="17"/>
                  </a:lnTo>
                  <a:lnTo>
                    <a:pt x="42" y="17"/>
                  </a:lnTo>
                  <a:lnTo>
                    <a:pt x="44" y="17"/>
                  </a:lnTo>
                  <a:lnTo>
                    <a:pt x="44" y="17"/>
                  </a:lnTo>
                  <a:lnTo>
                    <a:pt x="44" y="17"/>
                  </a:lnTo>
                  <a:lnTo>
                    <a:pt x="46" y="17"/>
                  </a:lnTo>
                  <a:lnTo>
                    <a:pt x="46" y="15"/>
                  </a:lnTo>
                  <a:lnTo>
                    <a:pt x="46" y="15"/>
                  </a:lnTo>
                  <a:lnTo>
                    <a:pt x="46" y="15"/>
                  </a:lnTo>
                  <a:lnTo>
                    <a:pt x="47" y="15"/>
                  </a:lnTo>
                  <a:lnTo>
                    <a:pt x="47" y="15"/>
                  </a:lnTo>
                  <a:lnTo>
                    <a:pt x="47" y="15"/>
                  </a:lnTo>
                  <a:lnTo>
                    <a:pt x="49" y="15"/>
                  </a:lnTo>
                  <a:lnTo>
                    <a:pt x="49" y="15"/>
                  </a:lnTo>
                  <a:lnTo>
                    <a:pt x="49" y="15"/>
                  </a:lnTo>
                  <a:lnTo>
                    <a:pt x="49" y="15"/>
                  </a:lnTo>
                  <a:lnTo>
                    <a:pt x="50" y="15"/>
                  </a:lnTo>
                  <a:lnTo>
                    <a:pt x="50" y="15"/>
                  </a:lnTo>
                  <a:lnTo>
                    <a:pt x="50" y="15"/>
                  </a:lnTo>
                  <a:lnTo>
                    <a:pt x="52" y="15"/>
                  </a:lnTo>
                  <a:lnTo>
                    <a:pt x="52" y="15"/>
                  </a:lnTo>
                  <a:lnTo>
                    <a:pt x="52" y="15"/>
                  </a:lnTo>
                  <a:lnTo>
                    <a:pt x="54" y="15"/>
                  </a:lnTo>
                  <a:lnTo>
                    <a:pt x="54" y="15"/>
                  </a:lnTo>
                  <a:lnTo>
                    <a:pt x="54" y="15"/>
                  </a:lnTo>
                  <a:lnTo>
                    <a:pt x="54" y="15"/>
                  </a:lnTo>
                  <a:lnTo>
                    <a:pt x="55" y="15"/>
                  </a:lnTo>
                  <a:lnTo>
                    <a:pt x="55" y="15"/>
                  </a:lnTo>
                  <a:lnTo>
                    <a:pt x="55" y="15"/>
                  </a:lnTo>
                  <a:lnTo>
                    <a:pt x="57" y="15"/>
                  </a:lnTo>
                  <a:lnTo>
                    <a:pt x="57" y="15"/>
                  </a:lnTo>
                  <a:lnTo>
                    <a:pt x="57" y="15"/>
                  </a:lnTo>
                  <a:lnTo>
                    <a:pt x="57" y="15"/>
                  </a:lnTo>
                  <a:lnTo>
                    <a:pt x="59" y="15"/>
                  </a:lnTo>
                  <a:lnTo>
                    <a:pt x="59" y="15"/>
                  </a:lnTo>
                  <a:lnTo>
                    <a:pt x="59" y="15"/>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3"/>
                  </a:lnTo>
                  <a:lnTo>
                    <a:pt x="65" y="13"/>
                  </a:lnTo>
                  <a:lnTo>
                    <a:pt x="67" y="13"/>
                  </a:lnTo>
                  <a:lnTo>
                    <a:pt x="67" y="13"/>
                  </a:lnTo>
                  <a:lnTo>
                    <a:pt x="67" y="13"/>
                  </a:lnTo>
                  <a:lnTo>
                    <a:pt x="68" y="13"/>
                  </a:lnTo>
                  <a:lnTo>
                    <a:pt x="68" y="13"/>
                  </a:lnTo>
                  <a:lnTo>
                    <a:pt x="68" y="13"/>
                  </a:lnTo>
                  <a:lnTo>
                    <a:pt x="68" y="13"/>
                  </a:lnTo>
                  <a:lnTo>
                    <a:pt x="70" y="13"/>
                  </a:lnTo>
                  <a:lnTo>
                    <a:pt x="70" y="13"/>
                  </a:lnTo>
                  <a:lnTo>
                    <a:pt x="70" y="13"/>
                  </a:lnTo>
                  <a:lnTo>
                    <a:pt x="72" y="13"/>
                  </a:lnTo>
                  <a:lnTo>
                    <a:pt x="72" y="13"/>
                  </a:lnTo>
                  <a:lnTo>
                    <a:pt x="72" y="13"/>
                  </a:lnTo>
                  <a:lnTo>
                    <a:pt x="73" y="13"/>
                  </a:lnTo>
                  <a:lnTo>
                    <a:pt x="73" y="13"/>
                  </a:lnTo>
                  <a:lnTo>
                    <a:pt x="73" y="13"/>
                  </a:lnTo>
                  <a:lnTo>
                    <a:pt x="73" y="13"/>
                  </a:lnTo>
                  <a:lnTo>
                    <a:pt x="75" y="13"/>
                  </a:lnTo>
                  <a:lnTo>
                    <a:pt x="75" y="13"/>
                  </a:lnTo>
                  <a:lnTo>
                    <a:pt x="75" y="13"/>
                  </a:lnTo>
                  <a:lnTo>
                    <a:pt x="76" y="13"/>
                  </a:lnTo>
                  <a:lnTo>
                    <a:pt x="76" y="13"/>
                  </a:lnTo>
                  <a:lnTo>
                    <a:pt x="76" y="13"/>
                  </a:lnTo>
                  <a:lnTo>
                    <a:pt x="76" y="13"/>
                  </a:lnTo>
                  <a:lnTo>
                    <a:pt x="78" y="13"/>
                  </a:lnTo>
                  <a:lnTo>
                    <a:pt x="78" y="13"/>
                  </a:lnTo>
                  <a:lnTo>
                    <a:pt x="78" y="13"/>
                  </a:lnTo>
                  <a:lnTo>
                    <a:pt x="80" y="13"/>
                  </a:lnTo>
                  <a:lnTo>
                    <a:pt x="80" y="13"/>
                  </a:lnTo>
                  <a:lnTo>
                    <a:pt x="80" y="13"/>
                  </a:lnTo>
                  <a:lnTo>
                    <a:pt x="80" y="13"/>
                  </a:lnTo>
                  <a:lnTo>
                    <a:pt x="81" y="13"/>
                  </a:lnTo>
                  <a:lnTo>
                    <a:pt x="81" y="13"/>
                  </a:lnTo>
                  <a:lnTo>
                    <a:pt x="81" y="13"/>
                  </a:lnTo>
                  <a:lnTo>
                    <a:pt x="83" y="13"/>
                  </a:lnTo>
                  <a:lnTo>
                    <a:pt x="83" y="13"/>
                  </a:lnTo>
                  <a:lnTo>
                    <a:pt x="83" y="13"/>
                  </a:lnTo>
                  <a:lnTo>
                    <a:pt x="85" y="13"/>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0"/>
                  </a:lnTo>
                  <a:lnTo>
                    <a:pt x="109" y="10"/>
                  </a:lnTo>
                  <a:lnTo>
                    <a:pt x="111" y="10"/>
                  </a:lnTo>
                  <a:lnTo>
                    <a:pt x="111" y="10"/>
                  </a:lnTo>
                  <a:lnTo>
                    <a:pt x="111" y="10"/>
                  </a:lnTo>
                  <a:lnTo>
                    <a:pt x="111" y="10"/>
                  </a:lnTo>
                  <a:lnTo>
                    <a:pt x="112" y="10"/>
                  </a:lnTo>
                  <a:lnTo>
                    <a:pt x="112" y="10"/>
                  </a:lnTo>
                  <a:lnTo>
                    <a:pt x="112" y="10"/>
                  </a:lnTo>
                  <a:lnTo>
                    <a:pt x="114" y="10"/>
                  </a:lnTo>
                  <a:lnTo>
                    <a:pt x="114" y="10"/>
                  </a:lnTo>
                  <a:lnTo>
                    <a:pt x="114" y="10"/>
                  </a:lnTo>
                  <a:lnTo>
                    <a:pt x="116" y="10"/>
                  </a:lnTo>
                  <a:lnTo>
                    <a:pt x="116" y="10"/>
                  </a:lnTo>
                  <a:lnTo>
                    <a:pt x="116" y="10"/>
                  </a:lnTo>
                  <a:lnTo>
                    <a:pt x="116" y="10"/>
                  </a:lnTo>
                  <a:lnTo>
                    <a:pt x="117" y="10"/>
                  </a:lnTo>
                  <a:lnTo>
                    <a:pt x="117" y="10"/>
                  </a:lnTo>
                  <a:lnTo>
                    <a:pt x="117" y="10"/>
                  </a:lnTo>
                  <a:lnTo>
                    <a:pt x="119" y="10"/>
                  </a:lnTo>
                  <a:lnTo>
                    <a:pt x="119" y="10"/>
                  </a:lnTo>
                  <a:lnTo>
                    <a:pt x="119" y="10"/>
                  </a:lnTo>
                  <a:lnTo>
                    <a:pt x="119" y="10"/>
                  </a:lnTo>
                  <a:lnTo>
                    <a:pt x="120" y="10"/>
                  </a:lnTo>
                  <a:lnTo>
                    <a:pt x="120" y="10"/>
                  </a:lnTo>
                  <a:lnTo>
                    <a:pt x="120" y="10"/>
                  </a:lnTo>
                  <a:lnTo>
                    <a:pt x="122" y="10"/>
                  </a:lnTo>
                  <a:lnTo>
                    <a:pt x="122" y="10"/>
                  </a:lnTo>
                  <a:lnTo>
                    <a:pt x="122" y="10"/>
                  </a:lnTo>
                  <a:lnTo>
                    <a:pt x="124" y="10"/>
                  </a:lnTo>
                  <a:lnTo>
                    <a:pt x="124" y="10"/>
                  </a:lnTo>
                  <a:lnTo>
                    <a:pt x="124" y="10"/>
                  </a:lnTo>
                  <a:lnTo>
                    <a:pt x="124" y="10"/>
                  </a:lnTo>
                  <a:lnTo>
                    <a:pt x="125" y="10"/>
                  </a:lnTo>
                  <a:lnTo>
                    <a:pt x="125" y="10"/>
                  </a:lnTo>
                  <a:lnTo>
                    <a:pt x="125" y="10"/>
                  </a:lnTo>
                  <a:lnTo>
                    <a:pt x="127" y="10"/>
                  </a:lnTo>
                  <a:lnTo>
                    <a:pt x="127" y="10"/>
                  </a:lnTo>
                  <a:lnTo>
                    <a:pt x="127" y="10"/>
                  </a:lnTo>
                  <a:lnTo>
                    <a:pt x="127" y="10"/>
                  </a:lnTo>
                  <a:lnTo>
                    <a:pt x="129" y="10"/>
                  </a:lnTo>
                  <a:lnTo>
                    <a:pt x="129" y="10"/>
                  </a:lnTo>
                  <a:lnTo>
                    <a:pt x="129" y="10"/>
                  </a:lnTo>
                  <a:lnTo>
                    <a:pt x="130" y="8"/>
                  </a:lnTo>
                  <a:lnTo>
                    <a:pt x="130" y="8"/>
                  </a:lnTo>
                  <a:lnTo>
                    <a:pt x="130" y="8"/>
                  </a:lnTo>
                  <a:lnTo>
                    <a:pt x="130" y="8"/>
                  </a:lnTo>
                  <a:lnTo>
                    <a:pt x="132" y="8"/>
                  </a:lnTo>
                  <a:lnTo>
                    <a:pt x="132" y="8"/>
                  </a:lnTo>
                  <a:lnTo>
                    <a:pt x="132" y="8"/>
                  </a:lnTo>
                  <a:lnTo>
                    <a:pt x="133" y="8"/>
                  </a:lnTo>
                  <a:lnTo>
                    <a:pt x="133" y="8"/>
                  </a:lnTo>
                  <a:lnTo>
                    <a:pt x="133" y="8"/>
                  </a:lnTo>
                  <a:lnTo>
                    <a:pt x="135" y="8"/>
                  </a:lnTo>
                  <a:lnTo>
                    <a:pt x="135" y="8"/>
                  </a:lnTo>
                  <a:lnTo>
                    <a:pt x="135" y="8"/>
                  </a:lnTo>
                  <a:lnTo>
                    <a:pt x="135" y="8"/>
                  </a:lnTo>
                  <a:lnTo>
                    <a:pt x="137" y="8"/>
                  </a:lnTo>
                  <a:lnTo>
                    <a:pt x="137" y="8"/>
                  </a:lnTo>
                  <a:lnTo>
                    <a:pt x="137" y="8"/>
                  </a:lnTo>
                  <a:lnTo>
                    <a:pt x="138" y="8"/>
                  </a:lnTo>
                  <a:lnTo>
                    <a:pt x="138" y="8"/>
                  </a:lnTo>
                  <a:lnTo>
                    <a:pt x="138" y="8"/>
                  </a:lnTo>
                  <a:lnTo>
                    <a:pt x="138" y="8"/>
                  </a:lnTo>
                  <a:lnTo>
                    <a:pt x="140" y="8"/>
                  </a:lnTo>
                  <a:lnTo>
                    <a:pt x="140" y="8"/>
                  </a:lnTo>
                  <a:lnTo>
                    <a:pt x="140" y="8"/>
                  </a:lnTo>
                  <a:lnTo>
                    <a:pt x="142" y="8"/>
                  </a:lnTo>
                  <a:lnTo>
                    <a:pt x="142" y="8"/>
                  </a:lnTo>
                  <a:lnTo>
                    <a:pt x="142" y="8"/>
                  </a:lnTo>
                  <a:lnTo>
                    <a:pt x="142" y="8"/>
                  </a:lnTo>
                  <a:lnTo>
                    <a:pt x="143" y="8"/>
                  </a:lnTo>
                  <a:lnTo>
                    <a:pt x="143" y="8"/>
                  </a:lnTo>
                  <a:lnTo>
                    <a:pt x="143" y="8"/>
                  </a:lnTo>
                  <a:lnTo>
                    <a:pt x="145" y="8"/>
                  </a:lnTo>
                  <a:lnTo>
                    <a:pt x="145" y="8"/>
                  </a:lnTo>
                  <a:lnTo>
                    <a:pt x="145" y="8"/>
                  </a:lnTo>
                  <a:lnTo>
                    <a:pt x="146" y="8"/>
                  </a:lnTo>
                  <a:lnTo>
                    <a:pt x="146" y="8"/>
                  </a:lnTo>
                  <a:lnTo>
                    <a:pt x="146" y="8"/>
                  </a:lnTo>
                  <a:lnTo>
                    <a:pt x="146" y="8"/>
                  </a:lnTo>
                  <a:lnTo>
                    <a:pt x="148" y="8"/>
                  </a:lnTo>
                  <a:lnTo>
                    <a:pt x="148" y="8"/>
                  </a:lnTo>
                  <a:lnTo>
                    <a:pt x="148" y="8"/>
                  </a:lnTo>
                  <a:lnTo>
                    <a:pt x="150" y="8"/>
                  </a:lnTo>
                  <a:lnTo>
                    <a:pt x="150" y="8"/>
                  </a:lnTo>
                  <a:lnTo>
                    <a:pt x="150" y="7"/>
                  </a:lnTo>
                  <a:lnTo>
                    <a:pt x="150" y="7"/>
                  </a:lnTo>
                  <a:lnTo>
                    <a:pt x="151" y="7"/>
                  </a:lnTo>
                  <a:lnTo>
                    <a:pt x="151" y="7"/>
                  </a:lnTo>
                  <a:lnTo>
                    <a:pt x="151" y="7"/>
                  </a:lnTo>
                  <a:lnTo>
                    <a:pt x="153" y="7"/>
                  </a:lnTo>
                  <a:lnTo>
                    <a:pt x="153" y="7"/>
                  </a:lnTo>
                  <a:lnTo>
                    <a:pt x="153" y="7"/>
                  </a:lnTo>
                  <a:lnTo>
                    <a:pt x="153" y="7"/>
                  </a:lnTo>
                  <a:lnTo>
                    <a:pt x="155" y="7"/>
                  </a:lnTo>
                  <a:lnTo>
                    <a:pt x="155" y="7"/>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6" y="7"/>
                  </a:lnTo>
                  <a:lnTo>
                    <a:pt x="166" y="7"/>
                  </a:lnTo>
                  <a:lnTo>
                    <a:pt x="166" y="7"/>
                  </a:lnTo>
                  <a:lnTo>
                    <a:pt x="166" y="7"/>
                  </a:lnTo>
                  <a:lnTo>
                    <a:pt x="168" y="7"/>
                  </a:lnTo>
                  <a:lnTo>
                    <a:pt x="168" y="7"/>
                  </a:lnTo>
                  <a:lnTo>
                    <a:pt x="168" y="7"/>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3"/>
                  </a:lnTo>
                  <a:lnTo>
                    <a:pt x="192" y="3"/>
                  </a:lnTo>
                  <a:lnTo>
                    <a:pt x="192" y="3"/>
                  </a:lnTo>
                  <a:lnTo>
                    <a:pt x="192" y="3"/>
                  </a:lnTo>
                  <a:lnTo>
                    <a:pt x="192"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0" y="3"/>
                  </a:lnTo>
                  <a:lnTo>
                    <a:pt x="202" y="3"/>
                  </a:lnTo>
                  <a:lnTo>
                    <a:pt x="202" y="3"/>
                  </a:lnTo>
                  <a:lnTo>
                    <a:pt x="202" y="3"/>
                  </a:lnTo>
                  <a:lnTo>
                    <a:pt x="203" y="3"/>
                  </a:lnTo>
                  <a:lnTo>
                    <a:pt x="203" y="3"/>
                  </a:lnTo>
                  <a:lnTo>
                    <a:pt x="203" y="3"/>
                  </a:lnTo>
                  <a:lnTo>
                    <a:pt x="203" y="3"/>
                  </a:lnTo>
                  <a:lnTo>
                    <a:pt x="205" y="3"/>
                  </a:lnTo>
                  <a:lnTo>
                    <a:pt x="205" y="3"/>
                  </a:lnTo>
                  <a:lnTo>
                    <a:pt x="205" y="3"/>
                  </a:lnTo>
                  <a:lnTo>
                    <a:pt x="207" y="3"/>
                  </a:lnTo>
                  <a:lnTo>
                    <a:pt x="207" y="3"/>
                  </a:lnTo>
                  <a:lnTo>
                    <a:pt x="207" y="3"/>
                  </a:lnTo>
                  <a:lnTo>
                    <a:pt x="208" y="3"/>
                  </a:lnTo>
                  <a:lnTo>
                    <a:pt x="208" y="3"/>
                  </a:lnTo>
                  <a:lnTo>
                    <a:pt x="208" y="3"/>
                  </a:lnTo>
                  <a:lnTo>
                    <a:pt x="208" y="3"/>
                  </a:lnTo>
                  <a:lnTo>
                    <a:pt x="210" y="3"/>
                  </a:lnTo>
                  <a:lnTo>
                    <a:pt x="210" y="3"/>
                  </a:lnTo>
                  <a:lnTo>
                    <a:pt x="210" y="3"/>
                  </a:lnTo>
                  <a:lnTo>
                    <a:pt x="212" y="3"/>
                  </a:lnTo>
                  <a:lnTo>
                    <a:pt x="212" y="3"/>
                  </a:lnTo>
                  <a:lnTo>
                    <a:pt x="212" y="3"/>
                  </a:lnTo>
                  <a:lnTo>
                    <a:pt x="212" y="3"/>
                  </a:lnTo>
                  <a:lnTo>
                    <a:pt x="213" y="3"/>
                  </a:lnTo>
                  <a:lnTo>
                    <a:pt x="213" y="1"/>
                  </a:lnTo>
                  <a:lnTo>
                    <a:pt x="213" y="1"/>
                  </a:lnTo>
                  <a:lnTo>
                    <a:pt x="215" y="1"/>
                  </a:lnTo>
                  <a:lnTo>
                    <a:pt x="215" y="1"/>
                  </a:lnTo>
                  <a:lnTo>
                    <a:pt x="215" y="1"/>
                  </a:lnTo>
                  <a:lnTo>
                    <a:pt x="215" y="1"/>
                  </a:lnTo>
                  <a:lnTo>
                    <a:pt x="216" y="1"/>
                  </a:lnTo>
                  <a:lnTo>
                    <a:pt x="216" y="1"/>
                  </a:lnTo>
                  <a:lnTo>
                    <a:pt x="216" y="1"/>
                  </a:lnTo>
                  <a:lnTo>
                    <a:pt x="218" y="1"/>
                  </a:lnTo>
                  <a:lnTo>
                    <a:pt x="218" y="1"/>
                  </a:lnTo>
                  <a:lnTo>
                    <a:pt x="218" y="1"/>
                  </a:lnTo>
                  <a:lnTo>
                    <a:pt x="220" y="1"/>
                  </a:lnTo>
                  <a:lnTo>
                    <a:pt x="220" y="1"/>
                  </a:lnTo>
                  <a:lnTo>
                    <a:pt x="220" y="1"/>
                  </a:lnTo>
                  <a:lnTo>
                    <a:pt x="220" y="1"/>
                  </a:lnTo>
                  <a:lnTo>
                    <a:pt x="221" y="1"/>
                  </a:lnTo>
                  <a:lnTo>
                    <a:pt x="221" y="1"/>
                  </a:lnTo>
                  <a:lnTo>
                    <a:pt x="221" y="1"/>
                  </a:lnTo>
                  <a:lnTo>
                    <a:pt x="223" y="1"/>
                  </a:lnTo>
                  <a:lnTo>
                    <a:pt x="223" y="1"/>
                  </a:lnTo>
                  <a:lnTo>
                    <a:pt x="223" y="1"/>
                  </a:lnTo>
                  <a:lnTo>
                    <a:pt x="223" y="1"/>
                  </a:lnTo>
                  <a:lnTo>
                    <a:pt x="225" y="1"/>
                  </a:lnTo>
                  <a:lnTo>
                    <a:pt x="225" y="1"/>
                  </a:lnTo>
                  <a:lnTo>
                    <a:pt x="225"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path>
              </a:pathLst>
            </a:custGeom>
            <a:noFill/>
            <a:ln w="11160">
              <a:solidFill>
                <a:srgbClr val="00008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26" name=""/>
            <p:cNvSpPr/>
            <p:nvPr/>
          </p:nvSpPr>
          <p:spPr>
            <a:xfrm>
              <a:off x="2122560" y="6535800"/>
              <a:ext cx="187200" cy="1440"/>
            </a:xfrm>
            <a:custGeom>
              <a:avLst/>
              <a:gdLst/>
              <a:ahLst/>
              <a:rect l="l" t="t" r="r" b="b"/>
              <a:pathLst>
                <a:path w="236" h="0">
                  <a:moveTo>
                    <a:pt x="236" y="0"/>
                  </a:move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2" y="0"/>
                  </a:lnTo>
                  <a:lnTo>
                    <a:pt x="212" y="0"/>
                  </a:lnTo>
                  <a:lnTo>
                    <a:pt x="212" y="0"/>
                  </a:lnTo>
                  <a:lnTo>
                    <a:pt x="212" y="0"/>
                  </a:lnTo>
                  <a:lnTo>
                    <a:pt x="210" y="0"/>
                  </a:lnTo>
                  <a:lnTo>
                    <a:pt x="210" y="0"/>
                  </a:lnTo>
                  <a:lnTo>
                    <a:pt x="210" y="0"/>
                  </a:lnTo>
                  <a:lnTo>
                    <a:pt x="208" y="0"/>
                  </a:lnTo>
                  <a:lnTo>
                    <a:pt x="208" y="0"/>
                  </a:lnTo>
                  <a:lnTo>
                    <a:pt x="208" y="0"/>
                  </a:lnTo>
                  <a:lnTo>
                    <a:pt x="208" y="0"/>
                  </a:lnTo>
                  <a:lnTo>
                    <a:pt x="207" y="0"/>
                  </a:lnTo>
                  <a:lnTo>
                    <a:pt x="207" y="0"/>
                  </a:lnTo>
                  <a:lnTo>
                    <a:pt x="207"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200" y="0"/>
                  </a:lnTo>
                  <a:lnTo>
                    <a:pt x="199" y="0"/>
                  </a:lnTo>
                  <a:lnTo>
                    <a:pt x="199" y="0"/>
                  </a:lnTo>
                  <a:lnTo>
                    <a:pt x="199" y="0"/>
                  </a:lnTo>
                  <a:lnTo>
                    <a:pt x="197" y="0"/>
                  </a:lnTo>
                  <a:lnTo>
                    <a:pt x="197" y="0"/>
                  </a:lnTo>
                  <a:lnTo>
                    <a:pt x="197" y="0"/>
                  </a:lnTo>
                  <a:lnTo>
                    <a:pt x="197" y="0"/>
                  </a:lnTo>
                  <a:lnTo>
                    <a:pt x="195" y="0"/>
                  </a:lnTo>
                  <a:lnTo>
                    <a:pt x="195" y="0"/>
                  </a:lnTo>
                  <a:lnTo>
                    <a:pt x="195" y="0"/>
                  </a:lnTo>
                  <a:lnTo>
                    <a:pt x="194" y="0"/>
                  </a:lnTo>
                  <a:lnTo>
                    <a:pt x="194" y="0"/>
                  </a:lnTo>
                  <a:lnTo>
                    <a:pt x="194" y="0"/>
                  </a:lnTo>
                  <a:lnTo>
                    <a:pt x="192"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6" y="0"/>
                  </a:lnTo>
                  <a:lnTo>
                    <a:pt x="186" y="0"/>
                  </a:lnTo>
                  <a:lnTo>
                    <a:pt x="186" y="0"/>
                  </a:lnTo>
                  <a:lnTo>
                    <a:pt x="184" y="0"/>
                  </a:lnTo>
                  <a:lnTo>
                    <a:pt x="184" y="0"/>
                  </a:lnTo>
                  <a:lnTo>
                    <a:pt x="184" y="0"/>
                  </a:lnTo>
                  <a:lnTo>
                    <a:pt x="184" y="0"/>
                  </a:lnTo>
                  <a:lnTo>
                    <a:pt x="182" y="0"/>
                  </a:lnTo>
                  <a:lnTo>
                    <a:pt x="182" y="0"/>
                  </a:lnTo>
                  <a:lnTo>
                    <a:pt x="182" y="0"/>
                  </a:lnTo>
                  <a:lnTo>
                    <a:pt x="181" y="0"/>
                  </a:lnTo>
                  <a:lnTo>
                    <a:pt x="181" y="0"/>
                  </a:lnTo>
                  <a:lnTo>
                    <a:pt x="181" y="0"/>
                  </a:lnTo>
                  <a:lnTo>
                    <a:pt x="181"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3" y="0"/>
                  </a:lnTo>
                  <a:lnTo>
                    <a:pt x="173" y="0"/>
                  </a:lnTo>
                  <a:lnTo>
                    <a:pt x="173" y="0"/>
                  </a:lnTo>
                  <a:lnTo>
                    <a:pt x="173" y="0"/>
                  </a:lnTo>
                  <a:lnTo>
                    <a:pt x="171" y="0"/>
                  </a:lnTo>
                  <a:lnTo>
                    <a:pt x="171" y="0"/>
                  </a:lnTo>
                  <a:lnTo>
                    <a:pt x="171" y="0"/>
                  </a:lnTo>
                  <a:lnTo>
                    <a:pt x="169" y="0"/>
                  </a:lnTo>
                  <a:lnTo>
                    <a:pt x="169" y="0"/>
                  </a:lnTo>
                  <a:lnTo>
                    <a:pt x="169" y="0"/>
                  </a:lnTo>
                  <a:lnTo>
                    <a:pt x="169" y="0"/>
                  </a:lnTo>
                  <a:lnTo>
                    <a:pt x="168" y="0"/>
                  </a:lnTo>
                  <a:lnTo>
                    <a:pt x="168" y="0"/>
                  </a:lnTo>
                  <a:lnTo>
                    <a:pt x="168"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2" y="0"/>
                  </a:lnTo>
                  <a:lnTo>
                    <a:pt x="142" y="0"/>
                  </a:lnTo>
                  <a:lnTo>
                    <a:pt x="142" y="0"/>
                  </a:lnTo>
                  <a:lnTo>
                    <a:pt x="142"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5" y="0"/>
                  </a:lnTo>
                  <a:lnTo>
                    <a:pt x="133" y="0"/>
                  </a:lnTo>
                  <a:lnTo>
                    <a:pt x="133" y="0"/>
                  </a:lnTo>
                  <a:lnTo>
                    <a:pt x="133" y="0"/>
                  </a:lnTo>
                  <a:lnTo>
                    <a:pt x="132" y="0"/>
                  </a:lnTo>
                  <a:lnTo>
                    <a:pt x="132" y="0"/>
                  </a:lnTo>
                  <a:lnTo>
                    <a:pt x="132" y="0"/>
                  </a:lnTo>
                  <a:lnTo>
                    <a:pt x="130" y="0"/>
                  </a:lnTo>
                  <a:lnTo>
                    <a:pt x="130" y="0"/>
                  </a:lnTo>
                  <a:lnTo>
                    <a:pt x="130" y="0"/>
                  </a:lnTo>
                  <a:lnTo>
                    <a:pt x="130" y="0"/>
                  </a:lnTo>
                  <a:lnTo>
                    <a:pt x="129" y="0"/>
                  </a:lnTo>
                  <a:lnTo>
                    <a:pt x="129" y="0"/>
                  </a:lnTo>
                  <a:lnTo>
                    <a:pt x="129" y="0"/>
                  </a:lnTo>
                  <a:lnTo>
                    <a:pt x="127" y="0"/>
                  </a:lnTo>
                  <a:lnTo>
                    <a:pt x="127" y="0"/>
                  </a:lnTo>
                  <a:lnTo>
                    <a:pt x="127" y="0"/>
                  </a:lnTo>
                  <a:lnTo>
                    <a:pt x="127" y="0"/>
                  </a:lnTo>
                  <a:lnTo>
                    <a:pt x="125" y="0"/>
                  </a:lnTo>
                  <a:lnTo>
                    <a:pt x="125" y="0"/>
                  </a:lnTo>
                  <a:lnTo>
                    <a:pt x="125" y="0"/>
                  </a:lnTo>
                  <a:lnTo>
                    <a:pt x="124" y="0"/>
                  </a:lnTo>
                  <a:lnTo>
                    <a:pt x="124" y="0"/>
                  </a:lnTo>
                  <a:lnTo>
                    <a:pt x="124" y="0"/>
                  </a:lnTo>
                  <a:lnTo>
                    <a:pt x="124" y="0"/>
                  </a:lnTo>
                  <a:lnTo>
                    <a:pt x="122" y="0"/>
                  </a:lnTo>
                  <a:lnTo>
                    <a:pt x="122" y="0"/>
                  </a:lnTo>
                  <a:lnTo>
                    <a:pt x="122" y="0"/>
                  </a:lnTo>
                  <a:lnTo>
                    <a:pt x="120" y="0"/>
                  </a:lnTo>
                  <a:lnTo>
                    <a:pt x="120" y="0"/>
                  </a:lnTo>
                  <a:lnTo>
                    <a:pt x="120" y="0"/>
                  </a:lnTo>
                  <a:lnTo>
                    <a:pt x="119" y="0"/>
                  </a:lnTo>
                  <a:lnTo>
                    <a:pt x="119" y="0"/>
                  </a:lnTo>
                  <a:lnTo>
                    <a:pt x="119" y="0"/>
                  </a:lnTo>
                  <a:lnTo>
                    <a:pt x="119" y="0"/>
                  </a:lnTo>
                  <a:lnTo>
                    <a:pt x="117" y="0"/>
                  </a:lnTo>
                  <a:lnTo>
                    <a:pt x="117" y="0"/>
                  </a:lnTo>
                  <a:lnTo>
                    <a:pt x="117" y="0"/>
                  </a:lnTo>
                  <a:lnTo>
                    <a:pt x="116" y="0"/>
                  </a:lnTo>
                  <a:lnTo>
                    <a:pt x="116" y="0"/>
                  </a:lnTo>
                  <a:lnTo>
                    <a:pt x="116" y="0"/>
                  </a:lnTo>
                  <a:lnTo>
                    <a:pt x="116"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7" y="0"/>
                  </a:lnTo>
                  <a:lnTo>
                    <a:pt x="107" y="0"/>
                  </a:lnTo>
                  <a:lnTo>
                    <a:pt x="107" y="0"/>
                  </a:lnTo>
                  <a:lnTo>
                    <a:pt x="107" y="0"/>
                  </a:lnTo>
                  <a:lnTo>
                    <a:pt x="106" y="0"/>
                  </a:lnTo>
                  <a:lnTo>
                    <a:pt x="106" y="0"/>
                  </a:lnTo>
                  <a:lnTo>
                    <a:pt x="106" y="0"/>
                  </a:lnTo>
                  <a:lnTo>
                    <a:pt x="104" y="0"/>
                  </a:lnTo>
                  <a:lnTo>
                    <a:pt x="104" y="0"/>
                  </a:lnTo>
                  <a:lnTo>
                    <a:pt x="104" y="0"/>
                  </a:lnTo>
                  <a:lnTo>
                    <a:pt x="104" y="0"/>
                  </a:lnTo>
                  <a:lnTo>
                    <a:pt x="103" y="0"/>
                  </a:lnTo>
                  <a:lnTo>
                    <a:pt x="103" y="0"/>
                  </a:lnTo>
                  <a:lnTo>
                    <a:pt x="103"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6" y="0"/>
                  </a:lnTo>
                  <a:lnTo>
                    <a:pt x="94" y="0"/>
                  </a:lnTo>
                  <a:lnTo>
                    <a:pt x="94" y="0"/>
                  </a:lnTo>
                  <a:lnTo>
                    <a:pt x="94" y="0"/>
                  </a:lnTo>
                  <a:lnTo>
                    <a:pt x="93" y="0"/>
                  </a:lnTo>
                  <a:lnTo>
                    <a:pt x="93" y="0"/>
                  </a:lnTo>
                  <a:lnTo>
                    <a:pt x="93" y="0"/>
                  </a:lnTo>
                  <a:lnTo>
                    <a:pt x="93" y="0"/>
                  </a:lnTo>
                  <a:lnTo>
                    <a:pt x="91" y="0"/>
                  </a:lnTo>
                  <a:lnTo>
                    <a:pt x="91" y="0"/>
                  </a:lnTo>
                  <a:lnTo>
                    <a:pt x="91" y="0"/>
                  </a:lnTo>
                  <a:lnTo>
                    <a:pt x="90" y="0"/>
                  </a:lnTo>
                  <a:lnTo>
                    <a:pt x="90" y="0"/>
                  </a:lnTo>
                  <a:lnTo>
                    <a:pt x="90" y="0"/>
                  </a:lnTo>
                  <a:lnTo>
                    <a:pt x="88" y="0"/>
                  </a:lnTo>
                  <a:lnTo>
                    <a:pt x="88" y="0"/>
                  </a:lnTo>
                  <a:lnTo>
                    <a:pt x="88" y="0"/>
                  </a:lnTo>
                  <a:lnTo>
                    <a:pt x="88" y="0"/>
                  </a:lnTo>
                  <a:lnTo>
                    <a:pt x="86" y="0"/>
                  </a:lnTo>
                  <a:lnTo>
                    <a:pt x="86" y="0"/>
                  </a:lnTo>
                  <a:lnTo>
                    <a:pt x="86" y="0"/>
                  </a:lnTo>
                  <a:lnTo>
                    <a:pt x="85" y="0"/>
                  </a:lnTo>
                  <a:lnTo>
                    <a:pt x="85" y="0"/>
                  </a:lnTo>
                  <a:lnTo>
                    <a:pt x="85" y="0"/>
                  </a:lnTo>
                  <a:lnTo>
                    <a:pt x="85"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5" y="0"/>
                  </a:lnTo>
                  <a:lnTo>
                    <a:pt x="63" y="0"/>
                  </a:lnTo>
                  <a:lnTo>
                    <a:pt x="63" y="0"/>
                  </a:lnTo>
                  <a:lnTo>
                    <a:pt x="63" y="0"/>
                  </a:lnTo>
                  <a:lnTo>
                    <a:pt x="62" y="0"/>
                  </a:lnTo>
                  <a:lnTo>
                    <a:pt x="62" y="0"/>
                  </a:lnTo>
                  <a:lnTo>
                    <a:pt x="62" y="0"/>
                  </a:lnTo>
                  <a:lnTo>
                    <a:pt x="62" y="0"/>
                  </a:lnTo>
                  <a:lnTo>
                    <a:pt x="60" y="0"/>
                  </a:lnTo>
                  <a:lnTo>
                    <a:pt x="60" y="0"/>
                  </a:lnTo>
                  <a:lnTo>
                    <a:pt x="60" y="0"/>
                  </a:lnTo>
                  <a:lnTo>
                    <a:pt x="59" y="0"/>
                  </a:lnTo>
                  <a:lnTo>
                    <a:pt x="59" y="0"/>
                  </a:lnTo>
                  <a:lnTo>
                    <a:pt x="59" y="0"/>
                  </a:lnTo>
                  <a:lnTo>
                    <a:pt x="57" y="0"/>
                  </a:lnTo>
                  <a:lnTo>
                    <a:pt x="57" y="0"/>
                  </a:lnTo>
                  <a:lnTo>
                    <a:pt x="57" y="0"/>
                  </a:lnTo>
                  <a:lnTo>
                    <a:pt x="57" y="0"/>
                  </a:lnTo>
                  <a:lnTo>
                    <a:pt x="55" y="0"/>
                  </a:lnTo>
                  <a:lnTo>
                    <a:pt x="55" y="0"/>
                  </a:lnTo>
                  <a:lnTo>
                    <a:pt x="55" y="0"/>
                  </a:lnTo>
                  <a:lnTo>
                    <a:pt x="54" y="0"/>
                  </a:lnTo>
                  <a:lnTo>
                    <a:pt x="54" y="0"/>
                  </a:lnTo>
                  <a:lnTo>
                    <a:pt x="54" y="0"/>
                  </a:lnTo>
                  <a:lnTo>
                    <a:pt x="54"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6" y="0"/>
                  </a:lnTo>
                  <a:lnTo>
                    <a:pt x="46" y="0"/>
                  </a:lnTo>
                  <a:lnTo>
                    <a:pt x="46" y="0"/>
                  </a:lnTo>
                  <a:lnTo>
                    <a:pt x="46" y="0"/>
                  </a:lnTo>
                  <a:lnTo>
                    <a:pt x="44" y="0"/>
                  </a:lnTo>
                  <a:lnTo>
                    <a:pt x="44" y="0"/>
                  </a:lnTo>
                  <a:lnTo>
                    <a:pt x="44" y="0"/>
                  </a:lnTo>
                  <a:lnTo>
                    <a:pt x="42" y="0"/>
                  </a:lnTo>
                  <a:lnTo>
                    <a:pt x="42" y="0"/>
                  </a:lnTo>
                  <a:lnTo>
                    <a:pt x="42" y="0"/>
                  </a:lnTo>
                  <a:lnTo>
                    <a:pt x="42" y="0"/>
                  </a:lnTo>
                  <a:lnTo>
                    <a:pt x="41" y="0"/>
                  </a:lnTo>
                  <a:lnTo>
                    <a:pt x="41" y="0"/>
                  </a:lnTo>
                  <a:lnTo>
                    <a:pt x="41"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4" y="0"/>
                  </a:lnTo>
                  <a:lnTo>
                    <a:pt x="33" y="0"/>
                  </a:lnTo>
                  <a:lnTo>
                    <a:pt x="33" y="0"/>
                  </a:lnTo>
                  <a:lnTo>
                    <a:pt x="33" y="0"/>
                  </a:lnTo>
                  <a:lnTo>
                    <a:pt x="31" y="0"/>
                  </a:lnTo>
                  <a:lnTo>
                    <a:pt x="31" y="0"/>
                  </a:lnTo>
                  <a:lnTo>
                    <a:pt x="31" y="0"/>
                  </a:lnTo>
                  <a:lnTo>
                    <a:pt x="31" y="0"/>
                  </a:lnTo>
                  <a:lnTo>
                    <a:pt x="29" y="0"/>
                  </a:lnTo>
                  <a:lnTo>
                    <a:pt x="29" y="0"/>
                  </a:lnTo>
                  <a:lnTo>
                    <a:pt x="29" y="0"/>
                  </a:lnTo>
                  <a:lnTo>
                    <a:pt x="28" y="0"/>
                  </a:lnTo>
                  <a:lnTo>
                    <a:pt x="28" y="0"/>
                  </a:lnTo>
                  <a:lnTo>
                    <a:pt x="28" y="0"/>
                  </a:lnTo>
                  <a:lnTo>
                    <a:pt x="26"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20" y="0"/>
                  </a:lnTo>
                  <a:lnTo>
                    <a:pt x="20" y="0"/>
                  </a:lnTo>
                  <a:lnTo>
                    <a:pt x="20" y="0"/>
                  </a:lnTo>
                  <a:lnTo>
                    <a:pt x="18" y="0"/>
                  </a:lnTo>
                  <a:lnTo>
                    <a:pt x="18" y="0"/>
                  </a:lnTo>
                  <a:lnTo>
                    <a:pt x="18" y="0"/>
                  </a:lnTo>
                  <a:lnTo>
                    <a:pt x="18" y="0"/>
                  </a:lnTo>
                  <a:lnTo>
                    <a:pt x="16" y="0"/>
                  </a:lnTo>
                  <a:lnTo>
                    <a:pt x="16" y="0"/>
                  </a:lnTo>
                  <a:lnTo>
                    <a:pt x="16" y="0"/>
                  </a:lnTo>
                  <a:lnTo>
                    <a:pt x="15" y="0"/>
                  </a:lnTo>
                  <a:lnTo>
                    <a:pt x="15" y="0"/>
                  </a:lnTo>
                  <a:lnTo>
                    <a:pt x="15" y="0"/>
                  </a:lnTo>
                  <a:lnTo>
                    <a:pt x="15"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7" y="0"/>
                  </a:lnTo>
                  <a:lnTo>
                    <a:pt x="7" y="0"/>
                  </a:lnTo>
                  <a:lnTo>
                    <a:pt x="7" y="0"/>
                  </a:lnTo>
                  <a:lnTo>
                    <a:pt x="7" y="0"/>
                  </a:lnTo>
                  <a:lnTo>
                    <a:pt x="5" y="0"/>
                  </a:lnTo>
                  <a:lnTo>
                    <a:pt x="5" y="0"/>
                  </a:lnTo>
                  <a:lnTo>
                    <a:pt x="5" y="0"/>
                  </a:lnTo>
                  <a:lnTo>
                    <a:pt x="3" y="0"/>
                  </a:lnTo>
                  <a:lnTo>
                    <a:pt x="3" y="0"/>
                  </a:lnTo>
                  <a:lnTo>
                    <a:pt x="3" y="0"/>
                  </a:lnTo>
                  <a:lnTo>
                    <a:pt x="3" y="0"/>
                  </a:lnTo>
                  <a:lnTo>
                    <a:pt x="2" y="0"/>
                  </a:lnTo>
                  <a:lnTo>
                    <a:pt x="2" y="0"/>
                  </a:lnTo>
                  <a:lnTo>
                    <a:pt x="2" y="0"/>
                  </a:lnTo>
                  <a:lnTo>
                    <a:pt x="0"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27" name=""/>
            <p:cNvSpPr/>
            <p:nvPr/>
          </p:nvSpPr>
          <p:spPr>
            <a:xfrm>
              <a:off x="2122560" y="6280200"/>
              <a:ext cx="187200" cy="15840"/>
            </a:xfrm>
            <a:custGeom>
              <a:avLst/>
              <a:gdLst/>
              <a:ahLst/>
              <a:rect l="l" t="t" r="r" b="b"/>
              <a:pathLst>
                <a:path w="236" h="20">
                  <a:moveTo>
                    <a:pt x="0" y="20"/>
                  </a:moveTo>
                  <a:lnTo>
                    <a:pt x="0" y="20"/>
                  </a:lnTo>
                  <a:lnTo>
                    <a:pt x="0" y="20"/>
                  </a:lnTo>
                  <a:lnTo>
                    <a:pt x="0" y="20"/>
                  </a:lnTo>
                  <a:lnTo>
                    <a:pt x="0" y="20"/>
                  </a:lnTo>
                  <a:lnTo>
                    <a:pt x="2" y="20"/>
                  </a:lnTo>
                  <a:lnTo>
                    <a:pt x="2" y="20"/>
                  </a:lnTo>
                  <a:lnTo>
                    <a:pt x="2" y="20"/>
                  </a:lnTo>
                  <a:lnTo>
                    <a:pt x="3" y="20"/>
                  </a:lnTo>
                  <a:lnTo>
                    <a:pt x="3" y="20"/>
                  </a:lnTo>
                  <a:lnTo>
                    <a:pt x="3" y="20"/>
                  </a:lnTo>
                  <a:lnTo>
                    <a:pt x="3" y="20"/>
                  </a:lnTo>
                  <a:lnTo>
                    <a:pt x="5" y="20"/>
                  </a:lnTo>
                  <a:lnTo>
                    <a:pt x="5" y="20"/>
                  </a:lnTo>
                  <a:lnTo>
                    <a:pt x="5" y="19"/>
                  </a:lnTo>
                  <a:lnTo>
                    <a:pt x="7" y="19"/>
                  </a:lnTo>
                  <a:lnTo>
                    <a:pt x="7" y="19"/>
                  </a:lnTo>
                  <a:lnTo>
                    <a:pt x="7" y="19"/>
                  </a:lnTo>
                  <a:lnTo>
                    <a:pt x="7" y="19"/>
                  </a:lnTo>
                  <a:lnTo>
                    <a:pt x="8" y="19"/>
                  </a:lnTo>
                  <a:lnTo>
                    <a:pt x="8" y="19"/>
                  </a:lnTo>
                  <a:lnTo>
                    <a:pt x="8" y="19"/>
                  </a:lnTo>
                  <a:lnTo>
                    <a:pt x="10" y="19"/>
                  </a:lnTo>
                  <a:lnTo>
                    <a:pt x="10" y="19"/>
                  </a:lnTo>
                  <a:lnTo>
                    <a:pt x="10" y="19"/>
                  </a:lnTo>
                  <a:lnTo>
                    <a:pt x="11" y="19"/>
                  </a:lnTo>
                  <a:lnTo>
                    <a:pt x="11" y="19"/>
                  </a:lnTo>
                  <a:lnTo>
                    <a:pt x="11" y="19"/>
                  </a:lnTo>
                  <a:lnTo>
                    <a:pt x="11"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18" y="19"/>
                  </a:lnTo>
                  <a:lnTo>
                    <a:pt x="20" y="19"/>
                  </a:lnTo>
                  <a:lnTo>
                    <a:pt x="20" y="19"/>
                  </a:lnTo>
                  <a:lnTo>
                    <a:pt x="20" y="19"/>
                  </a:lnTo>
                  <a:lnTo>
                    <a:pt x="21" y="19"/>
                  </a:lnTo>
                  <a:lnTo>
                    <a:pt x="21" y="19"/>
                  </a:lnTo>
                  <a:lnTo>
                    <a:pt x="21" y="19"/>
                  </a:lnTo>
                  <a:lnTo>
                    <a:pt x="23" y="19"/>
                  </a:lnTo>
                  <a:lnTo>
                    <a:pt x="23" y="19"/>
                  </a:lnTo>
                  <a:lnTo>
                    <a:pt x="23" y="19"/>
                  </a:lnTo>
                  <a:lnTo>
                    <a:pt x="23" y="19"/>
                  </a:lnTo>
                  <a:lnTo>
                    <a:pt x="24" y="19"/>
                  </a:lnTo>
                  <a:lnTo>
                    <a:pt x="24" y="17"/>
                  </a:lnTo>
                  <a:lnTo>
                    <a:pt x="24" y="17"/>
                  </a:lnTo>
                  <a:lnTo>
                    <a:pt x="26" y="17"/>
                  </a:lnTo>
                  <a:lnTo>
                    <a:pt x="26" y="17"/>
                  </a:lnTo>
                  <a:lnTo>
                    <a:pt x="26" y="17"/>
                  </a:lnTo>
                  <a:lnTo>
                    <a:pt x="26" y="17"/>
                  </a:lnTo>
                  <a:lnTo>
                    <a:pt x="28" y="17"/>
                  </a:lnTo>
                  <a:lnTo>
                    <a:pt x="28" y="17"/>
                  </a:lnTo>
                  <a:lnTo>
                    <a:pt x="28" y="17"/>
                  </a:lnTo>
                  <a:lnTo>
                    <a:pt x="29" y="17"/>
                  </a:lnTo>
                  <a:lnTo>
                    <a:pt x="29" y="17"/>
                  </a:lnTo>
                  <a:lnTo>
                    <a:pt x="29" y="17"/>
                  </a:lnTo>
                  <a:lnTo>
                    <a:pt x="31" y="17"/>
                  </a:lnTo>
                  <a:lnTo>
                    <a:pt x="31" y="17"/>
                  </a:lnTo>
                  <a:lnTo>
                    <a:pt x="31" y="17"/>
                  </a:lnTo>
                  <a:lnTo>
                    <a:pt x="31" y="17"/>
                  </a:lnTo>
                  <a:lnTo>
                    <a:pt x="33" y="17"/>
                  </a:lnTo>
                  <a:lnTo>
                    <a:pt x="33" y="17"/>
                  </a:lnTo>
                  <a:lnTo>
                    <a:pt x="33" y="17"/>
                  </a:lnTo>
                  <a:lnTo>
                    <a:pt x="34" y="17"/>
                  </a:lnTo>
                  <a:lnTo>
                    <a:pt x="34" y="17"/>
                  </a:lnTo>
                  <a:lnTo>
                    <a:pt x="34" y="17"/>
                  </a:lnTo>
                  <a:lnTo>
                    <a:pt x="34" y="17"/>
                  </a:lnTo>
                  <a:lnTo>
                    <a:pt x="36" y="17"/>
                  </a:lnTo>
                  <a:lnTo>
                    <a:pt x="36" y="17"/>
                  </a:lnTo>
                  <a:lnTo>
                    <a:pt x="36" y="17"/>
                  </a:lnTo>
                  <a:lnTo>
                    <a:pt x="37" y="17"/>
                  </a:lnTo>
                  <a:lnTo>
                    <a:pt x="37" y="17"/>
                  </a:lnTo>
                  <a:lnTo>
                    <a:pt x="37" y="17"/>
                  </a:lnTo>
                  <a:lnTo>
                    <a:pt x="37" y="17"/>
                  </a:lnTo>
                  <a:lnTo>
                    <a:pt x="39" y="17"/>
                  </a:lnTo>
                  <a:lnTo>
                    <a:pt x="39" y="17"/>
                  </a:lnTo>
                  <a:lnTo>
                    <a:pt x="39" y="17"/>
                  </a:lnTo>
                  <a:lnTo>
                    <a:pt x="41" y="17"/>
                  </a:lnTo>
                  <a:lnTo>
                    <a:pt x="41" y="17"/>
                  </a:lnTo>
                  <a:lnTo>
                    <a:pt x="41" y="17"/>
                  </a:lnTo>
                  <a:lnTo>
                    <a:pt x="42" y="17"/>
                  </a:lnTo>
                  <a:lnTo>
                    <a:pt x="42" y="17"/>
                  </a:lnTo>
                  <a:lnTo>
                    <a:pt x="42" y="17"/>
                  </a:lnTo>
                  <a:lnTo>
                    <a:pt x="42" y="17"/>
                  </a:lnTo>
                  <a:lnTo>
                    <a:pt x="44" y="17"/>
                  </a:lnTo>
                  <a:lnTo>
                    <a:pt x="44" y="17"/>
                  </a:lnTo>
                  <a:lnTo>
                    <a:pt x="44" y="17"/>
                  </a:lnTo>
                  <a:lnTo>
                    <a:pt x="46" y="17"/>
                  </a:lnTo>
                  <a:lnTo>
                    <a:pt x="46" y="15"/>
                  </a:lnTo>
                  <a:lnTo>
                    <a:pt x="46" y="15"/>
                  </a:lnTo>
                  <a:lnTo>
                    <a:pt x="46" y="15"/>
                  </a:lnTo>
                  <a:lnTo>
                    <a:pt x="47" y="15"/>
                  </a:lnTo>
                  <a:lnTo>
                    <a:pt x="47" y="15"/>
                  </a:lnTo>
                  <a:lnTo>
                    <a:pt x="47" y="15"/>
                  </a:lnTo>
                  <a:lnTo>
                    <a:pt x="49" y="15"/>
                  </a:lnTo>
                  <a:lnTo>
                    <a:pt x="49" y="15"/>
                  </a:lnTo>
                  <a:lnTo>
                    <a:pt x="49" y="15"/>
                  </a:lnTo>
                  <a:lnTo>
                    <a:pt x="49" y="15"/>
                  </a:lnTo>
                  <a:lnTo>
                    <a:pt x="50" y="15"/>
                  </a:lnTo>
                  <a:lnTo>
                    <a:pt x="50" y="15"/>
                  </a:lnTo>
                  <a:lnTo>
                    <a:pt x="50" y="15"/>
                  </a:lnTo>
                  <a:lnTo>
                    <a:pt x="52" y="15"/>
                  </a:lnTo>
                  <a:lnTo>
                    <a:pt x="52" y="15"/>
                  </a:lnTo>
                  <a:lnTo>
                    <a:pt x="52" y="15"/>
                  </a:lnTo>
                  <a:lnTo>
                    <a:pt x="54" y="15"/>
                  </a:lnTo>
                  <a:lnTo>
                    <a:pt x="54" y="15"/>
                  </a:lnTo>
                  <a:lnTo>
                    <a:pt x="54" y="15"/>
                  </a:lnTo>
                  <a:lnTo>
                    <a:pt x="54" y="15"/>
                  </a:lnTo>
                  <a:lnTo>
                    <a:pt x="55" y="15"/>
                  </a:lnTo>
                  <a:lnTo>
                    <a:pt x="55" y="15"/>
                  </a:lnTo>
                  <a:lnTo>
                    <a:pt x="55" y="15"/>
                  </a:lnTo>
                  <a:lnTo>
                    <a:pt x="57" y="15"/>
                  </a:lnTo>
                  <a:lnTo>
                    <a:pt x="57" y="15"/>
                  </a:lnTo>
                  <a:lnTo>
                    <a:pt x="57" y="15"/>
                  </a:lnTo>
                  <a:lnTo>
                    <a:pt x="57" y="15"/>
                  </a:lnTo>
                  <a:lnTo>
                    <a:pt x="59" y="15"/>
                  </a:lnTo>
                  <a:lnTo>
                    <a:pt x="59" y="15"/>
                  </a:lnTo>
                  <a:lnTo>
                    <a:pt x="59" y="15"/>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3"/>
                  </a:lnTo>
                  <a:lnTo>
                    <a:pt x="65" y="13"/>
                  </a:lnTo>
                  <a:lnTo>
                    <a:pt x="67" y="13"/>
                  </a:lnTo>
                  <a:lnTo>
                    <a:pt x="67" y="13"/>
                  </a:lnTo>
                  <a:lnTo>
                    <a:pt x="67" y="13"/>
                  </a:lnTo>
                  <a:lnTo>
                    <a:pt x="68" y="13"/>
                  </a:lnTo>
                  <a:lnTo>
                    <a:pt x="68" y="13"/>
                  </a:lnTo>
                  <a:lnTo>
                    <a:pt x="68" y="13"/>
                  </a:lnTo>
                  <a:lnTo>
                    <a:pt x="68" y="13"/>
                  </a:lnTo>
                  <a:lnTo>
                    <a:pt x="70" y="13"/>
                  </a:lnTo>
                  <a:lnTo>
                    <a:pt x="70" y="13"/>
                  </a:lnTo>
                  <a:lnTo>
                    <a:pt x="70" y="13"/>
                  </a:lnTo>
                  <a:lnTo>
                    <a:pt x="72" y="13"/>
                  </a:lnTo>
                  <a:lnTo>
                    <a:pt x="72" y="13"/>
                  </a:lnTo>
                  <a:lnTo>
                    <a:pt x="72" y="13"/>
                  </a:lnTo>
                  <a:lnTo>
                    <a:pt x="73" y="13"/>
                  </a:lnTo>
                  <a:lnTo>
                    <a:pt x="73" y="13"/>
                  </a:lnTo>
                  <a:lnTo>
                    <a:pt x="73" y="13"/>
                  </a:lnTo>
                  <a:lnTo>
                    <a:pt x="73" y="13"/>
                  </a:lnTo>
                  <a:lnTo>
                    <a:pt x="75" y="13"/>
                  </a:lnTo>
                  <a:lnTo>
                    <a:pt x="75" y="13"/>
                  </a:lnTo>
                  <a:lnTo>
                    <a:pt x="75" y="13"/>
                  </a:lnTo>
                  <a:lnTo>
                    <a:pt x="76" y="13"/>
                  </a:lnTo>
                  <a:lnTo>
                    <a:pt x="76" y="13"/>
                  </a:lnTo>
                  <a:lnTo>
                    <a:pt x="76" y="13"/>
                  </a:lnTo>
                  <a:lnTo>
                    <a:pt x="76" y="13"/>
                  </a:lnTo>
                  <a:lnTo>
                    <a:pt x="78" y="13"/>
                  </a:lnTo>
                  <a:lnTo>
                    <a:pt x="78" y="13"/>
                  </a:lnTo>
                  <a:lnTo>
                    <a:pt x="78" y="13"/>
                  </a:lnTo>
                  <a:lnTo>
                    <a:pt x="80" y="13"/>
                  </a:lnTo>
                  <a:lnTo>
                    <a:pt x="80" y="13"/>
                  </a:lnTo>
                  <a:lnTo>
                    <a:pt x="80" y="13"/>
                  </a:lnTo>
                  <a:lnTo>
                    <a:pt x="80" y="13"/>
                  </a:lnTo>
                  <a:lnTo>
                    <a:pt x="81" y="13"/>
                  </a:lnTo>
                  <a:lnTo>
                    <a:pt x="81" y="13"/>
                  </a:lnTo>
                  <a:lnTo>
                    <a:pt x="81" y="13"/>
                  </a:lnTo>
                  <a:lnTo>
                    <a:pt x="83" y="13"/>
                  </a:lnTo>
                  <a:lnTo>
                    <a:pt x="83" y="13"/>
                  </a:lnTo>
                  <a:lnTo>
                    <a:pt x="83" y="13"/>
                  </a:lnTo>
                  <a:lnTo>
                    <a:pt x="85" y="13"/>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0"/>
                  </a:lnTo>
                  <a:lnTo>
                    <a:pt x="109" y="10"/>
                  </a:lnTo>
                  <a:lnTo>
                    <a:pt x="111" y="10"/>
                  </a:lnTo>
                  <a:lnTo>
                    <a:pt x="111" y="10"/>
                  </a:lnTo>
                  <a:lnTo>
                    <a:pt x="111" y="10"/>
                  </a:lnTo>
                  <a:lnTo>
                    <a:pt x="111" y="10"/>
                  </a:lnTo>
                  <a:lnTo>
                    <a:pt x="112" y="10"/>
                  </a:lnTo>
                  <a:lnTo>
                    <a:pt x="112" y="10"/>
                  </a:lnTo>
                  <a:lnTo>
                    <a:pt x="112" y="10"/>
                  </a:lnTo>
                  <a:lnTo>
                    <a:pt x="114" y="10"/>
                  </a:lnTo>
                  <a:lnTo>
                    <a:pt x="114" y="10"/>
                  </a:lnTo>
                  <a:lnTo>
                    <a:pt x="114" y="10"/>
                  </a:lnTo>
                  <a:lnTo>
                    <a:pt x="116" y="10"/>
                  </a:lnTo>
                  <a:lnTo>
                    <a:pt x="116" y="10"/>
                  </a:lnTo>
                  <a:lnTo>
                    <a:pt x="116" y="10"/>
                  </a:lnTo>
                  <a:lnTo>
                    <a:pt x="116" y="10"/>
                  </a:lnTo>
                  <a:lnTo>
                    <a:pt x="117" y="10"/>
                  </a:lnTo>
                  <a:lnTo>
                    <a:pt x="117" y="10"/>
                  </a:lnTo>
                  <a:lnTo>
                    <a:pt x="117" y="10"/>
                  </a:lnTo>
                  <a:lnTo>
                    <a:pt x="119" y="10"/>
                  </a:lnTo>
                  <a:lnTo>
                    <a:pt x="119" y="10"/>
                  </a:lnTo>
                  <a:lnTo>
                    <a:pt x="119" y="10"/>
                  </a:lnTo>
                  <a:lnTo>
                    <a:pt x="119" y="10"/>
                  </a:lnTo>
                  <a:lnTo>
                    <a:pt x="120" y="10"/>
                  </a:lnTo>
                  <a:lnTo>
                    <a:pt x="120" y="10"/>
                  </a:lnTo>
                  <a:lnTo>
                    <a:pt x="120" y="10"/>
                  </a:lnTo>
                  <a:lnTo>
                    <a:pt x="122" y="10"/>
                  </a:lnTo>
                  <a:lnTo>
                    <a:pt x="122" y="10"/>
                  </a:lnTo>
                  <a:lnTo>
                    <a:pt x="122" y="10"/>
                  </a:lnTo>
                  <a:lnTo>
                    <a:pt x="124" y="10"/>
                  </a:lnTo>
                  <a:lnTo>
                    <a:pt x="124" y="10"/>
                  </a:lnTo>
                  <a:lnTo>
                    <a:pt x="124" y="10"/>
                  </a:lnTo>
                  <a:lnTo>
                    <a:pt x="124" y="10"/>
                  </a:lnTo>
                  <a:lnTo>
                    <a:pt x="125" y="10"/>
                  </a:lnTo>
                  <a:lnTo>
                    <a:pt x="125" y="10"/>
                  </a:lnTo>
                  <a:lnTo>
                    <a:pt x="125" y="10"/>
                  </a:lnTo>
                  <a:lnTo>
                    <a:pt x="127" y="10"/>
                  </a:lnTo>
                  <a:lnTo>
                    <a:pt x="127" y="10"/>
                  </a:lnTo>
                  <a:lnTo>
                    <a:pt x="127" y="10"/>
                  </a:lnTo>
                  <a:lnTo>
                    <a:pt x="127" y="10"/>
                  </a:lnTo>
                  <a:lnTo>
                    <a:pt x="129" y="10"/>
                  </a:lnTo>
                  <a:lnTo>
                    <a:pt x="129" y="10"/>
                  </a:lnTo>
                  <a:lnTo>
                    <a:pt x="129" y="10"/>
                  </a:lnTo>
                  <a:lnTo>
                    <a:pt x="130" y="8"/>
                  </a:lnTo>
                  <a:lnTo>
                    <a:pt x="130" y="8"/>
                  </a:lnTo>
                  <a:lnTo>
                    <a:pt x="130" y="8"/>
                  </a:lnTo>
                  <a:lnTo>
                    <a:pt x="130" y="8"/>
                  </a:lnTo>
                  <a:lnTo>
                    <a:pt x="132" y="8"/>
                  </a:lnTo>
                  <a:lnTo>
                    <a:pt x="132" y="8"/>
                  </a:lnTo>
                  <a:lnTo>
                    <a:pt x="132" y="8"/>
                  </a:lnTo>
                  <a:lnTo>
                    <a:pt x="133" y="8"/>
                  </a:lnTo>
                  <a:lnTo>
                    <a:pt x="133" y="8"/>
                  </a:lnTo>
                  <a:lnTo>
                    <a:pt x="133" y="8"/>
                  </a:lnTo>
                  <a:lnTo>
                    <a:pt x="135" y="8"/>
                  </a:lnTo>
                  <a:lnTo>
                    <a:pt x="135" y="8"/>
                  </a:lnTo>
                  <a:lnTo>
                    <a:pt x="135" y="8"/>
                  </a:lnTo>
                  <a:lnTo>
                    <a:pt x="135" y="8"/>
                  </a:lnTo>
                  <a:lnTo>
                    <a:pt x="137" y="8"/>
                  </a:lnTo>
                  <a:lnTo>
                    <a:pt x="137" y="8"/>
                  </a:lnTo>
                  <a:lnTo>
                    <a:pt x="137" y="8"/>
                  </a:lnTo>
                  <a:lnTo>
                    <a:pt x="138" y="8"/>
                  </a:lnTo>
                  <a:lnTo>
                    <a:pt x="138" y="8"/>
                  </a:lnTo>
                  <a:lnTo>
                    <a:pt x="138" y="8"/>
                  </a:lnTo>
                  <a:lnTo>
                    <a:pt x="138" y="8"/>
                  </a:lnTo>
                  <a:lnTo>
                    <a:pt x="140" y="8"/>
                  </a:lnTo>
                  <a:lnTo>
                    <a:pt x="140" y="8"/>
                  </a:lnTo>
                  <a:lnTo>
                    <a:pt x="140" y="8"/>
                  </a:lnTo>
                  <a:lnTo>
                    <a:pt x="142" y="8"/>
                  </a:lnTo>
                  <a:lnTo>
                    <a:pt x="142" y="8"/>
                  </a:lnTo>
                  <a:lnTo>
                    <a:pt x="142" y="8"/>
                  </a:lnTo>
                  <a:lnTo>
                    <a:pt x="142" y="8"/>
                  </a:lnTo>
                  <a:lnTo>
                    <a:pt x="143" y="8"/>
                  </a:lnTo>
                  <a:lnTo>
                    <a:pt x="143" y="8"/>
                  </a:lnTo>
                  <a:lnTo>
                    <a:pt x="143" y="8"/>
                  </a:lnTo>
                  <a:lnTo>
                    <a:pt x="145" y="8"/>
                  </a:lnTo>
                  <a:lnTo>
                    <a:pt x="145" y="8"/>
                  </a:lnTo>
                  <a:lnTo>
                    <a:pt x="145" y="8"/>
                  </a:lnTo>
                  <a:lnTo>
                    <a:pt x="146" y="8"/>
                  </a:lnTo>
                  <a:lnTo>
                    <a:pt x="146" y="8"/>
                  </a:lnTo>
                  <a:lnTo>
                    <a:pt x="146" y="8"/>
                  </a:lnTo>
                  <a:lnTo>
                    <a:pt x="146" y="8"/>
                  </a:lnTo>
                  <a:lnTo>
                    <a:pt x="148" y="8"/>
                  </a:lnTo>
                  <a:lnTo>
                    <a:pt x="148" y="8"/>
                  </a:lnTo>
                  <a:lnTo>
                    <a:pt x="148" y="8"/>
                  </a:lnTo>
                  <a:lnTo>
                    <a:pt x="150" y="8"/>
                  </a:lnTo>
                  <a:lnTo>
                    <a:pt x="150" y="8"/>
                  </a:lnTo>
                  <a:lnTo>
                    <a:pt x="150" y="7"/>
                  </a:lnTo>
                  <a:lnTo>
                    <a:pt x="150" y="7"/>
                  </a:lnTo>
                  <a:lnTo>
                    <a:pt x="151" y="7"/>
                  </a:lnTo>
                  <a:lnTo>
                    <a:pt x="151" y="7"/>
                  </a:lnTo>
                  <a:lnTo>
                    <a:pt x="151" y="7"/>
                  </a:lnTo>
                  <a:lnTo>
                    <a:pt x="153" y="7"/>
                  </a:lnTo>
                  <a:lnTo>
                    <a:pt x="153" y="7"/>
                  </a:lnTo>
                  <a:lnTo>
                    <a:pt x="153" y="7"/>
                  </a:lnTo>
                  <a:lnTo>
                    <a:pt x="153" y="7"/>
                  </a:lnTo>
                  <a:lnTo>
                    <a:pt x="155" y="7"/>
                  </a:lnTo>
                  <a:lnTo>
                    <a:pt x="155" y="7"/>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6" y="7"/>
                  </a:lnTo>
                  <a:lnTo>
                    <a:pt x="166" y="7"/>
                  </a:lnTo>
                  <a:lnTo>
                    <a:pt x="166" y="7"/>
                  </a:lnTo>
                  <a:lnTo>
                    <a:pt x="166" y="7"/>
                  </a:lnTo>
                  <a:lnTo>
                    <a:pt x="168" y="7"/>
                  </a:lnTo>
                  <a:lnTo>
                    <a:pt x="168" y="7"/>
                  </a:lnTo>
                  <a:lnTo>
                    <a:pt x="168" y="7"/>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3"/>
                  </a:lnTo>
                  <a:lnTo>
                    <a:pt x="192" y="3"/>
                  </a:lnTo>
                  <a:lnTo>
                    <a:pt x="192" y="3"/>
                  </a:lnTo>
                  <a:lnTo>
                    <a:pt x="192" y="3"/>
                  </a:lnTo>
                  <a:lnTo>
                    <a:pt x="192"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0" y="3"/>
                  </a:lnTo>
                  <a:lnTo>
                    <a:pt x="202" y="3"/>
                  </a:lnTo>
                  <a:lnTo>
                    <a:pt x="202" y="3"/>
                  </a:lnTo>
                  <a:lnTo>
                    <a:pt x="202" y="3"/>
                  </a:lnTo>
                  <a:lnTo>
                    <a:pt x="203" y="3"/>
                  </a:lnTo>
                  <a:lnTo>
                    <a:pt x="203" y="3"/>
                  </a:lnTo>
                  <a:lnTo>
                    <a:pt x="203" y="3"/>
                  </a:lnTo>
                  <a:lnTo>
                    <a:pt x="203" y="3"/>
                  </a:lnTo>
                  <a:lnTo>
                    <a:pt x="205" y="3"/>
                  </a:lnTo>
                  <a:lnTo>
                    <a:pt x="205" y="3"/>
                  </a:lnTo>
                  <a:lnTo>
                    <a:pt x="205" y="3"/>
                  </a:lnTo>
                  <a:lnTo>
                    <a:pt x="207" y="3"/>
                  </a:lnTo>
                  <a:lnTo>
                    <a:pt x="207" y="3"/>
                  </a:lnTo>
                  <a:lnTo>
                    <a:pt x="207" y="3"/>
                  </a:lnTo>
                  <a:lnTo>
                    <a:pt x="208" y="3"/>
                  </a:lnTo>
                  <a:lnTo>
                    <a:pt x="208" y="3"/>
                  </a:lnTo>
                  <a:lnTo>
                    <a:pt x="208" y="3"/>
                  </a:lnTo>
                  <a:lnTo>
                    <a:pt x="208" y="3"/>
                  </a:lnTo>
                  <a:lnTo>
                    <a:pt x="210" y="3"/>
                  </a:lnTo>
                  <a:lnTo>
                    <a:pt x="210" y="3"/>
                  </a:lnTo>
                  <a:lnTo>
                    <a:pt x="210" y="3"/>
                  </a:lnTo>
                  <a:lnTo>
                    <a:pt x="212" y="3"/>
                  </a:lnTo>
                  <a:lnTo>
                    <a:pt x="212" y="3"/>
                  </a:lnTo>
                  <a:lnTo>
                    <a:pt x="212" y="3"/>
                  </a:lnTo>
                  <a:lnTo>
                    <a:pt x="212" y="3"/>
                  </a:lnTo>
                  <a:lnTo>
                    <a:pt x="213" y="3"/>
                  </a:lnTo>
                  <a:lnTo>
                    <a:pt x="213" y="1"/>
                  </a:lnTo>
                  <a:lnTo>
                    <a:pt x="213" y="1"/>
                  </a:lnTo>
                  <a:lnTo>
                    <a:pt x="215" y="1"/>
                  </a:lnTo>
                  <a:lnTo>
                    <a:pt x="215" y="1"/>
                  </a:lnTo>
                  <a:lnTo>
                    <a:pt x="215" y="1"/>
                  </a:lnTo>
                  <a:lnTo>
                    <a:pt x="215" y="1"/>
                  </a:lnTo>
                  <a:lnTo>
                    <a:pt x="216" y="1"/>
                  </a:lnTo>
                  <a:lnTo>
                    <a:pt x="216" y="1"/>
                  </a:lnTo>
                  <a:lnTo>
                    <a:pt x="216" y="1"/>
                  </a:lnTo>
                  <a:lnTo>
                    <a:pt x="218" y="1"/>
                  </a:lnTo>
                  <a:lnTo>
                    <a:pt x="218" y="1"/>
                  </a:lnTo>
                  <a:lnTo>
                    <a:pt x="218" y="1"/>
                  </a:lnTo>
                  <a:lnTo>
                    <a:pt x="220" y="1"/>
                  </a:lnTo>
                  <a:lnTo>
                    <a:pt x="220" y="1"/>
                  </a:lnTo>
                  <a:lnTo>
                    <a:pt x="220" y="1"/>
                  </a:lnTo>
                  <a:lnTo>
                    <a:pt x="220" y="1"/>
                  </a:lnTo>
                  <a:lnTo>
                    <a:pt x="221" y="1"/>
                  </a:lnTo>
                  <a:lnTo>
                    <a:pt x="221" y="1"/>
                  </a:lnTo>
                  <a:lnTo>
                    <a:pt x="221" y="1"/>
                  </a:lnTo>
                  <a:lnTo>
                    <a:pt x="223" y="1"/>
                  </a:lnTo>
                  <a:lnTo>
                    <a:pt x="223" y="1"/>
                  </a:lnTo>
                  <a:lnTo>
                    <a:pt x="223" y="1"/>
                  </a:lnTo>
                  <a:lnTo>
                    <a:pt x="223" y="1"/>
                  </a:lnTo>
                  <a:lnTo>
                    <a:pt x="225" y="1"/>
                  </a:lnTo>
                  <a:lnTo>
                    <a:pt x="225" y="1"/>
                  </a:lnTo>
                  <a:lnTo>
                    <a:pt x="225"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lnTo>
                    <a:pt x="236" y="0"/>
                  </a:lnTo>
                  <a:lnTo>
                    <a:pt x="236" y="0"/>
                  </a:lnTo>
                  <a:lnTo>
                    <a:pt x="236" y="0"/>
                  </a:lnTo>
                  <a:lnTo>
                    <a:pt x="234" y="1"/>
                  </a:lnTo>
                  <a:lnTo>
                    <a:pt x="234" y="1"/>
                  </a:lnTo>
                  <a:lnTo>
                    <a:pt x="234" y="1"/>
                  </a:lnTo>
                  <a:lnTo>
                    <a:pt x="234" y="1"/>
                  </a:lnTo>
                  <a:lnTo>
                    <a:pt x="233" y="1"/>
                  </a:lnTo>
                  <a:lnTo>
                    <a:pt x="233" y="1"/>
                  </a:lnTo>
                  <a:lnTo>
                    <a:pt x="233" y="1"/>
                  </a:lnTo>
                  <a:lnTo>
                    <a:pt x="231" y="1"/>
                  </a:lnTo>
                  <a:lnTo>
                    <a:pt x="231" y="1"/>
                  </a:lnTo>
                  <a:lnTo>
                    <a:pt x="231" y="1"/>
                  </a:lnTo>
                  <a:lnTo>
                    <a:pt x="231" y="1"/>
                  </a:lnTo>
                  <a:lnTo>
                    <a:pt x="229" y="1"/>
                  </a:lnTo>
                  <a:lnTo>
                    <a:pt x="229" y="1"/>
                  </a:lnTo>
                  <a:lnTo>
                    <a:pt x="229" y="1"/>
                  </a:lnTo>
                  <a:lnTo>
                    <a:pt x="228" y="1"/>
                  </a:lnTo>
                  <a:lnTo>
                    <a:pt x="228" y="1"/>
                  </a:lnTo>
                  <a:lnTo>
                    <a:pt x="228" y="1"/>
                  </a:lnTo>
                  <a:lnTo>
                    <a:pt x="228" y="1"/>
                  </a:lnTo>
                  <a:lnTo>
                    <a:pt x="226" y="1"/>
                  </a:lnTo>
                  <a:lnTo>
                    <a:pt x="226" y="1"/>
                  </a:lnTo>
                  <a:lnTo>
                    <a:pt x="226" y="1"/>
                  </a:lnTo>
                  <a:lnTo>
                    <a:pt x="225" y="1"/>
                  </a:lnTo>
                  <a:lnTo>
                    <a:pt x="225" y="1"/>
                  </a:lnTo>
                  <a:lnTo>
                    <a:pt x="225" y="1"/>
                  </a:lnTo>
                  <a:lnTo>
                    <a:pt x="223" y="1"/>
                  </a:lnTo>
                  <a:lnTo>
                    <a:pt x="223" y="1"/>
                  </a:lnTo>
                  <a:lnTo>
                    <a:pt x="223" y="1"/>
                  </a:lnTo>
                  <a:lnTo>
                    <a:pt x="223" y="1"/>
                  </a:lnTo>
                  <a:lnTo>
                    <a:pt x="221" y="1"/>
                  </a:lnTo>
                  <a:lnTo>
                    <a:pt x="221" y="1"/>
                  </a:lnTo>
                  <a:lnTo>
                    <a:pt x="221" y="1"/>
                  </a:lnTo>
                  <a:lnTo>
                    <a:pt x="220" y="1"/>
                  </a:lnTo>
                  <a:lnTo>
                    <a:pt x="220" y="1"/>
                  </a:lnTo>
                  <a:lnTo>
                    <a:pt x="220" y="1"/>
                  </a:lnTo>
                  <a:lnTo>
                    <a:pt x="220" y="1"/>
                  </a:lnTo>
                  <a:lnTo>
                    <a:pt x="218" y="1"/>
                  </a:lnTo>
                  <a:lnTo>
                    <a:pt x="218" y="1"/>
                  </a:lnTo>
                  <a:lnTo>
                    <a:pt x="218" y="1"/>
                  </a:lnTo>
                  <a:lnTo>
                    <a:pt x="216" y="1"/>
                  </a:lnTo>
                  <a:lnTo>
                    <a:pt x="216" y="1"/>
                  </a:lnTo>
                  <a:lnTo>
                    <a:pt x="216" y="1"/>
                  </a:lnTo>
                  <a:lnTo>
                    <a:pt x="215" y="1"/>
                  </a:lnTo>
                  <a:lnTo>
                    <a:pt x="215" y="1"/>
                  </a:lnTo>
                  <a:lnTo>
                    <a:pt x="215" y="1"/>
                  </a:lnTo>
                  <a:lnTo>
                    <a:pt x="215" y="1"/>
                  </a:lnTo>
                  <a:lnTo>
                    <a:pt x="213" y="1"/>
                  </a:lnTo>
                  <a:lnTo>
                    <a:pt x="213" y="1"/>
                  </a:lnTo>
                  <a:lnTo>
                    <a:pt x="213" y="3"/>
                  </a:lnTo>
                  <a:lnTo>
                    <a:pt x="212" y="3"/>
                  </a:lnTo>
                  <a:lnTo>
                    <a:pt x="212" y="3"/>
                  </a:lnTo>
                  <a:lnTo>
                    <a:pt x="212" y="3"/>
                  </a:lnTo>
                  <a:lnTo>
                    <a:pt x="212" y="3"/>
                  </a:lnTo>
                  <a:lnTo>
                    <a:pt x="210" y="3"/>
                  </a:lnTo>
                  <a:lnTo>
                    <a:pt x="210" y="3"/>
                  </a:lnTo>
                  <a:lnTo>
                    <a:pt x="210" y="3"/>
                  </a:lnTo>
                  <a:lnTo>
                    <a:pt x="208" y="3"/>
                  </a:lnTo>
                  <a:lnTo>
                    <a:pt x="208" y="3"/>
                  </a:lnTo>
                  <a:lnTo>
                    <a:pt x="208" y="3"/>
                  </a:lnTo>
                  <a:lnTo>
                    <a:pt x="208" y="3"/>
                  </a:lnTo>
                  <a:lnTo>
                    <a:pt x="207" y="3"/>
                  </a:lnTo>
                  <a:lnTo>
                    <a:pt x="207" y="3"/>
                  </a:lnTo>
                  <a:lnTo>
                    <a:pt x="207" y="3"/>
                  </a:lnTo>
                  <a:lnTo>
                    <a:pt x="205" y="3"/>
                  </a:lnTo>
                  <a:lnTo>
                    <a:pt x="205" y="3"/>
                  </a:lnTo>
                  <a:lnTo>
                    <a:pt x="205" y="3"/>
                  </a:lnTo>
                  <a:lnTo>
                    <a:pt x="203" y="3"/>
                  </a:lnTo>
                  <a:lnTo>
                    <a:pt x="203" y="3"/>
                  </a:lnTo>
                  <a:lnTo>
                    <a:pt x="203" y="3"/>
                  </a:lnTo>
                  <a:lnTo>
                    <a:pt x="203" y="3"/>
                  </a:lnTo>
                  <a:lnTo>
                    <a:pt x="202" y="3"/>
                  </a:lnTo>
                  <a:lnTo>
                    <a:pt x="202" y="3"/>
                  </a:lnTo>
                  <a:lnTo>
                    <a:pt x="202" y="3"/>
                  </a:lnTo>
                  <a:lnTo>
                    <a:pt x="200" y="3"/>
                  </a:lnTo>
                  <a:lnTo>
                    <a:pt x="200" y="3"/>
                  </a:lnTo>
                  <a:lnTo>
                    <a:pt x="200" y="3"/>
                  </a:lnTo>
                  <a:lnTo>
                    <a:pt x="200" y="3"/>
                  </a:lnTo>
                  <a:lnTo>
                    <a:pt x="199" y="3"/>
                  </a:lnTo>
                  <a:lnTo>
                    <a:pt x="199" y="3"/>
                  </a:lnTo>
                  <a:lnTo>
                    <a:pt x="199" y="3"/>
                  </a:lnTo>
                  <a:lnTo>
                    <a:pt x="197" y="3"/>
                  </a:lnTo>
                  <a:lnTo>
                    <a:pt x="197" y="3"/>
                  </a:lnTo>
                  <a:lnTo>
                    <a:pt x="197" y="3"/>
                  </a:lnTo>
                  <a:lnTo>
                    <a:pt x="197" y="3"/>
                  </a:lnTo>
                  <a:lnTo>
                    <a:pt x="195" y="3"/>
                  </a:lnTo>
                  <a:lnTo>
                    <a:pt x="195" y="3"/>
                  </a:lnTo>
                  <a:lnTo>
                    <a:pt x="195" y="3"/>
                  </a:lnTo>
                  <a:lnTo>
                    <a:pt x="194" y="3"/>
                  </a:lnTo>
                  <a:lnTo>
                    <a:pt x="194" y="3"/>
                  </a:lnTo>
                  <a:lnTo>
                    <a:pt x="194" y="3"/>
                  </a:lnTo>
                  <a:lnTo>
                    <a:pt x="192" y="3"/>
                  </a:lnTo>
                  <a:lnTo>
                    <a:pt x="192" y="3"/>
                  </a:lnTo>
                  <a:lnTo>
                    <a:pt x="192" y="3"/>
                  </a:lnTo>
                  <a:lnTo>
                    <a:pt x="192" y="3"/>
                  </a:lnTo>
                  <a:lnTo>
                    <a:pt x="190" y="3"/>
                  </a:lnTo>
                  <a:lnTo>
                    <a:pt x="190" y="5"/>
                  </a:lnTo>
                  <a:lnTo>
                    <a:pt x="190" y="5"/>
                  </a:lnTo>
                  <a:lnTo>
                    <a:pt x="189" y="5"/>
                  </a:lnTo>
                  <a:lnTo>
                    <a:pt x="189" y="5"/>
                  </a:lnTo>
                  <a:lnTo>
                    <a:pt x="189" y="5"/>
                  </a:lnTo>
                  <a:lnTo>
                    <a:pt x="189" y="5"/>
                  </a:lnTo>
                  <a:lnTo>
                    <a:pt x="187" y="5"/>
                  </a:lnTo>
                  <a:lnTo>
                    <a:pt x="187" y="5"/>
                  </a:lnTo>
                  <a:lnTo>
                    <a:pt x="187" y="5"/>
                  </a:lnTo>
                  <a:lnTo>
                    <a:pt x="186" y="5"/>
                  </a:lnTo>
                  <a:lnTo>
                    <a:pt x="186" y="5"/>
                  </a:lnTo>
                  <a:lnTo>
                    <a:pt x="186" y="5"/>
                  </a:lnTo>
                  <a:lnTo>
                    <a:pt x="184" y="5"/>
                  </a:lnTo>
                  <a:lnTo>
                    <a:pt x="184" y="5"/>
                  </a:lnTo>
                  <a:lnTo>
                    <a:pt x="184" y="5"/>
                  </a:lnTo>
                  <a:lnTo>
                    <a:pt x="184" y="5"/>
                  </a:lnTo>
                  <a:lnTo>
                    <a:pt x="182" y="5"/>
                  </a:lnTo>
                  <a:lnTo>
                    <a:pt x="182" y="5"/>
                  </a:lnTo>
                  <a:lnTo>
                    <a:pt x="182" y="5"/>
                  </a:lnTo>
                  <a:lnTo>
                    <a:pt x="181" y="5"/>
                  </a:lnTo>
                  <a:lnTo>
                    <a:pt x="181" y="5"/>
                  </a:lnTo>
                  <a:lnTo>
                    <a:pt x="181" y="5"/>
                  </a:lnTo>
                  <a:lnTo>
                    <a:pt x="181" y="5"/>
                  </a:lnTo>
                  <a:lnTo>
                    <a:pt x="179" y="5"/>
                  </a:lnTo>
                  <a:lnTo>
                    <a:pt x="179" y="5"/>
                  </a:lnTo>
                  <a:lnTo>
                    <a:pt x="179" y="5"/>
                  </a:lnTo>
                  <a:lnTo>
                    <a:pt x="177" y="5"/>
                  </a:lnTo>
                  <a:lnTo>
                    <a:pt x="177" y="5"/>
                  </a:lnTo>
                  <a:lnTo>
                    <a:pt x="177" y="5"/>
                  </a:lnTo>
                  <a:lnTo>
                    <a:pt x="177"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9" y="5"/>
                  </a:lnTo>
                  <a:lnTo>
                    <a:pt x="168" y="7"/>
                  </a:lnTo>
                  <a:lnTo>
                    <a:pt x="168" y="7"/>
                  </a:lnTo>
                  <a:lnTo>
                    <a:pt x="168" y="7"/>
                  </a:lnTo>
                  <a:lnTo>
                    <a:pt x="166" y="7"/>
                  </a:lnTo>
                  <a:lnTo>
                    <a:pt x="166" y="7"/>
                  </a:lnTo>
                  <a:lnTo>
                    <a:pt x="166" y="7"/>
                  </a:lnTo>
                  <a:lnTo>
                    <a:pt x="166" y="7"/>
                  </a:lnTo>
                  <a:lnTo>
                    <a:pt x="164" y="7"/>
                  </a:lnTo>
                  <a:lnTo>
                    <a:pt x="164" y="7"/>
                  </a:lnTo>
                  <a:lnTo>
                    <a:pt x="164" y="7"/>
                  </a:lnTo>
                  <a:lnTo>
                    <a:pt x="163" y="7"/>
                  </a:lnTo>
                  <a:lnTo>
                    <a:pt x="163" y="7"/>
                  </a:lnTo>
                  <a:lnTo>
                    <a:pt x="163"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5" y="7"/>
                  </a:lnTo>
                  <a:lnTo>
                    <a:pt x="155" y="7"/>
                  </a:lnTo>
                  <a:lnTo>
                    <a:pt x="155" y="7"/>
                  </a:lnTo>
                  <a:lnTo>
                    <a:pt x="153" y="7"/>
                  </a:lnTo>
                  <a:lnTo>
                    <a:pt x="153" y="7"/>
                  </a:lnTo>
                  <a:lnTo>
                    <a:pt x="153" y="7"/>
                  </a:lnTo>
                  <a:lnTo>
                    <a:pt x="153" y="7"/>
                  </a:lnTo>
                  <a:lnTo>
                    <a:pt x="151" y="7"/>
                  </a:lnTo>
                  <a:lnTo>
                    <a:pt x="151" y="7"/>
                  </a:lnTo>
                  <a:lnTo>
                    <a:pt x="151" y="7"/>
                  </a:lnTo>
                  <a:lnTo>
                    <a:pt x="150" y="7"/>
                  </a:lnTo>
                  <a:lnTo>
                    <a:pt x="150" y="7"/>
                  </a:lnTo>
                  <a:lnTo>
                    <a:pt x="150" y="8"/>
                  </a:lnTo>
                  <a:lnTo>
                    <a:pt x="150" y="8"/>
                  </a:lnTo>
                  <a:lnTo>
                    <a:pt x="148" y="8"/>
                  </a:lnTo>
                  <a:lnTo>
                    <a:pt x="148" y="8"/>
                  </a:lnTo>
                  <a:lnTo>
                    <a:pt x="148" y="8"/>
                  </a:lnTo>
                  <a:lnTo>
                    <a:pt x="146" y="8"/>
                  </a:lnTo>
                  <a:lnTo>
                    <a:pt x="146" y="8"/>
                  </a:lnTo>
                  <a:lnTo>
                    <a:pt x="146" y="8"/>
                  </a:lnTo>
                  <a:lnTo>
                    <a:pt x="146" y="8"/>
                  </a:lnTo>
                  <a:lnTo>
                    <a:pt x="145" y="8"/>
                  </a:lnTo>
                  <a:lnTo>
                    <a:pt x="145" y="8"/>
                  </a:lnTo>
                  <a:lnTo>
                    <a:pt x="145" y="8"/>
                  </a:lnTo>
                  <a:lnTo>
                    <a:pt x="143" y="8"/>
                  </a:lnTo>
                  <a:lnTo>
                    <a:pt x="143" y="8"/>
                  </a:lnTo>
                  <a:lnTo>
                    <a:pt x="143" y="8"/>
                  </a:lnTo>
                  <a:lnTo>
                    <a:pt x="142" y="8"/>
                  </a:lnTo>
                  <a:lnTo>
                    <a:pt x="142" y="8"/>
                  </a:lnTo>
                  <a:lnTo>
                    <a:pt x="142" y="8"/>
                  </a:lnTo>
                  <a:lnTo>
                    <a:pt x="142" y="8"/>
                  </a:lnTo>
                  <a:lnTo>
                    <a:pt x="140" y="8"/>
                  </a:lnTo>
                  <a:lnTo>
                    <a:pt x="140" y="8"/>
                  </a:lnTo>
                  <a:lnTo>
                    <a:pt x="140" y="8"/>
                  </a:lnTo>
                  <a:lnTo>
                    <a:pt x="138" y="8"/>
                  </a:lnTo>
                  <a:lnTo>
                    <a:pt x="138" y="8"/>
                  </a:lnTo>
                  <a:lnTo>
                    <a:pt x="138" y="8"/>
                  </a:lnTo>
                  <a:lnTo>
                    <a:pt x="138" y="8"/>
                  </a:lnTo>
                  <a:lnTo>
                    <a:pt x="137" y="8"/>
                  </a:lnTo>
                  <a:lnTo>
                    <a:pt x="137" y="8"/>
                  </a:lnTo>
                  <a:lnTo>
                    <a:pt x="137" y="8"/>
                  </a:lnTo>
                  <a:lnTo>
                    <a:pt x="135" y="8"/>
                  </a:lnTo>
                  <a:lnTo>
                    <a:pt x="135" y="8"/>
                  </a:lnTo>
                  <a:lnTo>
                    <a:pt x="135" y="8"/>
                  </a:lnTo>
                  <a:lnTo>
                    <a:pt x="135" y="8"/>
                  </a:lnTo>
                  <a:lnTo>
                    <a:pt x="133" y="8"/>
                  </a:lnTo>
                  <a:lnTo>
                    <a:pt x="133" y="8"/>
                  </a:lnTo>
                  <a:lnTo>
                    <a:pt x="133" y="8"/>
                  </a:lnTo>
                  <a:lnTo>
                    <a:pt x="132" y="8"/>
                  </a:lnTo>
                  <a:lnTo>
                    <a:pt x="132" y="8"/>
                  </a:lnTo>
                  <a:lnTo>
                    <a:pt x="132" y="8"/>
                  </a:lnTo>
                  <a:lnTo>
                    <a:pt x="130" y="8"/>
                  </a:lnTo>
                  <a:lnTo>
                    <a:pt x="130" y="8"/>
                  </a:lnTo>
                  <a:lnTo>
                    <a:pt x="130" y="8"/>
                  </a:lnTo>
                  <a:lnTo>
                    <a:pt x="130" y="8"/>
                  </a:lnTo>
                  <a:lnTo>
                    <a:pt x="129" y="10"/>
                  </a:lnTo>
                  <a:lnTo>
                    <a:pt x="129" y="10"/>
                  </a:lnTo>
                  <a:lnTo>
                    <a:pt x="129" y="10"/>
                  </a:lnTo>
                  <a:lnTo>
                    <a:pt x="127" y="10"/>
                  </a:lnTo>
                  <a:lnTo>
                    <a:pt x="127" y="10"/>
                  </a:lnTo>
                  <a:lnTo>
                    <a:pt x="127" y="10"/>
                  </a:lnTo>
                  <a:lnTo>
                    <a:pt x="127" y="10"/>
                  </a:lnTo>
                  <a:lnTo>
                    <a:pt x="125" y="10"/>
                  </a:lnTo>
                  <a:lnTo>
                    <a:pt x="125" y="10"/>
                  </a:lnTo>
                  <a:lnTo>
                    <a:pt x="125" y="10"/>
                  </a:lnTo>
                  <a:lnTo>
                    <a:pt x="124" y="10"/>
                  </a:lnTo>
                  <a:lnTo>
                    <a:pt x="124" y="10"/>
                  </a:lnTo>
                  <a:lnTo>
                    <a:pt x="124" y="10"/>
                  </a:lnTo>
                  <a:lnTo>
                    <a:pt x="124" y="10"/>
                  </a:lnTo>
                  <a:lnTo>
                    <a:pt x="122" y="10"/>
                  </a:lnTo>
                  <a:lnTo>
                    <a:pt x="122" y="10"/>
                  </a:lnTo>
                  <a:lnTo>
                    <a:pt x="122" y="10"/>
                  </a:lnTo>
                  <a:lnTo>
                    <a:pt x="120" y="10"/>
                  </a:lnTo>
                  <a:lnTo>
                    <a:pt x="120" y="10"/>
                  </a:lnTo>
                  <a:lnTo>
                    <a:pt x="120" y="10"/>
                  </a:lnTo>
                  <a:lnTo>
                    <a:pt x="119" y="10"/>
                  </a:lnTo>
                  <a:lnTo>
                    <a:pt x="119" y="10"/>
                  </a:lnTo>
                  <a:lnTo>
                    <a:pt x="119" y="10"/>
                  </a:lnTo>
                  <a:lnTo>
                    <a:pt x="119" y="10"/>
                  </a:lnTo>
                  <a:lnTo>
                    <a:pt x="117" y="10"/>
                  </a:lnTo>
                  <a:lnTo>
                    <a:pt x="117" y="10"/>
                  </a:lnTo>
                  <a:lnTo>
                    <a:pt x="117" y="10"/>
                  </a:lnTo>
                  <a:lnTo>
                    <a:pt x="116" y="10"/>
                  </a:lnTo>
                  <a:lnTo>
                    <a:pt x="116" y="10"/>
                  </a:lnTo>
                  <a:lnTo>
                    <a:pt x="116" y="10"/>
                  </a:lnTo>
                  <a:lnTo>
                    <a:pt x="116" y="10"/>
                  </a:lnTo>
                  <a:lnTo>
                    <a:pt x="114" y="10"/>
                  </a:lnTo>
                  <a:lnTo>
                    <a:pt x="114" y="10"/>
                  </a:lnTo>
                  <a:lnTo>
                    <a:pt x="114" y="10"/>
                  </a:lnTo>
                  <a:lnTo>
                    <a:pt x="112" y="10"/>
                  </a:lnTo>
                  <a:lnTo>
                    <a:pt x="112" y="10"/>
                  </a:lnTo>
                  <a:lnTo>
                    <a:pt x="112" y="10"/>
                  </a:lnTo>
                  <a:lnTo>
                    <a:pt x="111" y="10"/>
                  </a:lnTo>
                  <a:lnTo>
                    <a:pt x="111" y="10"/>
                  </a:lnTo>
                  <a:lnTo>
                    <a:pt x="111" y="10"/>
                  </a:lnTo>
                  <a:lnTo>
                    <a:pt x="111" y="10"/>
                  </a:lnTo>
                  <a:lnTo>
                    <a:pt x="109" y="10"/>
                  </a:lnTo>
                  <a:lnTo>
                    <a:pt x="109" y="10"/>
                  </a:lnTo>
                  <a:lnTo>
                    <a:pt x="109" y="12"/>
                  </a:lnTo>
                  <a:lnTo>
                    <a:pt x="107" y="12"/>
                  </a:lnTo>
                  <a:lnTo>
                    <a:pt x="107" y="12"/>
                  </a:lnTo>
                  <a:lnTo>
                    <a:pt x="107" y="12"/>
                  </a:lnTo>
                  <a:lnTo>
                    <a:pt x="107" y="12"/>
                  </a:lnTo>
                  <a:lnTo>
                    <a:pt x="106" y="12"/>
                  </a:lnTo>
                  <a:lnTo>
                    <a:pt x="106" y="12"/>
                  </a:lnTo>
                  <a:lnTo>
                    <a:pt x="106" y="12"/>
                  </a:lnTo>
                  <a:lnTo>
                    <a:pt x="104" y="12"/>
                  </a:lnTo>
                  <a:lnTo>
                    <a:pt x="104" y="12"/>
                  </a:lnTo>
                  <a:lnTo>
                    <a:pt x="104" y="12"/>
                  </a:lnTo>
                  <a:lnTo>
                    <a:pt x="104"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4" y="12"/>
                  </a:lnTo>
                  <a:lnTo>
                    <a:pt x="94" y="12"/>
                  </a:lnTo>
                  <a:lnTo>
                    <a:pt x="94" y="12"/>
                  </a:lnTo>
                  <a:lnTo>
                    <a:pt x="93" y="12"/>
                  </a:lnTo>
                  <a:lnTo>
                    <a:pt x="93" y="12"/>
                  </a:lnTo>
                  <a:lnTo>
                    <a:pt x="93" y="12"/>
                  </a:lnTo>
                  <a:lnTo>
                    <a:pt x="93"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5" y="13"/>
                  </a:lnTo>
                  <a:lnTo>
                    <a:pt x="83" y="13"/>
                  </a:lnTo>
                  <a:lnTo>
                    <a:pt x="83" y="13"/>
                  </a:lnTo>
                  <a:lnTo>
                    <a:pt x="83" y="13"/>
                  </a:lnTo>
                  <a:lnTo>
                    <a:pt x="81" y="13"/>
                  </a:lnTo>
                  <a:lnTo>
                    <a:pt x="81" y="13"/>
                  </a:lnTo>
                  <a:lnTo>
                    <a:pt x="81" y="13"/>
                  </a:lnTo>
                  <a:lnTo>
                    <a:pt x="80" y="13"/>
                  </a:lnTo>
                  <a:lnTo>
                    <a:pt x="80" y="13"/>
                  </a:lnTo>
                  <a:lnTo>
                    <a:pt x="80" y="13"/>
                  </a:lnTo>
                  <a:lnTo>
                    <a:pt x="80" y="13"/>
                  </a:lnTo>
                  <a:lnTo>
                    <a:pt x="78" y="13"/>
                  </a:lnTo>
                  <a:lnTo>
                    <a:pt x="78" y="13"/>
                  </a:lnTo>
                  <a:lnTo>
                    <a:pt x="78" y="13"/>
                  </a:lnTo>
                  <a:lnTo>
                    <a:pt x="76" y="13"/>
                  </a:lnTo>
                  <a:lnTo>
                    <a:pt x="76" y="13"/>
                  </a:lnTo>
                  <a:lnTo>
                    <a:pt x="76" y="13"/>
                  </a:lnTo>
                  <a:lnTo>
                    <a:pt x="76" y="13"/>
                  </a:lnTo>
                  <a:lnTo>
                    <a:pt x="75" y="13"/>
                  </a:lnTo>
                  <a:lnTo>
                    <a:pt x="75" y="13"/>
                  </a:lnTo>
                  <a:lnTo>
                    <a:pt x="75" y="13"/>
                  </a:lnTo>
                  <a:lnTo>
                    <a:pt x="73" y="13"/>
                  </a:lnTo>
                  <a:lnTo>
                    <a:pt x="73" y="13"/>
                  </a:lnTo>
                  <a:lnTo>
                    <a:pt x="73" y="13"/>
                  </a:lnTo>
                  <a:lnTo>
                    <a:pt x="73" y="13"/>
                  </a:lnTo>
                  <a:lnTo>
                    <a:pt x="72" y="13"/>
                  </a:lnTo>
                  <a:lnTo>
                    <a:pt x="72" y="13"/>
                  </a:lnTo>
                  <a:lnTo>
                    <a:pt x="72" y="13"/>
                  </a:lnTo>
                  <a:lnTo>
                    <a:pt x="70" y="13"/>
                  </a:lnTo>
                  <a:lnTo>
                    <a:pt x="70" y="13"/>
                  </a:lnTo>
                  <a:lnTo>
                    <a:pt x="70" y="13"/>
                  </a:lnTo>
                  <a:lnTo>
                    <a:pt x="68" y="13"/>
                  </a:lnTo>
                  <a:lnTo>
                    <a:pt x="68" y="13"/>
                  </a:lnTo>
                  <a:lnTo>
                    <a:pt x="68" y="13"/>
                  </a:lnTo>
                  <a:lnTo>
                    <a:pt x="68" y="13"/>
                  </a:lnTo>
                  <a:lnTo>
                    <a:pt x="67" y="13"/>
                  </a:lnTo>
                  <a:lnTo>
                    <a:pt x="67" y="13"/>
                  </a:lnTo>
                  <a:lnTo>
                    <a:pt x="67" y="13"/>
                  </a:lnTo>
                  <a:lnTo>
                    <a:pt x="65" y="13"/>
                  </a:lnTo>
                  <a:lnTo>
                    <a:pt x="65" y="13"/>
                  </a:lnTo>
                  <a:lnTo>
                    <a:pt x="65" y="13"/>
                  </a:lnTo>
                  <a:lnTo>
                    <a:pt x="65" y="13"/>
                  </a:lnTo>
                  <a:lnTo>
                    <a:pt x="63" y="13"/>
                  </a:lnTo>
                  <a:lnTo>
                    <a:pt x="63" y="13"/>
                  </a:lnTo>
                  <a:lnTo>
                    <a:pt x="63" y="13"/>
                  </a:lnTo>
                  <a:lnTo>
                    <a:pt x="62" y="13"/>
                  </a:lnTo>
                  <a:lnTo>
                    <a:pt x="62" y="13"/>
                  </a:lnTo>
                  <a:lnTo>
                    <a:pt x="62" y="13"/>
                  </a:lnTo>
                  <a:lnTo>
                    <a:pt x="62" y="13"/>
                  </a:lnTo>
                  <a:lnTo>
                    <a:pt x="60" y="13"/>
                  </a:lnTo>
                  <a:lnTo>
                    <a:pt x="60" y="13"/>
                  </a:lnTo>
                  <a:lnTo>
                    <a:pt x="60" y="13"/>
                  </a:lnTo>
                  <a:lnTo>
                    <a:pt x="59" y="15"/>
                  </a:lnTo>
                  <a:lnTo>
                    <a:pt x="59" y="15"/>
                  </a:lnTo>
                  <a:lnTo>
                    <a:pt x="59" y="15"/>
                  </a:lnTo>
                  <a:lnTo>
                    <a:pt x="57" y="15"/>
                  </a:lnTo>
                  <a:lnTo>
                    <a:pt x="57" y="15"/>
                  </a:lnTo>
                  <a:lnTo>
                    <a:pt x="57" y="15"/>
                  </a:lnTo>
                  <a:lnTo>
                    <a:pt x="57" y="15"/>
                  </a:lnTo>
                  <a:lnTo>
                    <a:pt x="55" y="15"/>
                  </a:lnTo>
                  <a:lnTo>
                    <a:pt x="55" y="15"/>
                  </a:lnTo>
                  <a:lnTo>
                    <a:pt x="55" y="15"/>
                  </a:lnTo>
                  <a:lnTo>
                    <a:pt x="54" y="15"/>
                  </a:lnTo>
                  <a:lnTo>
                    <a:pt x="54" y="15"/>
                  </a:lnTo>
                  <a:lnTo>
                    <a:pt x="54" y="15"/>
                  </a:lnTo>
                  <a:lnTo>
                    <a:pt x="54" y="15"/>
                  </a:lnTo>
                  <a:lnTo>
                    <a:pt x="52" y="15"/>
                  </a:lnTo>
                  <a:lnTo>
                    <a:pt x="52" y="15"/>
                  </a:lnTo>
                  <a:lnTo>
                    <a:pt x="52" y="15"/>
                  </a:lnTo>
                  <a:lnTo>
                    <a:pt x="50" y="15"/>
                  </a:lnTo>
                  <a:lnTo>
                    <a:pt x="50" y="15"/>
                  </a:lnTo>
                  <a:lnTo>
                    <a:pt x="50" y="15"/>
                  </a:lnTo>
                  <a:lnTo>
                    <a:pt x="49" y="15"/>
                  </a:lnTo>
                  <a:lnTo>
                    <a:pt x="49" y="15"/>
                  </a:lnTo>
                  <a:lnTo>
                    <a:pt x="49" y="15"/>
                  </a:lnTo>
                  <a:lnTo>
                    <a:pt x="49" y="15"/>
                  </a:lnTo>
                  <a:lnTo>
                    <a:pt x="47" y="15"/>
                  </a:lnTo>
                  <a:lnTo>
                    <a:pt x="47" y="15"/>
                  </a:lnTo>
                  <a:lnTo>
                    <a:pt x="47" y="15"/>
                  </a:lnTo>
                  <a:lnTo>
                    <a:pt x="46" y="15"/>
                  </a:lnTo>
                  <a:lnTo>
                    <a:pt x="46" y="15"/>
                  </a:lnTo>
                  <a:lnTo>
                    <a:pt x="46" y="15"/>
                  </a:lnTo>
                  <a:lnTo>
                    <a:pt x="46" y="17"/>
                  </a:lnTo>
                  <a:lnTo>
                    <a:pt x="44" y="17"/>
                  </a:lnTo>
                  <a:lnTo>
                    <a:pt x="44" y="17"/>
                  </a:lnTo>
                  <a:lnTo>
                    <a:pt x="44" y="17"/>
                  </a:lnTo>
                  <a:lnTo>
                    <a:pt x="42" y="17"/>
                  </a:lnTo>
                  <a:lnTo>
                    <a:pt x="42" y="17"/>
                  </a:lnTo>
                  <a:lnTo>
                    <a:pt x="42" y="17"/>
                  </a:lnTo>
                  <a:lnTo>
                    <a:pt x="42" y="17"/>
                  </a:lnTo>
                  <a:lnTo>
                    <a:pt x="41" y="17"/>
                  </a:lnTo>
                  <a:lnTo>
                    <a:pt x="41" y="17"/>
                  </a:lnTo>
                  <a:lnTo>
                    <a:pt x="41" y="17"/>
                  </a:lnTo>
                  <a:lnTo>
                    <a:pt x="39" y="17"/>
                  </a:lnTo>
                  <a:lnTo>
                    <a:pt x="39" y="17"/>
                  </a:lnTo>
                  <a:lnTo>
                    <a:pt x="39" y="17"/>
                  </a:lnTo>
                  <a:lnTo>
                    <a:pt x="37" y="17"/>
                  </a:lnTo>
                  <a:lnTo>
                    <a:pt x="37" y="17"/>
                  </a:lnTo>
                  <a:lnTo>
                    <a:pt x="37" y="17"/>
                  </a:lnTo>
                  <a:lnTo>
                    <a:pt x="37" y="17"/>
                  </a:lnTo>
                  <a:lnTo>
                    <a:pt x="36" y="17"/>
                  </a:lnTo>
                  <a:lnTo>
                    <a:pt x="36" y="17"/>
                  </a:lnTo>
                  <a:lnTo>
                    <a:pt x="36" y="17"/>
                  </a:lnTo>
                  <a:lnTo>
                    <a:pt x="34" y="17"/>
                  </a:lnTo>
                  <a:lnTo>
                    <a:pt x="34" y="17"/>
                  </a:lnTo>
                  <a:lnTo>
                    <a:pt x="34" y="17"/>
                  </a:lnTo>
                  <a:lnTo>
                    <a:pt x="34" y="17"/>
                  </a:lnTo>
                  <a:lnTo>
                    <a:pt x="33" y="17"/>
                  </a:lnTo>
                  <a:lnTo>
                    <a:pt x="33" y="17"/>
                  </a:lnTo>
                  <a:lnTo>
                    <a:pt x="33" y="17"/>
                  </a:lnTo>
                  <a:lnTo>
                    <a:pt x="31" y="17"/>
                  </a:lnTo>
                  <a:lnTo>
                    <a:pt x="31" y="17"/>
                  </a:lnTo>
                  <a:lnTo>
                    <a:pt x="31" y="17"/>
                  </a:lnTo>
                  <a:lnTo>
                    <a:pt x="31" y="17"/>
                  </a:lnTo>
                  <a:lnTo>
                    <a:pt x="29" y="17"/>
                  </a:lnTo>
                  <a:lnTo>
                    <a:pt x="29" y="17"/>
                  </a:lnTo>
                  <a:lnTo>
                    <a:pt x="29" y="17"/>
                  </a:lnTo>
                  <a:lnTo>
                    <a:pt x="28" y="17"/>
                  </a:lnTo>
                  <a:lnTo>
                    <a:pt x="28" y="17"/>
                  </a:lnTo>
                  <a:lnTo>
                    <a:pt x="28" y="17"/>
                  </a:lnTo>
                  <a:lnTo>
                    <a:pt x="26" y="17"/>
                  </a:lnTo>
                  <a:lnTo>
                    <a:pt x="26" y="17"/>
                  </a:lnTo>
                  <a:lnTo>
                    <a:pt x="26" y="17"/>
                  </a:lnTo>
                  <a:lnTo>
                    <a:pt x="26" y="17"/>
                  </a:lnTo>
                  <a:lnTo>
                    <a:pt x="24" y="17"/>
                  </a:lnTo>
                  <a:lnTo>
                    <a:pt x="24" y="17"/>
                  </a:lnTo>
                  <a:lnTo>
                    <a:pt x="24" y="19"/>
                  </a:lnTo>
                  <a:lnTo>
                    <a:pt x="23" y="19"/>
                  </a:lnTo>
                  <a:lnTo>
                    <a:pt x="23" y="19"/>
                  </a:lnTo>
                  <a:lnTo>
                    <a:pt x="23" y="19"/>
                  </a:lnTo>
                  <a:lnTo>
                    <a:pt x="23" y="19"/>
                  </a:lnTo>
                  <a:lnTo>
                    <a:pt x="21" y="19"/>
                  </a:lnTo>
                  <a:lnTo>
                    <a:pt x="21" y="19"/>
                  </a:lnTo>
                  <a:lnTo>
                    <a:pt x="21" y="19"/>
                  </a:lnTo>
                  <a:lnTo>
                    <a:pt x="20" y="19"/>
                  </a:lnTo>
                  <a:lnTo>
                    <a:pt x="20" y="19"/>
                  </a:lnTo>
                  <a:lnTo>
                    <a:pt x="20" y="19"/>
                  </a:lnTo>
                  <a:lnTo>
                    <a:pt x="18" y="19"/>
                  </a:lnTo>
                  <a:lnTo>
                    <a:pt x="18" y="19"/>
                  </a:lnTo>
                  <a:lnTo>
                    <a:pt x="18" y="19"/>
                  </a:lnTo>
                  <a:lnTo>
                    <a:pt x="18" y="19"/>
                  </a:lnTo>
                  <a:lnTo>
                    <a:pt x="16" y="19"/>
                  </a:lnTo>
                  <a:lnTo>
                    <a:pt x="16" y="19"/>
                  </a:lnTo>
                  <a:lnTo>
                    <a:pt x="16" y="19"/>
                  </a:lnTo>
                  <a:lnTo>
                    <a:pt x="15" y="19"/>
                  </a:lnTo>
                  <a:lnTo>
                    <a:pt x="15" y="19"/>
                  </a:lnTo>
                  <a:lnTo>
                    <a:pt x="15" y="19"/>
                  </a:lnTo>
                  <a:lnTo>
                    <a:pt x="15" y="19"/>
                  </a:lnTo>
                  <a:lnTo>
                    <a:pt x="13" y="19"/>
                  </a:lnTo>
                  <a:lnTo>
                    <a:pt x="13" y="19"/>
                  </a:lnTo>
                  <a:lnTo>
                    <a:pt x="13" y="19"/>
                  </a:lnTo>
                  <a:lnTo>
                    <a:pt x="11" y="19"/>
                  </a:lnTo>
                  <a:lnTo>
                    <a:pt x="11" y="19"/>
                  </a:lnTo>
                  <a:lnTo>
                    <a:pt x="11" y="19"/>
                  </a:lnTo>
                  <a:lnTo>
                    <a:pt x="11" y="19"/>
                  </a:lnTo>
                  <a:lnTo>
                    <a:pt x="10" y="19"/>
                  </a:lnTo>
                  <a:lnTo>
                    <a:pt x="10" y="19"/>
                  </a:lnTo>
                  <a:lnTo>
                    <a:pt x="10" y="19"/>
                  </a:lnTo>
                  <a:lnTo>
                    <a:pt x="8" y="19"/>
                  </a:lnTo>
                  <a:lnTo>
                    <a:pt x="8" y="19"/>
                  </a:lnTo>
                  <a:lnTo>
                    <a:pt x="8" y="19"/>
                  </a:lnTo>
                  <a:lnTo>
                    <a:pt x="7" y="19"/>
                  </a:lnTo>
                  <a:lnTo>
                    <a:pt x="7" y="19"/>
                  </a:lnTo>
                  <a:lnTo>
                    <a:pt x="7" y="19"/>
                  </a:lnTo>
                  <a:lnTo>
                    <a:pt x="7" y="19"/>
                  </a:lnTo>
                  <a:lnTo>
                    <a:pt x="5" y="19"/>
                  </a:lnTo>
                  <a:lnTo>
                    <a:pt x="5" y="20"/>
                  </a:lnTo>
                  <a:lnTo>
                    <a:pt x="5" y="20"/>
                  </a:lnTo>
                  <a:lnTo>
                    <a:pt x="3" y="20"/>
                  </a:lnTo>
                  <a:lnTo>
                    <a:pt x="3" y="20"/>
                  </a:lnTo>
                  <a:lnTo>
                    <a:pt x="3" y="20"/>
                  </a:lnTo>
                  <a:lnTo>
                    <a:pt x="3" y="20"/>
                  </a:lnTo>
                  <a:lnTo>
                    <a:pt x="2" y="20"/>
                  </a:lnTo>
                  <a:lnTo>
                    <a:pt x="2" y="20"/>
                  </a:lnTo>
                  <a:lnTo>
                    <a:pt x="2" y="20"/>
                  </a:lnTo>
                  <a:lnTo>
                    <a:pt x="0" y="20"/>
                  </a:lnTo>
                  <a:lnTo>
                    <a:pt x="0" y="20"/>
                  </a:lnTo>
                  <a:lnTo>
                    <a:pt x="0" y="20"/>
                  </a:lnTo>
                  <a:lnTo>
                    <a:pt x="0" y="20"/>
                  </a:lnTo>
                  <a:close/>
                </a:path>
              </a:pathLst>
            </a:custGeom>
            <a:solidFill>
              <a:srgbClr val="ffffcc"/>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28" name=""/>
            <p:cNvSpPr/>
            <p:nvPr/>
          </p:nvSpPr>
          <p:spPr>
            <a:xfrm>
              <a:off x="2122560" y="6280200"/>
              <a:ext cx="187200" cy="15840"/>
            </a:xfrm>
            <a:custGeom>
              <a:avLst/>
              <a:gdLst/>
              <a:ahLst/>
              <a:rect l="l" t="t" r="r" b="b"/>
              <a:pathLst>
                <a:path w="236" h="20">
                  <a:moveTo>
                    <a:pt x="0" y="20"/>
                  </a:moveTo>
                  <a:lnTo>
                    <a:pt x="0" y="20"/>
                  </a:lnTo>
                  <a:lnTo>
                    <a:pt x="0" y="20"/>
                  </a:lnTo>
                  <a:lnTo>
                    <a:pt x="0" y="20"/>
                  </a:lnTo>
                  <a:lnTo>
                    <a:pt x="2" y="20"/>
                  </a:lnTo>
                  <a:lnTo>
                    <a:pt x="2" y="20"/>
                  </a:lnTo>
                  <a:lnTo>
                    <a:pt x="2" y="20"/>
                  </a:lnTo>
                  <a:lnTo>
                    <a:pt x="3" y="20"/>
                  </a:lnTo>
                  <a:lnTo>
                    <a:pt x="3" y="20"/>
                  </a:lnTo>
                  <a:lnTo>
                    <a:pt x="3" y="20"/>
                  </a:lnTo>
                  <a:lnTo>
                    <a:pt x="3" y="20"/>
                  </a:lnTo>
                  <a:lnTo>
                    <a:pt x="5" y="20"/>
                  </a:lnTo>
                  <a:lnTo>
                    <a:pt x="5" y="20"/>
                  </a:lnTo>
                  <a:lnTo>
                    <a:pt x="5" y="19"/>
                  </a:lnTo>
                  <a:lnTo>
                    <a:pt x="7" y="19"/>
                  </a:lnTo>
                  <a:lnTo>
                    <a:pt x="7" y="19"/>
                  </a:lnTo>
                  <a:lnTo>
                    <a:pt x="7" y="19"/>
                  </a:lnTo>
                  <a:lnTo>
                    <a:pt x="7" y="19"/>
                  </a:lnTo>
                  <a:lnTo>
                    <a:pt x="8" y="19"/>
                  </a:lnTo>
                  <a:lnTo>
                    <a:pt x="8" y="19"/>
                  </a:lnTo>
                  <a:lnTo>
                    <a:pt x="8" y="19"/>
                  </a:lnTo>
                  <a:lnTo>
                    <a:pt x="10" y="19"/>
                  </a:lnTo>
                  <a:lnTo>
                    <a:pt x="10" y="19"/>
                  </a:lnTo>
                  <a:lnTo>
                    <a:pt x="10" y="19"/>
                  </a:lnTo>
                  <a:lnTo>
                    <a:pt x="11" y="19"/>
                  </a:lnTo>
                  <a:lnTo>
                    <a:pt x="11" y="19"/>
                  </a:lnTo>
                  <a:lnTo>
                    <a:pt x="11" y="19"/>
                  </a:lnTo>
                  <a:lnTo>
                    <a:pt x="11"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18" y="19"/>
                  </a:lnTo>
                  <a:lnTo>
                    <a:pt x="20" y="19"/>
                  </a:lnTo>
                  <a:lnTo>
                    <a:pt x="20" y="19"/>
                  </a:lnTo>
                  <a:lnTo>
                    <a:pt x="20" y="19"/>
                  </a:lnTo>
                  <a:lnTo>
                    <a:pt x="21" y="19"/>
                  </a:lnTo>
                  <a:lnTo>
                    <a:pt x="21" y="19"/>
                  </a:lnTo>
                  <a:lnTo>
                    <a:pt x="21" y="19"/>
                  </a:lnTo>
                  <a:lnTo>
                    <a:pt x="23" y="19"/>
                  </a:lnTo>
                  <a:lnTo>
                    <a:pt x="23" y="19"/>
                  </a:lnTo>
                  <a:lnTo>
                    <a:pt x="23" y="19"/>
                  </a:lnTo>
                  <a:lnTo>
                    <a:pt x="23" y="19"/>
                  </a:lnTo>
                  <a:lnTo>
                    <a:pt x="24" y="19"/>
                  </a:lnTo>
                  <a:lnTo>
                    <a:pt x="24" y="17"/>
                  </a:lnTo>
                  <a:lnTo>
                    <a:pt x="24" y="17"/>
                  </a:lnTo>
                  <a:lnTo>
                    <a:pt x="26" y="17"/>
                  </a:lnTo>
                  <a:lnTo>
                    <a:pt x="26" y="17"/>
                  </a:lnTo>
                  <a:lnTo>
                    <a:pt x="26" y="17"/>
                  </a:lnTo>
                  <a:lnTo>
                    <a:pt x="26" y="17"/>
                  </a:lnTo>
                  <a:lnTo>
                    <a:pt x="28" y="17"/>
                  </a:lnTo>
                  <a:lnTo>
                    <a:pt x="28" y="17"/>
                  </a:lnTo>
                  <a:lnTo>
                    <a:pt x="28" y="17"/>
                  </a:lnTo>
                  <a:lnTo>
                    <a:pt x="29" y="17"/>
                  </a:lnTo>
                  <a:lnTo>
                    <a:pt x="29" y="17"/>
                  </a:lnTo>
                  <a:lnTo>
                    <a:pt x="29" y="17"/>
                  </a:lnTo>
                  <a:lnTo>
                    <a:pt x="31" y="17"/>
                  </a:lnTo>
                  <a:lnTo>
                    <a:pt x="31" y="17"/>
                  </a:lnTo>
                  <a:lnTo>
                    <a:pt x="31" y="17"/>
                  </a:lnTo>
                  <a:lnTo>
                    <a:pt x="31" y="17"/>
                  </a:lnTo>
                  <a:lnTo>
                    <a:pt x="33" y="17"/>
                  </a:lnTo>
                  <a:lnTo>
                    <a:pt x="33" y="17"/>
                  </a:lnTo>
                  <a:lnTo>
                    <a:pt x="33" y="17"/>
                  </a:lnTo>
                  <a:lnTo>
                    <a:pt x="34" y="17"/>
                  </a:lnTo>
                  <a:lnTo>
                    <a:pt x="34" y="17"/>
                  </a:lnTo>
                  <a:lnTo>
                    <a:pt x="34" y="17"/>
                  </a:lnTo>
                  <a:lnTo>
                    <a:pt x="34" y="17"/>
                  </a:lnTo>
                  <a:lnTo>
                    <a:pt x="36" y="17"/>
                  </a:lnTo>
                  <a:lnTo>
                    <a:pt x="36" y="17"/>
                  </a:lnTo>
                  <a:lnTo>
                    <a:pt x="36" y="17"/>
                  </a:lnTo>
                  <a:lnTo>
                    <a:pt x="37" y="17"/>
                  </a:lnTo>
                  <a:lnTo>
                    <a:pt x="37" y="17"/>
                  </a:lnTo>
                  <a:lnTo>
                    <a:pt x="37" y="17"/>
                  </a:lnTo>
                  <a:lnTo>
                    <a:pt x="37" y="17"/>
                  </a:lnTo>
                  <a:lnTo>
                    <a:pt x="39" y="17"/>
                  </a:lnTo>
                  <a:lnTo>
                    <a:pt x="39" y="17"/>
                  </a:lnTo>
                  <a:lnTo>
                    <a:pt x="39" y="17"/>
                  </a:lnTo>
                  <a:lnTo>
                    <a:pt x="41" y="17"/>
                  </a:lnTo>
                  <a:lnTo>
                    <a:pt x="41" y="17"/>
                  </a:lnTo>
                  <a:lnTo>
                    <a:pt x="41" y="17"/>
                  </a:lnTo>
                  <a:lnTo>
                    <a:pt x="42" y="17"/>
                  </a:lnTo>
                  <a:lnTo>
                    <a:pt x="42" y="17"/>
                  </a:lnTo>
                  <a:lnTo>
                    <a:pt x="42" y="17"/>
                  </a:lnTo>
                  <a:lnTo>
                    <a:pt x="42" y="17"/>
                  </a:lnTo>
                  <a:lnTo>
                    <a:pt x="44" y="17"/>
                  </a:lnTo>
                  <a:lnTo>
                    <a:pt x="44" y="17"/>
                  </a:lnTo>
                  <a:lnTo>
                    <a:pt x="44" y="17"/>
                  </a:lnTo>
                  <a:lnTo>
                    <a:pt x="46" y="17"/>
                  </a:lnTo>
                  <a:lnTo>
                    <a:pt x="46" y="15"/>
                  </a:lnTo>
                  <a:lnTo>
                    <a:pt x="46" y="15"/>
                  </a:lnTo>
                  <a:lnTo>
                    <a:pt x="46" y="15"/>
                  </a:lnTo>
                  <a:lnTo>
                    <a:pt x="47" y="15"/>
                  </a:lnTo>
                  <a:lnTo>
                    <a:pt x="47" y="15"/>
                  </a:lnTo>
                  <a:lnTo>
                    <a:pt x="47" y="15"/>
                  </a:lnTo>
                  <a:lnTo>
                    <a:pt x="49" y="15"/>
                  </a:lnTo>
                  <a:lnTo>
                    <a:pt x="49" y="15"/>
                  </a:lnTo>
                  <a:lnTo>
                    <a:pt x="49" y="15"/>
                  </a:lnTo>
                  <a:lnTo>
                    <a:pt x="49" y="15"/>
                  </a:lnTo>
                  <a:lnTo>
                    <a:pt x="50" y="15"/>
                  </a:lnTo>
                  <a:lnTo>
                    <a:pt x="50" y="15"/>
                  </a:lnTo>
                  <a:lnTo>
                    <a:pt x="50" y="15"/>
                  </a:lnTo>
                  <a:lnTo>
                    <a:pt x="52" y="15"/>
                  </a:lnTo>
                  <a:lnTo>
                    <a:pt x="52" y="15"/>
                  </a:lnTo>
                  <a:lnTo>
                    <a:pt x="52" y="15"/>
                  </a:lnTo>
                  <a:lnTo>
                    <a:pt x="54" y="15"/>
                  </a:lnTo>
                  <a:lnTo>
                    <a:pt x="54" y="15"/>
                  </a:lnTo>
                  <a:lnTo>
                    <a:pt x="54" y="15"/>
                  </a:lnTo>
                  <a:lnTo>
                    <a:pt x="54" y="15"/>
                  </a:lnTo>
                  <a:lnTo>
                    <a:pt x="55" y="15"/>
                  </a:lnTo>
                  <a:lnTo>
                    <a:pt x="55" y="15"/>
                  </a:lnTo>
                  <a:lnTo>
                    <a:pt x="55" y="15"/>
                  </a:lnTo>
                  <a:lnTo>
                    <a:pt x="57" y="15"/>
                  </a:lnTo>
                  <a:lnTo>
                    <a:pt x="57" y="15"/>
                  </a:lnTo>
                  <a:lnTo>
                    <a:pt x="57" y="15"/>
                  </a:lnTo>
                  <a:lnTo>
                    <a:pt x="57" y="15"/>
                  </a:lnTo>
                  <a:lnTo>
                    <a:pt x="59" y="15"/>
                  </a:lnTo>
                  <a:lnTo>
                    <a:pt x="59" y="15"/>
                  </a:lnTo>
                  <a:lnTo>
                    <a:pt x="59" y="15"/>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3"/>
                  </a:lnTo>
                  <a:lnTo>
                    <a:pt x="65" y="13"/>
                  </a:lnTo>
                  <a:lnTo>
                    <a:pt x="67" y="13"/>
                  </a:lnTo>
                  <a:lnTo>
                    <a:pt x="67" y="13"/>
                  </a:lnTo>
                  <a:lnTo>
                    <a:pt x="67" y="13"/>
                  </a:lnTo>
                  <a:lnTo>
                    <a:pt x="68" y="13"/>
                  </a:lnTo>
                  <a:lnTo>
                    <a:pt x="68" y="13"/>
                  </a:lnTo>
                  <a:lnTo>
                    <a:pt x="68" y="13"/>
                  </a:lnTo>
                  <a:lnTo>
                    <a:pt x="68" y="13"/>
                  </a:lnTo>
                  <a:lnTo>
                    <a:pt x="70" y="13"/>
                  </a:lnTo>
                  <a:lnTo>
                    <a:pt x="70" y="13"/>
                  </a:lnTo>
                  <a:lnTo>
                    <a:pt x="70" y="13"/>
                  </a:lnTo>
                  <a:lnTo>
                    <a:pt x="72" y="13"/>
                  </a:lnTo>
                  <a:lnTo>
                    <a:pt x="72" y="13"/>
                  </a:lnTo>
                  <a:lnTo>
                    <a:pt x="72" y="13"/>
                  </a:lnTo>
                  <a:lnTo>
                    <a:pt x="73" y="13"/>
                  </a:lnTo>
                  <a:lnTo>
                    <a:pt x="73" y="13"/>
                  </a:lnTo>
                  <a:lnTo>
                    <a:pt x="73" y="13"/>
                  </a:lnTo>
                  <a:lnTo>
                    <a:pt x="73" y="13"/>
                  </a:lnTo>
                  <a:lnTo>
                    <a:pt x="75" y="13"/>
                  </a:lnTo>
                  <a:lnTo>
                    <a:pt x="75" y="13"/>
                  </a:lnTo>
                  <a:lnTo>
                    <a:pt x="75" y="13"/>
                  </a:lnTo>
                  <a:lnTo>
                    <a:pt x="76" y="13"/>
                  </a:lnTo>
                  <a:lnTo>
                    <a:pt x="76" y="13"/>
                  </a:lnTo>
                  <a:lnTo>
                    <a:pt x="76" y="13"/>
                  </a:lnTo>
                  <a:lnTo>
                    <a:pt x="76" y="13"/>
                  </a:lnTo>
                  <a:lnTo>
                    <a:pt x="78" y="13"/>
                  </a:lnTo>
                  <a:lnTo>
                    <a:pt x="78" y="13"/>
                  </a:lnTo>
                  <a:lnTo>
                    <a:pt x="78" y="13"/>
                  </a:lnTo>
                  <a:lnTo>
                    <a:pt x="80" y="13"/>
                  </a:lnTo>
                  <a:lnTo>
                    <a:pt x="80" y="13"/>
                  </a:lnTo>
                  <a:lnTo>
                    <a:pt x="80" y="13"/>
                  </a:lnTo>
                  <a:lnTo>
                    <a:pt x="80" y="13"/>
                  </a:lnTo>
                  <a:lnTo>
                    <a:pt x="81" y="13"/>
                  </a:lnTo>
                  <a:lnTo>
                    <a:pt x="81" y="13"/>
                  </a:lnTo>
                  <a:lnTo>
                    <a:pt x="81" y="13"/>
                  </a:lnTo>
                  <a:lnTo>
                    <a:pt x="83" y="13"/>
                  </a:lnTo>
                  <a:lnTo>
                    <a:pt x="83" y="13"/>
                  </a:lnTo>
                  <a:lnTo>
                    <a:pt x="83" y="13"/>
                  </a:lnTo>
                  <a:lnTo>
                    <a:pt x="85" y="13"/>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0"/>
                  </a:lnTo>
                  <a:lnTo>
                    <a:pt x="109" y="10"/>
                  </a:lnTo>
                  <a:lnTo>
                    <a:pt x="111" y="10"/>
                  </a:lnTo>
                  <a:lnTo>
                    <a:pt x="111" y="10"/>
                  </a:lnTo>
                  <a:lnTo>
                    <a:pt x="111" y="10"/>
                  </a:lnTo>
                  <a:lnTo>
                    <a:pt x="111" y="10"/>
                  </a:lnTo>
                  <a:lnTo>
                    <a:pt x="112" y="10"/>
                  </a:lnTo>
                  <a:lnTo>
                    <a:pt x="112" y="10"/>
                  </a:lnTo>
                  <a:lnTo>
                    <a:pt x="112" y="10"/>
                  </a:lnTo>
                  <a:lnTo>
                    <a:pt x="114" y="10"/>
                  </a:lnTo>
                  <a:lnTo>
                    <a:pt x="114" y="10"/>
                  </a:lnTo>
                  <a:lnTo>
                    <a:pt x="114" y="10"/>
                  </a:lnTo>
                  <a:lnTo>
                    <a:pt x="116" y="10"/>
                  </a:lnTo>
                  <a:lnTo>
                    <a:pt x="116" y="10"/>
                  </a:lnTo>
                  <a:lnTo>
                    <a:pt x="116" y="10"/>
                  </a:lnTo>
                  <a:lnTo>
                    <a:pt x="116" y="10"/>
                  </a:lnTo>
                  <a:lnTo>
                    <a:pt x="117" y="10"/>
                  </a:lnTo>
                  <a:lnTo>
                    <a:pt x="117" y="10"/>
                  </a:lnTo>
                  <a:lnTo>
                    <a:pt x="117" y="10"/>
                  </a:lnTo>
                  <a:lnTo>
                    <a:pt x="119" y="10"/>
                  </a:lnTo>
                  <a:lnTo>
                    <a:pt x="119" y="10"/>
                  </a:lnTo>
                  <a:lnTo>
                    <a:pt x="119" y="10"/>
                  </a:lnTo>
                  <a:lnTo>
                    <a:pt x="119" y="10"/>
                  </a:lnTo>
                  <a:lnTo>
                    <a:pt x="120" y="10"/>
                  </a:lnTo>
                  <a:lnTo>
                    <a:pt x="120" y="10"/>
                  </a:lnTo>
                  <a:lnTo>
                    <a:pt x="120" y="10"/>
                  </a:lnTo>
                  <a:lnTo>
                    <a:pt x="122" y="10"/>
                  </a:lnTo>
                  <a:lnTo>
                    <a:pt x="122" y="10"/>
                  </a:lnTo>
                  <a:lnTo>
                    <a:pt x="122" y="10"/>
                  </a:lnTo>
                  <a:lnTo>
                    <a:pt x="124" y="10"/>
                  </a:lnTo>
                  <a:lnTo>
                    <a:pt x="124" y="10"/>
                  </a:lnTo>
                  <a:lnTo>
                    <a:pt x="124" y="10"/>
                  </a:lnTo>
                  <a:lnTo>
                    <a:pt x="124" y="10"/>
                  </a:lnTo>
                  <a:lnTo>
                    <a:pt x="125" y="10"/>
                  </a:lnTo>
                  <a:lnTo>
                    <a:pt x="125" y="10"/>
                  </a:lnTo>
                  <a:lnTo>
                    <a:pt x="125" y="10"/>
                  </a:lnTo>
                  <a:lnTo>
                    <a:pt x="127" y="10"/>
                  </a:lnTo>
                  <a:lnTo>
                    <a:pt x="127" y="10"/>
                  </a:lnTo>
                  <a:lnTo>
                    <a:pt x="127" y="10"/>
                  </a:lnTo>
                  <a:lnTo>
                    <a:pt x="127" y="10"/>
                  </a:lnTo>
                  <a:lnTo>
                    <a:pt x="129" y="10"/>
                  </a:lnTo>
                  <a:lnTo>
                    <a:pt x="129" y="10"/>
                  </a:lnTo>
                  <a:lnTo>
                    <a:pt x="129" y="10"/>
                  </a:lnTo>
                  <a:lnTo>
                    <a:pt x="130" y="8"/>
                  </a:lnTo>
                  <a:lnTo>
                    <a:pt x="130" y="8"/>
                  </a:lnTo>
                  <a:lnTo>
                    <a:pt x="130" y="8"/>
                  </a:lnTo>
                  <a:lnTo>
                    <a:pt x="130" y="8"/>
                  </a:lnTo>
                  <a:lnTo>
                    <a:pt x="132" y="8"/>
                  </a:lnTo>
                  <a:lnTo>
                    <a:pt x="132" y="8"/>
                  </a:lnTo>
                  <a:lnTo>
                    <a:pt x="132" y="8"/>
                  </a:lnTo>
                  <a:lnTo>
                    <a:pt x="133" y="8"/>
                  </a:lnTo>
                  <a:lnTo>
                    <a:pt x="133" y="8"/>
                  </a:lnTo>
                  <a:lnTo>
                    <a:pt x="133" y="8"/>
                  </a:lnTo>
                  <a:lnTo>
                    <a:pt x="135" y="8"/>
                  </a:lnTo>
                  <a:lnTo>
                    <a:pt x="135" y="8"/>
                  </a:lnTo>
                  <a:lnTo>
                    <a:pt x="135" y="8"/>
                  </a:lnTo>
                  <a:lnTo>
                    <a:pt x="135" y="8"/>
                  </a:lnTo>
                  <a:lnTo>
                    <a:pt x="137" y="8"/>
                  </a:lnTo>
                  <a:lnTo>
                    <a:pt x="137" y="8"/>
                  </a:lnTo>
                  <a:lnTo>
                    <a:pt x="137" y="8"/>
                  </a:lnTo>
                  <a:lnTo>
                    <a:pt x="138" y="8"/>
                  </a:lnTo>
                  <a:lnTo>
                    <a:pt x="138" y="8"/>
                  </a:lnTo>
                  <a:lnTo>
                    <a:pt x="138" y="8"/>
                  </a:lnTo>
                  <a:lnTo>
                    <a:pt x="138" y="8"/>
                  </a:lnTo>
                  <a:lnTo>
                    <a:pt x="140" y="8"/>
                  </a:lnTo>
                  <a:lnTo>
                    <a:pt x="140" y="8"/>
                  </a:lnTo>
                  <a:lnTo>
                    <a:pt x="140" y="8"/>
                  </a:lnTo>
                  <a:lnTo>
                    <a:pt x="142" y="8"/>
                  </a:lnTo>
                  <a:lnTo>
                    <a:pt x="142" y="8"/>
                  </a:lnTo>
                  <a:lnTo>
                    <a:pt x="142" y="8"/>
                  </a:lnTo>
                  <a:lnTo>
                    <a:pt x="142" y="8"/>
                  </a:lnTo>
                  <a:lnTo>
                    <a:pt x="143" y="8"/>
                  </a:lnTo>
                  <a:lnTo>
                    <a:pt x="143" y="8"/>
                  </a:lnTo>
                  <a:lnTo>
                    <a:pt x="143" y="8"/>
                  </a:lnTo>
                  <a:lnTo>
                    <a:pt x="145" y="8"/>
                  </a:lnTo>
                  <a:lnTo>
                    <a:pt x="145" y="8"/>
                  </a:lnTo>
                  <a:lnTo>
                    <a:pt x="145" y="8"/>
                  </a:lnTo>
                  <a:lnTo>
                    <a:pt x="146" y="8"/>
                  </a:lnTo>
                  <a:lnTo>
                    <a:pt x="146" y="8"/>
                  </a:lnTo>
                  <a:lnTo>
                    <a:pt x="146" y="8"/>
                  </a:lnTo>
                  <a:lnTo>
                    <a:pt x="146" y="8"/>
                  </a:lnTo>
                  <a:lnTo>
                    <a:pt x="148" y="8"/>
                  </a:lnTo>
                  <a:lnTo>
                    <a:pt x="148" y="8"/>
                  </a:lnTo>
                  <a:lnTo>
                    <a:pt x="148" y="8"/>
                  </a:lnTo>
                  <a:lnTo>
                    <a:pt x="150" y="8"/>
                  </a:lnTo>
                  <a:lnTo>
                    <a:pt x="150" y="8"/>
                  </a:lnTo>
                  <a:lnTo>
                    <a:pt x="150" y="7"/>
                  </a:lnTo>
                  <a:lnTo>
                    <a:pt x="150" y="7"/>
                  </a:lnTo>
                  <a:lnTo>
                    <a:pt x="151" y="7"/>
                  </a:lnTo>
                  <a:lnTo>
                    <a:pt x="151" y="7"/>
                  </a:lnTo>
                  <a:lnTo>
                    <a:pt x="151" y="7"/>
                  </a:lnTo>
                  <a:lnTo>
                    <a:pt x="153" y="7"/>
                  </a:lnTo>
                  <a:lnTo>
                    <a:pt x="153" y="7"/>
                  </a:lnTo>
                  <a:lnTo>
                    <a:pt x="153" y="7"/>
                  </a:lnTo>
                  <a:lnTo>
                    <a:pt x="153" y="7"/>
                  </a:lnTo>
                  <a:lnTo>
                    <a:pt x="155" y="7"/>
                  </a:lnTo>
                  <a:lnTo>
                    <a:pt x="155" y="7"/>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6" y="7"/>
                  </a:lnTo>
                  <a:lnTo>
                    <a:pt x="166" y="7"/>
                  </a:lnTo>
                  <a:lnTo>
                    <a:pt x="166" y="7"/>
                  </a:lnTo>
                  <a:lnTo>
                    <a:pt x="166" y="7"/>
                  </a:lnTo>
                  <a:lnTo>
                    <a:pt x="168" y="7"/>
                  </a:lnTo>
                  <a:lnTo>
                    <a:pt x="168" y="7"/>
                  </a:lnTo>
                  <a:lnTo>
                    <a:pt x="168" y="7"/>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3"/>
                  </a:lnTo>
                  <a:lnTo>
                    <a:pt x="192" y="3"/>
                  </a:lnTo>
                  <a:lnTo>
                    <a:pt x="192" y="3"/>
                  </a:lnTo>
                  <a:lnTo>
                    <a:pt x="192" y="3"/>
                  </a:lnTo>
                  <a:lnTo>
                    <a:pt x="192"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0" y="3"/>
                  </a:lnTo>
                  <a:lnTo>
                    <a:pt x="202" y="3"/>
                  </a:lnTo>
                  <a:lnTo>
                    <a:pt x="202" y="3"/>
                  </a:lnTo>
                  <a:lnTo>
                    <a:pt x="202" y="3"/>
                  </a:lnTo>
                  <a:lnTo>
                    <a:pt x="203" y="3"/>
                  </a:lnTo>
                  <a:lnTo>
                    <a:pt x="203" y="3"/>
                  </a:lnTo>
                  <a:lnTo>
                    <a:pt x="203" y="3"/>
                  </a:lnTo>
                  <a:lnTo>
                    <a:pt x="203" y="3"/>
                  </a:lnTo>
                  <a:lnTo>
                    <a:pt x="205" y="3"/>
                  </a:lnTo>
                  <a:lnTo>
                    <a:pt x="205" y="3"/>
                  </a:lnTo>
                  <a:lnTo>
                    <a:pt x="205" y="3"/>
                  </a:lnTo>
                  <a:lnTo>
                    <a:pt x="207" y="3"/>
                  </a:lnTo>
                  <a:lnTo>
                    <a:pt x="207" y="3"/>
                  </a:lnTo>
                  <a:lnTo>
                    <a:pt x="207" y="3"/>
                  </a:lnTo>
                  <a:lnTo>
                    <a:pt x="208" y="3"/>
                  </a:lnTo>
                  <a:lnTo>
                    <a:pt x="208" y="3"/>
                  </a:lnTo>
                  <a:lnTo>
                    <a:pt x="208" y="3"/>
                  </a:lnTo>
                  <a:lnTo>
                    <a:pt x="208" y="3"/>
                  </a:lnTo>
                  <a:lnTo>
                    <a:pt x="210" y="3"/>
                  </a:lnTo>
                  <a:lnTo>
                    <a:pt x="210" y="3"/>
                  </a:lnTo>
                  <a:lnTo>
                    <a:pt x="210" y="3"/>
                  </a:lnTo>
                  <a:lnTo>
                    <a:pt x="212" y="3"/>
                  </a:lnTo>
                  <a:lnTo>
                    <a:pt x="212" y="3"/>
                  </a:lnTo>
                  <a:lnTo>
                    <a:pt x="212" y="3"/>
                  </a:lnTo>
                  <a:lnTo>
                    <a:pt x="212" y="3"/>
                  </a:lnTo>
                  <a:lnTo>
                    <a:pt x="213" y="3"/>
                  </a:lnTo>
                  <a:lnTo>
                    <a:pt x="213" y="1"/>
                  </a:lnTo>
                  <a:lnTo>
                    <a:pt x="213" y="1"/>
                  </a:lnTo>
                  <a:lnTo>
                    <a:pt x="215" y="1"/>
                  </a:lnTo>
                  <a:lnTo>
                    <a:pt x="215" y="1"/>
                  </a:lnTo>
                  <a:lnTo>
                    <a:pt x="215" y="1"/>
                  </a:lnTo>
                  <a:lnTo>
                    <a:pt x="215" y="1"/>
                  </a:lnTo>
                  <a:lnTo>
                    <a:pt x="216" y="1"/>
                  </a:lnTo>
                  <a:lnTo>
                    <a:pt x="216" y="1"/>
                  </a:lnTo>
                  <a:lnTo>
                    <a:pt x="216" y="1"/>
                  </a:lnTo>
                  <a:lnTo>
                    <a:pt x="218" y="1"/>
                  </a:lnTo>
                  <a:lnTo>
                    <a:pt x="218" y="1"/>
                  </a:lnTo>
                  <a:lnTo>
                    <a:pt x="218" y="1"/>
                  </a:lnTo>
                  <a:lnTo>
                    <a:pt x="220" y="1"/>
                  </a:lnTo>
                  <a:lnTo>
                    <a:pt x="220" y="1"/>
                  </a:lnTo>
                  <a:lnTo>
                    <a:pt x="220" y="1"/>
                  </a:lnTo>
                  <a:lnTo>
                    <a:pt x="220" y="1"/>
                  </a:lnTo>
                  <a:lnTo>
                    <a:pt x="221" y="1"/>
                  </a:lnTo>
                  <a:lnTo>
                    <a:pt x="221" y="1"/>
                  </a:lnTo>
                  <a:lnTo>
                    <a:pt x="221" y="1"/>
                  </a:lnTo>
                  <a:lnTo>
                    <a:pt x="223" y="1"/>
                  </a:lnTo>
                  <a:lnTo>
                    <a:pt x="223" y="1"/>
                  </a:lnTo>
                  <a:lnTo>
                    <a:pt x="223" y="1"/>
                  </a:lnTo>
                  <a:lnTo>
                    <a:pt x="223" y="1"/>
                  </a:lnTo>
                  <a:lnTo>
                    <a:pt x="225" y="1"/>
                  </a:lnTo>
                  <a:lnTo>
                    <a:pt x="225" y="1"/>
                  </a:lnTo>
                  <a:lnTo>
                    <a:pt x="225"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29" name=""/>
            <p:cNvSpPr/>
            <p:nvPr/>
          </p:nvSpPr>
          <p:spPr>
            <a:xfrm>
              <a:off x="2122560" y="6280200"/>
              <a:ext cx="187200" cy="15840"/>
            </a:xfrm>
            <a:custGeom>
              <a:avLst/>
              <a:gdLst/>
              <a:ahLst/>
              <a:rect l="l" t="t" r="r" b="b"/>
              <a:pathLst>
                <a:path w="236" h="20">
                  <a:moveTo>
                    <a:pt x="236" y="0"/>
                  </a:moveTo>
                  <a:lnTo>
                    <a:pt x="236" y="0"/>
                  </a:lnTo>
                  <a:lnTo>
                    <a:pt x="236" y="0"/>
                  </a:lnTo>
                  <a:lnTo>
                    <a:pt x="234" y="1"/>
                  </a:lnTo>
                  <a:lnTo>
                    <a:pt x="234" y="1"/>
                  </a:lnTo>
                  <a:lnTo>
                    <a:pt x="234" y="1"/>
                  </a:lnTo>
                  <a:lnTo>
                    <a:pt x="234" y="1"/>
                  </a:lnTo>
                  <a:lnTo>
                    <a:pt x="233" y="1"/>
                  </a:lnTo>
                  <a:lnTo>
                    <a:pt x="233" y="1"/>
                  </a:lnTo>
                  <a:lnTo>
                    <a:pt x="233" y="1"/>
                  </a:lnTo>
                  <a:lnTo>
                    <a:pt x="231" y="1"/>
                  </a:lnTo>
                  <a:lnTo>
                    <a:pt x="231" y="1"/>
                  </a:lnTo>
                  <a:lnTo>
                    <a:pt x="231" y="1"/>
                  </a:lnTo>
                  <a:lnTo>
                    <a:pt x="231" y="1"/>
                  </a:lnTo>
                  <a:lnTo>
                    <a:pt x="229" y="1"/>
                  </a:lnTo>
                  <a:lnTo>
                    <a:pt x="229" y="1"/>
                  </a:lnTo>
                  <a:lnTo>
                    <a:pt x="229" y="1"/>
                  </a:lnTo>
                  <a:lnTo>
                    <a:pt x="228" y="1"/>
                  </a:lnTo>
                  <a:lnTo>
                    <a:pt x="228" y="1"/>
                  </a:lnTo>
                  <a:lnTo>
                    <a:pt x="228" y="1"/>
                  </a:lnTo>
                  <a:lnTo>
                    <a:pt x="228" y="1"/>
                  </a:lnTo>
                  <a:lnTo>
                    <a:pt x="226" y="1"/>
                  </a:lnTo>
                  <a:lnTo>
                    <a:pt x="226" y="1"/>
                  </a:lnTo>
                  <a:lnTo>
                    <a:pt x="226" y="1"/>
                  </a:lnTo>
                  <a:lnTo>
                    <a:pt x="225" y="1"/>
                  </a:lnTo>
                  <a:lnTo>
                    <a:pt x="225" y="1"/>
                  </a:lnTo>
                  <a:lnTo>
                    <a:pt x="225" y="1"/>
                  </a:lnTo>
                  <a:lnTo>
                    <a:pt x="223" y="1"/>
                  </a:lnTo>
                  <a:lnTo>
                    <a:pt x="223" y="1"/>
                  </a:lnTo>
                  <a:lnTo>
                    <a:pt x="223" y="1"/>
                  </a:lnTo>
                  <a:lnTo>
                    <a:pt x="223" y="1"/>
                  </a:lnTo>
                  <a:lnTo>
                    <a:pt x="221" y="1"/>
                  </a:lnTo>
                  <a:lnTo>
                    <a:pt x="221" y="1"/>
                  </a:lnTo>
                  <a:lnTo>
                    <a:pt x="221" y="1"/>
                  </a:lnTo>
                  <a:lnTo>
                    <a:pt x="220" y="1"/>
                  </a:lnTo>
                  <a:lnTo>
                    <a:pt x="220" y="1"/>
                  </a:lnTo>
                  <a:lnTo>
                    <a:pt x="220" y="1"/>
                  </a:lnTo>
                  <a:lnTo>
                    <a:pt x="220" y="1"/>
                  </a:lnTo>
                  <a:lnTo>
                    <a:pt x="218" y="1"/>
                  </a:lnTo>
                  <a:lnTo>
                    <a:pt x="218" y="1"/>
                  </a:lnTo>
                  <a:lnTo>
                    <a:pt x="218" y="1"/>
                  </a:lnTo>
                  <a:lnTo>
                    <a:pt x="216" y="1"/>
                  </a:lnTo>
                  <a:lnTo>
                    <a:pt x="216" y="1"/>
                  </a:lnTo>
                  <a:lnTo>
                    <a:pt x="216" y="1"/>
                  </a:lnTo>
                  <a:lnTo>
                    <a:pt x="215" y="1"/>
                  </a:lnTo>
                  <a:lnTo>
                    <a:pt x="215" y="1"/>
                  </a:lnTo>
                  <a:lnTo>
                    <a:pt x="215" y="1"/>
                  </a:lnTo>
                  <a:lnTo>
                    <a:pt x="215" y="1"/>
                  </a:lnTo>
                  <a:lnTo>
                    <a:pt x="213" y="1"/>
                  </a:lnTo>
                  <a:lnTo>
                    <a:pt x="213" y="1"/>
                  </a:lnTo>
                  <a:lnTo>
                    <a:pt x="213" y="3"/>
                  </a:lnTo>
                  <a:lnTo>
                    <a:pt x="212" y="3"/>
                  </a:lnTo>
                  <a:lnTo>
                    <a:pt x="212" y="3"/>
                  </a:lnTo>
                  <a:lnTo>
                    <a:pt x="212" y="3"/>
                  </a:lnTo>
                  <a:lnTo>
                    <a:pt x="212" y="3"/>
                  </a:lnTo>
                  <a:lnTo>
                    <a:pt x="210" y="3"/>
                  </a:lnTo>
                  <a:lnTo>
                    <a:pt x="210" y="3"/>
                  </a:lnTo>
                  <a:lnTo>
                    <a:pt x="210" y="3"/>
                  </a:lnTo>
                  <a:lnTo>
                    <a:pt x="208" y="3"/>
                  </a:lnTo>
                  <a:lnTo>
                    <a:pt x="208" y="3"/>
                  </a:lnTo>
                  <a:lnTo>
                    <a:pt x="208" y="3"/>
                  </a:lnTo>
                  <a:lnTo>
                    <a:pt x="208" y="3"/>
                  </a:lnTo>
                  <a:lnTo>
                    <a:pt x="207" y="3"/>
                  </a:lnTo>
                  <a:lnTo>
                    <a:pt x="207" y="3"/>
                  </a:lnTo>
                  <a:lnTo>
                    <a:pt x="207" y="3"/>
                  </a:lnTo>
                  <a:lnTo>
                    <a:pt x="205" y="3"/>
                  </a:lnTo>
                  <a:lnTo>
                    <a:pt x="205" y="3"/>
                  </a:lnTo>
                  <a:lnTo>
                    <a:pt x="205" y="3"/>
                  </a:lnTo>
                  <a:lnTo>
                    <a:pt x="203" y="3"/>
                  </a:lnTo>
                  <a:lnTo>
                    <a:pt x="203" y="3"/>
                  </a:lnTo>
                  <a:lnTo>
                    <a:pt x="203" y="3"/>
                  </a:lnTo>
                  <a:lnTo>
                    <a:pt x="203" y="3"/>
                  </a:lnTo>
                  <a:lnTo>
                    <a:pt x="202" y="3"/>
                  </a:lnTo>
                  <a:lnTo>
                    <a:pt x="202" y="3"/>
                  </a:lnTo>
                  <a:lnTo>
                    <a:pt x="202" y="3"/>
                  </a:lnTo>
                  <a:lnTo>
                    <a:pt x="200" y="3"/>
                  </a:lnTo>
                  <a:lnTo>
                    <a:pt x="200" y="3"/>
                  </a:lnTo>
                  <a:lnTo>
                    <a:pt x="200" y="3"/>
                  </a:lnTo>
                  <a:lnTo>
                    <a:pt x="200" y="3"/>
                  </a:lnTo>
                  <a:lnTo>
                    <a:pt x="199" y="3"/>
                  </a:lnTo>
                  <a:lnTo>
                    <a:pt x="199" y="3"/>
                  </a:lnTo>
                  <a:lnTo>
                    <a:pt x="199" y="3"/>
                  </a:lnTo>
                  <a:lnTo>
                    <a:pt x="197" y="3"/>
                  </a:lnTo>
                  <a:lnTo>
                    <a:pt x="197" y="3"/>
                  </a:lnTo>
                  <a:lnTo>
                    <a:pt x="197" y="3"/>
                  </a:lnTo>
                  <a:lnTo>
                    <a:pt x="197" y="3"/>
                  </a:lnTo>
                  <a:lnTo>
                    <a:pt x="195" y="3"/>
                  </a:lnTo>
                  <a:lnTo>
                    <a:pt x="195" y="3"/>
                  </a:lnTo>
                  <a:lnTo>
                    <a:pt x="195" y="3"/>
                  </a:lnTo>
                  <a:lnTo>
                    <a:pt x="194" y="3"/>
                  </a:lnTo>
                  <a:lnTo>
                    <a:pt x="194" y="3"/>
                  </a:lnTo>
                  <a:lnTo>
                    <a:pt x="194" y="3"/>
                  </a:lnTo>
                  <a:lnTo>
                    <a:pt x="192" y="3"/>
                  </a:lnTo>
                  <a:lnTo>
                    <a:pt x="192" y="3"/>
                  </a:lnTo>
                  <a:lnTo>
                    <a:pt x="192" y="3"/>
                  </a:lnTo>
                  <a:lnTo>
                    <a:pt x="192" y="3"/>
                  </a:lnTo>
                  <a:lnTo>
                    <a:pt x="190" y="3"/>
                  </a:lnTo>
                  <a:lnTo>
                    <a:pt x="190" y="5"/>
                  </a:lnTo>
                  <a:lnTo>
                    <a:pt x="190" y="5"/>
                  </a:lnTo>
                  <a:lnTo>
                    <a:pt x="189" y="5"/>
                  </a:lnTo>
                  <a:lnTo>
                    <a:pt x="189" y="5"/>
                  </a:lnTo>
                  <a:lnTo>
                    <a:pt x="189" y="5"/>
                  </a:lnTo>
                  <a:lnTo>
                    <a:pt x="189" y="5"/>
                  </a:lnTo>
                  <a:lnTo>
                    <a:pt x="187" y="5"/>
                  </a:lnTo>
                  <a:lnTo>
                    <a:pt x="187" y="5"/>
                  </a:lnTo>
                  <a:lnTo>
                    <a:pt x="187" y="5"/>
                  </a:lnTo>
                  <a:lnTo>
                    <a:pt x="186" y="5"/>
                  </a:lnTo>
                  <a:lnTo>
                    <a:pt x="186" y="5"/>
                  </a:lnTo>
                  <a:lnTo>
                    <a:pt x="186" y="5"/>
                  </a:lnTo>
                  <a:lnTo>
                    <a:pt x="184" y="5"/>
                  </a:lnTo>
                  <a:lnTo>
                    <a:pt x="184" y="5"/>
                  </a:lnTo>
                  <a:lnTo>
                    <a:pt x="184" y="5"/>
                  </a:lnTo>
                  <a:lnTo>
                    <a:pt x="184" y="5"/>
                  </a:lnTo>
                  <a:lnTo>
                    <a:pt x="182" y="5"/>
                  </a:lnTo>
                  <a:lnTo>
                    <a:pt x="182" y="5"/>
                  </a:lnTo>
                  <a:lnTo>
                    <a:pt x="182" y="5"/>
                  </a:lnTo>
                  <a:lnTo>
                    <a:pt x="181" y="5"/>
                  </a:lnTo>
                  <a:lnTo>
                    <a:pt x="181" y="5"/>
                  </a:lnTo>
                  <a:lnTo>
                    <a:pt x="181" y="5"/>
                  </a:lnTo>
                  <a:lnTo>
                    <a:pt x="181" y="5"/>
                  </a:lnTo>
                  <a:lnTo>
                    <a:pt x="179" y="5"/>
                  </a:lnTo>
                  <a:lnTo>
                    <a:pt x="179" y="5"/>
                  </a:lnTo>
                  <a:lnTo>
                    <a:pt x="179" y="5"/>
                  </a:lnTo>
                  <a:lnTo>
                    <a:pt x="177" y="5"/>
                  </a:lnTo>
                  <a:lnTo>
                    <a:pt x="177" y="5"/>
                  </a:lnTo>
                  <a:lnTo>
                    <a:pt x="177" y="5"/>
                  </a:lnTo>
                  <a:lnTo>
                    <a:pt x="177"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9" y="5"/>
                  </a:lnTo>
                  <a:lnTo>
                    <a:pt x="168" y="7"/>
                  </a:lnTo>
                  <a:lnTo>
                    <a:pt x="168" y="7"/>
                  </a:lnTo>
                  <a:lnTo>
                    <a:pt x="168" y="7"/>
                  </a:lnTo>
                  <a:lnTo>
                    <a:pt x="166" y="7"/>
                  </a:lnTo>
                  <a:lnTo>
                    <a:pt x="166" y="7"/>
                  </a:lnTo>
                  <a:lnTo>
                    <a:pt x="166" y="7"/>
                  </a:lnTo>
                  <a:lnTo>
                    <a:pt x="166" y="7"/>
                  </a:lnTo>
                  <a:lnTo>
                    <a:pt x="164" y="7"/>
                  </a:lnTo>
                  <a:lnTo>
                    <a:pt x="164" y="7"/>
                  </a:lnTo>
                  <a:lnTo>
                    <a:pt x="164" y="7"/>
                  </a:lnTo>
                  <a:lnTo>
                    <a:pt x="163" y="7"/>
                  </a:lnTo>
                  <a:lnTo>
                    <a:pt x="163" y="7"/>
                  </a:lnTo>
                  <a:lnTo>
                    <a:pt x="163"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5" y="7"/>
                  </a:lnTo>
                  <a:lnTo>
                    <a:pt x="155" y="7"/>
                  </a:lnTo>
                  <a:lnTo>
                    <a:pt x="155" y="7"/>
                  </a:lnTo>
                  <a:lnTo>
                    <a:pt x="153" y="7"/>
                  </a:lnTo>
                  <a:lnTo>
                    <a:pt x="153" y="7"/>
                  </a:lnTo>
                  <a:lnTo>
                    <a:pt x="153" y="7"/>
                  </a:lnTo>
                  <a:lnTo>
                    <a:pt x="153" y="7"/>
                  </a:lnTo>
                  <a:lnTo>
                    <a:pt x="151" y="7"/>
                  </a:lnTo>
                  <a:lnTo>
                    <a:pt x="151" y="7"/>
                  </a:lnTo>
                  <a:lnTo>
                    <a:pt x="151" y="7"/>
                  </a:lnTo>
                  <a:lnTo>
                    <a:pt x="150" y="7"/>
                  </a:lnTo>
                  <a:lnTo>
                    <a:pt x="150" y="7"/>
                  </a:lnTo>
                  <a:lnTo>
                    <a:pt x="150" y="8"/>
                  </a:lnTo>
                  <a:lnTo>
                    <a:pt x="150" y="8"/>
                  </a:lnTo>
                  <a:lnTo>
                    <a:pt x="148" y="8"/>
                  </a:lnTo>
                  <a:lnTo>
                    <a:pt x="148" y="8"/>
                  </a:lnTo>
                  <a:lnTo>
                    <a:pt x="148" y="8"/>
                  </a:lnTo>
                  <a:lnTo>
                    <a:pt x="146" y="8"/>
                  </a:lnTo>
                  <a:lnTo>
                    <a:pt x="146" y="8"/>
                  </a:lnTo>
                  <a:lnTo>
                    <a:pt x="146" y="8"/>
                  </a:lnTo>
                  <a:lnTo>
                    <a:pt x="146" y="8"/>
                  </a:lnTo>
                  <a:lnTo>
                    <a:pt x="145" y="8"/>
                  </a:lnTo>
                  <a:lnTo>
                    <a:pt x="145" y="8"/>
                  </a:lnTo>
                  <a:lnTo>
                    <a:pt x="145" y="8"/>
                  </a:lnTo>
                  <a:lnTo>
                    <a:pt x="143" y="8"/>
                  </a:lnTo>
                  <a:lnTo>
                    <a:pt x="143" y="8"/>
                  </a:lnTo>
                  <a:lnTo>
                    <a:pt x="143" y="8"/>
                  </a:lnTo>
                  <a:lnTo>
                    <a:pt x="142" y="8"/>
                  </a:lnTo>
                  <a:lnTo>
                    <a:pt x="142" y="8"/>
                  </a:lnTo>
                  <a:lnTo>
                    <a:pt x="142" y="8"/>
                  </a:lnTo>
                  <a:lnTo>
                    <a:pt x="142" y="8"/>
                  </a:lnTo>
                  <a:lnTo>
                    <a:pt x="140" y="8"/>
                  </a:lnTo>
                  <a:lnTo>
                    <a:pt x="140" y="8"/>
                  </a:lnTo>
                  <a:lnTo>
                    <a:pt x="140" y="8"/>
                  </a:lnTo>
                  <a:lnTo>
                    <a:pt x="138" y="8"/>
                  </a:lnTo>
                  <a:lnTo>
                    <a:pt x="138" y="8"/>
                  </a:lnTo>
                  <a:lnTo>
                    <a:pt x="138" y="8"/>
                  </a:lnTo>
                  <a:lnTo>
                    <a:pt x="138" y="8"/>
                  </a:lnTo>
                  <a:lnTo>
                    <a:pt x="137" y="8"/>
                  </a:lnTo>
                  <a:lnTo>
                    <a:pt x="137" y="8"/>
                  </a:lnTo>
                  <a:lnTo>
                    <a:pt x="137" y="8"/>
                  </a:lnTo>
                  <a:lnTo>
                    <a:pt x="135" y="8"/>
                  </a:lnTo>
                  <a:lnTo>
                    <a:pt x="135" y="8"/>
                  </a:lnTo>
                  <a:lnTo>
                    <a:pt x="135" y="8"/>
                  </a:lnTo>
                  <a:lnTo>
                    <a:pt x="135" y="8"/>
                  </a:lnTo>
                  <a:lnTo>
                    <a:pt x="133" y="8"/>
                  </a:lnTo>
                  <a:lnTo>
                    <a:pt x="133" y="8"/>
                  </a:lnTo>
                  <a:lnTo>
                    <a:pt x="133" y="8"/>
                  </a:lnTo>
                  <a:lnTo>
                    <a:pt x="132" y="8"/>
                  </a:lnTo>
                  <a:lnTo>
                    <a:pt x="132" y="8"/>
                  </a:lnTo>
                  <a:lnTo>
                    <a:pt x="132" y="8"/>
                  </a:lnTo>
                  <a:lnTo>
                    <a:pt x="130" y="8"/>
                  </a:lnTo>
                  <a:lnTo>
                    <a:pt x="130" y="8"/>
                  </a:lnTo>
                  <a:lnTo>
                    <a:pt x="130" y="8"/>
                  </a:lnTo>
                  <a:lnTo>
                    <a:pt x="130" y="8"/>
                  </a:lnTo>
                  <a:lnTo>
                    <a:pt x="129" y="10"/>
                  </a:lnTo>
                  <a:lnTo>
                    <a:pt x="129" y="10"/>
                  </a:lnTo>
                  <a:lnTo>
                    <a:pt x="129" y="10"/>
                  </a:lnTo>
                  <a:lnTo>
                    <a:pt x="127" y="10"/>
                  </a:lnTo>
                  <a:lnTo>
                    <a:pt x="127" y="10"/>
                  </a:lnTo>
                  <a:lnTo>
                    <a:pt x="127" y="10"/>
                  </a:lnTo>
                  <a:lnTo>
                    <a:pt x="127" y="10"/>
                  </a:lnTo>
                  <a:lnTo>
                    <a:pt x="125" y="10"/>
                  </a:lnTo>
                  <a:lnTo>
                    <a:pt x="125" y="10"/>
                  </a:lnTo>
                  <a:lnTo>
                    <a:pt x="125" y="10"/>
                  </a:lnTo>
                  <a:lnTo>
                    <a:pt x="124" y="10"/>
                  </a:lnTo>
                  <a:lnTo>
                    <a:pt x="124" y="10"/>
                  </a:lnTo>
                  <a:lnTo>
                    <a:pt x="124" y="10"/>
                  </a:lnTo>
                  <a:lnTo>
                    <a:pt x="124" y="10"/>
                  </a:lnTo>
                  <a:lnTo>
                    <a:pt x="122" y="10"/>
                  </a:lnTo>
                  <a:lnTo>
                    <a:pt x="122" y="10"/>
                  </a:lnTo>
                  <a:lnTo>
                    <a:pt x="122" y="10"/>
                  </a:lnTo>
                  <a:lnTo>
                    <a:pt x="120" y="10"/>
                  </a:lnTo>
                  <a:lnTo>
                    <a:pt x="120" y="10"/>
                  </a:lnTo>
                  <a:lnTo>
                    <a:pt x="120" y="10"/>
                  </a:lnTo>
                  <a:lnTo>
                    <a:pt x="119" y="10"/>
                  </a:lnTo>
                  <a:lnTo>
                    <a:pt x="119" y="10"/>
                  </a:lnTo>
                  <a:lnTo>
                    <a:pt x="119" y="10"/>
                  </a:lnTo>
                  <a:lnTo>
                    <a:pt x="119" y="10"/>
                  </a:lnTo>
                  <a:lnTo>
                    <a:pt x="117" y="10"/>
                  </a:lnTo>
                  <a:lnTo>
                    <a:pt x="117" y="10"/>
                  </a:lnTo>
                  <a:lnTo>
                    <a:pt x="117" y="10"/>
                  </a:lnTo>
                  <a:lnTo>
                    <a:pt x="116" y="10"/>
                  </a:lnTo>
                  <a:lnTo>
                    <a:pt x="116" y="10"/>
                  </a:lnTo>
                  <a:lnTo>
                    <a:pt x="116" y="10"/>
                  </a:lnTo>
                  <a:lnTo>
                    <a:pt x="116" y="10"/>
                  </a:lnTo>
                  <a:lnTo>
                    <a:pt x="114" y="10"/>
                  </a:lnTo>
                  <a:lnTo>
                    <a:pt x="114" y="10"/>
                  </a:lnTo>
                  <a:lnTo>
                    <a:pt x="114" y="10"/>
                  </a:lnTo>
                  <a:lnTo>
                    <a:pt x="112" y="10"/>
                  </a:lnTo>
                  <a:lnTo>
                    <a:pt x="112" y="10"/>
                  </a:lnTo>
                  <a:lnTo>
                    <a:pt x="112" y="10"/>
                  </a:lnTo>
                  <a:lnTo>
                    <a:pt x="111" y="10"/>
                  </a:lnTo>
                  <a:lnTo>
                    <a:pt x="111" y="10"/>
                  </a:lnTo>
                  <a:lnTo>
                    <a:pt x="111" y="10"/>
                  </a:lnTo>
                  <a:lnTo>
                    <a:pt x="111" y="10"/>
                  </a:lnTo>
                  <a:lnTo>
                    <a:pt x="109" y="10"/>
                  </a:lnTo>
                  <a:lnTo>
                    <a:pt x="109" y="10"/>
                  </a:lnTo>
                  <a:lnTo>
                    <a:pt x="109" y="12"/>
                  </a:lnTo>
                  <a:lnTo>
                    <a:pt x="107" y="12"/>
                  </a:lnTo>
                  <a:lnTo>
                    <a:pt x="107" y="12"/>
                  </a:lnTo>
                  <a:lnTo>
                    <a:pt x="107" y="12"/>
                  </a:lnTo>
                  <a:lnTo>
                    <a:pt x="107" y="12"/>
                  </a:lnTo>
                  <a:lnTo>
                    <a:pt x="106" y="12"/>
                  </a:lnTo>
                  <a:lnTo>
                    <a:pt x="106" y="12"/>
                  </a:lnTo>
                  <a:lnTo>
                    <a:pt x="106" y="12"/>
                  </a:lnTo>
                  <a:lnTo>
                    <a:pt x="104" y="12"/>
                  </a:lnTo>
                  <a:lnTo>
                    <a:pt x="104" y="12"/>
                  </a:lnTo>
                  <a:lnTo>
                    <a:pt x="104" y="12"/>
                  </a:lnTo>
                  <a:lnTo>
                    <a:pt x="104"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4" y="12"/>
                  </a:lnTo>
                  <a:lnTo>
                    <a:pt x="94" y="12"/>
                  </a:lnTo>
                  <a:lnTo>
                    <a:pt x="94" y="12"/>
                  </a:lnTo>
                  <a:lnTo>
                    <a:pt x="93" y="12"/>
                  </a:lnTo>
                  <a:lnTo>
                    <a:pt x="93" y="12"/>
                  </a:lnTo>
                  <a:lnTo>
                    <a:pt x="93" y="12"/>
                  </a:lnTo>
                  <a:lnTo>
                    <a:pt x="93"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5" y="13"/>
                  </a:lnTo>
                  <a:lnTo>
                    <a:pt x="83" y="13"/>
                  </a:lnTo>
                  <a:lnTo>
                    <a:pt x="83" y="13"/>
                  </a:lnTo>
                  <a:lnTo>
                    <a:pt x="83" y="13"/>
                  </a:lnTo>
                  <a:lnTo>
                    <a:pt x="81" y="13"/>
                  </a:lnTo>
                  <a:lnTo>
                    <a:pt x="81" y="13"/>
                  </a:lnTo>
                  <a:lnTo>
                    <a:pt x="81" y="13"/>
                  </a:lnTo>
                  <a:lnTo>
                    <a:pt x="80" y="13"/>
                  </a:lnTo>
                  <a:lnTo>
                    <a:pt x="80" y="13"/>
                  </a:lnTo>
                  <a:lnTo>
                    <a:pt x="80" y="13"/>
                  </a:lnTo>
                  <a:lnTo>
                    <a:pt x="80" y="13"/>
                  </a:lnTo>
                  <a:lnTo>
                    <a:pt x="78" y="13"/>
                  </a:lnTo>
                  <a:lnTo>
                    <a:pt x="78" y="13"/>
                  </a:lnTo>
                  <a:lnTo>
                    <a:pt x="78" y="13"/>
                  </a:lnTo>
                  <a:lnTo>
                    <a:pt x="76" y="13"/>
                  </a:lnTo>
                  <a:lnTo>
                    <a:pt x="76" y="13"/>
                  </a:lnTo>
                  <a:lnTo>
                    <a:pt x="76" y="13"/>
                  </a:lnTo>
                  <a:lnTo>
                    <a:pt x="76" y="13"/>
                  </a:lnTo>
                  <a:lnTo>
                    <a:pt x="75" y="13"/>
                  </a:lnTo>
                  <a:lnTo>
                    <a:pt x="75" y="13"/>
                  </a:lnTo>
                  <a:lnTo>
                    <a:pt x="75" y="13"/>
                  </a:lnTo>
                  <a:lnTo>
                    <a:pt x="73" y="13"/>
                  </a:lnTo>
                  <a:lnTo>
                    <a:pt x="73" y="13"/>
                  </a:lnTo>
                  <a:lnTo>
                    <a:pt x="73" y="13"/>
                  </a:lnTo>
                  <a:lnTo>
                    <a:pt x="73" y="13"/>
                  </a:lnTo>
                  <a:lnTo>
                    <a:pt x="72" y="13"/>
                  </a:lnTo>
                  <a:lnTo>
                    <a:pt x="72" y="13"/>
                  </a:lnTo>
                  <a:lnTo>
                    <a:pt x="72" y="13"/>
                  </a:lnTo>
                  <a:lnTo>
                    <a:pt x="70" y="13"/>
                  </a:lnTo>
                  <a:lnTo>
                    <a:pt x="70" y="13"/>
                  </a:lnTo>
                  <a:lnTo>
                    <a:pt x="70" y="13"/>
                  </a:lnTo>
                  <a:lnTo>
                    <a:pt x="68" y="13"/>
                  </a:lnTo>
                  <a:lnTo>
                    <a:pt x="68" y="13"/>
                  </a:lnTo>
                  <a:lnTo>
                    <a:pt x="68" y="13"/>
                  </a:lnTo>
                  <a:lnTo>
                    <a:pt x="68" y="13"/>
                  </a:lnTo>
                  <a:lnTo>
                    <a:pt x="67" y="13"/>
                  </a:lnTo>
                  <a:lnTo>
                    <a:pt x="67" y="13"/>
                  </a:lnTo>
                  <a:lnTo>
                    <a:pt x="67" y="13"/>
                  </a:lnTo>
                  <a:lnTo>
                    <a:pt x="65" y="13"/>
                  </a:lnTo>
                  <a:lnTo>
                    <a:pt x="65" y="13"/>
                  </a:lnTo>
                  <a:lnTo>
                    <a:pt x="65" y="13"/>
                  </a:lnTo>
                  <a:lnTo>
                    <a:pt x="65" y="13"/>
                  </a:lnTo>
                  <a:lnTo>
                    <a:pt x="63" y="13"/>
                  </a:lnTo>
                  <a:lnTo>
                    <a:pt x="63" y="13"/>
                  </a:lnTo>
                  <a:lnTo>
                    <a:pt x="63" y="13"/>
                  </a:lnTo>
                  <a:lnTo>
                    <a:pt x="62" y="13"/>
                  </a:lnTo>
                  <a:lnTo>
                    <a:pt x="62" y="13"/>
                  </a:lnTo>
                  <a:lnTo>
                    <a:pt x="62" y="13"/>
                  </a:lnTo>
                  <a:lnTo>
                    <a:pt x="62" y="13"/>
                  </a:lnTo>
                  <a:lnTo>
                    <a:pt x="60" y="13"/>
                  </a:lnTo>
                  <a:lnTo>
                    <a:pt x="60" y="13"/>
                  </a:lnTo>
                  <a:lnTo>
                    <a:pt x="60" y="13"/>
                  </a:lnTo>
                  <a:lnTo>
                    <a:pt x="59" y="15"/>
                  </a:lnTo>
                  <a:lnTo>
                    <a:pt x="59" y="15"/>
                  </a:lnTo>
                  <a:lnTo>
                    <a:pt x="59" y="15"/>
                  </a:lnTo>
                  <a:lnTo>
                    <a:pt x="57" y="15"/>
                  </a:lnTo>
                  <a:lnTo>
                    <a:pt x="57" y="15"/>
                  </a:lnTo>
                  <a:lnTo>
                    <a:pt x="57" y="15"/>
                  </a:lnTo>
                  <a:lnTo>
                    <a:pt x="57" y="15"/>
                  </a:lnTo>
                  <a:lnTo>
                    <a:pt x="55" y="15"/>
                  </a:lnTo>
                  <a:lnTo>
                    <a:pt x="55" y="15"/>
                  </a:lnTo>
                  <a:lnTo>
                    <a:pt x="55" y="15"/>
                  </a:lnTo>
                  <a:lnTo>
                    <a:pt x="54" y="15"/>
                  </a:lnTo>
                  <a:lnTo>
                    <a:pt x="54" y="15"/>
                  </a:lnTo>
                  <a:lnTo>
                    <a:pt x="54" y="15"/>
                  </a:lnTo>
                  <a:lnTo>
                    <a:pt x="54" y="15"/>
                  </a:lnTo>
                  <a:lnTo>
                    <a:pt x="52" y="15"/>
                  </a:lnTo>
                  <a:lnTo>
                    <a:pt x="52" y="15"/>
                  </a:lnTo>
                  <a:lnTo>
                    <a:pt x="52" y="15"/>
                  </a:lnTo>
                  <a:lnTo>
                    <a:pt x="50" y="15"/>
                  </a:lnTo>
                  <a:lnTo>
                    <a:pt x="50" y="15"/>
                  </a:lnTo>
                  <a:lnTo>
                    <a:pt x="50" y="15"/>
                  </a:lnTo>
                  <a:lnTo>
                    <a:pt x="49" y="15"/>
                  </a:lnTo>
                  <a:lnTo>
                    <a:pt x="49" y="15"/>
                  </a:lnTo>
                  <a:lnTo>
                    <a:pt x="49" y="15"/>
                  </a:lnTo>
                  <a:lnTo>
                    <a:pt x="49" y="15"/>
                  </a:lnTo>
                  <a:lnTo>
                    <a:pt x="47" y="15"/>
                  </a:lnTo>
                  <a:lnTo>
                    <a:pt x="47" y="15"/>
                  </a:lnTo>
                  <a:lnTo>
                    <a:pt x="47" y="15"/>
                  </a:lnTo>
                  <a:lnTo>
                    <a:pt x="46" y="15"/>
                  </a:lnTo>
                  <a:lnTo>
                    <a:pt x="46" y="15"/>
                  </a:lnTo>
                  <a:lnTo>
                    <a:pt x="46" y="15"/>
                  </a:lnTo>
                  <a:lnTo>
                    <a:pt x="46" y="17"/>
                  </a:lnTo>
                  <a:lnTo>
                    <a:pt x="44" y="17"/>
                  </a:lnTo>
                  <a:lnTo>
                    <a:pt x="44" y="17"/>
                  </a:lnTo>
                  <a:lnTo>
                    <a:pt x="44" y="17"/>
                  </a:lnTo>
                  <a:lnTo>
                    <a:pt x="42" y="17"/>
                  </a:lnTo>
                  <a:lnTo>
                    <a:pt x="42" y="17"/>
                  </a:lnTo>
                  <a:lnTo>
                    <a:pt x="42" y="17"/>
                  </a:lnTo>
                  <a:lnTo>
                    <a:pt x="42" y="17"/>
                  </a:lnTo>
                  <a:lnTo>
                    <a:pt x="41" y="17"/>
                  </a:lnTo>
                  <a:lnTo>
                    <a:pt x="41" y="17"/>
                  </a:lnTo>
                  <a:lnTo>
                    <a:pt x="41" y="17"/>
                  </a:lnTo>
                  <a:lnTo>
                    <a:pt x="39" y="17"/>
                  </a:lnTo>
                  <a:lnTo>
                    <a:pt x="39" y="17"/>
                  </a:lnTo>
                  <a:lnTo>
                    <a:pt x="39" y="17"/>
                  </a:lnTo>
                  <a:lnTo>
                    <a:pt x="37" y="17"/>
                  </a:lnTo>
                  <a:lnTo>
                    <a:pt x="37" y="17"/>
                  </a:lnTo>
                  <a:lnTo>
                    <a:pt x="37" y="17"/>
                  </a:lnTo>
                  <a:lnTo>
                    <a:pt x="37" y="17"/>
                  </a:lnTo>
                  <a:lnTo>
                    <a:pt x="36" y="17"/>
                  </a:lnTo>
                  <a:lnTo>
                    <a:pt x="36" y="17"/>
                  </a:lnTo>
                  <a:lnTo>
                    <a:pt x="36" y="17"/>
                  </a:lnTo>
                  <a:lnTo>
                    <a:pt x="34" y="17"/>
                  </a:lnTo>
                  <a:lnTo>
                    <a:pt x="34" y="17"/>
                  </a:lnTo>
                  <a:lnTo>
                    <a:pt x="34" y="17"/>
                  </a:lnTo>
                  <a:lnTo>
                    <a:pt x="34" y="17"/>
                  </a:lnTo>
                  <a:lnTo>
                    <a:pt x="33" y="17"/>
                  </a:lnTo>
                  <a:lnTo>
                    <a:pt x="33" y="17"/>
                  </a:lnTo>
                  <a:lnTo>
                    <a:pt x="33" y="17"/>
                  </a:lnTo>
                  <a:lnTo>
                    <a:pt x="31" y="17"/>
                  </a:lnTo>
                  <a:lnTo>
                    <a:pt x="31" y="17"/>
                  </a:lnTo>
                  <a:lnTo>
                    <a:pt x="31" y="17"/>
                  </a:lnTo>
                  <a:lnTo>
                    <a:pt x="31" y="17"/>
                  </a:lnTo>
                  <a:lnTo>
                    <a:pt x="29" y="17"/>
                  </a:lnTo>
                  <a:lnTo>
                    <a:pt x="29" y="17"/>
                  </a:lnTo>
                  <a:lnTo>
                    <a:pt x="29" y="17"/>
                  </a:lnTo>
                  <a:lnTo>
                    <a:pt x="28" y="17"/>
                  </a:lnTo>
                  <a:lnTo>
                    <a:pt x="28" y="17"/>
                  </a:lnTo>
                  <a:lnTo>
                    <a:pt x="28" y="17"/>
                  </a:lnTo>
                  <a:lnTo>
                    <a:pt x="26" y="17"/>
                  </a:lnTo>
                  <a:lnTo>
                    <a:pt x="26" y="17"/>
                  </a:lnTo>
                  <a:lnTo>
                    <a:pt x="26" y="17"/>
                  </a:lnTo>
                  <a:lnTo>
                    <a:pt x="26" y="17"/>
                  </a:lnTo>
                  <a:lnTo>
                    <a:pt x="24" y="17"/>
                  </a:lnTo>
                  <a:lnTo>
                    <a:pt x="24" y="17"/>
                  </a:lnTo>
                  <a:lnTo>
                    <a:pt x="24" y="19"/>
                  </a:lnTo>
                  <a:lnTo>
                    <a:pt x="23" y="19"/>
                  </a:lnTo>
                  <a:lnTo>
                    <a:pt x="23" y="19"/>
                  </a:lnTo>
                  <a:lnTo>
                    <a:pt x="23" y="19"/>
                  </a:lnTo>
                  <a:lnTo>
                    <a:pt x="23" y="19"/>
                  </a:lnTo>
                  <a:lnTo>
                    <a:pt x="21" y="19"/>
                  </a:lnTo>
                  <a:lnTo>
                    <a:pt x="21" y="19"/>
                  </a:lnTo>
                  <a:lnTo>
                    <a:pt x="21" y="19"/>
                  </a:lnTo>
                  <a:lnTo>
                    <a:pt x="20" y="19"/>
                  </a:lnTo>
                  <a:lnTo>
                    <a:pt x="20" y="19"/>
                  </a:lnTo>
                  <a:lnTo>
                    <a:pt x="20" y="19"/>
                  </a:lnTo>
                  <a:lnTo>
                    <a:pt x="18" y="19"/>
                  </a:lnTo>
                  <a:lnTo>
                    <a:pt x="18" y="19"/>
                  </a:lnTo>
                  <a:lnTo>
                    <a:pt x="18" y="19"/>
                  </a:lnTo>
                  <a:lnTo>
                    <a:pt x="18" y="19"/>
                  </a:lnTo>
                  <a:lnTo>
                    <a:pt x="16" y="19"/>
                  </a:lnTo>
                  <a:lnTo>
                    <a:pt x="16" y="19"/>
                  </a:lnTo>
                  <a:lnTo>
                    <a:pt x="16" y="19"/>
                  </a:lnTo>
                  <a:lnTo>
                    <a:pt x="15" y="19"/>
                  </a:lnTo>
                  <a:lnTo>
                    <a:pt x="15" y="19"/>
                  </a:lnTo>
                  <a:lnTo>
                    <a:pt x="15" y="19"/>
                  </a:lnTo>
                  <a:lnTo>
                    <a:pt x="15" y="19"/>
                  </a:lnTo>
                  <a:lnTo>
                    <a:pt x="13" y="19"/>
                  </a:lnTo>
                  <a:lnTo>
                    <a:pt x="13" y="19"/>
                  </a:lnTo>
                  <a:lnTo>
                    <a:pt x="13" y="19"/>
                  </a:lnTo>
                  <a:lnTo>
                    <a:pt x="11" y="19"/>
                  </a:lnTo>
                  <a:lnTo>
                    <a:pt x="11" y="19"/>
                  </a:lnTo>
                  <a:lnTo>
                    <a:pt x="11" y="19"/>
                  </a:lnTo>
                  <a:lnTo>
                    <a:pt x="11" y="19"/>
                  </a:lnTo>
                  <a:lnTo>
                    <a:pt x="10" y="19"/>
                  </a:lnTo>
                  <a:lnTo>
                    <a:pt x="10" y="19"/>
                  </a:lnTo>
                  <a:lnTo>
                    <a:pt x="10" y="19"/>
                  </a:lnTo>
                  <a:lnTo>
                    <a:pt x="8" y="19"/>
                  </a:lnTo>
                  <a:lnTo>
                    <a:pt x="8" y="19"/>
                  </a:lnTo>
                  <a:lnTo>
                    <a:pt x="8" y="19"/>
                  </a:lnTo>
                  <a:lnTo>
                    <a:pt x="7" y="19"/>
                  </a:lnTo>
                  <a:lnTo>
                    <a:pt x="7" y="19"/>
                  </a:lnTo>
                  <a:lnTo>
                    <a:pt x="7" y="19"/>
                  </a:lnTo>
                  <a:lnTo>
                    <a:pt x="7" y="19"/>
                  </a:lnTo>
                  <a:lnTo>
                    <a:pt x="5" y="19"/>
                  </a:lnTo>
                  <a:lnTo>
                    <a:pt x="5" y="20"/>
                  </a:lnTo>
                  <a:lnTo>
                    <a:pt x="5" y="20"/>
                  </a:lnTo>
                  <a:lnTo>
                    <a:pt x="3" y="20"/>
                  </a:lnTo>
                  <a:lnTo>
                    <a:pt x="3" y="20"/>
                  </a:lnTo>
                  <a:lnTo>
                    <a:pt x="3" y="20"/>
                  </a:lnTo>
                  <a:lnTo>
                    <a:pt x="3" y="20"/>
                  </a:lnTo>
                  <a:lnTo>
                    <a:pt x="2" y="20"/>
                  </a:lnTo>
                  <a:lnTo>
                    <a:pt x="2" y="20"/>
                  </a:lnTo>
                  <a:lnTo>
                    <a:pt x="2" y="20"/>
                  </a:lnTo>
                  <a:lnTo>
                    <a:pt x="0" y="20"/>
                  </a:lnTo>
                  <a:lnTo>
                    <a:pt x="0" y="20"/>
                  </a:lnTo>
                  <a:lnTo>
                    <a:pt x="0" y="20"/>
                  </a:lnTo>
                  <a:lnTo>
                    <a:pt x="0" y="2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30" name=""/>
            <p:cNvSpPr/>
            <p:nvPr/>
          </p:nvSpPr>
          <p:spPr>
            <a:xfrm>
              <a:off x="2122560" y="6280200"/>
              <a:ext cx="187200" cy="15840"/>
            </a:xfrm>
            <a:custGeom>
              <a:avLst/>
              <a:gdLst/>
              <a:ahLst/>
              <a:rect l="l" t="t" r="r" b="b"/>
              <a:pathLst>
                <a:path w="236" h="20">
                  <a:moveTo>
                    <a:pt x="0" y="20"/>
                  </a:moveTo>
                  <a:lnTo>
                    <a:pt x="0" y="20"/>
                  </a:lnTo>
                  <a:lnTo>
                    <a:pt x="0" y="20"/>
                  </a:lnTo>
                  <a:lnTo>
                    <a:pt x="0" y="20"/>
                  </a:lnTo>
                  <a:lnTo>
                    <a:pt x="0" y="20"/>
                  </a:lnTo>
                  <a:lnTo>
                    <a:pt x="2" y="20"/>
                  </a:lnTo>
                  <a:lnTo>
                    <a:pt x="2" y="20"/>
                  </a:lnTo>
                  <a:lnTo>
                    <a:pt x="2" y="20"/>
                  </a:lnTo>
                  <a:lnTo>
                    <a:pt x="3" y="20"/>
                  </a:lnTo>
                  <a:lnTo>
                    <a:pt x="3" y="20"/>
                  </a:lnTo>
                  <a:lnTo>
                    <a:pt x="3" y="20"/>
                  </a:lnTo>
                  <a:lnTo>
                    <a:pt x="3" y="20"/>
                  </a:lnTo>
                  <a:lnTo>
                    <a:pt x="5" y="20"/>
                  </a:lnTo>
                  <a:lnTo>
                    <a:pt x="5" y="20"/>
                  </a:lnTo>
                  <a:lnTo>
                    <a:pt x="5" y="19"/>
                  </a:lnTo>
                  <a:lnTo>
                    <a:pt x="7" y="19"/>
                  </a:lnTo>
                  <a:lnTo>
                    <a:pt x="7" y="19"/>
                  </a:lnTo>
                  <a:lnTo>
                    <a:pt x="7" y="19"/>
                  </a:lnTo>
                  <a:lnTo>
                    <a:pt x="7" y="19"/>
                  </a:lnTo>
                  <a:lnTo>
                    <a:pt x="8" y="19"/>
                  </a:lnTo>
                  <a:lnTo>
                    <a:pt x="8" y="19"/>
                  </a:lnTo>
                  <a:lnTo>
                    <a:pt x="8" y="19"/>
                  </a:lnTo>
                  <a:lnTo>
                    <a:pt x="10" y="19"/>
                  </a:lnTo>
                  <a:lnTo>
                    <a:pt x="10" y="19"/>
                  </a:lnTo>
                  <a:lnTo>
                    <a:pt x="10" y="19"/>
                  </a:lnTo>
                  <a:lnTo>
                    <a:pt x="11" y="19"/>
                  </a:lnTo>
                  <a:lnTo>
                    <a:pt x="11" y="19"/>
                  </a:lnTo>
                  <a:lnTo>
                    <a:pt x="11" y="19"/>
                  </a:lnTo>
                  <a:lnTo>
                    <a:pt x="11"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18" y="19"/>
                  </a:lnTo>
                  <a:lnTo>
                    <a:pt x="20" y="19"/>
                  </a:lnTo>
                  <a:lnTo>
                    <a:pt x="20" y="19"/>
                  </a:lnTo>
                  <a:lnTo>
                    <a:pt x="20" y="19"/>
                  </a:lnTo>
                  <a:lnTo>
                    <a:pt x="21" y="19"/>
                  </a:lnTo>
                  <a:lnTo>
                    <a:pt x="21" y="19"/>
                  </a:lnTo>
                  <a:lnTo>
                    <a:pt x="21" y="19"/>
                  </a:lnTo>
                  <a:lnTo>
                    <a:pt x="23" y="19"/>
                  </a:lnTo>
                  <a:lnTo>
                    <a:pt x="23" y="19"/>
                  </a:lnTo>
                  <a:lnTo>
                    <a:pt x="23" y="19"/>
                  </a:lnTo>
                  <a:lnTo>
                    <a:pt x="23" y="19"/>
                  </a:lnTo>
                  <a:lnTo>
                    <a:pt x="24" y="19"/>
                  </a:lnTo>
                  <a:lnTo>
                    <a:pt x="24" y="17"/>
                  </a:lnTo>
                  <a:lnTo>
                    <a:pt x="24" y="17"/>
                  </a:lnTo>
                  <a:lnTo>
                    <a:pt x="26" y="17"/>
                  </a:lnTo>
                  <a:lnTo>
                    <a:pt x="26" y="17"/>
                  </a:lnTo>
                  <a:lnTo>
                    <a:pt x="26" y="17"/>
                  </a:lnTo>
                  <a:lnTo>
                    <a:pt x="26" y="17"/>
                  </a:lnTo>
                  <a:lnTo>
                    <a:pt x="28" y="17"/>
                  </a:lnTo>
                  <a:lnTo>
                    <a:pt x="28" y="17"/>
                  </a:lnTo>
                  <a:lnTo>
                    <a:pt x="28" y="17"/>
                  </a:lnTo>
                  <a:lnTo>
                    <a:pt x="29" y="17"/>
                  </a:lnTo>
                  <a:lnTo>
                    <a:pt x="29" y="17"/>
                  </a:lnTo>
                  <a:lnTo>
                    <a:pt x="29" y="17"/>
                  </a:lnTo>
                  <a:lnTo>
                    <a:pt x="31" y="17"/>
                  </a:lnTo>
                  <a:lnTo>
                    <a:pt x="31" y="17"/>
                  </a:lnTo>
                  <a:lnTo>
                    <a:pt x="31" y="17"/>
                  </a:lnTo>
                  <a:lnTo>
                    <a:pt x="31" y="17"/>
                  </a:lnTo>
                  <a:lnTo>
                    <a:pt x="33" y="17"/>
                  </a:lnTo>
                  <a:lnTo>
                    <a:pt x="33" y="17"/>
                  </a:lnTo>
                  <a:lnTo>
                    <a:pt x="33" y="17"/>
                  </a:lnTo>
                  <a:lnTo>
                    <a:pt x="34" y="17"/>
                  </a:lnTo>
                  <a:lnTo>
                    <a:pt x="34" y="17"/>
                  </a:lnTo>
                  <a:lnTo>
                    <a:pt x="34" y="17"/>
                  </a:lnTo>
                  <a:lnTo>
                    <a:pt x="34" y="17"/>
                  </a:lnTo>
                  <a:lnTo>
                    <a:pt x="36" y="17"/>
                  </a:lnTo>
                  <a:lnTo>
                    <a:pt x="36" y="17"/>
                  </a:lnTo>
                  <a:lnTo>
                    <a:pt x="36" y="17"/>
                  </a:lnTo>
                  <a:lnTo>
                    <a:pt x="37" y="17"/>
                  </a:lnTo>
                  <a:lnTo>
                    <a:pt x="37" y="17"/>
                  </a:lnTo>
                  <a:lnTo>
                    <a:pt x="37" y="17"/>
                  </a:lnTo>
                  <a:lnTo>
                    <a:pt x="37" y="17"/>
                  </a:lnTo>
                  <a:lnTo>
                    <a:pt x="39" y="17"/>
                  </a:lnTo>
                  <a:lnTo>
                    <a:pt x="39" y="17"/>
                  </a:lnTo>
                  <a:lnTo>
                    <a:pt x="39" y="17"/>
                  </a:lnTo>
                  <a:lnTo>
                    <a:pt x="41" y="17"/>
                  </a:lnTo>
                  <a:lnTo>
                    <a:pt x="41" y="17"/>
                  </a:lnTo>
                  <a:lnTo>
                    <a:pt x="41" y="17"/>
                  </a:lnTo>
                  <a:lnTo>
                    <a:pt x="42" y="17"/>
                  </a:lnTo>
                  <a:lnTo>
                    <a:pt x="42" y="17"/>
                  </a:lnTo>
                  <a:lnTo>
                    <a:pt x="42" y="17"/>
                  </a:lnTo>
                  <a:lnTo>
                    <a:pt x="42" y="17"/>
                  </a:lnTo>
                  <a:lnTo>
                    <a:pt x="44" y="17"/>
                  </a:lnTo>
                  <a:lnTo>
                    <a:pt x="44" y="17"/>
                  </a:lnTo>
                  <a:lnTo>
                    <a:pt x="44" y="17"/>
                  </a:lnTo>
                  <a:lnTo>
                    <a:pt x="46" y="17"/>
                  </a:lnTo>
                  <a:lnTo>
                    <a:pt x="46" y="15"/>
                  </a:lnTo>
                  <a:lnTo>
                    <a:pt x="46" y="15"/>
                  </a:lnTo>
                  <a:lnTo>
                    <a:pt x="46" y="15"/>
                  </a:lnTo>
                  <a:lnTo>
                    <a:pt x="47" y="15"/>
                  </a:lnTo>
                  <a:lnTo>
                    <a:pt x="47" y="15"/>
                  </a:lnTo>
                  <a:lnTo>
                    <a:pt x="47" y="15"/>
                  </a:lnTo>
                  <a:lnTo>
                    <a:pt x="49" y="15"/>
                  </a:lnTo>
                  <a:lnTo>
                    <a:pt x="49" y="15"/>
                  </a:lnTo>
                  <a:lnTo>
                    <a:pt x="49" y="15"/>
                  </a:lnTo>
                  <a:lnTo>
                    <a:pt x="49" y="15"/>
                  </a:lnTo>
                  <a:lnTo>
                    <a:pt x="50" y="15"/>
                  </a:lnTo>
                  <a:lnTo>
                    <a:pt x="50" y="15"/>
                  </a:lnTo>
                  <a:lnTo>
                    <a:pt x="50" y="15"/>
                  </a:lnTo>
                  <a:lnTo>
                    <a:pt x="52" y="15"/>
                  </a:lnTo>
                  <a:lnTo>
                    <a:pt x="52" y="15"/>
                  </a:lnTo>
                  <a:lnTo>
                    <a:pt x="52" y="15"/>
                  </a:lnTo>
                  <a:lnTo>
                    <a:pt x="54" y="15"/>
                  </a:lnTo>
                  <a:lnTo>
                    <a:pt x="54" y="15"/>
                  </a:lnTo>
                  <a:lnTo>
                    <a:pt x="54" y="15"/>
                  </a:lnTo>
                  <a:lnTo>
                    <a:pt x="54" y="15"/>
                  </a:lnTo>
                  <a:lnTo>
                    <a:pt x="55" y="15"/>
                  </a:lnTo>
                  <a:lnTo>
                    <a:pt x="55" y="15"/>
                  </a:lnTo>
                  <a:lnTo>
                    <a:pt x="55" y="15"/>
                  </a:lnTo>
                  <a:lnTo>
                    <a:pt x="57" y="15"/>
                  </a:lnTo>
                  <a:lnTo>
                    <a:pt x="57" y="15"/>
                  </a:lnTo>
                  <a:lnTo>
                    <a:pt x="57" y="15"/>
                  </a:lnTo>
                  <a:lnTo>
                    <a:pt x="57" y="15"/>
                  </a:lnTo>
                  <a:lnTo>
                    <a:pt x="59" y="15"/>
                  </a:lnTo>
                  <a:lnTo>
                    <a:pt x="59" y="15"/>
                  </a:lnTo>
                  <a:lnTo>
                    <a:pt x="59" y="15"/>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3"/>
                  </a:lnTo>
                  <a:lnTo>
                    <a:pt x="65" y="13"/>
                  </a:lnTo>
                  <a:lnTo>
                    <a:pt x="67" y="13"/>
                  </a:lnTo>
                  <a:lnTo>
                    <a:pt x="67" y="13"/>
                  </a:lnTo>
                  <a:lnTo>
                    <a:pt x="67" y="13"/>
                  </a:lnTo>
                  <a:lnTo>
                    <a:pt x="68" y="13"/>
                  </a:lnTo>
                  <a:lnTo>
                    <a:pt x="68" y="13"/>
                  </a:lnTo>
                  <a:lnTo>
                    <a:pt x="68" y="13"/>
                  </a:lnTo>
                  <a:lnTo>
                    <a:pt x="68" y="13"/>
                  </a:lnTo>
                  <a:lnTo>
                    <a:pt x="70" y="13"/>
                  </a:lnTo>
                  <a:lnTo>
                    <a:pt x="70" y="13"/>
                  </a:lnTo>
                  <a:lnTo>
                    <a:pt x="70" y="13"/>
                  </a:lnTo>
                  <a:lnTo>
                    <a:pt x="72" y="13"/>
                  </a:lnTo>
                  <a:lnTo>
                    <a:pt x="72" y="13"/>
                  </a:lnTo>
                  <a:lnTo>
                    <a:pt x="72" y="13"/>
                  </a:lnTo>
                  <a:lnTo>
                    <a:pt x="73" y="13"/>
                  </a:lnTo>
                  <a:lnTo>
                    <a:pt x="73" y="13"/>
                  </a:lnTo>
                  <a:lnTo>
                    <a:pt x="73" y="13"/>
                  </a:lnTo>
                  <a:lnTo>
                    <a:pt x="73" y="13"/>
                  </a:lnTo>
                  <a:lnTo>
                    <a:pt x="75" y="13"/>
                  </a:lnTo>
                  <a:lnTo>
                    <a:pt x="75" y="13"/>
                  </a:lnTo>
                  <a:lnTo>
                    <a:pt x="75" y="13"/>
                  </a:lnTo>
                  <a:lnTo>
                    <a:pt x="76" y="13"/>
                  </a:lnTo>
                  <a:lnTo>
                    <a:pt x="76" y="13"/>
                  </a:lnTo>
                  <a:lnTo>
                    <a:pt x="76" y="13"/>
                  </a:lnTo>
                  <a:lnTo>
                    <a:pt x="76" y="13"/>
                  </a:lnTo>
                  <a:lnTo>
                    <a:pt x="78" y="13"/>
                  </a:lnTo>
                  <a:lnTo>
                    <a:pt x="78" y="13"/>
                  </a:lnTo>
                  <a:lnTo>
                    <a:pt x="78" y="13"/>
                  </a:lnTo>
                  <a:lnTo>
                    <a:pt x="80" y="13"/>
                  </a:lnTo>
                  <a:lnTo>
                    <a:pt x="80" y="13"/>
                  </a:lnTo>
                  <a:lnTo>
                    <a:pt x="80" y="13"/>
                  </a:lnTo>
                  <a:lnTo>
                    <a:pt x="80" y="13"/>
                  </a:lnTo>
                  <a:lnTo>
                    <a:pt x="81" y="13"/>
                  </a:lnTo>
                  <a:lnTo>
                    <a:pt x="81" y="13"/>
                  </a:lnTo>
                  <a:lnTo>
                    <a:pt x="81" y="13"/>
                  </a:lnTo>
                  <a:lnTo>
                    <a:pt x="83" y="13"/>
                  </a:lnTo>
                  <a:lnTo>
                    <a:pt x="83" y="13"/>
                  </a:lnTo>
                  <a:lnTo>
                    <a:pt x="83" y="13"/>
                  </a:lnTo>
                  <a:lnTo>
                    <a:pt x="85" y="13"/>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0"/>
                  </a:lnTo>
                  <a:lnTo>
                    <a:pt x="109" y="10"/>
                  </a:lnTo>
                  <a:lnTo>
                    <a:pt x="111" y="10"/>
                  </a:lnTo>
                  <a:lnTo>
                    <a:pt x="111" y="10"/>
                  </a:lnTo>
                  <a:lnTo>
                    <a:pt x="111" y="10"/>
                  </a:lnTo>
                  <a:lnTo>
                    <a:pt x="111" y="10"/>
                  </a:lnTo>
                  <a:lnTo>
                    <a:pt x="112" y="10"/>
                  </a:lnTo>
                  <a:lnTo>
                    <a:pt x="112" y="10"/>
                  </a:lnTo>
                  <a:lnTo>
                    <a:pt x="112" y="10"/>
                  </a:lnTo>
                  <a:lnTo>
                    <a:pt x="114" y="10"/>
                  </a:lnTo>
                  <a:lnTo>
                    <a:pt x="114" y="10"/>
                  </a:lnTo>
                  <a:lnTo>
                    <a:pt x="114" y="10"/>
                  </a:lnTo>
                  <a:lnTo>
                    <a:pt x="116" y="10"/>
                  </a:lnTo>
                  <a:lnTo>
                    <a:pt x="116" y="10"/>
                  </a:lnTo>
                  <a:lnTo>
                    <a:pt x="116" y="10"/>
                  </a:lnTo>
                  <a:lnTo>
                    <a:pt x="116" y="10"/>
                  </a:lnTo>
                  <a:lnTo>
                    <a:pt x="117" y="10"/>
                  </a:lnTo>
                  <a:lnTo>
                    <a:pt x="117" y="10"/>
                  </a:lnTo>
                  <a:lnTo>
                    <a:pt x="117" y="10"/>
                  </a:lnTo>
                  <a:lnTo>
                    <a:pt x="119" y="10"/>
                  </a:lnTo>
                  <a:lnTo>
                    <a:pt x="119" y="10"/>
                  </a:lnTo>
                  <a:lnTo>
                    <a:pt x="119" y="10"/>
                  </a:lnTo>
                  <a:lnTo>
                    <a:pt x="119" y="10"/>
                  </a:lnTo>
                  <a:lnTo>
                    <a:pt x="120" y="10"/>
                  </a:lnTo>
                  <a:lnTo>
                    <a:pt x="120" y="10"/>
                  </a:lnTo>
                  <a:lnTo>
                    <a:pt x="120" y="10"/>
                  </a:lnTo>
                  <a:lnTo>
                    <a:pt x="122" y="10"/>
                  </a:lnTo>
                  <a:lnTo>
                    <a:pt x="122" y="10"/>
                  </a:lnTo>
                  <a:lnTo>
                    <a:pt x="122" y="10"/>
                  </a:lnTo>
                  <a:lnTo>
                    <a:pt x="124" y="10"/>
                  </a:lnTo>
                  <a:lnTo>
                    <a:pt x="124" y="10"/>
                  </a:lnTo>
                  <a:lnTo>
                    <a:pt x="124" y="10"/>
                  </a:lnTo>
                  <a:lnTo>
                    <a:pt x="124" y="10"/>
                  </a:lnTo>
                  <a:lnTo>
                    <a:pt x="125" y="10"/>
                  </a:lnTo>
                  <a:lnTo>
                    <a:pt x="125" y="10"/>
                  </a:lnTo>
                  <a:lnTo>
                    <a:pt x="125" y="10"/>
                  </a:lnTo>
                  <a:lnTo>
                    <a:pt x="127" y="10"/>
                  </a:lnTo>
                  <a:lnTo>
                    <a:pt x="127" y="10"/>
                  </a:lnTo>
                  <a:lnTo>
                    <a:pt x="127" y="10"/>
                  </a:lnTo>
                  <a:lnTo>
                    <a:pt x="127" y="10"/>
                  </a:lnTo>
                  <a:lnTo>
                    <a:pt x="129" y="10"/>
                  </a:lnTo>
                  <a:lnTo>
                    <a:pt x="129" y="10"/>
                  </a:lnTo>
                  <a:lnTo>
                    <a:pt x="129" y="10"/>
                  </a:lnTo>
                  <a:lnTo>
                    <a:pt x="130" y="8"/>
                  </a:lnTo>
                  <a:lnTo>
                    <a:pt x="130" y="8"/>
                  </a:lnTo>
                  <a:lnTo>
                    <a:pt x="130" y="8"/>
                  </a:lnTo>
                  <a:lnTo>
                    <a:pt x="130" y="8"/>
                  </a:lnTo>
                  <a:lnTo>
                    <a:pt x="132" y="8"/>
                  </a:lnTo>
                  <a:lnTo>
                    <a:pt x="132" y="8"/>
                  </a:lnTo>
                  <a:lnTo>
                    <a:pt x="132" y="8"/>
                  </a:lnTo>
                  <a:lnTo>
                    <a:pt x="133" y="8"/>
                  </a:lnTo>
                  <a:lnTo>
                    <a:pt x="133" y="8"/>
                  </a:lnTo>
                  <a:lnTo>
                    <a:pt x="133" y="8"/>
                  </a:lnTo>
                  <a:lnTo>
                    <a:pt x="135" y="8"/>
                  </a:lnTo>
                  <a:lnTo>
                    <a:pt x="135" y="8"/>
                  </a:lnTo>
                  <a:lnTo>
                    <a:pt x="135" y="8"/>
                  </a:lnTo>
                  <a:lnTo>
                    <a:pt x="135" y="8"/>
                  </a:lnTo>
                  <a:lnTo>
                    <a:pt x="137" y="8"/>
                  </a:lnTo>
                  <a:lnTo>
                    <a:pt x="137" y="8"/>
                  </a:lnTo>
                  <a:lnTo>
                    <a:pt x="137" y="8"/>
                  </a:lnTo>
                  <a:lnTo>
                    <a:pt x="138" y="8"/>
                  </a:lnTo>
                  <a:lnTo>
                    <a:pt x="138" y="8"/>
                  </a:lnTo>
                  <a:lnTo>
                    <a:pt x="138" y="8"/>
                  </a:lnTo>
                  <a:lnTo>
                    <a:pt x="138" y="8"/>
                  </a:lnTo>
                  <a:lnTo>
                    <a:pt x="140" y="8"/>
                  </a:lnTo>
                  <a:lnTo>
                    <a:pt x="140" y="8"/>
                  </a:lnTo>
                  <a:lnTo>
                    <a:pt x="140" y="8"/>
                  </a:lnTo>
                  <a:lnTo>
                    <a:pt x="142" y="8"/>
                  </a:lnTo>
                  <a:lnTo>
                    <a:pt x="142" y="8"/>
                  </a:lnTo>
                  <a:lnTo>
                    <a:pt x="142" y="8"/>
                  </a:lnTo>
                  <a:lnTo>
                    <a:pt x="142" y="8"/>
                  </a:lnTo>
                  <a:lnTo>
                    <a:pt x="143" y="8"/>
                  </a:lnTo>
                  <a:lnTo>
                    <a:pt x="143" y="8"/>
                  </a:lnTo>
                  <a:lnTo>
                    <a:pt x="143" y="8"/>
                  </a:lnTo>
                  <a:lnTo>
                    <a:pt x="145" y="8"/>
                  </a:lnTo>
                  <a:lnTo>
                    <a:pt x="145" y="8"/>
                  </a:lnTo>
                  <a:lnTo>
                    <a:pt x="145" y="8"/>
                  </a:lnTo>
                  <a:lnTo>
                    <a:pt x="146" y="8"/>
                  </a:lnTo>
                  <a:lnTo>
                    <a:pt x="146" y="8"/>
                  </a:lnTo>
                  <a:lnTo>
                    <a:pt x="146" y="8"/>
                  </a:lnTo>
                  <a:lnTo>
                    <a:pt x="146" y="8"/>
                  </a:lnTo>
                  <a:lnTo>
                    <a:pt x="148" y="8"/>
                  </a:lnTo>
                  <a:lnTo>
                    <a:pt x="148" y="8"/>
                  </a:lnTo>
                  <a:lnTo>
                    <a:pt x="148" y="8"/>
                  </a:lnTo>
                  <a:lnTo>
                    <a:pt x="150" y="8"/>
                  </a:lnTo>
                  <a:lnTo>
                    <a:pt x="150" y="8"/>
                  </a:lnTo>
                  <a:lnTo>
                    <a:pt x="150" y="7"/>
                  </a:lnTo>
                  <a:lnTo>
                    <a:pt x="150" y="7"/>
                  </a:lnTo>
                  <a:lnTo>
                    <a:pt x="151" y="7"/>
                  </a:lnTo>
                  <a:lnTo>
                    <a:pt x="151" y="7"/>
                  </a:lnTo>
                  <a:lnTo>
                    <a:pt x="151" y="7"/>
                  </a:lnTo>
                  <a:lnTo>
                    <a:pt x="153" y="7"/>
                  </a:lnTo>
                  <a:lnTo>
                    <a:pt x="153" y="7"/>
                  </a:lnTo>
                  <a:lnTo>
                    <a:pt x="153" y="7"/>
                  </a:lnTo>
                  <a:lnTo>
                    <a:pt x="153" y="7"/>
                  </a:lnTo>
                  <a:lnTo>
                    <a:pt x="155" y="7"/>
                  </a:lnTo>
                  <a:lnTo>
                    <a:pt x="155" y="7"/>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6" y="7"/>
                  </a:lnTo>
                  <a:lnTo>
                    <a:pt x="166" y="7"/>
                  </a:lnTo>
                  <a:lnTo>
                    <a:pt x="166" y="7"/>
                  </a:lnTo>
                  <a:lnTo>
                    <a:pt x="166" y="7"/>
                  </a:lnTo>
                  <a:lnTo>
                    <a:pt x="168" y="7"/>
                  </a:lnTo>
                  <a:lnTo>
                    <a:pt x="168" y="7"/>
                  </a:lnTo>
                  <a:lnTo>
                    <a:pt x="168" y="7"/>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3"/>
                  </a:lnTo>
                  <a:lnTo>
                    <a:pt x="192" y="3"/>
                  </a:lnTo>
                  <a:lnTo>
                    <a:pt x="192" y="3"/>
                  </a:lnTo>
                  <a:lnTo>
                    <a:pt x="192" y="3"/>
                  </a:lnTo>
                  <a:lnTo>
                    <a:pt x="192"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0" y="3"/>
                  </a:lnTo>
                  <a:lnTo>
                    <a:pt x="202" y="3"/>
                  </a:lnTo>
                  <a:lnTo>
                    <a:pt x="202" y="3"/>
                  </a:lnTo>
                  <a:lnTo>
                    <a:pt x="202" y="3"/>
                  </a:lnTo>
                  <a:lnTo>
                    <a:pt x="203" y="3"/>
                  </a:lnTo>
                  <a:lnTo>
                    <a:pt x="203" y="3"/>
                  </a:lnTo>
                  <a:lnTo>
                    <a:pt x="203" y="3"/>
                  </a:lnTo>
                  <a:lnTo>
                    <a:pt x="203" y="3"/>
                  </a:lnTo>
                  <a:lnTo>
                    <a:pt x="205" y="3"/>
                  </a:lnTo>
                  <a:lnTo>
                    <a:pt x="205" y="3"/>
                  </a:lnTo>
                  <a:lnTo>
                    <a:pt x="205" y="3"/>
                  </a:lnTo>
                  <a:lnTo>
                    <a:pt x="207" y="3"/>
                  </a:lnTo>
                  <a:lnTo>
                    <a:pt x="207" y="3"/>
                  </a:lnTo>
                  <a:lnTo>
                    <a:pt x="207" y="3"/>
                  </a:lnTo>
                  <a:lnTo>
                    <a:pt x="208" y="3"/>
                  </a:lnTo>
                  <a:lnTo>
                    <a:pt x="208" y="3"/>
                  </a:lnTo>
                  <a:lnTo>
                    <a:pt x="208" y="3"/>
                  </a:lnTo>
                  <a:lnTo>
                    <a:pt x="208" y="3"/>
                  </a:lnTo>
                  <a:lnTo>
                    <a:pt x="210" y="3"/>
                  </a:lnTo>
                  <a:lnTo>
                    <a:pt x="210" y="3"/>
                  </a:lnTo>
                  <a:lnTo>
                    <a:pt x="210" y="3"/>
                  </a:lnTo>
                  <a:lnTo>
                    <a:pt x="212" y="3"/>
                  </a:lnTo>
                  <a:lnTo>
                    <a:pt x="212" y="3"/>
                  </a:lnTo>
                  <a:lnTo>
                    <a:pt x="212" y="3"/>
                  </a:lnTo>
                  <a:lnTo>
                    <a:pt x="212" y="3"/>
                  </a:lnTo>
                  <a:lnTo>
                    <a:pt x="213" y="3"/>
                  </a:lnTo>
                  <a:lnTo>
                    <a:pt x="213" y="1"/>
                  </a:lnTo>
                  <a:lnTo>
                    <a:pt x="213" y="1"/>
                  </a:lnTo>
                  <a:lnTo>
                    <a:pt x="215" y="1"/>
                  </a:lnTo>
                  <a:lnTo>
                    <a:pt x="215" y="1"/>
                  </a:lnTo>
                  <a:lnTo>
                    <a:pt x="215" y="1"/>
                  </a:lnTo>
                  <a:lnTo>
                    <a:pt x="215" y="1"/>
                  </a:lnTo>
                  <a:lnTo>
                    <a:pt x="216" y="1"/>
                  </a:lnTo>
                  <a:lnTo>
                    <a:pt x="216" y="1"/>
                  </a:lnTo>
                  <a:lnTo>
                    <a:pt x="216" y="1"/>
                  </a:lnTo>
                  <a:lnTo>
                    <a:pt x="218" y="1"/>
                  </a:lnTo>
                  <a:lnTo>
                    <a:pt x="218" y="1"/>
                  </a:lnTo>
                  <a:lnTo>
                    <a:pt x="218" y="1"/>
                  </a:lnTo>
                  <a:lnTo>
                    <a:pt x="220" y="1"/>
                  </a:lnTo>
                  <a:lnTo>
                    <a:pt x="220" y="1"/>
                  </a:lnTo>
                  <a:lnTo>
                    <a:pt x="220" y="1"/>
                  </a:lnTo>
                  <a:lnTo>
                    <a:pt x="220" y="1"/>
                  </a:lnTo>
                  <a:lnTo>
                    <a:pt x="221" y="1"/>
                  </a:lnTo>
                  <a:lnTo>
                    <a:pt x="221" y="1"/>
                  </a:lnTo>
                  <a:lnTo>
                    <a:pt x="221" y="1"/>
                  </a:lnTo>
                  <a:lnTo>
                    <a:pt x="223" y="1"/>
                  </a:lnTo>
                  <a:lnTo>
                    <a:pt x="223" y="1"/>
                  </a:lnTo>
                  <a:lnTo>
                    <a:pt x="223" y="1"/>
                  </a:lnTo>
                  <a:lnTo>
                    <a:pt x="223" y="1"/>
                  </a:lnTo>
                  <a:lnTo>
                    <a:pt x="225" y="1"/>
                  </a:lnTo>
                  <a:lnTo>
                    <a:pt x="225" y="1"/>
                  </a:lnTo>
                  <a:lnTo>
                    <a:pt x="225"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lnTo>
                    <a:pt x="236" y="0"/>
                  </a:lnTo>
                  <a:lnTo>
                    <a:pt x="236" y="0"/>
                  </a:lnTo>
                  <a:lnTo>
                    <a:pt x="236" y="0"/>
                  </a:lnTo>
                  <a:lnTo>
                    <a:pt x="234" y="1"/>
                  </a:lnTo>
                  <a:lnTo>
                    <a:pt x="234" y="1"/>
                  </a:lnTo>
                  <a:lnTo>
                    <a:pt x="234" y="1"/>
                  </a:lnTo>
                  <a:lnTo>
                    <a:pt x="234" y="1"/>
                  </a:lnTo>
                  <a:lnTo>
                    <a:pt x="233" y="1"/>
                  </a:lnTo>
                  <a:lnTo>
                    <a:pt x="233" y="1"/>
                  </a:lnTo>
                  <a:lnTo>
                    <a:pt x="233" y="1"/>
                  </a:lnTo>
                  <a:lnTo>
                    <a:pt x="231" y="1"/>
                  </a:lnTo>
                  <a:lnTo>
                    <a:pt x="231" y="1"/>
                  </a:lnTo>
                  <a:lnTo>
                    <a:pt x="231" y="1"/>
                  </a:lnTo>
                  <a:lnTo>
                    <a:pt x="231" y="1"/>
                  </a:lnTo>
                  <a:lnTo>
                    <a:pt x="229" y="1"/>
                  </a:lnTo>
                  <a:lnTo>
                    <a:pt x="229" y="1"/>
                  </a:lnTo>
                  <a:lnTo>
                    <a:pt x="229" y="1"/>
                  </a:lnTo>
                  <a:lnTo>
                    <a:pt x="228" y="1"/>
                  </a:lnTo>
                  <a:lnTo>
                    <a:pt x="228" y="1"/>
                  </a:lnTo>
                  <a:lnTo>
                    <a:pt x="228" y="1"/>
                  </a:lnTo>
                  <a:lnTo>
                    <a:pt x="228" y="1"/>
                  </a:lnTo>
                  <a:lnTo>
                    <a:pt x="226" y="1"/>
                  </a:lnTo>
                  <a:lnTo>
                    <a:pt x="226" y="1"/>
                  </a:lnTo>
                  <a:lnTo>
                    <a:pt x="226" y="1"/>
                  </a:lnTo>
                  <a:lnTo>
                    <a:pt x="225" y="1"/>
                  </a:lnTo>
                  <a:lnTo>
                    <a:pt x="225" y="1"/>
                  </a:lnTo>
                  <a:lnTo>
                    <a:pt x="225" y="1"/>
                  </a:lnTo>
                  <a:lnTo>
                    <a:pt x="223" y="1"/>
                  </a:lnTo>
                  <a:lnTo>
                    <a:pt x="223" y="1"/>
                  </a:lnTo>
                  <a:lnTo>
                    <a:pt x="223" y="1"/>
                  </a:lnTo>
                  <a:lnTo>
                    <a:pt x="223" y="1"/>
                  </a:lnTo>
                  <a:lnTo>
                    <a:pt x="221" y="1"/>
                  </a:lnTo>
                  <a:lnTo>
                    <a:pt x="221" y="1"/>
                  </a:lnTo>
                  <a:lnTo>
                    <a:pt x="221" y="1"/>
                  </a:lnTo>
                  <a:lnTo>
                    <a:pt x="220" y="1"/>
                  </a:lnTo>
                  <a:lnTo>
                    <a:pt x="220" y="1"/>
                  </a:lnTo>
                  <a:lnTo>
                    <a:pt x="220" y="1"/>
                  </a:lnTo>
                  <a:lnTo>
                    <a:pt x="220" y="1"/>
                  </a:lnTo>
                  <a:lnTo>
                    <a:pt x="218" y="1"/>
                  </a:lnTo>
                  <a:lnTo>
                    <a:pt x="218" y="1"/>
                  </a:lnTo>
                  <a:lnTo>
                    <a:pt x="218" y="1"/>
                  </a:lnTo>
                  <a:lnTo>
                    <a:pt x="216" y="1"/>
                  </a:lnTo>
                  <a:lnTo>
                    <a:pt x="216" y="1"/>
                  </a:lnTo>
                  <a:lnTo>
                    <a:pt x="216" y="1"/>
                  </a:lnTo>
                  <a:lnTo>
                    <a:pt x="215" y="1"/>
                  </a:lnTo>
                  <a:lnTo>
                    <a:pt x="215" y="1"/>
                  </a:lnTo>
                  <a:lnTo>
                    <a:pt x="215" y="1"/>
                  </a:lnTo>
                  <a:lnTo>
                    <a:pt x="215" y="1"/>
                  </a:lnTo>
                  <a:lnTo>
                    <a:pt x="213" y="1"/>
                  </a:lnTo>
                  <a:lnTo>
                    <a:pt x="213" y="1"/>
                  </a:lnTo>
                  <a:lnTo>
                    <a:pt x="213" y="3"/>
                  </a:lnTo>
                  <a:lnTo>
                    <a:pt x="212" y="3"/>
                  </a:lnTo>
                  <a:lnTo>
                    <a:pt x="212" y="3"/>
                  </a:lnTo>
                  <a:lnTo>
                    <a:pt x="212" y="3"/>
                  </a:lnTo>
                  <a:lnTo>
                    <a:pt x="212" y="3"/>
                  </a:lnTo>
                  <a:lnTo>
                    <a:pt x="210" y="3"/>
                  </a:lnTo>
                  <a:lnTo>
                    <a:pt x="210" y="3"/>
                  </a:lnTo>
                  <a:lnTo>
                    <a:pt x="210" y="3"/>
                  </a:lnTo>
                  <a:lnTo>
                    <a:pt x="208" y="3"/>
                  </a:lnTo>
                  <a:lnTo>
                    <a:pt x="208" y="3"/>
                  </a:lnTo>
                  <a:lnTo>
                    <a:pt x="208" y="3"/>
                  </a:lnTo>
                  <a:lnTo>
                    <a:pt x="208" y="3"/>
                  </a:lnTo>
                  <a:lnTo>
                    <a:pt x="207" y="3"/>
                  </a:lnTo>
                  <a:lnTo>
                    <a:pt x="207" y="3"/>
                  </a:lnTo>
                  <a:lnTo>
                    <a:pt x="207" y="3"/>
                  </a:lnTo>
                  <a:lnTo>
                    <a:pt x="205" y="3"/>
                  </a:lnTo>
                  <a:lnTo>
                    <a:pt x="205" y="3"/>
                  </a:lnTo>
                  <a:lnTo>
                    <a:pt x="205" y="3"/>
                  </a:lnTo>
                  <a:lnTo>
                    <a:pt x="203" y="3"/>
                  </a:lnTo>
                  <a:lnTo>
                    <a:pt x="203" y="3"/>
                  </a:lnTo>
                  <a:lnTo>
                    <a:pt x="203" y="3"/>
                  </a:lnTo>
                  <a:lnTo>
                    <a:pt x="203" y="3"/>
                  </a:lnTo>
                  <a:lnTo>
                    <a:pt x="202" y="3"/>
                  </a:lnTo>
                  <a:lnTo>
                    <a:pt x="202" y="3"/>
                  </a:lnTo>
                  <a:lnTo>
                    <a:pt x="202" y="3"/>
                  </a:lnTo>
                  <a:lnTo>
                    <a:pt x="200" y="3"/>
                  </a:lnTo>
                  <a:lnTo>
                    <a:pt x="200" y="3"/>
                  </a:lnTo>
                  <a:lnTo>
                    <a:pt x="200" y="3"/>
                  </a:lnTo>
                  <a:lnTo>
                    <a:pt x="200" y="3"/>
                  </a:lnTo>
                  <a:lnTo>
                    <a:pt x="199" y="3"/>
                  </a:lnTo>
                  <a:lnTo>
                    <a:pt x="199" y="3"/>
                  </a:lnTo>
                  <a:lnTo>
                    <a:pt x="199" y="3"/>
                  </a:lnTo>
                  <a:lnTo>
                    <a:pt x="197" y="3"/>
                  </a:lnTo>
                  <a:lnTo>
                    <a:pt x="197" y="3"/>
                  </a:lnTo>
                  <a:lnTo>
                    <a:pt x="197" y="3"/>
                  </a:lnTo>
                  <a:lnTo>
                    <a:pt x="197" y="3"/>
                  </a:lnTo>
                  <a:lnTo>
                    <a:pt x="195" y="3"/>
                  </a:lnTo>
                  <a:lnTo>
                    <a:pt x="195" y="3"/>
                  </a:lnTo>
                  <a:lnTo>
                    <a:pt x="195" y="3"/>
                  </a:lnTo>
                  <a:lnTo>
                    <a:pt x="194" y="3"/>
                  </a:lnTo>
                  <a:lnTo>
                    <a:pt x="194" y="3"/>
                  </a:lnTo>
                  <a:lnTo>
                    <a:pt x="194" y="3"/>
                  </a:lnTo>
                  <a:lnTo>
                    <a:pt x="192" y="3"/>
                  </a:lnTo>
                  <a:lnTo>
                    <a:pt x="192" y="3"/>
                  </a:lnTo>
                  <a:lnTo>
                    <a:pt x="192" y="3"/>
                  </a:lnTo>
                  <a:lnTo>
                    <a:pt x="192" y="3"/>
                  </a:lnTo>
                  <a:lnTo>
                    <a:pt x="190" y="3"/>
                  </a:lnTo>
                  <a:lnTo>
                    <a:pt x="190" y="5"/>
                  </a:lnTo>
                  <a:lnTo>
                    <a:pt x="190" y="5"/>
                  </a:lnTo>
                  <a:lnTo>
                    <a:pt x="189" y="5"/>
                  </a:lnTo>
                  <a:lnTo>
                    <a:pt x="189" y="5"/>
                  </a:lnTo>
                  <a:lnTo>
                    <a:pt x="189" y="5"/>
                  </a:lnTo>
                  <a:lnTo>
                    <a:pt x="189" y="5"/>
                  </a:lnTo>
                  <a:lnTo>
                    <a:pt x="187" y="5"/>
                  </a:lnTo>
                  <a:lnTo>
                    <a:pt x="187" y="5"/>
                  </a:lnTo>
                  <a:lnTo>
                    <a:pt x="187" y="5"/>
                  </a:lnTo>
                  <a:lnTo>
                    <a:pt x="186" y="5"/>
                  </a:lnTo>
                  <a:lnTo>
                    <a:pt x="186" y="5"/>
                  </a:lnTo>
                  <a:lnTo>
                    <a:pt x="186" y="5"/>
                  </a:lnTo>
                  <a:lnTo>
                    <a:pt x="184" y="5"/>
                  </a:lnTo>
                  <a:lnTo>
                    <a:pt x="184" y="5"/>
                  </a:lnTo>
                  <a:lnTo>
                    <a:pt x="184" y="5"/>
                  </a:lnTo>
                  <a:lnTo>
                    <a:pt x="184" y="5"/>
                  </a:lnTo>
                  <a:lnTo>
                    <a:pt x="182" y="5"/>
                  </a:lnTo>
                  <a:lnTo>
                    <a:pt x="182" y="5"/>
                  </a:lnTo>
                  <a:lnTo>
                    <a:pt x="182" y="5"/>
                  </a:lnTo>
                  <a:lnTo>
                    <a:pt x="181" y="5"/>
                  </a:lnTo>
                  <a:lnTo>
                    <a:pt x="181" y="5"/>
                  </a:lnTo>
                  <a:lnTo>
                    <a:pt x="181" y="5"/>
                  </a:lnTo>
                  <a:lnTo>
                    <a:pt x="181" y="5"/>
                  </a:lnTo>
                  <a:lnTo>
                    <a:pt x="179" y="5"/>
                  </a:lnTo>
                  <a:lnTo>
                    <a:pt x="179" y="5"/>
                  </a:lnTo>
                  <a:lnTo>
                    <a:pt x="179" y="5"/>
                  </a:lnTo>
                  <a:lnTo>
                    <a:pt x="177" y="5"/>
                  </a:lnTo>
                  <a:lnTo>
                    <a:pt x="177" y="5"/>
                  </a:lnTo>
                  <a:lnTo>
                    <a:pt x="177" y="5"/>
                  </a:lnTo>
                  <a:lnTo>
                    <a:pt x="177"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9" y="5"/>
                  </a:lnTo>
                  <a:lnTo>
                    <a:pt x="168" y="7"/>
                  </a:lnTo>
                  <a:lnTo>
                    <a:pt x="168" y="7"/>
                  </a:lnTo>
                  <a:lnTo>
                    <a:pt x="168" y="7"/>
                  </a:lnTo>
                  <a:lnTo>
                    <a:pt x="166" y="7"/>
                  </a:lnTo>
                  <a:lnTo>
                    <a:pt x="166" y="7"/>
                  </a:lnTo>
                  <a:lnTo>
                    <a:pt x="166" y="7"/>
                  </a:lnTo>
                  <a:lnTo>
                    <a:pt x="166" y="7"/>
                  </a:lnTo>
                  <a:lnTo>
                    <a:pt x="164" y="7"/>
                  </a:lnTo>
                  <a:lnTo>
                    <a:pt x="164" y="7"/>
                  </a:lnTo>
                  <a:lnTo>
                    <a:pt x="164" y="7"/>
                  </a:lnTo>
                  <a:lnTo>
                    <a:pt x="163" y="7"/>
                  </a:lnTo>
                  <a:lnTo>
                    <a:pt x="163" y="7"/>
                  </a:lnTo>
                  <a:lnTo>
                    <a:pt x="163"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5" y="7"/>
                  </a:lnTo>
                  <a:lnTo>
                    <a:pt x="155" y="7"/>
                  </a:lnTo>
                  <a:lnTo>
                    <a:pt x="155" y="7"/>
                  </a:lnTo>
                  <a:lnTo>
                    <a:pt x="153" y="7"/>
                  </a:lnTo>
                  <a:lnTo>
                    <a:pt x="153" y="7"/>
                  </a:lnTo>
                  <a:lnTo>
                    <a:pt x="153" y="7"/>
                  </a:lnTo>
                  <a:lnTo>
                    <a:pt x="153" y="7"/>
                  </a:lnTo>
                  <a:lnTo>
                    <a:pt x="151" y="7"/>
                  </a:lnTo>
                  <a:lnTo>
                    <a:pt x="151" y="7"/>
                  </a:lnTo>
                  <a:lnTo>
                    <a:pt x="151" y="7"/>
                  </a:lnTo>
                  <a:lnTo>
                    <a:pt x="150" y="7"/>
                  </a:lnTo>
                  <a:lnTo>
                    <a:pt x="150" y="7"/>
                  </a:lnTo>
                  <a:lnTo>
                    <a:pt x="150" y="8"/>
                  </a:lnTo>
                  <a:lnTo>
                    <a:pt x="150" y="8"/>
                  </a:lnTo>
                  <a:lnTo>
                    <a:pt x="148" y="8"/>
                  </a:lnTo>
                  <a:lnTo>
                    <a:pt x="148" y="8"/>
                  </a:lnTo>
                  <a:lnTo>
                    <a:pt x="148" y="8"/>
                  </a:lnTo>
                  <a:lnTo>
                    <a:pt x="146" y="8"/>
                  </a:lnTo>
                  <a:lnTo>
                    <a:pt x="146" y="8"/>
                  </a:lnTo>
                  <a:lnTo>
                    <a:pt x="146" y="8"/>
                  </a:lnTo>
                  <a:lnTo>
                    <a:pt x="146" y="8"/>
                  </a:lnTo>
                  <a:lnTo>
                    <a:pt x="145" y="8"/>
                  </a:lnTo>
                  <a:lnTo>
                    <a:pt x="145" y="8"/>
                  </a:lnTo>
                  <a:lnTo>
                    <a:pt x="145" y="8"/>
                  </a:lnTo>
                  <a:lnTo>
                    <a:pt x="143" y="8"/>
                  </a:lnTo>
                  <a:lnTo>
                    <a:pt x="143" y="8"/>
                  </a:lnTo>
                  <a:lnTo>
                    <a:pt x="143" y="8"/>
                  </a:lnTo>
                  <a:lnTo>
                    <a:pt x="142" y="8"/>
                  </a:lnTo>
                  <a:lnTo>
                    <a:pt x="142" y="8"/>
                  </a:lnTo>
                  <a:lnTo>
                    <a:pt x="142" y="8"/>
                  </a:lnTo>
                  <a:lnTo>
                    <a:pt x="142" y="8"/>
                  </a:lnTo>
                  <a:lnTo>
                    <a:pt x="140" y="8"/>
                  </a:lnTo>
                  <a:lnTo>
                    <a:pt x="140" y="8"/>
                  </a:lnTo>
                  <a:lnTo>
                    <a:pt x="140" y="8"/>
                  </a:lnTo>
                  <a:lnTo>
                    <a:pt x="138" y="8"/>
                  </a:lnTo>
                  <a:lnTo>
                    <a:pt x="138" y="8"/>
                  </a:lnTo>
                  <a:lnTo>
                    <a:pt x="138" y="8"/>
                  </a:lnTo>
                  <a:lnTo>
                    <a:pt x="138" y="8"/>
                  </a:lnTo>
                  <a:lnTo>
                    <a:pt x="137" y="8"/>
                  </a:lnTo>
                  <a:lnTo>
                    <a:pt x="137" y="8"/>
                  </a:lnTo>
                  <a:lnTo>
                    <a:pt x="137" y="8"/>
                  </a:lnTo>
                  <a:lnTo>
                    <a:pt x="135" y="8"/>
                  </a:lnTo>
                  <a:lnTo>
                    <a:pt x="135" y="8"/>
                  </a:lnTo>
                  <a:lnTo>
                    <a:pt x="135" y="8"/>
                  </a:lnTo>
                  <a:lnTo>
                    <a:pt x="135" y="8"/>
                  </a:lnTo>
                  <a:lnTo>
                    <a:pt x="133" y="8"/>
                  </a:lnTo>
                  <a:lnTo>
                    <a:pt x="133" y="8"/>
                  </a:lnTo>
                  <a:lnTo>
                    <a:pt x="133" y="8"/>
                  </a:lnTo>
                  <a:lnTo>
                    <a:pt x="132" y="8"/>
                  </a:lnTo>
                  <a:lnTo>
                    <a:pt x="132" y="8"/>
                  </a:lnTo>
                  <a:lnTo>
                    <a:pt x="132" y="8"/>
                  </a:lnTo>
                  <a:lnTo>
                    <a:pt x="130" y="8"/>
                  </a:lnTo>
                  <a:lnTo>
                    <a:pt x="130" y="8"/>
                  </a:lnTo>
                  <a:lnTo>
                    <a:pt x="130" y="8"/>
                  </a:lnTo>
                  <a:lnTo>
                    <a:pt x="130" y="8"/>
                  </a:lnTo>
                  <a:lnTo>
                    <a:pt x="129" y="10"/>
                  </a:lnTo>
                  <a:lnTo>
                    <a:pt x="129" y="10"/>
                  </a:lnTo>
                  <a:lnTo>
                    <a:pt x="129" y="10"/>
                  </a:lnTo>
                  <a:lnTo>
                    <a:pt x="127" y="10"/>
                  </a:lnTo>
                  <a:lnTo>
                    <a:pt x="127" y="10"/>
                  </a:lnTo>
                  <a:lnTo>
                    <a:pt x="127" y="10"/>
                  </a:lnTo>
                  <a:lnTo>
                    <a:pt x="127" y="10"/>
                  </a:lnTo>
                  <a:lnTo>
                    <a:pt x="125" y="10"/>
                  </a:lnTo>
                  <a:lnTo>
                    <a:pt x="125" y="10"/>
                  </a:lnTo>
                  <a:lnTo>
                    <a:pt x="125" y="10"/>
                  </a:lnTo>
                  <a:lnTo>
                    <a:pt x="124" y="10"/>
                  </a:lnTo>
                  <a:lnTo>
                    <a:pt x="124" y="10"/>
                  </a:lnTo>
                  <a:lnTo>
                    <a:pt x="124" y="10"/>
                  </a:lnTo>
                  <a:lnTo>
                    <a:pt x="124" y="10"/>
                  </a:lnTo>
                  <a:lnTo>
                    <a:pt x="122" y="10"/>
                  </a:lnTo>
                  <a:lnTo>
                    <a:pt x="122" y="10"/>
                  </a:lnTo>
                  <a:lnTo>
                    <a:pt x="122" y="10"/>
                  </a:lnTo>
                  <a:lnTo>
                    <a:pt x="120" y="10"/>
                  </a:lnTo>
                  <a:lnTo>
                    <a:pt x="120" y="10"/>
                  </a:lnTo>
                  <a:lnTo>
                    <a:pt x="120" y="10"/>
                  </a:lnTo>
                  <a:lnTo>
                    <a:pt x="119" y="10"/>
                  </a:lnTo>
                  <a:lnTo>
                    <a:pt x="119" y="10"/>
                  </a:lnTo>
                  <a:lnTo>
                    <a:pt x="119" y="10"/>
                  </a:lnTo>
                  <a:lnTo>
                    <a:pt x="119" y="10"/>
                  </a:lnTo>
                  <a:lnTo>
                    <a:pt x="117" y="10"/>
                  </a:lnTo>
                  <a:lnTo>
                    <a:pt x="117" y="10"/>
                  </a:lnTo>
                  <a:lnTo>
                    <a:pt x="117" y="10"/>
                  </a:lnTo>
                  <a:lnTo>
                    <a:pt x="116" y="10"/>
                  </a:lnTo>
                  <a:lnTo>
                    <a:pt x="116" y="10"/>
                  </a:lnTo>
                  <a:lnTo>
                    <a:pt x="116" y="10"/>
                  </a:lnTo>
                  <a:lnTo>
                    <a:pt x="116" y="10"/>
                  </a:lnTo>
                  <a:lnTo>
                    <a:pt x="114" y="10"/>
                  </a:lnTo>
                  <a:lnTo>
                    <a:pt x="114" y="10"/>
                  </a:lnTo>
                  <a:lnTo>
                    <a:pt x="114" y="10"/>
                  </a:lnTo>
                  <a:lnTo>
                    <a:pt x="112" y="10"/>
                  </a:lnTo>
                  <a:lnTo>
                    <a:pt x="112" y="10"/>
                  </a:lnTo>
                  <a:lnTo>
                    <a:pt x="112" y="10"/>
                  </a:lnTo>
                  <a:lnTo>
                    <a:pt x="111" y="10"/>
                  </a:lnTo>
                  <a:lnTo>
                    <a:pt x="111" y="10"/>
                  </a:lnTo>
                  <a:lnTo>
                    <a:pt x="111" y="10"/>
                  </a:lnTo>
                  <a:lnTo>
                    <a:pt x="111" y="10"/>
                  </a:lnTo>
                  <a:lnTo>
                    <a:pt x="109" y="10"/>
                  </a:lnTo>
                  <a:lnTo>
                    <a:pt x="109" y="10"/>
                  </a:lnTo>
                  <a:lnTo>
                    <a:pt x="109" y="12"/>
                  </a:lnTo>
                  <a:lnTo>
                    <a:pt x="107" y="12"/>
                  </a:lnTo>
                  <a:lnTo>
                    <a:pt x="107" y="12"/>
                  </a:lnTo>
                  <a:lnTo>
                    <a:pt x="107" y="12"/>
                  </a:lnTo>
                  <a:lnTo>
                    <a:pt x="107" y="12"/>
                  </a:lnTo>
                  <a:lnTo>
                    <a:pt x="106" y="12"/>
                  </a:lnTo>
                  <a:lnTo>
                    <a:pt x="106" y="12"/>
                  </a:lnTo>
                  <a:lnTo>
                    <a:pt x="106" y="12"/>
                  </a:lnTo>
                  <a:lnTo>
                    <a:pt x="104" y="12"/>
                  </a:lnTo>
                  <a:lnTo>
                    <a:pt x="104" y="12"/>
                  </a:lnTo>
                  <a:lnTo>
                    <a:pt x="104" y="12"/>
                  </a:lnTo>
                  <a:lnTo>
                    <a:pt x="104"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4" y="12"/>
                  </a:lnTo>
                  <a:lnTo>
                    <a:pt x="94" y="12"/>
                  </a:lnTo>
                  <a:lnTo>
                    <a:pt x="94" y="12"/>
                  </a:lnTo>
                  <a:lnTo>
                    <a:pt x="93" y="12"/>
                  </a:lnTo>
                  <a:lnTo>
                    <a:pt x="93" y="12"/>
                  </a:lnTo>
                  <a:lnTo>
                    <a:pt x="93" y="12"/>
                  </a:lnTo>
                  <a:lnTo>
                    <a:pt x="93"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5" y="13"/>
                  </a:lnTo>
                  <a:lnTo>
                    <a:pt x="83" y="13"/>
                  </a:lnTo>
                  <a:lnTo>
                    <a:pt x="83" y="13"/>
                  </a:lnTo>
                  <a:lnTo>
                    <a:pt x="83" y="13"/>
                  </a:lnTo>
                  <a:lnTo>
                    <a:pt x="81" y="13"/>
                  </a:lnTo>
                  <a:lnTo>
                    <a:pt x="81" y="13"/>
                  </a:lnTo>
                  <a:lnTo>
                    <a:pt x="81" y="13"/>
                  </a:lnTo>
                  <a:lnTo>
                    <a:pt x="80" y="13"/>
                  </a:lnTo>
                  <a:lnTo>
                    <a:pt x="80" y="13"/>
                  </a:lnTo>
                  <a:lnTo>
                    <a:pt x="80" y="13"/>
                  </a:lnTo>
                  <a:lnTo>
                    <a:pt x="80" y="13"/>
                  </a:lnTo>
                  <a:lnTo>
                    <a:pt x="78" y="13"/>
                  </a:lnTo>
                  <a:lnTo>
                    <a:pt x="78" y="13"/>
                  </a:lnTo>
                  <a:lnTo>
                    <a:pt x="78" y="13"/>
                  </a:lnTo>
                  <a:lnTo>
                    <a:pt x="76" y="13"/>
                  </a:lnTo>
                  <a:lnTo>
                    <a:pt x="76" y="13"/>
                  </a:lnTo>
                  <a:lnTo>
                    <a:pt x="76" y="13"/>
                  </a:lnTo>
                  <a:lnTo>
                    <a:pt x="76" y="13"/>
                  </a:lnTo>
                  <a:lnTo>
                    <a:pt x="75" y="13"/>
                  </a:lnTo>
                  <a:lnTo>
                    <a:pt x="75" y="13"/>
                  </a:lnTo>
                  <a:lnTo>
                    <a:pt x="75" y="13"/>
                  </a:lnTo>
                  <a:lnTo>
                    <a:pt x="73" y="13"/>
                  </a:lnTo>
                  <a:lnTo>
                    <a:pt x="73" y="13"/>
                  </a:lnTo>
                  <a:lnTo>
                    <a:pt x="73" y="13"/>
                  </a:lnTo>
                  <a:lnTo>
                    <a:pt x="73" y="13"/>
                  </a:lnTo>
                  <a:lnTo>
                    <a:pt x="72" y="13"/>
                  </a:lnTo>
                  <a:lnTo>
                    <a:pt x="72" y="13"/>
                  </a:lnTo>
                  <a:lnTo>
                    <a:pt x="72" y="13"/>
                  </a:lnTo>
                  <a:lnTo>
                    <a:pt x="70" y="13"/>
                  </a:lnTo>
                  <a:lnTo>
                    <a:pt x="70" y="13"/>
                  </a:lnTo>
                  <a:lnTo>
                    <a:pt x="70" y="13"/>
                  </a:lnTo>
                  <a:lnTo>
                    <a:pt x="68" y="13"/>
                  </a:lnTo>
                  <a:lnTo>
                    <a:pt x="68" y="13"/>
                  </a:lnTo>
                  <a:lnTo>
                    <a:pt x="68" y="13"/>
                  </a:lnTo>
                  <a:lnTo>
                    <a:pt x="68" y="13"/>
                  </a:lnTo>
                  <a:lnTo>
                    <a:pt x="67" y="13"/>
                  </a:lnTo>
                  <a:lnTo>
                    <a:pt x="67" y="13"/>
                  </a:lnTo>
                  <a:lnTo>
                    <a:pt x="67" y="13"/>
                  </a:lnTo>
                  <a:lnTo>
                    <a:pt x="65" y="13"/>
                  </a:lnTo>
                  <a:lnTo>
                    <a:pt x="65" y="13"/>
                  </a:lnTo>
                  <a:lnTo>
                    <a:pt x="65" y="13"/>
                  </a:lnTo>
                  <a:lnTo>
                    <a:pt x="65" y="13"/>
                  </a:lnTo>
                  <a:lnTo>
                    <a:pt x="63" y="13"/>
                  </a:lnTo>
                  <a:lnTo>
                    <a:pt x="63" y="13"/>
                  </a:lnTo>
                  <a:lnTo>
                    <a:pt x="63" y="13"/>
                  </a:lnTo>
                  <a:lnTo>
                    <a:pt x="62" y="13"/>
                  </a:lnTo>
                  <a:lnTo>
                    <a:pt x="62" y="13"/>
                  </a:lnTo>
                  <a:lnTo>
                    <a:pt x="62" y="13"/>
                  </a:lnTo>
                  <a:lnTo>
                    <a:pt x="62" y="13"/>
                  </a:lnTo>
                  <a:lnTo>
                    <a:pt x="60" y="13"/>
                  </a:lnTo>
                  <a:lnTo>
                    <a:pt x="60" y="13"/>
                  </a:lnTo>
                  <a:lnTo>
                    <a:pt x="60" y="13"/>
                  </a:lnTo>
                  <a:lnTo>
                    <a:pt x="59" y="15"/>
                  </a:lnTo>
                  <a:lnTo>
                    <a:pt x="59" y="15"/>
                  </a:lnTo>
                  <a:lnTo>
                    <a:pt x="59" y="15"/>
                  </a:lnTo>
                  <a:lnTo>
                    <a:pt x="57" y="15"/>
                  </a:lnTo>
                  <a:lnTo>
                    <a:pt x="57" y="15"/>
                  </a:lnTo>
                  <a:lnTo>
                    <a:pt x="57" y="15"/>
                  </a:lnTo>
                  <a:lnTo>
                    <a:pt x="57" y="15"/>
                  </a:lnTo>
                  <a:lnTo>
                    <a:pt x="55" y="15"/>
                  </a:lnTo>
                  <a:lnTo>
                    <a:pt x="55" y="15"/>
                  </a:lnTo>
                  <a:lnTo>
                    <a:pt x="55" y="15"/>
                  </a:lnTo>
                  <a:lnTo>
                    <a:pt x="54" y="15"/>
                  </a:lnTo>
                  <a:lnTo>
                    <a:pt x="54" y="15"/>
                  </a:lnTo>
                  <a:lnTo>
                    <a:pt x="54" y="15"/>
                  </a:lnTo>
                  <a:lnTo>
                    <a:pt x="54" y="15"/>
                  </a:lnTo>
                  <a:lnTo>
                    <a:pt x="52" y="15"/>
                  </a:lnTo>
                  <a:lnTo>
                    <a:pt x="52" y="15"/>
                  </a:lnTo>
                  <a:lnTo>
                    <a:pt x="52" y="15"/>
                  </a:lnTo>
                  <a:lnTo>
                    <a:pt x="50" y="15"/>
                  </a:lnTo>
                  <a:lnTo>
                    <a:pt x="50" y="15"/>
                  </a:lnTo>
                  <a:lnTo>
                    <a:pt x="50" y="15"/>
                  </a:lnTo>
                  <a:lnTo>
                    <a:pt x="49" y="15"/>
                  </a:lnTo>
                  <a:lnTo>
                    <a:pt x="49" y="15"/>
                  </a:lnTo>
                  <a:lnTo>
                    <a:pt x="49" y="15"/>
                  </a:lnTo>
                  <a:lnTo>
                    <a:pt x="49" y="15"/>
                  </a:lnTo>
                  <a:lnTo>
                    <a:pt x="47" y="15"/>
                  </a:lnTo>
                  <a:lnTo>
                    <a:pt x="47" y="15"/>
                  </a:lnTo>
                  <a:lnTo>
                    <a:pt x="47" y="15"/>
                  </a:lnTo>
                  <a:lnTo>
                    <a:pt x="46" y="15"/>
                  </a:lnTo>
                  <a:lnTo>
                    <a:pt x="46" y="15"/>
                  </a:lnTo>
                  <a:lnTo>
                    <a:pt x="46" y="15"/>
                  </a:lnTo>
                  <a:lnTo>
                    <a:pt x="46" y="17"/>
                  </a:lnTo>
                  <a:lnTo>
                    <a:pt x="44" y="17"/>
                  </a:lnTo>
                  <a:lnTo>
                    <a:pt x="44" y="17"/>
                  </a:lnTo>
                  <a:lnTo>
                    <a:pt x="44" y="17"/>
                  </a:lnTo>
                  <a:lnTo>
                    <a:pt x="42" y="17"/>
                  </a:lnTo>
                  <a:lnTo>
                    <a:pt x="42" y="17"/>
                  </a:lnTo>
                  <a:lnTo>
                    <a:pt x="42" y="17"/>
                  </a:lnTo>
                  <a:lnTo>
                    <a:pt x="42" y="17"/>
                  </a:lnTo>
                  <a:lnTo>
                    <a:pt x="41" y="17"/>
                  </a:lnTo>
                  <a:lnTo>
                    <a:pt x="41" y="17"/>
                  </a:lnTo>
                  <a:lnTo>
                    <a:pt x="41" y="17"/>
                  </a:lnTo>
                  <a:lnTo>
                    <a:pt x="39" y="17"/>
                  </a:lnTo>
                  <a:lnTo>
                    <a:pt x="39" y="17"/>
                  </a:lnTo>
                  <a:lnTo>
                    <a:pt x="39" y="17"/>
                  </a:lnTo>
                  <a:lnTo>
                    <a:pt x="37" y="17"/>
                  </a:lnTo>
                  <a:lnTo>
                    <a:pt x="37" y="17"/>
                  </a:lnTo>
                  <a:lnTo>
                    <a:pt x="37" y="17"/>
                  </a:lnTo>
                  <a:lnTo>
                    <a:pt x="37" y="17"/>
                  </a:lnTo>
                  <a:lnTo>
                    <a:pt x="36" y="17"/>
                  </a:lnTo>
                  <a:lnTo>
                    <a:pt x="36" y="17"/>
                  </a:lnTo>
                  <a:lnTo>
                    <a:pt x="36" y="17"/>
                  </a:lnTo>
                  <a:lnTo>
                    <a:pt x="34" y="17"/>
                  </a:lnTo>
                  <a:lnTo>
                    <a:pt x="34" y="17"/>
                  </a:lnTo>
                  <a:lnTo>
                    <a:pt x="34" y="17"/>
                  </a:lnTo>
                  <a:lnTo>
                    <a:pt x="34" y="17"/>
                  </a:lnTo>
                  <a:lnTo>
                    <a:pt x="33" y="17"/>
                  </a:lnTo>
                  <a:lnTo>
                    <a:pt x="33" y="17"/>
                  </a:lnTo>
                  <a:lnTo>
                    <a:pt x="33" y="17"/>
                  </a:lnTo>
                  <a:lnTo>
                    <a:pt x="31" y="17"/>
                  </a:lnTo>
                  <a:lnTo>
                    <a:pt x="31" y="17"/>
                  </a:lnTo>
                  <a:lnTo>
                    <a:pt x="31" y="17"/>
                  </a:lnTo>
                  <a:lnTo>
                    <a:pt x="31" y="17"/>
                  </a:lnTo>
                  <a:lnTo>
                    <a:pt x="29" y="17"/>
                  </a:lnTo>
                  <a:lnTo>
                    <a:pt x="29" y="17"/>
                  </a:lnTo>
                  <a:lnTo>
                    <a:pt x="29" y="17"/>
                  </a:lnTo>
                  <a:lnTo>
                    <a:pt x="28" y="17"/>
                  </a:lnTo>
                  <a:lnTo>
                    <a:pt x="28" y="17"/>
                  </a:lnTo>
                  <a:lnTo>
                    <a:pt x="28" y="17"/>
                  </a:lnTo>
                  <a:lnTo>
                    <a:pt x="26" y="17"/>
                  </a:lnTo>
                  <a:lnTo>
                    <a:pt x="26" y="17"/>
                  </a:lnTo>
                  <a:lnTo>
                    <a:pt x="26" y="17"/>
                  </a:lnTo>
                  <a:lnTo>
                    <a:pt x="26" y="17"/>
                  </a:lnTo>
                  <a:lnTo>
                    <a:pt x="24" y="17"/>
                  </a:lnTo>
                  <a:lnTo>
                    <a:pt x="24" y="17"/>
                  </a:lnTo>
                  <a:lnTo>
                    <a:pt x="24" y="19"/>
                  </a:lnTo>
                  <a:lnTo>
                    <a:pt x="23" y="19"/>
                  </a:lnTo>
                  <a:lnTo>
                    <a:pt x="23" y="19"/>
                  </a:lnTo>
                  <a:lnTo>
                    <a:pt x="23" y="19"/>
                  </a:lnTo>
                  <a:lnTo>
                    <a:pt x="23" y="19"/>
                  </a:lnTo>
                  <a:lnTo>
                    <a:pt x="21" y="19"/>
                  </a:lnTo>
                  <a:lnTo>
                    <a:pt x="21" y="19"/>
                  </a:lnTo>
                  <a:lnTo>
                    <a:pt x="21" y="19"/>
                  </a:lnTo>
                  <a:lnTo>
                    <a:pt x="20" y="19"/>
                  </a:lnTo>
                  <a:lnTo>
                    <a:pt x="20" y="19"/>
                  </a:lnTo>
                  <a:lnTo>
                    <a:pt x="20" y="19"/>
                  </a:lnTo>
                  <a:lnTo>
                    <a:pt x="18" y="19"/>
                  </a:lnTo>
                  <a:lnTo>
                    <a:pt x="18" y="19"/>
                  </a:lnTo>
                  <a:lnTo>
                    <a:pt x="18" y="19"/>
                  </a:lnTo>
                  <a:lnTo>
                    <a:pt x="18" y="19"/>
                  </a:lnTo>
                  <a:lnTo>
                    <a:pt x="16" y="19"/>
                  </a:lnTo>
                  <a:lnTo>
                    <a:pt x="16" y="19"/>
                  </a:lnTo>
                  <a:lnTo>
                    <a:pt x="16" y="19"/>
                  </a:lnTo>
                  <a:lnTo>
                    <a:pt x="15" y="19"/>
                  </a:lnTo>
                  <a:lnTo>
                    <a:pt x="15" y="19"/>
                  </a:lnTo>
                  <a:lnTo>
                    <a:pt x="15" y="19"/>
                  </a:lnTo>
                  <a:lnTo>
                    <a:pt x="15" y="19"/>
                  </a:lnTo>
                  <a:lnTo>
                    <a:pt x="13" y="19"/>
                  </a:lnTo>
                  <a:lnTo>
                    <a:pt x="13" y="19"/>
                  </a:lnTo>
                  <a:lnTo>
                    <a:pt x="13" y="19"/>
                  </a:lnTo>
                  <a:lnTo>
                    <a:pt x="11" y="19"/>
                  </a:lnTo>
                  <a:lnTo>
                    <a:pt x="11" y="19"/>
                  </a:lnTo>
                  <a:lnTo>
                    <a:pt x="11" y="19"/>
                  </a:lnTo>
                  <a:lnTo>
                    <a:pt x="11" y="19"/>
                  </a:lnTo>
                  <a:lnTo>
                    <a:pt x="10" y="19"/>
                  </a:lnTo>
                  <a:lnTo>
                    <a:pt x="10" y="19"/>
                  </a:lnTo>
                  <a:lnTo>
                    <a:pt x="10" y="19"/>
                  </a:lnTo>
                  <a:lnTo>
                    <a:pt x="8" y="19"/>
                  </a:lnTo>
                  <a:lnTo>
                    <a:pt x="8" y="19"/>
                  </a:lnTo>
                  <a:lnTo>
                    <a:pt x="8" y="19"/>
                  </a:lnTo>
                  <a:lnTo>
                    <a:pt x="7" y="19"/>
                  </a:lnTo>
                  <a:lnTo>
                    <a:pt x="7" y="19"/>
                  </a:lnTo>
                  <a:lnTo>
                    <a:pt x="7" y="19"/>
                  </a:lnTo>
                  <a:lnTo>
                    <a:pt x="7" y="19"/>
                  </a:lnTo>
                  <a:lnTo>
                    <a:pt x="5" y="19"/>
                  </a:lnTo>
                  <a:lnTo>
                    <a:pt x="5" y="20"/>
                  </a:lnTo>
                  <a:lnTo>
                    <a:pt x="5" y="20"/>
                  </a:lnTo>
                  <a:lnTo>
                    <a:pt x="3" y="20"/>
                  </a:lnTo>
                  <a:lnTo>
                    <a:pt x="3" y="20"/>
                  </a:lnTo>
                  <a:lnTo>
                    <a:pt x="3" y="20"/>
                  </a:lnTo>
                  <a:lnTo>
                    <a:pt x="3" y="20"/>
                  </a:lnTo>
                  <a:lnTo>
                    <a:pt x="2" y="20"/>
                  </a:lnTo>
                  <a:lnTo>
                    <a:pt x="2" y="20"/>
                  </a:lnTo>
                  <a:lnTo>
                    <a:pt x="2" y="20"/>
                  </a:lnTo>
                  <a:lnTo>
                    <a:pt x="0" y="20"/>
                  </a:lnTo>
                  <a:lnTo>
                    <a:pt x="0" y="20"/>
                  </a:lnTo>
                  <a:lnTo>
                    <a:pt x="0" y="20"/>
                  </a:lnTo>
                  <a:lnTo>
                    <a:pt x="0" y="20"/>
                  </a:lnTo>
                  <a:close/>
                </a:path>
              </a:pathLst>
            </a:custGeom>
            <a:solidFill>
              <a:srgbClr val="00ccff"/>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31" name=""/>
            <p:cNvSpPr/>
            <p:nvPr/>
          </p:nvSpPr>
          <p:spPr>
            <a:xfrm>
              <a:off x="2122560" y="6280200"/>
              <a:ext cx="187200" cy="15840"/>
            </a:xfrm>
            <a:custGeom>
              <a:avLst/>
              <a:gdLst/>
              <a:ahLst/>
              <a:rect l="l" t="t" r="r" b="b"/>
              <a:pathLst>
                <a:path w="236" h="20">
                  <a:moveTo>
                    <a:pt x="0" y="20"/>
                  </a:moveTo>
                  <a:lnTo>
                    <a:pt x="0" y="20"/>
                  </a:lnTo>
                  <a:lnTo>
                    <a:pt x="0" y="20"/>
                  </a:lnTo>
                  <a:lnTo>
                    <a:pt x="0" y="20"/>
                  </a:lnTo>
                  <a:lnTo>
                    <a:pt x="2" y="20"/>
                  </a:lnTo>
                  <a:lnTo>
                    <a:pt x="2" y="20"/>
                  </a:lnTo>
                  <a:lnTo>
                    <a:pt x="2" y="20"/>
                  </a:lnTo>
                  <a:lnTo>
                    <a:pt x="3" y="20"/>
                  </a:lnTo>
                  <a:lnTo>
                    <a:pt x="3" y="20"/>
                  </a:lnTo>
                  <a:lnTo>
                    <a:pt x="3" y="20"/>
                  </a:lnTo>
                  <a:lnTo>
                    <a:pt x="3" y="20"/>
                  </a:lnTo>
                  <a:lnTo>
                    <a:pt x="5" y="20"/>
                  </a:lnTo>
                  <a:lnTo>
                    <a:pt x="5" y="20"/>
                  </a:lnTo>
                  <a:lnTo>
                    <a:pt x="5" y="19"/>
                  </a:lnTo>
                  <a:lnTo>
                    <a:pt x="7" y="19"/>
                  </a:lnTo>
                  <a:lnTo>
                    <a:pt x="7" y="19"/>
                  </a:lnTo>
                  <a:lnTo>
                    <a:pt x="7" y="19"/>
                  </a:lnTo>
                  <a:lnTo>
                    <a:pt x="7" y="19"/>
                  </a:lnTo>
                  <a:lnTo>
                    <a:pt x="8" y="19"/>
                  </a:lnTo>
                  <a:lnTo>
                    <a:pt x="8" y="19"/>
                  </a:lnTo>
                  <a:lnTo>
                    <a:pt x="8" y="19"/>
                  </a:lnTo>
                  <a:lnTo>
                    <a:pt x="10" y="19"/>
                  </a:lnTo>
                  <a:lnTo>
                    <a:pt x="10" y="19"/>
                  </a:lnTo>
                  <a:lnTo>
                    <a:pt x="10" y="19"/>
                  </a:lnTo>
                  <a:lnTo>
                    <a:pt x="11" y="19"/>
                  </a:lnTo>
                  <a:lnTo>
                    <a:pt x="11" y="19"/>
                  </a:lnTo>
                  <a:lnTo>
                    <a:pt x="11" y="19"/>
                  </a:lnTo>
                  <a:lnTo>
                    <a:pt x="11"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18" y="19"/>
                  </a:lnTo>
                  <a:lnTo>
                    <a:pt x="20" y="19"/>
                  </a:lnTo>
                  <a:lnTo>
                    <a:pt x="20" y="19"/>
                  </a:lnTo>
                  <a:lnTo>
                    <a:pt x="20" y="19"/>
                  </a:lnTo>
                  <a:lnTo>
                    <a:pt x="21" y="19"/>
                  </a:lnTo>
                  <a:lnTo>
                    <a:pt x="21" y="19"/>
                  </a:lnTo>
                  <a:lnTo>
                    <a:pt x="21" y="19"/>
                  </a:lnTo>
                  <a:lnTo>
                    <a:pt x="23" y="19"/>
                  </a:lnTo>
                  <a:lnTo>
                    <a:pt x="23" y="19"/>
                  </a:lnTo>
                  <a:lnTo>
                    <a:pt x="23" y="19"/>
                  </a:lnTo>
                  <a:lnTo>
                    <a:pt x="23" y="19"/>
                  </a:lnTo>
                  <a:lnTo>
                    <a:pt x="24" y="19"/>
                  </a:lnTo>
                  <a:lnTo>
                    <a:pt x="24" y="17"/>
                  </a:lnTo>
                  <a:lnTo>
                    <a:pt x="24" y="17"/>
                  </a:lnTo>
                  <a:lnTo>
                    <a:pt x="26" y="17"/>
                  </a:lnTo>
                  <a:lnTo>
                    <a:pt x="26" y="17"/>
                  </a:lnTo>
                  <a:lnTo>
                    <a:pt x="26" y="17"/>
                  </a:lnTo>
                  <a:lnTo>
                    <a:pt x="26" y="17"/>
                  </a:lnTo>
                  <a:lnTo>
                    <a:pt x="28" y="17"/>
                  </a:lnTo>
                  <a:lnTo>
                    <a:pt x="28" y="17"/>
                  </a:lnTo>
                  <a:lnTo>
                    <a:pt x="28" y="17"/>
                  </a:lnTo>
                  <a:lnTo>
                    <a:pt x="29" y="17"/>
                  </a:lnTo>
                  <a:lnTo>
                    <a:pt x="29" y="17"/>
                  </a:lnTo>
                  <a:lnTo>
                    <a:pt x="29" y="17"/>
                  </a:lnTo>
                  <a:lnTo>
                    <a:pt x="31" y="17"/>
                  </a:lnTo>
                  <a:lnTo>
                    <a:pt x="31" y="17"/>
                  </a:lnTo>
                  <a:lnTo>
                    <a:pt x="31" y="17"/>
                  </a:lnTo>
                  <a:lnTo>
                    <a:pt x="31" y="17"/>
                  </a:lnTo>
                  <a:lnTo>
                    <a:pt x="33" y="17"/>
                  </a:lnTo>
                  <a:lnTo>
                    <a:pt x="33" y="17"/>
                  </a:lnTo>
                  <a:lnTo>
                    <a:pt x="33" y="17"/>
                  </a:lnTo>
                  <a:lnTo>
                    <a:pt x="34" y="17"/>
                  </a:lnTo>
                  <a:lnTo>
                    <a:pt x="34" y="17"/>
                  </a:lnTo>
                  <a:lnTo>
                    <a:pt x="34" y="17"/>
                  </a:lnTo>
                  <a:lnTo>
                    <a:pt x="34" y="17"/>
                  </a:lnTo>
                  <a:lnTo>
                    <a:pt x="36" y="17"/>
                  </a:lnTo>
                  <a:lnTo>
                    <a:pt x="36" y="17"/>
                  </a:lnTo>
                  <a:lnTo>
                    <a:pt x="36" y="17"/>
                  </a:lnTo>
                  <a:lnTo>
                    <a:pt x="37" y="17"/>
                  </a:lnTo>
                  <a:lnTo>
                    <a:pt x="37" y="17"/>
                  </a:lnTo>
                  <a:lnTo>
                    <a:pt x="37" y="17"/>
                  </a:lnTo>
                  <a:lnTo>
                    <a:pt x="37" y="17"/>
                  </a:lnTo>
                  <a:lnTo>
                    <a:pt x="39" y="17"/>
                  </a:lnTo>
                  <a:lnTo>
                    <a:pt x="39" y="17"/>
                  </a:lnTo>
                  <a:lnTo>
                    <a:pt x="39" y="17"/>
                  </a:lnTo>
                  <a:lnTo>
                    <a:pt x="41" y="17"/>
                  </a:lnTo>
                  <a:lnTo>
                    <a:pt x="41" y="17"/>
                  </a:lnTo>
                  <a:lnTo>
                    <a:pt x="41" y="17"/>
                  </a:lnTo>
                  <a:lnTo>
                    <a:pt x="42" y="17"/>
                  </a:lnTo>
                  <a:lnTo>
                    <a:pt x="42" y="17"/>
                  </a:lnTo>
                  <a:lnTo>
                    <a:pt x="42" y="17"/>
                  </a:lnTo>
                  <a:lnTo>
                    <a:pt x="42" y="17"/>
                  </a:lnTo>
                  <a:lnTo>
                    <a:pt x="44" y="17"/>
                  </a:lnTo>
                  <a:lnTo>
                    <a:pt x="44" y="17"/>
                  </a:lnTo>
                  <a:lnTo>
                    <a:pt x="44" y="17"/>
                  </a:lnTo>
                  <a:lnTo>
                    <a:pt x="46" y="17"/>
                  </a:lnTo>
                  <a:lnTo>
                    <a:pt x="46" y="15"/>
                  </a:lnTo>
                  <a:lnTo>
                    <a:pt x="46" y="15"/>
                  </a:lnTo>
                  <a:lnTo>
                    <a:pt x="46" y="15"/>
                  </a:lnTo>
                  <a:lnTo>
                    <a:pt x="47" y="15"/>
                  </a:lnTo>
                  <a:lnTo>
                    <a:pt x="47" y="15"/>
                  </a:lnTo>
                  <a:lnTo>
                    <a:pt x="47" y="15"/>
                  </a:lnTo>
                  <a:lnTo>
                    <a:pt x="49" y="15"/>
                  </a:lnTo>
                  <a:lnTo>
                    <a:pt x="49" y="15"/>
                  </a:lnTo>
                  <a:lnTo>
                    <a:pt x="49" y="15"/>
                  </a:lnTo>
                  <a:lnTo>
                    <a:pt x="49" y="15"/>
                  </a:lnTo>
                  <a:lnTo>
                    <a:pt x="50" y="15"/>
                  </a:lnTo>
                  <a:lnTo>
                    <a:pt x="50" y="15"/>
                  </a:lnTo>
                  <a:lnTo>
                    <a:pt x="50" y="15"/>
                  </a:lnTo>
                  <a:lnTo>
                    <a:pt x="52" y="15"/>
                  </a:lnTo>
                  <a:lnTo>
                    <a:pt x="52" y="15"/>
                  </a:lnTo>
                  <a:lnTo>
                    <a:pt x="52" y="15"/>
                  </a:lnTo>
                  <a:lnTo>
                    <a:pt x="54" y="15"/>
                  </a:lnTo>
                  <a:lnTo>
                    <a:pt x="54" y="15"/>
                  </a:lnTo>
                  <a:lnTo>
                    <a:pt x="54" y="15"/>
                  </a:lnTo>
                  <a:lnTo>
                    <a:pt x="54" y="15"/>
                  </a:lnTo>
                  <a:lnTo>
                    <a:pt x="55" y="15"/>
                  </a:lnTo>
                  <a:lnTo>
                    <a:pt x="55" y="15"/>
                  </a:lnTo>
                  <a:lnTo>
                    <a:pt x="55" y="15"/>
                  </a:lnTo>
                  <a:lnTo>
                    <a:pt x="57" y="15"/>
                  </a:lnTo>
                  <a:lnTo>
                    <a:pt x="57" y="15"/>
                  </a:lnTo>
                  <a:lnTo>
                    <a:pt x="57" y="15"/>
                  </a:lnTo>
                  <a:lnTo>
                    <a:pt x="57" y="15"/>
                  </a:lnTo>
                  <a:lnTo>
                    <a:pt x="59" y="15"/>
                  </a:lnTo>
                  <a:lnTo>
                    <a:pt x="59" y="15"/>
                  </a:lnTo>
                  <a:lnTo>
                    <a:pt x="59" y="15"/>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3"/>
                  </a:lnTo>
                  <a:lnTo>
                    <a:pt x="65" y="13"/>
                  </a:lnTo>
                  <a:lnTo>
                    <a:pt x="67" y="13"/>
                  </a:lnTo>
                  <a:lnTo>
                    <a:pt x="67" y="13"/>
                  </a:lnTo>
                  <a:lnTo>
                    <a:pt x="67" y="13"/>
                  </a:lnTo>
                  <a:lnTo>
                    <a:pt x="68" y="13"/>
                  </a:lnTo>
                  <a:lnTo>
                    <a:pt x="68" y="13"/>
                  </a:lnTo>
                  <a:lnTo>
                    <a:pt x="68" y="13"/>
                  </a:lnTo>
                  <a:lnTo>
                    <a:pt x="68" y="13"/>
                  </a:lnTo>
                  <a:lnTo>
                    <a:pt x="70" y="13"/>
                  </a:lnTo>
                  <a:lnTo>
                    <a:pt x="70" y="13"/>
                  </a:lnTo>
                  <a:lnTo>
                    <a:pt x="70" y="13"/>
                  </a:lnTo>
                  <a:lnTo>
                    <a:pt x="72" y="13"/>
                  </a:lnTo>
                  <a:lnTo>
                    <a:pt x="72" y="13"/>
                  </a:lnTo>
                  <a:lnTo>
                    <a:pt x="72" y="13"/>
                  </a:lnTo>
                  <a:lnTo>
                    <a:pt x="73" y="13"/>
                  </a:lnTo>
                  <a:lnTo>
                    <a:pt x="73" y="13"/>
                  </a:lnTo>
                  <a:lnTo>
                    <a:pt x="73" y="13"/>
                  </a:lnTo>
                  <a:lnTo>
                    <a:pt x="73" y="13"/>
                  </a:lnTo>
                  <a:lnTo>
                    <a:pt x="75" y="13"/>
                  </a:lnTo>
                  <a:lnTo>
                    <a:pt x="75" y="13"/>
                  </a:lnTo>
                  <a:lnTo>
                    <a:pt x="75" y="13"/>
                  </a:lnTo>
                  <a:lnTo>
                    <a:pt x="76" y="13"/>
                  </a:lnTo>
                  <a:lnTo>
                    <a:pt x="76" y="13"/>
                  </a:lnTo>
                  <a:lnTo>
                    <a:pt x="76" y="13"/>
                  </a:lnTo>
                  <a:lnTo>
                    <a:pt x="76" y="13"/>
                  </a:lnTo>
                  <a:lnTo>
                    <a:pt x="78" y="13"/>
                  </a:lnTo>
                  <a:lnTo>
                    <a:pt x="78" y="13"/>
                  </a:lnTo>
                  <a:lnTo>
                    <a:pt x="78" y="13"/>
                  </a:lnTo>
                  <a:lnTo>
                    <a:pt x="80" y="13"/>
                  </a:lnTo>
                  <a:lnTo>
                    <a:pt x="80" y="13"/>
                  </a:lnTo>
                  <a:lnTo>
                    <a:pt x="80" y="13"/>
                  </a:lnTo>
                  <a:lnTo>
                    <a:pt x="80" y="13"/>
                  </a:lnTo>
                  <a:lnTo>
                    <a:pt x="81" y="13"/>
                  </a:lnTo>
                  <a:lnTo>
                    <a:pt x="81" y="13"/>
                  </a:lnTo>
                  <a:lnTo>
                    <a:pt x="81" y="13"/>
                  </a:lnTo>
                  <a:lnTo>
                    <a:pt x="83" y="13"/>
                  </a:lnTo>
                  <a:lnTo>
                    <a:pt x="83" y="13"/>
                  </a:lnTo>
                  <a:lnTo>
                    <a:pt x="83" y="13"/>
                  </a:lnTo>
                  <a:lnTo>
                    <a:pt x="85" y="13"/>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0"/>
                  </a:lnTo>
                  <a:lnTo>
                    <a:pt x="109" y="10"/>
                  </a:lnTo>
                  <a:lnTo>
                    <a:pt x="111" y="10"/>
                  </a:lnTo>
                  <a:lnTo>
                    <a:pt x="111" y="10"/>
                  </a:lnTo>
                  <a:lnTo>
                    <a:pt x="111" y="10"/>
                  </a:lnTo>
                  <a:lnTo>
                    <a:pt x="111" y="10"/>
                  </a:lnTo>
                  <a:lnTo>
                    <a:pt x="112" y="10"/>
                  </a:lnTo>
                  <a:lnTo>
                    <a:pt x="112" y="10"/>
                  </a:lnTo>
                  <a:lnTo>
                    <a:pt x="112" y="10"/>
                  </a:lnTo>
                  <a:lnTo>
                    <a:pt x="114" y="10"/>
                  </a:lnTo>
                  <a:lnTo>
                    <a:pt x="114" y="10"/>
                  </a:lnTo>
                  <a:lnTo>
                    <a:pt x="114" y="10"/>
                  </a:lnTo>
                  <a:lnTo>
                    <a:pt x="116" y="10"/>
                  </a:lnTo>
                  <a:lnTo>
                    <a:pt x="116" y="10"/>
                  </a:lnTo>
                  <a:lnTo>
                    <a:pt x="116" y="10"/>
                  </a:lnTo>
                  <a:lnTo>
                    <a:pt x="116" y="10"/>
                  </a:lnTo>
                  <a:lnTo>
                    <a:pt x="117" y="10"/>
                  </a:lnTo>
                  <a:lnTo>
                    <a:pt x="117" y="10"/>
                  </a:lnTo>
                  <a:lnTo>
                    <a:pt x="117" y="10"/>
                  </a:lnTo>
                  <a:lnTo>
                    <a:pt x="119" y="10"/>
                  </a:lnTo>
                  <a:lnTo>
                    <a:pt x="119" y="10"/>
                  </a:lnTo>
                  <a:lnTo>
                    <a:pt x="119" y="10"/>
                  </a:lnTo>
                  <a:lnTo>
                    <a:pt x="119" y="10"/>
                  </a:lnTo>
                  <a:lnTo>
                    <a:pt x="120" y="10"/>
                  </a:lnTo>
                  <a:lnTo>
                    <a:pt x="120" y="10"/>
                  </a:lnTo>
                  <a:lnTo>
                    <a:pt x="120" y="10"/>
                  </a:lnTo>
                  <a:lnTo>
                    <a:pt x="122" y="10"/>
                  </a:lnTo>
                  <a:lnTo>
                    <a:pt x="122" y="10"/>
                  </a:lnTo>
                  <a:lnTo>
                    <a:pt x="122" y="10"/>
                  </a:lnTo>
                  <a:lnTo>
                    <a:pt x="124" y="10"/>
                  </a:lnTo>
                  <a:lnTo>
                    <a:pt x="124" y="10"/>
                  </a:lnTo>
                  <a:lnTo>
                    <a:pt x="124" y="10"/>
                  </a:lnTo>
                  <a:lnTo>
                    <a:pt x="124" y="10"/>
                  </a:lnTo>
                  <a:lnTo>
                    <a:pt x="125" y="10"/>
                  </a:lnTo>
                  <a:lnTo>
                    <a:pt x="125" y="10"/>
                  </a:lnTo>
                  <a:lnTo>
                    <a:pt x="125" y="10"/>
                  </a:lnTo>
                  <a:lnTo>
                    <a:pt x="127" y="10"/>
                  </a:lnTo>
                  <a:lnTo>
                    <a:pt x="127" y="10"/>
                  </a:lnTo>
                  <a:lnTo>
                    <a:pt x="127" y="10"/>
                  </a:lnTo>
                  <a:lnTo>
                    <a:pt x="127" y="10"/>
                  </a:lnTo>
                  <a:lnTo>
                    <a:pt x="129" y="10"/>
                  </a:lnTo>
                  <a:lnTo>
                    <a:pt x="129" y="10"/>
                  </a:lnTo>
                  <a:lnTo>
                    <a:pt x="129" y="10"/>
                  </a:lnTo>
                  <a:lnTo>
                    <a:pt x="130" y="8"/>
                  </a:lnTo>
                  <a:lnTo>
                    <a:pt x="130" y="8"/>
                  </a:lnTo>
                  <a:lnTo>
                    <a:pt x="130" y="8"/>
                  </a:lnTo>
                  <a:lnTo>
                    <a:pt x="130" y="8"/>
                  </a:lnTo>
                  <a:lnTo>
                    <a:pt x="132" y="8"/>
                  </a:lnTo>
                  <a:lnTo>
                    <a:pt x="132" y="8"/>
                  </a:lnTo>
                  <a:lnTo>
                    <a:pt x="132" y="8"/>
                  </a:lnTo>
                  <a:lnTo>
                    <a:pt x="133" y="8"/>
                  </a:lnTo>
                  <a:lnTo>
                    <a:pt x="133" y="8"/>
                  </a:lnTo>
                  <a:lnTo>
                    <a:pt x="133" y="8"/>
                  </a:lnTo>
                  <a:lnTo>
                    <a:pt x="135" y="8"/>
                  </a:lnTo>
                  <a:lnTo>
                    <a:pt x="135" y="8"/>
                  </a:lnTo>
                  <a:lnTo>
                    <a:pt x="135" y="8"/>
                  </a:lnTo>
                  <a:lnTo>
                    <a:pt x="135" y="8"/>
                  </a:lnTo>
                  <a:lnTo>
                    <a:pt x="137" y="8"/>
                  </a:lnTo>
                  <a:lnTo>
                    <a:pt x="137" y="8"/>
                  </a:lnTo>
                  <a:lnTo>
                    <a:pt x="137" y="8"/>
                  </a:lnTo>
                  <a:lnTo>
                    <a:pt x="138" y="8"/>
                  </a:lnTo>
                  <a:lnTo>
                    <a:pt x="138" y="8"/>
                  </a:lnTo>
                  <a:lnTo>
                    <a:pt x="138" y="8"/>
                  </a:lnTo>
                  <a:lnTo>
                    <a:pt x="138" y="8"/>
                  </a:lnTo>
                  <a:lnTo>
                    <a:pt x="140" y="8"/>
                  </a:lnTo>
                  <a:lnTo>
                    <a:pt x="140" y="8"/>
                  </a:lnTo>
                  <a:lnTo>
                    <a:pt x="140" y="8"/>
                  </a:lnTo>
                  <a:lnTo>
                    <a:pt x="142" y="8"/>
                  </a:lnTo>
                  <a:lnTo>
                    <a:pt x="142" y="8"/>
                  </a:lnTo>
                  <a:lnTo>
                    <a:pt x="142" y="8"/>
                  </a:lnTo>
                  <a:lnTo>
                    <a:pt x="142" y="8"/>
                  </a:lnTo>
                  <a:lnTo>
                    <a:pt x="143" y="8"/>
                  </a:lnTo>
                  <a:lnTo>
                    <a:pt x="143" y="8"/>
                  </a:lnTo>
                  <a:lnTo>
                    <a:pt x="143" y="8"/>
                  </a:lnTo>
                  <a:lnTo>
                    <a:pt x="145" y="8"/>
                  </a:lnTo>
                  <a:lnTo>
                    <a:pt x="145" y="8"/>
                  </a:lnTo>
                  <a:lnTo>
                    <a:pt x="145" y="8"/>
                  </a:lnTo>
                  <a:lnTo>
                    <a:pt x="146" y="8"/>
                  </a:lnTo>
                  <a:lnTo>
                    <a:pt x="146" y="8"/>
                  </a:lnTo>
                  <a:lnTo>
                    <a:pt x="146" y="8"/>
                  </a:lnTo>
                  <a:lnTo>
                    <a:pt x="146" y="8"/>
                  </a:lnTo>
                  <a:lnTo>
                    <a:pt x="148" y="8"/>
                  </a:lnTo>
                  <a:lnTo>
                    <a:pt x="148" y="8"/>
                  </a:lnTo>
                  <a:lnTo>
                    <a:pt x="148" y="8"/>
                  </a:lnTo>
                  <a:lnTo>
                    <a:pt x="150" y="8"/>
                  </a:lnTo>
                  <a:lnTo>
                    <a:pt x="150" y="8"/>
                  </a:lnTo>
                  <a:lnTo>
                    <a:pt x="150" y="7"/>
                  </a:lnTo>
                  <a:lnTo>
                    <a:pt x="150" y="7"/>
                  </a:lnTo>
                  <a:lnTo>
                    <a:pt x="151" y="7"/>
                  </a:lnTo>
                  <a:lnTo>
                    <a:pt x="151" y="7"/>
                  </a:lnTo>
                  <a:lnTo>
                    <a:pt x="151" y="7"/>
                  </a:lnTo>
                  <a:lnTo>
                    <a:pt x="153" y="7"/>
                  </a:lnTo>
                  <a:lnTo>
                    <a:pt x="153" y="7"/>
                  </a:lnTo>
                  <a:lnTo>
                    <a:pt x="153" y="7"/>
                  </a:lnTo>
                  <a:lnTo>
                    <a:pt x="153" y="7"/>
                  </a:lnTo>
                  <a:lnTo>
                    <a:pt x="155" y="7"/>
                  </a:lnTo>
                  <a:lnTo>
                    <a:pt x="155" y="7"/>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6" y="7"/>
                  </a:lnTo>
                  <a:lnTo>
                    <a:pt x="166" y="7"/>
                  </a:lnTo>
                  <a:lnTo>
                    <a:pt x="166" y="7"/>
                  </a:lnTo>
                  <a:lnTo>
                    <a:pt x="166" y="7"/>
                  </a:lnTo>
                  <a:lnTo>
                    <a:pt x="168" y="7"/>
                  </a:lnTo>
                  <a:lnTo>
                    <a:pt x="168" y="7"/>
                  </a:lnTo>
                  <a:lnTo>
                    <a:pt x="168" y="7"/>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3"/>
                  </a:lnTo>
                  <a:lnTo>
                    <a:pt x="192" y="3"/>
                  </a:lnTo>
                  <a:lnTo>
                    <a:pt x="192" y="3"/>
                  </a:lnTo>
                  <a:lnTo>
                    <a:pt x="192" y="3"/>
                  </a:lnTo>
                  <a:lnTo>
                    <a:pt x="192"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0" y="3"/>
                  </a:lnTo>
                  <a:lnTo>
                    <a:pt x="202" y="3"/>
                  </a:lnTo>
                  <a:lnTo>
                    <a:pt x="202" y="3"/>
                  </a:lnTo>
                  <a:lnTo>
                    <a:pt x="202" y="3"/>
                  </a:lnTo>
                  <a:lnTo>
                    <a:pt x="203" y="3"/>
                  </a:lnTo>
                  <a:lnTo>
                    <a:pt x="203" y="3"/>
                  </a:lnTo>
                  <a:lnTo>
                    <a:pt x="203" y="3"/>
                  </a:lnTo>
                  <a:lnTo>
                    <a:pt x="203" y="3"/>
                  </a:lnTo>
                  <a:lnTo>
                    <a:pt x="205" y="3"/>
                  </a:lnTo>
                  <a:lnTo>
                    <a:pt x="205" y="3"/>
                  </a:lnTo>
                  <a:lnTo>
                    <a:pt x="205" y="3"/>
                  </a:lnTo>
                  <a:lnTo>
                    <a:pt x="207" y="3"/>
                  </a:lnTo>
                  <a:lnTo>
                    <a:pt x="207" y="3"/>
                  </a:lnTo>
                  <a:lnTo>
                    <a:pt x="207" y="3"/>
                  </a:lnTo>
                  <a:lnTo>
                    <a:pt x="208" y="3"/>
                  </a:lnTo>
                  <a:lnTo>
                    <a:pt x="208" y="3"/>
                  </a:lnTo>
                  <a:lnTo>
                    <a:pt x="208" y="3"/>
                  </a:lnTo>
                  <a:lnTo>
                    <a:pt x="208" y="3"/>
                  </a:lnTo>
                  <a:lnTo>
                    <a:pt x="210" y="3"/>
                  </a:lnTo>
                  <a:lnTo>
                    <a:pt x="210" y="3"/>
                  </a:lnTo>
                  <a:lnTo>
                    <a:pt x="210" y="3"/>
                  </a:lnTo>
                  <a:lnTo>
                    <a:pt x="212" y="3"/>
                  </a:lnTo>
                  <a:lnTo>
                    <a:pt x="212" y="3"/>
                  </a:lnTo>
                  <a:lnTo>
                    <a:pt x="212" y="3"/>
                  </a:lnTo>
                  <a:lnTo>
                    <a:pt x="212" y="3"/>
                  </a:lnTo>
                  <a:lnTo>
                    <a:pt x="213" y="3"/>
                  </a:lnTo>
                  <a:lnTo>
                    <a:pt x="213" y="1"/>
                  </a:lnTo>
                  <a:lnTo>
                    <a:pt x="213" y="1"/>
                  </a:lnTo>
                  <a:lnTo>
                    <a:pt x="215" y="1"/>
                  </a:lnTo>
                  <a:lnTo>
                    <a:pt x="215" y="1"/>
                  </a:lnTo>
                  <a:lnTo>
                    <a:pt x="215" y="1"/>
                  </a:lnTo>
                  <a:lnTo>
                    <a:pt x="215" y="1"/>
                  </a:lnTo>
                  <a:lnTo>
                    <a:pt x="216" y="1"/>
                  </a:lnTo>
                  <a:lnTo>
                    <a:pt x="216" y="1"/>
                  </a:lnTo>
                  <a:lnTo>
                    <a:pt x="216" y="1"/>
                  </a:lnTo>
                  <a:lnTo>
                    <a:pt x="218" y="1"/>
                  </a:lnTo>
                  <a:lnTo>
                    <a:pt x="218" y="1"/>
                  </a:lnTo>
                  <a:lnTo>
                    <a:pt x="218" y="1"/>
                  </a:lnTo>
                  <a:lnTo>
                    <a:pt x="220" y="1"/>
                  </a:lnTo>
                  <a:lnTo>
                    <a:pt x="220" y="1"/>
                  </a:lnTo>
                  <a:lnTo>
                    <a:pt x="220" y="1"/>
                  </a:lnTo>
                  <a:lnTo>
                    <a:pt x="220" y="1"/>
                  </a:lnTo>
                  <a:lnTo>
                    <a:pt x="221" y="1"/>
                  </a:lnTo>
                  <a:lnTo>
                    <a:pt x="221" y="1"/>
                  </a:lnTo>
                  <a:lnTo>
                    <a:pt x="221" y="1"/>
                  </a:lnTo>
                  <a:lnTo>
                    <a:pt x="223" y="1"/>
                  </a:lnTo>
                  <a:lnTo>
                    <a:pt x="223" y="1"/>
                  </a:lnTo>
                  <a:lnTo>
                    <a:pt x="223" y="1"/>
                  </a:lnTo>
                  <a:lnTo>
                    <a:pt x="223" y="1"/>
                  </a:lnTo>
                  <a:lnTo>
                    <a:pt x="225" y="1"/>
                  </a:lnTo>
                  <a:lnTo>
                    <a:pt x="225" y="1"/>
                  </a:lnTo>
                  <a:lnTo>
                    <a:pt x="225" y="1"/>
                  </a:lnTo>
                  <a:lnTo>
                    <a:pt x="226" y="1"/>
                  </a:lnTo>
                  <a:lnTo>
                    <a:pt x="226" y="1"/>
                  </a:lnTo>
                  <a:lnTo>
                    <a:pt x="226" y="1"/>
                  </a:lnTo>
                  <a:lnTo>
                    <a:pt x="228" y="1"/>
                  </a:lnTo>
                  <a:lnTo>
                    <a:pt x="228" y="1"/>
                  </a:lnTo>
                  <a:lnTo>
                    <a:pt x="228" y="1"/>
                  </a:lnTo>
                  <a:lnTo>
                    <a:pt x="228" y="1"/>
                  </a:lnTo>
                  <a:lnTo>
                    <a:pt x="229" y="1"/>
                  </a:lnTo>
                  <a:lnTo>
                    <a:pt x="229" y="1"/>
                  </a:lnTo>
                  <a:lnTo>
                    <a:pt x="229" y="1"/>
                  </a:lnTo>
                  <a:lnTo>
                    <a:pt x="231" y="1"/>
                  </a:lnTo>
                  <a:lnTo>
                    <a:pt x="231" y="1"/>
                  </a:lnTo>
                  <a:lnTo>
                    <a:pt x="231" y="1"/>
                  </a:lnTo>
                  <a:lnTo>
                    <a:pt x="231" y="1"/>
                  </a:lnTo>
                  <a:lnTo>
                    <a:pt x="233" y="1"/>
                  </a:lnTo>
                  <a:lnTo>
                    <a:pt x="233" y="1"/>
                  </a:lnTo>
                  <a:lnTo>
                    <a:pt x="233" y="1"/>
                  </a:lnTo>
                  <a:lnTo>
                    <a:pt x="234" y="1"/>
                  </a:lnTo>
                  <a:lnTo>
                    <a:pt x="234" y="1"/>
                  </a:lnTo>
                  <a:lnTo>
                    <a:pt x="234" y="1"/>
                  </a:lnTo>
                  <a:lnTo>
                    <a:pt x="234" y="1"/>
                  </a:lnTo>
                  <a:lnTo>
                    <a:pt x="236" y="0"/>
                  </a:lnTo>
                  <a:lnTo>
                    <a:pt x="236" y="0"/>
                  </a:lnTo>
                  <a:lnTo>
                    <a:pt x="236"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32" name=""/>
            <p:cNvSpPr/>
            <p:nvPr/>
          </p:nvSpPr>
          <p:spPr>
            <a:xfrm>
              <a:off x="2122560" y="6280200"/>
              <a:ext cx="187200" cy="15840"/>
            </a:xfrm>
            <a:custGeom>
              <a:avLst/>
              <a:gdLst/>
              <a:ahLst/>
              <a:rect l="l" t="t" r="r" b="b"/>
              <a:pathLst>
                <a:path w="236" h="20">
                  <a:moveTo>
                    <a:pt x="236" y="0"/>
                  </a:moveTo>
                  <a:lnTo>
                    <a:pt x="236" y="0"/>
                  </a:lnTo>
                  <a:lnTo>
                    <a:pt x="236" y="0"/>
                  </a:lnTo>
                  <a:lnTo>
                    <a:pt x="234" y="1"/>
                  </a:lnTo>
                  <a:lnTo>
                    <a:pt x="234" y="1"/>
                  </a:lnTo>
                  <a:lnTo>
                    <a:pt x="234" y="1"/>
                  </a:lnTo>
                  <a:lnTo>
                    <a:pt x="234" y="1"/>
                  </a:lnTo>
                  <a:lnTo>
                    <a:pt x="233" y="1"/>
                  </a:lnTo>
                  <a:lnTo>
                    <a:pt x="233" y="1"/>
                  </a:lnTo>
                  <a:lnTo>
                    <a:pt x="233" y="1"/>
                  </a:lnTo>
                  <a:lnTo>
                    <a:pt x="231" y="1"/>
                  </a:lnTo>
                  <a:lnTo>
                    <a:pt x="231" y="1"/>
                  </a:lnTo>
                  <a:lnTo>
                    <a:pt x="231" y="1"/>
                  </a:lnTo>
                  <a:lnTo>
                    <a:pt x="231" y="1"/>
                  </a:lnTo>
                  <a:lnTo>
                    <a:pt x="229" y="1"/>
                  </a:lnTo>
                  <a:lnTo>
                    <a:pt x="229" y="1"/>
                  </a:lnTo>
                  <a:lnTo>
                    <a:pt x="229" y="1"/>
                  </a:lnTo>
                  <a:lnTo>
                    <a:pt x="228" y="1"/>
                  </a:lnTo>
                  <a:lnTo>
                    <a:pt x="228" y="1"/>
                  </a:lnTo>
                  <a:lnTo>
                    <a:pt x="228" y="1"/>
                  </a:lnTo>
                  <a:lnTo>
                    <a:pt x="228" y="1"/>
                  </a:lnTo>
                  <a:lnTo>
                    <a:pt x="226" y="1"/>
                  </a:lnTo>
                  <a:lnTo>
                    <a:pt x="226" y="1"/>
                  </a:lnTo>
                  <a:lnTo>
                    <a:pt x="226" y="1"/>
                  </a:lnTo>
                  <a:lnTo>
                    <a:pt x="225" y="1"/>
                  </a:lnTo>
                  <a:lnTo>
                    <a:pt x="225" y="1"/>
                  </a:lnTo>
                  <a:lnTo>
                    <a:pt x="225" y="1"/>
                  </a:lnTo>
                  <a:lnTo>
                    <a:pt x="223" y="1"/>
                  </a:lnTo>
                  <a:lnTo>
                    <a:pt x="223" y="1"/>
                  </a:lnTo>
                  <a:lnTo>
                    <a:pt x="223" y="1"/>
                  </a:lnTo>
                  <a:lnTo>
                    <a:pt x="223" y="1"/>
                  </a:lnTo>
                  <a:lnTo>
                    <a:pt x="221" y="1"/>
                  </a:lnTo>
                  <a:lnTo>
                    <a:pt x="221" y="1"/>
                  </a:lnTo>
                  <a:lnTo>
                    <a:pt x="221" y="1"/>
                  </a:lnTo>
                  <a:lnTo>
                    <a:pt x="220" y="1"/>
                  </a:lnTo>
                  <a:lnTo>
                    <a:pt x="220" y="1"/>
                  </a:lnTo>
                  <a:lnTo>
                    <a:pt x="220" y="1"/>
                  </a:lnTo>
                  <a:lnTo>
                    <a:pt x="220" y="1"/>
                  </a:lnTo>
                  <a:lnTo>
                    <a:pt x="218" y="1"/>
                  </a:lnTo>
                  <a:lnTo>
                    <a:pt x="218" y="1"/>
                  </a:lnTo>
                  <a:lnTo>
                    <a:pt x="218" y="1"/>
                  </a:lnTo>
                  <a:lnTo>
                    <a:pt x="216" y="1"/>
                  </a:lnTo>
                  <a:lnTo>
                    <a:pt x="216" y="1"/>
                  </a:lnTo>
                  <a:lnTo>
                    <a:pt x="216" y="1"/>
                  </a:lnTo>
                  <a:lnTo>
                    <a:pt x="215" y="1"/>
                  </a:lnTo>
                  <a:lnTo>
                    <a:pt x="215" y="1"/>
                  </a:lnTo>
                  <a:lnTo>
                    <a:pt x="215" y="1"/>
                  </a:lnTo>
                  <a:lnTo>
                    <a:pt x="215" y="1"/>
                  </a:lnTo>
                  <a:lnTo>
                    <a:pt x="213" y="1"/>
                  </a:lnTo>
                  <a:lnTo>
                    <a:pt x="213" y="1"/>
                  </a:lnTo>
                  <a:lnTo>
                    <a:pt x="213" y="3"/>
                  </a:lnTo>
                  <a:lnTo>
                    <a:pt x="212" y="3"/>
                  </a:lnTo>
                  <a:lnTo>
                    <a:pt x="212" y="3"/>
                  </a:lnTo>
                  <a:lnTo>
                    <a:pt x="212" y="3"/>
                  </a:lnTo>
                  <a:lnTo>
                    <a:pt x="212" y="3"/>
                  </a:lnTo>
                  <a:lnTo>
                    <a:pt x="210" y="3"/>
                  </a:lnTo>
                  <a:lnTo>
                    <a:pt x="210" y="3"/>
                  </a:lnTo>
                  <a:lnTo>
                    <a:pt x="210" y="3"/>
                  </a:lnTo>
                  <a:lnTo>
                    <a:pt x="208" y="3"/>
                  </a:lnTo>
                  <a:lnTo>
                    <a:pt x="208" y="3"/>
                  </a:lnTo>
                  <a:lnTo>
                    <a:pt x="208" y="3"/>
                  </a:lnTo>
                  <a:lnTo>
                    <a:pt x="208" y="3"/>
                  </a:lnTo>
                  <a:lnTo>
                    <a:pt x="207" y="3"/>
                  </a:lnTo>
                  <a:lnTo>
                    <a:pt x="207" y="3"/>
                  </a:lnTo>
                  <a:lnTo>
                    <a:pt x="207" y="3"/>
                  </a:lnTo>
                  <a:lnTo>
                    <a:pt x="205" y="3"/>
                  </a:lnTo>
                  <a:lnTo>
                    <a:pt x="205" y="3"/>
                  </a:lnTo>
                  <a:lnTo>
                    <a:pt x="205" y="3"/>
                  </a:lnTo>
                  <a:lnTo>
                    <a:pt x="203" y="3"/>
                  </a:lnTo>
                  <a:lnTo>
                    <a:pt x="203" y="3"/>
                  </a:lnTo>
                  <a:lnTo>
                    <a:pt x="203" y="3"/>
                  </a:lnTo>
                  <a:lnTo>
                    <a:pt x="203" y="3"/>
                  </a:lnTo>
                  <a:lnTo>
                    <a:pt x="202" y="3"/>
                  </a:lnTo>
                  <a:lnTo>
                    <a:pt x="202" y="3"/>
                  </a:lnTo>
                  <a:lnTo>
                    <a:pt x="202" y="3"/>
                  </a:lnTo>
                  <a:lnTo>
                    <a:pt x="200" y="3"/>
                  </a:lnTo>
                  <a:lnTo>
                    <a:pt x="200" y="3"/>
                  </a:lnTo>
                  <a:lnTo>
                    <a:pt x="200" y="3"/>
                  </a:lnTo>
                  <a:lnTo>
                    <a:pt x="200" y="3"/>
                  </a:lnTo>
                  <a:lnTo>
                    <a:pt x="199" y="3"/>
                  </a:lnTo>
                  <a:lnTo>
                    <a:pt x="199" y="3"/>
                  </a:lnTo>
                  <a:lnTo>
                    <a:pt x="199" y="3"/>
                  </a:lnTo>
                  <a:lnTo>
                    <a:pt x="197" y="3"/>
                  </a:lnTo>
                  <a:lnTo>
                    <a:pt x="197" y="3"/>
                  </a:lnTo>
                  <a:lnTo>
                    <a:pt x="197" y="3"/>
                  </a:lnTo>
                  <a:lnTo>
                    <a:pt x="197" y="3"/>
                  </a:lnTo>
                  <a:lnTo>
                    <a:pt x="195" y="3"/>
                  </a:lnTo>
                  <a:lnTo>
                    <a:pt x="195" y="3"/>
                  </a:lnTo>
                  <a:lnTo>
                    <a:pt x="195" y="3"/>
                  </a:lnTo>
                  <a:lnTo>
                    <a:pt x="194" y="3"/>
                  </a:lnTo>
                  <a:lnTo>
                    <a:pt x="194" y="3"/>
                  </a:lnTo>
                  <a:lnTo>
                    <a:pt x="194" y="3"/>
                  </a:lnTo>
                  <a:lnTo>
                    <a:pt x="192" y="3"/>
                  </a:lnTo>
                  <a:lnTo>
                    <a:pt x="192" y="3"/>
                  </a:lnTo>
                  <a:lnTo>
                    <a:pt x="192" y="3"/>
                  </a:lnTo>
                  <a:lnTo>
                    <a:pt x="192" y="3"/>
                  </a:lnTo>
                  <a:lnTo>
                    <a:pt x="190" y="3"/>
                  </a:lnTo>
                  <a:lnTo>
                    <a:pt x="190" y="5"/>
                  </a:lnTo>
                  <a:lnTo>
                    <a:pt x="190" y="5"/>
                  </a:lnTo>
                  <a:lnTo>
                    <a:pt x="189" y="5"/>
                  </a:lnTo>
                  <a:lnTo>
                    <a:pt x="189" y="5"/>
                  </a:lnTo>
                  <a:lnTo>
                    <a:pt x="189" y="5"/>
                  </a:lnTo>
                  <a:lnTo>
                    <a:pt x="189" y="5"/>
                  </a:lnTo>
                  <a:lnTo>
                    <a:pt x="187" y="5"/>
                  </a:lnTo>
                  <a:lnTo>
                    <a:pt x="187" y="5"/>
                  </a:lnTo>
                  <a:lnTo>
                    <a:pt x="187" y="5"/>
                  </a:lnTo>
                  <a:lnTo>
                    <a:pt x="186" y="5"/>
                  </a:lnTo>
                  <a:lnTo>
                    <a:pt x="186" y="5"/>
                  </a:lnTo>
                  <a:lnTo>
                    <a:pt x="186" y="5"/>
                  </a:lnTo>
                  <a:lnTo>
                    <a:pt x="184" y="5"/>
                  </a:lnTo>
                  <a:lnTo>
                    <a:pt x="184" y="5"/>
                  </a:lnTo>
                  <a:lnTo>
                    <a:pt x="184" y="5"/>
                  </a:lnTo>
                  <a:lnTo>
                    <a:pt x="184" y="5"/>
                  </a:lnTo>
                  <a:lnTo>
                    <a:pt x="182" y="5"/>
                  </a:lnTo>
                  <a:lnTo>
                    <a:pt x="182" y="5"/>
                  </a:lnTo>
                  <a:lnTo>
                    <a:pt x="182" y="5"/>
                  </a:lnTo>
                  <a:lnTo>
                    <a:pt x="181" y="5"/>
                  </a:lnTo>
                  <a:lnTo>
                    <a:pt x="181" y="5"/>
                  </a:lnTo>
                  <a:lnTo>
                    <a:pt x="181" y="5"/>
                  </a:lnTo>
                  <a:lnTo>
                    <a:pt x="181" y="5"/>
                  </a:lnTo>
                  <a:lnTo>
                    <a:pt x="179" y="5"/>
                  </a:lnTo>
                  <a:lnTo>
                    <a:pt x="179" y="5"/>
                  </a:lnTo>
                  <a:lnTo>
                    <a:pt x="179" y="5"/>
                  </a:lnTo>
                  <a:lnTo>
                    <a:pt x="177" y="5"/>
                  </a:lnTo>
                  <a:lnTo>
                    <a:pt x="177" y="5"/>
                  </a:lnTo>
                  <a:lnTo>
                    <a:pt x="177" y="5"/>
                  </a:lnTo>
                  <a:lnTo>
                    <a:pt x="177"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9" y="5"/>
                  </a:lnTo>
                  <a:lnTo>
                    <a:pt x="168" y="7"/>
                  </a:lnTo>
                  <a:lnTo>
                    <a:pt x="168" y="7"/>
                  </a:lnTo>
                  <a:lnTo>
                    <a:pt x="168" y="7"/>
                  </a:lnTo>
                  <a:lnTo>
                    <a:pt x="166" y="7"/>
                  </a:lnTo>
                  <a:lnTo>
                    <a:pt x="166" y="7"/>
                  </a:lnTo>
                  <a:lnTo>
                    <a:pt x="166" y="7"/>
                  </a:lnTo>
                  <a:lnTo>
                    <a:pt x="166" y="7"/>
                  </a:lnTo>
                  <a:lnTo>
                    <a:pt x="164" y="7"/>
                  </a:lnTo>
                  <a:lnTo>
                    <a:pt x="164" y="7"/>
                  </a:lnTo>
                  <a:lnTo>
                    <a:pt x="164" y="7"/>
                  </a:lnTo>
                  <a:lnTo>
                    <a:pt x="163" y="7"/>
                  </a:lnTo>
                  <a:lnTo>
                    <a:pt x="163" y="7"/>
                  </a:lnTo>
                  <a:lnTo>
                    <a:pt x="163"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5" y="7"/>
                  </a:lnTo>
                  <a:lnTo>
                    <a:pt x="155" y="7"/>
                  </a:lnTo>
                  <a:lnTo>
                    <a:pt x="155" y="7"/>
                  </a:lnTo>
                  <a:lnTo>
                    <a:pt x="153" y="7"/>
                  </a:lnTo>
                  <a:lnTo>
                    <a:pt x="153" y="7"/>
                  </a:lnTo>
                  <a:lnTo>
                    <a:pt x="153" y="7"/>
                  </a:lnTo>
                  <a:lnTo>
                    <a:pt x="153" y="7"/>
                  </a:lnTo>
                  <a:lnTo>
                    <a:pt x="151" y="7"/>
                  </a:lnTo>
                  <a:lnTo>
                    <a:pt x="151" y="7"/>
                  </a:lnTo>
                  <a:lnTo>
                    <a:pt x="151" y="7"/>
                  </a:lnTo>
                  <a:lnTo>
                    <a:pt x="150" y="7"/>
                  </a:lnTo>
                  <a:lnTo>
                    <a:pt x="150" y="7"/>
                  </a:lnTo>
                  <a:lnTo>
                    <a:pt x="150" y="8"/>
                  </a:lnTo>
                  <a:lnTo>
                    <a:pt x="150" y="8"/>
                  </a:lnTo>
                  <a:lnTo>
                    <a:pt x="148" y="8"/>
                  </a:lnTo>
                  <a:lnTo>
                    <a:pt x="148" y="8"/>
                  </a:lnTo>
                  <a:lnTo>
                    <a:pt x="148" y="8"/>
                  </a:lnTo>
                  <a:lnTo>
                    <a:pt x="146" y="8"/>
                  </a:lnTo>
                  <a:lnTo>
                    <a:pt x="146" y="8"/>
                  </a:lnTo>
                  <a:lnTo>
                    <a:pt x="146" y="8"/>
                  </a:lnTo>
                  <a:lnTo>
                    <a:pt x="146" y="8"/>
                  </a:lnTo>
                  <a:lnTo>
                    <a:pt x="145" y="8"/>
                  </a:lnTo>
                  <a:lnTo>
                    <a:pt x="145" y="8"/>
                  </a:lnTo>
                  <a:lnTo>
                    <a:pt x="145" y="8"/>
                  </a:lnTo>
                  <a:lnTo>
                    <a:pt x="143" y="8"/>
                  </a:lnTo>
                  <a:lnTo>
                    <a:pt x="143" y="8"/>
                  </a:lnTo>
                  <a:lnTo>
                    <a:pt x="143" y="8"/>
                  </a:lnTo>
                  <a:lnTo>
                    <a:pt x="142" y="8"/>
                  </a:lnTo>
                  <a:lnTo>
                    <a:pt x="142" y="8"/>
                  </a:lnTo>
                  <a:lnTo>
                    <a:pt x="142" y="8"/>
                  </a:lnTo>
                  <a:lnTo>
                    <a:pt x="142" y="8"/>
                  </a:lnTo>
                  <a:lnTo>
                    <a:pt x="140" y="8"/>
                  </a:lnTo>
                  <a:lnTo>
                    <a:pt x="140" y="8"/>
                  </a:lnTo>
                  <a:lnTo>
                    <a:pt x="140" y="8"/>
                  </a:lnTo>
                  <a:lnTo>
                    <a:pt x="138" y="8"/>
                  </a:lnTo>
                  <a:lnTo>
                    <a:pt x="138" y="8"/>
                  </a:lnTo>
                  <a:lnTo>
                    <a:pt x="138" y="8"/>
                  </a:lnTo>
                  <a:lnTo>
                    <a:pt x="138" y="8"/>
                  </a:lnTo>
                  <a:lnTo>
                    <a:pt x="137" y="8"/>
                  </a:lnTo>
                  <a:lnTo>
                    <a:pt x="137" y="8"/>
                  </a:lnTo>
                  <a:lnTo>
                    <a:pt x="137" y="8"/>
                  </a:lnTo>
                  <a:lnTo>
                    <a:pt x="135" y="8"/>
                  </a:lnTo>
                  <a:lnTo>
                    <a:pt x="135" y="8"/>
                  </a:lnTo>
                  <a:lnTo>
                    <a:pt x="135" y="8"/>
                  </a:lnTo>
                  <a:lnTo>
                    <a:pt x="135" y="8"/>
                  </a:lnTo>
                  <a:lnTo>
                    <a:pt x="133" y="8"/>
                  </a:lnTo>
                  <a:lnTo>
                    <a:pt x="133" y="8"/>
                  </a:lnTo>
                  <a:lnTo>
                    <a:pt x="133" y="8"/>
                  </a:lnTo>
                  <a:lnTo>
                    <a:pt x="132" y="8"/>
                  </a:lnTo>
                  <a:lnTo>
                    <a:pt x="132" y="8"/>
                  </a:lnTo>
                  <a:lnTo>
                    <a:pt x="132" y="8"/>
                  </a:lnTo>
                  <a:lnTo>
                    <a:pt x="130" y="8"/>
                  </a:lnTo>
                  <a:lnTo>
                    <a:pt x="130" y="8"/>
                  </a:lnTo>
                  <a:lnTo>
                    <a:pt x="130" y="8"/>
                  </a:lnTo>
                  <a:lnTo>
                    <a:pt x="130" y="8"/>
                  </a:lnTo>
                  <a:lnTo>
                    <a:pt x="129" y="10"/>
                  </a:lnTo>
                  <a:lnTo>
                    <a:pt x="129" y="10"/>
                  </a:lnTo>
                  <a:lnTo>
                    <a:pt x="129" y="10"/>
                  </a:lnTo>
                  <a:lnTo>
                    <a:pt x="127" y="10"/>
                  </a:lnTo>
                  <a:lnTo>
                    <a:pt x="127" y="10"/>
                  </a:lnTo>
                  <a:lnTo>
                    <a:pt x="127" y="10"/>
                  </a:lnTo>
                  <a:lnTo>
                    <a:pt x="127" y="10"/>
                  </a:lnTo>
                  <a:lnTo>
                    <a:pt x="125" y="10"/>
                  </a:lnTo>
                  <a:lnTo>
                    <a:pt x="125" y="10"/>
                  </a:lnTo>
                  <a:lnTo>
                    <a:pt x="125" y="10"/>
                  </a:lnTo>
                  <a:lnTo>
                    <a:pt x="124" y="10"/>
                  </a:lnTo>
                  <a:lnTo>
                    <a:pt x="124" y="10"/>
                  </a:lnTo>
                  <a:lnTo>
                    <a:pt x="124" y="10"/>
                  </a:lnTo>
                  <a:lnTo>
                    <a:pt x="124" y="10"/>
                  </a:lnTo>
                  <a:lnTo>
                    <a:pt x="122" y="10"/>
                  </a:lnTo>
                  <a:lnTo>
                    <a:pt x="122" y="10"/>
                  </a:lnTo>
                  <a:lnTo>
                    <a:pt x="122" y="10"/>
                  </a:lnTo>
                  <a:lnTo>
                    <a:pt x="120" y="10"/>
                  </a:lnTo>
                  <a:lnTo>
                    <a:pt x="120" y="10"/>
                  </a:lnTo>
                  <a:lnTo>
                    <a:pt x="120" y="10"/>
                  </a:lnTo>
                  <a:lnTo>
                    <a:pt x="119" y="10"/>
                  </a:lnTo>
                  <a:lnTo>
                    <a:pt x="119" y="10"/>
                  </a:lnTo>
                  <a:lnTo>
                    <a:pt x="119" y="10"/>
                  </a:lnTo>
                  <a:lnTo>
                    <a:pt x="119" y="10"/>
                  </a:lnTo>
                  <a:lnTo>
                    <a:pt x="117" y="10"/>
                  </a:lnTo>
                  <a:lnTo>
                    <a:pt x="117" y="10"/>
                  </a:lnTo>
                  <a:lnTo>
                    <a:pt x="117" y="10"/>
                  </a:lnTo>
                  <a:lnTo>
                    <a:pt x="116" y="10"/>
                  </a:lnTo>
                  <a:lnTo>
                    <a:pt x="116" y="10"/>
                  </a:lnTo>
                  <a:lnTo>
                    <a:pt x="116" y="10"/>
                  </a:lnTo>
                  <a:lnTo>
                    <a:pt x="116" y="10"/>
                  </a:lnTo>
                  <a:lnTo>
                    <a:pt x="114" y="10"/>
                  </a:lnTo>
                  <a:lnTo>
                    <a:pt x="114" y="10"/>
                  </a:lnTo>
                  <a:lnTo>
                    <a:pt x="114" y="10"/>
                  </a:lnTo>
                  <a:lnTo>
                    <a:pt x="112" y="10"/>
                  </a:lnTo>
                  <a:lnTo>
                    <a:pt x="112" y="10"/>
                  </a:lnTo>
                  <a:lnTo>
                    <a:pt x="112" y="10"/>
                  </a:lnTo>
                  <a:lnTo>
                    <a:pt x="111" y="10"/>
                  </a:lnTo>
                  <a:lnTo>
                    <a:pt x="111" y="10"/>
                  </a:lnTo>
                  <a:lnTo>
                    <a:pt x="111" y="10"/>
                  </a:lnTo>
                  <a:lnTo>
                    <a:pt x="111" y="10"/>
                  </a:lnTo>
                  <a:lnTo>
                    <a:pt x="109" y="10"/>
                  </a:lnTo>
                  <a:lnTo>
                    <a:pt x="109" y="10"/>
                  </a:lnTo>
                  <a:lnTo>
                    <a:pt x="109" y="12"/>
                  </a:lnTo>
                  <a:lnTo>
                    <a:pt x="107" y="12"/>
                  </a:lnTo>
                  <a:lnTo>
                    <a:pt x="107" y="12"/>
                  </a:lnTo>
                  <a:lnTo>
                    <a:pt x="107" y="12"/>
                  </a:lnTo>
                  <a:lnTo>
                    <a:pt x="107" y="12"/>
                  </a:lnTo>
                  <a:lnTo>
                    <a:pt x="106" y="12"/>
                  </a:lnTo>
                  <a:lnTo>
                    <a:pt x="106" y="12"/>
                  </a:lnTo>
                  <a:lnTo>
                    <a:pt x="106" y="12"/>
                  </a:lnTo>
                  <a:lnTo>
                    <a:pt x="104" y="12"/>
                  </a:lnTo>
                  <a:lnTo>
                    <a:pt x="104" y="12"/>
                  </a:lnTo>
                  <a:lnTo>
                    <a:pt x="104" y="12"/>
                  </a:lnTo>
                  <a:lnTo>
                    <a:pt x="104"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4" y="12"/>
                  </a:lnTo>
                  <a:lnTo>
                    <a:pt x="94" y="12"/>
                  </a:lnTo>
                  <a:lnTo>
                    <a:pt x="94" y="12"/>
                  </a:lnTo>
                  <a:lnTo>
                    <a:pt x="93" y="12"/>
                  </a:lnTo>
                  <a:lnTo>
                    <a:pt x="93" y="12"/>
                  </a:lnTo>
                  <a:lnTo>
                    <a:pt x="93" y="12"/>
                  </a:lnTo>
                  <a:lnTo>
                    <a:pt x="93"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5" y="13"/>
                  </a:lnTo>
                  <a:lnTo>
                    <a:pt x="83" y="13"/>
                  </a:lnTo>
                  <a:lnTo>
                    <a:pt x="83" y="13"/>
                  </a:lnTo>
                  <a:lnTo>
                    <a:pt x="83" y="13"/>
                  </a:lnTo>
                  <a:lnTo>
                    <a:pt x="81" y="13"/>
                  </a:lnTo>
                  <a:lnTo>
                    <a:pt x="81" y="13"/>
                  </a:lnTo>
                  <a:lnTo>
                    <a:pt x="81" y="13"/>
                  </a:lnTo>
                  <a:lnTo>
                    <a:pt x="80" y="13"/>
                  </a:lnTo>
                  <a:lnTo>
                    <a:pt x="80" y="13"/>
                  </a:lnTo>
                  <a:lnTo>
                    <a:pt x="80" y="13"/>
                  </a:lnTo>
                  <a:lnTo>
                    <a:pt x="80" y="13"/>
                  </a:lnTo>
                  <a:lnTo>
                    <a:pt x="78" y="13"/>
                  </a:lnTo>
                  <a:lnTo>
                    <a:pt x="78" y="13"/>
                  </a:lnTo>
                  <a:lnTo>
                    <a:pt x="78" y="13"/>
                  </a:lnTo>
                  <a:lnTo>
                    <a:pt x="76" y="13"/>
                  </a:lnTo>
                  <a:lnTo>
                    <a:pt x="76" y="13"/>
                  </a:lnTo>
                  <a:lnTo>
                    <a:pt x="76" y="13"/>
                  </a:lnTo>
                  <a:lnTo>
                    <a:pt x="76" y="13"/>
                  </a:lnTo>
                  <a:lnTo>
                    <a:pt x="75" y="13"/>
                  </a:lnTo>
                  <a:lnTo>
                    <a:pt x="75" y="13"/>
                  </a:lnTo>
                  <a:lnTo>
                    <a:pt x="75" y="13"/>
                  </a:lnTo>
                  <a:lnTo>
                    <a:pt x="73" y="13"/>
                  </a:lnTo>
                  <a:lnTo>
                    <a:pt x="73" y="13"/>
                  </a:lnTo>
                  <a:lnTo>
                    <a:pt x="73" y="13"/>
                  </a:lnTo>
                  <a:lnTo>
                    <a:pt x="73" y="13"/>
                  </a:lnTo>
                  <a:lnTo>
                    <a:pt x="72" y="13"/>
                  </a:lnTo>
                  <a:lnTo>
                    <a:pt x="72" y="13"/>
                  </a:lnTo>
                  <a:lnTo>
                    <a:pt x="72" y="13"/>
                  </a:lnTo>
                  <a:lnTo>
                    <a:pt x="70" y="13"/>
                  </a:lnTo>
                  <a:lnTo>
                    <a:pt x="70" y="13"/>
                  </a:lnTo>
                  <a:lnTo>
                    <a:pt x="70" y="13"/>
                  </a:lnTo>
                  <a:lnTo>
                    <a:pt x="68" y="13"/>
                  </a:lnTo>
                  <a:lnTo>
                    <a:pt x="68" y="13"/>
                  </a:lnTo>
                  <a:lnTo>
                    <a:pt x="68" y="13"/>
                  </a:lnTo>
                  <a:lnTo>
                    <a:pt x="68" y="13"/>
                  </a:lnTo>
                  <a:lnTo>
                    <a:pt x="67" y="13"/>
                  </a:lnTo>
                  <a:lnTo>
                    <a:pt x="67" y="13"/>
                  </a:lnTo>
                  <a:lnTo>
                    <a:pt x="67" y="13"/>
                  </a:lnTo>
                  <a:lnTo>
                    <a:pt x="65" y="13"/>
                  </a:lnTo>
                  <a:lnTo>
                    <a:pt x="65" y="13"/>
                  </a:lnTo>
                  <a:lnTo>
                    <a:pt x="65" y="13"/>
                  </a:lnTo>
                  <a:lnTo>
                    <a:pt x="65" y="13"/>
                  </a:lnTo>
                  <a:lnTo>
                    <a:pt x="63" y="13"/>
                  </a:lnTo>
                  <a:lnTo>
                    <a:pt x="63" y="13"/>
                  </a:lnTo>
                  <a:lnTo>
                    <a:pt x="63" y="13"/>
                  </a:lnTo>
                  <a:lnTo>
                    <a:pt x="62" y="13"/>
                  </a:lnTo>
                  <a:lnTo>
                    <a:pt x="62" y="13"/>
                  </a:lnTo>
                  <a:lnTo>
                    <a:pt x="62" y="13"/>
                  </a:lnTo>
                  <a:lnTo>
                    <a:pt x="62" y="13"/>
                  </a:lnTo>
                  <a:lnTo>
                    <a:pt x="60" y="13"/>
                  </a:lnTo>
                  <a:lnTo>
                    <a:pt x="60" y="13"/>
                  </a:lnTo>
                  <a:lnTo>
                    <a:pt x="60" y="13"/>
                  </a:lnTo>
                  <a:lnTo>
                    <a:pt x="59" y="15"/>
                  </a:lnTo>
                  <a:lnTo>
                    <a:pt x="59" y="15"/>
                  </a:lnTo>
                  <a:lnTo>
                    <a:pt x="59" y="15"/>
                  </a:lnTo>
                  <a:lnTo>
                    <a:pt x="57" y="15"/>
                  </a:lnTo>
                  <a:lnTo>
                    <a:pt x="57" y="15"/>
                  </a:lnTo>
                  <a:lnTo>
                    <a:pt x="57" y="15"/>
                  </a:lnTo>
                  <a:lnTo>
                    <a:pt x="57" y="15"/>
                  </a:lnTo>
                  <a:lnTo>
                    <a:pt x="55" y="15"/>
                  </a:lnTo>
                  <a:lnTo>
                    <a:pt x="55" y="15"/>
                  </a:lnTo>
                  <a:lnTo>
                    <a:pt x="55" y="15"/>
                  </a:lnTo>
                  <a:lnTo>
                    <a:pt x="54" y="15"/>
                  </a:lnTo>
                  <a:lnTo>
                    <a:pt x="54" y="15"/>
                  </a:lnTo>
                  <a:lnTo>
                    <a:pt x="54" y="15"/>
                  </a:lnTo>
                  <a:lnTo>
                    <a:pt x="54" y="15"/>
                  </a:lnTo>
                  <a:lnTo>
                    <a:pt x="52" y="15"/>
                  </a:lnTo>
                  <a:lnTo>
                    <a:pt x="52" y="15"/>
                  </a:lnTo>
                  <a:lnTo>
                    <a:pt x="52" y="15"/>
                  </a:lnTo>
                  <a:lnTo>
                    <a:pt x="50" y="15"/>
                  </a:lnTo>
                  <a:lnTo>
                    <a:pt x="50" y="15"/>
                  </a:lnTo>
                  <a:lnTo>
                    <a:pt x="50" y="15"/>
                  </a:lnTo>
                  <a:lnTo>
                    <a:pt x="49" y="15"/>
                  </a:lnTo>
                  <a:lnTo>
                    <a:pt x="49" y="15"/>
                  </a:lnTo>
                  <a:lnTo>
                    <a:pt x="49" y="15"/>
                  </a:lnTo>
                  <a:lnTo>
                    <a:pt x="49" y="15"/>
                  </a:lnTo>
                  <a:lnTo>
                    <a:pt x="47" y="15"/>
                  </a:lnTo>
                  <a:lnTo>
                    <a:pt x="47" y="15"/>
                  </a:lnTo>
                  <a:lnTo>
                    <a:pt x="47" y="15"/>
                  </a:lnTo>
                  <a:lnTo>
                    <a:pt x="46" y="15"/>
                  </a:lnTo>
                  <a:lnTo>
                    <a:pt x="46" y="15"/>
                  </a:lnTo>
                  <a:lnTo>
                    <a:pt x="46" y="15"/>
                  </a:lnTo>
                  <a:lnTo>
                    <a:pt x="46" y="17"/>
                  </a:lnTo>
                  <a:lnTo>
                    <a:pt x="44" y="17"/>
                  </a:lnTo>
                  <a:lnTo>
                    <a:pt x="44" y="17"/>
                  </a:lnTo>
                  <a:lnTo>
                    <a:pt x="44" y="17"/>
                  </a:lnTo>
                  <a:lnTo>
                    <a:pt x="42" y="17"/>
                  </a:lnTo>
                  <a:lnTo>
                    <a:pt x="42" y="17"/>
                  </a:lnTo>
                  <a:lnTo>
                    <a:pt x="42" y="17"/>
                  </a:lnTo>
                  <a:lnTo>
                    <a:pt x="42" y="17"/>
                  </a:lnTo>
                  <a:lnTo>
                    <a:pt x="41" y="17"/>
                  </a:lnTo>
                  <a:lnTo>
                    <a:pt x="41" y="17"/>
                  </a:lnTo>
                  <a:lnTo>
                    <a:pt x="41" y="17"/>
                  </a:lnTo>
                  <a:lnTo>
                    <a:pt x="39" y="17"/>
                  </a:lnTo>
                  <a:lnTo>
                    <a:pt x="39" y="17"/>
                  </a:lnTo>
                  <a:lnTo>
                    <a:pt x="39" y="17"/>
                  </a:lnTo>
                  <a:lnTo>
                    <a:pt x="37" y="17"/>
                  </a:lnTo>
                  <a:lnTo>
                    <a:pt x="37" y="17"/>
                  </a:lnTo>
                  <a:lnTo>
                    <a:pt x="37" y="17"/>
                  </a:lnTo>
                  <a:lnTo>
                    <a:pt x="37" y="17"/>
                  </a:lnTo>
                  <a:lnTo>
                    <a:pt x="36" y="17"/>
                  </a:lnTo>
                  <a:lnTo>
                    <a:pt x="36" y="17"/>
                  </a:lnTo>
                  <a:lnTo>
                    <a:pt x="36" y="17"/>
                  </a:lnTo>
                  <a:lnTo>
                    <a:pt x="34" y="17"/>
                  </a:lnTo>
                  <a:lnTo>
                    <a:pt x="34" y="17"/>
                  </a:lnTo>
                  <a:lnTo>
                    <a:pt x="34" y="17"/>
                  </a:lnTo>
                  <a:lnTo>
                    <a:pt x="34" y="17"/>
                  </a:lnTo>
                  <a:lnTo>
                    <a:pt x="33" y="17"/>
                  </a:lnTo>
                  <a:lnTo>
                    <a:pt x="33" y="17"/>
                  </a:lnTo>
                  <a:lnTo>
                    <a:pt x="33" y="17"/>
                  </a:lnTo>
                  <a:lnTo>
                    <a:pt x="31" y="17"/>
                  </a:lnTo>
                  <a:lnTo>
                    <a:pt x="31" y="17"/>
                  </a:lnTo>
                  <a:lnTo>
                    <a:pt x="31" y="17"/>
                  </a:lnTo>
                  <a:lnTo>
                    <a:pt x="31" y="17"/>
                  </a:lnTo>
                  <a:lnTo>
                    <a:pt x="29" y="17"/>
                  </a:lnTo>
                  <a:lnTo>
                    <a:pt x="29" y="17"/>
                  </a:lnTo>
                  <a:lnTo>
                    <a:pt x="29" y="17"/>
                  </a:lnTo>
                  <a:lnTo>
                    <a:pt x="28" y="17"/>
                  </a:lnTo>
                  <a:lnTo>
                    <a:pt x="28" y="17"/>
                  </a:lnTo>
                  <a:lnTo>
                    <a:pt x="28" y="17"/>
                  </a:lnTo>
                  <a:lnTo>
                    <a:pt x="26" y="17"/>
                  </a:lnTo>
                  <a:lnTo>
                    <a:pt x="26" y="17"/>
                  </a:lnTo>
                  <a:lnTo>
                    <a:pt x="26" y="17"/>
                  </a:lnTo>
                  <a:lnTo>
                    <a:pt x="26" y="17"/>
                  </a:lnTo>
                  <a:lnTo>
                    <a:pt x="24" y="17"/>
                  </a:lnTo>
                  <a:lnTo>
                    <a:pt x="24" y="17"/>
                  </a:lnTo>
                  <a:lnTo>
                    <a:pt x="24" y="19"/>
                  </a:lnTo>
                  <a:lnTo>
                    <a:pt x="23" y="19"/>
                  </a:lnTo>
                  <a:lnTo>
                    <a:pt x="23" y="19"/>
                  </a:lnTo>
                  <a:lnTo>
                    <a:pt x="23" y="19"/>
                  </a:lnTo>
                  <a:lnTo>
                    <a:pt x="23" y="19"/>
                  </a:lnTo>
                  <a:lnTo>
                    <a:pt x="21" y="19"/>
                  </a:lnTo>
                  <a:lnTo>
                    <a:pt x="21" y="19"/>
                  </a:lnTo>
                  <a:lnTo>
                    <a:pt x="21" y="19"/>
                  </a:lnTo>
                  <a:lnTo>
                    <a:pt x="20" y="19"/>
                  </a:lnTo>
                  <a:lnTo>
                    <a:pt x="20" y="19"/>
                  </a:lnTo>
                  <a:lnTo>
                    <a:pt x="20" y="19"/>
                  </a:lnTo>
                  <a:lnTo>
                    <a:pt x="18" y="19"/>
                  </a:lnTo>
                  <a:lnTo>
                    <a:pt x="18" y="19"/>
                  </a:lnTo>
                  <a:lnTo>
                    <a:pt x="18" y="19"/>
                  </a:lnTo>
                  <a:lnTo>
                    <a:pt x="18" y="19"/>
                  </a:lnTo>
                  <a:lnTo>
                    <a:pt x="16" y="19"/>
                  </a:lnTo>
                  <a:lnTo>
                    <a:pt x="16" y="19"/>
                  </a:lnTo>
                  <a:lnTo>
                    <a:pt x="16" y="19"/>
                  </a:lnTo>
                  <a:lnTo>
                    <a:pt x="15" y="19"/>
                  </a:lnTo>
                  <a:lnTo>
                    <a:pt x="15" y="19"/>
                  </a:lnTo>
                  <a:lnTo>
                    <a:pt x="15" y="19"/>
                  </a:lnTo>
                  <a:lnTo>
                    <a:pt x="15" y="19"/>
                  </a:lnTo>
                  <a:lnTo>
                    <a:pt x="13" y="19"/>
                  </a:lnTo>
                  <a:lnTo>
                    <a:pt x="13" y="19"/>
                  </a:lnTo>
                  <a:lnTo>
                    <a:pt x="13" y="19"/>
                  </a:lnTo>
                  <a:lnTo>
                    <a:pt x="11" y="19"/>
                  </a:lnTo>
                  <a:lnTo>
                    <a:pt x="11" y="19"/>
                  </a:lnTo>
                  <a:lnTo>
                    <a:pt x="11" y="19"/>
                  </a:lnTo>
                  <a:lnTo>
                    <a:pt x="11" y="19"/>
                  </a:lnTo>
                  <a:lnTo>
                    <a:pt x="10" y="19"/>
                  </a:lnTo>
                  <a:lnTo>
                    <a:pt x="10" y="19"/>
                  </a:lnTo>
                  <a:lnTo>
                    <a:pt x="10" y="19"/>
                  </a:lnTo>
                  <a:lnTo>
                    <a:pt x="8" y="19"/>
                  </a:lnTo>
                  <a:lnTo>
                    <a:pt x="8" y="19"/>
                  </a:lnTo>
                  <a:lnTo>
                    <a:pt x="8" y="19"/>
                  </a:lnTo>
                  <a:lnTo>
                    <a:pt x="7" y="19"/>
                  </a:lnTo>
                  <a:lnTo>
                    <a:pt x="7" y="19"/>
                  </a:lnTo>
                  <a:lnTo>
                    <a:pt x="7" y="19"/>
                  </a:lnTo>
                  <a:lnTo>
                    <a:pt x="7" y="19"/>
                  </a:lnTo>
                  <a:lnTo>
                    <a:pt x="5" y="19"/>
                  </a:lnTo>
                  <a:lnTo>
                    <a:pt x="5" y="20"/>
                  </a:lnTo>
                  <a:lnTo>
                    <a:pt x="5" y="20"/>
                  </a:lnTo>
                  <a:lnTo>
                    <a:pt x="3" y="20"/>
                  </a:lnTo>
                  <a:lnTo>
                    <a:pt x="3" y="20"/>
                  </a:lnTo>
                  <a:lnTo>
                    <a:pt x="3" y="20"/>
                  </a:lnTo>
                  <a:lnTo>
                    <a:pt x="3" y="20"/>
                  </a:lnTo>
                  <a:lnTo>
                    <a:pt x="2" y="20"/>
                  </a:lnTo>
                  <a:lnTo>
                    <a:pt x="2" y="20"/>
                  </a:lnTo>
                  <a:lnTo>
                    <a:pt x="2" y="20"/>
                  </a:lnTo>
                  <a:lnTo>
                    <a:pt x="0" y="20"/>
                  </a:lnTo>
                  <a:lnTo>
                    <a:pt x="0" y="20"/>
                  </a:lnTo>
                  <a:lnTo>
                    <a:pt x="0" y="20"/>
                  </a:lnTo>
                  <a:lnTo>
                    <a:pt x="0" y="2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33" name=""/>
            <p:cNvSpPr/>
            <p:nvPr/>
          </p:nvSpPr>
          <p:spPr>
            <a:xfrm>
              <a:off x="2309760" y="6265800"/>
              <a:ext cx="189000" cy="270000"/>
            </a:xfrm>
            <a:custGeom>
              <a:avLst/>
              <a:gdLst/>
              <a:ahLst/>
              <a:rect l="l" t="t" r="r" b="b"/>
              <a:pathLst>
                <a:path w="238" h="340">
                  <a:moveTo>
                    <a:pt x="0" y="340"/>
                  </a:moveTo>
                  <a:lnTo>
                    <a:pt x="0" y="18"/>
                  </a:lnTo>
                  <a:lnTo>
                    <a:pt x="2" y="18"/>
                  </a:lnTo>
                  <a:lnTo>
                    <a:pt x="2" y="18"/>
                  </a:lnTo>
                  <a:lnTo>
                    <a:pt x="2" y="18"/>
                  </a:lnTo>
                  <a:lnTo>
                    <a:pt x="3" y="18"/>
                  </a:lnTo>
                  <a:lnTo>
                    <a:pt x="3" y="18"/>
                  </a:lnTo>
                  <a:lnTo>
                    <a:pt x="3" y="18"/>
                  </a:lnTo>
                  <a:lnTo>
                    <a:pt x="3" y="18"/>
                  </a:lnTo>
                  <a:lnTo>
                    <a:pt x="5" y="18"/>
                  </a:lnTo>
                  <a:lnTo>
                    <a:pt x="5" y="18"/>
                  </a:lnTo>
                  <a:lnTo>
                    <a:pt x="5" y="18"/>
                  </a:lnTo>
                  <a:lnTo>
                    <a:pt x="7" y="18"/>
                  </a:lnTo>
                  <a:lnTo>
                    <a:pt x="7" y="18"/>
                  </a:lnTo>
                  <a:lnTo>
                    <a:pt x="7" y="18"/>
                  </a:lnTo>
                  <a:lnTo>
                    <a:pt x="7" y="18"/>
                  </a:lnTo>
                  <a:lnTo>
                    <a:pt x="8" y="18"/>
                  </a:lnTo>
                  <a:lnTo>
                    <a:pt x="8" y="18"/>
                  </a:lnTo>
                  <a:lnTo>
                    <a:pt x="8" y="18"/>
                  </a:lnTo>
                  <a:lnTo>
                    <a:pt x="10" y="18"/>
                  </a:lnTo>
                  <a:lnTo>
                    <a:pt x="10" y="18"/>
                  </a:lnTo>
                  <a:lnTo>
                    <a:pt x="10" y="18"/>
                  </a:lnTo>
                  <a:lnTo>
                    <a:pt x="10" y="18"/>
                  </a:lnTo>
                  <a:lnTo>
                    <a:pt x="11" y="18"/>
                  </a:lnTo>
                  <a:lnTo>
                    <a:pt x="11" y="18"/>
                  </a:lnTo>
                  <a:lnTo>
                    <a:pt x="11" y="18"/>
                  </a:lnTo>
                  <a:lnTo>
                    <a:pt x="13" y="18"/>
                  </a:lnTo>
                  <a:lnTo>
                    <a:pt x="13" y="18"/>
                  </a:lnTo>
                  <a:lnTo>
                    <a:pt x="13" y="18"/>
                  </a:lnTo>
                  <a:lnTo>
                    <a:pt x="15" y="18"/>
                  </a:lnTo>
                  <a:lnTo>
                    <a:pt x="15" y="18"/>
                  </a:lnTo>
                  <a:lnTo>
                    <a:pt x="15" y="18"/>
                  </a:lnTo>
                  <a:lnTo>
                    <a:pt x="15" y="18"/>
                  </a:lnTo>
                  <a:lnTo>
                    <a:pt x="16" y="18"/>
                  </a:lnTo>
                  <a:lnTo>
                    <a:pt x="16" y="18"/>
                  </a:lnTo>
                  <a:lnTo>
                    <a:pt x="16" y="18"/>
                  </a:lnTo>
                  <a:lnTo>
                    <a:pt x="18" y="18"/>
                  </a:lnTo>
                  <a:lnTo>
                    <a:pt x="18" y="18"/>
                  </a:lnTo>
                  <a:lnTo>
                    <a:pt x="18" y="16"/>
                  </a:lnTo>
                  <a:lnTo>
                    <a:pt x="18" y="16"/>
                  </a:lnTo>
                  <a:lnTo>
                    <a:pt x="20" y="16"/>
                  </a:lnTo>
                  <a:lnTo>
                    <a:pt x="20" y="16"/>
                  </a:lnTo>
                  <a:lnTo>
                    <a:pt x="20" y="16"/>
                  </a:lnTo>
                  <a:lnTo>
                    <a:pt x="21" y="16"/>
                  </a:lnTo>
                  <a:lnTo>
                    <a:pt x="21" y="16"/>
                  </a:lnTo>
                  <a:lnTo>
                    <a:pt x="21" y="16"/>
                  </a:lnTo>
                  <a:lnTo>
                    <a:pt x="23" y="16"/>
                  </a:lnTo>
                  <a:lnTo>
                    <a:pt x="23" y="16"/>
                  </a:lnTo>
                  <a:lnTo>
                    <a:pt x="23" y="16"/>
                  </a:lnTo>
                  <a:lnTo>
                    <a:pt x="23" y="16"/>
                  </a:lnTo>
                  <a:lnTo>
                    <a:pt x="24" y="16"/>
                  </a:lnTo>
                  <a:lnTo>
                    <a:pt x="24" y="16"/>
                  </a:lnTo>
                  <a:lnTo>
                    <a:pt x="24" y="16"/>
                  </a:lnTo>
                  <a:lnTo>
                    <a:pt x="26" y="16"/>
                  </a:lnTo>
                  <a:lnTo>
                    <a:pt x="26" y="16"/>
                  </a:lnTo>
                  <a:lnTo>
                    <a:pt x="26" y="16"/>
                  </a:lnTo>
                  <a:lnTo>
                    <a:pt x="26" y="16"/>
                  </a:lnTo>
                  <a:lnTo>
                    <a:pt x="28" y="16"/>
                  </a:lnTo>
                  <a:lnTo>
                    <a:pt x="28" y="16"/>
                  </a:lnTo>
                  <a:lnTo>
                    <a:pt x="28" y="16"/>
                  </a:lnTo>
                  <a:lnTo>
                    <a:pt x="29" y="16"/>
                  </a:lnTo>
                  <a:lnTo>
                    <a:pt x="29" y="16"/>
                  </a:lnTo>
                  <a:lnTo>
                    <a:pt x="29" y="16"/>
                  </a:lnTo>
                  <a:lnTo>
                    <a:pt x="29"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7" y="16"/>
                  </a:lnTo>
                  <a:lnTo>
                    <a:pt x="37" y="16"/>
                  </a:lnTo>
                  <a:lnTo>
                    <a:pt x="37" y="16"/>
                  </a:lnTo>
                  <a:lnTo>
                    <a:pt x="37" y="16"/>
                  </a:lnTo>
                  <a:lnTo>
                    <a:pt x="39" y="16"/>
                  </a:lnTo>
                  <a:lnTo>
                    <a:pt x="39" y="16"/>
                  </a:lnTo>
                  <a:lnTo>
                    <a:pt x="39" y="16"/>
                  </a:lnTo>
                  <a:lnTo>
                    <a:pt x="41" y="16"/>
                  </a:lnTo>
                  <a:lnTo>
                    <a:pt x="41" y="16"/>
                  </a:lnTo>
                  <a:lnTo>
                    <a:pt x="41" y="16"/>
                  </a:lnTo>
                  <a:lnTo>
                    <a:pt x="41" y="16"/>
                  </a:lnTo>
                  <a:lnTo>
                    <a:pt x="42" y="16"/>
                  </a:lnTo>
                  <a:lnTo>
                    <a:pt x="42" y="16"/>
                  </a:lnTo>
                  <a:lnTo>
                    <a:pt x="42" y="16"/>
                  </a:lnTo>
                  <a:lnTo>
                    <a:pt x="44" y="16"/>
                  </a:lnTo>
                  <a:lnTo>
                    <a:pt x="44" y="16"/>
                  </a:lnTo>
                  <a:lnTo>
                    <a:pt x="44" y="16"/>
                  </a:lnTo>
                  <a:lnTo>
                    <a:pt x="46" y="16"/>
                  </a:lnTo>
                  <a:lnTo>
                    <a:pt x="46" y="16"/>
                  </a:lnTo>
                  <a:lnTo>
                    <a:pt x="46" y="16"/>
                  </a:lnTo>
                  <a:lnTo>
                    <a:pt x="46" y="16"/>
                  </a:lnTo>
                  <a:lnTo>
                    <a:pt x="47" y="16"/>
                  </a:lnTo>
                  <a:lnTo>
                    <a:pt x="47" y="16"/>
                  </a:lnTo>
                  <a:lnTo>
                    <a:pt x="47" y="16"/>
                  </a:lnTo>
                  <a:lnTo>
                    <a:pt x="49" y="16"/>
                  </a:lnTo>
                  <a:lnTo>
                    <a:pt x="49" y="16"/>
                  </a:lnTo>
                  <a:lnTo>
                    <a:pt x="49" y="16"/>
                  </a:lnTo>
                  <a:lnTo>
                    <a:pt x="49" y="16"/>
                  </a:lnTo>
                  <a:lnTo>
                    <a:pt x="50" y="16"/>
                  </a:lnTo>
                  <a:lnTo>
                    <a:pt x="50" y="16"/>
                  </a:lnTo>
                  <a:lnTo>
                    <a:pt x="50" y="16"/>
                  </a:lnTo>
                  <a:lnTo>
                    <a:pt x="52" y="16"/>
                  </a:lnTo>
                  <a:lnTo>
                    <a:pt x="52" y="16"/>
                  </a:lnTo>
                  <a:lnTo>
                    <a:pt x="52" y="16"/>
                  </a:lnTo>
                  <a:lnTo>
                    <a:pt x="54" y="16"/>
                  </a:lnTo>
                  <a:lnTo>
                    <a:pt x="54" y="14"/>
                  </a:lnTo>
                  <a:lnTo>
                    <a:pt x="54" y="14"/>
                  </a:lnTo>
                  <a:lnTo>
                    <a:pt x="54" y="14"/>
                  </a:lnTo>
                  <a:lnTo>
                    <a:pt x="55" y="14"/>
                  </a:lnTo>
                  <a:lnTo>
                    <a:pt x="55" y="14"/>
                  </a:lnTo>
                  <a:lnTo>
                    <a:pt x="55" y="14"/>
                  </a:lnTo>
                  <a:lnTo>
                    <a:pt x="57" y="14"/>
                  </a:lnTo>
                  <a:lnTo>
                    <a:pt x="57" y="14"/>
                  </a:lnTo>
                  <a:lnTo>
                    <a:pt x="57" y="14"/>
                  </a:lnTo>
                  <a:lnTo>
                    <a:pt x="57" y="14"/>
                  </a:lnTo>
                  <a:lnTo>
                    <a:pt x="59" y="14"/>
                  </a:lnTo>
                  <a:lnTo>
                    <a:pt x="59" y="14"/>
                  </a:lnTo>
                  <a:lnTo>
                    <a:pt x="59" y="14"/>
                  </a:lnTo>
                  <a:lnTo>
                    <a:pt x="60" y="14"/>
                  </a:lnTo>
                  <a:lnTo>
                    <a:pt x="60" y="14"/>
                  </a:lnTo>
                  <a:lnTo>
                    <a:pt x="60" y="14"/>
                  </a:lnTo>
                  <a:lnTo>
                    <a:pt x="60" y="14"/>
                  </a:lnTo>
                  <a:lnTo>
                    <a:pt x="62" y="14"/>
                  </a:lnTo>
                  <a:lnTo>
                    <a:pt x="62" y="14"/>
                  </a:lnTo>
                  <a:lnTo>
                    <a:pt x="62" y="14"/>
                  </a:lnTo>
                  <a:lnTo>
                    <a:pt x="63" y="14"/>
                  </a:lnTo>
                  <a:lnTo>
                    <a:pt x="63" y="14"/>
                  </a:lnTo>
                  <a:lnTo>
                    <a:pt x="63" y="14"/>
                  </a:lnTo>
                  <a:lnTo>
                    <a:pt x="65" y="14"/>
                  </a:lnTo>
                  <a:lnTo>
                    <a:pt x="65" y="14"/>
                  </a:lnTo>
                  <a:lnTo>
                    <a:pt x="65" y="14"/>
                  </a:lnTo>
                  <a:lnTo>
                    <a:pt x="65" y="14"/>
                  </a:lnTo>
                  <a:lnTo>
                    <a:pt x="67" y="14"/>
                  </a:lnTo>
                  <a:lnTo>
                    <a:pt x="67" y="14"/>
                  </a:lnTo>
                  <a:lnTo>
                    <a:pt x="67" y="14"/>
                  </a:lnTo>
                  <a:lnTo>
                    <a:pt x="68" y="14"/>
                  </a:lnTo>
                  <a:lnTo>
                    <a:pt x="68" y="14"/>
                  </a:lnTo>
                  <a:lnTo>
                    <a:pt x="68" y="14"/>
                  </a:lnTo>
                  <a:lnTo>
                    <a:pt x="68"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6" y="14"/>
                  </a:lnTo>
                  <a:lnTo>
                    <a:pt x="76" y="14"/>
                  </a:lnTo>
                  <a:lnTo>
                    <a:pt x="76" y="14"/>
                  </a:lnTo>
                  <a:lnTo>
                    <a:pt x="76" y="14"/>
                  </a:lnTo>
                  <a:lnTo>
                    <a:pt x="78" y="14"/>
                  </a:lnTo>
                  <a:lnTo>
                    <a:pt x="78" y="14"/>
                  </a:lnTo>
                  <a:lnTo>
                    <a:pt x="78" y="14"/>
                  </a:lnTo>
                  <a:lnTo>
                    <a:pt x="80" y="14"/>
                  </a:lnTo>
                  <a:lnTo>
                    <a:pt x="80" y="14"/>
                  </a:lnTo>
                  <a:lnTo>
                    <a:pt x="80" y="12"/>
                  </a:lnTo>
                  <a:lnTo>
                    <a:pt x="80" y="12"/>
                  </a:lnTo>
                  <a:lnTo>
                    <a:pt x="81" y="12"/>
                  </a:lnTo>
                  <a:lnTo>
                    <a:pt x="81" y="12"/>
                  </a:lnTo>
                  <a:lnTo>
                    <a:pt x="81"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3"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2"/>
                  </a:lnTo>
                  <a:lnTo>
                    <a:pt x="109" y="12"/>
                  </a:lnTo>
                  <a:lnTo>
                    <a:pt x="111" y="12"/>
                  </a:lnTo>
                  <a:lnTo>
                    <a:pt x="111" y="12"/>
                  </a:lnTo>
                  <a:lnTo>
                    <a:pt x="111" y="12"/>
                  </a:lnTo>
                  <a:lnTo>
                    <a:pt x="111" y="11"/>
                  </a:lnTo>
                  <a:lnTo>
                    <a:pt x="112" y="11"/>
                  </a:lnTo>
                  <a:lnTo>
                    <a:pt x="112" y="11"/>
                  </a:lnTo>
                  <a:lnTo>
                    <a:pt x="112" y="11"/>
                  </a:lnTo>
                  <a:lnTo>
                    <a:pt x="114" y="11"/>
                  </a:lnTo>
                  <a:lnTo>
                    <a:pt x="114" y="11"/>
                  </a:lnTo>
                  <a:lnTo>
                    <a:pt x="114" y="11"/>
                  </a:lnTo>
                  <a:lnTo>
                    <a:pt x="114" y="11"/>
                  </a:lnTo>
                  <a:lnTo>
                    <a:pt x="116" y="11"/>
                  </a:lnTo>
                  <a:lnTo>
                    <a:pt x="116" y="11"/>
                  </a:lnTo>
                  <a:lnTo>
                    <a:pt x="116" y="11"/>
                  </a:lnTo>
                  <a:lnTo>
                    <a:pt x="117" y="11"/>
                  </a:lnTo>
                  <a:lnTo>
                    <a:pt x="117" y="11"/>
                  </a:lnTo>
                  <a:lnTo>
                    <a:pt x="117" y="11"/>
                  </a:lnTo>
                  <a:lnTo>
                    <a:pt x="119" y="11"/>
                  </a:lnTo>
                  <a:lnTo>
                    <a:pt x="119" y="11"/>
                  </a:lnTo>
                  <a:lnTo>
                    <a:pt x="119" y="11"/>
                  </a:lnTo>
                  <a:lnTo>
                    <a:pt x="119" y="11"/>
                  </a:lnTo>
                  <a:lnTo>
                    <a:pt x="120" y="11"/>
                  </a:lnTo>
                  <a:lnTo>
                    <a:pt x="120" y="11"/>
                  </a:lnTo>
                  <a:lnTo>
                    <a:pt x="120" y="11"/>
                  </a:lnTo>
                  <a:lnTo>
                    <a:pt x="122" y="11"/>
                  </a:lnTo>
                  <a:lnTo>
                    <a:pt x="122" y="11"/>
                  </a:lnTo>
                  <a:lnTo>
                    <a:pt x="122" y="11"/>
                  </a:lnTo>
                  <a:lnTo>
                    <a:pt x="122" y="11"/>
                  </a:lnTo>
                  <a:lnTo>
                    <a:pt x="124" y="11"/>
                  </a:lnTo>
                  <a:lnTo>
                    <a:pt x="124" y="11"/>
                  </a:lnTo>
                  <a:lnTo>
                    <a:pt x="124" y="11"/>
                  </a:lnTo>
                  <a:lnTo>
                    <a:pt x="125" y="11"/>
                  </a:lnTo>
                  <a:lnTo>
                    <a:pt x="125" y="11"/>
                  </a:lnTo>
                  <a:lnTo>
                    <a:pt x="125" y="11"/>
                  </a:lnTo>
                  <a:lnTo>
                    <a:pt x="127" y="11"/>
                  </a:lnTo>
                  <a:lnTo>
                    <a:pt x="127" y="11"/>
                  </a:lnTo>
                  <a:lnTo>
                    <a:pt x="127" y="11"/>
                  </a:lnTo>
                  <a:lnTo>
                    <a:pt x="127" y="11"/>
                  </a:lnTo>
                  <a:lnTo>
                    <a:pt x="129" y="11"/>
                  </a:lnTo>
                  <a:lnTo>
                    <a:pt x="129" y="11"/>
                  </a:lnTo>
                  <a:lnTo>
                    <a:pt x="129"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9"/>
                  </a:lnTo>
                  <a:lnTo>
                    <a:pt x="135" y="9"/>
                  </a:lnTo>
                  <a:lnTo>
                    <a:pt x="135" y="9"/>
                  </a:lnTo>
                  <a:lnTo>
                    <a:pt x="137" y="9"/>
                  </a:lnTo>
                  <a:lnTo>
                    <a:pt x="137" y="9"/>
                  </a:lnTo>
                  <a:lnTo>
                    <a:pt x="137" y="9"/>
                  </a:lnTo>
                  <a:lnTo>
                    <a:pt x="138" y="9"/>
                  </a:lnTo>
                  <a:lnTo>
                    <a:pt x="138" y="9"/>
                  </a:lnTo>
                  <a:lnTo>
                    <a:pt x="138" y="9"/>
                  </a:lnTo>
                  <a:lnTo>
                    <a:pt x="138" y="9"/>
                  </a:lnTo>
                  <a:lnTo>
                    <a:pt x="140" y="9"/>
                  </a:lnTo>
                  <a:lnTo>
                    <a:pt x="140" y="9"/>
                  </a:lnTo>
                  <a:lnTo>
                    <a:pt x="140" y="9"/>
                  </a:lnTo>
                  <a:lnTo>
                    <a:pt x="142" y="9"/>
                  </a:lnTo>
                  <a:lnTo>
                    <a:pt x="142" y="9"/>
                  </a:lnTo>
                  <a:lnTo>
                    <a:pt x="142" y="9"/>
                  </a:lnTo>
                  <a:lnTo>
                    <a:pt x="142"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50" y="9"/>
                  </a:lnTo>
                  <a:lnTo>
                    <a:pt x="150" y="9"/>
                  </a:lnTo>
                  <a:lnTo>
                    <a:pt x="150" y="9"/>
                  </a:lnTo>
                  <a:lnTo>
                    <a:pt x="150" y="9"/>
                  </a:lnTo>
                  <a:lnTo>
                    <a:pt x="151" y="9"/>
                  </a:lnTo>
                  <a:lnTo>
                    <a:pt x="151" y="9"/>
                  </a:lnTo>
                  <a:lnTo>
                    <a:pt x="151" y="9"/>
                  </a:lnTo>
                  <a:lnTo>
                    <a:pt x="153" y="9"/>
                  </a:lnTo>
                  <a:lnTo>
                    <a:pt x="153" y="9"/>
                  </a:lnTo>
                  <a:lnTo>
                    <a:pt x="153" y="9"/>
                  </a:lnTo>
                  <a:lnTo>
                    <a:pt x="153" y="9"/>
                  </a:lnTo>
                  <a:lnTo>
                    <a:pt x="155" y="9"/>
                  </a:lnTo>
                  <a:lnTo>
                    <a:pt x="155" y="9"/>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4" y="7"/>
                  </a:lnTo>
                  <a:lnTo>
                    <a:pt x="166" y="7"/>
                  </a:lnTo>
                  <a:lnTo>
                    <a:pt x="166" y="7"/>
                  </a:lnTo>
                  <a:lnTo>
                    <a:pt x="166" y="7"/>
                  </a:lnTo>
                  <a:lnTo>
                    <a:pt x="168" y="7"/>
                  </a:lnTo>
                  <a:lnTo>
                    <a:pt x="168" y="7"/>
                  </a:lnTo>
                  <a:lnTo>
                    <a:pt x="168" y="7"/>
                  </a:lnTo>
                  <a:lnTo>
                    <a:pt x="169" y="7"/>
                  </a:lnTo>
                  <a:lnTo>
                    <a:pt x="169" y="7"/>
                  </a:lnTo>
                  <a:lnTo>
                    <a:pt x="169" y="7"/>
                  </a:lnTo>
                  <a:lnTo>
                    <a:pt x="169" y="7"/>
                  </a:lnTo>
                  <a:lnTo>
                    <a:pt x="171" y="7"/>
                  </a:lnTo>
                  <a:lnTo>
                    <a:pt x="171" y="7"/>
                  </a:lnTo>
                  <a:lnTo>
                    <a:pt x="171" y="7"/>
                  </a:lnTo>
                  <a:lnTo>
                    <a:pt x="173" y="7"/>
                  </a:lnTo>
                  <a:lnTo>
                    <a:pt x="173" y="7"/>
                  </a:lnTo>
                  <a:lnTo>
                    <a:pt x="173" y="7"/>
                  </a:lnTo>
                  <a:lnTo>
                    <a:pt x="173" y="7"/>
                  </a:lnTo>
                  <a:lnTo>
                    <a:pt x="174" y="5"/>
                  </a:lnTo>
                  <a:lnTo>
                    <a:pt x="174" y="5"/>
                  </a:lnTo>
                  <a:lnTo>
                    <a:pt x="174" y="5"/>
                  </a:lnTo>
                  <a:lnTo>
                    <a:pt x="176" y="5"/>
                  </a:lnTo>
                  <a:lnTo>
                    <a:pt x="176" y="5"/>
                  </a:lnTo>
                  <a:lnTo>
                    <a:pt x="176" y="5"/>
                  </a:lnTo>
                  <a:lnTo>
                    <a:pt x="176"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5"/>
                  </a:lnTo>
                  <a:lnTo>
                    <a:pt x="192" y="5"/>
                  </a:lnTo>
                  <a:lnTo>
                    <a:pt x="192" y="5"/>
                  </a:lnTo>
                  <a:lnTo>
                    <a:pt x="192" y="5"/>
                  </a:lnTo>
                  <a:lnTo>
                    <a:pt x="192" y="5"/>
                  </a:lnTo>
                  <a:lnTo>
                    <a:pt x="194" y="5"/>
                  </a:lnTo>
                  <a:lnTo>
                    <a:pt x="194" y="5"/>
                  </a:lnTo>
                  <a:lnTo>
                    <a:pt x="194" y="5"/>
                  </a:lnTo>
                  <a:lnTo>
                    <a:pt x="195" y="5"/>
                  </a:lnTo>
                  <a:lnTo>
                    <a:pt x="195" y="5"/>
                  </a:lnTo>
                  <a:lnTo>
                    <a:pt x="195" y="5"/>
                  </a:lnTo>
                  <a:lnTo>
                    <a:pt x="195" y="5"/>
                  </a:lnTo>
                  <a:lnTo>
                    <a:pt x="197" y="5"/>
                  </a:lnTo>
                  <a:lnTo>
                    <a:pt x="197" y="5"/>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3" y="4"/>
                  </a:lnTo>
                  <a:lnTo>
                    <a:pt x="203" y="4"/>
                  </a:lnTo>
                  <a:lnTo>
                    <a:pt x="203" y="4"/>
                  </a:lnTo>
                  <a:lnTo>
                    <a:pt x="203" y="4"/>
                  </a:lnTo>
                  <a:lnTo>
                    <a:pt x="205" y="4"/>
                  </a:lnTo>
                  <a:lnTo>
                    <a:pt x="205" y="4"/>
                  </a:lnTo>
                  <a:lnTo>
                    <a:pt x="205" y="4"/>
                  </a:lnTo>
                  <a:lnTo>
                    <a:pt x="207" y="4"/>
                  </a:lnTo>
                  <a:lnTo>
                    <a:pt x="207" y="4"/>
                  </a:lnTo>
                  <a:lnTo>
                    <a:pt x="207" y="4"/>
                  </a:lnTo>
                  <a:lnTo>
                    <a:pt x="207" y="4"/>
                  </a:lnTo>
                  <a:lnTo>
                    <a:pt x="208" y="4"/>
                  </a:lnTo>
                  <a:lnTo>
                    <a:pt x="208" y="4"/>
                  </a:lnTo>
                  <a:lnTo>
                    <a:pt x="208" y="4"/>
                  </a:lnTo>
                  <a:lnTo>
                    <a:pt x="210" y="4"/>
                  </a:lnTo>
                  <a:lnTo>
                    <a:pt x="210" y="4"/>
                  </a:lnTo>
                  <a:lnTo>
                    <a:pt x="210" y="4"/>
                  </a:lnTo>
                  <a:lnTo>
                    <a:pt x="212" y="4"/>
                  </a:lnTo>
                  <a:lnTo>
                    <a:pt x="212" y="4"/>
                  </a:lnTo>
                  <a:lnTo>
                    <a:pt x="212" y="4"/>
                  </a:lnTo>
                  <a:lnTo>
                    <a:pt x="212" y="4"/>
                  </a:lnTo>
                  <a:lnTo>
                    <a:pt x="213" y="4"/>
                  </a:lnTo>
                  <a:lnTo>
                    <a:pt x="213" y="4"/>
                  </a:lnTo>
                  <a:lnTo>
                    <a:pt x="213" y="4"/>
                  </a:lnTo>
                  <a:lnTo>
                    <a:pt x="215" y="4"/>
                  </a:lnTo>
                  <a:lnTo>
                    <a:pt x="215" y="4"/>
                  </a:lnTo>
                  <a:lnTo>
                    <a:pt x="215" y="4"/>
                  </a:lnTo>
                  <a:lnTo>
                    <a:pt x="215" y="4"/>
                  </a:lnTo>
                  <a:lnTo>
                    <a:pt x="216" y="4"/>
                  </a:lnTo>
                  <a:lnTo>
                    <a:pt x="216" y="2"/>
                  </a:lnTo>
                  <a:lnTo>
                    <a:pt x="216" y="2"/>
                  </a:lnTo>
                  <a:lnTo>
                    <a:pt x="218" y="2"/>
                  </a:lnTo>
                  <a:lnTo>
                    <a:pt x="218" y="2"/>
                  </a:lnTo>
                  <a:lnTo>
                    <a:pt x="218" y="2"/>
                  </a:lnTo>
                  <a:lnTo>
                    <a:pt x="220" y="2"/>
                  </a:lnTo>
                  <a:lnTo>
                    <a:pt x="220" y="2"/>
                  </a:lnTo>
                  <a:lnTo>
                    <a:pt x="220" y="2"/>
                  </a:lnTo>
                  <a:lnTo>
                    <a:pt x="220" y="2"/>
                  </a:lnTo>
                  <a:lnTo>
                    <a:pt x="221" y="2"/>
                  </a:lnTo>
                  <a:lnTo>
                    <a:pt x="221" y="2"/>
                  </a:lnTo>
                  <a:lnTo>
                    <a:pt x="221" y="2"/>
                  </a:lnTo>
                  <a:lnTo>
                    <a:pt x="223" y="2"/>
                  </a:lnTo>
                  <a:lnTo>
                    <a:pt x="223" y="2"/>
                  </a:lnTo>
                  <a:lnTo>
                    <a:pt x="223" y="2"/>
                  </a:lnTo>
                  <a:lnTo>
                    <a:pt x="223" y="2"/>
                  </a:lnTo>
                  <a:lnTo>
                    <a:pt x="225" y="2"/>
                  </a:lnTo>
                  <a:lnTo>
                    <a:pt x="225" y="2"/>
                  </a:lnTo>
                  <a:lnTo>
                    <a:pt x="225" y="2"/>
                  </a:lnTo>
                  <a:lnTo>
                    <a:pt x="226" y="2"/>
                  </a:lnTo>
                  <a:lnTo>
                    <a:pt x="226" y="2"/>
                  </a:lnTo>
                  <a:lnTo>
                    <a:pt x="226" y="2"/>
                  </a:lnTo>
                  <a:lnTo>
                    <a:pt x="226" y="2"/>
                  </a:lnTo>
                  <a:lnTo>
                    <a:pt x="228" y="2"/>
                  </a:lnTo>
                  <a:lnTo>
                    <a:pt x="228" y="2"/>
                  </a:lnTo>
                  <a:lnTo>
                    <a:pt x="228" y="2"/>
                  </a:lnTo>
                  <a:lnTo>
                    <a:pt x="229" y="2"/>
                  </a:lnTo>
                  <a:lnTo>
                    <a:pt x="229" y="2"/>
                  </a:lnTo>
                  <a:lnTo>
                    <a:pt x="229" y="2"/>
                  </a:lnTo>
                  <a:lnTo>
                    <a:pt x="231" y="2"/>
                  </a:lnTo>
                  <a:lnTo>
                    <a:pt x="231" y="2"/>
                  </a:lnTo>
                  <a:lnTo>
                    <a:pt x="231" y="2"/>
                  </a:lnTo>
                  <a:lnTo>
                    <a:pt x="231" y="2"/>
                  </a:lnTo>
                  <a:lnTo>
                    <a:pt x="233" y="2"/>
                  </a:lnTo>
                  <a:lnTo>
                    <a:pt x="233" y="2"/>
                  </a:lnTo>
                  <a:lnTo>
                    <a:pt x="233" y="2"/>
                  </a:lnTo>
                  <a:lnTo>
                    <a:pt x="234" y="2"/>
                  </a:lnTo>
                  <a:lnTo>
                    <a:pt x="234" y="2"/>
                  </a:lnTo>
                  <a:lnTo>
                    <a:pt x="234" y="0"/>
                  </a:lnTo>
                  <a:lnTo>
                    <a:pt x="234" y="0"/>
                  </a:lnTo>
                  <a:lnTo>
                    <a:pt x="236" y="0"/>
                  </a:lnTo>
                  <a:lnTo>
                    <a:pt x="236" y="0"/>
                  </a:lnTo>
                  <a:lnTo>
                    <a:pt x="236" y="0"/>
                  </a:lnTo>
                  <a:lnTo>
                    <a:pt x="238" y="0"/>
                  </a:lnTo>
                  <a:lnTo>
                    <a:pt x="238" y="0"/>
                  </a:lnTo>
                  <a:lnTo>
                    <a:pt x="238" y="0"/>
                  </a:lnTo>
                  <a:lnTo>
                    <a:pt x="238" y="340"/>
                  </a:lnTo>
                  <a:lnTo>
                    <a:pt x="238" y="340"/>
                  </a:lnTo>
                  <a:lnTo>
                    <a:pt x="238" y="340"/>
                  </a:lnTo>
                  <a:lnTo>
                    <a:pt x="236" y="340"/>
                  </a:lnTo>
                  <a:lnTo>
                    <a:pt x="236" y="340"/>
                  </a:lnTo>
                  <a:lnTo>
                    <a:pt x="236" y="340"/>
                  </a:lnTo>
                  <a:lnTo>
                    <a:pt x="234" y="340"/>
                  </a:lnTo>
                  <a:lnTo>
                    <a:pt x="234" y="340"/>
                  </a:lnTo>
                  <a:lnTo>
                    <a:pt x="234" y="340"/>
                  </a:lnTo>
                  <a:lnTo>
                    <a:pt x="234" y="340"/>
                  </a:lnTo>
                  <a:lnTo>
                    <a:pt x="233" y="340"/>
                  </a:lnTo>
                  <a:lnTo>
                    <a:pt x="233" y="340"/>
                  </a:lnTo>
                  <a:lnTo>
                    <a:pt x="233" y="340"/>
                  </a:lnTo>
                  <a:lnTo>
                    <a:pt x="231" y="340"/>
                  </a:lnTo>
                  <a:lnTo>
                    <a:pt x="231" y="340"/>
                  </a:lnTo>
                  <a:lnTo>
                    <a:pt x="231" y="340"/>
                  </a:lnTo>
                  <a:lnTo>
                    <a:pt x="231" y="340"/>
                  </a:lnTo>
                  <a:lnTo>
                    <a:pt x="229" y="340"/>
                  </a:lnTo>
                  <a:lnTo>
                    <a:pt x="229" y="340"/>
                  </a:lnTo>
                  <a:lnTo>
                    <a:pt x="229" y="340"/>
                  </a:lnTo>
                  <a:lnTo>
                    <a:pt x="228" y="340"/>
                  </a:lnTo>
                  <a:lnTo>
                    <a:pt x="228" y="340"/>
                  </a:lnTo>
                  <a:lnTo>
                    <a:pt x="228" y="340"/>
                  </a:lnTo>
                  <a:lnTo>
                    <a:pt x="226" y="340"/>
                  </a:lnTo>
                  <a:lnTo>
                    <a:pt x="226" y="340"/>
                  </a:lnTo>
                  <a:lnTo>
                    <a:pt x="226" y="340"/>
                  </a:lnTo>
                  <a:lnTo>
                    <a:pt x="226" y="340"/>
                  </a:lnTo>
                  <a:lnTo>
                    <a:pt x="225" y="340"/>
                  </a:lnTo>
                  <a:lnTo>
                    <a:pt x="225" y="340"/>
                  </a:lnTo>
                  <a:lnTo>
                    <a:pt x="225" y="340"/>
                  </a:lnTo>
                  <a:lnTo>
                    <a:pt x="223" y="340"/>
                  </a:lnTo>
                  <a:lnTo>
                    <a:pt x="223" y="340"/>
                  </a:lnTo>
                  <a:lnTo>
                    <a:pt x="223" y="340"/>
                  </a:lnTo>
                  <a:lnTo>
                    <a:pt x="223" y="340"/>
                  </a:lnTo>
                  <a:lnTo>
                    <a:pt x="221" y="340"/>
                  </a:lnTo>
                  <a:lnTo>
                    <a:pt x="221" y="340"/>
                  </a:lnTo>
                  <a:lnTo>
                    <a:pt x="221" y="340"/>
                  </a:lnTo>
                  <a:lnTo>
                    <a:pt x="220" y="340"/>
                  </a:lnTo>
                  <a:lnTo>
                    <a:pt x="220" y="340"/>
                  </a:lnTo>
                  <a:lnTo>
                    <a:pt x="220" y="340"/>
                  </a:lnTo>
                  <a:lnTo>
                    <a:pt x="220" y="340"/>
                  </a:lnTo>
                  <a:lnTo>
                    <a:pt x="218" y="340"/>
                  </a:lnTo>
                  <a:lnTo>
                    <a:pt x="218" y="340"/>
                  </a:lnTo>
                  <a:lnTo>
                    <a:pt x="218" y="340"/>
                  </a:lnTo>
                  <a:lnTo>
                    <a:pt x="216" y="340"/>
                  </a:lnTo>
                  <a:lnTo>
                    <a:pt x="216" y="340"/>
                  </a:lnTo>
                  <a:lnTo>
                    <a:pt x="216" y="340"/>
                  </a:lnTo>
                  <a:lnTo>
                    <a:pt x="215" y="340"/>
                  </a:lnTo>
                  <a:lnTo>
                    <a:pt x="215" y="340"/>
                  </a:lnTo>
                  <a:lnTo>
                    <a:pt x="215" y="340"/>
                  </a:lnTo>
                  <a:lnTo>
                    <a:pt x="215" y="340"/>
                  </a:lnTo>
                  <a:lnTo>
                    <a:pt x="213" y="340"/>
                  </a:lnTo>
                  <a:lnTo>
                    <a:pt x="213" y="340"/>
                  </a:lnTo>
                  <a:lnTo>
                    <a:pt x="213" y="340"/>
                  </a:lnTo>
                  <a:lnTo>
                    <a:pt x="212" y="340"/>
                  </a:lnTo>
                  <a:lnTo>
                    <a:pt x="212" y="340"/>
                  </a:lnTo>
                  <a:lnTo>
                    <a:pt x="212" y="340"/>
                  </a:lnTo>
                  <a:lnTo>
                    <a:pt x="212" y="340"/>
                  </a:lnTo>
                  <a:lnTo>
                    <a:pt x="210" y="340"/>
                  </a:lnTo>
                  <a:lnTo>
                    <a:pt x="210" y="340"/>
                  </a:lnTo>
                  <a:lnTo>
                    <a:pt x="210" y="340"/>
                  </a:lnTo>
                  <a:lnTo>
                    <a:pt x="208" y="340"/>
                  </a:lnTo>
                  <a:lnTo>
                    <a:pt x="208" y="340"/>
                  </a:lnTo>
                  <a:lnTo>
                    <a:pt x="208" y="340"/>
                  </a:lnTo>
                  <a:lnTo>
                    <a:pt x="207" y="340"/>
                  </a:lnTo>
                  <a:lnTo>
                    <a:pt x="207" y="340"/>
                  </a:lnTo>
                  <a:lnTo>
                    <a:pt x="207" y="340"/>
                  </a:lnTo>
                  <a:lnTo>
                    <a:pt x="207" y="340"/>
                  </a:lnTo>
                  <a:lnTo>
                    <a:pt x="205" y="340"/>
                  </a:lnTo>
                  <a:lnTo>
                    <a:pt x="205" y="340"/>
                  </a:lnTo>
                  <a:lnTo>
                    <a:pt x="205" y="340"/>
                  </a:lnTo>
                  <a:lnTo>
                    <a:pt x="203" y="340"/>
                  </a:lnTo>
                  <a:lnTo>
                    <a:pt x="203" y="340"/>
                  </a:lnTo>
                  <a:lnTo>
                    <a:pt x="203" y="340"/>
                  </a:lnTo>
                  <a:lnTo>
                    <a:pt x="203" y="340"/>
                  </a:lnTo>
                  <a:lnTo>
                    <a:pt x="202" y="340"/>
                  </a:lnTo>
                  <a:lnTo>
                    <a:pt x="202" y="340"/>
                  </a:lnTo>
                  <a:lnTo>
                    <a:pt x="202" y="340"/>
                  </a:lnTo>
                  <a:lnTo>
                    <a:pt x="200" y="340"/>
                  </a:lnTo>
                  <a:lnTo>
                    <a:pt x="200" y="340"/>
                  </a:lnTo>
                  <a:lnTo>
                    <a:pt x="200" y="340"/>
                  </a:lnTo>
                  <a:lnTo>
                    <a:pt x="200" y="340"/>
                  </a:lnTo>
                  <a:lnTo>
                    <a:pt x="199" y="340"/>
                  </a:lnTo>
                  <a:lnTo>
                    <a:pt x="199" y="340"/>
                  </a:lnTo>
                  <a:lnTo>
                    <a:pt x="199" y="340"/>
                  </a:lnTo>
                  <a:lnTo>
                    <a:pt x="197" y="340"/>
                  </a:lnTo>
                  <a:lnTo>
                    <a:pt x="197" y="340"/>
                  </a:lnTo>
                  <a:lnTo>
                    <a:pt x="197" y="340"/>
                  </a:lnTo>
                  <a:lnTo>
                    <a:pt x="195" y="340"/>
                  </a:lnTo>
                  <a:lnTo>
                    <a:pt x="195" y="340"/>
                  </a:lnTo>
                  <a:lnTo>
                    <a:pt x="195" y="340"/>
                  </a:lnTo>
                  <a:lnTo>
                    <a:pt x="195" y="340"/>
                  </a:lnTo>
                  <a:lnTo>
                    <a:pt x="194" y="340"/>
                  </a:lnTo>
                  <a:lnTo>
                    <a:pt x="194" y="340"/>
                  </a:lnTo>
                  <a:lnTo>
                    <a:pt x="194" y="340"/>
                  </a:lnTo>
                  <a:lnTo>
                    <a:pt x="192" y="340"/>
                  </a:lnTo>
                  <a:lnTo>
                    <a:pt x="192" y="340"/>
                  </a:lnTo>
                  <a:lnTo>
                    <a:pt x="192" y="340"/>
                  </a:lnTo>
                  <a:lnTo>
                    <a:pt x="192" y="340"/>
                  </a:lnTo>
                  <a:lnTo>
                    <a:pt x="190" y="340"/>
                  </a:lnTo>
                  <a:lnTo>
                    <a:pt x="190" y="340"/>
                  </a:lnTo>
                  <a:lnTo>
                    <a:pt x="190" y="340"/>
                  </a:lnTo>
                  <a:lnTo>
                    <a:pt x="189" y="340"/>
                  </a:lnTo>
                  <a:lnTo>
                    <a:pt x="189" y="340"/>
                  </a:lnTo>
                  <a:lnTo>
                    <a:pt x="189" y="340"/>
                  </a:lnTo>
                  <a:lnTo>
                    <a:pt x="189" y="340"/>
                  </a:lnTo>
                  <a:lnTo>
                    <a:pt x="187" y="340"/>
                  </a:lnTo>
                  <a:lnTo>
                    <a:pt x="187" y="340"/>
                  </a:lnTo>
                  <a:lnTo>
                    <a:pt x="187" y="340"/>
                  </a:lnTo>
                  <a:lnTo>
                    <a:pt x="186" y="340"/>
                  </a:lnTo>
                  <a:lnTo>
                    <a:pt x="186" y="340"/>
                  </a:lnTo>
                  <a:lnTo>
                    <a:pt x="186" y="340"/>
                  </a:lnTo>
                  <a:lnTo>
                    <a:pt x="184" y="340"/>
                  </a:lnTo>
                  <a:lnTo>
                    <a:pt x="184" y="340"/>
                  </a:lnTo>
                  <a:lnTo>
                    <a:pt x="184" y="340"/>
                  </a:lnTo>
                  <a:lnTo>
                    <a:pt x="184" y="340"/>
                  </a:lnTo>
                  <a:lnTo>
                    <a:pt x="182" y="340"/>
                  </a:lnTo>
                  <a:lnTo>
                    <a:pt x="182" y="340"/>
                  </a:lnTo>
                  <a:lnTo>
                    <a:pt x="182" y="340"/>
                  </a:lnTo>
                  <a:lnTo>
                    <a:pt x="181" y="340"/>
                  </a:lnTo>
                  <a:lnTo>
                    <a:pt x="181" y="340"/>
                  </a:lnTo>
                  <a:lnTo>
                    <a:pt x="181" y="340"/>
                  </a:lnTo>
                  <a:lnTo>
                    <a:pt x="181" y="340"/>
                  </a:lnTo>
                  <a:lnTo>
                    <a:pt x="179" y="340"/>
                  </a:lnTo>
                  <a:lnTo>
                    <a:pt x="179" y="340"/>
                  </a:lnTo>
                  <a:lnTo>
                    <a:pt x="179" y="340"/>
                  </a:lnTo>
                  <a:lnTo>
                    <a:pt x="177" y="340"/>
                  </a:lnTo>
                  <a:lnTo>
                    <a:pt x="177" y="340"/>
                  </a:lnTo>
                  <a:lnTo>
                    <a:pt x="177" y="340"/>
                  </a:lnTo>
                  <a:lnTo>
                    <a:pt x="176" y="340"/>
                  </a:lnTo>
                  <a:lnTo>
                    <a:pt x="176" y="340"/>
                  </a:lnTo>
                  <a:lnTo>
                    <a:pt x="176" y="340"/>
                  </a:lnTo>
                  <a:lnTo>
                    <a:pt x="176" y="340"/>
                  </a:lnTo>
                  <a:lnTo>
                    <a:pt x="174" y="340"/>
                  </a:lnTo>
                  <a:lnTo>
                    <a:pt x="174" y="340"/>
                  </a:lnTo>
                  <a:lnTo>
                    <a:pt x="174" y="340"/>
                  </a:lnTo>
                  <a:lnTo>
                    <a:pt x="173" y="340"/>
                  </a:lnTo>
                  <a:lnTo>
                    <a:pt x="173" y="340"/>
                  </a:lnTo>
                  <a:lnTo>
                    <a:pt x="173" y="340"/>
                  </a:lnTo>
                  <a:lnTo>
                    <a:pt x="173" y="340"/>
                  </a:lnTo>
                  <a:lnTo>
                    <a:pt x="171" y="340"/>
                  </a:lnTo>
                  <a:lnTo>
                    <a:pt x="171" y="340"/>
                  </a:lnTo>
                  <a:lnTo>
                    <a:pt x="171" y="340"/>
                  </a:lnTo>
                  <a:lnTo>
                    <a:pt x="169" y="340"/>
                  </a:lnTo>
                  <a:lnTo>
                    <a:pt x="169" y="340"/>
                  </a:lnTo>
                  <a:lnTo>
                    <a:pt x="169" y="340"/>
                  </a:lnTo>
                  <a:lnTo>
                    <a:pt x="169" y="340"/>
                  </a:lnTo>
                  <a:lnTo>
                    <a:pt x="168" y="340"/>
                  </a:lnTo>
                  <a:lnTo>
                    <a:pt x="168" y="340"/>
                  </a:lnTo>
                  <a:lnTo>
                    <a:pt x="168" y="340"/>
                  </a:lnTo>
                  <a:lnTo>
                    <a:pt x="166" y="340"/>
                  </a:lnTo>
                  <a:lnTo>
                    <a:pt x="166" y="340"/>
                  </a:lnTo>
                  <a:lnTo>
                    <a:pt x="166" y="340"/>
                  </a:lnTo>
                  <a:lnTo>
                    <a:pt x="164" y="340"/>
                  </a:lnTo>
                  <a:lnTo>
                    <a:pt x="164" y="340"/>
                  </a:lnTo>
                  <a:lnTo>
                    <a:pt x="164" y="340"/>
                  </a:lnTo>
                  <a:lnTo>
                    <a:pt x="164" y="340"/>
                  </a:lnTo>
                  <a:lnTo>
                    <a:pt x="163" y="340"/>
                  </a:lnTo>
                  <a:lnTo>
                    <a:pt x="163" y="340"/>
                  </a:lnTo>
                  <a:lnTo>
                    <a:pt x="163" y="340"/>
                  </a:lnTo>
                  <a:lnTo>
                    <a:pt x="161" y="340"/>
                  </a:lnTo>
                  <a:lnTo>
                    <a:pt x="161" y="340"/>
                  </a:lnTo>
                  <a:lnTo>
                    <a:pt x="161" y="340"/>
                  </a:lnTo>
                  <a:lnTo>
                    <a:pt x="161" y="340"/>
                  </a:lnTo>
                  <a:lnTo>
                    <a:pt x="159" y="340"/>
                  </a:lnTo>
                  <a:lnTo>
                    <a:pt x="159" y="340"/>
                  </a:lnTo>
                  <a:lnTo>
                    <a:pt x="159" y="340"/>
                  </a:lnTo>
                  <a:lnTo>
                    <a:pt x="158" y="340"/>
                  </a:lnTo>
                  <a:lnTo>
                    <a:pt x="158" y="340"/>
                  </a:lnTo>
                  <a:lnTo>
                    <a:pt x="158" y="340"/>
                  </a:lnTo>
                  <a:lnTo>
                    <a:pt x="158" y="340"/>
                  </a:lnTo>
                  <a:lnTo>
                    <a:pt x="156" y="340"/>
                  </a:lnTo>
                  <a:lnTo>
                    <a:pt x="156" y="340"/>
                  </a:lnTo>
                  <a:lnTo>
                    <a:pt x="156" y="340"/>
                  </a:lnTo>
                  <a:lnTo>
                    <a:pt x="155" y="340"/>
                  </a:lnTo>
                  <a:lnTo>
                    <a:pt x="155" y="340"/>
                  </a:lnTo>
                  <a:lnTo>
                    <a:pt x="155" y="340"/>
                  </a:lnTo>
                  <a:lnTo>
                    <a:pt x="153" y="340"/>
                  </a:lnTo>
                  <a:lnTo>
                    <a:pt x="153" y="340"/>
                  </a:lnTo>
                  <a:lnTo>
                    <a:pt x="153" y="340"/>
                  </a:lnTo>
                  <a:lnTo>
                    <a:pt x="153" y="340"/>
                  </a:lnTo>
                  <a:lnTo>
                    <a:pt x="151" y="340"/>
                  </a:lnTo>
                  <a:lnTo>
                    <a:pt x="151" y="340"/>
                  </a:lnTo>
                  <a:lnTo>
                    <a:pt x="151" y="340"/>
                  </a:lnTo>
                  <a:lnTo>
                    <a:pt x="150" y="340"/>
                  </a:lnTo>
                  <a:lnTo>
                    <a:pt x="150" y="340"/>
                  </a:lnTo>
                  <a:lnTo>
                    <a:pt x="150" y="340"/>
                  </a:lnTo>
                  <a:lnTo>
                    <a:pt x="150" y="340"/>
                  </a:lnTo>
                  <a:lnTo>
                    <a:pt x="148" y="340"/>
                  </a:lnTo>
                  <a:lnTo>
                    <a:pt x="148" y="340"/>
                  </a:lnTo>
                  <a:lnTo>
                    <a:pt x="148" y="340"/>
                  </a:lnTo>
                  <a:lnTo>
                    <a:pt x="146" y="340"/>
                  </a:lnTo>
                  <a:lnTo>
                    <a:pt x="146" y="340"/>
                  </a:lnTo>
                  <a:lnTo>
                    <a:pt x="146" y="340"/>
                  </a:lnTo>
                  <a:lnTo>
                    <a:pt x="145" y="340"/>
                  </a:lnTo>
                  <a:lnTo>
                    <a:pt x="145" y="340"/>
                  </a:lnTo>
                  <a:lnTo>
                    <a:pt x="145" y="340"/>
                  </a:lnTo>
                  <a:lnTo>
                    <a:pt x="145" y="340"/>
                  </a:lnTo>
                  <a:lnTo>
                    <a:pt x="143" y="340"/>
                  </a:lnTo>
                  <a:lnTo>
                    <a:pt x="143" y="340"/>
                  </a:lnTo>
                  <a:lnTo>
                    <a:pt x="143" y="340"/>
                  </a:lnTo>
                  <a:lnTo>
                    <a:pt x="142" y="340"/>
                  </a:lnTo>
                  <a:lnTo>
                    <a:pt x="142" y="340"/>
                  </a:lnTo>
                  <a:lnTo>
                    <a:pt x="142" y="340"/>
                  </a:lnTo>
                  <a:lnTo>
                    <a:pt x="142" y="340"/>
                  </a:lnTo>
                  <a:lnTo>
                    <a:pt x="140" y="340"/>
                  </a:lnTo>
                  <a:lnTo>
                    <a:pt x="140" y="340"/>
                  </a:lnTo>
                  <a:lnTo>
                    <a:pt x="140" y="340"/>
                  </a:lnTo>
                  <a:lnTo>
                    <a:pt x="138" y="340"/>
                  </a:lnTo>
                  <a:lnTo>
                    <a:pt x="138" y="340"/>
                  </a:lnTo>
                  <a:lnTo>
                    <a:pt x="138" y="340"/>
                  </a:lnTo>
                  <a:lnTo>
                    <a:pt x="138" y="340"/>
                  </a:lnTo>
                  <a:lnTo>
                    <a:pt x="137" y="340"/>
                  </a:lnTo>
                  <a:lnTo>
                    <a:pt x="137" y="340"/>
                  </a:lnTo>
                  <a:lnTo>
                    <a:pt x="137" y="340"/>
                  </a:lnTo>
                  <a:lnTo>
                    <a:pt x="135" y="340"/>
                  </a:lnTo>
                  <a:lnTo>
                    <a:pt x="135" y="340"/>
                  </a:lnTo>
                  <a:lnTo>
                    <a:pt x="135" y="340"/>
                  </a:lnTo>
                  <a:lnTo>
                    <a:pt x="133" y="340"/>
                  </a:lnTo>
                  <a:lnTo>
                    <a:pt x="133" y="340"/>
                  </a:lnTo>
                  <a:lnTo>
                    <a:pt x="133" y="340"/>
                  </a:lnTo>
                  <a:lnTo>
                    <a:pt x="133" y="340"/>
                  </a:lnTo>
                  <a:lnTo>
                    <a:pt x="132" y="340"/>
                  </a:lnTo>
                  <a:lnTo>
                    <a:pt x="132" y="340"/>
                  </a:lnTo>
                  <a:lnTo>
                    <a:pt x="132" y="340"/>
                  </a:lnTo>
                  <a:lnTo>
                    <a:pt x="130" y="340"/>
                  </a:lnTo>
                  <a:lnTo>
                    <a:pt x="130" y="340"/>
                  </a:lnTo>
                  <a:lnTo>
                    <a:pt x="130" y="340"/>
                  </a:lnTo>
                  <a:lnTo>
                    <a:pt x="130" y="340"/>
                  </a:lnTo>
                  <a:lnTo>
                    <a:pt x="129" y="340"/>
                  </a:lnTo>
                  <a:lnTo>
                    <a:pt x="129" y="340"/>
                  </a:lnTo>
                  <a:lnTo>
                    <a:pt x="129" y="340"/>
                  </a:lnTo>
                  <a:lnTo>
                    <a:pt x="127" y="340"/>
                  </a:lnTo>
                  <a:lnTo>
                    <a:pt x="127" y="340"/>
                  </a:lnTo>
                  <a:lnTo>
                    <a:pt x="127" y="340"/>
                  </a:lnTo>
                  <a:lnTo>
                    <a:pt x="127" y="340"/>
                  </a:lnTo>
                  <a:lnTo>
                    <a:pt x="125" y="340"/>
                  </a:lnTo>
                  <a:lnTo>
                    <a:pt x="125" y="340"/>
                  </a:lnTo>
                  <a:lnTo>
                    <a:pt x="125" y="340"/>
                  </a:lnTo>
                  <a:lnTo>
                    <a:pt x="124" y="340"/>
                  </a:lnTo>
                  <a:lnTo>
                    <a:pt x="124" y="340"/>
                  </a:lnTo>
                  <a:lnTo>
                    <a:pt x="124" y="340"/>
                  </a:lnTo>
                  <a:lnTo>
                    <a:pt x="122" y="340"/>
                  </a:lnTo>
                  <a:lnTo>
                    <a:pt x="122" y="340"/>
                  </a:lnTo>
                  <a:lnTo>
                    <a:pt x="122" y="340"/>
                  </a:lnTo>
                  <a:lnTo>
                    <a:pt x="122" y="340"/>
                  </a:lnTo>
                  <a:lnTo>
                    <a:pt x="120" y="340"/>
                  </a:lnTo>
                  <a:lnTo>
                    <a:pt x="120" y="340"/>
                  </a:lnTo>
                  <a:lnTo>
                    <a:pt x="120" y="340"/>
                  </a:lnTo>
                  <a:lnTo>
                    <a:pt x="119" y="340"/>
                  </a:lnTo>
                  <a:lnTo>
                    <a:pt x="119" y="340"/>
                  </a:lnTo>
                  <a:lnTo>
                    <a:pt x="119" y="340"/>
                  </a:lnTo>
                  <a:lnTo>
                    <a:pt x="119" y="340"/>
                  </a:lnTo>
                  <a:lnTo>
                    <a:pt x="117" y="340"/>
                  </a:lnTo>
                  <a:lnTo>
                    <a:pt x="117" y="340"/>
                  </a:lnTo>
                  <a:lnTo>
                    <a:pt x="117" y="340"/>
                  </a:lnTo>
                  <a:lnTo>
                    <a:pt x="116" y="340"/>
                  </a:lnTo>
                  <a:lnTo>
                    <a:pt x="116" y="340"/>
                  </a:lnTo>
                  <a:lnTo>
                    <a:pt x="116" y="340"/>
                  </a:lnTo>
                  <a:lnTo>
                    <a:pt x="114" y="340"/>
                  </a:lnTo>
                  <a:lnTo>
                    <a:pt x="114" y="340"/>
                  </a:lnTo>
                  <a:lnTo>
                    <a:pt x="114" y="340"/>
                  </a:lnTo>
                  <a:lnTo>
                    <a:pt x="114" y="340"/>
                  </a:lnTo>
                  <a:lnTo>
                    <a:pt x="112" y="340"/>
                  </a:lnTo>
                  <a:lnTo>
                    <a:pt x="112" y="340"/>
                  </a:lnTo>
                  <a:lnTo>
                    <a:pt x="112" y="340"/>
                  </a:lnTo>
                  <a:lnTo>
                    <a:pt x="111" y="340"/>
                  </a:lnTo>
                  <a:lnTo>
                    <a:pt x="111" y="340"/>
                  </a:lnTo>
                  <a:lnTo>
                    <a:pt x="111" y="340"/>
                  </a:lnTo>
                  <a:lnTo>
                    <a:pt x="111" y="340"/>
                  </a:lnTo>
                  <a:lnTo>
                    <a:pt x="109" y="340"/>
                  </a:lnTo>
                  <a:lnTo>
                    <a:pt x="109" y="340"/>
                  </a:lnTo>
                  <a:lnTo>
                    <a:pt x="109" y="340"/>
                  </a:lnTo>
                  <a:lnTo>
                    <a:pt x="107" y="340"/>
                  </a:lnTo>
                  <a:lnTo>
                    <a:pt x="107" y="340"/>
                  </a:lnTo>
                  <a:lnTo>
                    <a:pt x="107" y="340"/>
                  </a:lnTo>
                  <a:lnTo>
                    <a:pt x="107" y="340"/>
                  </a:lnTo>
                  <a:lnTo>
                    <a:pt x="106" y="340"/>
                  </a:lnTo>
                  <a:lnTo>
                    <a:pt x="106" y="340"/>
                  </a:lnTo>
                  <a:lnTo>
                    <a:pt x="106" y="340"/>
                  </a:lnTo>
                  <a:lnTo>
                    <a:pt x="104" y="340"/>
                  </a:lnTo>
                  <a:lnTo>
                    <a:pt x="104" y="340"/>
                  </a:lnTo>
                  <a:lnTo>
                    <a:pt x="104" y="340"/>
                  </a:lnTo>
                  <a:lnTo>
                    <a:pt x="103" y="340"/>
                  </a:lnTo>
                  <a:lnTo>
                    <a:pt x="103" y="340"/>
                  </a:lnTo>
                  <a:lnTo>
                    <a:pt x="103" y="340"/>
                  </a:lnTo>
                  <a:lnTo>
                    <a:pt x="103" y="340"/>
                  </a:lnTo>
                  <a:lnTo>
                    <a:pt x="101" y="340"/>
                  </a:lnTo>
                  <a:lnTo>
                    <a:pt x="101" y="340"/>
                  </a:lnTo>
                  <a:lnTo>
                    <a:pt x="101" y="340"/>
                  </a:lnTo>
                  <a:lnTo>
                    <a:pt x="99" y="340"/>
                  </a:lnTo>
                  <a:lnTo>
                    <a:pt x="99" y="340"/>
                  </a:lnTo>
                  <a:lnTo>
                    <a:pt x="99" y="340"/>
                  </a:lnTo>
                  <a:lnTo>
                    <a:pt x="99" y="340"/>
                  </a:lnTo>
                  <a:lnTo>
                    <a:pt x="98" y="340"/>
                  </a:lnTo>
                  <a:lnTo>
                    <a:pt x="98" y="340"/>
                  </a:lnTo>
                  <a:lnTo>
                    <a:pt x="98" y="340"/>
                  </a:lnTo>
                  <a:lnTo>
                    <a:pt x="96" y="340"/>
                  </a:lnTo>
                  <a:lnTo>
                    <a:pt x="96" y="340"/>
                  </a:lnTo>
                  <a:lnTo>
                    <a:pt x="96" y="340"/>
                  </a:lnTo>
                  <a:lnTo>
                    <a:pt x="96" y="340"/>
                  </a:lnTo>
                  <a:lnTo>
                    <a:pt x="94" y="340"/>
                  </a:lnTo>
                  <a:lnTo>
                    <a:pt x="94" y="340"/>
                  </a:lnTo>
                  <a:lnTo>
                    <a:pt x="94" y="340"/>
                  </a:lnTo>
                  <a:lnTo>
                    <a:pt x="93" y="340"/>
                  </a:lnTo>
                  <a:lnTo>
                    <a:pt x="93" y="340"/>
                  </a:lnTo>
                  <a:lnTo>
                    <a:pt x="93" y="340"/>
                  </a:lnTo>
                  <a:lnTo>
                    <a:pt x="91" y="340"/>
                  </a:lnTo>
                  <a:lnTo>
                    <a:pt x="91" y="340"/>
                  </a:lnTo>
                  <a:lnTo>
                    <a:pt x="91" y="340"/>
                  </a:lnTo>
                  <a:lnTo>
                    <a:pt x="91" y="340"/>
                  </a:lnTo>
                  <a:lnTo>
                    <a:pt x="90" y="340"/>
                  </a:lnTo>
                  <a:lnTo>
                    <a:pt x="90" y="340"/>
                  </a:lnTo>
                  <a:lnTo>
                    <a:pt x="90" y="340"/>
                  </a:lnTo>
                  <a:lnTo>
                    <a:pt x="88" y="340"/>
                  </a:lnTo>
                  <a:lnTo>
                    <a:pt x="88" y="340"/>
                  </a:lnTo>
                  <a:lnTo>
                    <a:pt x="88" y="340"/>
                  </a:lnTo>
                  <a:lnTo>
                    <a:pt x="88" y="340"/>
                  </a:lnTo>
                  <a:lnTo>
                    <a:pt x="86" y="340"/>
                  </a:lnTo>
                  <a:lnTo>
                    <a:pt x="86" y="340"/>
                  </a:lnTo>
                  <a:lnTo>
                    <a:pt x="86" y="340"/>
                  </a:lnTo>
                  <a:lnTo>
                    <a:pt x="85" y="340"/>
                  </a:lnTo>
                  <a:lnTo>
                    <a:pt x="85" y="340"/>
                  </a:lnTo>
                  <a:lnTo>
                    <a:pt x="85" y="340"/>
                  </a:lnTo>
                  <a:lnTo>
                    <a:pt x="83" y="340"/>
                  </a:lnTo>
                  <a:lnTo>
                    <a:pt x="83" y="340"/>
                  </a:lnTo>
                  <a:lnTo>
                    <a:pt x="83" y="340"/>
                  </a:lnTo>
                  <a:lnTo>
                    <a:pt x="83" y="340"/>
                  </a:lnTo>
                  <a:lnTo>
                    <a:pt x="81" y="340"/>
                  </a:lnTo>
                  <a:lnTo>
                    <a:pt x="81" y="340"/>
                  </a:lnTo>
                  <a:lnTo>
                    <a:pt x="81" y="340"/>
                  </a:lnTo>
                  <a:lnTo>
                    <a:pt x="80" y="340"/>
                  </a:lnTo>
                  <a:lnTo>
                    <a:pt x="80" y="340"/>
                  </a:lnTo>
                  <a:lnTo>
                    <a:pt x="80" y="340"/>
                  </a:lnTo>
                  <a:lnTo>
                    <a:pt x="80" y="340"/>
                  </a:lnTo>
                  <a:lnTo>
                    <a:pt x="78" y="340"/>
                  </a:lnTo>
                  <a:lnTo>
                    <a:pt x="78" y="340"/>
                  </a:lnTo>
                  <a:lnTo>
                    <a:pt x="78" y="340"/>
                  </a:lnTo>
                  <a:lnTo>
                    <a:pt x="76" y="340"/>
                  </a:lnTo>
                  <a:lnTo>
                    <a:pt x="76" y="340"/>
                  </a:lnTo>
                  <a:lnTo>
                    <a:pt x="76" y="340"/>
                  </a:lnTo>
                  <a:lnTo>
                    <a:pt x="76" y="340"/>
                  </a:lnTo>
                  <a:lnTo>
                    <a:pt x="75" y="340"/>
                  </a:lnTo>
                  <a:lnTo>
                    <a:pt x="75" y="340"/>
                  </a:lnTo>
                  <a:lnTo>
                    <a:pt x="75" y="340"/>
                  </a:lnTo>
                  <a:lnTo>
                    <a:pt x="73" y="340"/>
                  </a:lnTo>
                  <a:lnTo>
                    <a:pt x="73" y="340"/>
                  </a:lnTo>
                  <a:lnTo>
                    <a:pt x="73" y="340"/>
                  </a:lnTo>
                  <a:lnTo>
                    <a:pt x="72" y="340"/>
                  </a:lnTo>
                  <a:lnTo>
                    <a:pt x="72" y="340"/>
                  </a:lnTo>
                  <a:lnTo>
                    <a:pt x="72" y="340"/>
                  </a:lnTo>
                  <a:lnTo>
                    <a:pt x="72" y="340"/>
                  </a:lnTo>
                  <a:lnTo>
                    <a:pt x="70" y="340"/>
                  </a:lnTo>
                  <a:lnTo>
                    <a:pt x="70" y="340"/>
                  </a:lnTo>
                  <a:lnTo>
                    <a:pt x="70" y="340"/>
                  </a:lnTo>
                  <a:lnTo>
                    <a:pt x="68" y="340"/>
                  </a:lnTo>
                  <a:lnTo>
                    <a:pt x="68" y="340"/>
                  </a:lnTo>
                  <a:lnTo>
                    <a:pt x="68" y="340"/>
                  </a:lnTo>
                  <a:lnTo>
                    <a:pt x="68" y="340"/>
                  </a:lnTo>
                  <a:lnTo>
                    <a:pt x="67" y="340"/>
                  </a:lnTo>
                  <a:lnTo>
                    <a:pt x="67" y="340"/>
                  </a:lnTo>
                  <a:lnTo>
                    <a:pt x="67" y="340"/>
                  </a:lnTo>
                  <a:lnTo>
                    <a:pt x="65" y="340"/>
                  </a:lnTo>
                  <a:lnTo>
                    <a:pt x="65" y="340"/>
                  </a:lnTo>
                  <a:lnTo>
                    <a:pt x="65" y="340"/>
                  </a:lnTo>
                  <a:lnTo>
                    <a:pt x="65" y="340"/>
                  </a:lnTo>
                  <a:lnTo>
                    <a:pt x="63" y="340"/>
                  </a:lnTo>
                  <a:lnTo>
                    <a:pt x="63" y="340"/>
                  </a:lnTo>
                  <a:lnTo>
                    <a:pt x="63" y="340"/>
                  </a:lnTo>
                  <a:lnTo>
                    <a:pt x="62" y="340"/>
                  </a:lnTo>
                  <a:lnTo>
                    <a:pt x="62" y="340"/>
                  </a:lnTo>
                  <a:lnTo>
                    <a:pt x="62" y="340"/>
                  </a:lnTo>
                  <a:lnTo>
                    <a:pt x="60" y="340"/>
                  </a:lnTo>
                  <a:lnTo>
                    <a:pt x="60" y="340"/>
                  </a:lnTo>
                  <a:lnTo>
                    <a:pt x="60" y="340"/>
                  </a:lnTo>
                  <a:lnTo>
                    <a:pt x="60" y="340"/>
                  </a:lnTo>
                  <a:lnTo>
                    <a:pt x="59" y="340"/>
                  </a:lnTo>
                  <a:lnTo>
                    <a:pt x="59" y="340"/>
                  </a:lnTo>
                  <a:lnTo>
                    <a:pt x="59" y="340"/>
                  </a:lnTo>
                  <a:lnTo>
                    <a:pt x="57" y="340"/>
                  </a:lnTo>
                  <a:lnTo>
                    <a:pt x="57" y="340"/>
                  </a:lnTo>
                  <a:lnTo>
                    <a:pt x="57" y="340"/>
                  </a:lnTo>
                  <a:lnTo>
                    <a:pt x="57" y="340"/>
                  </a:lnTo>
                  <a:lnTo>
                    <a:pt x="55" y="340"/>
                  </a:lnTo>
                  <a:lnTo>
                    <a:pt x="55" y="340"/>
                  </a:lnTo>
                  <a:lnTo>
                    <a:pt x="55" y="340"/>
                  </a:lnTo>
                  <a:lnTo>
                    <a:pt x="54" y="340"/>
                  </a:lnTo>
                  <a:lnTo>
                    <a:pt x="54" y="340"/>
                  </a:lnTo>
                  <a:lnTo>
                    <a:pt x="54" y="340"/>
                  </a:lnTo>
                  <a:lnTo>
                    <a:pt x="54" y="340"/>
                  </a:lnTo>
                  <a:lnTo>
                    <a:pt x="52" y="340"/>
                  </a:lnTo>
                  <a:lnTo>
                    <a:pt x="52" y="340"/>
                  </a:lnTo>
                  <a:lnTo>
                    <a:pt x="52" y="340"/>
                  </a:lnTo>
                  <a:lnTo>
                    <a:pt x="50" y="340"/>
                  </a:lnTo>
                  <a:lnTo>
                    <a:pt x="50" y="340"/>
                  </a:lnTo>
                  <a:lnTo>
                    <a:pt x="50" y="340"/>
                  </a:lnTo>
                  <a:lnTo>
                    <a:pt x="49" y="340"/>
                  </a:lnTo>
                  <a:lnTo>
                    <a:pt x="49" y="340"/>
                  </a:lnTo>
                  <a:lnTo>
                    <a:pt x="49" y="340"/>
                  </a:lnTo>
                  <a:lnTo>
                    <a:pt x="49" y="340"/>
                  </a:lnTo>
                  <a:lnTo>
                    <a:pt x="47" y="340"/>
                  </a:lnTo>
                  <a:lnTo>
                    <a:pt x="47" y="340"/>
                  </a:lnTo>
                  <a:lnTo>
                    <a:pt x="47" y="340"/>
                  </a:lnTo>
                  <a:lnTo>
                    <a:pt x="46" y="340"/>
                  </a:lnTo>
                  <a:lnTo>
                    <a:pt x="46" y="340"/>
                  </a:lnTo>
                  <a:lnTo>
                    <a:pt x="46" y="340"/>
                  </a:lnTo>
                  <a:lnTo>
                    <a:pt x="46" y="340"/>
                  </a:lnTo>
                  <a:lnTo>
                    <a:pt x="44" y="340"/>
                  </a:lnTo>
                  <a:lnTo>
                    <a:pt x="44" y="340"/>
                  </a:lnTo>
                  <a:lnTo>
                    <a:pt x="44" y="340"/>
                  </a:lnTo>
                  <a:lnTo>
                    <a:pt x="42" y="340"/>
                  </a:lnTo>
                  <a:lnTo>
                    <a:pt x="42" y="340"/>
                  </a:lnTo>
                  <a:lnTo>
                    <a:pt x="42" y="340"/>
                  </a:lnTo>
                  <a:lnTo>
                    <a:pt x="41" y="340"/>
                  </a:lnTo>
                  <a:lnTo>
                    <a:pt x="41" y="340"/>
                  </a:lnTo>
                  <a:lnTo>
                    <a:pt x="41" y="340"/>
                  </a:lnTo>
                  <a:lnTo>
                    <a:pt x="41" y="340"/>
                  </a:lnTo>
                  <a:lnTo>
                    <a:pt x="39" y="340"/>
                  </a:lnTo>
                  <a:lnTo>
                    <a:pt x="39" y="340"/>
                  </a:lnTo>
                  <a:lnTo>
                    <a:pt x="39" y="340"/>
                  </a:lnTo>
                  <a:lnTo>
                    <a:pt x="37" y="340"/>
                  </a:lnTo>
                  <a:lnTo>
                    <a:pt x="37" y="340"/>
                  </a:lnTo>
                  <a:lnTo>
                    <a:pt x="37" y="340"/>
                  </a:lnTo>
                  <a:lnTo>
                    <a:pt x="37" y="340"/>
                  </a:lnTo>
                  <a:lnTo>
                    <a:pt x="36" y="340"/>
                  </a:lnTo>
                  <a:lnTo>
                    <a:pt x="36" y="340"/>
                  </a:lnTo>
                  <a:lnTo>
                    <a:pt x="36" y="340"/>
                  </a:lnTo>
                  <a:lnTo>
                    <a:pt x="34" y="340"/>
                  </a:lnTo>
                  <a:lnTo>
                    <a:pt x="34" y="340"/>
                  </a:lnTo>
                  <a:lnTo>
                    <a:pt x="34" y="340"/>
                  </a:lnTo>
                  <a:lnTo>
                    <a:pt x="34" y="340"/>
                  </a:lnTo>
                  <a:lnTo>
                    <a:pt x="33" y="340"/>
                  </a:lnTo>
                  <a:lnTo>
                    <a:pt x="33" y="340"/>
                  </a:lnTo>
                  <a:lnTo>
                    <a:pt x="33" y="340"/>
                  </a:lnTo>
                  <a:lnTo>
                    <a:pt x="31" y="340"/>
                  </a:lnTo>
                  <a:lnTo>
                    <a:pt x="31" y="340"/>
                  </a:lnTo>
                  <a:lnTo>
                    <a:pt x="31" y="340"/>
                  </a:lnTo>
                  <a:lnTo>
                    <a:pt x="29" y="340"/>
                  </a:lnTo>
                  <a:lnTo>
                    <a:pt x="29" y="340"/>
                  </a:lnTo>
                  <a:lnTo>
                    <a:pt x="29" y="340"/>
                  </a:lnTo>
                  <a:lnTo>
                    <a:pt x="29" y="340"/>
                  </a:lnTo>
                  <a:lnTo>
                    <a:pt x="28" y="340"/>
                  </a:lnTo>
                  <a:lnTo>
                    <a:pt x="28" y="340"/>
                  </a:lnTo>
                  <a:lnTo>
                    <a:pt x="28" y="340"/>
                  </a:lnTo>
                  <a:lnTo>
                    <a:pt x="26" y="340"/>
                  </a:lnTo>
                  <a:lnTo>
                    <a:pt x="26" y="340"/>
                  </a:lnTo>
                  <a:lnTo>
                    <a:pt x="26" y="340"/>
                  </a:lnTo>
                  <a:lnTo>
                    <a:pt x="26" y="340"/>
                  </a:lnTo>
                  <a:lnTo>
                    <a:pt x="24" y="340"/>
                  </a:lnTo>
                  <a:lnTo>
                    <a:pt x="24" y="340"/>
                  </a:lnTo>
                  <a:lnTo>
                    <a:pt x="24" y="340"/>
                  </a:lnTo>
                  <a:lnTo>
                    <a:pt x="23" y="340"/>
                  </a:lnTo>
                  <a:lnTo>
                    <a:pt x="23" y="340"/>
                  </a:lnTo>
                  <a:lnTo>
                    <a:pt x="23" y="340"/>
                  </a:lnTo>
                  <a:lnTo>
                    <a:pt x="23" y="340"/>
                  </a:lnTo>
                  <a:lnTo>
                    <a:pt x="21" y="340"/>
                  </a:lnTo>
                  <a:lnTo>
                    <a:pt x="21" y="340"/>
                  </a:lnTo>
                  <a:lnTo>
                    <a:pt x="21" y="340"/>
                  </a:lnTo>
                  <a:lnTo>
                    <a:pt x="20" y="340"/>
                  </a:lnTo>
                  <a:lnTo>
                    <a:pt x="20" y="340"/>
                  </a:lnTo>
                  <a:lnTo>
                    <a:pt x="20" y="340"/>
                  </a:lnTo>
                  <a:lnTo>
                    <a:pt x="18" y="340"/>
                  </a:lnTo>
                  <a:lnTo>
                    <a:pt x="18" y="340"/>
                  </a:lnTo>
                  <a:lnTo>
                    <a:pt x="18" y="340"/>
                  </a:lnTo>
                  <a:lnTo>
                    <a:pt x="18" y="340"/>
                  </a:lnTo>
                  <a:lnTo>
                    <a:pt x="16" y="340"/>
                  </a:lnTo>
                  <a:lnTo>
                    <a:pt x="16" y="340"/>
                  </a:lnTo>
                  <a:lnTo>
                    <a:pt x="16" y="340"/>
                  </a:lnTo>
                  <a:lnTo>
                    <a:pt x="15" y="340"/>
                  </a:lnTo>
                  <a:lnTo>
                    <a:pt x="15" y="340"/>
                  </a:lnTo>
                  <a:lnTo>
                    <a:pt x="15" y="340"/>
                  </a:lnTo>
                  <a:lnTo>
                    <a:pt x="15" y="340"/>
                  </a:lnTo>
                  <a:lnTo>
                    <a:pt x="13" y="340"/>
                  </a:lnTo>
                  <a:lnTo>
                    <a:pt x="13" y="340"/>
                  </a:lnTo>
                  <a:lnTo>
                    <a:pt x="13" y="340"/>
                  </a:lnTo>
                  <a:lnTo>
                    <a:pt x="11" y="340"/>
                  </a:lnTo>
                  <a:lnTo>
                    <a:pt x="11" y="340"/>
                  </a:lnTo>
                  <a:lnTo>
                    <a:pt x="11" y="340"/>
                  </a:lnTo>
                  <a:lnTo>
                    <a:pt x="10" y="340"/>
                  </a:lnTo>
                  <a:lnTo>
                    <a:pt x="10" y="340"/>
                  </a:lnTo>
                  <a:lnTo>
                    <a:pt x="10" y="340"/>
                  </a:lnTo>
                  <a:lnTo>
                    <a:pt x="10" y="340"/>
                  </a:lnTo>
                  <a:lnTo>
                    <a:pt x="8" y="340"/>
                  </a:lnTo>
                  <a:lnTo>
                    <a:pt x="8" y="340"/>
                  </a:lnTo>
                  <a:lnTo>
                    <a:pt x="8" y="340"/>
                  </a:lnTo>
                  <a:lnTo>
                    <a:pt x="7" y="340"/>
                  </a:lnTo>
                  <a:lnTo>
                    <a:pt x="7" y="340"/>
                  </a:lnTo>
                  <a:lnTo>
                    <a:pt x="7" y="340"/>
                  </a:lnTo>
                  <a:lnTo>
                    <a:pt x="7" y="340"/>
                  </a:lnTo>
                  <a:lnTo>
                    <a:pt x="5" y="340"/>
                  </a:lnTo>
                  <a:lnTo>
                    <a:pt x="5" y="340"/>
                  </a:lnTo>
                  <a:lnTo>
                    <a:pt x="5" y="340"/>
                  </a:lnTo>
                  <a:lnTo>
                    <a:pt x="3" y="340"/>
                  </a:lnTo>
                  <a:lnTo>
                    <a:pt x="3" y="340"/>
                  </a:lnTo>
                  <a:lnTo>
                    <a:pt x="3" y="340"/>
                  </a:lnTo>
                  <a:lnTo>
                    <a:pt x="3" y="340"/>
                  </a:lnTo>
                  <a:lnTo>
                    <a:pt x="2" y="340"/>
                  </a:lnTo>
                  <a:lnTo>
                    <a:pt x="2" y="340"/>
                  </a:lnTo>
                  <a:lnTo>
                    <a:pt x="2" y="340"/>
                  </a:lnTo>
                  <a:lnTo>
                    <a:pt x="0" y="340"/>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34" name=""/>
            <p:cNvSpPr/>
            <p:nvPr/>
          </p:nvSpPr>
          <p:spPr>
            <a:xfrm>
              <a:off x="2309760" y="6265800"/>
              <a:ext cx="189000" cy="14400"/>
            </a:xfrm>
            <a:custGeom>
              <a:avLst/>
              <a:gdLst/>
              <a:ahLst/>
              <a:rect l="l" t="t" r="r" b="b"/>
              <a:pathLst>
                <a:path w="238" h="18">
                  <a:moveTo>
                    <a:pt x="0" y="18"/>
                  </a:moveTo>
                  <a:lnTo>
                    <a:pt x="2" y="18"/>
                  </a:lnTo>
                  <a:lnTo>
                    <a:pt x="2" y="18"/>
                  </a:lnTo>
                  <a:lnTo>
                    <a:pt x="2" y="18"/>
                  </a:lnTo>
                  <a:lnTo>
                    <a:pt x="3" y="18"/>
                  </a:lnTo>
                  <a:lnTo>
                    <a:pt x="3" y="18"/>
                  </a:lnTo>
                  <a:lnTo>
                    <a:pt x="3" y="18"/>
                  </a:lnTo>
                  <a:lnTo>
                    <a:pt x="3" y="18"/>
                  </a:lnTo>
                  <a:lnTo>
                    <a:pt x="5" y="18"/>
                  </a:lnTo>
                  <a:lnTo>
                    <a:pt x="5" y="18"/>
                  </a:lnTo>
                  <a:lnTo>
                    <a:pt x="5" y="18"/>
                  </a:lnTo>
                  <a:lnTo>
                    <a:pt x="7" y="18"/>
                  </a:lnTo>
                  <a:lnTo>
                    <a:pt x="7" y="18"/>
                  </a:lnTo>
                  <a:lnTo>
                    <a:pt x="7" y="18"/>
                  </a:lnTo>
                  <a:lnTo>
                    <a:pt x="7" y="18"/>
                  </a:lnTo>
                  <a:lnTo>
                    <a:pt x="8" y="18"/>
                  </a:lnTo>
                  <a:lnTo>
                    <a:pt x="8" y="18"/>
                  </a:lnTo>
                  <a:lnTo>
                    <a:pt x="8" y="18"/>
                  </a:lnTo>
                  <a:lnTo>
                    <a:pt x="10" y="18"/>
                  </a:lnTo>
                  <a:lnTo>
                    <a:pt x="10" y="18"/>
                  </a:lnTo>
                  <a:lnTo>
                    <a:pt x="10" y="18"/>
                  </a:lnTo>
                  <a:lnTo>
                    <a:pt x="10" y="18"/>
                  </a:lnTo>
                  <a:lnTo>
                    <a:pt x="11" y="18"/>
                  </a:lnTo>
                  <a:lnTo>
                    <a:pt x="11" y="18"/>
                  </a:lnTo>
                  <a:lnTo>
                    <a:pt x="11" y="18"/>
                  </a:lnTo>
                  <a:lnTo>
                    <a:pt x="13" y="18"/>
                  </a:lnTo>
                  <a:lnTo>
                    <a:pt x="13" y="18"/>
                  </a:lnTo>
                  <a:lnTo>
                    <a:pt x="13" y="18"/>
                  </a:lnTo>
                  <a:lnTo>
                    <a:pt x="15" y="18"/>
                  </a:lnTo>
                  <a:lnTo>
                    <a:pt x="15" y="18"/>
                  </a:lnTo>
                  <a:lnTo>
                    <a:pt x="15" y="18"/>
                  </a:lnTo>
                  <a:lnTo>
                    <a:pt x="15" y="18"/>
                  </a:lnTo>
                  <a:lnTo>
                    <a:pt x="16" y="18"/>
                  </a:lnTo>
                  <a:lnTo>
                    <a:pt x="16" y="18"/>
                  </a:lnTo>
                  <a:lnTo>
                    <a:pt x="16" y="18"/>
                  </a:lnTo>
                  <a:lnTo>
                    <a:pt x="18" y="18"/>
                  </a:lnTo>
                  <a:lnTo>
                    <a:pt x="18" y="18"/>
                  </a:lnTo>
                  <a:lnTo>
                    <a:pt x="18" y="16"/>
                  </a:lnTo>
                  <a:lnTo>
                    <a:pt x="18" y="16"/>
                  </a:lnTo>
                  <a:lnTo>
                    <a:pt x="20" y="16"/>
                  </a:lnTo>
                  <a:lnTo>
                    <a:pt x="20" y="16"/>
                  </a:lnTo>
                  <a:lnTo>
                    <a:pt x="20" y="16"/>
                  </a:lnTo>
                  <a:lnTo>
                    <a:pt x="21" y="16"/>
                  </a:lnTo>
                  <a:lnTo>
                    <a:pt x="21" y="16"/>
                  </a:lnTo>
                  <a:lnTo>
                    <a:pt x="21" y="16"/>
                  </a:lnTo>
                  <a:lnTo>
                    <a:pt x="23" y="16"/>
                  </a:lnTo>
                  <a:lnTo>
                    <a:pt x="23" y="16"/>
                  </a:lnTo>
                  <a:lnTo>
                    <a:pt x="23" y="16"/>
                  </a:lnTo>
                  <a:lnTo>
                    <a:pt x="23" y="16"/>
                  </a:lnTo>
                  <a:lnTo>
                    <a:pt x="24" y="16"/>
                  </a:lnTo>
                  <a:lnTo>
                    <a:pt x="24" y="16"/>
                  </a:lnTo>
                  <a:lnTo>
                    <a:pt x="24" y="16"/>
                  </a:lnTo>
                  <a:lnTo>
                    <a:pt x="26" y="16"/>
                  </a:lnTo>
                  <a:lnTo>
                    <a:pt x="26" y="16"/>
                  </a:lnTo>
                  <a:lnTo>
                    <a:pt x="26" y="16"/>
                  </a:lnTo>
                  <a:lnTo>
                    <a:pt x="26" y="16"/>
                  </a:lnTo>
                  <a:lnTo>
                    <a:pt x="28" y="16"/>
                  </a:lnTo>
                  <a:lnTo>
                    <a:pt x="28" y="16"/>
                  </a:lnTo>
                  <a:lnTo>
                    <a:pt x="28" y="16"/>
                  </a:lnTo>
                  <a:lnTo>
                    <a:pt x="29" y="16"/>
                  </a:lnTo>
                  <a:lnTo>
                    <a:pt x="29" y="16"/>
                  </a:lnTo>
                  <a:lnTo>
                    <a:pt x="29" y="16"/>
                  </a:lnTo>
                  <a:lnTo>
                    <a:pt x="29"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7" y="16"/>
                  </a:lnTo>
                  <a:lnTo>
                    <a:pt x="37" y="16"/>
                  </a:lnTo>
                  <a:lnTo>
                    <a:pt x="37" y="16"/>
                  </a:lnTo>
                  <a:lnTo>
                    <a:pt x="37" y="16"/>
                  </a:lnTo>
                  <a:lnTo>
                    <a:pt x="39" y="16"/>
                  </a:lnTo>
                  <a:lnTo>
                    <a:pt x="39" y="16"/>
                  </a:lnTo>
                  <a:lnTo>
                    <a:pt x="39" y="16"/>
                  </a:lnTo>
                  <a:lnTo>
                    <a:pt x="41" y="16"/>
                  </a:lnTo>
                  <a:lnTo>
                    <a:pt x="41" y="16"/>
                  </a:lnTo>
                  <a:lnTo>
                    <a:pt x="41" y="16"/>
                  </a:lnTo>
                  <a:lnTo>
                    <a:pt x="41" y="16"/>
                  </a:lnTo>
                  <a:lnTo>
                    <a:pt x="42" y="16"/>
                  </a:lnTo>
                  <a:lnTo>
                    <a:pt x="42" y="16"/>
                  </a:lnTo>
                  <a:lnTo>
                    <a:pt x="42" y="16"/>
                  </a:lnTo>
                  <a:lnTo>
                    <a:pt x="44" y="16"/>
                  </a:lnTo>
                  <a:lnTo>
                    <a:pt x="44" y="16"/>
                  </a:lnTo>
                  <a:lnTo>
                    <a:pt x="44" y="16"/>
                  </a:lnTo>
                  <a:lnTo>
                    <a:pt x="46" y="16"/>
                  </a:lnTo>
                  <a:lnTo>
                    <a:pt x="46" y="16"/>
                  </a:lnTo>
                  <a:lnTo>
                    <a:pt x="46" y="16"/>
                  </a:lnTo>
                  <a:lnTo>
                    <a:pt x="46" y="16"/>
                  </a:lnTo>
                  <a:lnTo>
                    <a:pt x="47" y="16"/>
                  </a:lnTo>
                  <a:lnTo>
                    <a:pt x="47" y="16"/>
                  </a:lnTo>
                  <a:lnTo>
                    <a:pt x="47" y="16"/>
                  </a:lnTo>
                  <a:lnTo>
                    <a:pt x="49" y="16"/>
                  </a:lnTo>
                  <a:lnTo>
                    <a:pt x="49" y="16"/>
                  </a:lnTo>
                  <a:lnTo>
                    <a:pt x="49" y="16"/>
                  </a:lnTo>
                  <a:lnTo>
                    <a:pt x="49" y="16"/>
                  </a:lnTo>
                  <a:lnTo>
                    <a:pt x="50" y="16"/>
                  </a:lnTo>
                  <a:lnTo>
                    <a:pt x="50" y="16"/>
                  </a:lnTo>
                  <a:lnTo>
                    <a:pt x="50" y="16"/>
                  </a:lnTo>
                  <a:lnTo>
                    <a:pt x="52" y="16"/>
                  </a:lnTo>
                  <a:lnTo>
                    <a:pt x="52" y="16"/>
                  </a:lnTo>
                  <a:lnTo>
                    <a:pt x="52" y="16"/>
                  </a:lnTo>
                  <a:lnTo>
                    <a:pt x="54" y="16"/>
                  </a:lnTo>
                  <a:lnTo>
                    <a:pt x="54" y="14"/>
                  </a:lnTo>
                  <a:lnTo>
                    <a:pt x="54" y="14"/>
                  </a:lnTo>
                  <a:lnTo>
                    <a:pt x="54" y="14"/>
                  </a:lnTo>
                  <a:lnTo>
                    <a:pt x="55" y="14"/>
                  </a:lnTo>
                  <a:lnTo>
                    <a:pt x="55" y="14"/>
                  </a:lnTo>
                  <a:lnTo>
                    <a:pt x="55" y="14"/>
                  </a:lnTo>
                  <a:lnTo>
                    <a:pt x="57" y="14"/>
                  </a:lnTo>
                  <a:lnTo>
                    <a:pt x="57" y="14"/>
                  </a:lnTo>
                  <a:lnTo>
                    <a:pt x="57" y="14"/>
                  </a:lnTo>
                  <a:lnTo>
                    <a:pt x="57" y="14"/>
                  </a:lnTo>
                  <a:lnTo>
                    <a:pt x="59" y="14"/>
                  </a:lnTo>
                  <a:lnTo>
                    <a:pt x="59" y="14"/>
                  </a:lnTo>
                  <a:lnTo>
                    <a:pt x="59" y="14"/>
                  </a:lnTo>
                  <a:lnTo>
                    <a:pt x="60" y="14"/>
                  </a:lnTo>
                  <a:lnTo>
                    <a:pt x="60" y="14"/>
                  </a:lnTo>
                  <a:lnTo>
                    <a:pt x="60" y="14"/>
                  </a:lnTo>
                  <a:lnTo>
                    <a:pt x="60" y="14"/>
                  </a:lnTo>
                  <a:lnTo>
                    <a:pt x="62" y="14"/>
                  </a:lnTo>
                  <a:lnTo>
                    <a:pt x="62" y="14"/>
                  </a:lnTo>
                  <a:lnTo>
                    <a:pt x="62" y="14"/>
                  </a:lnTo>
                  <a:lnTo>
                    <a:pt x="63" y="14"/>
                  </a:lnTo>
                  <a:lnTo>
                    <a:pt x="63" y="14"/>
                  </a:lnTo>
                  <a:lnTo>
                    <a:pt x="63" y="14"/>
                  </a:lnTo>
                  <a:lnTo>
                    <a:pt x="65" y="14"/>
                  </a:lnTo>
                  <a:lnTo>
                    <a:pt x="65" y="14"/>
                  </a:lnTo>
                  <a:lnTo>
                    <a:pt x="65" y="14"/>
                  </a:lnTo>
                  <a:lnTo>
                    <a:pt x="65" y="14"/>
                  </a:lnTo>
                  <a:lnTo>
                    <a:pt x="67" y="14"/>
                  </a:lnTo>
                  <a:lnTo>
                    <a:pt x="67" y="14"/>
                  </a:lnTo>
                  <a:lnTo>
                    <a:pt x="67" y="14"/>
                  </a:lnTo>
                  <a:lnTo>
                    <a:pt x="68" y="14"/>
                  </a:lnTo>
                  <a:lnTo>
                    <a:pt x="68" y="14"/>
                  </a:lnTo>
                  <a:lnTo>
                    <a:pt x="68" y="14"/>
                  </a:lnTo>
                  <a:lnTo>
                    <a:pt x="68"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6" y="14"/>
                  </a:lnTo>
                  <a:lnTo>
                    <a:pt x="76" y="14"/>
                  </a:lnTo>
                  <a:lnTo>
                    <a:pt x="76" y="14"/>
                  </a:lnTo>
                  <a:lnTo>
                    <a:pt x="76" y="14"/>
                  </a:lnTo>
                  <a:lnTo>
                    <a:pt x="78" y="14"/>
                  </a:lnTo>
                  <a:lnTo>
                    <a:pt x="78" y="14"/>
                  </a:lnTo>
                  <a:lnTo>
                    <a:pt x="78" y="14"/>
                  </a:lnTo>
                  <a:lnTo>
                    <a:pt x="80" y="14"/>
                  </a:lnTo>
                  <a:lnTo>
                    <a:pt x="80" y="14"/>
                  </a:lnTo>
                  <a:lnTo>
                    <a:pt x="80" y="12"/>
                  </a:lnTo>
                  <a:lnTo>
                    <a:pt x="80" y="12"/>
                  </a:lnTo>
                  <a:lnTo>
                    <a:pt x="81" y="12"/>
                  </a:lnTo>
                  <a:lnTo>
                    <a:pt x="81" y="12"/>
                  </a:lnTo>
                  <a:lnTo>
                    <a:pt x="81"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3"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2"/>
                  </a:lnTo>
                  <a:lnTo>
                    <a:pt x="109" y="12"/>
                  </a:lnTo>
                  <a:lnTo>
                    <a:pt x="111" y="12"/>
                  </a:lnTo>
                  <a:lnTo>
                    <a:pt x="111" y="12"/>
                  </a:lnTo>
                  <a:lnTo>
                    <a:pt x="111" y="12"/>
                  </a:lnTo>
                  <a:lnTo>
                    <a:pt x="111" y="11"/>
                  </a:lnTo>
                  <a:lnTo>
                    <a:pt x="112" y="11"/>
                  </a:lnTo>
                  <a:lnTo>
                    <a:pt x="112" y="11"/>
                  </a:lnTo>
                  <a:lnTo>
                    <a:pt x="112" y="11"/>
                  </a:lnTo>
                  <a:lnTo>
                    <a:pt x="114" y="11"/>
                  </a:lnTo>
                  <a:lnTo>
                    <a:pt x="114" y="11"/>
                  </a:lnTo>
                  <a:lnTo>
                    <a:pt x="114" y="11"/>
                  </a:lnTo>
                  <a:lnTo>
                    <a:pt x="114" y="11"/>
                  </a:lnTo>
                  <a:lnTo>
                    <a:pt x="116" y="11"/>
                  </a:lnTo>
                  <a:lnTo>
                    <a:pt x="116" y="11"/>
                  </a:lnTo>
                  <a:lnTo>
                    <a:pt x="116" y="11"/>
                  </a:lnTo>
                  <a:lnTo>
                    <a:pt x="117" y="11"/>
                  </a:lnTo>
                  <a:lnTo>
                    <a:pt x="117" y="11"/>
                  </a:lnTo>
                  <a:lnTo>
                    <a:pt x="117" y="11"/>
                  </a:lnTo>
                  <a:lnTo>
                    <a:pt x="119" y="11"/>
                  </a:lnTo>
                  <a:lnTo>
                    <a:pt x="119" y="11"/>
                  </a:lnTo>
                  <a:lnTo>
                    <a:pt x="119" y="11"/>
                  </a:lnTo>
                  <a:lnTo>
                    <a:pt x="119" y="11"/>
                  </a:lnTo>
                  <a:lnTo>
                    <a:pt x="120" y="11"/>
                  </a:lnTo>
                  <a:lnTo>
                    <a:pt x="120" y="11"/>
                  </a:lnTo>
                  <a:lnTo>
                    <a:pt x="120" y="11"/>
                  </a:lnTo>
                  <a:lnTo>
                    <a:pt x="122" y="11"/>
                  </a:lnTo>
                  <a:lnTo>
                    <a:pt x="122" y="11"/>
                  </a:lnTo>
                  <a:lnTo>
                    <a:pt x="122" y="11"/>
                  </a:lnTo>
                  <a:lnTo>
                    <a:pt x="122" y="11"/>
                  </a:lnTo>
                  <a:lnTo>
                    <a:pt x="124" y="11"/>
                  </a:lnTo>
                  <a:lnTo>
                    <a:pt x="124" y="11"/>
                  </a:lnTo>
                  <a:lnTo>
                    <a:pt x="124" y="11"/>
                  </a:lnTo>
                  <a:lnTo>
                    <a:pt x="125" y="11"/>
                  </a:lnTo>
                  <a:lnTo>
                    <a:pt x="125" y="11"/>
                  </a:lnTo>
                  <a:lnTo>
                    <a:pt x="125" y="11"/>
                  </a:lnTo>
                  <a:lnTo>
                    <a:pt x="127" y="11"/>
                  </a:lnTo>
                  <a:lnTo>
                    <a:pt x="127" y="11"/>
                  </a:lnTo>
                  <a:lnTo>
                    <a:pt x="127" y="11"/>
                  </a:lnTo>
                  <a:lnTo>
                    <a:pt x="127" y="11"/>
                  </a:lnTo>
                  <a:lnTo>
                    <a:pt x="129" y="11"/>
                  </a:lnTo>
                  <a:lnTo>
                    <a:pt x="129" y="11"/>
                  </a:lnTo>
                  <a:lnTo>
                    <a:pt x="129"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9"/>
                  </a:lnTo>
                  <a:lnTo>
                    <a:pt x="135" y="9"/>
                  </a:lnTo>
                  <a:lnTo>
                    <a:pt x="135" y="9"/>
                  </a:lnTo>
                  <a:lnTo>
                    <a:pt x="137" y="9"/>
                  </a:lnTo>
                  <a:lnTo>
                    <a:pt x="137" y="9"/>
                  </a:lnTo>
                  <a:lnTo>
                    <a:pt x="137" y="9"/>
                  </a:lnTo>
                  <a:lnTo>
                    <a:pt x="138" y="9"/>
                  </a:lnTo>
                  <a:lnTo>
                    <a:pt x="138" y="9"/>
                  </a:lnTo>
                  <a:lnTo>
                    <a:pt x="138" y="9"/>
                  </a:lnTo>
                  <a:lnTo>
                    <a:pt x="138" y="9"/>
                  </a:lnTo>
                  <a:lnTo>
                    <a:pt x="140" y="9"/>
                  </a:lnTo>
                  <a:lnTo>
                    <a:pt x="140" y="9"/>
                  </a:lnTo>
                  <a:lnTo>
                    <a:pt x="140" y="9"/>
                  </a:lnTo>
                  <a:lnTo>
                    <a:pt x="142" y="9"/>
                  </a:lnTo>
                  <a:lnTo>
                    <a:pt x="142" y="9"/>
                  </a:lnTo>
                  <a:lnTo>
                    <a:pt x="142" y="9"/>
                  </a:lnTo>
                  <a:lnTo>
                    <a:pt x="142"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50" y="9"/>
                  </a:lnTo>
                  <a:lnTo>
                    <a:pt x="150" y="9"/>
                  </a:lnTo>
                  <a:lnTo>
                    <a:pt x="150" y="9"/>
                  </a:lnTo>
                  <a:lnTo>
                    <a:pt x="150" y="9"/>
                  </a:lnTo>
                  <a:lnTo>
                    <a:pt x="151" y="9"/>
                  </a:lnTo>
                  <a:lnTo>
                    <a:pt x="151" y="9"/>
                  </a:lnTo>
                  <a:lnTo>
                    <a:pt x="151" y="9"/>
                  </a:lnTo>
                  <a:lnTo>
                    <a:pt x="153" y="9"/>
                  </a:lnTo>
                  <a:lnTo>
                    <a:pt x="153" y="9"/>
                  </a:lnTo>
                  <a:lnTo>
                    <a:pt x="153" y="9"/>
                  </a:lnTo>
                  <a:lnTo>
                    <a:pt x="153" y="9"/>
                  </a:lnTo>
                  <a:lnTo>
                    <a:pt x="155" y="9"/>
                  </a:lnTo>
                  <a:lnTo>
                    <a:pt x="155" y="9"/>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4" y="7"/>
                  </a:lnTo>
                  <a:lnTo>
                    <a:pt x="166" y="7"/>
                  </a:lnTo>
                  <a:lnTo>
                    <a:pt x="166" y="7"/>
                  </a:lnTo>
                  <a:lnTo>
                    <a:pt x="166" y="7"/>
                  </a:lnTo>
                  <a:lnTo>
                    <a:pt x="168" y="7"/>
                  </a:lnTo>
                  <a:lnTo>
                    <a:pt x="168" y="7"/>
                  </a:lnTo>
                  <a:lnTo>
                    <a:pt x="168" y="7"/>
                  </a:lnTo>
                  <a:lnTo>
                    <a:pt x="169" y="7"/>
                  </a:lnTo>
                  <a:lnTo>
                    <a:pt x="169" y="7"/>
                  </a:lnTo>
                  <a:lnTo>
                    <a:pt x="169" y="7"/>
                  </a:lnTo>
                  <a:lnTo>
                    <a:pt x="169" y="7"/>
                  </a:lnTo>
                  <a:lnTo>
                    <a:pt x="171" y="7"/>
                  </a:lnTo>
                  <a:lnTo>
                    <a:pt x="171" y="7"/>
                  </a:lnTo>
                  <a:lnTo>
                    <a:pt x="171" y="7"/>
                  </a:lnTo>
                  <a:lnTo>
                    <a:pt x="173" y="7"/>
                  </a:lnTo>
                  <a:lnTo>
                    <a:pt x="173" y="7"/>
                  </a:lnTo>
                  <a:lnTo>
                    <a:pt x="173" y="7"/>
                  </a:lnTo>
                  <a:lnTo>
                    <a:pt x="173" y="7"/>
                  </a:lnTo>
                  <a:lnTo>
                    <a:pt x="174" y="5"/>
                  </a:lnTo>
                  <a:lnTo>
                    <a:pt x="174" y="5"/>
                  </a:lnTo>
                  <a:lnTo>
                    <a:pt x="174" y="5"/>
                  </a:lnTo>
                  <a:lnTo>
                    <a:pt x="176" y="5"/>
                  </a:lnTo>
                  <a:lnTo>
                    <a:pt x="176" y="5"/>
                  </a:lnTo>
                  <a:lnTo>
                    <a:pt x="176" y="5"/>
                  </a:lnTo>
                  <a:lnTo>
                    <a:pt x="176"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5"/>
                  </a:lnTo>
                  <a:lnTo>
                    <a:pt x="192" y="5"/>
                  </a:lnTo>
                  <a:lnTo>
                    <a:pt x="192" y="5"/>
                  </a:lnTo>
                  <a:lnTo>
                    <a:pt x="192" y="5"/>
                  </a:lnTo>
                  <a:lnTo>
                    <a:pt x="192" y="5"/>
                  </a:lnTo>
                  <a:lnTo>
                    <a:pt x="194" y="5"/>
                  </a:lnTo>
                  <a:lnTo>
                    <a:pt x="194" y="5"/>
                  </a:lnTo>
                  <a:lnTo>
                    <a:pt x="194" y="5"/>
                  </a:lnTo>
                  <a:lnTo>
                    <a:pt x="195" y="5"/>
                  </a:lnTo>
                  <a:lnTo>
                    <a:pt x="195" y="5"/>
                  </a:lnTo>
                  <a:lnTo>
                    <a:pt x="195" y="5"/>
                  </a:lnTo>
                  <a:lnTo>
                    <a:pt x="195" y="5"/>
                  </a:lnTo>
                  <a:lnTo>
                    <a:pt x="197" y="5"/>
                  </a:lnTo>
                  <a:lnTo>
                    <a:pt x="197" y="5"/>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3" y="4"/>
                  </a:lnTo>
                  <a:lnTo>
                    <a:pt x="203" y="4"/>
                  </a:lnTo>
                  <a:lnTo>
                    <a:pt x="203" y="4"/>
                  </a:lnTo>
                  <a:lnTo>
                    <a:pt x="203" y="4"/>
                  </a:lnTo>
                  <a:lnTo>
                    <a:pt x="205" y="4"/>
                  </a:lnTo>
                  <a:lnTo>
                    <a:pt x="205" y="4"/>
                  </a:lnTo>
                  <a:lnTo>
                    <a:pt x="205" y="4"/>
                  </a:lnTo>
                  <a:lnTo>
                    <a:pt x="207" y="4"/>
                  </a:lnTo>
                  <a:lnTo>
                    <a:pt x="207" y="4"/>
                  </a:lnTo>
                  <a:lnTo>
                    <a:pt x="207" y="4"/>
                  </a:lnTo>
                  <a:lnTo>
                    <a:pt x="207" y="4"/>
                  </a:lnTo>
                  <a:lnTo>
                    <a:pt x="208" y="4"/>
                  </a:lnTo>
                  <a:lnTo>
                    <a:pt x="208" y="4"/>
                  </a:lnTo>
                  <a:lnTo>
                    <a:pt x="208" y="4"/>
                  </a:lnTo>
                  <a:lnTo>
                    <a:pt x="210" y="4"/>
                  </a:lnTo>
                  <a:lnTo>
                    <a:pt x="210" y="4"/>
                  </a:lnTo>
                  <a:lnTo>
                    <a:pt x="210" y="4"/>
                  </a:lnTo>
                  <a:lnTo>
                    <a:pt x="212" y="4"/>
                  </a:lnTo>
                  <a:lnTo>
                    <a:pt x="212" y="4"/>
                  </a:lnTo>
                  <a:lnTo>
                    <a:pt x="212" y="4"/>
                  </a:lnTo>
                  <a:lnTo>
                    <a:pt x="212" y="4"/>
                  </a:lnTo>
                  <a:lnTo>
                    <a:pt x="213" y="4"/>
                  </a:lnTo>
                  <a:lnTo>
                    <a:pt x="213" y="4"/>
                  </a:lnTo>
                  <a:lnTo>
                    <a:pt x="213" y="4"/>
                  </a:lnTo>
                  <a:lnTo>
                    <a:pt x="215" y="4"/>
                  </a:lnTo>
                  <a:lnTo>
                    <a:pt x="215" y="4"/>
                  </a:lnTo>
                  <a:lnTo>
                    <a:pt x="215" y="4"/>
                  </a:lnTo>
                  <a:lnTo>
                    <a:pt x="215" y="4"/>
                  </a:lnTo>
                  <a:lnTo>
                    <a:pt x="216" y="4"/>
                  </a:lnTo>
                  <a:lnTo>
                    <a:pt x="216" y="2"/>
                  </a:lnTo>
                  <a:lnTo>
                    <a:pt x="216" y="2"/>
                  </a:lnTo>
                  <a:lnTo>
                    <a:pt x="218" y="2"/>
                  </a:lnTo>
                  <a:lnTo>
                    <a:pt x="218" y="2"/>
                  </a:lnTo>
                  <a:lnTo>
                    <a:pt x="218" y="2"/>
                  </a:lnTo>
                  <a:lnTo>
                    <a:pt x="220" y="2"/>
                  </a:lnTo>
                  <a:lnTo>
                    <a:pt x="220" y="2"/>
                  </a:lnTo>
                  <a:lnTo>
                    <a:pt x="220" y="2"/>
                  </a:lnTo>
                  <a:lnTo>
                    <a:pt x="220" y="2"/>
                  </a:lnTo>
                  <a:lnTo>
                    <a:pt x="221" y="2"/>
                  </a:lnTo>
                  <a:lnTo>
                    <a:pt x="221" y="2"/>
                  </a:lnTo>
                  <a:lnTo>
                    <a:pt x="221" y="2"/>
                  </a:lnTo>
                  <a:lnTo>
                    <a:pt x="223" y="2"/>
                  </a:lnTo>
                  <a:lnTo>
                    <a:pt x="223" y="2"/>
                  </a:lnTo>
                  <a:lnTo>
                    <a:pt x="223" y="2"/>
                  </a:lnTo>
                  <a:lnTo>
                    <a:pt x="223" y="2"/>
                  </a:lnTo>
                  <a:lnTo>
                    <a:pt x="225" y="2"/>
                  </a:lnTo>
                  <a:lnTo>
                    <a:pt x="225" y="2"/>
                  </a:lnTo>
                  <a:lnTo>
                    <a:pt x="225" y="2"/>
                  </a:lnTo>
                  <a:lnTo>
                    <a:pt x="226" y="2"/>
                  </a:lnTo>
                  <a:lnTo>
                    <a:pt x="226" y="2"/>
                  </a:lnTo>
                  <a:lnTo>
                    <a:pt x="226" y="2"/>
                  </a:lnTo>
                  <a:lnTo>
                    <a:pt x="226" y="2"/>
                  </a:lnTo>
                  <a:lnTo>
                    <a:pt x="228" y="2"/>
                  </a:lnTo>
                  <a:lnTo>
                    <a:pt x="228" y="2"/>
                  </a:lnTo>
                  <a:lnTo>
                    <a:pt x="228" y="2"/>
                  </a:lnTo>
                  <a:lnTo>
                    <a:pt x="229" y="2"/>
                  </a:lnTo>
                  <a:lnTo>
                    <a:pt x="229" y="2"/>
                  </a:lnTo>
                  <a:lnTo>
                    <a:pt x="229" y="2"/>
                  </a:lnTo>
                  <a:lnTo>
                    <a:pt x="231" y="2"/>
                  </a:lnTo>
                  <a:lnTo>
                    <a:pt x="231" y="2"/>
                  </a:lnTo>
                  <a:lnTo>
                    <a:pt x="231" y="2"/>
                  </a:lnTo>
                  <a:lnTo>
                    <a:pt x="231" y="2"/>
                  </a:lnTo>
                  <a:lnTo>
                    <a:pt x="233" y="2"/>
                  </a:lnTo>
                  <a:lnTo>
                    <a:pt x="233" y="2"/>
                  </a:lnTo>
                  <a:lnTo>
                    <a:pt x="233" y="2"/>
                  </a:lnTo>
                  <a:lnTo>
                    <a:pt x="234" y="2"/>
                  </a:lnTo>
                  <a:lnTo>
                    <a:pt x="234" y="2"/>
                  </a:lnTo>
                  <a:lnTo>
                    <a:pt x="234" y="0"/>
                  </a:lnTo>
                  <a:lnTo>
                    <a:pt x="234" y="0"/>
                  </a:lnTo>
                  <a:lnTo>
                    <a:pt x="236" y="0"/>
                  </a:lnTo>
                  <a:lnTo>
                    <a:pt x="236" y="0"/>
                  </a:lnTo>
                  <a:lnTo>
                    <a:pt x="236" y="0"/>
                  </a:lnTo>
                  <a:lnTo>
                    <a:pt x="238" y="0"/>
                  </a:lnTo>
                  <a:lnTo>
                    <a:pt x="238" y="0"/>
                  </a:lnTo>
                  <a:lnTo>
                    <a:pt x="238" y="0"/>
                  </a:lnTo>
                </a:path>
              </a:pathLst>
            </a:custGeom>
            <a:noFill/>
            <a:ln w="11160">
              <a:solidFill>
                <a:srgbClr val="00008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35" name=""/>
            <p:cNvSpPr/>
            <p:nvPr/>
          </p:nvSpPr>
          <p:spPr>
            <a:xfrm>
              <a:off x="2309760" y="6535800"/>
              <a:ext cx="189000" cy="1440"/>
            </a:xfrm>
            <a:custGeom>
              <a:avLst/>
              <a:gdLst/>
              <a:ahLst/>
              <a:rect l="l" t="t" r="r" b="b"/>
              <a:pathLst>
                <a:path w="238" h="0">
                  <a:moveTo>
                    <a:pt x="238" y="0"/>
                  </a:moveTo>
                  <a:lnTo>
                    <a:pt x="238" y="0"/>
                  </a:ln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2" y="0"/>
                  </a:lnTo>
                  <a:lnTo>
                    <a:pt x="212" y="0"/>
                  </a:lnTo>
                  <a:lnTo>
                    <a:pt x="212" y="0"/>
                  </a:lnTo>
                  <a:lnTo>
                    <a:pt x="212"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200" y="0"/>
                  </a:lnTo>
                  <a:lnTo>
                    <a:pt x="199" y="0"/>
                  </a:lnTo>
                  <a:lnTo>
                    <a:pt x="199" y="0"/>
                  </a:lnTo>
                  <a:lnTo>
                    <a:pt x="199" y="0"/>
                  </a:lnTo>
                  <a:lnTo>
                    <a:pt x="197" y="0"/>
                  </a:lnTo>
                  <a:lnTo>
                    <a:pt x="197" y="0"/>
                  </a:lnTo>
                  <a:lnTo>
                    <a:pt x="197" y="0"/>
                  </a:lnTo>
                  <a:lnTo>
                    <a:pt x="195" y="0"/>
                  </a:lnTo>
                  <a:lnTo>
                    <a:pt x="195" y="0"/>
                  </a:lnTo>
                  <a:lnTo>
                    <a:pt x="195" y="0"/>
                  </a:lnTo>
                  <a:lnTo>
                    <a:pt x="195" y="0"/>
                  </a:lnTo>
                  <a:lnTo>
                    <a:pt x="194" y="0"/>
                  </a:lnTo>
                  <a:lnTo>
                    <a:pt x="194" y="0"/>
                  </a:lnTo>
                  <a:lnTo>
                    <a:pt x="194" y="0"/>
                  </a:lnTo>
                  <a:lnTo>
                    <a:pt x="192"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6" y="0"/>
                  </a:lnTo>
                  <a:lnTo>
                    <a:pt x="186" y="0"/>
                  </a:lnTo>
                  <a:lnTo>
                    <a:pt x="186" y="0"/>
                  </a:lnTo>
                  <a:lnTo>
                    <a:pt x="184" y="0"/>
                  </a:lnTo>
                  <a:lnTo>
                    <a:pt x="184" y="0"/>
                  </a:lnTo>
                  <a:lnTo>
                    <a:pt x="184" y="0"/>
                  </a:lnTo>
                  <a:lnTo>
                    <a:pt x="184" y="0"/>
                  </a:lnTo>
                  <a:lnTo>
                    <a:pt x="182" y="0"/>
                  </a:lnTo>
                  <a:lnTo>
                    <a:pt x="182" y="0"/>
                  </a:lnTo>
                  <a:lnTo>
                    <a:pt x="182" y="0"/>
                  </a:lnTo>
                  <a:lnTo>
                    <a:pt x="181" y="0"/>
                  </a:lnTo>
                  <a:lnTo>
                    <a:pt x="181" y="0"/>
                  </a:lnTo>
                  <a:lnTo>
                    <a:pt x="181" y="0"/>
                  </a:lnTo>
                  <a:lnTo>
                    <a:pt x="181" y="0"/>
                  </a:lnTo>
                  <a:lnTo>
                    <a:pt x="179" y="0"/>
                  </a:lnTo>
                  <a:lnTo>
                    <a:pt x="179" y="0"/>
                  </a:lnTo>
                  <a:lnTo>
                    <a:pt x="179" y="0"/>
                  </a:lnTo>
                  <a:lnTo>
                    <a:pt x="177" y="0"/>
                  </a:lnTo>
                  <a:lnTo>
                    <a:pt x="177" y="0"/>
                  </a:lnTo>
                  <a:lnTo>
                    <a:pt x="177" y="0"/>
                  </a:lnTo>
                  <a:lnTo>
                    <a:pt x="176" y="0"/>
                  </a:lnTo>
                  <a:lnTo>
                    <a:pt x="176" y="0"/>
                  </a:lnTo>
                  <a:lnTo>
                    <a:pt x="176" y="0"/>
                  </a:lnTo>
                  <a:lnTo>
                    <a:pt x="176" y="0"/>
                  </a:lnTo>
                  <a:lnTo>
                    <a:pt x="174" y="0"/>
                  </a:lnTo>
                  <a:lnTo>
                    <a:pt x="174" y="0"/>
                  </a:lnTo>
                  <a:lnTo>
                    <a:pt x="174" y="0"/>
                  </a:lnTo>
                  <a:lnTo>
                    <a:pt x="173" y="0"/>
                  </a:lnTo>
                  <a:lnTo>
                    <a:pt x="173" y="0"/>
                  </a:lnTo>
                  <a:lnTo>
                    <a:pt x="173" y="0"/>
                  </a:lnTo>
                  <a:lnTo>
                    <a:pt x="173" y="0"/>
                  </a:lnTo>
                  <a:lnTo>
                    <a:pt x="171" y="0"/>
                  </a:lnTo>
                  <a:lnTo>
                    <a:pt x="171" y="0"/>
                  </a:lnTo>
                  <a:lnTo>
                    <a:pt x="171" y="0"/>
                  </a:lnTo>
                  <a:lnTo>
                    <a:pt x="169" y="0"/>
                  </a:lnTo>
                  <a:lnTo>
                    <a:pt x="169" y="0"/>
                  </a:lnTo>
                  <a:lnTo>
                    <a:pt x="169" y="0"/>
                  </a:lnTo>
                  <a:lnTo>
                    <a:pt x="169" y="0"/>
                  </a:lnTo>
                  <a:lnTo>
                    <a:pt x="168" y="0"/>
                  </a:lnTo>
                  <a:lnTo>
                    <a:pt x="168" y="0"/>
                  </a:lnTo>
                  <a:lnTo>
                    <a:pt x="168" y="0"/>
                  </a:lnTo>
                  <a:lnTo>
                    <a:pt x="166" y="0"/>
                  </a:lnTo>
                  <a:lnTo>
                    <a:pt x="166" y="0"/>
                  </a:lnTo>
                  <a:lnTo>
                    <a:pt x="166" y="0"/>
                  </a:lnTo>
                  <a:lnTo>
                    <a:pt x="164" y="0"/>
                  </a:lnTo>
                  <a:lnTo>
                    <a:pt x="164" y="0"/>
                  </a:lnTo>
                  <a:lnTo>
                    <a:pt x="164" y="0"/>
                  </a:lnTo>
                  <a:lnTo>
                    <a:pt x="164" y="0"/>
                  </a:lnTo>
                  <a:lnTo>
                    <a:pt x="163" y="0"/>
                  </a:lnTo>
                  <a:lnTo>
                    <a:pt x="163" y="0"/>
                  </a:lnTo>
                  <a:lnTo>
                    <a:pt x="163"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6" y="0"/>
                  </a:lnTo>
                  <a:lnTo>
                    <a:pt x="146" y="0"/>
                  </a:lnTo>
                  <a:lnTo>
                    <a:pt x="146" y="0"/>
                  </a:lnTo>
                  <a:lnTo>
                    <a:pt x="145" y="0"/>
                  </a:lnTo>
                  <a:lnTo>
                    <a:pt x="145" y="0"/>
                  </a:lnTo>
                  <a:lnTo>
                    <a:pt x="145" y="0"/>
                  </a:lnTo>
                  <a:lnTo>
                    <a:pt x="145" y="0"/>
                  </a:lnTo>
                  <a:lnTo>
                    <a:pt x="143" y="0"/>
                  </a:lnTo>
                  <a:lnTo>
                    <a:pt x="143" y="0"/>
                  </a:lnTo>
                  <a:lnTo>
                    <a:pt x="143" y="0"/>
                  </a:lnTo>
                  <a:lnTo>
                    <a:pt x="142" y="0"/>
                  </a:lnTo>
                  <a:lnTo>
                    <a:pt x="142" y="0"/>
                  </a:lnTo>
                  <a:lnTo>
                    <a:pt x="142" y="0"/>
                  </a:lnTo>
                  <a:lnTo>
                    <a:pt x="142"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3" y="0"/>
                  </a:lnTo>
                  <a:lnTo>
                    <a:pt x="133" y="0"/>
                  </a:lnTo>
                  <a:lnTo>
                    <a:pt x="133" y="0"/>
                  </a:lnTo>
                  <a:lnTo>
                    <a:pt x="133" y="0"/>
                  </a:lnTo>
                  <a:lnTo>
                    <a:pt x="132" y="0"/>
                  </a:lnTo>
                  <a:lnTo>
                    <a:pt x="132" y="0"/>
                  </a:lnTo>
                  <a:lnTo>
                    <a:pt x="132" y="0"/>
                  </a:lnTo>
                  <a:lnTo>
                    <a:pt x="130" y="0"/>
                  </a:lnTo>
                  <a:lnTo>
                    <a:pt x="130" y="0"/>
                  </a:lnTo>
                  <a:lnTo>
                    <a:pt x="130" y="0"/>
                  </a:lnTo>
                  <a:lnTo>
                    <a:pt x="130" y="0"/>
                  </a:lnTo>
                  <a:lnTo>
                    <a:pt x="129" y="0"/>
                  </a:lnTo>
                  <a:lnTo>
                    <a:pt x="129" y="0"/>
                  </a:lnTo>
                  <a:lnTo>
                    <a:pt x="129" y="0"/>
                  </a:lnTo>
                  <a:lnTo>
                    <a:pt x="127" y="0"/>
                  </a:lnTo>
                  <a:lnTo>
                    <a:pt x="127" y="0"/>
                  </a:lnTo>
                  <a:lnTo>
                    <a:pt x="127" y="0"/>
                  </a:lnTo>
                  <a:lnTo>
                    <a:pt x="127" y="0"/>
                  </a:lnTo>
                  <a:lnTo>
                    <a:pt x="125" y="0"/>
                  </a:lnTo>
                  <a:lnTo>
                    <a:pt x="125" y="0"/>
                  </a:lnTo>
                  <a:lnTo>
                    <a:pt x="125" y="0"/>
                  </a:lnTo>
                  <a:lnTo>
                    <a:pt x="124" y="0"/>
                  </a:lnTo>
                  <a:lnTo>
                    <a:pt x="124" y="0"/>
                  </a:lnTo>
                  <a:lnTo>
                    <a:pt x="124" y="0"/>
                  </a:lnTo>
                  <a:lnTo>
                    <a:pt x="122" y="0"/>
                  </a:lnTo>
                  <a:lnTo>
                    <a:pt x="122" y="0"/>
                  </a:lnTo>
                  <a:lnTo>
                    <a:pt x="122" y="0"/>
                  </a:lnTo>
                  <a:lnTo>
                    <a:pt x="122" y="0"/>
                  </a:lnTo>
                  <a:lnTo>
                    <a:pt x="120" y="0"/>
                  </a:lnTo>
                  <a:lnTo>
                    <a:pt x="120" y="0"/>
                  </a:lnTo>
                  <a:lnTo>
                    <a:pt x="120" y="0"/>
                  </a:lnTo>
                  <a:lnTo>
                    <a:pt x="119" y="0"/>
                  </a:lnTo>
                  <a:lnTo>
                    <a:pt x="119" y="0"/>
                  </a:lnTo>
                  <a:lnTo>
                    <a:pt x="119" y="0"/>
                  </a:lnTo>
                  <a:lnTo>
                    <a:pt x="119" y="0"/>
                  </a:lnTo>
                  <a:lnTo>
                    <a:pt x="117" y="0"/>
                  </a:lnTo>
                  <a:lnTo>
                    <a:pt x="117" y="0"/>
                  </a:lnTo>
                  <a:lnTo>
                    <a:pt x="117" y="0"/>
                  </a:lnTo>
                  <a:lnTo>
                    <a:pt x="116" y="0"/>
                  </a:lnTo>
                  <a:lnTo>
                    <a:pt x="116" y="0"/>
                  </a:lnTo>
                  <a:lnTo>
                    <a:pt x="116" y="0"/>
                  </a:lnTo>
                  <a:lnTo>
                    <a:pt x="114"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7" y="0"/>
                  </a:lnTo>
                  <a:lnTo>
                    <a:pt x="107" y="0"/>
                  </a:lnTo>
                  <a:lnTo>
                    <a:pt x="107" y="0"/>
                  </a:lnTo>
                  <a:lnTo>
                    <a:pt x="107"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6" y="0"/>
                  </a:lnTo>
                  <a:lnTo>
                    <a:pt x="94" y="0"/>
                  </a:lnTo>
                  <a:lnTo>
                    <a:pt x="94" y="0"/>
                  </a:lnTo>
                  <a:lnTo>
                    <a:pt x="94"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8" y="0"/>
                  </a:lnTo>
                  <a:lnTo>
                    <a:pt x="86" y="0"/>
                  </a:lnTo>
                  <a:lnTo>
                    <a:pt x="86" y="0"/>
                  </a:lnTo>
                  <a:lnTo>
                    <a:pt x="86" y="0"/>
                  </a:lnTo>
                  <a:lnTo>
                    <a:pt x="85" y="0"/>
                  </a:lnTo>
                  <a:lnTo>
                    <a:pt x="85" y="0"/>
                  </a:lnTo>
                  <a:lnTo>
                    <a:pt x="85" y="0"/>
                  </a:lnTo>
                  <a:lnTo>
                    <a:pt x="83"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5" y="0"/>
                  </a:lnTo>
                  <a:lnTo>
                    <a:pt x="63" y="0"/>
                  </a:lnTo>
                  <a:lnTo>
                    <a:pt x="63" y="0"/>
                  </a:lnTo>
                  <a:lnTo>
                    <a:pt x="63"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7" y="0"/>
                  </a:lnTo>
                  <a:lnTo>
                    <a:pt x="55" y="0"/>
                  </a:lnTo>
                  <a:lnTo>
                    <a:pt x="55" y="0"/>
                  </a:lnTo>
                  <a:lnTo>
                    <a:pt x="55" y="0"/>
                  </a:lnTo>
                  <a:lnTo>
                    <a:pt x="54" y="0"/>
                  </a:lnTo>
                  <a:lnTo>
                    <a:pt x="54" y="0"/>
                  </a:lnTo>
                  <a:lnTo>
                    <a:pt x="54" y="0"/>
                  </a:lnTo>
                  <a:lnTo>
                    <a:pt x="54"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6" y="0"/>
                  </a:lnTo>
                  <a:lnTo>
                    <a:pt x="46" y="0"/>
                  </a:lnTo>
                  <a:lnTo>
                    <a:pt x="46" y="0"/>
                  </a:lnTo>
                  <a:lnTo>
                    <a:pt x="46"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4" y="0"/>
                  </a:lnTo>
                  <a:lnTo>
                    <a:pt x="33" y="0"/>
                  </a:lnTo>
                  <a:lnTo>
                    <a:pt x="33" y="0"/>
                  </a:lnTo>
                  <a:lnTo>
                    <a:pt x="33" y="0"/>
                  </a:lnTo>
                  <a:lnTo>
                    <a:pt x="31" y="0"/>
                  </a:lnTo>
                  <a:lnTo>
                    <a:pt x="31" y="0"/>
                  </a:lnTo>
                  <a:lnTo>
                    <a:pt x="31" y="0"/>
                  </a:lnTo>
                  <a:lnTo>
                    <a:pt x="29" y="0"/>
                  </a:lnTo>
                  <a:lnTo>
                    <a:pt x="29" y="0"/>
                  </a:lnTo>
                  <a:lnTo>
                    <a:pt x="29" y="0"/>
                  </a:lnTo>
                  <a:lnTo>
                    <a:pt x="29" y="0"/>
                  </a:lnTo>
                  <a:lnTo>
                    <a:pt x="28" y="0"/>
                  </a:lnTo>
                  <a:lnTo>
                    <a:pt x="28" y="0"/>
                  </a:lnTo>
                  <a:lnTo>
                    <a:pt x="28" y="0"/>
                  </a:lnTo>
                  <a:lnTo>
                    <a:pt x="26"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20" y="0"/>
                  </a:lnTo>
                  <a:lnTo>
                    <a:pt x="20" y="0"/>
                  </a:lnTo>
                  <a:lnTo>
                    <a:pt x="20" y="0"/>
                  </a:lnTo>
                  <a:lnTo>
                    <a:pt x="18" y="0"/>
                  </a:lnTo>
                  <a:lnTo>
                    <a:pt x="18" y="0"/>
                  </a:lnTo>
                  <a:lnTo>
                    <a:pt x="18" y="0"/>
                  </a:lnTo>
                  <a:lnTo>
                    <a:pt x="18" y="0"/>
                  </a:lnTo>
                  <a:lnTo>
                    <a:pt x="16" y="0"/>
                  </a:lnTo>
                  <a:lnTo>
                    <a:pt x="16" y="0"/>
                  </a:lnTo>
                  <a:lnTo>
                    <a:pt x="16" y="0"/>
                  </a:lnTo>
                  <a:lnTo>
                    <a:pt x="15" y="0"/>
                  </a:lnTo>
                  <a:lnTo>
                    <a:pt x="15" y="0"/>
                  </a:lnTo>
                  <a:lnTo>
                    <a:pt x="15" y="0"/>
                  </a:lnTo>
                  <a:lnTo>
                    <a:pt x="15" y="0"/>
                  </a:lnTo>
                  <a:lnTo>
                    <a:pt x="13" y="0"/>
                  </a:lnTo>
                  <a:lnTo>
                    <a:pt x="13" y="0"/>
                  </a:lnTo>
                  <a:lnTo>
                    <a:pt x="13" y="0"/>
                  </a:lnTo>
                  <a:lnTo>
                    <a:pt x="11" y="0"/>
                  </a:lnTo>
                  <a:lnTo>
                    <a:pt x="11" y="0"/>
                  </a:lnTo>
                  <a:lnTo>
                    <a:pt x="11" y="0"/>
                  </a:lnTo>
                  <a:lnTo>
                    <a:pt x="10" y="0"/>
                  </a:lnTo>
                  <a:lnTo>
                    <a:pt x="10" y="0"/>
                  </a:lnTo>
                  <a:lnTo>
                    <a:pt x="10" y="0"/>
                  </a:lnTo>
                  <a:lnTo>
                    <a:pt x="10" y="0"/>
                  </a:lnTo>
                  <a:lnTo>
                    <a:pt x="8" y="0"/>
                  </a:lnTo>
                  <a:lnTo>
                    <a:pt x="8" y="0"/>
                  </a:lnTo>
                  <a:lnTo>
                    <a:pt x="8" y="0"/>
                  </a:lnTo>
                  <a:lnTo>
                    <a:pt x="7" y="0"/>
                  </a:lnTo>
                  <a:lnTo>
                    <a:pt x="7" y="0"/>
                  </a:lnTo>
                  <a:lnTo>
                    <a:pt x="7" y="0"/>
                  </a:lnTo>
                  <a:lnTo>
                    <a:pt x="7" y="0"/>
                  </a:lnTo>
                  <a:lnTo>
                    <a:pt x="5" y="0"/>
                  </a:lnTo>
                  <a:lnTo>
                    <a:pt x="5" y="0"/>
                  </a:lnTo>
                  <a:lnTo>
                    <a:pt x="5" y="0"/>
                  </a:lnTo>
                  <a:lnTo>
                    <a:pt x="3" y="0"/>
                  </a:lnTo>
                  <a:lnTo>
                    <a:pt x="3" y="0"/>
                  </a:lnTo>
                  <a:lnTo>
                    <a:pt x="3" y="0"/>
                  </a:lnTo>
                  <a:lnTo>
                    <a:pt x="3" y="0"/>
                  </a:lnTo>
                  <a:lnTo>
                    <a:pt x="2" y="0"/>
                  </a:lnTo>
                  <a:lnTo>
                    <a:pt x="2" y="0"/>
                  </a:lnTo>
                  <a:lnTo>
                    <a:pt x="2"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36" name=""/>
            <p:cNvSpPr/>
            <p:nvPr/>
          </p:nvSpPr>
          <p:spPr>
            <a:xfrm>
              <a:off x="2309760" y="6265800"/>
              <a:ext cx="189000" cy="14400"/>
            </a:xfrm>
            <a:custGeom>
              <a:avLst/>
              <a:gdLst/>
              <a:ahLst/>
              <a:rect l="l" t="t" r="r" b="b"/>
              <a:pathLst>
                <a:path w="238" h="18">
                  <a:moveTo>
                    <a:pt x="0" y="18"/>
                  </a:moveTo>
                  <a:lnTo>
                    <a:pt x="0" y="18"/>
                  </a:lnTo>
                  <a:lnTo>
                    <a:pt x="2" y="18"/>
                  </a:lnTo>
                  <a:lnTo>
                    <a:pt x="2" y="18"/>
                  </a:lnTo>
                  <a:lnTo>
                    <a:pt x="2" y="18"/>
                  </a:lnTo>
                  <a:lnTo>
                    <a:pt x="3" y="18"/>
                  </a:lnTo>
                  <a:lnTo>
                    <a:pt x="3" y="18"/>
                  </a:lnTo>
                  <a:lnTo>
                    <a:pt x="3" y="18"/>
                  </a:lnTo>
                  <a:lnTo>
                    <a:pt x="3" y="18"/>
                  </a:lnTo>
                  <a:lnTo>
                    <a:pt x="5" y="18"/>
                  </a:lnTo>
                  <a:lnTo>
                    <a:pt x="5" y="18"/>
                  </a:lnTo>
                  <a:lnTo>
                    <a:pt x="5" y="18"/>
                  </a:lnTo>
                  <a:lnTo>
                    <a:pt x="7" y="18"/>
                  </a:lnTo>
                  <a:lnTo>
                    <a:pt x="7" y="18"/>
                  </a:lnTo>
                  <a:lnTo>
                    <a:pt x="7" y="18"/>
                  </a:lnTo>
                  <a:lnTo>
                    <a:pt x="7" y="18"/>
                  </a:lnTo>
                  <a:lnTo>
                    <a:pt x="8" y="18"/>
                  </a:lnTo>
                  <a:lnTo>
                    <a:pt x="8" y="18"/>
                  </a:lnTo>
                  <a:lnTo>
                    <a:pt x="8" y="18"/>
                  </a:lnTo>
                  <a:lnTo>
                    <a:pt x="10" y="18"/>
                  </a:lnTo>
                  <a:lnTo>
                    <a:pt x="10" y="18"/>
                  </a:lnTo>
                  <a:lnTo>
                    <a:pt x="10" y="18"/>
                  </a:lnTo>
                  <a:lnTo>
                    <a:pt x="10" y="18"/>
                  </a:lnTo>
                  <a:lnTo>
                    <a:pt x="11" y="18"/>
                  </a:lnTo>
                  <a:lnTo>
                    <a:pt x="11" y="18"/>
                  </a:lnTo>
                  <a:lnTo>
                    <a:pt x="11" y="18"/>
                  </a:lnTo>
                  <a:lnTo>
                    <a:pt x="13" y="18"/>
                  </a:lnTo>
                  <a:lnTo>
                    <a:pt x="13" y="18"/>
                  </a:lnTo>
                  <a:lnTo>
                    <a:pt x="13" y="18"/>
                  </a:lnTo>
                  <a:lnTo>
                    <a:pt x="15" y="18"/>
                  </a:lnTo>
                  <a:lnTo>
                    <a:pt x="15" y="18"/>
                  </a:lnTo>
                  <a:lnTo>
                    <a:pt x="15" y="18"/>
                  </a:lnTo>
                  <a:lnTo>
                    <a:pt x="15" y="18"/>
                  </a:lnTo>
                  <a:lnTo>
                    <a:pt x="16" y="18"/>
                  </a:lnTo>
                  <a:lnTo>
                    <a:pt x="16" y="18"/>
                  </a:lnTo>
                  <a:lnTo>
                    <a:pt x="16" y="18"/>
                  </a:lnTo>
                  <a:lnTo>
                    <a:pt x="18" y="18"/>
                  </a:lnTo>
                  <a:lnTo>
                    <a:pt x="18" y="18"/>
                  </a:lnTo>
                  <a:lnTo>
                    <a:pt x="18" y="16"/>
                  </a:lnTo>
                  <a:lnTo>
                    <a:pt x="18" y="16"/>
                  </a:lnTo>
                  <a:lnTo>
                    <a:pt x="20" y="16"/>
                  </a:lnTo>
                  <a:lnTo>
                    <a:pt x="20" y="16"/>
                  </a:lnTo>
                  <a:lnTo>
                    <a:pt x="20" y="16"/>
                  </a:lnTo>
                  <a:lnTo>
                    <a:pt x="21" y="16"/>
                  </a:lnTo>
                  <a:lnTo>
                    <a:pt x="21" y="16"/>
                  </a:lnTo>
                  <a:lnTo>
                    <a:pt x="21" y="16"/>
                  </a:lnTo>
                  <a:lnTo>
                    <a:pt x="23" y="16"/>
                  </a:lnTo>
                  <a:lnTo>
                    <a:pt x="23" y="16"/>
                  </a:lnTo>
                  <a:lnTo>
                    <a:pt x="23" y="16"/>
                  </a:lnTo>
                  <a:lnTo>
                    <a:pt x="23" y="16"/>
                  </a:lnTo>
                  <a:lnTo>
                    <a:pt x="24" y="16"/>
                  </a:lnTo>
                  <a:lnTo>
                    <a:pt x="24" y="16"/>
                  </a:lnTo>
                  <a:lnTo>
                    <a:pt x="24" y="16"/>
                  </a:lnTo>
                  <a:lnTo>
                    <a:pt x="26" y="16"/>
                  </a:lnTo>
                  <a:lnTo>
                    <a:pt x="26" y="16"/>
                  </a:lnTo>
                  <a:lnTo>
                    <a:pt x="26" y="16"/>
                  </a:lnTo>
                  <a:lnTo>
                    <a:pt x="26" y="16"/>
                  </a:lnTo>
                  <a:lnTo>
                    <a:pt x="28" y="16"/>
                  </a:lnTo>
                  <a:lnTo>
                    <a:pt x="28" y="16"/>
                  </a:lnTo>
                  <a:lnTo>
                    <a:pt x="28" y="16"/>
                  </a:lnTo>
                  <a:lnTo>
                    <a:pt x="29" y="16"/>
                  </a:lnTo>
                  <a:lnTo>
                    <a:pt x="29" y="16"/>
                  </a:lnTo>
                  <a:lnTo>
                    <a:pt x="29" y="16"/>
                  </a:lnTo>
                  <a:lnTo>
                    <a:pt x="29"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7" y="16"/>
                  </a:lnTo>
                  <a:lnTo>
                    <a:pt x="37" y="16"/>
                  </a:lnTo>
                  <a:lnTo>
                    <a:pt x="37" y="16"/>
                  </a:lnTo>
                  <a:lnTo>
                    <a:pt x="37" y="16"/>
                  </a:lnTo>
                  <a:lnTo>
                    <a:pt x="39" y="16"/>
                  </a:lnTo>
                  <a:lnTo>
                    <a:pt x="39" y="16"/>
                  </a:lnTo>
                  <a:lnTo>
                    <a:pt x="39" y="16"/>
                  </a:lnTo>
                  <a:lnTo>
                    <a:pt x="41" y="16"/>
                  </a:lnTo>
                  <a:lnTo>
                    <a:pt x="41" y="16"/>
                  </a:lnTo>
                  <a:lnTo>
                    <a:pt x="41" y="16"/>
                  </a:lnTo>
                  <a:lnTo>
                    <a:pt x="41" y="16"/>
                  </a:lnTo>
                  <a:lnTo>
                    <a:pt x="42" y="16"/>
                  </a:lnTo>
                  <a:lnTo>
                    <a:pt x="42" y="16"/>
                  </a:lnTo>
                  <a:lnTo>
                    <a:pt x="42" y="16"/>
                  </a:lnTo>
                  <a:lnTo>
                    <a:pt x="44" y="16"/>
                  </a:lnTo>
                  <a:lnTo>
                    <a:pt x="44" y="16"/>
                  </a:lnTo>
                  <a:lnTo>
                    <a:pt x="44" y="16"/>
                  </a:lnTo>
                  <a:lnTo>
                    <a:pt x="46" y="16"/>
                  </a:lnTo>
                  <a:lnTo>
                    <a:pt x="46" y="16"/>
                  </a:lnTo>
                  <a:lnTo>
                    <a:pt x="46" y="16"/>
                  </a:lnTo>
                  <a:lnTo>
                    <a:pt x="46" y="16"/>
                  </a:lnTo>
                  <a:lnTo>
                    <a:pt x="47" y="16"/>
                  </a:lnTo>
                  <a:lnTo>
                    <a:pt x="47" y="16"/>
                  </a:lnTo>
                  <a:lnTo>
                    <a:pt x="47" y="16"/>
                  </a:lnTo>
                  <a:lnTo>
                    <a:pt x="49" y="16"/>
                  </a:lnTo>
                  <a:lnTo>
                    <a:pt x="49" y="16"/>
                  </a:lnTo>
                  <a:lnTo>
                    <a:pt x="49" y="16"/>
                  </a:lnTo>
                  <a:lnTo>
                    <a:pt x="49" y="16"/>
                  </a:lnTo>
                  <a:lnTo>
                    <a:pt x="50" y="16"/>
                  </a:lnTo>
                  <a:lnTo>
                    <a:pt x="50" y="16"/>
                  </a:lnTo>
                  <a:lnTo>
                    <a:pt x="50" y="16"/>
                  </a:lnTo>
                  <a:lnTo>
                    <a:pt x="52" y="16"/>
                  </a:lnTo>
                  <a:lnTo>
                    <a:pt x="52" y="16"/>
                  </a:lnTo>
                  <a:lnTo>
                    <a:pt x="52" y="16"/>
                  </a:lnTo>
                  <a:lnTo>
                    <a:pt x="54" y="16"/>
                  </a:lnTo>
                  <a:lnTo>
                    <a:pt x="54" y="14"/>
                  </a:lnTo>
                  <a:lnTo>
                    <a:pt x="54" y="14"/>
                  </a:lnTo>
                  <a:lnTo>
                    <a:pt x="54" y="14"/>
                  </a:lnTo>
                  <a:lnTo>
                    <a:pt x="55" y="14"/>
                  </a:lnTo>
                  <a:lnTo>
                    <a:pt x="55" y="14"/>
                  </a:lnTo>
                  <a:lnTo>
                    <a:pt x="55" y="14"/>
                  </a:lnTo>
                  <a:lnTo>
                    <a:pt x="57" y="14"/>
                  </a:lnTo>
                  <a:lnTo>
                    <a:pt x="57" y="14"/>
                  </a:lnTo>
                  <a:lnTo>
                    <a:pt x="57" y="14"/>
                  </a:lnTo>
                  <a:lnTo>
                    <a:pt x="57" y="14"/>
                  </a:lnTo>
                  <a:lnTo>
                    <a:pt x="59" y="14"/>
                  </a:lnTo>
                  <a:lnTo>
                    <a:pt x="59" y="14"/>
                  </a:lnTo>
                  <a:lnTo>
                    <a:pt x="59" y="14"/>
                  </a:lnTo>
                  <a:lnTo>
                    <a:pt x="60" y="14"/>
                  </a:lnTo>
                  <a:lnTo>
                    <a:pt x="60" y="14"/>
                  </a:lnTo>
                  <a:lnTo>
                    <a:pt x="60" y="14"/>
                  </a:lnTo>
                  <a:lnTo>
                    <a:pt x="60" y="14"/>
                  </a:lnTo>
                  <a:lnTo>
                    <a:pt x="62" y="14"/>
                  </a:lnTo>
                  <a:lnTo>
                    <a:pt x="62" y="14"/>
                  </a:lnTo>
                  <a:lnTo>
                    <a:pt x="62" y="14"/>
                  </a:lnTo>
                  <a:lnTo>
                    <a:pt x="63" y="14"/>
                  </a:lnTo>
                  <a:lnTo>
                    <a:pt x="63" y="14"/>
                  </a:lnTo>
                  <a:lnTo>
                    <a:pt x="63" y="14"/>
                  </a:lnTo>
                  <a:lnTo>
                    <a:pt x="65" y="14"/>
                  </a:lnTo>
                  <a:lnTo>
                    <a:pt x="65" y="14"/>
                  </a:lnTo>
                  <a:lnTo>
                    <a:pt x="65" y="14"/>
                  </a:lnTo>
                  <a:lnTo>
                    <a:pt x="65" y="14"/>
                  </a:lnTo>
                  <a:lnTo>
                    <a:pt x="67" y="14"/>
                  </a:lnTo>
                  <a:lnTo>
                    <a:pt x="67" y="14"/>
                  </a:lnTo>
                  <a:lnTo>
                    <a:pt x="67" y="14"/>
                  </a:lnTo>
                  <a:lnTo>
                    <a:pt x="68" y="14"/>
                  </a:lnTo>
                  <a:lnTo>
                    <a:pt x="68" y="14"/>
                  </a:lnTo>
                  <a:lnTo>
                    <a:pt x="68" y="14"/>
                  </a:lnTo>
                  <a:lnTo>
                    <a:pt x="68"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6" y="14"/>
                  </a:lnTo>
                  <a:lnTo>
                    <a:pt x="76" y="14"/>
                  </a:lnTo>
                  <a:lnTo>
                    <a:pt x="76" y="14"/>
                  </a:lnTo>
                  <a:lnTo>
                    <a:pt x="76" y="14"/>
                  </a:lnTo>
                  <a:lnTo>
                    <a:pt x="78" y="14"/>
                  </a:lnTo>
                  <a:lnTo>
                    <a:pt x="78" y="14"/>
                  </a:lnTo>
                  <a:lnTo>
                    <a:pt x="78" y="14"/>
                  </a:lnTo>
                  <a:lnTo>
                    <a:pt x="80" y="14"/>
                  </a:lnTo>
                  <a:lnTo>
                    <a:pt x="80" y="14"/>
                  </a:lnTo>
                  <a:lnTo>
                    <a:pt x="80" y="12"/>
                  </a:lnTo>
                  <a:lnTo>
                    <a:pt x="80" y="12"/>
                  </a:lnTo>
                  <a:lnTo>
                    <a:pt x="81" y="12"/>
                  </a:lnTo>
                  <a:lnTo>
                    <a:pt x="81" y="12"/>
                  </a:lnTo>
                  <a:lnTo>
                    <a:pt x="81"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3"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2"/>
                  </a:lnTo>
                  <a:lnTo>
                    <a:pt x="109" y="12"/>
                  </a:lnTo>
                  <a:lnTo>
                    <a:pt x="111" y="12"/>
                  </a:lnTo>
                  <a:lnTo>
                    <a:pt x="111" y="12"/>
                  </a:lnTo>
                  <a:lnTo>
                    <a:pt x="111" y="12"/>
                  </a:lnTo>
                  <a:lnTo>
                    <a:pt x="111" y="11"/>
                  </a:lnTo>
                  <a:lnTo>
                    <a:pt x="112" y="11"/>
                  </a:lnTo>
                  <a:lnTo>
                    <a:pt x="112" y="11"/>
                  </a:lnTo>
                  <a:lnTo>
                    <a:pt x="112" y="11"/>
                  </a:lnTo>
                  <a:lnTo>
                    <a:pt x="114" y="11"/>
                  </a:lnTo>
                  <a:lnTo>
                    <a:pt x="114" y="11"/>
                  </a:lnTo>
                  <a:lnTo>
                    <a:pt x="114" y="11"/>
                  </a:lnTo>
                  <a:lnTo>
                    <a:pt x="114" y="11"/>
                  </a:lnTo>
                  <a:lnTo>
                    <a:pt x="116" y="11"/>
                  </a:lnTo>
                  <a:lnTo>
                    <a:pt x="116" y="11"/>
                  </a:lnTo>
                  <a:lnTo>
                    <a:pt x="116" y="11"/>
                  </a:lnTo>
                  <a:lnTo>
                    <a:pt x="117" y="11"/>
                  </a:lnTo>
                  <a:lnTo>
                    <a:pt x="117" y="11"/>
                  </a:lnTo>
                  <a:lnTo>
                    <a:pt x="117" y="11"/>
                  </a:lnTo>
                  <a:lnTo>
                    <a:pt x="119" y="11"/>
                  </a:lnTo>
                  <a:lnTo>
                    <a:pt x="119" y="11"/>
                  </a:lnTo>
                  <a:lnTo>
                    <a:pt x="119" y="11"/>
                  </a:lnTo>
                  <a:lnTo>
                    <a:pt x="119" y="11"/>
                  </a:lnTo>
                  <a:lnTo>
                    <a:pt x="120" y="11"/>
                  </a:lnTo>
                  <a:lnTo>
                    <a:pt x="120" y="11"/>
                  </a:lnTo>
                  <a:lnTo>
                    <a:pt x="120" y="11"/>
                  </a:lnTo>
                  <a:lnTo>
                    <a:pt x="122" y="11"/>
                  </a:lnTo>
                  <a:lnTo>
                    <a:pt x="122" y="11"/>
                  </a:lnTo>
                  <a:lnTo>
                    <a:pt x="122" y="11"/>
                  </a:lnTo>
                  <a:lnTo>
                    <a:pt x="122" y="11"/>
                  </a:lnTo>
                  <a:lnTo>
                    <a:pt x="124" y="11"/>
                  </a:lnTo>
                  <a:lnTo>
                    <a:pt x="124" y="11"/>
                  </a:lnTo>
                  <a:lnTo>
                    <a:pt x="124" y="11"/>
                  </a:lnTo>
                  <a:lnTo>
                    <a:pt x="125" y="11"/>
                  </a:lnTo>
                  <a:lnTo>
                    <a:pt x="125" y="11"/>
                  </a:lnTo>
                  <a:lnTo>
                    <a:pt x="125" y="11"/>
                  </a:lnTo>
                  <a:lnTo>
                    <a:pt x="127" y="11"/>
                  </a:lnTo>
                  <a:lnTo>
                    <a:pt x="127" y="11"/>
                  </a:lnTo>
                  <a:lnTo>
                    <a:pt x="127" y="11"/>
                  </a:lnTo>
                  <a:lnTo>
                    <a:pt x="127" y="11"/>
                  </a:lnTo>
                  <a:lnTo>
                    <a:pt x="129" y="11"/>
                  </a:lnTo>
                  <a:lnTo>
                    <a:pt x="129" y="11"/>
                  </a:lnTo>
                  <a:lnTo>
                    <a:pt x="129"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9"/>
                  </a:lnTo>
                  <a:lnTo>
                    <a:pt x="135" y="9"/>
                  </a:lnTo>
                  <a:lnTo>
                    <a:pt x="135" y="9"/>
                  </a:lnTo>
                  <a:lnTo>
                    <a:pt x="137" y="9"/>
                  </a:lnTo>
                  <a:lnTo>
                    <a:pt x="137" y="9"/>
                  </a:lnTo>
                  <a:lnTo>
                    <a:pt x="137" y="9"/>
                  </a:lnTo>
                  <a:lnTo>
                    <a:pt x="138" y="9"/>
                  </a:lnTo>
                  <a:lnTo>
                    <a:pt x="138" y="9"/>
                  </a:lnTo>
                  <a:lnTo>
                    <a:pt x="138" y="9"/>
                  </a:lnTo>
                  <a:lnTo>
                    <a:pt x="138" y="9"/>
                  </a:lnTo>
                  <a:lnTo>
                    <a:pt x="140" y="9"/>
                  </a:lnTo>
                  <a:lnTo>
                    <a:pt x="140" y="9"/>
                  </a:lnTo>
                  <a:lnTo>
                    <a:pt x="140" y="9"/>
                  </a:lnTo>
                  <a:lnTo>
                    <a:pt x="142" y="9"/>
                  </a:lnTo>
                  <a:lnTo>
                    <a:pt x="142" y="9"/>
                  </a:lnTo>
                  <a:lnTo>
                    <a:pt x="142" y="9"/>
                  </a:lnTo>
                  <a:lnTo>
                    <a:pt x="142"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50" y="9"/>
                  </a:lnTo>
                  <a:lnTo>
                    <a:pt x="150" y="9"/>
                  </a:lnTo>
                  <a:lnTo>
                    <a:pt x="150" y="9"/>
                  </a:lnTo>
                  <a:lnTo>
                    <a:pt x="150" y="9"/>
                  </a:lnTo>
                  <a:lnTo>
                    <a:pt x="151" y="9"/>
                  </a:lnTo>
                  <a:lnTo>
                    <a:pt x="151" y="9"/>
                  </a:lnTo>
                  <a:lnTo>
                    <a:pt x="151" y="9"/>
                  </a:lnTo>
                  <a:lnTo>
                    <a:pt x="153" y="9"/>
                  </a:lnTo>
                  <a:lnTo>
                    <a:pt x="153" y="9"/>
                  </a:lnTo>
                  <a:lnTo>
                    <a:pt x="153" y="9"/>
                  </a:lnTo>
                  <a:lnTo>
                    <a:pt x="153" y="9"/>
                  </a:lnTo>
                  <a:lnTo>
                    <a:pt x="155" y="9"/>
                  </a:lnTo>
                  <a:lnTo>
                    <a:pt x="155" y="9"/>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4" y="7"/>
                  </a:lnTo>
                  <a:lnTo>
                    <a:pt x="166" y="7"/>
                  </a:lnTo>
                  <a:lnTo>
                    <a:pt x="166" y="7"/>
                  </a:lnTo>
                  <a:lnTo>
                    <a:pt x="166" y="7"/>
                  </a:lnTo>
                  <a:lnTo>
                    <a:pt x="168" y="7"/>
                  </a:lnTo>
                  <a:lnTo>
                    <a:pt x="168" y="7"/>
                  </a:lnTo>
                  <a:lnTo>
                    <a:pt x="168" y="7"/>
                  </a:lnTo>
                  <a:lnTo>
                    <a:pt x="169" y="7"/>
                  </a:lnTo>
                  <a:lnTo>
                    <a:pt x="169" y="7"/>
                  </a:lnTo>
                  <a:lnTo>
                    <a:pt x="169" y="7"/>
                  </a:lnTo>
                  <a:lnTo>
                    <a:pt x="169" y="7"/>
                  </a:lnTo>
                  <a:lnTo>
                    <a:pt x="171" y="7"/>
                  </a:lnTo>
                  <a:lnTo>
                    <a:pt x="171" y="7"/>
                  </a:lnTo>
                  <a:lnTo>
                    <a:pt x="171" y="7"/>
                  </a:lnTo>
                  <a:lnTo>
                    <a:pt x="173" y="7"/>
                  </a:lnTo>
                  <a:lnTo>
                    <a:pt x="173" y="7"/>
                  </a:lnTo>
                  <a:lnTo>
                    <a:pt x="173" y="7"/>
                  </a:lnTo>
                  <a:lnTo>
                    <a:pt x="173" y="7"/>
                  </a:lnTo>
                  <a:lnTo>
                    <a:pt x="174" y="5"/>
                  </a:lnTo>
                  <a:lnTo>
                    <a:pt x="174" y="5"/>
                  </a:lnTo>
                  <a:lnTo>
                    <a:pt x="174" y="5"/>
                  </a:lnTo>
                  <a:lnTo>
                    <a:pt x="176" y="5"/>
                  </a:lnTo>
                  <a:lnTo>
                    <a:pt x="176" y="5"/>
                  </a:lnTo>
                  <a:lnTo>
                    <a:pt x="176" y="5"/>
                  </a:lnTo>
                  <a:lnTo>
                    <a:pt x="176"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5"/>
                  </a:lnTo>
                  <a:lnTo>
                    <a:pt x="192" y="5"/>
                  </a:lnTo>
                  <a:lnTo>
                    <a:pt x="192" y="5"/>
                  </a:lnTo>
                  <a:lnTo>
                    <a:pt x="192" y="5"/>
                  </a:lnTo>
                  <a:lnTo>
                    <a:pt x="192" y="5"/>
                  </a:lnTo>
                  <a:lnTo>
                    <a:pt x="194" y="5"/>
                  </a:lnTo>
                  <a:lnTo>
                    <a:pt x="194" y="5"/>
                  </a:lnTo>
                  <a:lnTo>
                    <a:pt x="194" y="5"/>
                  </a:lnTo>
                  <a:lnTo>
                    <a:pt x="195" y="5"/>
                  </a:lnTo>
                  <a:lnTo>
                    <a:pt x="195" y="5"/>
                  </a:lnTo>
                  <a:lnTo>
                    <a:pt x="195" y="5"/>
                  </a:lnTo>
                  <a:lnTo>
                    <a:pt x="195" y="5"/>
                  </a:lnTo>
                  <a:lnTo>
                    <a:pt x="197" y="5"/>
                  </a:lnTo>
                  <a:lnTo>
                    <a:pt x="197" y="5"/>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3" y="4"/>
                  </a:lnTo>
                  <a:lnTo>
                    <a:pt x="203" y="4"/>
                  </a:lnTo>
                  <a:lnTo>
                    <a:pt x="203" y="4"/>
                  </a:lnTo>
                  <a:lnTo>
                    <a:pt x="203" y="4"/>
                  </a:lnTo>
                  <a:lnTo>
                    <a:pt x="205" y="4"/>
                  </a:lnTo>
                  <a:lnTo>
                    <a:pt x="205" y="4"/>
                  </a:lnTo>
                  <a:lnTo>
                    <a:pt x="205" y="4"/>
                  </a:lnTo>
                  <a:lnTo>
                    <a:pt x="207" y="4"/>
                  </a:lnTo>
                  <a:lnTo>
                    <a:pt x="207" y="4"/>
                  </a:lnTo>
                  <a:lnTo>
                    <a:pt x="207" y="4"/>
                  </a:lnTo>
                  <a:lnTo>
                    <a:pt x="207" y="4"/>
                  </a:lnTo>
                  <a:lnTo>
                    <a:pt x="208" y="4"/>
                  </a:lnTo>
                  <a:lnTo>
                    <a:pt x="208" y="4"/>
                  </a:lnTo>
                  <a:lnTo>
                    <a:pt x="208" y="4"/>
                  </a:lnTo>
                  <a:lnTo>
                    <a:pt x="210" y="4"/>
                  </a:lnTo>
                  <a:lnTo>
                    <a:pt x="210" y="4"/>
                  </a:lnTo>
                  <a:lnTo>
                    <a:pt x="210" y="4"/>
                  </a:lnTo>
                  <a:lnTo>
                    <a:pt x="212" y="4"/>
                  </a:lnTo>
                  <a:lnTo>
                    <a:pt x="212" y="4"/>
                  </a:lnTo>
                  <a:lnTo>
                    <a:pt x="212" y="4"/>
                  </a:lnTo>
                  <a:lnTo>
                    <a:pt x="212" y="4"/>
                  </a:lnTo>
                  <a:lnTo>
                    <a:pt x="213" y="4"/>
                  </a:lnTo>
                  <a:lnTo>
                    <a:pt x="213" y="4"/>
                  </a:lnTo>
                  <a:lnTo>
                    <a:pt x="213" y="4"/>
                  </a:lnTo>
                  <a:lnTo>
                    <a:pt x="215" y="4"/>
                  </a:lnTo>
                  <a:lnTo>
                    <a:pt x="215" y="4"/>
                  </a:lnTo>
                  <a:lnTo>
                    <a:pt x="215" y="4"/>
                  </a:lnTo>
                  <a:lnTo>
                    <a:pt x="215" y="4"/>
                  </a:lnTo>
                  <a:lnTo>
                    <a:pt x="216" y="4"/>
                  </a:lnTo>
                  <a:lnTo>
                    <a:pt x="216" y="2"/>
                  </a:lnTo>
                  <a:lnTo>
                    <a:pt x="216" y="2"/>
                  </a:lnTo>
                  <a:lnTo>
                    <a:pt x="218" y="2"/>
                  </a:lnTo>
                  <a:lnTo>
                    <a:pt x="218" y="2"/>
                  </a:lnTo>
                  <a:lnTo>
                    <a:pt x="218" y="2"/>
                  </a:lnTo>
                  <a:lnTo>
                    <a:pt x="220" y="2"/>
                  </a:lnTo>
                  <a:lnTo>
                    <a:pt x="220" y="2"/>
                  </a:lnTo>
                  <a:lnTo>
                    <a:pt x="220" y="2"/>
                  </a:lnTo>
                  <a:lnTo>
                    <a:pt x="220" y="2"/>
                  </a:lnTo>
                  <a:lnTo>
                    <a:pt x="221" y="2"/>
                  </a:lnTo>
                  <a:lnTo>
                    <a:pt x="221" y="2"/>
                  </a:lnTo>
                  <a:lnTo>
                    <a:pt x="221" y="2"/>
                  </a:lnTo>
                  <a:lnTo>
                    <a:pt x="223" y="2"/>
                  </a:lnTo>
                  <a:lnTo>
                    <a:pt x="223" y="2"/>
                  </a:lnTo>
                  <a:lnTo>
                    <a:pt x="223" y="2"/>
                  </a:lnTo>
                  <a:lnTo>
                    <a:pt x="223" y="2"/>
                  </a:lnTo>
                  <a:lnTo>
                    <a:pt x="225" y="2"/>
                  </a:lnTo>
                  <a:lnTo>
                    <a:pt x="225" y="2"/>
                  </a:lnTo>
                  <a:lnTo>
                    <a:pt x="225" y="2"/>
                  </a:lnTo>
                  <a:lnTo>
                    <a:pt x="226" y="2"/>
                  </a:lnTo>
                  <a:lnTo>
                    <a:pt x="226" y="2"/>
                  </a:lnTo>
                  <a:lnTo>
                    <a:pt x="226" y="2"/>
                  </a:lnTo>
                  <a:lnTo>
                    <a:pt x="226" y="2"/>
                  </a:lnTo>
                  <a:lnTo>
                    <a:pt x="228" y="2"/>
                  </a:lnTo>
                  <a:lnTo>
                    <a:pt x="228" y="2"/>
                  </a:lnTo>
                  <a:lnTo>
                    <a:pt x="228" y="2"/>
                  </a:lnTo>
                  <a:lnTo>
                    <a:pt x="229" y="2"/>
                  </a:lnTo>
                  <a:lnTo>
                    <a:pt x="229" y="2"/>
                  </a:lnTo>
                  <a:lnTo>
                    <a:pt x="229" y="2"/>
                  </a:lnTo>
                  <a:lnTo>
                    <a:pt x="231" y="2"/>
                  </a:lnTo>
                  <a:lnTo>
                    <a:pt x="231" y="2"/>
                  </a:lnTo>
                  <a:lnTo>
                    <a:pt x="231" y="2"/>
                  </a:lnTo>
                  <a:lnTo>
                    <a:pt x="231" y="2"/>
                  </a:lnTo>
                  <a:lnTo>
                    <a:pt x="233" y="2"/>
                  </a:lnTo>
                  <a:lnTo>
                    <a:pt x="233" y="2"/>
                  </a:lnTo>
                  <a:lnTo>
                    <a:pt x="233" y="2"/>
                  </a:lnTo>
                  <a:lnTo>
                    <a:pt x="234" y="2"/>
                  </a:lnTo>
                  <a:lnTo>
                    <a:pt x="234" y="2"/>
                  </a:lnTo>
                  <a:lnTo>
                    <a:pt x="234" y="0"/>
                  </a:lnTo>
                  <a:lnTo>
                    <a:pt x="234" y="0"/>
                  </a:lnTo>
                  <a:lnTo>
                    <a:pt x="236" y="0"/>
                  </a:lnTo>
                  <a:lnTo>
                    <a:pt x="236" y="0"/>
                  </a:lnTo>
                  <a:lnTo>
                    <a:pt x="236" y="0"/>
                  </a:lnTo>
                  <a:lnTo>
                    <a:pt x="238" y="0"/>
                  </a:lnTo>
                  <a:lnTo>
                    <a:pt x="238" y="0"/>
                  </a:lnTo>
                  <a:lnTo>
                    <a:pt x="238" y="0"/>
                  </a:lnTo>
                  <a:lnTo>
                    <a:pt x="238" y="0"/>
                  </a:lnTo>
                  <a:lnTo>
                    <a:pt x="238" y="0"/>
                  </a:lnTo>
                  <a:lnTo>
                    <a:pt x="238" y="0"/>
                  </a:lnTo>
                  <a:lnTo>
                    <a:pt x="236" y="0"/>
                  </a:lnTo>
                  <a:lnTo>
                    <a:pt x="236" y="0"/>
                  </a:lnTo>
                  <a:lnTo>
                    <a:pt x="236" y="0"/>
                  </a:lnTo>
                  <a:lnTo>
                    <a:pt x="234" y="0"/>
                  </a:lnTo>
                  <a:lnTo>
                    <a:pt x="234" y="0"/>
                  </a:lnTo>
                  <a:lnTo>
                    <a:pt x="234" y="2"/>
                  </a:lnTo>
                  <a:lnTo>
                    <a:pt x="234" y="2"/>
                  </a:lnTo>
                  <a:lnTo>
                    <a:pt x="233" y="2"/>
                  </a:lnTo>
                  <a:lnTo>
                    <a:pt x="233" y="2"/>
                  </a:lnTo>
                  <a:lnTo>
                    <a:pt x="233" y="2"/>
                  </a:lnTo>
                  <a:lnTo>
                    <a:pt x="231" y="2"/>
                  </a:lnTo>
                  <a:lnTo>
                    <a:pt x="231" y="2"/>
                  </a:lnTo>
                  <a:lnTo>
                    <a:pt x="231" y="2"/>
                  </a:lnTo>
                  <a:lnTo>
                    <a:pt x="231" y="2"/>
                  </a:lnTo>
                  <a:lnTo>
                    <a:pt x="229" y="2"/>
                  </a:lnTo>
                  <a:lnTo>
                    <a:pt x="229" y="2"/>
                  </a:lnTo>
                  <a:lnTo>
                    <a:pt x="229" y="2"/>
                  </a:lnTo>
                  <a:lnTo>
                    <a:pt x="228" y="2"/>
                  </a:lnTo>
                  <a:lnTo>
                    <a:pt x="228" y="2"/>
                  </a:lnTo>
                  <a:lnTo>
                    <a:pt x="228" y="2"/>
                  </a:lnTo>
                  <a:lnTo>
                    <a:pt x="226" y="2"/>
                  </a:lnTo>
                  <a:lnTo>
                    <a:pt x="226" y="2"/>
                  </a:lnTo>
                  <a:lnTo>
                    <a:pt x="226" y="2"/>
                  </a:lnTo>
                  <a:lnTo>
                    <a:pt x="226" y="2"/>
                  </a:lnTo>
                  <a:lnTo>
                    <a:pt x="225" y="2"/>
                  </a:lnTo>
                  <a:lnTo>
                    <a:pt x="225" y="2"/>
                  </a:lnTo>
                  <a:lnTo>
                    <a:pt x="225" y="2"/>
                  </a:lnTo>
                  <a:lnTo>
                    <a:pt x="223" y="2"/>
                  </a:lnTo>
                  <a:lnTo>
                    <a:pt x="223" y="2"/>
                  </a:lnTo>
                  <a:lnTo>
                    <a:pt x="223" y="2"/>
                  </a:lnTo>
                  <a:lnTo>
                    <a:pt x="223" y="2"/>
                  </a:lnTo>
                  <a:lnTo>
                    <a:pt x="221" y="2"/>
                  </a:lnTo>
                  <a:lnTo>
                    <a:pt x="221" y="2"/>
                  </a:lnTo>
                  <a:lnTo>
                    <a:pt x="221" y="2"/>
                  </a:lnTo>
                  <a:lnTo>
                    <a:pt x="220" y="2"/>
                  </a:lnTo>
                  <a:lnTo>
                    <a:pt x="220" y="2"/>
                  </a:lnTo>
                  <a:lnTo>
                    <a:pt x="220" y="2"/>
                  </a:lnTo>
                  <a:lnTo>
                    <a:pt x="220" y="2"/>
                  </a:lnTo>
                  <a:lnTo>
                    <a:pt x="218" y="2"/>
                  </a:lnTo>
                  <a:lnTo>
                    <a:pt x="218" y="2"/>
                  </a:lnTo>
                  <a:lnTo>
                    <a:pt x="218" y="2"/>
                  </a:lnTo>
                  <a:lnTo>
                    <a:pt x="216" y="2"/>
                  </a:lnTo>
                  <a:lnTo>
                    <a:pt x="216" y="2"/>
                  </a:lnTo>
                  <a:lnTo>
                    <a:pt x="216" y="4"/>
                  </a:lnTo>
                  <a:lnTo>
                    <a:pt x="215" y="4"/>
                  </a:lnTo>
                  <a:lnTo>
                    <a:pt x="215" y="4"/>
                  </a:lnTo>
                  <a:lnTo>
                    <a:pt x="215" y="4"/>
                  </a:lnTo>
                  <a:lnTo>
                    <a:pt x="215" y="4"/>
                  </a:lnTo>
                  <a:lnTo>
                    <a:pt x="213" y="4"/>
                  </a:lnTo>
                  <a:lnTo>
                    <a:pt x="213" y="4"/>
                  </a:lnTo>
                  <a:lnTo>
                    <a:pt x="213" y="4"/>
                  </a:lnTo>
                  <a:lnTo>
                    <a:pt x="212" y="4"/>
                  </a:lnTo>
                  <a:lnTo>
                    <a:pt x="212" y="4"/>
                  </a:lnTo>
                  <a:lnTo>
                    <a:pt x="212" y="4"/>
                  </a:lnTo>
                  <a:lnTo>
                    <a:pt x="212" y="4"/>
                  </a:lnTo>
                  <a:lnTo>
                    <a:pt x="210" y="4"/>
                  </a:lnTo>
                  <a:lnTo>
                    <a:pt x="210" y="4"/>
                  </a:lnTo>
                  <a:lnTo>
                    <a:pt x="210" y="4"/>
                  </a:lnTo>
                  <a:lnTo>
                    <a:pt x="208" y="4"/>
                  </a:lnTo>
                  <a:lnTo>
                    <a:pt x="208" y="4"/>
                  </a:lnTo>
                  <a:lnTo>
                    <a:pt x="208" y="4"/>
                  </a:lnTo>
                  <a:lnTo>
                    <a:pt x="207" y="4"/>
                  </a:lnTo>
                  <a:lnTo>
                    <a:pt x="207" y="4"/>
                  </a:lnTo>
                  <a:lnTo>
                    <a:pt x="207" y="4"/>
                  </a:lnTo>
                  <a:lnTo>
                    <a:pt x="207" y="4"/>
                  </a:lnTo>
                  <a:lnTo>
                    <a:pt x="205" y="4"/>
                  </a:lnTo>
                  <a:lnTo>
                    <a:pt x="205" y="4"/>
                  </a:lnTo>
                  <a:lnTo>
                    <a:pt x="205" y="4"/>
                  </a:lnTo>
                  <a:lnTo>
                    <a:pt x="203" y="4"/>
                  </a:lnTo>
                  <a:lnTo>
                    <a:pt x="203" y="4"/>
                  </a:lnTo>
                  <a:lnTo>
                    <a:pt x="203" y="4"/>
                  </a:lnTo>
                  <a:lnTo>
                    <a:pt x="203" y="4"/>
                  </a:lnTo>
                  <a:lnTo>
                    <a:pt x="202" y="4"/>
                  </a:lnTo>
                  <a:lnTo>
                    <a:pt x="202" y="4"/>
                  </a:lnTo>
                  <a:lnTo>
                    <a:pt x="202" y="4"/>
                  </a:lnTo>
                  <a:lnTo>
                    <a:pt x="200" y="4"/>
                  </a:lnTo>
                  <a:lnTo>
                    <a:pt x="200" y="4"/>
                  </a:lnTo>
                  <a:lnTo>
                    <a:pt x="200" y="4"/>
                  </a:lnTo>
                  <a:lnTo>
                    <a:pt x="200" y="4"/>
                  </a:lnTo>
                  <a:lnTo>
                    <a:pt x="199" y="4"/>
                  </a:lnTo>
                  <a:lnTo>
                    <a:pt x="199" y="4"/>
                  </a:lnTo>
                  <a:lnTo>
                    <a:pt x="199" y="4"/>
                  </a:lnTo>
                  <a:lnTo>
                    <a:pt x="197" y="4"/>
                  </a:lnTo>
                  <a:lnTo>
                    <a:pt x="197" y="5"/>
                  </a:lnTo>
                  <a:lnTo>
                    <a:pt x="197" y="5"/>
                  </a:lnTo>
                  <a:lnTo>
                    <a:pt x="195" y="5"/>
                  </a:lnTo>
                  <a:lnTo>
                    <a:pt x="195" y="5"/>
                  </a:lnTo>
                  <a:lnTo>
                    <a:pt x="195" y="5"/>
                  </a:lnTo>
                  <a:lnTo>
                    <a:pt x="195" y="5"/>
                  </a:lnTo>
                  <a:lnTo>
                    <a:pt x="194" y="5"/>
                  </a:lnTo>
                  <a:lnTo>
                    <a:pt x="194" y="5"/>
                  </a:lnTo>
                  <a:lnTo>
                    <a:pt x="194" y="5"/>
                  </a:lnTo>
                  <a:lnTo>
                    <a:pt x="192" y="5"/>
                  </a:lnTo>
                  <a:lnTo>
                    <a:pt x="192" y="5"/>
                  </a:lnTo>
                  <a:lnTo>
                    <a:pt x="192" y="5"/>
                  </a:lnTo>
                  <a:lnTo>
                    <a:pt x="192" y="5"/>
                  </a:lnTo>
                  <a:lnTo>
                    <a:pt x="190" y="5"/>
                  </a:lnTo>
                  <a:lnTo>
                    <a:pt x="190" y="5"/>
                  </a:lnTo>
                  <a:lnTo>
                    <a:pt x="190" y="5"/>
                  </a:lnTo>
                  <a:lnTo>
                    <a:pt x="189" y="5"/>
                  </a:lnTo>
                  <a:lnTo>
                    <a:pt x="189" y="5"/>
                  </a:lnTo>
                  <a:lnTo>
                    <a:pt x="189" y="5"/>
                  </a:lnTo>
                  <a:lnTo>
                    <a:pt x="189" y="5"/>
                  </a:lnTo>
                  <a:lnTo>
                    <a:pt x="187" y="5"/>
                  </a:lnTo>
                  <a:lnTo>
                    <a:pt x="187" y="5"/>
                  </a:lnTo>
                  <a:lnTo>
                    <a:pt x="187" y="5"/>
                  </a:lnTo>
                  <a:lnTo>
                    <a:pt x="186" y="5"/>
                  </a:lnTo>
                  <a:lnTo>
                    <a:pt x="186" y="5"/>
                  </a:lnTo>
                  <a:lnTo>
                    <a:pt x="186" y="5"/>
                  </a:lnTo>
                  <a:lnTo>
                    <a:pt x="184" y="5"/>
                  </a:lnTo>
                  <a:lnTo>
                    <a:pt x="184" y="5"/>
                  </a:lnTo>
                  <a:lnTo>
                    <a:pt x="184" y="5"/>
                  </a:lnTo>
                  <a:lnTo>
                    <a:pt x="184" y="5"/>
                  </a:lnTo>
                  <a:lnTo>
                    <a:pt x="182" y="5"/>
                  </a:lnTo>
                  <a:lnTo>
                    <a:pt x="182" y="5"/>
                  </a:lnTo>
                  <a:lnTo>
                    <a:pt x="182" y="5"/>
                  </a:lnTo>
                  <a:lnTo>
                    <a:pt x="181" y="5"/>
                  </a:lnTo>
                  <a:lnTo>
                    <a:pt x="181" y="5"/>
                  </a:lnTo>
                  <a:lnTo>
                    <a:pt x="181" y="5"/>
                  </a:lnTo>
                  <a:lnTo>
                    <a:pt x="181" y="5"/>
                  </a:lnTo>
                  <a:lnTo>
                    <a:pt x="179" y="5"/>
                  </a:lnTo>
                  <a:lnTo>
                    <a:pt x="179" y="5"/>
                  </a:lnTo>
                  <a:lnTo>
                    <a:pt x="179" y="5"/>
                  </a:lnTo>
                  <a:lnTo>
                    <a:pt x="177" y="5"/>
                  </a:lnTo>
                  <a:lnTo>
                    <a:pt x="177" y="5"/>
                  </a:lnTo>
                  <a:lnTo>
                    <a:pt x="177" y="5"/>
                  </a:lnTo>
                  <a:lnTo>
                    <a:pt x="176" y="5"/>
                  </a:lnTo>
                  <a:lnTo>
                    <a:pt x="176" y="5"/>
                  </a:lnTo>
                  <a:lnTo>
                    <a:pt x="176" y="5"/>
                  </a:lnTo>
                  <a:lnTo>
                    <a:pt x="176" y="5"/>
                  </a:lnTo>
                  <a:lnTo>
                    <a:pt x="174" y="5"/>
                  </a:lnTo>
                  <a:lnTo>
                    <a:pt x="174" y="5"/>
                  </a:lnTo>
                  <a:lnTo>
                    <a:pt x="174" y="5"/>
                  </a:lnTo>
                  <a:lnTo>
                    <a:pt x="173" y="7"/>
                  </a:lnTo>
                  <a:lnTo>
                    <a:pt x="173" y="7"/>
                  </a:lnTo>
                  <a:lnTo>
                    <a:pt x="173" y="7"/>
                  </a:lnTo>
                  <a:lnTo>
                    <a:pt x="173" y="7"/>
                  </a:lnTo>
                  <a:lnTo>
                    <a:pt x="171" y="7"/>
                  </a:lnTo>
                  <a:lnTo>
                    <a:pt x="171" y="7"/>
                  </a:lnTo>
                  <a:lnTo>
                    <a:pt x="171" y="7"/>
                  </a:lnTo>
                  <a:lnTo>
                    <a:pt x="169" y="7"/>
                  </a:lnTo>
                  <a:lnTo>
                    <a:pt x="169" y="7"/>
                  </a:lnTo>
                  <a:lnTo>
                    <a:pt x="169" y="7"/>
                  </a:lnTo>
                  <a:lnTo>
                    <a:pt x="169" y="7"/>
                  </a:lnTo>
                  <a:lnTo>
                    <a:pt x="168" y="7"/>
                  </a:lnTo>
                  <a:lnTo>
                    <a:pt x="168" y="7"/>
                  </a:lnTo>
                  <a:lnTo>
                    <a:pt x="168" y="7"/>
                  </a:lnTo>
                  <a:lnTo>
                    <a:pt x="166" y="7"/>
                  </a:lnTo>
                  <a:lnTo>
                    <a:pt x="166" y="7"/>
                  </a:lnTo>
                  <a:lnTo>
                    <a:pt x="166" y="7"/>
                  </a:lnTo>
                  <a:lnTo>
                    <a:pt x="164" y="7"/>
                  </a:lnTo>
                  <a:lnTo>
                    <a:pt x="164" y="7"/>
                  </a:lnTo>
                  <a:lnTo>
                    <a:pt x="164" y="7"/>
                  </a:lnTo>
                  <a:lnTo>
                    <a:pt x="164" y="7"/>
                  </a:lnTo>
                  <a:lnTo>
                    <a:pt x="163" y="7"/>
                  </a:lnTo>
                  <a:lnTo>
                    <a:pt x="163" y="7"/>
                  </a:lnTo>
                  <a:lnTo>
                    <a:pt x="163"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5" y="7"/>
                  </a:lnTo>
                  <a:lnTo>
                    <a:pt x="155" y="9"/>
                  </a:lnTo>
                  <a:lnTo>
                    <a:pt x="155" y="9"/>
                  </a:lnTo>
                  <a:lnTo>
                    <a:pt x="153" y="9"/>
                  </a:lnTo>
                  <a:lnTo>
                    <a:pt x="153" y="9"/>
                  </a:lnTo>
                  <a:lnTo>
                    <a:pt x="153" y="9"/>
                  </a:lnTo>
                  <a:lnTo>
                    <a:pt x="153" y="9"/>
                  </a:lnTo>
                  <a:lnTo>
                    <a:pt x="151" y="9"/>
                  </a:lnTo>
                  <a:lnTo>
                    <a:pt x="151" y="9"/>
                  </a:lnTo>
                  <a:lnTo>
                    <a:pt x="151" y="9"/>
                  </a:lnTo>
                  <a:lnTo>
                    <a:pt x="150" y="9"/>
                  </a:lnTo>
                  <a:lnTo>
                    <a:pt x="150" y="9"/>
                  </a:lnTo>
                  <a:lnTo>
                    <a:pt x="150" y="9"/>
                  </a:lnTo>
                  <a:lnTo>
                    <a:pt x="150" y="9"/>
                  </a:lnTo>
                  <a:lnTo>
                    <a:pt x="148" y="9"/>
                  </a:lnTo>
                  <a:lnTo>
                    <a:pt x="148" y="9"/>
                  </a:lnTo>
                  <a:lnTo>
                    <a:pt x="148" y="9"/>
                  </a:lnTo>
                  <a:lnTo>
                    <a:pt x="146" y="9"/>
                  </a:lnTo>
                  <a:lnTo>
                    <a:pt x="146" y="9"/>
                  </a:lnTo>
                  <a:lnTo>
                    <a:pt x="146" y="9"/>
                  </a:lnTo>
                  <a:lnTo>
                    <a:pt x="145" y="9"/>
                  </a:lnTo>
                  <a:lnTo>
                    <a:pt x="145" y="9"/>
                  </a:lnTo>
                  <a:lnTo>
                    <a:pt x="145" y="9"/>
                  </a:lnTo>
                  <a:lnTo>
                    <a:pt x="145" y="9"/>
                  </a:lnTo>
                  <a:lnTo>
                    <a:pt x="143" y="9"/>
                  </a:lnTo>
                  <a:lnTo>
                    <a:pt x="143" y="9"/>
                  </a:lnTo>
                  <a:lnTo>
                    <a:pt x="143" y="9"/>
                  </a:lnTo>
                  <a:lnTo>
                    <a:pt x="142" y="9"/>
                  </a:lnTo>
                  <a:lnTo>
                    <a:pt x="142" y="9"/>
                  </a:lnTo>
                  <a:lnTo>
                    <a:pt x="142" y="9"/>
                  </a:lnTo>
                  <a:lnTo>
                    <a:pt x="142" y="9"/>
                  </a:lnTo>
                  <a:lnTo>
                    <a:pt x="140" y="9"/>
                  </a:lnTo>
                  <a:lnTo>
                    <a:pt x="140" y="9"/>
                  </a:lnTo>
                  <a:lnTo>
                    <a:pt x="140" y="9"/>
                  </a:lnTo>
                  <a:lnTo>
                    <a:pt x="138" y="9"/>
                  </a:lnTo>
                  <a:lnTo>
                    <a:pt x="138" y="9"/>
                  </a:lnTo>
                  <a:lnTo>
                    <a:pt x="138" y="9"/>
                  </a:lnTo>
                  <a:lnTo>
                    <a:pt x="138" y="9"/>
                  </a:lnTo>
                  <a:lnTo>
                    <a:pt x="137" y="9"/>
                  </a:lnTo>
                  <a:lnTo>
                    <a:pt x="137" y="9"/>
                  </a:lnTo>
                  <a:lnTo>
                    <a:pt x="137" y="9"/>
                  </a:lnTo>
                  <a:lnTo>
                    <a:pt x="135" y="9"/>
                  </a:lnTo>
                  <a:lnTo>
                    <a:pt x="135" y="9"/>
                  </a:lnTo>
                  <a:lnTo>
                    <a:pt x="135" y="9"/>
                  </a:lnTo>
                  <a:lnTo>
                    <a:pt x="133" y="11"/>
                  </a:lnTo>
                  <a:lnTo>
                    <a:pt x="133" y="11"/>
                  </a:lnTo>
                  <a:lnTo>
                    <a:pt x="133" y="11"/>
                  </a:lnTo>
                  <a:lnTo>
                    <a:pt x="133" y="11"/>
                  </a:lnTo>
                  <a:lnTo>
                    <a:pt x="132" y="11"/>
                  </a:lnTo>
                  <a:lnTo>
                    <a:pt x="132" y="11"/>
                  </a:lnTo>
                  <a:lnTo>
                    <a:pt x="132" y="11"/>
                  </a:lnTo>
                  <a:lnTo>
                    <a:pt x="130" y="11"/>
                  </a:lnTo>
                  <a:lnTo>
                    <a:pt x="130" y="11"/>
                  </a:lnTo>
                  <a:lnTo>
                    <a:pt x="130" y="11"/>
                  </a:lnTo>
                  <a:lnTo>
                    <a:pt x="130" y="11"/>
                  </a:lnTo>
                  <a:lnTo>
                    <a:pt x="129" y="11"/>
                  </a:lnTo>
                  <a:lnTo>
                    <a:pt x="129" y="11"/>
                  </a:lnTo>
                  <a:lnTo>
                    <a:pt x="129" y="11"/>
                  </a:lnTo>
                  <a:lnTo>
                    <a:pt x="127" y="11"/>
                  </a:lnTo>
                  <a:lnTo>
                    <a:pt x="127" y="11"/>
                  </a:lnTo>
                  <a:lnTo>
                    <a:pt x="127" y="11"/>
                  </a:lnTo>
                  <a:lnTo>
                    <a:pt x="127" y="11"/>
                  </a:lnTo>
                  <a:lnTo>
                    <a:pt x="125" y="11"/>
                  </a:lnTo>
                  <a:lnTo>
                    <a:pt x="125" y="11"/>
                  </a:lnTo>
                  <a:lnTo>
                    <a:pt x="125" y="11"/>
                  </a:lnTo>
                  <a:lnTo>
                    <a:pt x="124" y="11"/>
                  </a:lnTo>
                  <a:lnTo>
                    <a:pt x="124" y="11"/>
                  </a:lnTo>
                  <a:lnTo>
                    <a:pt x="124" y="11"/>
                  </a:lnTo>
                  <a:lnTo>
                    <a:pt x="122" y="11"/>
                  </a:lnTo>
                  <a:lnTo>
                    <a:pt x="122" y="11"/>
                  </a:lnTo>
                  <a:lnTo>
                    <a:pt x="122" y="11"/>
                  </a:lnTo>
                  <a:lnTo>
                    <a:pt x="122" y="11"/>
                  </a:lnTo>
                  <a:lnTo>
                    <a:pt x="120" y="11"/>
                  </a:lnTo>
                  <a:lnTo>
                    <a:pt x="120" y="11"/>
                  </a:lnTo>
                  <a:lnTo>
                    <a:pt x="120" y="11"/>
                  </a:lnTo>
                  <a:lnTo>
                    <a:pt x="119" y="11"/>
                  </a:lnTo>
                  <a:lnTo>
                    <a:pt x="119" y="11"/>
                  </a:lnTo>
                  <a:lnTo>
                    <a:pt x="119" y="11"/>
                  </a:lnTo>
                  <a:lnTo>
                    <a:pt x="119" y="11"/>
                  </a:lnTo>
                  <a:lnTo>
                    <a:pt x="117" y="11"/>
                  </a:lnTo>
                  <a:lnTo>
                    <a:pt x="117" y="11"/>
                  </a:lnTo>
                  <a:lnTo>
                    <a:pt x="117" y="11"/>
                  </a:lnTo>
                  <a:lnTo>
                    <a:pt x="116" y="11"/>
                  </a:lnTo>
                  <a:lnTo>
                    <a:pt x="116" y="11"/>
                  </a:lnTo>
                  <a:lnTo>
                    <a:pt x="116" y="11"/>
                  </a:lnTo>
                  <a:lnTo>
                    <a:pt x="114" y="11"/>
                  </a:lnTo>
                  <a:lnTo>
                    <a:pt x="114" y="11"/>
                  </a:lnTo>
                  <a:lnTo>
                    <a:pt x="114" y="11"/>
                  </a:lnTo>
                  <a:lnTo>
                    <a:pt x="114" y="11"/>
                  </a:lnTo>
                  <a:lnTo>
                    <a:pt x="112" y="11"/>
                  </a:lnTo>
                  <a:lnTo>
                    <a:pt x="112" y="11"/>
                  </a:lnTo>
                  <a:lnTo>
                    <a:pt x="112" y="11"/>
                  </a:lnTo>
                  <a:lnTo>
                    <a:pt x="111" y="11"/>
                  </a:lnTo>
                  <a:lnTo>
                    <a:pt x="111" y="12"/>
                  </a:lnTo>
                  <a:lnTo>
                    <a:pt x="111" y="12"/>
                  </a:lnTo>
                  <a:lnTo>
                    <a:pt x="111" y="12"/>
                  </a:lnTo>
                  <a:lnTo>
                    <a:pt x="109" y="12"/>
                  </a:lnTo>
                  <a:lnTo>
                    <a:pt x="109" y="12"/>
                  </a:lnTo>
                  <a:lnTo>
                    <a:pt x="109" y="12"/>
                  </a:lnTo>
                  <a:lnTo>
                    <a:pt x="107" y="12"/>
                  </a:lnTo>
                  <a:lnTo>
                    <a:pt x="107" y="12"/>
                  </a:lnTo>
                  <a:lnTo>
                    <a:pt x="107" y="12"/>
                  </a:lnTo>
                  <a:lnTo>
                    <a:pt x="107" y="12"/>
                  </a:lnTo>
                  <a:lnTo>
                    <a:pt x="106" y="12"/>
                  </a:lnTo>
                  <a:lnTo>
                    <a:pt x="106" y="12"/>
                  </a:lnTo>
                  <a:lnTo>
                    <a:pt x="106" y="12"/>
                  </a:lnTo>
                  <a:lnTo>
                    <a:pt x="104" y="12"/>
                  </a:lnTo>
                  <a:lnTo>
                    <a:pt x="104" y="12"/>
                  </a:lnTo>
                  <a:lnTo>
                    <a:pt x="104" y="12"/>
                  </a:lnTo>
                  <a:lnTo>
                    <a:pt x="103"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4" y="12"/>
                  </a:lnTo>
                  <a:lnTo>
                    <a:pt x="94" y="12"/>
                  </a:lnTo>
                  <a:lnTo>
                    <a:pt x="94" y="12"/>
                  </a:lnTo>
                  <a:lnTo>
                    <a:pt x="93" y="12"/>
                  </a:lnTo>
                  <a:lnTo>
                    <a:pt x="93" y="12"/>
                  </a:lnTo>
                  <a:lnTo>
                    <a:pt x="93" y="12"/>
                  </a:lnTo>
                  <a:lnTo>
                    <a:pt x="91"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3" y="12"/>
                  </a:lnTo>
                  <a:lnTo>
                    <a:pt x="83" y="12"/>
                  </a:lnTo>
                  <a:lnTo>
                    <a:pt x="83" y="12"/>
                  </a:lnTo>
                  <a:lnTo>
                    <a:pt x="83" y="12"/>
                  </a:lnTo>
                  <a:lnTo>
                    <a:pt x="81" y="12"/>
                  </a:lnTo>
                  <a:lnTo>
                    <a:pt x="81" y="12"/>
                  </a:lnTo>
                  <a:lnTo>
                    <a:pt x="81" y="12"/>
                  </a:lnTo>
                  <a:lnTo>
                    <a:pt x="80" y="12"/>
                  </a:lnTo>
                  <a:lnTo>
                    <a:pt x="80" y="12"/>
                  </a:lnTo>
                  <a:lnTo>
                    <a:pt x="80" y="14"/>
                  </a:lnTo>
                  <a:lnTo>
                    <a:pt x="80" y="14"/>
                  </a:lnTo>
                  <a:lnTo>
                    <a:pt x="78" y="14"/>
                  </a:lnTo>
                  <a:lnTo>
                    <a:pt x="78" y="14"/>
                  </a:lnTo>
                  <a:lnTo>
                    <a:pt x="78" y="14"/>
                  </a:lnTo>
                  <a:lnTo>
                    <a:pt x="76" y="14"/>
                  </a:lnTo>
                  <a:lnTo>
                    <a:pt x="76" y="14"/>
                  </a:lnTo>
                  <a:lnTo>
                    <a:pt x="76" y="14"/>
                  </a:lnTo>
                  <a:lnTo>
                    <a:pt x="76" y="14"/>
                  </a:lnTo>
                  <a:lnTo>
                    <a:pt x="75" y="14"/>
                  </a:lnTo>
                  <a:lnTo>
                    <a:pt x="75" y="14"/>
                  </a:lnTo>
                  <a:lnTo>
                    <a:pt x="75" y="14"/>
                  </a:lnTo>
                  <a:lnTo>
                    <a:pt x="73" y="14"/>
                  </a:lnTo>
                  <a:lnTo>
                    <a:pt x="73" y="14"/>
                  </a:lnTo>
                  <a:lnTo>
                    <a:pt x="73" y="14"/>
                  </a:lnTo>
                  <a:lnTo>
                    <a:pt x="72" y="14"/>
                  </a:lnTo>
                  <a:lnTo>
                    <a:pt x="72" y="14"/>
                  </a:lnTo>
                  <a:lnTo>
                    <a:pt x="72" y="14"/>
                  </a:lnTo>
                  <a:lnTo>
                    <a:pt x="72" y="14"/>
                  </a:lnTo>
                  <a:lnTo>
                    <a:pt x="70" y="14"/>
                  </a:lnTo>
                  <a:lnTo>
                    <a:pt x="70" y="14"/>
                  </a:lnTo>
                  <a:lnTo>
                    <a:pt x="70" y="14"/>
                  </a:lnTo>
                  <a:lnTo>
                    <a:pt x="68" y="14"/>
                  </a:lnTo>
                  <a:lnTo>
                    <a:pt x="68" y="14"/>
                  </a:lnTo>
                  <a:lnTo>
                    <a:pt x="68" y="14"/>
                  </a:lnTo>
                  <a:lnTo>
                    <a:pt x="68" y="14"/>
                  </a:lnTo>
                  <a:lnTo>
                    <a:pt x="67" y="14"/>
                  </a:lnTo>
                  <a:lnTo>
                    <a:pt x="67" y="14"/>
                  </a:lnTo>
                  <a:lnTo>
                    <a:pt x="67" y="14"/>
                  </a:lnTo>
                  <a:lnTo>
                    <a:pt x="65" y="14"/>
                  </a:lnTo>
                  <a:lnTo>
                    <a:pt x="65" y="14"/>
                  </a:lnTo>
                  <a:lnTo>
                    <a:pt x="65" y="14"/>
                  </a:lnTo>
                  <a:lnTo>
                    <a:pt x="65" y="14"/>
                  </a:lnTo>
                  <a:lnTo>
                    <a:pt x="63" y="14"/>
                  </a:lnTo>
                  <a:lnTo>
                    <a:pt x="63" y="14"/>
                  </a:lnTo>
                  <a:lnTo>
                    <a:pt x="63" y="14"/>
                  </a:lnTo>
                  <a:lnTo>
                    <a:pt x="62" y="14"/>
                  </a:lnTo>
                  <a:lnTo>
                    <a:pt x="62" y="14"/>
                  </a:lnTo>
                  <a:lnTo>
                    <a:pt x="62" y="14"/>
                  </a:lnTo>
                  <a:lnTo>
                    <a:pt x="60" y="14"/>
                  </a:lnTo>
                  <a:lnTo>
                    <a:pt x="60" y="14"/>
                  </a:lnTo>
                  <a:lnTo>
                    <a:pt x="60" y="14"/>
                  </a:lnTo>
                  <a:lnTo>
                    <a:pt x="60" y="14"/>
                  </a:lnTo>
                  <a:lnTo>
                    <a:pt x="59" y="14"/>
                  </a:lnTo>
                  <a:lnTo>
                    <a:pt x="59" y="14"/>
                  </a:lnTo>
                  <a:lnTo>
                    <a:pt x="59" y="14"/>
                  </a:lnTo>
                  <a:lnTo>
                    <a:pt x="57" y="14"/>
                  </a:lnTo>
                  <a:lnTo>
                    <a:pt x="57" y="14"/>
                  </a:lnTo>
                  <a:lnTo>
                    <a:pt x="57" y="14"/>
                  </a:lnTo>
                  <a:lnTo>
                    <a:pt x="57" y="14"/>
                  </a:lnTo>
                  <a:lnTo>
                    <a:pt x="55" y="14"/>
                  </a:lnTo>
                  <a:lnTo>
                    <a:pt x="55" y="14"/>
                  </a:lnTo>
                  <a:lnTo>
                    <a:pt x="55" y="14"/>
                  </a:lnTo>
                  <a:lnTo>
                    <a:pt x="54" y="14"/>
                  </a:lnTo>
                  <a:lnTo>
                    <a:pt x="54" y="14"/>
                  </a:lnTo>
                  <a:lnTo>
                    <a:pt x="54" y="14"/>
                  </a:lnTo>
                  <a:lnTo>
                    <a:pt x="54" y="16"/>
                  </a:lnTo>
                  <a:lnTo>
                    <a:pt x="52" y="16"/>
                  </a:lnTo>
                  <a:lnTo>
                    <a:pt x="52" y="16"/>
                  </a:lnTo>
                  <a:lnTo>
                    <a:pt x="52" y="16"/>
                  </a:lnTo>
                  <a:lnTo>
                    <a:pt x="50" y="16"/>
                  </a:lnTo>
                  <a:lnTo>
                    <a:pt x="50" y="16"/>
                  </a:lnTo>
                  <a:lnTo>
                    <a:pt x="50" y="16"/>
                  </a:lnTo>
                  <a:lnTo>
                    <a:pt x="49" y="16"/>
                  </a:lnTo>
                  <a:lnTo>
                    <a:pt x="49" y="16"/>
                  </a:lnTo>
                  <a:lnTo>
                    <a:pt x="49" y="16"/>
                  </a:lnTo>
                  <a:lnTo>
                    <a:pt x="49" y="16"/>
                  </a:lnTo>
                  <a:lnTo>
                    <a:pt x="47" y="16"/>
                  </a:lnTo>
                  <a:lnTo>
                    <a:pt x="47" y="16"/>
                  </a:lnTo>
                  <a:lnTo>
                    <a:pt x="47" y="16"/>
                  </a:lnTo>
                  <a:lnTo>
                    <a:pt x="46" y="16"/>
                  </a:lnTo>
                  <a:lnTo>
                    <a:pt x="46" y="16"/>
                  </a:lnTo>
                  <a:lnTo>
                    <a:pt x="46" y="16"/>
                  </a:lnTo>
                  <a:lnTo>
                    <a:pt x="46" y="16"/>
                  </a:lnTo>
                  <a:lnTo>
                    <a:pt x="44" y="16"/>
                  </a:lnTo>
                  <a:lnTo>
                    <a:pt x="44" y="16"/>
                  </a:lnTo>
                  <a:lnTo>
                    <a:pt x="44" y="16"/>
                  </a:lnTo>
                  <a:lnTo>
                    <a:pt x="42" y="16"/>
                  </a:lnTo>
                  <a:lnTo>
                    <a:pt x="42" y="16"/>
                  </a:lnTo>
                  <a:lnTo>
                    <a:pt x="42" y="16"/>
                  </a:lnTo>
                  <a:lnTo>
                    <a:pt x="41" y="16"/>
                  </a:lnTo>
                  <a:lnTo>
                    <a:pt x="41" y="16"/>
                  </a:lnTo>
                  <a:lnTo>
                    <a:pt x="41" y="16"/>
                  </a:lnTo>
                  <a:lnTo>
                    <a:pt x="41" y="16"/>
                  </a:lnTo>
                  <a:lnTo>
                    <a:pt x="39" y="16"/>
                  </a:lnTo>
                  <a:lnTo>
                    <a:pt x="39" y="16"/>
                  </a:lnTo>
                  <a:lnTo>
                    <a:pt x="39" y="16"/>
                  </a:lnTo>
                  <a:lnTo>
                    <a:pt x="37" y="16"/>
                  </a:lnTo>
                  <a:lnTo>
                    <a:pt x="37" y="16"/>
                  </a:lnTo>
                  <a:lnTo>
                    <a:pt x="37" y="16"/>
                  </a:lnTo>
                  <a:lnTo>
                    <a:pt x="37" y="16"/>
                  </a:lnTo>
                  <a:lnTo>
                    <a:pt x="36" y="16"/>
                  </a:lnTo>
                  <a:lnTo>
                    <a:pt x="36" y="16"/>
                  </a:lnTo>
                  <a:lnTo>
                    <a:pt x="36" y="16"/>
                  </a:lnTo>
                  <a:lnTo>
                    <a:pt x="34" y="16"/>
                  </a:lnTo>
                  <a:lnTo>
                    <a:pt x="34" y="16"/>
                  </a:lnTo>
                  <a:lnTo>
                    <a:pt x="34" y="16"/>
                  </a:lnTo>
                  <a:lnTo>
                    <a:pt x="34" y="16"/>
                  </a:lnTo>
                  <a:lnTo>
                    <a:pt x="33" y="16"/>
                  </a:lnTo>
                  <a:lnTo>
                    <a:pt x="33" y="16"/>
                  </a:lnTo>
                  <a:lnTo>
                    <a:pt x="33" y="16"/>
                  </a:lnTo>
                  <a:lnTo>
                    <a:pt x="31" y="16"/>
                  </a:lnTo>
                  <a:lnTo>
                    <a:pt x="31" y="16"/>
                  </a:lnTo>
                  <a:lnTo>
                    <a:pt x="31" y="16"/>
                  </a:lnTo>
                  <a:lnTo>
                    <a:pt x="29" y="16"/>
                  </a:lnTo>
                  <a:lnTo>
                    <a:pt x="29" y="16"/>
                  </a:lnTo>
                  <a:lnTo>
                    <a:pt x="29" y="16"/>
                  </a:lnTo>
                  <a:lnTo>
                    <a:pt x="29" y="16"/>
                  </a:lnTo>
                  <a:lnTo>
                    <a:pt x="28" y="16"/>
                  </a:lnTo>
                  <a:lnTo>
                    <a:pt x="28" y="16"/>
                  </a:lnTo>
                  <a:lnTo>
                    <a:pt x="28" y="16"/>
                  </a:lnTo>
                  <a:lnTo>
                    <a:pt x="26" y="16"/>
                  </a:lnTo>
                  <a:lnTo>
                    <a:pt x="26" y="16"/>
                  </a:lnTo>
                  <a:lnTo>
                    <a:pt x="26" y="16"/>
                  </a:lnTo>
                  <a:lnTo>
                    <a:pt x="26" y="16"/>
                  </a:lnTo>
                  <a:lnTo>
                    <a:pt x="24" y="16"/>
                  </a:lnTo>
                  <a:lnTo>
                    <a:pt x="24" y="16"/>
                  </a:lnTo>
                  <a:lnTo>
                    <a:pt x="24" y="16"/>
                  </a:lnTo>
                  <a:lnTo>
                    <a:pt x="23" y="16"/>
                  </a:lnTo>
                  <a:lnTo>
                    <a:pt x="23" y="16"/>
                  </a:lnTo>
                  <a:lnTo>
                    <a:pt x="23" y="16"/>
                  </a:lnTo>
                  <a:lnTo>
                    <a:pt x="23" y="16"/>
                  </a:lnTo>
                  <a:lnTo>
                    <a:pt x="21" y="16"/>
                  </a:lnTo>
                  <a:lnTo>
                    <a:pt x="21" y="16"/>
                  </a:lnTo>
                  <a:lnTo>
                    <a:pt x="21" y="16"/>
                  </a:lnTo>
                  <a:lnTo>
                    <a:pt x="20" y="16"/>
                  </a:lnTo>
                  <a:lnTo>
                    <a:pt x="20" y="16"/>
                  </a:lnTo>
                  <a:lnTo>
                    <a:pt x="20" y="16"/>
                  </a:lnTo>
                  <a:lnTo>
                    <a:pt x="18" y="16"/>
                  </a:lnTo>
                  <a:lnTo>
                    <a:pt x="18" y="16"/>
                  </a:lnTo>
                  <a:lnTo>
                    <a:pt x="18" y="18"/>
                  </a:lnTo>
                  <a:lnTo>
                    <a:pt x="18" y="18"/>
                  </a:lnTo>
                  <a:lnTo>
                    <a:pt x="16" y="18"/>
                  </a:lnTo>
                  <a:lnTo>
                    <a:pt x="16" y="18"/>
                  </a:lnTo>
                  <a:lnTo>
                    <a:pt x="16" y="18"/>
                  </a:lnTo>
                  <a:lnTo>
                    <a:pt x="15" y="18"/>
                  </a:lnTo>
                  <a:lnTo>
                    <a:pt x="15" y="18"/>
                  </a:lnTo>
                  <a:lnTo>
                    <a:pt x="15" y="18"/>
                  </a:lnTo>
                  <a:lnTo>
                    <a:pt x="15" y="18"/>
                  </a:lnTo>
                  <a:lnTo>
                    <a:pt x="13" y="18"/>
                  </a:lnTo>
                  <a:lnTo>
                    <a:pt x="13" y="18"/>
                  </a:lnTo>
                  <a:lnTo>
                    <a:pt x="13" y="18"/>
                  </a:lnTo>
                  <a:lnTo>
                    <a:pt x="11" y="18"/>
                  </a:lnTo>
                  <a:lnTo>
                    <a:pt x="11" y="18"/>
                  </a:lnTo>
                  <a:lnTo>
                    <a:pt x="11" y="18"/>
                  </a:lnTo>
                  <a:lnTo>
                    <a:pt x="10" y="18"/>
                  </a:lnTo>
                  <a:lnTo>
                    <a:pt x="10" y="18"/>
                  </a:lnTo>
                  <a:lnTo>
                    <a:pt x="10" y="18"/>
                  </a:lnTo>
                  <a:lnTo>
                    <a:pt x="10" y="18"/>
                  </a:lnTo>
                  <a:lnTo>
                    <a:pt x="8" y="18"/>
                  </a:lnTo>
                  <a:lnTo>
                    <a:pt x="8" y="18"/>
                  </a:lnTo>
                  <a:lnTo>
                    <a:pt x="8" y="18"/>
                  </a:lnTo>
                  <a:lnTo>
                    <a:pt x="7" y="18"/>
                  </a:lnTo>
                  <a:lnTo>
                    <a:pt x="7" y="18"/>
                  </a:lnTo>
                  <a:lnTo>
                    <a:pt x="7" y="18"/>
                  </a:lnTo>
                  <a:lnTo>
                    <a:pt x="7" y="18"/>
                  </a:lnTo>
                  <a:lnTo>
                    <a:pt x="5" y="18"/>
                  </a:lnTo>
                  <a:lnTo>
                    <a:pt x="5" y="18"/>
                  </a:lnTo>
                  <a:lnTo>
                    <a:pt x="5" y="18"/>
                  </a:lnTo>
                  <a:lnTo>
                    <a:pt x="3" y="18"/>
                  </a:lnTo>
                  <a:lnTo>
                    <a:pt x="3" y="18"/>
                  </a:lnTo>
                  <a:lnTo>
                    <a:pt x="3" y="18"/>
                  </a:lnTo>
                  <a:lnTo>
                    <a:pt x="3" y="18"/>
                  </a:lnTo>
                  <a:lnTo>
                    <a:pt x="2" y="18"/>
                  </a:lnTo>
                  <a:lnTo>
                    <a:pt x="2" y="18"/>
                  </a:lnTo>
                  <a:lnTo>
                    <a:pt x="2" y="18"/>
                  </a:lnTo>
                  <a:lnTo>
                    <a:pt x="0" y="18"/>
                  </a:lnTo>
                  <a:close/>
                </a:path>
              </a:pathLst>
            </a:custGeom>
            <a:solidFill>
              <a:srgbClr val="ffffcc"/>
            </a:solidFill>
            <a:ln w="0">
              <a:noFill/>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37" name=""/>
            <p:cNvSpPr/>
            <p:nvPr/>
          </p:nvSpPr>
          <p:spPr>
            <a:xfrm>
              <a:off x="2309760" y="6265800"/>
              <a:ext cx="189000" cy="14400"/>
            </a:xfrm>
            <a:custGeom>
              <a:avLst/>
              <a:gdLst/>
              <a:ahLst/>
              <a:rect l="l" t="t" r="r" b="b"/>
              <a:pathLst>
                <a:path w="238" h="18">
                  <a:moveTo>
                    <a:pt x="0" y="18"/>
                  </a:moveTo>
                  <a:lnTo>
                    <a:pt x="2" y="18"/>
                  </a:lnTo>
                  <a:lnTo>
                    <a:pt x="2" y="18"/>
                  </a:lnTo>
                  <a:lnTo>
                    <a:pt x="2" y="18"/>
                  </a:lnTo>
                  <a:lnTo>
                    <a:pt x="3" y="18"/>
                  </a:lnTo>
                  <a:lnTo>
                    <a:pt x="3" y="18"/>
                  </a:lnTo>
                  <a:lnTo>
                    <a:pt x="3" y="18"/>
                  </a:lnTo>
                  <a:lnTo>
                    <a:pt x="3" y="18"/>
                  </a:lnTo>
                  <a:lnTo>
                    <a:pt x="5" y="18"/>
                  </a:lnTo>
                  <a:lnTo>
                    <a:pt x="5" y="18"/>
                  </a:lnTo>
                  <a:lnTo>
                    <a:pt x="5" y="18"/>
                  </a:lnTo>
                  <a:lnTo>
                    <a:pt x="7" y="18"/>
                  </a:lnTo>
                  <a:lnTo>
                    <a:pt x="7" y="18"/>
                  </a:lnTo>
                  <a:lnTo>
                    <a:pt x="7" y="18"/>
                  </a:lnTo>
                  <a:lnTo>
                    <a:pt x="7" y="18"/>
                  </a:lnTo>
                  <a:lnTo>
                    <a:pt x="8" y="18"/>
                  </a:lnTo>
                  <a:lnTo>
                    <a:pt x="8" y="18"/>
                  </a:lnTo>
                  <a:lnTo>
                    <a:pt x="8" y="18"/>
                  </a:lnTo>
                  <a:lnTo>
                    <a:pt x="10" y="18"/>
                  </a:lnTo>
                  <a:lnTo>
                    <a:pt x="10" y="18"/>
                  </a:lnTo>
                  <a:lnTo>
                    <a:pt x="10" y="18"/>
                  </a:lnTo>
                  <a:lnTo>
                    <a:pt x="10" y="18"/>
                  </a:lnTo>
                  <a:lnTo>
                    <a:pt x="11" y="18"/>
                  </a:lnTo>
                  <a:lnTo>
                    <a:pt x="11" y="18"/>
                  </a:lnTo>
                  <a:lnTo>
                    <a:pt x="11" y="18"/>
                  </a:lnTo>
                  <a:lnTo>
                    <a:pt x="13" y="18"/>
                  </a:lnTo>
                  <a:lnTo>
                    <a:pt x="13" y="18"/>
                  </a:lnTo>
                  <a:lnTo>
                    <a:pt x="13" y="18"/>
                  </a:lnTo>
                  <a:lnTo>
                    <a:pt x="15" y="18"/>
                  </a:lnTo>
                  <a:lnTo>
                    <a:pt x="15" y="18"/>
                  </a:lnTo>
                  <a:lnTo>
                    <a:pt x="15" y="18"/>
                  </a:lnTo>
                  <a:lnTo>
                    <a:pt x="15" y="18"/>
                  </a:lnTo>
                  <a:lnTo>
                    <a:pt x="16" y="18"/>
                  </a:lnTo>
                  <a:lnTo>
                    <a:pt x="16" y="18"/>
                  </a:lnTo>
                  <a:lnTo>
                    <a:pt x="16" y="18"/>
                  </a:lnTo>
                  <a:lnTo>
                    <a:pt x="18" y="18"/>
                  </a:lnTo>
                  <a:lnTo>
                    <a:pt x="18" y="18"/>
                  </a:lnTo>
                  <a:lnTo>
                    <a:pt x="18" y="16"/>
                  </a:lnTo>
                  <a:lnTo>
                    <a:pt x="18" y="16"/>
                  </a:lnTo>
                  <a:lnTo>
                    <a:pt x="20" y="16"/>
                  </a:lnTo>
                  <a:lnTo>
                    <a:pt x="20" y="16"/>
                  </a:lnTo>
                  <a:lnTo>
                    <a:pt x="20" y="16"/>
                  </a:lnTo>
                  <a:lnTo>
                    <a:pt x="21" y="16"/>
                  </a:lnTo>
                  <a:lnTo>
                    <a:pt x="21" y="16"/>
                  </a:lnTo>
                  <a:lnTo>
                    <a:pt x="21" y="16"/>
                  </a:lnTo>
                  <a:lnTo>
                    <a:pt x="23" y="16"/>
                  </a:lnTo>
                  <a:lnTo>
                    <a:pt x="23" y="16"/>
                  </a:lnTo>
                  <a:lnTo>
                    <a:pt x="23" y="16"/>
                  </a:lnTo>
                  <a:lnTo>
                    <a:pt x="23" y="16"/>
                  </a:lnTo>
                  <a:lnTo>
                    <a:pt x="24" y="16"/>
                  </a:lnTo>
                  <a:lnTo>
                    <a:pt x="24" y="16"/>
                  </a:lnTo>
                  <a:lnTo>
                    <a:pt x="24" y="16"/>
                  </a:lnTo>
                  <a:lnTo>
                    <a:pt x="26" y="16"/>
                  </a:lnTo>
                  <a:lnTo>
                    <a:pt x="26" y="16"/>
                  </a:lnTo>
                  <a:lnTo>
                    <a:pt x="26" y="16"/>
                  </a:lnTo>
                  <a:lnTo>
                    <a:pt x="26" y="16"/>
                  </a:lnTo>
                  <a:lnTo>
                    <a:pt x="28" y="16"/>
                  </a:lnTo>
                  <a:lnTo>
                    <a:pt x="28" y="16"/>
                  </a:lnTo>
                  <a:lnTo>
                    <a:pt x="28" y="16"/>
                  </a:lnTo>
                  <a:lnTo>
                    <a:pt x="29" y="16"/>
                  </a:lnTo>
                  <a:lnTo>
                    <a:pt x="29" y="16"/>
                  </a:lnTo>
                  <a:lnTo>
                    <a:pt x="29" y="16"/>
                  </a:lnTo>
                  <a:lnTo>
                    <a:pt x="29"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7" y="16"/>
                  </a:lnTo>
                  <a:lnTo>
                    <a:pt x="37" y="16"/>
                  </a:lnTo>
                  <a:lnTo>
                    <a:pt x="37" y="16"/>
                  </a:lnTo>
                  <a:lnTo>
                    <a:pt x="37" y="16"/>
                  </a:lnTo>
                  <a:lnTo>
                    <a:pt x="39" y="16"/>
                  </a:lnTo>
                  <a:lnTo>
                    <a:pt x="39" y="16"/>
                  </a:lnTo>
                  <a:lnTo>
                    <a:pt x="39" y="16"/>
                  </a:lnTo>
                  <a:lnTo>
                    <a:pt x="41" y="16"/>
                  </a:lnTo>
                  <a:lnTo>
                    <a:pt x="41" y="16"/>
                  </a:lnTo>
                  <a:lnTo>
                    <a:pt x="41" y="16"/>
                  </a:lnTo>
                  <a:lnTo>
                    <a:pt x="41" y="16"/>
                  </a:lnTo>
                  <a:lnTo>
                    <a:pt x="42" y="16"/>
                  </a:lnTo>
                  <a:lnTo>
                    <a:pt x="42" y="16"/>
                  </a:lnTo>
                  <a:lnTo>
                    <a:pt x="42" y="16"/>
                  </a:lnTo>
                  <a:lnTo>
                    <a:pt x="44" y="16"/>
                  </a:lnTo>
                  <a:lnTo>
                    <a:pt x="44" y="16"/>
                  </a:lnTo>
                  <a:lnTo>
                    <a:pt x="44" y="16"/>
                  </a:lnTo>
                  <a:lnTo>
                    <a:pt x="46" y="16"/>
                  </a:lnTo>
                  <a:lnTo>
                    <a:pt x="46" y="16"/>
                  </a:lnTo>
                  <a:lnTo>
                    <a:pt x="46" y="16"/>
                  </a:lnTo>
                  <a:lnTo>
                    <a:pt x="46" y="16"/>
                  </a:lnTo>
                  <a:lnTo>
                    <a:pt x="47" y="16"/>
                  </a:lnTo>
                  <a:lnTo>
                    <a:pt x="47" y="16"/>
                  </a:lnTo>
                  <a:lnTo>
                    <a:pt x="47" y="16"/>
                  </a:lnTo>
                  <a:lnTo>
                    <a:pt x="49" y="16"/>
                  </a:lnTo>
                  <a:lnTo>
                    <a:pt x="49" y="16"/>
                  </a:lnTo>
                  <a:lnTo>
                    <a:pt x="49" y="16"/>
                  </a:lnTo>
                  <a:lnTo>
                    <a:pt x="49" y="16"/>
                  </a:lnTo>
                  <a:lnTo>
                    <a:pt x="50" y="16"/>
                  </a:lnTo>
                  <a:lnTo>
                    <a:pt x="50" y="16"/>
                  </a:lnTo>
                  <a:lnTo>
                    <a:pt x="50" y="16"/>
                  </a:lnTo>
                  <a:lnTo>
                    <a:pt x="52" y="16"/>
                  </a:lnTo>
                  <a:lnTo>
                    <a:pt x="52" y="16"/>
                  </a:lnTo>
                  <a:lnTo>
                    <a:pt x="52" y="16"/>
                  </a:lnTo>
                  <a:lnTo>
                    <a:pt x="54" y="16"/>
                  </a:lnTo>
                  <a:lnTo>
                    <a:pt x="54" y="14"/>
                  </a:lnTo>
                  <a:lnTo>
                    <a:pt x="54" y="14"/>
                  </a:lnTo>
                  <a:lnTo>
                    <a:pt x="54" y="14"/>
                  </a:lnTo>
                  <a:lnTo>
                    <a:pt x="55" y="14"/>
                  </a:lnTo>
                  <a:lnTo>
                    <a:pt x="55" y="14"/>
                  </a:lnTo>
                  <a:lnTo>
                    <a:pt x="55" y="14"/>
                  </a:lnTo>
                  <a:lnTo>
                    <a:pt x="57" y="14"/>
                  </a:lnTo>
                  <a:lnTo>
                    <a:pt x="57" y="14"/>
                  </a:lnTo>
                  <a:lnTo>
                    <a:pt x="57" y="14"/>
                  </a:lnTo>
                  <a:lnTo>
                    <a:pt x="57" y="14"/>
                  </a:lnTo>
                  <a:lnTo>
                    <a:pt x="59" y="14"/>
                  </a:lnTo>
                  <a:lnTo>
                    <a:pt x="59" y="14"/>
                  </a:lnTo>
                  <a:lnTo>
                    <a:pt x="59" y="14"/>
                  </a:lnTo>
                  <a:lnTo>
                    <a:pt x="60" y="14"/>
                  </a:lnTo>
                  <a:lnTo>
                    <a:pt x="60" y="14"/>
                  </a:lnTo>
                  <a:lnTo>
                    <a:pt x="60" y="14"/>
                  </a:lnTo>
                  <a:lnTo>
                    <a:pt x="60" y="14"/>
                  </a:lnTo>
                  <a:lnTo>
                    <a:pt x="62" y="14"/>
                  </a:lnTo>
                  <a:lnTo>
                    <a:pt x="62" y="14"/>
                  </a:lnTo>
                  <a:lnTo>
                    <a:pt x="62" y="14"/>
                  </a:lnTo>
                  <a:lnTo>
                    <a:pt x="63" y="14"/>
                  </a:lnTo>
                  <a:lnTo>
                    <a:pt x="63" y="14"/>
                  </a:lnTo>
                  <a:lnTo>
                    <a:pt x="63" y="14"/>
                  </a:lnTo>
                  <a:lnTo>
                    <a:pt x="65" y="14"/>
                  </a:lnTo>
                  <a:lnTo>
                    <a:pt x="65" y="14"/>
                  </a:lnTo>
                  <a:lnTo>
                    <a:pt x="65" y="14"/>
                  </a:lnTo>
                  <a:lnTo>
                    <a:pt x="65" y="14"/>
                  </a:lnTo>
                  <a:lnTo>
                    <a:pt x="67" y="14"/>
                  </a:lnTo>
                  <a:lnTo>
                    <a:pt x="67" y="14"/>
                  </a:lnTo>
                  <a:lnTo>
                    <a:pt x="67" y="14"/>
                  </a:lnTo>
                  <a:lnTo>
                    <a:pt x="68" y="14"/>
                  </a:lnTo>
                  <a:lnTo>
                    <a:pt x="68" y="14"/>
                  </a:lnTo>
                  <a:lnTo>
                    <a:pt x="68" y="14"/>
                  </a:lnTo>
                  <a:lnTo>
                    <a:pt x="68"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6" y="14"/>
                  </a:lnTo>
                  <a:lnTo>
                    <a:pt x="76" y="14"/>
                  </a:lnTo>
                  <a:lnTo>
                    <a:pt x="76" y="14"/>
                  </a:lnTo>
                  <a:lnTo>
                    <a:pt x="76" y="14"/>
                  </a:lnTo>
                  <a:lnTo>
                    <a:pt x="78" y="14"/>
                  </a:lnTo>
                  <a:lnTo>
                    <a:pt x="78" y="14"/>
                  </a:lnTo>
                  <a:lnTo>
                    <a:pt x="78" y="14"/>
                  </a:lnTo>
                  <a:lnTo>
                    <a:pt x="80" y="14"/>
                  </a:lnTo>
                  <a:lnTo>
                    <a:pt x="80" y="14"/>
                  </a:lnTo>
                  <a:lnTo>
                    <a:pt x="80" y="12"/>
                  </a:lnTo>
                  <a:lnTo>
                    <a:pt x="80" y="12"/>
                  </a:lnTo>
                  <a:lnTo>
                    <a:pt x="81" y="12"/>
                  </a:lnTo>
                  <a:lnTo>
                    <a:pt x="81" y="12"/>
                  </a:lnTo>
                  <a:lnTo>
                    <a:pt x="81"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3"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2"/>
                  </a:lnTo>
                  <a:lnTo>
                    <a:pt x="109" y="12"/>
                  </a:lnTo>
                  <a:lnTo>
                    <a:pt x="111" y="12"/>
                  </a:lnTo>
                  <a:lnTo>
                    <a:pt x="111" y="12"/>
                  </a:lnTo>
                  <a:lnTo>
                    <a:pt x="111" y="12"/>
                  </a:lnTo>
                  <a:lnTo>
                    <a:pt x="111" y="11"/>
                  </a:lnTo>
                  <a:lnTo>
                    <a:pt x="112" y="11"/>
                  </a:lnTo>
                  <a:lnTo>
                    <a:pt x="112" y="11"/>
                  </a:lnTo>
                  <a:lnTo>
                    <a:pt x="112" y="11"/>
                  </a:lnTo>
                  <a:lnTo>
                    <a:pt x="114" y="11"/>
                  </a:lnTo>
                  <a:lnTo>
                    <a:pt x="114" y="11"/>
                  </a:lnTo>
                  <a:lnTo>
                    <a:pt x="114" y="11"/>
                  </a:lnTo>
                  <a:lnTo>
                    <a:pt x="114" y="11"/>
                  </a:lnTo>
                  <a:lnTo>
                    <a:pt x="116" y="11"/>
                  </a:lnTo>
                  <a:lnTo>
                    <a:pt x="116" y="11"/>
                  </a:lnTo>
                  <a:lnTo>
                    <a:pt x="116" y="11"/>
                  </a:lnTo>
                  <a:lnTo>
                    <a:pt x="117" y="11"/>
                  </a:lnTo>
                  <a:lnTo>
                    <a:pt x="117" y="11"/>
                  </a:lnTo>
                  <a:lnTo>
                    <a:pt x="117" y="11"/>
                  </a:lnTo>
                  <a:lnTo>
                    <a:pt x="119" y="11"/>
                  </a:lnTo>
                  <a:lnTo>
                    <a:pt x="119" y="11"/>
                  </a:lnTo>
                  <a:lnTo>
                    <a:pt x="119" y="11"/>
                  </a:lnTo>
                  <a:lnTo>
                    <a:pt x="119" y="11"/>
                  </a:lnTo>
                  <a:lnTo>
                    <a:pt x="120" y="11"/>
                  </a:lnTo>
                  <a:lnTo>
                    <a:pt x="120" y="11"/>
                  </a:lnTo>
                  <a:lnTo>
                    <a:pt x="120" y="11"/>
                  </a:lnTo>
                  <a:lnTo>
                    <a:pt x="122" y="11"/>
                  </a:lnTo>
                  <a:lnTo>
                    <a:pt x="122" y="11"/>
                  </a:lnTo>
                  <a:lnTo>
                    <a:pt x="122" y="11"/>
                  </a:lnTo>
                  <a:lnTo>
                    <a:pt x="122" y="11"/>
                  </a:lnTo>
                  <a:lnTo>
                    <a:pt x="124" y="11"/>
                  </a:lnTo>
                  <a:lnTo>
                    <a:pt x="124" y="11"/>
                  </a:lnTo>
                  <a:lnTo>
                    <a:pt x="124" y="11"/>
                  </a:lnTo>
                  <a:lnTo>
                    <a:pt x="125" y="11"/>
                  </a:lnTo>
                  <a:lnTo>
                    <a:pt x="125" y="11"/>
                  </a:lnTo>
                  <a:lnTo>
                    <a:pt x="125" y="11"/>
                  </a:lnTo>
                  <a:lnTo>
                    <a:pt x="127" y="11"/>
                  </a:lnTo>
                  <a:lnTo>
                    <a:pt x="127" y="11"/>
                  </a:lnTo>
                  <a:lnTo>
                    <a:pt x="127" y="11"/>
                  </a:lnTo>
                  <a:lnTo>
                    <a:pt x="127" y="11"/>
                  </a:lnTo>
                  <a:lnTo>
                    <a:pt x="129" y="11"/>
                  </a:lnTo>
                  <a:lnTo>
                    <a:pt x="129" y="11"/>
                  </a:lnTo>
                  <a:lnTo>
                    <a:pt x="129"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9"/>
                  </a:lnTo>
                  <a:lnTo>
                    <a:pt x="135" y="9"/>
                  </a:lnTo>
                  <a:lnTo>
                    <a:pt x="135" y="9"/>
                  </a:lnTo>
                  <a:lnTo>
                    <a:pt x="137" y="9"/>
                  </a:lnTo>
                  <a:lnTo>
                    <a:pt x="137" y="9"/>
                  </a:lnTo>
                  <a:lnTo>
                    <a:pt x="137" y="9"/>
                  </a:lnTo>
                  <a:lnTo>
                    <a:pt x="138" y="9"/>
                  </a:lnTo>
                  <a:lnTo>
                    <a:pt x="138" y="9"/>
                  </a:lnTo>
                  <a:lnTo>
                    <a:pt x="138" y="9"/>
                  </a:lnTo>
                  <a:lnTo>
                    <a:pt x="138" y="9"/>
                  </a:lnTo>
                  <a:lnTo>
                    <a:pt x="140" y="9"/>
                  </a:lnTo>
                  <a:lnTo>
                    <a:pt x="140" y="9"/>
                  </a:lnTo>
                  <a:lnTo>
                    <a:pt x="140" y="9"/>
                  </a:lnTo>
                  <a:lnTo>
                    <a:pt x="142" y="9"/>
                  </a:lnTo>
                  <a:lnTo>
                    <a:pt x="142" y="9"/>
                  </a:lnTo>
                  <a:lnTo>
                    <a:pt x="142" y="9"/>
                  </a:lnTo>
                  <a:lnTo>
                    <a:pt x="142"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50" y="9"/>
                  </a:lnTo>
                  <a:lnTo>
                    <a:pt x="150" y="9"/>
                  </a:lnTo>
                  <a:lnTo>
                    <a:pt x="150" y="9"/>
                  </a:lnTo>
                  <a:lnTo>
                    <a:pt x="150" y="9"/>
                  </a:lnTo>
                  <a:lnTo>
                    <a:pt x="151" y="9"/>
                  </a:lnTo>
                  <a:lnTo>
                    <a:pt x="151" y="9"/>
                  </a:lnTo>
                  <a:lnTo>
                    <a:pt x="151" y="9"/>
                  </a:lnTo>
                  <a:lnTo>
                    <a:pt x="153" y="9"/>
                  </a:lnTo>
                  <a:lnTo>
                    <a:pt x="153" y="9"/>
                  </a:lnTo>
                  <a:lnTo>
                    <a:pt x="153" y="9"/>
                  </a:lnTo>
                  <a:lnTo>
                    <a:pt x="153" y="9"/>
                  </a:lnTo>
                  <a:lnTo>
                    <a:pt x="155" y="9"/>
                  </a:lnTo>
                  <a:lnTo>
                    <a:pt x="155" y="9"/>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4" y="7"/>
                  </a:lnTo>
                  <a:lnTo>
                    <a:pt x="166" y="7"/>
                  </a:lnTo>
                  <a:lnTo>
                    <a:pt x="166" y="7"/>
                  </a:lnTo>
                  <a:lnTo>
                    <a:pt x="166" y="7"/>
                  </a:lnTo>
                  <a:lnTo>
                    <a:pt x="168" y="7"/>
                  </a:lnTo>
                  <a:lnTo>
                    <a:pt x="168" y="7"/>
                  </a:lnTo>
                  <a:lnTo>
                    <a:pt x="168" y="7"/>
                  </a:lnTo>
                  <a:lnTo>
                    <a:pt x="169" y="7"/>
                  </a:lnTo>
                  <a:lnTo>
                    <a:pt x="169" y="7"/>
                  </a:lnTo>
                  <a:lnTo>
                    <a:pt x="169" y="7"/>
                  </a:lnTo>
                  <a:lnTo>
                    <a:pt x="169" y="7"/>
                  </a:lnTo>
                  <a:lnTo>
                    <a:pt x="171" y="7"/>
                  </a:lnTo>
                  <a:lnTo>
                    <a:pt x="171" y="7"/>
                  </a:lnTo>
                  <a:lnTo>
                    <a:pt x="171" y="7"/>
                  </a:lnTo>
                  <a:lnTo>
                    <a:pt x="173" y="7"/>
                  </a:lnTo>
                  <a:lnTo>
                    <a:pt x="173" y="7"/>
                  </a:lnTo>
                  <a:lnTo>
                    <a:pt x="173" y="7"/>
                  </a:lnTo>
                  <a:lnTo>
                    <a:pt x="173" y="7"/>
                  </a:lnTo>
                  <a:lnTo>
                    <a:pt x="174" y="5"/>
                  </a:lnTo>
                  <a:lnTo>
                    <a:pt x="174" y="5"/>
                  </a:lnTo>
                  <a:lnTo>
                    <a:pt x="174" y="5"/>
                  </a:lnTo>
                  <a:lnTo>
                    <a:pt x="176" y="5"/>
                  </a:lnTo>
                  <a:lnTo>
                    <a:pt x="176" y="5"/>
                  </a:lnTo>
                  <a:lnTo>
                    <a:pt x="176" y="5"/>
                  </a:lnTo>
                  <a:lnTo>
                    <a:pt x="176"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5"/>
                  </a:lnTo>
                  <a:lnTo>
                    <a:pt x="192" y="5"/>
                  </a:lnTo>
                  <a:lnTo>
                    <a:pt x="192" y="5"/>
                  </a:lnTo>
                  <a:lnTo>
                    <a:pt x="192" y="5"/>
                  </a:lnTo>
                  <a:lnTo>
                    <a:pt x="192" y="5"/>
                  </a:lnTo>
                  <a:lnTo>
                    <a:pt x="194" y="5"/>
                  </a:lnTo>
                  <a:lnTo>
                    <a:pt x="194" y="5"/>
                  </a:lnTo>
                  <a:lnTo>
                    <a:pt x="194" y="5"/>
                  </a:lnTo>
                  <a:lnTo>
                    <a:pt x="195" y="5"/>
                  </a:lnTo>
                  <a:lnTo>
                    <a:pt x="195" y="5"/>
                  </a:lnTo>
                  <a:lnTo>
                    <a:pt x="195" y="5"/>
                  </a:lnTo>
                  <a:lnTo>
                    <a:pt x="195" y="5"/>
                  </a:lnTo>
                  <a:lnTo>
                    <a:pt x="197" y="5"/>
                  </a:lnTo>
                  <a:lnTo>
                    <a:pt x="197" y="5"/>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3" y="4"/>
                  </a:lnTo>
                  <a:lnTo>
                    <a:pt x="203" y="4"/>
                  </a:lnTo>
                  <a:lnTo>
                    <a:pt x="203" y="4"/>
                  </a:lnTo>
                  <a:lnTo>
                    <a:pt x="203" y="4"/>
                  </a:lnTo>
                  <a:lnTo>
                    <a:pt x="205" y="4"/>
                  </a:lnTo>
                  <a:lnTo>
                    <a:pt x="205" y="4"/>
                  </a:lnTo>
                  <a:lnTo>
                    <a:pt x="205" y="4"/>
                  </a:lnTo>
                  <a:lnTo>
                    <a:pt x="207" y="4"/>
                  </a:lnTo>
                  <a:lnTo>
                    <a:pt x="207" y="4"/>
                  </a:lnTo>
                  <a:lnTo>
                    <a:pt x="207" y="4"/>
                  </a:lnTo>
                  <a:lnTo>
                    <a:pt x="207" y="4"/>
                  </a:lnTo>
                  <a:lnTo>
                    <a:pt x="208" y="4"/>
                  </a:lnTo>
                  <a:lnTo>
                    <a:pt x="208" y="4"/>
                  </a:lnTo>
                  <a:lnTo>
                    <a:pt x="208" y="4"/>
                  </a:lnTo>
                  <a:lnTo>
                    <a:pt x="210" y="4"/>
                  </a:lnTo>
                  <a:lnTo>
                    <a:pt x="210" y="4"/>
                  </a:lnTo>
                  <a:lnTo>
                    <a:pt x="210" y="4"/>
                  </a:lnTo>
                  <a:lnTo>
                    <a:pt x="212" y="4"/>
                  </a:lnTo>
                  <a:lnTo>
                    <a:pt x="212" y="4"/>
                  </a:lnTo>
                  <a:lnTo>
                    <a:pt x="212" y="4"/>
                  </a:lnTo>
                  <a:lnTo>
                    <a:pt x="212" y="4"/>
                  </a:lnTo>
                  <a:lnTo>
                    <a:pt x="213" y="4"/>
                  </a:lnTo>
                  <a:lnTo>
                    <a:pt x="213" y="4"/>
                  </a:lnTo>
                  <a:lnTo>
                    <a:pt x="213" y="4"/>
                  </a:lnTo>
                  <a:lnTo>
                    <a:pt x="215" y="4"/>
                  </a:lnTo>
                  <a:lnTo>
                    <a:pt x="215" y="4"/>
                  </a:lnTo>
                  <a:lnTo>
                    <a:pt x="215" y="4"/>
                  </a:lnTo>
                  <a:lnTo>
                    <a:pt x="215" y="4"/>
                  </a:lnTo>
                  <a:lnTo>
                    <a:pt x="216" y="4"/>
                  </a:lnTo>
                  <a:lnTo>
                    <a:pt x="216" y="2"/>
                  </a:lnTo>
                  <a:lnTo>
                    <a:pt x="216" y="2"/>
                  </a:lnTo>
                  <a:lnTo>
                    <a:pt x="218" y="2"/>
                  </a:lnTo>
                  <a:lnTo>
                    <a:pt x="218" y="2"/>
                  </a:lnTo>
                  <a:lnTo>
                    <a:pt x="218" y="2"/>
                  </a:lnTo>
                  <a:lnTo>
                    <a:pt x="220" y="2"/>
                  </a:lnTo>
                  <a:lnTo>
                    <a:pt x="220" y="2"/>
                  </a:lnTo>
                  <a:lnTo>
                    <a:pt x="220" y="2"/>
                  </a:lnTo>
                  <a:lnTo>
                    <a:pt x="220" y="2"/>
                  </a:lnTo>
                  <a:lnTo>
                    <a:pt x="221" y="2"/>
                  </a:lnTo>
                  <a:lnTo>
                    <a:pt x="221" y="2"/>
                  </a:lnTo>
                  <a:lnTo>
                    <a:pt x="221" y="2"/>
                  </a:lnTo>
                  <a:lnTo>
                    <a:pt x="223" y="2"/>
                  </a:lnTo>
                  <a:lnTo>
                    <a:pt x="223" y="2"/>
                  </a:lnTo>
                  <a:lnTo>
                    <a:pt x="223" y="2"/>
                  </a:lnTo>
                  <a:lnTo>
                    <a:pt x="223" y="2"/>
                  </a:lnTo>
                  <a:lnTo>
                    <a:pt x="225" y="2"/>
                  </a:lnTo>
                  <a:lnTo>
                    <a:pt x="225" y="2"/>
                  </a:lnTo>
                  <a:lnTo>
                    <a:pt x="225" y="2"/>
                  </a:lnTo>
                  <a:lnTo>
                    <a:pt x="226" y="2"/>
                  </a:lnTo>
                  <a:lnTo>
                    <a:pt x="226" y="2"/>
                  </a:lnTo>
                  <a:lnTo>
                    <a:pt x="226" y="2"/>
                  </a:lnTo>
                  <a:lnTo>
                    <a:pt x="226" y="2"/>
                  </a:lnTo>
                  <a:lnTo>
                    <a:pt x="228" y="2"/>
                  </a:lnTo>
                  <a:lnTo>
                    <a:pt x="228" y="2"/>
                  </a:lnTo>
                  <a:lnTo>
                    <a:pt x="228" y="2"/>
                  </a:lnTo>
                  <a:lnTo>
                    <a:pt x="229" y="2"/>
                  </a:lnTo>
                  <a:lnTo>
                    <a:pt x="229" y="2"/>
                  </a:lnTo>
                  <a:lnTo>
                    <a:pt x="229" y="2"/>
                  </a:lnTo>
                  <a:lnTo>
                    <a:pt x="231" y="2"/>
                  </a:lnTo>
                  <a:lnTo>
                    <a:pt x="231" y="2"/>
                  </a:lnTo>
                  <a:lnTo>
                    <a:pt x="231" y="2"/>
                  </a:lnTo>
                  <a:lnTo>
                    <a:pt x="231" y="2"/>
                  </a:lnTo>
                  <a:lnTo>
                    <a:pt x="233" y="2"/>
                  </a:lnTo>
                  <a:lnTo>
                    <a:pt x="233" y="2"/>
                  </a:lnTo>
                  <a:lnTo>
                    <a:pt x="233" y="2"/>
                  </a:lnTo>
                  <a:lnTo>
                    <a:pt x="234" y="2"/>
                  </a:lnTo>
                  <a:lnTo>
                    <a:pt x="234" y="2"/>
                  </a:lnTo>
                  <a:lnTo>
                    <a:pt x="234" y="0"/>
                  </a:lnTo>
                  <a:lnTo>
                    <a:pt x="234"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38" name=""/>
            <p:cNvSpPr/>
            <p:nvPr/>
          </p:nvSpPr>
          <p:spPr>
            <a:xfrm>
              <a:off x="2309760" y="6265800"/>
              <a:ext cx="189000" cy="14400"/>
            </a:xfrm>
            <a:custGeom>
              <a:avLst/>
              <a:gdLst/>
              <a:ahLst/>
              <a:rect l="l" t="t" r="r" b="b"/>
              <a:pathLst>
                <a:path w="238" h="18">
                  <a:moveTo>
                    <a:pt x="238" y="0"/>
                  </a:moveTo>
                  <a:lnTo>
                    <a:pt x="238" y="0"/>
                  </a:lnTo>
                  <a:lnTo>
                    <a:pt x="238" y="0"/>
                  </a:lnTo>
                  <a:lnTo>
                    <a:pt x="236" y="0"/>
                  </a:lnTo>
                  <a:lnTo>
                    <a:pt x="236" y="0"/>
                  </a:lnTo>
                  <a:lnTo>
                    <a:pt x="236" y="0"/>
                  </a:lnTo>
                  <a:lnTo>
                    <a:pt x="234" y="0"/>
                  </a:lnTo>
                  <a:lnTo>
                    <a:pt x="234" y="0"/>
                  </a:lnTo>
                  <a:lnTo>
                    <a:pt x="234" y="2"/>
                  </a:lnTo>
                  <a:lnTo>
                    <a:pt x="234" y="2"/>
                  </a:lnTo>
                  <a:lnTo>
                    <a:pt x="233" y="2"/>
                  </a:lnTo>
                  <a:lnTo>
                    <a:pt x="233" y="2"/>
                  </a:lnTo>
                  <a:lnTo>
                    <a:pt x="233" y="2"/>
                  </a:lnTo>
                  <a:lnTo>
                    <a:pt x="231" y="2"/>
                  </a:lnTo>
                  <a:lnTo>
                    <a:pt x="231" y="2"/>
                  </a:lnTo>
                  <a:lnTo>
                    <a:pt x="231" y="2"/>
                  </a:lnTo>
                  <a:lnTo>
                    <a:pt x="231" y="2"/>
                  </a:lnTo>
                  <a:lnTo>
                    <a:pt x="229" y="2"/>
                  </a:lnTo>
                  <a:lnTo>
                    <a:pt x="229" y="2"/>
                  </a:lnTo>
                  <a:lnTo>
                    <a:pt x="229" y="2"/>
                  </a:lnTo>
                  <a:lnTo>
                    <a:pt x="228" y="2"/>
                  </a:lnTo>
                  <a:lnTo>
                    <a:pt x="228" y="2"/>
                  </a:lnTo>
                  <a:lnTo>
                    <a:pt x="228" y="2"/>
                  </a:lnTo>
                  <a:lnTo>
                    <a:pt x="226" y="2"/>
                  </a:lnTo>
                  <a:lnTo>
                    <a:pt x="226" y="2"/>
                  </a:lnTo>
                  <a:lnTo>
                    <a:pt x="226" y="2"/>
                  </a:lnTo>
                  <a:lnTo>
                    <a:pt x="226" y="2"/>
                  </a:lnTo>
                  <a:lnTo>
                    <a:pt x="225" y="2"/>
                  </a:lnTo>
                  <a:lnTo>
                    <a:pt x="225" y="2"/>
                  </a:lnTo>
                  <a:lnTo>
                    <a:pt x="225" y="2"/>
                  </a:lnTo>
                  <a:lnTo>
                    <a:pt x="223" y="2"/>
                  </a:lnTo>
                  <a:lnTo>
                    <a:pt x="223" y="2"/>
                  </a:lnTo>
                  <a:lnTo>
                    <a:pt x="223" y="2"/>
                  </a:lnTo>
                  <a:lnTo>
                    <a:pt x="223" y="2"/>
                  </a:lnTo>
                  <a:lnTo>
                    <a:pt x="221" y="2"/>
                  </a:lnTo>
                  <a:lnTo>
                    <a:pt x="221" y="2"/>
                  </a:lnTo>
                  <a:lnTo>
                    <a:pt x="221" y="2"/>
                  </a:lnTo>
                  <a:lnTo>
                    <a:pt x="220" y="2"/>
                  </a:lnTo>
                  <a:lnTo>
                    <a:pt x="220" y="2"/>
                  </a:lnTo>
                  <a:lnTo>
                    <a:pt x="220" y="2"/>
                  </a:lnTo>
                  <a:lnTo>
                    <a:pt x="220" y="2"/>
                  </a:lnTo>
                  <a:lnTo>
                    <a:pt x="218" y="2"/>
                  </a:lnTo>
                  <a:lnTo>
                    <a:pt x="218" y="2"/>
                  </a:lnTo>
                  <a:lnTo>
                    <a:pt x="218" y="2"/>
                  </a:lnTo>
                  <a:lnTo>
                    <a:pt x="216" y="2"/>
                  </a:lnTo>
                  <a:lnTo>
                    <a:pt x="216" y="2"/>
                  </a:lnTo>
                  <a:lnTo>
                    <a:pt x="216" y="4"/>
                  </a:lnTo>
                  <a:lnTo>
                    <a:pt x="215" y="4"/>
                  </a:lnTo>
                  <a:lnTo>
                    <a:pt x="215" y="4"/>
                  </a:lnTo>
                  <a:lnTo>
                    <a:pt x="215" y="4"/>
                  </a:lnTo>
                  <a:lnTo>
                    <a:pt x="215" y="4"/>
                  </a:lnTo>
                  <a:lnTo>
                    <a:pt x="213" y="4"/>
                  </a:lnTo>
                  <a:lnTo>
                    <a:pt x="213" y="4"/>
                  </a:lnTo>
                  <a:lnTo>
                    <a:pt x="213" y="4"/>
                  </a:lnTo>
                  <a:lnTo>
                    <a:pt x="212" y="4"/>
                  </a:lnTo>
                  <a:lnTo>
                    <a:pt x="212" y="4"/>
                  </a:lnTo>
                  <a:lnTo>
                    <a:pt x="212" y="4"/>
                  </a:lnTo>
                  <a:lnTo>
                    <a:pt x="212" y="4"/>
                  </a:lnTo>
                  <a:lnTo>
                    <a:pt x="210" y="4"/>
                  </a:lnTo>
                  <a:lnTo>
                    <a:pt x="210" y="4"/>
                  </a:lnTo>
                  <a:lnTo>
                    <a:pt x="210" y="4"/>
                  </a:lnTo>
                  <a:lnTo>
                    <a:pt x="208" y="4"/>
                  </a:lnTo>
                  <a:lnTo>
                    <a:pt x="208" y="4"/>
                  </a:lnTo>
                  <a:lnTo>
                    <a:pt x="208" y="4"/>
                  </a:lnTo>
                  <a:lnTo>
                    <a:pt x="207" y="4"/>
                  </a:lnTo>
                  <a:lnTo>
                    <a:pt x="207" y="4"/>
                  </a:lnTo>
                  <a:lnTo>
                    <a:pt x="207" y="4"/>
                  </a:lnTo>
                  <a:lnTo>
                    <a:pt x="207" y="4"/>
                  </a:lnTo>
                  <a:lnTo>
                    <a:pt x="205" y="4"/>
                  </a:lnTo>
                  <a:lnTo>
                    <a:pt x="205" y="4"/>
                  </a:lnTo>
                  <a:lnTo>
                    <a:pt x="205" y="4"/>
                  </a:lnTo>
                  <a:lnTo>
                    <a:pt x="203" y="4"/>
                  </a:lnTo>
                  <a:lnTo>
                    <a:pt x="203" y="4"/>
                  </a:lnTo>
                  <a:lnTo>
                    <a:pt x="203" y="4"/>
                  </a:lnTo>
                  <a:lnTo>
                    <a:pt x="203" y="4"/>
                  </a:lnTo>
                  <a:lnTo>
                    <a:pt x="202" y="4"/>
                  </a:lnTo>
                  <a:lnTo>
                    <a:pt x="202" y="4"/>
                  </a:lnTo>
                  <a:lnTo>
                    <a:pt x="202" y="4"/>
                  </a:lnTo>
                  <a:lnTo>
                    <a:pt x="200" y="4"/>
                  </a:lnTo>
                  <a:lnTo>
                    <a:pt x="200" y="4"/>
                  </a:lnTo>
                  <a:lnTo>
                    <a:pt x="200" y="4"/>
                  </a:lnTo>
                  <a:lnTo>
                    <a:pt x="200" y="4"/>
                  </a:lnTo>
                  <a:lnTo>
                    <a:pt x="199" y="4"/>
                  </a:lnTo>
                  <a:lnTo>
                    <a:pt x="199" y="4"/>
                  </a:lnTo>
                  <a:lnTo>
                    <a:pt x="199" y="4"/>
                  </a:lnTo>
                  <a:lnTo>
                    <a:pt x="197" y="4"/>
                  </a:lnTo>
                  <a:lnTo>
                    <a:pt x="197" y="5"/>
                  </a:lnTo>
                  <a:lnTo>
                    <a:pt x="197" y="5"/>
                  </a:lnTo>
                  <a:lnTo>
                    <a:pt x="195" y="5"/>
                  </a:lnTo>
                  <a:lnTo>
                    <a:pt x="195" y="5"/>
                  </a:lnTo>
                  <a:lnTo>
                    <a:pt x="195" y="5"/>
                  </a:lnTo>
                  <a:lnTo>
                    <a:pt x="195" y="5"/>
                  </a:lnTo>
                  <a:lnTo>
                    <a:pt x="194" y="5"/>
                  </a:lnTo>
                  <a:lnTo>
                    <a:pt x="194" y="5"/>
                  </a:lnTo>
                  <a:lnTo>
                    <a:pt x="194" y="5"/>
                  </a:lnTo>
                  <a:lnTo>
                    <a:pt x="192" y="5"/>
                  </a:lnTo>
                  <a:lnTo>
                    <a:pt x="192" y="5"/>
                  </a:lnTo>
                  <a:lnTo>
                    <a:pt x="192" y="5"/>
                  </a:lnTo>
                  <a:lnTo>
                    <a:pt x="192" y="5"/>
                  </a:lnTo>
                  <a:lnTo>
                    <a:pt x="190" y="5"/>
                  </a:lnTo>
                  <a:lnTo>
                    <a:pt x="190" y="5"/>
                  </a:lnTo>
                  <a:lnTo>
                    <a:pt x="190" y="5"/>
                  </a:lnTo>
                  <a:lnTo>
                    <a:pt x="189" y="5"/>
                  </a:lnTo>
                  <a:lnTo>
                    <a:pt x="189" y="5"/>
                  </a:lnTo>
                  <a:lnTo>
                    <a:pt x="189" y="5"/>
                  </a:lnTo>
                  <a:lnTo>
                    <a:pt x="189" y="5"/>
                  </a:lnTo>
                  <a:lnTo>
                    <a:pt x="187" y="5"/>
                  </a:lnTo>
                  <a:lnTo>
                    <a:pt x="187" y="5"/>
                  </a:lnTo>
                  <a:lnTo>
                    <a:pt x="187" y="5"/>
                  </a:lnTo>
                  <a:lnTo>
                    <a:pt x="186" y="5"/>
                  </a:lnTo>
                  <a:lnTo>
                    <a:pt x="186" y="5"/>
                  </a:lnTo>
                  <a:lnTo>
                    <a:pt x="186" y="5"/>
                  </a:lnTo>
                  <a:lnTo>
                    <a:pt x="184" y="5"/>
                  </a:lnTo>
                  <a:lnTo>
                    <a:pt x="184" y="5"/>
                  </a:lnTo>
                  <a:lnTo>
                    <a:pt x="184" y="5"/>
                  </a:lnTo>
                  <a:lnTo>
                    <a:pt x="184" y="5"/>
                  </a:lnTo>
                  <a:lnTo>
                    <a:pt x="182" y="5"/>
                  </a:lnTo>
                  <a:lnTo>
                    <a:pt x="182" y="5"/>
                  </a:lnTo>
                  <a:lnTo>
                    <a:pt x="182" y="5"/>
                  </a:lnTo>
                  <a:lnTo>
                    <a:pt x="181" y="5"/>
                  </a:lnTo>
                  <a:lnTo>
                    <a:pt x="181" y="5"/>
                  </a:lnTo>
                  <a:lnTo>
                    <a:pt x="181" y="5"/>
                  </a:lnTo>
                  <a:lnTo>
                    <a:pt x="181" y="5"/>
                  </a:lnTo>
                  <a:lnTo>
                    <a:pt x="179" y="5"/>
                  </a:lnTo>
                  <a:lnTo>
                    <a:pt x="179" y="5"/>
                  </a:lnTo>
                  <a:lnTo>
                    <a:pt x="179" y="5"/>
                  </a:lnTo>
                  <a:lnTo>
                    <a:pt x="177" y="5"/>
                  </a:lnTo>
                  <a:lnTo>
                    <a:pt x="177" y="5"/>
                  </a:lnTo>
                  <a:lnTo>
                    <a:pt x="177" y="5"/>
                  </a:lnTo>
                  <a:lnTo>
                    <a:pt x="176" y="5"/>
                  </a:lnTo>
                  <a:lnTo>
                    <a:pt x="176" y="5"/>
                  </a:lnTo>
                  <a:lnTo>
                    <a:pt x="176" y="5"/>
                  </a:lnTo>
                  <a:lnTo>
                    <a:pt x="176" y="5"/>
                  </a:lnTo>
                  <a:lnTo>
                    <a:pt x="174" y="5"/>
                  </a:lnTo>
                  <a:lnTo>
                    <a:pt x="174" y="5"/>
                  </a:lnTo>
                  <a:lnTo>
                    <a:pt x="174" y="5"/>
                  </a:lnTo>
                  <a:lnTo>
                    <a:pt x="173" y="7"/>
                  </a:lnTo>
                  <a:lnTo>
                    <a:pt x="173" y="7"/>
                  </a:lnTo>
                  <a:lnTo>
                    <a:pt x="173" y="7"/>
                  </a:lnTo>
                  <a:lnTo>
                    <a:pt x="173" y="7"/>
                  </a:lnTo>
                  <a:lnTo>
                    <a:pt x="171" y="7"/>
                  </a:lnTo>
                  <a:lnTo>
                    <a:pt x="171" y="7"/>
                  </a:lnTo>
                  <a:lnTo>
                    <a:pt x="171" y="7"/>
                  </a:lnTo>
                  <a:lnTo>
                    <a:pt x="169" y="7"/>
                  </a:lnTo>
                  <a:lnTo>
                    <a:pt x="169" y="7"/>
                  </a:lnTo>
                  <a:lnTo>
                    <a:pt x="169" y="7"/>
                  </a:lnTo>
                  <a:lnTo>
                    <a:pt x="169" y="7"/>
                  </a:lnTo>
                  <a:lnTo>
                    <a:pt x="168" y="7"/>
                  </a:lnTo>
                  <a:lnTo>
                    <a:pt x="168" y="7"/>
                  </a:lnTo>
                  <a:lnTo>
                    <a:pt x="168" y="7"/>
                  </a:lnTo>
                  <a:lnTo>
                    <a:pt x="166" y="7"/>
                  </a:lnTo>
                  <a:lnTo>
                    <a:pt x="166" y="7"/>
                  </a:lnTo>
                  <a:lnTo>
                    <a:pt x="166" y="7"/>
                  </a:lnTo>
                  <a:lnTo>
                    <a:pt x="164" y="7"/>
                  </a:lnTo>
                  <a:lnTo>
                    <a:pt x="164" y="7"/>
                  </a:lnTo>
                  <a:lnTo>
                    <a:pt x="164" y="7"/>
                  </a:lnTo>
                  <a:lnTo>
                    <a:pt x="164" y="7"/>
                  </a:lnTo>
                  <a:lnTo>
                    <a:pt x="163" y="7"/>
                  </a:lnTo>
                  <a:lnTo>
                    <a:pt x="163" y="7"/>
                  </a:lnTo>
                  <a:lnTo>
                    <a:pt x="163"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5" y="7"/>
                  </a:lnTo>
                  <a:lnTo>
                    <a:pt x="155" y="9"/>
                  </a:lnTo>
                  <a:lnTo>
                    <a:pt x="155" y="9"/>
                  </a:lnTo>
                  <a:lnTo>
                    <a:pt x="153" y="9"/>
                  </a:lnTo>
                  <a:lnTo>
                    <a:pt x="153" y="9"/>
                  </a:lnTo>
                  <a:lnTo>
                    <a:pt x="153" y="9"/>
                  </a:lnTo>
                  <a:lnTo>
                    <a:pt x="153" y="9"/>
                  </a:lnTo>
                  <a:lnTo>
                    <a:pt x="151" y="9"/>
                  </a:lnTo>
                  <a:lnTo>
                    <a:pt x="151" y="9"/>
                  </a:lnTo>
                  <a:lnTo>
                    <a:pt x="151" y="9"/>
                  </a:lnTo>
                  <a:lnTo>
                    <a:pt x="150" y="9"/>
                  </a:lnTo>
                  <a:lnTo>
                    <a:pt x="150" y="9"/>
                  </a:lnTo>
                  <a:lnTo>
                    <a:pt x="150" y="9"/>
                  </a:lnTo>
                  <a:lnTo>
                    <a:pt x="150" y="9"/>
                  </a:lnTo>
                  <a:lnTo>
                    <a:pt x="148" y="9"/>
                  </a:lnTo>
                  <a:lnTo>
                    <a:pt x="148" y="9"/>
                  </a:lnTo>
                  <a:lnTo>
                    <a:pt x="148" y="9"/>
                  </a:lnTo>
                  <a:lnTo>
                    <a:pt x="146" y="9"/>
                  </a:lnTo>
                  <a:lnTo>
                    <a:pt x="146" y="9"/>
                  </a:lnTo>
                  <a:lnTo>
                    <a:pt x="146" y="9"/>
                  </a:lnTo>
                  <a:lnTo>
                    <a:pt x="145" y="9"/>
                  </a:lnTo>
                  <a:lnTo>
                    <a:pt x="145" y="9"/>
                  </a:lnTo>
                  <a:lnTo>
                    <a:pt x="145" y="9"/>
                  </a:lnTo>
                  <a:lnTo>
                    <a:pt x="145" y="9"/>
                  </a:lnTo>
                  <a:lnTo>
                    <a:pt x="143" y="9"/>
                  </a:lnTo>
                  <a:lnTo>
                    <a:pt x="143" y="9"/>
                  </a:lnTo>
                  <a:lnTo>
                    <a:pt x="143" y="9"/>
                  </a:lnTo>
                  <a:lnTo>
                    <a:pt x="142" y="9"/>
                  </a:lnTo>
                  <a:lnTo>
                    <a:pt x="142" y="9"/>
                  </a:lnTo>
                  <a:lnTo>
                    <a:pt x="142" y="9"/>
                  </a:lnTo>
                  <a:lnTo>
                    <a:pt x="142" y="9"/>
                  </a:lnTo>
                  <a:lnTo>
                    <a:pt x="140" y="9"/>
                  </a:lnTo>
                  <a:lnTo>
                    <a:pt x="140" y="9"/>
                  </a:lnTo>
                  <a:lnTo>
                    <a:pt x="140" y="9"/>
                  </a:lnTo>
                  <a:lnTo>
                    <a:pt x="138" y="9"/>
                  </a:lnTo>
                  <a:lnTo>
                    <a:pt x="138" y="9"/>
                  </a:lnTo>
                  <a:lnTo>
                    <a:pt x="138" y="9"/>
                  </a:lnTo>
                  <a:lnTo>
                    <a:pt x="138" y="9"/>
                  </a:lnTo>
                  <a:lnTo>
                    <a:pt x="137" y="9"/>
                  </a:lnTo>
                  <a:lnTo>
                    <a:pt x="137" y="9"/>
                  </a:lnTo>
                  <a:lnTo>
                    <a:pt x="137" y="9"/>
                  </a:lnTo>
                  <a:lnTo>
                    <a:pt x="135" y="9"/>
                  </a:lnTo>
                  <a:lnTo>
                    <a:pt x="135" y="9"/>
                  </a:lnTo>
                  <a:lnTo>
                    <a:pt x="135" y="9"/>
                  </a:lnTo>
                  <a:lnTo>
                    <a:pt x="133" y="11"/>
                  </a:lnTo>
                  <a:lnTo>
                    <a:pt x="133" y="11"/>
                  </a:lnTo>
                  <a:lnTo>
                    <a:pt x="133" y="11"/>
                  </a:lnTo>
                  <a:lnTo>
                    <a:pt x="133" y="11"/>
                  </a:lnTo>
                  <a:lnTo>
                    <a:pt x="132" y="11"/>
                  </a:lnTo>
                  <a:lnTo>
                    <a:pt x="132" y="11"/>
                  </a:lnTo>
                  <a:lnTo>
                    <a:pt x="132" y="11"/>
                  </a:lnTo>
                  <a:lnTo>
                    <a:pt x="130" y="11"/>
                  </a:lnTo>
                  <a:lnTo>
                    <a:pt x="130" y="11"/>
                  </a:lnTo>
                  <a:lnTo>
                    <a:pt x="130" y="11"/>
                  </a:lnTo>
                  <a:lnTo>
                    <a:pt x="130" y="11"/>
                  </a:lnTo>
                  <a:lnTo>
                    <a:pt x="129" y="11"/>
                  </a:lnTo>
                  <a:lnTo>
                    <a:pt x="129" y="11"/>
                  </a:lnTo>
                  <a:lnTo>
                    <a:pt x="129" y="11"/>
                  </a:lnTo>
                  <a:lnTo>
                    <a:pt x="127" y="11"/>
                  </a:lnTo>
                  <a:lnTo>
                    <a:pt x="127" y="11"/>
                  </a:lnTo>
                  <a:lnTo>
                    <a:pt x="127" y="11"/>
                  </a:lnTo>
                  <a:lnTo>
                    <a:pt x="127" y="11"/>
                  </a:lnTo>
                  <a:lnTo>
                    <a:pt x="125" y="11"/>
                  </a:lnTo>
                  <a:lnTo>
                    <a:pt x="125" y="11"/>
                  </a:lnTo>
                  <a:lnTo>
                    <a:pt x="125" y="11"/>
                  </a:lnTo>
                  <a:lnTo>
                    <a:pt x="124" y="11"/>
                  </a:lnTo>
                  <a:lnTo>
                    <a:pt x="124" y="11"/>
                  </a:lnTo>
                  <a:lnTo>
                    <a:pt x="124" y="11"/>
                  </a:lnTo>
                  <a:lnTo>
                    <a:pt x="122" y="11"/>
                  </a:lnTo>
                  <a:lnTo>
                    <a:pt x="122" y="11"/>
                  </a:lnTo>
                  <a:lnTo>
                    <a:pt x="122" y="11"/>
                  </a:lnTo>
                  <a:lnTo>
                    <a:pt x="122" y="11"/>
                  </a:lnTo>
                  <a:lnTo>
                    <a:pt x="120" y="11"/>
                  </a:lnTo>
                  <a:lnTo>
                    <a:pt x="120" y="11"/>
                  </a:lnTo>
                  <a:lnTo>
                    <a:pt x="120" y="11"/>
                  </a:lnTo>
                  <a:lnTo>
                    <a:pt x="119" y="11"/>
                  </a:lnTo>
                  <a:lnTo>
                    <a:pt x="119" y="11"/>
                  </a:lnTo>
                  <a:lnTo>
                    <a:pt x="119" y="11"/>
                  </a:lnTo>
                  <a:lnTo>
                    <a:pt x="119" y="11"/>
                  </a:lnTo>
                  <a:lnTo>
                    <a:pt x="117" y="11"/>
                  </a:lnTo>
                  <a:lnTo>
                    <a:pt x="117" y="11"/>
                  </a:lnTo>
                  <a:lnTo>
                    <a:pt x="117" y="11"/>
                  </a:lnTo>
                  <a:lnTo>
                    <a:pt x="116" y="11"/>
                  </a:lnTo>
                  <a:lnTo>
                    <a:pt x="116" y="11"/>
                  </a:lnTo>
                  <a:lnTo>
                    <a:pt x="116" y="11"/>
                  </a:lnTo>
                  <a:lnTo>
                    <a:pt x="114" y="11"/>
                  </a:lnTo>
                  <a:lnTo>
                    <a:pt x="114" y="11"/>
                  </a:lnTo>
                  <a:lnTo>
                    <a:pt x="114" y="11"/>
                  </a:lnTo>
                  <a:lnTo>
                    <a:pt x="114" y="11"/>
                  </a:lnTo>
                  <a:lnTo>
                    <a:pt x="112" y="11"/>
                  </a:lnTo>
                  <a:lnTo>
                    <a:pt x="112" y="11"/>
                  </a:lnTo>
                  <a:lnTo>
                    <a:pt x="112" y="11"/>
                  </a:lnTo>
                  <a:lnTo>
                    <a:pt x="111" y="11"/>
                  </a:lnTo>
                  <a:lnTo>
                    <a:pt x="111" y="12"/>
                  </a:lnTo>
                  <a:lnTo>
                    <a:pt x="111" y="12"/>
                  </a:lnTo>
                  <a:lnTo>
                    <a:pt x="111" y="12"/>
                  </a:lnTo>
                  <a:lnTo>
                    <a:pt x="109" y="12"/>
                  </a:lnTo>
                  <a:lnTo>
                    <a:pt x="109" y="12"/>
                  </a:lnTo>
                  <a:lnTo>
                    <a:pt x="109" y="12"/>
                  </a:lnTo>
                  <a:lnTo>
                    <a:pt x="107" y="12"/>
                  </a:lnTo>
                  <a:lnTo>
                    <a:pt x="107" y="12"/>
                  </a:lnTo>
                  <a:lnTo>
                    <a:pt x="107" y="12"/>
                  </a:lnTo>
                  <a:lnTo>
                    <a:pt x="107" y="12"/>
                  </a:lnTo>
                  <a:lnTo>
                    <a:pt x="106" y="12"/>
                  </a:lnTo>
                  <a:lnTo>
                    <a:pt x="106" y="12"/>
                  </a:lnTo>
                  <a:lnTo>
                    <a:pt x="106" y="12"/>
                  </a:lnTo>
                  <a:lnTo>
                    <a:pt x="104" y="12"/>
                  </a:lnTo>
                  <a:lnTo>
                    <a:pt x="104" y="12"/>
                  </a:lnTo>
                  <a:lnTo>
                    <a:pt x="104" y="12"/>
                  </a:lnTo>
                  <a:lnTo>
                    <a:pt x="103"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4" y="12"/>
                  </a:lnTo>
                  <a:lnTo>
                    <a:pt x="94" y="12"/>
                  </a:lnTo>
                  <a:lnTo>
                    <a:pt x="94" y="12"/>
                  </a:lnTo>
                  <a:lnTo>
                    <a:pt x="93" y="12"/>
                  </a:lnTo>
                  <a:lnTo>
                    <a:pt x="93" y="12"/>
                  </a:lnTo>
                  <a:lnTo>
                    <a:pt x="93" y="12"/>
                  </a:lnTo>
                  <a:lnTo>
                    <a:pt x="91"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3" y="12"/>
                  </a:lnTo>
                  <a:lnTo>
                    <a:pt x="83" y="12"/>
                  </a:lnTo>
                  <a:lnTo>
                    <a:pt x="83" y="12"/>
                  </a:lnTo>
                  <a:lnTo>
                    <a:pt x="83" y="12"/>
                  </a:lnTo>
                  <a:lnTo>
                    <a:pt x="81" y="12"/>
                  </a:lnTo>
                  <a:lnTo>
                    <a:pt x="81" y="12"/>
                  </a:lnTo>
                  <a:lnTo>
                    <a:pt x="81" y="12"/>
                  </a:lnTo>
                  <a:lnTo>
                    <a:pt x="80" y="12"/>
                  </a:lnTo>
                  <a:lnTo>
                    <a:pt x="80" y="12"/>
                  </a:lnTo>
                  <a:lnTo>
                    <a:pt x="80" y="14"/>
                  </a:lnTo>
                  <a:lnTo>
                    <a:pt x="80" y="14"/>
                  </a:lnTo>
                  <a:lnTo>
                    <a:pt x="78" y="14"/>
                  </a:lnTo>
                  <a:lnTo>
                    <a:pt x="78" y="14"/>
                  </a:lnTo>
                  <a:lnTo>
                    <a:pt x="78" y="14"/>
                  </a:lnTo>
                  <a:lnTo>
                    <a:pt x="76" y="14"/>
                  </a:lnTo>
                  <a:lnTo>
                    <a:pt x="76" y="14"/>
                  </a:lnTo>
                  <a:lnTo>
                    <a:pt x="76" y="14"/>
                  </a:lnTo>
                  <a:lnTo>
                    <a:pt x="76" y="14"/>
                  </a:lnTo>
                  <a:lnTo>
                    <a:pt x="75" y="14"/>
                  </a:lnTo>
                  <a:lnTo>
                    <a:pt x="75" y="14"/>
                  </a:lnTo>
                  <a:lnTo>
                    <a:pt x="75" y="14"/>
                  </a:lnTo>
                  <a:lnTo>
                    <a:pt x="73" y="14"/>
                  </a:lnTo>
                  <a:lnTo>
                    <a:pt x="73" y="14"/>
                  </a:lnTo>
                  <a:lnTo>
                    <a:pt x="73" y="14"/>
                  </a:lnTo>
                  <a:lnTo>
                    <a:pt x="72" y="14"/>
                  </a:lnTo>
                  <a:lnTo>
                    <a:pt x="72" y="14"/>
                  </a:lnTo>
                  <a:lnTo>
                    <a:pt x="72" y="14"/>
                  </a:lnTo>
                  <a:lnTo>
                    <a:pt x="72" y="14"/>
                  </a:lnTo>
                  <a:lnTo>
                    <a:pt x="70" y="14"/>
                  </a:lnTo>
                  <a:lnTo>
                    <a:pt x="70" y="14"/>
                  </a:lnTo>
                  <a:lnTo>
                    <a:pt x="70" y="14"/>
                  </a:lnTo>
                  <a:lnTo>
                    <a:pt x="68" y="14"/>
                  </a:lnTo>
                  <a:lnTo>
                    <a:pt x="68" y="14"/>
                  </a:lnTo>
                  <a:lnTo>
                    <a:pt x="68" y="14"/>
                  </a:lnTo>
                  <a:lnTo>
                    <a:pt x="68" y="14"/>
                  </a:lnTo>
                  <a:lnTo>
                    <a:pt x="67" y="14"/>
                  </a:lnTo>
                  <a:lnTo>
                    <a:pt x="67" y="14"/>
                  </a:lnTo>
                  <a:lnTo>
                    <a:pt x="67" y="14"/>
                  </a:lnTo>
                  <a:lnTo>
                    <a:pt x="65" y="14"/>
                  </a:lnTo>
                  <a:lnTo>
                    <a:pt x="65" y="14"/>
                  </a:lnTo>
                  <a:lnTo>
                    <a:pt x="65" y="14"/>
                  </a:lnTo>
                  <a:lnTo>
                    <a:pt x="65" y="14"/>
                  </a:lnTo>
                  <a:lnTo>
                    <a:pt x="63" y="14"/>
                  </a:lnTo>
                  <a:lnTo>
                    <a:pt x="63" y="14"/>
                  </a:lnTo>
                  <a:lnTo>
                    <a:pt x="63" y="14"/>
                  </a:lnTo>
                  <a:lnTo>
                    <a:pt x="62" y="14"/>
                  </a:lnTo>
                  <a:lnTo>
                    <a:pt x="62" y="14"/>
                  </a:lnTo>
                  <a:lnTo>
                    <a:pt x="62" y="14"/>
                  </a:lnTo>
                  <a:lnTo>
                    <a:pt x="60" y="14"/>
                  </a:lnTo>
                  <a:lnTo>
                    <a:pt x="60" y="14"/>
                  </a:lnTo>
                  <a:lnTo>
                    <a:pt x="60" y="14"/>
                  </a:lnTo>
                  <a:lnTo>
                    <a:pt x="60" y="14"/>
                  </a:lnTo>
                  <a:lnTo>
                    <a:pt x="59" y="14"/>
                  </a:lnTo>
                  <a:lnTo>
                    <a:pt x="59" y="14"/>
                  </a:lnTo>
                  <a:lnTo>
                    <a:pt x="59" y="14"/>
                  </a:lnTo>
                  <a:lnTo>
                    <a:pt x="57" y="14"/>
                  </a:lnTo>
                  <a:lnTo>
                    <a:pt x="57" y="14"/>
                  </a:lnTo>
                  <a:lnTo>
                    <a:pt x="57" y="14"/>
                  </a:lnTo>
                  <a:lnTo>
                    <a:pt x="57" y="14"/>
                  </a:lnTo>
                  <a:lnTo>
                    <a:pt x="55" y="14"/>
                  </a:lnTo>
                  <a:lnTo>
                    <a:pt x="55" y="14"/>
                  </a:lnTo>
                  <a:lnTo>
                    <a:pt x="55" y="14"/>
                  </a:lnTo>
                  <a:lnTo>
                    <a:pt x="54" y="14"/>
                  </a:lnTo>
                  <a:lnTo>
                    <a:pt x="54" y="14"/>
                  </a:lnTo>
                  <a:lnTo>
                    <a:pt x="54" y="14"/>
                  </a:lnTo>
                  <a:lnTo>
                    <a:pt x="54" y="16"/>
                  </a:lnTo>
                  <a:lnTo>
                    <a:pt x="52" y="16"/>
                  </a:lnTo>
                  <a:lnTo>
                    <a:pt x="52" y="16"/>
                  </a:lnTo>
                  <a:lnTo>
                    <a:pt x="52" y="16"/>
                  </a:lnTo>
                  <a:lnTo>
                    <a:pt x="50" y="16"/>
                  </a:lnTo>
                  <a:lnTo>
                    <a:pt x="50" y="16"/>
                  </a:lnTo>
                  <a:lnTo>
                    <a:pt x="50" y="16"/>
                  </a:lnTo>
                  <a:lnTo>
                    <a:pt x="49" y="16"/>
                  </a:lnTo>
                  <a:lnTo>
                    <a:pt x="49" y="16"/>
                  </a:lnTo>
                  <a:lnTo>
                    <a:pt x="49" y="16"/>
                  </a:lnTo>
                  <a:lnTo>
                    <a:pt x="49" y="16"/>
                  </a:lnTo>
                  <a:lnTo>
                    <a:pt x="47" y="16"/>
                  </a:lnTo>
                  <a:lnTo>
                    <a:pt x="47" y="16"/>
                  </a:lnTo>
                  <a:lnTo>
                    <a:pt x="47" y="16"/>
                  </a:lnTo>
                  <a:lnTo>
                    <a:pt x="46" y="16"/>
                  </a:lnTo>
                  <a:lnTo>
                    <a:pt x="46" y="16"/>
                  </a:lnTo>
                  <a:lnTo>
                    <a:pt x="46" y="16"/>
                  </a:lnTo>
                  <a:lnTo>
                    <a:pt x="46" y="16"/>
                  </a:lnTo>
                  <a:lnTo>
                    <a:pt x="44" y="16"/>
                  </a:lnTo>
                  <a:lnTo>
                    <a:pt x="44" y="16"/>
                  </a:lnTo>
                  <a:lnTo>
                    <a:pt x="44" y="16"/>
                  </a:lnTo>
                  <a:lnTo>
                    <a:pt x="42" y="16"/>
                  </a:lnTo>
                  <a:lnTo>
                    <a:pt x="42" y="16"/>
                  </a:lnTo>
                  <a:lnTo>
                    <a:pt x="42" y="16"/>
                  </a:lnTo>
                  <a:lnTo>
                    <a:pt x="41" y="16"/>
                  </a:lnTo>
                  <a:lnTo>
                    <a:pt x="41" y="16"/>
                  </a:lnTo>
                  <a:lnTo>
                    <a:pt x="41" y="16"/>
                  </a:lnTo>
                  <a:lnTo>
                    <a:pt x="41" y="16"/>
                  </a:lnTo>
                  <a:lnTo>
                    <a:pt x="39" y="16"/>
                  </a:lnTo>
                  <a:lnTo>
                    <a:pt x="39" y="16"/>
                  </a:lnTo>
                  <a:lnTo>
                    <a:pt x="39" y="16"/>
                  </a:lnTo>
                  <a:lnTo>
                    <a:pt x="37" y="16"/>
                  </a:lnTo>
                  <a:lnTo>
                    <a:pt x="37" y="16"/>
                  </a:lnTo>
                  <a:lnTo>
                    <a:pt x="37" y="16"/>
                  </a:lnTo>
                  <a:lnTo>
                    <a:pt x="37" y="16"/>
                  </a:lnTo>
                  <a:lnTo>
                    <a:pt x="36" y="16"/>
                  </a:lnTo>
                  <a:lnTo>
                    <a:pt x="36" y="16"/>
                  </a:lnTo>
                  <a:lnTo>
                    <a:pt x="36" y="16"/>
                  </a:lnTo>
                  <a:lnTo>
                    <a:pt x="34" y="16"/>
                  </a:lnTo>
                  <a:lnTo>
                    <a:pt x="34" y="16"/>
                  </a:lnTo>
                  <a:lnTo>
                    <a:pt x="34" y="16"/>
                  </a:lnTo>
                  <a:lnTo>
                    <a:pt x="34" y="16"/>
                  </a:lnTo>
                  <a:lnTo>
                    <a:pt x="33" y="16"/>
                  </a:lnTo>
                  <a:lnTo>
                    <a:pt x="33" y="16"/>
                  </a:lnTo>
                  <a:lnTo>
                    <a:pt x="33" y="16"/>
                  </a:lnTo>
                  <a:lnTo>
                    <a:pt x="31" y="16"/>
                  </a:lnTo>
                  <a:lnTo>
                    <a:pt x="31" y="16"/>
                  </a:lnTo>
                  <a:lnTo>
                    <a:pt x="31" y="16"/>
                  </a:lnTo>
                  <a:lnTo>
                    <a:pt x="29" y="16"/>
                  </a:lnTo>
                  <a:lnTo>
                    <a:pt x="29" y="16"/>
                  </a:lnTo>
                  <a:lnTo>
                    <a:pt x="29" y="16"/>
                  </a:lnTo>
                  <a:lnTo>
                    <a:pt x="29" y="16"/>
                  </a:lnTo>
                  <a:lnTo>
                    <a:pt x="28" y="16"/>
                  </a:lnTo>
                  <a:lnTo>
                    <a:pt x="28" y="16"/>
                  </a:lnTo>
                  <a:lnTo>
                    <a:pt x="28" y="16"/>
                  </a:lnTo>
                  <a:lnTo>
                    <a:pt x="26" y="16"/>
                  </a:lnTo>
                  <a:lnTo>
                    <a:pt x="26" y="16"/>
                  </a:lnTo>
                  <a:lnTo>
                    <a:pt x="26" y="16"/>
                  </a:lnTo>
                  <a:lnTo>
                    <a:pt x="26" y="16"/>
                  </a:lnTo>
                  <a:lnTo>
                    <a:pt x="24" y="16"/>
                  </a:lnTo>
                  <a:lnTo>
                    <a:pt x="24" y="16"/>
                  </a:lnTo>
                  <a:lnTo>
                    <a:pt x="24" y="16"/>
                  </a:lnTo>
                  <a:lnTo>
                    <a:pt x="23" y="16"/>
                  </a:lnTo>
                  <a:lnTo>
                    <a:pt x="23" y="16"/>
                  </a:lnTo>
                  <a:lnTo>
                    <a:pt x="23" y="16"/>
                  </a:lnTo>
                  <a:lnTo>
                    <a:pt x="23" y="16"/>
                  </a:lnTo>
                  <a:lnTo>
                    <a:pt x="21" y="16"/>
                  </a:lnTo>
                  <a:lnTo>
                    <a:pt x="21" y="16"/>
                  </a:lnTo>
                  <a:lnTo>
                    <a:pt x="21" y="16"/>
                  </a:lnTo>
                  <a:lnTo>
                    <a:pt x="20" y="16"/>
                  </a:lnTo>
                  <a:lnTo>
                    <a:pt x="20" y="16"/>
                  </a:lnTo>
                  <a:lnTo>
                    <a:pt x="20" y="16"/>
                  </a:lnTo>
                  <a:lnTo>
                    <a:pt x="18" y="16"/>
                  </a:lnTo>
                  <a:lnTo>
                    <a:pt x="18" y="16"/>
                  </a:lnTo>
                  <a:lnTo>
                    <a:pt x="18" y="18"/>
                  </a:lnTo>
                  <a:lnTo>
                    <a:pt x="18" y="18"/>
                  </a:lnTo>
                  <a:lnTo>
                    <a:pt x="16" y="18"/>
                  </a:lnTo>
                  <a:lnTo>
                    <a:pt x="16" y="18"/>
                  </a:lnTo>
                  <a:lnTo>
                    <a:pt x="16" y="18"/>
                  </a:lnTo>
                  <a:lnTo>
                    <a:pt x="15" y="18"/>
                  </a:lnTo>
                  <a:lnTo>
                    <a:pt x="15" y="18"/>
                  </a:lnTo>
                  <a:lnTo>
                    <a:pt x="15" y="18"/>
                  </a:lnTo>
                  <a:lnTo>
                    <a:pt x="15" y="18"/>
                  </a:lnTo>
                  <a:lnTo>
                    <a:pt x="13" y="18"/>
                  </a:lnTo>
                  <a:lnTo>
                    <a:pt x="13" y="18"/>
                  </a:lnTo>
                  <a:lnTo>
                    <a:pt x="13" y="18"/>
                  </a:lnTo>
                  <a:lnTo>
                    <a:pt x="11" y="18"/>
                  </a:lnTo>
                  <a:lnTo>
                    <a:pt x="11" y="18"/>
                  </a:lnTo>
                  <a:lnTo>
                    <a:pt x="11" y="18"/>
                  </a:lnTo>
                  <a:lnTo>
                    <a:pt x="10" y="18"/>
                  </a:lnTo>
                  <a:lnTo>
                    <a:pt x="10" y="18"/>
                  </a:lnTo>
                  <a:lnTo>
                    <a:pt x="10" y="18"/>
                  </a:lnTo>
                  <a:lnTo>
                    <a:pt x="10" y="18"/>
                  </a:lnTo>
                  <a:lnTo>
                    <a:pt x="8" y="18"/>
                  </a:lnTo>
                  <a:lnTo>
                    <a:pt x="8" y="18"/>
                  </a:lnTo>
                  <a:lnTo>
                    <a:pt x="8" y="18"/>
                  </a:lnTo>
                  <a:lnTo>
                    <a:pt x="7" y="18"/>
                  </a:lnTo>
                  <a:lnTo>
                    <a:pt x="7" y="18"/>
                  </a:lnTo>
                  <a:lnTo>
                    <a:pt x="7" y="18"/>
                  </a:lnTo>
                  <a:lnTo>
                    <a:pt x="7" y="18"/>
                  </a:lnTo>
                  <a:lnTo>
                    <a:pt x="5" y="18"/>
                  </a:lnTo>
                  <a:lnTo>
                    <a:pt x="5" y="18"/>
                  </a:lnTo>
                  <a:lnTo>
                    <a:pt x="5" y="18"/>
                  </a:lnTo>
                  <a:lnTo>
                    <a:pt x="3" y="18"/>
                  </a:lnTo>
                  <a:lnTo>
                    <a:pt x="3" y="18"/>
                  </a:lnTo>
                  <a:lnTo>
                    <a:pt x="3" y="18"/>
                  </a:lnTo>
                  <a:lnTo>
                    <a:pt x="3" y="18"/>
                  </a:lnTo>
                  <a:lnTo>
                    <a:pt x="2" y="18"/>
                  </a:lnTo>
                  <a:lnTo>
                    <a:pt x="2" y="18"/>
                  </a:lnTo>
                  <a:lnTo>
                    <a:pt x="2" y="18"/>
                  </a:lnTo>
                  <a:lnTo>
                    <a:pt x="0" y="18"/>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39" name=""/>
            <p:cNvSpPr/>
            <p:nvPr/>
          </p:nvSpPr>
          <p:spPr>
            <a:xfrm>
              <a:off x="2309760" y="6265800"/>
              <a:ext cx="189000" cy="14400"/>
            </a:xfrm>
            <a:custGeom>
              <a:avLst/>
              <a:gdLst/>
              <a:ahLst/>
              <a:rect l="l" t="t" r="r" b="b"/>
              <a:pathLst>
                <a:path w="238" h="18">
                  <a:moveTo>
                    <a:pt x="0" y="18"/>
                  </a:moveTo>
                  <a:lnTo>
                    <a:pt x="0" y="18"/>
                  </a:lnTo>
                  <a:lnTo>
                    <a:pt x="2" y="18"/>
                  </a:lnTo>
                  <a:lnTo>
                    <a:pt x="2" y="18"/>
                  </a:lnTo>
                  <a:lnTo>
                    <a:pt x="2" y="18"/>
                  </a:lnTo>
                  <a:lnTo>
                    <a:pt x="3" y="18"/>
                  </a:lnTo>
                  <a:lnTo>
                    <a:pt x="3" y="18"/>
                  </a:lnTo>
                  <a:lnTo>
                    <a:pt x="3" y="18"/>
                  </a:lnTo>
                  <a:lnTo>
                    <a:pt x="3" y="18"/>
                  </a:lnTo>
                  <a:lnTo>
                    <a:pt x="5" y="18"/>
                  </a:lnTo>
                  <a:lnTo>
                    <a:pt x="5" y="18"/>
                  </a:lnTo>
                  <a:lnTo>
                    <a:pt x="5" y="18"/>
                  </a:lnTo>
                  <a:lnTo>
                    <a:pt x="7" y="18"/>
                  </a:lnTo>
                  <a:lnTo>
                    <a:pt x="7" y="18"/>
                  </a:lnTo>
                  <a:lnTo>
                    <a:pt x="7" y="18"/>
                  </a:lnTo>
                  <a:lnTo>
                    <a:pt x="7" y="18"/>
                  </a:lnTo>
                  <a:lnTo>
                    <a:pt x="8" y="18"/>
                  </a:lnTo>
                  <a:lnTo>
                    <a:pt x="8" y="18"/>
                  </a:lnTo>
                  <a:lnTo>
                    <a:pt x="8" y="18"/>
                  </a:lnTo>
                  <a:lnTo>
                    <a:pt x="10" y="18"/>
                  </a:lnTo>
                  <a:lnTo>
                    <a:pt x="10" y="18"/>
                  </a:lnTo>
                  <a:lnTo>
                    <a:pt x="10" y="18"/>
                  </a:lnTo>
                  <a:lnTo>
                    <a:pt x="10" y="18"/>
                  </a:lnTo>
                  <a:lnTo>
                    <a:pt x="11" y="18"/>
                  </a:lnTo>
                  <a:lnTo>
                    <a:pt x="11" y="18"/>
                  </a:lnTo>
                  <a:lnTo>
                    <a:pt x="11" y="18"/>
                  </a:lnTo>
                  <a:lnTo>
                    <a:pt x="13" y="18"/>
                  </a:lnTo>
                  <a:lnTo>
                    <a:pt x="13" y="18"/>
                  </a:lnTo>
                  <a:lnTo>
                    <a:pt x="13" y="18"/>
                  </a:lnTo>
                  <a:lnTo>
                    <a:pt x="15" y="18"/>
                  </a:lnTo>
                  <a:lnTo>
                    <a:pt x="15" y="18"/>
                  </a:lnTo>
                  <a:lnTo>
                    <a:pt x="15" y="18"/>
                  </a:lnTo>
                  <a:lnTo>
                    <a:pt x="15" y="18"/>
                  </a:lnTo>
                  <a:lnTo>
                    <a:pt x="16" y="18"/>
                  </a:lnTo>
                  <a:lnTo>
                    <a:pt x="16" y="18"/>
                  </a:lnTo>
                  <a:lnTo>
                    <a:pt x="16" y="18"/>
                  </a:lnTo>
                  <a:lnTo>
                    <a:pt x="18" y="18"/>
                  </a:lnTo>
                  <a:lnTo>
                    <a:pt x="18" y="18"/>
                  </a:lnTo>
                  <a:lnTo>
                    <a:pt x="18" y="16"/>
                  </a:lnTo>
                  <a:lnTo>
                    <a:pt x="18" y="16"/>
                  </a:lnTo>
                  <a:lnTo>
                    <a:pt x="20" y="16"/>
                  </a:lnTo>
                  <a:lnTo>
                    <a:pt x="20" y="16"/>
                  </a:lnTo>
                  <a:lnTo>
                    <a:pt x="20" y="16"/>
                  </a:lnTo>
                  <a:lnTo>
                    <a:pt x="21" y="16"/>
                  </a:lnTo>
                  <a:lnTo>
                    <a:pt x="21" y="16"/>
                  </a:lnTo>
                  <a:lnTo>
                    <a:pt x="21" y="16"/>
                  </a:lnTo>
                  <a:lnTo>
                    <a:pt x="23" y="16"/>
                  </a:lnTo>
                  <a:lnTo>
                    <a:pt x="23" y="16"/>
                  </a:lnTo>
                  <a:lnTo>
                    <a:pt x="23" y="16"/>
                  </a:lnTo>
                  <a:lnTo>
                    <a:pt x="23" y="16"/>
                  </a:lnTo>
                  <a:lnTo>
                    <a:pt x="24" y="16"/>
                  </a:lnTo>
                  <a:lnTo>
                    <a:pt x="24" y="16"/>
                  </a:lnTo>
                  <a:lnTo>
                    <a:pt x="24" y="16"/>
                  </a:lnTo>
                  <a:lnTo>
                    <a:pt x="26" y="16"/>
                  </a:lnTo>
                  <a:lnTo>
                    <a:pt x="26" y="16"/>
                  </a:lnTo>
                  <a:lnTo>
                    <a:pt x="26" y="16"/>
                  </a:lnTo>
                  <a:lnTo>
                    <a:pt x="26" y="16"/>
                  </a:lnTo>
                  <a:lnTo>
                    <a:pt x="28" y="16"/>
                  </a:lnTo>
                  <a:lnTo>
                    <a:pt x="28" y="16"/>
                  </a:lnTo>
                  <a:lnTo>
                    <a:pt x="28" y="16"/>
                  </a:lnTo>
                  <a:lnTo>
                    <a:pt x="29" y="16"/>
                  </a:lnTo>
                  <a:lnTo>
                    <a:pt x="29" y="16"/>
                  </a:lnTo>
                  <a:lnTo>
                    <a:pt x="29" y="16"/>
                  </a:lnTo>
                  <a:lnTo>
                    <a:pt x="29"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7" y="16"/>
                  </a:lnTo>
                  <a:lnTo>
                    <a:pt x="37" y="16"/>
                  </a:lnTo>
                  <a:lnTo>
                    <a:pt x="37" y="16"/>
                  </a:lnTo>
                  <a:lnTo>
                    <a:pt x="37" y="16"/>
                  </a:lnTo>
                  <a:lnTo>
                    <a:pt x="39" y="16"/>
                  </a:lnTo>
                  <a:lnTo>
                    <a:pt x="39" y="16"/>
                  </a:lnTo>
                  <a:lnTo>
                    <a:pt x="39" y="16"/>
                  </a:lnTo>
                  <a:lnTo>
                    <a:pt x="41" y="16"/>
                  </a:lnTo>
                  <a:lnTo>
                    <a:pt x="41" y="16"/>
                  </a:lnTo>
                  <a:lnTo>
                    <a:pt x="41" y="16"/>
                  </a:lnTo>
                  <a:lnTo>
                    <a:pt x="41" y="16"/>
                  </a:lnTo>
                  <a:lnTo>
                    <a:pt x="42" y="16"/>
                  </a:lnTo>
                  <a:lnTo>
                    <a:pt x="42" y="16"/>
                  </a:lnTo>
                  <a:lnTo>
                    <a:pt x="42" y="16"/>
                  </a:lnTo>
                  <a:lnTo>
                    <a:pt x="44" y="16"/>
                  </a:lnTo>
                  <a:lnTo>
                    <a:pt x="44" y="16"/>
                  </a:lnTo>
                  <a:lnTo>
                    <a:pt x="44" y="16"/>
                  </a:lnTo>
                  <a:lnTo>
                    <a:pt x="46" y="16"/>
                  </a:lnTo>
                  <a:lnTo>
                    <a:pt x="46" y="16"/>
                  </a:lnTo>
                  <a:lnTo>
                    <a:pt x="46" y="16"/>
                  </a:lnTo>
                  <a:lnTo>
                    <a:pt x="46" y="16"/>
                  </a:lnTo>
                  <a:lnTo>
                    <a:pt x="47" y="16"/>
                  </a:lnTo>
                  <a:lnTo>
                    <a:pt x="47" y="16"/>
                  </a:lnTo>
                  <a:lnTo>
                    <a:pt x="47" y="16"/>
                  </a:lnTo>
                  <a:lnTo>
                    <a:pt x="49" y="16"/>
                  </a:lnTo>
                  <a:lnTo>
                    <a:pt x="49" y="16"/>
                  </a:lnTo>
                  <a:lnTo>
                    <a:pt x="49" y="16"/>
                  </a:lnTo>
                  <a:lnTo>
                    <a:pt x="49" y="16"/>
                  </a:lnTo>
                  <a:lnTo>
                    <a:pt x="50" y="16"/>
                  </a:lnTo>
                  <a:lnTo>
                    <a:pt x="50" y="16"/>
                  </a:lnTo>
                  <a:lnTo>
                    <a:pt x="50" y="16"/>
                  </a:lnTo>
                  <a:lnTo>
                    <a:pt x="52" y="16"/>
                  </a:lnTo>
                  <a:lnTo>
                    <a:pt x="52" y="16"/>
                  </a:lnTo>
                  <a:lnTo>
                    <a:pt x="52" y="16"/>
                  </a:lnTo>
                  <a:lnTo>
                    <a:pt x="54" y="16"/>
                  </a:lnTo>
                  <a:lnTo>
                    <a:pt x="54" y="14"/>
                  </a:lnTo>
                  <a:lnTo>
                    <a:pt x="54" y="14"/>
                  </a:lnTo>
                  <a:lnTo>
                    <a:pt x="54" y="14"/>
                  </a:lnTo>
                  <a:lnTo>
                    <a:pt x="55" y="14"/>
                  </a:lnTo>
                  <a:lnTo>
                    <a:pt x="55" y="14"/>
                  </a:lnTo>
                  <a:lnTo>
                    <a:pt x="55" y="14"/>
                  </a:lnTo>
                  <a:lnTo>
                    <a:pt x="57" y="14"/>
                  </a:lnTo>
                  <a:lnTo>
                    <a:pt x="57" y="14"/>
                  </a:lnTo>
                  <a:lnTo>
                    <a:pt x="57" y="14"/>
                  </a:lnTo>
                  <a:lnTo>
                    <a:pt x="57" y="14"/>
                  </a:lnTo>
                  <a:lnTo>
                    <a:pt x="59" y="14"/>
                  </a:lnTo>
                  <a:lnTo>
                    <a:pt x="59" y="14"/>
                  </a:lnTo>
                  <a:lnTo>
                    <a:pt x="59" y="14"/>
                  </a:lnTo>
                  <a:lnTo>
                    <a:pt x="60" y="14"/>
                  </a:lnTo>
                  <a:lnTo>
                    <a:pt x="60" y="14"/>
                  </a:lnTo>
                  <a:lnTo>
                    <a:pt x="60" y="14"/>
                  </a:lnTo>
                  <a:lnTo>
                    <a:pt x="60" y="14"/>
                  </a:lnTo>
                  <a:lnTo>
                    <a:pt x="62" y="14"/>
                  </a:lnTo>
                  <a:lnTo>
                    <a:pt x="62" y="14"/>
                  </a:lnTo>
                  <a:lnTo>
                    <a:pt x="62" y="14"/>
                  </a:lnTo>
                  <a:lnTo>
                    <a:pt x="63" y="14"/>
                  </a:lnTo>
                  <a:lnTo>
                    <a:pt x="63" y="14"/>
                  </a:lnTo>
                  <a:lnTo>
                    <a:pt x="63" y="14"/>
                  </a:lnTo>
                  <a:lnTo>
                    <a:pt x="65" y="14"/>
                  </a:lnTo>
                  <a:lnTo>
                    <a:pt x="65" y="14"/>
                  </a:lnTo>
                  <a:lnTo>
                    <a:pt x="65" y="14"/>
                  </a:lnTo>
                  <a:lnTo>
                    <a:pt x="65" y="14"/>
                  </a:lnTo>
                  <a:lnTo>
                    <a:pt x="67" y="14"/>
                  </a:lnTo>
                  <a:lnTo>
                    <a:pt x="67" y="14"/>
                  </a:lnTo>
                  <a:lnTo>
                    <a:pt x="67" y="14"/>
                  </a:lnTo>
                  <a:lnTo>
                    <a:pt x="68" y="14"/>
                  </a:lnTo>
                  <a:lnTo>
                    <a:pt x="68" y="14"/>
                  </a:lnTo>
                  <a:lnTo>
                    <a:pt x="68" y="14"/>
                  </a:lnTo>
                  <a:lnTo>
                    <a:pt x="68"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6" y="14"/>
                  </a:lnTo>
                  <a:lnTo>
                    <a:pt x="76" y="14"/>
                  </a:lnTo>
                  <a:lnTo>
                    <a:pt x="76" y="14"/>
                  </a:lnTo>
                  <a:lnTo>
                    <a:pt x="76" y="14"/>
                  </a:lnTo>
                  <a:lnTo>
                    <a:pt x="78" y="14"/>
                  </a:lnTo>
                  <a:lnTo>
                    <a:pt x="78" y="14"/>
                  </a:lnTo>
                  <a:lnTo>
                    <a:pt x="78" y="14"/>
                  </a:lnTo>
                  <a:lnTo>
                    <a:pt x="80" y="14"/>
                  </a:lnTo>
                  <a:lnTo>
                    <a:pt x="80" y="14"/>
                  </a:lnTo>
                  <a:lnTo>
                    <a:pt x="80" y="12"/>
                  </a:lnTo>
                  <a:lnTo>
                    <a:pt x="80" y="12"/>
                  </a:lnTo>
                  <a:lnTo>
                    <a:pt x="81" y="12"/>
                  </a:lnTo>
                  <a:lnTo>
                    <a:pt x="81" y="12"/>
                  </a:lnTo>
                  <a:lnTo>
                    <a:pt x="81"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3"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2"/>
                  </a:lnTo>
                  <a:lnTo>
                    <a:pt x="109" y="12"/>
                  </a:lnTo>
                  <a:lnTo>
                    <a:pt x="111" y="12"/>
                  </a:lnTo>
                  <a:lnTo>
                    <a:pt x="111" y="12"/>
                  </a:lnTo>
                  <a:lnTo>
                    <a:pt x="111" y="12"/>
                  </a:lnTo>
                  <a:lnTo>
                    <a:pt x="111" y="11"/>
                  </a:lnTo>
                  <a:lnTo>
                    <a:pt x="112" y="11"/>
                  </a:lnTo>
                  <a:lnTo>
                    <a:pt x="112" y="11"/>
                  </a:lnTo>
                  <a:lnTo>
                    <a:pt x="112" y="11"/>
                  </a:lnTo>
                  <a:lnTo>
                    <a:pt x="114" y="11"/>
                  </a:lnTo>
                  <a:lnTo>
                    <a:pt x="114" y="11"/>
                  </a:lnTo>
                  <a:lnTo>
                    <a:pt x="114" y="11"/>
                  </a:lnTo>
                  <a:lnTo>
                    <a:pt x="114" y="11"/>
                  </a:lnTo>
                  <a:lnTo>
                    <a:pt x="116" y="11"/>
                  </a:lnTo>
                  <a:lnTo>
                    <a:pt x="116" y="11"/>
                  </a:lnTo>
                  <a:lnTo>
                    <a:pt x="116" y="11"/>
                  </a:lnTo>
                  <a:lnTo>
                    <a:pt x="117" y="11"/>
                  </a:lnTo>
                  <a:lnTo>
                    <a:pt x="117" y="11"/>
                  </a:lnTo>
                  <a:lnTo>
                    <a:pt x="117" y="11"/>
                  </a:lnTo>
                  <a:lnTo>
                    <a:pt x="119" y="11"/>
                  </a:lnTo>
                  <a:lnTo>
                    <a:pt x="119" y="11"/>
                  </a:lnTo>
                  <a:lnTo>
                    <a:pt x="119" y="11"/>
                  </a:lnTo>
                  <a:lnTo>
                    <a:pt x="119" y="11"/>
                  </a:lnTo>
                  <a:lnTo>
                    <a:pt x="120" y="11"/>
                  </a:lnTo>
                  <a:lnTo>
                    <a:pt x="120" y="11"/>
                  </a:lnTo>
                  <a:lnTo>
                    <a:pt x="120" y="11"/>
                  </a:lnTo>
                  <a:lnTo>
                    <a:pt x="122" y="11"/>
                  </a:lnTo>
                  <a:lnTo>
                    <a:pt x="122" y="11"/>
                  </a:lnTo>
                  <a:lnTo>
                    <a:pt x="122" y="11"/>
                  </a:lnTo>
                  <a:lnTo>
                    <a:pt x="122" y="11"/>
                  </a:lnTo>
                  <a:lnTo>
                    <a:pt x="124" y="11"/>
                  </a:lnTo>
                  <a:lnTo>
                    <a:pt x="124" y="11"/>
                  </a:lnTo>
                  <a:lnTo>
                    <a:pt x="124" y="11"/>
                  </a:lnTo>
                  <a:lnTo>
                    <a:pt x="125" y="11"/>
                  </a:lnTo>
                  <a:lnTo>
                    <a:pt x="125" y="11"/>
                  </a:lnTo>
                  <a:lnTo>
                    <a:pt x="125" y="11"/>
                  </a:lnTo>
                  <a:lnTo>
                    <a:pt x="127" y="11"/>
                  </a:lnTo>
                  <a:lnTo>
                    <a:pt x="127" y="11"/>
                  </a:lnTo>
                  <a:lnTo>
                    <a:pt x="127" y="11"/>
                  </a:lnTo>
                  <a:lnTo>
                    <a:pt x="127" y="11"/>
                  </a:lnTo>
                  <a:lnTo>
                    <a:pt x="129" y="11"/>
                  </a:lnTo>
                  <a:lnTo>
                    <a:pt x="129" y="11"/>
                  </a:lnTo>
                  <a:lnTo>
                    <a:pt x="129"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9"/>
                  </a:lnTo>
                  <a:lnTo>
                    <a:pt x="135" y="9"/>
                  </a:lnTo>
                  <a:lnTo>
                    <a:pt x="135" y="9"/>
                  </a:lnTo>
                  <a:lnTo>
                    <a:pt x="137" y="9"/>
                  </a:lnTo>
                  <a:lnTo>
                    <a:pt x="137" y="9"/>
                  </a:lnTo>
                  <a:lnTo>
                    <a:pt x="137" y="9"/>
                  </a:lnTo>
                  <a:lnTo>
                    <a:pt x="138" y="9"/>
                  </a:lnTo>
                  <a:lnTo>
                    <a:pt x="138" y="9"/>
                  </a:lnTo>
                  <a:lnTo>
                    <a:pt x="138" y="9"/>
                  </a:lnTo>
                  <a:lnTo>
                    <a:pt x="138" y="9"/>
                  </a:lnTo>
                  <a:lnTo>
                    <a:pt x="140" y="9"/>
                  </a:lnTo>
                  <a:lnTo>
                    <a:pt x="140" y="9"/>
                  </a:lnTo>
                  <a:lnTo>
                    <a:pt x="140" y="9"/>
                  </a:lnTo>
                  <a:lnTo>
                    <a:pt x="142" y="9"/>
                  </a:lnTo>
                  <a:lnTo>
                    <a:pt x="142" y="9"/>
                  </a:lnTo>
                  <a:lnTo>
                    <a:pt x="142" y="9"/>
                  </a:lnTo>
                  <a:lnTo>
                    <a:pt x="142"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50" y="9"/>
                  </a:lnTo>
                  <a:lnTo>
                    <a:pt x="150" y="9"/>
                  </a:lnTo>
                  <a:lnTo>
                    <a:pt x="150" y="9"/>
                  </a:lnTo>
                  <a:lnTo>
                    <a:pt x="150" y="9"/>
                  </a:lnTo>
                  <a:lnTo>
                    <a:pt x="151" y="9"/>
                  </a:lnTo>
                  <a:lnTo>
                    <a:pt x="151" y="9"/>
                  </a:lnTo>
                  <a:lnTo>
                    <a:pt x="151" y="9"/>
                  </a:lnTo>
                  <a:lnTo>
                    <a:pt x="153" y="9"/>
                  </a:lnTo>
                  <a:lnTo>
                    <a:pt x="153" y="9"/>
                  </a:lnTo>
                  <a:lnTo>
                    <a:pt x="153" y="9"/>
                  </a:lnTo>
                  <a:lnTo>
                    <a:pt x="153" y="9"/>
                  </a:lnTo>
                  <a:lnTo>
                    <a:pt x="155" y="9"/>
                  </a:lnTo>
                  <a:lnTo>
                    <a:pt x="155" y="9"/>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4" y="7"/>
                  </a:lnTo>
                  <a:lnTo>
                    <a:pt x="166" y="7"/>
                  </a:lnTo>
                  <a:lnTo>
                    <a:pt x="166" y="7"/>
                  </a:lnTo>
                  <a:lnTo>
                    <a:pt x="166" y="7"/>
                  </a:lnTo>
                  <a:lnTo>
                    <a:pt x="168" y="7"/>
                  </a:lnTo>
                  <a:lnTo>
                    <a:pt x="168" y="7"/>
                  </a:lnTo>
                  <a:lnTo>
                    <a:pt x="168" y="7"/>
                  </a:lnTo>
                  <a:lnTo>
                    <a:pt x="169" y="7"/>
                  </a:lnTo>
                  <a:lnTo>
                    <a:pt x="169" y="7"/>
                  </a:lnTo>
                  <a:lnTo>
                    <a:pt x="169" y="7"/>
                  </a:lnTo>
                  <a:lnTo>
                    <a:pt x="169" y="7"/>
                  </a:lnTo>
                  <a:lnTo>
                    <a:pt x="171" y="7"/>
                  </a:lnTo>
                  <a:lnTo>
                    <a:pt x="171" y="7"/>
                  </a:lnTo>
                  <a:lnTo>
                    <a:pt x="171" y="7"/>
                  </a:lnTo>
                  <a:lnTo>
                    <a:pt x="173" y="7"/>
                  </a:lnTo>
                  <a:lnTo>
                    <a:pt x="173" y="7"/>
                  </a:lnTo>
                  <a:lnTo>
                    <a:pt x="173" y="7"/>
                  </a:lnTo>
                  <a:lnTo>
                    <a:pt x="173" y="7"/>
                  </a:lnTo>
                  <a:lnTo>
                    <a:pt x="174" y="5"/>
                  </a:lnTo>
                  <a:lnTo>
                    <a:pt x="174" y="5"/>
                  </a:lnTo>
                  <a:lnTo>
                    <a:pt x="174" y="5"/>
                  </a:lnTo>
                  <a:lnTo>
                    <a:pt x="176" y="5"/>
                  </a:lnTo>
                  <a:lnTo>
                    <a:pt x="176" y="5"/>
                  </a:lnTo>
                  <a:lnTo>
                    <a:pt x="176" y="5"/>
                  </a:lnTo>
                  <a:lnTo>
                    <a:pt x="176"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5"/>
                  </a:lnTo>
                  <a:lnTo>
                    <a:pt x="192" y="5"/>
                  </a:lnTo>
                  <a:lnTo>
                    <a:pt x="192" y="5"/>
                  </a:lnTo>
                  <a:lnTo>
                    <a:pt x="192" y="5"/>
                  </a:lnTo>
                  <a:lnTo>
                    <a:pt x="192" y="5"/>
                  </a:lnTo>
                  <a:lnTo>
                    <a:pt x="194" y="5"/>
                  </a:lnTo>
                  <a:lnTo>
                    <a:pt x="194" y="5"/>
                  </a:lnTo>
                  <a:lnTo>
                    <a:pt x="194" y="5"/>
                  </a:lnTo>
                  <a:lnTo>
                    <a:pt x="195" y="5"/>
                  </a:lnTo>
                  <a:lnTo>
                    <a:pt x="195" y="5"/>
                  </a:lnTo>
                  <a:lnTo>
                    <a:pt x="195" y="5"/>
                  </a:lnTo>
                  <a:lnTo>
                    <a:pt x="195" y="5"/>
                  </a:lnTo>
                  <a:lnTo>
                    <a:pt x="197" y="5"/>
                  </a:lnTo>
                  <a:lnTo>
                    <a:pt x="197" y="5"/>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3" y="4"/>
                  </a:lnTo>
                  <a:lnTo>
                    <a:pt x="203" y="4"/>
                  </a:lnTo>
                  <a:lnTo>
                    <a:pt x="203" y="4"/>
                  </a:lnTo>
                  <a:lnTo>
                    <a:pt x="203" y="4"/>
                  </a:lnTo>
                  <a:lnTo>
                    <a:pt x="205" y="4"/>
                  </a:lnTo>
                  <a:lnTo>
                    <a:pt x="205" y="4"/>
                  </a:lnTo>
                  <a:lnTo>
                    <a:pt x="205" y="4"/>
                  </a:lnTo>
                  <a:lnTo>
                    <a:pt x="207" y="4"/>
                  </a:lnTo>
                  <a:lnTo>
                    <a:pt x="207" y="4"/>
                  </a:lnTo>
                  <a:lnTo>
                    <a:pt x="207" y="4"/>
                  </a:lnTo>
                  <a:lnTo>
                    <a:pt x="207" y="4"/>
                  </a:lnTo>
                  <a:lnTo>
                    <a:pt x="208" y="4"/>
                  </a:lnTo>
                  <a:lnTo>
                    <a:pt x="208" y="4"/>
                  </a:lnTo>
                  <a:lnTo>
                    <a:pt x="208" y="4"/>
                  </a:lnTo>
                  <a:lnTo>
                    <a:pt x="210" y="4"/>
                  </a:lnTo>
                  <a:lnTo>
                    <a:pt x="210" y="4"/>
                  </a:lnTo>
                  <a:lnTo>
                    <a:pt x="210" y="4"/>
                  </a:lnTo>
                  <a:lnTo>
                    <a:pt x="212" y="4"/>
                  </a:lnTo>
                  <a:lnTo>
                    <a:pt x="212" y="4"/>
                  </a:lnTo>
                  <a:lnTo>
                    <a:pt x="212" y="4"/>
                  </a:lnTo>
                  <a:lnTo>
                    <a:pt x="212" y="4"/>
                  </a:lnTo>
                  <a:lnTo>
                    <a:pt x="213" y="4"/>
                  </a:lnTo>
                  <a:lnTo>
                    <a:pt x="213" y="4"/>
                  </a:lnTo>
                  <a:lnTo>
                    <a:pt x="213" y="4"/>
                  </a:lnTo>
                  <a:lnTo>
                    <a:pt x="215" y="4"/>
                  </a:lnTo>
                  <a:lnTo>
                    <a:pt x="215" y="4"/>
                  </a:lnTo>
                  <a:lnTo>
                    <a:pt x="215" y="4"/>
                  </a:lnTo>
                  <a:lnTo>
                    <a:pt x="215" y="4"/>
                  </a:lnTo>
                  <a:lnTo>
                    <a:pt x="216" y="4"/>
                  </a:lnTo>
                  <a:lnTo>
                    <a:pt x="216" y="2"/>
                  </a:lnTo>
                  <a:lnTo>
                    <a:pt x="216" y="2"/>
                  </a:lnTo>
                  <a:lnTo>
                    <a:pt x="218" y="2"/>
                  </a:lnTo>
                  <a:lnTo>
                    <a:pt x="218" y="2"/>
                  </a:lnTo>
                  <a:lnTo>
                    <a:pt x="218" y="2"/>
                  </a:lnTo>
                  <a:lnTo>
                    <a:pt x="220" y="2"/>
                  </a:lnTo>
                  <a:lnTo>
                    <a:pt x="220" y="2"/>
                  </a:lnTo>
                  <a:lnTo>
                    <a:pt x="220" y="2"/>
                  </a:lnTo>
                  <a:lnTo>
                    <a:pt x="220" y="2"/>
                  </a:lnTo>
                  <a:lnTo>
                    <a:pt x="221" y="2"/>
                  </a:lnTo>
                  <a:lnTo>
                    <a:pt x="221" y="2"/>
                  </a:lnTo>
                  <a:lnTo>
                    <a:pt x="221" y="2"/>
                  </a:lnTo>
                  <a:lnTo>
                    <a:pt x="223" y="2"/>
                  </a:lnTo>
                  <a:lnTo>
                    <a:pt x="223" y="2"/>
                  </a:lnTo>
                  <a:lnTo>
                    <a:pt x="223" y="2"/>
                  </a:lnTo>
                  <a:lnTo>
                    <a:pt x="223" y="2"/>
                  </a:lnTo>
                  <a:lnTo>
                    <a:pt x="225" y="2"/>
                  </a:lnTo>
                  <a:lnTo>
                    <a:pt x="225" y="2"/>
                  </a:lnTo>
                  <a:lnTo>
                    <a:pt x="225" y="2"/>
                  </a:lnTo>
                  <a:lnTo>
                    <a:pt x="226" y="2"/>
                  </a:lnTo>
                  <a:lnTo>
                    <a:pt x="226" y="2"/>
                  </a:lnTo>
                  <a:lnTo>
                    <a:pt x="226" y="2"/>
                  </a:lnTo>
                  <a:lnTo>
                    <a:pt x="226" y="2"/>
                  </a:lnTo>
                  <a:lnTo>
                    <a:pt x="228" y="2"/>
                  </a:lnTo>
                  <a:lnTo>
                    <a:pt x="228" y="2"/>
                  </a:lnTo>
                  <a:lnTo>
                    <a:pt x="228" y="2"/>
                  </a:lnTo>
                  <a:lnTo>
                    <a:pt x="229" y="2"/>
                  </a:lnTo>
                  <a:lnTo>
                    <a:pt x="229" y="2"/>
                  </a:lnTo>
                  <a:lnTo>
                    <a:pt x="229" y="2"/>
                  </a:lnTo>
                  <a:lnTo>
                    <a:pt x="231" y="2"/>
                  </a:lnTo>
                  <a:lnTo>
                    <a:pt x="231" y="2"/>
                  </a:lnTo>
                  <a:lnTo>
                    <a:pt x="231" y="2"/>
                  </a:lnTo>
                  <a:lnTo>
                    <a:pt x="231" y="2"/>
                  </a:lnTo>
                  <a:lnTo>
                    <a:pt x="233" y="2"/>
                  </a:lnTo>
                  <a:lnTo>
                    <a:pt x="233" y="2"/>
                  </a:lnTo>
                  <a:lnTo>
                    <a:pt x="233" y="2"/>
                  </a:lnTo>
                  <a:lnTo>
                    <a:pt x="234" y="2"/>
                  </a:lnTo>
                  <a:lnTo>
                    <a:pt x="234" y="2"/>
                  </a:lnTo>
                  <a:lnTo>
                    <a:pt x="234" y="0"/>
                  </a:lnTo>
                  <a:lnTo>
                    <a:pt x="234" y="0"/>
                  </a:lnTo>
                  <a:lnTo>
                    <a:pt x="236" y="0"/>
                  </a:lnTo>
                  <a:lnTo>
                    <a:pt x="236" y="0"/>
                  </a:lnTo>
                  <a:lnTo>
                    <a:pt x="236" y="0"/>
                  </a:lnTo>
                  <a:lnTo>
                    <a:pt x="238" y="0"/>
                  </a:lnTo>
                  <a:lnTo>
                    <a:pt x="238" y="0"/>
                  </a:lnTo>
                  <a:lnTo>
                    <a:pt x="238" y="0"/>
                  </a:lnTo>
                  <a:lnTo>
                    <a:pt x="238" y="0"/>
                  </a:lnTo>
                  <a:lnTo>
                    <a:pt x="238" y="0"/>
                  </a:lnTo>
                  <a:lnTo>
                    <a:pt x="238" y="0"/>
                  </a:lnTo>
                  <a:lnTo>
                    <a:pt x="236" y="0"/>
                  </a:lnTo>
                  <a:lnTo>
                    <a:pt x="236" y="0"/>
                  </a:lnTo>
                  <a:lnTo>
                    <a:pt x="236" y="0"/>
                  </a:lnTo>
                  <a:lnTo>
                    <a:pt x="234" y="0"/>
                  </a:lnTo>
                  <a:lnTo>
                    <a:pt x="234" y="0"/>
                  </a:lnTo>
                  <a:lnTo>
                    <a:pt x="234" y="2"/>
                  </a:lnTo>
                  <a:lnTo>
                    <a:pt x="234" y="2"/>
                  </a:lnTo>
                  <a:lnTo>
                    <a:pt x="233" y="2"/>
                  </a:lnTo>
                  <a:lnTo>
                    <a:pt x="233" y="2"/>
                  </a:lnTo>
                  <a:lnTo>
                    <a:pt x="233" y="2"/>
                  </a:lnTo>
                  <a:lnTo>
                    <a:pt x="231" y="2"/>
                  </a:lnTo>
                  <a:lnTo>
                    <a:pt x="231" y="2"/>
                  </a:lnTo>
                  <a:lnTo>
                    <a:pt x="231" y="2"/>
                  </a:lnTo>
                  <a:lnTo>
                    <a:pt x="231" y="2"/>
                  </a:lnTo>
                  <a:lnTo>
                    <a:pt x="229" y="2"/>
                  </a:lnTo>
                  <a:lnTo>
                    <a:pt x="229" y="2"/>
                  </a:lnTo>
                  <a:lnTo>
                    <a:pt x="229" y="2"/>
                  </a:lnTo>
                  <a:lnTo>
                    <a:pt x="228" y="2"/>
                  </a:lnTo>
                  <a:lnTo>
                    <a:pt x="228" y="2"/>
                  </a:lnTo>
                  <a:lnTo>
                    <a:pt x="228" y="2"/>
                  </a:lnTo>
                  <a:lnTo>
                    <a:pt x="226" y="2"/>
                  </a:lnTo>
                  <a:lnTo>
                    <a:pt x="226" y="2"/>
                  </a:lnTo>
                  <a:lnTo>
                    <a:pt x="226" y="2"/>
                  </a:lnTo>
                  <a:lnTo>
                    <a:pt x="226" y="2"/>
                  </a:lnTo>
                  <a:lnTo>
                    <a:pt x="225" y="2"/>
                  </a:lnTo>
                  <a:lnTo>
                    <a:pt x="225" y="2"/>
                  </a:lnTo>
                  <a:lnTo>
                    <a:pt x="225" y="2"/>
                  </a:lnTo>
                  <a:lnTo>
                    <a:pt x="223" y="2"/>
                  </a:lnTo>
                  <a:lnTo>
                    <a:pt x="223" y="2"/>
                  </a:lnTo>
                  <a:lnTo>
                    <a:pt x="223" y="2"/>
                  </a:lnTo>
                  <a:lnTo>
                    <a:pt x="223" y="2"/>
                  </a:lnTo>
                  <a:lnTo>
                    <a:pt x="221" y="2"/>
                  </a:lnTo>
                  <a:lnTo>
                    <a:pt x="221" y="2"/>
                  </a:lnTo>
                  <a:lnTo>
                    <a:pt x="221" y="2"/>
                  </a:lnTo>
                  <a:lnTo>
                    <a:pt x="220" y="2"/>
                  </a:lnTo>
                  <a:lnTo>
                    <a:pt x="220" y="2"/>
                  </a:lnTo>
                  <a:lnTo>
                    <a:pt x="220" y="2"/>
                  </a:lnTo>
                  <a:lnTo>
                    <a:pt x="220" y="2"/>
                  </a:lnTo>
                  <a:lnTo>
                    <a:pt x="218" y="2"/>
                  </a:lnTo>
                  <a:lnTo>
                    <a:pt x="218" y="2"/>
                  </a:lnTo>
                  <a:lnTo>
                    <a:pt x="218" y="2"/>
                  </a:lnTo>
                  <a:lnTo>
                    <a:pt x="216" y="2"/>
                  </a:lnTo>
                  <a:lnTo>
                    <a:pt x="216" y="2"/>
                  </a:lnTo>
                  <a:lnTo>
                    <a:pt x="216" y="4"/>
                  </a:lnTo>
                  <a:lnTo>
                    <a:pt x="215" y="4"/>
                  </a:lnTo>
                  <a:lnTo>
                    <a:pt x="215" y="4"/>
                  </a:lnTo>
                  <a:lnTo>
                    <a:pt x="215" y="4"/>
                  </a:lnTo>
                  <a:lnTo>
                    <a:pt x="215" y="4"/>
                  </a:lnTo>
                  <a:lnTo>
                    <a:pt x="213" y="4"/>
                  </a:lnTo>
                  <a:lnTo>
                    <a:pt x="213" y="4"/>
                  </a:lnTo>
                  <a:lnTo>
                    <a:pt x="213" y="4"/>
                  </a:lnTo>
                  <a:lnTo>
                    <a:pt x="212" y="4"/>
                  </a:lnTo>
                  <a:lnTo>
                    <a:pt x="212" y="4"/>
                  </a:lnTo>
                  <a:lnTo>
                    <a:pt x="212" y="4"/>
                  </a:lnTo>
                  <a:lnTo>
                    <a:pt x="212" y="4"/>
                  </a:lnTo>
                  <a:lnTo>
                    <a:pt x="210" y="4"/>
                  </a:lnTo>
                  <a:lnTo>
                    <a:pt x="210" y="4"/>
                  </a:lnTo>
                  <a:lnTo>
                    <a:pt x="210" y="4"/>
                  </a:lnTo>
                  <a:lnTo>
                    <a:pt x="208" y="4"/>
                  </a:lnTo>
                  <a:lnTo>
                    <a:pt x="208" y="4"/>
                  </a:lnTo>
                  <a:lnTo>
                    <a:pt x="208" y="4"/>
                  </a:lnTo>
                  <a:lnTo>
                    <a:pt x="207" y="4"/>
                  </a:lnTo>
                  <a:lnTo>
                    <a:pt x="207" y="4"/>
                  </a:lnTo>
                  <a:lnTo>
                    <a:pt x="207" y="4"/>
                  </a:lnTo>
                  <a:lnTo>
                    <a:pt x="207" y="4"/>
                  </a:lnTo>
                  <a:lnTo>
                    <a:pt x="205" y="4"/>
                  </a:lnTo>
                  <a:lnTo>
                    <a:pt x="205" y="4"/>
                  </a:lnTo>
                  <a:lnTo>
                    <a:pt x="205" y="4"/>
                  </a:lnTo>
                  <a:lnTo>
                    <a:pt x="203" y="4"/>
                  </a:lnTo>
                  <a:lnTo>
                    <a:pt x="203" y="4"/>
                  </a:lnTo>
                  <a:lnTo>
                    <a:pt x="203" y="4"/>
                  </a:lnTo>
                  <a:lnTo>
                    <a:pt x="203" y="4"/>
                  </a:lnTo>
                  <a:lnTo>
                    <a:pt x="202" y="4"/>
                  </a:lnTo>
                  <a:lnTo>
                    <a:pt x="202" y="4"/>
                  </a:lnTo>
                  <a:lnTo>
                    <a:pt x="202" y="4"/>
                  </a:lnTo>
                  <a:lnTo>
                    <a:pt x="200" y="4"/>
                  </a:lnTo>
                  <a:lnTo>
                    <a:pt x="200" y="4"/>
                  </a:lnTo>
                  <a:lnTo>
                    <a:pt x="200" y="4"/>
                  </a:lnTo>
                  <a:lnTo>
                    <a:pt x="200" y="4"/>
                  </a:lnTo>
                  <a:lnTo>
                    <a:pt x="199" y="4"/>
                  </a:lnTo>
                  <a:lnTo>
                    <a:pt x="199" y="4"/>
                  </a:lnTo>
                  <a:lnTo>
                    <a:pt x="199" y="4"/>
                  </a:lnTo>
                  <a:lnTo>
                    <a:pt x="197" y="4"/>
                  </a:lnTo>
                  <a:lnTo>
                    <a:pt x="197" y="5"/>
                  </a:lnTo>
                  <a:lnTo>
                    <a:pt x="197" y="5"/>
                  </a:lnTo>
                  <a:lnTo>
                    <a:pt x="195" y="5"/>
                  </a:lnTo>
                  <a:lnTo>
                    <a:pt x="195" y="5"/>
                  </a:lnTo>
                  <a:lnTo>
                    <a:pt x="195" y="5"/>
                  </a:lnTo>
                  <a:lnTo>
                    <a:pt x="195" y="5"/>
                  </a:lnTo>
                  <a:lnTo>
                    <a:pt x="194" y="5"/>
                  </a:lnTo>
                  <a:lnTo>
                    <a:pt x="194" y="5"/>
                  </a:lnTo>
                  <a:lnTo>
                    <a:pt x="194" y="5"/>
                  </a:lnTo>
                  <a:lnTo>
                    <a:pt x="192" y="5"/>
                  </a:lnTo>
                  <a:lnTo>
                    <a:pt x="192" y="5"/>
                  </a:lnTo>
                  <a:lnTo>
                    <a:pt x="192" y="5"/>
                  </a:lnTo>
                  <a:lnTo>
                    <a:pt x="192" y="5"/>
                  </a:lnTo>
                  <a:lnTo>
                    <a:pt x="190" y="5"/>
                  </a:lnTo>
                  <a:lnTo>
                    <a:pt x="190" y="5"/>
                  </a:lnTo>
                  <a:lnTo>
                    <a:pt x="190" y="5"/>
                  </a:lnTo>
                  <a:lnTo>
                    <a:pt x="189" y="5"/>
                  </a:lnTo>
                  <a:lnTo>
                    <a:pt x="189" y="5"/>
                  </a:lnTo>
                  <a:lnTo>
                    <a:pt x="189" y="5"/>
                  </a:lnTo>
                  <a:lnTo>
                    <a:pt x="189" y="5"/>
                  </a:lnTo>
                  <a:lnTo>
                    <a:pt x="187" y="5"/>
                  </a:lnTo>
                  <a:lnTo>
                    <a:pt x="187" y="5"/>
                  </a:lnTo>
                  <a:lnTo>
                    <a:pt x="187" y="5"/>
                  </a:lnTo>
                  <a:lnTo>
                    <a:pt x="186" y="5"/>
                  </a:lnTo>
                  <a:lnTo>
                    <a:pt x="186" y="5"/>
                  </a:lnTo>
                  <a:lnTo>
                    <a:pt x="186" y="5"/>
                  </a:lnTo>
                  <a:lnTo>
                    <a:pt x="184" y="5"/>
                  </a:lnTo>
                  <a:lnTo>
                    <a:pt x="184" y="5"/>
                  </a:lnTo>
                  <a:lnTo>
                    <a:pt x="184" y="5"/>
                  </a:lnTo>
                  <a:lnTo>
                    <a:pt x="184" y="5"/>
                  </a:lnTo>
                  <a:lnTo>
                    <a:pt x="182" y="5"/>
                  </a:lnTo>
                  <a:lnTo>
                    <a:pt x="182" y="5"/>
                  </a:lnTo>
                  <a:lnTo>
                    <a:pt x="182" y="5"/>
                  </a:lnTo>
                  <a:lnTo>
                    <a:pt x="181" y="5"/>
                  </a:lnTo>
                  <a:lnTo>
                    <a:pt x="181" y="5"/>
                  </a:lnTo>
                  <a:lnTo>
                    <a:pt x="181" y="5"/>
                  </a:lnTo>
                  <a:lnTo>
                    <a:pt x="181" y="5"/>
                  </a:lnTo>
                  <a:lnTo>
                    <a:pt x="179" y="5"/>
                  </a:lnTo>
                  <a:lnTo>
                    <a:pt x="179" y="5"/>
                  </a:lnTo>
                  <a:lnTo>
                    <a:pt x="179" y="5"/>
                  </a:lnTo>
                  <a:lnTo>
                    <a:pt x="177" y="5"/>
                  </a:lnTo>
                  <a:lnTo>
                    <a:pt x="177" y="5"/>
                  </a:lnTo>
                  <a:lnTo>
                    <a:pt x="177" y="5"/>
                  </a:lnTo>
                  <a:lnTo>
                    <a:pt x="176" y="5"/>
                  </a:lnTo>
                  <a:lnTo>
                    <a:pt x="176" y="5"/>
                  </a:lnTo>
                  <a:lnTo>
                    <a:pt x="176" y="5"/>
                  </a:lnTo>
                  <a:lnTo>
                    <a:pt x="176" y="5"/>
                  </a:lnTo>
                  <a:lnTo>
                    <a:pt x="174" y="5"/>
                  </a:lnTo>
                  <a:lnTo>
                    <a:pt x="174" y="5"/>
                  </a:lnTo>
                  <a:lnTo>
                    <a:pt x="174" y="5"/>
                  </a:lnTo>
                  <a:lnTo>
                    <a:pt x="173" y="7"/>
                  </a:lnTo>
                  <a:lnTo>
                    <a:pt x="173" y="7"/>
                  </a:lnTo>
                  <a:lnTo>
                    <a:pt x="173" y="7"/>
                  </a:lnTo>
                  <a:lnTo>
                    <a:pt x="173" y="7"/>
                  </a:lnTo>
                  <a:lnTo>
                    <a:pt x="171" y="7"/>
                  </a:lnTo>
                  <a:lnTo>
                    <a:pt x="171" y="7"/>
                  </a:lnTo>
                  <a:lnTo>
                    <a:pt x="171" y="7"/>
                  </a:lnTo>
                  <a:lnTo>
                    <a:pt x="169" y="7"/>
                  </a:lnTo>
                  <a:lnTo>
                    <a:pt x="169" y="7"/>
                  </a:lnTo>
                  <a:lnTo>
                    <a:pt x="169" y="7"/>
                  </a:lnTo>
                  <a:lnTo>
                    <a:pt x="169" y="7"/>
                  </a:lnTo>
                  <a:lnTo>
                    <a:pt x="168" y="7"/>
                  </a:lnTo>
                  <a:lnTo>
                    <a:pt x="168" y="7"/>
                  </a:lnTo>
                  <a:lnTo>
                    <a:pt x="168" y="7"/>
                  </a:lnTo>
                  <a:lnTo>
                    <a:pt x="166" y="7"/>
                  </a:lnTo>
                  <a:lnTo>
                    <a:pt x="166" y="7"/>
                  </a:lnTo>
                  <a:lnTo>
                    <a:pt x="166" y="7"/>
                  </a:lnTo>
                  <a:lnTo>
                    <a:pt x="164" y="7"/>
                  </a:lnTo>
                  <a:lnTo>
                    <a:pt x="164" y="7"/>
                  </a:lnTo>
                  <a:lnTo>
                    <a:pt x="164" y="7"/>
                  </a:lnTo>
                  <a:lnTo>
                    <a:pt x="164" y="7"/>
                  </a:lnTo>
                  <a:lnTo>
                    <a:pt x="163" y="7"/>
                  </a:lnTo>
                  <a:lnTo>
                    <a:pt x="163" y="7"/>
                  </a:lnTo>
                  <a:lnTo>
                    <a:pt x="163"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5" y="7"/>
                  </a:lnTo>
                  <a:lnTo>
                    <a:pt x="155" y="9"/>
                  </a:lnTo>
                  <a:lnTo>
                    <a:pt x="155" y="9"/>
                  </a:lnTo>
                  <a:lnTo>
                    <a:pt x="153" y="9"/>
                  </a:lnTo>
                  <a:lnTo>
                    <a:pt x="153" y="9"/>
                  </a:lnTo>
                  <a:lnTo>
                    <a:pt x="153" y="9"/>
                  </a:lnTo>
                  <a:lnTo>
                    <a:pt x="153" y="9"/>
                  </a:lnTo>
                  <a:lnTo>
                    <a:pt x="151" y="9"/>
                  </a:lnTo>
                  <a:lnTo>
                    <a:pt x="151" y="9"/>
                  </a:lnTo>
                  <a:lnTo>
                    <a:pt x="151" y="9"/>
                  </a:lnTo>
                  <a:lnTo>
                    <a:pt x="150" y="9"/>
                  </a:lnTo>
                  <a:lnTo>
                    <a:pt x="150" y="9"/>
                  </a:lnTo>
                  <a:lnTo>
                    <a:pt x="150" y="9"/>
                  </a:lnTo>
                  <a:lnTo>
                    <a:pt x="150" y="9"/>
                  </a:lnTo>
                  <a:lnTo>
                    <a:pt x="148" y="9"/>
                  </a:lnTo>
                  <a:lnTo>
                    <a:pt x="148" y="9"/>
                  </a:lnTo>
                  <a:lnTo>
                    <a:pt x="148" y="9"/>
                  </a:lnTo>
                  <a:lnTo>
                    <a:pt x="146" y="9"/>
                  </a:lnTo>
                  <a:lnTo>
                    <a:pt x="146" y="9"/>
                  </a:lnTo>
                  <a:lnTo>
                    <a:pt x="146" y="9"/>
                  </a:lnTo>
                  <a:lnTo>
                    <a:pt x="145" y="9"/>
                  </a:lnTo>
                  <a:lnTo>
                    <a:pt x="145" y="9"/>
                  </a:lnTo>
                  <a:lnTo>
                    <a:pt x="145" y="9"/>
                  </a:lnTo>
                  <a:lnTo>
                    <a:pt x="145" y="9"/>
                  </a:lnTo>
                  <a:lnTo>
                    <a:pt x="143" y="9"/>
                  </a:lnTo>
                  <a:lnTo>
                    <a:pt x="143" y="9"/>
                  </a:lnTo>
                  <a:lnTo>
                    <a:pt x="143" y="9"/>
                  </a:lnTo>
                  <a:lnTo>
                    <a:pt x="142" y="9"/>
                  </a:lnTo>
                  <a:lnTo>
                    <a:pt x="142" y="9"/>
                  </a:lnTo>
                  <a:lnTo>
                    <a:pt x="142" y="9"/>
                  </a:lnTo>
                  <a:lnTo>
                    <a:pt x="142" y="9"/>
                  </a:lnTo>
                  <a:lnTo>
                    <a:pt x="140" y="9"/>
                  </a:lnTo>
                  <a:lnTo>
                    <a:pt x="140" y="9"/>
                  </a:lnTo>
                  <a:lnTo>
                    <a:pt x="140" y="9"/>
                  </a:lnTo>
                  <a:lnTo>
                    <a:pt x="138" y="9"/>
                  </a:lnTo>
                  <a:lnTo>
                    <a:pt x="138" y="9"/>
                  </a:lnTo>
                  <a:lnTo>
                    <a:pt x="138" y="9"/>
                  </a:lnTo>
                  <a:lnTo>
                    <a:pt x="138" y="9"/>
                  </a:lnTo>
                  <a:lnTo>
                    <a:pt x="137" y="9"/>
                  </a:lnTo>
                  <a:lnTo>
                    <a:pt x="137" y="9"/>
                  </a:lnTo>
                  <a:lnTo>
                    <a:pt x="137" y="9"/>
                  </a:lnTo>
                  <a:lnTo>
                    <a:pt x="135" y="9"/>
                  </a:lnTo>
                  <a:lnTo>
                    <a:pt x="135" y="9"/>
                  </a:lnTo>
                  <a:lnTo>
                    <a:pt x="135" y="9"/>
                  </a:lnTo>
                  <a:lnTo>
                    <a:pt x="133" y="11"/>
                  </a:lnTo>
                  <a:lnTo>
                    <a:pt x="133" y="11"/>
                  </a:lnTo>
                  <a:lnTo>
                    <a:pt x="133" y="11"/>
                  </a:lnTo>
                  <a:lnTo>
                    <a:pt x="133" y="11"/>
                  </a:lnTo>
                  <a:lnTo>
                    <a:pt x="132" y="11"/>
                  </a:lnTo>
                  <a:lnTo>
                    <a:pt x="132" y="11"/>
                  </a:lnTo>
                  <a:lnTo>
                    <a:pt x="132" y="11"/>
                  </a:lnTo>
                  <a:lnTo>
                    <a:pt x="130" y="11"/>
                  </a:lnTo>
                  <a:lnTo>
                    <a:pt x="130" y="11"/>
                  </a:lnTo>
                  <a:lnTo>
                    <a:pt x="130" y="11"/>
                  </a:lnTo>
                  <a:lnTo>
                    <a:pt x="130" y="11"/>
                  </a:lnTo>
                  <a:lnTo>
                    <a:pt x="129" y="11"/>
                  </a:lnTo>
                  <a:lnTo>
                    <a:pt x="129" y="11"/>
                  </a:lnTo>
                  <a:lnTo>
                    <a:pt x="129" y="11"/>
                  </a:lnTo>
                  <a:lnTo>
                    <a:pt x="127" y="11"/>
                  </a:lnTo>
                  <a:lnTo>
                    <a:pt x="127" y="11"/>
                  </a:lnTo>
                  <a:lnTo>
                    <a:pt x="127" y="11"/>
                  </a:lnTo>
                  <a:lnTo>
                    <a:pt x="127" y="11"/>
                  </a:lnTo>
                  <a:lnTo>
                    <a:pt x="125" y="11"/>
                  </a:lnTo>
                  <a:lnTo>
                    <a:pt x="125" y="11"/>
                  </a:lnTo>
                  <a:lnTo>
                    <a:pt x="125" y="11"/>
                  </a:lnTo>
                  <a:lnTo>
                    <a:pt x="124" y="11"/>
                  </a:lnTo>
                  <a:lnTo>
                    <a:pt x="124" y="11"/>
                  </a:lnTo>
                  <a:lnTo>
                    <a:pt x="124" y="11"/>
                  </a:lnTo>
                  <a:lnTo>
                    <a:pt x="122" y="11"/>
                  </a:lnTo>
                  <a:lnTo>
                    <a:pt x="122" y="11"/>
                  </a:lnTo>
                  <a:lnTo>
                    <a:pt x="122" y="11"/>
                  </a:lnTo>
                  <a:lnTo>
                    <a:pt x="122" y="11"/>
                  </a:lnTo>
                  <a:lnTo>
                    <a:pt x="120" y="11"/>
                  </a:lnTo>
                  <a:lnTo>
                    <a:pt x="120" y="11"/>
                  </a:lnTo>
                  <a:lnTo>
                    <a:pt x="120" y="11"/>
                  </a:lnTo>
                  <a:lnTo>
                    <a:pt x="119" y="11"/>
                  </a:lnTo>
                  <a:lnTo>
                    <a:pt x="119" y="11"/>
                  </a:lnTo>
                  <a:lnTo>
                    <a:pt x="119" y="11"/>
                  </a:lnTo>
                  <a:lnTo>
                    <a:pt x="119" y="11"/>
                  </a:lnTo>
                  <a:lnTo>
                    <a:pt x="117" y="11"/>
                  </a:lnTo>
                  <a:lnTo>
                    <a:pt x="117" y="11"/>
                  </a:lnTo>
                  <a:lnTo>
                    <a:pt x="117" y="11"/>
                  </a:lnTo>
                  <a:lnTo>
                    <a:pt x="116" y="11"/>
                  </a:lnTo>
                  <a:lnTo>
                    <a:pt x="116" y="11"/>
                  </a:lnTo>
                  <a:lnTo>
                    <a:pt x="116" y="11"/>
                  </a:lnTo>
                  <a:lnTo>
                    <a:pt x="114" y="11"/>
                  </a:lnTo>
                  <a:lnTo>
                    <a:pt x="114" y="11"/>
                  </a:lnTo>
                  <a:lnTo>
                    <a:pt x="114" y="11"/>
                  </a:lnTo>
                  <a:lnTo>
                    <a:pt x="114" y="11"/>
                  </a:lnTo>
                  <a:lnTo>
                    <a:pt x="112" y="11"/>
                  </a:lnTo>
                  <a:lnTo>
                    <a:pt x="112" y="11"/>
                  </a:lnTo>
                  <a:lnTo>
                    <a:pt x="112" y="11"/>
                  </a:lnTo>
                  <a:lnTo>
                    <a:pt x="111" y="11"/>
                  </a:lnTo>
                  <a:lnTo>
                    <a:pt x="111" y="12"/>
                  </a:lnTo>
                  <a:lnTo>
                    <a:pt x="111" y="12"/>
                  </a:lnTo>
                  <a:lnTo>
                    <a:pt x="111" y="12"/>
                  </a:lnTo>
                  <a:lnTo>
                    <a:pt x="109" y="12"/>
                  </a:lnTo>
                  <a:lnTo>
                    <a:pt x="109" y="12"/>
                  </a:lnTo>
                  <a:lnTo>
                    <a:pt x="109" y="12"/>
                  </a:lnTo>
                  <a:lnTo>
                    <a:pt x="107" y="12"/>
                  </a:lnTo>
                  <a:lnTo>
                    <a:pt x="107" y="12"/>
                  </a:lnTo>
                  <a:lnTo>
                    <a:pt x="107" y="12"/>
                  </a:lnTo>
                  <a:lnTo>
                    <a:pt x="107" y="12"/>
                  </a:lnTo>
                  <a:lnTo>
                    <a:pt x="106" y="12"/>
                  </a:lnTo>
                  <a:lnTo>
                    <a:pt x="106" y="12"/>
                  </a:lnTo>
                  <a:lnTo>
                    <a:pt x="106" y="12"/>
                  </a:lnTo>
                  <a:lnTo>
                    <a:pt x="104" y="12"/>
                  </a:lnTo>
                  <a:lnTo>
                    <a:pt x="104" y="12"/>
                  </a:lnTo>
                  <a:lnTo>
                    <a:pt x="104" y="12"/>
                  </a:lnTo>
                  <a:lnTo>
                    <a:pt x="103"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4" y="12"/>
                  </a:lnTo>
                  <a:lnTo>
                    <a:pt x="94" y="12"/>
                  </a:lnTo>
                  <a:lnTo>
                    <a:pt x="94" y="12"/>
                  </a:lnTo>
                  <a:lnTo>
                    <a:pt x="93" y="12"/>
                  </a:lnTo>
                  <a:lnTo>
                    <a:pt x="93" y="12"/>
                  </a:lnTo>
                  <a:lnTo>
                    <a:pt x="93" y="12"/>
                  </a:lnTo>
                  <a:lnTo>
                    <a:pt x="91"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3" y="12"/>
                  </a:lnTo>
                  <a:lnTo>
                    <a:pt x="83" y="12"/>
                  </a:lnTo>
                  <a:lnTo>
                    <a:pt x="83" y="12"/>
                  </a:lnTo>
                  <a:lnTo>
                    <a:pt x="83" y="12"/>
                  </a:lnTo>
                  <a:lnTo>
                    <a:pt x="81" y="12"/>
                  </a:lnTo>
                  <a:lnTo>
                    <a:pt x="81" y="12"/>
                  </a:lnTo>
                  <a:lnTo>
                    <a:pt x="81" y="12"/>
                  </a:lnTo>
                  <a:lnTo>
                    <a:pt x="80" y="12"/>
                  </a:lnTo>
                  <a:lnTo>
                    <a:pt x="80" y="12"/>
                  </a:lnTo>
                  <a:lnTo>
                    <a:pt x="80" y="14"/>
                  </a:lnTo>
                  <a:lnTo>
                    <a:pt x="80" y="14"/>
                  </a:lnTo>
                  <a:lnTo>
                    <a:pt x="78" y="14"/>
                  </a:lnTo>
                  <a:lnTo>
                    <a:pt x="78" y="14"/>
                  </a:lnTo>
                  <a:lnTo>
                    <a:pt x="78" y="14"/>
                  </a:lnTo>
                  <a:lnTo>
                    <a:pt x="76" y="14"/>
                  </a:lnTo>
                  <a:lnTo>
                    <a:pt x="76" y="14"/>
                  </a:lnTo>
                  <a:lnTo>
                    <a:pt x="76" y="14"/>
                  </a:lnTo>
                  <a:lnTo>
                    <a:pt x="76" y="14"/>
                  </a:lnTo>
                  <a:lnTo>
                    <a:pt x="75" y="14"/>
                  </a:lnTo>
                  <a:lnTo>
                    <a:pt x="75" y="14"/>
                  </a:lnTo>
                  <a:lnTo>
                    <a:pt x="75" y="14"/>
                  </a:lnTo>
                  <a:lnTo>
                    <a:pt x="73" y="14"/>
                  </a:lnTo>
                  <a:lnTo>
                    <a:pt x="73" y="14"/>
                  </a:lnTo>
                  <a:lnTo>
                    <a:pt x="73" y="14"/>
                  </a:lnTo>
                  <a:lnTo>
                    <a:pt x="72" y="14"/>
                  </a:lnTo>
                  <a:lnTo>
                    <a:pt x="72" y="14"/>
                  </a:lnTo>
                  <a:lnTo>
                    <a:pt x="72" y="14"/>
                  </a:lnTo>
                  <a:lnTo>
                    <a:pt x="72" y="14"/>
                  </a:lnTo>
                  <a:lnTo>
                    <a:pt x="70" y="14"/>
                  </a:lnTo>
                  <a:lnTo>
                    <a:pt x="70" y="14"/>
                  </a:lnTo>
                  <a:lnTo>
                    <a:pt x="70" y="14"/>
                  </a:lnTo>
                  <a:lnTo>
                    <a:pt x="68" y="14"/>
                  </a:lnTo>
                  <a:lnTo>
                    <a:pt x="68" y="14"/>
                  </a:lnTo>
                  <a:lnTo>
                    <a:pt x="68" y="14"/>
                  </a:lnTo>
                  <a:lnTo>
                    <a:pt x="68" y="14"/>
                  </a:lnTo>
                  <a:lnTo>
                    <a:pt x="67" y="14"/>
                  </a:lnTo>
                  <a:lnTo>
                    <a:pt x="67" y="14"/>
                  </a:lnTo>
                  <a:lnTo>
                    <a:pt x="67" y="14"/>
                  </a:lnTo>
                  <a:lnTo>
                    <a:pt x="65" y="14"/>
                  </a:lnTo>
                  <a:lnTo>
                    <a:pt x="65" y="14"/>
                  </a:lnTo>
                  <a:lnTo>
                    <a:pt x="65" y="14"/>
                  </a:lnTo>
                  <a:lnTo>
                    <a:pt x="65" y="14"/>
                  </a:lnTo>
                  <a:lnTo>
                    <a:pt x="63" y="14"/>
                  </a:lnTo>
                  <a:lnTo>
                    <a:pt x="63" y="14"/>
                  </a:lnTo>
                  <a:lnTo>
                    <a:pt x="63" y="14"/>
                  </a:lnTo>
                  <a:lnTo>
                    <a:pt x="62" y="14"/>
                  </a:lnTo>
                  <a:lnTo>
                    <a:pt x="62" y="14"/>
                  </a:lnTo>
                  <a:lnTo>
                    <a:pt x="62" y="14"/>
                  </a:lnTo>
                  <a:lnTo>
                    <a:pt x="60" y="14"/>
                  </a:lnTo>
                  <a:lnTo>
                    <a:pt x="60" y="14"/>
                  </a:lnTo>
                  <a:lnTo>
                    <a:pt x="60" y="14"/>
                  </a:lnTo>
                  <a:lnTo>
                    <a:pt x="60" y="14"/>
                  </a:lnTo>
                  <a:lnTo>
                    <a:pt x="59" y="14"/>
                  </a:lnTo>
                  <a:lnTo>
                    <a:pt x="59" y="14"/>
                  </a:lnTo>
                  <a:lnTo>
                    <a:pt x="59" y="14"/>
                  </a:lnTo>
                  <a:lnTo>
                    <a:pt x="57" y="14"/>
                  </a:lnTo>
                  <a:lnTo>
                    <a:pt x="57" y="14"/>
                  </a:lnTo>
                  <a:lnTo>
                    <a:pt x="57" y="14"/>
                  </a:lnTo>
                  <a:lnTo>
                    <a:pt x="57" y="14"/>
                  </a:lnTo>
                  <a:lnTo>
                    <a:pt x="55" y="14"/>
                  </a:lnTo>
                  <a:lnTo>
                    <a:pt x="55" y="14"/>
                  </a:lnTo>
                  <a:lnTo>
                    <a:pt x="55" y="14"/>
                  </a:lnTo>
                  <a:lnTo>
                    <a:pt x="54" y="14"/>
                  </a:lnTo>
                  <a:lnTo>
                    <a:pt x="54" y="14"/>
                  </a:lnTo>
                  <a:lnTo>
                    <a:pt x="54" y="14"/>
                  </a:lnTo>
                  <a:lnTo>
                    <a:pt x="54" y="16"/>
                  </a:lnTo>
                  <a:lnTo>
                    <a:pt x="52" y="16"/>
                  </a:lnTo>
                  <a:lnTo>
                    <a:pt x="52" y="16"/>
                  </a:lnTo>
                  <a:lnTo>
                    <a:pt x="52" y="16"/>
                  </a:lnTo>
                  <a:lnTo>
                    <a:pt x="50" y="16"/>
                  </a:lnTo>
                  <a:lnTo>
                    <a:pt x="50" y="16"/>
                  </a:lnTo>
                  <a:lnTo>
                    <a:pt x="50" y="16"/>
                  </a:lnTo>
                  <a:lnTo>
                    <a:pt x="49" y="16"/>
                  </a:lnTo>
                  <a:lnTo>
                    <a:pt x="49" y="16"/>
                  </a:lnTo>
                  <a:lnTo>
                    <a:pt x="49" y="16"/>
                  </a:lnTo>
                  <a:lnTo>
                    <a:pt x="49" y="16"/>
                  </a:lnTo>
                  <a:lnTo>
                    <a:pt x="47" y="16"/>
                  </a:lnTo>
                  <a:lnTo>
                    <a:pt x="47" y="16"/>
                  </a:lnTo>
                  <a:lnTo>
                    <a:pt x="47" y="16"/>
                  </a:lnTo>
                  <a:lnTo>
                    <a:pt x="46" y="16"/>
                  </a:lnTo>
                  <a:lnTo>
                    <a:pt x="46" y="16"/>
                  </a:lnTo>
                  <a:lnTo>
                    <a:pt x="46" y="16"/>
                  </a:lnTo>
                  <a:lnTo>
                    <a:pt x="46" y="16"/>
                  </a:lnTo>
                  <a:lnTo>
                    <a:pt x="44" y="16"/>
                  </a:lnTo>
                  <a:lnTo>
                    <a:pt x="44" y="16"/>
                  </a:lnTo>
                  <a:lnTo>
                    <a:pt x="44" y="16"/>
                  </a:lnTo>
                  <a:lnTo>
                    <a:pt x="42" y="16"/>
                  </a:lnTo>
                  <a:lnTo>
                    <a:pt x="42" y="16"/>
                  </a:lnTo>
                  <a:lnTo>
                    <a:pt x="42" y="16"/>
                  </a:lnTo>
                  <a:lnTo>
                    <a:pt x="41" y="16"/>
                  </a:lnTo>
                  <a:lnTo>
                    <a:pt x="41" y="16"/>
                  </a:lnTo>
                  <a:lnTo>
                    <a:pt x="41" y="16"/>
                  </a:lnTo>
                  <a:lnTo>
                    <a:pt x="41" y="16"/>
                  </a:lnTo>
                  <a:lnTo>
                    <a:pt x="39" y="16"/>
                  </a:lnTo>
                  <a:lnTo>
                    <a:pt x="39" y="16"/>
                  </a:lnTo>
                  <a:lnTo>
                    <a:pt x="39" y="16"/>
                  </a:lnTo>
                  <a:lnTo>
                    <a:pt x="37" y="16"/>
                  </a:lnTo>
                  <a:lnTo>
                    <a:pt x="37" y="16"/>
                  </a:lnTo>
                  <a:lnTo>
                    <a:pt x="37" y="16"/>
                  </a:lnTo>
                  <a:lnTo>
                    <a:pt x="37" y="16"/>
                  </a:lnTo>
                  <a:lnTo>
                    <a:pt x="36" y="16"/>
                  </a:lnTo>
                  <a:lnTo>
                    <a:pt x="36" y="16"/>
                  </a:lnTo>
                  <a:lnTo>
                    <a:pt x="36" y="16"/>
                  </a:lnTo>
                  <a:lnTo>
                    <a:pt x="34" y="16"/>
                  </a:lnTo>
                  <a:lnTo>
                    <a:pt x="34" y="16"/>
                  </a:lnTo>
                  <a:lnTo>
                    <a:pt x="34" y="16"/>
                  </a:lnTo>
                  <a:lnTo>
                    <a:pt x="34" y="16"/>
                  </a:lnTo>
                  <a:lnTo>
                    <a:pt x="33" y="16"/>
                  </a:lnTo>
                  <a:lnTo>
                    <a:pt x="33" y="16"/>
                  </a:lnTo>
                  <a:lnTo>
                    <a:pt x="33" y="16"/>
                  </a:lnTo>
                  <a:lnTo>
                    <a:pt x="31" y="16"/>
                  </a:lnTo>
                  <a:lnTo>
                    <a:pt x="31" y="16"/>
                  </a:lnTo>
                  <a:lnTo>
                    <a:pt x="31" y="16"/>
                  </a:lnTo>
                  <a:lnTo>
                    <a:pt x="29" y="16"/>
                  </a:lnTo>
                  <a:lnTo>
                    <a:pt x="29" y="16"/>
                  </a:lnTo>
                  <a:lnTo>
                    <a:pt x="29" y="16"/>
                  </a:lnTo>
                  <a:lnTo>
                    <a:pt x="29" y="16"/>
                  </a:lnTo>
                  <a:lnTo>
                    <a:pt x="28" y="16"/>
                  </a:lnTo>
                  <a:lnTo>
                    <a:pt x="28" y="16"/>
                  </a:lnTo>
                  <a:lnTo>
                    <a:pt x="28" y="16"/>
                  </a:lnTo>
                  <a:lnTo>
                    <a:pt x="26" y="16"/>
                  </a:lnTo>
                  <a:lnTo>
                    <a:pt x="26" y="16"/>
                  </a:lnTo>
                  <a:lnTo>
                    <a:pt x="26" y="16"/>
                  </a:lnTo>
                  <a:lnTo>
                    <a:pt x="26" y="16"/>
                  </a:lnTo>
                  <a:lnTo>
                    <a:pt x="24" y="16"/>
                  </a:lnTo>
                  <a:lnTo>
                    <a:pt x="24" y="16"/>
                  </a:lnTo>
                  <a:lnTo>
                    <a:pt x="24" y="16"/>
                  </a:lnTo>
                  <a:lnTo>
                    <a:pt x="23" y="16"/>
                  </a:lnTo>
                  <a:lnTo>
                    <a:pt x="23" y="16"/>
                  </a:lnTo>
                  <a:lnTo>
                    <a:pt x="23" y="16"/>
                  </a:lnTo>
                  <a:lnTo>
                    <a:pt x="23" y="16"/>
                  </a:lnTo>
                  <a:lnTo>
                    <a:pt x="21" y="16"/>
                  </a:lnTo>
                  <a:lnTo>
                    <a:pt x="21" y="16"/>
                  </a:lnTo>
                  <a:lnTo>
                    <a:pt x="21" y="16"/>
                  </a:lnTo>
                  <a:lnTo>
                    <a:pt x="20" y="16"/>
                  </a:lnTo>
                  <a:lnTo>
                    <a:pt x="20" y="16"/>
                  </a:lnTo>
                  <a:lnTo>
                    <a:pt x="20" y="16"/>
                  </a:lnTo>
                  <a:lnTo>
                    <a:pt x="18" y="16"/>
                  </a:lnTo>
                  <a:lnTo>
                    <a:pt x="18" y="16"/>
                  </a:lnTo>
                  <a:lnTo>
                    <a:pt x="18" y="18"/>
                  </a:lnTo>
                  <a:lnTo>
                    <a:pt x="18" y="18"/>
                  </a:lnTo>
                  <a:lnTo>
                    <a:pt x="16" y="18"/>
                  </a:lnTo>
                  <a:lnTo>
                    <a:pt x="16" y="18"/>
                  </a:lnTo>
                  <a:lnTo>
                    <a:pt x="16" y="18"/>
                  </a:lnTo>
                  <a:lnTo>
                    <a:pt x="15" y="18"/>
                  </a:lnTo>
                  <a:lnTo>
                    <a:pt x="15" y="18"/>
                  </a:lnTo>
                  <a:lnTo>
                    <a:pt x="15" y="18"/>
                  </a:lnTo>
                  <a:lnTo>
                    <a:pt x="15" y="18"/>
                  </a:lnTo>
                  <a:lnTo>
                    <a:pt x="13" y="18"/>
                  </a:lnTo>
                  <a:lnTo>
                    <a:pt x="13" y="18"/>
                  </a:lnTo>
                  <a:lnTo>
                    <a:pt x="13" y="18"/>
                  </a:lnTo>
                  <a:lnTo>
                    <a:pt x="11" y="18"/>
                  </a:lnTo>
                  <a:lnTo>
                    <a:pt x="11" y="18"/>
                  </a:lnTo>
                  <a:lnTo>
                    <a:pt x="11" y="18"/>
                  </a:lnTo>
                  <a:lnTo>
                    <a:pt x="10" y="18"/>
                  </a:lnTo>
                  <a:lnTo>
                    <a:pt x="10" y="18"/>
                  </a:lnTo>
                  <a:lnTo>
                    <a:pt x="10" y="18"/>
                  </a:lnTo>
                  <a:lnTo>
                    <a:pt x="10" y="18"/>
                  </a:lnTo>
                  <a:lnTo>
                    <a:pt x="8" y="18"/>
                  </a:lnTo>
                  <a:lnTo>
                    <a:pt x="8" y="18"/>
                  </a:lnTo>
                  <a:lnTo>
                    <a:pt x="8" y="18"/>
                  </a:lnTo>
                  <a:lnTo>
                    <a:pt x="7" y="18"/>
                  </a:lnTo>
                  <a:lnTo>
                    <a:pt x="7" y="18"/>
                  </a:lnTo>
                  <a:lnTo>
                    <a:pt x="7" y="18"/>
                  </a:lnTo>
                  <a:lnTo>
                    <a:pt x="7" y="18"/>
                  </a:lnTo>
                  <a:lnTo>
                    <a:pt x="5" y="18"/>
                  </a:lnTo>
                  <a:lnTo>
                    <a:pt x="5" y="18"/>
                  </a:lnTo>
                  <a:lnTo>
                    <a:pt x="5" y="18"/>
                  </a:lnTo>
                  <a:lnTo>
                    <a:pt x="3" y="18"/>
                  </a:lnTo>
                  <a:lnTo>
                    <a:pt x="3" y="18"/>
                  </a:lnTo>
                  <a:lnTo>
                    <a:pt x="3" y="18"/>
                  </a:lnTo>
                  <a:lnTo>
                    <a:pt x="3" y="18"/>
                  </a:lnTo>
                  <a:lnTo>
                    <a:pt x="2" y="18"/>
                  </a:lnTo>
                  <a:lnTo>
                    <a:pt x="2" y="18"/>
                  </a:lnTo>
                  <a:lnTo>
                    <a:pt x="2" y="18"/>
                  </a:lnTo>
                  <a:lnTo>
                    <a:pt x="0" y="18"/>
                  </a:lnTo>
                  <a:close/>
                </a:path>
              </a:pathLst>
            </a:custGeom>
            <a:solidFill>
              <a:srgbClr val="00ccff"/>
            </a:solidFill>
            <a:ln w="0">
              <a:noFill/>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40" name=""/>
            <p:cNvSpPr/>
            <p:nvPr/>
          </p:nvSpPr>
          <p:spPr>
            <a:xfrm>
              <a:off x="2309760" y="6265800"/>
              <a:ext cx="189000" cy="14400"/>
            </a:xfrm>
            <a:custGeom>
              <a:avLst/>
              <a:gdLst/>
              <a:ahLst/>
              <a:rect l="l" t="t" r="r" b="b"/>
              <a:pathLst>
                <a:path w="238" h="18">
                  <a:moveTo>
                    <a:pt x="0" y="18"/>
                  </a:moveTo>
                  <a:lnTo>
                    <a:pt x="2" y="18"/>
                  </a:lnTo>
                  <a:lnTo>
                    <a:pt x="2" y="18"/>
                  </a:lnTo>
                  <a:lnTo>
                    <a:pt x="2" y="18"/>
                  </a:lnTo>
                  <a:lnTo>
                    <a:pt x="3" y="18"/>
                  </a:lnTo>
                  <a:lnTo>
                    <a:pt x="3" y="18"/>
                  </a:lnTo>
                  <a:lnTo>
                    <a:pt x="3" y="18"/>
                  </a:lnTo>
                  <a:lnTo>
                    <a:pt x="3" y="18"/>
                  </a:lnTo>
                  <a:lnTo>
                    <a:pt x="5" y="18"/>
                  </a:lnTo>
                  <a:lnTo>
                    <a:pt x="5" y="18"/>
                  </a:lnTo>
                  <a:lnTo>
                    <a:pt x="5" y="18"/>
                  </a:lnTo>
                  <a:lnTo>
                    <a:pt x="7" y="18"/>
                  </a:lnTo>
                  <a:lnTo>
                    <a:pt x="7" y="18"/>
                  </a:lnTo>
                  <a:lnTo>
                    <a:pt x="7" y="18"/>
                  </a:lnTo>
                  <a:lnTo>
                    <a:pt x="7" y="18"/>
                  </a:lnTo>
                  <a:lnTo>
                    <a:pt x="8" y="18"/>
                  </a:lnTo>
                  <a:lnTo>
                    <a:pt x="8" y="18"/>
                  </a:lnTo>
                  <a:lnTo>
                    <a:pt x="8" y="18"/>
                  </a:lnTo>
                  <a:lnTo>
                    <a:pt x="10" y="18"/>
                  </a:lnTo>
                  <a:lnTo>
                    <a:pt x="10" y="18"/>
                  </a:lnTo>
                  <a:lnTo>
                    <a:pt x="10" y="18"/>
                  </a:lnTo>
                  <a:lnTo>
                    <a:pt x="10" y="18"/>
                  </a:lnTo>
                  <a:lnTo>
                    <a:pt x="11" y="18"/>
                  </a:lnTo>
                  <a:lnTo>
                    <a:pt x="11" y="18"/>
                  </a:lnTo>
                  <a:lnTo>
                    <a:pt x="11" y="18"/>
                  </a:lnTo>
                  <a:lnTo>
                    <a:pt x="13" y="18"/>
                  </a:lnTo>
                  <a:lnTo>
                    <a:pt x="13" y="18"/>
                  </a:lnTo>
                  <a:lnTo>
                    <a:pt x="13" y="18"/>
                  </a:lnTo>
                  <a:lnTo>
                    <a:pt x="15" y="18"/>
                  </a:lnTo>
                  <a:lnTo>
                    <a:pt x="15" y="18"/>
                  </a:lnTo>
                  <a:lnTo>
                    <a:pt x="15" y="18"/>
                  </a:lnTo>
                  <a:lnTo>
                    <a:pt x="15" y="18"/>
                  </a:lnTo>
                  <a:lnTo>
                    <a:pt x="16" y="18"/>
                  </a:lnTo>
                  <a:lnTo>
                    <a:pt x="16" y="18"/>
                  </a:lnTo>
                  <a:lnTo>
                    <a:pt x="16" y="18"/>
                  </a:lnTo>
                  <a:lnTo>
                    <a:pt x="18" y="18"/>
                  </a:lnTo>
                  <a:lnTo>
                    <a:pt x="18" y="18"/>
                  </a:lnTo>
                  <a:lnTo>
                    <a:pt x="18" y="16"/>
                  </a:lnTo>
                  <a:lnTo>
                    <a:pt x="18" y="16"/>
                  </a:lnTo>
                  <a:lnTo>
                    <a:pt x="20" y="16"/>
                  </a:lnTo>
                  <a:lnTo>
                    <a:pt x="20" y="16"/>
                  </a:lnTo>
                  <a:lnTo>
                    <a:pt x="20" y="16"/>
                  </a:lnTo>
                  <a:lnTo>
                    <a:pt x="21" y="16"/>
                  </a:lnTo>
                  <a:lnTo>
                    <a:pt x="21" y="16"/>
                  </a:lnTo>
                  <a:lnTo>
                    <a:pt x="21" y="16"/>
                  </a:lnTo>
                  <a:lnTo>
                    <a:pt x="23" y="16"/>
                  </a:lnTo>
                  <a:lnTo>
                    <a:pt x="23" y="16"/>
                  </a:lnTo>
                  <a:lnTo>
                    <a:pt x="23" y="16"/>
                  </a:lnTo>
                  <a:lnTo>
                    <a:pt x="23" y="16"/>
                  </a:lnTo>
                  <a:lnTo>
                    <a:pt x="24" y="16"/>
                  </a:lnTo>
                  <a:lnTo>
                    <a:pt x="24" y="16"/>
                  </a:lnTo>
                  <a:lnTo>
                    <a:pt x="24" y="16"/>
                  </a:lnTo>
                  <a:lnTo>
                    <a:pt x="26" y="16"/>
                  </a:lnTo>
                  <a:lnTo>
                    <a:pt x="26" y="16"/>
                  </a:lnTo>
                  <a:lnTo>
                    <a:pt x="26" y="16"/>
                  </a:lnTo>
                  <a:lnTo>
                    <a:pt x="26" y="16"/>
                  </a:lnTo>
                  <a:lnTo>
                    <a:pt x="28" y="16"/>
                  </a:lnTo>
                  <a:lnTo>
                    <a:pt x="28" y="16"/>
                  </a:lnTo>
                  <a:lnTo>
                    <a:pt x="28" y="16"/>
                  </a:lnTo>
                  <a:lnTo>
                    <a:pt x="29" y="16"/>
                  </a:lnTo>
                  <a:lnTo>
                    <a:pt x="29" y="16"/>
                  </a:lnTo>
                  <a:lnTo>
                    <a:pt x="29" y="16"/>
                  </a:lnTo>
                  <a:lnTo>
                    <a:pt x="29"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7" y="16"/>
                  </a:lnTo>
                  <a:lnTo>
                    <a:pt x="37" y="16"/>
                  </a:lnTo>
                  <a:lnTo>
                    <a:pt x="37" y="16"/>
                  </a:lnTo>
                  <a:lnTo>
                    <a:pt x="37" y="16"/>
                  </a:lnTo>
                  <a:lnTo>
                    <a:pt x="39" y="16"/>
                  </a:lnTo>
                  <a:lnTo>
                    <a:pt x="39" y="16"/>
                  </a:lnTo>
                  <a:lnTo>
                    <a:pt x="39" y="16"/>
                  </a:lnTo>
                  <a:lnTo>
                    <a:pt x="41" y="16"/>
                  </a:lnTo>
                  <a:lnTo>
                    <a:pt x="41" y="16"/>
                  </a:lnTo>
                  <a:lnTo>
                    <a:pt x="41" y="16"/>
                  </a:lnTo>
                  <a:lnTo>
                    <a:pt x="41" y="16"/>
                  </a:lnTo>
                  <a:lnTo>
                    <a:pt x="42" y="16"/>
                  </a:lnTo>
                  <a:lnTo>
                    <a:pt x="42" y="16"/>
                  </a:lnTo>
                  <a:lnTo>
                    <a:pt x="42" y="16"/>
                  </a:lnTo>
                  <a:lnTo>
                    <a:pt x="44" y="16"/>
                  </a:lnTo>
                  <a:lnTo>
                    <a:pt x="44" y="16"/>
                  </a:lnTo>
                  <a:lnTo>
                    <a:pt x="44" y="16"/>
                  </a:lnTo>
                  <a:lnTo>
                    <a:pt x="46" y="16"/>
                  </a:lnTo>
                  <a:lnTo>
                    <a:pt x="46" y="16"/>
                  </a:lnTo>
                  <a:lnTo>
                    <a:pt x="46" y="16"/>
                  </a:lnTo>
                  <a:lnTo>
                    <a:pt x="46" y="16"/>
                  </a:lnTo>
                  <a:lnTo>
                    <a:pt x="47" y="16"/>
                  </a:lnTo>
                  <a:lnTo>
                    <a:pt x="47" y="16"/>
                  </a:lnTo>
                  <a:lnTo>
                    <a:pt x="47" y="16"/>
                  </a:lnTo>
                  <a:lnTo>
                    <a:pt x="49" y="16"/>
                  </a:lnTo>
                  <a:lnTo>
                    <a:pt x="49" y="16"/>
                  </a:lnTo>
                  <a:lnTo>
                    <a:pt x="49" y="16"/>
                  </a:lnTo>
                  <a:lnTo>
                    <a:pt x="49" y="16"/>
                  </a:lnTo>
                  <a:lnTo>
                    <a:pt x="50" y="16"/>
                  </a:lnTo>
                  <a:lnTo>
                    <a:pt x="50" y="16"/>
                  </a:lnTo>
                  <a:lnTo>
                    <a:pt x="50" y="16"/>
                  </a:lnTo>
                  <a:lnTo>
                    <a:pt x="52" y="16"/>
                  </a:lnTo>
                  <a:lnTo>
                    <a:pt x="52" y="16"/>
                  </a:lnTo>
                  <a:lnTo>
                    <a:pt x="52" y="16"/>
                  </a:lnTo>
                  <a:lnTo>
                    <a:pt x="54" y="16"/>
                  </a:lnTo>
                  <a:lnTo>
                    <a:pt x="54" y="14"/>
                  </a:lnTo>
                  <a:lnTo>
                    <a:pt x="54" y="14"/>
                  </a:lnTo>
                  <a:lnTo>
                    <a:pt x="54" y="14"/>
                  </a:lnTo>
                  <a:lnTo>
                    <a:pt x="55" y="14"/>
                  </a:lnTo>
                  <a:lnTo>
                    <a:pt x="55" y="14"/>
                  </a:lnTo>
                  <a:lnTo>
                    <a:pt x="55" y="14"/>
                  </a:lnTo>
                  <a:lnTo>
                    <a:pt x="57" y="14"/>
                  </a:lnTo>
                  <a:lnTo>
                    <a:pt x="57" y="14"/>
                  </a:lnTo>
                  <a:lnTo>
                    <a:pt x="57" y="14"/>
                  </a:lnTo>
                  <a:lnTo>
                    <a:pt x="57" y="14"/>
                  </a:lnTo>
                  <a:lnTo>
                    <a:pt x="59" y="14"/>
                  </a:lnTo>
                  <a:lnTo>
                    <a:pt x="59" y="14"/>
                  </a:lnTo>
                  <a:lnTo>
                    <a:pt x="59" y="14"/>
                  </a:lnTo>
                  <a:lnTo>
                    <a:pt x="60" y="14"/>
                  </a:lnTo>
                  <a:lnTo>
                    <a:pt x="60" y="14"/>
                  </a:lnTo>
                  <a:lnTo>
                    <a:pt x="60" y="14"/>
                  </a:lnTo>
                  <a:lnTo>
                    <a:pt x="60" y="14"/>
                  </a:lnTo>
                  <a:lnTo>
                    <a:pt x="62" y="14"/>
                  </a:lnTo>
                  <a:lnTo>
                    <a:pt x="62" y="14"/>
                  </a:lnTo>
                  <a:lnTo>
                    <a:pt x="62" y="14"/>
                  </a:lnTo>
                  <a:lnTo>
                    <a:pt x="63" y="14"/>
                  </a:lnTo>
                  <a:lnTo>
                    <a:pt x="63" y="14"/>
                  </a:lnTo>
                  <a:lnTo>
                    <a:pt x="63" y="14"/>
                  </a:lnTo>
                  <a:lnTo>
                    <a:pt x="65" y="14"/>
                  </a:lnTo>
                  <a:lnTo>
                    <a:pt x="65" y="14"/>
                  </a:lnTo>
                  <a:lnTo>
                    <a:pt x="65" y="14"/>
                  </a:lnTo>
                  <a:lnTo>
                    <a:pt x="65" y="14"/>
                  </a:lnTo>
                  <a:lnTo>
                    <a:pt x="67" y="14"/>
                  </a:lnTo>
                  <a:lnTo>
                    <a:pt x="67" y="14"/>
                  </a:lnTo>
                  <a:lnTo>
                    <a:pt x="67" y="14"/>
                  </a:lnTo>
                  <a:lnTo>
                    <a:pt x="68" y="14"/>
                  </a:lnTo>
                  <a:lnTo>
                    <a:pt x="68" y="14"/>
                  </a:lnTo>
                  <a:lnTo>
                    <a:pt x="68" y="14"/>
                  </a:lnTo>
                  <a:lnTo>
                    <a:pt x="68"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6" y="14"/>
                  </a:lnTo>
                  <a:lnTo>
                    <a:pt x="76" y="14"/>
                  </a:lnTo>
                  <a:lnTo>
                    <a:pt x="76" y="14"/>
                  </a:lnTo>
                  <a:lnTo>
                    <a:pt x="76" y="14"/>
                  </a:lnTo>
                  <a:lnTo>
                    <a:pt x="78" y="14"/>
                  </a:lnTo>
                  <a:lnTo>
                    <a:pt x="78" y="14"/>
                  </a:lnTo>
                  <a:lnTo>
                    <a:pt x="78" y="14"/>
                  </a:lnTo>
                  <a:lnTo>
                    <a:pt x="80" y="14"/>
                  </a:lnTo>
                  <a:lnTo>
                    <a:pt x="80" y="14"/>
                  </a:lnTo>
                  <a:lnTo>
                    <a:pt x="80" y="12"/>
                  </a:lnTo>
                  <a:lnTo>
                    <a:pt x="80" y="12"/>
                  </a:lnTo>
                  <a:lnTo>
                    <a:pt x="81" y="12"/>
                  </a:lnTo>
                  <a:lnTo>
                    <a:pt x="81" y="12"/>
                  </a:lnTo>
                  <a:lnTo>
                    <a:pt x="81"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4" y="12"/>
                  </a:lnTo>
                  <a:lnTo>
                    <a:pt x="94" y="12"/>
                  </a:lnTo>
                  <a:lnTo>
                    <a:pt x="94"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3" y="12"/>
                  </a:lnTo>
                  <a:lnTo>
                    <a:pt x="104" y="12"/>
                  </a:lnTo>
                  <a:lnTo>
                    <a:pt x="104" y="12"/>
                  </a:lnTo>
                  <a:lnTo>
                    <a:pt x="104" y="12"/>
                  </a:lnTo>
                  <a:lnTo>
                    <a:pt x="106" y="12"/>
                  </a:lnTo>
                  <a:lnTo>
                    <a:pt x="106" y="12"/>
                  </a:lnTo>
                  <a:lnTo>
                    <a:pt x="106" y="12"/>
                  </a:lnTo>
                  <a:lnTo>
                    <a:pt x="107" y="12"/>
                  </a:lnTo>
                  <a:lnTo>
                    <a:pt x="107" y="12"/>
                  </a:lnTo>
                  <a:lnTo>
                    <a:pt x="107" y="12"/>
                  </a:lnTo>
                  <a:lnTo>
                    <a:pt x="107" y="12"/>
                  </a:lnTo>
                  <a:lnTo>
                    <a:pt x="109" y="12"/>
                  </a:lnTo>
                  <a:lnTo>
                    <a:pt x="109" y="12"/>
                  </a:lnTo>
                  <a:lnTo>
                    <a:pt x="109" y="12"/>
                  </a:lnTo>
                  <a:lnTo>
                    <a:pt x="111" y="12"/>
                  </a:lnTo>
                  <a:lnTo>
                    <a:pt x="111" y="12"/>
                  </a:lnTo>
                  <a:lnTo>
                    <a:pt x="111" y="12"/>
                  </a:lnTo>
                  <a:lnTo>
                    <a:pt x="111" y="11"/>
                  </a:lnTo>
                  <a:lnTo>
                    <a:pt x="112" y="11"/>
                  </a:lnTo>
                  <a:lnTo>
                    <a:pt x="112" y="11"/>
                  </a:lnTo>
                  <a:lnTo>
                    <a:pt x="112" y="11"/>
                  </a:lnTo>
                  <a:lnTo>
                    <a:pt x="114" y="11"/>
                  </a:lnTo>
                  <a:lnTo>
                    <a:pt x="114" y="11"/>
                  </a:lnTo>
                  <a:lnTo>
                    <a:pt x="114" y="11"/>
                  </a:lnTo>
                  <a:lnTo>
                    <a:pt x="114" y="11"/>
                  </a:lnTo>
                  <a:lnTo>
                    <a:pt x="116" y="11"/>
                  </a:lnTo>
                  <a:lnTo>
                    <a:pt x="116" y="11"/>
                  </a:lnTo>
                  <a:lnTo>
                    <a:pt x="116" y="11"/>
                  </a:lnTo>
                  <a:lnTo>
                    <a:pt x="117" y="11"/>
                  </a:lnTo>
                  <a:lnTo>
                    <a:pt x="117" y="11"/>
                  </a:lnTo>
                  <a:lnTo>
                    <a:pt x="117" y="11"/>
                  </a:lnTo>
                  <a:lnTo>
                    <a:pt x="119" y="11"/>
                  </a:lnTo>
                  <a:lnTo>
                    <a:pt x="119" y="11"/>
                  </a:lnTo>
                  <a:lnTo>
                    <a:pt x="119" y="11"/>
                  </a:lnTo>
                  <a:lnTo>
                    <a:pt x="119" y="11"/>
                  </a:lnTo>
                  <a:lnTo>
                    <a:pt x="120" y="11"/>
                  </a:lnTo>
                  <a:lnTo>
                    <a:pt x="120" y="11"/>
                  </a:lnTo>
                  <a:lnTo>
                    <a:pt x="120" y="11"/>
                  </a:lnTo>
                  <a:lnTo>
                    <a:pt x="122" y="11"/>
                  </a:lnTo>
                  <a:lnTo>
                    <a:pt x="122" y="11"/>
                  </a:lnTo>
                  <a:lnTo>
                    <a:pt x="122" y="11"/>
                  </a:lnTo>
                  <a:lnTo>
                    <a:pt x="122" y="11"/>
                  </a:lnTo>
                  <a:lnTo>
                    <a:pt x="124" y="11"/>
                  </a:lnTo>
                  <a:lnTo>
                    <a:pt x="124" y="11"/>
                  </a:lnTo>
                  <a:lnTo>
                    <a:pt x="124" y="11"/>
                  </a:lnTo>
                  <a:lnTo>
                    <a:pt x="125" y="11"/>
                  </a:lnTo>
                  <a:lnTo>
                    <a:pt x="125" y="11"/>
                  </a:lnTo>
                  <a:lnTo>
                    <a:pt x="125" y="11"/>
                  </a:lnTo>
                  <a:lnTo>
                    <a:pt x="127" y="11"/>
                  </a:lnTo>
                  <a:lnTo>
                    <a:pt x="127" y="11"/>
                  </a:lnTo>
                  <a:lnTo>
                    <a:pt x="127" y="11"/>
                  </a:lnTo>
                  <a:lnTo>
                    <a:pt x="127" y="11"/>
                  </a:lnTo>
                  <a:lnTo>
                    <a:pt x="129" y="11"/>
                  </a:lnTo>
                  <a:lnTo>
                    <a:pt x="129" y="11"/>
                  </a:lnTo>
                  <a:lnTo>
                    <a:pt x="129"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9"/>
                  </a:lnTo>
                  <a:lnTo>
                    <a:pt x="135" y="9"/>
                  </a:lnTo>
                  <a:lnTo>
                    <a:pt x="135" y="9"/>
                  </a:lnTo>
                  <a:lnTo>
                    <a:pt x="137" y="9"/>
                  </a:lnTo>
                  <a:lnTo>
                    <a:pt x="137" y="9"/>
                  </a:lnTo>
                  <a:lnTo>
                    <a:pt x="137" y="9"/>
                  </a:lnTo>
                  <a:lnTo>
                    <a:pt x="138" y="9"/>
                  </a:lnTo>
                  <a:lnTo>
                    <a:pt x="138" y="9"/>
                  </a:lnTo>
                  <a:lnTo>
                    <a:pt x="138" y="9"/>
                  </a:lnTo>
                  <a:lnTo>
                    <a:pt x="138" y="9"/>
                  </a:lnTo>
                  <a:lnTo>
                    <a:pt x="140" y="9"/>
                  </a:lnTo>
                  <a:lnTo>
                    <a:pt x="140" y="9"/>
                  </a:lnTo>
                  <a:lnTo>
                    <a:pt x="140" y="9"/>
                  </a:lnTo>
                  <a:lnTo>
                    <a:pt x="142" y="9"/>
                  </a:lnTo>
                  <a:lnTo>
                    <a:pt x="142" y="9"/>
                  </a:lnTo>
                  <a:lnTo>
                    <a:pt x="142" y="9"/>
                  </a:lnTo>
                  <a:lnTo>
                    <a:pt x="142"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50" y="9"/>
                  </a:lnTo>
                  <a:lnTo>
                    <a:pt x="150" y="9"/>
                  </a:lnTo>
                  <a:lnTo>
                    <a:pt x="150" y="9"/>
                  </a:lnTo>
                  <a:lnTo>
                    <a:pt x="150" y="9"/>
                  </a:lnTo>
                  <a:lnTo>
                    <a:pt x="151" y="9"/>
                  </a:lnTo>
                  <a:lnTo>
                    <a:pt x="151" y="9"/>
                  </a:lnTo>
                  <a:lnTo>
                    <a:pt x="151" y="9"/>
                  </a:lnTo>
                  <a:lnTo>
                    <a:pt x="153" y="9"/>
                  </a:lnTo>
                  <a:lnTo>
                    <a:pt x="153" y="9"/>
                  </a:lnTo>
                  <a:lnTo>
                    <a:pt x="153" y="9"/>
                  </a:lnTo>
                  <a:lnTo>
                    <a:pt x="153" y="9"/>
                  </a:lnTo>
                  <a:lnTo>
                    <a:pt x="155" y="9"/>
                  </a:lnTo>
                  <a:lnTo>
                    <a:pt x="155" y="9"/>
                  </a:lnTo>
                  <a:lnTo>
                    <a:pt x="155"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3" y="7"/>
                  </a:lnTo>
                  <a:lnTo>
                    <a:pt x="163" y="7"/>
                  </a:lnTo>
                  <a:lnTo>
                    <a:pt x="163" y="7"/>
                  </a:lnTo>
                  <a:lnTo>
                    <a:pt x="164" y="7"/>
                  </a:lnTo>
                  <a:lnTo>
                    <a:pt x="164" y="7"/>
                  </a:lnTo>
                  <a:lnTo>
                    <a:pt x="164" y="7"/>
                  </a:lnTo>
                  <a:lnTo>
                    <a:pt x="164" y="7"/>
                  </a:lnTo>
                  <a:lnTo>
                    <a:pt x="166" y="7"/>
                  </a:lnTo>
                  <a:lnTo>
                    <a:pt x="166" y="7"/>
                  </a:lnTo>
                  <a:lnTo>
                    <a:pt x="166" y="7"/>
                  </a:lnTo>
                  <a:lnTo>
                    <a:pt x="168" y="7"/>
                  </a:lnTo>
                  <a:lnTo>
                    <a:pt x="168" y="7"/>
                  </a:lnTo>
                  <a:lnTo>
                    <a:pt x="168" y="7"/>
                  </a:lnTo>
                  <a:lnTo>
                    <a:pt x="169" y="7"/>
                  </a:lnTo>
                  <a:lnTo>
                    <a:pt x="169" y="7"/>
                  </a:lnTo>
                  <a:lnTo>
                    <a:pt x="169" y="7"/>
                  </a:lnTo>
                  <a:lnTo>
                    <a:pt x="169" y="7"/>
                  </a:lnTo>
                  <a:lnTo>
                    <a:pt x="171" y="7"/>
                  </a:lnTo>
                  <a:lnTo>
                    <a:pt x="171" y="7"/>
                  </a:lnTo>
                  <a:lnTo>
                    <a:pt x="171" y="7"/>
                  </a:lnTo>
                  <a:lnTo>
                    <a:pt x="173" y="7"/>
                  </a:lnTo>
                  <a:lnTo>
                    <a:pt x="173" y="7"/>
                  </a:lnTo>
                  <a:lnTo>
                    <a:pt x="173" y="7"/>
                  </a:lnTo>
                  <a:lnTo>
                    <a:pt x="173" y="7"/>
                  </a:lnTo>
                  <a:lnTo>
                    <a:pt x="174" y="5"/>
                  </a:lnTo>
                  <a:lnTo>
                    <a:pt x="174" y="5"/>
                  </a:lnTo>
                  <a:lnTo>
                    <a:pt x="174" y="5"/>
                  </a:lnTo>
                  <a:lnTo>
                    <a:pt x="176" y="5"/>
                  </a:lnTo>
                  <a:lnTo>
                    <a:pt x="176" y="5"/>
                  </a:lnTo>
                  <a:lnTo>
                    <a:pt x="176" y="5"/>
                  </a:lnTo>
                  <a:lnTo>
                    <a:pt x="176" y="5"/>
                  </a:lnTo>
                  <a:lnTo>
                    <a:pt x="177" y="5"/>
                  </a:lnTo>
                  <a:lnTo>
                    <a:pt x="177" y="5"/>
                  </a:lnTo>
                  <a:lnTo>
                    <a:pt x="177" y="5"/>
                  </a:lnTo>
                  <a:lnTo>
                    <a:pt x="179" y="5"/>
                  </a:lnTo>
                  <a:lnTo>
                    <a:pt x="179" y="5"/>
                  </a:lnTo>
                  <a:lnTo>
                    <a:pt x="179" y="5"/>
                  </a:lnTo>
                  <a:lnTo>
                    <a:pt x="181" y="5"/>
                  </a:lnTo>
                  <a:lnTo>
                    <a:pt x="181" y="5"/>
                  </a:lnTo>
                  <a:lnTo>
                    <a:pt x="181" y="5"/>
                  </a:lnTo>
                  <a:lnTo>
                    <a:pt x="181" y="5"/>
                  </a:lnTo>
                  <a:lnTo>
                    <a:pt x="182" y="5"/>
                  </a:lnTo>
                  <a:lnTo>
                    <a:pt x="182" y="5"/>
                  </a:lnTo>
                  <a:lnTo>
                    <a:pt x="182" y="5"/>
                  </a:lnTo>
                  <a:lnTo>
                    <a:pt x="184" y="5"/>
                  </a:lnTo>
                  <a:lnTo>
                    <a:pt x="184" y="5"/>
                  </a:lnTo>
                  <a:lnTo>
                    <a:pt x="184" y="5"/>
                  </a:lnTo>
                  <a:lnTo>
                    <a:pt x="184" y="5"/>
                  </a:lnTo>
                  <a:lnTo>
                    <a:pt x="186" y="5"/>
                  </a:lnTo>
                  <a:lnTo>
                    <a:pt x="186" y="5"/>
                  </a:lnTo>
                  <a:lnTo>
                    <a:pt x="186" y="5"/>
                  </a:lnTo>
                  <a:lnTo>
                    <a:pt x="187" y="5"/>
                  </a:lnTo>
                  <a:lnTo>
                    <a:pt x="187" y="5"/>
                  </a:lnTo>
                  <a:lnTo>
                    <a:pt x="187" y="5"/>
                  </a:lnTo>
                  <a:lnTo>
                    <a:pt x="189" y="5"/>
                  </a:lnTo>
                  <a:lnTo>
                    <a:pt x="189" y="5"/>
                  </a:lnTo>
                  <a:lnTo>
                    <a:pt x="189" y="5"/>
                  </a:lnTo>
                  <a:lnTo>
                    <a:pt x="189" y="5"/>
                  </a:lnTo>
                  <a:lnTo>
                    <a:pt x="190" y="5"/>
                  </a:lnTo>
                  <a:lnTo>
                    <a:pt x="190" y="5"/>
                  </a:lnTo>
                  <a:lnTo>
                    <a:pt x="190" y="5"/>
                  </a:lnTo>
                  <a:lnTo>
                    <a:pt x="192" y="5"/>
                  </a:lnTo>
                  <a:lnTo>
                    <a:pt x="192" y="5"/>
                  </a:lnTo>
                  <a:lnTo>
                    <a:pt x="192" y="5"/>
                  </a:lnTo>
                  <a:lnTo>
                    <a:pt x="192" y="5"/>
                  </a:lnTo>
                  <a:lnTo>
                    <a:pt x="194" y="5"/>
                  </a:lnTo>
                  <a:lnTo>
                    <a:pt x="194" y="5"/>
                  </a:lnTo>
                  <a:lnTo>
                    <a:pt x="194" y="5"/>
                  </a:lnTo>
                  <a:lnTo>
                    <a:pt x="195" y="5"/>
                  </a:lnTo>
                  <a:lnTo>
                    <a:pt x="195" y="5"/>
                  </a:lnTo>
                  <a:lnTo>
                    <a:pt x="195" y="5"/>
                  </a:lnTo>
                  <a:lnTo>
                    <a:pt x="195" y="5"/>
                  </a:lnTo>
                  <a:lnTo>
                    <a:pt x="197" y="5"/>
                  </a:lnTo>
                  <a:lnTo>
                    <a:pt x="197" y="5"/>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3" y="4"/>
                  </a:lnTo>
                  <a:lnTo>
                    <a:pt x="203" y="4"/>
                  </a:lnTo>
                  <a:lnTo>
                    <a:pt x="203" y="4"/>
                  </a:lnTo>
                  <a:lnTo>
                    <a:pt x="203" y="4"/>
                  </a:lnTo>
                  <a:lnTo>
                    <a:pt x="205" y="4"/>
                  </a:lnTo>
                  <a:lnTo>
                    <a:pt x="205" y="4"/>
                  </a:lnTo>
                  <a:lnTo>
                    <a:pt x="205" y="4"/>
                  </a:lnTo>
                  <a:lnTo>
                    <a:pt x="207" y="4"/>
                  </a:lnTo>
                  <a:lnTo>
                    <a:pt x="207" y="4"/>
                  </a:lnTo>
                  <a:lnTo>
                    <a:pt x="207" y="4"/>
                  </a:lnTo>
                  <a:lnTo>
                    <a:pt x="207" y="4"/>
                  </a:lnTo>
                  <a:lnTo>
                    <a:pt x="208" y="4"/>
                  </a:lnTo>
                  <a:lnTo>
                    <a:pt x="208" y="4"/>
                  </a:lnTo>
                  <a:lnTo>
                    <a:pt x="208" y="4"/>
                  </a:lnTo>
                  <a:lnTo>
                    <a:pt x="210" y="4"/>
                  </a:lnTo>
                  <a:lnTo>
                    <a:pt x="210" y="4"/>
                  </a:lnTo>
                  <a:lnTo>
                    <a:pt x="210" y="4"/>
                  </a:lnTo>
                  <a:lnTo>
                    <a:pt x="212" y="4"/>
                  </a:lnTo>
                  <a:lnTo>
                    <a:pt x="212" y="4"/>
                  </a:lnTo>
                  <a:lnTo>
                    <a:pt x="212" y="4"/>
                  </a:lnTo>
                  <a:lnTo>
                    <a:pt x="212" y="4"/>
                  </a:lnTo>
                  <a:lnTo>
                    <a:pt x="213" y="4"/>
                  </a:lnTo>
                  <a:lnTo>
                    <a:pt x="213" y="4"/>
                  </a:lnTo>
                  <a:lnTo>
                    <a:pt x="213" y="4"/>
                  </a:lnTo>
                  <a:lnTo>
                    <a:pt x="215" y="4"/>
                  </a:lnTo>
                  <a:lnTo>
                    <a:pt x="215" y="4"/>
                  </a:lnTo>
                  <a:lnTo>
                    <a:pt x="215" y="4"/>
                  </a:lnTo>
                  <a:lnTo>
                    <a:pt x="215" y="4"/>
                  </a:lnTo>
                  <a:lnTo>
                    <a:pt x="216" y="4"/>
                  </a:lnTo>
                  <a:lnTo>
                    <a:pt x="216" y="2"/>
                  </a:lnTo>
                  <a:lnTo>
                    <a:pt x="216" y="2"/>
                  </a:lnTo>
                  <a:lnTo>
                    <a:pt x="218" y="2"/>
                  </a:lnTo>
                  <a:lnTo>
                    <a:pt x="218" y="2"/>
                  </a:lnTo>
                  <a:lnTo>
                    <a:pt x="218" y="2"/>
                  </a:lnTo>
                  <a:lnTo>
                    <a:pt x="220" y="2"/>
                  </a:lnTo>
                  <a:lnTo>
                    <a:pt x="220" y="2"/>
                  </a:lnTo>
                  <a:lnTo>
                    <a:pt x="220" y="2"/>
                  </a:lnTo>
                  <a:lnTo>
                    <a:pt x="220" y="2"/>
                  </a:lnTo>
                  <a:lnTo>
                    <a:pt x="221" y="2"/>
                  </a:lnTo>
                  <a:lnTo>
                    <a:pt x="221" y="2"/>
                  </a:lnTo>
                  <a:lnTo>
                    <a:pt x="221" y="2"/>
                  </a:lnTo>
                  <a:lnTo>
                    <a:pt x="223" y="2"/>
                  </a:lnTo>
                  <a:lnTo>
                    <a:pt x="223" y="2"/>
                  </a:lnTo>
                  <a:lnTo>
                    <a:pt x="223" y="2"/>
                  </a:lnTo>
                  <a:lnTo>
                    <a:pt x="223" y="2"/>
                  </a:lnTo>
                  <a:lnTo>
                    <a:pt x="225" y="2"/>
                  </a:lnTo>
                  <a:lnTo>
                    <a:pt x="225" y="2"/>
                  </a:lnTo>
                  <a:lnTo>
                    <a:pt x="225" y="2"/>
                  </a:lnTo>
                  <a:lnTo>
                    <a:pt x="226" y="2"/>
                  </a:lnTo>
                  <a:lnTo>
                    <a:pt x="226" y="2"/>
                  </a:lnTo>
                  <a:lnTo>
                    <a:pt x="226" y="2"/>
                  </a:lnTo>
                  <a:lnTo>
                    <a:pt x="226" y="2"/>
                  </a:lnTo>
                  <a:lnTo>
                    <a:pt x="228" y="2"/>
                  </a:lnTo>
                  <a:lnTo>
                    <a:pt x="228" y="2"/>
                  </a:lnTo>
                  <a:lnTo>
                    <a:pt x="228" y="2"/>
                  </a:lnTo>
                  <a:lnTo>
                    <a:pt x="229" y="2"/>
                  </a:lnTo>
                  <a:lnTo>
                    <a:pt x="229" y="2"/>
                  </a:lnTo>
                  <a:lnTo>
                    <a:pt x="229" y="2"/>
                  </a:lnTo>
                  <a:lnTo>
                    <a:pt x="231" y="2"/>
                  </a:lnTo>
                  <a:lnTo>
                    <a:pt x="231" y="2"/>
                  </a:lnTo>
                  <a:lnTo>
                    <a:pt x="231" y="2"/>
                  </a:lnTo>
                  <a:lnTo>
                    <a:pt x="231" y="2"/>
                  </a:lnTo>
                  <a:lnTo>
                    <a:pt x="233" y="2"/>
                  </a:lnTo>
                  <a:lnTo>
                    <a:pt x="233" y="2"/>
                  </a:lnTo>
                  <a:lnTo>
                    <a:pt x="233" y="2"/>
                  </a:lnTo>
                  <a:lnTo>
                    <a:pt x="234" y="2"/>
                  </a:lnTo>
                  <a:lnTo>
                    <a:pt x="234" y="2"/>
                  </a:lnTo>
                  <a:lnTo>
                    <a:pt x="234" y="0"/>
                  </a:lnTo>
                  <a:lnTo>
                    <a:pt x="234"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41" name=""/>
            <p:cNvSpPr/>
            <p:nvPr/>
          </p:nvSpPr>
          <p:spPr>
            <a:xfrm>
              <a:off x="2309760" y="6265800"/>
              <a:ext cx="189000" cy="14400"/>
            </a:xfrm>
            <a:custGeom>
              <a:avLst/>
              <a:gdLst/>
              <a:ahLst/>
              <a:rect l="l" t="t" r="r" b="b"/>
              <a:pathLst>
                <a:path w="238" h="18">
                  <a:moveTo>
                    <a:pt x="238" y="0"/>
                  </a:moveTo>
                  <a:lnTo>
                    <a:pt x="238" y="0"/>
                  </a:lnTo>
                  <a:lnTo>
                    <a:pt x="238" y="0"/>
                  </a:lnTo>
                  <a:lnTo>
                    <a:pt x="236" y="0"/>
                  </a:lnTo>
                  <a:lnTo>
                    <a:pt x="236" y="0"/>
                  </a:lnTo>
                  <a:lnTo>
                    <a:pt x="236" y="0"/>
                  </a:lnTo>
                  <a:lnTo>
                    <a:pt x="234" y="0"/>
                  </a:lnTo>
                  <a:lnTo>
                    <a:pt x="234" y="0"/>
                  </a:lnTo>
                  <a:lnTo>
                    <a:pt x="234" y="2"/>
                  </a:lnTo>
                  <a:lnTo>
                    <a:pt x="234" y="2"/>
                  </a:lnTo>
                  <a:lnTo>
                    <a:pt x="233" y="2"/>
                  </a:lnTo>
                  <a:lnTo>
                    <a:pt x="233" y="2"/>
                  </a:lnTo>
                  <a:lnTo>
                    <a:pt x="233" y="2"/>
                  </a:lnTo>
                  <a:lnTo>
                    <a:pt x="231" y="2"/>
                  </a:lnTo>
                  <a:lnTo>
                    <a:pt x="231" y="2"/>
                  </a:lnTo>
                  <a:lnTo>
                    <a:pt x="231" y="2"/>
                  </a:lnTo>
                  <a:lnTo>
                    <a:pt x="231" y="2"/>
                  </a:lnTo>
                  <a:lnTo>
                    <a:pt x="229" y="2"/>
                  </a:lnTo>
                  <a:lnTo>
                    <a:pt x="229" y="2"/>
                  </a:lnTo>
                  <a:lnTo>
                    <a:pt x="229" y="2"/>
                  </a:lnTo>
                  <a:lnTo>
                    <a:pt x="228" y="2"/>
                  </a:lnTo>
                  <a:lnTo>
                    <a:pt x="228" y="2"/>
                  </a:lnTo>
                  <a:lnTo>
                    <a:pt x="228" y="2"/>
                  </a:lnTo>
                  <a:lnTo>
                    <a:pt x="226" y="2"/>
                  </a:lnTo>
                  <a:lnTo>
                    <a:pt x="226" y="2"/>
                  </a:lnTo>
                  <a:lnTo>
                    <a:pt x="226" y="2"/>
                  </a:lnTo>
                  <a:lnTo>
                    <a:pt x="226" y="2"/>
                  </a:lnTo>
                  <a:lnTo>
                    <a:pt x="225" y="2"/>
                  </a:lnTo>
                  <a:lnTo>
                    <a:pt x="225" y="2"/>
                  </a:lnTo>
                  <a:lnTo>
                    <a:pt x="225" y="2"/>
                  </a:lnTo>
                  <a:lnTo>
                    <a:pt x="223" y="2"/>
                  </a:lnTo>
                  <a:lnTo>
                    <a:pt x="223" y="2"/>
                  </a:lnTo>
                  <a:lnTo>
                    <a:pt x="223" y="2"/>
                  </a:lnTo>
                  <a:lnTo>
                    <a:pt x="223" y="2"/>
                  </a:lnTo>
                  <a:lnTo>
                    <a:pt x="221" y="2"/>
                  </a:lnTo>
                  <a:lnTo>
                    <a:pt x="221" y="2"/>
                  </a:lnTo>
                  <a:lnTo>
                    <a:pt x="221" y="2"/>
                  </a:lnTo>
                  <a:lnTo>
                    <a:pt x="220" y="2"/>
                  </a:lnTo>
                  <a:lnTo>
                    <a:pt x="220" y="2"/>
                  </a:lnTo>
                  <a:lnTo>
                    <a:pt x="220" y="2"/>
                  </a:lnTo>
                  <a:lnTo>
                    <a:pt x="220" y="2"/>
                  </a:lnTo>
                  <a:lnTo>
                    <a:pt x="218" y="2"/>
                  </a:lnTo>
                  <a:lnTo>
                    <a:pt x="218" y="2"/>
                  </a:lnTo>
                  <a:lnTo>
                    <a:pt x="218" y="2"/>
                  </a:lnTo>
                  <a:lnTo>
                    <a:pt x="216" y="2"/>
                  </a:lnTo>
                  <a:lnTo>
                    <a:pt x="216" y="2"/>
                  </a:lnTo>
                  <a:lnTo>
                    <a:pt x="216" y="4"/>
                  </a:lnTo>
                  <a:lnTo>
                    <a:pt x="215" y="4"/>
                  </a:lnTo>
                  <a:lnTo>
                    <a:pt x="215" y="4"/>
                  </a:lnTo>
                  <a:lnTo>
                    <a:pt x="215" y="4"/>
                  </a:lnTo>
                  <a:lnTo>
                    <a:pt x="215" y="4"/>
                  </a:lnTo>
                  <a:lnTo>
                    <a:pt x="213" y="4"/>
                  </a:lnTo>
                  <a:lnTo>
                    <a:pt x="213" y="4"/>
                  </a:lnTo>
                  <a:lnTo>
                    <a:pt x="213" y="4"/>
                  </a:lnTo>
                  <a:lnTo>
                    <a:pt x="212" y="4"/>
                  </a:lnTo>
                  <a:lnTo>
                    <a:pt x="212" y="4"/>
                  </a:lnTo>
                  <a:lnTo>
                    <a:pt x="212" y="4"/>
                  </a:lnTo>
                  <a:lnTo>
                    <a:pt x="212" y="4"/>
                  </a:lnTo>
                  <a:lnTo>
                    <a:pt x="210" y="4"/>
                  </a:lnTo>
                  <a:lnTo>
                    <a:pt x="210" y="4"/>
                  </a:lnTo>
                  <a:lnTo>
                    <a:pt x="210" y="4"/>
                  </a:lnTo>
                  <a:lnTo>
                    <a:pt x="208" y="4"/>
                  </a:lnTo>
                  <a:lnTo>
                    <a:pt x="208" y="4"/>
                  </a:lnTo>
                  <a:lnTo>
                    <a:pt x="208" y="4"/>
                  </a:lnTo>
                  <a:lnTo>
                    <a:pt x="207" y="4"/>
                  </a:lnTo>
                  <a:lnTo>
                    <a:pt x="207" y="4"/>
                  </a:lnTo>
                  <a:lnTo>
                    <a:pt x="207" y="4"/>
                  </a:lnTo>
                  <a:lnTo>
                    <a:pt x="207" y="4"/>
                  </a:lnTo>
                  <a:lnTo>
                    <a:pt x="205" y="4"/>
                  </a:lnTo>
                  <a:lnTo>
                    <a:pt x="205" y="4"/>
                  </a:lnTo>
                  <a:lnTo>
                    <a:pt x="205" y="4"/>
                  </a:lnTo>
                  <a:lnTo>
                    <a:pt x="203" y="4"/>
                  </a:lnTo>
                  <a:lnTo>
                    <a:pt x="203" y="4"/>
                  </a:lnTo>
                  <a:lnTo>
                    <a:pt x="203" y="4"/>
                  </a:lnTo>
                  <a:lnTo>
                    <a:pt x="203" y="4"/>
                  </a:lnTo>
                  <a:lnTo>
                    <a:pt x="202" y="4"/>
                  </a:lnTo>
                  <a:lnTo>
                    <a:pt x="202" y="4"/>
                  </a:lnTo>
                  <a:lnTo>
                    <a:pt x="202" y="4"/>
                  </a:lnTo>
                  <a:lnTo>
                    <a:pt x="200" y="4"/>
                  </a:lnTo>
                  <a:lnTo>
                    <a:pt x="200" y="4"/>
                  </a:lnTo>
                  <a:lnTo>
                    <a:pt x="200" y="4"/>
                  </a:lnTo>
                  <a:lnTo>
                    <a:pt x="200" y="4"/>
                  </a:lnTo>
                  <a:lnTo>
                    <a:pt x="199" y="4"/>
                  </a:lnTo>
                  <a:lnTo>
                    <a:pt x="199" y="4"/>
                  </a:lnTo>
                  <a:lnTo>
                    <a:pt x="199" y="4"/>
                  </a:lnTo>
                  <a:lnTo>
                    <a:pt x="197" y="4"/>
                  </a:lnTo>
                  <a:lnTo>
                    <a:pt x="197" y="5"/>
                  </a:lnTo>
                  <a:lnTo>
                    <a:pt x="197" y="5"/>
                  </a:lnTo>
                  <a:lnTo>
                    <a:pt x="195" y="5"/>
                  </a:lnTo>
                  <a:lnTo>
                    <a:pt x="195" y="5"/>
                  </a:lnTo>
                  <a:lnTo>
                    <a:pt x="195" y="5"/>
                  </a:lnTo>
                  <a:lnTo>
                    <a:pt x="195" y="5"/>
                  </a:lnTo>
                  <a:lnTo>
                    <a:pt x="194" y="5"/>
                  </a:lnTo>
                  <a:lnTo>
                    <a:pt x="194" y="5"/>
                  </a:lnTo>
                  <a:lnTo>
                    <a:pt x="194" y="5"/>
                  </a:lnTo>
                  <a:lnTo>
                    <a:pt x="192" y="5"/>
                  </a:lnTo>
                  <a:lnTo>
                    <a:pt x="192" y="5"/>
                  </a:lnTo>
                  <a:lnTo>
                    <a:pt x="192" y="5"/>
                  </a:lnTo>
                  <a:lnTo>
                    <a:pt x="192" y="5"/>
                  </a:lnTo>
                  <a:lnTo>
                    <a:pt x="190" y="5"/>
                  </a:lnTo>
                  <a:lnTo>
                    <a:pt x="190" y="5"/>
                  </a:lnTo>
                  <a:lnTo>
                    <a:pt x="190" y="5"/>
                  </a:lnTo>
                  <a:lnTo>
                    <a:pt x="189" y="5"/>
                  </a:lnTo>
                  <a:lnTo>
                    <a:pt x="189" y="5"/>
                  </a:lnTo>
                  <a:lnTo>
                    <a:pt x="189" y="5"/>
                  </a:lnTo>
                  <a:lnTo>
                    <a:pt x="189" y="5"/>
                  </a:lnTo>
                  <a:lnTo>
                    <a:pt x="187" y="5"/>
                  </a:lnTo>
                  <a:lnTo>
                    <a:pt x="187" y="5"/>
                  </a:lnTo>
                  <a:lnTo>
                    <a:pt x="187" y="5"/>
                  </a:lnTo>
                  <a:lnTo>
                    <a:pt x="186" y="5"/>
                  </a:lnTo>
                  <a:lnTo>
                    <a:pt x="186" y="5"/>
                  </a:lnTo>
                  <a:lnTo>
                    <a:pt x="186" y="5"/>
                  </a:lnTo>
                  <a:lnTo>
                    <a:pt x="184" y="5"/>
                  </a:lnTo>
                  <a:lnTo>
                    <a:pt x="184" y="5"/>
                  </a:lnTo>
                  <a:lnTo>
                    <a:pt x="184" y="5"/>
                  </a:lnTo>
                  <a:lnTo>
                    <a:pt x="184" y="5"/>
                  </a:lnTo>
                  <a:lnTo>
                    <a:pt x="182" y="5"/>
                  </a:lnTo>
                  <a:lnTo>
                    <a:pt x="182" y="5"/>
                  </a:lnTo>
                  <a:lnTo>
                    <a:pt x="182" y="5"/>
                  </a:lnTo>
                  <a:lnTo>
                    <a:pt x="181" y="5"/>
                  </a:lnTo>
                  <a:lnTo>
                    <a:pt x="181" y="5"/>
                  </a:lnTo>
                  <a:lnTo>
                    <a:pt x="181" y="5"/>
                  </a:lnTo>
                  <a:lnTo>
                    <a:pt x="181" y="5"/>
                  </a:lnTo>
                  <a:lnTo>
                    <a:pt x="179" y="5"/>
                  </a:lnTo>
                  <a:lnTo>
                    <a:pt x="179" y="5"/>
                  </a:lnTo>
                  <a:lnTo>
                    <a:pt x="179" y="5"/>
                  </a:lnTo>
                  <a:lnTo>
                    <a:pt x="177" y="5"/>
                  </a:lnTo>
                  <a:lnTo>
                    <a:pt x="177" y="5"/>
                  </a:lnTo>
                  <a:lnTo>
                    <a:pt x="177" y="5"/>
                  </a:lnTo>
                  <a:lnTo>
                    <a:pt x="176" y="5"/>
                  </a:lnTo>
                  <a:lnTo>
                    <a:pt x="176" y="5"/>
                  </a:lnTo>
                  <a:lnTo>
                    <a:pt x="176" y="5"/>
                  </a:lnTo>
                  <a:lnTo>
                    <a:pt x="176" y="5"/>
                  </a:lnTo>
                  <a:lnTo>
                    <a:pt x="174" y="5"/>
                  </a:lnTo>
                  <a:lnTo>
                    <a:pt x="174" y="5"/>
                  </a:lnTo>
                  <a:lnTo>
                    <a:pt x="174" y="5"/>
                  </a:lnTo>
                  <a:lnTo>
                    <a:pt x="173" y="7"/>
                  </a:lnTo>
                  <a:lnTo>
                    <a:pt x="173" y="7"/>
                  </a:lnTo>
                  <a:lnTo>
                    <a:pt x="173" y="7"/>
                  </a:lnTo>
                  <a:lnTo>
                    <a:pt x="173" y="7"/>
                  </a:lnTo>
                  <a:lnTo>
                    <a:pt x="171" y="7"/>
                  </a:lnTo>
                  <a:lnTo>
                    <a:pt x="171" y="7"/>
                  </a:lnTo>
                  <a:lnTo>
                    <a:pt x="171" y="7"/>
                  </a:lnTo>
                  <a:lnTo>
                    <a:pt x="169" y="7"/>
                  </a:lnTo>
                  <a:lnTo>
                    <a:pt x="169" y="7"/>
                  </a:lnTo>
                  <a:lnTo>
                    <a:pt x="169" y="7"/>
                  </a:lnTo>
                  <a:lnTo>
                    <a:pt x="169" y="7"/>
                  </a:lnTo>
                  <a:lnTo>
                    <a:pt x="168" y="7"/>
                  </a:lnTo>
                  <a:lnTo>
                    <a:pt x="168" y="7"/>
                  </a:lnTo>
                  <a:lnTo>
                    <a:pt x="168" y="7"/>
                  </a:lnTo>
                  <a:lnTo>
                    <a:pt x="166" y="7"/>
                  </a:lnTo>
                  <a:lnTo>
                    <a:pt x="166" y="7"/>
                  </a:lnTo>
                  <a:lnTo>
                    <a:pt x="166" y="7"/>
                  </a:lnTo>
                  <a:lnTo>
                    <a:pt x="164" y="7"/>
                  </a:lnTo>
                  <a:lnTo>
                    <a:pt x="164" y="7"/>
                  </a:lnTo>
                  <a:lnTo>
                    <a:pt x="164" y="7"/>
                  </a:lnTo>
                  <a:lnTo>
                    <a:pt x="164" y="7"/>
                  </a:lnTo>
                  <a:lnTo>
                    <a:pt x="163" y="7"/>
                  </a:lnTo>
                  <a:lnTo>
                    <a:pt x="163" y="7"/>
                  </a:lnTo>
                  <a:lnTo>
                    <a:pt x="163"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5" y="7"/>
                  </a:lnTo>
                  <a:lnTo>
                    <a:pt x="155" y="9"/>
                  </a:lnTo>
                  <a:lnTo>
                    <a:pt x="155" y="9"/>
                  </a:lnTo>
                  <a:lnTo>
                    <a:pt x="153" y="9"/>
                  </a:lnTo>
                  <a:lnTo>
                    <a:pt x="153" y="9"/>
                  </a:lnTo>
                  <a:lnTo>
                    <a:pt x="153" y="9"/>
                  </a:lnTo>
                  <a:lnTo>
                    <a:pt x="153" y="9"/>
                  </a:lnTo>
                  <a:lnTo>
                    <a:pt x="151" y="9"/>
                  </a:lnTo>
                  <a:lnTo>
                    <a:pt x="151" y="9"/>
                  </a:lnTo>
                  <a:lnTo>
                    <a:pt x="151" y="9"/>
                  </a:lnTo>
                  <a:lnTo>
                    <a:pt x="150" y="9"/>
                  </a:lnTo>
                  <a:lnTo>
                    <a:pt x="150" y="9"/>
                  </a:lnTo>
                  <a:lnTo>
                    <a:pt x="150" y="9"/>
                  </a:lnTo>
                  <a:lnTo>
                    <a:pt x="150" y="9"/>
                  </a:lnTo>
                  <a:lnTo>
                    <a:pt x="148" y="9"/>
                  </a:lnTo>
                  <a:lnTo>
                    <a:pt x="148" y="9"/>
                  </a:lnTo>
                  <a:lnTo>
                    <a:pt x="148" y="9"/>
                  </a:lnTo>
                  <a:lnTo>
                    <a:pt x="146" y="9"/>
                  </a:lnTo>
                  <a:lnTo>
                    <a:pt x="146" y="9"/>
                  </a:lnTo>
                  <a:lnTo>
                    <a:pt x="146" y="9"/>
                  </a:lnTo>
                  <a:lnTo>
                    <a:pt x="145" y="9"/>
                  </a:lnTo>
                  <a:lnTo>
                    <a:pt x="145" y="9"/>
                  </a:lnTo>
                  <a:lnTo>
                    <a:pt x="145" y="9"/>
                  </a:lnTo>
                  <a:lnTo>
                    <a:pt x="145" y="9"/>
                  </a:lnTo>
                  <a:lnTo>
                    <a:pt x="143" y="9"/>
                  </a:lnTo>
                  <a:lnTo>
                    <a:pt x="143" y="9"/>
                  </a:lnTo>
                  <a:lnTo>
                    <a:pt x="143" y="9"/>
                  </a:lnTo>
                  <a:lnTo>
                    <a:pt x="142" y="9"/>
                  </a:lnTo>
                  <a:lnTo>
                    <a:pt x="142" y="9"/>
                  </a:lnTo>
                  <a:lnTo>
                    <a:pt x="142" y="9"/>
                  </a:lnTo>
                  <a:lnTo>
                    <a:pt x="142" y="9"/>
                  </a:lnTo>
                  <a:lnTo>
                    <a:pt x="140" y="9"/>
                  </a:lnTo>
                  <a:lnTo>
                    <a:pt x="140" y="9"/>
                  </a:lnTo>
                  <a:lnTo>
                    <a:pt x="140" y="9"/>
                  </a:lnTo>
                  <a:lnTo>
                    <a:pt x="138" y="9"/>
                  </a:lnTo>
                  <a:lnTo>
                    <a:pt x="138" y="9"/>
                  </a:lnTo>
                  <a:lnTo>
                    <a:pt x="138" y="9"/>
                  </a:lnTo>
                  <a:lnTo>
                    <a:pt x="138" y="9"/>
                  </a:lnTo>
                  <a:lnTo>
                    <a:pt x="137" y="9"/>
                  </a:lnTo>
                  <a:lnTo>
                    <a:pt x="137" y="9"/>
                  </a:lnTo>
                  <a:lnTo>
                    <a:pt x="137" y="9"/>
                  </a:lnTo>
                  <a:lnTo>
                    <a:pt x="135" y="9"/>
                  </a:lnTo>
                  <a:lnTo>
                    <a:pt x="135" y="9"/>
                  </a:lnTo>
                  <a:lnTo>
                    <a:pt x="135" y="9"/>
                  </a:lnTo>
                  <a:lnTo>
                    <a:pt x="133" y="11"/>
                  </a:lnTo>
                  <a:lnTo>
                    <a:pt x="133" y="11"/>
                  </a:lnTo>
                  <a:lnTo>
                    <a:pt x="133" y="11"/>
                  </a:lnTo>
                  <a:lnTo>
                    <a:pt x="133" y="11"/>
                  </a:lnTo>
                  <a:lnTo>
                    <a:pt x="132" y="11"/>
                  </a:lnTo>
                  <a:lnTo>
                    <a:pt x="132" y="11"/>
                  </a:lnTo>
                  <a:lnTo>
                    <a:pt x="132" y="11"/>
                  </a:lnTo>
                  <a:lnTo>
                    <a:pt x="130" y="11"/>
                  </a:lnTo>
                  <a:lnTo>
                    <a:pt x="130" y="11"/>
                  </a:lnTo>
                  <a:lnTo>
                    <a:pt x="130" y="11"/>
                  </a:lnTo>
                  <a:lnTo>
                    <a:pt x="130" y="11"/>
                  </a:lnTo>
                  <a:lnTo>
                    <a:pt x="129" y="11"/>
                  </a:lnTo>
                  <a:lnTo>
                    <a:pt x="129" y="11"/>
                  </a:lnTo>
                  <a:lnTo>
                    <a:pt x="129" y="11"/>
                  </a:lnTo>
                  <a:lnTo>
                    <a:pt x="127" y="11"/>
                  </a:lnTo>
                  <a:lnTo>
                    <a:pt x="127" y="11"/>
                  </a:lnTo>
                  <a:lnTo>
                    <a:pt x="127" y="11"/>
                  </a:lnTo>
                  <a:lnTo>
                    <a:pt x="127" y="11"/>
                  </a:lnTo>
                  <a:lnTo>
                    <a:pt x="125" y="11"/>
                  </a:lnTo>
                  <a:lnTo>
                    <a:pt x="125" y="11"/>
                  </a:lnTo>
                  <a:lnTo>
                    <a:pt x="125" y="11"/>
                  </a:lnTo>
                  <a:lnTo>
                    <a:pt x="124" y="11"/>
                  </a:lnTo>
                  <a:lnTo>
                    <a:pt x="124" y="11"/>
                  </a:lnTo>
                  <a:lnTo>
                    <a:pt x="124" y="11"/>
                  </a:lnTo>
                  <a:lnTo>
                    <a:pt x="122" y="11"/>
                  </a:lnTo>
                  <a:lnTo>
                    <a:pt x="122" y="11"/>
                  </a:lnTo>
                  <a:lnTo>
                    <a:pt x="122" y="11"/>
                  </a:lnTo>
                  <a:lnTo>
                    <a:pt x="122" y="11"/>
                  </a:lnTo>
                  <a:lnTo>
                    <a:pt x="120" y="11"/>
                  </a:lnTo>
                  <a:lnTo>
                    <a:pt x="120" y="11"/>
                  </a:lnTo>
                  <a:lnTo>
                    <a:pt x="120" y="11"/>
                  </a:lnTo>
                  <a:lnTo>
                    <a:pt x="119" y="11"/>
                  </a:lnTo>
                  <a:lnTo>
                    <a:pt x="119" y="11"/>
                  </a:lnTo>
                  <a:lnTo>
                    <a:pt x="119" y="11"/>
                  </a:lnTo>
                  <a:lnTo>
                    <a:pt x="119" y="11"/>
                  </a:lnTo>
                  <a:lnTo>
                    <a:pt x="117" y="11"/>
                  </a:lnTo>
                  <a:lnTo>
                    <a:pt x="117" y="11"/>
                  </a:lnTo>
                  <a:lnTo>
                    <a:pt x="117" y="11"/>
                  </a:lnTo>
                  <a:lnTo>
                    <a:pt x="116" y="11"/>
                  </a:lnTo>
                  <a:lnTo>
                    <a:pt x="116" y="11"/>
                  </a:lnTo>
                  <a:lnTo>
                    <a:pt x="116" y="11"/>
                  </a:lnTo>
                  <a:lnTo>
                    <a:pt x="114" y="11"/>
                  </a:lnTo>
                  <a:lnTo>
                    <a:pt x="114" y="11"/>
                  </a:lnTo>
                  <a:lnTo>
                    <a:pt x="114" y="11"/>
                  </a:lnTo>
                  <a:lnTo>
                    <a:pt x="114" y="11"/>
                  </a:lnTo>
                  <a:lnTo>
                    <a:pt x="112" y="11"/>
                  </a:lnTo>
                  <a:lnTo>
                    <a:pt x="112" y="11"/>
                  </a:lnTo>
                  <a:lnTo>
                    <a:pt x="112" y="11"/>
                  </a:lnTo>
                  <a:lnTo>
                    <a:pt x="111" y="11"/>
                  </a:lnTo>
                  <a:lnTo>
                    <a:pt x="111" y="12"/>
                  </a:lnTo>
                  <a:lnTo>
                    <a:pt x="111" y="12"/>
                  </a:lnTo>
                  <a:lnTo>
                    <a:pt x="111" y="12"/>
                  </a:lnTo>
                  <a:lnTo>
                    <a:pt x="109" y="12"/>
                  </a:lnTo>
                  <a:lnTo>
                    <a:pt x="109" y="12"/>
                  </a:lnTo>
                  <a:lnTo>
                    <a:pt x="109" y="12"/>
                  </a:lnTo>
                  <a:lnTo>
                    <a:pt x="107" y="12"/>
                  </a:lnTo>
                  <a:lnTo>
                    <a:pt x="107" y="12"/>
                  </a:lnTo>
                  <a:lnTo>
                    <a:pt x="107" y="12"/>
                  </a:lnTo>
                  <a:lnTo>
                    <a:pt x="107" y="12"/>
                  </a:lnTo>
                  <a:lnTo>
                    <a:pt x="106" y="12"/>
                  </a:lnTo>
                  <a:lnTo>
                    <a:pt x="106" y="12"/>
                  </a:lnTo>
                  <a:lnTo>
                    <a:pt x="106" y="12"/>
                  </a:lnTo>
                  <a:lnTo>
                    <a:pt x="104" y="12"/>
                  </a:lnTo>
                  <a:lnTo>
                    <a:pt x="104" y="12"/>
                  </a:lnTo>
                  <a:lnTo>
                    <a:pt x="104" y="12"/>
                  </a:lnTo>
                  <a:lnTo>
                    <a:pt x="103"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4" y="12"/>
                  </a:lnTo>
                  <a:lnTo>
                    <a:pt x="94" y="12"/>
                  </a:lnTo>
                  <a:lnTo>
                    <a:pt x="94" y="12"/>
                  </a:lnTo>
                  <a:lnTo>
                    <a:pt x="93" y="12"/>
                  </a:lnTo>
                  <a:lnTo>
                    <a:pt x="93" y="12"/>
                  </a:lnTo>
                  <a:lnTo>
                    <a:pt x="93" y="12"/>
                  </a:lnTo>
                  <a:lnTo>
                    <a:pt x="91"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3" y="12"/>
                  </a:lnTo>
                  <a:lnTo>
                    <a:pt x="83" y="12"/>
                  </a:lnTo>
                  <a:lnTo>
                    <a:pt x="83" y="12"/>
                  </a:lnTo>
                  <a:lnTo>
                    <a:pt x="83" y="12"/>
                  </a:lnTo>
                  <a:lnTo>
                    <a:pt x="81" y="12"/>
                  </a:lnTo>
                  <a:lnTo>
                    <a:pt x="81" y="12"/>
                  </a:lnTo>
                  <a:lnTo>
                    <a:pt x="81" y="12"/>
                  </a:lnTo>
                  <a:lnTo>
                    <a:pt x="80" y="12"/>
                  </a:lnTo>
                  <a:lnTo>
                    <a:pt x="80" y="12"/>
                  </a:lnTo>
                  <a:lnTo>
                    <a:pt x="80" y="14"/>
                  </a:lnTo>
                  <a:lnTo>
                    <a:pt x="80" y="14"/>
                  </a:lnTo>
                  <a:lnTo>
                    <a:pt x="78" y="14"/>
                  </a:lnTo>
                  <a:lnTo>
                    <a:pt x="78" y="14"/>
                  </a:lnTo>
                  <a:lnTo>
                    <a:pt x="78" y="14"/>
                  </a:lnTo>
                  <a:lnTo>
                    <a:pt x="76" y="14"/>
                  </a:lnTo>
                  <a:lnTo>
                    <a:pt x="76" y="14"/>
                  </a:lnTo>
                  <a:lnTo>
                    <a:pt x="76" y="14"/>
                  </a:lnTo>
                  <a:lnTo>
                    <a:pt x="76" y="14"/>
                  </a:lnTo>
                  <a:lnTo>
                    <a:pt x="75" y="14"/>
                  </a:lnTo>
                  <a:lnTo>
                    <a:pt x="75" y="14"/>
                  </a:lnTo>
                  <a:lnTo>
                    <a:pt x="75" y="14"/>
                  </a:lnTo>
                  <a:lnTo>
                    <a:pt x="73" y="14"/>
                  </a:lnTo>
                  <a:lnTo>
                    <a:pt x="73" y="14"/>
                  </a:lnTo>
                  <a:lnTo>
                    <a:pt x="73" y="14"/>
                  </a:lnTo>
                  <a:lnTo>
                    <a:pt x="72" y="14"/>
                  </a:lnTo>
                  <a:lnTo>
                    <a:pt x="72" y="14"/>
                  </a:lnTo>
                  <a:lnTo>
                    <a:pt x="72" y="14"/>
                  </a:lnTo>
                  <a:lnTo>
                    <a:pt x="72" y="14"/>
                  </a:lnTo>
                  <a:lnTo>
                    <a:pt x="70" y="14"/>
                  </a:lnTo>
                  <a:lnTo>
                    <a:pt x="70" y="14"/>
                  </a:lnTo>
                  <a:lnTo>
                    <a:pt x="70" y="14"/>
                  </a:lnTo>
                  <a:lnTo>
                    <a:pt x="68" y="14"/>
                  </a:lnTo>
                  <a:lnTo>
                    <a:pt x="68" y="14"/>
                  </a:lnTo>
                  <a:lnTo>
                    <a:pt x="68" y="14"/>
                  </a:lnTo>
                  <a:lnTo>
                    <a:pt x="68" y="14"/>
                  </a:lnTo>
                  <a:lnTo>
                    <a:pt x="67" y="14"/>
                  </a:lnTo>
                  <a:lnTo>
                    <a:pt x="67" y="14"/>
                  </a:lnTo>
                  <a:lnTo>
                    <a:pt x="67" y="14"/>
                  </a:lnTo>
                  <a:lnTo>
                    <a:pt x="65" y="14"/>
                  </a:lnTo>
                  <a:lnTo>
                    <a:pt x="65" y="14"/>
                  </a:lnTo>
                  <a:lnTo>
                    <a:pt x="65" y="14"/>
                  </a:lnTo>
                  <a:lnTo>
                    <a:pt x="65" y="14"/>
                  </a:lnTo>
                  <a:lnTo>
                    <a:pt x="63" y="14"/>
                  </a:lnTo>
                  <a:lnTo>
                    <a:pt x="63" y="14"/>
                  </a:lnTo>
                  <a:lnTo>
                    <a:pt x="63" y="14"/>
                  </a:lnTo>
                  <a:lnTo>
                    <a:pt x="62" y="14"/>
                  </a:lnTo>
                  <a:lnTo>
                    <a:pt x="62" y="14"/>
                  </a:lnTo>
                  <a:lnTo>
                    <a:pt x="62" y="14"/>
                  </a:lnTo>
                  <a:lnTo>
                    <a:pt x="60" y="14"/>
                  </a:lnTo>
                  <a:lnTo>
                    <a:pt x="60" y="14"/>
                  </a:lnTo>
                  <a:lnTo>
                    <a:pt x="60" y="14"/>
                  </a:lnTo>
                  <a:lnTo>
                    <a:pt x="60" y="14"/>
                  </a:lnTo>
                  <a:lnTo>
                    <a:pt x="59" y="14"/>
                  </a:lnTo>
                  <a:lnTo>
                    <a:pt x="59" y="14"/>
                  </a:lnTo>
                  <a:lnTo>
                    <a:pt x="59" y="14"/>
                  </a:lnTo>
                  <a:lnTo>
                    <a:pt x="57" y="14"/>
                  </a:lnTo>
                  <a:lnTo>
                    <a:pt x="57" y="14"/>
                  </a:lnTo>
                  <a:lnTo>
                    <a:pt x="57" y="14"/>
                  </a:lnTo>
                  <a:lnTo>
                    <a:pt x="57" y="14"/>
                  </a:lnTo>
                  <a:lnTo>
                    <a:pt x="55" y="14"/>
                  </a:lnTo>
                  <a:lnTo>
                    <a:pt x="55" y="14"/>
                  </a:lnTo>
                  <a:lnTo>
                    <a:pt x="55" y="14"/>
                  </a:lnTo>
                  <a:lnTo>
                    <a:pt x="54" y="14"/>
                  </a:lnTo>
                  <a:lnTo>
                    <a:pt x="54" y="14"/>
                  </a:lnTo>
                  <a:lnTo>
                    <a:pt x="54" y="14"/>
                  </a:lnTo>
                  <a:lnTo>
                    <a:pt x="54" y="16"/>
                  </a:lnTo>
                  <a:lnTo>
                    <a:pt x="52" y="16"/>
                  </a:lnTo>
                  <a:lnTo>
                    <a:pt x="52" y="16"/>
                  </a:lnTo>
                  <a:lnTo>
                    <a:pt x="52" y="16"/>
                  </a:lnTo>
                  <a:lnTo>
                    <a:pt x="50" y="16"/>
                  </a:lnTo>
                  <a:lnTo>
                    <a:pt x="50" y="16"/>
                  </a:lnTo>
                  <a:lnTo>
                    <a:pt x="50" y="16"/>
                  </a:lnTo>
                  <a:lnTo>
                    <a:pt x="49" y="16"/>
                  </a:lnTo>
                  <a:lnTo>
                    <a:pt x="49" y="16"/>
                  </a:lnTo>
                  <a:lnTo>
                    <a:pt x="49" y="16"/>
                  </a:lnTo>
                  <a:lnTo>
                    <a:pt x="49" y="16"/>
                  </a:lnTo>
                  <a:lnTo>
                    <a:pt x="47" y="16"/>
                  </a:lnTo>
                  <a:lnTo>
                    <a:pt x="47" y="16"/>
                  </a:lnTo>
                  <a:lnTo>
                    <a:pt x="47" y="16"/>
                  </a:lnTo>
                  <a:lnTo>
                    <a:pt x="46" y="16"/>
                  </a:lnTo>
                  <a:lnTo>
                    <a:pt x="46" y="16"/>
                  </a:lnTo>
                  <a:lnTo>
                    <a:pt x="46" y="16"/>
                  </a:lnTo>
                  <a:lnTo>
                    <a:pt x="46" y="16"/>
                  </a:lnTo>
                  <a:lnTo>
                    <a:pt x="44" y="16"/>
                  </a:lnTo>
                  <a:lnTo>
                    <a:pt x="44" y="16"/>
                  </a:lnTo>
                  <a:lnTo>
                    <a:pt x="44" y="16"/>
                  </a:lnTo>
                  <a:lnTo>
                    <a:pt x="42" y="16"/>
                  </a:lnTo>
                  <a:lnTo>
                    <a:pt x="42" y="16"/>
                  </a:lnTo>
                  <a:lnTo>
                    <a:pt x="42" y="16"/>
                  </a:lnTo>
                  <a:lnTo>
                    <a:pt x="41" y="16"/>
                  </a:lnTo>
                  <a:lnTo>
                    <a:pt x="41" y="16"/>
                  </a:lnTo>
                  <a:lnTo>
                    <a:pt x="41" y="16"/>
                  </a:lnTo>
                  <a:lnTo>
                    <a:pt x="41" y="16"/>
                  </a:lnTo>
                  <a:lnTo>
                    <a:pt x="39" y="16"/>
                  </a:lnTo>
                  <a:lnTo>
                    <a:pt x="39" y="16"/>
                  </a:lnTo>
                  <a:lnTo>
                    <a:pt x="39" y="16"/>
                  </a:lnTo>
                  <a:lnTo>
                    <a:pt x="37" y="16"/>
                  </a:lnTo>
                  <a:lnTo>
                    <a:pt x="37" y="16"/>
                  </a:lnTo>
                  <a:lnTo>
                    <a:pt x="37" y="16"/>
                  </a:lnTo>
                  <a:lnTo>
                    <a:pt x="37" y="16"/>
                  </a:lnTo>
                  <a:lnTo>
                    <a:pt x="36" y="16"/>
                  </a:lnTo>
                  <a:lnTo>
                    <a:pt x="36" y="16"/>
                  </a:lnTo>
                  <a:lnTo>
                    <a:pt x="36" y="16"/>
                  </a:lnTo>
                  <a:lnTo>
                    <a:pt x="34" y="16"/>
                  </a:lnTo>
                  <a:lnTo>
                    <a:pt x="34" y="16"/>
                  </a:lnTo>
                  <a:lnTo>
                    <a:pt x="34" y="16"/>
                  </a:lnTo>
                  <a:lnTo>
                    <a:pt x="34" y="16"/>
                  </a:lnTo>
                  <a:lnTo>
                    <a:pt x="33" y="16"/>
                  </a:lnTo>
                  <a:lnTo>
                    <a:pt x="33" y="16"/>
                  </a:lnTo>
                  <a:lnTo>
                    <a:pt x="33" y="16"/>
                  </a:lnTo>
                  <a:lnTo>
                    <a:pt x="31" y="16"/>
                  </a:lnTo>
                  <a:lnTo>
                    <a:pt x="31" y="16"/>
                  </a:lnTo>
                  <a:lnTo>
                    <a:pt x="31" y="16"/>
                  </a:lnTo>
                  <a:lnTo>
                    <a:pt x="29" y="16"/>
                  </a:lnTo>
                  <a:lnTo>
                    <a:pt x="29" y="16"/>
                  </a:lnTo>
                  <a:lnTo>
                    <a:pt x="29" y="16"/>
                  </a:lnTo>
                  <a:lnTo>
                    <a:pt x="29" y="16"/>
                  </a:lnTo>
                  <a:lnTo>
                    <a:pt x="28" y="16"/>
                  </a:lnTo>
                  <a:lnTo>
                    <a:pt x="28" y="16"/>
                  </a:lnTo>
                  <a:lnTo>
                    <a:pt x="28" y="16"/>
                  </a:lnTo>
                  <a:lnTo>
                    <a:pt x="26" y="16"/>
                  </a:lnTo>
                  <a:lnTo>
                    <a:pt x="26" y="16"/>
                  </a:lnTo>
                  <a:lnTo>
                    <a:pt x="26" y="16"/>
                  </a:lnTo>
                  <a:lnTo>
                    <a:pt x="26" y="16"/>
                  </a:lnTo>
                  <a:lnTo>
                    <a:pt x="24" y="16"/>
                  </a:lnTo>
                  <a:lnTo>
                    <a:pt x="24" y="16"/>
                  </a:lnTo>
                  <a:lnTo>
                    <a:pt x="24" y="16"/>
                  </a:lnTo>
                  <a:lnTo>
                    <a:pt x="23" y="16"/>
                  </a:lnTo>
                  <a:lnTo>
                    <a:pt x="23" y="16"/>
                  </a:lnTo>
                  <a:lnTo>
                    <a:pt x="23" y="16"/>
                  </a:lnTo>
                  <a:lnTo>
                    <a:pt x="23" y="16"/>
                  </a:lnTo>
                  <a:lnTo>
                    <a:pt x="21" y="16"/>
                  </a:lnTo>
                  <a:lnTo>
                    <a:pt x="21" y="16"/>
                  </a:lnTo>
                  <a:lnTo>
                    <a:pt x="21" y="16"/>
                  </a:lnTo>
                  <a:lnTo>
                    <a:pt x="20" y="16"/>
                  </a:lnTo>
                  <a:lnTo>
                    <a:pt x="20" y="16"/>
                  </a:lnTo>
                  <a:lnTo>
                    <a:pt x="20" y="16"/>
                  </a:lnTo>
                  <a:lnTo>
                    <a:pt x="18" y="16"/>
                  </a:lnTo>
                  <a:lnTo>
                    <a:pt x="18" y="16"/>
                  </a:lnTo>
                  <a:lnTo>
                    <a:pt x="18" y="18"/>
                  </a:lnTo>
                  <a:lnTo>
                    <a:pt x="18" y="18"/>
                  </a:lnTo>
                  <a:lnTo>
                    <a:pt x="16" y="18"/>
                  </a:lnTo>
                  <a:lnTo>
                    <a:pt x="16" y="18"/>
                  </a:lnTo>
                  <a:lnTo>
                    <a:pt x="16" y="18"/>
                  </a:lnTo>
                  <a:lnTo>
                    <a:pt x="15" y="18"/>
                  </a:lnTo>
                  <a:lnTo>
                    <a:pt x="15" y="18"/>
                  </a:lnTo>
                  <a:lnTo>
                    <a:pt x="15" y="18"/>
                  </a:lnTo>
                  <a:lnTo>
                    <a:pt x="15" y="18"/>
                  </a:lnTo>
                  <a:lnTo>
                    <a:pt x="13" y="18"/>
                  </a:lnTo>
                  <a:lnTo>
                    <a:pt x="13" y="18"/>
                  </a:lnTo>
                  <a:lnTo>
                    <a:pt x="13" y="18"/>
                  </a:lnTo>
                  <a:lnTo>
                    <a:pt x="11" y="18"/>
                  </a:lnTo>
                  <a:lnTo>
                    <a:pt x="11" y="18"/>
                  </a:lnTo>
                  <a:lnTo>
                    <a:pt x="11" y="18"/>
                  </a:lnTo>
                  <a:lnTo>
                    <a:pt x="10" y="18"/>
                  </a:lnTo>
                  <a:lnTo>
                    <a:pt x="10" y="18"/>
                  </a:lnTo>
                  <a:lnTo>
                    <a:pt x="10" y="18"/>
                  </a:lnTo>
                  <a:lnTo>
                    <a:pt x="10" y="18"/>
                  </a:lnTo>
                  <a:lnTo>
                    <a:pt x="8" y="18"/>
                  </a:lnTo>
                  <a:lnTo>
                    <a:pt x="8" y="18"/>
                  </a:lnTo>
                  <a:lnTo>
                    <a:pt x="8" y="18"/>
                  </a:lnTo>
                  <a:lnTo>
                    <a:pt x="7" y="18"/>
                  </a:lnTo>
                  <a:lnTo>
                    <a:pt x="7" y="18"/>
                  </a:lnTo>
                  <a:lnTo>
                    <a:pt x="7" y="18"/>
                  </a:lnTo>
                  <a:lnTo>
                    <a:pt x="7" y="18"/>
                  </a:lnTo>
                  <a:lnTo>
                    <a:pt x="5" y="18"/>
                  </a:lnTo>
                  <a:lnTo>
                    <a:pt x="5" y="18"/>
                  </a:lnTo>
                  <a:lnTo>
                    <a:pt x="5" y="18"/>
                  </a:lnTo>
                  <a:lnTo>
                    <a:pt x="3" y="18"/>
                  </a:lnTo>
                  <a:lnTo>
                    <a:pt x="3" y="18"/>
                  </a:lnTo>
                  <a:lnTo>
                    <a:pt x="3" y="18"/>
                  </a:lnTo>
                  <a:lnTo>
                    <a:pt x="3" y="18"/>
                  </a:lnTo>
                  <a:lnTo>
                    <a:pt x="2" y="18"/>
                  </a:lnTo>
                  <a:lnTo>
                    <a:pt x="2" y="18"/>
                  </a:lnTo>
                  <a:lnTo>
                    <a:pt x="2" y="18"/>
                  </a:lnTo>
                  <a:lnTo>
                    <a:pt x="0" y="18"/>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42" name=""/>
            <p:cNvSpPr/>
            <p:nvPr/>
          </p:nvSpPr>
          <p:spPr>
            <a:xfrm>
              <a:off x="2498760" y="6249960"/>
              <a:ext cx="189000" cy="285840"/>
            </a:xfrm>
            <a:custGeom>
              <a:avLst/>
              <a:gdLst/>
              <a:ahLst/>
              <a:rect l="l" t="t" r="r" b="b"/>
              <a:pathLst>
                <a:path w="237" h="361">
                  <a:moveTo>
                    <a:pt x="0" y="361"/>
                  </a:moveTo>
                  <a:lnTo>
                    <a:pt x="0" y="21"/>
                  </a:lnTo>
                  <a:lnTo>
                    <a:pt x="0" y="21"/>
                  </a:lnTo>
                  <a:lnTo>
                    <a:pt x="1" y="21"/>
                  </a:lnTo>
                  <a:lnTo>
                    <a:pt x="1" y="21"/>
                  </a:lnTo>
                  <a:lnTo>
                    <a:pt x="1" y="21"/>
                  </a:lnTo>
                  <a:lnTo>
                    <a:pt x="3" y="21"/>
                  </a:lnTo>
                  <a:lnTo>
                    <a:pt x="3" y="21"/>
                  </a:lnTo>
                  <a:lnTo>
                    <a:pt x="3" y="21"/>
                  </a:lnTo>
                  <a:lnTo>
                    <a:pt x="4" y="21"/>
                  </a:lnTo>
                  <a:lnTo>
                    <a:pt x="4" y="21"/>
                  </a:lnTo>
                  <a:lnTo>
                    <a:pt x="4" y="21"/>
                  </a:lnTo>
                  <a:lnTo>
                    <a:pt x="4" y="21"/>
                  </a:lnTo>
                  <a:lnTo>
                    <a:pt x="6" y="21"/>
                  </a:lnTo>
                  <a:lnTo>
                    <a:pt x="6" y="21"/>
                  </a:lnTo>
                  <a:lnTo>
                    <a:pt x="6" y="21"/>
                  </a:lnTo>
                  <a:lnTo>
                    <a:pt x="8" y="21"/>
                  </a:lnTo>
                  <a:lnTo>
                    <a:pt x="8" y="21"/>
                  </a:lnTo>
                  <a:lnTo>
                    <a:pt x="8" y="21"/>
                  </a:lnTo>
                  <a:lnTo>
                    <a:pt x="8" y="21"/>
                  </a:lnTo>
                  <a:lnTo>
                    <a:pt x="9" y="21"/>
                  </a:lnTo>
                  <a:lnTo>
                    <a:pt x="9" y="21"/>
                  </a:lnTo>
                  <a:lnTo>
                    <a:pt x="9" y="21"/>
                  </a:lnTo>
                  <a:lnTo>
                    <a:pt x="11" y="21"/>
                  </a:lnTo>
                  <a:lnTo>
                    <a:pt x="11" y="21"/>
                  </a:lnTo>
                  <a:lnTo>
                    <a:pt x="11" y="21"/>
                  </a:lnTo>
                  <a:lnTo>
                    <a:pt x="11" y="21"/>
                  </a:lnTo>
                  <a:lnTo>
                    <a:pt x="13" y="21"/>
                  </a:lnTo>
                  <a:lnTo>
                    <a:pt x="13" y="20"/>
                  </a:lnTo>
                  <a:lnTo>
                    <a:pt x="13" y="20"/>
                  </a:lnTo>
                  <a:lnTo>
                    <a:pt x="14" y="20"/>
                  </a:lnTo>
                  <a:lnTo>
                    <a:pt x="14" y="20"/>
                  </a:lnTo>
                  <a:lnTo>
                    <a:pt x="14" y="20"/>
                  </a:lnTo>
                  <a:lnTo>
                    <a:pt x="16" y="20"/>
                  </a:lnTo>
                  <a:lnTo>
                    <a:pt x="16" y="20"/>
                  </a:lnTo>
                  <a:lnTo>
                    <a:pt x="16" y="20"/>
                  </a:lnTo>
                  <a:lnTo>
                    <a:pt x="16" y="20"/>
                  </a:lnTo>
                  <a:lnTo>
                    <a:pt x="18" y="20"/>
                  </a:lnTo>
                  <a:lnTo>
                    <a:pt x="18" y="20"/>
                  </a:lnTo>
                  <a:lnTo>
                    <a:pt x="18" y="20"/>
                  </a:lnTo>
                  <a:lnTo>
                    <a:pt x="19" y="20"/>
                  </a:lnTo>
                  <a:lnTo>
                    <a:pt x="19" y="20"/>
                  </a:lnTo>
                  <a:lnTo>
                    <a:pt x="19" y="20"/>
                  </a:lnTo>
                  <a:lnTo>
                    <a:pt x="19" y="20"/>
                  </a:lnTo>
                  <a:lnTo>
                    <a:pt x="21" y="20"/>
                  </a:lnTo>
                  <a:lnTo>
                    <a:pt x="21" y="20"/>
                  </a:lnTo>
                  <a:lnTo>
                    <a:pt x="21" y="20"/>
                  </a:lnTo>
                  <a:lnTo>
                    <a:pt x="22" y="20"/>
                  </a:lnTo>
                  <a:lnTo>
                    <a:pt x="22" y="20"/>
                  </a:lnTo>
                  <a:lnTo>
                    <a:pt x="22" y="20"/>
                  </a:lnTo>
                  <a:lnTo>
                    <a:pt x="24" y="20"/>
                  </a:lnTo>
                  <a:lnTo>
                    <a:pt x="24" y="20"/>
                  </a:lnTo>
                  <a:lnTo>
                    <a:pt x="24" y="20"/>
                  </a:lnTo>
                  <a:lnTo>
                    <a:pt x="24" y="20"/>
                  </a:lnTo>
                  <a:lnTo>
                    <a:pt x="26" y="20"/>
                  </a:lnTo>
                  <a:lnTo>
                    <a:pt x="26" y="20"/>
                  </a:lnTo>
                  <a:lnTo>
                    <a:pt x="26" y="20"/>
                  </a:lnTo>
                  <a:lnTo>
                    <a:pt x="27" y="20"/>
                  </a:lnTo>
                  <a:lnTo>
                    <a:pt x="27" y="20"/>
                  </a:lnTo>
                  <a:lnTo>
                    <a:pt x="27" y="20"/>
                  </a:lnTo>
                  <a:lnTo>
                    <a:pt x="27" y="20"/>
                  </a:lnTo>
                  <a:lnTo>
                    <a:pt x="29" y="20"/>
                  </a:lnTo>
                  <a:lnTo>
                    <a:pt x="29" y="20"/>
                  </a:lnTo>
                  <a:lnTo>
                    <a:pt x="29" y="20"/>
                  </a:lnTo>
                  <a:lnTo>
                    <a:pt x="31" y="20"/>
                  </a:lnTo>
                  <a:lnTo>
                    <a:pt x="31" y="20"/>
                  </a:lnTo>
                  <a:lnTo>
                    <a:pt x="31" y="18"/>
                  </a:lnTo>
                  <a:lnTo>
                    <a:pt x="31" y="18"/>
                  </a:lnTo>
                  <a:lnTo>
                    <a:pt x="32" y="18"/>
                  </a:lnTo>
                  <a:lnTo>
                    <a:pt x="32" y="18"/>
                  </a:lnTo>
                  <a:lnTo>
                    <a:pt x="32" y="18"/>
                  </a:lnTo>
                  <a:lnTo>
                    <a:pt x="34" y="18"/>
                  </a:lnTo>
                  <a:lnTo>
                    <a:pt x="34" y="18"/>
                  </a:lnTo>
                  <a:lnTo>
                    <a:pt x="34" y="18"/>
                  </a:lnTo>
                  <a:lnTo>
                    <a:pt x="35" y="18"/>
                  </a:lnTo>
                  <a:lnTo>
                    <a:pt x="35" y="18"/>
                  </a:lnTo>
                  <a:lnTo>
                    <a:pt x="35" y="18"/>
                  </a:lnTo>
                  <a:lnTo>
                    <a:pt x="35" y="18"/>
                  </a:lnTo>
                  <a:lnTo>
                    <a:pt x="37" y="18"/>
                  </a:lnTo>
                  <a:lnTo>
                    <a:pt x="37" y="18"/>
                  </a:lnTo>
                  <a:lnTo>
                    <a:pt x="37" y="18"/>
                  </a:lnTo>
                  <a:lnTo>
                    <a:pt x="39" y="18"/>
                  </a:lnTo>
                  <a:lnTo>
                    <a:pt x="39" y="18"/>
                  </a:lnTo>
                  <a:lnTo>
                    <a:pt x="39" y="18"/>
                  </a:lnTo>
                  <a:lnTo>
                    <a:pt x="39" y="18"/>
                  </a:lnTo>
                  <a:lnTo>
                    <a:pt x="40" y="18"/>
                  </a:lnTo>
                  <a:lnTo>
                    <a:pt x="40" y="18"/>
                  </a:lnTo>
                  <a:lnTo>
                    <a:pt x="40" y="18"/>
                  </a:lnTo>
                  <a:lnTo>
                    <a:pt x="42" y="18"/>
                  </a:lnTo>
                  <a:lnTo>
                    <a:pt x="42" y="18"/>
                  </a:lnTo>
                  <a:lnTo>
                    <a:pt x="42" y="18"/>
                  </a:lnTo>
                  <a:lnTo>
                    <a:pt x="42" y="18"/>
                  </a:lnTo>
                  <a:lnTo>
                    <a:pt x="44" y="18"/>
                  </a:lnTo>
                  <a:lnTo>
                    <a:pt x="44" y="18"/>
                  </a:lnTo>
                  <a:lnTo>
                    <a:pt x="44" y="18"/>
                  </a:lnTo>
                  <a:lnTo>
                    <a:pt x="45" y="18"/>
                  </a:lnTo>
                  <a:lnTo>
                    <a:pt x="45" y="18"/>
                  </a:lnTo>
                  <a:lnTo>
                    <a:pt x="45" y="18"/>
                  </a:lnTo>
                  <a:lnTo>
                    <a:pt x="47" y="18"/>
                  </a:lnTo>
                  <a:lnTo>
                    <a:pt x="47" y="18"/>
                  </a:lnTo>
                  <a:lnTo>
                    <a:pt x="47" y="18"/>
                  </a:lnTo>
                  <a:lnTo>
                    <a:pt x="47" y="18"/>
                  </a:lnTo>
                  <a:lnTo>
                    <a:pt x="48" y="18"/>
                  </a:lnTo>
                  <a:lnTo>
                    <a:pt x="48" y="18"/>
                  </a:lnTo>
                  <a:lnTo>
                    <a:pt x="48" y="18"/>
                  </a:lnTo>
                  <a:lnTo>
                    <a:pt x="50" y="18"/>
                  </a:lnTo>
                  <a:lnTo>
                    <a:pt x="50" y="18"/>
                  </a:lnTo>
                  <a:lnTo>
                    <a:pt x="50" y="18"/>
                  </a:lnTo>
                  <a:lnTo>
                    <a:pt x="50" y="18"/>
                  </a:lnTo>
                  <a:lnTo>
                    <a:pt x="52" y="18"/>
                  </a:lnTo>
                  <a:lnTo>
                    <a:pt x="52" y="18"/>
                  </a:lnTo>
                  <a:lnTo>
                    <a:pt x="52" y="18"/>
                  </a:lnTo>
                  <a:lnTo>
                    <a:pt x="53" y="16"/>
                  </a:lnTo>
                  <a:lnTo>
                    <a:pt x="53" y="16"/>
                  </a:lnTo>
                  <a:lnTo>
                    <a:pt x="53" y="16"/>
                  </a:lnTo>
                  <a:lnTo>
                    <a:pt x="55" y="16"/>
                  </a:lnTo>
                  <a:lnTo>
                    <a:pt x="55" y="16"/>
                  </a:lnTo>
                  <a:lnTo>
                    <a:pt x="55" y="16"/>
                  </a:lnTo>
                  <a:lnTo>
                    <a:pt x="55" y="16"/>
                  </a:lnTo>
                  <a:lnTo>
                    <a:pt x="57" y="16"/>
                  </a:lnTo>
                  <a:lnTo>
                    <a:pt x="57" y="16"/>
                  </a:lnTo>
                  <a:lnTo>
                    <a:pt x="57" y="16"/>
                  </a:lnTo>
                  <a:lnTo>
                    <a:pt x="58" y="16"/>
                  </a:lnTo>
                  <a:lnTo>
                    <a:pt x="58" y="16"/>
                  </a:lnTo>
                  <a:lnTo>
                    <a:pt x="58" y="16"/>
                  </a:lnTo>
                  <a:lnTo>
                    <a:pt x="58" y="16"/>
                  </a:lnTo>
                  <a:lnTo>
                    <a:pt x="60" y="16"/>
                  </a:lnTo>
                  <a:lnTo>
                    <a:pt x="60" y="16"/>
                  </a:lnTo>
                  <a:lnTo>
                    <a:pt x="60" y="16"/>
                  </a:lnTo>
                  <a:lnTo>
                    <a:pt x="61" y="16"/>
                  </a:lnTo>
                  <a:lnTo>
                    <a:pt x="61" y="16"/>
                  </a:lnTo>
                  <a:lnTo>
                    <a:pt x="61" y="16"/>
                  </a:lnTo>
                  <a:lnTo>
                    <a:pt x="61" y="16"/>
                  </a:lnTo>
                  <a:lnTo>
                    <a:pt x="63" y="16"/>
                  </a:lnTo>
                  <a:lnTo>
                    <a:pt x="63" y="16"/>
                  </a:lnTo>
                  <a:lnTo>
                    <a:pt x="63" y="16"/>
                  </a:lnTo>
                  <a:lnTo>
                    <a:pt x="65" y="16"/>
                  </a:lnTo>
                  <a:lnTo>
                    <a:pt x="65" y="16"/>
                  </a:lnTo>
                  <a:lnTo>
                    <a:pt x="65" y="16"/>
                  </a:lnTo>
                  <a:lnTo>
                    <a:pt x="66" y="16"/>
                  </a:lnTo>
                  <a:lnTo>
                    <a:pt x="66" y="16"/>
                  </a:lnTo>
                  <a:lnTo>
                    <a:pt x="66" y="16"/>
                  </a:lnTo>
                  <a:lnTo>
                    <a:pt x="66" y="16"/>
                  </a:lnTo>
                  <a:lnTo>
                    <a:pt x="68" y="16"/>
                  </a:lnTo>
                  <a:lnTo>
                    <a:pt x="68" y="16"/>
                  </a:lnTo>
                  <a:lnTo>
                    <a:pt x="68" y="16"/>
                  </a:lnTo>
                  <a:lnTo>
                    <a:pt x="70" y="16"/>
                  </a:lnTo>
                  <a:lnTo>
                    <a:pt x="70" y="16"/>
                  </a:lnTo>
                  <a:lnTo>
                    <a:pt x="70" y="16"/>
                  </a:lnTo>
                  <a:lnTo>
                    <a:pt x="70" y="16"/>
                  </a:lnTo>
                  <a:lnTo>
                    <a:pt x="71" y="16"/>
                  </a:lnTo>
                  <a:lnTo>
                    <a:pt x="71" y="16"/>
                  </a:lnTo>
                  <a:lnTo>
                    <a:pt x="71" y="16"/>
                  </a:lnTo>
                  <a:lnTo>
                    <a:pt x="73" y="16"/>
                  </a:lnTo>
                  <a:lnTo>
                    <a:pt x="73" y="16"/>
                  </a:lnTo>
                  <a:lnTo>
                    <a:pt x="73" y="16"/>
                  </a:lnTo>
                  <a:lnTo>
                    <a:pt x="73" y="16"/>
                  </a:lnTo>
                  <a:lnTo>
                    <a:pt x="74" y="16"/>
                  </a:lnTo>
                  <a:lnTo>
                    <a:pt x="74" y="16"/>
                  </a:lnTo>
                  <a:lnTo>
                    <a:pt x="74" y="16"/>
                  </a:lnTo>
                  <a:lnTo>
                    <a:pt x="76" y="16"/>
                  </a:lnTo>
                  <a:lnTo>
                    <a:pt x="76" y="16"/>
                  </a:lnTo>
                  <a:lnTo>
                    <a:pt x="76" y="16"/>
                  </a:lnTo>
                  <a:lnTo>
                    <a:pt x="78" y="16"/>
                  </a:lnTo>
                  <a:lnTo>
                    <a:pt x="78" y="16"/>
                  </a:lnTo>
                  <a:lnTo>
                    <a:pt x="78" y="16"/>
                  </a:lnTo>
                  <a:lnTo>
                    <a:pt x="78" y="16"/>
                  </a:lnTo>
                  <a:lnTo>
                    <a:pt x="79" y="16"/>
                  </a:lnTo>
                  <a:lnTo>
                    <a:pt x="79" y="16"/>
                  </a:lnTo>
                  <a:lnTo>
                    <a:pt x="79" y="16"/>
                  </a:lnTo>
                  <a:lnTo>
                    <a:pt x="81" y="16"/>
                  </a:lnTo>
                  <a:lnTo>
                    <a:pt x="81" y="16"/>
                  </a:lnTo>
                  <a:lnTo>
                    <a:pt x="81" y="14"/>
                  </a:lnTo>
                  <a:lnTo>
                    <a:pt x="81" y="14"/>
                  </a:lnTo>
                  <a:lnTo>
                    <a:pt x="83" y="14"/>
                  </a:lnTo>
                  <a:lnTo>
                    <a:pt x="83" y="14"/>
                  </a:lnTo>
                  <a:lnTo>
                    <a:pt x="83" y="14"/>
                  </a:lnTo>
                  <a:lnTo>
                    <a:pt x="84" y="14"/>
                  </a:lnTo>
                  <a:lnTo>
                    <a:pt x="84" y="14"/>
                  </a:lnTo>
                  <a:lnTo>
                    <a:pt x="84" y="14"/>
                  </a:lnTo>
                  <a:lnTo>
                    <a:pt x="86" y="14"/>
                  </a:lnTo>
                  <a:lnTo>
                    <a:pt x="86" y="14"/>
                  </a:lnTo>
                  <a:lnTo>
                    <a:pt x="86" y="14"/>
                  </a:lnTo>
                  <a:lnTo>
                    <a:pt x="86" y="14"/>
                  </a:lnTo>
                  <a:lnTo>
                    <a:pt x="88" y="14"/>
                  </a:lnTo>
                  <a:lnTo>
                    <a:pt x="88" y="14"/>
                  </a:lnTo>
                  <a:lnTo>
                    <a:pt x="88" y="14"/>
                  </a:lnTo>
                  <a:lnTo>
                    <a:pt x="89" y="14"/>
                  </a:lnTo>
                  <a:lnTo>
                    <a:pt x="89" y="14"/>
                  </a:lnTo>
                  <a:lnTo>
                    <a:pt x="89" y="14"/>
                  </a:lnTo>
                  <a:lnTo>
                    <a:pt x="89" y="14"/>
                  </a:lnTo>
                  <a:lnTo>
                    <a:pt x="91" y="14"/>
                  </a:lnTo>
                  <a:lnTo>
                    <a:pt x="91" y="14"/>
                  </a:lnTo>
                  <a:lnTo>
                    <a:pt x="91" y="14"/>
                  </a:lnTo>
                  <a:lnTo>
                    <a:pt x="92" y="14"/>
                  </a:lnTo>
                  <a:lnTo>
                    <a:pt x="92" y="14"/>
                  </a:lnTo>
                  <a:lnTo>
                    <a:pt x="92" y="14"/>
                  </a:lnTo>
                  <a:lnTo>
                    <a:pt x="92" y="14"/>
                  </a:lnTo>
                  <a:lnTo>
                    <a:pt x="94" y="14"/>
                  </a:lnTo>
                  <a:lnTo>
                    <a:pt x="94" y="14"/>
                  </a:lnTo>
                  <a:lnTo>
                    <a:pt x="94" y="14"/>
                  </a:lnTo>
                  <a:lnTo>
                    <a:pt x="96" y="13"/>
                  </a:lnTo>
                  <a:lnTo>
                    <a:pt x="96" y="13"/>
                  </a:lnTo>
                  <a:lnTo>
                    <a:pt x="96" y="13"/>
                  </a:lnTo>
                  <a:lnTo>
                    <a:pt x="97" y="13"/>
                  </a:lnTo>
                  <a:lnTo>
                    <a:pt x="97" y="13"/>
                  </a:lnTo>
                  <a:lnTo>
                    <a:pt x="97" y="13"/>
                  </a:lnTo>
                  <a:lnTo>
                    <a:pt x="97" y="13"/>
                  </a:lnTo>
                  <a:lnTo>
                    <a:pt x="99" y="13"/>
                  </a:lnTo>
                  <a:lnTo>
                    <a:pt x="99" y="13"/>
                  </a:lnTo>
                  <a:lnTo>
                    <a:pt x="99" y="13"/>
                  </a:lnTo>
                  <a:lnTo>
                    <a:pt x="101" y="13"/>
                  </a:lnTo>
                  <a:lnTo>
                    <a:pt x="101" y="13"/>
                  </a:lnTo>
                  <a:lnTo>
                    <a:pt x="101" y="13"/>
                  </a:lnTo>
                  <a:lnTo>
                    <a:pt x="101" y="13"/>
                  </a:lnTo>
                  <a:lnTo>
                    <a:pt x="102" y="13"/>
                  </a:lnTo>
                  <a:lnTo>
                    <a:pt x="102" y="13"/>
                  </a:lnTo>
                  <a:lnTo>
                    <a:pt x="102" y="13"/>
                  </a:lnTo>
                  <a:lnTo>
                    <a:pt x="104" y="13"/>
                  </a:lnTo>
                  <a:lnTo>
                    <a:pt x="104" y="13"/>
                  </a:lnTo>
                  <a:lnTo>
                    <a:pt x="104" y="13"/>
                  </a:lnTo>
                  <a:lnTo>
                    <a:pt x="104" y="13"/>
                  </a:lnTo>
                  <a:lnTo>
                    <a:pt x="105" y="13"/>
                  </a:lnTo>
                  <a:lnTo>
                    <a:pt x="105" y="13"/>
                  </a:lnTo>
                  <a:lnTo>
                    <a:pt x="105" y="13"/>
                  </a:lnTo>
                  <a:lnTo>
                    <a:pt x="107" y="13"/>
                  </a:lnTo>
                  <a:lnTo>
                    <a:pt x="107" y="13"/>
                  </a:lnTo>
                  <a:lnTo>
                    <a:pt x="107" y="13"/>
                  </a:lnTo>
                  <a:lnTo>
                    <a:pt x="109" y="13"/>
                  </a:lnTo>
                  <a:lnTo>
                    <a:pt x="109" y="13"/>
                  </a:lnTo>
                  <a:lnTo>
                    <a:pt x="109" y="13"/>
                  </a:lnTo>
                  <a:lnTo>
                    <a:pt x="109" y="13"/>
                  </a:lnTo>
                  <a:lnTo>
                    <a:pt x="110" y="13"/>
                  </a:lnTo>
                  <a:lnTo>
                    <a:pt x="110" y="13"/>
                  </a:lnTo>
                  <a:lnTo>
                    <a:pt x="110" y="13"/>
                  </a:lnTo>
                  <a:lnTo>
                    <a:pt x="112" y="11"/>
                  </a:lnTo>
                  <a:lnTo>
                    <a:pt x="112" y="11"/>
                  </a:lnTo>
                  <a:lnTo>
                    <a:pt x="112" y="11"/>
                  </a:lnTo>
                  <a:lnTo>
                    <a:pt x="112" y="11"/>
                  </a:lnTo>
                  <a:lnTo>
                    <a:pt x="114" y="11"/>
                  </a:lnTo>
                  <a:lnTo>
                    <a:pt x="114" y="11"/>
                  </a:lnTo>
                  <a:lnTo>
                    <a:pt x="114" y="11"/>
                  </a:lnTo>
                  <a:lnTo>
                    <a:pt x="115" y="11"/>
                  </a:lnTo>
                  <a:lnTo>
                    <a:pt x="115" y="11"/>
                  </a:lnTo>
                  <a:lnTo>
                    <a:pt x="115" y="11"/>
                  </a:lnTo>
                  <a:lnTo>
                    <a:pt x="117" y="11"/>
                  </a:lnTo>
                  <a:lnTo>
                    <a:pt x="117" y="11"/>
                  </a:lnTo>
                  <a:lnTo>
                    <a:pt x="117" y="11"/>
                  </a:lnTo>
                  <a:lnTo>
                    <a:pt x="117" y="11"/>
                  </a:lnTo>
                  <a:lnTo>
                    <a:pt x="118" y="11"/>
                  </a:lnTo>
                  <a:lnTo>
                    <a:pt x="118" y="11"/>
                  </a:lnTo>
                  <a:lnTo>
                    <a:pt x="118" y="11"/>
                  </a:lnTo>
                  <a:lnTo>
                    <a:pt x="120" y="11"/>
                  </a:lnTo>
                  <a:lnTo>
                    <a:pt x="120" y="11"/>
                  </a:lnTo>
                  <a:lnTo>
                    <a:pt x="120" y="11"/>
                  </a:lnTo>
                  <a:lnTo>
                    <a:pt x="120" y="11"/>
                  </a:lnTo>
                  <a:lnTo>
                    <a:pt x="122" y="11"/>
                  </a:lnTo>
                  <a:lnTo>
                    <a:pt x="122" y="11"/>
                  </a:lnTo>
                  <a:lnTo>
                    <a:pt x="122" y="11"/>
                  </a:lnTo>
                  <a:lnTo>
                    <a:pt x="123" y="11"/>
                  </a:lnTo>
                  <a:lnTo>
                    <a:pt x="123" y="11"/>
                  </a:lnTo>
                  <a:lnTo>
                    <a:pt x="123" y="11"/>
                  </a:lnTo>
                  <a:lnTo>
                    <a:pt x="123" y="11"/>
                  </a:lnTo>
                  <a:lnTo>
                    <a:pt x="125" y="11"/>
                  </a:lnTo>
                  <a:lnTo>
                    <a:pt x="125" y="11"/>
                  </a:lnTo>
                  <a:lnTo>
                    <a:pt x="125" y="11"/>
                  </a:lnTo>
                  <a:lnTo>
                    <a:pt x="127" y="11"/>
                  </a:lnTo>
                  <a:lnTo>
                    <a:pt x="127" y="11"/>
                  </a:lnTo>
                  <a:lnTo>
                    <a:pt x="127" y="11"/>
                  </a:lnTo>
                  <a:lnTo>
                    <a:pt x="128" y="11"/>
                  </a:lnTo>
                  <a:lnTo>
                    <a:pt x="128" y="11"/>
                  </a:lnTo>
                  <a:lnTo>
                    <a:pt x="128" y="11"/>
                  </a:lnTo>
                  <a:lnTo>
                    <a:pt x="128" y="11"/>
                  </a:lnTo>
                  <a:lnTo>
                    <a:pt x="130" y="11"/>
                  </a:lnTo>
                  <a:lnTo>
                    <a:pt x="130" y="11"/>
                  </a:lnTo>
                  <a:lnTo>
                    <a:pt x="130" y="11"/>
                  </a:lnTo>
                  <a:lnTo>
                    <a:pt x="131" y="9"/>
                  </a:lnTo>
                  <a:lnTo>
                    <a:pt x="131" y="9"/>
                  </a:lnTo>
                  <a:lnTo>
                    <a:pt x="131" y="9"/>
                  </a:lnTo>
                  <a:lnTo>
                    <a:pt x="131" y="9"/>
                  </a:lnTo>
                  <a:lnTo>
                    <a:pt x="133" y="9"/>
                  </a:lnTo>
                  <a:lnTo>
                    <a:pt x="133" y="9"/>
                  </a:lnTo>
                  <a:lnTo>
                    <a:pt x="133" y="9"/>
                  </a:lnTo>
                  <a:lnTo>
                    <a:pt x="135" y="9"/>
                  </a:lnTo>
                  <a:lnTo>
                    <a:pt x="135" y="9"/>
                  </a:lnTo>
                  <a:lnTo>
                    <a:pt x="135" y="9"/>
                  </a:lnTo>
                  <a:lnTo>
                    <a:pt x="135" y="9"/>
                  </a:lnTo>
                  <a:lnTo>
                    <a:pt x="136" y="9"/>
                  </a:lnTo>
                  <a:lnTo>
                    <a:pt x="136" y="9"/>
                  </a:lnTo>
                  <a:lnTo>
                    <a:pt x="136" y="9"/>
                  </a:lnTo>
                  <a:lnTo>
                    <a:pt x="138" y="9"/>
                  </a:lnTo>
                  <a:lnTo>
                    <a:pt x="138" y="9"/>
                  </a:lnTo>
                  <a:lnTo>
                    <a:pt x="138" y="9"/>
                  </a:lnTo>
                  <a:lnTo>
                    <a:pt x="140" y="9"/>
                  </a:lnTo>
                  <a:lnTo>
                    <a:pt x="140" y="9"/>
                  </a:lnTo>
                  <a:lnTo>
                    <a:pt x="140" y="9"/>
                  </a:lnTo>
                  <a:lnTo>
                    <a:pt x="140" y="9"/>
                  </a:lnTo>
                  <a:lnTo>
                    <a:pt x="141" y="9"/>
                  </a:lnTo>
                  <a:lnTo>
                    <a:pt x="141" y="9"/>
                  </a:lnTo>
                  <a:lnTo>
                    <a:pt x="141" y="9"/>
                  </a:lnTo>
                  <a:lnTo>
                    <a:pt x="143" y="9"/>
                  </a:lnTo>
                  <a:lnTo>
                    <a:pt x="143" y="9"/>
                  </a:lnTo>
                  <a:lnTo>
                    <a:pt x="143" y="9"/>
                  </a:lnTo>
                  <a:lnTo>
                    <a:pt x="143" y="9"/>
                  </a:lnTo>
                  <a:lnTo>
                    <a:pt x="144" y="9"/>
                  </a:lnTo>
                  <a:lnTo>
                    <a:pt x="144" y="9"/>
                  </a:lnTo>
                  <a:lnTo>
                    <a:pt x="144" y="9"/>
                  </a:lnTo>
                  <a:lnTo>
                    <a:pt x="146" y="9"/>
                  </a:lnTo>
                  <a:lnTo>
                    <a:pt x="146" y="9"/>
                  </a:lnTo>
                  <a:lnTo>
                    <a:pt x="146" y="9"/>
                  </a:lnTo>
                  <a:lnTo>
                    <a:pt x="148" y="9"/>
                  </a:lnTo>
                  <a:lnTo>
                    <a:pt x="148" y="9"/>
                  </a:lnTo>
                  <a:lnTo>
                    <a:pt x="148" y="9"/>
                  </a:lnTo>
                  <a:lnTo>
                    <a:pt x="148" y="9"/>
                  </a:lnTo>
                  <a:lnTo>
                    <a:pt x="149" y="9"/>
                  </a:lnTo>
                  <a:lnTo>
                    <a:pt x="149" y="9"/>
                  </a:lnTo>
                  <a:lnTo>
                    <a:pt x="149" y="9"/>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7" y="7"/>
                  </a:lnTo>
                  <a:lnTo>
                    <a:pt x="157" y="7"/>
                  </a:lnTo>
                  <a:lnTo>
                    <a:pt x="157" y="7"/>
                  </a:lnTo>
                  <a:lnTo>
                    <a:pt x="159" y="7"/>
                  </a:lnTo>
                  <a:lnTo>
                    <a:pt x="159" y="7"/>
                  </a:lnTo>
                  <a:lnTo>
                    <a:pt x="159" y="7"/>
                  </a:lnTo>
                  <a:lnTo>
                    <a:pt x="159" y="7"/>
                  </a:lnTo>
                  <a:lnTo>
                    <a:pt x="161" y="7"/>
                  </a:lnTo>
                  <a:lnTo>
                    <a:pt x="161" y="7"/>
                  </a:lnTo>
                  <a:lnTo>
                    <a:pt x="161" y="7"/>
                  </a:lnTo>
                  <a:lnTo>
                    <a:pt x="162" y="7"/>
                  </a:lnTo>
                  <a:lnTo>
                    <a:pt x="162" y="7"/>
                  </a:lnTo>
                  <a:lnTo>
                    <a:pt x="162" y="7"/>
                  </a:lnTo>
                  <a:lnTo>
                    <a:pt x="162" y="7"/>
                  </a:lnTo>
                  <a:lnTo>
                    <a:pt x="164" y="7"/>
                  </a:lnTo>
                  <a:lnTo>
                    <a:pt x="164" y="7"/>
                  </a:lnTo>
                  <a:lnTo>
                    <a:pt x="164" y="7"/>
                  </a:lnTo>
                  <a:lnTo>
                    <a:pt x="166" y="7"/>
                  </a:lnTo>
                  <a:lnTo>
                    <a:pt x="166" y="7"/>
                  </a:lnTo>
                  <a:lnTo>
                    <a:pt x="166" y="7"/>
                  </a:lnTo>
                  <a:lnTo>
                    <a:pt x="166" y="7"/>
                  </a:lnTo>
                  <a:lnTo>
                    <a:pt x="167" y="7"/>
                  </a:lnTo>
                  <a:lnTo>
                    <a:pt x="167" y="7"/>
                  </a:lnTo>
                  <a:lnTo>
                    <a:pt x="167" y="7"/>
                  </a:lnTo>
                  <a:lnTo>
                    <a:pt x="169" y="7"/>
                  </a:lnTo>
                  <a:lnTo>
                    <a:pt x="169" y="7"/>
                  </a:lnTo>
                  <a:lnTo>
                    <a:pt x="169" y="7"/>
                  </a:lnTo>
                  <a:lnTo>
                    <a:pt x="171" y="7"/>
                  </a:lnTo>
                  <a:lnTo>
                    <a:pt x="171" y="6"/>
                  </a:lnTo>
                  <a:lnTo>
                    <a:pt x="171" y="6"/>
                  </a:lnTo>
                  <a:lnTo>
                    <a:pt x="171" y="6"/>
                  </a:lnTo>
                  <a:lnTo>
                    <a:pt x="172" y="6"/>
                  </a:lnTo>
                  <a:lnTo>
                    <a:pt x="172" y="6"/>
                  </a:lnTo>
                  <a:lnTo>
                    <a:pt x="172" y="6"/>
                  </a:lnTo>
                  <a:lnTo>
                    <a:pt x="174" y="6"/>
                  </a:lnTo>
                  <a:lnTo>
                    <a:pt x="174" y="6"/>
                  </a:lnTo>
                  <a:lnTo>
                    <a:pt x="174" y="6"/>
                  </a:lnTo>
                  <a:lnTo>
                    <a:pt x="174" y="6"/>
                  </a:lnTo>
                  <a:lnTo>
                    <a:pt x="175" y="6"/>
                  </a:lnTo>
                  <a:lnTo>
                    <a:pt x="175" y="6"/>
                  </a:lnTo>
                  <a:lnTo>
                    <a:pt x="175" y="6"/>
                  </a:lnTo>
                  <a:lnTo>
                    <a:pt x="177" y="6"/>
                  </a:lnTo>
                  <a:lnTo>
                    <a:pt x="177" y="6"/>
                  </a:lnTo>
                  <a:lnTo>
                    <a:pt x="177" y="6"/>
                  </a:lnTo>
                  <a:lnTo>
                    <a:pt x="177" y="6"/>
                  </a:lnTo>
                  <a:lnTo>
                    <a:pt x="179" y="6"/>
                  </a:lnTo>
                  <a:lnTo>
                    <a:pt x="179" y="6"/>
                  </a:lnTo>
                  <a:lnTo>
                    <a:pt x="179" y="6"/>
                  </a:lnTo>
                  <a:lnTo>
                    <a:pt x="180" y="6"/>
                  </a:lnTo>
                  <a:lnTo>
                    <a:pt x="180" y="6"/>
                  </a:lnTo>
                  <a:lnTo>
                    <a:pt x="180" y="6"/>
                  </a:lnTo>
                  <a:lnTo>
                    <a:pt x="182" y="6"/>
                  </a:lnTo>
                  <a:lnTo>
                    <a:pt x="182" y="6"/>
                  </a:lnTo>
                  <a:lnTo>
                    <a:pt x="182" y="6"/>
                  </a:lnTo>
                  <a:lnTo>
                    <a:pt x="182" y="6"/>
                  </a:lnTo>
                  <a:lnTo>
                    <a:pt x="184" y="6"/>
                  </a:lnTo>
                  <a:lnTo>
                    <a:pt x="184" y="6"/>
                  </a:lnTo>
                  <a:lnTo>
                    <a:pt x="184" y="6"/>
                  </a:lnTo>
                  <a:lnTo>
                    <a:pt x="185" y="6"/>
                  </a:lnTo>
                  <a:lnTo>
                    <a:pt x="185" y="6"/>
                  </a:lnTo>
                  <a:lnTo>
                    <a:pt x="185" y="6"/>
                  </a:lnTo>
                  <a:lnTo>
                    <a:pt x="185" y="6"/>
                  </a:lnTo>
                  <a:lnTo>
                    <a:pt x="187" y="6"/>
                  </a:lnTo>
                  <a:lnTo>
                    <a:pt x="187" y="6"/>
                  </a:lnTo>
                  <a:lnTo>
                    <a:pt x="187" y="6"/>
                  </a:lnTo>
                  <a:lnTo>
                    <a:pt x="188" y="6"/>
                  </a:lnTo>
                  <a:lnTo>
                    <a:pt x="188" y="6"/>
                  </a:lnTo>
                  <a:lnTo>
                    <a:pt x="188" y="6"/>
                  </a:lnTo>
                  <a:lnTo>
                    <a:pt x="190" y="6"/>
                  </a:lnTo>
                  <a:lnTo>
                    <a:pt x="190" y="6"/>
                  </a:lnTo>
                  <a:lnTo>
                    <a:pt x="190" y="6"/>
                  </a:lnTo>
                  <a:lnTo>
                    <a:pt x="190" y="4"/>
                  </a:lnTo>
                  <a:lnTo>
                    <a:pt x="192" y="4"/>
                  </a:lnTo>
                  <a:lnTo>
                    <a:pt x="192" y="4"/>
                  </a:lnTo>
                  <a:lnTo>
                    <a:pt x="192" y="4"/>
                  </a:lnTo>
                  <a:lnTo>
                    <a:pt x="193" y="4"/>
                  </a:lnTo>
                  <a:lnTo>
                    <a:pt x="193" y="4"/>
                  </a:lnTo>
                  <a:lnTo>
                    <a:pt x="193" y="4"/>
                  </a:lnTo>
                  <a:lnTo>
                    <a:pt x="193" y="4"/>
                  </a:lnTo>
                  <a:lnTo>
                    <a:pt x="195" y="4"/>
                  </a:lnTo>
                  <a:lnTo>
                    <a:pt x="195" y="4"/>
                  </a:lnTo>
                  <a:lnTo>
                    <a:pt x="195" y="4"/>
                  </a:lnTo>
                  <a:lnTo>
                    <a:pt x="197" y="4"/>
                  </a:lnTo>
                  <a:lnTo>
                    <a:pt x="197" y="4"/>
                  </a:lnTo>
                  <a:lnTo>
                    <a:pt x="197" y="4"/>
                  </a:lnTo>
                  <a:lnTo>
                    <a:pt x="197" y="4"/>
                  </a:lnTo>
                  <a:lnTo>
                    <a:pt x="198" y="4"/>
                  </a:lnTo>
                  <a:lnTo>
                    <a:pt x="198" y="4"/>
                  </a:lnTo>
                  <a:lnTo>
                    <a:pt x="198" y="4"/>
                  </a:lnTo>
                  <a:lnTo>
                    <a:pt x="200" y="4"/>
                  </a:lnTo>
                  <a:lnTo>
                    <a:pt x="200" y="4"/>
                  </a:lnTo>
                  <a:lnTo>
                    <a:pt x="200" y="4"/>
                  </a:lnTo>
                  <a:lnTo>
                    <a:pt x="201" y="4"/>
                  </a:lnTo>
                  <a:lnTo>
                    <a:pt x="201" y="4"/>
                  </a:lnTo>
                  <a:lnTo>
                    <a:pt x="201" y="4"/>
                  </a:lnTo>
                  <a:lnTo>
                    <a:pt x="201" y="4"/>
                  </a:lnTo>
                  <a:lnTo>
                    <a:pt x="203" y="4"/>
                  </a:lnTo>
                  <a:lnTo>
                    <a:pt x="203" y="4"/>
                  </a:lnTo>
                  <a:lnTo>
                    <a:pt x="203" y="4"/>
                  </a:lnTo>
                  <a:lnTo>
                    <a:pt x="205" y="4"/>
                  </a:lnTo>
                  <a:lnTo>
                    <a:pt x="205" y="4"/>
                  </a:lnTo>
                  <a:lnTo>
                    <a:pt x="205" y="4"/>
                  </a:lnTo>
                  <a:lnTo>
                    <a:pt x="205" y="2"/>
                  </a:lnTo>
                  <a:lnTo>
                    <a:pt x="206" y="2"/>
                  </a:lnTo>
                  <a:lnTo>
                    <a:pt x="206" y="2"/>
                  </a:lnTo>
                  <a:lnTo>
                    <a:pt x="206" y="2"/>
                  </a:lnTo>
                  <a:lnTo>
                    <a:pt x="208" y="2"/>
                  </a:lnTo>
                  <a:lnTo>
                    <a:pt x="208" y="2"/>
                  </a:lnTo>
                  <a:lnTo>
                    <a:pt x="208" y="2"/>
                  </a:lnTo>
                  <a:lnTo>
                    <a:pt x="208" y="2"/>
                  </a:lnTo>
                  <a:lnTo>
                    <a:pt x="210" y="2"/>
                  </a:lnTo>
                  <a:lnTo>
                    <a:pt x="210" y="2"/>
                  </a:lnTo>
                  <a:lnTo>
                    <a:pt x="210" y="2"/>
                  </a:lnTo>
                  <a:lnTo>
                    <a:pt x="211" y="2"/>
                  </a:lnTo>
                  <a:lnTo>
                    <a:pt x="211" y="2"/>
                  </a:lnTo>
                  <a:lnTo>
                    <a:pt x="211" y="2"/>
                  </a:lnTo>
                  <a:lnTo>
                    <a:pt x="213" y="2"/>
                  </a:lnTo>
                  <a:lnTo>
                    <a:pt x="213" y="2"/>
                  </a:lnTo>
                  <a:lnTo>
                    <a:pt x="213" y="2"/>
                  </a:lnTo>
                  <a:lnTo>
                    <a:pt x="213" y="2"/>
                  </a:lnTo>
                  <a:lnTo>
                    <a:pt x="214" y="2"/>
                  </a:lnTo>
                  <a:lnTo>
                    <a:pt x="214" y="2"/>
                  </a:lnTo>
                  <a:lnTo>
                    <a:pt x="214"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7" y="2"/>
                  </a:lnTo>
                  <a:lnTo>
                    <a:pt x="227" y="2"/>
                  </a:lnTo>
                  <a:lnTo>
                    <a:pt x="227" y="0"/>
                  </a:lnTo>
                  <a:lnTo>
                    <a:pt x="227" y="0"/>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lnTo>
                    <a:pt x="237" y="361"/>
                  </a:lnTo>
                  <a:lnTo>
                    <a:pt x="237" y="361"/>
                  </a:lnTo>
                  <a:lnTo>
                    <a:pt x="236" y="361"/>
                  </a:lnTo>
                  <a:lnTo>
                    <a:pt x="236" y="361"/>
                  </a:lnTo>
                  <a:lnTo>
                    <a:pt x="236" y="361"/>
                  </a:lnTo>
                  <a:lnTo>
                    <a:pt x="236" y="361"/>
                  </a:lnTo>
                  <a:lnTo>
                    <a:pt x="234" y="361"/>
                  </a:lnTo>
                  <a:lnTo>
                    <a:pt x="234" y="361"/>
                  </a:lnTo>
                  <a:lnTo>
                    <a:pt x="234" y="361"/>
                  </a:lnTo>
                  <a:lnTo>
                    <a:pt x="232" y="361"/>
                  </a:lnTo>
                  <a:lnTo>
                    <a:pt x="232" y="361"/>
                  </a:lnTo>
                  <a:lnTo>
                    <a:pt x="232" y="361"/>
                  </a:lnTo>
                  <a:lnTo>
                    <a:pt x="232" y="361"/>
                  </a:lnTo>
                  <a:lnTo>
                    <a:pt x="231" y="361"/>
                  </a:lnTo>
                  <a:lnTo>
                    <a:pt x="231" y="361"/>
                  </a:lnTo>
                  <a:lnTo>
                    <a:pt x="231" y="361"/>
                  </a:lnTo>
                  <a:lnTo>
                    <a:pt x="229" y="361"/>
                  </a:lnTo>
                  <a:lnTo>
                    <a:pt x="229" y="361"/>
                  </a:lnTo>
                  <a:lnTo>
                    <a:pt x="229" y="361"/>
                  </a:lnTo>
                  <a:lnTo>
                    <a:pt x="227" y="361"/>
                  </a:lnTo>
                  <a:lnTo>
                    <a:pt x="227" y="361"/>
                  </a:lnTo>
                  <a:lnTo>
                    <a:pt x="227" y="361"/>
                  </a:lnTo>
                  <a:lnTo>
                    <a:pt x="227" y="361"/>
                  </a:lnTo>
                  <a:lnTo>
                    <a:pt x="226" y="361"/>
                  </a:lnTo>
                  <a:lnTo>
                    <a:pt x="226" y="361"/>
                  </a:lnTo>
                  <a:lnTo>
                    <a:pt x="226" y="361"/>
                  </a:lnTo>
                  <a:lnTo>
                    <a:pt x="224" y="361"/>
                  </a:lnTo>
                  <a:lnTo>
                    <a:pt x="224" y="361"/>
                  </a:lnTo>
                  <a:lnTo>
                    <a:pt x="224" y="361"/>
                  </a:lnTo>
                  <a:lnTo>
                    <a:pt x="224" y="361"/>
                  </a:lnTo>
                  <a:lnTo>
                    <a:pt x="223" y="361"/>
                  </a:lnTo>
                  <a:lnTo>
                    <a:pt x="223" y="361"/>
                  </a:lnTo>
                  <a:lnTo>
                    <a:pt x="223" y="361"/>
                  </a:lnTo>
                  <a:lnTo>
                    <a:pt x="221" y="361"/>
                  </a:lnTo>
                  <a:lnTo>
                    <a:pt x="221" y="361"/>
                  </a:lnTo>
                  <a:lnTo>
                    <a:pt x="221" y="361"/>
                  </a:lnTo>
                  <a:lnTo>
                    <a:pt x="221" y="361"/>
                  </a:lnTo>
                  <a:lnTo>
                    <a:pt x="219" y="361"/>
                  </a:lnTo>
                  <a:lnTo>
                    <a:pt x="219" y="361"/>
                  </a:lnTo>
                  <a:lnTo>
                    <a:pt x="219" y="361"/>
                  </a:lnTo>
                  <a:lnTo>
                    <a:pt x="218" y="361"/>
                  </a:lnTo>
                  <a:lnTo>
                    <a:pt x="218" y="361"/>
                  </a:lnTo>
                  <a:lnTo>
                    <a:pt x="218" y="361"/>
                  </a:lnTo>
                  <a:lnTo>
                    <a:pt x="216" y="361"/>
                  </a:lnTo>
                  <a:lnTo>
                    <a:pt x="216" y="361"/>
                  </a:lnTo>
                  <a:lnTo>
                    <a:pt x="216" y="361"/>
                  </a:lnTo>
                  <a:lnTo>
                    <a:pt x="216" y="361"/>
                  </a:lnTo>
                  <a:lnTo>
                    <a:pt x="214" y="361"/>
                  </a:lnTo>
                  <a:lnTo>
                    <a:pt x="214" y="361"/>
                  </a:lnTo>
                  <a:lnTo>
                    <a:pt x="214" y="361"/>
                  </a:lnTo>
                  <a:lnTo>
                    <a:pt x="213" y="361"/>
                  </a:lnTo>
                  <a:lnTo>
                    <a:pt x="213" y="361"/>
                  </a:lnTo>
                  <a:lnTo>
                    <a:pt x="213" y="361"/>
                  </a:lnTo>
                  <a:lnTo>
                    <a:pt x="213" y="361"/>
                  </a:lnTo>
                  <a:lnTo>
                    <a:pt x="211" y="361"/>
                  </a:lnTo>
                  <a:lnTo>
                    <a:pt x="211" y="361"/>
                  </a:lnTo>
                  <a:lnTo>
                    <a:pt x="211" y="361"/>
                  </a:lnTo>
                  <a:lnTo>
                    <a:pt x="210" y="361"/>
                  </a:lnTo>
                  <a:lnTo>
                    <a:pt x="210" y="361"/>
                  </a:lnTo>
                  <a:lnTo>
                    <a:pt x="210" y="361"/>
                  </a:lnTo>
                  <a:lnTo>
                    <a:pt x="208" y="361"/>
                  </a:lnTo>
                  <a:lnTo>
                    <a:pt x="208" y="361"/>
                  </a:lnTo>
                  <a:lnTo>
                    <a:pt x="208" y="361"/>
                  </a:lnTo>
                  <a:lnTo>
                    <a:pt x="208" y="361"/>
                  </a:lnTo>
                  <a:lnTo>
                    <a:pt x="206" y="361"/>
                  </a:lnTo>
                  <a:lnTo>
                    <a:pt x="206" y="361"/>
                  </a:lnTo>
                  <a:lnTo>
                    <a:pt x="206" y="361"/>
                  </a:lnTo>
                  <a:lnTo>
                    <a:pt x="205" y="361"/>
                  </a:lnTo>
                  <a:lnTo>
                    <a:pt x="205" y="361"/>
                  </a:lnTo>
                  <a:lnTo>
                    <a:pt x="205" y="361"/>
                  </a:lnTo>
                  <a:lnTo>
                    <a:pt x="205" y="361"/>
                  </a:lnTo>
                  <a:lnTo>
                    <a:pt x="203" y="361"/>
                  </a:lnTo>
                  <a:lnTo>
                    <a:pt x="203" y="361"/>
                  </a:lnTo>
                  <a:lnTo>
                    <a:pt x="203" y="361"/>
                  </a:lnTo>
                  <a:lnTo>
                    <a:pt x="201" y="361"/>
                  </a:lnTo>
                  <a:lnTo>
                    <a:pt x="201" y="361"/>
                  </a:lnTo>
                  <a:lnTo>
                    <a:pt x="201" y="361"/>
                  </a:lnTo>
                  <a:lnTo>
                    <a:pt x="201" y="361"/>
                  </a:lnTo>
                  <a:lnTo>
                    <a:pt x="200" y="361"/>
                  </a:lnTo>
                  <a:lnTo>
                    <a:pt x="200" y="361"/>
                  </a:lnTo>
                  <a:lnTo>
                    <a:pt x="200" y="361"/>
                  </a:lnTo>
                  <a:lnTo>
                    <a:pt x="198" y="361"/>
                  </a:lnTo>
                  <a:lnTo>
                    <a:pt x="198" y="361"/>
                  </a:lnTo>
                  <a:lnTo>
                    <a:pt x="198" y="361"/>
                  </a:lnTo>
                  <a:lnTo>
                    <a:pt x="197" y="361"/>
                  </a:lnTo>
                  <a:lnTo>
                    <a:pt x="197" y="361"/>
                  </a:lnTo>
                  <a:lnTo>
                    <a:pt x="197" y="361"/>
                  </a:lnTo>
                  <a:lnTo>
                    <a:pt x="197" y="361"/>
                  </a:lnTo>
                  <a:lnTo>
                    <a:pt x="195" y="361"/>
                  </a:lnTo>
                  <a:lnTo>
                    <a:pt x="195" y="361"/>
                  </a:lnTo>
                  <a:lnTo>
                    <a:pt x="195" y="361"/>
                  </a:lnTo>
                  <a:lnTo>
                    <a:pt x="193" y="361"/>
                  </a:lnTo>
                  <a:lnTo>
                    <a:pt x="193" y="361"/>
                  </a:lnTo>
                  <a:lnTo>
                    <a:pt x="193" y="361"/>
                  </a:lnTo>
                  <a:lnTo>
                    <a:pt x="193" y="361"/>
                  </a:lnTo>
                  <a:lnTo>
                    <a:pt x="192" y="361"/>
                  </a:lnTo>
                  <a:lnTo>
                    <a:pt x="192" y="361"/>
                  </a:lnTo>
                  <a:lnTo>
                    <a:pt x="192" y="361"/>
                  </a:lnTo>
                  <a:lnTo>
                    <a:pt x="190" y="361"/>
                  </a:lnTo>
                  <a:lnTo>
                    <a:pt x="190" y="361"/>
                  </a:lnTo>
                  <a:lnTo>
                    <a:pt x="190" y="361"/>
                  </a:lnTo>
                  <a:lnTo>
                    <a:pt x="190" y="361"/>
                  </a:lnTo>
                  <a:lnTo>
                    <a:pt x="188" y="361"/>
                  </a:lnTo>
                  <a:lnTo>
                    <a:pt x="188" y="361"/>
                  </a:lnTo>
                  <a:lnTo>
                    <a:pt x="188" y="361"/>
                  </a:lnTo>
                  <a:lnTo>
                    <a:pt x="187" y="361"/>
                  </a:lnTo>
                  <a:lnTo>
                    <a:pt x="187" y="361"/>
                  </a:lnTo>
                  <a:lnTo>
                    <a:pt x="187" y="361"/>
                  </a:lnTo>
                  <a:lnTo>
                    <a:pt x="185" y="361"/>
                  </a:lnTo>
                  <a:lnTo>
                    <a:pt x="185" y="361"/>
                  </a:lnTo>
                  <a:lnTo>
                    <a:pt x="185" y="361"/>
                  </a:lnTo>
                  <a:lnTo>
                    <a:pt x="185" y="361"/>
                  </a:lnTo>
                  <a:lnTo>
                    <a:pt x="184" y="361"/>
                  </a:lnTo>
                  <a:lnTo>
                    <a:pt x="184" y="361"/>
                  </a:lnTo>
                  <a:lnTo>
                    <a:pt x="184" y="361"/>
                  </a:lnTo>
                  <a:lnTo>
                    <a:pt x="182" y="361"/>
                  </a:lnTo>
                  <a:lnTo>
                    <a:pt x="182" y="361"/>
                  </a:lnTo>
                  <a:lnTo>
                    <a:pt x="182" y="361"/>
                  </a:lnTo>
                  <a:lnTo>
                    <a:pt x="182" y="361"/>
                  </a:lnTo>
                  <a:lnTo>
                    <a:pt x="180" y="361"/>
                  </a:lnTo>
                  <a:lnTo>
                    <a:pt x="180" y="361"/>
                  </a:lnTo>
                  <a:lnTo>
                    <a:pt x="180" y="361"/>
                  </a:lnTo>
                  <a:lnTo>
                    <a:pt x="179" y="361"/>
                  </a:lnTo>
                  <a:lnTo>
                    <a:pt x="179" y="361"/>
                  </a:lnTo>
                  <a:lnTo>
                    <a:pt x="179" y="361"/>
                  </a:lnTo>
                  <a:lnTo>
                    <a:pt x="177" y="361"/>
                  </a:lnTo>
                  <a:lnTo>
                    <a:pt x="177" y="361"/>
                  </a:lnTo>
                  <a:lnTo>
                    <a:pt x="177" y="361"/>
                  </a:lnTo>
                  <a:lnTo>
                    <a:pt x="177" y="361"/>
                  </a:lnTo>
                  <a:lnTo>
                    <a:pt x="175" y="361"/>
                  </a:lnTo>
                  <a:lnTo>
                    <a:pt x="175" y="361"/>
                  </a:lnTo>
                  <a:lnTo>
                    <a:pt x="175" y="361"/>
                  </a:lnTo>
                  <a:lnTo>
                    <a:pt x="174" y="361"/>
                  </a:lnTo>
                  <a:lnTo>
                    <a:pt x="174" y="361"/>
                  </a:lnTo>
                  <a:lnTo>
                    <a:pt x="174" y="361"/>
                  </a:lnTo>
                  <a:lnTo>
                    <a:pt x="174" y="361"/>
                  </a:lnTo>
                  <a:lnTo>
                    <a:pt x="172" y="361"/>
                  </a:lnTo>
                  <a:lnTo>
                    <a:pt x="172" y="361"/>
                  </a:lnTo>
                  <a:lnTo>
                    <a:pt x="172" y="361"/>
                  </a:lnTo>
                  <a:lnTo>
                    <a:pt x="171" y="361"/>
                  </a:lnTo>
                  <a:lnTo>
                    <a:pt x="171" y="361"/>
                  </a:lnTo>
                  <a:lnTo>
                    <a:pt x="171" y="361"/>
                  </a:lnTo>
                  <a:lnTo>
                    <a:pt x="171" y="361"/>
                  </a:lnTo>
                  <a:lnTo>
                    <a:pt x="169" y="361"/>
                  </a:lnTo>
                  <a:lnTo>
                    <a:pt x="169" y="361"/>
                  </a:lnTo>
                  <a:lnTo>
                    <a:pt x="169" y="361"/>
                  </a:lnTo>
                  <a:lnTo>
                    <a:pt x="167" y="361"/>
                  </a:lnTo>
                  <a:lnTo>
                    <a:pt x="167" y="361"/>
                  </a:lnTo>
                  <a:lnTo>
                    <a:pt x="167" y="361"/>
                  </a:lnTo>
                  <a:lnTo>
                    <a:pt x="166" y="361"/>
                  </a:lnTo>
                  <a:lnTo>
                    <a:pt x="166" y="361"/>
                  </a:lnTo>
                  <a:lnTo>
                    <a:pt x="166" y="361"/>
                  </a:lnTo>
                  <a:lnTo>
                    <a:pt x="166" y="361"/>
                  </a:lnTo>
                  <a:lnTo>
                    <a:pt x="164" y="361"/>
                  </a:lnTo>
                  <a:lnTo>
                    <a:pt x="164" y="361"/>
                  </a:lnTo>
                  <a:lnTo>
                    <a:pt x="164" y="361"/>
                  </a:lnTo>
                  <a:lnTo>
                    <a:pt x="162" y="361"/>
                  </a:lnTo>
                  <a:lnTo>
                    <a:pt x="162" y="361"/>
                  </a:lnTo>
                  <a:lnTo>
                    <a:pt x="162" y="361"/>
                  </a:lnTo>
                  <a:lnTo>
                    <a:pt x="162" y="361"/>
                  </a:lnTo>
                  <a:lnTo>
                    <a:pt x="161" y="361"/>
                  </a:lnTo>
                  <a:lnTo>
                    <a:pt x="161" y="361"/>
                  </a:lnTo>
                  <a:lnTo>
                    <a:pt x="161" y="361"/>
                  </a:lnTo>
                  <a:lnTo>
                    <a:pt x="159" y="361"/>
                  </a:lnTo>
                  <a:lnTo>
                    <a:pt x="159" y="361"/>
                  </a:lnTo>
                  <a:lnTo>
                    <a:pt x="159" y="361"/>
                  </a:lnTo>
                  <a:lnTo>
                    <a:pt x="159" y="361"/>
                  </a:lnTo>
                  <a:lnTo>
                    <a:pt x="157" y="361"/>
                  </a:lnTo>
                  <a:lnTo>
                    <a:pt x="157" y="361"/>
                  </a:lnTo>
                  <a:lnTo>
                    <a:pt x="157" y="361"/>
                  </a:lnTo>
                  <a:lnTo>
                    <a:pt x="156" y="361"/>
                  </a:lnTo>
                  <a:lnTo>
                    <a:pt x="156" y="361"/>
                  </a:lnTo>
                  <a:lnTo>
                    <a:pt x="156" y="361"/>
                  </a:lnTo>
                  <a:lnTo>
                    <a:pt x="154" y="361"/>
                  </a:lnTo>
                  <a:lnTo>
                    <a:pt x="154" y="361"/>
                  </a:lnTo>
                  <a:lnTo>
                    <a:pt x="154" y="361"/>
                  </a:lnTo>
                  <a:lnTo>
                    <a:pt x="154" y="361"/>
                  </a:lnTo>
                  <a:lnTo>
                    <a:pt x="153" y="361"/>
                  </a:lnTo>
                  <a:lnTo>
                    <a:pt x="153" y="361"/>
                  </a:lnTo>
                  <a:lnTo>
                    <a:pt x="153" y="361"/>
                  </a:lnTo>
                  <a:lnTo>
                    <a:pt x="151" y="361"/>
                  </a:lnTo>
                  <a:lnTo>
                    <a:pt x="151" y="361"/>
                  </a:lnTo>
                  <a:lnTo>
                    <a:pt x="151" y="361"/>
                  </a:lnTo>
                  <a:lnTo>
                    <a:pt x="151" y="361"/>
                  </a:lnTo>
                  <a:lnTo>
                    <a:pt x="149" y="361"/>
                  </a:lnTo>
                  <a:lnTo>
                    <a:pt x="149" y="361"/>
                  </a:lnTo>
                  <a:lnTo>
                    <a:pt x="149" y="361"/>
                  </a:lnTo>
                  <a:lnTo>
                    <a:pt x="148" y="361"/>
                  </a:lnTo>
                  <a:lnTo>
                    <a:pt x="148" y="361"/>
                  </a:lnTo>
                  <a:lnTo>
                    <a:pt x="148" y="361"/>
                  </a:lnTo>
                  <a:lnTo>
                    <a:pt x="148" y="361"/>
                  </a:lnTo>
                  <a:lnTo>
                    <a:pt x="146" y="361"/>
                  </a:lnTo>
                  <a:lnTo>
                    <a:pt x="146" y="361"/>
                  </a:lnTo>
                  <a:lnTo>
                    <a:pt x="146" y="361"/>
                  </a:lnTo>
                  <a:lnTo>
                    <a:pt x="144" y="361"/>
                  </a:lnTo>
                  <a:lnTo>
                    <a:pt x="144" y="361"/>
                  </a:lnTo>
                  <a:lnTo>
                    <a:pt x="144" y="361"/>
                  </a:lnTo>
                  <a:lnTo>
                    <a:pt x="143" y="361"/>
                  </a:lnTo>
                  <a:lnTo>
                    <a:pt x="143" y="361"/>
                  </a:lnTo>
                  <a:lnTo>
                    <a:pt x="143" y="361"/>
                  </a:lnTo>
                  <a:lnTo>
                    <a:pt x="143" y="361"/>
                  </a:lnTo>
                  <a:lnTo>
                    <a:pt x="141" y="361"/>
                  </a:lnTo>
                  <a:lnTo>
                    <a:pt x="141" y="361"/>
                  </a:lnTo>
                  <a:lnTo>
                    <a:pt x="141" y="361"/>
                  </a:lnTo>
                  <a:lnTo>
                    <a:pt x="140" y="361"/>
                  </a:lnTo>
                  <a:lnTo>
                    <a:pt x="140" y="361"/>
                  </a:lnTo>
                  <a:lnTo>
                    <a:pt x="140" y="361"/>
                  </a:lnTo>
                  <a:lnTo>
                    <a:pt x="140" y="361"/>
                  </a:lnTo>
                  <a:lnTo>
                    <a:pt x="138" y="361"/>
                  </a:lnTo>
                  <a:lnTo>
                    <a:pt x="138" y="361"/>
                  </a:lnTo>
                  <a:lnTo>
                    <a:pt x="138" y="361"/>
                  </a:lnTo>
                  <a:lnTo>
                    <a:pt x="136" y="361"/>
                  </a:lnTo>
                  <a:lnTo>
                    <a:pt x="136" y="361"/>
                  </a:lnTo>
                  <a:lnTo>
                    <a:pt x="136" y="361"/>
                  </a:lnTo>
                  <a:lnTo>
                    <a:pt x="135" y="361"/>
                  </a:lnTo>
                  <a:lnTo>
                    <a:pt x="135" y="361"/>
                  </a:lnTo>
                  <a:lnTo>
                    <a:pt x="135" y="361"/>
                  </a:lnTo>
                  <a:lnTo>
                    <a:pt x="135" y="361"/>
                  </a:lnTo>
                  <a:lnTo>
                    <a:pt x="133" y="361"/>
                  </a:lnTo>
                  <a:lnTo>
                    <a:pt x="133" y="361"/>
                  </a:lnTo>
                  <a:lnTo>
                    <a:pt x="133" y="361"/>
                  </a:lnTo>
                  <a:lnTo>
                    <a:pt x="131" y="361"/>
                  </a:lnTo>
                  <a:lnTo>
                    <a:pt x="131" y="361"/>
                  </a:lnTo>
                  <a:lnTo>
                    <a:pt x="131" y="361"/>
                  </a:lnTo>
                  <a:lnTo>
                    <a:pt x="131" y="361"/>
                  </a:lnTo>
                  <a:lnTo>
                    <a:pt x="130" y="361"/>
                  </a:lnTo>
                  <a:lnTo>
                    <a:pt x="130" y="361"/>
                  </a:lnTo>
                  <a:lnTo>
                    <a:pt x="130" y="361"/>
                  </a:lnTo>
                  <a:lnTo>
                    <a:pt x="128" y="361"/>
                  </a:lnTo>
                  <a:lnTo>
                    <a:pt x="128" y="361"/>
                  </a:lnTo>
                  <a:lnTo>
                    <a:pt x="128" y="361"/>
                  </a:lnTo>
                  <a:lnTo>
                    <a:pt x="128" y="361"/>
                  </a:lnTo>
                  <a:lnTo>
                    <a:pt x="127" y="361"/>
                  </a:lnTo>
                  <a:lnTo>
                    <a:pt x="127" y="361"/>
                  </a:lnTo>
                  <a:lnTo>
                    <a:pt x="127" y="361"/>
                  </a:lnTo>
                  <a:lnTo>
                    <a:pt x="125" y="361"/>
                  </a:lnTo>
                  <a:lnTo>
                    <a:pt x="125" y="361"/>
                  </a:lnTo>
                  <a:lnTo>
                    <a:pt x="125" y="361"/>
                  </a:lnTo>
                  <a:lnTo>
                    <a:pt x="123" y="361"/>
                  </a:lnTo>
                  <a:lnTo>
                    <a:pt x="123" y="361"/>
                  </a:lnTo>
                  <a:lnTo>
                    <a:pt x="123" y="361"/>
                  </a:lnTo>
                  <a:lnTo>
                    <a:pt x="123" y="361"/>
                  </a:lnTo>
                  <a:lnTo>
                    <a:pt x="122" y="361"/>
                  </a:lnTo>
                  <a:lnTo>
                    <a:pt x="122" y="361"/>
                  </a:lnTo>
                  <a:lnTo>
                    <a:pt x="122" y="361"/>
                  </a:lnTo>
                  <a:lnTo>
                    <a:pt x="120" y="361"/>
                  </a:lnTo>
                  <a:lnTo>
                    <a:pt x="120" y="361"/>
                  </a:lnTo>
                  <a:lnTo>
                    <a:pt x="120" y="361"/>
                  </a:lnTo>
                  <a:lnTo>
                    <a:pt x="120" y="361"/>
                  </a:lnTo>
                  <a:lnTo>
                    <a:pt x="118" y="361"/>
                  </a:lnTo>
                  <a:lnTo>
                    <a:pt x="118" y="361"/>
                  </a:lnTo>
                  <a:lnTo>
                    <a:pt x="118" y="361"/>
                  </a:lnTo>
                  <a:lnTo>
                    <a:pt x="117" y="361"/>
                  </a:lnTo>
                  <a:lnTo>
                    <a:pt x="117" y="361"/>
                  </a:lnTo>
                  <a:lnTo>
                    <a:pt x="117" y="361"/>
                  </a:lnTo>
                  <a:lnTo>
                    <a:pt x="117" y="361"/>
                  </a:lnTo>
                  <a:lnTo>
                    <a:pt x="115" y="361"/>
                  </a:lnTo>
                  <a:lnTo>
                    <a:pt x="115" y="361"/>
                  </a:lnTo>
                  <a:lnTo>
                    <a:pt x="115" y="361"/>
                  </a:lnTo>
                  <a:lnTo>
                    <a:pt x="114" y="361"/>
                  </a:lnTo>
                  <a:lnTo>
                    <a:pt x="114" y="361"/>
                  </a:lnTo>
                  <a:lnTo>
                    <a:pt x="114" y="361"/>
                  </a:lnTo>
                  <a:lnTo>
                    <a:pt x="112" y="361"/>
                  </a:lnTo>
                  <a:lnTo>
                    <a:pt x="112" y="361"/>
                  </a:lnTo>
                  <a:lnTo>
                    <a:pt x="112" y="361"/>
                  </a:lnTo>
                  <a:lnTo>
                    <a:pt x="112" y="361"/>
                  </a:lnTo>
                  <a:lnTo>
                    <a:pt x="110" y="361"/>
                  </a:lnTo>
                  <a:lnTo>
                    <a:pt x="110" y="361"/>
                  </a:lnTo>
                  <a:lnTo>
                    <a:pt x="110" y="361"/>
                  </a:lnTo>
                  <a:lnTo>
                    <a:pt x="109" y="361"/>
                  </a:lnTo>
                  <a:lnTo>
                    <a:pt x="109" y="361"/>
                  </a:lnTo>
                  <a:lnTo>
                    <a:pt x="109" y="361"/>
                  </a:lnTo>
                  <a:lnTo>
                    <a:pt x="109" y="361"/>
                  </a:lnTo>
                  <a:lnTo>
                    <a:pt x="107" y="361"/>
                  </a:lnTo>
                  <a:lnTo>
                    <a:pt x="107" y="361"/>
                  </a:lnTo>
                  <a:lnTo>
                    <a:pt x="107" y="361"/>
                  </a:lnTo>
                  <a:lnTo>
                    <a:pt x="105" y="361"/>
                  </a:lnTo>
                  <a:lnTo>
                    <a:pt x="105" y="361"/>
                  </a:lnTo>
                  <a:lnTo>
                    <a:pt x="105" y="361"/>
                  </a:lnTo>
                  <a:lnTo>
                    <a:pt x="104" y="361"/>
                  </a:lnTo>
                  <a:lnTo>
                    <a:pt x="104" y="361"/>
                  </a:lnTo>
                  <a:lnTo>
                    <a:pt x="104" y="361"/>
                  </a:lnTo>
                  <a:lnTo>
                    <a:pt x="104" y="361"/>
                  </a:lnTo>
                  <a:lnTo>
                    <a:pt x="102" y="361"/>
                  </a:lnTo>
                  <a:lnTo>
                    <a:pt x="102" y="361"/>
                  </a:lnTo>
                  <a:lnTo>
                    <a:pt x="102" y="361"/>
                  </a:lnTo>
                  <a:lnTo>
                    <a:pt x="101" y="361"/>
                  </a:lnTo>
                  <a:lnTo>
                    <a:pt x="101" y="361"/>
                  </a:lnTo>
                  <a:lnTo>
                    <a:pt x="101" y="361"/>
                  </a:lnTo>
                  <a:lnTo>
                    <a:pt x="101" y="361"/>
                  </a:lnTo>
                  <a:lnTo>
                    <a:pt x="99" y="361"/>
                  </a:lnTo>
                  <a:lnTo>
                    <a:pt x="99" y="361"/>
                  </a:lnTo>
                  <a:lnTo>
                    <a:pt x="99" y="361"/>
                  </a:lnTo>
                  <a:lnTo>
                    <a:pt x="97" y="361"/>
                  </a:lnTo>
                  <a:lnTo>
                    <a:pt x="97" y="361"/>
                  </a:lnTo>
                  <a:lnTo>
                    <a:pt x="97" y="361"/>
                  </a:lnTo>
                  <a:lnTo>
                    <a:pt x="97" y="361"/>
                  </a:lnTo>
                  <a:lnTo>
                    <a:pt x="96" y="361"/>
                  </a:lnTo>
                  <a:lnTo>
                    <a:pt x="96" y="361"/>
                  </a:lnTo>
                  <a:lnTo>
                    <a:pt x="96" y="361"/>
                  </a:lnTo>
                  <a:lnTo>
                    <a:pt x="94" y="361"/>
                  </a:lnTo>
                  <a:lnTo>
                    <a:pt x="94" y="361"/>
                  </a:lnTo>
                  <a:lnTo>
                    <a:pt x="94" y="361"/>
                  </a:lnTo>
                  <a:lnTo>
                    <a:pt x="92" y="361"/>
                  </a:lnTo>
                  <a:lnTo>
                    <a:pt x="92" y="361"/>
                  </a:lnTo>
                  <a:lnTo>
                    <a:pt x="92" y="361"/>
                  </a:lnTo>
                  <a:lnTo>
                    <a:pt x="92" y="361"/>
                  </a:lnTo>
                  <a:lnTo>
                    <a:pt x="91" y="361"/>
                  </a:lnTo>
                  <a:lnTo>
                    <a:pt x="91" y="361"/>
                  </a:lnTo>
                  <a:lnTo>
                    <a:pt x="91" y="361"/>
                  </a:lnTo>
                  <a:lnTo>
                    <a:pt x="89" y="361"/>
                  </a:lnTo>
                  <a:lnTo>
                    <a:pt x="89" y="361"/>
                  </a:lnTo>
                  <a:lnTo>
                    <a:pt x="89" y="361"/>
                  </a:lnTo>
                  <a:lnTo>
                    <a:pt x="89" y="361"/>
                  </a:lnTo>
                  <a:lnTo>
                    <a:pt x="88" y="361"/>
                  </a:lnTo>
                  <a:lnTo>
                    <a:pt x="88" y="361"/>
                  </a:lnTo>
                  <a:lnTo>
                    <a:pt x="88" y="361"/>
                  </a:lnTo>
                  <a:lnTo>
                    <a:pt x="86" y="361"/>
                  </a:lnTo>
                  <a:lnTo>
                    <a:pt x="86" y="361"/>
                  </a:lnTo>
                  <a:lnTo>
                    <a:pt x="86" y="361"/>
                  </a:lnTo>
                  <a:lnTo>
                    <a:pt x="86" y="361"/>
                  </a:lnTo>
                  <a:lnTo>
                    <a:pt x="84" y="361"/>
                  </a:lnTo>
                  <a:lnTo>
                    <a:pt x="84" y="361"/>
                  </a:lnTo>
                  <a:lnTo>
                    <a:pt x="84" y="361"/>
                  </a:lnTo>
                  <a:lnTo>
                    <a:pt x="83" y="361"/>
                  </a:lnTo>
                  <a:lnTo>
                    <a:pt x="83" y="361"/>
                  </a:lnTo>
                  <a:lnTo>
                    <a:pt x="83" y="361"/>
                  </a:lnTo>
                  <a:lnTo>
                    <a:pt x="81" y="361"/>
                  </a:lnTo>
                  <a:lnTo>
                    <a:pt x="81" y="361"/>
                  </a:lnTo>
                  <a:lnTo>
                    <a:pt x="81" y="361"/>
                  </a:lnTo>
                  <a:lnTo>
                    <a:pt x="81" y="361"/>
                  </a:lnTo>
                  <a:lnTo>
                    <a:pt x="79" y="361"/>
                  </a:lnTo>
                  <a:lnTo>
                    <a:pt x="79" y="361"/>
                  </a:lnTo>
                  <a:lnTo>
                    <a:pt x="79" y="361"/>
                  </a:lnTo>
                  <a:lnTo>
                    <a:pt x="78" y="361"/>
                  </a:lnTo>
                  <a:lnTo>
                    <a:pt x="78" y="361"/>
                  </a:lnTo>
                  <a:lnTo>
                    <a:pt x="78" y="361"/>
                  </a:lnTo>
                  <a:lnTo>
                    <a:pt x="78" y="361"/>
                  </a:lnTo>
                  <a:lnTo>
                    <a:pt x="76" y="361"/>
                  </a:lnTo>
                  <a:lnTo>
                    <a:pt x="76" y="361"/>
                  </a:lnTo>
                  <a:lnTo>
                    <a:pt x="76" y="361"/>
                  </a:lnTo>
                  <a:lnTo>
                    <a:pt x="74" y="361"/>
                  </a:lnTo>
                  <a:lnTo>
                    <a:pt x="74" y="361"/>
                  </a:lnTo>
                  <a:lnTo>
                    <a:pt x="74" y="361"/>
                  </a:lnTo>
                  <a:lnTo>
                    <a:pt x="73" y="361"/>
                  </a:lnTo>
                  <a:lnTo>
                    <a:pt x="73" y="361"/>
                  </a:lnTo>
                  <a:lnTo>
                    <a:pt x="73" y="361"/>
                  </a:lnTo>
                  <a:lnTo>
                    <a:pt x="73" y="361"/>
                  </a:lnTo>
                  <a:lnTo>
                    <a:pt x="71" y="361"/>
                  </a:lnTo>
                  <a:lnTo>
                    <a:pt x="71" y="361"/>
                  </a:lnTo>
                  <a:lnTo>
                    <a:pt x="71" y="361"/>
                  </a:lnTo>
                  <a:lnTo>
                    <a:pt x="70" y="361"/>
                  </a:lnTo>
                  <a:lnTo>
                    <a:pt x="70" y="361"/>
                  </a:lnTo>
                  <a:lnTo>
                    <a:pt x="70" y="361"/>
                  </a:lnTo>
                  <a:lnTo>
                    <a:pt x="70" y="361"/>
                  </a:lnTo>
                  <a:lnTo>
                    <a:pt x="68" y="361"/>
                  </a:lnTo>
                  <a:lnTo>
                    <a:pt x="68" y="361"/>
                  </a:lnTo>
                  <a:lnTo>
                    <a:pt x="68" y="361"/>
                  </a:lnTo>
                  <a:lnTo>
                    <a:pt x="66" y="361"/>
                  </a:lnTo>
                  <a:lnTo>
                    <a:pt x="66" y="361"/>
                  </a:lnTo>
                  <a:lnTo>
                    <a:pt x="66" y="361"/>
                  </a:lnTo>
                  <a:lnTo>
                    <a:pt x="66" y="361"/>
                  </a:lnTo>
                  <a:lnTo>
                    <a:pt x="65" y="361"/>
                  </a:lnTo>
                  <a:lnTo>
                    <a:pt x="65" y="361"/>
                  </a:lnTo>
                  <a:lnTo>
                    <a:pt x="65" y="361"/>
                  </a:lnTo>
                  <a:lnTo>
                    <a:pt x="63" y="361"/>
                  </a:lnTo>
                  <a:lnTo>
                    <a:pt x="63" y="361"/>
                  </a:lnTo>
                  <a:lnTo>
                    <a:pt x="63" y="361"/>
                  </a:lnTo>
                  <a:lnTo>
                    <a:pt x="61" y="361"/>
                  </a:lnTo>
                  <a:lnTo>
                    <a:pt x="61" y="361"/>
                  </a:lnTo>
                  <a:lnTo>
                    <a:pt x="61" y="361"/>
                  </a:lnTo>
                  <a:lnTo>
                    <a:pt x="61" y="361"/>
                  </a:lnTo>
                  <a:lnTo>
                    <a:pt x="60" y="361"/>
                  </a:lnTo>
                  <a:lnTo>
                    <a:pt x="60" y="361"/>
                  </a:lnTo>
                  <a:lnTo>
                    <a:pt x="60" y="361"/>
                  </a:lnTo>
                  <a:lnTo>
                    <a:pt x="58" y="361"/>
                  </a:lnTo>
                  <a:lnTo>
                    <a:pt x="58" y="361"/>
                  </a:lnTo>
                  <a:lnTo>
                    <a:pt x="58" y="361"/>
                  </a:lnTo>
                  <a:lnTo>
                    <a:pt x="58" y="361"/>
                  </a:lnTo>
                  <a:lnTo>
                    <a:pt x="57" y="361"/>
                  </a:lnTo>
                  <a:lnTo>
                    <a:pt x="57" y="361"/>
                  </a:lnTo>
                  <a:lnTo>
                    <a:pt x="57" y="361"/>
                  </a:lnTo>
                  <a:lnTo>
                    <a:pt x="55" y="361"/>
                  </a:lnTo>
                  <a:lnTo>
                    <a:pt x="55" y="361"/>
                  </a:lnTo>
                  <a:lnTo>
                    <a:pt x="55" y="361"/>
                  </a:lnTo>
                  <a:lnTo>
                    <a:pt x="55" y="361"/>
                  </a:lnTo>
                  <a:lnTo>
                    <a:pt x="53" y="361"/>
                  </a:lnTo>
                  <a:lnTo>
                    <a:pt x="53" y="361"/>
                  </a:lnTo>
                  <a:lnTo>
                    <a:pt x="53" y="361"/>
                  </a:lnTo>
                  <a:lnTo>
                    <a:pt x="52" y="361"/>
                  </a:lnTo>
                  <a:lnTo>
                    <a:pt x="52" y="361"/>
                  </a:lnTo>
                  <a:lnTo>
                    <a:pt x="52" y="361"/>
                  </a:lnTo>
                  <a:lnTo>
                    <a:pt x="50" y="361"/>
                  </a:lnTo>
                  <a:lnTo>
                    <a:pt x="50" y="361"/>
                  </a:lnTo>
                  <a:lnTo>
                    <a:pt x="50" y="361"/>
                  </a:lnTo>
                  <a:lnTo>
                    <a:pt x="50" y="361"/>
                  </a:lnTo>
                  <a:lnTo>
                    <a:pt x="48" y="361"/>
                  </a:lnTo>
                  <a:lnTo>
                    <a:pt x="48" y="361"/>
                  </a:lnTo>
                  <a:lnTo>
                    <a:pt x="48" y="361"/>
                  </a:lnTo>
                  <a:lnTo>
                    <a:pt x="47" y="361"/>
                  </a:lnTo>
                  <a:lnTo>
                    <a:pt x="47" y="361"/>
                  </a:lnTo>
                  <a:lnTo>
                    <a:pt x="47" y="361"/>
                  </a:lnTo>
                  <a:lnTo>
                    <a:pt x="47" y="361"/>
                  </a:lnTo>
                  <a:lnTo>
                    <a:pt x="45" y="361"/>
                  </a:lnTo>
                  <a:lnTo>
                    <a:pt x="45" y="361"/>
                  </a:lnTo>
                  <a:lnTo>
                    <a:pt x="45" y="361"/>
                  </a:lnTo>
                  <a:lnTo>
                    <a:pt x="44" y="361"/>
                  </a:lnTo>
                  <a:lnTo>
                    <a:pt x="44" y="361"/>
                  </a:lnTo>
                  <a:lnTo>
                    <a:pt x="44" y="361"/>
                  </a:lnTo>
                  <a:lnTo>
                    <a:pt x="42" y="361"/>
                  </a:lnTo>
                  <a:lnTo>
                    <a:pt x="42" y="361"/>
                  </a:lnTo>
                  <a:lnTo>
                    <a:pt x="42" y="361"/>
                  </a:lnTo>
                  <a:lnTo>
                    <a:pt x="42" y="361"/>
                  </a:lnTo>
                  <a:lnTo>
                    <a:pt x="40" y="361"/>
                  </a:lnTo>
                  <a:lnTo>
                    <a:pt x="40" y="361"/>
                  </a:lnTo>
                  <a:lnTo>
                    <a:pt x="40" y="361"/>
                  </a:lnTo>
                  <a:lnTo>
                    <a:pt x="39" y="361"/>
                  </a:lnTo>
                  <a:lnTo>
                    <a:pt x="39" y="361"/>
                  </a:lnTo>
                  <a:lnTo>
                    <a:pt x="39" y="361"/>
                  </a:lnTo>
                  <a:lnTo>
                    <a:pt x="39" y="361"/>
                  </a:lnTo>
                  <a:lnTo>
                    <a:pt x="37" y="361"/>
                  </a:lnTo>
                  <a:lnTo>
                    <a:pt x="37" y="361"/>
                  </a:lnTo>
                  <a:lnTo>
                    <a:pt x="37" y="361"/>
                  </a:lnTo>
                  <a:lnTo>
                    <a:pt x="35" y="361"/>
                  </a:lnTo>
                  <a:lnTo>
                    <a:pt x="35" y="361"/>
                  </a:lnTo>
                  <a:lnTo>
                    <a:pt x="35" y="361"/>
                  </a:lnTo>
                  <a:lnTo>
                    <a:pt x="35" y="361"/>
                  </a:lnTo>
                  <a:lnTo>
                    <a:pt x="34" y="361"/>
                  </a:lnTo>
                  <a:lnTo>
                    <a:pt x="34" y="361"/>
                  </a:lnTo>
                  <a:lnTo>
                    <a:pt x="34" y="361"/>
                  </a:lnTo>
                  <a:lnTo>
                    <a:pt x="32" y="361"/>
                  </a:lnTo>
                  <a:lnTo>
                    <a:pt x="32" y="361"/>
                  </a:lnTo>
                  <a:lnTo>
                    <a:pt x="32" y="361"/>
                  </a:lnTo>
                  <a:lnTo>
                    <a:pt x="31" y="361"/>
                  </a:lnTo>
                  <a:lnTo>
                    <a:pt x="31" y="361"/>
                  </a:lnTo>
                  <a:lnTo>
                    <a:pt x="31" y="361"/>
                  </a:lnTo>
                  <a:lnTo>
                    <a:pt x="31" y="361"/>
                  </a:lnTo>
                  <a:lnTo>
                    <a:pt x="29" y="361"/>
                  </a:lnTo>
                  <a:lnTo>
                    <a:pt x="29" y="361"/>
                  </a:lnTo>
                  <a:lnTo>
                    <a:pt x="29" y="361"/>
                  </a:lnTo>
                  <a:lnTo>
                    <a:pt x="27" y="361"/>
                  </a:lnTo>
                  <a:lnTo>
                    <a:pt x="27" y="361"/>
                  </a:lnTo>
                  <a:lnTo>
                    <a:pt x="27" y="361"/>
                  </a:lnTo>
                  <a:lnTo>
                    <a:pt x="27" y="361"/>
                  </a:lnTo>
                  <a:lnTo>
                    <a:pt x="26" y="361"/>
                  </a:lnTo>
                  <a:lnTo>
                    <a:pt x="26" y="361"/>
                  </a:lnTo>
                  <a:lnTo>
                    <a:pt x="26" y="361"/>
                  </a:lnTo>
                  <a:lnTo>
                    <a:pt x="24" y="361"/>
                  </a:lnTo>
                  <a:lnTo>
                    <a:pt x="24" y="361"/>
                  </a:lnTo>
                  <a:lnTo>
                    <a:pt x="24" y="361"/>
                  </a:lnTo>
                  <a:lnTo>
                    <a:pt x="24" y="361"/>
                  </a:lnTo>
                  <a:lnTo>
                    <a:pt x="22" y="361"/>
                  </a:lnTo>
                  <a:lnTo>
                    <a:pt x="22" y="361"/>
                  </a:lnTo>
                  <a:lnTo>
                    <a:pt x="22" y="361"/>
                  </a:lnTo>
                  <a:lnTo>
                    <a:pt x="21" y="361"/>
                  </a:lnTo>
                  <a:lnTo>
                    <a:pt x="21" y="361"/>
                  </a:lnTo>
                  <a:lnTo>
                    <a:pt x="21" y="361"/>
                  </a:lnTo>
                  <a:lnTo>
                    <a:pt x="19" y="361"/>
                  </a:lnTo>
                  <a:lnTo>
                    <a:pt x="19" y="361"/>
                  </a:lnTo>
                  <a:lnTo>
                    <a:pt x="19" y="361"/>
                  </a:lnTo>
                  <a:lnTo>
                    <a:pt x="19" y="361"/>
                  </a:lnTo>
                  <a:lnTo>
                    <a:pt x="18" y="361"/>
                  </a:lnTo>
                  <a:lnTo>
                    <a:pt x="18" y="361"/>
                  </a:lnTo>
                  <a:lnTo>
                    <a:pt x="18" y="361"/>
                  </a:lnTo>
                  <a:lnTo>
                    <a:pt x="16" y="361"/>
                  </a:lnTo>
                  <a:lnTo>
                    <a:pt x="16" y="361"/>
                  </a:lnTo>
                  <a:lnTo>
                    <a:pt x="16" y="361"/>
                  </a:lnTo>
                  <a:lnTo>
                    <a:pt x="16" y="361"/>
                  </a:lnTo>
                  <a:lnTo>
                    <a:pt x="14" y="361"/>
                  </a:lnTo>
                  <a:lnTo>
                    <a:pt x="14" y="361"/>
                  </a:lnTo>
                  <a:lnTo>
                    <a:pt x="14" y="361"/>
                  </a:lnTo>
                  <a:lnTo>
                    <a:pt x="13" y="361"/>
                  </a:lnTo>
                  <a:lnTo>
                    <a:pt x="13" y="361"/>
                  </a:lnTo>
                  <a:lnTo>
                    <a:pt x="13" y="361"/>
                  </a:lnTo>
                  <a:lnTo>
                    <a:pt x="11" y="361"/>
                  </a:lnTo>
                  <a:lnTo>
                    <a:pt x="11" y="361"/>
                  </a:lnTo>
                  <a:lnTo>
                    <a:pt x="11" y="361"/>
                  </a:lnTo>
                  <a:lnTo>
                    <a:pt x="11" y="361"/>
                  </a:lnTo>
                  <a:lnTo>
                    <a:pt x="9" y="361"/>
                  </a:lnTo>
                  <a:lnTo>
                    <a:pt x="9" y="361"/>
                  </a:lnTo>
                  <a:lnTo>
                    <a:pt x="9" y="361"/>
                  </a:lnTo>
                  <a:lnTo>
                    <a:pt x="8" y="361"/>
                  </a:lnTo>
                  <a:lnTo>
                    <a:pt x="8" y="361"/>
                  </a:lnTo>
                  <a:lnTo>
                    <a:pt x="8" y="361"/>
                  </a:lnTo>
                  <a:lnTo>
                    <a:pt x="8" y="361"/>
                  </a:lnTo>
                  <a:lnTo>
                    <a:pt x="6" y="361"/>
                  </a:lnTo>
                  <a:lnTo>
                    <a:pt x="6" y="361"/>
                  </a:lnTo>
                  <a:lnTo>
                    <a:pt x="6" y="361"/>
                  </a:lnTo>
                  <a:lnTo>
                    <a:pt x="4" y="361"/>
                  </a:lnTo>
                  <a:lnTo>
                    <a:pt x="4" y="361"/>
                  </a:lnTo>
                  <a:lnTo>
                    <a:pt x="4" y="361"/>
                  </a:lnTo>
                  <a:lnTo>
                    <a:pt x="4" y="361"/>
                  </a:lnTo>
                  <a:lnTo>
                    <a:pt x="3" y="361"/>
                  </a:lnTo>
                  <a:lnTo>
                    <a:pt x="3" y="361"/>
                  </a:lnTo>
                  <a:lnTo>
                    <a:pt x="3" y="361"/>
                  </a:lnTo>
                  <a:lnTo>
                    <a:pt x="1" y="361"/>
                  </a:lnTo>
                  <a:lnTo>
                    <a:pt x="1" y="361"/>
                  </a:lnTo>
                  <a:lnTo>
                    <a:pt x="1" y="361"/>
                  </a:lnTo>
                  <a:lnTo>
                    <a:pt x="0" y="361"/>
                  </a:lnTo>
                  <a:lnTo>
                    <a:pt x="0" y="361"/>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43" name=""/>
            <p:cNvSpPr/>
            <p:nvPr/>
          </p:nvSpPr>
          <p:spPr>
            <a:xfrm>
              <a:off x="2498760" y="6249960"/>
              <a:ext cx="189000" cy="15840"/>
            </a:xfrm>
            <a:custGeom>
              <a:avLst/>
              <a:gdLst/>
              <a:ahLst/>
              <a:rect l="l" t="t" r="r" b="b"/>
              <a:pathLst>
                <a:path w="237" h="21">
                  <a:moveTo>
                    <a:pt x="0" y="21"/>
                  </a:moveTo>
                  <a:lnTo>
                    <a:pt x="0" y="21"/>
                  </a:lnTo>
                  <a:lnTo>
                    <a:pt x="1" y="21"/>
                  </a:lnTo>
                  <a:lnTo>
                    <a:pt x="1" y="21"/>
                  </a:lnTo>
                  <a:lnTo>
                    <a:pt x="1" y="21"/>
                  </a:lnTo>
                  <a:lnTo>
                    <a:pt x="3" y="21"/>
                  </a:lnTo>
                  <a:lnTo>
                    <a:pt x="3" y="21"/>
                  </a:lnTo>
                  <a:lnTo>
                    <a:pt x="3" y="21"/>
                  </a:lnTo>
                  <a:lnTo>
                    <a:pt x="4" y="21"/>
                  </a:lnTo>
                  <a:lnTo>
                    <a:pt x="4" y="21"/>
                  </a:lnTo>
                  <a:lnTo>
                    <a:pt x="4" y="21"/>
                  </a:lnTo>
                  <a:lnTo>
                    <a:pt x="4" y="21"/>
                  </a:lnTo>
                  <a:lnTo>
                    <a:pt x="6" y="21"/>
                  </a:lnTo>
                  <a:lnTo>
                    <a:pt x="6" y="21"/>
                  </a:lnTo>
                  <a:lnTo>
                    <a:pt x="6" y="21"/>
                  </a:lnTo>
                  <a:lnTo>
                    <a:pt x="8" y="21"/>
                  </a:lnTo>
                  <a:lnTo>
                    <a:pt x="8" y="21"/>
                  </a:lnTo>
                  <a:lnTo>
                    <a:pt x="8" y="21"/>
                  </a:lnTo>
                  <a:lnTo>
                    <a:pt x="8" y="21"/>
                  </a:lnTo>
                  <a:lnTo>
                    <a:pt x="9" y="21"/>
                  </a:lnTo>
                  <a:lnTo>
                    <a:pt x="9" y="21"/>
                  </a:lnTo>
                  <a:lnTo>
                    <a:pt x="9" y="21"/>
                  </a:lnTo>
                  <a:lnTo>
                    <a:pt x="11" y="21"/>
                  </a:lnTo>
                  <a:lnTo>
                    <a:pt x="11" y="21"/>
                  </a:lnTo>
                  <a:lnTo>
                    <a:pt x="11" y="21"/>
                  </a:lnTo>
                  <a:lnTo>
                    <a:pt x="11" y="21"/>
                  </a:lnTo>
                  <a:lnTo>
                    <a:pt x="13" y="21"/>
                  </a:lnTo>
                  <a:lnTo>
                    <a:pt x="13" y="20"/>
                  </a:lnTo>
                  <a:lnTo>
                    <a:pt x="13" y="20"/>
                  </a:lnTo>
                  <a:lnTo>
                    <a:pt x="14" y="20"/>
                  </a:lnTo>
                  <a:lnTo>
                    <a:pt x="14" y="20"/>
                  </a:lnTo>
                  <a:lnTo>
                    <a:pt x="14" y="20"/>
                  </a:lnTo>
                  <a:lnTo>
                    <a:pt x="16" y="20"/>
                  </a:lnTo>
                  <a:lnTo>
                    <a:pt x="16" y="20"/>
                  </a:lnTo>
                  <a:lnTo>
                    <a:pt x="16" y="20"/>
                  </a:lnTo>
                  <a:lnTo>
                    <a:pt x="16" y="20"/>
                  </a:lnTo>
                  <a:lnTo>
                    <a:pt x="18" y="20"/>
                  </a:lnTo>
                  <a:lnTo>
                    <a:pt x="18" y="20"/>
                  </a:lnTo>
                  <a:lnTo>
                    <a:pt x="18" y="20"/>
                  </a:lnTo>
                  <a:lnTo>
                    <a:pt x="19" y="20"/>
                  </a:lnTo>
                  <a:lnTo>
                    <a:pt x="19" y="20"/>
                  </a:lnTo>
                  <a:lnTo>
                    <a:pt x="19" y="20"/>
                  </a:lnTo>
                  <a:lnTo>
                    <a:pt x="19" y="20"/>
                  </a:lnTo>
                  <a:lnTo>
                    <a:pt x="21" y="20"/>
                  </a:lnTo>
                  <a:lnTo>
                    <a:pt x="21" y="20"/>
                  </a:lnTo>
                  <a:lnTo>
                    <a:pt x="21" y="20"/>
                  </a:lnTo>
                  <a:lnTo>
                    <a:pt x="22" y="20"/>
                  </a:lnTo>
                  <a:lnTo>
                    <a:pt x="22" y="20"/>
                  </a:lnTo>
                  <a:lnTo>
                    <a:pt x="22" y="20"/>
                  </a:lnTo>
                  <a:lnTo>
                    <a:pt x="24" y="20"/>
                  </a:lnTo>
                  <a:lnTo>
                    <a:pt x="24" y="20"/>
                  </a:lnTo>
                  <a:lnTo>
                    <a:pt x="24" y="20"/>
                  </a:lnTo>
                  <a:lnTo>
                    <a:pt x="24" y="20"/>
                  </a:lnTo>
                  <a:lnTo>
                    <a:pt x="26" y="20"/>
                  </a:lnTo>
                  <a:lnTo>
                    <a:pt x="26" y="20"/>
                  </a:lnTo>
                  <a:lnTo>
                    <a:pt x="26" y="20"/>
                  </a:lnTo>
                  <a:lnTo>
                    <a:pt x="27" y="20"/>
                  </a:lnTo>
                  <a:lnTo>
                    <a:pt x="27" y="20"/>
                  </a:lnTo>
                  <a:lnTo>
                    <a:pt x="27" y="20"/>
                  </a:lnTo>
                  <a:lnTo>
                    <a:pt x="27" y="20"/>
                  </a:lnTo>
                  <a:lnTo>
                    <a:pt x="29" y="20"/>
                  </a:lnTo>
                  <a:lnTo>
                    <a:pt x="29" y="20"/>
                  </a:lnTo>
                  <a:lnTo>
                    <a:pt x="29" y="20"/>
                  </a:lnTo>
                  <a:lnTo>
                    <a:pt x="31" y="20"/>
                  </a:lnTo>
                  <a:lnTo>
                    <a:pt x="31" y="20"/>
                  </a:lnTo>
                  <a:lnTo>
                    <a:pt x="31" y="18"/>
                  </a:lnTo>
                  <a:lnTo>
                    <a:pt x="31" y="18"/>
                  </a:lnTo>
                  <a:lnTo>
                    <a:pt x="32" y="18"/>
                  </a:lnTo>
                  <a:lnTo>
                    <a:pt x="32" y="18"/>
                  </a:lnTo>
                  <a:lnTo>
                    <a:pt x="32" y="18"/>
                  </a:lnTo>
                  <a:lnTo>
                    <a:pt x="34" y="18"/>
                  </a:lnTo>
                  <a:lnTo>
                    <a:pt x="34" y="18"/>
                  </a:lnTo>
                  <a:lnTo>
                    <a:pt x="34" y="18"/>
                  </a:lnTo>
                  <a:lnTo>
                    <a:pt x="35" y="18"/>
                  </a:lnTo>
                  <a:lnTo>
                    <a:pt x="35" y="18"/>
                  </a:lnTo>
                  <a:lnTo>
                    <a:pt x="35" y="18"/>
                  </a:lnTo>
                  <a:lnTo>
                    <a:pt x="35" y="18"/>
                  </a:lnTo>
                  <a:lnTo>
                    <a:pt x="37" y="18"/>
                  </a:lnTo>
                  <a:lnTo>
                    <a:pt x="37" y="18"/>
                  </a:lnTo>
                  <a:lnTo>
                    <a:pt x="37" y="18"/>
                  </a:lnTo>
                  <a:lnTo>
                    <a:pt x="39" y="18"/>
                  </a:lnTo>
                  <a:lnTo>
                    <a:pt x="39" y="18"/>
                  </a:lnTo>
                  <a:lnTo>
                    <a:pt x="39" y="18"/>
                  </a:lnTo>
                  <a:lnTo>
                    <a:pt x="39" y="18"/>
                  </a:lnTo>
                  <a:lnTo>
                    <a:pt x="40" y="18"/>
                  </a:lnTo>
                  <a:lnTo>
                    <a:pt x="40" y="18"/>
                  </a:lnTo>
                  <a:lnTo>
                    <a:pt x="40" y="18"/>
                  </a:lnTo>
                  <a:lnTo>
                    <a:pt x="42" y="18"/>
                  </a:lnTo>
                  <a:lnTo>
                    <a:pt x="42" y="18"/>
                  </a:lnTo>
                  <a:lnTo>
                    <a:pt x="42" y="18"/>
                  </a:lnTo>
                  <a:lnTo>
                    <a:pt x="42" y="18"/>
                  </a:lnTo>
                  <a:lnTo>
                    <a:pt x="44" y="18"/>
                  </a:lnTo>
                  <a:lnTo>
                    <a:pt x="44" y="18"/>
                  </a:lnTo>
                  <a:lnTo>
                    <a:pt x="44" y="18"/>
                  </a:lnTo>
                  <a:lnTo>
                    <a:pt x="45" y="18"/>
                  </a:lnTo>
                  <a:lnTo>
                    <a:pt x="45" y="18"/>
                  </a:lnTo>
                  <a:lnTo>
                    <a:pt x="45" y="18"/>
                  </a:lnTo>
                  <a:lnTo>
                    <a:pt x="47" y="18"/>
                  </a:lnTo>
                  <a:lnTo>
                    <a:pt x="47" y="18"/>
                  </a:lnTo>
                  <a:lnTo>
                    <a:pt x="47" y="18"/>
                  </a:lnTo>
                  <a:lnTo>
                    <a:pt x="47" y="18"/>
                  </a:lnTo>
                  <a:lnTo>
                    <a:pt x="48" y="18"/>
                  </a:lnTo>
                  <a:lnTo>
                    <a:pt x="48" y="18"/>
                  </a:lnTo>
                  <a:lnTo>
                    <a:pt x="48" y="18"/>
                  </a:lnTo>
                  <a:lnTo>
                    <a:pt x="50" y="18"/>
                  </a:lnTo>
                  <a:lnTo>
                    <a:pt x="50" y="18"/>
                  </a:lnTo>
                  <a:lnTo>
                    <a:pt x="50" y="18"/>
                  </a:lnTo>
                  <a:lnTo>
                    <a:pt x="50" y="18"/>
                  </a:lnTo>
                  <a:lnTo>
                    <a:pt x="52" y="18"/>
                  </a:lnTo>
                  <a:lnTo>
                    <a:pt x="52" y="18"/>
                  </a:lnTo>
                  <a:lnTo>
                    <a:pt x="52" y="18"/>
                  </a:lnTo>
                  <a:lnTo>
                    <a:pt x="53" y="16"/>
                  </a:lnTo>
                  <a:lnTo>
                    <a:pt x="53" y="16"/>
                  </a:lnTo>
                  <a:lnTo>
                    <a:pt x="53" y="16"/>
                  </a:lnTo>
                  <a:lnTo>
                    <a:pt x="55" y="16"/>
                  </a:lnTo>
                  <a:lnTo>
                    <a:pt x="55" y="16"/>
                  </a:lnTo>
                  <a:lnTo>
                    <a:pt x="55" y="16"/>
                  </a:lnTo>
                  <a:lnTo>
                    <a:pt x="55" y="16"/>
                  </a:lnTo>
                  <a:lnTo>
                    <a:pt x="57" y="16"/>
                  </a:lnTo>
                  <a:lnTo>
                    <a:pt x="57" y="16"/>
                  </a:lnTo>
                  <a:lnTo>
                    <a:pt x="57" y="16"/>
                  </a:lnTo>
                  <a:lnTo>
                    <a:pt x="58" y="16"/>
                  </a:lnTo>
                  <a:lnTo>
                    <a:pt x="58" y="16"/>
                  </a:lnTo>
                  <a:lnTo>
                    <a:pt x="58" y="16"/>
                  </a:lnTo>
                  <a:lnTo>
                    <a:pt x="58" y="16"/>
                  </a:lnTo>
                  <a:lnTo>
                    <a:pt x="60" y="16"/>
                  </a:lnTo>
                  <a:lnTo>
                    <a:pt x="60" y="16"/>
                  </a:lnTo>
                  <a:lnTo>
                    <a:pt x="60" y="16"/>
                  </a:lnTo>
                  <a:lnTo>
                    <a:pt x="61" y="16"/>
                  </a:lnTo>
                  <a:lnTo>
                    <a:pt x="61" y="16"/>
                  </a:lnTo>
                  <a:lnTo>
                    <a:pt x="61" y="16"/>
                  </a:lnTo>
                  <a:lnTo>
                    <a:pt x="61" y="16"/>
                  </a:lnTo>
                  <a:lnTo>
                    <a:pt x="63" y="16"/>
                  </a:lnTo>
                  <a:lnTo>
                    <a:pt x="63" y="16"/>
                  </a:lnTo>
                  <a:lnTo>
                    <a:pt x="63" y="16"/>
                  </a:lnTo>
                  <a:lnTo>
                    <a:pt x="65" y="16"/>
                  </a:lnTo>
                  <a:lnTo>
                    <a:pt x="65" y="16"/>
                  </a:lnTo>
                  <a:lnTo>
                    <a:pt x="65" y="16"/>
                  </a:lnTo>
                  <a:lnTo>
                    <a:pt x="66" y="16"/>
                  </a:lnTo>
                  <a:lnTo>
                    <a:pt x="66" y="16"/>
                  </a:lnTo>
                  <a:lnTo>
                    <a:pt x="66" y="16"/>
                  </a:lnTo>
                  <a:lnTo>
                    <a:pt x="66" y="16"/>
                  </a:lnTo>
                  <a:lnTo>
                    <a:pt x="68" y="16"/>
                  </a:lnTo>
                  <a:lnTo>
                    <a:pt x="68" y="16"/>
                  </a:lnTo>
                  <a:lnTo>
                    <a:pt x="68" y="16"/>
                  </a:lnTo>
                  <a:lnTo>
                    <a:pt x="70" y="16"/>
                  </a:lnTo>
                  <a:lnTo>
                    <a:pt x="70" y="16"/>
                  </a:lnTo>
                  <a:lnTo>
                    <a:pt x="70" y="16"/>
                  </a:lnTo>
                  <a:lnTo>
                    <a:pt x="70" y="16"/>
                  </a:lnTo>
                  <a:lnTo>
                    <a:pt x="71" y="16"/>
                  </a:lnTo>
                  <a:lnTo>
                    <a:pt x="71" y="16"/>
                  </a:lnTo>
                  <a:lnTo>
                    <a:pt x="71" y="16"/>
                  </a:lnTo>
                  <a:lnTo>
                    <a:pt x="73" y="16"/>
                  </a:lnTo>
                  <a:lnTo>
                    <a:pt x="73" y="16"/>
                  </a:lnTo>
                  <a:lnTo>
                    <a:pt x="73" y="16"/>
                  </a:lnTo>
                  <a:lnTo>
                    <a:pt x="73" y="16"/>
                  </a:lnTo>
                  <a:lnTo>
                    <a:pt x="74" y="16"/>
                  </a:lnTo>
                  <a:lnTo>
                    <a:pt x="74" y="16"/>
                  </a:lnTo>
                  <a:lnTo>
                    <a:pt x="74" y="16"/>
                  </a:lnTo>
                  <a:lnTo>
                    <a:pt x="76" y="16"/>
                  </a:lnTo>
                  <a:lnTo>
                    <a:pt x="76" y="16"/>
                  </a:lnTo>
                  <a:lnTo>
                    <a:pt x="76" y="16"/>
                  </a:lnTo>
                  <a:lnTo>
                    <a:pt x="78" y="16"/>
                  </a:lnTo>
                  <a:lnTo>
                    <a:pt x="78" y="16"/>
                  </a:lnTo>
                  <a:lnTo>
                    <a:pt x="78" y="16"/>
                  </a:lnTo>
                  <a:lnTo>
                    <a:pt x="78" y="16"/>
                  </a:lnTo>
                  <a:lnTo>
                    <a:pt x="79" y="16"/>
                  </a:lnTo>
                  <a:lnTo>
                    <a:pt x="79" y="16"/>
                  </a:lnTo>
                  <a:lnTo>
                    <a:pt x="79" y="16"/>
                  </a:lnTo>
                  <a:lnTo>
                    <a:pt x="81" y="16"/>
                  </a:lnTo>
                  <a:lnTo>
                    <a:pt x="81" y="16"/>
                  </a:lnTo>
                  <a:lnTo>
                    <a:pt x="81" y="14"/>
                  </a:lnTo>
                  <a:lnTo>
                    <a:pt x="81" y="14"/>
                  </a:lnTo>
                  <a:lnTo>
                    <a:pt x="83" y="14"/>
                  </a:lnTo>
                  <a:lnTo>
                    <a:pt x="83" y="14"/>
                  </a:lnTo>
                  <a:lnTo>
                    <a:pt x="83" y="14"/>
                  </a:lnTo>
                  <a:lnTo>
                    <a:pt x="84" y="14"/>
                  </a:lnTo>
                  <a:lnTo>
                    <a:pt x="84" y="14"/>
                  </a:lnTo>
                  <a:lnTo>
                    <a:pt x="84" y="14"/>
                  </a:lnTo>
                  <a:lnTo>
                    <a:pt x="86" y="14"/>
                  </a:lnTo>
                  <a:lnTo>
                    <a:pt x="86" y="14"/>
                  </a:lnTo>
                  <a:lnTo>
                    <a:pt x="86" y="14"/>
                  </a:lnTo>
                  <a:lnTo>
                    <a:pt x="86" y="14"/>
                  </a:lnTo>
                  <a:lnTo>
                    <a:pt x="88" y="14"/>
                  </a:lnTo>
                  <a:lnTo>
                    <a:pt x="88" y="14"/>
                  </a:lnTo>
                  <a:lnTo>
                    <a:pt x="88" y="14"/>
                  </a:lnTo>
                  <a:lnTo>
                    <a:pt x="89" y="14"/>
                  </a:lnTo>
                  <a:lnTo>
                    <a:pt x="89" y="14"/>
                  </a:lnTo>
                  <a:lnTo>
                    <a:pt x="89" y="14"/>
                  </a:lnTo>
                  <a:lnTo>
                    <a:pt x="89" y="14"/>
                  </a:lnTo>
                  <a:lnTo>
                    <a:pt x="91" y="14"/>
                  </a:lnTo>
                  <a:lnTo>
                    <a:pt x="91" y="14"/>
                  </a:lnTo>
                  <a:lnTo>
                    <a:pt x="91" y="14"/>
                  </a:lnTo>
                  <a:lnTo>
                    <a:pt x="92" y="14"/>
                  </a:lnTo>
                  <a:lnTo>
                    <a:pt x="92" y="14"/>
                  </a:lnTo>
                  <a:lnTo>
                    <a:pt x="92" y="14"/>
                  </a:lnTo>
                  <a:lnTo>
                    <a:pt x="92" y="14"/>
                  </a:lnTo>
                  <a:lnTo>
                    <a:pt x="94" y="14"/>
                  </a:lnTo>
                  <a:lnTo>
                    <a:pt x="94" y="14"/>
                  </a:lnTo>
                  <a:lnTo>
                    <a:pt x="94" y="14"/>
                  </a:lnTo>
                  <a:lnTo>
                    <a:pt x="96" y="13"/>
                  </a:lnTo>
                  <a:lnTo>
                    <a:pt x="96" y="13"/>
                  </a:lnTo>
                  <a:lnTo>
                    <a:pt x="96" y="13"/>
                  </a:lnTo>
                  <a:lnTo>
                    <a:pt x="97" y="13"/>
                  </a:lnTo>
                  <a:lnTo>
                    <a:pt x="97" y="13"/>
                  </a:lnTo>
                  <a:lnTo>
                    <a:pt x="97" y="13"/>
                  </a:lnTo>
                  <a:lnTo>
                    <a:pt x="97" y="13"/>
                  </a:lnTo>
                  <a:lnTo>
                    <a:pt x="99" y="13"/>
                  </a:lnTo>
                  <a:lnTo>
                    <a:pt x="99" y="13"/>
                  </a:lnTo>
                  <a:lnTo>
                    <a:pt x="99" y="13"/>
                  </a:lnTo>
                  <a:lnTo>
                    <a:pt x="101" y="13"/>
                  </a:lnTo>
                  <a:lnTo>
                    <a:pt x="101" y="13"/>
                  </a:lnTo>
                  <a:lnTo>
                    <a:pt x="101" y="13"/>
                  </a:lnTo>
                  <a:lnTo>
                    <a:pt x="101" y="13"/>
                  </a:lnTo>
                  <a:lnTo>
                    <a:pt x="102" y="13"/>
                  </a:lnTo>
                  <a:lnTo>
                    <a:pt x="102" y="13"/>
                  </a:lnTo>
                  <a:lnTo>
                    <a:pt x="102" y="13"/>
                  </a:lnTo>
                  <a:lnTo>
                    <a:pt x="104" y="13"/>
                  </a:lnTo>
                  <a:lnTo>
                    <a:pt x="104" y="13"/>
                  </a:lnTo>
                  <a:lnTo>
                    <a:pt x="104" y="13"/>
                  </a:lnTo>
                  <a:lnTo>
                    <a:pt x="104" y="13"/>
                  </a:lnTo>
                  <a:lnTo>
                    <a:pt x="105" y="13"/>
                  </a:lnTo>
                  <a:lnTo>
                    <a:pt x="105" y="13"/>
                  </a:lnTo>
                  <a:lnTo>
                    <a:pt x="105" y="13"/>
                  </a:lnTo>
                  <a:lnTo>
                    <a:pt x="107" y="13"/>
                  </a:lnTo>
                  <a:lnTo>
                    <a:pt x="107" y="13"/>
                  </a:lnTo>
                  <a:lnTo>
                    <a:pt x="107" y="13"/>
                  </a:lnTo>
                  <a:lnTo>
                    <a:pt x="109" y="13"/>
                  </a:lnTo>
                  <a:lnTo>
                    <a:pt x="109" y="13"/>
                  </a:lnTo>
                  <a:lnTo>
                    <a:pt x="109" y="13"/>
                  </a:lnTo>
                  <a:lnTo>
                    <a:pt x="109" y="13"/>
                  </a:lnTo>
                  <a:lnTo>
                    <a:pt x="110" y="13"/>
                  </a:lnTo>
                  <a:lnTo>
                    <a:pt x="110" y="13"/>
                  </a:lnTo>
                  <a:lnTo>
                    <a:pt x="110" y="13"/>
                  </a:lnTo>
                  <a:lnTo>
                    <a:pt x="112" y="11"/>
                  </a:lnTo>
                  <a:lnTo>
                    <a:pt x="112" y="11"/>
                  </a:lnTo>
                  <a:lnTo>
                    <a:pt x="112" y="11"/>
                  </a:lnTo>
                  <a:lnTo>
                    <a:pt x="112" y="11"/>
                  </a:lnTo>
                  <a:lnTo>
                    <a:pt x="114" y="11"/>
                  </a:lnTo>
                  <a:lnTo>
                    <a:pt x="114" y="11"/>
                  </a:lnTo>
                  <a:lnTo>
                    <a:pt x="114" y="11"/>
                  </a:lnTo>
                  <a:lnTo>
                    <a:pt x="115" y="11"/>
                  </a:lnTo>
                  <a:lnTo>
                    <a:pt x="115" y="11"/>
                  </a:lnTo>
                  <a:lnTo>
                    <a:pt x="115" y="11"/>
                  </a:lnTo>
                  <a:lnTo>
                    <a:pt x="117" y="11"/>
                  </a:lnTo>
                  <a:lnTo>
                    <a:pt x="117" y="11"/>
                  </a:lnTo>
                  <a:lnTo>
                    <a:pt x="117" y="11"/>
                  </a:lnTo>
                  <a:lnTo>
                    <a:pt x="117" y="11"/>
                  </a:lnTo>
                  <a:lnTo>
                    <a:pt x="118" y="11"/>
                  </a:lnTo>
                  <a:lnTo>
                    <a:pt x="118" y="11"/>
                  </a:lnTo>
                  <a:lnTo>
                    <a:pt x="118" y="11"/>
                  </a:lnTo>
                  <a:lnTo>
                    <a:pt x="120" y="11"/>
                  </a:lnTo>
                  <a:lnTo>
                    <a:pt x="120" y="11"/>
                  </a:lnTo>
                  <a:lnTo>
                    <a:pt x="120" y="11"/>
                  </a:lnTo>
                  <a:lnTo>
                    <a:pt x="120" y="11"/>
                  </a:lnTo>
                  <a:lnTo>
                    <a:pt x="122" y="11"/>
                  </a:lnTo>
                  <a:lnTo>
                    <a:pt x="122" y="11"/>
                  </a:lnTo>
                  <a:lnTo>
                    <a:pt x="122" y="11"/>
                  </a:lnTo>
                  <a:lnTo>
                    <a:pt x="123" y="11"/>
                  </a:lnTo>
                  <a:lnTo>
                    <a:pt x="123" y="11"/>
                  </a:lnTo>
                  <a:lnTo>
                    <a:pt x="123" y="11"/>
                  </a:lnTo>
                  <a:lnTo>
                    <a:pt x="123" y="11"/>
                  </a:lnTo>
                  <a:lnTo>
                    <a:pt x="125" y="11"/>
                  </a:lnTo>
                  <a:lnTo>
                    <a:pt x="125" y="11"/>
                  </a:lnTo>
                  <a:lnTo>
                    <a:pt x="125" y="11"/>
                  </a:lnTo>
                  <a:lnTo>
                    <a:pt x="127" y="11"/>
                  </a:lnTo>
                  <a:lnTo>
                    <a:pt x="127" y="11"/>
                  </a:lnTo>
                  <a:lnTo>
                    <a:pt x="127" y="11"/>
                  </a:lnTo>
                  <a:lnTo>
                    <a:pt x="128" y="11"/>
                  </a:lnTo>
                  <a:lnTo>
                    <a:pt x="128" y="11"/>
                  </a:lnTo>
                  <a:lnTo>
                    <a:pt x="128" y="11"/>
                  </a:lnTo>
                  <a:lnTo>
                    <a:pt x="128" y="11"/>
                  </a:lnTo>
                  <a:lnTo>
                    <a:pt x="130" y="11"/>
                  </a:lnTo>
                  <a:lnTo>
                    <a:pt x="130" y="11"/>
                  </a:lnTo>
                  <a:lnTo>
                    <a:pt x="130" y="11"/>
                  </a:lnTo>
                  <a:lnTo>
                    <a:pt x="131" y="9"/>
                  </a:lnTo>
                  <a:lnTo>
                    <a:pt x="131" y="9"/>
                  </a:lnTo>
                  <a:lnTo>
                    <a:pt x="131" y="9"/>
                  </a:lnTo>
                  <a:lnTo>
                    <a:pt x="131" y="9"/>
                  </a:lnTo>
                  <a:lnTo>
                    <a:pt x="133" y="9"/>
                  </a:lnTo>
                  <a:lnTo>
                    <a:pt x="133" y="9"/>
                  </a:lnTo>
                  <a:lnTo>
                    <a:pt x="133" y="9"/>
                  </a:lnTo>
                  <a:lnTo>
                    <a:pt x="135" y="9"/>
                  </a:lnTo>
                  <a:lnTo>
                    <a:pt x="135" y="9"/>
                  </a:lnTo>
                  <a:lnTo>
                    <a:pt x="135" y="9"/>
                  </a:lnTo>
                  <a:lnTo>
                    <a:pt x="135" y="9"/>
                  </a:lnTo>
                  <a:lnTo>
                    <a:pt x="136" y="9"/>
                  </a:lnTo>
                  <a:lnTo>
                    <a:pt x="136" y="9"/>
                  </a:lnTo>
                  <a:lnTo>
                    <a:pt x="136" y="9"/>
                  </a:lnTo>
                  <a:lnTo>
                    <a:pt x="138" y="9"/>
                  </a:lnTo>
                  <a:lnTo>
                    <a:pt x="138" y="9"/>
                  </a:lnTo>
                  <a:lnTo>
                    <a:pt x="138" y="9"/>
                  </a:lnTo>
                  <a:lnTo>
                    <a:pt x="140" y="9"/>
                  </a:lnTo>
                  <a:lnTo>
                    <a:pt x="140" y="9"/>
                  </a:lnTo>
                  <a:lnTo>
                    <a:pt x="140" y="9"/>
                  </a:lnTo>
                  <a:lnTo>
                    <a:pt x="140" y="9"/>
                  </a:lnTo>
                  <a:lnTo>
                    <a:pt x="141" y="9"/>
                  </a:lnTo>
                  <a:lnTo>
                    <a:pt x="141" y="9"/>
                  </a:lnTo>
                  <a:lnTo>
                    <a:pt x="141" y="9"/>
                  </a:lnTo>
                  <a:lnTo>
                    <a:pt x="143" y="9"/>
                  </a:lnTo>
                  <a:lnTo>
                    <a:pt x="143" y="9"/>
                  </a:lnTo>
                  <a:lnTo>
                    <a:pt x="143" y="9"/>
                  </a:lnTo>
                  <a:lnTo>
                    <a:pt x="143" y="9"/>
                  </a:lnTo>
                  <a:lnTo>
                    <a:pt x="144" y="9"/>
                  </a:lnTo>
                  <a:lnTo>
                    <a:pt x="144" y="9"/>
                  </a:lnTo>
                  <a:lnTo>
                    <a:pt x="144" y="9"/>
                  </a:lnTo>
                  <a:lnTo>
                    <a:pt x="146" y="9"/>
                  </a:lnTo>
                  <a:lnTo>
                    <a:pt x="146" y="9"/>
                  </a:lnTo>
                  <a:lnTo>
                    <a:pt x="146" y="9"/>
                  </a:lnTo>
                  <a:lnTo>
                    <a:pt x="148" y="9"/>
                  </a:lnTo>
                  <a:lnTo>
                    <a:pt x="148" y="9"/>
                  </a:lnTo>
                  <a:lnTo>
                    <a:pt x="148" y="9"/>
                  </a:lnTo>
                  <a:lnTo>
                    <a:pt x="148" y="9"/>
                  </a:lnTo>
                  <a:lnTo>
                    <a:pt x="149" y="9"/>
                  </a:lnTo>
                  <a:lnTo>
                    <a:pt x="149" y="9"/>
                  </a:lnTo>
                  <a:lnTo>
                    <a:pt x="149" y="9"/>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7" y="7"/>
                  </a:lnTo>
                  <a:lnTo>
                    <a:pt x="157" y="7"/>
                  </a:lnTo>
                  <a:lnTo>
                    <a:pt x="157" y="7"/>
                  </a:lnTo>
                  <a:lnTo>
                    <a:pt x="159" y="7"/>
                  </a:lnTo>
                  <a:lnTo>
                    <a:pt x="159" y="7"/>
                  </a:lnTo>
                  <a:lnTo>
                    <a:pt x="159" y="7"/>
                  </a:lnTo>
                  <a:lnTo>
                    <a:pt x="159" y="7"/>
                  </a:lnTo>
                  <a:lnTo>
                    <a:pt x="161" y="7"/>
                  </a:lnTo>
                  <a:lnTo>
                    <a:pt x="161" y="7"/>
                  </a:lnTo>
                  <a:lnTo>
                    <a:pt x="161" y="7"/>
                  </a:lnTo>
                  <a:lnTo>
                    <a:pt x="162" y="7"/>
                  </a:lnTo>
                  <a:lnTo>
                    <a:pt x="162" y="7"/>
                  </a:lnTo>
                  <a:lnTo>
                    <a:pt x="162" y="7"/>
                  </a:lnTo>
                  <a:lnTo>
                    <a:pt x="162" y="7"/>
                  </a:lnTo>
                  <a:lnTo>
                    <a:pt x="164" y="7"/>
                  </a:lnTo>
                  <a:lnTo>
                    <a:pt x="164" y="7"/>
                  </a:lnTo>
                  <a:lnTo>
                    <a:pt x="164" y="7"/>
                  </a:lnTo>
                  <a:lnTo>
                    <a:pt x="166" y="7"/>
                  </a:lnTo>
                  <a:lnTo>
                    <a:pt x="166" y="7"/>
                  </a:lnTo>
                  <a:lnTo>
                    <a:pt x="166" y="7"/>
                  </a:lnTo>
                  <a:lnTo>
                    <a:pt x="166" y="7"/>
                  </a:lnTo>
                  <a:lnTo>
                    <a:pt x="167" y="7"/>
                  </a:lnTo>
                  <a:lnTo>
                    <a:pt x="167" y="7"/>
                  </a:lnTo>
                  <a:lnTo>
                    <a:pt x="167" y="7"/>
                  </a:lnTo>
                  <a:lnTo>
                    <a:pt x="169" y="7"/>
                  </a:lnTo>
                  <a:lnTo>
                    <a:pt x="169" y="7"/>
                  </a:lnTo>
                  <a:lnTo>
                    <a:pt x="169" y="7"/>
                  </a:lnTo>
                  <a:lnTo>
                    <a:pt x="171" y="7"/>
                  </a:lnTo>
                  <a:lnTo>
                    <a:pt x="171" y="6"/>
                  </a:lnTo>
                  <a:lnTo>
                    <a:pt x="171" y="6"/>
                  </a:lnTo>
                  <a:lnTo>
                    <a:pt x="171" y="6"/>
                  </a:lnTo>
                  <a:lnTo>
                    <a:pt x="172" y="6"/>
                  </a:lnTo>
                  <a:lnTo>
                    <a:pt x="172" y="6"/>
                  </a:lnTo>
                  <a:lnTo>
                    <a:pt x="172" y="6"/>
                  </a:lnTo>
                  <a:lnTo>
                    <a:pt x="174" y="6"/>
                  </a:lnTo>
                  <a:lnTo>
                    <a:pt x="174" y="6"/>
                  </a:lnTo>
                  <a:lnTo>
                    <a:pt x="174" y="6"/>
                  </a:lnTo>
                  <a:lnTo>
                    <a:pt x="174" y="6"/>
                  </a:lnTo>
                  <a:lnTo>
                    <a:pt x="175" y="6"/>
                  </a:lnTo>
                  <a:lnTo>
                    <a:pt x="175" y="6"/>
                  </a:lnTo>
                  <a:lnTo>
                    <a:pt x="175" y="6"/>
                  </a:lnTo>
                  <a:lnTo>
                    <a:pt x="177" y="6"/>
                  </a:lnTo>
                  <a:lnTo>
                    <a:pt x="177" y="6"/>
                  </a:lnTo>
                  <a:lnTo>
                    <a:pt x="177" y="6"/>
                  </a:lnTo>
                  <a:lnTo>
                    <a:pt x="177" y="6"/>
                  </a:lnTo>
                  <a:lnTo>
                    <a:pt x="179" y="6"/>
                  </a:lnTo>
                  <a:lnTo>
                    <a:pt x="179" y="6"/>
                  </a:lnTo>
                  <a:lnTo>
                    <a:pt x="179" y="6"/>
                  </a:lnTo>
                  <a:lnTo>
                    <a:pt x="180" y="6"/>
                  </a:lnTo>
                  <a:lnTo>
                    <a:pt x="180" y="6"/>
                  </a:lnTo>
                  <a:lnTo>
                    <a:pt x="180" y="6"/>
                  </a:lnTo>
                  <a:lnTo>
                    <a:pt x="182" y="6"/>
                  </a:lnTo>
                  <a:lnTo>
                    <a:pt x="182" y="6"/>
                  </a:lnTo>
                  <a:lnTo>
                    <a:pt x="182" y="6"/>
                  </a:lnTo>
                  <a:lnTo>
                    <a:pt x="182" y="6"/>
                  </a:lnTo>
                  <a:lnTo>
                    <a:pt x="184" y="6"/>
                  </a:lnTo>
                  <a:lnTo>
                    <a:pt x="184" y="6"/>
                  </a:lnTo>
                  <a:lnTo>
                    <a:pt x="184" y="6"/>
                  </a:lnTo>
                  <a:lnTo>
                    <a:pt x="185" y="6"/>
                  </a:lnTo>
                  <a:lnTo>
                    <a:pt x="185" y="6"/>
                  </a:lnTo>
                  <a:lnTo>
                    <a:pt x="185" y="6"/>
                  </a:lnTo>
                  <a:lnTo>
                    <a:pt x="185" y="6"/>
                  </a:lnTo>
                  <a:lnTo>
                    <a:pt x="187" y="6"/>
                  </a:lnTo>
                  <a:lnTo>
                    <a:pt x="187" y="6"/>
                  </a:lnTo>
                  <a:lnTo>
                    <a:pt x="187" y="6"/>
                  </a:lnTo>
                  <a:lnTo>
                    <a:pt x="188" y="6"/>
                  </a:lnTo>
                  <a:lnTo>
                    <a:pt x="188" y="6"/>
                  </a:lnTo>
                  <a:lnTo>
                    <a:pt x="188" y="6"/>
                  </a:lnTo>
                  <a:lnTo>
                    <a:pt x="190" y="6"/>
                  </a:lnTo>
                  <a:lnTo>
                    <a:pt x="190" y="6"/>
                  </a:lnTo>
                  <a:lnTo>
                    <a:pt x="190" y="6"/>
                  </a:lnTo>
                  <a:lnTo>
                    <a:pt x="190" y="4"/>
                  </a:lnTo>
                  <a:lnTo>
                    <a:pt x="192" y="4"/>
                  </a:lnTo>
                  <a:lnTo>
                    <a:pt x="192" y="4"/>
                  </a:lnTo>
                  <a:lnTo>
                    <a:pt x="192" y="4"/>
                  </a:lnTo>
                  <a:lnTo>
                    <a:pt x="193" y="4"/>
                  </a:lnTo>
                  <a:lnTo>
                    <a:pt x="193" y="4"/>
                  </a:lnTo>
                  <a:lnTo>
                    <a:pt x="193" y="4"/>
                  </a:lnTo>
                  <a:lnTo>
                    <a:pt x="193" y="4"/>
                  </a:lnTo>
                  <a:lnTo>
                    <a:pt x="195" y="4"/>
                  </a:lnTo>
                  <a:lnTo>
                    <a:pt x="195" y="4"/>
                  </a:lnTo>
                  <a:lnTo>
                    <a:pt x="195" y="4"/>
                  </a:lnTo>
                  <a:lnTo>
                    <a:pt x="197" y="4"/>
                  </a:lnTo>
                  <a:lnTo>
                    <a:pt x="197" y="4"/>
                  </a:lnTo>
                  <a:lnTo>
                    <a:pt x="197" y="4"/>
                  </a:lnTo>
                  <a:lnTo>
                    <a:pt x="197" y="4"/>
                  </a:lnTo>
                  <a:lnTo>
                    <a:pt x="198" y="4"/>
                  </a:lnTo>
                  <a:lnTo>
                    <a:pt x="198" y="4"/>
                  </a:lnTo>
                  <a:lnTo>
                    <a:pt x="198" y="4"/>
                  </a:lnTo>
                  <a:lnTo>
                    <a:pt x="200" y="4"/>
                  </a:lnTo>
                  <a:lnTo>
                    <a:pt x="200" y="4"/>
                  </a:lnTo>
                  <a:lnTo>
                    <a:pt x="200" y="4"/>
                  </a:lnTo>
                  <a:lnTo>
                    <a:pt x="201" y="4"/>
                  </a:lnTo>
                  <a:lnTo>
                    <a:pt x="201" y="4"/>
                  </a:lnTo>
                  <a:lnTo>
                    <a:pt x="201" y="4"/>
                  </a:lnTo>
                  <a:lnTo>
                    <a:pt x="201" y="4"/>
                  </a:lnTo>
                  <a:lnTo>
                    <a:pt x="203" y="4"/>
                  </a:lnTo>
                  <a:lnTo>
                    <a:pt x="203" y="4"/>
                  </a:lnTo>
                  <a:lnTo>
                    <a:pt x="203" y="4"/>
                  </a:lnTo>
                  <a:lnTo>
                    <a:pt x="205" y="4"/>
                  </a:lnTo>
                  <a:lnTo>
                    <a:pt x="205" y="4"/>
                  </a:lnTo>
                  <a:lnTo>
                    <a:pt x="205" y="4"/>
                  </a:lnTo>
                  <a:lnTo>
                    <a:pt x="205" y="2"/>
                  </a:lnTo>
                  <a:lnTo>
                    <a:pt x="206" y="2"/>
                  </a:lnTo>
                  <a:lnTo>
                    <a:pt x="206" y="2"/>
                  </a:lnTo>
                  <a:lnTo>
                    <a:pt x="206" y="2"/>
                  </a:lnTo>
                  <a:lnTo>
                    <a:pt x="208" y="2"/>
                  </a:lnTo>
                  <a:lnTo>
                    <a:pt x="208" y="2"/>
                  </a:lnTo>
                  <a:lnTo>
                    <a:pt x="208" y="2"/>
                  </a:lnTo>
                  <a:lnTo>
                    <a:pt x="208" y="2"/>
                  </a:lnTo>
                  <a:lnTo>
                    <a:pt x="210" y="2"/>
                  </a:lnTo>
                  <a:lnTo>
                    <a:pt x="210" y="2"/>
                  </a:lnTo>
                  <a:lnTo>
                    <a:pt x="210" y="2"/>
                  </a:lnTo>
                  <a:lnTo>
                    <a:pt x="211" y="2"/>
                  </a:lnTo>
                  <a:lnTo>
                    <a:pt x="211" y="2"/>
                  </a:lnTo>
                  <a:lnTo>
                    <a:pt x="211" y="2"/>
                  </a:lnTo>
                  <a:lnTo>
                    <a:pt x="213" y="2"/>
                  </a:lnTo>
                  <a:lnTo>
                    <a:pt x="213" y="2"/>
                  </a:lnTo>
                  <a:lnTo>
                    <a:pt x="213" y="2"/>
                  </a:lnTo>
                  <a:lnTo>
                    <a:pt x="213" y="2"/>
                  </a:lnTo>
                  <a:lnTo>
                    <a:pt x="214" y="2"/>
                  </a:lnTo>
                  <a:lnTo>
                    <a:pt x="214" y="2"/>
                  </a:lnTo>
                  <a:lnTo>
                    <a:pt x="214"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7" y="2"/>
                  </a:lnTo>
                  <a:lnTo>
                    <a:pt x="227" y="2"/>
                  </a:lnTo>
                  <a:lnTo>
                    <a:pt x="227" y="0"/>
                  </a:lnTo>
                  <a:lnTo>
                    <a:pt x="227" y="0"/>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path>
              </a:pathLst>
            </a:custGeom>
            <a:noFill/>
            <a:ln w="11160">
              <a:solidFill>
                <a:srgbClr val="00008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44" name=""/>
            <p:cNvSpPr/>
            <p:nvPr/>
          </p:nvSpPr>
          <p:spPr>
            <a:xfrm>
              <a:off x="2498760" y="6535800"/>
              <a:ext cx="189000" cy="1440"/>
            </a:xfrm>
            <a:custGeom>
              <a:avLst/>
              <a:gdLst/>
              <a:ahLst/>
              <a:rect l="l" t="t" r="r" b="b"/>
              <a:pathLst>
                <a:path w="237" h="0">
                  <a:moveTo>
                    <a:pt x="237" y="0"/>
                  </a:move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2" y="0"/>
                  </a:lnTo>
                  <a:lnTo>
                    <a:pt x="231" y="0"/>
                  </a:lnTo>
                  <a:lnTo>
                    <a:pt x="231" y="0"/>
                  </a:lnTo>
                  <a:lnTo>
                    <a:pt x="231" y="0"/>
                  </a:lnTo>
                  <a:lnTo>
                    <a:pt x="229" y="0"/>
                  </a:lnTo>
                  <a:lnTo>
                    <a:pt x="229" y="0"/>
                  </a:lnTo>
                  <a:lnTo>
                    <a:pt x="229" y="0"/>
                  </a:lnTo>
                  <a:lnTo>
                    <a:pt x="227" y="0"/>
                  </a:lnTo>
                  <a:lnTo>
                    <a:pt x="227" y="0"/>
                  </a:lnTo>
                  <a:lnTo>
                    <a:pt x="227" y="0"/>
                  </a:lnTo>
                  <a:lnTo>
                    <a:pt x="227"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1" y="0"/>
                  </a:lnTo>
                  <a:lnTo>
                    <a:pt x="219" y="0"/>
                  </a:lnTo>
                  <a:lnTo>
                    <a:pt x="219" y="0"/>
                  </a:lnTo>
                  <a:lnTo>
                    <a:pt x="219" y="0"/>
                  </a:lnTo>
                  <a:lnTo>
                    <a:pt x="218" y="0"/>
                  </a:lnTo>
                  <a:lnTo>
                    <a:pt x="218" y="0"/>
                  </a:lnTo>
                  <a:lnTo>
                    <a:pt x="218" y="0"/>
                  </a:lnTo>
                  <a:lnTo>
                    <a:pt x="216" y="0"/>
                  </a:lnTo>
                  <a:lnTo>
                    <a:pt x="216" y="0"/>
                  </a:lnTo>
                  <a:lnTo>
                    <a:pt x="216" y="0"/>
                  </a:lnTo>
                  <a:lnTo>
                    <a:pt x="216" y="0"/>
                  </a:lnTo>
                  <a:lnTo>
                    <a:pt x="214" y="0"/>
                  </a:lnTo>
                  <a:lnTo>
                    <a:pt x="214" y="0"/>
                  </a:lnTo>
                  <a:lnTo>
                    <a:pt x="214" y="0"/>
                  </a:lnTo>
                  <a:lnTo>
                    <a:pt x="213" y="0"/>
                  </a:lnTo>
                  <a:lnTo>
                    <a:pt x="213" y="0"/>
                  </a:lnTo>
                  <a:lnTo>
                    <a:pt x="213" y="0"/>
                  </a:lnTo>
                  <a:lnTo>
                    <a:pt x="213"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5" y="0"/>
                  </a:lnTo>
                  <a:lnTo>
                    <a:pt x="203" y="0"/>
                  </a:lnTo>
                  <a:lnTo>
                    <a:pt x="203" y="0"/>
                  </a:lnTo>
                  <a:lnTo>
                    <a:pt x="203" y="0"/>
                  </a:lnTo>
                  <a:lnTo>
                    <a:pt x="201" y="0"/>
                  </a:lnTo>
                  <a:lnTo>
                    <a:pt x="201" y="0"/>
                  </a:lnTo>
                  <a:lnTo>
                    <a:pt x="201" y="0"/>
                  </a:lnTo>
                  <a:lnTo>
                    <a:pt x="201" y="0"/>
                  </a:lnTo>
                  <a:lnTo>
                    <a:pt x="200" y="0"/>
                  </a:lnTo>
                  <a:lnTo>
                    <a:pt x="200" y="0"/>
                  </a:lnTo>
                  <a:lnTo>
                    <a:pt x="200" y="0"/>
                  </a:lnTo>
                  <a:lnTo>
                    <a:pt x="198" y="0"/>
                  </a:lnTo>
                  <a:lnTo>
                    <a:pt x="198" y="0"/>
                  </a:lnTo>
                  <a:lnTo>
                    <a:pt x="198" y="0"/>
                  </a:lnTo>
                  <a:lnTo>
                    <a:pt x="197" y="0"/>
                  </a:lnTo>
                  <a:lnTo>
                    <a:pt x="197" y="0"/>
                  </a:lnTo>
                  <a:lnTo>
                    <a:pt x="197" y="0"/>
                  </a:lnTo>
                  <a:lnTo>
                    <a:pt x="197" y="0"/>
                  </a:lnTo>
                  <a:lnTo>
                    <a:pt x="195" y="0"/>
                  </a:lnTo>
                  <a:lnTo>
                    <a:pt x="195" y="0"/>
                  </a:lnTo>
                  <a:lnTo>
                    <a:pt x="195" y="0"/>
                  </a:lnTo>
                  <a:lnTo>
                    <a:pt x="193" y="0"/>
                  </a:lnTo>
                  <a:lnTo>
                    <a:pt x="193" y="0"/>
                  </a:lnTo>
                  <a:lnTo>
                    <a:pt x="193" y="0"/>
                  </a:lnTo>
                  <a:lnTo>
                    <a:pt x="193" y="0"/>
                  </a:lnTo>
                  <a:lnTo>
                    <a:pt x="192" y="0"/>
                  </a:lnTo>
                  <a:lnTo>
                    <a:pt x="192" y="0"/>
                  </a:lnTo>
                  <a:lnTo>
                    <a:pt x="192" y="0"/>
                  </a:lnTo>
                  <a:lnTo>
                    <a:pt x="190" y="0"/>
                  </a:lnTo>
                  <a:lnTo>
                    <a:pt x="190" y="0"/>
                  </a:lnTo>
                  <a:lnTo>
                    <a:pt x="190" y="0"/>
                  </a:lnTo>
                  <a:lnTo>
                    <a:pt x="190" y="0"/>
                  </a:lnTo>
                  <a:lnTo>
                    <a:pt x="188" y="0"/>
                  </a:lnTo>
                  <a:lnTo>
                    <a:pt x="188" y="0"/>
                  </a:lnTo>
                  <a:lnTo>
                    <a:pt x="188"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2" y="0"/>
                  </a:lnTo>
                  <a:lnTo>
                    <a:pt x="180" y="0"/>
                  </a:lnTo>
                  <a:lnTo>
                    <a:pt x="180" y="0"/>
                  </a:lnTo>
                  <a:lnTo>
                    <a:pt x="180" y="0"/>
                  </a:lnTo>
                  <a:lnTo>
                    <a:pt x="179" y="0"/>
                  </a:lnTo>
                  <a:lnTo>
                    <a:pt x="179" y="0"/>
                  </a:lnTo>
                  <a:lnTo>
                    <a:pt x="179" y="0"/>
                  </a:lnTo>
                  <a:lnTo>
                    <a:pt x="177" y="0"/>
                  </a:lnTo>
                  <a:lnTo>
                    <a:pt x="177" y="0"/>
                  </a:lnTo>
                  <a:lnTo>
                    <a:pt x="177" y="0"/>
                  </a:lnTo>
                  <a:lnTo>
                    <a:pt x="177" y="0"/>
                  </a:lnTo>
                  <a:lnTo>
                    <a:pt x="175" y="0"/>
                  </a:lnTo>
                  <a:lnTo>
                    <a:pt x="175" y="0"/>
                  </a:lnTo>
                  <a:lnTo>
                    <a:pt x="175" y="0"/>
                  </a:lnTo>
                  <a:lnTo>
                    <a:pt x="174" y="0"/>
                  </a:lnTo>
                  <a:lnTo>
                    <a:pt x="174" y="0"/>
                  </a:lnTo>
                  <a:lnTo>
                    <a:pt x="174" y="0"/>
                  </a:lnTo>
                  <a:lnTo>
                    <a:pt x="174" y="0"/>
                  </a:lnTo>
                  <a:lnTo>
                    <a:pt x="172" y="0"/>
                  </a:lnTo>
                  <a:lnTo>
                    <a:pt x="172" y="0"/>
                  </a:lnTo>
                  <a:lnTo>
                    <a:pt x="172" y="0"/>
                  </a:lnTo>
                  <a:lnTo>
                    <a:pt x="171" y="0"/>
                  </a:lnTo>
                  <a:lnTo>
                    <a:pt x="171" y="0"/>
                  </a:lnTo>
                  <a:lnTo>
                    <a:pt x="171" y="0"/>
                  </a:lnTo>
                  <a:lnTo>
                    <a:pt x="171"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2" y="0"/>
                  </a:lnTo>
                  <a:lnTo>
                    <a:pt x="162" y="0"/>
                  </a:lnTo>
                  <a:lnTo>
                    <a:pt x="162" y="0"/>
                  </a:lnTo>
                  <a:lnTo>
                    <a:pt x="162" y="0"/>
                  </a:lnTo>
                  <a:lnTo>
                    <a:pt x="161" y="0"/>
                  </a:lnTo>
                  <a:lnTo>
                    <a:pt x="161" y="0"/>
                  </a:lnTo>
                  <a:lnTo>
                    <a:pt x="161" y="0"/>
                  </a:lnTo>
                  <a:lnTo>
                    <a:pt x="159" y="0"/>
                  </a:lnTo>
                  <a:lnTo>
                    <a:pt x="159" y="0"/>
                  </a:lnTo>
                  <a:lnTo>
                    <a:pt x="159" y="0"/>
                  </a:lnTo>
                  <a:lnTo>
                    <a:pt x="159" y="0"/>
                  </a:lnTo>
                  <a:lnTo>
                    <a:pt x="157" y="0"/>
                  </a:lnTo>
                  <a:lnTo>
                    <a:pt x="157" y="0"/>
                  </a:lnTo>
                  <a:lnTo>
                    <a:pt x="157"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51" y="0"/>
                  </a:lnTo>
                  <a:lnTo>
                    <a:pt x="149" y="0"/>
                  </a:lnTo>
                  <a:lnTo>
                    <a:pt x="149" y="0"/>
                  </a:lnTo>
                  <a:lnTo>
                    <a:pt x="149" y="0"/>
                  </a:lnTo>
                  <a:lnTo>
                    <a:pt x="148" y="0"/>
                  </a:lnTo>
                  <a:lnTo>
                    <a:pt x="148" y="0"/>
                  </a:lnTo>
                  <a:lnTo>
                    <a:pt x="148" y="0"/>
                  </a:lnTo>
                  <a:lnTo>
                    <a:pt x="148" y="0"/>
                  </a:lnTo>
                  <a:lnTo>
                    <a:pt x="146" y="0"/>
                  </a:lnTo>
                  <a:lnTo>
                    <a:pt x="146" y="0"/>
                  </a:lnTo>
                  <a:lnTo>
                    <a:pt x="146" y="0"/>
                  </a:lnTo>
                  <a:lnTo>
                    <a:pt x="144" y="0"/>
                  </a:lnTo>
                  <a:lnTo>
                    <a:pt x="144" y="0"/>
                  </a:lnTo>
                  <a:lnTo>
                    <a:pt x="144" y="0"/>
                  </a:lnTo>
                  <a:lnTo>
                    <a:pt x="143" y="0"/>
                  </a:lnTo>
                  <a:lnTo>
                    <a:pt x="143" y="0"/>
                  </a:lnTo>
                  <a:lnTo>
                    <a:pt x="143" y="0"/>
                  </a:lnTo>
                  <a:lnTo>
                    <a:pt x="143" y="0"/>
                  </a:lnTo>
                  <a:lnTo>
                    <a:pt x="141" y="0"/>
                  </a:lnTo>
                  <a:lnTo>
                    <a:pt x="141" y="0"/>
                  </a:lnTo>
                  <a:lnTo>
                    <a:pt x="141" y="0"/>
                  </a:lnTo>
                  <a:lnTo>
                    <a:pt x="140" y="0"/>
                  </a:lnTo>
                  <a:lnTo>
                    <a:pt x="140" y="0"/>
                  </a:lnTo>
                  <a:lnTo>
                    <a:pt x="140" y="0"/>
                  </a:lnTo>
                  <a:lnTo>
                    <a:pt x="140" y="0"/>
                  </a:lnTo>
                  <a:lnTo>
                    <a:pt x="138" y="0"/>
                  </a:lnTo>
                  <a:lnTo>
                    <a:pt x="138" y="0"/>
                  </a:lnTo>
                  <a:lnTo>
                    <a:pt x="138" y="0"/>
                  </a:lnTo>
                  <a:lnTo>
                    <a:pt x="136" y="0"/>
                  </a:lnTo>
                  <a:lnTo>
                    <a:pt x="136" y="0"/>
                  </a:lnTo>
                  <a:lnTo>
                    <a:pt x="136" y="0"/>
                  </a:lnTo>
                  <a:lnTo>
                    <a:pt x="135" y="0"/>
                  </a:lnTo>
                  <a:lnTo>
                    <a:pt x="135" y="0"/>
                  </a:lnTo>
                  <a:lnTo>
                    <a:pt x="135" y="0"/>
                  </a:lnTo>
                  <a:lnTo>
                    <a:pt x="135" y="0"/>
                  </a:lnTo>
                  <a:lnTo>
                    <a:pt x="133" y="0"/>
                  </a:lnTo>
                  <a:lnTo>
                    <a:pt x="133" y="0"/>
                  </a:lnTo>
                  <a:lnTo>
                    <a:pt x="133" y="0"/>
                  </a:lnTo>
                  <a:lnTo>
                    <a:pt x="131" y="0"/>
                  </a:lnTo>
                  <a:lnTo>
                    <a:pt x="131" y="0"/>
                  </a:lnTo>
                  <a:lnTo>
                    <a:pt x="131" y="0"/>
                  </a:lnTo>
                  <a:lnTo>
                    <a:pt x="131" y="0"/>
                  </a:lnTo>
                  <a:lnTo>
                    <a:pt x="130" y="0"/>
                  </a:lnTo>
                  <a:lnTo>
                    <a:pt x="130" y="0"/>
                  </a:lnTo>
                  <a:lnTo>
                    <a:pt x="130" y="0"/>
                  </a:lnTo>
                  <a:lnTo>
                    <a:pt x="128" y="0"/>
                  </a:lnTo>
                  <a:lnTo>
                    <a:pt x="128" y="0"/>
                  </a:lnTo>
                  <a:lnTo>
                    <a:pt x="128" y="0"/>
                  </a:lnTo>
                  <a:lnTo>
                    <a:pt x="128" y="0"/>
                  </a:lnTo>
                  <a:lnTo>
                    <a:pt x="127" y="0"/>
                  </a:lnTo>
                  <a:lnTo>
                    <a:pt x="127" y="0"/>
                  </a:lnTo>
                  <a:lnTo>
                    <a:pt x="127" y="0"/>
                  </a:lnTo>
                  <a:lnTo>
                    <a:pt x="125" y="0"/>
                  </a:lnTo>
                  <a:lnTo>
                    <a:pt x="125" y="0"/>
                  </a:lnTo>
                  <a:lnTo>
                    <a:pt x="125" y="0"/>
                  </a:lnTo>
                  <a:lnTo>
                    <a:pt x="123" y="0"/>
                  </a:lnTo>
                  <a:lnTo>
                    <a:pt x="123" y="0"/>
                  </a:lnTo>
                  <a:lnTo>
                    <a:pt x="123" y="0"/>
                  </a:lnTo>
                  <a:lnTo>
                    <a:pt x="123" y="0"/>
                  </a:lnTo>
                  <a:lnTo>
                    <a:pt x="122" y="0"/>
                  </a:lnTo>
                  <a:lnTo>
                    <a:pt x="122" y="0"/>
                  </a:lnTo>
                  <a:lnTo>
                    <a:pt x="122" y="0"/>
                  </a:lnTo>
                  <a:lnTo>
                    <a:pt x="120" y="0"/>
                  </a:lnTo>
                  <a:lnTo>
                    <a:pt x="120" y="0"/>
                  </a:lnTo>
                  <a:lnTo>
                    <a:pt x="120" y="0"/>
                  </a:lnTo>
                  <a:lnTo>
                    <a:pt x="120" y="0"/>
                  </a:lnTo>
                  <a:lnTo>
                    <a:pt x="118" y="0"/>
                  </a:lnTo>
                  <a:lnTo>
                    <a:pt x="118" y="0"/>
                  </a:lnTo>
                  <a:lnTo>
                    <a:pt x="118" y="0"/>
                  </a:lnTo>
                  <a:lnTo>
                    <a:pt x="117" y="0"/>
                  </a:lnTo>
                  <a:lnTo>
                    <a:pt x="117" y="0"/>
                  </a:lnTo>
                  <a:lnTo>
                    <a:pt x="117" y="0"/>
                  </a:lnTo>
                  <a:lnTo>
                    <a:pt x="117" y="0"/>
                  </a:lnTo>
                  <a:lnTo>
                    <a:pt x="115" y="0"/>
                  </a:lnTo>
                  <a:lnTo>
                    <a:pt x="115" y="0"/>
                  </a:lnTo>
                  <a:lnTo>
                    <a:pt x="115" y="0"/>
                  </a:lnTo>
                  <a:lnTo>
                    <a:pt x="114" y="0"/>
                  </a:lnTo>
                  <a:lnTo>
                    <a:pt x="114" y="0"/>
                  </a:lnTo>
                  <a:lnTo>
                    <a:pt x="114" y="0"/>
                  </a:lnTo>
                  <a:lnTo>
                    <a:pt x="112" y="0"/>
                  </a:lnTo>
                  <a:lnTo>
                    <a:pt x="112" y="0"/>
                  </a:lnTo>
                  <a:lnTo>
                    <a:pt x="112" y="0"/>
                  </a:lnTo>
                  <a:lnTo>
                    <a:pt x="112" y="0"/>
                  </a:lnTo>
                  <a:lnTo>
                    <a:pt x="110" y="0"/>
                  </a:lnTo>
                  <a:lnTo>
                    <a:pt x="110" y="0"/>
                  </a:lnTo>
                  <a:lnTo>
                    <a:pt x="110" y="0"/>
                  </a:lnTo>
                  <a:lnTo>
                    <a:pt x="109" y="0"/>
                  </a:lnTo>
                  <a:lnTo>
                    <a:pt x="109" y="0"/>
                  </a:lnTo>
                  <a:lnTo>
                    <a:pt x="109" y="0"/>
                  </a:lnTo>
                  <a:lnTo>
                    <a:pt x="109" y="0"/>
                  </a:lnTo>
                  <a:lnTo>
                    <a:pt x="107" y="0"/>
                  </a:lnTo>
                  <a:lnTo>
                    <a:pt x="107" y="0"/>
                  </a:lnTo>
                  <a:lnTo>
                    <a:pt x="107" y="0"/>
                  </a:lnTo>
                  <a:lnTo>
                    <a:pt x="105" y="0"/>
                  </a:lnTo>
                  <a:lnTo>
                    <a:pt x="105" y="0"/>
                  </a:lnTo>
                  <a:lnTo>
                    <a:pt x="105" y="0"/>
                  </a:lnTo>
                  <a:lnTo>
                    <a:pt x="104" y="0"/>
                  </a:lnTo>
                  <a:lnTo>
                    <a:pt x="104" y="0"/>
                  </a:lnTo>
                  <a:lnTo>
                    <a:pt x="104" y="0"/>
                  </a:lnTo>
                  <a:lnTo>
                    <a:pt x="104" y="0"/>
                  </a:lnTo>
                  <a:lnTo>
                    <a:pt x="102" y="0"/>
                  </a:lnTo>
                  <a:lnTo>
                    <a:pt x="102" y="0"/>
                  </a:lnTo>
                  <a:lnTo>
                    <a:pt x="102" y="0"/>
                  </a:lnTo>
                  <a:lnTo>
                    <a:pt x="101" y="0"/>
                  </a:lnTo>
                  <a:lnTo>
                    <a:pt x="101" y="0"/>
                  </a:lnTo>
                  <a:lnTo>
                    <a:pt x="101" y="0"/>
                  </a:lnTo>
                  <a:lnTo>
                    <a:pt x="101" y="0"/>
                  </a:lnTo>
                  <a:lnTo>
                    <a:pt x="99" y="0"/>
                  </a:lnTo>
                  <a:lnTo>
                    <a:pt x="99" y="0"/>
                  </a:lnTo>
                  <a:lnTo>
                    <a:pt x="99" y="0"/>
                  </a:lnTo>
                  <a:lnTo>
                    <a:pt x="97" y="0"/>
                  </a:lnTo>
                  <a:lnTo>
                    <a:pt x="97" y="0"/>
                  </a:lnTo>
                  <a:lnTo>
                    <a:pt x="97" y="0"/>
                  </a:lnTo>
                  <a:lnTo>
                    <a:pt x="97" y="0"/>
                  </a:lnTo>
                  <a:lnTo>
                    <a:pt x="96" y="0"/>
                  </a:lnTo>
                  <a:lnTo>
                    <a:pt x="96" y="0"/>
                  </a:lnTo>
                  <a:lnTo>
                    <a:pt x="96" y="0"/>
                  </a:lnTo>
                  <a:lnTo>
                    <a:pt x="94" y="0"/>
                  </a:lnTo>
                  <a:lnTo>
                    <a:pt x="94" y="0"/>
                  </a:lnTo>
                  <a:lnTo>
                    <a:pt x="94" y="0"/>
                  </a:lnTo>
                  <a:lnTo>
                    <a:pt x="92" y="0"/>
                  </a:lnTo>
                  <a:lnTo>
                    <a:pt x="92" y="0"/>
                  </a:lnTo>
                  <a:lnTo>
                    <a:pt x="92" y="0"/>
                  </a:lnTo>
                  <a:lnTo>
                    <a:pt x="92" y="0"/>
                  </a:lnTo>
                  <a:lnTo>
                    <a:pt x="91" y="0"/>
                  </a:lnTo>
                  <a:lnTo>
                    <a:pt x="91" y="0"/>
                  </a:lnTo>
                  <a:lnTo>
                    <a:pt x="91" y="0"/>
                  </a:lnTo>
                  <a:lnTo>
                    <a:pt x="89" y="0"/>
                  </a:lnTo>
                  <a:lnTo>
                    <a:pt x="89" y="0"/>
                  </a:lnTo>
                  <a:lnTo>
                    <a:pt x="89" y="0"/>
                  </a:lnTo>
                  <a:lnTo>
                    <a:pt x="89" y="0"/>
                  </a:lnTo>
                  <a:lnTo>
                    <a:pt x="88" y="0"/>
                  </a:lnTo>
                  <a:lnTo>
                    <a:pt x="88" y="0"/>
                  </a:lnTo>
                  <a:lnTo>
                    <a:pt x="88" y="0"/>
                  </a:lnTo>
                  <a:lnTo>
                    <a:pt x="86" y="0"/>
                  </a:lnTo>
                  <a:lnTo>
                    <a:pt x="86" y="0"/>
                  </a:lnTo>
                  <a:lnTo>
                    <a:pt x="86" y="0"/>
                  </a:lnTo>
                  <a:lnTo>
                    <a:pt x="86" y="0"/>
                  </a:lnTo>
                  <a:lnTo>
                    <a:pt x="84" y="0"/>
                  </a:lnTo>
                  <a:lnTo>
                    <a:pt x="84" y="0"/>
                  </a:lnTo>
                  <a:lnTo>
                    <a:pt x="84" y="0"/>
                  </a:lnTo>
                  <a:lnTo>
                    <a:pt x="83" y="0"/>
                  </a:lnTo>
                  <a:lnTo>
                    <a:pt x="83" y="0"/>
                  </a:lnTo>
                  <a:lnTo>
                    <a:pt x="83" y="0"/>
                  </a:lnTo>
                  <a:lnTo>
                    <a:pt x="81" y="0"/>
                  </a:lnTo>
                  <a:lnTo>
                    <a:pt x="81" y="0"/>
                  </a:lnTo>
                  <a:lnTo>
                    <a:pt x="81" y="0"/>
                  </a:lnTo>
                  <a:lnTo>
                    <a:pt x="81" y="0"/>
                  </a:lnTo>
                  <a:lnTo>
                    <a:pt x="79" y="0"/>
                  </a:lnTo>
                  <a:lnTo>
                    <a:pt x="79" y="0"/>
                  </a:lnTo>
                  <a:lnTo>
                    <a:pt x="79" y="0"/>
                  </a:lnTo>
                  <a:lnTo>
                    <a:pt x="78" y="0"/>
                  </a:lnTo>
                  <a:lnTo>
                    <a:pt x="78" y="0"/>
                  </a:lnTo>
                  <a:lnTo>
                    <a:pt x="78" y="0"/>
                  </a:lnTo>
                  <a:lnTo>
                    <a:pt x="78" y="0"/>
                  </a:lnTo>
                  <a:lnTo>
                    <a:pt x="76" y="0"/>
                  </a:lnTo>
                  <a:lnTo>
                    <a:pt x="76" y="0"/>
                  </a:lnTo>
                  <a:lnTo>
                    <a:pt x="76" y="0"/>
                  </a:lnTo>
                  <a:lnTo>
                    <a:pt x="74" y="0"/>
                  </a:lnTo>
                  <a:lnTo>
                    <a:pt x="74" y="0"/>
                  </a:lnTo>
                  <a:lnTo>
                    <a:pt x="74" y="0"/>
                  </a:lnTo>
                  <a:lnTo>
                    <a:pt x="73" y="0"/>
                  </a:lnTo>
                  <a:lnTo>
                    <a:pt x="73" y="0"/>
                  </a:lnTo>
                  <a:lnTo>
                    <a:pt x="73" y="0"/>
                  </a:lnTo>
                  <a:lnTo>
                    <a:pt x="73" y="0"/>
                  </a:lnTo>
                  <a:lnTo>
                    <a:pt x="71" y="0"/>
                  </a:lnTo>
                  <a:lnTo>
                    <a:pt x="71" y="0"/>
                  </a:lnTo>
                  <a:lnTo>
                    <a:pt x="71" y="0"/>
                  </a:lnTo>
                  <a:lnTo>
                    <a:pt x="70" y="0"/>
                  </a:lnTo>
                  <a:lnTo>
                    <a:pt x="70" y="0"/>
                  </a:lnTo>
                  <a:lnTo>
                    <a:pt x="70" y="0"/>
                  </a:lnTo>
                  <a:lnTo>
                    <a:pt x="70" y="0"/>
                  </a:lnTo>
                  <a:lnTo>
                    <a:pt x="68" y="0"/>
                  </a:lnTo>
                  <a:lnTo>
                    <a:pt x="68" y="0"/>
                  </a:lnTo>
                  <a:lnTo>
                    <a:pt x="68" y="0"/>
                  </a:lnTo>
                  <a:lnTo>
                    <a:pt x="66" y="0"/>
                  </a:lnTo>
                  <a:lnTo>
                    <a:pt x="66" y="0"/>
                  </a:lnTo>
                  <a:lnTo>
                    <a:pt x="66" y="0"/>
                  </a:lnTo>
                  <a:lnTo>
                    <a:pt x="66" y="0"/>
                  </a:lnTo>
                  <a:lnTo>
                    <a:pt x="65" y="0"/>
                  </a:lnTo>
                  <a:lnTo>
                    <a:pt x="65" y="0"/>
                  </a:lnTo>
                  <a:lnTo>
                    <a:pt x="65" y="0"/>
                  </a:lnTo>
                  <a:lnTo>
                    <a:pt x="63" y="0"/>
                  </a:lnTo>
                  <a:lnTo>
                    <a:pt x="63" y="0"/>
                  </a:lnTo>
                  <a:lnTo>
                    <a:pt x="63" y="0"/>
                  </a:lnTo>
                  <a:lnTo>
                    <a:pt x="61" y="0"/>
                  </a:lnTo>
                  <a:lnTo>
                    <a:pt x="61" y="0"/>
                  </a:lnTo>
                  <a:lnTo>
                    <a:pt x="61" y="0"/>
                  </a:lnTo>
                  <a:lnTo>
                    <a:pt x="61" y="0"/>
                  </a:lnTo>
                  <a:lnTo>
                    <a:pt x="60" y="0"/>
                  </a:lnTo>
                  <a:lnTo>
                    <a:pt x="60" y="0"/>
                  </a:lnTo>
                  <a:lnTo>
                    <a:pt x="60" y="0"/>
                  </a:lnTo>
                  <a:lnTo>
                    <a:pt x="58" y="0"/>
                  </a:lnTo>
                  <a:lnTo>
                    <a:pt x="58" y="0"/>
                  </a:lnTo>
                  <a:lnTo>
                    <a:pt x="58" y="0"/>
                  </a:lnTo>
                  <a:lnTo>
                    <a:pt x="58" y="0"/>
                  </a:lnTo>
                  <a:lnTo>
                    <a:pt x="57" y="0"/>
                  </a:lnTo>
                  <a:lnTo>
                    <a:pt x="57" y="0"/>
                  </a:lnTo>
                  <a:lnTo>
                    <a:pt x="57" y="0"/>
                  </a:lnTo>
                  <a:lnTo>
                    <a:pt x="55" y="0"/>
                  </a:lnTo>
                  <a:lnTo>
                    <a:pt x="55" y="0"/>
                  </a:lnTo>
                  <a:lnTo>
                    <a:pt x="55" y="0"/>
                  </a:lnTo>
                  <a:lnTo>
                    <a:pt x="55" y="0"/>
                  </a:lnTo>
                  <a:lnTo>
                    <a:pt x="53" y="0"/>
                  </a:lnTo>
                  <a:lnTo>
                    <a:pt x="53" y="0"/>
                  </a:lnTo>
                  <a:lnTo>
                    <a:pt x="53" y="0"/>
                  </a:lnTo>
                  <a:lnTo>
                    <a:pt x="52" y="0"/>
                  </a:lnTo>
                  <a:lnTo>
                    <a:pt x="52" y="0"/>
                  </a:lnTo>
                  <a:lnTo>
                    <a:pt x="52" y="0"/>
                  </a:lnTo>
                  <a:lnTo>
                    <a:pt x="50" y="0"/>
                  </a:lnTo>
                  <a:lnTo>
                    <a:pt x="50" y="0"/>
                  </a:lnTo>
                  <a:lnTo>
                    <a:pt x="50" y="0"/>
                  </a:lnTo>
                  <a:lnTo>
                    <a:pt x="50" y="0"/>
                  </a:lnTo>
                  <a:lnTo>
                    <a:pt x="48" y="0"/>
                  </a:lnTo>
                  <a:lnTo>
                    <a:pt x="48" y="0"/>
                  </a:lnTo>
                  <a:lnTo>
                    <a:pt x="48" y="0"/>
                  </a:lnTo>
                  <a:lnTo>
                    <a:pt x="47" y="0"/>
                  </a:lnTo>
                  <a:lnTo>
                    <a:pt x="47" y="0"/>
                  </a:lnTo>
                  <a:lnTo>
                    <a:pt x="47" y="0"/>
                  </a:lnTo>
                  <a:lnTo>
                    <a:pt x="47" y="0"/>
                  </a:lnTo>
                  <a:lnTo>
                    <a:pt x="45" y="0"/>
                  </a:lnTo>
                  <a:lnTo>
                    <a:pt x="45" y="0"/>
                  </a:lnTo>
                  <a:lnTo>
                    <a:pt x="45" y="0"/>
                  </a:lnTo>
                  <a:lnTo>
                    <a:pt x="44" y="0"/>
                  </a:lnTo>
                  <a:lnTo>
                    <a:pt x="44" y="0"/>
                  </a:lnTo>
                  <a:lnTo>
                    <a:pt x="44" y="0"/>
                  </a:lnTo>
                  <a:lnTo>
                    <a:pt x="42" y="0"/>
                  </a:lnTo>
                  <a:lnTo>
                    <a:pt x="42" y="0"/>
                  </a:lnTo>
                  <a:lnTo>
                    <a:pt x="42" y="0"/>
                  </a:lnTo>
                  <a:lnTo>
                    <a:pt x="42" y="0"/>
                  </a:lnTo>
                  <a:lnTo>
                    <a:pt x="40" y="0"/>
                  </a:lnTo>
                  <a:lnTo>
                    <a:pt x="40" y="0"/>
                  </a:lnTo>
                  <a:lnTo>
                    <a:pt x="40" y="0"/>
                  </a:lnTo>
                  <a:lnTo>
                    <a:pt x="39" y="0"/>
                  </a:lnTo>
                  <a:lnTo>
                    <a:pt x="39" y="0"/>
                  </a:lnTo>
                  <a:lnTo>
                    <a:pt x="39" y="0"/>
                  </a:lnTo>
                  <a:lnTo>
                    <a:pt x="39" y="0"/>
                  </a:lnTo>
                  <a:lnTo>
                    <a:pt x="37" y="0"/>
                  </a:lnTo>
                  <a:lnTo>
                    <a:pt x="37" y="0"/>
                  </a:lnTo>
                  <a:lnTo>
                    <a:pt x="37" y="0"/>
                  </a:lnTo>
                  <a:lnTo>
                    <a:pt x="35" y="0"/>
                  </a:lnTo>
                  <a:lnTo>
                    <a:pt x="35" y="0"/>
                  </a:lnTo>
                  <a:lnTo>
                    <a:pt x="35" y="0"/>
                  </a:lnTo>
                  <a:lnTo>
                    <a:pt x="35" y="0"/>
                  </a:lnTo>
                  <a:lnTo>
                    <a:pt x="34" y="0"/>
                  </a:lnTo>
                  <a:lnTo>
                    <a:pt x="34" y="0"/>
                  </a:lnTo>
                  <a:lnTo>
                    <a:pt x="34" y="0"/>
                  </a:lnTo>
                  <a:lnTo>
                    <a:pt x="32" y="0"/>
                  </a:lnTo>
                  <a:lnTo>
                    <a:pt x="32" y="0"/>
                  </a:lnTo>
                  <a:lnTo>
                    <a:pt x="32" y="0"/>
                  </a:lnTo>
                  <a:lnTo>
                    <a:pt x="31" y="0"/>
                  </a:lnTo>
                  <a:lnTo>
                    <a:pt x="31" y="0"/>
                  </a:lnTo>
                  <a:lnTo>
                    <a:pt x="31" y="0"/>
                  </a:lnTo>
                  <a:lnTo>
                    <a:pt x="31" y="0"/>
                  </a:lnTo>
                  <a:lnTo>
                    <a:pt x="29" y="0"/>
                  </a:lnTo>
                  <a:lnTo>
                    <a:pt x="29" y="0"/>
                  </a:lnTo>
                  <a:lnTo>
                    <a:pt x="29" y="0"/>
                  </a:lnTo>
                  <a:lnTo>
                    <a:pt x="27" y="0"/>
                  </a:lnTo>
                  <a:lnTo>
                    <a:pt x="27" y="0"/>
                  </a:lnTo>
                  <a:lnTo>
                    <a:pt x="27" y="0"/>
                  </a:lnTo>
                  <a:lnTo>
                    <a:pt x="27" y="0"/>
                  </a:lnTo>
                  <a:lnTo>
                    <a:pt x="26" y="0"/>
                  </a:lnTo>
                  <a:lnTo>
                    <a:pt x="26" y="0"/>
                  </a:lnTo>
                  <a:lnTo>
                    <a:pt x="26" y="0"/>
                  </a:lnTo>
                  <a:lnTo>
                    <a:pt x="24" y="0"/>
                  </a:lnTo>
                  <a:lnTo>
                    <a:pt x="24" y="0"/>
                  </a:lnTo>
                  <a:lnTo>
                    <a:pt x="24" y="0"/>
                  </a:lnTo>
                  <a:lnTo>
                    <a:pt x="24" y="0"/>
                  </a:lnTo>
                  <a:lnTo>
                    <a:pt x="22" y="0"/>
                  </a:lnTo>
                  <a:lnTo>
                    <a:pt x="22" y="0"/>
                  </a:lnTo>
                  <a:lnTo>
                    <a:pt x="22"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6" y="0"/>
                  </a:lnTo>
                  <a:lnTo>
                    <a:pt x="14" y="0"/>
                  </a:lnTo>
                  <a:lnTo>
                    <a:pt x="14" y="0"/>
                  </a:lnTo>
                  <a:lnTo>
                    <a:pt x="14" y="0"/>
                  </a:lnTo>
                  <a:lnTo>
                    <a:pt x="13" y="0"/>
                  </a:lnTo>
                  <a:lnTo>
                    <a:pt x="13" y="0"/>
                  </a:lnTo>
                  <a:lnTo>
                    <a:pt x="13" y="0"/>
                  </a:lnTo>
                  <a:lnTo>
                    <a:pt x="11" y="0"/>
                  </a:lnTo>
                  <a:lnTo>
                    <a:pt x="11" y="0"/>
                  </a:lnTo>
                  <a:lnTo>
                    <a:pt x="11" y="0"/>
                  </a:lnTo>
                  <a:lnTo>
                    <a:pt x="11" y="0"/>
                  </a:lnTo>
                  <a:lnTo>
                    <a:pt x="9" y="0"/>
                  </a:lnTo>
                  <a:lnTo>
                    <a:pt x="9" y="0"/>
                  </a:lnTo>
                  <a:lnTo>
                    <a:pt x="9" y="0"/>
                  </a:lnTo>
                  <a:lnTo>
                    <a:pt x="8" y="0"/>
                  </a:lnTo>
                  <a:lnTo>
                    <a:pt x="8" y="0"/>
                  </a:lnTo>
                  <a:lnTo>
                    <a:pt x="8" y="0"/>
                  </a:lnTo>
                  <a:lnTo>
                    <a:pt x="8" y="0"/>
                  </a:lnTo>
                  <a:lnTo>
                    <a:pt x="6" y="0"/>
                  </a:lnTo>
                  <a:lnTo>
                    <a:pt x="6" y="0"/>
                  </a:lnTo>
                  <a:lnTo>
                    <a:pt x="6" y="0"/>
                  </a:lnTo>
                  <a:lnTo>
                    <a:pt x="4" y="0"/>
                  </a:lnTo>
                  <a:lnTo>
                    <a:pt x="4" y="0"/>
                  </a:lnTo>
                  <a:lnTo>
                    <a:pt x="4" y="0"/>
                  </a:lnTo>
                  <a:lnTo>
                    <a:pt x="4" y="0"/>
                  </a:lnTo>
                  <a:lnTo>
                    <a:pt x="3" y="0"/>
                  </a:lnTo>
                  <a:lnTo>
                    <a:pt x="3" y="0"/>
                  </a:lnTo>
                  <a:lnTo>
                    <a:pt x="3" y="0"/>
                  </a:lnTo>
                  <a:lnTo>
                    <a:pt x="1" y="0"/>
                  </a:lnTo>
                  <a:lnTo>
                    <a:pt x="1" y="0"/>
                  </a:lnTo>
                  <a:lnTo>
                    <a:pt x="1"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45" name=""/>
            <p:cNvSpPr/>
            <p:nvPr/>
          </p:nvSpPr>
          <p:spPr>
            <a:xfrm>
              <a:off x="2498760" y="6249960"/>
              <a:ext cx="189000" cy="15840"/>
            </a:xfrm>
            <a:custGeom>
              <a:avLst/>
              <a:gdLst/>
              <a:ahLst/>
              <a:rect l="l" t="t" r="r" b="b"/>
              <a:pathLst>
                <a:path w="237" h="21">
                  <a:moveTo>
                    <a:pt x="0" y="21"/>
                  </a:moveTo>
                  <a:lnTo>
                    <a:pt x="0" y="21"/>
                  </a:lnTo>
                  <a:lnTo>
                    <a:pt x="0" y="21"/>
                  </a:lnTo>
                  <a:lnTo>
                    <a:pt x="1" y="21"/>
                  </a:lnTo>
                  <a:lnTo>
                    <a:pt x="1" y="21"/>
                  </a:lnTo>
                  <a:lnTo>
                    <a:pt x="1" y="21"/>
                  </a:lnTo>
                  <a:lnTo>
                    <a:pt x="3" y="21"/>
                  </a:lnTo>
                  <a:lnTo>
                    <a:pt x="3" y="21"/>
                  </a:lnTo>
                  <a:lnTo>
                    <a:pt x="3" y="21"/>
                  </a:lnTo>
                  <a:lnTo>
                    <a:pt x="4" y="21"/>
                  </a:lnTo>
                  <a:lnTo>
                    <a:pt x="4" y="21"/>
                  </a:lnTo>
                  <a:lnTo>
                    <a:pt x="4" y="21"/>
                  </a:lnTo>
                  <a:lnTo>
                    <a:pt x="4" y="21"/>
                  </a:lnTo>
                  <a:lnTo>
                    <a:pt x="6" y="21"/>
                  </a:lnTo>
                  <a:lnTo>
                    <a:pt x="6" y="21"/>
                  </a:lnTo>
                  <a:lnTo>
                    <a:pt x="6" y="21"/>
                  </a:lnTo>
                  <a:lnTo>
                    <a:pt x="8" y="21"/>
                  </a:lnTo>
                  <a:lnTo>
                    <a:pt x="8" y="21"/>
                  </a:lnTo>
                  <a:lnTo>
                    <a:pt x="8" y="21"/>
                  </a:lnTo>
                  <a:lnTo>
                    <a:pt x="8" y="21"/>
                  </a:lnTo>
                  <a:lnTo>
                    <a:pt x="9" y="21"/>
                  </a:lnTo>
                  <a:lnTo>
                    <a:pt x="9" y="21"/>
                  </a:lnTo>
                  <a:lnTo>
                    <a:pt x="9" y="21"/>
                  </a:lnTo>
                  <a:lnTo>
                    <a:pt x="11" y="21"/>
                  </a:lnTo>
                  <a:lnTo>
                    <a:pt x="11" y="21"/>
                  </a:lnTo>
                  <a:lnTo>
                    <a:pt x="11" y="21"/>
                  </a:lnTo>
                  <a:lnTo>
                    <a:pt x="11" y="21"/>
                  </a:lnTo>
                  <a:lnTo>
                    <a:pt x="13" y="21"/>
                  </a:lnTo>
                  <a:lnTo>
                    <a:pt x="13" y="20"/>
                  </a:lnTo>
                  <a:lnTo>
                    <a:pt x="13" y="20"/>
                  </a:lnTo>
                  <a:lnTo>
                    <a:pt x="14" y="20"/>
                  </a:lnTo>
                  <a:lnTo>
                    <a:pt x="14" y="20"/>
                  </a:lnTo>
                  <a:lnTo>
                    <a:pt x="14" y="20"/>
                  </a:lnTo>
                  <a:lnTo>
                    <a:pt x="16" y="20"/>
                  </a:lnTo>
                  <a:lnTo>
                    <a:pt x="16" y="20"/>
                  </a:lnTo>
                  <a:lnTo>
                    <a:pt x="16" y="20"/>
                  </a:lnTo>
                  <a:lnTo>
                    <a:pt x="16" y="20"/>
                  </a:lnTo>
                  <a:lnTo>
                    <a:pt x="18" y="20"/>
                  </a:lnTo>
                  <a:lnTo>
                    <a:pt x="18" y="20"/>
                  </a:lnTo>
                  <a:lnTo>
                    <a:pt x="18" y="20"/>
                  </a:lnTo>
                  <a:lnTo>
                    <a:pt x="19" y="20"/>
                  </a:lnTo>
                  <a:lnTo>
                    <a:pt x="19" y="20"/>
                  </a:lnTo>
                  <a:lnTo>
                    <a:pt x="19" y="20"/>
                  </a:lnTo>
                  <a:lnTo>
                    <a:pt x="19" y="20"/>
                  </a:lnTo>
                  <a:lnTo>
                    <a:pt x="21" y="20"/>
                  </a:lnTo>
                  <a:lnTo>
                    <a:pt x="21" y="20"/>
                  </a:lnTo>
                  <a:lnTo>
                    <a:pt x="21" y="20"/>
                  </a:lnTo>
                  <a:lnTo>
                    <a:pt x="22" y="20"/>
                  </a:lnTo>
                  <a:lnTo>
                    <a:pt x="22" y="20"/>
                  </a:lnTo>
                  <a:lnTo>
                    <a:pt x="22" y="20"/>
                  </a:lnTo>
                  <a:lnTo>
                    <a:pt x="24" y="20"/>
                  </a:lnTo>
                  <a:lnTo>
                    <a:pt x="24" y="20"/>
                  </a:lnTo>
                  <a:lnTo>
                    <a:pt x="24" y="20"/>
                  </a:lnTo>
                  <a:lnTo>
                    <a:pt x="24" y="20"/>
                  </a:lnTo>
                  <a:lnTo>
                    <a:pt x="26" y="20"/>
                  </a:lnTo>
                  <a:lnTo>
                    <a:pt x="26" y="20"/>
                  </a:lnTo>
                  <a:lnTo>
                    <a:pt x="26" y="20"/>
                  </a:lnTo>
                  <a:lnTo>
                    <a:pt x="27" y="20"/>
                  </a:lnTo>
                  <a:lnTo>
                    <a:pt x="27" y="20"/>
                  </a:lnTo>
                  <a:lnTo>
                    <a:pt x="27" y="20"/>
                  </a:lnTo>
                  <a:lnTo>
                    <a:pt x="27" y="20"/>
                  </a:lnTo>
                  <a:lnTo>
                    <a:pt x="29" y="20"/>
                  </a:lnTo>
                  <a:lnTo>
                    <a:pt x="29" y="20"/>
                  </a:lnTo>
                  <a:lnTo>
                    <a:pt x="29" y="20"/>
                  </a:lnTo>
                  <a:lnTo>
                    <a:pt x="31" y="20"/>
                  </a:lnTo>
                  <a:lnTo>
                    <a:pt x="31" y="20"/>
                  </a:lnTo>
                  <a:lnTo>
                    <a:pt x="31" y="18"/>
                  </a:lnTo>
                  <a:lnTo>
                    <a:pt x="31" y="18"/>
                  </a:lnTo>
                  <a:lnTo>
                    <a:pt x="32" y="18"/>
                  </a:lnTo>
                  <a:lnTo>
                    <a:pt x="32" y="18"/>
                  </a:lnTo>
                  <a:lnTo>
                    <a:pt x="32" y="18"/>
                  </a:lnTo>
                  <a:lnTo>
                    <a:pt x="34" y="18"/>
                  </a:lnTo>
                  <a:lnTo>
                    <a:pt x="34" y="18"/>
                  </a:lnTo>
                  <a:lnTo>
                    <a:pt x="34" y="18"/>
                  </a:lnTo>
                  <a:lnTo>
                    <a:pt x="35" y="18"/>
                  </a:lnTo>
                  <a:lnTo>
                    <a:pt x="35" y="18"/>
                  </a:lnTo>
                  <a:lnTo>
                    <a:pt x="35" y="18"/>
                  </a:lnTo>
                  <a:lnTo>
                    <a:pt x="35" y="18"/>
                  </a:lnTo>
                  <a:lnTo>
                    <a:pt x="37" y="18"/>
                  </a:lnTo>
                  <a:lnTo>
                    <a:pt x="37" y="18"/>
                  </a:lnTo>
                  <a:lnTo>
                    <a:pt x="37" y="18"/>
                  </a:lnTo>
                  <a:lnTo>
                    <a:pt x="39" y="18"/>
                  </a:lnTo>
                  <a:lnTo>
                    <a:pt x="39" y="18"/>
                  </a:lnTo>
                  <a:lnTo>
                    <a:pt x="39" y="18"/>
                  </a:lnTo>
                  <a:lnTo>
                    <a:pt x="39" y="18"/>
                  </a:lnTo>
                  <a:lnTo>
                    <a:pt x="40" y="18"/>
                  </a:lnTo>
                  <a:lnTo>
                    <a:pt x="40" y="18"/>
                  </a:lnTo>
                  <a:lnTo>
                    <a:pt x="40" y="18"/>
                  </a:lnTo>
                  <a:lnTo>
                    <a:pt x="42" y="18"/>
                  </a:lnTo>
                  <a:lnTo>
                    <a:pt x="42" y="18"/>
                  </a:lnTo>
                  <a:lnTo>
                    <a:pt x="42" y="18"/>
                  </a:lnTo>
                  <a:lnTo>
                    <a:pt x="42" y="18"/>
                  </a:lnTo>
                  <a:lnTo>
                    <a:pt x="44" y="18"/>
                  </a:lnTo>
                  <a:lnTo>
                    <a:pt x="44" y="18"/>
                  </a:lnTo>
                  <a:lnTo>
                    <a:pt x="44" y="18"/>
                  </a:lnTo>
                  <a:lnTo>
                    <a:pt x="45" y="18"/>
                  </a:lnTo>
                  <a:lnTo>
                    <a:pt x="45" y="18"/>
                  </a:lnTo>
                  <a:lnTo>
                    <a:pt x="45" y="18"/>
                  </a:lnTo>
                  <a:lnTo>
                    <a:pt x="47" y="18"/>
                  </a:lnTo>
                  <a:lnTo>
                    <a:pt x="47" y="18"/>
                  </a:lnTo>
                  <a:lnTo>
                    <a:pt x="47" y="18"/>
                  </a:lnTo>
                  <a:lnTo>
                    <a:pt x="47" y="18"/>
                  </a:lnTo>
                  <a:lnTo>
                    <a:pt x="48" y="18"/>
                  </a:lnTo>
                  <a:lnTo>
                    <a:pt x="48" y="18"/>
                  </a:lnTo>
                  <a:lnTo>
                    <a:pt x="48" y="18"/>
                  </a:lnTo>
                  <a:lnTo>
                    <a:pt x="50" y="18"/>
                  </a:lnTo>
                  <a:lnTo>
                    <a:pt x="50" y="18"/>
                  </a:lnTo>
                  <a:lnTo>
                    <a:pt x="50" y="18"/>
                  </a:lnTo>
                  <a:lnTo>
                    <a:pt x="50" y="18"/>
                  </a:lnTo>
                  <a:lnTo>
                    <a:pt x="52" y="18"/>
                  </a:lnTo>
                  <a:lnTo>
                    <a:pt x="52" y="18"/>
                  </a:lnTo>
                  <a:lnTo>
                    <a:pt x="52" y="18"/>
                  </a:lnTo>
                  <a:lnTo>
                    <a:pt x="53" y="16"/>
                  </a:lnTo>
                  <a:lnTo>
                    <a:pt x="53" y="16"/>
                  </a:lnTo>
                  <a:lnTo>
                    <a:pt x="53" y="16"/>
                  </a:lnTo>
                  <a:lnTo>
                    <a:pt x="55" y="16"/>
                  </a:lnTo>
                  <a:lnTo>
                    <a:pt x="55" y="16"/>
                  </a:lnTo>
                  <a:lnTo>
                    <a:pt x="55" y="16"/>
                  </a:lnTo>
                  <a:lnTo>
                    <a:pt x="55" y="16"/>
                  </a:lnTo>
                  <a:lnTo>
                    <a:pt x="57" y="16"/>
                  </a:lnTo>
                  <a:lnTo>
                    <a:pt x="57" y="16"/>
                  </a:lnTo>
                  <a:lnTo>
                    <a:pt x="57" y="16"/>
                  </a:lnTo>
                  <a:lnTo>
                    <a:pt x="58" y="16"/>
                  </a:lnTo>
                  <a:lnTo>
                    <a:pt x="58" y="16"/>
                  </a:lnTo>
                  <a:lnTo>
                    <a:pt x="58" y="16"/>
                  </a:lnTo>
                  <a:lnTo>
                    <a:pt x="58" y="16"/>
                  </a:lnTo>
                  <a:lnTo>
                    <a:pt x="60" y="16"/>
                  </a:lnTo>
                  <a:lnTo>
                    <a:pt x="60" y="16"/>
                  </a:lnTo>
                  <a:lnTo>
                    <a:pt x="60" y="16"/>
                  </a:lnTo>
                  <a:lnTo>
                    <a:pt x="61" y="16"/>
                  </a:lnTo>
                  <a:lnTo>
                    <a:pt x="61" y="16"/>
                  </a:lnTo>
                  <a:lnTo>
                    <a:pt x="61" y="16"/>
                  </a:lnTo>
                  <a:lnTo>
                    <a:pt x="61" y="16"/>
                  </a:lnTo>
                  <a:lnTo>
                    <a:pt x="63" y="16"/>
                  </a:lnTo>
                  <a:lnTo>
                    <a:pt x="63" y="16"/>
                  </a:lnTo>
                  <a:lnTo>
                    <a:pt x="63" y="16"/>
                  </a:lnTo>
                  <a:lnTo>
                    <a:pt x="65" y="16"/>
                  </a:lnTo>
                  <a:lnTo>
                    <a:pt x="65" y="16"/>
                  </a:lnTo>
                  <a:lnTo>
                    <a:pt x="65" y="16"/>
                  </a:lnTo>
                  <a:lnTo>
                    <a:pt x="66" y="16"/>
                  </a:lnTo>
                  <a:lnTo>
                    <a:pt x="66" y="16"/>
                  </a:lnTo>
                  <a:lnTo>
                    <a:pt x="66" y="16"/>
                  </a:lnTo>
                  <a:lnTo>
                    <a:pt x="66" y="16"/>
                  </a:lnTo>
                  <a:lnTo>
                    <a:pt x="68" y="16"/>
                  </a:lnTo>
                  <a:lnTo>
                    <a:pt x="68" y="16"/>
                  </a:lnTo>
                  <a:lnTo>
                    <a:pt x="68" y="16"/>
                  </a:lnTo>
                  <a:lnTo>
                    <a:pt x="70" y="16"/>
                  </a:lnTo>
                  <a:lnTo>
                    <a:pt x="70" y="16"/>
                  </a:lnTo>
                  <a:lnTo>
                    <a:pt x="70" y="16"/>
                  </a:lnTo>
                  <a:lnTo>
                    <a:pt x="70" y="16"/>
                  </a:lnTo>
                  <a:lnTo>
                    <a:pt x="71" y="16"/>
                  </a:lnTo>
                  <a:lnTo>
                    <a:pt x="71" y="16"/>
                  </a:lnTo>
                  <a:lnTo>
                    <a:pt x="71" y="16"/>
                  </a:lnTo>
                  <a:lnTo>
                    <a:pt x="73" y="16"/>
                  </a:lnTo>
                  <a:lnTo>
                    <a:pt x="73" y="16"/>
                  </a:lnTo>
                  <a:lnTo>
                    <a:pt x="73" y="16"/>
                  </a:lnTo>
                  <a:lnTo>
                    <a:pt x="73" y="16"/>
                  </a:lnTo>
                  <a:lnTo>
                    <a:pt x="74" y="16"/>
                  </a:lnTo>
                  <a:lnTo>
                    <a:pt x="74" y="16"/>
                  </a:lnTo>
                  <a:lnTo>
                    <a:pt x="74" y="16"/>
                  </a:lnTo>
                  <a:lnTo>
                    <a:pt x="76" y="16"/>
                  </a:lnTo>
                  <a:lnTo>
                    <a:pt x="76" y="16"/>
                  </a:lnTo>
                  <a:lnTo>
                    <a:pt x="76" y="16"/>
                  </a:lnTo>
                  <a:lnTo>
                    <a:pt x="78" y="16"/>
                  </a:lnTo>
                  <a:lnTo>
                    <a:pt x="78" y="16"/>
                  </a:lnTo>
                  <a:lnTo>
                    <a:pt x="78" y="16"/>
                  </a:lnTo>
                  <a:lnTo>
                    <a:pt x="78" y="16"/>
                  </a:lnTo>
                  <a:lnTo>
                    <a:pt x="79" y="16"/>
                  </a:lnTo>
                  <a:lnTo>
                    <a:pt x="79" y="16"/>
                  </a:lnTo>
                  <a:lnTo>
                    <a:pt x="79" y="16"/>
                  </a:lnTo>
                  <a:lnTo>
                    <a:pt x="81" y="16"/>
                  </a:lnTo>
                  <a:lnTo>
                    <a:pt x="81" y="16"/>
                  </a:lnTo>
                  <a:lnTo>
                    <a:pt x="81" y="14"/>
                  </a:lnTo>
                  <a:lnTo>
                    <a:pt x="81" y="14"/>
                  </a:lnTo>
                  <a:lnTo>
                    <a:pt x="83" y="14"/>
                  </a:lnTo>
                  <a:lnTo>
                    <a:pt x="83" y="14"/>
                  </a:lnTo>
                  <a:lnTo>
                    <a:pt x="83" y="14"/>
                  </a:lnTo>
                  <a:lnTo>
                    <a:pt x="84" y="14"/>
                  </a:lnTo>
                  <a:lnTo>
                    <a:pt x="84" y="14"/>
                  </a:lnTo>
                  <a:lnTo>
                    <a:pt x="84" y="14"/>
                  </a:lnTo>
                  <a:lnTo>
                    <a:pt x="86" y="14"/>
                  </a:lnTo>
                  <a:lnTo>
                    <a:pt x="86" y="14"/>
                  </a:lnTo>
                  <a:lnTo>
                    <a:pt x="86" y="14"/>
                  </a:lnTo>
                  <a:lnTo>
                    <a:pt x="86" y="14"/>
                  </a:lnTo>
                  <a:lnTo>
                    <a:pt x="88" y="14"/>
                  </a:lnTo>
                  <a:lnTo>
                    <a:pt x="88" y="14"/>
                  </a:lnTo>
                  <a:lnTo>
                    <a:pt x="88" y="14"/>
                  </a:lnTo>
                  <a:lnTo>
                    <a:pt x="89" y="14"/>
                  </a:lnTo>
                  <a:lnTo>
                    <a:pt x="89" y="14"/>
                  </a:lnTo>
                  <a:lnTo>
                    <a:pt x="89" y="14"/>
                  </a:lnTo>
                  <a:lnTo>
                    <a:pt x="89" y="14"/>
                  </a:lnTo>
                  <a:lnTo>
                    <a:pt x="91" y="14"/>
                  </a:lnTo>
                  <a:lnTo>
                    <a:pt x="91" y="14"/>
                  </a:lnTo>
                  <a:lnTo>
                    <a:pt x="91" y="14"/>
                  </a:lnTo>
                  <a:lnTo>
                    <a:pt x="92" y="14"/>
                  </a:lnTo>
                  <a:lnTo>
                    <a:pt x="92" y="14"/>
                  </a:lnTo>
                  <a:lnTo>
                    <a:pt x="92" y="14"/>
                  </a:lnTo>
                  <a:lnTo>
                    <a:pt x="92" y="14"/>
                  </a:lnTo>
                  <a:lnTo>
                    <a:pt x="94" y="14"/>
                  </a:lnTo>
                  <a:lnTo>
                    <a:pt x="94" y="14"/>
                  </a:lnTo>
                  <a:lnTo>
                    <a:pt x="94" y="14"/>
                  </a:lnTo>
                  <a:lnTo>
                    <a:pt x="96" y="13"/>
                  </a:lnTo>
                  <a:lnTo>
                    <a:pt x="96" y="13"/>
                  </a:lnTo>
                  <a:lnTo>
                    <a:pt x="96" y="13"/>
                  </a:lnTo>
                  <a:lnTo>
                    <a:pt x="97" y="13"/>
                  </a:lnTo>
                  <a:lnTo>
                    <a:pt x="97" y="13"/>
                  </a:lnTo>
                  <a:lnTo>
                    <a:pt x="97" y="13"/>
                  </a:lnTo>
                  <a:lnTo>
                    <a:pt x="97" y="13"/>
                  </a:lnTo>
                  <a:lnTo>
                    <a:pt x="99" y="13"/>
                  </a:lnTo>
                  <a:lnTo>
                    <a:pt x="99" y="13"/>
                  </a:lnTo>
                  <a:lnTo>
                    <a:pt x="99" y="13"/>
                  </a:lnTo>
                  <a:lnTo>
                    <a:pt x="101" y="13"/>
                  </a:lnTo>
                  <a:lnTo>
                    <a:pt x="101" y="13"/>
                  </a:lnTo>
                  <a:lnTo>
                    <a:pt x="101" y="13"/>
                  </a:lnTo>
                  <a:lnTo>
                    <a:pt x="101" y="13"/>
                  </a:lnTo>
                  <a:lnTo>
                    <a:pt x="102" y="13"/>
                  </a:lnTo>
                  <a:lnTo>
                    <a:pt x="102" y="13"/>
                  </a:lnTo>
                  <a:lnTo>
                    <a:pt x="102" y="13"/>
                  </a:lnTo>
                  <a:lnTo>
                    <a:pt x="104" y="13"/>
                  </a:lnTo>
                  <a:lnTo>
                    <a:pt x="104" y="13"/>
                  </a:lnTo>
                  <a:lnTo>
                    <a:pt x="104" y="13"/>
                  </a:lnTo>
                  <a:lnTo>
                    <a:pt x="104" y="13"/>
                  </a:lnTo>
                  <a:lnTo>
                    <a:pt x="105" y="13"/>
                  </a:lnTo>
                  <a:lnTo>
                    <a:pt x="105" y="13"/>
                  </a:lnTo>
                  <a:lnTo>
                    <a:pt x="105" y="13"/>
                  </a:lnTo>
                  <a:lnTo>
                    <a:pt x="107" y="13"/>
                  </a:lnTo>
                  <a:lnTo>
                    <a:pt x="107" y="13"/>
                  </a:lnTo>
                  <a:lnTo>
                    <a:pt x="107" y="13"/>
                  </a:lnTo>
                  <a:lnTo>
                    <a:pt x="109" y="13"/>
                  </a:lnTo>
                  <a:lnTo>
                    <a:pt x="109" y="13"/>
                  </a:lnTo>
                  <a:lnTo>
                    <a:pt x="109" y="13"/>
                  </a:lnTo>
                  <a:lnTo>
                    <a:pt x="109" y="13"/>
                  </a:lnTo>
                  <a:lnTo>
                    <a:pt x="110" y="13"/>
                  </a:lnTo>
                  <a:lnTo>
                    <a:pt x="110" y="13"/>
                  </a:lnTo>
                  <a:lnTo>
                    <a:pt x="110" y="13"/>
                  </a:lnTo>
                  <a:lnTo>
                    <a:pt x="112" y="11"/>
                  </a:lnTo>
                  <a:lnTo>
                    <a:pt x="112" y="11"/>
                  </a:lnTo>
                  <a:lnTo>
                    <a:pt x="112" y="11"/>
                  </a:lnTo>
                  <a:lnTo>
                    <a:pt x="112" y="11"/>
                  </a:lnTo>
                  <a:lnTo>
                    <a:pt x="114" y="11"/>
                  </a:lnTo>
                  <a:lnTo>
                    <a:pt x="114" y="11"/>
                  </a:lnTo>
                  <a:lnTo>
                    <a:pt x="114" y="11"/>
                  </a:lnTo>
                  <a:lnTo>
                    <a:pt x="115" y="11"/>
                  </a:lnTo>
                  <a:lnTo>
                    <a:pt x="115" y="11"/>
                  </a:lnTo>
                  <a:lnTo>
                    <a:pt x="115" y="11"/>
                  </a:lnTo>
                  <a:lnTo>
                    <a:pt x="117" y="11"/>
                  </a:lnTo>
                  <a:lnTo>
                    <a:pt x="117" y="11"/>
                  </a:lnTo>
                  <a:lnTo>
                    <a:pt x="117" y="11"/>
                  </a:lnTo>
                  <a:lnTo>
                    <a:pt x="117" y="11"/>
                  </a:lnTo>
                  <a:lnTo>
                    <a:pt x="118" y="11"/>
                  </a:lnTo>
                  <a:lnTo>
                    <a:pt x="118" y="11"/>
                  </a:lnTo>
                  <a:lnTo>
                    <a:pt x="118" y="11"/>
                  </a:lnTo>
                  <a:lnTo>
                    <a:pt x="120" y="11"/>
                  </a:lnTo>
                  <a:lnTo>
                    <a:pt x="120" y="11"/>
                  </a:lnTo>
                  <a:lnTo>
                    <a:pt x="120" y="11"/>
                  </a:lnTo>
                  <a:lnTo>
                    <a:pt x="120" y="11"/>
                  </a:lnTo>
                  <a:lnTo>
                    <a:pt x="122" y="11"/>
                  </a:lnTo>
                  <a:lnTo>
                    <a:pt x="122" y="11"/>
                  </a:lnTo>
                  <a:lnTo>
                    <a:pt x="122" y="11"/>
                  </a:lnTo>
                  <a:lnTo>
                    <a:pt x="123" y="11"/>
                  </a:lnTo>
                  <a:lnTo>
                    <a:pt x="123" y="11"/>
                  </a:lnTo>
                  <a:lnTo>
                    <a:pt x="123" y="11"/>
                  </a:lnTo>
                  <a:lnTo>
                    <a:pt x="123" y="11"/>
                  </a:lnTo>
                  <a:lnTo>
                    <a:pt x="125" y="11"/>
                  </a:lnTo>
                  <a:lnTo>
                    <a:pt x="125" y="11"/>
                  </a:lnTo>
                  <a:lnTo>
                    <a:pt x="125" y="11"/>
                  </a:lnTo>
                  <a:lnTo>
                    <a:pt x="127" y="11"/>
                  </a:lnTo>
                  <a:lnTo>
                    <a:pt x="127" y="11"/>
                  </a:lnTo>
                  <a:lnTo>
                    <a:pt x="127" y="11"/>
                  </a:lnTo>
                  <a:lnTo>
                    <a:pt x="128" y="11"/>
                  </a:lnTo>
                  <a:lnTo>
                    <a:pt x="128" y="11"/>
                  </a:lnTo>
                  <a:lnTo>
                    <a:pt x="128" y="11"/>
                  </a:lnTo>
                  <a:lnTo>
                    <a:pt x="128" y="11"/>
                  </a:lnTo>
                  <a:lnTo>
                    <a:pt x="130" y="11"/>
                  </a:lnTo>
                  <a:lnTo>
                    <a:pt x="130" y="11"/>
                  </a:lnTo>
                  <a:lnTo>
                    <a:pt x="130" y="11"/>
                  </a:lnTo>
                  <a:lnTo>
                    <a:pt x="131" y="9"/>
                  </a:lnTo>
                  <a:lnTo>
                    <a:pt x="131" y="9"/>
                  </a:lnTo>
                  <a:lnTo>
                    <a:pt x="131" y="9"/>
                  </a:lnTo>
                  <a:lnTo>
                    <a:pt x="131" y="9"/>
                  </a:lnTo>
                  <a:lnTo>
                    <a:pt x="133" y="9"/>
                  </a:lnTo>
                  <a:lnTo>
                    <a:pt x="133" y="9"/>
                  </a:lnTo>
                  <a:lnTo>
                    <a:pt x="133" y="9"/>
                  </a:lnTo>
                  <a:lnTo>
                    <a:pt x="135" y="9"/>
                  </a:lnTo>
                  <a:lnTo>
                    <a:pt x="135" y="9"/>
                  </a:lnTo>
                  <a:lnTo>
                    <a:pt x="135" y="9"/>
                  </a:lnTo>
                  <a:lnTo>
                    <a:pt x="135" y="9"/>
                  </a:lnTo>
                  <a:lnTo>
                    <a:pt x="136" y="9"/>
                  </a:lnTo>
                  <a:lnTo>
                    <a:pt x="136" y="9"/>
                  </a:lnTo>
                  <a:lnTo>
                    <a:pt x="136" y="9"/>
                  </a:lnTo>
                  <a:lnTo>
                    <a:pt x="138" y="9"/>
                  </a:lnTo>
                  <a:lnTo>
                    <a:pt x="138" y="9"/>
                  </a:lnTo>
                  <a:lnTo>
                    <a:pt x="138" y="9"/>
                  </a:lnTo>
                  <a:lnTo>
                    <a:pt x="140" y="9"/>
                  </a:lnTo>
                  <a:lnTo>
                    <a:pt x="140" y="9"/>
                  </a:lnTo>
                  <a:lnTo>
                    <a:pt x="140" y="9"/>
                  </a:lnTo>
                  <a:lnTo>
                    <a:pt x="140" y="9"/>
                  </a:lnTo>
                  <a:lnTo>
                    <a:pt x="141" y="9"/>
                  </a:lnTo>
                  <a:lnTo>
                    <a:pt x="141" y="9"/>
                  </a:lnTo>
                  <a:lnTo>
                    <a:pt x="141" y="9"/>
                  </a:lnTo>
                  <a:lnTo>
                    <a:pt x="143" y="9"/>
                  </a:lnTo>
                  <a:lnTo>
                    <a:pt x="143" y="9"/>
                  </a:lnTo>
                  <a:lnTo>
                    <a:pt x="143" y="9"/>
                  </a:lnTo>
                  <a:lnTo>
                    <a:pt x="143" y="9"/>
                  </a:lnTo>
                  <a:lnTo>
                    <a:pt x="144" y="9"/>
                  </a:lnTo>
                  <a:lnTo>
                    <a:pt x="144" y="9"/>
                  </a:lnTo>
                  <a:lnTo>
                    <a:pt x="144" y="9"/>
                  </a:lnTo>
                  <a:lnTo>
                    <a:pt x="146" y="9"/>
                  </a:lnTo>
                  <a:lnTo>
                    <a:pt x="146" y="9"/>
                  </a:lnTo>
                  <a:lnTo>
                    <a:pt x="146" y="9"/>
                  </a:lnTo>
                  <a:lnTo>
                    <a:pt x="148" y="9"/>
                  </a:lnTo>
                  <a:lnTo>
                    <a:pt x="148" y="9"/>
                  </a:lnTo>
                  <a:lnTo>
                    <a:pt x="148" y="9"/>
                  </a:lnTo>
                  <a:lnTo>
                    <a:pt x="148" y="9"/>
                  </a:lnTo>
                  <a:lnTo>
                    <a:pt x="149" y="9"/>
                  </a:lnTo>
                  <a:lnTo>
                    <a:pt x="149" y="9"/>
                  </a:lnTo>
                  <a:lnTo>
                    <a:pt x="149" y="9"/>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7" y="7"/>
                  </a:lnTo>
                  <a:lnTo>
                    <a:pt x="157" y="7"/>
                  </a:lnTo>
                  <a:lnTo>
                    <a:pt x="157" y="7"/>
                  </a:lnTo>
                  <a:lnTo>
                    <a:pt x="159" y="7"/>
                  </a:lnTo>
                  <a:lnTo>
                    <a:pt x="159" y="7"/>
                  </a:lnTo>
                  <a:lnTo>
                    <a:pt x="159" y="7"/>
                  </a:lnTo>
                  <a:lnTo>
                    <a:pt x="159" y="7"/>
                  </a:lnTo>
                  <a:lnTo>
                    <a:pt x="161" y="7"/>
                  </a:lnTo>
                  <a:lnTo>
                    <a:pt x="161" y="7"/>
                  </a:lnTo>
                  <a:lnTo>
                    <a:pt x="161" y="7"/>
                  </a:lnTo>
                  <a:lnTo>
                    <a:pt x="162" y="7"/>
                  </a:lnTo>
                  <a:lnTo>
                    <a:pt x="162" y="7"/>
                  </a:lnTo>
                  <a:lnTo>
                    <a:pt x="162" y="7"/>
                  </a:lnTo>
                  <a:lnTo>
                    <a:pt x="162" y="7"/>
                  </a:lnTo>
                  <a:lnTo>
                    <a:pt x="164" y="7"/>
                  </a:lnTo>
                  <a:lnTo>
                    <a:pt x="164" y="7"/>
                  </a:lnTo>
                  <a:lnTo>
                    <a:pt x="164" y="7"/>
                  </a:lnTo>
                  <a:lnTo>
                    <a:pt x="166" y="7"/>
                  </a:lnTo>
                  <a:lnTo>
                    <a:pt x="166" y="7"/>
                  </a:lnTo>
                  <a:lnTo>
                    <a:pt x="166" y="7"/>
                  </a:lnTo>
                  <a:lnTo>
                    <a:pt x="166" y="7"/>
                  </a:lnTo>
                  <a:lnTo>
                    <a:pt x="167" y="7"/>
                  </a:lnTo>
                  <a:lnTo>
                    <a:pt x="167" y="7"/>
                  </a:lnTo>
                  <a:lnTo>
                    <a:pt x="167" y="7"/>
                  </a:lnTo>
                  <a:lnTo>
                    <a:pt x="169" y="7"/>
                  </a:lnTo>
                  <a:lnTo>
                    <a:pt x="169" y="7"/>
                  </a:lnTo>
                  <a:lnTo>
                    <a:pt x="169" y="7"/>
                  </a:lnTo>
                  <a:lnTo>
                    <a:pt x="171" y="7"/>
                  </a:lnTo>
                  <a:lnTo>
                    <a:pt x="171" y="6"/>
                  </a:lnTo>
                  <a:lnTo>
                    <a:pt x="171" y="6"/>
                  </a:lnTo>
                  <a:lnTo>
                    <a:pt x="171" y="6"/>
                  </a:lnTo>
                  <a:lnTo>
                    <a:pt x="172" y="6"/>
                  </a:lnTo>
                  <a:lnTo>
                    <a:pt x="172" y="6"/>
                  </a:lnTo>
                  <a:lnTo>
                    <a:pt x="172" y="6"/>
                  </a:lnTo>
                  <a:lnTo>
                    <a:pt x="174" y="6"/>
                  </a:lnTo>
                  <a:lnTo>
                    <a:pt x="174" y="6"/>
                  </a:lnTo>
                  <a:lnTo>
                    <a:pt x="174" y="6"/>
                  </a:lnTo>
                  <a:lnTo>
                    <a:pt x="174" y="6"/>
                  </a:lnTo>
                  <a:lnTo>
                    <a:pt x="175" y="6"/>
                  </a:lnTo>
                  <a:lnTo>
                    <a:pt x="175" y="6"/>
                  </a:lnTo>
                  <a:lnTo>
                    <a:pt x="175" y="6"/>
                  </a:lnTo>
                  <a:lnTo>
                    <a:pt x="177" y="6"/>
                  </a:lnTo>
                  <a:lnTo>
                    <a:pt x="177" y="6"/>
                  </a:lnTo>
                  <a:lnTo>
                    <a:pt x="177" y="6"/>
                  </a:lnTo>
                  <a:lnTo>
                    <a:pt x="177" y="6"/>
                  </a:lnTo>
                  <a:lnTo>
                    <a:pt x="179" y="6"/>
                  </a:lnTo>
                  <a:lnTo>
                    <a:pt x="179" y="6"/>
                  </a:lnTo>
                  <a:lnTo>
                    <a:pt x="179" y="6"/>
                  </a:lnTo>
                  <a:lnTo>
                    <a:pt x="180" y="6"/>
                  </a:lnTo>
                  <a:lnTo>
                    <a:pt x="180" y="6"/>
                  </a:lnTo>
                  <a:lnTo>
                    <a:pt x="180" y="6"/>
                  </a:lnTo>
                  <a:lnTo>
                    <a:pt x="182" y="6"/>
                  </a:lnTo>
                  <a:lnTo>
                    <a:pt x="182" y="6"/>
                  </a:lnTo>
                  <a:lnTo>
                    <a:pt x="182" y="6"/>
                  </a:lnTo>
                  <a:lnTo>
                    <a:pt x="182" y="6"/>
                  </a:lnTo>
                  <a:lnTo>
                    <a:pt x="184" y="6"/>
                  </a:lnTo>
                  <a:lnTo>
                    <a:pt x="184" y="6"/>
                  </a:lnTo>
                  <a:lnTo>
                    <a:pt x="184" y="6"/>
                  </a:lnTo>
                  <a:lnTo>
                    <a:pt x="185" y="6"/>
                  </a:lnTo>
                  <a:lnTo>
                    <a:pt x="185" y="6"/>
                  </a:lnTo>
                  <a:lnTo>
                    <a:pt x="185" y="6"/>
                  </a:lnTo>
                  <a:lnTo>
                    <a:pt x="185" y="6"/>
                  </a:lnTo>
                  <a:lnTo>
                    <a:pt x="187" y="6"/>
                  </a:lnTo>
                  <a:lnTo>
                    <a:pt x="187" y="6"/>
                  </a:lnTo>
                  <a:lnTo>
                    <a:pt x="187" y="6"/>
                  </a:lnTo>
                  <a:lnTo>
                    <a:pt x="188" y="6"/>
                  </a:lnTo>
                  <a:lnTo>
                    <a:pt x="188" y="6"/>
                  </a:lnTo>
                  <a:lnTo>
                    <a:pt x="188" y="6"/>
                  </a:lnTo>
                  <a:lnTo>
                    <a:pt x="190" y="6"/>
                  </a:lnTo>
                  <a:lnTo>
                    <a:pt x="190" y="6"/>
                  </a:lnTo>
                  <a:lnTo>
                    <a:pt x="190" y="6"/>
                  </a:lnTo>
                  <a:lnTo>
                    <a:pt x="190" y="4"/>
                  </a:lnTo>
                  <a:lnTo>
                    <a:pt x="192" y="4"/>
                  </a:lnTo>
                  <a:lnTo>
                    <a:pt x="192" y="4"/>
                  </a:lnTo>
                  <a:lnTo>
                    <a:pt x="192" y="4"/>
                  </a:lnTo>
                  <a:lnTo>
                    <a:pt x="193" y="4"/>
                  </a:lnTo>
                  <a:lnTo>
                    <a:pt x="193" y="4"/>
                  </a:lnTo>
                  <a:lnTo>
                    <a:pt x="193" y="4"/>
                  </a:lnTo>
                  <a:lnTo>
                    <a:pt x="193" y="4"/>
                  </a:lnTo>
                  <a:lnTo>
                    <a:pt x="195" y="4"/>
                  </a:lnTo>
                  <a:lnTo>
                    <a:pt x="195" y="4"/>
                  </a:lnTo>
                  <a:lnTo>
                    <a:pt x="195" y="4"/>
                  </a:lnTo>
                  <a:lnTo>
                    <a:pt x="197" y="4"/>
                  </a:lnTo>
                  <a:lnTo>
                    <a:pt x="197" y="4"/>
                  </a:lnTo>
                  <a:lnTo>
                    <a:pt x="197" y="4"/>
                  </a:lnTo>
                  <a:lnTo>
                    <a:pt x="197" y="4"/>
                  </a:lnTo>
                  <a:lnTo>
                    <a:pt x="198" y="4"/>
                  </a:lnTo>
                  <a:lnTo>
                    <a:pt x="198" y="4"/>
                  </a:lnTo>
                  <a:lnTo>
                    <a:pt x="198" y="4"/>
                  </a:lnTo>
                  <a:lnTo>
                    <a:pt x="200" y="4"/>
                  </a:lnTo>
                  <a:lnTo>
                    <a:pt x="200" y="4"/>
                  </a:lnTo>
                  <a:lnTo>
                    <a:pt x="200" y="4"/>
                  </a:lnTo>
                  <a:lnTo>
                    <a:pt x="201" y="4"/>
                  </a:lnTo>
                  <a:lnTo>
                    <a:pt x="201" y="4"/>
                  </a:lnTo>
                  <a:lnTo>
                    <a:pt x="201" y="4"/>
                  </a:lnTo>
                  <a:lnTo>
                    <a:pt x="201" y="4"/>
                  </a:lnTo>
                  <a:lnTo>
                    <a:pt x="203" y="4"/>
                  </a:lnTo>
                  <a:lnTo>
                    <a:pt x="203" y="4"/>
                  </a:lnTo>
                  <a:lnTo>
                    <a:pt x="203" y="4"/>
                  </a:lnTo>
                  <a:lnTo>
                    <a:pt x="205" y="4"/>
                  </a:lnTo>
                  <a:lnTo>
                    <a:pt x="205" y="4"/>
                  </a:lnTo>
                  <a:lnTo>
                    <a:pt x="205" y="4"/>
                  </a:lnTo>
                  <a:lnTo>
                    <a:pt x="205" y="2"/>
                  </a:lnTo>
                  <a:lnTo>
                    <a:pt x="206" y="2"/>
                  </a:lnTo>
                  <a:lnTo>
                    <a:pt x="206" y="2"/>
                  </a:lnTo>
                  <a:lnTo>
                    <a:pt x="206" y="2"/>
                  </a:lnTo>
                  <a:lnTo>
                    <a:pt x="208" y="2"/>
                  </a:lnTo>
                  <a:lnTo>
                    <a:pt x="208" y="2"/>
                  </a:lnTo>
                  <a:lnTo>
                    <a:pt x="208" y="2"/>
                  </a:lnTo>
                  <a:lnTo>
                    <a:pt x="208" y="2"/>
                  </a:lnTo>
                  <a:lnTo>
                    <a:pt x="210" y="2"/>
                  </a:lnTo>
                  <a:lnTo>
                    <a:pt x="210" y="2"/>
                  </a:lnTo>
                  <a:lnTo>
                    <a:pt x="210" y="2"/>
                  </a:lnTo>
                  <a:lnTo>
                    <a:pt x="211" y="2"/>
                  </a:lnTo>
                  <a:lnTo>
                    <a:pt x="211" y="2"/>
                  </a:lnTo>
                  <a:lnTo>
                    <a:pt x="211" y="2"/>
                  </a:lnTo>
                  <a:lnTo>
                    <a:pt x="213" y="2"/>
                  </a:lnTo>
                  <a:lnTo>
                    <a:pt x="213" y="2"/>
                  </a:lnTo>
                  <a:lnTo>
                    <a:pt x="213" y="2"/>
                  </a:lnTo>
                  <a:lnTo>
                    <a:pt x="213" y="2"/>
                  </a:lnTo>
                  <a:lnTo>
                    <a:pt x="214" y="2"/>
                  </a:lnTo>
                  <a:lnTo>
                    <a:pt x="214" y="2"/>
                  </a:lnTo>
                  <a:lnTo>
                    <a:pt x="214"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7" y="2"/>
                  </a:lnTo>
                  <a:lnTo>
                    <a:pt x="227" y="2"/>
                  </a:lnTo>
                  <a:lnTo>
                    <a:pt x="227" y="0"/>
                  </a:lnTo>
                  <a:lnTo>
                    <a:pt x="227" y="0"/>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lnTo>
                    <a:pt x="237" y="0"/>
                  </a:ln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2" y="0"/>
                  </a:lnTo>
                  <a:lnTo>
                    <a:pt x="231" y="0"/>
                  </a:lnTo>
                  <a:lnTo>
                    <a:pt x="231" y="0"/>
                  </a:lnTo>
                  <a:lnTo>
                    <a:pt x="231" y="0"/>
                  </a:lnTo>
                  <a:lnTo>
                    <a:pt x="229" y="0"/>
                  </a:lnTo>
                  <a:lnTo>
                    <a:pt x="229" y="0"/>
                  </a:lnTo>
                  <a:lnTo>
                    <a:pt x="229" y="0"/>
                  </a:lnTo>
                  <a:lnTo>
                    <a:pt x="227" y="0"/>
                  </a:lnTo>
                  <a:lnTo>
                    <a:pt x="227" y="0"/>
                  </a:lnTo>
                  <a:lnTo>
                    <a:pt x="227" y="2"/>
                  </a:lnTo>
                  <a:lnTo>
                    <a:pt x="227" y="2"/>
                  </a:lnTo>
                  <a:lnTo>
                    <a:pt x="226" y="2"/>
                  </a:lnTo>
                  <a:lnTo>
                    <a:pt x="226" y="2"/>
                  </a:lnTo>
                  <a:lnTo>
                    <a:pt x="226" y="2"/>
                  </a:lnTo>
                  <a:lnTo>
                    <a:pt x="224" y="2"/>
                  </a:lnTo>
                  <a:lnTo>
                    <a:pt x="224" y="2"/>
                  </a:lnTo>
                  <a:lnTo>
                    <a:pt x="224" y="2"/>
                  </a:lnTo>
                  <a:lnTo>
                    <a:pt x="224" y="2"/>
                  </a:lnTo>
                  <a:lnTo>
                    <a:pt x="223" y="2"/>
                  </a:lnTo>
                  <a:lnTo>
                    <a:pt x="223" y="2"/>
                  </a:lnTo>
                  <a:lnTo>
                    <a:pt x="223" y="2"/>
                  </a:lnTo>
                  <a:lnTo>
                    <a:pt x="221" y="2"/>
                  </a:lnTo>
                  <a:lnTo>
                    <a:pt x="221" y="2"/>
                  </a:lnTo>
                  <a:lnTo>
                    <a:pt x="221" y="2"/>
                  </a:lnTo>
                  <a:lnTo>
                    <a:pt x="221" y="2"/>
                  </a:lnTo>
                  <a:lnTo>
                    <a:pt x="219" y="2"/>
                  </a:lnTo>
                  <a:lnTo>
                    <a:pt x="219" y="2"/>
                  </a:lnTo>
                  <a:lnTo>
                    <a:pt x="219" y="2"/>
                  </a:lnTo>
                  <a:lnTo>
                    <a:pt x="218" y="2"/>
                  </a:lnTo>
                  <a:lnTo>
                    <a:pt x="218" y="2"/>
                  </a:lnTo>
                  <a:lnTo>
                    <a:pt x="218" y="2"/>
                  </a:lnTo>
                  <a:lnTo>
                    <a:pt x="216" y="2"/>
                  </a:lnTo>
                  <a:lnTo>
                    <a:pt x="216" y="2"/>
                  </a:lnTo>
                  <a:lnTo>
                    <a:pt x="216" y="2"/>
                  </a:lnTo>
                  <a:lnTo>
                    <a:pt x="216" y="2"/>
                  </a:lnTo>
                  <a:lnTo>
                    <a:pt x="214" y="2"/>
                  </a:lnTo>
                  <a:lnTo>
                    <a:pt x="214" y="2"/>
                  </a:lnTo>
                  <a:lnTo>
                    <a:pt x="214" y="2"/>
                  </a:lnTo>
                  <a:lnTo>
                    <a:pt x="213" y="2"/>
                  </a:lnTo>
                  <a:lnTo>
                    <a:pt x="213" y="2"/>
                  </a:lnTo>
                  <a:lnTo>
                    <a:pt x="213" y="2"/>
                  </a:lnTo>
                  <a:lnTo>
                    <a:pt x="213" y="2"/>
                  </a:lnTo>
                  <a:lnTo>
                    <a:pt x="211" y="2"/>
                  </a:lnTo>
                  <a:lnTo>
                    <a:pt x="211" y="2"/>
                  </a:lnTo>
                  <a:lnTo>
                    <a:pt x="211" y="2"/>
                  </a:lnTo>
                  <a:lnTo>
                    <a:pt x="210" y="2"/>
                  </a:lnTo>
                  <a:lnTo>
                    <a:pt x="210" y="2"/>
                  </a:lnTo>
                  <a:lnTo>
                    <a:pt x="210" y="2"/>
                  </a:lnTo>
                  <a:lnTo>
                    <a:pt x="208" y="2"/>
                  </a:lnTo>
                  <a:lnTo>
                    <a:pt x="208" y="2"/>
                  </a:lnTo>
                  <a:lnTo>
                    <a:pt x="208" y="2"/>
                  </a:lnTo>
                  <a:lnTo>
                    <a:pt x="208" y="2"/>
                  </a:lnTo>
                  <a:lnTo>
                    <a:pt x="206" y="2"/>
                  </a:lnTo>
                  <a:lnTo>
                    <a:pt x="206" y="2"/>
                  </a:lnTo>
                  <a:lnTo>
                    <a:pt x="206" y="2"/>
                  </a:lnTo>
                  <a:lnTo>
                    <a:pt x="205" y="2"/>
                  </a:lnTo>
                  <a:lnTo>
                    <a:pt x="205" y="4"/>
                  </a:lnTo>
                  <a:lnTo>
                    <a:pt x="205" y="4"/>
                  </a:lnTo>
                  <a:lnTo>
                    <a:pt x="205" y="4"/>
                  </a:lnTo>
                  <a:lnTo>
                    <a:pt x="203" y="4"/>
                  </a:lnTo>
                  <a:lnTo>
                    <a:pt x="203" y="4"/>
                  </a:lnTo>
                  <a:lnTo>
                    <a:pt x="203" y="4"/>
                  </a:lnTo>
                  <a:lnTo>
                    <a:pt x="201" y="4"/>
                  </a:lnTo>
                  <a:lnTo>
                    <a:pt x="201" y="4"/>
                  </a:lnTo>
                  <a:lnTo>
                    <a:pt x="201" y="4"/>
                  </a:lnTo>
                  <a:lnTo>
                    <a:pt x="201" y="4"/>
                  </a:lnTo>
                  <a:lnTo>
                    <a:pt x="200" y="4"/>
                  </a:lnTo>
                  <a:lnTo>
                    <a:pt x="200" y="4"/>
                  </a:lnTo>
                  <a:lnTo>
                    <a:pt x="200" y="4"/>
                  </a:lnTo>
                  <a:lnTo>
                    <a:pt x="198" y="4"/>
                  </a:lnTo>
                  <a:lnTo>
                    <a:pt x="198" y="4"/>
                  </a:lnTo>
                  <a:lnTo>
                    <a:pt x="198" y="4"/>
                  </a:lnTo>
                  <a:lnTo>
                    <a:pt x="197" y="4"/>
                  </a:lnTo>
                  <a:lnTo>
                    <a:pt x="197" y="4"/>
                  </a:lnTo>
                  <a:lnTo>
                    <a:pt x="197" y="4"/>
                  </a:lnTo>
                  <a:lnTo>
                    <a:pt x="197" y="4"/>
                  </a:lnTo>
                  <a:lnTo>
                    <a:pt x="195" y="4"/>
                  </a:lnTo>
                  <a:lnTo>
                    <a:pt x="195" y="4"/>
                  </a:lnTo>
                  <a:lnTo>
                    <a:pt x="195" y="4"/>
                  </a:lnTo>
                  <a:lnTo>
                    <a:pt x="193" y="4"/>
                  </a:lnTo>
                  <a:lnTo>
                    <a:pt x="193" y="4"/>
                  </a:lnTo>
                  <a:lnTo>
                    <a:pt x="193" y="4"/>
                  </a:lnTo>
                  <a:lnTo>
                    <a:pt x="193" y="4"/>
                  </a:lnTo>
                  <a:lnTo>
                    <a:pt x="192" y="4"/>
                  </a:lnTo>
                  <a:lnTo>
                    <a:pt x="192" y="4"/>
                  </a:lnTo>
                  <a:lnTo>
                    <a:pt x="192" y="4"/>
                  </a:lnTo>
                  <a:lnTo>
                    <a:pt x="190" y="4"/>
                  </a:lnTo>
                  <a:lnTo>
                    <a:pt x="190" y="6"/>
                  </a:lnTo>
                  <a:lnTo>
                    <a:pt x="190" y="6"/>
                  </a:lnTo>
                  <a:lnTo>
                    <a:pt x="190" y="6"/>
                  </a:lnTo>
                  <a:lnTo>
                    <a:pt x="188" y="6"/>
                  </a:lnTo>
                  <a:lnTo>
                    <a:pt x="188" y="6"/>
                  </a:lnTo>
                  <a:lnTo>
                    <a:pt x="188" y="6"/>
                  </a:lnTo>
                  <a:lnTo>
                    <a:pt x="187" y="6"/>
                  </a:lnTo>
                  <a:lnTo>
                    <a:pt x="187" y="6"/>
                  </a:lnTo>
                  <a:lnTo>
                    <a:pt x="187" y="6"/>
                  </a:lnTo>
                  <a:lnTo>
                    <a:pt x="185" y="6"/>
                  </a:lnTo>
                  <a:lnTo>
                    <a:pt x="185" y="6"/>
                  </a:lnTo>
                  <a:lnTo>
                    <a:pt x="185" y="6"/>
                  </a:lnTo>
                  <a:lnTo>
                    <a:pt x="185" y="6"/>
                  </a:lnTo>
                  <a:lnTo>
                    <a:pt x="184" y="6"/>
                  </a:lnTo>
                  <a:lnTo>
                    <a:pt x="184" y="6"/>
                  </a:lnTo>
                  <a:lnTo>
                    <a:pt x="184" y="6"/>
                  </a:lnTo>
                  <a:lnTo>
                    <a:pt x="182" y="6"/>
                  </a:lnTo>
                  <a:lnTo>
                    <a:pt x="182" y="6"/>
                  </a:lnTo>
                  <a:lnTo>
                    <a:pt x="182" y="6"/>
                  </a:lnTo>
                  <a:lnTo>
                    <a:pt x="182" y="6"/>
                  </a:lnTo>
                  <a:lnTo>
                    <a:pt x="180" y="6"/>
                  </a:lnTo>
                  <a:lnTo>
                    <a:pt x="180" y="6"/>
                  </a:lnTo>
                  <a:lnTo>
                    <a:pt x="180" y="6"/>
                  </a:lnTo>
                  <a:lnTo>
                    <a:pt x="179" y="6"/>
                  </a:lnTo>
                  <a:lnTo>
                    <a:pt x="179" y="6"/>
                  </a:lnTo>
                  <a:lnTo>
                    <a:pt x="179" y="6"/>
                  </a:lnTo>
                  <a:lnTo>
                    <a:pt x="177" y="6"/>
                  </a:lnTo>
                  <a:lnTo>
                    <a:pt x="177" y="6"/>
                  </a:lnTo>
                  <a:lnTo>
                    <a:pt x="177" y="6"/>
                  </a:lnTo>
                  <a:lnTo>
                    <a:pt x="177" y="6"/>
                  </a:lnTo>
                  <a:lnTo>
                    <a:pt x="175" y="6"/>
                  </a:lnTo>
                  <a:lnTo>
                    <a:pt x="175" y="6"/>
                  </a:lnTo>
                  <a:lnTo>
                    <a:pt x="175" y="6"/>
                  </a:lnTo>
                  <a:lnTo>
                    <a:pt x="174" y="6"/>
                  </a:lnTo>
                  <a:lnTo>
                    <a:pt x="174" y="6"/>
                  </a:lnTo>
                  <a:lnTo>
                    <a:pt x="174" y="6"/>
                  </a:lnTo>
                  <a:lnTo>
                    <a:pt x="174" y="6"/>
                  </a:lnTo>
                  <a:lnTo>
                    <a:pt x="172" y="6"/>
                  </a:lnTo>
                  <a:lnTo>
                    <a:pt x="172" y="6"/>
                  </a:lnTo>
                  <a:lnTo>
                    <a:pt x="172" y="6"/>
                  </a:lnTo>
                  <a:lnTo>
                    <a:pt x="171" y="6"/>
                  </a:lnTo>
                  <a:lnTo>
                    <a:pt x="171" y="6"/>
                  </a:lnTo>
                  <a:lnTo>
                    <a:pt x="171" y="6"/>
                  </a:lnTo>
                  <a:lnTo>
                    <a:pt x="171" y="7"/>
                  </a:lnTo>
                  <a:lnTo>
                    <a:pt x="169" y="7"/>
                  </a:lnTo>
                  <a:lnTo>
                    <a:pt x="169" y="7"/>
                  </a:lnTo>
                  <a:lnTo>
                    <a:pt x="169" y="7"/>
                  </a:lnTo>
                  <a:lnTo>
                    <a:pt x="167" y="7"/>
                  </a:lnTo>
                  <a:lnTo>
                    <a:pt x="167" y="7"/>
                  </a:lnTo>
                  <a:lnTo>
                    <a:pt x="167" y="7"/>
                  </a:lnTo>
                  <a:lnTo>
                    <a:pt x="166" y="7"/>
                  </a:lnTo>
                  <a:lnTo>
                    <a:pt x="166" y="7"/>
                  </a:lnTo>
                  <a:lnTo>
                    <a:pt x="166" y="7"/>
                  </a:lnTo>
                  <a:lnTo>
                    <a:pt x="166" y="7"/>
                  </a:lnTo>
                  <a:lnTo>
                    <a:pt x="164" y="7"/>
                  </a:lnTo>
                  <a:lnTo>
                    <a:pt x="164" y="7"/>
                  </a:lnTo>
                  <a:lnTo>
                    <a:pt x="164" y="7"/>
                  </a:lnTo>
                  <a:lnTo>
                    <a:pt x="162" y="7"/>
                  </a:lnTo>
                  <a:lnTo>
                    <a:pt x="162" y="7"/>
                  </a:lnTo>
                  <a:lnTo>
                    <a:pt x="162" y="7"/>
                  </a:lnTo>
                  <a:lnTo>
                    <a:pt x="162" y="7"/>
                  </a:lnTo>
                  <a:lnTo>
                    <a:pt x="161" y="7"/>
                  </a:lnTo>
                  <a:lnTo>
                    <a:pt x="161" y="7"/>
                  </a:lnTo>
                  <a:lnTo>
                    <a:pt x="161" y="7"/>
                  </a:lnTo>
                  <a:lnTo>
                    <a:pt x="159" y="7"/>
                  </a:lnTo>
                  <a:lnTo>
                    <a:pt x="159" y="7"/>
                  </a:lnTo>
                  <a:lnTo>
                    <a:pt x="159" y="7"/>
                  </a:lnTo>
                  <a:lnTo>
                    <a:pt x="159" y="7"/>
                  </a:lnTo>
                  <a:lnTo>
                    <a:pt x="157" y="7"/>
                  </a:lnTo>
                  <a:lnTo>
                    <a:pt x="157" y="7"/>
                  </a:lnTo>
                  <a:lnTo>
                    <a:pt x="157" y="7"/>
                  </a:lnTo>
                  <a:lnTo>
                    <a:pt x="156" y="7"/>
                  </a:lnTo>
                  <a:lnTo>
                    <a:pt x="156" y="7"/>
                  </a:lnTo>
                  <a:lnTo>
                    <a:pt x="156" y="7"/>
                  </a:lnTo>
                  <a:lnTo>
                    <a:pt x="154" y="7"/>
                  </a:lnTo>
                  <a:lnTo>
                    <a:pt x="154" y="7"/>
                  </a:lnTo>
                  <a:lnTo>
                    <a:pt x="154" y="7"/>
                  </a:lnTo>
                  <a:lnTo>
                    <a:pt x="154" y="7"/>
                  </a:lnTo>
                  <a:lnTo>
                    <a:pt x="153" y="7"/>
                  </a:lnTo>
                  <a:lnTo>
                    <a:pt x="153" y="7"/>
                  </a:lnTo>
                  <a:lnTo>
                    <a:pt x="153" y="7"/>
                  </a:lnTo>
                  <a:lnTo>
                    <a:pt x="151" y="7"/>
                  </a:lnTo>
                  <a:lnTo>
                    <a:pt x="151" y="7"/>
                  </a:lnTo>
                  <a:lnTo>
                    <a:pt x="151" y="7"/>
                  </a:lnTo>
                  <a:lnTo>
                    <a:pt x="151" y="7"/>
                  </a:lnTo>
                  <a:lnTo>
                    <a:pt x="149" y="9"/>
                  </a:lnTo>
                  <a:lnTo>
                    <a:pt x="149" y="9"/>
                  </a:lnTo>
                  <a:lnTo>
                    <a:pt x="149" y="9"/>
                  </a:lnTo>
                  <a:lnTo>
                    <a:pt x="148" y="9"/>
                  </a:lnTo>
                  <a:lnTo>
                    <a:pt x="148" y="9"/>
                  </a:lnTo>
                  <a:lnTo>
                    <a:pt x="148" y="9"/>
                  </a:lnTo>
                  <a:lnTo>
                    <a:pt x="148" y="9"/>
                  </a:lnTo>
                  <a:lnTo>
                    <a:pt x="146" y="9"/>
                  </a:lnTo>
                  <a:lnTo>
                    <a:pt x="146" y="9"/>
                  </a:lnTo>
                  <a:lnTo>
                    <a:pt x="146" y="9"/>
                  </a:lnTo>
                  <a:lnTo>
                    <a:pt x="144" y="9"/>
                  </a:lnTo>
                  <a:lnTo>
                    <a:pt x="144" y="9"/>
                  </a:lnTo>
                  <a:lnTo>
                    <a:pt x="144" y="9"/>
                  </a:lnTo>
                  <a:lnTo>
                    <a:pt x="143" y="9"/>
                  </a:lnTo>
                  <a:lnTo>
                    <a:pt x="143" y="9"/>
                  </a:lnTo>
                  <a:lnTo>
                    <a:pt x="143" y="9"/>
                  </a:lnTo>
                  <a:lnTo>
                    <a:pt x="143" y="9"/>
                  </a:lnTo>
                  <a:lnTo>
                    <a:pt x="141" y="9"/>
                  </a:lnTo>
                  <a:lnTo>
                    <a:pt x="141" y="9"/>
                  </a:lnTo>
                  <a:lnTo>
                    <a:pt x="141" y="9"/>
                  </a:lnTo>
                  <a:lnTo>
                    <a:pt x="140" y="9"/>
                  </a:lnTo>
                  <a:lnTo>
                    <a:pt x="140" y="9"/>
                  </a:lnTo>
                  <a:lnTo>
                    <a:pt x="140" y="9"/>
                  </a:lnTo>
                  <a:lnTo>
                    <a:pt x="140" y="9"/>
                  </a:lnTo>
                  <a:lnTo>
                    <a:pt x="138" y="9"/>
                  </a:lnTo>
                  <a:lnTo>
                    <a:pt x="138" y="9"/>
                  </a:lnTo>
                  <a:lnTo>
                    <a:pt x="138" y="9"/>
                  </a:lnTo>
                  <a:lnTo>
                    <a:pt x="136" y="9"/>
                  </a:lnTo>
                  <a:lnTo>
                    <a:pt x="136" y="9"/>
                  </a:lnTo>
                  <a:lnTo>
                    <a:pt x="136" y="9"/>
                  </a:lnTo>
                  <a:lnTo>
                    <a:pt x="135" y="9"/>
                  </a:lnTo>
                  <a:lnTo>
                    <a:pt x="135" y="9"/>
                  </a:lnTo>
                  <a:lnTo>
                    <a:pt x="135" y="9"/>
                  </a:lnTo>
                  <a:lnTo>
                    <a:pt x="135" y="9"/>
                  </a:lnTo>
                  <a:lnTo>
                    <a:pt x="133" y="9"/>
                  </a:lnTo>
                  <a:lnTo>
                    <a:pt x="133" y="9"/>
                  </a:lnTo>
                  <a:lnTo>
                    <a:pt x="133" y="9"/>
                  </a:lnTo>
                  <a:lnTo>
                    <a:pt x="131" y="9"/>
                  </a:lnTo>
                  <a:lnTo>
                    <a:pt x="131" y="9"/>
                  </a:lnTo>
                  <a:lnTo>
                    <a:pt x="131" y="9"/>
                  </a:lnTo>
                  <a:lnTo>
                    <a:pt x="131" y="9"/>
                  </a:lnTo>
                  <a:lnTo>
                    <a:pt x="130" y="11"/>
                  </a:lnTo>
                  <a:lnTo>
                    <a:pt x="130" y="11"/>
                  </a:lnTo>
                  <a:lnTo>
                    <a:pt x="130" y="11"/>
                  </a:lnTo>
                  <a:lnTo>
                    <a:pt x="128" y="11"/>
                  </a:lnTo>
                  <a:lnTo>
                    <a:pt x="128" y="11"/>
                  </a:lnTo>
                  <a:lnTo>
                    <a:pt x="128" y="11"/>
                  </a:lnTo>
                  <a:lnTo>
                    <a:pt x="128" y="11"/>
                  </a:lnTo>
                  <a:lnTo>
                    <a:pt x="127" y="11"/>
                  </a:lnTo>
                  <a:lnTo>
                    <a:pt x="127" y="11"/>
                  </a:lnTo>
                  <a:lnTo>
                    <a:pt x="127" y="11"/>
                  </a:lnTo>
                  <a:lnTo>
                    <a:pt x="125" y="11"/>
                  </a:lnTo>
                  <a:lnTo>
                    <a:pt x="125" y="11"/>
                  </a:lnTo>
                  <a:lnTo>
                    <a:pt x="125" y="11"/>
                  </a:lnTo>
                  <a:lnTo>
                    <a:pt x="123" y="11"/>
                  </a:lnTo>
                  <a:lnTo>
                    <a:pt x="123" y="11"/>
                  </a:lnTo>
                  <a:lnTo>
                    <a:pt x="123" y="11"/>
                  </a:lnTo>
                  <a:lnTo>
                    <a:pt x="123" y="11"/>
                  </a:lnTo>
                  <a:lnTo>
                    <a:pt x="122" y="11"/>
                  </a:lnTo>
                  <a:lnTo>
                    <a:pt x="122" y="11"/>
                  </a:lnTo>
                  <a:lnTo>
                    <a:pt x="122" y="11"/>
                  </a:lnTo>
                  <a:lnTo>
                    <a:pt x="120" y="11"/>
                  </a:lnTo>
                  <a:lnTo>
                    <a:pt x="120" y="11"/>
                  </a:lnTo>
                  <a:lnTo>
                    <a:pt x="120" y="11"/>
                  </a:lnTo>
                  <a:lnTo>
                    <a:pt x="120" y="11"/>
                  </a:lnTo>
                  <a:lnTo>
                    <a:pt x="118" y="11"/>
                  </a:lnTo>
                  <a:lnTo>
                    <a:pt x="118" y="11"/>
                  </a:lnTo>
                  <a:lnTo>
                    <a:pt x="118" y="11"/>
                  </a:lnTo>
                  <a:lnTo>
                    <a:pt x="117" y="11"/>
                  </a:lnTo>
                  <a:lnTo>
                    <a:pt x="117" y="11"/>
                  </a:lnTo>
                  <a:lnTo>
                    <a:pt x="117" y="11"/>
                  </a:lnTo>
                  <a:lnTo>
                    <a:pt x="117" y="11"/>
                  </a:lnTo>
                  <a:lnTo>
                    <a:pt x="115" y="11"/>
                  </a:lnTo>
                  <a:lnTo>
                    <a:pt x="115" y="11"/>
                  </a:lnTo>
                  <a:lnTo>
                    <a:pt x="115" y="11"/>
                  </a:lnTo>
                  <a:lnTo>
                    <a:pt x="114" y="11"/>
                  </a:lnTo>
                  <a:lnTo>
                    <a:pt x="114" y="11"/>
                  </a:lnTo>
                  <a:lnTo>
                    <a:pt x="114" y="11"/>
                  </a:lnTo>
                  <a:lnTo>
                    <a:pt x="112" y="11"/>
                  </a:lnTo>
                  <a:lnTo>
                    <a:pt x="112" y="11"/>
                  </a:lnTo>
                  <a:lnTo>
                    <a:pt x="112" y="11"/>
                  </a:lnTo>
                  <a:lnTo>
                    <a:pt x="112" y="11"/>
                  </a:lnTo>
                  <a:lnTo>
                    <a:pt x="110" y="13"/>
                  </a:lnTo>
                  <a:lnTo>
                    <a:pt x="110" y="13"/>
                  </a:lnTo>
                  <a:lnTo>
                    <a:pt x="110" y="13"/>
                  </a:lnTo>
                  <a:lnTo>
                    <a:pt x="109" y="13"/>
                  </a:lnTo>
                  <a:lnTo>
                    <a:pt x="109" y="13"/>
                  </a:lnTo>
                  <a:lnTo>
                    <a:pt x="109" y="13"/>
                  </a:lnTo>
                  <a:lnTo>
                    <a:pt x="109" y="13"/>
                  </a:lnTo>
                  <a:lnTo>
                    <a:pt x="107" y="13"/>
                  </a:lnTo>
                  <a:lnTo>
                    <a:pt x="107" y="13"/>
                  </a:lnTo>
                  <a:lnTo>
                    <a:pt x="107" y="13"/>
                  </a:lnTo>
                  <a:lnTo>
                    <a:pt x="105" y="13"/>
                  </a:lnTo>
                  <a:lnTo>
                    <a:pt x="105" y="13"/>
                  </a:lnTo>
                  <a:lnTo>
                    <a:pt x="105" y="13"/>
                  </a:lnTo>
                  <a:lnTo>
                    <a:pt x="104" y="13"/>
                  </a:lnTo>
                  <a:lnTo>
                    <a:pt x="104" y="13"/>
                  </a:lnTo>
                  <a:lnTo>
                    <a:pt x="104" y="13"/>
                  </a:lnTo>
                  <a:lnTo>
                    <a:pt x="104" y="13"/>
                  </a:lnTo>
                  <a:lnTo>
                    <a:pt x="102" y="13"/>
                  </a:lnTo>
                  <a:lnTo>
                    <a:pt x="102" y="13"/>
                  </a:lnTo>
                  <a:lnTo>
                    <a:pt x="102" y="13"/>
                  </a:lnTo>
                  <a:lnTo>
                    <a:pt x="101" y="13"/>
                  </a:lnTo>
                  <a:lnTo>
                    <a:pt x="101" y="13"/>
                  </a:lnTo>
                  <a:lnTo>
                    <a:pt x="101" y="13"/>
                  </a:lnTo>
                  <a:lnTo>
                    <a:pt x="101" y="13"/>
                  </a:lnTo>
                  <a:lnTo>
                    <a:pt x="99" y="13"/>
                  </a:lnTo>
                  <a:lnTo>
                    <a:pt x="99" y="13"/>
                  </a:lnTo>
                  <a:lnTo>
                    <a:pt x="99" y="13"/>
                  </a:lnTo>
                  <a:lnTo>
                    <a:pt x="97" y="13"/>
                  </a:lnTo>
                  <a:lnTo>
                    <a:pt x="97" y="13"/>
                  </a:lnTo>
                  <a:lnTo>
                    <a:pt x="97" y="13"/>
                  </a:lnTo>
                  <a:lnTo>
                    <a:pt x="97" y="13"/>
                  </a:lnTo>
                  <a:lnTo>
                    <a:pt x="96" y="13"/>
                  </a:lnTo>
                  <a:lnTo>
                    <a:pt x="96" y="13"/>
                  </a:lnTo>
                  <a:lnTo>
                    <a:pt x="96" y="13"/>
                  </a:lnTo>
                  <a:lnTo>
                    <a:pt x="94" y="14"/>
                  </a:lnTo>
                  <a:lnTo>
                    <a:pt x="94" y="14"/>
                  </a:lnTo>
                  <a:lnTo>
                    <a:pt x="94" y="14"/>
                  </a:lnTo>
                  <a:lnTo>
                    <a:pt x="92" y="14"/>
                  </a:lnTo>
                  <a:lnTo>
                    <a:pt x="92" y="14"/>
                  </a:lnTo>
                  <a:lnTo>
                    <a:pt x="92" y="14"/>
                  </a:lnTo>
                  <a:lnTo>
                    <a:pt x="92" y="14"/>
                  </a:lnTo>
                  <a:lnTo>
                    <a:pt x="91" y="14"/>
                  </a:lnTo>
                  <a:lnTo>
                    <a:pt x="91" y="14"/>
                  </a:lnTo>
                  <a:lnTo>
                    <a:pt x="91" y="14"/>
                  </a:lnTo>
                  <a:lnTo>
                    <a:pt x="89" y="14"/>
                  </a:lnTo>
                  <a:lnTo>
                    <a:pt x="89" y="14"/>
                  </a:lnTo>
                  <a:lnTo>
                    <a:pt x="89" y="14"/>
                  </a:lnTo>
                  <a:lnTo>
                    <a:pt x="89" y="14"/>
                  </a:lnTo>
                  <a:lnTo>
                    <a:pt x="88" y="14"/>
                  </a:lnTo>
                  <a:lnTo>
                    <a:pt x="88" y="14"/>
                  </a:lnTo>
                  <a:lnTo>
                    <a:pt x="88" y="14"/>
                  </a:lnTo>
                  <a:lnTo>
                    <a:pt x="86" y="14"/>
                  </a:lnTo>
                  <a:lnTo>
                    <a:pt x="86" y="14"/>
                  </a:lnTo>
                  <a:lnTo>
                    <a:pt x="86" y="14"/>
                  </a:lnTo>
                  <a:lnTo>
                    <a:pt x="86" y="14"/>
                  </a:lnTo>
                  <a:lnTo>
                    <a:pt x="84" y="14"/>
                  </a:lnTo>
                  <a:lnTo>
                    <a:pt x="84" y="14"/>
                  </a:lnTo>
                  <a:lnTo>
                    <a:pt x="84" y="14"/>
                  </a:lnTo>
                  <a:lnTo>
                    <a:pt x="83" y="14"/>
                  </a:lnTo>
                  <a:lnTo>
                    <a:pt x="83" y="14"/>
                  </a:lnTo>
                  <a:lnTo>
                    <a:pt x="83" y="14"/>
                  </a:lnTo>
                  <a:lnTo>
                    <a:pt x="81" y="14"/>
                  </a:lnTo>
                  <a:lnTo>
                    <a:pt x="81" y="14"/>
                  </a:lnTo>
                  <a:lnTo>
                    <a:pt x="81" y="16"/>
                  </a:lnTo>
                  <a:lnTo>
                    <a:pt x="81" y="16"/>
                  </a:lnTo>
                  <a:lnTo>
                    <a:pt x="79" y="16"/>
                  </a:lnTo>
                  <a:lnTo>
                    <a:pt x="79" y="16"/>
                  </a:lnTo>
                  <a:lnTo>
                    <a:pt x="79" y="16"/>
                  </a:lnTo>
                  <a:lnTo>
                    <a:pt x="78" y="16"/>
                  </a:lnTo>
                  <a:lnTo>
                    <a:pt x="78" y="16"/>
                  </a:lnTo>
                  <a:lnTo>
                    <a:pt x="78" y="16"/>
                  </a:lnTo>
                  <a:lnTo>
                    <a:pt x="78" y="16"/>
                  </a:lnTo>
                  <a:lnTo>
                    <a:pt x="76" y="16"/>
                  </a:lnTo>
                  <a:lnTo>
                    <a:pt x="76" y="16"/>
                  </a:lnTo>
                  <a:lnTo>
                    <a:pt x="76" y="16"/>
                  </a:lnTo>
                  <a:lnTo>
                    <a:pt x="74" y="16"/>
                  </a:lnTo>
                  <a:lnTo>
                    <a:pt x="74" y="16"/>
                  </a:lnTo>
                  <a:lnTo>
                    <a:pt x="74" y="16"/>
                  </a:lnTo>
                  <a:lnTo>
                    <a:pt x="73" y="16"/>
                  </a:lnTo>
                  <a:lnTo>
                    <a:pt x="73" y="16"/>
                  </a:lnTo>
                  <a:lnTo>
                    <a:pt x="73" y="16"/>
                  </a:lnTo>
                  <a:lnTo>
                    <a:pt x="73" y="16"/>
                  </a:lnTo>
                  <a:lnTo>
                    <a:pt x="71" y="16"/>
                  </a:lnTo>
                  <a:lnTo>
                    <a:pt x="71" y="16"/>
                  </a:lnTo>
                  <a:lnTo>
                    <a:pt x="71" y="16"/>
                  </a:lnTo>
                  <a:lnTo>
                    <a:pt x="70" y="16"/>
                  </a:lnTo>
                  <a:lnTo>
                    <a:pt x="70" y="16"/>
                  </a:lnTo>
                  <a:lnTo>
                    <a:pt x="70" y="16"/>
                  </a:lnTo>
                  <a:lnTo>
                    <a:pt x="70" y="16"/>
                  </a:lnTo>
                  <a:lnTo>
                    <a:pt x="68" y="16"/>
                  </a:lnTo>
                  <a:lnTo>
                    <a:pt x="68" y="16"/>
                  </a:lnTo>
                  <a:lnTo>
                    <a:pt x="68" y="16"/>
                  </a:lnTo>
                  <a:lnTo>
                    <a:pt x="66" y="16"/>
                  </a:lnTo>
                  <a:lnTo>
                    <a:pt x="66" y="16"/>
                  </a:lnTo>
                  <a:lnTo>
                    <a:pt x="66" y="16"/>
                  </a:lnTo>
                  <a:lnTo>
                    <a:pt x="66" y="16"/>
                  </a:lnTo>
                  <a:lnTo>
                    <a:pt x="65" y="16"/>
                  </a:lnTo>
                  <a:lnTo>
                    <a:pt x="65" y="16"/>
                  </a:lnTo>
                  <a:lnTo>
                    <a:pt x="65" y="16"/>
                  </a:lnTo>
                  <a:lnTo>
                    <a:pt x="63" y="16"/>
                  </a:lnTo>
                  <a:lnTo>
                    <a:pt x="63" y="16"/>
                  </a:lnTo>
                  <a:lnTo>
                    <a:pt x="63" y="16"/>
                  </a:lnTo>
                  <a:lnTo>
                    <a:pt x="61" y="16"/>
                  </a:lnTo>
                  <a:lnTo>
                    <a:pt x="61" y="16"/>
                  </a:lnTo>
                  <a:lnTo>
                    <a:pt x="61" y="16"/>
                  </a:lnTo>
                  <a:lnTo>
                    <a:pt x="61" y="16"/>
                  </a:lnTo>
                  <a:lnTo>
                    <a:pt x="60" y="16"/>
                  </a:lnTo>
                  <a:lnTo>
                    <a:pt x="60" y="16"/>
                  </a:lnTo>
                  <a:lnTo>
                    <a:pt x="60" y="16"/>
                  </a:lnTo>
                  <a:lnTo>
                    <a:pt x="58" y="16"/>
                  </a:lnTo>
                  <a:lnTo>
                    <a:pt x="58" y="16"/>
                  </a:lnTo>
                  <a:lnTo>
                    <a:pt x="58" y="16"/>
                  </a:lnTo>
                  <a:lnTo>
                    <a:pt x="58" y="16"/>
                  </a:lnTo>
                  <a:lnTo>
                    <a:pt x="57" y="16"/>
                  </a:lnTo>
                  <a:lnTo>
                    <a:pt x="57" y="16"/>
                  </a:lnTo>
                  <a:lnTo>
                    <a:pt x="57" y="16"/>
                  </a:lnTo>
                  <a:lnTo>
                    <a:pt x="55" y="16"/>
                  </a:lnTo>
                  <a:lnTo>
                    <a:pt x="55" y="16"/>
                  </a:lnTo>
                  <a:lnTo>
                    <a:pt x="55" y="16"/>
                  </a:lnTo>
                  <a:lnTo>
                    <a:pt x="55" y="16"/>
                  </a:lnTo>
                  <a:lnTo>
                    <a:pt x="53" y="16"/>
                  </a:lnTo>
                  <a:lnTo>
                    <a:pt x="53" y="16"/>
                  </a:lnTo>
                  <a:lnTo>
                    <a:pt x="53" y="16"/>
                  </a:lnTo>
                  <a:lnTo>
                    <a:pt x="52" y="18"/>
                  </a:lnTo>
                  <a:lnTo>
                    <a:pt x="52" y="18"/>
                  </a:lnTo>
                  <a:lnTo>
                    <a:pt x="52" y="18"/>
                  </a:lnTo>
                  <a:lnTo>
                    <a:pt x="50" y="18"/>
                  </a:lnTo>
                  <a:lnTo>
                    <a:pt x="50" y="18"/>
                  </a:lnTo>
                  <a:lnTo>
                    <a:pt x="50" y="18"/>
                  </a:lnTo>
                  <a:lnTo>
                    <a:pt x="50" y="18"/>
                  </a:lnTo>
                  <a:lnTo>
                    <a:pt x="48" y="18"/>
                  </a:lnTo>
                  <a:lnTo>
                    <a:pt x="48" y="18"/>
                  </a:lnTo>
                  <a:lnTo>
                    <a:pt x="48" y="18"/>
                  </a:lnTo>
                  <a:lnTo>
                    <a:pt x="47" y="18"/>
                  </a:lnTo>
                  <a:lnTo>
                    <a:pt x="47" y="18"/>
                  </a:lnTo>
                  <a:lnTo>
                    <a:pt x="47" y="18"/>
                  </a:lnTo>
                  <a:lnTo>
                    <a:pt x="47" y="18"/>
                  </a:lnTo>
                  <a:lnTo>
                    <a:pt x="45" y="18"/>
                  </a:lnTo>
                  <a:lnTo>
                    <a:pt x="45" y="18"/>
                  </a:lnTo>
                  <a:lnTo>
                    <a:pt x="45" y="18"/>
                  </a:lnTo>
                  <a:lnTo>
                    <a:pt x="44" y="18"/>
                  </a:lnTo>
                  <a:lnTo>
                    <a:pt x="44" y="18"/>
                  </a:lnTo>
                  <a:lnTo>
                    <a:pt x="44" y="18"/>
                  </a:lnTo>
                  <a:lnTo>
                    <a:pt x="42" y="18"/>
                  </a:lnTo>
                  <a:lnTo>
                    <a:pt x="42" y="18"/>
                  </a:lnTo>
                  <a:lnTo>
                    <a:pt x="42" y="18"/>
                  </a:lnTo>
                  <a:lnTo>
                    <a:pt x="42" y="18"/>
                  </a:lnTo>
                  <a:lnTo>
                    <a:pt x="40" y="18"/>
                  </a:lnTo>
                  <a:lnTo>
                    <a:pt x="40" y="18"/>
                  </a:lnTo>
                  <a:lnTo>
                    <a:pt x="40" y="18"/>
                  </a:lnTo>
                  <a:lnTo>
                    <a:pt x="39" y="18"/>
                  </a:lnTo>
                  <a:lnTo>
                    <a:pt x="39" y="18"/>
                  </a:lnTo>
                  <a:lnTo>
                    <a:pt x="39" y="18"/>
                  </a:lnTo>
                  <a:lnTo>
                    <a:pt x="39" y="18"/>
                  </a:lnTo>
                  <a:lnTo>
                    <a:pt x="37" y="18"/>
                  </a:lnTo>
                  <a:lnTo>
                    <a:pt x="37" y="18"/>
                  </a:lnTo>
                  <a:lnTo>
                    <a:pt x="37" y="18"/>
                  </a:lnTo>
                  <a:lnTo>
                    <a:pt x="35" y="18"/>
                  </a:lnTo>
                  <a:lnTo>
                    <a:pt x="35" y="18"/>
                  </a:lnTo>
                  <a:lnTo>
                    <a:pt x="35" y="18"/>
                  </a:lnTo>
                  <a:lnTo>
                    <a:pt x="35" y="18"/>
                  </a:lnTo>
                  <a:lnTo>
                    <a:pt x="34" y="18"/>
                  </a:lnTo>
                  <a:lnTo>
                    <a:pt x="34" y="18"/>
                  </a:lnTo>
                  <a:lnTo>
                    <a:pt x="34" y="18"/>
                  </a:lnTo>
                  <a:lnTo>
                    <a:pt x="32" y="18"/>
                  </a:lnTo>
                  <a:lnTo>
                    <a:pt x="32" y="18"/>
                  </a:lnTo>
                  <a:lnTo>
                    <a:pt x="32" y="18"/>
                  </a:lnTo>
                  <a:lnTo>
                    <a:pt x="31" y="18"/>
                  </a:lnTo>
                  <a:lnTo>
                    <a:pt x="31" y="18"/>
                  </a:lnTo>
                  <a:lnTo>
                    <a:pt x="31" y="20"/>
                  </a:lnTo>
                  <a:lnTo>
                    <a:pt x="31" y="20"/>
                  </a:lnTo>
                  <a:lnTo>
                    <a:pt x="29" y="20"/>
                  </a:lnTo>
                  <a:lnTo>
                    <a:pt x="29" y="20"/>
                  </a:lnTo>
                  <a:lnTo>
                    <a:pt x="29" y="20"/>
                  </a:lnTo>
                  <a:lnTo>
                    <a:pt x="27" y="20"/>
                  </a:lnTo>
                  <a:lnTo>
                    <a:pt x="27" y="20"/>
                  </a:lnTo>
                  <a:lnTo>
                    <a:pt x="27" y="20"/>
                  </a:lnTo>
                  <a:lnTo>
                    <a:pt x="27" y="20"/>
                  </a:lnTo>
                  <a:lnTo>
                    <a:pt x="26" y="20"/>
                  </a:lnTo>
                  <a:lnTo>
                    <a:pt x="26" y="20"/>
                  </a:lnTo>
                  <a:lnTo>
                    <a:pt x="26" y="20"/>
                  </a:lnTo>
                  <a:lnTo>
                    <a:pt x="24" y="20"/>
                  </a:lnTo>
                  <a:lnTo>
                    <a:pt x="24" y="20"/>
                  </a:lnTo>
                  <a:lnTo>
                    <a:pt x="24" y="20"/>
                  </a:lnTo>
                  <a:lnTo>
                    <a:pt x="24" y="20"/>
                  </a:lnTo>
                  <a:lnTo>
                    <a:pt x="22" y="20"/>
                  </a:lnTo>
                  <a:lnTo>
                    <a:pt x="22" y="20"/>
                  </a:lnTo>
                  <a:lnTo>
                    <a:pt x="22" y="20"/>
                  </a:lnTo>
                  <a:lnTo>
                    <a:pt x="21" y="20"/>
                  </a:lnTo>
                  <a:lnTo>
                    <a:pt x="21" y="20"/>
                  </a:lnTo>
                  <a:lnTo>
                    <a:pt x="21" y="20"/>
                  </a:lnTo>
                  <a:lnTo>
                    <a:pt x="19" y="20"/>
                  </a:lnTo>
                  <a:lnTo>
                    <a:pt x="19" y="20"/>
                  </a:lnTo>
                  <a:lnTo>
                    <a:pt x="19" y="20"/>
                  </a:lnTo>
                  <a:lnTo>
                    <a:pt x="19" y="20"/>
                  </a:lnTo>
                  <a:lnTo>
                    <a:pt x="18" y="20"/>
                  </a:lnTo>
                  <a:lnTo>
                    <a:pt x="18" y="20"/>
                  </a:lnTo>
                  <a:lnTo>
                    <a:pt x="18" y="20"/>
                  </a:lnTo>
                  <a:lnTo>
                    <a:pt x="16" y="20"/>
                  </a:lnTo>
                  <a:lnTo>
                    <a:pt x="16" y="20"/>
                  </a:lnTo>
                  <a:lnTo>
                    <a:pt x="16" y="20"/>
                  </a:lnTo>
                  <a:lnTo>
                    <a:pt x="16" y="20"/>
                  </a:lnTo>
                  <a:lnTo>
                    <a:pt x="14" y="20"/>
                  </a:lnTo>
                  <a:lnTo>
                    <a:pt x="14" y="20"/>
                  </a:lnTo>
                  <a:lnTo>
                    <a:pt x="14" y="20"/>
                  </a:lnTo>
                  <a:lnTo>
                    <a:pt x="13" y="20"/>
                  </a:lnTo>
                  <a:lnTo>
                    <a:pt x="13" y="20"/>
                  </a:lnTo>
                  <a:lnTo>
                    <a:pt x="13" y="21"/>
                  </a:lnTo>
                  <a:lnTo>
                    <a:pt x="11" y="21"/>
                  </a:lnTo>
                  <a:lnTo>
                    <a:pt x="11" y="21"/>
                  </a:lnTo>
                  <a:lnTo>
                    <a:pt x="11" y="21"/>
                  </a:lnTo>
                  <a:lnTo>
                    <a:pt x="11" y="21"/>
                  </a:lnTo>
                  <a:lnTo>
                    <a:pt x="9" y="21"/>
                  </a:lnTo>
                  <a:lnTo>
                    <a:pt x="9" y="21"/>
                  </a:lnTo>
                  <a:lnTo>
                    <a:pt x="9" y="21"/>
                  </a:lnTo>
                  <a:lnTo>
                    <a:pt x="8" y="21"/>
                  </a:lnTo>
                  <a:lnTo>
                    <a:pt x="8" y="21"/>
                  </a:lnTo>
                  <a:lnTo>
                    <a:pt x="8" y="21"/>
                  </a:lnTo>
                  <a:lnTo>
                    <a:pt x="8" y="21"/>
                  </a:lnTo>
                  <a:lnTo>
                    <a:pt x="6" y="21"/>
                  </a:lnTo>
                  <a:lnTo>
                    <a:pt x="6" y="21"/>
                  </a:lnTo>
                  <a:lnTo>
                    <a:pt x="6" y="21"/>
                  </a:lnTo>
                  <a:lnTo>
                    <a:pt x="4" y="21"/>
                  </a:lnTo>
                  <a:lnTo>
                    <a:pt x="4" y="21"/>
                  </a:lnTo>
                  <a:lnTo>
                    <a:pt x="4" y="21"/>
                  </a:lnTo>
                  <a:lnTo>
                    <a:pt x="4" y="21"/>
                  </a:lnTo>
                  <a:lnTo>
                    <a:pt x="3" y="21"/>
                  </a:lnTo>
                  <a:lnTo>
                    <a:pt x="3" y="21"/>
                  </a:lnTo>
                  <a:lnTo>
                    <a:pt x="3" y="21"/>
                  </a:lnTo>
                  <a:lnTo>
                    <a:pt x="1" y="21"/>
                  </a:lnTo>
                  <a:lnTo>
                    <a:pt x="1" y="21"/>
                  </a:lnTo>
                  <a:lnTo>
                    <a:pt x="1" y="21"/>
                  </a:lnTo>
                  <a:lnTo>
                    <a:pt x="0" y="21"/>
                  </a:lnTo>
                  <a:lnTo>
                    <a:pt x="0" y="21"/>
                  </a:lnTo>
                  <a:close/>
                </a:path>
              </a:pathLst>
            </a:custGeom>
            <a:solidFill>
              <a:srgbClr val="ffffcc"/>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46" name=""/>
            <p:cNvSpPr/>
            <p:nvPr/>
          </p:nvSpPr>
          <p:spPr>
            <a:xfrm>
              <a:off x="2498760" y="6249960"/>
              <a:ext cx="189000" cy="15840"/>
            </a:xfrm>
            <a:custGeom>
              <a:avLst/>
              <a:gdLst/>
              <a:ahLst/>
              <a:rect l="l" t="t" r="r" b="b"/>
              <a:pathLst>
                <a:path w="237" h="21">
                  <a:moveTo>
                    <a:pt x="0" y="21"/>
                  </a:moveTo>
                  <a:lnTo>
                    <a:pt x="0" y="21"/>
                  </a:lnTo>
                  <a:lnTo>
                    <a:pt x="1" y="21"/>
                  </a:lnTo>
                  <a:lnTo>
                    <a:pt x="1" y="21"/>
                  </a:lnTo>
                  <a:lnTo>
                    <a:pt x="1" y="21"/>
                  </a:lnTo>
                  <a:lnTo>
                    <a:pt x="3" y="21"/>
                  </a:lnTo>
                  <a:lnTo>
                    <a:pt x="3" y="21"/>
                  </a:lnTo>
                  <a:lnTo>
                    <a:pt x="3" y="21"/>
                  </a:lnTo>
                  <a:lnTo>
                    <a:pt x="4" y="21"/>
                  </a:lnTo>
                  <a:lnTo>
                    <a:pt x="4" y="21"/>
                  </a:lnTo>
                  <a:lnTo>
                    <a:pt x="4" y="21"/>
                  </a:lnTo>
                  <a:lnTo>
                    <a:pt x="4" y="21"/>
                  </a:lnTo>
                  <a:lnTo>
                    <a:pt x="6" y="21"/>
                  </a:lnTo>
                  <a:lnTo>
                    <a:pt x="6" y="21"/>
                  </a:lnTo>
                  <a:lnTo>
                    <a:pt x="6" y="21"/>
                  </a:lnTo>
                  <a:lnTo>
                    <a:pt x="8" y="21"/>
                  </a:lnTo>
                  <a:lnTo>
                    <a:pt x="8" y="21"/>
                  </a:lnTo>
                  <a:lnTo>
                    <a:pt x="8" y="21"/>
                  </a:lnTo>
                  <a:lnTo>
                    <a:pt x="8" y="21"/>
                  </a:lnTo>
                  <a:lnTo>
                    <a:pt x="9" y="21"/>
                  </a:lnTo>
                  <a:lnTo>
                    <a:pt x="9" y="21"/>
                  </a:lnTo>
                  <a:lnTo>
                    <a:pt x="9" y="21"/>
                  </a:lnTo>
                  <a:lnTo>
                    <a:pt x="11" y="21"/>
                  </a:lnTo>
                  <a:lnTo>
                    <a:pt x="11" y="21"/>
                  </a:lnTo>
                  <a:lnTo>
                    <a:pt x="11" y="21"/>
                  </a:lnTo>
                  <a:lnTo>
                    <a:pt x="11" y="21"/>
                  </a:lnTo>
                  <a:lnTo>
                    <a:pt x="13" y="21"/>
                  </a:lnTo>
                  <a:lnTo>
                    <a:pt x="13" y="20"/>
                  </a:lnTo>
                  <a:lnTo>
                    <a:pt x="13" y="20"/>
                  </a:lnTo>
                  <a:lnTo>
                    <a:pt x="14" y="20"/>
                  </a:lnTo>
                  <a:lnTo>
                    <a:pt x="14" y="20"/>
                  </a:lnTo>
                  <a:lnTo>
                    <a:pt x="14" y="20"/>
                  </a:lnTo>
                  <a:lnTo>
                    <a:pt x="16" y="20"/>
                  </a:lnTo>
                  <a:lnTo>
                    <a:pt x="16" y="20"/>
                  </a:lnTo>
                  <a:lnTo>
                    <a:pt x="16" y="20"/>
                  </a:lnTo>
                  <a:lnTo>
                    <a:pt x="16" y="20"/>
                  </a:lnTo>
                  <a:lnTo>
                    <a:pt x="18" y="20"/>
                  </a:lnTo>
                  <a:lnTo>
                    <a:pt x="18" y="20"/>
                  </a:lnTo>
                  <a:lnTo>
                    <a:pt x="18" y="20"/>
                  </a:lnTo>
                  <a:lnTo>
                    <a:pt x="19" y="20"/>
                  </a:lnTo>
                  <a:lnTo>
                    <a:pt x="19" y="20"/>
                  </a:lnTo>
                  <a:lnTo>
                    <a:pt x="19" y="20"/>
                  </a:lnTo>
                  <a:lnTo>
                    <a:pt x="19" y="20"/>
                  </a:lnTo>
                  <a:lnTo>
                    <a:pt x="21" y="20"/>
                  </a:lnTo>
                  <a:lnTo>
                    <a:pt x="21" y="20"/>
                  </a:lnTo>
                  <a:lnTo>
                    <a:pt x="21" y="20"/>
                  </a:lnTo>
                  <a:lnTo>
                    <a:pt x="22" y="20"/>
                  </a:lnTo>
                  <a:lnTo>
                    <a:pt x="22" y="20"/>
                  </a:lnTo>
                  <a:lnTo>
                    <a:pt x="22" y="20"/>
                  </a:lnTo>
                  <a:lnTo>
                    <a:pt x="24" y="20"/>
                  </a:lnTo>
                  <a:lnTo>
                    <a:pt x="24" y="20"/>
                  </a:lnTo>
                  <a:lnTo>
                    <a:pt x="24" y="20"/>
                  </a:lnTo>
                  <a:lnTo>
                    <a:pt x="24" y="20"/>
                  </a:lnTo>
                  <a:lnTo>
                    <a:pt x="26" y="20"/>
                  </a:lnTo>
                  <a:lnTo>
                    <a:pt x="26" y="20"/>
                  </a:lnTo>
                  <a:lnTo>
                    <a:pt x="26" y="20"/>
                  </a:lnTo>
                  <a:lnTo>
                    <a:pt x="27" y="20"/>
                  </a:lnTo>
                  <a:lnTo>
                    <a:pt x="27" y="20"/>
                  </a:lnTo>
                  <a:lnTo>
                    <a:pt x="27" y="20"/>
                  </a:lnTo>
                  <a:lnTo>
                    <a:pt x="27" y="20"/>
                  </a:lnTo>
                  <a:lnTo>
                    <a:pt x="29" y="20"/>
                  </a:lnTo>
                  <a:lnTo>
                    <a:pt x="29" y="20"/>
                  </a:lnTo>
                  <a:lnTo>
                    <a:pt x="29" y="20"/>
                  </a:lnTo>
                  <a:lnTo>
                    <a:pt x="31" y="20"/>
                  </a:lnTo>
                  <a:lnTo>
                    <a:pt x="31" y="20"/>
                  </a:lnTo>
                  <a:lnTo>
                    <a:pt x="31" y="18"/>
                  </a:lnTo>
                  <a:lnTo>
                    <a:pt x="31" y="18"/>
                  </a:lnTo>
                  <a:lnTo>
                    <a:pt x="32" y="18"/>
                  </a:lnTo>
                  <a:lnTo>
                    <a:pt x="32" y="18"/>
                  </a:lnTo>
                  <a:lnTo>
                    <a:pt x="32" y="18"/>
                  </a:lnTo>
                  <a:lnTo>
                    <a:pt x="34" y="18"/>
                  </a:lnTo>
                  <a:lnTo>
                    <a:pt x="34" y="18"/>
                  </a:lnTo>
                  <a:lnTo>
                    <a:pt x="34" y="18"/>
                  </a:lnTo>
                  <a:lnTo>
                    <a:pt x="35" y="18"/>
                  </a:lnTo>
                  <a:lnTo>
                    <a:pt x="35" y="18"/>
                  </a:lnTo>
                  <a:lnTo>
                    <a:pt x="35" y="18"/>
                  </a:lnTo>
                  <a:lnTo>
                    <a:pt x="35" y="18"/>
                  </a:lnTo>
                  <a:lnTo>
                    <a:pt x="37" y="18"/>
                  </a:lnTo>
                  <a:lnTo>
                    <a:pt x="37" y="18"/>
                  </a:lnTo>
                  <a:lnTo>
                    <a:pt x="37" y="18"/>
                  </a:lnTo>
                  <a:lnTo>
                    <a:pt x="39" y="18"/>
                  </a:lnTo>
                  <a:lnTo>
                    <a:pt x="39" y="18"/>
                  </a:lnTo>
                  <a:lnTo>
                    <a:pt x="39" y="18"/>
                  </a:lnTo>
                  <a:lnTo>
                    <a:pt x="39" y="18"/>
                  </a:lnTo>
                  <a:lnTo>
                    <a:pt x="40" y="18"/>
                  </a:lnTo>
                  <a:lnTo>
                    <a:pt x="40" y="18"/>
                  </a:lnTo>
                  <a:lnTo>
                    <a:pt x="40" y="18"/>
                  </a:lnTo>
                  <a:lnTo>
                    <a:pt x="42" y="18"/>
                  </a:lnTo>
                  <a:lnTo>
                    <a:pt x="42" y="18"/>
                  </a:lnTo>
                  <a:lnTo>
                    <a:pt x="42" y="18"/>
                  </a:lnTo>
                  <a:lnTo>
                    <a:pt x="42" y="18"/>
                  </a:lnTo>
                  <a:lnTo>
                    <a:pt x="44" y="18"/>
                  </a:lnTo>
                  <a:lnTo>
                    <a:pt x="44" y="18"/>
                  </a:lnTo>
                  <a:lnTo>
                    <a:pt x="44" y="18"/>
                  </a:lnTo>
                  <a:lnTo>
                    <a:pt x="45" y="18"/>
                  </a:lnTo>
                  <a:lnTo>
                    <a:pt x="45" y="18"/>
                  </a:lnTo>
                  <a:lnTo>
                    <a:pt x="45" y="18"/>
                  </a:lnTo>
                  <a:lnTo>
                    <a:pt x="47" y="18"/>
                  </a:lnTo>
                  <a:lnTo>
                    <a:pt x="47" y="18"/>
                  </a:lnTo>
                  <a:lnTo>
                    <a:pt x="47" y="18"/>
                  </a:lnTo>
                  <a:lnTo>
                    <a:pt x="47" y="18"/>
                  </a:lnTo>
                  <a:lnTo>
                    <a:pt x="48" y="18"/>
                  </a:lnTo>
                  <a:lnTo>
                    <a:pt x="48" y="18"/>
                  </a:lnTo>
                  <a:lnTo>
                    <a:pt x="48" y="18"/>
                  </a:lnTo>
                  <a:lnTo>
                    <a:pt x="50" y="18"/>
                  </a:lnTo>
                  <a:lnTo>
                    <a:pt x="50" y="18"/>
                  </a:lnTo>
                  <a:lnTo>
                    <a:pt x="50" y="18"/>
                  </a:lnTo>
                  <a:lnTo>
                    <a:pt x="50" y="18"/>
                  </a:lnTo>
                  <a:lnTo>
                    <a:pt x="52" y="18"/>
                  </a:lnTo>
                  <a:lnTo>
                    <a:pt x="52" y="18"/>
                  </a:lnTo>
                  <a:lnTo>
                    <a:pt x="52" y="18"/>
                  </a:lnTo>
                  <a:lnTo>
                    <a:pt x="53" y="16"/>
                  </a:lnTo>
                  <a:lnTo>
                    <a:pt x="53" y="16"/>
                  </a:lnTo>
                  <a:lnTo>
                    <a:pt x="53" y="16"/>
                  </a:lnTo>
                  <a:lnTo>
                    <a:pt x="55" y="16"/>
                  </a:lnTo>
                  <a:lnTo>
                    <a:pt x="55" y="16"/>
                  </a:lnTo>
                  <a:lnTo>
                    <a:pt x="55" y="16"/>
                  </a:lnTo>
                  <a:lnTo>
                    <a:pt x="55" y="16"/>
                  </a:lnTo>
                  <a:lnTo>
                    <a:pt x="57" y="16"/>
                  </a:lnTo>
                  <a:lnTo>
                    <a:pt x="57" y="16"/>
                  </a:lnTo>
                  <a:lnTo>
                    <a:pt x="57" y="16"/>
                  </a:lnTo>
                  <a:lnTo>
                    <a:pt x="58" y="16"/>
                  </a:lnTo>
                  <a:lnTo>
                    <a:pt x="58" y="16"/>
                  </a:lnTo>
                  <a:lnTo>
                    <a:pt x="58" y="16"/>
                  </a:lnTo>
                  <a:lnTo>
                    <a:pt x="58" y="16"/>
                  </a:lnTo>
                  <a:lnTo>
                    <a:pt x="60" y="16"/>
                  </a:lnTo>
                  <a:lnTo>
                    <a:pt x="60" y="16"/>
                  </a:lnTo>
                  <a:lnTo>
                    <a:pt x="60" y="16"/>
                  </a:lnTo>
                  <a:lnTo>
                    <a:pt x="61" y="16"/>
                  </a:lnTo>
                  <a:lnTo>
                    <a:pt x="61" y="16"/>
                  </a:lnTo>
                  <a:lnTo>
                    <a:pt x="61" y="16"/>
                  </a:lnTo>
                  <a:lnTo>
                    <a:pt x="61" y="16"/>
                  </a:lnTo>
                  <a:lnTo>
                    <a:pt x="63" y="16"/>
                  </a:lnTo>
                  <a:lnTo>
                    <a:pt x="63" y="16"/>
                  </a:lnTo>
                  <a:lnTo>
                    <a:pt x="63" y="16"/>
                  </a:lnTo>
                  <a:lnTo>
                    <a:pt x="65" y="16"/>
                  </a:lnTo>
                  <a:lnTo>
                    <a:pt x="65" y="16"/>
                  </a:lnTo>
                  <a:lnTo>
                    <a:pt x="65" y="16"/>
                  </a:lnTo>
                  <a:lnTo>
                    <a:pt x="66" y="16"/>
                  </a:lnTo>
                  <a:lnTo>
                    <a:pt x="66" y="16"/>
                  </a:lnTo>
                  <a:lnTo>
                    <a:pt x="66" y="16"/>
                  </a:lnTo>
                  <a:lnTo>
                    <a:pt x="66" y="16"/>
                  </a:lnTo>
                  <a:lnTo>
                    <a:pt x="68" y="16"/>
                  </a:lnTo>
                  <a:lnTo>
                    <a:pt x="68" y="16"/>
                  </a:lnTo>
                  <a:lnTo>
                    <a:pt x="68" y="16"/>
                  </a:lnTo>
                  <a:lnTo>
                    <a:pt x="70" y="16"/>
                  </a:lnTo>
                  <a:lnTo>
                    <a:pt x="70" y="16"/>
                  </a:lnTo>
                  <a:lnTo>
                    <a:pt x="70" y="16"/>
                  </a:lnTo>
                  <a:lnTo>
                    <a:pt x="70" y="16"/>
                  </a:lnTo>
                  <a:lnTo>
                    <a:pt x="71" y="16"/>
                  </a:lnTo>
                  <a:lnTo>
                    <a:pt x="71" y="16"/>
                  </a:lnTo>
                  <a:lnTo>
                    <a:pt x="71" y="16"/>
                  </a:lnTo>
                  <a:lnTo>
                    <a:pt x="73" y="16"/>
                  </a:lnTo>
                  <a:lnTo>
                    <a:pt x="73" y="16"/>
                  </a:lnTo>
                  <a:lnTo>
                    <a:pt x="73" y="16"/>
                  </a:lnTo>
                  <a:lnTo>
                    <a:pt x="73" y="16"/>
                  </a:lnTo>
                  <a:lnTo>
                    <a:pt x="74" y="16"/>
                  </a:lnTo>
                  <a:lnTo>
                    <a:pt x="74" y="16"/>
                  </a:lnTo>
                  <a:lnTo>
                    <a:pt x="74" y="16"/>
                  </a:lnTo>
                  <a:lnTo>
                    <a:pt x="76" y="16"/>
                  </a:lnTo>
                  <a:lnTo>
                    <a:pt x="76" y="16"/>
                  </a:lnTo>
                  <a:lnTo>
                    <a:pt x="76" y="16"/>
                  </a:lnTo>
                  <a:lnTo>
                    <a:pt x="78" y="16"/>
                  </a:lnTo>
                  <a:lnTo>
                    <a:pt x="78" y="16"/>
                  </a:lnTo>
                  <a:lnTo>
                    <a:pt x="78" y="16"/>
                  </a:lnTo>
                  <a:lnTo>
                    <a:pt x="78" y="16"/>
                  </a:lnTo>
                  <a:lnTo>
                    <a:pt x="79" y="16"/>
                  </a:lnTo>
                  <a:lnTo>
                    <a:pt x="79" y="16"/>
                  </a:lnTo>
                  <a:lnTo>
                    <a:pt x="79" y="16"/>
                  </a:lnTo>
                  <a:lnTo>
                    <a:pt x="81" y="16"/>
                  </a:lnTo>
                  <a:lnTo>
                    <a:pt x="81" y="16"/>
                  </a:lnTo>
                  <a:lnTo>
                    <a:pt x="81" y="14"/>
                  </a:lnTo>
                  <a:lnTo>
                    <a:pt x="81" y="14"/>
                  </a:lnTo>
                  <a:lnTo>
                    <a:pt x="83" y="14"/>
                  </a:lnTo>
                  <a:lnTo>
                    <a:pt x="83" y="14"/>
                  </a:lnTo>
                  <a:lnTo>
                    <a:pt x="83" y="14"/>
                  </a:lnTo>
                  <a:lnTo>
                    <a:pt x="84" y="14"/>
                  </a:lnTo>
                  <a:lnTo>
                    <a:pt x="84" y="14"/>
                  </a:lnTo>
                  <a:lnTo>
                    <a:pt x="84" y="14"/>
                  </a:lnTo>
                  <a:lnTo>
                    <a:pt x="86" y="14"/>
                  </a:lnTo>
                  <a:lnTo>
                    <a:pt x="86" y="14"/>
                  </a:lnTo>
                  <a:lnTo>
                    <a:pt x="86" y="14"/>
                  </a:lnTo>
                  <a:lnTo>
                    <a:pt x="86" y="14"/>
                  </a:lnTo>
                  <a:lnTo>
                    <a:pt x="88" y="14"/>
                  </a:lnTo>
                  <a:lnTo>
                    <a:pt x="88" y="14"/>
                  </a:lnTo>
                  <a:lnTo>
                    <a:pt x="88" y="14"/>
                  </a:lnTo>
                  <a:lnTo>
                    <a:pt x="89" y="14"/>
                  </a:lnTo>
                  <a:lnTo>
                    <a:pt x="89" y="14"/>
                  </a:lnTo>
                  <a:lnTo>
                    <a:pt x="89" y="14"/>
                  </a:lnTo>
                  <a:lnTo>
                    <a:pt x="89" y="14"/>
                  </a:lnTo>
                  <a:lnTo>
                    <a:pt x="91" y="14"/>
                  </a:lnTo>
                  <a:lnTo>
                    <a:pt x="91" y="14"/>
                  </a:lnTo>
                  <a:lnTo>
                    <a:pt x="91" y="14"/>
                  </a:lnTo>
                  <a:lnTo>
                    <a:pt x="92" y="14"/>
                  </a:lnTo>
                  <a:lnTo>
                    <a:pt x="92" y="14"/>
                  </a:lnTo>
                  <a:lnTo>
                    <a:pt x="92" y="14"/>
                  </a:lnTo>
                  <a:lnTo>
                    <a:pt x="92" y="14"/>
                  </a:lnTo>
                  <a:lnTo>
                    <a:pt x="94" y="14"/>
                  </a:lnTo>
                  <a:lnTo>
                    <a:pt x="94" y="14"/>
                  </a:lnTo>
                  <a:lnTo>
                    <a:pt x="94" y="14"/>
                  </a:lnTo>
                  <a:lnTo>
                    <a:pt x="96" y="13"/>
                  </a:lnTo>
                  <a:lnTo>
                    <a:pt x="96" y="13"/>
                  </a:lnTo>
                  <a:lnTo>
                    <a:pt x="96" y="13"/>
                  </a:lnTo>
                  <a:lnTo>
                    <a:pt x="97" y="13"/>
                  </a:lnTo>
                  <a:lnTo>
                    <a:pt x="97" y="13"/>
                  </a:lnTo>
                  <a:lnTo>
                    <a:pt x="97" y="13"/>
                  </a:lnTo>
                  <a:lnTo>
                    <a:pt x="97" y="13"/>
                  </a:lnTo>
                  <a:lnTo>
                    <a:pt x="99" y="13"/>
                  </a:lnTo>
                  <a:lnTo>
                    <a:pt x="99" y="13"/>
                  </a:lnTo>
                  <a:lnTo>
                    <a:pt x="99" y="13"/>
                  </a:lnTo>
                  <a:lnTo>
                    <a:pt x="101" y="13"/>
                  </a:lnTo>
                  <a:lnTo>
                    <a:pt x="101" y="13"/>
                  </a:lnTo>
                  <a:lnTo>
                    <a:pt x="101" y="13"/>
                  </a:lnTo>
                  <a:lnTo>
                    <a:pt x="101" y="13"/>
                  </a:lnTo>
                  <a:lnTo>
                    <a:pt x="102" y="13"/>
                  </a:lnTo>
                  <a:lnTo>
                    <a:pt x="102" y="13"/>
                  </a:lnTo>
                  <a:lnTo>
                    <a:pt x="102" y="13"/>
                  </a:lnTo>
                  <a:lnTo>
                    <a:pt x="104" y="13"/>
                  </a:lnTo>
                  <a:lnTo>
                    <a:pt x="104" y="13"/>
                  </a:lnTo>
                  <a:lnTo>
                    <a:pt x="104" y="13"/>
                  </a:lnTo>
                  <a:lnTo>
                    <a:pt x="104" y="13"/>
                  </a:lnTo>
                  <a:lnTo>
                    <a:pt x="105" y="13"/>
                  </a:lnTo>
                  <a:lnTo>
                    <a:pt x="105" y="13"/>
                  </a:lnTo>
                  <a:lnTo>
                    <a:pt x="105" y="13"/>
                  </a:lnTo>
                  <a:lnTo>
                    <a:pt x="107" y="13"/>
                  </a:lnTo>
                  <a:lnTo>
                    <a:pt x="107" y="13"/>
                  </a:lnTo>
                  <a:lnTo>
                    <a:pt x="107" y="13"/>
                  </a:lnTo>
                  <a:lnTo>
                    <a:pt x="109" y="13"/>
                  </a:lnTo>
                  <a:lnTo>
                    <a:pt x="109" y="13"/>
                  </a:lnTo>
                  <a:lnTo>
                    <a:pt x="109" y="13"/>
                  </a:lnTo>
                  <a:lnTo>
                    <a:pt x="109" y="13"/>
                  </a:lnTo>
                  <a:lnTo>
                    <a:pt x="110" y="13"/>
                  </a:lnTo>
                  <a:lnTo>
                    <a:pt x="110" y="13"/>
                  </a:lnTo>
                  <a:lnTo>
                    <a:pt x="110" y="13"/>
                  </a:lnTo>
                  <a:lnTo>
                    <a:pt x="112" y="11"/>
                  </a:lnTo>
                  <a:lnTo>
                    <a:pt x="112" y="11"/>
                  </a:lnTo>
                  <a:lnTo>
                    <a:pt x="112" y="11"/>
                  </a:lnTo>
                  <a:lnTo>
                    <a:pt x="112" y="11"/>
                  </a:lnTo>
                  <a:lnTo>
                    <a:pt x="114" y="11"/>
                  </a:lnTo>
                  <a:lnTo>
                    <a:pt x="114" y="11"/>
                  </a:lnTo>
                  <a:lnTo>
                    <a:pt x="114" y="11"/>
                  </a:lnTo>
                  <a:lnTo>
                    <a:pt x="115" y="11"/>
                  </a:lnTo>
                  <a:lnTo>
                    <a:pt x="115" y="11"/>
                  </a:lnTo>
                  <a:lnTo>
                    <a:pt x="115" y="11"/>
                  </a:lnTo>
                  <a:lnTo>
                    <a:pt x="117" y="11"/>
                  </a:lnTo>
                  <a:lnTo>
                    <a:pt x="117" y="11"/>
                  </a:lnTo>
                  <a:lnTo>
                    <a:pt x="117" y="11"/>
                  </a:lnTo>
                  <a:lnTo>
                    <a:pt x="117" y="11"/>
                  </a:lnTo>
                  <a:lnTo>
                    <a:pt x="118" y="11"/>
                  </a:lnTo>
                  <a:lnTo>
                    <a:pt x="118" y="11"/>
                  </a:lnTo>
                  <a:lnTo>
                    <a:pt x="118" y="11"/>
                  </a:lnTo>
                  <a:lnTo>
                    <a:pt x="120" y="11"/>
                  </a:lnTo>
                  <a:lnTo>
                    <a:pt x="120" y="11"/>
                  </a:lnTo>
                  <a:lnTo>
                    <a:pt x="120" y="11"/>
                  </a:lnTo>
                  <a:lnTo>
                    <a:pt x="120" y="11"/>
                  </a:lnTo>
                  <a:lnTo>
                    <a:pt x="122" y="11"/>
                  </a:lnTo>
                  <a:lnTo>
                    <a:pt x="122" y="11"/>
                  </a:lnTo>
                  <a:lnTo>
                    <a:pt x="122" y="11"/>
                  </a:lnTo>
                  <a:lnTo>
                    <a:pt x="123" y="11"/>
                  </a:lnTo>
                  <a:lnTo>
                    <a:pt x="123" y="11"/>
                  </a:lnTo>
                  <a:lnTo>
                    <a:pt x="123" y="11"/>
                  </a:lnTo>
                  <a:lnTo>
                    <a:pt x="123" y="11"/>
                  </a:lnTo>
                  <a:lnTo>
                    <a:pt x="125" y="11"/>
                  </a:lnTo>
                  <a:lnTo>
                    <a:pt x="125" y="11"/>
                  </a:lnTo>
                  <a:lnTo>
                    <a:pt x="125" y="11"/>
                  </a:lnTo>
                  <a:lnTo>
                    <a:pt x="127" y="11"/>
                  </a:lnTo>
                  <a:lnTo>
                    <a:pt x="127" y="11"/>
                  </a:lnTo>
                  <a:lnTo>
                    <a:pt x="127" y="11"/>
                  </a:lnTo>
                  <a:lnTo>
                    <a:pt x="128" y="11"/>
                  </a:lnTo>
                  <a:lnTo>
                    <a:pt x="128" y="11"/>
                  </a:lnTo>
                  <a:lnTo>
                    <a:pt x="128" y="11"/>
                  </a:lnTo>
                  <a:lnTo>
                    <a:pt x="128" y="11"/>
                  </a:lnTo>
                  <a:lnTo>
                    <a:pt x="130" y="11"/>
                  </a:lnTo>
                  <a:lnTo>
                    <a:pt x="130" y="11"/>
                  </a:lnTo>
                  <a:lnTo>
                    <a:pt x="130" y="11"/>
                  </a:lnTo>
                  <a:lnTo>
                    <a:pt x="131" y="9"/>
                  </a:lnTo>
                  <a:lnTo>
                    <a:pt x="131" y="9"/>
                  </a:lnTo>
                  <a:lnTo>
                    <a:pt x="131" y="9"/>
                  </a:lnTo>
                  <a:lnTo>
                    <a:pt x="131" y="9"/>
                  </a:lnTo>
                  <a:lnTo>
                    <a:pt x="133" y="9"/>
                  </a:lnTo>
                  <a:lnTo>
                    <a:pt x="133" y="9"/>
                  </a:lnTo>
                  <a:lnTo>
                    <a:pt x="133" y="9"/>
                  </a:lnTo>
                  <a:lnTo>
                    <a:pt x="135" y="9"/>
                  </a:lnTo>
                  <a:lnTo>
                    <a:pt x="135" y="9"/>
                  </a:lnTo>
                  <a:lnTo>
                    <a:pt x="135" y="9"/>
                  </a:lnTo>
                  <a:lnTo>
                    <a:pt x="135" y="9"/>
                  </a:lnTo>
                  <a:lnTo>
                    <a:pt x="136" y="9"/>
                  </a:lnTo>
                  <a:lnTo>
                    <a:pt x="136" y="9"/>
                  </a:lnTo>
                  <a:lnTo>
                    <a:pt x="136" y="9"/>
                  </a:lnTo>
                  <a:lnTo>
                    <a:pt x="138" y="9"/>
                  </a:lnTo>
                  <a:lnTo>
                    <a:pt x="138" y="9"/>
                  </a:lnTo>
                  <a:lnTo>
                    <a:pt x="138" y="9"/>
                  </a:lnTo>
                  <a:lnTo>
                    <a:pt x="140" y="9"/>
                  </a:lnTo>
                  <a:lnTo>
                    <a:pt x="140" y="9"/>
                  </a:lnTo>
                  <a:lnTo>
                    <a:pt x="140" y="9"/>
                  </a:lnTo>
                  <a:lnTo>
                    <a:pt x="140" y="9"/>
                  </a:lnTo>
                  <a:lnTo>
                    <a:pt x="141" y="9"/>
                  </a:lnTo>
                  <a:lnTo>
                    <a:pt x="141" y="9"/>
                  </a:lnTo>
                  <a:lnTo>
                    <a:pt x="141" y="9"/>
                  </a:lnTo>
                  <a:lnTo>
                    <a:pt x="143" y="9"/>
                  </a:lnTo>
                  <a:lnTo>
                    <a:pt x="143" y="9"/>
                  </a:lnTo>
                  <a:lnTo>
                    <a:pt x="143" y="9"/>
                  </a:lnTo>
                  <a:lnTo>
                    <a:pt x="143" y="9"/>
                  </a:lnTo>
                  <a:lnTo>
                    <a:pt x="144" y="9"/>
                  </a:lnTo>
                  <a:lnTo>
                    <a:pt x="144" y="9"/>
                  </a:lnTo>
                  <a:lnTo>
                    <a:pt x="144" y="9"/>
                  </a:lnTo>
                  <a:lnTo>
                    <a:pt x="146" y="9"/>
                  </a:lnTo>
                  <a:lnTo>
                    <a:pt x="146" y="9"/>
                  </a:lnTo>
                  <a:lnTo>
                    <a:pt x="146" y="9"/>
                  </a:lnTo>
                  <a:lnTo>
                    <a:pt x="148" y="9"/>
                  </a:lnTo>
                  <a:lnTo>
                    <a:pt x="148" y="9"/>
                  </a:lnTo>
                  <a:lnTo>
                    <a:pt x="148" y="9"/>
                  </a:lnTo>
                  <a:lnTo>
                    <a:pt x="148" y="9"/>
                  </a:lnTo>
                  <a:lnTo>
                    <a:pt x="149" y="9"/>
                  </a:lnTo>
                  <a:lnTo>
                    <a:pt x="149" y="9"/>
                  </a:lnTo>
                  <a:lnTo>
                    <a:pt x="149" y="9"/>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7" y="7"/>
                  </a:lnTo>
                  <a:lnTo>
                    <a:pt x="157" y="7"/>
                  </a:lnTo>
                  <a:lnTo>
                    <a:pt x="157" y="7"/>
                  </a:lnTo>
                  <a:lnTo>
                    <a:pt x="159" y="7"/>
                  </a:lnTo>
                  <a:lnTo>
                    <a:pt x="159" y="7"/>
                  </a:lnTo>
                  <a:lnTo>
                    <a:pt x="159" y="7"/>
                  </a:lnTo>
                  <a:lnTo>
                    <a:pt x="159" y="7"/>
                  </a:lnTo>
                  <a:lnTo>
                    <a:pt x="161" y="7"/>
                  </a:lnTo>
                  <a:lnTo>
                    <a:pt x="161" y="7"/>
                  </a:lnTo>
                  <a:lnTo>
                    <a:pt x="161" y="7"/>
                  </a:lnTo>
                  <a:lnTo>
                    <a:pt x="162" y="7"/>
                  </a:lnTo>
                  <a:lnTo>
                    <a:pt x="162" y="7"/>
                  </a:lnTo>
                  <a:lnTo>
                    <a:pt x="162" y="7"/>
                  </a:lnTo>
                  <a:lnTo>
                    <a:pt x="162" y="7"/>
                  </a:lnTo>
                  <a:lnTo>
                    <a:pt x="164" y="7"/>
                  </a:lnTo>
                  <a:lnTo>
                    <a:pt x="164" y="7"/>
                  </a:lnTo>
                  <a:lnTo>
                    <a:pt x="164" y="7"/>
                  </a:lnTo>
                  <a:lnTo>
                    <a:pt x="166" y="7"/>
                  </a:lnTo>
                  <a:lnTo>
                    <a:pt x="166" y="7"/>
                  </a:lnTo>
                  <a:lnTo>
                    <a:pt x="166" y="7"/>
                  </a:lnTo>
                  <a:lnTo>
                    <a:pt x="166" y="7"/>
                  </a:lnTo>
                  <a:lnTo>
                    <a:pt x="167" y="7"/>
                  </a:lnTo>
                  <a:lnTo>
                    <a:pt x="167" y="7"/>
                  </a:lnTo>
                  <a:lnTo>
                    <a:pt x="167" y="7"/>
                  </a:lnTo>
                  <a:lnTo>
                    <a:pt x="169" y="7"/>
                  </a:lnTo>
                  <a:lnTo>
                    <a:pt x="169" y="7"/>
                  </a:lnTo>
                  <a:lnTo>
                    <a:pt x="169" y="7"/>
                  </a:lnTo>
                  <a:lnTo>
                    <a:pt x="171" y="7"/>
                  </a:lnTo>
                  <a:lnTo>
                    <a:pt x="171" y="6"/>
                  </a:lnTo>
                  <a:lnTo>
                    <a:pt x="171" y="6"/>
                  </a:lnTo>
                  <a:lnTo>
                    <a:pt x="171" y="6"/>
                  </a:lnTo>
                  <a:lnTo>
                    <a:pt x="172" y="6"/>
                  </a:lnTo>
                  <a:lnTo>
                    <a:pt x="172" y="6"/>
                  </a:lnTo>
                  <a:lnTo>
                    <a:pt x="172" y="6"/>
                  </a:lnTo>
                  <a:lnTo>
                    <a:pt x="174" y="6"/>
                  </a:lnTo>
                  <a:lnTo>
                    <a:pt x="174" y="6"/>
                  </a:lnTo>
                  <a:lnTo>
                    <a:pt x="174" y="6"/>
                  </a:lnTo>
                  <a:lnTo>
                    <a:pt x="174" y="6"/>
                  </a:lnTo>
                  <a:lnTo>
                    <a:pt x="175" y="6"/>
                  </a:lnTo>
                  <a:lnTo>
                    <a:pt x="175" y="6"/>
                  </a:lnTo>
                  <a:lnTo>
                    <a:pt x="175" y="6"/>
                  </a:lnTo>
                  <a:lnTo>
                    <a:pt x="177" y="6"/>
                  </a:lnTo>
                  <a:lnTo>
                    <a:pt x="177" y="6"/>
                  </a:lnTo>
                  <a:lnTo>
                    <a:pt x="177" y="6"/>
                  </a:lnTo>
                  <a:lnTo>
                    <a:pt x="177" y="6"/>
                  </a:lnTo>
                  <a:lnTo>
                    <a:pt x="179" y="6"/>
                  </a:lnTo>
                  <a:lnTo>
                    <a:pt x="179" y="6"/>
                  </a:lnTo>
                  <a:lnTo>
                    <a:pt x="179" y="6"/>
                  </a:lnTo>
                  <a:lnTo>
                    <a:pt x="180" y="6"/>
                  </a:lnTo>
                  <a:lnTo>
                    <a:pt x="180" y="6"/>
                  </a:lnTo>
                  <a:lnTo>
                    <a:pt x="180" y="6"/>
                  </a:lnTo>
                  <a:lnTo>
                    <a:pt x="182" y="6"/>
                  </a:lnTo>
                  <a:lnTo>
                    <a:pt x="182" y="6"/>
                  </a:lnTo>
                  <a:lnTo>
                    <a:pt x="182" y="6"/>
                  </a:lnTo>
                  <a:lnTo>
                    <a:pt x="182" y="6"/>
                  </a:lnTo>
                  <a:lnTo>
                    <a:pt x="184" y="6"/>
                  </a:lnTo>
                  <a:lnTo>
                    <a:pt x="184" y="6"/>
                  </a:lnTo>
                  <a:lnTo>
                    <a:pt x="184" y="6"/>
                  </a:lnTo>
                  <a:lnTo>
                    <a:pt x="185" y="6"/>
                  </a:lnTo>
                  <a:lnTo>
                    <a:pt x="185" y="6"/>
                  </a:lnTo>
                  <a:lnTo>
                    <a:pt x="185" y="6"/>
                  </a:lnTo>
                  <a:lnTo>
                    <a:pt x="185" y="6"/>
                  </a:lnTo>
                  <a:lnTo>
                    <a:pt x="187" y="6"/>
                  </a:lnTo>
                  <a:lnTo>
                    <a:pt x="187" y="6"/>
                  </a:lnTo>
                  <a:lnTo>
                    <a:pt x="187" y="6"/>
                  </a:lnTo>
                  <a:lnTo>
                    <a:pt x="188" y="6"/>
                  </a:lnTo>
                  <a:lnTo>
                    <a:pt x="188" y="6"/>
                  </a:lnTo>
                  <a:lnTo>
                    <a:pt x="188" y="6"/>
                  </a:lnTo>
                  <a:lnTo>
                    <a:pt x="190" y="6"/>
                  </a:lnTo>
                  <a:lnTo>
                    <a:pt x="190" y="6"/>
                  </a:lnTo>
                  <a:lnTo>
                    <a:pt x="190" y="6"/>
                  </a:lnTo>
                  <a:lnTo>
                    <a:pt x="190" y="4"/>
                  </a:lnTo>
                  <a:lnTo>
                    <a:pt x="192" y="4"/>
                  </a:lnTo>
                  <a:lnTo>
                    <a:pt x="192" y="4"/>
                  </a:lnTo>
                  <a:lnTo>
                    <a:pt x="192" y="4"/>
                  </a:lnTo>
                  <a:lnTo>
                    <a:pt x="193" y="4"/>
                  </a:lnTo>
                  <a:lnTo>
                    <a:pt x="193" y="4"/>
                  </a:lnTo>
                  <a:lnTo>
                    <a:pt x="193" y="4"/>
                  </a:lnTo>
                  <a:lnTo>
                    <a:pt x="193" y="4"/>
                  </a:lnTo>
                  <a:lnTo>
                    <a:pt x="195" y="4"/>
                  </a:lnTo>
                  <a:lnTo>
                    <a:pt x="195" y="4"/>
                  </a:lnTo>
                  <a:lnTo>
                    <a:pt x="195" y="4"/>
                  </a:lnTo>
                  <a:lnTo>
                    <a:pt x="197" y="4"/>
                  </a:lnTo>
                  <a:lnTo>
                    <a:pt x="197" y="4"/>
                  </a:lnTo>
                  <a:lnTo>
                    <a:pt x="197" y="4"/>
                  </a:lnTo>
                  <a:lnTo>
                    <a:pt x="197" y="4"/>
                  </a:lnTo>
                  <a:lnTo>
                    <a:pt x="198" y="4"/>
                  </a:lnTo>
                  <a:lnTo>
                    <a:pt x="198" y="4"/>
                  </a:lnTo>
                  <a:lnTo>
                    <a:pt x="198" y="4"/>
                  </a:lnTo>
                  <a:lnTo>
                    <a:pt x="200" y="4"/>
                  </a:lnTo>
                  <a:lnTo>
                    <a:pt x="200" y="4"/>
                  </a:lnTo>
                  <a:lnTo>
                    <a:pt x="200" y="4"/>
                  </a:lnTo>
                  <a:lnTo>
                    <a:pt x="201" y="4"/>
                  </a:lnTo>
                  <a:lnTo>
                    <a:pt x="201" y="4"/>
                  </a:lnTo>
                  <a:lnTo>
                    <a:pt x="201" y="4"/>
                  </a:lnTo>
                  <a:lnTo>
                    <a:pt x="201" y="4"/>
                  </a:lnTo>
                  <a:lnTo>
                    <a:pt x="203" y="4"/>
                  </a:lnTo>
                  <a:lnTo>
                    <a:pt x="203" y="4"/>
                  </a:lnTo>
                  <a:lnTo>
                    <a:pt x="203" y="4"/>
                  </a:lnTo>
                  <a:lnTo>
                    <a:pt x="205" y="4"/>
                  </a:lnTo>
                  <a:lnTo>
                    <a:pt x="205" y="4"/>
                  </a:lnTo>
                  <a:lnTo>
                    <a:pt x="205" y="4"/>
                  </a:lnTo>
                  <a:lnTo>
                    <a:pt x="205" y="2"/>
                  </a:lnTo>
                  <a:lnTo>
                    <a:pt x="206" y="2"/>
                  </a:lnTo>
                  <a:lnTo>
                    <a:pt x="206" y="2"/>
                  </a:lnTo>
                  <a:lnTo>
                    <a:pt x="206" y="2"/>
                  </a:lnTo>
                  <a:lnTo>
                    <a:pt x="208" y="2"/>
                  </a:lnTo>
                  <a:lnTo>
                    <a:pt x="208" y="2"/>
                  </a:lnTo>
                  <a:lnTo>
                    <a:pt x="208" y="2"/>
                  </a:lnTo>
                  <a:lnTo>
                    <a:pt x="208" y="2"/>
                  </a:lnTo>
                  <a:lnTo>
                    <a:pt x="210" y="2"/>
                  </a:lnTo>
                  <a:lnTo>
                    <a:pt x="210" y="2"/>
                  </a:lnTo>
                  <a:lnTo>
                    <a:pt x="210" y="2"/>
                  </a:lnTo>
                  <a:lnTo>
                    <a:pt x="211" y="2"/>
                  </a:lnTo>
                  <a:lnTo>
                    <a:pt x="211" y="2"/>
                  </a:lnTo>
                  <a:lnTo>
                    <a:pt x="211" y="2"/>
                  </a:lnTo>
                  <a:lnTo>
                    <a:pt x="213" y="2"/>
                  </a:lnTo>
                  <a:lnTo>
                    <a:pt x="213" y="2"/>
                  </a:lnTo>
                  <a:lnTo>
                    <a:pt x="213" y="2"/>
                  </a:lnTo>
                  <a:lnTo>
                    <a:pt x="213" y="2"/>
                  </a:lnTo>
                  <a:lnTo>
                    <a:pt x="214" y="2"/>
                  </a:lnTo>
                  <a:lnTo>
                    <a:pt x="214" y="2"/>
                  </a:lnTo>
                  <a:lnTo>
                    <a:pt x="214"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7" y="2"/>
                  </a:lnTo>
                  <a:lnTo>
                    <a:pt x="227" y="2"/>
                  </a:lnTo>
                  <a:lnTo>
                    <a:pt x="227" y="0"/>
                  </a:lnTo>
                  <a:lnTo>
                    <a:pt x="227" y="0"/>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47" name=""/>
            <p:cNvSpPr/>
            <p:nvPr/>
          </p:nvSpPr>
          <p:spPr>
            <a:xfrm>
              <a:off x="2498760" y="6249960"/>
              <a:ext cx="189000" cy="15840"/>
            </a:xfrm>
            <a:custGeom>
              <a:avLst/>
              <a:gdLst/>
              <a:ahLst/>
              <a:rect l="l" t="t" r="r" b="b"/>
              <a:pathLst>
                <a:path w="237" h="21">
                  <a:moveTo>
                    <a:pt x="237" y="0"/>
                  </a:move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2" y="0"/>
                  </a:lnTo>
                  <a:lnTo>
                    <a:pt x="231" y="0"/>
                  </a:lnTo>
                  <a:lnTo>
                    <a:pt x="231" y="0"/>
                  </a:lnTo>
                  <a:lnTo>
                    <a:pt x="231" y="0"/>
                  </a:lnTo>
                  <a:lnTo>
                    <a:pt x="229" y="0"/>
                  </a:lnTo>
                  <a:lnTo>
                    <a:pt x="229" y="0"/>
                  </a:lnTo>
                  <a:lnTo>
                    <a:pt x="229" y="0"/>
                  </a:lnTo>
                  <a:lnTo>
                    <a:pt x="227" y="0"/>
                  </a:lnTo>
                  <a:lnTo>
                    <a:pt x="227" y="0"/>
                  </a:lnTo>
                  <a:lnTo>
                    <a:pt x="227" y="2"/>
                  </a:lnTo>
                  <a:lnTo>
                    <a:pt x="227" y="2"/>
                  </a:lnTo>
                  <a:lnTo>
                    <a:pt x="226" y="2"/>
                  </a:lnTo>
                  <a:lnTo>
                    <a:pt x="226" y="2"/>
                  </a:lnTo>
                  <a:lnTo>
                    <a:pt x="226" y="2"/>
                  </a:lnTo>
                  <a:lnTo>
                    <a:pt x="224" y="2"/>
                  </a:lnTo>
                  <a:lnTo>
                    <a:pt x="224" y="2"/>
                  </a:lnTo>
                  <a:lnTo>
                    <a:pt x="224" y="2"/>
                  </a:lnTo>
                  <a:lnTo>
                    <a:pt x="224" y="2"/>
                  </a:lnTo>
                  <a:lnTo>
                    <a:pt x="223" y="2"/>
                  </a:lnTo>
                  <a:lnTo>
                    <a:pt x="223" y="2"/>
                  </a:lnTo>
                  <a:lnTo>
                    <a:pt x="223" y="2"/>
                  </a:lnTo>
                  <a:lnTo>
                    <a:pt x="221" y="2"/>
                  </a:lnTo>
                  <a:lnTo>
                    <a:pt x="221" y="2"/>
                  </a:lnTo>
                  <a:lnTo>
                    <a:pt x="221" y="2"/>
                  </a:lnTo>
                  <a:lnTo>
                    <a:pt x="221" y="2"/>
                  </a:lnTo>
                  <a:lnTo>
                    <a:pt x="219" y="2"/>
                  </a:lnTo>
                  <a:lnTo>
                    <a:pt x="219" y="2"/>
                  </a:lnTo>
                  <a:lnTo>
                    <a:pt x="219" y="2"/>
                  </a:lnTo>
                  <a:lnTo>
                    <a:pt x="218" y="2"/>
                  </a:lnTo>
                  <a:lnTo>
                    <a:pt x="218" y="2"/>
                  </a:lnTo>
                  <a:lnTo>
                    <a:pt x="218" y="2"/>
                  </a:lnTo>
                  <a:lnTo>
                    <a:pt x="216" y="2"/>
                  </a:lnTo>
                  <a:lnTo>
                    <a:pt x="216" y="2"/>
                  </a:lnTo>
                  <a:lnTo>
                    <a:pt x="216" y="2"/>
                  </a:lnTo>
                  <a:lnTo>
                    <a:pt x="216" y="2"/>
                  </a:lnTo>
                  <a:lnTo>
                    <a:pt x="214" y="2"/>
                  </a:lnTo>
                  <a:lnTo>
                    <a:pt x="214" y="2"/>
                  </a:lnTo>
                  <a:lnTo>
                    <a:pt x="214" y="2"/>
                  </a:lnTo>
                  <a:lnTo>
                    <a:pt x="213" y="2"/>
                  </a:lnTo>
                  <a:lnTo>
                    <a:pt x="213" y="2"/>
                  </a:lnTo>
                  <a:lnTo>
                    <a:pt x="213" y="2"/>
                  </a:lnTo>
                  <a:lnTo>
                    <a:pt x="213" y="2"/>
                  </a:lnTo>
                  <a:lnTo>
                    <a:pt x="211" y="2"/>
                  </a:lnTo>
                  <a:lnTo>
                    <a:pt x="211" y="2"/>
                  </a:lnTo>
                  <a:lnTo>
                    <a:pt x="211" y="2"/>
                  </a:lnTo>
                  <a:lnTo>
                    <a:pt x="210" y="2"/>
                  </a:lnTo>
                  <a:lnTo>
                    <a:pt x="210" y="2"/>
                  </a:lnTo>
                  <a:lnTo>
                    <a:pt x="210" y="2"/>
                  </a:lnTo>
                  <a:lnTo>
                    <a:pt x="208" y="2"/>
                  </a:lnTo>
                  <a:lnTo>
                    <a:pt x="208" y="2"/>
                  </a:lnTo>
                  <a:lnTo>
                    <a:pt x="208" y="2"/>
                  </a:lnTo>
                  <a:lnTo>
                    <a:pt x="208" y="2"/>
                  </a:lnTo>
                  <a:lnTo>
                    <a:pt x="206" y="2"/>
                  </a:lnTo>
                  <a:lnTo>
                    <a:pt x="206" y="2"/>
                  </a:lnTo>
                  <a:lnTo>
                    <a:pt x="206" y="2"/>
                  </a:lnTo>
                  <a:lnTo>
                    <a:pt x="205" y="2"/>
                  </a:lnTo>
                  <a:lnTo>
                    <a:pt x="205" y="4"/>
                  </a:lnTo>
                  <a:lnTo>
                    <a:pt x="205" y="4"/>
                  </a:lnTo>
                  <a:lnTo>
                    <a:pt x="205" y="4"/>
                  </a:lnTo>
                  <a:lnTo>
                    <a:pt x="203" y="4"/>
                  </a:lnTo>
                  <a:lnTo>
                    <a:pt x="203" y="4"/>
                  </a:lnTo>
                  <a:lnTo>
                    <a:pt x="203" y="4"/>
                  </a:lnTo>
                  <a:lnTo>
                    <a:pt x="201" y="4"/>
                  </a:lnTo>
                  <a:lnTo>
                    <a:pt x="201" y="4"/>
                  </a:lnTo>
                  <a:lnTo>
                    <a:pt x="201" y="4"/>
                  </a:lnTo>
                  <a:lnTo>
                    <a:pt x="201" y="4"/>
                  </a:lnTo>
                  <a:lnTo>
                    <a:pt x="200" y="4"/>
                  </a:lnTo>
                  <a:lnTo>
                    <a:pt x="200" y="4"/>
                  </a:lnTo>
                  <a:lnTo>
                    <a:pt x="200" y="4"/>
                  </a:lnTo>
                  <a:lnTo>
                    <a:pt x="198" y="4"/>
                  </a:lnTo>
                  <a:lnTo>
                    <a:pt x="198" y="4"/>
                  </a:lnTo>
                  <a:lnTo>
                    <a:pt x="198" y="4"/>
                  </a:lnTo>
                  <a:lnTo>
                    <a:pt x="197" y="4"/>
                  </a:lnTo>
                  <a:lnTo>
                    <a:pt x="197" y="4"/>
                  </a:lnTo>
                  <a:lnTo>
                    <a:pt x="197" y="4"/>
                  </a:lnTo>
                  <a:lnTo>
                    <a:pt x="197" y="4"/>
                  </a:lnTo>
                  <a:lnTo>
                    <a:pt x="195" y="4"/>
                  </a:lnTo>
                  <a:lnTo>
                    <a:pt x="195" y="4"/>
                  </a:lnTo>
                  <a:lnTo>
                    <a:pt x="195" y="4"/>
                  </a:lnTo>
                  <a:lnTo>
                    <a:pt x="193" y="4"/>
                  </a:lnTo>
                  <a:lnTo>
                    <a:pt x="193" y="4"/>
                  </a:lnTo>
                  <a:lnTo>
                    <a:pt x="193" y="4"/>
                  </a:lnTo>
                  <a:lnTo>
                    <a:pt x="193" y="4"/>
                  </a:lnTo>
                  <a:lnTo>
                    <a:pt x="192" y="4"/>
                  </a:lnTo>
                  <a:lnTo>
                    <a:pt x="192" y="4"/>
                  </a:lnTo>
                  <a:lnTo>
                    <a:pt x="192" y="4"/>
                  </a:lnTo>
                  <a:lnTo>
                    <a:pt x="190" y="4"/>
                  </a:lnTo>
                  <a:lnTo>
                    <a:pt x="190" y="6"/>
                  </a:lnTo>
                  <a:lnTo>
                    <a:pt x="190" y="6"/>
                  </a:lnTo>
                  <a:lnTo>
                    <a:pt x="190" y="6"/>
                  </a:lnTo>
                  <a:lnTo>
                    <a:pt x="188" y="6"/>
                  </a:lnTo>
                  <a:lnTo>
                    <a:pt x="188" y="6"/>
                  </a:lnTo>
                  <a:lnTo>
                    <a:pt x="188" y="6"/>
                  </a:lnTo>
                  <a:lnTo>
                    <a:pt x="187" y="6"/>
                  </a:lnTo>
                  <a:lnTo>
                    <a:pt x="187" y="6"/>
                  </a:lnTo>
                  <a:lnTo>
                    <a:pt x="187" y="6"/>
                  </a:lnTo>
                  <a:lnTo>
                    <a:pt x="185" y="6"/>
                  </a:lnTo>
                  <a:lnTo>
                    <a:pt x="185" y="6"/>
                  </a:lnTo>
                  <a:lnTo>
                    <a:pt x="185" y="6"/>
                  </a:lnTo>
                  <a:lnTo>
                    <a:pt x="185" y="6"/>
                  </a:lnTo>
                  <a:lnTo>
                    <a:pt x="184" y="6"/>
                  </a:lnTo>
                  <a:lnTo>
                    <a:pt x="184" y="6"/>
                  </a:lnTo>
                  <a:lnTo>
                    <a:pt x="184" y="6"/>
                  </a:lnTo>
                  <a:lnTo>
                    <a:pt x="182" y="6"/>
                  </a:lnTo>
                  <a:lnTo>
                    <a:pt x="182" y="6"/>
                  </a:lnTo>
                  <a:lnTo>
                    <a:pt x="182" y="6"/>
                  </a:lnTo>
                  <a:lnTo>
                    <a:pt x="182" y="6"/>
                  </a:lnTo>
                  <a:lnTo>
                    <a:pt x="180" y="6"/>
                  </a:lnTo>
                  <a:lnTo>
                    <a:pt x="180" y="6"/>
                  </a:lnTo>
                  <a:lnTo>
                    <a:pt x="180" y="6"/>
                  </a:lnTo>
                  <a:lnTo>
                    <a:pt x="179" y="6"/>
                  </a:lnTo>
                  <a:lnTo>
                    <a:pt x="179" y="6"/>
                  </a:lnTo>
                  <a:lnTo>
                    <a:pt x="179" y="6"/>
                  </a:lnTo>
                  <a:lnTo>
                    <a:pt x="177" y="6"/>
                  </a:lnTo>
                  <a:lnTo>
                    <a:pt x="177" y="6"/>
                  </a:lnTo>
                  <a:lnTo>
                    <a:pt x="177" y="6"/>
                  </a:lnTo>
                  <a:lnTo>
                    <a:pt x="177" y="6"/>
                  </a:lnTo>
                  <a:lnTo>
                    <a:pt x="175" y="6"/>
                  </a:lnTo>
                  <a:lnTo>
                    <a:pt x="175" y="6"/>
                  </a:lnTo>
                  <a:lnTo>
                    <a:pt x="175" y="6"/>
                  </a:lnTo>
                  <a:lnTo>
                    <a:pt x="174" y="6"/>
                  </a:lnTo>
                  <a:lnTo>
                    <a:pt x="174" y="6"/>
                  </a:lnTo>
                  <a:lnTo>
                    <a:pt x="174" y="6"/>
                  </a:lnTo>
                  <a:lnTo>
                    <a:pt x="174" y="6"/>
                  </a:lnTo>
                  <a:lnTo>
                    <a:pt x="172" y="6"/>
                  </a:lnTo>
                  <a:lnTo>
                    <a:pt x="172" y="6"/>
                  </a:lnTo>
                  <a:lnTo>
                    <a:pt x="172" y="6"/>
                  </a:lnTo>
                  <a:lnTo>
                    <a:pt x="171" y="6"/>
                  </a:lnTo>
                  <a:lnTo>
                    <a:pt x="171" y="6"/>
                  </a:lnTo>
                  <a:lnTo>
                    <a:pt x="171" y="6"/>
                  </a:lnTo>
                  <a:lnTo>
                    <a:pt x="171" y="7"/>
                  </a:lnTo>
                  <a:lnTo>
                    <a:pt x="169" y="7"/>
                  </a:lnTo>
                  <a:lnTo>
                    <a:pt x="169" y="7"/>
                  </a:lnTo>
                  <a:lnTo>
                    <a:pt x="169" y="7"/>
                  </a:lnTo>
                  <a:lnTo>
                    <a:pt x="167" y="7"/>
                  </a:lnTo>
                  <a:lnTo>
                    <a:pt x="167" y="7"/>
                  </a:lnTo>
                  <a:lnTo>
                    <a:pt x="167" y="7"/>
                  </a:lnTo>
                  <a:lnTo>
                    <a:pt x="166" y="7"/>
                  </a:lnTo>
                  <a:lnTo>
                    <a:pt x="166" y="7"/>
                  </a:lnTo>
                  <a:lnTo>
                    <a:pt x="166" y="7"/>
                  </a:lnTo>
                  <a:lnTo>
                    <a:pt x="166" y="7"/>
                  </a:lnTo>
                  <a:lnTo>
                    <a:pt x="164" y="7"/>
                  </a:lnTo>
                  <a:lnTo>
                    <a:pt x="164" y="7"/>
                  </a:lnTo>
                  <a:lnTo>
                    <a:pt x="164" y="7"/>
                  </a:lnTo>
                  <a:lnTo>
                    <a:pt x="162" y="7"/>
                  </a:lnTo>
                  <a:lnTo>
                    <a:pt x="162" y="7"/>
                  </a:lnTo>
                  <a:lnTo>
                    <a:pt x="162" y="7"/>
                  </a:lnTo>
                  <a:lnTo>
                    <a:pt x="162" y="7"/>
                  </a:lnTo>
                  <a:lnTo>
                    <a:pt x="161" y="7"/>
                  </a:lnTo>
                  <a:lnTo>
                    <a:pt x="161" y="7"/>
                  </a:lnTo>
                  <a:lnTo>
                    <a:pt x="161" y="7"/>
                  </a:lnTo>
                  <a:lnTo>
                    <a:pt x="159" y="7"/>
                  </a:lnTo>
                  <a:lnTo>
                    <a:pt x="159" y="7"/>
                  </a:lnTo>
                  <a:lnTo>
                    <a:pt x="159" y="7"/>
                  </a:lnTo>
                  <a:lnTo>
                    <a:pt x="159" y="7"/>
                  </a:lnTo>
                  <a:lnTo>
                    <a:pt x="157" y="7"/>
                  </a:lnTo>
                  <a:lnTo>
                    <a:pt x="157" y="7"/>
                  </a:lnTo>
                  <a:lnTo>
                    <a:pt x="157" y="7"/>
                  </a:lnTo>
                  <a:lnTo>
                    <a:pt x="156" y="7"/>
                  </a:lnTo>
                  <a:lnTo>
                    <a:pt x="156" y="7"/>
                  </a:lnTo>
                  <a:lnTo>
                    <a:pt x="156" y="7"/>
                  </a:lnTo>
                  <a:lnTo>
                    <a:pt x="154" y="7"/>
                  </a:lnTo>
                  <a:lnTo>
                    <a:pt x="154" y="7"/>
                  </a:lnTo>
                  <a:lnTo>
                    <a:pt x="154" y="7"/>
                  </a:lnTo>
                  <a:lnTo>
                    <a:pt x="154" y="7"/>
                  </a:lnTo>
                  <a:lnTo>
                    <a:pt x="153" y="7"/>
                  </a:lnTo>
                  <a:lnTo>
                    <a:pt x="153" y="7"/>
                  </a:lnTo>
                  <a:lnTo>
                    <a:pt x="153" y="7"/>
                  </a:lnTo>
                  <a:lnTo>
                    <a:pt x="151" y="7"/>
                  </a:lnTo>
                  <a:lnTo>
                    <a:pt x="151" y="7"/>
                  </a:lnTo>
                  <a:lnTo>
                    <a:pt x="151" y="7"/>
                  </a:lnTo>
                  <a:lnTo>
                    <a:pt x="151" y="7"/>
                  </a:lnTo>
                  <a:lnTo>
                    <a:pt x="149" y="9"/>
                  </a:lnTo>
                  <a:lnTo>
                    <a:pt x="149" y="9"/>
                  </a:lnTo>
                  <a:lnTo>
                    <a:pt x="149" y="9"/>
                  </a:lnTo>
                  <a:lnTo>
                    <a:pt x="148" y="9"/>
                  </a:lnTo>
                  <a:lnTo>
                    <a:pt x="148" y="9"/>
                  </a:lnTo>
                  <a:lnTo>
                    <a:pt x="148" y="9"/>
                  </a:lnTo>
                  <a:lnTo>
                    <a:pt x="148" y="9"/>
                  </a:lnTo>
                  <a:lnTo>
                    <a:pt x="146" y="9"/>
                  </a:lnTo>
                  <a:lnTo>
                    <a:pt x="146" y="9"/>
                  </a:lnTo>
                  <a:lnTo>
                    <a:pt x="146" y="9"/>
                  </a:lnTo>
                  <a:lnTo>
                    <a:pt x="144" y="9"/>
                  </a:lnTo>
                  <a:lnTo>
                    <a:pt x="144" y="9"/>
                  </a:lnTo>
                  <a:lnTo>
                    <a:pt x="144" y="9"/>
                  </a:lnTo>
                  <a:lnTo>
                    <a:pt x="143" y="9"/>
                  </a:lnTo>
                  <a:lnTo>
                    <a:pt x="143" y="9"/>
                  </a:lnTo>
                  <a:lnTo>
                    <a:pt x="143" y="9"/>
                  </a:lnTo>
                  <a:lnTo>
                    <a:pt x="143" y="9"/>
                  </a:lnTo>
                  <a:lnTo>
                    <a:pt x="141" y="9"/>
                  </a:lnTo>
                  <a:lnTo>
                    <a:pt x="141" y="9"/>
                  </a:lnTo>
                  <a:lnTo>
                    <a:pt x="141" y="9"/>
                  </a:lnTo>
                  <a:lnTo>
                    <a:pt x="140" y="9"/>
                  </a:lnTo>
                  <a:lnTo>
                    <a:pt x="140" y="9"/>
                  </a:lnTo>
                  <a:lnTo>
                    <a:pt x="140" y="9"/>
                  </a:lnTo>
                  <a:lnTo>
                    <a:pt x="140" y="9"/>
                  </a:lnTo>
                  <a:lnTo>
                    <a:pt x="138" y="9"/>
                  </a:lnTo>
                  <a:lnTo>
                    <a:pt x="138" y="9"/>
                  </a:lnTo>
                  <a:lnTo>
                    <a:pt x="138" y="9"/>
                  </a:lnTo>
                  <a:lnTo>
                    <a:pt x="136" y="9"/>
                  </a:lnTo>
                  <a:lnTo>
                    <a:pt x="136" y="9"/>
                  </a:lnTo>
                  <a:lnTo>
                    <a:pt x="136" y="9"/>
                  </a:lnTo>
                  <a:lnTo>
                    <a:pt x="135" y="9"/>
                  </a:lnTo>
                  <a:lnTo>
                    <a:pt x="135" y="9"/>
                  </a:lnTo>
                  <a:lnTo>
                    <a:pt x="135" y="9"/>
                  </a:lnTo>
                  <a:lnTo>
                    <a:pt x="135" y="9"/>
                  </a:lnTo>
                  <a:lnTo>
                    <a:pt x="133" y="9"/>
                  </a:lnTo>
                  <a:lnTo>
                    <a:pt x="133" y="9"/>
                  </a:lnTo>
                  <a:lnTo>
                    <a:pt x="133" y="9"/>
                  </a:lnTo>
                  <a:lnTo>
                    <a:pt x="131" y="9"/>
                  </a:lnTo>
                  <a:lnTo>
                    <a:pt x="131" y="9"/>
                  </a:lnTo>
                  <a:lnTo>
                    <a:pt x="131" y="9"/>
                  </a:lnTo>
                  <a:lnTo>
                    <a:pt x="131" y="9"/>
                  </a:lnTo>
                  <a:lnTo>
                    <a:pt x="130" y="11"/>
                  </a:lnTo>
                  <a:lnTo>
                    <a:pt x="130" y="11"/>
                  </a:lnTo>
                  <a:lnTo>
                    <a:pt x="130" y="11"/>
                  </a:lnTo>
                  <a:lnTo>
                    <a:pt x="128" y="11"/>
                  </a:lnTo>
                  <a:lnTo>
                    <a:pt x="128" y="11"/>
                  </a:lnTo>
                  <a:lnTo>
                    <a:pt x="128" y="11"/>
                  </a:lnTo>
                  <a:lnTo>
                    <a:pt x="128" y="11"/>
                  </a:lnTo>
                  <a:lnTo>
                    <a:pt x="127" y="11"/>
                  </a:lnTo>
                  <a:lnTo>
                    <a:pt x="127" y="11"/>
                  </a:lnTo>
                  <a:lnTo>
                    <a:pt x="127" y="11"/>
                  </a:lnTo>
                  <a:lnTo>
                    <a:pt x="125" y="11"/>
                  </a:lnTo>
                  <a:lnTo>
                    <a:pt x="125" y="11"/>
                  </a:lnTo>
                  <a:lnTo>
                    <a:pt x="125" y="11"/>
                  </a:lnTo>
                  <a:lnTo>
                    <a:pt x="123" y="11"/>
                  </a:lnTo>
                  <a:lnTo>
                    <a:pt x="123" y="11"/>
                  </a:lnTo>
                  <a:lnTo>
                    <a:pt x="123" y="11"/>
                  </a:lnTo>
                  <a:lnTo>
                    <a:pt x="123" y="11"/>
                  </a:lnTo>
                  <a:lnTo>
                    <a:pt x="122" y="11"/>
                  </a:lnTo>
                  <a:lnTo>
                    <a:pt x="122" y="11"/>
                  </a:lnTo>
                  <a:lnTo>
                    <a:pt x="122" y="11"/>
                  </a:lnTo>
                  <a:lnTo>
                    <a:pt x="120" y="11"/>
                  </a:lnTo>
                  <a:lnTo>
                    <a:pt x="120" y="11"/>
                  </a:lnTo>
                  <a:lnTo>
                    <a:pt x="120" y="11"/>
                  </a:lnTo>
                  <a:lnTo>
                    <a:pt x="120" y="11"/>
                  </a:lnTo>
                  <a:lnTo>
                    <a:pt x="118" y="11"/>
                  </a:lnTo>
                  <a:lnTo>
                    <a:pt x="118" y="11"/>
                  </a:lnTo>
                  <a:lnTo>
                    <a:pt x="118" y="11"/>
                  </a:lnTo>
                  <a:lnTo>
                    <a:pt x="117" y="11"/>
                  </a:lnTo>
                  <a:lnTo>
                    <a:pt x="117" y="11"/>
                  </a:lnTo>
                  <a:lnTo>
                    <a:pt x="117" y="11"/>
                  </a:lnTo>
                  <a:lnTo>
                    <a:pt x="117" y="11"/>
                  </a:lnTo>
                  <a:lnTo>
                    <a:pt x="115" y="11"/>
                  </a:lnTo>
                  <a:lnTo>
                    <a:pt x="115" y="11"/>
                  </a:lnTo>
                  <a:lnTo>
                    <a:pt x="115" y="11"/>
                  </a:lnTo>
                  <a:lnTo>
                    <a:pt x="114" y="11"/>
                  </a:lnTo>
                  <a:lnTo>
                    <a:pt x="114" y="11"/>
                  </a:lnTo>
                  <a:lnTo>
                    <a:pt x="114" y="11"/>
                  </a:lnTo>
                  <a:lnTo>
                    <a:pt x="112" y="11"/>
                  </a:lnTo>
                  <a:lnTo>
                    <a:pt x="112" y="11"/>
                  </a:lnTo>
                  <a:lnTo>
                    <a:pt x="112" y="11"/>
                  </a:lnTo>
                  <a:lnTo>
                    <a:pt x="112" y="11"/>
                  </a:lnTo>
                  <a:lnTo>
                    <a:pt x="110" y="13"/>
                  </a:lnTo>
                  <a:lnTo>
                    <a:pt x="110" y="13"/>
                  </a:lnTo>
                  <a:lnTo>
                    <a:pt x="110" y="13"/>
                  </a:lnTo>
                  <a:lnTo>
                    <a:pt x="109" y="13"/>
                  </a:lnTo>
                  <a:lnTo>
                    <a:pt x="109" y="13"/>
                  </a:lnTo>
                  <a:lnTo>
                    <a:pt x="109" y="13"/>
                  </a:lnTo>
                  <a:lnTo>
                    <a:pt x="109" y="13"/>
                  </a:lnTo>
                  <a:lnTo>
                    <a:pt x="107" y="13"/>
                  </a:lnTo>
                  <a:lnTo>
                    <a:pt x="107" y="13"/>
                  </a:lnTo>
                  <a:lnTo>
                    <a:pt x="107" y="13"/>
                  </a:lnTo>
                  <a:lnTo>
                    <a:pt x="105" y="13"/>
                  </a:lnTo>
                  <a:lnTo>
                    <a:pt x="105" y="13"/>
                  </a:lnTo>
                  <a:lnTo>
                    <a:pt x="105" y="13"/>
                  </a:lnTo>
                  <a:lnTo>
                    <a:pt x="104" y="13"/>
                  </a:lnTo>
                  <a:lnTo>
                    <a:pt x="104" y="13"/>
                  </a:lnTo>
                  <a:lnTo>
                    <a:pt x="104" y="13"/>
                  </a:lnTo>
                  <a:lnTo>
                    <a:pt x="104" y="13"/>
                  </a:lnTo>
                  <a:lnTo>
                    <a:pt x="102" y="13"/>
                  </a:lnTo>
                  <a:lnTo>
                    <a:pt x="102" y="13"/>
                  </a:lnTo>
                  <a:lnTo>
                    <a:pt x="102" y="13"/>
                  </a:lnTo>
                  <a:lnTo>
                    <a:pt x="101" y="13"/>
                  </a:lnTo>
                  <a:lnTo>
                    <a:pt x="101" y="13"/>
                  </a:lnTo>
                  <a:lnTo>
                    <a:pt x="101" y="13"/>
                  </a:lnTo>
                  <a:lnTo>
                    <a:pt x="101" y="13"/>
                  </a:lnTo>
                  <a:lnTo>
                    <a:pt x="99" y="13"/>
                  </a:lnTo>
                  <a:lnTo>
                    <a:pt x="99" y="13"/>
                  </a:lnTo>
                  <a:lnTo>
                    <a:pt x="99" y="13"/>
                  </a:lnTo>
                  <a:lnTo>
                    <a:pt x="97" y="13"/>
                  </a:lnTo>
                  <a:lnTo>
                    <a:pt x="97" y="13"/>
                  </a:lnTo>
                  <a:lnTo>
                    <a:pt x="97" y="13"/>
                  </a:lnTo>
                  <a:lnTo>
                    <a:pt x="97" y="13"/>
                  </a:lnTo>
                  <a:lnTo>
                    <a:pt x="96" y="13"/>
                  </a:lnTo>
                  <a:lnTo>
                    <a:pt x="96" y="13"/>
                  </a:lnTo>
                  <a:lnTo>
                    <a:pt x="96" y="13"/>
                  </a:lnTo>
                  <a:lnTo>
                    <a:pt x="94" y="14"/>
                  </a:lnTo>
                  <a:lnTo>
                    <a:pt x="94" y="14"/>
                  </a:lnTo>
                  <a:lnTo>
                    <a:pt x="94" y="14"/>
                  </a:lnTo>
                  <a:lnTo>
                    <a:pt x="92" y="14"/>
                  </a:lnTo>
                  <a:lnTo>
                    <a:pt x="92" y="14"/>
                  </a:lnTo>
                  <a:lnTo>
                    <a:pt x="92" y="14"/>
                  </a:lnTo>
                  <a:lnTo>
                    <a:pt x="92" y="14"/>
                  </a:lnTo>
                  <a:lnTo>
                    <a:pt x="91" y="14"/>
                  </a:lnTo>
                  <a:lnTo>
                    <a:pt x="91" y="14"/>
                  </a:lnTo>
                  <a:lnTo>
                    <a:pt x="91" y="14"/>
                  </a:lnTo>
                  <a:lnTo>
                    <a:pt x="89" y="14"/>
                  </a:lnTo>
                  <a:lnTo>
                    <a:pt x="89" y="14"/>
                  </a:lnTo>
                  <a:lnTo>
                    <a:pt x="89" y="14"/>
                  </a:lnTo>
                  <a:lnTo>
                    <a:pt x="89" y="14"/>
                  </a:lnTo>
                  <a:lnTo>
                    <a:pt x="88" y="14"/>
                  </a:lnTo>
                  <a:lnTo>
                    <a:pt x="88" y="14"/>
                  </a:lnTo>
                  <a:lnTo>
                    <a:pt x="88" y="14"/>
                  </a:lnTo>
                  <a:lnTo>
                    <a:pt x="86" y="14"/>
                  </a:lnTo>
                  <a:lnTo>
                    <a:pt x="86" y="14"/>
                  </a:lnTo>
                  <a:lnTo>
                    <a:pt x="86" y="14"/>
                  </a:lnTo>
                  <a:lnTo>
                    <a:pt x="86" y="14"/>
                  </a:lnTo>
                  <a:lnTo>
                    <a:pt x="84" y="14"/>
                  </a:lnTo>
                  <a:lnTo>
                    <a:pt x="84" y="14"/>
                  </a:lnTo>
                  <a:lnTo>
                    <a:pt x="84" y="14"/>
                  </a:lnTo>
                  <a:lnTo>
                    <a:pt x="83" y="14"/>
                  </a:lnTo>
                  <a:lnTo>
                    <a:pt x="83" y="14"/>
                  </a:lnTo>
                  <a:lnTo>
                    <a:pt x="83" y="14"/>
                  </a:lnTo>
                  <a:lnTo>
                    <a:pt x="81" y="14"/>
                  </a:lnTo>
                  <a:lnTo>
                    <a:pt x="81" y="14"/>
                  </a:lnTo>
                  <a:lnTo>
                    <a:pt x="81" y="16"/>
                  </a:lnTo>
                  <a:lnTo>
                    <a:pt x="81" y="16"/>
                  </a:lnTo>
                  <a:lnTo>
                    <a:pt x="79" y="16"/>
                  </a:lnTo>
                  <a:lnTo>
                    <a:pt x="79" y="16"/>
                  </a:lnTo>
                  <a:lnTo>
                    <a:pt x="79" y="16"/>
                  </a:lnTo>
                  <a:lnTo>
                    <a:pt x="78" y="16"/>
                  </a:lnTo>
                  <a:lnTo>
                    <a:pt x="78" y="16"/>
                  </a:lnTo>
                  <a:lnTo>
                    <a:pt x="78" y="16"/>
                  </a:lnTo>
                  <a:lnTo>
                    <a:pt x="78" y="16"/>
                  </a:lnTo>
                  <a:lnTo>
                    <a:pt x="76" y="16"/>
                  </a:lnTo>
                  <a:lnTo>
                    <a:pt x="76" y="16"/>
                  </a:lnTo>
                  <a:lnTo>
                    <a:pt x="76" y="16"/>
                  </a:lnTo>
                  <a:lnTo>
                    <a:pt x="74" y="16"/>
                  </a:lnTo>
                  <a:lnTo>
                    <a:pt x="74" y="16"/>
                  </a:lnTo>
                  <a:lnTo>
                    <a:pt x="74" y="16"/>
                  </a:lnTo>
                  <a:lnTo>
                    <a:pt x="73" y="16"/>
                  </a:lnTo>
                  <a:lnTo>
                    <a:pt x="73" y="16"/>
                  </a:lnTo>
                  <a:lnTo>
                    <a:pt x="73" y="16"/>
                  </a:lnTo>
                  <a:lnTo>
                    <a:pt x="73" y="16"/>
                  </a:lnTo>
                  <a:lnTo>
                    <a:pt x="71" y="16"/>
                  </a:lnTo>
                  <a:lnTo>
                    <a:pt x="71" y="16"/>
                  </a:lnTo>
                  <a:lnTo>
                    <a:pt x="71" y="16"/>
                  </a:lnTo>
                  <a:lnTo>
                    <a:pt x="70" y="16"/>
                  </a:lnTo>
                  <a:lnTo>
                    <a:pt x="70" y="16"/>
                  </a:lnTo>
                  <a:lnTo>
                    <a:pt x="70" y="16"/>
                  </a:lnTo>
                  <a:lnTo>
                    <a:pt x="70" y="16"/>
                  </a:lnTo>
                  <a:lnTo>
                    <a:pt x="68" y="16"/>
                  </a:lnTo>
                  <a:lnTo>
                    <a:pt x="68" y="16"/>
                  </a:lnTo>
                  <a:lnTo>
                    <a:pt x="68" y="16"/>
                  </a:lnTo>
                  <a:lnTo>
                    <a:pt x="66" y="16"/>
                  </a:lnTo>
                  <a:lnTo>
                    <a:pt x="66" y="16"/>
                  </a:lnTo>
                  <a:lnTo>
                    <a:pt x="66" y="16"/>
                  </a:lnTo>
                  <a:lnTo>
                    <a:pt x="66" y="16"/>
                  </a:lnTo>
                  <a:lnTo>
                    <a:pt x="65" y="16"/>
                  </a:lnTo>
                  <a:lnTo>
                    <a:pt x="65" y="16"/>
                  </a:lnTo>
                  <a:lnTo>
                    <a:pt x="65" y="16"/>
                  </a:lnTo>
                  <a:lnTo>
                    <a:pt x="63" y="16"/>
                  </a:lnTo>
                  <a:lnTo>
                    <a:pt x="63" y="16"/>
                  </a:lnTo>
                  <a:lnTo>
                    <a:pt x="63" y="16"/>
                  </a:lnTo>
                  <a:lnTo>
                    <a:pt x="61" y="16"/>
                  </a:lnTo>
                  <a:lnTo>
                    <a:pt x="61" y="16"/>
                  </a:lnTo>
                  <a:lnTo>
                    <a:pt x="61" y="16"/>
                  </a:lnTo>
                  <a:lnTo>
                    <a:pt x="61" y="16"/>
                  </a:lnTo>
                  <a:lnTo>
                    <a:pt x="60" y="16"/>
                  </a:lnTo>
                  <a:lnTo>
                    <a:pt x="60" y="16"/>
                  </a:lnTo>
                  <a:lnTo>
                    <a:pt x="60" y="16"/>
                  </a:lnTo>
                  <a:lnTo>
                    <a:pt x="58" y="16"/>
                  </a:lnTo>
                  <a:lnTo>
                    <a:pt x="58" y="16"/>
                  </a:lnTo>
                  <a:lnTo>
                    <a:pt x="58" y="16"/>
                  </a:lnTo>
                  <a:lnTo>
                    <a:pt x="58" y="16"/>
                  </a:lnTo>
                  <a:lnTo>
                    <a:pt x="57" y="16"/>
                  </a:lnTo>
                  <a:lnTo>
                    <a:pt x="57" y="16"/>
                  </a:lnTo>
                  <a:lnTo>
                    <a:pt x="57" y="16"/>
                  </a:lnTo>
                  <a:lnTo>
                    <a:pt x="55" y="16"/>
                  </a:lnTo>
                  <a:lnTo>
                    <a:pt x="55" y="16"/>
                  </a:lnTo>
                  <a:lnTo>
                    <a:pt x="55" y="16"/>
                  </a:lnTo>
                  <a:lnTo>
                    <a:pt x="55" y="16"/>
                  </a:lnTo>
                  <a:lnTo>
                    <a:pt x="53" y="16"/>
                  </a:lnTo>
                  <a:lnTo>
                    <a:pt x="53" y="16"/>
                  </a:lnTo>
                  <a:lnTo>
                    <a:pt x="53" y="16"/>
                  </a:lnTo>
                  <a:lnTo>
                    <a:pt x="52" y="18"/>
                  </a:lnTo>
                  <a:lnTo>
                    <a:pt x="52" y="18"/>
                  </a:lnTo>
                  <a:lnTo>
                    <a:pt x="52" y="18"/>
                  </a:lnTo>
                  <a:lnTo>
                    <a:pt x="50" y="18"/>
                  </a:lnTo>
                  <a:lnTo>
                    <a:pt x="50" y="18"/>
                  </a:lnTo>
                  <a:lnTo>
                    <a:pt x="50" y="18"/>
                  </a:lnTo>
                  <a:lnTo>
                    <a:pt x="50" y="18"/>
                  </a:lnTo>
                  <a:lnTo>
                    <a:pt x="48" y="18"/>
                  </a:lnTo>
                  <a:lnTo>
                    <a:pt x="48" y="18"/>
                  </a:lnTo>
                  <a:lnTo>
                    <a:pt x="48" y="18"/>
                  </a:lnTo>
                  <a:lnTo>
                    <a:pt x="47" y="18"/>
                  </a:lnTo>
                  <a:lnTo>
                    <a:pt x="47" y="18"/>
                  </a:lnTo>
                  <a:lnTo>
                    <a:pt x="47" y="18"/>
                  </a:lnTo>
                  <a:lnTo>
                    <a:pt x="47" y="18"/>
                  </a:lnTo>
                  <a:lnTo>
                    <a:pt x="45" y="18"/>
                  </a:lnTo>
                  <a:lnTo>
                    <a:pt x="45" y="18"/>
                  </a:lnTo>
                  <a:lnTo>
                    <a:pt x="45" y="18"/>
                  </a:lnTo>
                  <a:lnTo>
                    <a:pt x="44" y="18"/>
                  </a:lnTo>
                  <a:lnTo>
                    <a:pt x="44" y="18"/>
                  </a:lnTo>
                  <a:lnTo>
                    <a:pt x="44" y="18"/>
                  </a:lnTo>
                  <a:lnTo>
                    <a:pt x="42" y="18"/>
                  </a:lnTo>
                  <a:lnTo>
                    <a:pt x="42" y="18"/>
                  </a:lnTo>
                  <a:lnTo>
                    <a:pt x="42" y="18"/>
                  </a:lnTo>
                  <a:lnTo>
                    <a:pt x="42" y="18"/>
                  </a:lnTo>
                  <a:lnTo>
                    <a:pt x="40" y="18"/>
                  </a:lnTo>
                  <a:lnTo>
                    <a:pt x="40" y="18"/>
                  </a:lnTo>
                  <a:lnTo>
                    <a:pt x="40" y="18"/>
                  </a:lnTo>
                  <a:lnTo>
                    <a:pt x="39" y="18"/>
                  </a:lnTo>
                  <a:lnTo>
                    <a:pt x="39" y="18"/>
                  </a:lnTo>
                  <a:lnTo>
                    <a:pt x="39" y="18"/>
                  </a:lnTo>
                  <a:lnTo>
                    <a:pt x="39" y="18"/>
                  </a:lnTo>
                  <a:lnTo>
                    <a:pt x="37" y="18"/>
                  </a:lnTo>
                  <a:lnTo>
                    <a:pt x="37" y="18"/>
                  </a:lnTo>
                  <a:lnTo>
                    <a:pt x="37" y="18"/>
                  </a:lnTo>
                  <a:lnTo>
                    <a:pt x="35" y="18"/>
                  </a:lnTo>
                  <a:lnTo>
                    <a:pt x="35" y="18"/>
                  </a:lnTo>
                  <a:lnTo>
                    <a:pt x="35" y="18"/>
                  </a:lnTo>
                  <a:lnTo>
                    <a:pt x="35" y="18"/>
                  </a:lnTo>
                  <a:lnTo>
                    <a:pt x="34" y="18"/>
                  </a:lnTo>
                  <a:lnTo>
                    <a:pt x="34" y="18"/>
                  </a:lnTo>
                  <a:lnTo>
                    <a:pt x="34" y="18"/>
                  </a:lnTo>
                  <a:lnTo>
                    <a:pt x="32" y="18"/>
                  </a:lnTo>
                  <a:lnTo>
                    <a:pt x="32" y="18"/>
                  </a:lnTo>
                  <a:lnTo>
                    <a:pt x="32" y="18"/>
                  </a:lnTo>
                  <a:lnTo>
                    <a:pt x="31" y="18"/>
                  </a:lnTo>
                  <a:lnTo>
                    <a:pt x="31" y="18"/>
                  </a:lnTo>
                  <a:lnTo>
                    <a:pt x="31" y="20"/>
                  </a:lnTo>
                  <a:lnTo>
                    <a:pt x="31" y="20"/>
                  </a:lnTo>
                  <a:lnTo>
                    <a:pt x="29" y="20"/>
                  </a:lnTo>
                  <a:lnTo>
                    <a:pt x="29" y="20"/>
                  </a:lnTo>
                  <a:lnTo>
                    <a:pt x="29" y="20"/>
                  </a:lnTo>
                  <a:lnTo>
                    <a:pt x="27" y="20"/>
                  </a:lnTo>
                  <a:lnTo>
                    <a:pt x="27" y="20"/>
                  </a:lnTo>
                  <a:lnTo>
                    <a:pt x="27" y="20"/>
                  </a:lnTo>
                  <a:lnTo>
                    <a:pt x="27" y="20"/>
                  </a:lnTo>
                  <a:lnTo>
                    <a:pt x="26" y="20"/>
                  </a:lnTo>
                  <a:lnTo>
                    <a:pt x="26" y="20"/>
                  </a:lnTo>
                  <a:lnTo>
                    <a:pt x="26" y="20"/>
                  </a:lnTo>
                  <a:lnTo>
                    <a:pt x="24" y="20"/>
                  </a:lnTo>
                  <a:lnTo>
                    <a:pt x="24" y="20"/>
                  </a:lnTo>
                  <a:lnTo>
                    <a:pt x="24" y="20"/>
                  </a:lnTo>
                  <a:lnTo>
                    <a:pt x="24" y="20"/>
                  </a:lnTo>
                  <a:lnTo>
                    <a:pt x="22" y="20"/>
                  </a:lnTo>
                  <a:lnTo>
                    <a:pt x="22" y="20"/>
                  </a:lnTo>
                  <a:lnTo>
                    <a:pt x="22" y="20"/>
                  </a:lnTo>
                  <a:lnTo>
                    <a:pt x="21" y="20"/>
                  </a:lnTo>
                  <a:lnTo>
                    <a:pt x="21" y="20"/>
                  </a:lnTo>
                  <a:lnTo>
                    <a:pt x="21" y="20"/>
                  </a:lnTo>
                  <a:lnTo>
                    <a:pt x="19" y="20"/>
                  </a:lnTo>
                  <a:lnTo>
                    <a:pt x="19" y="20"/>
                  </a:lnTo>
                  <a:lnTo>
                    <a:pt x="19" y="20"/>
                  </a:lnTo>
                  <a:lnTo>
                    <a:pt x="19" y="20"/>
                  </a:lnTo>
                  <a:lnTo>
                    <a:pt x="18" y="20"/>
                  </a:lnTo>
                  <a:lnTo>
                    <a:pt x="18" y="20"/>
                  </a:lnTo>
                  <a:lnTo>
                    <a:pt x="18" y="20"/>
                  </a:lnTo>
                  <a:lnTo>
                    <a:pt x="16" y="20"/>
                  </a:lnTo>
                  <a:lnTo>
                    <a:pt x="16" y="20"/>
                  </a:lnTo>
                  <a:lnTo>
                    <a:pt x="16" y="20"/>
                  </a:lnTo>
                  <a:lnTo>
                    <a:pt x="16" y="20"/>
                  </a:lnTo>
                  <a:lnTo>
                    <a:pt x="14" y="20"/>
                  </a:lnTo>
                  <a:lnTo>
                    <a:pt x="14" y="20"/>
                  </a:lnTo>
                  <a:lnTo>
                    <a:pt x="14" y="20"/>
                  </a:lnTo>
                  <a:lnTo>
                    <a:pt x="13" y="20"/>
                  </a:lnTo>
                  <a:lnTo>
                    <a:pt x="13" y="20"/>
                  </a:lnTo>
                  <a:lnTo>
                    <a:pt x="13" y="21"/>
                  </a:lnTo>
                  <a:lnTo>
                    <a:pt x="11" y="21"/>
                  </a:lnTo>
                  <a:lnTo>
                    <a:pt x="11" y="21"/>
                  </a:lnTo>
                  <a:lnTo>
                    <a:pt x="11" y="21"/>
                  </a:lnTo>
                  <a:lnTo>
                    <a:pt x="11" y="21"/>
                  </a:lnTo>
                  <a:lnTo>
                    <a:pt x="9" y="21"/>
                  </a:lnTo>
                  <a:lnTo>
                    <a:pt x="9" y="21"/>
                  </a:lnTo>
                  <a:lnTo>
                    <a:pt x="9" y="21"/>
                  </a:lnTo>
                  <a:lnTo>
                    <a:pt x="8" y="21"/>
                  </a:lnTo>
                  <a:lnTo>
                    <a:pt x="8" y="21"/>
                  </a:lnTo>
                  <a:lnTo>
                    <a:pt x="8" y="21"/>
                  </a:lnTo>
                  <a:lnTo>
                    <a:pt x="8" y="21"/>
                  </a:lnTo>
                  <a:lnTo>
                    <a:pt x="6" y="21"/>
                  </a:lnTo>
                  <a:lnTo>
                    <a:pt x="6" y="21"/>
                  </a:lnTo>
                  <a:lnTo>
                    <a:pt x="6" y="21"/>
                  </a:lnTo>
                  <a:lnTo>
                    <a:pt x="4" y="21"/>
                  </a:lnTo>
                  <a:lnTo>
                    <a:pt x="4" y="21"/>
                  </a:lnTo>
                  <a:lnTo>
                    <a:pt x="4" y="21"/>
                  </a:lnTo>
                  <a:lnTo>
                    <a:pt x="4" y="21"/>
                  </a:lnTo>
                  <a:lnTo>
                    <a:pt x="3" y="21"/>
                  </a:lnTo>
                  <a:lnTo>
                    <a:pt x="3" y="21"/>
                  </a:lnTo>
                  <a:lnTo>
                    <a:pt x="3" y="21"/>
                  </a:lnTo>
                  <a:lnTo>
                    <a:pt x="1" y="21"/>
                  </a:lnTo>
                  <a:lnTo>
                    <a:pt x="1" y="21"/>
                  </a:lnTo>
                  <a:lnTo>
                    <a:pt x="1" y="21"/>
                  </a:lnTo>
                  <a:lnTo>
                    <a:pt x="0" y="21"/>
                  </a:lnTo>
                  <a:lnTo>
                    <a:pt x="0" y="21"/>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48" name=""/>
            <p:cNvSpPr/>
            <p:nvPr/>
          </p:nvSpPr>
          <p:spPr>
            <a:xfrm>
              <a:off x="2498760" y="6249960"/>
              <a:ext cx="189000" cy="15840"/>
            </a:xfrm>
            <a:custGeom>
              <a:avLst/>
              <a:gdLst/>
              <a:ahLst/>
              <a:rect l="l" t="t" r="r" b="b"/>
              <a:pathLst>
                <a:path w="237" h="21">
                  <a:moveTo>
                    <a:pt x="0" y="21"/>
                  </a:moveTo>
                  <a:lnTo>
                    <a:pt x="0" y="21"/>
                  </a:lnTo>
                  <a:lnTo>
                    <a:pt x="0" y="21"/>
                  </a:lnTo>
                  <a:lnTo>
                    <a:pt x="1" y="21"/>
                  </a:lnTo>
                  <a:lnTo>
                    <a:pt x="1" y="21"/>
                  </a:lnTo>
                  <a:lnTo>
                    <a:pt x="1" y="21"/>
                  </a:lnTo>
                  <a:lnTo>
                    <a:pt x="3" y="21"/>
                  </a:lnTo>
                  <a:lnTo>
                    <a:pt x="3" y="21"/>
                  </a:lnTo>
                  <a:lnTo>
                    <a:pt x="3" y="21"/>
                  </a:lnTo>
                  <a:lnTo>
                    <a:pt x="4" y="21"/>
                  </a:lnTo>
                  <a:lnTo>
                    <a:pt x="4" y="21"/>
                  </a:lnTo>
                  <a:lnTo>
                    <a:pt x="4" y="21"/>
                  </a:lnTo>
                  <a:lnTo>
                    <a:pt x="4" y="21"/>
                  </a:lnTo>
                  <a:lnTo>
                    <a:pt x="6" y="21"/>
                  </a:lnTo>
                  <a:lnTo>
                    <a:pt x="6" y="21"/>
                  </a:lnTo>
                  <a:lnTo>
                    <a:pt x="6" y="21"/>
                  </a:lnTo>
                  <a:lnTo>
                    <a:pt x="8" y="21"/>
                  </a:lnTo>
                  <a:lnTo>
                    <a:pt x="8" y="21"/>
                  </a:lnTo>
                  <a:lnTo>
                    <a:pt x="8" y="21"/>
                  </a:lnTo>
                  <a:lnTo>
                    <a:pt x="8" y="21"/>
                  </a:lnTo>
                  <a:lnTo>
                    <a:pt x="9" y="21"/>
                  </a:lnTo>
                  <a:lnTo>
                    <a:pt x="9" y="21"/>
                  </a:lnTo>
                  <a:lnTo>
                    <a:pt x="9" y="21"/>
                  </a:lnTo>
                  <a:lnTo>
                    <a:pt x="11" y="21"/>
                  </a:lnTo>
                  <a:lnTo>
                    <a:pt x="11" y="21"/>
                  </a:lnTo>
                  <a:lnTo>
                    <a:pt x="11" y="21"/>
                  </a:lnTo>
                  <a:lnTo>
                    <a:pt x="11" y="21"/>
                  </a:lnTo>
                  <a:lnTo>
                    <a:pt x="13" y="21"/>
                  </a:lnTo>
                  <a:lnTo>
                    <a:pt x="13" y="20"/>
                  </a:lnTo>
                  <a:lnTo>
                    <a:pt x="13" y="20"/>
                  </a:lnTo>
                  <a:lnTo>
                    <a:pt x="14" y="20"/>
                  </a:lnTo>
                  <a:lnTo>
                    <a:pt x="14" y="20"/>
                  </a:lnTo>
                  <a:lnTo>
                    <a:pt x="14" y="20"/>
                  </a:lnTo>
                  <a:lnTo>
                    <a:pt x="16" y="20"/>
                  </a:lnTo>
                  <a:lnTo>
                    <a:pt x="16" y="20"/>
                  </a:lnTo>
                  <a:lnTo>
                    <a:pt x="16" y="20"/>
                  </a:lnTo>
                  <a:lnTo>
                    <a:pt x="16" y="20"/>
                  </a:lnTo>
                  <a:lnTo>
                    <a:pt x="18" y="20"/>
                  </a:lnTo>
                  <a:lnTo>
                    <a:pt x="18" y="20"/>
                  </a:lnTo>
                  <a:lnTo>
                    <a:pt x="18" y="20"/>
                  </a:lnTo>
                  <a:lnTo>
                    <a:pt x="19" y="20"/>
                  </a:lnTo>
                  <a:lnTo>
                    <a:pt x="19" y="20"/>
                  </a:lnTo>
                  <a:lnTo>
                    <a:pt x="19" y="20"/>
                  </a:lnTo>
                  <a:lnTo>
                    <a:pt x="19" y="20"/>
                  </a:lnTo>
                  <a:lnTo>
                    <a:pt x="21" y="20"/>
                  </a:lnTo>
                  <a:lnTo>
                    <a:pt x="21" y="20"/>
                  </a:lnTo>
                  <a:lnTo>
                    <a:pt x="21" y="20"/>
                  </a:lnTo>
                  <a:lnTo>
                    <a:pt x="22" y="20"/>
                  </a:lnTo>
                  <a:lnTo>
                    <a:pt x="22" y="20"/>
                  </a:lnTo>
                  <a:lnTo>
                    <a:pt x="22" y="20"/>
                  </a:lnTo>
                  <a:lnTo>
                    <a:pt x="24" y="20"/>
                  </a:lnTo>
                  <a:lnTo>
                    <a:pt x="24" y="20"/>
                  </a:lnTo>
                  <a:lnTo>
                    <a:pt x="24" y="20"/>
                  </a:lnTo>
                  <a:lnTo>
                    <a:pt x="24" y="20"/>
                  </a:lnTo>
                  <a:lnTo>
                    <a:pt x="26" y="20"/>
                  </a:lnTo>
                  <a:lnTo>
                    <a:pt x="26" y="20"/>
                  </a:lnTo>
                  <a:lnTo>
                    <a:pt x="26" y="20"/>
                  </a:lnTo>
                  <a:lnTo>
                    <a:pt x="27" y="20"/>
                  </a:lnTo>
                  <a:lnTo>
                    <a:pt x="27" y="20"/>
                  </a:lnTo>
                  <a:lnTo>
                    <a:pt x="27" y="20"/>
                  </a:lnTo>
                  <a:lnTo>
                    <a:pt x="27" y="20"/>
                  </a:lnTo>
                  <a:lnTo>
                    <a:pt x="29" y="20"/>
                  </a:lnTo>
                  <a:lnTo>
                    <a:pt x="29" y="20"/>
                  </a:lnTo>
                  <a:lnTo>
                    <a:pt x="29" y="20"/>
                  </a:lnTo>
                  <a:lnTo>
                    <a:pt x="31" y="20"/>
                  </a:lnTo>
                  <a:lnTo>
                    <a:pt x="31" y="20"/>
                  </a:lnTo>
                  <a:lnTo>
                    <a:pt x="31" y="18"/>
                  </a:lnTo>
                  <a:lnTo>
                    <a:pt x="31" y="18"/>
                  </a:lnTo>
                  <a:lnTo>
                    <a:pt x="32" y="18"/>
                  </a:lnTo>
                  <a:lnTo>
                    <a:pt x="32" y="18"/>
                  </a:lnTo>
                  <a:lnTo>
                    <a:pt x="32" y="18"/>
                  </a:lnTo>
                  <a:lnTo>
                    <a:pt x="34" y="18"/>
                  </a:lnTo>
                  <a:lnTo>
                    <a:pt x="34" y="18"/>
                  </a:lnTo>
                  <a:lnTo>
                    <a:pt x="34" y="18"/>
                  </a:lnTo>
                  <a:lnTo>
                    <a:pt x="35" y="18"/>
                  </a:lnTo>
                  <a:lnTo>
                    <a:pt x="35" y="18"/>
                  </a:lnTo>
                  <a:lnTo>
                    <a:pt x="35" y="18"/>
                  </a:lnTo>
                  <a:lnTo>
                    <a:pt x="35" y="18"/>
                  </a:lnTo>
                  <a:lnTo>
                    <a:pt x="37" y="18"/>
                  </a:lnTo>
                  <a:lnTo>
                    <a:pt x="37" y="18"/>
                  </a:lnTo>
                  <a:lnTo>
                    <a:pt x="37" y="18"/>
                  </a:lnTo>
                  <a:lnTo>
                    <a:pt x="39" y="18"/>
                  </a:lnTo>
                  <a:lnTo>
                    <a:pt x="39" y="18"/>
                  </a:lnTo>
                  <a:lnTo>
                    <a:pt x="39" y="18"/>
                  </a:lnTo>
                  <a:lnTo>
                    <a:pt x="39" y="18"/>
                  </a:lnTo>
                  <a:lnTo>
                    <a:pt x="40" y="18"/>
                  </a:lnTo>
                  <a:lnTo>
                    <a:pt x="40" y="18"/>
                  </a:lnTo>
                  <a:lnTo>
                    <a:pt x="40" y="18"/>
                  </a:lnTo>
                  <a:lnTo>
                    <a:pt x="42" y="18"/>
                  </a:lnTo>
                  <a:lnTo>
                    <a:pt x="42" y="18"/>
                  </a:lnTo>
                  <a:lnTo>
                    <a:pt x="42" y="18"/>
                  </a:lnTo>
                  <a:lnTo>
                    <a:pt x="42" y="18"/>
                  </a:lnTo>
                  <a:lnTo>
                    <a:pt x="44" y="18"/>
                  </a:lnTo>
                  <a:lnTo>
                    <a:pt x="44" y="18"/>
                  </a:lnTo>
                  <a:lnTo>
                    <a:pt x="44" y="18"/>
                  </a:lnTo>
                  <a:lnTo>
                    <a:pt x="45" y="18"/>
                  </a:lnTo>
                  <a:lnTo>
                    <a:pt x="45" y="18"/>
                  </a:lnTo>
                  <a:lnTo>
                    <a:pt x="45" y="18"/>
                  </a:lnTo>
                  <a:lnTo>
                    <a:pt x="47" y="18"/>
                  </a:lnTo>
                  <a:lnTo>
                    <a:pt x="47" y="18"/>
                  </a:lnTo>
                  <a:lnTo>
                    <a:pt x="47" y="18"/>
                  </a:lnTo>
                  <a:lnTo>
                    <a:pt x="47" y="18"/>
                  </a:lnTo>
                  <a:lnTo>
                    <a:pt x="48" y="18"/>
                  </a:lnTo>
                  <a:lnTo>
                    <a:pt x="48" y="18"/>
                  </a:lnTo>
                  <a:lnTo>
                    <a:pt x="48" y="18"/>
                  </a:lnTo>
                  <a:lnTo>
                    <a:pt x="50" y="18"/>
                  </a:lnTo>
                  <a:lnTo>
                    <a:pt x="50" y="18"/>
                  </a:lnTo>
                  <a:lnTo>
                    <a:pt x="50" y="18"/>
                  </a:lnTo>
                  <a:lnTo>
                    <a:pt x="50" y="18"/>
                  </a:lnTo>
                  <a:lnTo>
                    <a:pt x="52" y="18"/>
                  </a:lnTo>
                  <a:lnTo>
                    <a:pt x="52" y="18"/>
                  </a:lnTo>
                  <a:lnTo>
                    <a:pt x="52" y="18"/>
                  </a:lnTo>
                  <a:lnTo>
                    <a:pt x="53" y="16"/>
                  </a:lnTo>
                  <a:lnTo>
                    <a:pt x="53" y="16"/>
                  </a:lnTo>
                  <a:lnTo>
                    <a:pt x="53" y="16"/>
                  </a:lnTo>
                  <a:lnTo>
                    <a:pt x="55" y="16"/>
                  </a:lnTo>
                  <a:lnTo>
                    <a:pt x="55" y="16"/>
                  </a:lnTo>
                  <a:lnTo>
                    <a:pt x="55" y="16"/>
                  </a:lnTo>
                  <a:lnTo>
                    <a:pt x="55" y="16"/>
                  </a:lnTo>
                  <a:lnTo>
                    <a:pt x="57" y="16"/>
                  </a:lnTo>
                  <a:lnTo>
                    <a:pt x="57" y="16"/>
                  </a:lnTo>
                  <a:lnTo>
                    <a:pt x="57" y="16"/>
                  </a:lnTo>
                  <a:lnTo>
                    <a:pt x="58" y="16"/>
                  </a:lnTo>
                  <a:lnTo>
                    <a:pt x="58" y="16"/>
                  </a:lnTo>
                  <a:lnTo>
                    <a:pt x="58" y="16"/>
                  </a:lnTo>
                  <a:lnTo>
                    <a:pt x="58" y="16"/>
                  </a:lnTo>
                  <a:lnTo>
                    <a:pt x="60" y="16"/>
                  </a:lnTo>
                  <a:lnTo>
                    <a:pt x="60" y="16"/>
                  </a:lnTo>
                  <a:lnTo>
                    <a:pt x="60" y="16"/>
                  </a:lnTo>
                  <a:lnTo>
                    <a:pt x="61" y="16"/>
                  </a:lnTo>
                  <a:lnTo>
                    <a:pt x="61" y="16"/>
                  </a:lnTo>
                  <a:lnTo>
                    <a:pt x="61" y="16"/>
                  </a:lnTo>
                  <a:lnTo>
                    <a:pt x="61" y="16"/>
                  </a:lnTo>
                  <a:lnTo>
                    <a:pt x="63" y="16"/>
                  </a:lnTo>
                  <a:lnTo>
                    <a:pt x="63" y="16"/>
                  </a:lnTo>
                  <a:lnTo>
                    <a:pt x="63" y="16"/>
                  </a:lnTo>
                  <a:lnTo>
                    <a:pt x="65" y="16"/>
                  </a:lnTo>
                  <a:lnTo>
                    <a:pt x="65" y="16"/>
                  </a:lnTo>
                  <a:lnTo>
                    <a:pt x="65" y="16"/>
                  </a:lnTo>
                  <a:lnTo>
                    <a:pt x="66" y="16"/>
                  </a:lnTo>
                  <a:lnTo>
                    <a:pt x="66" y="16"/>
                  </a:lnTo>
                  <a:lnTo>
                    <a:pt x="66" y="16"/>
                  </a:lnTo>
                  <a:lnTo>
                    <a:pt x="66" y="16"/>
                  </a:lnTo>
                  <a:lnTo>
                    <a:pt x="68" y="16"/>
                  </a:lnTo>
                  <a:lnTo>
                    <a:pt x="68" y="16"/>
                  </a:lnTo>
                  <a:lnTo>
                    <a:pt x="68" y="16"/>
                  </a:lnTo>
                  <a:lnTo>
                    <a:pt x="70" y="16"/>
                  </a:lnTo>
                  <a:lnTo>
                    <a:pt x="70" y="16"/>
                  </a:lnTo>
                  <a:lnTo>
                    <a:pt x="70" y="16"/>
                  </a:lnTo>
                  <a:lnTo>
                    <a:pt x="70" y="16"/>
                  </a:lnTo>
                  <a:lnTo>
                    <a:pt x="71" y="16"/>
                  </a:lnTo>
                  <a:lnTo>
                    <a:pt x="71" y="16"/>
                  </a:lnTo>
                  <a:lnTo>
                    <a:pt x="71" y="16"/>
                  </a:lnTo>
                  <a:lnTo>
                    <a:pt x="73" y="16"/>
                  </a:lnTo>
                  <a:lnTo>
                    <a:pt x="73" y="16"/>
                  </a:lnTo>
                  <a:lnTo>
                    <a:pt x="73" y="16"/>
                  </a:lnTo>
                  <a:lnTo>
                    <a:pt x="73" y="16"/>
                  </a:lnTo>
                  <a:lnTo>
                    <a:pt x="74" y="16"/>
                  </a:lnTo>
                  <a:lnTo>
                    <a:pt x="74" y="16"/>
                  </a:lnTo>
                  <a:lnTo>
                    <a:pt x="74" y="16"/>
                  </a:lnTo>
                  <a:lnTo>
                    <a:pt x="76" y="16"/>
                  </a:lnTo>
                  <a:lnTo>
                    <a:pt x="76" y="16"/>
                  </a:lnTo>
                  <a:lnTo>
                    <a:pt x="76" y="16"/>
                  </a:lnTo>
                  <a:lnTo>
                    <a:pt x="78" y="16"/>
                  </a:lnTo>
                  <a:lnTo>
                    <a:pt x="78" y="16"/>
                  </a:lnTo>
                  <a:lnTo>
                    <a:pt x="78" y="16"/>
                  </a:lnTo>
                  <a:lnTo>
                    <a:pt x="78" y="16"/>
                  </a:lnTo>
                  <a:lnTo>
                    <a:pt x="79" y="16"/>
                  </a:lnTo>
                  <a:lnTo>
                    <a:pt x="79" y="16"/>
                  </a:lnTo>
                  <a:lnTo>
                    <a:pt x="79" y="16"/>
                  </a:lnTo>
                  <a:lnTo>
                    <a:pt x="81" y="16"/>
                  </a:lnTo>
                  <a:lnTo>
                    <a:pt x="81" y="16"/>
                  </a:lnTo>
                  <a:lnTo>
                    <a:pt x="81" y="14"/>
                  </a:lnTo>
                  <a:lnTo>
                    <a:pt x="81" y="14"/>
                  </a:lnTo>
                  <a:lnTo>
                    <a:pt x="83" y="14"/>
                  </a:lnTo>
                  <a:lnTo>
                    <a:pt x="83" y="14"/>
                  </a:lnTo>
                  <a:lnTo>
                    <a:pt x="83" y="14"/>
                  </a:lnTo>
                  <a:lnTo>
                    <a:pt x="84" y="14"/>
                  </a:lnTo>
                  <a:lnTo>
                    <a:pt x="84" y="14"/>
                  </a:lnTo>
                  <a:lnTo>
                    <a:pt x="84" y="14"/>
                  </a:lnTo>
                  <a:lnTo>
                    <a:pt x="86" y="14"/>
                  </a:lnTo>
                  <a:lnTo>
                    <a:pt x="86" y="14"/>
                  </a:lnTo>
                  <a:lnTo>
                    <a:pt x="86" y="14"/>
                  </a:lnTo>
                  <a:lnTo>
                    <a:pt x="86" y="14"/>
                  </a:lnTo>
                  <a:lnTo>
                    <a:pt x="88" y="14"/>
                  </a:lnTo>
                  <a:lnTo>
                    <a:pt x="88" y="14"/>
                  </a:lnTo>
                  <a:lnTo>
                    <a:pt x="88" y="14"/>
                  </a:lnTo>
                  <a:lnTo>
                    <a:pt x="89" y="14"/>
                  </a:lnTo>
                  <a:lnTo>
                    <a:pt x="89" y="14"/>
                  </a:lnTo>
                  <a:lnTo>
                    <a:pt x="89" y="14"/>
                  </a:lnTo>
                  <a:lnTo>
                    <a:pt x="89" y="14"/>
                  </a:lnTo>
                  <a:lnTo>
                    <a:pt x="91" y="14"/>
                  </a:lnTo>
                  <a:lnTo>
                    <a:pt x="91" y="14"/>
                  </a:lnTo>
                  <a:lnTo>
                    <a:pt x="91" y="14"/>
                  </a:lnTo>
                  <a:lnTo>
                    <a:pt x="92" y="14"/>
                  </a:lnTo>
                  <a:lnTo>
                    <a:pt x="92" y="14"/>
                  </a:lnTo>
                  <a:lnTo>
                    <a:pt x="92" y="14"/>
                  </a:lnTo>
                  <a:lnTo>
                    <a:pt x="92" y="14"/>
                  </a:lnTo>
                  <a:lnTo>
                    <a:pt x="94" y="14"/>
                  </a:lnTo>
                  <a:lnTo>
                    <a:pt x="94" y="14"/>
                  </a:lnTo>
                  <a:lnTo>
                    <a:pt x="94" y="14"/>
                  </a:lnTo>
                  <a:lnTo>
                    <a:pt x="96" y="13"/>
                  </a:lnTo>
                  <a:lnTo>
                    <a:pt x="96" y="13"/>
                  </a:lnTo>
                  <a:lnTo>
                    <a:pt x="96" y="13"/>
                  </a:lnTo>
                  <a:lnTo>
                    <a:pt x="97" y="13"/>
                  </a:lnTo>
                  <a:lnTo>
                    <a:pt x="97" y="13"/>
                  </a:lnTo>
                  <a:lnTo>
                    <a:pt x="97" y="13"/>
                  </a:lnTo>
                  <a:lnTo>
                    <a:pt x="97" y="13"/>
                  </a:lnTo>
                  <a:lnTo>
                    <a:pt x="99" y="13"/>
                  </a:lnTo>
                  <a:lnTo>
                    <a:pt x="99" y="13"/>
                  </a:lnTo>
                  <a:lnTo>
                    <a:pt x="99" y="13"/>
                  </a:lnTo>
                  <a:lnTo>
                    <a:pt x="101" y="13"/>
                  </a:lnTo>
                  <a:lnTo>
                    <a:pt x="101" y="13"/>
                  </a:lnTo>
                  <a:lnTo>
                    <a:pt x="101" y="13"/>
                  </a:lnTo>
                  <a:lnTo>
                    <a:pt x="101" y="13"/>
                  </a:lnTo>
                  <a:lnTo>
                    <a:pt x="102" y="13"/>
                  </a:lnTo>
                  <a:lnTo>
                    <a:pt x="102" y="13"/>
                  </a:lnTo>
                  <a:lnTo>
                    <a:pt x="102" y="13"/>
                  </a:lnTo>
                  <a:lnTo>
                    <a:pt x="104" y="13"/>
                  </a:lnTo>
                  <a:lnTo>
                    <a:pt x="104" y="13"/>
                  </a:lnTo>
                  <a:lnTo>
                    <a:pt x="104" y="13"/>
                  </a:lnTo>
                  <a:lnTo>
                    <a:pt x="104" y="13"/>
                  </a:lnTo>
                  <a:lnTo>
                    <a:pt x="105" y="13"/>
                  </a:lnTo>
                  <a:lnTo>
                    <a:pt x="105" y="13"/>
                  </a:lnTo>
                  <a:lnTo>
                    <a:pt x="105" y="13"/>
                  </a:lnTo>
                  <a:lnTo>
                    <a:pt x="107" y="13"/>
                  </a:lnTo>
                  <a:lnTo>
                    <a:pt x="107" y="13"/>
                  </a:lnTo>
                  <a:lnTo>
                    <a:pt x="107" y="13"/>
                  </a:lnTo>
                  <a:lnTo>
                    <a:pt x="109" y="13"/>
                  </a:lnTo>
                  <a:lnTo>
                    <a:pt x="109" y="13"/>
                  </a:lnTo>
                  <a:lnTo>
                    <a:pt x="109" y="13"/>
                  </a:lnTo>
                  <a:lnTo>
                    <a:pt x="109" y="13"/>
                  </a:lnTo>
                  <a:lnTo>
                    <a:pt x="110" y="13"/>
                  </a:lnTo>
                  <a:lnTo>
                    <a:pt x="110" y="13"/>
                  </a:lnTo>
                  <a:lnTo>
                    <a:pt x="110" y="13"/>
                  </a:lnTo>
                  <a:lnTo>
                    <a:pt x="112" y="11"/>
                  </a:lnTo>
                  <a:lnTo>
                    <a:pt x="112" y="11"/>
                  </a:lnTo>
                  <a:lnTo>
                    <a:pt x="112" y="11"/>
                  </a:lnTo>
                  <a:lnTo>
                    <a:pt x="112" y="11"/>
                  </a:lnTo>
                  <a:lnTo>
                    <a:pt x="114" y="11"/>
                  </a:lnTo>
                  <a:lnTo>
                    <a:pt x="114" y="11"/>
                  </a:lnTo>
                  <a:lnTo>
                    <a:pt x="114" y="11"/>
                  </a:lnTo>
                  <a:lnTo>
                    <a:pt x="115" y="11"/>
                  </a:lnTo>
                  <a:lnTo>
                    <a:pt x="115" y="11"/>
                  </a:lnTo>
                  <a:lnTo>
                    <a:pt x="115" y="11"/>
                  </a:lnTo>
                  <a:lnTo>
                    <a:pt x="117" y="11"/>
                  </a:lnTo>
                  <a:lnTo>
                    <a:pt x="117" y="11"/>
                  </a:lnTo>
                  <a:lnTo>
                    <a:pt x="117" y="11"/>
                  </a:lnTo>
                  <a:lnTo>
                    <a:pt x="117" y="11"/>
                  </a:lnTo>
                  <a:lnTo>
                    <a:pt x="118" y="11"/>
                  </a:lnTo>
                  <a:lnTo>
                    <a:pt x="118" y="11"/>
                  </a:lnTo>
                  <a:lnTo>
                    <a:pt x="118" y="11"/>
                  </a:lnTo>
                  <a:lnTo>
                    <a:pt x="120" y="11"/>
                  </a:lnTo>
                  <a:lnTo>
                    <a:pt x="120" y="11"/>
                  </a:lnTo>
                  <a:lnTo>
                    <a:pt x="120" y="11"/>
                  </a:lnTo>
                  <a:lnTo>
                    <a:pt x="120" y="11"/>
                  </a:lnTo>
                  <a:lnTo>
                    <a:pt x="122" y="11"/>
                  </a:lnTo>
                  <a:lnTo>
                    <a:pt x="122" y="11"/>
                  </a:lnTo>
                  <a:lnTo>
                    <a:pt x="122" y="11"/>
                  </a:lnTo>
                  <a:lnTo>
                    <a:pt x="123" y="11"/>
                  </a:lnTo>
                  <a:lnTo>
                    <a:pt x="123" y="11"/>
                  </a:lnTo>
                  <a:lnTo>
                    <a:pt x="123" y="11"/>
                  </a:lnTo>
                  <a:lnTo>
                    <a:pt x="123" y="11"/>
                  </a:lnTo>
                  <a:lnTo>
                    <a:pt x="125" y="11"/>
                  </a:lnTo>
                  <a:lnTo>
                    <a:pt x="125" y="11"/>
                  </a:lnTo>
                  <a:lnTo>
                    <a:pt x="125" y="11"/>
                  </a:lnTo>
                  <a:lnTo>
                    <a:pt x="127" y="11"/>
                  </a:lnTo>
                  <a:lnTo>
                    <a:pt x="127" y="11"/>
                  </a:lnTo>
                  <a:lnTo>
                    <a:pt x="127" y="11"/>
                  </a:lnTo>
                  <a:lnTo>
                    <a:pt x="128" y="11"/>
                  </a:lnTo>
                  <a:lnTo>
                    <a:pt x="128" y="11"/>
                  </a:lnTo>
                  <a:lnTo>
                    <a:pt x="128" y="11"/>
                  </a:lnTo>
                  <a:lnTo>
                    <a:pt x="128" y="11"/>
                  </a:lnTo>
                  <a:lnTo>
                    <a:pt x="130" y="11"/>
                  </a:lnTo>
                  <a:lnTo>
                    <a:pt x="130" y="11"/>
                  </a:lnTo>
                  <a:lnTo>
                    <a:pt x="130" y="11"/>
                  </a:lnTo>
                  <a:lnTo>
                    <a:pt x="131" y="9"/>
                  </a:lnTo>
                  <a:lnTo>
                    <a:pt x="131" y="9"/>
                  </a:lnTo>
                  <a:lnTo>
                    <a:pt x="131" y="9"/>
                  </a:lnTo>
                  <a:lnTo>
                    <a:pt x="131" y="9"/>
                  </a:lnTo>
                  <a:lnTo>
                    <a:pt x="133" y="9"/>
                  </a:lnTo>
                  <a:lnTo>
                    <a:pt x="133" y="9"/>
                  </a:lnTo>
                  <a:lnTo>
                    <a:pt x="133" y="9"/>
                  </a:lnTo>
                  <a:lnTo>
                    <a:pt x="135" y="9"/>
                  </a:lnTo>
                  <a:lnTo>
                    <a:pt x="135" y="9"/>
                  </a:lnTo>
                  <a:lnTo>
                    <a:pt x="135" y="9"/>
                  </a:lnTo>
                  <a:lnTo>
                    <a:pt x="135" y="9"/>
                  </a:lnTo>
                  <a:lnTo>
                    <a:pt x="136" y="9"/>
                  </a:lnTo>
                  <a:lnTo>
                    <a:pt x="136" y="9"/>
                  </a:lnTo>
                  <a:lnTo>
                    <a:pt x="136" y="9"/>
                  </a:lnTo>
                  <a:lnTo>
                    <a:pt x="138" y="9"/>
                  </a:lnTo>
                  <a:lnTo>
                    <a:pt x="138" y="9"/>
                  </a:lnTo>
                  <a:lnTo>
                    <a:pt x="138" y="9"/>
                  </a:lnTo>
                  <a:lnTo>
                    <a:pt x="140" y="9"/>
                  </a:lnTo>
                  <a:lnTo>
                    <a:pt x="140" y="9"/>
                  </a:lnTo>
                  <a:lnTo>
                    <a:pt x="140" y="9"/>
                  </a:lnTo>
                  <a:lnTo>
                    <a:pt x="140" y="9"/>
                  </a:lnTo>
                  <a:lnTo>
                    <a:pt x="141" y="9"/>
                  </a:lnTo>
                  <a:lnTo>
                    <a:pt x="141" y="9"/>
                  </a:lnTo>
                  <a:lnTo>
                    <a:pt x="141" y="9"/>
                  </a:lnTo>
                  <a:lnTo>
                    <a:pt x="143" y="9"/>
                  </a:lnTo>
                  <a:lnTo>
                    <a:pt x="143" y="9"/>
                  </a:lnTo>
                  <a:lnTo>
                    <a:pt x="143" y="9"/>
                  </a:lnTo>
                  <a:lnTo>
                    <a:pt x="143" y="9"/>
                  </a:lnTo>
                  <a:lnTo>
                    <a:pt x="144" y="9"/>
                  </a:lnTo>
                  <a:lnTo>
                    <a:pt x="144" y="9"/>
                  </a:lnTo>
                  <a:lnTo>
                    <a:pt x="144" y="9"/>
                  </a:lnTo>
                  <a:lnTo>
                    <a:pt x="146" y="9"/>
                  </a:lnTo>
                  <a:lnTo>
                    <a:pt x="146" y="9"/>
                  </a:lnTo>
                  <a:lnTo>
                    <a:pt x="146" y="9"/>
                  </a:lnTo>
                  <a:lnTo>
                    <a:pt x="148" y="9"/>
                  </a:lnTo>
                  <a:lnTo>
                    <a:pt x="148" y="9"/>
                  </a:lnTo>
                  <a:lnTo>
                    <a:pt x="148" y="9"/>
                  </a:lnTo>
                  <a:lnTo>
                    <a:pt x="148" y="9"/>
                  </a:lnTo>
                  <a:lnTo>
                    <a:pt x="149" y="9"/>
                  </a:lnTo>
                  <a:lnTo>
                    <a:pt x="149" y="9"/>
                  </a:lnTo>
                  <a:lnTo>
                    <a:pt x="149" y="9"/>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7" y="7"/>
                  </a:lnTo>
                  <a:lnTo>
                    <a:pt x="157" y="7"/>
                  </a:lnTo>
                  <a:lnTo>
                    <a:pt x="157" y="7"/>
                  </a:lnTo>
                  <a:lnTo>
                    <a:pt x="159" y="7"/>
                  </a:lnTo>
                  <a:lnTo>
                    <a:pt x="159" y="7"/>
                  </a:lnTo>
                  <a:lnTo>
                    <a:pt x="159" y="7"/>
                  </a:lnTo>
                  <a:lnTo>
                    <a:pt x="159" y="7"/>
                  </a:lnTo>
                  <a:lnTo>
                    <a:pt x="161" y="7"/>
                  </a:lnTo>
                  <a:lnTo>
                    <a:pt x="161" y="7"/>
                  </a:lnTo>
                  <a:lnTo>
                    <a:pt x="161" y="7"/>
                  </a:lnTo>
                  <a:lnTo>
                    <a:pt x="162" y="7"/>
                  </a:lnTo>
                  <a:lnTo>
                    <a:pt x="162" y="7"/>
                  </a:lnTo>
                  <a:lnTo>
                    <a:pt x="162" y="7"/>
                  </a:lnTo>
                  <a:lnTo>
                    <a:pt x="162" y="7"/>
                  </a:lnTo>
                  <a:lnTo>
                    <a:pt x="164" y="7"/>
                  </a:lnTo>
                  <a:lnTo>
                    <a:pt x="164" y="7"/>
                  </a:lnTo>
                  <a:lnTo>
                    <a:pt x="164" y="7"/>
                  </a:lnTo>
                  <a:lnTo>
                    <a:pt x="166" y="7"/>
                  </a:lnTo>
                  <a:lnTo>
                    <a:pt x="166" y="7"/>
                  </a:lnTo>
                  <a:lnTo>
                    <a:pt x="166" y="7"/>
                  </a:lnTo>
                  <a:lnTo>
                    <a:pt x="166" y="7"/>
                  </a:lnTo>
                  <a:lnTo>
                    <a:pt x="167" y="7"/>
                  </a:lnTo>
                  <a:lnTo>
                    <a:pt x="167" y="7"/>
                  </a:lnTo>
                  <a:lnTo>
                    <a:pt x="167" y="7"/>
                  </a:lnTo>
                  <a:lnTo>
                    <a:pt x="169" y="7"/>
                  </a:lnTo>
                  <a:lnTo>
                    <a:pt x="169" y="7"/>
                  </a:lnTo>
                  <a:lnTo>
                    <a:pt x="169" y="7"/>
                  </a:lnTo>
                  <a:lnTo>
                    <a:pt x="171" y="7"/>
                  </a:lnTo>
                  <a:lnTo>
                    <a:pt x="171" y="6"/>
                  </a:lnTo>
                  <a:lnTo>
                    <a:pt x="171" y="6"/>
                  </a:lnTo>
                  <a:lnTo>
                    <a:pt x="171" y="6"/>
                  </a:lnTo>
                  <a:lnTo>
                    <a:pt x="172" y="6"/>
                  </a:lnTo>
                  <a:lnTo>
                    <a:pt x="172" y="6"/>
                  </a:lnTo>
                  <a:lnTo>
                    <a:pt x="172" y="6"/>
                  </a:lnTo>
                  <a:lnTo>
                    <a:pt x="174" y="6"/>
                  </a:lnTo>
                  <a:lnTo>
                    <a:pt x="174" y="6"/>
                  </a:lnTo>
                  <a:lnTo>
                    <a:pt x="174" y="6"/>
                  </a:lnTo>
                  <a:lnTo>
                    <a:pt x="174" y="6"/>
                  </a:lnTo>
                  <a:lnTo>
                    <a:pt x="175" y="6"/>
                  </a:lnTo>
                  <a:lnTo>
                    <a:pt x="175" y="6"/>
                  </a:lnTo>
                  <a:lnTo>
                    <a:pt x="175" y="6"/>
                  </a:lnTo>
                  <a:lnTo>
                    <a:pt x="177" y="6"/>
                  </a:lnTo>
                  <a:lnTo>
                    <a:pt x="177" y="6"/>
                  </a:lnTo>
                  <a:lnTo>
                    <a:pt x="177" y="6"/>
                  </a:lnTo>
                  <a:lnTo>
                    <a:pt x="177" y="6"/>
                  </a:lnTo>
                  <a:lnTo>
                    <a:pt x="179" y="6"/>
                  </a:lnTo>
                  <a:lnTo>
                    <a:pt x="179" y="6"/>
                  </a:lnTo>
                  <a:lnTo>
                    <a:pt x="179" y="6"/>
                  </a:lnTo>
                  <a:lnTo>
                    <a:pt x="180" y="6"/>
                  </a:lnTo>
                  <a:lnTo>
                    <a:pt x="180" y="6"/>
                  </a:lnTo>
                  <a:lnTo>
                    <a:pt x="180" y="6"/>
                  </a:lnTo>
                  <a:lnTo>
                    <a:pt x="182" y="6"/>
                  </a:lnTo>
                  <a:lnTo>
                    <a:pt x="182" y="6"/>
                  </a:lnTo>
                  <a:lnTo>
                    <a:pt x="182" y="6"/>
                  </a:lnTo>
                  <a:lnTo>
                    <a:pt x="182" y="6"/>
                  </a:lnTo>
                  <a:lnTo>
                    <a:pt x="184" y="6"/>
                  </a:lnTo>
                  <a:lnTo>
                    <a:pt x="184" y="6"/>
                  </a:lnTo>
                  <a:lnTo>
                    <a:pt x="184" y="6"/>
                  </a:lnTo>
                  <a:lnTo>
                    <a:pt x="185" y="6"/>
                  </a:lnTo>
                  <a:lnTo>
                    <a:pt x="185" y="6"/>
                  </a:lnTo>
                  <a:lnTo>
                    <a:pt x="185" y="6"/>
                  </a:lnTo>
                  <a:lnTo>
                    <a:pt x="185" y="6"/>
                  </a:lnTo>
                  <a:lnTo>
                    <a:pt x="187" y="6"/>
                  </a:lnTo>
                  <a:lnTo>
                    <a:pt x="187" y="6"/>
                  </a:lnTo>
                  <a:lnTo>
                    <a:pt x="187" y="6"/>
                  </a:lnTo>
                  <a:lnTo>
                    <a:pt x="188" y="6"/>
                  </a:lnTo>
                  <a:lnTo>
                    <a:pt x="188" y="6"/>
                  </a:lnTo>
                  <a:lnTo>
                    <a:pt x="188" y="6"/>
                  </a:lnTo>
                  <a:lnTo>
                    <a:pt x="190" y="6"/>
                  </a:lnTo>
                  <a:lnTo>
                    <a:pt x="190" y="6"/>
                  </a:lnTo>
                  <a:lnTo>
                    <a:pt x="190" y="6"/>
                  </a:lnTo>
                  <a:lnTo>
                    <a:pt x="190" y="4"/>
                  </a:lnTo>
                  <a:lnTo>
                    <a:pt x="192" y="4"/>
                  </a:lnTo>
                  <a:lnTo>
                    <a:pt x="192" y="4"/>
                  </a:lnTo>
                  <a:lnTo>
                    <a:pt x="192" y="4"/>
                  </a:lnTo>
                  <a:lnTo>
                    <a:pt x="193" y="4"/>
                  </a:lnTo>
                  <a:lnTo>
                    <a:pt x="193" y="4"/>
                  </a:lnTo>
                  <a:lnTo>
                    <a:pt x="193" y="4"/>
                  </a:lnTo>
                  <a:lnTo>
                    <a:pt x="193" y="4"/>
                  </a:lnTo>
                  <a:lnTo>
                    <a:pt x="195" y="4"/>
                  </a:lnTo>
                  <a:lnTo>
                    <a:pt x="195" y="4"/>
                  </a:lnTo>
                  <a:lnTo>
                    <a:pt x="195" y="4"/>
                  </a:lnTo>
                  <a:lnTo>
                    <a:pt x="197" y="4"/>
                  </a:lnTo>
                  <a:lnTo>
                    <a:pt x="197" y="4"/>
                  </a:lnTo>
                  <a:lnTo>
                    <a:pt x="197" y="4"/>
                  </a:lnTo>
                  <a:lnTo>
                    <a:pt x="197" y="4"/>
                  </a:lnTo>
                  <a:lnTo>
                    <a:pt x="198" y="4"/>
                  </a:lnTo>
                  <a:lnTo>
                    <a:pt x="198" y="4"/>
                  </a:lnTo>
                  <a:lnTo>
                    <a:pt x="198" y="4"/>
                  </a:lnTo>
                  <a:lnTo>
                    <a:pt x="200" y="4"/>
                  </a:lnTo>
                  <a:lnTo>
                    <a:pt x="200" y="4"/>
                  </a:lnTo>
                  <a:lnTo>
                    <a:pt x="200" y="4"/>
                  </a:lnTo>
                  <a:lnTo>
                    <a:pt x="201" y="4"/>
                  </a:lnTo>
                  <a:lnTo>
                    <a:pt x="201" y="4"/>
                  </a:lnTo>
                  <a:lnTo>
                    <a:pt x="201" y="4"/>
                  </a:lnTo>
                  <a:lnTo>
                    <a:pt x="201" y="4"/>
                  </a:lnTo>
                  <a:lnTo>
                    <a:pt x="203" y="4"/>
                  </a:lnTo>
                  <a:lnTo>
                    <a:pt x="203" y="4"/>
                  </a:lnTo>
                  <a:lnTo>
                    <a:pt x="203" y="4"/>
                  </a:lnTo>
                  <a:lnTo>
                    <a:pt x="205" y="4"/>
                  </a:lnTo>
                  <a:lnTo>
                    <a:pt x="205" y="4"/>
                  </a:lnTo>
                  <a:lnTo>
                    <a:pt x="205" y="4"/>
                  </a:lnTo>
                  <a:lnTo>
                    <a:pt x="205" y="2"/>
                  </a:lnTo>
                  <a:lnTo>
                    <a:pt x="206" y="2"/>
                  </a:lnTo>
                  <a:lnTo>
                    <a:pt x="206" y="2"/>
                  </a:lnTo>
                  <a:lnTo>
                    <a:pt x="206" y="2"/>
                  </a:lnTo>
                  <a:lnTo>
                    <a:pt x="208" y="2"/>
                  </a:lnTo>
                  <a:lnTo>
                    <a:pt x="208" y="2"/>
                  </a:lnTo>
                  <a:lnTo>
                    <a:pt x="208" y="2"/>
                  </a:lnTo>
                  <a:lnTo>
                    <a:pt x="208" y="2"/>
                  </a:lnTo>
                  <a:lnTo>
                    <a:pt x="210" y="2"/>
                  </a:lnTo>
                  <a:lnTo>
                    <a:pt x="210" y="2"/>
                  </a:lnTo>
                  <a:lnTo>
                    <a:pt x="210" y="2"/>
                  </a:lnTo>
                  <a:lnTo>
                    <a:pt x="211" y="2"/>
                  </a:lnTo>
                  <a:lnTo>
                    <a:pt x="211" y="2"/>
                  </a:lnTo>
                  <a:lnTo>
                    <a:pt x="211" y="2"/>
                  </a:lnTo>
                  <a:lnTo>
                    <a:pt x="213" y="2"/>
                  </a:lnTo>
                  <a:lnTo>
                    <a:pt x="213" y="2"/>
                  </a:lnTo>
                  <a:lnTo>
                    <a:pt x="213" y="2"/>
                  </a:lnTo>
                  <a:lnTo>
                    <a:pt x="213" y="2"/>
                  </a:lnTo>
                  <a:lnTo>
                    <a:pt x="214" y="2"/>
                  </a:lnTo>
                  <a:lnTo>
                    <a:pt x="214" y="2"/>
                  </a:lnTo>
                  <a:lnTo>
                    <a:pt x="214"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7" y="2"/>
                  </a:lnTo>
                  <a:lnTo>
                    <a:pt x="227" y="2"/>
                  </a:lnTo>
                  <a:lnTo>
                    <a:pt x="227" y="0"/>
                  </a:lnTo>
                  <a:lnTo>
                    <a:pt x="227" y="0"/>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lnTo>
                    <a:pt x="237" y="0"/>
                  </a:ln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2" y="0"/>
                  </a:lnTo>
                  <a:lnTo>
                    <a:pt x="231" y="0"/>
                  </a:lnTo>
                  <a:lnTo>
                    <a:pt x="231" y="0"/>
                  </a:lnTo>
                  <a:lnTo>
                    <a:pt x="231" y="0"/>
                  </a:lnTo>
                  <a:lnTo>
                    <a:pt x="229" y="0"/>
                  </a:lnTo>
                  <a:lnTo>
                    <a:pt x="229" y="0"/>
                  </a:lnTo>
                  <a:lnTo>
                    <a:pt x="229" y="0"/>
                  </a:lnTo>
                  <a:lnTo>
                    <a:pt x="227" y="0"/>
                  </a:lnTo>
                  <a:lnTo>
                    <a:pt x="227" y="0"/>
                  </a:lnTo>
                  <a:lnTo>
                    <a:pt x="227" y="2"/>
                  </a:lnTo>
                  <a:lnTo>
                    <a:pt x="227" y="2"/>
                  </a:lnTo>
                  <a:lnTo>
                    <a:pt x="226" y="2"/>
                  </a:lnTo>
                  <a:lnTo>
                    <a:pt x="226" y="2"/>
                  </a:lnTo>
                  <a:lnTo>
                    <a:pt x="226" y="2"/>
                  </a:lnTo>
                  <a:lnTo>
                    <a:pt x="224" y="2"/>
                  </a:lnTo>
                  <a:lnTo>
                    <a:pt x="224" y="2"/>
                  </a:lnTo>
                  <a:lnTo>
                    <a:pt x="224" y="2"/>
                  </a:lnTo>
                  <a:lnTo>
                    <a:pt x="224" y="2"/>
                  </a:lnTo>
                  <a:lnTo>
                    <a:pt x="223" y="2"/>
                  </a:lnTo>
                  <a:lnTo>
                    <a:pt x="223" y="2"/>
                  </a:lnTo>
                  <a:lnTo>
                    <a:pt x="223" y="2"/>
                  </a:lnTo>
                  <a:lnTo>
                    <a:pt x="221" y="2"/>
                  </a:lnTo>
                  <a:lnTo>
                    <a:pt x="221" y="2"/>
                  </a:lnTo>
                  <a:lnTo>
                    <a:pt x="221" y="2"/>
                  </a:lnTo>
                  <a:lnTo>
                    <a:pt x="221" y="2"/>
                  </a:lnTo>
                  <a:lnTo>
                    <a:pt x="219" y="2"/>
                  </a:lnTo>
                  <a:lnTo>
                    <a:pt x="219" y="2"/>
                  </a:lnTo>
                  <a:lnTo>
                    <a:pt x="219" y="2"/>
                  </a:lnTo>
                  <a:lnTo>
                    <a:pt x="218" y="2"/>
                  </a:lnTo>
                  <a:lnTo>
                    <a:pt x="218" y="2"/>
                  </a:lnTo>
                  <a:lnTo>
                    <a:pt x="218" y="2"/>
                  </a:lnTo>
                  <a:lnTo>
                    <a:pt x="216" y="2"/>
                  </a:lnTo>
                  <a:lnTo>
                    <a:pt x="216" y="2"/>
                  </a:lnTo>
                  <a:lnTo>
                    <a:pt x="216" y="2"/>
                  </a:lnTo>
                  <a:lnTo>
                    <a:pt x="216" y="2"/>
                  </a:lnTo>
                  <a:lnTo>
                    <a:pt x="214" y="2"/>
                  </a:lnTo>
                  <a:lnTo>
                    <a:pt x="214" y="2"/>
                  </a:lnTo>
                  <a:lnTo>
                    <a:pt x="214" y="2"/>
                  </a:lnTo>
                  <a:lnTo>
                    <a:pt x="213" y="2"/>
                  </a:lnTo>
                  <a:lnTo>
                    <a:pt x="213" y="2"/>
                  </a:lnTo>
                  <a:lnTo>
                    <a:pt x="213" y="2"/>
                  </a:lnTo>
                  <a:lnTo>
                    <a:pt x="213" y="2"/>
                  </a:lnTo>
                  <a:lnTo>
                    <a:pt x="211" y="2"/>
                  </a:lnTo>
                  <a:lnTo>
                    <a:pt x="211" y="2"/>
                  </a:lnTo>
                  <a:lnTo>
                    <a:pt x="211" y="2"/>
                  </a:lnTo>
                  <a:lnTo>
                    <a:pt x="210" y="2"/>
                  </a:lnTo>
                  <a:lnTo>
                    <a:pt x="210" y="2"/>
                  </a:lnTo>
                  <a:lnTo>
                    <a:pt x="210" y="2"/>
                  </a:lnTo>
                  <a:lnTo>
                    <a:pt x="208" y="2"/>
                  </a:lnTo>
                  <a:lnTo>
                    <a:pt x="208" y="2"/>
                  </a:lnTo>
                  <a:lnTo>
                    <a:pt x="208" y="2"/>
                  </a:lnTo>
                  <a:lnTo>
                    <a:pt x="208" y="2"/>
                  </a:lnTo>
                  <a:lnTo>
                    <a:pt x="206" y="2"/>
                  </a:lnTo>
                  <a:lnTo>
                    <a:pt x="206" y="2"/>
                  </a:lnTo>
                  <a:lnTo>
                    <a:pt x="206" y="2"/>
                  </a:lnTo>
                  <a:lnTo>
                    <a:pt x="205" y="2"/>
                  </a:lnTo>
                  <a:lnTo>
                    <a:pt x="205" y="4"/>
                  </a:lnTo>
                  <a:lnTo>
                    <a:pt x="205" y="4"/>
                  </a:lnTo>
                  <a:lnTo>
                    <a:pt x="205" y="4"/>
                  </a:lnTo>
                  <a:lnTo>
                    <a:pt x="203" y="4"/>
                  </a:lnTo>
                  <a:lnTo>
                    <a:pt x="203" y="4"/>
                  </a:lnTo>
                  <a:lnTo>
                    <a:pt x="203" y="4"/>
                  </a:lnTo>
                  <a:lnTo>
                    <a:pt x="201" y="4"/>
                  </a:lnTo>
                  <a:lnTo>
                    <a:pt x="201" y="4"/>
                  </a:lnTo>
                  <a:lnTo>
                    <a:pt x="201" y="4"/>
                  </a:lnTo>
                  <a:lnTo>
                    <a:pt x="201" y="4"/>
                  </a:lnTo>
                  <a:lnTo>
                    <a:pt x="200" y="4"/>
                  </a:lnTo>
                  <a:lnTo>
                    <a:pt x="200" y="4"/>
                  </a:lnTo>
                  <a:lnTo>
                    <a:pt x="200" y="4"/>
                  </a:lnTo>
                  <a:lnTo>
                    <a:pt x="198" y="4"/>
                  </a:lnTo>
                  <a:lnTo>
                    <a:pt x="198" y="4"/>
                  </a:lnTo>
                  <a:lnTo>
                    <a:pt x="198" y="4"/>
                  </a:lnTo>
                  <a:lnTo>
                    <a:pt x="197" y="4"/>
                  </a:lnTo>
                  <a:lnTo>
                    <a:pt x="197" y="4"/>
                  </a:lnTo>
                  <a:lnTo>
                    <a:pt x="197" y="4"/>
                  </a:lnTo>
                  <a:lnTo>
                    <a:pt x="197" y="4"/>
                  </a:lnTo>
                  <a:lnTo>
                    <a:pt x="195" y="4"/>
                  </a:lnTo>
                  <a:lnTo>
                    <a:pt x="195" y="4"/>
                  </a:lnTo>
                  <a:lnTo>
                    <a:pt x="195" y="4"/>
                  </a:lnTo>
                  <a:lnTo>
                    <a:pt x="193" y="4"/>
                  </a:lnTo>
                  <a:lnTo>
                    <a:pt x="193" y="4"/>
                  </a:lnTo>
                  <a:lnTo>
                    <a:pt x="193" y="4"/>
                  </a:lnTo>
                  <a:lnTo>
                    <a:pt x="193" y="4"/>
                  </a:lnTo>
                  <a:lnTo>
                    <a:pt x="192" y="4"/>
                  </a:lnTo>
                  <a:lnTo>
                    <a:pt x="192" y="4"/>
                  </a:lnTo>
                  <a:lnTo>
                    <a:pt x="192" y="4"/>
                  </a:lnTo>
                  <a:lnTo>
                    <a:pt x="190" y="4"/>
                  </a:lnTo>
                  <a:lnTo>
                    <a:pt x="190" y="6"/>
                  </a:lnTo>
                  <a:lnTo>
                    <a:pt x="190" y="6"/>
                  </a:lnTo>
                  <a:lnTo>
                    <a:pt x="190" y="6"/>
                  </a:lnTo>
                  <a:lnTo>
                    <a:pt x="188" y="6"/>
                  </a:lnTo>
                  <a:lnTo>
                    <a:pt x="188" y="6"/>
                  </a:lnTo>
                  <a:lnTo>
                    <a:pt x="188" y="6"/>
                  </a:lnTo>
                  <a:lnTo>
                    <a:pt x="187" y="6"/>
                  </a:lnTo>
                  <a:lnTo>
                    <a:pt x="187" y="6"/>
                  </a:lnTo>
                  <a:lnTo>
                    <a:pt x="187" y="6"/>
                  </a:lnTo>
                  <a:lnTo>
                    <a:pt x="185" y="6"/>
                  </a:lnTo>
                  <a:lnTo>
                    <a:pt x="185" y="6"/>
                  </a:lnTo>
                  <a:lnTo>
                    <a:pt x="185" y="6"/>
                  </a:lnTo>
                  <a:lnTo>
                    <a:pt x="185" y="6"/>
                  </a:lnTo>
                  <a:lnTo>
                    <a:pt x="184" y="6"/>
                  </a:lnTo>
                  <a:lnTo>
                    <a:pt x="184" y="6"/>
                  </a:lnTo>
                  <a:lnTo>
                    <a:pt x="184" y="6"/>
                  </a:lnTo>
                  <a:lnTo>
                    <a:pt x="182" y="6"/>
                  </a:lnTo>
                  <a:lnTo>
                    <a:pt x="182" y="6"/>
                  </a:lnTo>
                  <a:lnTo>
                    <a:pt x="182" y="6"/>
                  </a:lnTo>
                  <a:lnTo>
                    <a:pt x="182" y="6"/>
                  </a:lnTo>
                  <a:lnTo>
                    <a:pt x="180" y="6"/>
                  </a:lnTo>
                  <a:lnTo>
                    <a:pt x="180" y="6"/>
                  </a:lnTo>
                  <a:lnTo>
                    <a:pt x="180" y="6"/>
                  </a:lnTo>
                  <a:lnTo>
                    <a:pt x="179" y="6"/>
                  </a:lnTo>
                  <a:lnTo>
                    <a:pt x="179" y="6"/>
                  </a:lnTo>
                  <a:lnTo>
                    <a:pt x="179" y="6"/>
                  </a:lnTo>
                  <a:lnTo>
                    <a:pt x="177" y="6"/>
                  </a:lnTo>
                  <a:lnTo>
                    <a:pt x="177" y="6"/>
                  </a:lnTo>
                  <a:lnTo>
                    <a:pt x="177" y="6"/>
                  </a:lnTo>
                  <a:lnTo>
                    <a:pt x="177" y="6"/>
                  </a:lnTo>
                  <a:lnTo>
                    <a:pt x="175" y="6"/>
                  </a:lnTo>
                  <a:lnTo>
                    <a:pt x="175" y="6"/>
                  </a:lnTo>
                  <a:lnTo>
                    <a:pt x="175" y="6"/>
                  </a:lnTo>
                  <a:lnTo>
                    <a:pt x="174" y="6"/>
                  </a:lnTo>
                  <a:lnTo>
                    <a:pt x="174" y="6"/>
                  </a:lnTo>
                  <a:lnTo>
                    <a:pt x="174" y="6"/>
                  </a:lnTo>
                  <a:lnTo>
                    <a:pt x="174" y="6"/>
                  </a:lnTo>
                  <a:lnTo>
                    <a:pt x="172" y="6"/>
                  </a:lnTo>
                  <a:lnTo>
                    <a:pt x="172" y="6"/>
                  </a:lnTo>
                  <a:lnTo>
                    <a:pt x="172" y="6"/>
                  </a:lnTo>
                  <a:lnTo>
                    <a:pt x="171" y="6"/>
                  </a:lnTo>
                  <a:lnTo>
                    <a:pt x="171" y="6"/>
                  </a:lnTo>
                  <a:lnTo>
                    <a:pt x="171" y="6"/>
                  </a:lnTo>
                  <a:lnTo>
                    <a:pt x="171" y="7"/>
                  </a:lnTo>
                  <a:lnTo>
                    <a:pt x="169" y="7"/>
                  </a:lnTo>
                  <a:lnTo>
                    <a:pt x="169" y="7"/>
                  </a:lnTo>
                  <a:lnTo>
                    <a:pt x="169" y="7"/>
                  </a:lnTo>
                  <a:lnTo>
                    <a:pt x="167" y="7"/>
                  </a:lnTo>
                  <a:lnTo>
                    <a:pt x="167" y="7"/>
                  </a:lnTo>
                  <a:lnTo>
                    <a:pt x="167" y="7"/>
                  </a:lnTo>
                  <a:lnTo>
                    <a:pt x="166" y="7"/>
                  </a:lnTo>
                  <a:lnTo>
                    <a:pt x="166" y="7"/>
                  </a:lnTo>
                  <a:lnTo>
                    <a:pt x="166" y="7"/>
                  </a:lnTo>
                  <a:lnTo>
                    <a:pt x="166" y="7"/>
                  </a:lnTo>
                  <a:lnTo>
                    <a:pt x="164" y="7"/>
                  </a:lnTo>
                  <a:lnTo>
                    <a:pt x="164" y="7"/>
                  </a:lnTo>
                  <a:lnTo>
                    <a:pt x="164" y="7"/>
                  </a:lnTo>
                  <a:lnTo>
                    <a:pt x="162" y="7"/>
                  </a:lnTo>
                  <a:lnTo>
                    <a:pt x="162" y="7"/>
                  </a:lnTo>
                  <a:lnTo>
                    <a:pt x="162" y="7"/>
                  </a:lnTo>
                  <a:lnTo>
                    <a:pt x="162" y="7"/>
                  </a:lnTo>
                  <a:lnTo>
                    <a:pt x="161" y="7"/>
                  </a:lnTo>
                  <a:lnTo>
                    <a:pt x="161" y="7"/>
                  </a:lnTo>
                  <a:lnTo>
                    <a:pt x="161" y="7"/>
                  </a:lnTo>
                  <a:lnTo>
                    <a:pt x="159" y="7"/>
                  </a:lnTo>
                  <a:lnTo>
                    <a:pt x="159" y="7"/>
                  </a:lnTo>
                  <a:lnTo>
                    <a:pt x="159" y="7"/>
                  </a:lnTo>
                  <a:lnTo>
                    <a:pt x="159" y="7"/>
                  </a:lnTo>
                  <a:lnTo>
                    <a:pt x="157" y="7"/>
                  </a:lnTo>
                  <a:lnTo>
                    <a:pt x="157" y="7"/>
                  </a:lnTo>
                  <a:lnTo>
                    <a:pt x="157" y="7"/>
                  </a:lnTo>
                  <a:lnTo>
                    <a:pt x="156" y="7"/>
                  </a:lnTo>
                  <a:lnTo>
                    <a:pt x="156" y="7"/>
                  </a:lnTo>
                  <a:lnTo>
                    <a:pt x="156" y="7"/>
                  </a:lnTo>
                  <a:lnTo>
                    <a:pt x="154" y="7"/>
                  </a:lnTo>
                  <a:lnTo>
                    <a:pt x="154" y="7"/>
                  </a:lnTo>
                  <a:lnTo>
                    <a:pt x="154" y="7"/>
                  </a:lnTo>
                  <a:lnTo>
                    <a:pt x="154" y="7"/>
                  </a:lnTo>
                  <a:lnTo>
                    <a:pt x="153" y="7"/>
                  </a:lnTo>
                  <a:lnTo>
                    <a:pt x="153" y="7"/>
                  </a:lnTo>
                  <a:lnTo>
                    <a:pt x="153" y="7"/>
                  </a:lnTo>
                  <a:lnTo>
                    <a:pt x="151" y="7"/>
                  </a:lnTo>
                  <a:lnTo>
                    <a:pt x="151" y="7"/>
                  </a:lnTo>
                  <a:lnTo>
                    <a:pt x="151" y="7"/>
                  </a:lnTo>
                  <a:lnTo>
                    <a:pt x="151" y="7"/>
                  </a:lnTo>
                  <a:lnTo>
                    <a:pt x="149" y="9"/>
                  </a:lnTo>
                  <a:lnTo>
                    <a:pt x="149" y="9"/>
                  </a:lnTo>
                  <a:lnTo>
                    <a:pt x="149" y="9"/>
                  </a:lnTo>
                  <a:lnTo>
                    <a:pt x="148" y="9"/>
                  </a:lnTo>
                  <a:lnTo>
                    <a:pt x="148" y="9"/>
                  </a:lnTo>
                  <a:lnTo>
                    <a:pt x="148" y="9"/>
                  </a:lnTo>
                  <a:lnTo>
                    <a:pt x="148" y="9"/>
                  </a:lnTo>
                  <a:lnTo>
                    <a:pt x="146" y="9"/>
                  </a:lnTo>
                  <a:lnTo>
                    <a:pt x="146" y="9"/>
                  </a:lnTo>
                  <a:lnTo>
                    <a:pt x="146" y="9"/>
                  </a:lnTo>
                  <a:lnTo>
                    <a:pt x="144" y="9"/>
                  </a:lnTo>
                  <a:lnTo>
                    <a:pt x="144" y="9"/>
                  </a:lnTo>
                  <a:lnTo>
                    <a:pt x="144" y="9"/>
                  </a:lnTo>
                  <a:lnTo>
                    <a:pt x="143" y="9"/>
                  </a:lnTo>
                  <a:lnTo>
                    <a:pt x="143" y="9"/>
                  </a:lnTo>
                  <a:lnTo>
                    <a:pt x="143" y="9"/>
                  </a:lnTo>
                  <a:lnTo>
                    <a:pt x="143" y="9"/>
                  </a:lnTo>
                  <a:lnTo>
                    <a:pt x="141" y="9"/>
                  </a:lnTo>
                  <a:lnTo>
                    <a:pt x="141" y="9"/>
                  </a:lnTo>
                  <a:lnTo>
                    <a:pt x="141" y="9"/>
                  </a:lnTo>
                  <a:lnTo>
                    <a:pt x="140" y="9"/>
                  </a:lnTo>
                  <a:lnTo>
                    <a:pt x="140" y="9"/>
                  </a:lnTo>
                  <a:lnTo>
                    <a:pt x="140" y="9"/>
                  </a:lnTo>
                  <a:lnTo>
                    <a:pt x="140" y="9"/>
                  </a:lnTo>
                  <a:lnTo>
                    <a:pt x="138" y="9"/>
                  </a:lnTo>
                  <a:lnTo>
                    <a:pt x="138" y="9"/>
                  </a:lnTo>
                  <a:lnTo>
                    <a:pt x="138" y="9"/>
                  </a:lnTo>
                  <a:lnTo>
                    <a:pt x="136" y="9"/>
                  </a:lnTo>
                  <a:lnTo>
                    <a:pt x="136" y="9"/>
                  </a:lnTo>
                  <a:lnTo>
                    <a:pt x="136" y="9"/>
                  </a:lnTo>
                  <a:lnTo>
                    <a:pt x="135" y="9"/>
                  </a:lnTo>
                  <a:lnTo>
                    <a:pt x="135" y="9"/>
                  </a:lnTo>
                  <a:lnTo>
                    <a:pt x="135" y="9"/>
                  </a:lnTo>
                  <a:lnTo>
                    <a:pt x="135" y="9"/>
                  </a:lnTo>
                  <a:lnTo>
                    <a:pt x="133" y="9"/>
                  </a:lnTo>
                  <a:lnTo>
                    <a:pt x="133" y="9"/>
                  </a:lnTo>
                  <a:lnTo>
                    <a:pt x="133" y="9"/>
                  </a:lnTo>
                  <a:lnTo>
                    <a:pt x="131" y="9"/>
                  </a:lnTo>
                  <a:lnTo>
                    <a:pt x="131" y="9"/>
                  </a:lnTo>
                  <a:lnTo>
                    <a:pt x="131" y="9"/>
                  </a:lnTo>
                  <a:lnTo>
                    <a:pt x="131" y="9"/>
                  </a:lnTo>
                  <a:lnTo>
                    <a:pt x="130" y="11"/>
                  </a:lnTo>
                  <a:lnTo>
                    <a:pt x="130" y="11"/>
                  </a:lnTo>
                  <a:lnTo>
                    <a:pt x="130" y="11"/>
                  </a:lnTo>
                  <a:lnTo>
                    <a:pt x="128" y="11"/>
                  </a:lnTo>
                  <a:lnTo>
                    <a:pt x="128" y="11"/>
                  </a:lnTo>
                  <a:lnTo>
                    <a:pt x="128" y="11"/>
                  </a:lnTo>
                  <a:lnTo>
                    <a:pt x="128" y="11"/>
                  </a:lnTo>
                  <a:lnTo>
                    <a:pt x="127" y="11"/>
                  </a:lnTo>
                  <a:lnTo>
                    <a:pt x="127" y="11"/>
                  </a:lnTo>
                  <a:lnTo>
                    <a:pt x="127" y="11"/>
                  </a:lnTo>
                  <a:lnTo>
                    <a:pt x="125" y="11"/>
                  </a:lnTo>
                  <a:lnTo>
                    <a:pt x="125" y="11"/>
                  </a:lnTo>
                  <a:lnTo>
                    <a:pt x="125" y="11"/>
                  </a:lnTo>
                  <a:lnTo>
                    <a:pt x="123" y="11"/>
                  </a:lnTo>
                  <a:lnTo>
                    <a:pt x="123" y="11"/>
                  </a:lnTo>
                  <a:lnTo>
                    <a:pt x="123" y="11"/>
                  </a:lnTo>
                  <a:lnTo>
                    <a:pt x="123" y="11"/>
                  </a:lnTo>
                  <a:lnTo>
                    <a:pt x="122" y="11"/>
                  </a:lnTo>
                  <a:lnTo>
                    <a:pt x="122" y="11"/>
                  </a:lnTo>
                  <a:lnTo>
                    <a:pt x="122" y="11"/>
                  </a:lnTo>
                  <a:lnTo>
                    <a:pt x="120" y="11"/>
                  </a:lnTo>
                  <a:lnTo>
                    <a:pt x="120" y="11"/>
                  </a:lnTo>
                  <a:lnTo>
                    <a:pt x="120" y="11"/>
                  </a:lnTo>
                  <a:lnTo>
                    <a:pt x="120" y="11"/>
                  </a:lnTo>
                  <a:lnTo>
                    <a:pt x="118" y="11"/>
                  </a:lnTo>
                  <a:lnTo>
                    <a:pt x="118" y="11"/>
                  </a:lnTo>
                  <a:lnTo>
                    <a:pt x="118" y="11"/>
                  </a:lnTo>
                  <a:lnTo>
                    <a:pt x="117" y="11"/>
                  </a:lnTo>
                  <a:lnTo>
                    <a:pt x="117" y="11"/>
                  </a:lnTo>
                  <a:lnTo>
                    <a:pt x="117" y="11"/>
                  </a:lnTo>
                  <a:lnTo>
                    <a:pt x="117" y="11"/>
                  </a:lnTo>
                  <a:lnTo>
                    <a:pt x="115" y="11"/>
                  </a:lnTo>
                  <a:lnTo>
                    <a:pt x="115" y="11"/>
                  </a:lnTo>
                  <a:lnTo>
                    <a:pt x="115" y="11"/>
                  </a:lnTo>
                  <a:lnTo>
                    <a:pt x="114" y="11"/>
                  </a:lnTo>
                  <a:lnTo>
                    <a:pt x="114" y="11"/>
                  </a:lnTo>
                  <a:lnTo>
                    <a:pt x="114" y="11"/>
                  </a:lnTo>
                  <a:lnTo>
                    <a:pt x="112" y="11"/>
                  </a:lnTo>
                  <a:lnTo>
                    <a:pt x="112" y="11"/>
                  </a:lnTo>
                  <a:lnTo>
                    <a:pt x="112" y="11"/>
                  </a:lnTo>
                  <a:lnTo>
                    <a:pt x="112" y="11"/>
                  </a:lnTo>
                  <a:lnTo>
                    <a:pt x="110" y="13"/>
                  </a:lnTo>
                  <a:lnTo>
                    <a:pt x="110" y="13"/>
                  </a:lnTo>
                  <a:lnTo>
                    <a:pt x="110" y="13"/>
                  </a:lnTo>
                  <a:lnTo>
                    <a:pt x="109" y="13"/>
                  </a:lnTo>
                  <a:lnTo>
                    <a:pt x="109" y="13"/>
                  </a:lnTo>
                  <a:lnTo>
                    <a:pt x="109" y="13"/>
                  </a:lnTo>
                  <a:lnTo>
                    <a:pt x="109" y="13"/>
                  </a:lnTo>
                  <a:lnTo>
                    <a:pt x="107" y="13"/>
                  </a:lnTo>
                  <a:lnTo>
                    <a:pt x="107" y="13"/>
                  </a:lnTo>
                  <a:lnTo>
                    <a:pt x="107" y="13"/>
                  </a:lnTo>
                  <a:lnTo>
                    <a:pt x="105" y="13"/>
                  </a:lnTo>
                  <a:lnTo>
                    <a:pt x="105" y="13"/>
                  </a:lnTo>
                  <a:lnTo>
                    <a:pt x="105" y="13"/>
                  </a:lnTo>
                  <a:lnTo>
                    <a:pt x="104" y="13"/>
                  </a:lnTo>
                  <a:lnTo>
                    <a:pt x="104" y="13"/>
                  </a:lnTo>
                  <a:lnTo>
                    <a:pt x="104" y="13"/>
                  </a:lnTo>
                  <a:lnTo>
                    <a:pt x="104" y="13"/>
                  </a:lnTo>
                  <a:lnTo>
                    <a:pt x="102" y="13"/>
                  </a:lnTo>
                  <a:lnTo>
                    <a:pt x="102" y="13"/>
                  </a:lnTo>
                  <a:lnTo>
                    <a:pt x="102" y="13"/>
                  </a:lnTo>
                  <a:lnTo>
                    <a:pt x="101" y="13"/>
                  </a:lnTo>
                  <a:lnTo>
                    <a:pt x="101" y="13"/>
                  </a:lnTo>
                  <a:lnTo>
                    <a:pt x="101" y="13"/>
                  </a:lnTo>
                  <a:lnTo>
                    <a:pt x="101" y="13"/>
                  </a:lnTo>
                  <a:lnTo>
                    <a:pt x="99" y="13"/>
                  </a:lnTo>
                  <a:lnTo>
                    <a:pt x="99" y="13"/>
                  </a:lnTo>
                  <a:lnTo>
                    <a:pt x="99" y="13"/>
                  </a:lnTo>
                  <a:lnTo>
                    <a:pt x="97" y="13"/>
                  </a:lnTo>
                  <a:lnTo>
                    <a:pt x="97" y="13"/>
                  </a:lnTo>
                  <a:lnTo>
                    <a:pt x="97" y="13"/>
                  </a:lnTo>
                  <a:lnTo>
                    <a:pt x="97" y="13"/>
                  </a:lnTo>
                  <a:lnTo>
                    <a:pt x="96" y="13"/>
                  </a:lnTo>
                  <a:lnTo>
                    <a:pt x="96" y="13"/>
                  </a:lnTo>
                  <a:lnTo>
                    <a:pt x="96" y="13"/>
                  </a:lnTo>
                  <a:lnTo>
                    <a:pt x="94" y="14"/>
                  </a:lnTo>
                  <a:lnTo>
                    <a:pt x="94" y="14"/>
                  </a:lnTo>
                  <a:lnTo>
                    <a:pt x="94" y="14"/>
                  </a:lnTo>
                  <a:lnTo>
                    <a:pt x="92" y="14"/>
                  </a:lnTo>
                  <a:lnTo>
                    <a:pt x="92" y="14"/>
                  </a:lnTo>
                  <a:lnTo>
                    <a:pt x="92" y="14"/>
                  </a:lnTo>
                  <a:lnTo>
                    <a:pt x="92" y="14"/>
                  </a:lnTo>
                  <a:lnTo>
                    <a:pt x="91" y="14"/>
                  </a:lnTo>
                  <a:lnTo>
                    <a:pt x="91" y="14"/>
                  </a:lnTo>
                  <a:lnTo>
                    <a:pt x="91" y="14"/>
                  </a:lnTo>
                  <a:lnTo>
                    <a:pt x="89" y="14"/>
                  </a:lnTo>
                  <a:lnTo>
                    <a:pt x="89" y="14"/>
                  </a:lnTo>
                  <a:lnTo>
                    <a:pt x="89" y="14"/>
                  </a:lnTo>
                  <a:lnTo>
                    <a:pt x="89" y="14"/>
                  </a:lnTo>
                  <a:lnTo>
                    <a:pt x="88" y="14"/>
                  </a:lnTo>
                  <a:lnTo>
                    <a:pt x="88" y="14"/>
                  </a:lnTo>
                  <a:lnTo>
                    <a:pt x="88" y="14"/>
                  </a:lnTo>
                  <a:lnTo>
                    <a:pt x="86" y="14"/>
                  </a:lnTo>
                  <a:lnTo>
                    <a:pt x="86" y="14"/>
                  </a:lnTo>
                  <a:lnTo>
                    <a:pt x="86" y="14"/>
                  </a:lnTo>
                  <a:lnTo>
                    <a:pt x="86" y="14"/>
                  </a:lnTo>
                  <a:lnTo>
                    <a:pt x="84" y="14"/>
                  </a:lnTo>
                  <a:lnTo>
                    <a:pt x="84" y="14"/>
                  </a:lnTo>
                  <a:lnTo>
                    <a:pt x="84" y="14"/>
                  </a:lnTo>
                  <a:lnTo>
                    <a:pt x="83" y="14"/>
                  </a:lnTo>
                  <a:lnTo>
                    <a:pt x="83" y="14"/>
                  </a:lnTo>
                  <a:lnTo>
                    <a:pt x="83" y="14"/>
                  </a:lnTo>
                  <a:lnTo>
                    <a:pt x="81" y="14"/>
                  </a:lnTo>
                  <a:lnTo>
                    <a:pt x="81" y="14"/>
                  </a:lnTo>
                  <a:lnTo>
                    <a:pt x="81" y="16"/>
                  </a:lnTo>
                  <a:lnTo>
                    <a:pt x="81" y="16"/>
                  </a:lnTo>
                  <a:lnTo>
                    <a:pt x="79" y="16"/>
                  </a:lnTo>
                  <a:lnTo>
                    <a:pt x="79" y="16"/>
                  </a:lnTo>
                  <a:lnTo>
                    <a:pt x="79" y="16"/>
                  </a:lnTo>
                  <a:lnTo>
                    <a:pt x="78" y="16"/>
                  </a:lnTo>
                  <a:lnTo>
                    <a:pt x="78" y="16"/>
                  </a:lnTo>
                  <a:lnTo>
                    <a:pt x="78" y="16"/>
                  </a:lnTo>
                  <a:lnTo>
                    <a:pt x="78" y="16"/>
                  </a:lnTo>
                  <a:lnTo>
                    <a:pt x="76" y="16"/>
                  </a:lnTo>
                  <a:lnTo>
                    <a:pt x="76" y="16"/>
                  </a:lnTo>
                  <a:lnTo>
                    <a:pt x="76" y="16"/>
                  </a:lnTo>
                  <a:lnTo>
                    <a:pt x="74" y="16"/>
                  </a:lnTo>
                  <a:lnTo>
                    <a:pt x="74" y="16"/>
                  </a:lnTo>
                  <a:lnTo>
                    <a:pt x="74" y="16"/>
                  </a:lnTo>
                  <a:lnTo>
                    <a:pt x="73" y="16"/>
                  </a:lnTo>
                  <a:lnTo>
                    <a:pt x="73" y="16"/>
                  </a:lnTo>
                  <a:lnTo>
                    <a:pt x="73" y="16"/>
                  </a:lnTo>
                  <a:lnTo>
                    <a:pt x="73" y="16"/>
                  </a:lnTo>
                  <a:lnTo>
                    <a:pt x="71" y="16"/>
                  </a:lnTo>
                  <a:lnTo>
                    <a:pt x="71" y="16"/>
                  </a:lnTo>
                  <a:lnTo>
                    <a:pt x="71" y="16"/>
                  </a:lnTo>
                  <a:lnTo>
                    <a:pt x="70" y="16"/>
                  </a:lnTo>
                  <a:lnTo>
                    <a:pt x="70" y="16"/>
                  </a:lnTo>
                  <a:lnTo>
                    <a:pt x="70" y="16"/>
                  </a:lnTo>
                  <a:lnTo>
                    <a:pt x="70" y="16"/>
                  </a:lnTo>
                  <a:lnTo>
                    <a:pt x="68" y="16"/>
                  </a:lnTo>
                  <a:lnTo>
                    <a:pt x="68" y="16"/>
                  </a:lnTo>
                  <a:lnTo>
                    <a:pt x="68" y="16"/>
                  </a:lnTo>
                  <a:lnTo>
                    <a:pt x="66" y="16"/>
                  </a:lnTo>
                  <a:lnTo>
                    <a:pt x="66" y="16"/>
                  </a:lnTo>
                  <a:lnTo>
                    <a:pt x="66" y="16"/>
                  </a:lnTo>
                  <a:lnTo>
                    <a:pt x="66" y="16"/>
                  </a:lnTo>
                  <a:lnTo>
                    <a:pt x="65" y="16"/>
                  </a:lnTo>
                  <a:lnTo>
                    <a:pt x="65" y="16"/>
                  </a:lnTo>
                  <a:lnTo>
                    <a:pt x="65" y="16"/>
                  </a:lnTo>
                  <a:lnTo>
                    <a:pt x="63" y="16"/>
                  </a:lnTo>
                  <a:lnTo>
                    <a:pt x="63" y="16"/>
                  </a:lnTo>
                  <a:lnTo>
                    <a:pt x="63" y="16"/>
                  </a:lnTo>
                  <a:lnTo>
                    <a:pt x="61" y="16"/>
                  </a:lnTo>
                  <a:lnTo>
                    <a:pt x="61" y="16"/>
                  </a:lnTo>
                  <a:lnTo>
                    <a:pt x="61" y="16"/>
                  </a:lnTo>
                  <a:lnTo>
                    <a:pt x="61" y="16"/>
                  </a:lnTo>
                  <a:lnTo>
                    <a:pt x="60" y="16"/>
                  </a:lnTo>
                  <a:lnTo>
                    <a:pt x="60" y="16"/>
                  </a:lnTo>
                  <a:lnTo>
                    <a:pt x="60" y="16"/>
                  </a:lnTo>
                  <a:lnTo>
                    <a:pt x="58" y="16"/>
                  </a:lnTo>
                  <a:lnTo>
                    <a:pt x="58" y="16"/>
                  </a:lnTo>
                  <a:lnTo>
                    <a:pt x="58" y="16"/>
                  </a:lnTo>
                  <a:lnTo>
                    <a:pt x="58" y="16"/>
                  </a:lnTo>
                  <a:lnTo>
                    <a:pt x="57" y="16"/>
                  </a:lnTo>
                  <a:lnTo>
                    <a:pt x="57" y="16"/>
                  </a:lnTo>
                  <a:lnTo>
                    <a:pt x="57" y="16"/>
                  </a:lnTo>
                  <a:lnTo>
                    <a:pt x="55" y="16"/>
                  </a:lnTo>
                  <a:lnTo>
                    <a:pt x="55" y="16"/>
                  </a:lnTo>
                  <a:lnTo>
                    <a:pt x="55" y="16"/>
                  </a:lnTo>
                  <a:lnTo>
                    <a:pt x="55" y="16"/>
                  </a:lnTo>
                  <a:lnTo>
                    <a:pt x="53" y="16"/>
                  </a:lnTo>
                  <a:lnTo>
                    <a:pt x="53" y="16"/>
                  </a:lnTo>
                  <a:lnTo>
                    <a:pt x="53" y="16"/>
                  </a:lnTo>
                  <a:lnTo>
                    <a:pt x="52" y="18"/>
                  </a:lnTo>
                  <a:lnTo>
                    <a:pt x="52" y="18"/>
                  </a:lnTo>
                  <a:lnTo>
                    <a:pt x="52" y="18"/>
                  </a:lnTo>
                  <a:lnTo>
                    <a:pt x="50" y="18"/>
                  </a:lnTo>
                  <a:lnTo>
                    <a:pt x="50" y="18"/>
                  </a:lnTo>
                  <a:lnTo>
                    <a:pt x="50" y="18"/>
                  </a:lnTo>
                  <a:lnTo>
                    <a:pt x="50" y="18"/>
                  </a:lnTo>
                  <a:lnTo>
                    <a:pt x="48" y="18"/>
                  </a:lnTo>
                  <a:lnTo>
                    <a:pt x="48" y="18"/>
                  </a:lnTo>
                  <a:lnTo>
                    <a:pt x="48" y="18"/>
                  </a:lnTo>
                  <a:lnTo>
                    <a:pt x="47" y="18"/>
                  </a:lnTo>
                  <a:lnTo>
                    <a:pt x="47" y="18"/>
                  </a:lnTo>
                  <a:lnTo>
                    <a:pt x="47" y="18"/>
                  </a:lnTo>
                  <a:lnTo>
                    <a:pt x="47" y="18"/>
                  </a:lnTo>
                  <a:lnTo>
                    <a:pt x="45" y="18"/>
                  </a:lnTo>
                  <a:lnTo>
                    <a:pt x="45" y="18"/>
                  </a:lnTo>
                  <a:lnTo>
                    <a:pt x="45" y="18"/>
                  </a:lnTo>
                  <a:lnTo>
                    <a:pt x="44" y="18"/>
                  </a:lnTo>
                  <a:lnTo>
                    <a:pt x="44" y="18"/>
                  </a:lnTo>
                  <a:lnTo>
                    <a:pt x="44" y="18"/>
                  </a:lnTo>
                  <a:lnTo>
                    <a:pt x="42" y="18"/>
                  </a:lnTo>
                  <a:lnTo>
                    <a:pt x="42" y="18"/>
                  </a:lnTo>
                  <a:lnTo>
                    <a:pt x="42" y="18"/>
                  </a:lnTo>
                  <a:lnTo>
                    <a:pt x="42" y="18"/>
                  </a:lnTo>
                  <a:lnTo>
                    <a:pt x="40" y="18"/>
                  </a:lnTo>
                  <a:lnTo>
                    <a:pt x="40" y="18"/>
                  </a:lnTo>
                  <a:lnTo>
                    <a:pt x="40" y="18"/>
                  </a:lnTo>
                  <a:lnTo>
                    <a:pt x="39" y="18"/>
                  </a:lnTo>
                  <a:lnTo>
                    <a:pt x="39" y="18"/>
                  </a:lnTo>
                  <a:lnTo>
                    <a:pt x="39" y="18"/>
                  </a:lnTo>
                  <a:lnTo>
                    <a:pt x="39" y="18"/>
                  </a:lnTo>
                  <a:lnTo>
                    <a:pt x="37" y="18"/>
                  </a:lnTo>
                  <a:lnTo>
                    <a:pt x="37" y="18"/>
                  </a:lnTo>
                  <a:lnTo>
                    <a:pt x="37" y="18"/>
                  </a:lnTo>
                  <a:lnTo>
                    <a:pt x="35" y="18"/>
                  </a:lnTo>
                  <a:lnTo>
                    <a:pt x="35" y="18"/>
                  </a:lnTo>
                  <a:lnTo>
                    <a:pt x="35" y="18"/>
                  </a:lnTo>
                  <a:lnTo>
                    <a:pt x="35" y="18"/>
                  </a:lnTo>
                  <a:lnTo>
                    <a:pt x="34" y="18"/>
                  </a:lnTo>
                  <a:lnTo>
                    <a:pt x="34" y="18"/>
                  </a:lnTo>
                  <a:lnTo>
                    <a:pt x="34" y="18"/>
                  </a:lnTo>
                  <a:lnTo>
                    <a:pt x="32" y="18"/>
                  </a:lnTo>
                  <a:lnTo>
                    <a:pt x="32" y="18"/>
                  </a:lnTo>
                  <a:lnTo>
                    <a:pt x="32" y="18"/>
                  </a:lnTo>
                  <a:lnTo>
                    <a:pt x="31" y="18"/>
                  </a:lnTo>
                  <a:lnTo>
                    <a:pt x="31" y="18"/>
                  </a:lnTo>
                  <a:lnTo>
                    <a:pt x="31" y="20"/>
                  </a:lnTo>
                  <a:lnTo>
                    <a:pt x="31" y="20"/>
                  </a:lnTo>
                  <a:lnTo>
                    <a:pt x="29" y="20"/>
                  </a:lnTo>
                  <a:lnTo>
                    <a:pt x="29" y="20"/>
                  </a:lnTo>
                  <a:lnTo>
                    <a:pt x="29" y="20"/>
                  </a:lnTo>
                  <a:lnTo>
                    <a:pt x="27" y="20"/>
                  </a:lnTo>
                  <a:lnTo>
                    <a:pt x="27" y="20"/>
                  </a:lnTo>
                  <a:lnTo>
                    <a:pt x="27" y="20"/>
                  </a:lnTo>
                  <a:lnTo>
                    <a:pt x="27" y="20"/>
                  </a:lnTo>
                  <a:lnTo>
                    <a:pt x="26" y="20"/>
                  </a:lnTo>
                  <a:lnTo>
                    <a:pt x="26" y="20"/>
                  </a:lnTo>
                  <a:lnTo>
                    <a:pt x="26" y="20"/>
                  </a:lnTo>
                  <a:lnTo>
                    <a:pt x="24" y="20"/>
                  </a:lnTo>
                  <a:lnTo>
                    <a:pt x="24" y="20"/>
                  </a:lnTo>
                  <a:lnTo>
                    <a:pt x="24" y="20"/>
                  </a:lnTo>
                  <a:lnTo>
                    <a:pt x="24" y="20"/>
                  </a:lnTo>
                  <a:lnTo>
                    <a:pt x="22" y="20"/>
                  </a:lnTo>
                  <a:lnTo>
                    <a:pt x="22" y="20"/>
                  </a:lnTo>
                  <a:lnTo>
                    <a:pt x="22" y="20"/>
                  </a:lnTo>
                  <a:lnTo>
                    <a:pt x="21" y="20"/>
                  </a:lnTo>
                  <a:lnTo>
                    <a:pt x="21" y="20"/>
                  </a:lnTo>
                  <a:lnTo>
                    <a:pt x="21" y="20"/>
                  </a:lnTo>
                  <a:lnTo>
                    <a:pt x="19" y="20"/>
                  </a:lnTo>
                  <a:lnTo>
                    <a:pt x="19" y="20"/>
                  </a:lnTo>
                  <a:lnTo>
                    <a:pt x="19" y="20"/>
                  </a:lnTo>
                  <a:lnTo>
                    <a:pt x="19" y="20"/>
                  </a:lnTo>
                  <a:lnTo>
                    <a:pt x="18" y="20"/>
                  </a:lnTo>
                  <a:lnTo>
                    <a:pt x="18" y="20"/>
                  </a:lnTo>
                  <a:lnTo>
                    <a:pt x="18" y="20"/>
                  </a:lnTo>
                  <a:lnTo>
                    <a:pt x="16" y="20"/>
                  </a:lnTo>
                  <a:lnTo>
                    <a:pt x="16" y="20"/>
                  </a:lnTo>
                  <a:lnTo>
                    <a:pt x="16" y="20"/>
                  </a:lnTo>
                  <a:lnTo>
                    <a:pt x="16" y="20"/>
                  </a:lnTo>
                  <a:lnTo>
                    <a:pt x="14" y="20"/>
                  </a:lnTo>
                  <a:lnTo>
                    <a:pt x="14" y="20"/>
                  </a:lnTo>
                  <a:lnTo>
                    <a:pt x="14" y="20"/>
                  </a:lnTo>
                  <a:lnTo>
                    <a:pt x="13" y="20"/>
                  </a:lnTo>
                  <a:lnTo>
                    <a:pt x="13" y="20"/>
                  </a:lnTo>
                  <a:lnTo>
                    <a:pt x="13" y="21"/>
                  </a:lnTo>
                  <a:lnTo>
                    <a:pt x="11" y="21"/>
                  </a:lnTo>
                  <a:lnTo>
                    <a:pt x="11" y="21"/>
                  </a:lnTo>
                  <a:lnTo>
                    <a:pt x="11" y="21"/>
                  </a:lnTo>
                  <a:lnTo>
                    <a:pt x="11" y="21"/>
                  </a:lnTo>
                  <a:lnTo>
                    <a:pt x="9" y="21"/>
                  </a:lnTo>
                  <a:lnTo>
                    <a:pt x="9" y="21"/>
                  </a:lnTo>
                  <a:lnTo>
                    <a:pt x="9" y="21"/>
                  </a:lnTo>
                  <a:lnTo>
                    <a:pt x="8" y="21"/>
                  </a:lnTo>
                  <a:lnTo>
                    <a:pt x="8" y="21"/>
                  </a:lnTo>
                  <a:lnTo>
                    <a:pt x="8" y="21"/>
                  </a:lnTo>
                  <a:lnTo>
                    <a:pt x="8" y="21"/>
                  </a:lnTo>
                  <a:lnTo>
                    <a:pt x="6" y="21"/>
                  </a:lnTo>
                  <a:lnTo>
                    <a:pt x="6" y="21"/>
                  </a:lnTo>
                  <a:lnTo>
                    <a:pt x="6" y="21"/>
                  </a:lnTo>
                  <a:lnTo>
                    <a:pt x="4" y="21"/>
                  </a:lnTo>
                  <a:lnTo>
                    <a:pt x="4" y="21"/>
                  </a:lnTo>
                  <a:lnTo>
                    <a:pt x="4" y="21"/>
                  </a:lnTo>
                  <a:lnTo>
                    <a:pt x="4" y="21"/>
                  </a:lnTo>
                  <a:lnTo>
                    <a:pt x="3" y="21"/>
                  </a:lnTo>
                  <a:lnTo>
                    <a:pt x="3" y="21"/>
                  </a:lnTo>
                  <a:lnTo>
                    <a:pt x="3" y="21"/>
                  </a:lnTo>
                  <a:lnTo>
                    <a:pt x="1" y="21"/>
                  </a:lnTo>
                  <a:lnTo>
                    <a:pt x="1" y="21"/>
                  </a:lnTo>
                  <a:lnTo>
                    <a:pt x="1" y="21"/>
                  </a:lnTo>
                  <a:lnTo>
                    <a:pt x="0" y="21"/>
                  </a:lnTo>
                  <a:lnTo>
                    <a:pt x="0" y="21"/>
                  </a:lnTo>
                  <a:close/>
                </a:path>
              </a:pathLst>
            </a:custGeom>
            <a:solidFill>
              <a:srgbClr val="00ccff"/>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49" name=""/>
            <p:cNvSpPr/>
            <p:nvPr/>
          </p:nvSpPr>
          <p:spPr>
            <a:xfrm>
              <a:off x="2498760" y="6249960"/>
              <a:ext cx="189000" cy="15840"/>
            </a:xfrm>
            <a:custGeom>
              <a:avLst/>
              <a:gdLst/>
              <a:ahLst/>
              <a:rect l="l" t="t" r="r" b="b"/>
              <a:pathLst>
                <a:path w="237" h="21">
                  <a:moveTo>
                    <a:pt x="0" y="21"/>
                  </a:moveTo>
                  <a:lnTo>
                    <a:pt x="0" y="21"/>
                  </a:lnTo>
                  <a:lnTo>
                    <a:pt x="1" y="21"/>
                  </a:lnTo>
                  <a:lnTo>
                    <a:pt x="1" y="21"/>
                  </a:lnTo>
                  <a:lnTo>
                    <a:pt x="1" y="21"/>
                  </a:lnTo>
                  <a:lnTo>
                    <a:pt x="3" y="21"/>
                  </a:lnTo>
                  <a:lnTo>
                    <a:pt x="3" y="21"/>
                  </a:lnTo>
                  <a:lnTo>
                    <a:pt x="3" y="21"/>
                  </a:lnTo>
                  <a:lnTo>
                    <a:pt x="4" y="21"/>
                  </a:lnTo>
                  <a:lnTo>
                    <a:pt x="4" y="21"/>
                  </a:lnTo>
                  <a:lnTo>
                    <a:pt x="4" y="21"/>
                  </a:lnTo>
                  <a:lnTo>
                    <a:pt x="4" y="21"/>
                  </a:lnTo>
                  <a:lnTo>
                    <a:pt x="6" y="21"/>
                  </a:lnTo>
                  <a:lnTo>
                    <a:pt x="6" y="21"/>
                  </a:lnTo>
                  <a:lnTo>
                    <a:pt x="6" y="21"/>
                  </a:lnTo>
                  <a:lnTo>
                    <a:pt x="8" y="21"/>
                  </a:lnTo>
                  <a:lnTo>
                    <a:pt x="8" y="21"/>
                  </a:lnTo>
                  <a:lnTo>
                    <a:pt x="8" y="21"/>
                  </a:lnTo>
                  <a:lnTo>
                    <a:pt x="8" y="21"/>
                  </a:lnTo>
                  <a:lnTo>
                    <a:pt x="9" y="21"/>
                  </a:lnTo>
                  <a:lnTo>
                    <a:pt x="9" y="21"/>
                  </a:lnTo>
                  <a:lnTo>
                    <a:pt x="9" y="21"/>
                  </a:lnTo>
                  <a:lnTo>
                    <a:pt x="11" y="21"/>
                  </a:lnTo>
                  <a:lnTo>
                    <a:pt x="11" y="21"/>
                  </a:lnTo>
                  <a:lnTo>
                    <a:pt x="11" y="21"/>
                  </a:lnTo>
                  <a:lnTo>
                    <a:pt x="11" y="21"/>
                  </a:lnTo>
                  <a:lnTo>
                    <a:pt x="13" y="21"/>
                  </a:lnTo>
                  <a:lnTo>
                    <a:pt x="13" y="20"/>
                  </a:lnTo>
                  <a:lnTo>
                    <a:pt x="13" y="20"/>
                  </a:lnTo>
                  <a:lnTo>
                    <a:pt x="14" y="20"/>
                  </a:lnTo>
                  <a:lnTo>
                    <a:pt x="14" y="20"/>
                  </a:lnTo>
                  <a:lnTo>
                    <a:pt x="14" y="20"/>
                  </a:lnTo>
                  <a:lnTo>
                    <a:pt x="16" y="20"/>
                  </a:lnTo>
                  <a:lnTo>
                    <a:pt x="16" y="20"/>
                  </a:lnTo>
                  <a:lnTo>
                    <a:pt x="16" y="20"/>
                  </a:lnTo>
                  <a:lnTo>
                    <a:pt x="16" y="20"/>
                  </a:lnTo>
                  <a:lnTo>
                    <a:pt x="18" y="20"/>
                  </a:lnTo>
                  <a:lnTo>
                    <a:pt x="18" y="20"/>
                  </a:lnTo>
                  <a:lnTo>
                    <a:pt x="18" y="20"/>
                  </a:lnTo>
                  <a:lnTo>
                    <a:pt x="19" y="20"/>
                  </a:lnTo>
                  <a:lnTo>
                    <a:pt x="19" y="20"/>
                  </a:lnTo>
                  <a:lnTo>
                    <a:pt x="19" y="20"/>
                  </a:lnTo>
                  <a:lnTo>
                    <a:pt x="19" y="20"/>
                  </a:lnTo>
                  <a:lnTo>
                    <a:pt x="21" y="20"/>
                  </a:lnTo>
                  <a:lnTo>
                    <a:pt x="21" y="20"/>
                  </a:lnTo>
                  <a:lnTo>
                    <a:pt x="21" y="20"/>
                  </a:lnTo>
                  <a:lnTo>
                    <a:pt x="22" y="20"/>
                  </a:lnTo>
                  <a:lnTo>
                    <a:pt x="22" y="20"/>
                  </a:lnTo>
                  <a:lnTo>
                    <a:pt x="22" y="20"/>
                  </a:lnTo>
                  <a:lnTo>
                    <a:pt x="24" y="20"/>
                  </a:lnTo>
                  <a:lnTo>
                    <a:pt x="24" y="20"/>
                  </a:lnTo>
                  <a:lnTo>
                    <a:pt x="24" y="20"/>
                  </a:lnTo>
                  <a:lnTo>
                    <a:pt x="24" y="20"/>
                  </a:lnTo>
                  <a:lnTo>
                    <a:pt x="26" y="20"/>
                  </a:lnTo>
                  <a:lnTo>
                    <a:pt x="26" y="20"/>
                  </a:lnTo>
                  <a:lnTo>
                    <a:pt x="26" y="20"/>
                  </a:lnTo>
                  <a:lnTo>
                    <a:pt x="27" y="20"/>
                  </a:lnTo>
                  <a:lnTo>
                    <a:pt x="27" y="20"/>
                  </a:lnTo>
                  <a:lnTo>
                    <a:pt x="27" y="20"/>
                  </a:lnTo>
                  <a:lnTo>
                    <a:pt x="27" y="20"/>
                  </a:lnTo>
                  <a:lnTo>
                    <a:pt x="29" y="20"/>
                  </a:lnTo>
                  <a:lnTo>
                    <a:pt x="29" y="20"/>
                  </a:lnTo>
                  <a:lnTo>
                    <a:pt x="29" y="20"/>
                  </a:lnTo>
                  <a:lnTo>
                    <a:pt x="31" y="20"/>
                  </a:lnTo>
                  <a:lnTo>
                    <a:pt x="31" y="20"/>
                  </a:lnTo>
                  <a:lnTo>
                    <a:pt x="31" y="18"/>
                  </a:lnTo>
                  <a:lnTo>
                    <a:pt x="31" y="18"/>
                  </a:lnTo>
                  <a:lnTo>
                    <a:pt x="32" y="18"/>
                  </a:lnTo>
                  <a:lnTo>
                    <a:pt x="32" y="18"/>
                  </a:lnTo>
                  <a:lnTo>
                    <a:pt x="32" y="18"/>
                  </a:lnTo>
                  <a:lnTo>
                    <a:pt x="34" y="18"/>
                  </a:lnTo>
                  <a:lnTo>
                    <a:pt x="34" y="18"/>
                  </a:lnTo>
                  <a:lnTo>
                    <a:pt x="34" y="18"/>
                  </a:lnTo>
                  <a:lnTo>
                    <a:pt x="35" y="18"/>
                  </a:lnTo>
                  <a:lnTo>
                    <a:pt x="35" y="18"/>
                  </a:lnTo>
                  <a:lnTo>
                    <a:pt x="35" y="18"/>
                  </a:lnTo>
                  <a:lnTo>
                    <a:pt x="35" y="18"/>
                  </a:lnTo>
                  <a:lnTo>
                    <a:pt x="37" y="18"/>
                  </a:lnTo>
                  <a:lnTo>
                    <a:pt x="37" y="18"/>
                  </a:lnTo>
                  <a:lnTo>
                    <a:pt x="37" y="18"/>
                  </a:lnTo>
                  <a:lnTo>
                    <a:pt x="39" y="18"/>
                  </a:lnTo>
                  <a:lnTo>
                    <a:pt x="39" y="18"/>
                  </a:lnTo>
                  <a:lnTo>
                    <a:pt x="39" y="18"/>
                  </a:lnTo>
                  <a:lnTo>
                    <a:pt x="39" y="18"/>
                  </a:lnTo>
                  <a:lnTo>
                    <a:pt x="40" y="18"/>
                  </a:lnTo>
                  <a:lnTo>
                    <a:pt x="40" y="18"/>
                  </a:lnTo>
                  <a:lnTo>
                    <a:pt x="40" y="18"/>
                  </a:lnTo>
                  <a:lnTo>
                    <a:pt x="42" y="18"/>
                  </a:lnTo>
                  <a:lnTo>
                    <a:pt x="42" y="18"/>
                  </a:lnTo>
                  <a:lnTo>
                    <a:pt x="42" y="18"/>
                  </a:lnTo>
                  <a:lnTo>
                    <a:pt x="42" y="18"/>
                  </a:lnTo>
                  <a:lnTo>
                    <a:pt x="44" y="18"/>
                  </a:lnTo>
                  <a:lnTo>
                    <a:pt x="44" y="18"/>
                  </a:lnTo>
                  <a:lnTo>
                    <a:pt x="44" y="18"/>
                  </a:lnTo>
                  <a:lnTo>
                    <a:pt x="45" y="18"/>
                  </a:lnTo>
                  <a:lnTo>
                    <a:pt x="45" y="18"/>
                  </a:lnTo>
                  <a:lnTo>
                    <a:pt x="45" y="18"/>
                  </a:lnTo>
                  <a:lnTo>
                    <a:pt x="47" y="18"/>
                  </a:lnTo>
                  <a:lnTo>
                    <a:pt x="47" y="18"/>
                  </a:lnTo>
                  <a:lnTo>
                    <a:pt x="47" y="18"/>
                  </a:lnTo>
                  <a:lnTo>
                    <a:pt x="47" y="18"/>
                  </a:lnTo>
                  <a:lnTo>
                    <a:pt x="48" y="18"/>
                  </a:lnTo>
                  <a:lnTo>
                    <a:pt x="48" y="18"/>
                  </a:lnTo>
                  <a:lnTo>
                    <a:pt x="48" y="18"/>
                  </a:lnTo>
                  <a:lnTo>
                    <a:pt x="50" y="18"/>
                  </a:lnTo>
                  <a:lnTo>
                    <a:pt x="50" y="18"/>
                  </a:lnTo>
                  <a:lnTo>
                    <a:pt x="50" y="18"/>
                  </a:lnTo>
                  <a:lnTo>
                    <a:pt x="50" y="18"/>
                  </a:lnTo>
                  <a:lnTo>
                    <a:pt x="52" y="18"/>
                  </a:lnTo>
                  <a:lnTo>
                    <a:pt x="52" y="18"/>
                  </a:lnTo>
                  <a:lnTo>
                    <a:pt x="52" y="18"/>
                  </a:lnTo>
                  <a:lnTo>
                    <a:pt x="53" y="16"/>
                  </a:lnTo>
                  <a:lnTo>
                    <a:pt x="53" y="16"/>
                  </a:lnTo>
                  <a:lnTo>
                    <a:pt x="53" y="16"/>
                  </a:lnTo>
                  <a:lnTo>
                    <a:pt x="55" y="16"/>
                  </a:lnTo>
                  <a:lnTo>
                    <a:pt x="55" y="16"/>
                  </a:lnTo>
                  <a:lnTo>
                    <a:pt x="55" y="16"/>
                  </a:lnTo>
                  <a:lnTo>
                    <a:pt x="55" y="16"/>
                  </a:lnTo>
                  <a:lnTo>
                    <a:pt x="57" y="16"/>
                  </a:lnTo>
                  <a:lnTo>
                    <a:pt x="57" y="16"/>
                  </a:lnTo>
                  <a:lnTo>
                    <a:pt x="57" y="16"/>
                  </a:lnTo>
                  <a:lnTo>
                    <a:pt x="58" y="16"/>
                  </a:lnTo>
                  <a:lnTo>
                    <a:pt x="58" y="16"/>
                  </a:lnTo>
                  <a:lnTo>
                    <a:pt x="58" y="16"/>
                  </a:lnTo>
                  <a:lnTo>
                    <a:pt x="58" y="16"/>
                  </a:lnTo>
                  <a:lnTo>
                    <a:pt x="60" y="16"/>
                  </a:lnTo>
                  <a:lnTo>
                    <a:pt x="60" y="16"/>
                  </a:lnTo>
                  <a:lnTo>
                    <a:pt x="60" y="16"/>
                  </a:lnTo>
                  <a:lnTo>
                    <a:pt x="61" y="16"/>
                  </a:lnTo>
                  <a:lnTo>
                    <a:pt x="61" y="16"/>
                  </a:lnTo>
                  <a:lnTo>
                    <a:pt x="61" y="16"/>
                  </a:lnTo>
                  <a:lnTo>
                    <a:pt x="61" y="16"/>
                  </a:lnTo>
                  <a:lnTo>
                    <a:pt x="63" y="16"/>
                  </a:lnTo>
                  <a:lnTo>
                    <a:pt x="63" y="16"/>
                  </a:lnTo>
                  <a:lnTo>
                    <a:pt x="63" y="16"/>
                  </a:lnTo>
                  <a:lnTo>
                    <a:pt x="65" y="16"/>
                  </a:lnTo>
                  <a:lnTo>
                    <a:pt x="65" y="16"/>
                  </a:lnTo>
                  <a:lnTo>
                    <a:pt x="65" y="16"/>
                  </a:lnTo>
                  <a:lnTo>
                    <a:pt x="66" y="16"/>
                  </a:lnTo>
                  <a:lnTo>
                    <a:pt x="66" y="16"/>
                  </a:lnTo>
                  <a:lnTo>
                    <a:pt x="66" y="16"/>
                  </a:lnTo>
                  <a:lnTo>
                    <a:pt x="66" y="16"/>
                  </a:lnTo>
                  <a:lnTo>
                    <a:pt x="68" y="16"/>
                  </a:lnTo>
                  <a:lnTo>
                    <a:pt x="68" y="16"/>
                  </a:lnTo>
                  <a:lnTo>
                    <a:pt x="68" y="16"/>
                  </a:lnTo>
                  <a:lnTo>
                    <a:pt x="70" y="16"/>
                  </a:lnTo>
                  <a:lnTo>
                    <a:pt x="70" y="16"/>
                  </a:lnTo>
                  <a:lnTo>
                    <a:pt x="70" y="16"/>
                  </a:lnTo>
                  <a:lnTo>
                    <a:pt x="70" y="16"/>
                  </a:lnTo>
                  <a:lnTo>
                    <a:pt x="71" y="16"/>
                  </a:lnTo>
                  <a:lnTo>
                    <a:pt x="71" y="16"/>
                  </a:lnTo>
                  <a:lnTo>
                    <a:pt x="71" y="16"/>
                  </a:lnTo>
                  <a:lnTo>
                    <a:pt x="73" y="16"/>
                  </a:lnTo>
                  <a:lnTo>
                    <a:pt x="73" y="16"/>
                  </a:lnTo>
                  <a:lnTo>
                    <a:pt x="73" y="16"/>
                  </a:lnTo>
                  <a:lnTo>
                    <a:pt x="73" y="16"/>
                  </a:lnTo>
                  <a:lnTo>
                    <a:pt x="74" y="16"/>
                  </a:lnTo>
                  <a:lnTo>
                    <a:pt x="74" y="16"/>
                  </a:lnTo>
                  <a:lnTo>
                    <a:pt x="74" y="16"/>
                  </a:lnTo>
                  <a:lnTo>
                    <a:pt x="76" y="16"/>
                  </a:lnTo>
                  <a:lnTo>
                    <a:pt x="76" y="16"/>
                  </a:lnTo>
                  <a:lnTo>
                    <a:pt x="76" y="16"/>
                  </a:lnTo>
                  <a:lnTo>
                    <a:pt x="78" y="16"/>
                  </a:lnTo>
                  <a:lnTo>
                    <a:pt x="78" y="16"/>
                  </a:lnTo>
                  <a:lnTo>
                    <a:pt x="78" y="16"/>
                  </a:lnTo>
                  <a:lnTo>
                    <a:pt x="78" y="16"/>
                  </a:lnTo>
                  <a:lnTo>
                    <a:pt x="79" y="16"/>
                  </a:lnTo>
                  <a:lnTo>
                    <a:pt x="79" y="16"/>
                  </a:lnTo>
                  <a:lnTo>
                    <a:pt x="79" y="16"/>
                  </a:lnTo>
                  <a:lnTo>
                    <a:pt x="81" y="16"/>
                  </a:lnTo>
                  <a:lnTo>
                    <a:pt x="81" y="16"/>
                  </a:lnTo>
                  <a:lnTo>
                    <a:pt x="81" y="14"/>
                  </a:lnTo>
                  <a:lnTo>
                    <a:pt x="81" y="14"/>
                  </a:lnTo>
                  <a:lnTo>
                    <a:pt x="83" y="14"/>
                  </a:lnTo>
                  <a:lnTo>
                    <a:pt x="83" y="14"/>
                  </a:lnTo>
                  <a:lnTo>
                    <a:pt x="83" y="14"/>
                  </a:lnTo>
                  <a:lnTo>
                    <a:pt x="84" y="14"/>
                  </a:lnTo>
                  <a:lnTo>
                    <a:pt x="84" y="14"/>
                  </a:lnTo>
                  <a:lnTo>
                    <a:pt x="84" y="14"/>
                  </a:lnTo>
                  <a:lnTo>
                    <a:pt x="86" y="14"/>
                  </a:lnTo>
                  <a:lnTo>
                    <a:pt x="86" y="14"/>
                  </a:lnTo>
                  <a:lnTo>
                    <a:pt x="86" y="14"/>
                  </a:lnTo>
                  <a:lnTo>
                    <a:pt x="86" y="14"/>
                  </a:lnTo>
                  <a:lnTo>
                    <a:pt x="88" y="14"/>
                  </a:lnTo>
                  <a:lnTo>
                    <a:pt x="88" y="14"/>
                  </a:lnTo>
                  <a:lnTo>
                    <a:pt x="88" y="14"/>
                  </a:lnTo>
                  <a:lnTo>
                    <a:pt x="89" y="14"/>
                  </a:lnTo>
                  <a:lnTo>
                    <a:pt x="89" y="14"/>
                  </a:lnTo>
                  <a:lnTo>
                    <a:pt x="89" y="14"/>
                  </a:lnTo>
                  <a:lnTo>
                    <a:pt x="89" y="14"/>
                  </a:lnTo>
                  <a:lnTo>
                    <a:pt x="91" y="14"/>
                  </a:lnTo>
                  <a:lnTo>
                    <a:pt x="91" y="14"/>
                  </a:lnTo>
                  <a:lnTo>
                    <a:pt x="91" y="14"/>
                  </a:lnTo>
                  <a:lnTo>
                    <a:pt x="92" y="14"/>
                  </a:lnTo>
                  <a:lnTo>
                    <a:pt x="92" y="14"/>
                  </a:lnTo>
                  <a:lnTo>
                    <a:pt x="92" y="14"/>
                  </a:lnTo>
                  <a:lnTo>
                    <a:pt x="92" y="14"/>
                  </a:lnTo>
                  <a:lnTo>
                    <a:pt x="94" y="14"/>
                  </a:lnTo>
                  <a:lnTo>
                    <a:pt x="94" y="14"/>
                  </a:lnTo>
                  <a:lnTo>
                    <a:pt x="94" y="14"/>
                  </a:lnTo>
                  <a:lnTo>
                    <a:pt x="96" y="13"/>
                  </a:lnTo>
                  <a:lnTo>
                    <a:pt x="96" y="13"/>
                  </a:lnTo>
                  <a:lnTo>
                    <a:pt x="96" y="13"/>
                  </a:lnTo>
                  <a:lnTo>
                    <a:pt x="97" y="13"/>
                  </a:lnTo>
                  <a:lnTo>
                    <a:pt x="97" y="13"/>
                  </a:lnTo>
                  <a:lnTo>
                    <a:pt x="97" y="13"/>
                  </a:lnTo>
                  <a:lnTo>
                    <a:pt x="97" y="13"/>
                  </a:lnTo>
                  <a:lnTo>
                    <a:pt x="99" y="13"/>
                  </a:lnTo>
                  <a:lnTo>
                    <a:pt x="99" y="13"/>
                  </a:lnTo>
                  <a:lnTo>
                    <a:pt x="99" y="13"/>
                  </a:lnTo>
                  <a:lnTo>
                    <a:pt x="101" y="13"/>
                  </a:lnTo>
                  <a:lnTo>
                    <a:pt x="101" y="13"/>
                  </a:lnTo>
                  <a:lnTo>
                    <a:pt x="101" y="13"/>
                  </a:lnTo>
                  <a:lnTo>
                    <a:pt x="101" y="13"/>
                  </a:lnTo>
                  <a:lnTo>
                    <a:pt x="102" y="13"/>
                  </a:lnTo>
                  <a:lnTo>
                    <a:pt x="102" y="13"/>
                  </a:lnTo>
                  <a:lnTo>
                    <a:pt x="102" y="13"/>
                  </a:lnTo>
                  <a:lnTo>
                    <a:pt x="104" y="13"/>
                  </a:lnTo>
                  <a:lnTo>
                    <a:pt x="104" y="13"/>
                  </a:lnTo>
                  <a:lnTo>
                    <a:pt x="104" y="13"/>
                  </a:lnTo>
                  <a:lnTo>
                    <a:pt x="104" y="13"/>
                  </a:lnTo>
                  <a:lnTo>
                    <a:pt x="105" y="13"/>
                  </a:lnTo>
                  <a:lnTo>
                    <a:pt x="105" y="13"/>
                  </a:lnTo>
                  <a:lnTo>
                    <a:pt x="105" y="13"/>
                  </a:lnTo>
                  <a:lnTo>
                    <a:pt x="107" y="13"/>
                  </a:lnTo>
                  <a:lnTo>
                    <a:pt x="107" y="13"/>
                  </a:lnTo>
                  <a:lnTo>
                    <a:pt x="107" y="13"/>
                  </a:lnTo>
                  <a:lnTo>
                    <a:pt x="109" y="13"/>
                  </a:lnTo>
                  <a:lnTo>
                    <a:pt x="109" y="13"/>
                  </a:lnTo>
                  <a:lnTo>
                    <a:pt x="109" y="13"/>
                  </a:lnTo>
                  <a:lnTo>
                    <a:pt x="109" y="13"/>
                  </a:lnTo>
                  <a:lnTo>
                    <a:pt x="110" y="13"/>
                  </a:lnTo>
                  <a:lnTo>
                    <a:pt x="110" y="13"/>
                  </a:lnTo>
                  <a:lnTo>
                    <a:pt x="110" y="13"/>
                  </a:lnTo>
                  <a:lnTo>
                    <a:pt x="112" y="11"/>
                  </a:lnTo>
                  <a:lnTo>
                    <a:pt x="112" y="11"/>
                  </a:lnTo>
                  <a:lnTo>
                    <a:pt x="112" y="11"/>
                  </a:lnTo>
                  <a:lnTo>
                    <a:pt x="112" y="11"/>
                  </a:lnTo>
                  <a:lnTo>
                    <a:pt x="114" y="11"/>
                  </a:lnTo>
                  <a:lnTo>
                    <a:pt x="114" y="11"/>
                  </a:lnTo>
                  <a:lnTo>
                    <a:pt x="114" y="11"/>
                  </a:lnTo>
                  <a:lnTo>
                    <a:pt x="115" y="11"/>
                  </a:lnTo>
                  <a:lnTo>
                    <a:pt x="115" y="11"/>
                  </a:lnTo>
                  <a:lnTo>
                    <a:pt x="115" y="11"/>
                  </a:lnTo>
                  <a:lnTo>
                    <a:pt x="117" y="11"/>
                  </a:lnTo>
                  <a:lnTo>
                    <a:pt x="117" y="11"/>
                  </a:lnTo>
                  <a:lnTo>
                    <a:pt x="117" y="11"/>
                  </a:lnTo>
                  <a:lnTo>
                    <a:pt x="117" y="11"/>
                  </a:lnTo>
                  <a:lnTo>
                    <a:pt x="118" y="11"/>
                  </a:lnTo>
                  <a:lnTo>
                    <a:pt x="118" y="11"/>
                  </a:lnTo>
                  <a:lnTo>
                    <a:pt x="118" y="11"/>
                  </a:lnTo>
                  <a:lnTo>
                    <a:pt x="120" y="11"/>
                  </a:lnTo>
                  <a:lnTo>
                    <a:pt x="120" y="11"/>
                  </a:lnTo>
                  <a:lnTo>
                    <a:pt x="120" y="11"/>
                  </a:lnTo>
                  <a:lnTo>
                    <a:pt x="120" y="11"/>
                  </a:lnTo>
                  <a:lnTo>
                    <a:pt x="122" y="11"/>
                  </a:lnTo>
                  <a:lnTo>
                    <a:pt x="122" y="11"/>
                  </a:lnTo>
                  <a:lnTo>
                    <a:pt x="122" y="11"/>
                  </a:lnTo>
                  <a:lnTo>
                    <a:pt x="123" y="11"/>
                  </a:lnTo>
                  <a:lnTo>
                    <a:pt x="123" y="11"/>
                  </a:lnTo>
                  <a:lnTo>
                    <a:pt x="123" y="11"/>
                  </a:lnTo>
                  <a:lnTo>
                    <a:pt x="123" y="11"/>
                  </a:lnTo>
                  <a:lnTo>
                    <a:pt x="125" y="11"/>
                  </a:lnTo>
                  <a:lnTo>
                    <a:pt x="125" y="11"/>
                  </a:lnTo>
                  <a:lnTo>
                    <a:pt x="125" y="11"/>
                  </a:lnTo>
                  <a:lnTo>
                    <a:pt x="127" y="11"/>
                  </a:lnTo>
                  <a:lnTo>
                    <a:pt x="127" y="11"/>
                  </a:lnTo>
                  <a:lnTo>
                    <a:pt x="127" y="11"/>
                  </a:lnTo>
                  <a:lnTo>
                    <a:pt x="128" y="11"/>
                  </a:lnTo>
                  <a:lnTo>
                    <a:pt x="128" y="11"/>
                  </a:lnTo>
                  <a:lnTo>
                    <a:pt x="128" y="11"/>
                  </a:lnTo>
                  <a:lnTo>
                    <a:pt x="128" y="11"/>
                  </a:lnTo>
                  <a:lnTo>
                    <a:pt x="130" y="11"/>
                  </a:lnTo>
                  <a:lnTo>
                    <a:pt x="130" y="11"/>
                  </a:lnTo>
                  <a:lnTo>
                    <a:pt x="130" y="11"/>
                  </a:lnTo>
                  <a:lnTo>
                    <a:pt x="131" y="9"/>
                  </a:lnTo>
                  <a:lnTo>
                    <a:pt x="131" y="9"/>
                  </a:lnTo>
                  <a:lnTo>
                    <a:pt x="131" y="9"/>
                  </a:lnTo>
                  <a:lnTo>
                    <a:pt x="131" y="9"/>
                  </a:lnTo>
                  <a:lnTo>
                    <a:pt x="133" y="9"/>
                  </a:lnTo>
                  <a:lnTo>
                    <a:pt x="133" y="9"/>
                  </a:lnTo>
                  <a:lnTo>
                    <a:pt x="133" y="9"/>
                  </a:lnTo>
                  <a:lnTo>
                    <a:pt x="135" y="9"/>
                  </a:lnTo>
                  <a:lnTo>
                    <a:pt x="135" y="9"/>
                  </a:lnTo>
                  <a:lnTo>
                    <a:pt x="135" y="9"/>
                  </a:lnTo>
                  <a:lnTo>
                    <a:pt x="135" y="9"/>
                  </a:lnTo>
                  <a:lnTo>
                    <a:pt x="136" y="9"/>
                  </a:lnTo>
                  <a:lnTo>
                    <a:pt x="136" y="9"/>
                  </a:lnTo>
                  <a:lnTo>
                    <a:pt x="136" y="9"/>
                  </a:lnTo>
                  <a:lnTo>
                    <a:pt x="138" y="9"/>
                  </a:lnTo>
                  <a:lnTo>
                    <a:pt x="138" y="9"/>
                  </a:lnTo>
                  <a:lnTo>
                    <a:pt x="138" y="9"/>
                  </a:lnTo>
                  <a:lnTo>
                    <a:pt x="140" y="9"/>
                  </a:lnTo>
                  <a:lnTo>
                    <a:pt x="140" y="9"/>
                  </a:lnTo>
                  <a:lnTo>
                    <a:pt x="140" y="9"/>
                  </a:lnTo>
                  <a:lnTo>
                    <a:pt x="140" y="9"/>
                  </a:lnTo>
                  <a:lnTo>
                    <a:pt x="141" y="9"/>
                  </a:lnTo>
                  <a:lnTo>
                    <a:pt x="141" y="9"/>
                  </a:lnTo>
                  <a:lnTo>
                    <a:pt x="141" y="9"/>
                  </a:lnTo>
                  <a:lnTo>
                    <a:pt x="143" y="9"/>
                  </a:lnTo>
                  <a:lnTo>
                    <a:pt x="143" y="9"/>
                  </a:lnTo>
                  <a:lnTo>
                    <a:pt x="143" y="9"/>
                  </a:lnTo>
                  <a:lnTo>
                    <a:pt x="143" y="9"/>
                  </a:lnTo>
                  <a:lnTo>
                    <a:pt x="144" y="9"/>
                  </a:lnTo>
                  <a:lnTo>
                    <a:pt x="144" y="9"/>
                  </a:lnTo>
                  <a:lnTo>
                    <a:pt x="144" y="9"/>
                  </a:lnTo>
                  <a:lnTo>
                    <a:pt x="146" y="9"/>
                  </a:lnTo>
                  <a:lnTo>
                    <a:pt x="146" y="9"/>
                  </a:lnTo>
                  <a:lnTo>
                    <a:pt x="146" y="9"/>
                  </a:lnTo>
                  <a:lnTo>
                    <a:pt x="148" y="9"/>
                  </a:lnTo>
                  <a:lnTo>
                    <a:pt x="148" y="9"/>
                  </a:lnTo>
                  <a:lnTo>
                    <a:pt x="148" y="9"/>
                  </a:lnTo>
                  <a:lnTo>
                    <a:pt x="148" y="9"/>
                  </a:lnTo>
                  <a:lnTo>
                    <a:pt x="149" y="9"/>
                  </a:lnTo>
                  <a:lnTo>
                    <a:pt x="149" y="9"/>
                  </a:lnTo>
                  <a:lnTo>
                    <a:pt x="149" y="9"/>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7" y="7"/>
                  </a:lnTo>
                  <a:lnTo>
                    <a:pt x="157" y="7"/>
                  </a:lnTo>
                  <a:lnTo>
                    <a:pt x="157" y="7"/>
                  </a:lnTo>
                  <a:lnTo>
                    <a:pt x="159" y="7"/>
                  </a:lnTo>
                  <a:lnTo>
                    <a:pt x="159" y="7"/>
                  </a:lnTo>
                  <a:lnTo>
                    <a:pt x="159" y="7"/>
                  </a:lnTo>
                  <a:lnTo>
                    <a:pt x="159" y="7"/>
                  </a:lnTo>
                  <a:lnTo>
                    <a:pt x="161" y="7"/>
                  </a:lnTo>
                  <a:lnTo>
                    <a:pt x="161" y="7"/>
                  </a:lnTo>
                  <a:lnTo>
                    <a:pt x="161" y="7"/>
                  </a:lnTo>
                  <a:lnTo>
                    <a:pt x="162" y="7"/>
                  </a:lnTo>
                  <a:lnTo>
                    <a:pt x="162" y="7"/>
                  </a:lnTo>
                  <a:lnTo>
                    <a:pt x="162" y="7"/>
                  </a:lnTo>
                  <a:lnTo>
                    <a:pt x="162" y="7"/>
                  </a:lnTo>
                  <a:lnTo>
                    <a:pt x="164" y="7"/>
                  </a:lnTo>
                  <a:lnTo>
                    <a:pt x="164" y="7"/>
                  </a:lnTo>
                  <a:lnTo>
                    <a:pt x="164" y="7"/>
                  </a:lnTo>
                  <a:lnTo>
                    <a:pt x="166" y="7"/>
                  </a:lnTo>
                  <a:lnTo>
                    <a:pt x="166" y="7"/>
                  </a:lnTo>
                  <a:lnTo>
                    <a:pt x="166" y="7"/>
                  </a:lnTo>
                  <a:lnTo>
                    <a:pt x="166" y="7"/>
                  </a:lnTo>
                  <a:lnTo>
                    <a:pt x="167" y="7"/>
                  </a:lnTo>
                  <a:lnTo>
                    <a:pt x="167" y="7"/>
                  </a:lnTo>
                  <a:lnTo>
                    <a:pt x="167" y="7"/>
                  </a:lnTo>
                  <a:lnTo>
                    <a:pt x="169" y="7"/>
                  </a:lnTo>
                  <a:lnTo>
                    <a:pt x="169" y="7"/>
                  </a:lnTo>
                  <a:lnTo>
                    <a:pt x="169" y="7"/>
                  </a:lnTo>
                  <a:lnTo>
                    <a:pt x="171" y="7"/>
                  </a:lnTo>
                  <a:lnTo>
                    <a:pt x="171" y="6"/>
                  </a:lnTo>
                  <a:lnTo>
                    <a:pt x="171" y="6"/>
                  </a:lnTo>
                  <a:lnTo>
                    <a:pt x="171" y="6"/>
                  </a:lnTo>
                  <a:lnTo>
                    <a:pt x="172" y="6"/>
                  </a:lnTo>
                  <a:lnTo>
                    <a:pt x="172" y="6"/>
                  </a:lnTo>
                  <a:lnTo>
                    <a:pt x="172" y="6"/>
                  </a:lnTo>
                  <a:lnTo>
                    <a:pt x="174" y="6"/>
                  </a:lnTo>
                  <a:lnTo>
                    <a:pt x="174" y="6"/>
                  </a:lnTo>
                  <a:lnTo>
                    <a:pt x="174" y="6"/>
                  </a:lnTo>
                  <a:lnTo>
                    <a:pt x="174" y="6"/>
                  </a:lnTo>
                  <a:lnTo>
                    <a:pt x="175" y="6"/>
                  </a:lnTo>
                  <a:lnTo>
                    <a:pt x="175" y="6"/>
                  </a:lnTo>
                  <a:lnTo>
                    <a:pt x="175" y="6"/>
                  </a:lnTo>
                  <a:lnTo>
                    <a:pt x="177" y="6"/>
                  </a:lnTo>
                  <a:lnTo>
                    <a:pt x="177" y="6"/>
                  </a:lnTo>
                  <a:lnTo>
                    <a:pt x="177" y="6"/>
                  </a:lnTo>
                  <a:lnTo>
                    <a:pt x="177" y="6"/>
                  </a:lnTo>
                  <a:lnTo>
                    <a:pt x="179" y="6"/>
                  </a:lnTo>
                  <a:lnTo>
                    <a:pt x="179" y="6"/>
                  </a:lnTo>
                  <a:lnTo>
                    <a:pt x="179" y="6"/>
                  </a:lnTo>
                  <a:lnTo>
                    <a:pt x="180" y="6"/>
                  </a:lnTo>
                  <a:lnTo>
                    <a:pt x="180" y="6"/>
                  </a:lnTo>
                  <a:lnTo>
                    <a:pt x="180" y="6"/>
                  </a:lnTo>
                  <a:lnTo>
                    <a:pt x="182" y="6"/>
                  </a:lnTo>
                  <a:lnTo>
                    <a:pt x="182" y="6"/>
                  </a:lnTo>
                  <a:lnTo>
                    <a:pt x="182" y="6"/>
                  </a:lnTo>
                  <a:lnTo>
                    <a:pt x="182" y="6"/>
                  </a:lnTo>
                  <a:lnTo>
                    <a:pt x="184" y="6"/>
                  </a:lnTo>
                  <a:lnTo>
                    <a:pt x="184" y="6"/>
                  </a:lnTo>
                  <a:lnTo>
                    <a:pt x="184" y="6"/>
                  </a:lnTo>
                  <a:lnTo>
                    <a:pt x="185" y="6"/>
                  </a:lnTo>
                  <a:lnTo>
                    <a:pt x="185" y="6"/>
                  </a:lnTo>
                  <a:lnTo>
                    <a:pt x="185" y="6"/>
                  </a:lnTo>
                  <a:lnTo>
                    <a:pt x="185" y="6"/>
                  </a:lnTo>
                  <a:lnTo>
                    <a:pt x="187" y="6"/>
                  </a:lnTo>
                  <a:lnTo>
                    <a:pt x="187" y="6"/>
                  </a:lnTo>
                  <a:lnTo>
                    <a:pt x="187" y="6"/>
                  </a:lnTo>
                  <a:lnTo>
                    <a:pt x="188" y="6"/>
                  </a:lnTo>
                  <a:lnTo>
                    <a:pt x="188" y="6"/>
                  </a:lnTo>
                  <a:lnTo>
                    <a:pt x="188" y="6"/>
                  </a:lnTo>
                  <a:lnTo>
                    <a:pt x="190" y="6"/>
                  </a:lnTo>
                  <a:lnTo>
                    <a:pt x="190" y="6"/>
                  </a:lnTo>
                  <a:lnTo>
                    <a:pt x="190" y="6"/>
                  </a:lnTo>
                  <a:lnTo>
                    <a:pt x="190" y="4"/>
                  </a:lnTo>
                  <a:lnTo>
                    <a:pt x="192" y="4"/>
                  </a:lnTo>
                  <a:lnTo>
                    <a:pt x="192" y="4"/>
                  </a:lnTo>
                  <a:lnTo>
                    <a:pt x="192" y="4"/>
                  </a:lnTo>
                  <a:lnTo>
                    <a:pt x="193" y="4"/>
                  </a:lnTo>
                  <a:lnTo>
                    <a:pt x="193" y="4"/>
                  </a:lnTo>
                  <a:lnTo>
                    <a:pt x="193" y="4"/>
                  </a:lnTo>
                  <a:lnTo>
                    <a:pt x="193" y="4"/>
                  </a:lnTo>
                  <a:lnTo>
                    <a:pt x="195" y="4"/>
                  </a:lnTo>
                  <a:lnTo>
                    <a:pt x="195" y="4"/>
                  </a:lnTo>
                  <a:lnTo>
                    <a:pt x="195" y="4"/>
                  </a:lnTo>
                  <a:lnTo>
                    <a:pt x="197" y="4"/>
                  </a:lnTo>
                  <a:lnTo>
                    <a:pt x="197" y="4"/>
                  </a:lnTo>
                  <a:lnTo>
                    <a:pt x="197" y="4"/>
                  </a:lnTo>
                  <a:lnTo>
                    <a:pt x="197" y="4"/>
                  </a:lnTo>
                  <a:lnTo>
                    <a:pt x="198" y="4"/>
                  </a:lnTo>
                  <a:lnTo>
                    <a:pt x="198" y="4"/>
                  </a:lnTo>
                  <a:lnTo>
                    <a:pt x="198" y="4"/>
                  </a:lnTo>
                  <a:lnTo>
                    <a:pt x="200" y="4"/>
                  </a:lnTo>
                  <a:lnTo>
                    <a:pt x="200" y="4"/>
                  </a:lnTo>
                  <a:lnTo>
                    <a:pt x="200" y="4"/>
                  </a:lnTo>
                  <a:lnTo>
                    <a:pt x="201" y="4"/>
                  </a:lnTo>
                  <a:lnTo>
                    <a:pt x="201" y="4"/>
                  </a:lnTo>
                  <a:lnTo>
                    <a:pt x="201" y="4"/>
                  </a:lnTo>
                  <a:lnTo>
                    <a:pt x="201" y="4"/>
                  </a:lnTo>
                  <a:lnTo>
                    <a:pt x="203" y="4"/>
                  </a:lnTo>
                  <a:lnTo>
                    <a:pt x="203" y="4"/>
                  </a:lnTo>
                  <a:lnTo>
                    <a:pt x="203" y="4"/>
                  </a:lnTo>
                  <a:lnTo>
                    <a:pt x="205" y="4"/>
                  </a:lnTo>
                  <a:lnTo>
                    <a:pt x="205" y="4"/>
                  </a:lnTo>
                  <a:lnTo>
                    <a:pt x="205" y="4"/>
                  </a:lnTo>
                  <a:lnTo>
                    <a:pt x="205" y="2"/>
                  </a:lnTo>
                  <a:lnTo>
                    <a:pt x="206" y="2"/>
                  </a:lnTo>
                  <a:lnTo>
                    <a:pt x="206" y="2"/>
                  </a:lnTo>
                  <a:lnTo>
                    <a:pt x="206" y="2"/>
                  </a:lnTo>
                  <a:lnTo>
                    <a:pt x="208" y="2"/>
                  </a:lnTo>
                  <a:lnTo>
                    <a:pt x="208" y="2"/>
                  </a:lnTo>
                  <a:lnTo>
                    <a:pt x="208" y="2"/>
                  </a:lnTo>
                  <a:lnTo>
                    <a:pt x="208" y="2"/>
                  </a:lnTo>
                  <a:lnTo>
                    <a:pt x="210" y="2"/>
                  </a:lnTo>
                  <a:lnTo>
                    <a:pt x="210" y="2"/>
                  </a:lnTo>
                  <a:lnTo>
                    <a:pt x="210" y="2"/>
                  </a:lnTo>
                  <a:lnTo>
                    <a:pt x="211" y="2"/>
                  </a:lnTo>
                  <a:lnTo>
                    <a:pt x="211" y="2"/>
                  </a:lnTo>
                  <a:lnTo>
                    <a:pt x="211" y="2"/>
                  </a:lnTo>
                  <a:lnTo>
                    <a:pt x="213" y="2"/>
                  </a:lnTo>
                  <a:lnTo>
                    <a:pt x="213" y="2"/>
                  </a:lnTo>
                  <a:lnTo>
                    <a:pt x="213" y="2"/>
                  </a:lnTo>
                  <a:lnTo>
                    <a:pt x="213" y="2"/>
                  </a:lnTo>
                  <a:lnTo>
                    <a:pt x="214" y="2"/>
                  </a:lnTo>
                  <a:lnTo>
                    <a:pt x="214" y="2"/>
                  </a:lnTo>
                  <a:lnTo>
                    <a:pt x="214"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7" y="2"/>
                  </a:lnTo>
                  <a:lnTo>
                    <a:pt x="227" y="2"/>
                  </a:lnTo>
                  <a:lnTo>
                    <a:pt x="227" y="0"/>
                  </a:lnTo>
                  <a:lnTo>
                    <a:pt x="227" y="0"/>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50" name=""/>
            <p:cNvSpPr/>
            <p:nvPr/>
          </p:nvSpPr>
          <p:spPr>
            <a:xfrm>
              <a:off x="2498760" y="6249960"/>
              <a:ext cx="189000" cy="15840"/>
            </a:xfrm>
            <a:custGeom>
              <a:avLst/>
              <a:gdLst/>
              <a:ahLst/>
              <a:rect l="l" t="t" r="r" b="b"/>
              <a:pathLst>
                <a:path w="237" h="21">
                  <a:moveTo>
                    <a:pt x="237" y="0"/>
                  </a:move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2" y="0"/>
                  </a:lnTo>
                  <a:lnTo>
                    <a:pt x="231" y="0"/>
                  </a:lnTo>
                  <a:lnTo>
                    <a:pt x="231" y="0"/>
                  </a:lnTo>
                  <a:lnTo>
                    <a:pt x="231" y="0"/>
                  </a:lnTo>
                  <a:lnTo>
                    <a:pt x="229" y="0"/>
                  </a:lnTo>
                  <a:lnTo>
                    <a:pt x="229" y="0"/>
                  </a:lnTo>
                  <a:lnTo>
                    <a:pt x="229" y="0"/>
                  </a:lnTo>
                  <a:lnTo>
                    <a:pt x="227" y="0"/>
                  </a:lnTo>
                  <a:lnTo>
                    <a:pt x="227" y="0"/>
                  </a:lnTo>
                  <a:lnTo>
                    <a:pt x="227" y="2"/>
                  </a:lnTo>
                  <a:lnTo>
                    <a:pt x="227" y="2"/>
                  </a:lnTo>
                  <a:lnTo>
                    <a:pt x="226" y="2"/>
                  </a:lnTo>
                  <a:lnTo>
                    <a:pt x="226" y="2"/>
                  </a:lnTo>
                  <a:lnTo>
                    <a:pt x="226" y="2"/>
                  </a:lnTo>
                  <a:lnTo>
                    <a:pt x="224" y="2"/>
                  </a:lnTo>
                  <a:lnTo>
                    <a:pt x="224" y="2"/>
                  </a:lnTo>
                  <a:lnTo>
                    <a:pt x="224" y="2"/>
                  </a:lnTo>
                  <a:lnTo>
                    <a:pt x="224" y="2"/>
                  </a:lnTo>
                  <a:lnTo>
                    <a:pt x="223" y="2"/>
                  </a:lnTo>
                  <a:lnTo>
                    <a:pt x="223" y="2"/>
                  </a:lnTo>
                  <a:lnTo>
                    <a:pt x="223" y="2"/>
                  </a:lnTo>
                  <a:lnTo>
                    <a:pt x="221" y="2"/>
                  </a:lnTo>
                  <a:lnTo>
                    <a:pt x="221" y="2"/>
                  </a:lnTo>
                  <a:lnTo>
                    <a:pt x="221" y="2"/>
                  </a:lnTo>
                  <a:lnTo>
                    <a:pt x="221" y="2"/>
                  </a:lnTo>
                  <a:lnTo>
                    <a:pt x="219" y="2"/>
                  </a:lnTo>
                  <a:lnTo>
                    <a:pt x="219" y="2"/>
                  </a:lnTo>
                  <a:lnTo>
                    <a:pt x="219" y="2"/>
                  </a:lnTo>
                  <a:lnTo>
                    <a:pt x="218" y="2"/>
                  </a:lnTo>
                  <a:lnTo>
                    <a:pt x="218" y="2"/>
                  </a:lnTo>
                  <a:lnTo>
                    <a:pt x="218" y="2"/>
                  </a:lnTo>
                  <a:lnTo>
                    <a:pt x="216" y="2"/>
                  </a:lnTo>
                  <a:lnTo>
                    <a:pt x="216" y="2"/>
                  </a:lnTo>
                  <a:lnTo>
                    <a:pt x="216" y="2"/>
                  </a:lnTo>
                  <a:lnTo>
                    <a:pt x="216" y="2"/>
                  </a:lnTo>
                  <a:lnTo>
                    <a:pt x="214" y="2"/>
                  </a:lnTo>
                  <a:lnTo>
                    <a:pt x="214" y="2"/>
                  </a:lnTo>
                  <a:lnTo>
                    <a:pt x="214" y="2"/>
                  </a:lnTo>
                  <a:lnTo>
                    <a:pt x="213" y="2"/>
                  </a:lnTo>
                  <a:lnTo>
                    <a:pt x="213" y="2"/>
                  </a:lnTo>
                  <a:lnTo>
                    <a:pt x="213" y="2"/>
                  </a:lnTo>
                  <a:lnTo>
                    <a:pt x="213" y="2"/>
                  </a:lnTo>
                  <a:lnTo>
                    <a:pt x="211" y="2"/>
                  </a:lnTo>
                  <a:lnTo>
                    <a:pt x="211" y="2"/>
                  </a:lnTo>
                  <a:lnTo>
                    <a:pt x="211" y="2"/>
                  </a:lnTo>
                  <a:lnTo>
                    <a:pt x="210" y="2"/>
                  </a:lnTo>
                  <a:lnTo>
                    <a:pt x="210" y="2"/>
                  </a:lnTo>
                  <a:lnTo>
                    <a:pt x="210" y="2"/>
                  </a:lnTo>
                  <a:lnTo>
                    <a:pt x="208" y="2"/>
                  </a:lnTo>
                  <a:lnTo>
                    <a:pt x="208" y="2"/>
                  </a:lnTo>
                  <a:lnTo>
                    <a:pt x="208" y="2"/>
                  </a:lnTo>
                  <a:lnTo>
                    <a:pt x="208" y="2"/>
                  </a:lnTo>
                  <a:lnTo>
                    <a:pt x="206" y="2"/>
                  </a:lnTo>
                  <a:lnTo>
                    <a:pt x="206" y="2"/>
                  </a:lnTo>
                  <a:lnTo>
                    <a:pt x="206" y="2"/>
                  </a:lnTo>
                  <a:lnTo>
                    <a:pt x="205" y="2"/>
                  </a:lnTo>
                  <a:lnTo>
                    <a:pt x="205" y="4"/>
                  </a:lnTo>
                  <a:lnTo>
                    <a:pt x="205" y="4"/>
                  </a:lnTo>
                  <a:lnTo>
                    <a:pt x="205" y="4"/>
                  </a:lnTo>
                  <a:lnTo>
                    <a:pt x="203" y="4"/>
                  </a:lnTo>
                  <a:lnTo>
                    <a:pt x="203" y="4"/>
                  </a:lnTo>
                  <a:lnTo>
                    <a:pt x="203" y="4"/>
                  </a:lnTo>
                  <a:lnTo>
                    <a:pt x="201" y="4"/>
                  </a:lnTo>
                  <a:lnTo>
                    <a:pt x="201" y="4"/>
                  </a:lnTo>
                  <a:lnTo>
                    <a:pt x="201" y="4"/>
                  </a:lnTo>
                  <a:lnTo>
                    <a:pt x="201" y="4"/>
                  </a:lnTo>
                  <a:lnTo>
                    <a:pt x="200" y="4"/>
                  </a:lnTo>
                  <a:lnTo>
                    <a:pt x="200" y="4"/>
                  </a:lnTo>
                  <a:lnTo>
                    <a:pt x="200" y="4"/>
                  </a:lnTo>
                  <a:lnTo>
                    <a:pt x="198" y="4"/>
                  </a:lnTo>
                  <a:lnTo>
                    <a:pt x="198" y="4"/>
                  </a:lnTo>
                  <a:lnTo>
                    <a:pt x="198" y="4"/>
                  </a:lnTo>
                  <a:lnTo>
                    <a:pt x="197" y="4"/>
                  </a:lnTo>
                  <a:lnTo>
                    <a:pt x="197" y="4"/>
                  </a:lnTo>
                  <a:lnTo>
                    <a:pt x="197" y="4"/>
                  </a:lnTo>
                  <a:lnTo>
                    <a:pt x="197" y="4"/>
                  </a:lnTo>
                  <a:lnTo>
                    <a:pt x="195" y="4"/>
                  </a:lnTo>
                  <a:lnTo>
                    <a:pt x="195" y="4"/>
                  </a:lnTo>
                  <a:lnTo>
                    <a:pt x="195" y="4"/>
                  </a:lnTo>
                  <a:lnTo>
                    <a:pt x="193" y="4"/>
                  </a:lnTo>
                  <a:lnTo>
                    <a:pt x="193" y="4"/>
                  </a:lnTo>
                  <a:lnTo>
                    <a:pt x="193" y="4"/>
                  </a:lnTo>
                  <a:lnTo>
                    <a:pt x="193" y="4"/>
                  </a:lnTo>
                  <a:lnTo>
                    <a:pt x="192" y="4"/>
                  </a:lnTo>
                  <a:lnTo>
                    <a:pt x="192" y="4"/>
                  </a:lnTo>
                  <a:lnTo>
                    <a:pt x="192" y="4"/>
                  </a:lnTo>
                  <a:lnTo>
                    <a:pt x="190" y="4"/>
                  </a:lnTo>
                  <a:lnTo>
                    <a:pt x="190" y="6"/>
                  </a:lnTo>
                  <a:lnTo>
                    <a:pt x="190" y="6"/>
                  </a:lnTo>
                  <a:lnTo>
                    <a:pt x="190" y="6"/>
                  </a:lnTo>
                  <a:lnTo>
                    <a:pt x="188" y="6"/>
                  </a:lnTo>
                  <a:lnTo>
                    <a:pt x="188" y="6"/>
                  </a:lnTo>
                  <a:lnTo>
                    <a:pt x="188" y="6"/>
                  </a:lnTo>
                  <a:lnTo>
                    <a:pt x="187" y="6"/>
                  </a:lnTo>
                  <a:lnTo>
                    <a:pt x="187" y="6"/>
                  </a:lnTo>
                  <a:lnTo>
                    <a:pt x="187" y="6"/>
                  </a:lnTo>
                  <a:lnTo>
                    <a:pt x="185" y="6"/>
                  </a:lnTo>
                  <a:lnTo>
                    <a:pt x="185" y="6"/>
                  </a:lnTo>
                  <a:lnTo>
                    <a:pt x="185" y="6"/>
                  </a:lnTo>
                  <a:lnTo>
                    <a:pt x="185" y="6"/>
                  </a:lnTo>
                  <a:lnTo>
                    <a:pt x="184" y="6"/>
                  </a:lnTo>
                  <a:lnTo>
                    <a:pt x="184" y="6"/>
                  </a:lnTo>
                  <a:lnTo>
                    <a:pt x="184" y="6"/>
                  </a:lnTo>
                  <a:lnTo>
                    <a:pt x="182" y="6"/>
                  </a:lnTo>
                  <a:lnTo>
                    <a:pt x="182" y="6"/>
                  </a:lnTo>
                  <a:lnTo>
                    <a:pt x="182" y="6"/>
                  </a:lnTo>
                  <a:lnTo>
                    <a:pt x="182" y="6"/>
                  </a:lnTo>
                  <a:lnTo>
                    <a:pt x="180" y="6"/>
                  </a:lnTo>
                  <a:lnTo>
                    <a:pt x="180" y="6"/>
                  </a:lnTo>
                  <a:lnTo>
                    <a:pt x="180" y="6"/>
                  </a:lnTo>
                  <a:lnTo>
                    <a:pt x="179" y="6"/>
                  </a:lnTo>
                  <a:lnTo>
                    <a:pt x="179" y="6"/>
                  </a:lnTo>
                  <a:lnTo>
                    <a:pt x="179" y="6"/>
                  </a:lnTo>
                  <a:lnTo>
                    <a:pt x="177" y="6"/>
                  </a:lnTo>
                  <a:lnTo>
                    <a:pt x="177" y="6"/>
                  </a:lnTo>
                  <a:lnTo>
                    <a:pt x="177" y="6"/>
                  </a:lnTo>
                  <a:lnTo>
                    <a:pt x="177" y="6"/>
                  </a:lnTo>
                  <a:lnTo>
                    <a:pt x="175" y="6"/>
                  </a:lnTo>
                  <a:lnTo>
                    <a:pt x="175" y="6"/>
                  </a:lnTo>
                  <a:lnTo>
                    <a:pt x="175" y="6"/>
                  </a:lnTo>
                  <a:lnTo>
                    <a:pt x="174" y="6"/>
                  </a:lnTo>
                  <a:lnTo>
                    <a:pt x="174" y="6"/>
                  </a:lnTo>
                  <a:lnTo>
                    <a:pt x="174" y="6"/>
                  </a:lnTo>
                  <a:lnTo>
                    <a:pt x="174" y="6"/>
                  </a:lnTo>
                  <a:lnTo>
                    <a:pt x="172" y="6"/>
                  </a:lnTo>
                  <a:lnTo>
                    <a:pt x="172" y="6"/>
                  </a:lnTo>
                  <a:lnTo>
                    <a:pt x="172" y="6"/>
                  </a:lnTo>
                  <a:lnTo>
                    <a:pt x="171" y="6"/>
                  </a:lnTo>
                  <a:lnTo>
                    <a:pt x="171" y="6"/>
                  </a:lnTo>
                  <a:lnTo>
                    <a:pt x="171" y="6"/>
                  </a:lnTo>
                  <a:lnTo>
                    <a:pt x="171" y="7"/>
                  </a:lnTo>
                  <a:lnTo>
                    <a:pt x="169" y="7"/>
                  </a:lnTo>
                  <a:lnTo>
                    <a:pt x="169" y="7"/>
                  </a:lnTo>
                  <a:lnTo>
                    <a:pt x="169" y="7"/>
                  </a:lnTo>
                  <a:lnTo>
                    <a:pt x="167" y="7"/>
                  </a:lnTo>
                  <a:lnTo>
                    <a:pt x="167" y="7"/>
                  </a:lnTo>
                  <a:lnTo>
                    <a:pt x="167" y="7"/>
                  </a:lnTo>
                  <a:lnTo>
                    <a:pt x="166" y="7"/>
                  </a:lnTo>
                  <a:lnTo>
                    <a:pt x="166" y="7"/>
                  </a:lnTo>
                  <a:lnTo>
                    <a:pt x="166" y="7"/>
                  </a:lnTo>
                  <a:lnTo>
                    <a:pt x="166" y="7"/>
                  </a:lnTo>
                  <a:lnTo>
                    <a:pt x="164" y="7"/>
                  </a:lnTo>
                  <a:lnTo>
                    <a:pt x="164" y="7"/>
                  </a:lnTo>
                  <a:lnTo>
                    <a:pt x="164" y="7"/>
                  </a:lnTo>
                  <a:lnTo>
                    <a:pt x="162" y="7"/>
                  </a:lnTo>
                  <a:lnTo>
                    <a:pt x="162" y="7"/>
                  </a:lnTo>
                  <a:lnTo>
                    <a:pt x="162" y="7"/>
                  </a:lnTo>
                  <a:lnTo>
                    <a:pt x="162" y="7"/>
                  </a:lnTo>
                  <a:lnTo>
                    <a:pt x="161" y="7"/>
                  </a:lnTo>
                  <a:lnTo>
                    <a:pt x="161" y="7"/>
                  </a:lnTo>
                  <a:lnTo>
                    <a:pt x="161" y="7"/>
                  </a:lnTo>
                  <a:lnTo>
                    <a:pt x="159" y="7"/>
                  </a:lnTo>
                  <a:lnTo>
                    <a:pt x="159" y="7"/>
                  </a:lnTo>
                  <a:lnTo>
                    <a:pt x="159" y="7"/>
                  </a:lnTo>
                  <a:lnTo>
                    <a:pt x="159" y="7"/>
                  </a:lnTo>
                  <a:lnTo>
                    <a:pt x="157" y="7"/>
                  </a:lnTo>
                  <a:lnTo>
                    <a:pt x="157" y="7"/>
                  </a:lnTo>
                  <a:lnTo>
                    <a:pt x="157" y="7"/>
                  </a:lnTo>
                  <a:lnTo>
                    <a:pt x="156" y="7"/>
                  </a:lnTo>
                  <a:lnTo>
                    <a:pt x="156" y="7"/>
                  </a:lnTo>
                  <a:lnTo>
                    <a:pt x="156" y="7"/>
                  </a:lnTo>
                  <a:lnTo>
                    <a:pt x="154" y="7"/>
                  </a:lnTo>
                  <a:lnTo>
                    <a:pt x="154" y="7"/>
                  </a:lnTo>
                  <a:lnTo>
                    <a:pt x="154" y="7"/>
                  </a:lnTo>
                  <a:lnTo>
                    <a:pt x="154" y="7"/>
                  </a:lnTo>
                  <a:lnTo>
                    <a:pt x="153" y="7"/>
                  </a:lnTo>
                  <a:lnTo>
                    <a:pt x="153" y="7"/>
                  </a:lnTo>
                  <a:lnTo>
                    <a:pt x="153" y="7"/>
                  </a:lnTo>
                  <a:lnTo>
                    <a:pt x="151" y="7"/>
                  </a:lnTo>
                  <a:lnTo>
                    <a:pt x="151" y="7"/>
                  </a:lnTo>
                  <a:lnTo>
                    <a:pt x="151" y="7"/>
                  </a:lnTo>
                  <a:lnTo>
                    <a:pt x="151" y="7"/>
                  </a:lnTo>
                  <a:lnTo>
                    <a:pt x="149" y="9"/>
                  </a:lnTo>
                  <a:lnTo>
                    <a:pt x="149" y="9"/>
                  </a:lnTo>
                  <a:lnTo>
                    <a:pt x="149" y="9"/>
                  </a:lnTo>
                  <a:lnTo>
                    <a:pt x="148" y="9"/>
                  </a:lnTo>
                  <a:lnTo>
                    <a:pt x="148" y="9"/>
                  </a:lnTo>
                  <a:lnTo>
                    <a:pt x="148" y="9"/>
                  </a:lnTo>
                  <a:lnTo>
                    <a:pt x="148" y="9"/>
                  </a:lnTo>
                  <a:lnTo>
                    <a:pt x="146" y="9"/>
                  </a:lnTo>
                  <a:lnTo>
                    <a:pt x="146" y="9"/>
                  </a:lnTo>
                  <a:lnTo>
                    <a:pt x="146" y="9"/>
                  </a:lnTo>
                  <a:lnTo>
                    <a:pt x="144" y="9"/>
                  </a:lnTo>
                  <a:lnTo>
                    <a:pt x="144" y="9"/>
                  </a:lnTo>
                  <a:lnTo>
                    <a:pt x="144" y="9"/>
                  </a:lnTo>
                  <a:lnTo>
                    <a:pt x="143" y="9"/>
                  </a:lnTo>
                  <a:lnTo>
                    <a:pt x="143" y="9"/>
                  </a:lnTo>
                  <a:lnTo>
                    <a:pt x="143" y="9"/>
                  </a:lnTo>
                  <a:lnTo>
                    <a:pt x="143" y="9"/>
                  </a:lnTo>
                  <a:lnTo>
                    <a:pt x="141" y="9"/>
                  </a:lnTo>
                  <a:lnTo>
                    <a:pt x="141" y="9"/>
                  </a:lnTo>
                  <a:lnTo>
                    <a:pt x="141" y="9"/>
                  </a:lnTo>
                  <a:lnTo>
                    <a:pt x="140" y="9"/>
                  </a:lnTo>
                  <a:lnTo>
                    <a:pt x="140" y="9"/>
                  </a:lnTo>
                  <a:lnTo>
                    <a:pt x="140" y="9"/>
                  </a:lnTo>
                  <a:lnTo>
                    <a:pt x="140" y="9"/>
                  </a:lnTo>
                  <a:lnTo>
                    <a:pt x="138" y="9"/>
                  </a:lnTo>
                  <a:lnTo>
                    <a:pt x="138" y="9"/>
                  </a:lnTo>
                  <a:lnTo>
                    <a:pt x="138" y="9"/>
                  </a:lnTo>
                  <a:lnTo>
                    <a:pt x="136" y="9"/>
                  </a:lnTo>
                  <a:lnTo>
                    <a:pt x="136" y="9"/>
                  </a:lnTo>
                  <a:lnTo>
                    <a:pt x="136" y="9"/>
                  </a:lnTo>
                  <a:lnTo>
                    <a:pt x="135" y="9"/>
                  </a:lnTo>
                  <a:lnTo>
                    <a:pt x="135" y="9"/>
                  </a:lnTo>
                  <a:lnTo>
                    <a:pt x="135" y="9"/>
                  </a:lnTo>
                  <a:lnTo>
                    <a:pt x="135" y="9"/>
                  </a:lnTo>
                  <a:lnTo>
                    <a:pt x="133" y="9"/>
                  </a:lnTo>
                  <a:lnTo>
                    <a:pt x="133" y="9"/>
                  </a:lnTo>
                  <a:lnTo>
                    <a:pt x="133" y="9"/>
                  </a:lnTo>
                  <a:lnTo>
                    <a:pt x="131" y="9"/>
                  </a:lnTo>
                  <a:lnTo>
                    <a:pt x="131" y="9"/>
                  </a:lnTo>
                  <a:lnTo>
                    <a:pt x="131" y="9"/>
                  </a:lnTo>
                  <a:lnTo>
                    <a:pt x="131" y="9"/>
                  </a:lnTo>
                  <a:lnTo>
                    <a:pt x="130" y="11"/>
                  </a:lnTo>
                  <a:lnTo>
                    <a:pt x="130" y="11"/>
                  </a:lnTo>
                  <a:lnTo>
                    <a:pt x="130" y="11"/>
                  </a:lnTo>
                  <a:lnTo>
                    <a:pt x="128" y="11"/>
                  </a:lnTo>
                  <a:lnTo>
                    <a:pt x="128" y="11"/>
                  </a:lnTo>
                  <a:lnTo>
                    <a:pt x="128" y="11"/>
                  </a:lnTo>
                  <a:lnTo>
                    <a:pt x="128" y="11"/>
                  </a:lnTo>
                  <a:lnTo>
                    <a:pt x="127" y="11"/>
                  </a:lnTo>
                  <a:lnTo>
                    <a:pt x="127" y="11"/>
                  </a:lnTo>
                  <a:lnTo>
                    <a:pt x="127" y="11"/>
                  </a:lnTo>
                  <a:lnTo>
                    <a:pt x="125" y="11"/>
                  </a:lnTo>
                  <a:lnTo>
                    <a:pt x="125" y="11"/>
                  </a:lnTo>
                  <a:lnTo>
                    <a:pt x="125" y="11"/>
                  </a:lnTo>
                  <a:lnTo>
                    <a:pt x="123" y="11"/>
                  </a:lnTo>
                  <a:lnTo>
                    <a:pt x="123" y="11"/>
                  </a:lnTo>
                  <a:lnTo>
                    <a:pt x="123" y="11"/>
                  </a:lnTo>
                  <a:lnTo>
                    <a:pt x="123" y="11"/>
                  </a:lnTo>
                  <a:lnTo>
                    <a:pt x="122" y="11"/>
                  </a:lnTo>
                  <a:lnTo>
                    <a:pt x="122" y="11"/>
                  </a:lnTo>
                  <a:lnTo>
                    <a:pt x="122" y="11"/>
                  </a:lnTo>
                  <a:lnTo>
                    <a:pt x="120" y="11"/>
                  </a:lnTo>
                  <a:lnTo>
                    <a:pt x="120" y="11"/>
                  </a:lnTo>
                  <a:lnTo>
                    <a:pt x="120" y="11"/>
                  </a:lnTo>
                  <a:lnTo>
                    <a:pt x="120" y="11"/>
                  </a:lnTo>
                  <a:lnTo>
                    <a:pt x="118" y="11"/>
                  </a:lnTo>
                  <a:lnTo>
                    <a:pt x="118" y="11"/>
                  </a:lnTo>
                  <a:lnTo>
                    <a:pt x="118" y="11"/>
                  </a:lnTo>
                  <a:lnTo>
                    <a:pt x="117" y="11"/>
                  </a:lnTo>
                  <a:lnTo>
                    <a:pt x="117" y="11"/>
                  </a:lnTo>
                  <a:lnTo>
                    <a:pt x="117" y="11"/>
                  </a:lnTo>
                  <a:lnTo>
                    <a:pt x="117" y="11"/>
                  </a:lnTo>
                  <a:lnTo>
                    <a:pt x="115" y="11"/>
                  </a:lnTo>
                  <a:lnTo>
                    <a:pt x="115" y="11"/>
                  </a:lnTo>
                  <a:lnTo>
                    <a:pt x="115" y="11"/>
                  </a:lnTo>
                  <a:lnTo>
                    <a:pt x="114" y="11"/>
                  </a:lnTo>
                  <a:lnTo>
                    <a:pt x="114" y="11"/>
                  </a:lnTo>
                  <a:lnTo>
                    <a:pt x="114" y="11"/>
                  </a:lnTo>
                  <a:lnTo>
                    <a:pt x="112" y="11"/>
                  </a:lnTo>
                  <a:lnTo>
                    <a:pt x="112" y="11"/>
                  </a:lnTo>
                  <a:lnTo>
                    <a:pt x="112" y="11"/>
                  </a:lnTo>
                  <a:lnTo>
                    <a:pt x="112" y="11"/>
                  </a:lnTo>
                  <a:lnTo>
                    <a:pt x="110" y="13"/>
                  </a:lnTo>
                  <a:lnTo>
                    <a:pt x="110" y="13"/>
                  </a:lnTo>
                  <a:lnTo>
                    <a:pt x="110" y="13"/>
                  </a:lnTo>
                  <a:lnTo>
                    <a:pt x="109" y="13"/>
                  </a:lnTo>
                  <a:lnTo>
                    <a:pt x="109" y="13"/>
                  </a:lnTo>
                  <a:lnTo>
                    <a:pt x="109" y="13"/>
                  </a:lnTo>
                  <a:lnTo>
                    <a:pt x="109" y="13"/>
                  </a:lnTo>
                  <a:lnTo>
                    <a:pt x="107" y="13"/>
                  </a:lnTo>
                  <a:lnTo>
                    <a:pt x="107" y="13"/>
                  </a:lnTo>
                  <a:lnTo>
                    <a:pt x="107" y="13"/>
                  </a:lnTo>
                  <a:lnTo>
                    <a:pt x="105" y="13"/>
                  </a:lnTo>
                  <a:lnTo>
                    <a:pt x="105" y="13"/>
                  </a:lnTo>
                  <a:lnTo>
                    <a:pt x="105" y="13"/>
                  </a:lnTo>
                  <a:lnTo>
                    <a:pt x="104" y="13"/>
                  </a:lnTo>
                  <a:lnTo>
                    <a:pt x="104" y="13"/>
                  </a:lnTo>
                  <a:lnTo>
                    <a:pt x="104" y="13"/>
                  </a:lnTo>
                  <a:lnTo>
                    <a:pt x="104" y="13"/>
                  </a:lnTo>
                  <a:lnTo>
                    <a:pt x="102" y="13"/>
                  </a:lnTo>
                  <a:lnTo>
                    <a:pt x="102" y="13"/>
                  </a:lnTo>
                  <a:lnTo>
                    <a:pt x="102" y="13"/>
                  </a:lnTo>
                  <a:lnTo>
                    <a:pt x="101" y="13"/>
                  </a:lnTo>
                  <a:lnTo>
                    <a:pt x="101" y="13"/>
                  </a:lnTo>
                  <a:lnTo>
                    <a:pt x="101" y="13"/>
                  </a:lnTo>
                  <a:lnTo>
                    <a:pt x="101" y="13"/>
                  </a:lnTo>
                  <a:lnTo>
                    <a:pt x="99" y="13"/>
                  </a:lnTo>
                  <a:lnTo>
                    <a:pt x="99" y="13"/>
                  </a:lnTo>
                  <a:lnTo>
                    <a:pt x="99" y="13"/>
                  </a:lnTo>
                  <a:lnTo>
                    <a:pt x="97" y="13"/>
                  </a:lnTo>
                  <a:lnTo>
                    <a:pt x="97" y="13"/>
                  </a:lnTo>
                  <a:lnTo>
                    <a:pt x="97" y="13"/>
                  </a:lnTo>
                  <a:lnTo>
                    <a:pt x="97" y="13"/>
                  </a:lnTo>
                  <a:lnTo>
                    <a:pt x="96" y="13"/>
                  </a:lnTo>
                  <a:lnTo>
                    <a:pt x="96" y="13"/>
                  </a:lnTo>
                  <a:lnTo>
                    <a:pt x="96" y="13"/>
                  </a:lnTo>
                  <a:lnTo>
                    <a:pt x="94" y="14"/>
                  </a:lnTo>
                  <a:lnTo>
                    <a:pt x="94" y="14"/>
                  </a:lnTo>
                  <a:lnTo>
                    <a:pt x="94" y="14"/>
                  </a:lnTo>
                  <a:lnTo>
                    <a:pt x="92" y="14"/>
                  </a:lnTo>
                  <a:lnTo>
                    <a:pt x="92" y="14"/>
                  </a:lnTo>
                  <a:lnTo>
                    <a:pt x="92" y="14"/>
                  </a:lnTo>
                  <a:lnTo>
                    <a:pt x="92" y="14"/>
                  </a:lnTo>
                  <a:lnTo>
                    <a:pt x="91" y="14"/>
                  </a:lnTo>
                  <a:lnTo>
                    <a:pt x="91" y="14"/>
                  </a:lnTo>
                  <a:lnTo>
                    <a:pt x="91" y="14"/>
                  </a:lnTo>
                  <a:lnTo>
                    <a:pt x="89" y="14"/>
                  </a:lnTo>
                  <a:lnTo>
                    <a:pt x="89" y="14"/>
                  </a:lnTo>
                  <a:lnTo>
                    <a:pt x="89" y="14"/>
                  </a:lnTo>
                  <a:lnTo>
                    <a:pt x="89" y="14"/>
                  </a:lnTo>
                  <a:lnTo>
                    <a:pt x="88" y="14"/>
                  </a:lnTo>
                  <a:lnTo>
                    <a:pt x="88" y="14"/>
                  </a:lnTo>
                  <a:lnTo>
                    <a:pt x="88" y="14"/>
                  </a:lnTo>
                  <a:lnTo>
                    <a:pt x="86" y="14"/>
                  </a:lnTo>
                  <a:lnTo>
                    <a:pt x="86" y="14"/>
                  </a:lnTo>
                  <a:lnTo>
                    <a:pt x="86" y="14"/>
                  </a:lnTo>
                  <a:lnTo>
                    <a:pt x="86" y="14"/>
                  </a:lnTo>
                  <a:lnTo>
                    <a:pt x="84" y="14"/>
                  </a:lnTo>
                  <a:lnTo>
                    <a:pt x="84" y="14"/>
                  </a:lnTo>
                  <a:lnTo>
                    <a:pt x="84" y="14"/>
                  </a:lnTo>
                  <a:lnTo>
                    <a:pt x="83" y="14"/>
                  </a:lnTo>
                  <a:lnTo>
                    <a:pt x="83" y="14"/>
                  </a:lnTo>
                  <a:lnTo>
                    <a:pt x="83" y="14"/>
                  </a:lnTo>
                  <a:lnTo>
                    <a:pt x="81" y="14"/>
                  </a:lnTo>
                  <a:lnTo>
                    <a:pt x="81" y="14"/>
                  </a:lnTo>
                  <a:lnTo>
                    <a:pt x="81" y="16"/>
                  </a:lnTo>
                  <a:lnTo>
                    <a:pt x="81" y="16"/>
                  </a:lnTo>
                  <a:lnTo>
                    <a:pt x="79" y="16"/>
                  </a:lnTo>
                  <a:lnTo>
                    <a:pt x="79" y="16"/>
                  </a:lnTo>
                  <a:lnTo>
                    <a:pt x="79" y="16"/>
                  </a:lnTo>
                  <a:lnTo>
                    <a:pt x="78" y="16"/>
                  </a:lnTo>
                  <a:lnTo>
                    <a:pt x="78" y="16"/>
                  </a:lnTo>
                  <a:lnTo>
                    <a:pt x="78" y="16"/>
                  </a:lnTo>
                  <a:lnTo>
                    <a:pt x="78" y="16"/>
                  </a:lnTo>
                  <a:lnTo>
                    <a:pt x="76" y="16"/>
                  </a:lnTo>
                  <a:lnTo>
                    <a:pt x="76" y="16"/>
                  </a:lnTo>
                  <a:lnTo>
                    <a:pt x="76" y="16"/>
                  </a:lnTo>
                  <a:lnTo>
                    <a:pt x="74" y="16"/>
                  </a:lnTo>
                  <a:lnTo>
                    <a:pt x="74" y="16"/>
                  </a:lnTo>
                  <a:lnTo>
                    <a:pt x="74" y="16"/>
                  </a:lnTo>
                  <a:lnTo>
                    <a:pt x="73" y="16"/>
                  </a:lnTo>
                  <a:lnTo>
                    <a:pt x="73" y="16"/>
                  </a:lnTo>
                  <a:lnTo>
                    <a:pt x="73" y="16"/>
                  </a:lnTo>
                  <a:lnTo>
                    <a:pt x="73" y="16"/>
                  </a:lnTo>
                  <a:lnTo>
                    <a:pt x="71" y="16"/>
                  </a:lnTo>
                  <a:lnTo>
                    <a:pt x="71" y="16"/>
                  </a:lnTo>
                  <a:lnTo>
                    <a:pt x="71" y="16"/>
                  </a:lnTo>
                  <a:lnTo>
                    <a:pt x="70" y="16"/>
                  </a:lnTo>
                  <a:lnTo>
                    <a:pt x="70" y="16"/>
                  </a:lnTo>
                  <a:lnTo>
                    <a:pt x="70" y="16"/>
                  </a:lnTo>
                  <a:lnTo>
                    <a:pt x="70" y="16"/>
                  </a:lnTo>
                  <a:lnTo>
                    <a:pt x="68" y="16"/>
                  </a:lnTo>
                  <a:lnTo>
                    <a:pt x="68" y="16"/>
                  </a:lnTo>
                  <a:lnTo>
                    <a:pt x="68" y="16"/>
                  </a:lnTo>
                  <a:lnTo>
                    <a:pt x="66" y="16"/>
                  </a:lnTo>
                  <a:lnTo>
                    <a:pt x="66" y="16"/>
                  </a:lnTo>
                  <a:lnTo>
                    <a:pt x="66" y="16"/>
                  </a:lnTo>
                  <a:lnTo>
                    <a:pt x="66" y="16"/>
                  </a:lnTo>
                  <a:lnTo>
                    <a:pt x="65" y="16"/>
                  </a:lnTo>
                  <a:lnTo>
                    <a:pt x="65" y="16"/>
                  </a:lnTo>
                  <a:lnTo>
                    <a:pt x="65" y="16"/>
                  </a:lnTo>
                  <a:lnTo>
                    <a:pt x="63" y="16"/>
                  </a:lnTo>
                  <a:lnTo>
                    <a:pt x="63" y="16"/>
                  </a:lnTo>
                  <a:lnTo>
                    <a:pt x="63" y="16"/>
                  </a:lnTo>
                  <a:lnTo>
                    <a:pt x="61" y="16"/>
                  </a:lnTo>
                  <a:lnTo>
                    <a:pt x="61" y="16"/>
                  </a:lnTo>
                  <a:lnTo>
                    <a:pt x="61" y="16"/>
                  </a:lnTo>
                  <a:lnTo>
                    <a:pt x="61" y="16"/>
                  </a:lnTo>
                  <a:lnTo>
                    <a:pt x="60" y="16"/>
                  </a:lnTo>
                  <a:lnTo>
                    <a:pt x="60" y="16"/>
                  </a:lnTo>
                  <a:lnTo>
                    <a:pt x="60" y="16"/>
                  </a:lnTo>
                  <a:lnTo>
                    <a:pt x="58" y="16"/>
                  </a:lnTo>
                  <a:lnTo>
                    <a:pt x="58" y="16"/>
                  </a:lnTo>
                  <a:lnTo>
                    <a:pt x="58" y="16"/>
                  </a:lnTo>
                  <a:lnTo>
                    <a:pt x="58" y="16"/>
                  </a:lnTo>
                  <a:lnTo>
                    <a:pt x="57" y="16"/>
                  </a:lnTo>
                  <a:lnTo>
                    <a:pt x="57" y="16"/>
                  </a:lnTo>
                  <a:lnTo>
                    <a:pt x="57" y="16"/>
                  </a:lnTo>
                  <a:lnTo>
                    <a:pt x="55" y="16"/>
                  </a:lnTo>
                  <a:lnTo>
                    <a:pt x="55" y="16"/>
                  </a:lnTo>
                  <a:lnTo>
                    <a:pt x="55" y="16"/>
                  </a:lnTo>
                  <a:lnTo>
                    <a:pt x="55" y="16"/>
                  </a:lnTo>
                  <a:lnTo>
                    <a:pt x="53" y="16"/>
                  </a:lnTo>
                  <a:lnTo>
                    <a:pt x="53" y="16"/>
                  </a:lnTo>
                  <a:lnTo>
                    <a:pt x="53" y="16"/>
                  </a:lnTo>
                  <a:lnTo>
                    <a:pt x="52" y="18"/>
                  </a:lnTo>
                  <a:lnTo>
                    <a:pt x="52" y="18"/>
                  </a:lnTo>
                  <a:lnTo>
                    <a:pt x="52" y="18"/>
                  </a:lnTo>
                  <a:lnTo>
                    <a:pt x="50" y="18"/>
                  </a:lnTo>
                  <a:lnTo>
                    <a:pt x="50" y="18"/>
                  </a:lnTo>
                  <a:lnTo>
                    <a:pt x="50" y="18"/>
                  </a:lnTo>
                  <a:lnTo>
                    <a:pt x="50" y="18"/>
                  </a:lnTo>
                  <a:lnTo>
                    <a:pt x="48" y="18"/>
                  </a:lnTo>
                  <a:lnTo>
                    <a:pt x="48" y="18"/>
                  </a:lnTo>
                  <a:lnTo>
                    <a:pt x="48" y="18"/>
                  </a:lnTo>
                  <a:lnTo>
                    <a:pt x="47" y="18"/>
                  </a:lnTo>
                  <a:lnTo>
                    <a:pt x="47" y="18"/>
                  </a:lnTo>
                  <a:lnTo>
                    <a:pt x="47" y="18"/>
                  </a:lnTo>
                  <a:lnTo>
                    <a:pt x="47" y="18"/>
                  </a:lnTo>
                  <a:lnTo>
                    <a:pt x="45" y="18"/>
                  </a:lnTo>
                  <a:lnTo>
                    <a:pt x="45" y="18"/>
                  </a:lnTo>
                  <a:lnTo>
                    <a:pt x="45" y="18"/>
                  </a:lnTo>
                  <a:lnTo>
                    <a:pt x="44" y="18"/>
                  </a:lnTo>
                  <a:lnTo>
                    <a:pt x="44" y="18"/>
                  </a:lnTo>
                  <a:lnTo>
                    <a:pt x="44" y="18"/>
                  </a:lnTo>
                  <a:lnTo>
                    <a:pt x="42" y="18"/>
                  </a:lnTo>
                  <a:lnTo>
                    <a:pt x="42" y="18"/>
                  </a:lnTo>
                  <a:lnTo>
                    <a:pt x="42" y="18"/>
                  </a:lnTo>
                  <a:lnTo>
                    <a:pt x="42" y="18"/>
                  </a:lnTo>
                  <a:lnTo>
                    <a:pt x="40" y="18"/>
                  </a:lnTo>
                  <a:lnTo>
                    <a:pt x="40" y="18"/>
                  </a:lnTo>
                  <a:lnTo>
                    <a:pt x="40" y="18"/>
                  </a:lnTo>
                  <a:lnTo>
                    <a:pt x="39" y="18"/>
                  </a:lnTo>
                  <a:lnTo>
                    <a:pt x="39" y="18"/>
                  </a:lnTo>
                  <a:lnTo>
                    <a:pt x="39" y="18"/>
                  </a:lnTo>
                  <a:lnTo>
                    <a:pt x="39" y="18"/>
                  </a:lnTo>
                  <a:lnTo>
                    <a:pt x="37" y="18"/>
                  </a:lnTo>
                  <a:lnTo>
                    <a:pt x="37" y="18"/>
                  </a:lnTo>
                  <a:lnTo>
                    <a:pt x="37" y="18"/>
                  </a:lnTo>
                  <a:lnTo>
                    <a:pt x="35" y="18"/>
                  </a:lnTo>
                  <a:lnTo>
                    <a:pt x="35" y="18"/>
                  </a:lnTo>
                  <a:lnTo>
                    <a:pt x="35" y="18"/>
                  </a:lnTo>
                  <a:lnTo>
                    <a:pt x="35" y="18"/>
                  </a:lnTo>
                  <a:lnTo>
                    <a:pt x="34" y="18"/>
                  </a:lnTo>
                  <a:lnTo>
                    <a:pt x="34" y="18"/>
                  </a:lnTo>
                  <a:lnTo>
                    <a:pt x="34" y="18"/>
                  </a:lnTo>
                  <a:lnTo>
                    <a:pt x="32" y="18"/>
                  </a:lnTo>
                  <a:lnTo>
                    <a:pt x="32" y="18"/>
                  </a:lnTo>
                  <a:lnTo>
                    <a:pt x="32" y="18"/>
                  </a:lnTo>
                  <a:lnTo>
                    <a:pt x="31" y="18"/>
                  </a:lnTo>
                  <a:lnTo>
                    <a:pt x="31" y="18"/>
                  </a:lnTo>
                  <a:lnTo>
                    <a:pt x="31" y="20"/>
                  </a:lnTo>
                  <a:lnTo>
                    <a:pt x="31" y="20"/>
                  </a:lnTo>
                  <a:lnTo>
                    <a:pt x="29" y="20"/>
                  </a:lnTo>
                  <a:lnTo>
                    <a:pt x="29" y="20"/>
                  </a:lnTo>
                  <a:lnTo>
                    <a:pt x="29" y="20"/>
                  </a:lnTo>
                  <a:lnTo>
                    <a:pt x="27" y="20"/>
                  </a:lnTo>
                  <a:lnTo>
                    <a:pt x="27" y="20"/>
                  </a:lnTo>
                  <a:lnTo>
                    <a:pt x="27" y="20"/>
                  </a:lnTo>
                  <a:lnTo>
                    <a:pt x="27" y="20"/>
                  </a:lnTo>
                  <a:lnTo>
                    <a:pt x="26" y="20"/>
                  </a:lnTo>
                  <a:lnTo>
                    <a:pt x="26" y="20"/>
                  </a:lnTo>
                  <a:lnTo>
                    <a:pt x="26" y="20"/>
                  </a:lnTo>
                  <a:lnTo>
                    <a:pt x="24" y="20"/>
                  </a:lnTo>
                  <a:lnTo>
                    <a:pt x="24" y="20"/>
                  </a:lnTo>
                  <a:lnTo>
                    <a:pt x="24" y="20"/>
                  </a:lnTo>
                  <a:lnTo>
                    <a:pt x="24" y="20"/>
                  </a:lnTo>
                  <a:lnTo>
                    <a:pt x="22" y="20"/>
                  </a:lnTo>
                  <a:lnTo>
                    <a:pt x="22" y="20"/>
                  </a:lnTo>
                  <a:lnTo>
                    <a:pt x="22" y="20"/>
                  </a:lnTo>
                  <a:lnTo>
                    <a:pt x="21" y="20"/>
                  </a:lnTo>
                  <a:lnTo>
                    <a:pt x="21" y="20"/>
                  </a:lnTo>
                  <a:lnTo>
                    <a:pt x="21" y="20"/>
                  </a:lnTo>
                  <a:lnTo>
                    <a:pt x="19" y="20"/>
                  </a:lnTo>
                  <a:lnTo>
                    <a:pt x="19" y="20"/>
                  </a:lnTo>
                  <a:lnTo>
                    <a:pt x="19" y="20"/>
                  </a:lnTo>
                  <a:lnTo>
                    <a:pt x="19" y="20"/>
                  </a:lnTo>
                  <a:lnTo>
                    <a:pt x="18" y="20"/>
                  </a:lnTo>
                  <a:lnTo>
                    <a:pt x="18" y="20"/>
                  </a:lnTo>
                  <a:lnTo>
                    <a:pt x="18" y="20"/>
                  </a:lnTo>
                  <a:lnTo>
                    <a:pt x="16" y="20"/>
                  </a:lnTo>
                  <a:lnTo>
                    <a:pt x="16" y="20"/>
                  </a:lnTo>
                  <a:lnTo>
                    <a:pt x="16" y="20"/>
                  </a:lnTo>
                  <a:lnTo>
                    <a:pt x="16" y="20"/>
                  </a:lnTo>
                  <a:lnTo>
                    <a:pt x="14" y="20"/>
                  </a:lnTo>
                  <a:lnTo>
                    <a:pt x="14" y="20"/>
                  </a:lnTo>
                  <a:lnTo>
                    <a:pt x="14" y="20"/>
                  </a:lnTo>
                  <a:lnTo>
                    <a:pt x="13" y="20"/>
                  </a:lnTo>
                  <a:lnTo>
                    <a:pt x="13" y="20"/>
                  </a:lnTo>
                  <a:lnTo>
                    <a:pt x="13" y="21"/>
                  </a:lnTo>
                  <a:lnTo>
                    <a:pt x="11" y="21"/>
                  </a:lnTo>
                  <a:lnTo>
                    <a:pt x="11" y="21"/>
                  </a:lnTo>
                  <a:lnTo>
                    <a:pt x="11" y="21"/>
                  </a:lnTo>
                  <a:lnTo>
                    <a:pt x="11" y="21"/>
                  </a:lnTo>
                  <a:lnTo>
                    <a:pt x="9" y="21"/>
                  </a:lnTo>
                  <a:lnTo>
                    <a:pt x="9" y="21"/>
                  </a:lnTo>
                  <a:lnTo>
                    <a:pt x="9" y="21"/>
                  </a:lnTo>
                  <a:lnTo>
                    <a:pt x="8" y="21"/>
                  </a:lnTo>
                  <a:lnTo>
                    <a:pt x="8" y="21"/>
                  </a:lnTo>
                  <a:lnTo>
                    <a:pt x="8" y="21"/>
                  </a:lnTo>
                  <a:lnTo>
                    <a:pt x="8" y="21"/>
                  </a:lnTo>
                  <a:lnTo>
                    <a:pt x="6" y="21"/>
                  </a:lnTo>
                  <a:lnTo>
                    <a:pt x="6" y="21"/>
                  </a:lnTo>
                  <a:lnTo>
                    <a:pt x="6" y="21"/>
                  </a:lnTo>
                  <a:lnTo>
                    <a:pt x="4" y="21"/>
                  </a:lnTo>
                  <a:lnTo>
                    <a:pt x="4" y="21"/>
                  </a:lnTo>
                  <a:lnTo>
                    <a:pt x="4" y="21"/>
                  </a:lnTo>
                  <a:lnTo>
                    <a:pt x="4" y="21"/>
                  </a:lnTo>
                  <a:lnTo>
                    <a:pt x="3" y="21"/>
                  </a:lnTo>
                  <a:lnTo>
                    <a:pt x="3" y="21"/>
                  </a:lnTo>
                  <a:lnTo>
                    <a:pt x="3" y="21"/>
                  </a:lnTo>
                  <a:lnTo>
                    <a:pt x="1" y="21"/>
                  </a:lnTo>
                  <a:lnTo>
                    <a:pt x="1" y="21"/>
                  </a:lnTo>
                  <a:lnTo>
                    <a:pt x="1" y="21"/>
                  </a:lnTo>
                  <a:lnTo>
                    <a:pt x="0" y="21"/>
                  </a:lnTo>
                  <a:lnTo>
                    <a:pt x="0" y="21"/>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51" name=""/>
            <p:cNvSpPr/>
            <p:nvPr/>
          </p:nvSpPr>
          <p:spPr>
            <a:xfrm>
              <a:off x="2687760" y="6232680"/>
              <a:ext cx="189000" cy="303120"/>
            </a:xfrm>
            <a:custGeom>
              <a:avLst/>
              <a:gdLst/>
              <a:ahLst/>
              <a:rect l="l" t="t" r="r" b="b"/>
              <a:pathLst>
                <a:path w="238" h="381">
                  <a:moveTo>
                    <a:pt x="0" y="381"/>
                  </a:moveTo>
                  <a:lnTo>
                    <a:pt x="0" y="20"/>
                  </a:lnTo>
                  <a:lnTo>
                    <a:pt x="0" y="20"/>
                  </a:lnTo>
                  <a:lnTo>
                    <a:pt x="2" y="20"/>
                  </a:lnTo>
                  <a:lnTo>
                    <a:pt x="2" y="20"/>
                  </a:lnTo>
                  <a:lnTo>
                    <a:pt x="2" y="20"/>
                  </a:lnTo>
                  <a:lnTo>
                    <a:pt x="2" y="20"/>
                  </a:lnTo>
                  <a:lnTo>
                    <a:pt x="3" y="20"/>
                  </a:lnTo>
                  <a:lnTo>
                    <a:pt x="3" y="20"/>
                  </a:lnTo>
                  <a:lnTo>
                    <a:pt x="3" y="20"/>
                  </a:lnTo>
                  <a:lnTo>
                    <a:pt x="5" y="20"/>
                  </a:lnTo>
                  <a:lnTo>
                    <a:pt x="5" y="20"/>
                  </a:lnTo>
                  <a:lnTo>
                    <a:pt x="5" y="20"/>
                  </a:lnTo>
                  <a:lnTo>
                    <a:pt x="7" y="20"/>
                  </a:lnTo>
                  <a:lnTo>
                    <a:pt x="7" y="20"/>
                  </a:lnTo>
                  <a:lnTo>
                    <a:pt x="7" y="20"/>
                  </a:lnTo>
                  <a:lnTo>
                    <a:pt x="7" y="20"/>
                  </a:lnTo>
                  <a:lnTo>
                    <a:pt x="8" y="20"/>
                  </a:lnTo>
                  <a:lnTo>
                    <a:pt x="8" y="20"/>
                  </a:lnTo>
                  <a:lnTo>
                    <a:pt x="8" y="20"/>
                  </a:lnTo>
                  <a:lnTo>
                    <a:pt x="10" y="20"/>
                  </a:lnTo>
                  <a:lnTo>
                    <a:pt x="10" y="20"/>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9"/>
                  </a:lnTo>
                  <a:lnTo>
                    <a:pt x="18" y="19"/>
                  </a:lnTo>
                  <a:lnTo>
                    <a:pt x="18" y="19"/>
                  </a:lnTo>
                  <a:lnTo>
                    <a:pt x="18" y="19"/>
                  </a:lnTo>
                  <a:lnTo>
                    <a:pt x="18" y="19"/>
                  </a:lnTo>
                  <a:lnTo>
                    <a:pt x="20" y="19"/>
                  </a:lnTo>
                  <a:lnTo>
                    <a:pt x="20" y="19"/>
                  </a:lnTo>
                  <a:lnTo>
                    <a:pt x="20" y="19"/>
                  </a:lnTo>
                  <a:lnTo>
                    <a:pt x="21" y="19"/>
                  </a:lnTo>
                  <a:lnTo>
                    <a:pt x="21" y="19"/>
                  </a:lnTo>
                  <a:lnTo>
                    <a:pt x="21" y="19"/>
                  </a:lnTo>
                  <a:lnTo>
                    <a:pt x="21"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30" y="19"/>
                  </a:lnTo>
                  <a:lnTo>
                    <a:pt x="30" y="19"/>
                  </a:lnTo>
                  <a:lnTo>
                    <a:pt x="30" y="19"/>
                  </a:lnTo>
                  <a:lnTo>
                    <a:pt x="30" y="19"/>
                  </a:lnTo>
                  <a:lnTo>
                    <a:pt x="31" y="17"/>
                  </a:lnTo>
                  <a:lnTo>
                    <a:pt x="31" y="17"/>
                  </a:lnTo>
                  <a:lnTo>
                    <a:pt x="31" y="17"/>
                  </a:lnTo>
                  <a:lnTo>
                    <a:pt x="33" y="17"/>
                  </a:lnTo>
                  <a:lnTo>
                    <a:pt x="33" y="17"/>
                  </a:lnTo>
                  <a:lnTo>
                    <a:pt x="33" y="17"/>
                  </a:lnTo>
                  <a:lnTo>
                    <a:pt x="33" y="17"/>
                  </a:lnTo>
                  <a:lnTo>
                    <a:pt x="34" y="17"/>
                  </a:lnTo>
                  <a:lnTo>
                    <a:pt x="34" y="17"/>
                  </a:lnTo>
                  <a:lnTo>
                    <a:pt x="34"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7"/>
                  </a:lnTo>
                  <a:lnTo>
                    <a:pt x="44" y="17"/>
                  </a:lnTo>
                  <a:lnTo>
                    <a:pt x="44" y="17"/>
                  </a:lnTo>
                  <a:lnTo>
                    <a:pt x="46" y="17"/>
                  </a:lnTo>
                  <a:lnTo>
                    <a:pt x="46" y="17"/>
                  </a:lnTo>
                  <a:lnTo>
                    <a:pt x="46" y="17"/>
                  </a:lnTo>
                  <a:lnTo>
                    <a:pt x="46" y="17"/>
                  </a:lnTo>
                  <a:lnTo>
                    <a:pt x="47" y="17"/>
                  </a:lnTo>
                  <a:lnTo>
                    <a:pt x="47" y="17"/>
                  </a:lnTo>
                  <a:lnTo>
                    <a:pt x="47" y="15"/>
                  </a:lnTo>
                  <a:lnTo>
                    <a:pt x="49" y="15"/>
                  </a:lnTo>
                  <a:lnTo>
                    <a:pt x="49" y="15"/>
                  </a:lnTo>
                  <a:lnTo>
                    <a:pt x="49" y="15"/>
                  </a:lnTo>
                  <a:lnTo>
                    <a:pt x="49" y="15"/>
                  </a:lnTo>
                  <a:lnTo>
                    <a:pt x="51" y="15"/>
                  </a:lnTo>
                  <a:lnTo>
                    <a:pt x="51" y="15"/>
                  </a:lnTo>
                  <a:lnTo>
                    <a:pt x="51" y="15"/>
                  </a:lnTo>
                  <a:lnTo>
                    <a:pt x="52" y="15"/>
                  </a:lnTo>
                  <a:lnTo>
                    <a:pt x="52" y="15"/>
                  </a:lnTo>
                  <a:lnTo>
                    <a:pt x="52" y="15"/>
                  </a:lnTo>
                  <a:lnTo>
                    <a:pt x="52"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0" y="15"/>
                  </a:lnTo>
                  <a:lnTo>
                    <a:pt x="60" y="15"/>
                  </a:lnTo>
                  <a:lnTo>
                    <a:pt x="60" y="15"/>
                  </a:lnTo>
                  <a:lnTo>
                    <a:pt x="60" y="15"/>
                  </a:lnTo>
                  <a:lnTo>
                    <a:pt x="62" y="15"/>
                  </a:lnTo>
                  <a:lnTo>
                    <a:pt x="62" y="15"/>
                  </a:lnTo>
                  <a:lnTo>
                    <a:pt x="62" y="15"/>
                  </a:lnTo>
                  <a:lnTo>
                    <a:pt x="64" y="14"/>
                  </a:lnTo>
                  <a:lnTo>
                    <a:pt x="64" y="14"/>
                  </a:lnTo>
                  <a:lnTo>
                    <a:pt x="64" y="14"/>
                  </a:lnTo>
                  <a:lnTo>
                    <a:pt x="64" y="14"/>
                  </a:lnTo>
                  <a:lnTo>
                    <a:pt x="65" y="14"/>
                  </a:lnTo>
                  <a:lnTo>
                    <a:pt x="65" y="14"/>
                  </a:lnTo>
                  <a:lnTo>
                    <a:pt x="65"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5" y="14"/>
                  </a:lnTo>
                  <a:lnTo>
                    <a:pt x="77" y="14"/>
                  </a:lnTo>
                  <a:lnTo>
                    <a:pt x="77" y="14"/>
                  </a:lnTo>
                  <a:lnTo>
                    <a:pt x="77" y="14"/>
                  </a:lnTo>
                  <a:lnTo>
                    <a:pt x="78" y="14"/>
                  </a:lnTo>
                  <a:lnTo>
                    <a:pt x="78" y="14"/>
                  </a:lnTo>
                  <a:lnTo>
                    <a:pt x="78" y="12"/>
                  </a:lnTo>
                  <a:lnTo>
                    <a:pt x="80" y="12"/>
                  </a:lnTo>
                  <a:lnTo>
                    <a:pt x="80" y="12"/>
                  </a:lnTo>
                  <a:lnTo>
                    <a:pt x="80" y="12"/>
                  </a:lnTo>
                  <a:lnTo>
                    <a:pt x="80" y="12"/>
                  </a:lnTo>
                  <a:lnTo>
                    <a:pt x="82" y="12"/>
                  </a:lnTo>
                  <a:lnTo>
                    <a:pt x="82" y="12"/>
                  </a:lnTo>
                  <a:lnTo>
                    <a:pt x="82"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5" y="12"/>
                  </a:lnTo>
                  <a:lnTo>
                    <a:pt x="96" y="12"/>
                  </a:lnTo>
                  <a:lnTo>
                    <a:pt x="96" y="12"/>
                  </a:lnTo>
                  <a:lnTo>
                    <a:pt x="96" y="12"/>
                  </a:lnTo>
                  <a:lnTo>
                    <a:pt x="98" y="12"/>
                  </a:lnTo>
                  <a:lnTo>
                    <a:pt x="98" y="12"/>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3" y="10"/>
                  </a:lnTo>
                  <a:lnTo>
                    <a:pt x="104" y="10"/>
                  </a:lnTo>
                  <a:lnTo>
                    <a:pt x="104" y="10"/>
                  </a:lnTo>
                  <a:lnTo>
                    <a:pt x="104" y="10"/>
                  </a:lnTo>
                  <a:lnTo>
                    <a:pt x="106" y="10"/>
                  </a:lnTo>
                  <a:lnTo>
                    <a:pt x="106" y="10"/>
                  </a:lnTo>
                  <a:lnTo>
                    <a:pt x="106" y="10"/>
                  </a:lnTo>
                  <a:lnTo>
                    <a:pt x="106" y="10"/>
                  </a:lnTo>
                  <a:lnTo>
                    <a:pt x="108" y="10"/>
                  </a:lnTo>
                  <a:lnTo>
                    <a:pt x="108" y="10"/>
                  </a:lnTo>
                  <a:lnTo>
                    <a:pt x="108" y="10"/>
                  </a:lnTo>
                  <a:lnTo>
                    <a:pt x="109" y="10"/>
                  </a:lnTo>
                  <a:lnTo>
                    <a:pt x="109" y="10"/>
                  </a:lnTo>
                  <a:lnTo>
                    <a:pt x="109" y="10"/>
                  </a:lnTo>
                  <a:lnTo>
                    <a:pt x="111" y="10"/>
                  </a:lnTo>
                  <a:lnTo>
                    <a:pt x="111" y="10"/>
                  </a:lnTo>
                  <a:lnTo>
                    <a:pt x="111" y="10"/>
                  </a:lnTo>
                  <a:lnTo>
                    <a:pt x="111" y="10"/>
                  </a:lnTo>
                  <a:lnTo>
                    <a:pt x="113" y="10"/>
                  </a:lnTo>
                  <a:lnTo>
                    <a:pt x="113" y="10"/>
                  </a:lnTo>
                  <a:lnTo>
                    <a:pt x="113" y="10"/>
                  </a:lnTo>
                  <a:lnTo>
                    <a:pt x="114" y="10"/>
                  </a:lnTo>
                  <a:lnTo>
                    <a:pt x="114" y="10"/>
                  </a:lnTo>
                  <a:lnTo>
                    <a:pt x="114" y="10"/>
                  </a:lnTo>
                  <a:lnTo>
                    <a:pt x="114" y="10"/>
                  </a:lnTo>
                  <a:lnTo>
                    <a:pt x="116" y="10"/>
                  </a:lnTo>
                  <a:lnTo>
                    <a:pt x="116" y="10"/>
                  </a:lnTo>
                  <a:lnTo>
                    <a:pt x="116" y="10"/>
                  </a:lnTo>
                  <a:lnTo>
                    <a:pt x="117" y="10"/>
                  </a:lnTo>
                  <a:lnTo>
                    <a:pt x="117" y="8"/>
                  </a:lnTo>
                  <a:lnTo>
                    <a:pt x="117" y="8"/>
                  </a:lnTo>
                  <a:lnTo>
                    <a:pt x="119" y="8"/>
                  </a:lnTo>
                  <a:lnTo>
                    <a:pt x="119" y="8"/>
                  </a:lnTo>
                  <a:lnTo>
                    <a:pt x="119" y="8"/>
                  </a:lnTo>
                  <a:lnTo>
                    <a:pt x="119" y="8"/>
                  </a:lnTo>
                  <a:lnTo>
                    <a:pt x="121" y="8"/>
                  </a:lnTo>
                  <a:lnTo>
                    <a:pt x="121" y="8"/>
                  </a:lnTo>
                  <a:lnTo>
                    <a:pt x="121" y="8"/>
                  </a:lnTo>
                  <a:lnTo>
                    <a:pt x="122" y="8"/>
                  </a:lnTo>
                  <a:lnTo>
                    <a:pt x="122" y="8"/>
                  </a:lnTo>
                  <a:lnTo>
                    <a:pt x="122" y="8"/>
                  </a:lnTo>
                  <a:lnTo>
                    <a:pt x="122" y="8"/>
                  </a:lnTo>
                  <a:lnTo>
                    <a:pt x="124" y="8"/>
                  </a:lnTo>
                  <a:lnTo>
                    <a:pt x="124" y="8"/>
                  </a:lnTo>
                  <a:lnTo>
                    <a:pt x="124" y="8"/>
                  </a:lnTo>
                  <a:lnTo>
                    <a:pt x="126" y="8"/>
                  </a:lnTo>
                  <a:lnTo>
                    <a:pt x="126" y="8"/>
                  </a:lnTo>
                  <a:lnTo>
                    <a:pt x="126" y="8"/>
                  </a:lnTo>
                  <a:lnTo>
                    <a:pt x="126" y="8"/>
                  </a:lnTo>
                  <a:lnTo>
                    <a:pt x="127" y="8"/>
                  </a:lnTo>
                  <a:lnTo>
                    <a:pt x="127" y="8"/>
                  </a:lnTo>
                  <a:lnTo>
                    <a:pt x="127" y="8"/>
                  </a:lnTo>
                  <a:lnTo>
                    <a:pt x="129" y="8"/>
                  </a:lnTo>
                  <a:lnTo>
                    <a:pt x="129" y="8"/>
                  </a:lnTo>
                  <a:lnTo>
                    <a:pt x="129" y="8"/>
                  </a:lnTo>
                  <a:lnTo>
                    <a:pt x="130" y="8"/>
                  </a:lnTo>
                  <a:lnTo>
                    <a:pt x="130" y="8"/>
                  </a:lnTo>
                  <a:lnTo>
                    <a:pt x="130" y="8"/>
                  </a:lnTo>
                  <a:lnTo>
                    <a:pt x="130" y="8"/>
                  </a:lnTo>
                  <a:lnTo>
                    <a:pt x="132" y="8"/>
                  </a:lnTo>
                  <a:lnTo>
                    <a:pt x="132" y="8"/>
                  </a:lnTo>
                  <a:lnTo>
                    <a:pt x="132" y="8"/>
                  </a:lnTo>
                  <a:lnTo>
                    <a:pt x="134" y="8"/>
                  </a:lnTo>
                  <a:lnTo>
                    <a:pt x="134" y="8"/>
                  </a:lnTo>
                  <a:lnTo>
                    <a:pt x="134" y="8"/>
                  </a:lnTo>
                  <a:lnTo>
                    <a:pt x="134" y="8"/>
                  </a:lnTo>
                  <a:lnTo>
                    <a:pt x="135" y="8"/>
                  </a:lnTo>
                  <a:lnTo>
                    <a:pt x="135" y="8"/>
                  </a:lnTo>
                  <a:lnTo>
                    <a:pt x="135" y="8"/>
                  </a:lnTo>
                  <a:lnTo>
                    <a:pt x="137" y="8"/>
                  </a:lnTo>
                  <a:lnTo>
                    <a:pt x="137" y="8"/>
                  </a:lnTo>
                  <a:lnTo>
                    <a:pt x="137" y="8"/>
                  </a:lnTo>
                  <a:lnTo>
                    <a:pt x="137" y="8"/>
                  </a:lnTo>
                  <a:lnTo>
                    <a:pt x="139" y="8"/>
                  </a:lnTo>
                  <a:lnTo>
                    <a:pt x="139" y="8"/>
                  </a:lnTo>
                  <a:lnTo>
                    <a:pt x="139" y="8"/>
                  </a:lnTo>
                  <a:lnTo>
                    <a:pt x="140" y="8"/>
                  </a:lnTo>
                  <a:lnTo>
                    <a:pt x="140" y="8"/>
                  </a:lnTo>
                  <a:lnTo>
                    <a:pt x="140" y="8"/>
                  </a:lnTo>
                  <a:lnTo>
                    <a:pt x="142" y="8"/>
                  </a:lnTo>
                  <a:lnTo>
                    <a:pt x="142" y="8"/>
                  </a:lnTo>
                  <a:lnTo>
                    <a:pt x="142" y="8"/>
                  </a:lnTo>
                  <a:lnTo>
                    <a:pt x="142" y="7"/>
                  </a:lnTo>
                  <a:lnTo>
                    <a:pt x="143" y="7"/>
                  </a:lnTo>
                  <a:lnTo>
                    <a:pt x="143" y="7"/>
                  </a:lnTo>
                  <a:lnTo>
                    <a:pt x="143" y="7"/>
                  </a:lnTo>
                  <a:lnTo>
                    <a:pt x="145" y="7"/>
                  </a:lnTo>
                  <a:lnTo>
                    <a:pt x="145" y="7"/>
                  </a:lnTo>
                  <a:lnTo>
                    <a:pt x="145" y="7"/>
                  </a:lnTo>
                  <a:lnTo>
                    <a:pt x="145"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6" y="7"/>
                  </a:lnTo>
                  <a:lnTo>
                    <a:pt x="156" y="7"/>
                  </a:lnTo>
                  <a:lnTo>
                    <a:pt x="156" y="7"/>
                  </a:lnTo>
                  <a:lnTo>
                    <a:pt x="156" y="7"/>
                  </a:lnTo>
                  <a:lnTo>
                    <a:pt x="158" y="7"/>
                  </a:lnTo>
                  <a:lnTo>
                    <a:pt x="158" y="7"/>
                  </a:lnTo>
                  <a:lnTo>
                    <a:pt x="158" y="7"/>
                  </a:lnTo>
                  <a:lnTo>
                    <a:pt x="160" y="5"/>
                  </a:lnTo>
                  <a:lnTo>
                    <a:pt x="160" y="5"/>
                  </a:lnTo>
                  <a:lnTo>
                    <a:pt x="160" y="5"/>
                  </a:lnTo>
                  <a:lnTo>
                    <a:pt x="161" y="5"/>
                  </a:lnTo>
                  <a:lnTo>
                    <a:pt x="161" y="5"/>
                  </a:lnTo>
                  <a:lnTo>
                    <a:pt x="161" y="5"/>
                  </a:lnTo>
                  <a:lnTo>
                    <a:pt x="161" y="5"/>
                  </a:lnTo>
                  <a:lnTo>
                    <a:pt x="163" y="5"/>
                  </a:lnTo>
                  <a:lnTo>
                    <a:pt x="163" y="5"/>
                  </a:lnTo>
                  <a:lnTo>
                    <a:pt x="163" y="5"/>
                  </a:lnTo>
                  <a:lnTo>
                    <a:pt x="165" y="5"/>
                  </a:lnTo>
                  <a:lnTo>
                    <a:pt x="165" y="5"/>
                  </a:lnTo>
                  <a:lnTo>
                    <a:pt x="165" y="5"/>
                  </a:lnTo>
                  <a:lnTo>
                    <a:pt x="165" y="5"/>
                  </a:lnTo>
                  <a:lnTo>
                    <a:pt x="166" y="5"/>
                  </a:lnTo>
                  <a:lnTo>
                    <a:pt x="166" y="5"/>
                  </a:lnTo>
                  <a:lnTo>
                    <a:pt x="166" y="5"/>
                  </a:lnTo>
                  <a:lnTo>
                    <a:pt x="168" y="5"/>
                  </a:lnTo>
                  <a:lnTo>
                    <a:pt x="168" y="5"/>
                  </a:lnTo>
                  <a:lnTo>
                    <a:pt x="168" y="5"/>
                  </a:lnTo>
                  <a:lnTo>
                    <a:pt x="168"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3"/>
                  </a:lnTo>
                  <a:lnTo>
                    <a:pt x="183" y="3"/>
                  </a:lnTo>
                  <a:lnTo>
                    <a:pt x="183" y="3"/>
                  </a:lnTo>
                  <a:lnTo>
                    <a:pt x="184" y="3"/>
                  </a:lnTo>
                  <a:lnTo>
                    <a:pt x="184" y="3"/>
                  </a:lnTo>
                  <a:lnTo>
                    <a:pt x="184" y="3"/>
                  </a:lnTo>
                  <a:lnTo>
                    <a:pt x="184" y="3"/>
                  </a:lnTo>
                  <a:lnTo>
                    <a:pt x="186" y="3"/>
                  </a:lnTo>
                  <a:lnTo>
                    <a:pt x="186" y="3"/>
                  </a:lnTo>
                  <a:lnTo>
                    <a:pt x="186" y="3"/>
                  </a:lnTo>
                  <a:lnTo>
                    <a:pt x="187" y="3"/>
                  </a:lnTo>
                  <a:lnTo>
                    <a:pt x="187" y="3"/>
                  </a:lnTo>
                  <a:lnTo>
                    <a:pt x="187" y="3"/>
                  </a:lnTo>
                  <a:lnTo>
                    <a:pt x="187"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199" y="3"/>
                  </a:lnTo>
                  <a:lnTo>
                    <a:pt x="200" y="1"/>
                  </a:lnTo>
                  <a:lnTo>
                    <a:pt x="200" y="1"/>
                  </a:lnTo>
                  <a:lnTo>
                    <a:pt x="200" y="1"/>
                  </a:lnTo>
                  <a:lnTo>
                    <a:pt x="202" y="1"/>
                  </a:lnTo>
                  <a:lnTo>
                    <a:pt x="202" y="1"/>
                  </a:lnTo>
                  <a:lnTo>
                    <a:pt x="202" y="1"/>
                  </a:lnTo>
                  <a:lnTo>
                    <a:pt x="204" y="1"/>
                  </a:lnTo>
                  <a:lnTo>
                    <a:pt x="204" y="1"/>
                  </a:lnTo>
                  <a:lnTo>
                    <a:pt x="204" y="1"/>
                  </a:lnTo>
                  <a:lnTo>
                    <a:pt x="204" y="1"/>
                  </a:lnTo>
                  <a:lnTo>
                    <a:pt x="205" y="1"/>
                  </a:lnTo>
                  <a:lnTo>
                    <a:pt x="205" y="1"/>
                  </a:lnTo>
                  <a:lnTo>
                    <a:pt x="205" y="1"/>
                  </a:lnTo>
                  <a:lnTo>
                    <a:pt x="207" y="1"/>
                  </a:lnTo>
                  <a:lnTo>
                    <a:pt x="207" y="1"/>
                  </a:lnTo>
                  <a:lnTo>
                    <a:pt x="207" y="1"/>
                  </a:lnTo>
                  <a:lnTo>
                    <a:pt x="207" y="1"/>
                  </a:lnTo>
                  <a:lnTo>
                    <a:pt x="209" y="1"/>
                  </a:lnTo>
                  <a:lnTo>
                    <a:pt x="209" y="1"/>
                  </a:lnTo>
                  <a:lnTo>
                    <a:pt x="209" y="1"/>
                  </a:lnTo>
                  <a:lnTo>
                    <a:pt x="210" y="1"/>
                  </a:lnTo>
                  <a:lnTo>
                    <a:pt x="210" y="1"/>
                  </a:lnTo>
                  <a:lnTo>
                    <a:pt x="210" y="1"/>
                  </a:lnTo>
                  <a:lnTo>
                    <a:pt x="212" y="1"/>
                  </a:lnTo>
                  <a:lnTo>
                    <a:pt x="212" y="1"/>
                  </a:lnTo>
                  <a:lnTo>
                    <a:pt x="212" y="1"/>
                  </a:lnTo>
                  <a:lnTo>
                    <a:pt x="212" y="1"/>
                  </a:lnTo>
                  <a:lnTo>
                    <a:pt x="213" y="1"/>
                  </a:lnTo>
                  <a:lnTo>
                    <a:pt x="213" y="1"/>
                  </a:lnTo>
                  <a:lnTo>
                    <a:pt x="213" y="1"/>
                  </a:lnTo>
                  <a:lnTo>
                    <a:pt x="215" y="1"/>
                  </a:lnTo>
                  <a:lnTo>
                    <a:pt x="215" y="1"/>
                  </a:lnTo>
                  <a:lnTo>
                    <a:pt x="215" y="1"/>
                  </a:lnTo>
                  <a:lnTo>
                    <a:pt x="215" y="1"/>
                  </a:lnTo>
                  <a:lnTo>
                    <a:pt x="217" y="1"/>
                  </a:lnTo>
                  <a:lnTo>
                    <a:pt x="217" y="1"/>
                  </a:lnTo>
                  <a:lnTo>
                    <a:pt x="217" y="1"/>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381"/>
                  </a:lnTo>
                  <a:lnTo>
                    <a:pt x="238" y="381"/>
                  </a:lnTo>
                  <a:lnTo>
                    <a:pt x="236" y="381"/>
                  </a:lnTo>
                  <a:lnTo>
                    <a:pt x="236" y="381"/>
                  </a:lnTo>
                  <a:lnTo>
                    <a:pt x="236" y="381"/>
                  </a:lnTo>
                  <a:lnTo>
                    <a:pt x="235" y="381"/>
                  </a:lnTo>
                  <a:lnTo>
                    <a:pt x="235" y="381"/>
                  </a:lnTo>
                  <a:lnTo>
                    <a:pt x="235" y="381"/>
                  </a:lnTo>
                  <a:lnTo>
                    <a:pt x="235" y="381"/>
                  </a:lnTo>
                  <a:lnTo>
                    <a:pt x="233" y="381"/>
                  </a:lnTo>
                  <a:lnTo>
                    <a:pt x="233" y="381"/>
                  </a:lnTo>
                  <a:lnTo>
                    <a:pt x="233" y="381"/>
                  </a:lnTo>
                  <a:lnTo>
                    <a:pt x="231" y="381"/>
                  </a:lnTo>
                  <a:lnTo>
                    <a:pt x="231" y="381"/>
                  </a:lnTo>
                  <a:lnTo>
                    <a:pt x="231" y="381"/>
                  </a:lnTo>
                  <a:lnTo>
                    <a:pt x="230" y="381"/>
                  </a:lnTo>
                  <a:lnTo>
                    <a:pt x="230" y="381"/>
                  </a:lnTo>
                  <a:lnTo>
                    <a:pt x="230" y="381"/>
                  </a:lnTo>
                  <a:lnTo>
                    <a:pt x="230" y="381"/>
                  </a:lnTo>
                  <a:lnTo>
                    <a:pt x="228" y="381"/>
                  </a:lnTo>
                  <a:lnTo>
                    <a:pt x="228" y="381"/>
                  </a:lnTo>
                  <a:lnTo>
                    <a:pt x="228" y="381"/>
                  </a:lnTo>
                  <a:lnTo>
                    <a:pt x="226" y="381"/>
                  </a:lnTo>
                  <a:lnTo>
                    <a:pt x="226" y="381"/>
                  </a:lnTo>
                  <a:lnTo>
                    <a:pt x="226" y="381"/>
                  </a:lnTo>
                  <a:lnTo>
                    <a:pt x="226" y="381"/>
                  </a:lnTo>
                  <a:lnTo>
                    <a:pt x="225" y="381"/>
                  </a:lnTo>
                  <a:lnTo>
                    <a:pt x="225" y="381"/>
                  </a:lnTo>
                  <a:lnTo>
                    <a:pt x="225" y="381"/>
                  </a:lnTo>
                  <a:lnTo>
                    <a:pt x="223" y="381"/>
                  </a:lnTo>
                  <a:lnTo>
                    <a:pt x="223" y="381"/>
                  </a:lnTo>
                  <a:lnTo>
                    <a:pt x="223" y="381"/>
                  </a:lnTo>
                  <a:lnTo>
                    <a:pt x="223" y="381"/>
                  </a:lnTo>
                  <a:lnTo>
                    <a:pt x="222" y="381"/>
                  </a:lnTo>
                  <a:lnTo>
                    <a:pt x="222" y="381"/>
                  </a:lnTo>
                  <a:lnTo>
                    <a:pt x="222" y="381"/>
                  </a:lnTo>
                  <a:lnTo>
                    <a:pt x="220" y="381"/>
                  </a:lnTo>
                  <a:lnTo>
                    <a:pt x="220" y="381"/>
                  </a:lnTo>
                  <a:lnTo>
                    <a:pt x="220" y="381"/>
                  </a:lnTo>
                  <a:lnTo>
                    <a:pt x="218" y="381"/>
                  </a:lnTo>
                  <a:lnTo>
                    <a:pt x="218" y="381"/>
                  </a:lnTo>
                  <a:lnTo>
                    <a:pt x="218" y="381"/>
                  </a:lnTo>
                  <a:lnTo>
                    <a:pt x="218" y="381"/>
                  </a:lnTo>
                  <a:lnTo>
                    <a:pt x="217" y="381"/>
                  </a:lnTo>
                  <a:lnTo>
                    <a:pt x="217" y="381"/>
                  </a:lnTo>
                  <a:lnTo>
                    <a:pt x="217" y="381"/>
                  </a:lnTo>
                  <a:lnTo>
                    <a:pt x="215" y="381"/>
                  </a:lnTo>
                  <a:lnTo>
                    <a:pt x="215" y="381"/>
                  </a:lnTo>
                  <a:lnTo>
                    <a:pt x="215" y="381"/>
                  </a:lnTo>
                  <a:lnTo>
                    <a:pt x="215" y="381"/>
                  </a:lnTo>
                  <a:lnTo>
                    <a:pt x="213" y="381"/>
                  </a:lnTo>
                  <a:lnTo>
                    <a:pt x="213" y="381"/>
                  </a:lnTo>
                  <a:lnTo>
                    <a:pt x="213" y="381"/>
                  </a:lnTo>
                  <a:lnTo>
                    <a:pt x="212" y="381"/>
                  </a:lnTo>
                  <a:lnTo>
                    <a:pt x="212" y="381"/>
                  </a:lnTo>
                  <a:lnTo>
                    <a:pt x="212" y="381"/>
                  </a:lnTo>
                  <a:lnTo>
                    <a:pt x="212" y="381"/>
                  </a:lnTo>
                  <a:lnTo>
                    <a:pt x="210" y="381"/>
                  </a:lnTo>
                  <a:lnTo>
                    <a:pt x="210" y="381"/>
                  </a:lnTo>
                  <a:lnTo>
                    <a:pt x="210" y="381"/>
                  </a:lnTo>
                  <a:lnTo>
                    <a:pt x="209" y="381"/>
                  </a:lnTo>
                  <a:lnTo>
                    <a:pt x="209" y="381"/>
                  </a:lnTo>
                  <a:lnTo>
                    <a:pt x="209" y="381"/>
                  </a:lnTo>
                  <a:lnTo>
                    <a:pt x="207" y="381"/>
                  </a:lnTo>
                  <a:lnTo>
                    <a:pt x="207" y="381"/>
                  </a:lnTo>
                  <a:lnTo>
                    <a:pt x="207" y="381"/>
                  </a:lnTo>
                  <a:lnTo>
                    <a:pt x="207" y="381"/>
                  </a:lnTo>
                  <a:lnTo>
                    <a:pt x="205" y="381"/>
                  </a:lnTo>
                  <a:lnTo>
                    <a:pt x="205" y="381"/>
                  </a:lnTo>
                  <a:lnTo>
                    <a:pt x="205" y="381"/>
                  </a:lnTo>
                  <a:lnTo>
                    <a:pt x="204" y="381"/>
                  </a:lnTo>
                  <a:lnTo>
                    <a:pt x="204" y="381"/>
                  </a:lnTo>
                  <a:lnTo>
                    <a:pt x="204" y="381"/>
                  </a:lnTo>
                  <a:lnTo>
                    <a:pt x="204" y="381"/>
                  </a:lnTo>
                  <a:lnTo>
                    <a:pt x="202" y="381"/>
                  </a:lnTo>
                  <a:lnTo>
                    <a:pt x="202" y="381"/>
                  </a:lnTo>
                  <a:lnTo>
                    <a:pt x="202" y="381"/>
                  </a:lnTo>
                  <a:lnTo>
                    <a:pt x="200" y="381"/>
                  </a:lnTo>
                  <a:lnTo>
                    <a:pt x="200" y="381"/>
                  </a:lnTo>
                  <a:lnTo>
                    <a:pt x="200" y="381"/>
                  </a:lnTo>
                  <a:lnTo>
                    <a:pt x="199" y="381"/>
                  </a:lnTo>
                  <a:lnTo>
                    <a:pt x="199" y="381"/>
                  </a:lnTo>
                  <a:lnTo>
                    <a:pt x="199" y="381"/>
                  </a:lnTo>
                  <a:lnTo>
                    <a:pt x="199" y="381"/>
                  </a:lnTo>
                  <a:lnTo>
                    <a:pt x="197" y="381"/>
                  </a:lnTo>
                  <a:lnTo>
                    <a:pt x="197" y="381"/>
                  </a:lnTo>
                  <a:lnTo>
                    <a:pt x="197" y="381"/>
                  </a:lnTo>
                  <a:lnTo>
                    <a:pt x="196" y="381"/>
                  </a:lnTo>
                  <a:lnTo>
                    <a:pt x="196" y="381"/>
                  </a:lnTo>
                  <a:lnTo>
                    <a:pt x="196" y="381"/>
                  </a:lnTo>
                  <a:lnTo>
                    <a:pt x="196" y="381"/>
                  </a:lnTo>
                  <a:lnTo>
                    <a:pt x="194" y="381"/>
                  </a:lnTo>
                  <a:lnTo>
                    <a:pt x="194" y="381"/>
                  </a:lnTo>
                  <a:lnTo>
                    <a:pt x="194" y="381"/>
                  </a:lnTo>
                  <a:lnTo>
                    <a:pt x="192" y="381"/>
                  </a:lnTo>
                  <a:lnTo>
                    <a:pt x="192" y="381"/>
                  </a:lnTo>
                  <a:lnTo>
                    <a:pt x="192" y="381"/>
                  </a:lnTo>
                  <a:lnTo>
                    <a:pt x="192" y="381"/>
                  </a:lnTo>
                  <a:lnTo>
                    <a:pt x="191" y="381"/>
                  </a:lnTo>
                  <a:lnTo>
                    <a:pt x="191" y="381"/>
                  </a:lnTo>
                  <a:lnTo>
                    <a:pt x="191" y="381"/>
                  </a:lnTo>
                  <a:lnTo>
                    <a:pt x="189" y="381"/>
                  </a:lnTo>
                  <a:lnTo>
                    <a:pt x="189" y="381"/>
                  </a:lnTo>
                  <a:lnTo>
                    <a:pt x="189" y="381"/>
                  </a:lnTo>
                  <a:lnTo>
                    <a:pt x="187" y="381"/>
                  </a:lnTo>
                  <a:lnTo>
                    <a:pt x="187" y="381"/>
                  </a:lnTo>
                  <a:lnTo>
                    <a:pt x="187" y="381"/>
                  </a:lnTo>
                  <a:lnTo>
                    <a:pt x="187" y="381"/>
                  </a:lnTo>
                  <a:lnTo>
                    <a:pt x="186" y="381"/>
                  </a:lnTo>
                  <a:lnTo>
                    <a:pt x="186" y="381"/>
                  </a:lnTo>
                  <a:lnTo>
                    <a:pt x="186" y="381"/>
                  </a:lnTo>
                  <a:lnTo>
                    <a:pt x="184" y="381"/>
                  </a:lnTo>
                  <a:lnTo>
                    <a:pt x="184" y="381"/>
                  </a:lnTo>
                  <a:lnTo>
                    <a:pt x="184" y="381"/>
                  </a:lnTo>
                  <a:lnTo>
                    <a:pt x="184" y="381"/>
                  </a:lnTo>
                  <a:lnTo>
                    <a:pt x="183" y="381"/>
                  </a:lnTo>
                  <a:lnTo>
                    <a:pt x="183" y="381"/>
                  </a:lnTo>
                  <a:lnTo>
                    <a:pt x="183" y="381"/>
                  </a:lnTo>
                  <a:lnTo>
                    <a:pt x="181" y="381"/>
                  </a:lnTo>
                  <a:lnTo>
                    <a:pt x="181" y="381"/>
                  </a:lnTo>
                  <a:lnTo>
                    <a:pt x="181" y="381"/>
                  </a:lnTo>
                  <a:lnTo>
                    <a:pt x="181" y="381"/>
                  </a:lnTo>
                  <a:lnTo>
                    <a:pt x="179" y="381"/>
                  </a:lnTo>
                  <a:lnTo>
                    <a:pt x="179" y="381"/>
                  </a:lnTo>
                  <a:lnTo>
                    <a:pt x="179" y="381"/>
                  </a:lnTo>
                  <a:lnTo>
                    <a:pt x="178" y="381"/>
                  </a:lnTo>
                  <a:lnTo>
                    <a:pt x="178" y="381"/>
                  </a:lnTo>
                  <a:lnTo>
                    <a:pt x="178" y="381"/>
                  </a:lnTo>
                  <a:lnTo>
                    <a:pt x="176" y="381"/>
                  </a:lnTo>
                  <a:lnTo>
                    <a:pt x="176" y="381"/>
                  </a:lnTo>
                  <a:lnTo>
                    <a:pt x="176" y="381"/>
                  </a:lnTo>
                  <a:lnTo>
                    <a:pt x="176" y="381"/>
                  </a:lnTo>
                  <a:lnTo>
                    <a:pt x="174" y="381"/>
                  </a:lnTo>
                  <a:lnTo>
                    <a:pt x="174" y="381"/>
                  </a:lnTo>
                  <a:lnTo>
                    <a:pt x="174" y="381"/>
                  </a:lnTo>
                  <a:lnTo>
                    <a:pt x="173" y="381"/>
                  </a:lnTo>
                  <a:lnTo>
                    <a:pt x="173" y="381"/>
                  </a:lnTo>
                  <a:lnTo>
                    <a:pt x="173" y="381"/>
                  </a:lnTo>
                  <a:lnTo>
                    <a:pt x="173" y="381"/>
                  </a:lnTo>
                  <a:lnTo>
                    <a:pt x="171" y="381"/>
                  </a:lnTo>
                  <a:lnTo>
                    <a:pt x="171" y="381"/>
                  </a:lnTo>
                  <a:lnTo>
                    <a:pt x="171" y="381"/>
                  </a:lnTo>
                  <a:lnTo>
                    <a:pt x="169" y="381"/>
                  </a:lnTo>
                  <a:lnTo>
                    <a:pt x="169" y="381"/>
                  </a:lnTo>
                  <a:lnTo>
                    <a:pt x="169" y="381"/>
                  </a:lnTo>
                  <a:lnTo>
                    <a:pt x="168" y="381"/>
                  </a:lnTo>
                  <a:lnTo>
                    <a:pt x="168" y="381"/>
                  </a:lnTo>
                  <a:lnTo>
                    <a:pt x="168" y="381"/>
                  </a:lnTo>
                  <a:lnTo>
                    <a:pt x="168" y="381"/>
                  </a:lnTo>
                  <a:lnTo>
                    <a:pt x="166" y="381"/>
                  </a:lnTo>
                  <a:lnTo>
                    <a:pt x="166" y="381"/>
                  </a:lnTo>
                  <a:lnTo>
                    <a:pt x="166" y="381"/>
                  </a:lnTo>
                  <a:lnTo>
                    <a:pt x="165" y="381"/>
                  </a:lnTo>
                  <a:lnTo>
                    <a:pt x="165" y="381"/>
                  </a:lnTo>
                  <a:lnTo>
                    <a:pt x="165" y="381"/>
                  </a:lnTo>
                  <a:lnTo>
                    <a:pt x="165" y="381"/>
                  </a:lnTo>
                  <a:lnTo>
                    <a:pt x="163" y="381"/>
                  </a:lnTo>
                  <a:lnTo>
                    <a:pt x="163" y="381"/>
                  </a:lnTo>
                  <a:lnTo>
                    <a:pt x="163" y="381"/>
                  </a:lnTo>
                  <a:lnTo>
                    <a:pt x="161" y="381"/>
                  </a:lnTo>
                  <a:lnTo>
                    <a:pt x="161" y="381"/>
                  </a:lnTo>
                  <a:lnTo>
                    <a:pt x="161" y="381"/>
                  </a:lnTo>
                  <a:lnTo>
                    <a:pt x="161" y="381"/>
                  </a:lnTo>
                  <a:lnTo>
                    <a:pt x="160" y="381"/>
                  </a:lnTo>
                  <a:lnTo>
                    <a:pt x="160" y="381"/>
                  </a:lnTo>
                  <a:lnTo>
                    <a:pt x="160" y="381"/>
                  </a:lnTo>
                  <a:lnTo>
                    <a:pt x="158" y="381"/>
                  </a:lnTo>
                  <a:lnTo>
                    <a:pt x="158" y="381"/>
                  </a:lnTo>
                  <a:lnTo>
                    <a:pt x="158" y="381"/>
                  </a:lnTo>
                  <a:lnTo>
                    <a:pt x="156" y="381"/>
                  </a:lnTo>
                  <a:lnTo>
                    <a:pt x="156" y="381"/>
                  </a:lnTo>
                  <a:lnTo>
                    <a:pt x="156" y="381"/>
                  </a:lnTo>
                  <a:lnTo>
                    <a:pt x="156" y="381"/>
                  </a:lnTo>
                  <a:lnTo>
                    <a:pt x="155" y="381"/>
                  </a:lnTo>
                  <a:lnTo>
                    <a:pt x="155" y="381"/>
                  </a:lnTo>
                  <a:lnTo>
                    <a:pt x="155" y="381"/>
                  </a:lnTo>
                  <a:lnTo>
                    <a:pt x="153" y="381"/>
                  </a:lnTo>
                  <a:lnTo>
                    <a:pt x="153" y="381"/>
                  </a:lnTo>
                  <a:lnTo>
                    <a:pt x="153" y="381"/>
                  </a:lnTo>
                  <a:lnTo>
                    <a:pt x="153" y="381"/>
                  </a:lnTo>
                  <a:lnTo>
                    <a:pt x="152" y="381"/>
                  </a:lnTo>
                  <a:lnTo>
                    <a:pt x="152" y="381"/>
                  </a:lnTo>
                  <a:lnTo>
                    <a:pt x="152" y="381"/>
                  </a:lnTo>
                  <a:lnTo>
                    <a:pt x="150" y="381"/>
                  </a:lnTo>
                  <a:lnTo>
                    <a:pt x="150" y="381"/>
                  </a:lnTo>
                  <a:lnTo>
                    <a:pt x="150" y="381"/>
                  </a:lnTo>
                  <a:lnTo>
                    <a:pt x="150" y="381"/>
                  </a:lnTo>
                  <a:lnTo>
                    <a:pt x="148" y="381"/>
                  </a:lnTo>
                  <a:lnTo>
                    <a:pt x="148" y="381"/>
                  </a:lnTo>
                  <a:lnTo>
                    <a:pt x="148" y="381"/>
                  </a:lnTo>
                  <a:lnTo>
                    <a:pt x="147" y="381"/>
                  </a:lnTo>
                  <a:lnTo>
                    <a:pt x="147" y="381"/>
                  </a:lnTo>
                  <a:lnTo>
                    <a:pt x="147" y="381"/>
                  </a:lnTo>
                  <a:lnTo>
                    <a:pt x="145" y="381"/>
                  </a:lnTo>
                  <a:lnTo>
                    <a:pt x="145" y="381"/>
                  </a:lnTo>
                  <a:lnTo>
                    <a:pt x="145" y="381"/>
                  </a:lnTo>
                  <a:lnTo>
                    <a:pt x="145" y="381"/>
                  </a:lnTo>
                  <a:lnTo>
                    <a:pt x="143" y="381"/>
                  </a:lnTo>
                  <a:lnTo>
                    <a:pt x="143" y="381"/>
                  </a:lnTo>
                  <a:lnTo>
                    <a:pt x="143" y="381"/>
                  </a:lnTo>
                  <a:lnTo>
                    <a:pt x="142" y="381"/>
                  </a:lnTo>
                  <a:lnTo>
                    <a:pt x="142" y="381"/>
                  </a:lnTo>
                  <a:lnTo>
                    <a:pt x="142" y="381"/>
                  </a:lnTo>
                  <a:lnTo>
                    <a:pt x="142" y="381"/>
                  </a:lnTo>
                  <a:lnTo>
                    <a:pt x="140" y="381"/>
                  </a:lnTo>
                  <a:lnTo>
                    <a:pt x="140" y="381"/>
                  </a:lnTo>
                  <a:lnTo>
                    <a:pt x="140" y="381"/>
                  </a:lnTo>
                  <a:lnTo>
                    <a:pt x="139" y="381"/>
                  </a:lnTo>
                  <a:lnTo>
                    <a:pt x="139" y="381"/>
                  </a:lnTo>
                  <a:lnTo>
                    <a:pt x="139" y="381"/>
                  </a:lnTo>
                  <a:lnTo>
                    <a:pt x="137" y="381"/>
                  </a:lnTo>
                  <a:lnTo>
                    <a:pt x="137" y="381"/>
                  </a:lnTo>
                  <a:lnTo>
                    <a:pt x="137" y="381"/>
                  </a:lnTo>
                  <a:lnTo>
                    <a:pt x="137" y="381"/>
                  </a:lnTo>
                  <a:lnTo>
                    <a:pt x="135" y="381"/>
                  </a:lnTo>
                  <a:lnTo>
                    <a:pt x="135" y="381"/>
                  </a:lnTo>
                  <a:lnTo>
                    <a:pt x="135" y="381"/>
                  </a:lnTo>
                  <a:lnTo>
                    <a:pt x="134" y="381"/>
                  </a:lnTo>
                  <a:lnTo>
                    <a:pt x="134" y="381"/>
                  </a:lnTo>
                  <a:lnTo>
                    <a:pt x="134" y="381"/>
                  </a:lnTo>
                  <a:lnTo>
                    <a:pt x="134" y="381"/>
                  </a:lnTo>
                  <a:lnTo>
                    <a:pt x="132" y="381"/>
                  </a:lnTo>
                  <a:lnTo>
                    <a:pt x="132" y="381"/>
                  </a:lnTo>
                  <a:lnTo>
                    <a:pt x="132" y="381"/>
                  </a:lnTo>
                  <a:lnTo>
                    <a:pt x="130" y="381"/>
                  </a:lnTo>
                  <a:lnTo>
                    <a:pt x="130" y="381"/>
                  </a:lnTo>
                  <a:lnTo>
                    <a:pt x="130" y="381"/>
                  </a:lnTo>
                  <a:lnTo>
                    <a:pt x="130" y="381"/>
                  </a:lnTo>
                  <a:lnTo>
                    <a:pt x="129" y="381"/>
                  </a:lnTo>
                  <a:lnTo>
                    <a:pt x="129" y="381"/>
                  </a:lnTo>
                  <a:lnTo>
                    <a:pt x="129" y="381"/>
                  </a:lnTo>
                  <a:lnTo>
                    <a:pt x="127" y="381"/>
                  </a:lnTo>
                  <a:lnTo>
                    <a:pt x="127" y="381"/>
                  </a:lnTo>
                  <a:lnTo>
                    <a:pt x="127" y="381"/>
                  </a:lnTo>
                  <a:lnTo>
                    <a:pt x="126" y="381"/>
                  </a:lnTo>
                  <a:lnTo>
                    <a:pt x="126" y="381"/>
                  </a:lnTo>
                  <a:lnTo>
                    <a:pt x="126" y="381"/>
                  </a:lnTo>
                  <a:lnTo>
                    <a:pt x="126" y="381"/>
                  </a:lnTo>
                  <a:lnTo>
                    <a:pt x="124" y="381"/>
                  </a:lnTo>
                  <a:lnTo>
                    <a:pt x="124" y="381"/>
                  </a:lnTo>
                  <a:lnTo>
                    <a:pt x="124" y="381"/>
                  </a:lnTo>
                  <a:lnTo>
                    <a:pt x="122" y="381"/>
                  </a:lnTo>
                  <a:lnTo>
                    <a:pt x="122" y="381"/>
                  </a:lnTo>
                  <a:lnTo>
                    <a:pt x="122" y="381"/>
                  </a:lnTo>
                  <a:lnTo>
                    <a:pt x="122" y="381"/>
                  </a:lnTo>
                  <a:lnTo>
                    <a:pt x="121" y="381"/>
                  </a:lnTo>
                  <a:lnTo>
                    <a:pt x="121" y="381"/>
                  </a:lnTo>
                  <a:lnTo>
                    <a:pt x="121" y="381"/>
                  </a:lnTo>
                  <a:lnTo>
                    <a:pt x="119" y="381"/>
                  </a:lnTo>
                  <a:lnTo>
                    <a:pt x="119" y="381"/>
                  </a:lnTo>
                  <a:lnTo>
                    <a:pt x="119" y="381"/>
                  </a:lnTo>
                  <a:lnTo>
                    <a:pt x="119" y="381"/>
                  </a:lnTo>
                  <a:lnTo>
                    <a:pt x="117" y="381"/>
                  </a:lnTo>
                  <a:lnTo>
                    <a:pt x="117" y="381"/>
                  </a:lnTo>
                  <a:lnTo>
                    <a:pt x="117" y="381"/>
                  </a:lnTo>
                  <a:lnTo>
                    <a:pt x="116" y="381"/>
                  </a:lnTo>
                  <a:lnTo>
                    <a:pt x="116" y="381"/>
                  </a:lnTo>
                  <a:lnTo>
                    <a:pt x="116" y="381"/>
                  </a:lnTo>
                  <a:lnTo>
                    <a:pt x="114" y="381"/>
                  </a:lnTo>
                  <a:lnTo>
                    <a:pt x="114" y="381"/>
                  </a:lnTo>
                  <a:lnTo>
                    <a:pt x="114" y="381"/>
                  </a:lnTo>
                  <a:lnTo>
                    <a:pt x="114" y="381"/>
                  </a:lnTo>
                  <a:lnTo>
                    <a:pt x="113" y="381"/>
                  </a:lnTo>
                  <a:lnTo>
                    <a:pt x="113" y="381"/>
                  </a:lnTo>
                  <a:lnTo>
                    <a:pt x="113" y="381"/>
                  </a:lnTo>
                  <a:lnTo>
                    <a:pt x="111" y="381"/>
                  </a:lnTo>
                  <a:lnTo>
                    <a:pt x="111" y="381"/>
                  </a:lnTo>
                  <a:lnTo>
                    <a:pt x="111" y="381"/>
                  </a:lnTo>
                  <a:lnTo>
                    <a:pt x="111" y="381"/>
                  </a:lnTo>
                  <a:lnTo>
                    <a:pt x="109" y="381"/>
                  </a:lnTo>
                  <a:lnTo>
                    <a:pt x="109" y="381"/>
                  </a:lnTo>
                  <a:lnTo>
                    <a:pt x="109" y="381"/>
                  </a:lnTo>
                  <a:lnTo>
                    <a:pt x="108" y="381"/>
                  </a:lnTo>
                  <a:lnTo>
                    <a:pt x="108" y="381"/>
                  </a:lnTo>
                  <a:lnTo>
                    <a:pt x="108" y="381"/>
                  </a:lnTo>
                  <a:lnTo>
                    <a:pt x="106" y="381"/>
                  </a:lnTo>
                  <a:lnTo>
                    <a:pt x="106" y="381"/>
                  </a:lnTo>
                  <a:lnTo>
                    <a:pt x="106" y="381"/>
                  </a:lnTo>
                  <a:lnTo>
                    <a:pt x="106" y="381"/>
                  </a:lnTo>
                  <a:lnTo>
                    <a:pt x="104" y="381"/>
                  </a:lnTo>
                  <a:lnTo>
                    <a:pt x="104" y="381"/>
                  </a:lnTo>
                  <a:lnTo>
                    <a:pt x="104" y="381"/>
                  </a:lnTo>
                  <a:lnTo>
                    <a:pt x="103" y="381"/>
                  </a:lnTo>
                  <a:lnTo>
                    <a:pt x="103" y="381"/>
                  </a:lnTo>
                  <a:lnTo>
                    <a:pt x="103" y="381"/>
                  </a:lnTo>
                  <a:lnTo>
                    <a:pt x="103" y="381"/>
                  </a:lnTo>
                  <a:lnTo>
                    <a:pt x="101" y="381"/>
                  </a:lnTo>
                  <a:lnTo>
                    <a:pt x="101" y="381"/>
                  </a:lnTo>
                  <a:lnTo>
                    <a:pt x="101" y="381"/>
                  </a:lnTo>
                  <a:lnTo>
                    <a:pt x="100" y="381"/>
                  </a:lnTo>
                  <a:lnTo>
                    <a:pt x="100" y="381"/>
                  </a:lnTo>
                  <a:lnTo>
                    <a:pt x="100" y="381"/>
                  </a:lnTo>
                  <a:lnTo>
                    <a:pt x="100" y="381"/>
                  </a:lnTo>
                  <a:lnTo>
                    <a:pt x="98" y="381"/>
                  </a:lnTo>
                  <a:lnTo>
                    <a:pt x="98" y="381"/>
                  </a:lnTo>
                  <a:lnTo>
                    <a:pt x="98" y="381"/>
                  </a:lnTo>
                  <a:lnTo>
                    <a:pt x="96" y="381"/>
                  </a:lnTo>
                  <a:lnTo>
                    <a:pt x="96" y="381"/>
                  </a:lnTo>
                  <a:lnTo>
                    <a:pt x="96" y="381"/>
                  </a:lnTo>
                  <a:lnTo>
                    <a:pt x="95" y="381"/>
                  </a:lnTo>
                  <a:lnTo>
                    <a:pt x="95" y="381"/>
                  </a:lnTo>
                  <a:lnTo>
                    <a:pt x="95" y="381"/>
                  </a:lnTo>
                  <a:lnTo>
                    <a:pt x="95" y="381"/>
                  </a:lnTo>
                  <a:lnTo>
                    <a:pt x="93" y="381"/>
                  </a:lnTo>
                  <a:lnTo>
                    <a:pt x="93" y="381"/>
                  </a:lnTo>
                  <a:lnTo>
                    <a:pt x="93" y="381"/>
                  </a:lnTo>
                  <a:lnTo>
                    <a:pt x="91" y="381"/>
                  </a:lnTo>
                  <a:lnTo>
                    <a:pt x="91" y="381"/>
                  </a:lnTo>
                  <a:lnTo>
                    <a:pt x="91" y="381"/>
                  </a:lnTo>
                  <a:lnTo>
                    <a:pt x="91" y="381"/>
                  </a:lnTo>
                  <a:lnTo>
                    <a:pt x="90" y="381"/>
                  </a:lnTo>
                  <a:lnTo>
                    <a:pt x="90" y="381"/>
                  </a:lnTo>
                  <a:lnTo>
                    <a:pt x="90" y="381"/>
                  </a:lnTo>
                  <a:lnTo>
                    <a:pt x="88" y="381"/>
                  </a:lnTo>
                  <a:lnTo>
                    <a:pt x="88" y="381"/>
                  </a:lnTo>
                  <a:lnTo>
                    <a:pt x="88" y="381"/>
                  </a:lnTo>
                  <a:lnTo>
                    <a:pt x="88" y="381"/>
                  </a:lnTo>
                  <a:lnTo>
                    <a:pt x="86" y="381"/>
                  </a:lnTo>
                  <a:lnTo>
                    <a:pt x="86" y="381"/>
                  </a:lnTo>
                  <a:lnTo>
                    <a:pt x="86" y="381"/>
                  </a:lnTo>
                  <a:lnTo>
                    <a:pt x="85" y="381"/>
                  </a:lnTo>
                  <a:lnTo>
                    <a:pt x="85" y="381"/>
                  </a:lnTo>
                  <a:lnTo>
                    <a:pt x="85" y="381"/>
                  </a:lnTo>
                  <a:lnTo>
                    <a:pt x="83" y="381"/>
                  </a:lnTo>
                  <a:lnTo>
                    <a:pt x="83" y="381"/>
                  </a:lnTo>
                  <a:lnTo>
                    <a:pt x="83" y="381"/>
                  </a:lnTo>
                  <a:lnTo>
                    <a:pt x="83" y="381"/>
                  </a:lnTo>
                  <a:lnTo>
                    <a:pt x="82" y="381"/>
                  </a:lnTo>
                  <a:lnTo>
                    <a:pt x="82" y="381"/>
                  </a:lnTo>
                  <a:lnTo>
                    <a:pt x="82" y="381"/>
                  </a:lnTo>
                  <a:lnTo>
                    <a:pt x="80" y="381"/>
                  </a:lnTo>
                  <a:lnTo>
                    <a:pt x="80" y="381"/>
                  </a:lnTo>
                  <a:lnTo>
                    <a:pt x="80" y="381"/>
                  </a:lnTo>
                  <a:lnTo>
                    <a:pt x="80" y="381"/>
                  </a:lnTo>
                  <a:lnTo>
                    <a:pt x="78" y="381"/>
                  </a:lnTo>
                  <a:lnTo>
                    <a:pt x="78" y="381"/>
                  </a:lnTo>
                  <a:lnTo>
                    <a:pt x="78" y="381"/>
                  </a:lnTo>
                  <a:lnTo>
                    <a:pt x="77" y="381"/>
                  </a:lnTo>
                  <a:lnTo>
                    <a:pt x="77" y="381"/>
                  </a:lnTo>
                  <a:lnTo>
                    <a:pt x="77" y="381"/>
                  </a:lnTo>
                  <a:lnTo>
                    <a:pt x="75" y="381"/>
                  </a:lnTo>
                  <a:lnTo>
                    <a:pt x="75" y="381"/>
                  </a:lnTo>
                  <a:lnTo>
                    <a:pt x="75" y="381"/>
                  </a:lnTo>
                  <a:lnTo>
                    <a:pt x="75" y="381"/>
                  </a:lnTo>
                  <a:lnTo>
                    <a:pt x="73" y="381"/>
                  </a:lnTo>
                  <a:lnTo>
                    <a:pt x="73" y="381"/>
                  </a:lnTo>
                  <a:lnTo>
                    <a:pt x="73" y="381"/>
                  </a:lnTo>
                  <a:lnTo>
                    <a:pt x="72" y="381"/>
                  </a:lnTo>
                  <a:lnTo>
                    <a:pt x="72" y="381"/>
                  </a:lnTo>
                  <a:lnTo>
                    <a:pt x="72" y="381"/>
                  </a:lnTo>
                  <a:lnTo>
                    <a:pt x="72" y="381"/>
                  </a:lnTo>
                  <a:lnTo>
                    <a:pt x="70" y="381"/>
                  </a:lnTo>
                  <a:lnTo>
                    <a:pt x="70" y="381"/>
                  </a:lnTo>
                  <a:lnTo>
                    <a:pt x="70" y="381"/>
                  </a:lnTo>
                  <a:lnTo>
                    <a:pt x="69" y="381"/>
                  </a:lnTo>
                  <a:lnTo>
                    <a:pt x="69" y="381"/>
                  </a:lnTo>
                  <a:lnTo>
                    <a:pt x="69" y="381"/>
                  </a:lnTo>
                  <a:lnTo>
                    <a:pt x="69" y="381"/>
                  </a:lnTo>
                  <a:lnTo>
                    <a:pt x="67" y="381"/>
                  </a:lnTo>
                  <a:lnTo>
                    <a:pt x="67" y="381"/>
                  </a:lnTo>
                  <a:lnTo>
                    <a:pt x="67" y="381"/>
                  </a:lnTo>
                  <a:lnTo>
                    <a:pt x="65" y="381"/>
                  </a:lnTo>
                  <a:lnTo>
                    <a:pt x="65" y="381"/>
                  </a:lnTo>
                  <a:lnTo>
                    <a:pt x="65" y="381"/>
                  </a:lnTo>
                  <a:lnTo>
                    <a:pt x="64" y="381"/>
                  </a:lnTo>
                  <a:lnTo>
                    <a:pt x="64" y="381"/>
                  </a:lnTo>
                  <a:lnTo>
                    <a:pt x="64" y="381"/>
                  </a:lnTo>
                  <a:lnTo>
                    <a:pt x="64" y="381"/>
                  </a:lnTo>
                  <a:lnTo>
                    <a:pt x="62" y="381"/>
                  </a:lnTo>
                  <a:lnTo>
                    <a:pt x="62" y="381"/>
                  </a:lnTo>
                  <a:lnTo>
                    <a:pt x="62" y="381"/>
                  </a:lnTo>
                  <a:lnTo>
                    <a:pt x="60" y="381"/>
                  </a:lnTo>
                  <a:lnTo>
                    <a:pt x="60" y="381"/>
                  </a:lnTo>
                  <a:lnTo>
                    <a:pt x="60" y="381"/>
                  </a:lnTo>
                  <a:lnTo>
                    <a:pt x="60" y="381"/>
                  </a:lnTo>
                  <a:lnTo>
                    <a:pt x="59" y="381"/>
                  </a:lnTo>
                  <a:lnTo>
                    <a:pt x="59" y="381"/>
                  </a:lnTo>
                  <a:lnTo>
                    <a:pt x="59" y="381"/>
                  </a:lnTo>
                  <a:lnTo>
                    <a:pt x="57" y="381"/>
                  </a:lnTo>
                  <a:lnTo>
                    <a:pt x="57" y="381"/>
                  </a:lnTo>
                  <a:lnTo>
                    <a:pt x="57" y="381"/>
                  </a:lnTo>
                  <a:lnTo>
                    <a:pt x="57" y="381"/>
                  </a:lnTo>
                  <a:lnTo>
                    <a:pt x="56" y="381"/>
                  </a:lnTo>
                  <a:lnTo>
                    <a:pt x="56" y="381"/>
                  </a:lnTo>
                  <a:lnTo>
                    <a:pt x="56" y="381"/>
                  </a:lnTo>
                  <a:lnTo>
                    <a:pt x="54" y="381"/>
                  </a:lnTo>
                  <a:lnTo>
                    <a:pt x="54" y="381"/>
                  </a:lnTo>
                  <a:lnTo>
                    <a:pt x="54" y="381"/>
                  </a:lnTo>
                  <a:lnTo>
                    <a:pt x="52" y="381"/>
                  </a:lnTo>
                  <a:lnTo>
                    <a:pt x="52" y="381"/>
                  </a:lnTo>
                  <a:lnTo>
                    <a:pt x="52" y="381"/>
                  </a:lnTo>
                  <a:lnTo>
                    <a:pt x="52" y="381"/>
                  </a:lnTo>
                  <a:lnTo>
                    <a:pt x="51" y="381"/>
                  </a:lnTo>
                  <a:lnTo>
                    <a:pt x="51" y="381"/>
                  </a:lnTo>
                  <a:lnTo>
                    <a:pt x="51" y="381"/>
                  </a:lnTo>
                  <a:lnTo>
                    <a:pt x="49" y="381"/>
                  </a:lnTo>
                  <a:lnTo>
                    <a:pt x="49" y="381"/>
                  </a:lnTo>
                  <a:lnTo>
                    <a:pt x="49" y="381"/>
                  </a:lnTo>
                  <a:lnTo>
                    <a:pt x="49" y="381"/>
                  </a:lnTo>
                  <a:lnTo>
                    <a:pt x="47" y="381"/>
                  </a:lnTo>
                  <a:lnTo>
                    <a:pt x="47" y="381"/>
                  </a:lnTo>
                  <a:lnTo>
                    <a:pt x="47" y="381"/>
                  </a:lnTo>
                  <a:lnTo>
                    <a:pt x="46" y="381"/>
                  </a:lnTo>
                  <a:lnTo>
                    <a:pt x="46" y="381"/>
                  </a:lnTo>
                  <a:lnTo>
                    <a:pt x="46" y="381"/>
                  </a:lnTo>
                  <a:lnTo>
                    <a:pt x="46" y="381"/>
                  </a:lnTo>
                  <a:lnTo>
                    <a:pt x="44" y="381"/>
                  </a:lnTo>
                  <a:lnTo>
                    <a:pt x="44" y="381"/>
                  </a:lnTo>
                  <a:lnTo>
                    <a:pt x="44" y="381"/>
                  </a:lnTo>
                  <a:lnTo>
                    <a:pt x="43" y="381"/>
                  </a:lnTo>
                  <a:lnTo>
                    <a:pt x="43" y="381"/>
                  </a:lnTo>
                  <a:lnTo>
                    <a:pt x="43" y="381"/>
                  </a:lnTo>
                  <a:lnTo>
                    <a:pt x="41" y="381"/>
                  </a:lnTo>
                  <a:lnTo>
                    <a:pt x="41" y="381"/>
                  </a:lnTo>
                  <a:lnTo>
                    <a:pt x="41" y="381"/>
                  </a:lnTo>
                  <a:lnTo>
                    <a:pt x="41" y="381"/>
                  </a:lnTo>
                  <a:lnTo>
                    <a:pt x="39" y="381"/>
                  </a:lnTo>
                  <a:lnTo>
                    <a:pt x="39" y="381"/>
                  </a:lnTo>
                  <a:lnTo>
                    <a:pt x="39" y="381"/>
                  </a:lnTo>
                  <a:lnTo>
                    <a:pt x="38" y="381"/>
                  </a:lnTo>
                  <a:lnTo>
                    <a:pt x="38" y="381"/>
                  </a:lnTo>
                  <a:lnTo>
                    <a:pt x="38" y="381"/>
                  </a:lnTo>
                  <a:lnTo>
                    <a:pt x="38" y="381"/>
                  </a:lnTo>
                  <a:lnTo>
                    <a:pt x="36" y="381"/>
                  </a:lnTo>
                  <a:lnTo>
                    <a:pt x="36" y="381"/>
                  </a:lnTo>
                  <a:lnTo>
                    <a:pt x="36" y="381"/>
                  </a:lnTo>
                  <a:lnTo>
                    <a:pt x="34" y="381"/>
                  </a:lnTo>
                  <a:lnTo>
                    <a:pt x="34" y="381"/>
                  </a:lnTo>
                  <a:lnTo>
                    <a:pt x="34" y="381"/>
                  </a:lnTo>
                  <a:lnTo>
                    <a:pt x="33" y="381"/>
                  </a:lnTo>
                  <a:lnTo>
                    <a:pt x="33" y="381"/>
                  </a:lnTo>
                  <a:lnTo>
                    <a:pt x="33" y="381"/>
                  </a:lnTo>
                  <a:lnTo>
                    <a:pt x="33" y="381"/>
                  </a:lnTo>
                  <a:lnTo>
                    <a:pt x="31" y="381"/>
                  </a:lnTo>
                  <a:lnTo>
                    <a:pt x="31" y="381"/>
                  </a:lnTo>
                  <a:lnTo>
                    <a:pt x="31" y="381"/>
                  </a:lnTo>
                  <a:lnTo>
                    <a:pt x="30" y="381"/>
                  </a:lnTo>
                  <a:lnTo>
                    <a:pt x="30" y="381"/>
                  </a:lnTo>
                  <a:lnTo>
                    <a:pt x="30" y="381"/>
                  </a:lnTo>
                  <a:lnTo>
                    <a:pt x="30" y="381"/>
                  </a:lnTo>
                  <a:lnTo>
                    <a:pt x="28" y="381"/>
                  </a:lnTo>
                  <a:lnTo>
                    <a:pt x="28" y="381"/>
                  </a:lnTo>
                  <a:lnTo>
                    <a:pt x="28" y="381"/>
                  </a:lnTo>
                  <a:lnTo>
                    <a:pt x="26" y="381"/>
                  </a:lnTo>
                  <a:lnTo>
                    <a:pt x="26" y="381"/>
                  </a:lnTo>
                  <a:lnTo>
                    <a:pt x="26" y="381"/>
                  </a:lnTo>
                  <a:lnTo>
                    <a:pt x="26" y="381"/>
                  </a:lnTo>
                  <a:lnTo>
                    <a:pt x="25" y="381"/>
                  </a:lnTo>
                  <a:lnTo>
                    <a:pt x="25" y="381"/>
                  </a:lnTo>
                  <a:lnTo>
                    <a:pt x="25" y="381"/>
                  </a:lnTo>
                  <a:lnTo>
                    <a:pt x="23" y="381"/>
                  </a:lnTo>
                  <a:lnTo>
                    <a:pt x="23" y="381"/>
                  </a:lnTo>
                  <a:lnTo>
                    <a:pt x="23" y="381"/>
                  </a:lnTo>
                  <a:lnTo>
                    <a:pt x="21" y="381"/>
                  </a:lnTo>
                  <a:lnTo>
                    <a:pt x="21" y="381"/>
                  </a:lnTo>
                  <a:lnTo>
                    <a:pt x="21" y="381"/>
                  </a:lnTo>
                  <a:lnTo>
                    <a:pt x="21" y="381"/>
                  </a:lnTo>
                  <a:lnTo>
                    <a:pt x="20" y="381"/>
                  </a:lnTo>
                  <a:lnTo>
                    <a:pt x="20" y="381"/>
                  </a:lnTo>
                  <a:lnTo>
                    <a:pt x="20" y="381"/>
                  </a:lnTo>
                  <a:lnTo>
                    <a:pt x="18" y="381"/>
                  </a:lnTo>
                  <a:lnTo>
                    <a:pt x="18" y="381"/>
                  </a:lnTo>
                  <a:lnTo>
                    <a:pt x="18" y="381"/>
                  </a:lnTo>
                  <a:lnTo>
                    <a:pt x="18" y="381"/>
                  </a:lnTo>
                  <a:lnTo>
                    <a:pt x="17" y="381"/>
                  </a:lnTo>
                  <a:lnTo>
                    <a:pt x="17" y="381"/>
                  </a:lnTo>
                  <a:lnTo>
                    <a:pt x="17" y="381"/>
                  </a:lnTo>
                  <a:lnTo>
                    <a:pt x="15" y="381"/>
                  </a:lnTo>
                  <a:lnTo>
                    <a:pt x="15" y="381"/>
                  </a:lnTo>
                  <a:lnTo>
                    <a:pt x="15" y="381"/>
                  </a:lnTo>
                  <a:lnTo>
                    <a:pt x="15" y="381"/>
                  </a:lnTo>
                  <a:lnTo>
                    <a:pt x="13" y="381"/>
                  </a:lnTo>
                  <a:lnTo>
                    <a:pt x="13" y="381"/>
                  </a:lnTo>
                  <a:lnTo>
                    <a:pt x="13" y="381"/>
                  </a:lnTo>
                  <a:lnTo>
                    <a:pt x="12" y="381"/>
                  </a:lnTo>
                  <a:lnTo>
                    <a:pt x="12" y="381"/>
                  </a:lnTo>
                  <a:lnTo>
                    <a:pt x="12" y="381"/>
                  </a:lnTo>
                  <a:lnTo>
                    <a:pt x="10" y="381"/>
                  </a:lnTo>
                  <a:lnTo>
                    <a:pt x="10" y="381"/>
                  </a:lnTo>
                  <a:lnTo>
                    <a:pt x="10" y="381"/>
                  </a:lnTo>
                  <a:lnTo>
                    <a:pt x="10" y="381"/>
                  </a:lnTo>
                  <a:lnTo>
                    <a:pt x="8" y="381"/>
                  </a:lnTo>
                  <a:lnTo>
                    <a:pt x="8" y="381"/>
                  </a:lnTo>
                  <a:lnTo>
                    <a:pt x="8" y="381"/>
                  </a:lnTo>
                  <a:lnTo>
                    <a:pt x="7" y="381"/>
                  </a:lnTo>
                  <a:lnTo>
                    <a:pt x="7" y="381"/>
                  </a:lnTo>
                  <a:lnTo>
                    <a:pt x="7" y="381"/>
                  </a:lnTo>
                  <a:lnTo>
                    <a:pt x="7" y="381"/>
                  </a:lnTo>
                  <a:lnTo>
                    <a:pt x="5" y="381"/>
                  </a:lnTo>
                  <a:lnTo>
                    <a:pt x="5" y="381"/>
                  </a:lnTo>
                  <a:lnTo>
                    <a:pt x="5" y="381"/>
                  </a:lnTo>
                  <a:lnTo>
                    <a:pt x="3" y="381"/>
                  </a:lnTo>
                  <a:lnTo>
                    <a:pt x="3" y="381"/>
                  </a:lnTo>
                  <a:lnTo>
                    <a:pt x="3" y="381"/>
                  </a:lnTo>
                  <a:lnTo>
                    <a:pt x="2" y="381"/>
                  </a:lnTo>
                  <a:lnTo>
                    <a:pt x="2" y="381"/>
                  </a:lnTo>
                  <a:lnTo>
                    <a:pt x="2" y="381"/>
                  </a:lnTo>
                  <a:lnTo>
                    <a:pt x="2" y="381"/>
                  </a:lnTo>
                  <a:lnTo>
                    <a:pt x="0" y="381"/>
                  </a:lnTo>
                  <a:lnTo>
                    <a:pt x="0" y="381"/>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52" name=""/>
            <p:cNvSpPr/>
            <p:nvPr/>
          </p:nvSpPr>
          <p:spPr>
            <a:xfrm>
              <a:off x="2687760" y="6232680"/>
              <a:ext cx="189000" cy="17280"/>
            </a:xfrm>
            <a:custGeom>
              <a:avLst/>
              <a:gdLst/>
              <a:ahLst/>
              <a:rect l="l" t="t" r="r" b="b"/>
              <a:pathLst>
                <a:path w="238" h="20">
                  <a:moveTo>
                    <a:pt x="0" y="20"/>
                  </a:moveTo>
                  <a:lnTo>
                    <a:pt x="0" y="20"/>
                  </a:lnTo>
                  <a:lnTo>
                    <a:pt x="2" y="20"/>
                  </a:lnTo>
                  <a:lnTo>
                    <a:pt x="2" y="20"/>
                  </a:lnTo>
                  <a:lnTo>
                    <a:pt x="2" y="20"/>
                  </a:lnTo>
                  <a:lnTo>
                    <a:pt x="2" y="20"/>
                  </a:lnTo>
                  <a:lnTo>
                    <a:pt x="3" y="20"/>
                  </a:lnTo>
                  <a:lnTo>
                    <a:pt x="3" y="20"/>
                  </a:lnTo>
                  <a:lnTo>
                    <a:pt x="3" y="20"/>
                  </a:lnTo>
                  <a:lnTo>
                    <a:pt x="5" y="20"/>
                  </a:lnTo>
                  <a:lnTo>
                    <a:pt x="5" y="20"/>
                  </a:lnTo>
                  <a:lnTo>
                    <a:pt x="5" y="20"/>
                  </a:lnTo>
                  <a:lnTo>
                    <a:pt x="7" y="20"/>
                  </a:lnTo>
                  <a:lnTo>
                    <a:pt x="7" y="20"/>
                  </a:lnTo>
                  <a:lnTo>
                    <a:pt x="7" y="20"/>
                  </a:lnTo>
                  <a:lnTo>
                    <a:pt x="7" y="20"/>
                  </a:lnTo>
                  <a:lnTo>
                    <a:pt x="8" y="20"/>
                  </a:lnTo>
                  <a:lnTo>
                    <a:pt x="8" y="20"/>
                  </a:lnTo>
                  <a:lnTo>
                    <a:pt x="8" y="20"/>
                  </a:lnTo>
                  <a:lnTo>
                    <a:pt x="10" y="20"/>
                  </a:lnTo>
                  <a:lnTo>
                    <a:pt x="10" y="20"/>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9"/>
                  </a:lnTo>
                  <a:lnTo>
                    <a:pt x="18" y="19"/>
                  </a:lnTo>
                  <a:lnTo>
                    <a:pt x="18" y="19"/>
                  </a:lnTo>
                  <a:lnTo>
                    <a:pt x="18" y="19"/>
                  </a:lnTo>
                  <a:lnTo>
                    <a:pt x="18" y="19"/>
                  </a:lnTo>
                  <a:lnTo>
                    <a:pt x="20" y="19"/>
                  </a:lnTo>
                  <a:lnTo>
                    <a:pt x="20" y="19"/>
                  </a:lnTo>
                  <a:lnTo>
                    <a:pt x="20" y="19"/>
                  </a:lnTo>
                  <a:lnTo>
                    <a:pt x="21" y="19"/>
                  </a:lnTo>
                  <a:lnTo>
                    <a:pt x="21" y="19"/>
                  </a:lnTo>
                  <a:lnTo>
                    <a:pt x="21" y="19"/>
                  </a:lnTo>
                  <a:lnTo>
                    <a:pt x="21"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30" y="19"/>
                  </a:lnTo>
                  <a:lnTo>
                    <a:pt x="30" y="19"/>
                  </a:lnTo>
                  <a:lnTo>
                    <a:pt x="30" y="19"/>
                  </a:lnTo>
                  <a:lnTo>
                    <a:pt x="30" y="19"/>
                  </a:lnTo>
                  <a:lnTo>
                    <a:pt x="31" y="17"/>
                  </a:lnTo>
                  <a:lnTo>
                    <a:pt x="31" y="17"/>
                  </a:lnTo>
                  <a:lnTo>
                    <a:pt x="31" y="17"/>
                  </a:lnTo>
                  <a:lnTo>
                    <a:pt x="33" y="17"/>
                  </a:lnTo>
                  <a:lnTo>
                    <a:pt x="33" y="17"/>
                  </a:lnTo>
                  <a:lnTo>
                    <a:pt x="33" y="17"/>
                  </a:lnTo>
                  <a:lnTo>
                    <a:pt x="33" y="17"/>
                  </a:lnTo>
                  <a:lnTo>
                    <a:pt x="34" y="17"/>
                  </a:lnTo>
                  <a:lnTo>
                    <a:pt x="34" y="17"/>
                  </a:lnTo>
                  <a:lnTo>
                    <a:pt x="34"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7"/>
                  </a:lnTo>
                  <a:lnTo>
                    <a:pt x="44" y="17"/>
                  </a:lnTo>
                  <a:lnTo>
                    <a:pt x="44" y="17"/>
                  </a:lnTo>
                  <a:lnTo>
                    <a:pt x="46" y="17"/>
                  </a:lnTo>
                  <a:lnTo>
                    <a:pt x="46" y="17"/>
                  </a:lnTo>
                  <a:lnTo>
                    <a:pt x="46" y="17"/>
                  </a:lnTo>
                  <a:lnTo>
                    <a:pt x="46" y="17"/>
                  </a:lnTo>
                  <a:lnTo>
                    <a:pt x="47" y="17"/>
                  </a:lnTo>
                  <a:lnTo>
                    <a:pt x="47" y="17"/>
                  </a:lnTo>
                  <a:lnTo>
                    <a:pt x="47" y="15"/>
                  </a:lnTo>
                  <a:lnTo>
                    <a:pt x="49" y="15"/>
                  </a:lnTo>
                  <a:lnTo>
                    <a:pt x="49" y="15"/>
                  </a:lnTo>
                  <a:lnTo>
                    <a:pt x="49" y="15"/>
                  </a:lnTo>
                  <a:lnTo>
                    <a:pt x="49" y="15"/>
                  </a:lnTo>
                  <a:lnTo>
                    <a:pt x="51" y="15"/>
                  </a:lnTo>
                  <a:lnTo>
                    <a:pt x="51" y="15"/>
                  </a:lnTo>
                  <a:lnTo>
                    <a:pt x="51" y="15"/>
                  </a:lnTo>
                  <a:lnTo>
                    <a:pt x="52" y="15"/>
                  </a:lnTo>
                  <a:lnTo>
                    <a:pt x="52" y="15"/>
                  </a:lnTo>
                  <a:lnTo>
                    <a:pt x="52" y="15"/>
                  </a:lnTo>
                  <a:lnTo>
                    <a:pt x="52"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0" y="15"/>
                  </a:lnTo>
                  <a:lnTo>
                    <a:pt x="60" y="15"/>
                  </a:lnTo>
                  <a:lnTo>
                    <a:pt x="60" y="15"/>
                  </a:lnTo>
                  <a:lnTo>
                    <a:pt x="60" y="15"/>
                  </a:lnTo>
                  <a:lnTo>
                    <a:pt x="62" y="15"/>
                  </a:lnTo>
                  <a:lnTo>
                    <a:pt x="62" y="15"/>
                  </a:lnTo>
                  <a:lnTo>
                    <a:pt x="62" y="15"/>
                  </a:lnTo>
                  <a:lnTo>
                    <a:pt x="64" y="14"/>
                  </a:lnTo>
                  <a:lnTo>
                    <a:pt x="64" y="14"/>
                  </a:lnTo>
                  <a:lnTo>
                    <a:pt x="64" y="14"/>
                  </a:lnTo>
                  <a:lnTo>
                    <a:pt x="64" y="14"/>
                  </a:lnTo>
                  <a:lnTo>
                    <a:pt x="65" y="14"/>
                  </a:lnTo>
                  <a:lnTo>
                    <a:pt x="65" y="14"/>
                  </a:lnTo>
                  <a:lnTo>
                    <a:pt x="65"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5" y="14"/>
                  </a:lnTo>
                  <a:lnTo>
                    <a:pt x="77" y="14"/>
                  </a:lnTo>
                  <a:lnTo>
                    <a:pt x="77" y="14"/>
                  </a:lnTo>
                  <a:lnTo>
                    <a:pt x="77" y="14"/>
                  </a:lnTo>
                  <a:lnTo>
                    <a:pt x="78" y="14"/>
                  </a:lnTo>
                  <a:lnTo>
                    <a:pt x="78" y="14"/>
                  </a:lnTo>
                  <a:lnTo>
                    <a:pt x="78" y="12"/>
                  </a:lnTo>
                  <a:lnTo>
                    <a:pt x="80" y="12"/>
                  </a:lnTo>
                  <a:lnTo>
                    <a:pt x="80" y="12"/>
                  </a:lnTo>
                  <a:lnTo>
                    <a:pt x="80" y="12"/>
                  </a:lnTo>
                  <a:lnTo>
                    <a:pt x="80" y="12"/>
                  </a:lnTo>
                  <a:lnTo>
                    <a:pt x="82" y="12"/>
                  </a:lnTo>
                  <a:lnTo>
                    <a:pt x="82" y="12"/>
                  </a:lnTo>
                  <a:lnTo>
                    <a:pt x="82"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5" y="12"/>
                  </a:lnTo>
                  <a:lnTo>
                    <a:pt x="96" y="12"/>
                  </a:lnTo>
                  <a:lnTo>
                    <a:pt x="96" y="12"/>
                  </a:lnTo>
                  <a:lnTo>
                    <a:pt x="96" y="12"/>
                  </a:lnTo>
                  <a:lnTo>
                    <a:pt x="98" y="12"/>
                  </a:lnTo>
                  <a:lnTo>
                    <a:pt x="98" y="12"/>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3" y="10"/>
                  </a:lnTo>
                  <a:lnTo>
                    <a:pt x="104" y="10"/>
                  </a:lnTo>
                  <a:lnTo>
                    <a:pt x="104" y="10"/>
                  </a:lnTo>
                  <a:lnTo>
                    <a:pt x="104" y="10"/>
                  </a:lnTo>
                  <a:lnTo>
                    <a:pt x="106" y="10"/>
                  </a:lnTo>
                  <a:lnTo>
                    <a:pt x="106" y="10"/>
                  </a:lnTo>
                  <a:lnTo>
                    <a:pt x="106" y="10"/>
                  </a:lnTo>
                  <a:lnTo>
                    <a:pt x="106" y="10"/>
                  </a:lnTo>
                  <a:lnTo>
                    <a:pt x="108" y="10"/>
                  </a:lnTo>
                  <a:lnTo>
                    <a:pt x="108" y="10"/>
                  </a:lnTo>
                  <a:lnTo>
                    <a:pt x="108" y="10"/>
                  </a:lnTo>
                  <a:lnTo>
                    <a:pt x="109" y="10"/>
                  </a:lnTo>
                  <a:lnTo>
                    <a:pt x="109" y="10"/>
                  </a:lnTo>
                  <a:lnTo>
                    <a:pt x="109" y="10"/>
                  </a:lnTo>
                  <a:lnTo>
                    <a:pt x="111" y="10"/>
                  </a:lnTo>
                  <a:lnTo>
                    <a:pt x="111" y="10"/>
                  </a:lnTo>
                  <a:lnTo>
                    <a:pt x="111" y="10"/>
                  </a:lnTo>
                  <a:lnTo>
                    <a:pt x="111" y="10"/>
                  </a:lnTo>
                  <a:lnTo>
                    <a:pt x="113" y="10"/>
                  </a:lnTo>
                  <a:lnTo>
                    <a:pt x="113" y="10"/>
                  </a:lnTo>
                  <a:lnTo>
                    <a:pt x="113" y="10"/>
                  </a:lnTo>
                  <a:lnTo>
                    <a:pt x="114" y="10"/>
                  </a:lnTo>
                  <a:lnTo>
                    <a:pt x="114" y="10"/>
                  </a:lnTo>
                  <a:lnTo>
                    <a:pt x="114" y="10"/>
                  </a:lnTo>
                  <a:lnTo>
                    <a:pt x="114" y="10"/>
                  </a:lnTo>
                  <a:lnTo>
                    <a:pt x="116" y="10"/>
                  </a:lnTo>
                  <a:lnTo>
                    <a:pt x="116" y="10"/>
                  </a:lnTo>
                  <a:lnTo>
                    <a:pt x="116" y="10"/>
                  </a:lnTo>
                  <a:lnTo>
                    <a:pt x="117" y="10"/>
                  </a:lnTo>
                  <a:lnTo>
                    <a:pt x="117" y="8"/>
                  </a:lnTo>
                  <a:lnTo>
                    <a:pt x="117" y="8"/>
                  </a:lnTo>
                  <a:lnTo>
                    <a:pt x="119" y="8"/>
                  </a:lnTo>
                  <a:lnTo>
                    <a:pt x="119" y="8"/>
                  </a:lnTo>
                  <a:lnTo>
                    <a:pt x="119" y="8"/>
                  </a:lnTo>
                  <a:lnTo>
                    <a:pt x="119" y="8"/>
                  </a:lnTo>
                  <a:lnTo>
                    <a:pt x="121" y="8"/>
                  </a:lnTo>
                  <a:lnTo>
                    <a:pt x="121" y="8"/>
                  </a:lnTo>
                  <a:lnTo>
                    <a:pt x="121" y="8"/>
                  </a:lnTo>
                  <a:lnTo>
                    <a:pt x="122" y="8"/>
                  </a:lnTo>
                  <a:lnTo>
                    <a:pt x="122" y="8"/>
                  </a:lnTo>
                  <a:lnTo>
                    <a:pt x="122" y="8"/>
                  </a:lnTo>
                  <a:lnTo>
                    <a:pt x="122" y="8"/>
                  </a:lnTo>
                  <a:lnTo>
                    <a:pt x="124" y="8"/>
                  </a:lnTo>
                  <a:lnTo>
                    <a:pt x="124" y="8"/>
                  </a:lnTo>
                  <a:lnTo>
                    <a:pt x="124" y="8"/>
                  </a:lnTo>
                  <a:lnTo>
                    <a:pt x="126" y="8"/>
                  </a:lnTo>
                  <a:lnTo>
                    <a:pt x="126" y="8"/>
                  </a:lnTo>
                  <a:lnTo>
                    <a:pt x="126" y="8"/>
                  </a:lnTo>
                  <a:lnTo>
                    <a:pt x="126" y="8"/>
                  </a:lnTo>
                  <a:lnTo>
                    <a:pt x="127" y="8"/>
                  </a:lnTo>
                  <a:lnTo>
                    <a:pt x="127" y="8"/>
                  </a:lnTo>
                  <a:lnTo>
                    <a:pt x="127" y="8"/>
                  </a:lnTo>
                  <a:lnTo>
                    <a:pt x="129" y="8"/>
                  </a:lnTo>
                  <a:lnTo>
                    <a:pt x="129" y="8"/>
                  </a:lnTo>
                  <a:lnTo>
                    <a:pt x="129" y="8"/>
                  </a:lnTo>
                  <a:lnTo>
                    <a:pt x="130" y="8"/>
                  </a:lnTo>
                  <a:lnTo>
                    <a:pt x="130" y="8"/>
                  </a:lnTo>
                  <a:lnTo>
                    <a:pt x="130" y="8"/>
                  </a:lnTo>
                  <a:lnTo>
                    <a:pt x="130" y="8"/>
                  </a:lnTo>
                  <a:lnTo>
                    <a:pt x="132" y="8"/>
                  </a:lnTo>
                  <a:lnTo>
                    <a:pt x="132" y="8"/>
                  </a:lnTo>
                  <a:lnTo>
                    <a:pt x="132" y="8"/>
                  </a:lnTo>
                  <a:lnTo>
                    <a:pt x="134" y="8"/>
                  </a:lnTo>
                  <a:lnTo>
                    <a:pt x="134" y="8"/>
                  </a:lnTo>
                  <a:lnTo>
                    <a:pt x="134" y="8"/>
                  </a:lnTo>
                  <a:lnTo>
                    <a:pt x="134" y="8"/>
                  </a:lnTo>
                  <a:lnTo>
                    <a:pt x="135" y="8"/>
                  </a:lnTo>
                  <a:lnTo>
                    <a:pt x="135" y="8"/>
                  </a:lnTo>
                  <a:lnTo>
                    <a:pt x="135" y="8"/>
                  </a:lnTo>
                  <a:lnTo>
                    <a:pt x="137" y="8"/>
                  </a:lnTo>
                  <a:lnTo>
                    <a:pt x="137" y="8"/>
                  </a:lnTo>
                  <a:lnTo>
                    <a:pt x="137" y="8"/>
                  </a:lnTo>
                  <a:lnTo>
                    <a:pt x="137" y="8"/>
                  </a:lnTo>
                  <a:lnTo>
                    <a:pt x="139" y="8"/>
                  </a:lnTo>
                  <a:lnTo>
                    <a:pt x="139" y="8"/>
                  </a:lnTo>
                  <a:lnTo>
                    <a:pt x="139" y="8"/>
                  </a:lnTo>
                  <a:lnTo>
                    <a:pt x="140" y="8"/>
                  </a:lnTo>
                  <a:lnTo>
                    <a:pt x="140" y="8"/>
                  </a:lnTo>
                  <a:lnTo>
                    <a:pt x="140" y="8"/>
                  </a:lnTo>
                  <a:lnTo>
                    <a:pt x="142" y="8"/>
                  </a:lnTo>
                  <a:lnTo>
                    <a:pt x="142" y="8"/>
                  </a:lnTo>
                  <a:lnTo>
                    <a:pt x="142" y="8"/>
                  </a:lnTo>
                  <a:lnTo>
                    <a:pt x="142" y="7"/>
                  </a:lnTo>
                  <a:lnTo>
                    <a:pt x="143" y="7"/>
                  </a:lnTo>
                  <a:lnTo>
                    <a:pt x="143" y="7"/>
                  </a:lnTo>
                  <a:lnTo>
                    <a:pt x="143" y="7"/>
                  </a:lnTo>
                  <a:lnTo>
                    <a:pt x="145" y="7"/>
                  </a:lnTo>
                  <a:lnTo>
                    <a:pt x="145" y="7"/>
                  </a:lnTo>
                  <a:lnTo>
                    <a:pt x="145" y="7"/>
                  </a:lnTo>
                  <a:lnTo>
                    <a:pt x="145"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6" y="7"/>
                  </a:lnTo>
                  <a:lnTo>
                    <a:pt x="156" y="7"/>
                  </a:lnTo>
                  <a:lnTo>
                    <a:pt x="156" y="7"/>
                  </a:lnTo>
                  <a:lnTo>
                    <a:pt x="156" y="7"/>
                  </a:lnTo>
                  <a:lnTo>
                    <a:pt x="158" y="7"/>
                  </a:lnTo>
                  <a:lnTo>
                    <a:pt x="158" y="7"/>
                  </a:lnTo>
                  <a:lnTo>
                    <a:pt x="158" y="7"/>
                  </a:lnTo>
                  <a:lnTo>
                    <a:pt x="160" y="5"/>
                  </a:lnTo>
                  <a:lnTo>
                    <a:pt x="160" y="5"/>
                  </a:lnTo>
                  <a:lnTo>
                    <a:pt x="160" y="5"/>
                  </a:lnTo>
                  <a:lnTo>
                    <a:pt x="161" y="5"/>
                  </a:lnTo>
                  <a:lnTo>
                    <a:pt x="161" y="5"/>
                  </a:lnTo>
                  <a:lnTo>
                    <a:pt x="161" y="5"/>
                  </a:lnTo>
                  <a:lnTo>
                    <a:pt x="161" y="5"/>
                  </a:lnTo>
                  <a:lnTo>
                    <a:pt x="163" y="5"/>
                  </a:lnTo>
                  <a:lnTo>
                    <a:pt x="163" y="5"/>
                  </a:lnTo>
                  <a:lnTo>
                    <a:pt x="163" y="5"/>
                  </a:lnTo>
                  <a:lnTo>
                    <a:pt x="165" y="5"/>
                  </a:lnTo>
                  <a:lnTo>
                    <a:pt x="165" y="5"/>
                  </a:lnTo>
                  <a:lnTo>
                    <a:pt x="165" y="5"/>
                  </a:lnTo>
                  <a:lnTo>
                    <a:pt x="165" y="5"/>
                  </a:lnTo>
                  <a:lnTo>
                    <a:pt x="166" y="5"/>
                  </a:lnTo>
                  <a:lnTo>
                    <a:pt x="166" y="5"/>
                  </a:lnTo>
                  <a:lnTo>
                    <a:pt x="166" y="5"/>
                  </a:lnTo>
                  <a:lnTo>
                    <a:pt x="168" y="5"/>
                  </a:lnTo>
                  <a:lnTo>
                    <a:pt x="168" y="5"/>
                  </a:lnTo>
                  <a:lnTo>
                    <a:pt x="168" y="5"/>
                  </a:lnTo>
                  <a:lnTo>
                    <a:pt x="168"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3"/>
                  </a:lnTo>
                  <a:lnTo>
                    <a:pt x="183" y="3"/>
                  </a:lnTo>
                  <a:lnTo>
                    <a:pt x="183" y="3"/>
                  </a:lnTo>
                  <a:lnTo>
                    <a:pt x="184" y="3"/>
                  </a:lnTo>
                  <a:lnTo>
                    <a:pt x="184" y="3"/>
                  </a:lnTo>
                  <a:lnTo>
                    <a:pt x="184" y="3"/>
                  </a:lnTo>
                  <a:lnTo>
                    <a:pt x="184" y="3"/>
                  </a:lnTo>
                  <a:lnTo>
                    <a:pt x="186" y="3"/>
                  </a:lnTo>
                  <a:lnTo>
                    <a:pt x="186" y="3"/>
                  </a:lnTo>
                  <a:lnTo>
                    <a:pt x="186" y="3"/>
                  </a:lnTo>
                  <a:lnTo>
                    <a:pt x="187" y="3"/>
                  </a:lnTo>
                  <a:lnTo>
                    <a:pt x="187" y="3"/>
                  </a:lnTo>
                  <a:lnTo>
                    <a:pt x="187" y="3"/>
                  </a:lnTo>
                  <a:lnTo>
                    <a:pt x="187"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199" y="3"/>
                  </a:lnTo>
                  <a:lnTo>
                    <a:pt x="200" y="1"/>
                  </a:lnTo>
                  <a:lnTo>
                    <a:pt x="200" y="1"/>
                  </a:lnTo>
                  <a:lnTo>
                    <a:pt x="200" y="1"/>
                  </a:lnTo>
                  <a:lnTo>
                    <a:pt x="202" y="1"/>
                  </a:lnTo>
                  <a:lnTo>
                    <a:pt x="202" y="1"/>
                  </a:lnTo>
                  <a:lnTo>
                    <a:pt x="202" y="1"/>
                  </a:lnTo>
                  <a:lnTo>
                    <a:pt x="204" y="1"/>
                  </a:lnTo>
                  <a:lnTo>
                    <a:pt x="204" y="1"/>
                  </a:lnTo>
                  <a:lnTo>
                    <a:pt x="204" y="1"/>
                  </a:lnTo>
                  <a:lnTo>
                    <a:pt x="204" y="1"/>
                  </a:lnTo>
                  <a:lnTo>
                    <a:pt x="205" y="1"/>
                  </a:lnTo>
                  <a:lnTo>
                    <a:pt x="205" y="1"/>
                  </a:lnTo>
                  <a:lnTo>
                    <a:pt x="205" y="1"/>
                  </a:lnTo>
                  <a:lnTo>
                    <a:pt x="207" y="1"/>
                  </a:lnTo>
                  <a:lnTo>
                    <a:pt x="207" y="1"/>
                  </a:lnTo>
                  <a:lnTo>
                    <a:pt x="207" y="1"/>
                  </a:lnTo>
                  <a:lnTo>
                    <a:pt x="207" y="1"/>
                  </a:lnTo>
                  <a:lnTo>
                    <a:pt x="209" y="1"/>
                  </a:lnTo>
                  <a:lnTo>
                    <a:pt x="209" y="1"/>
                  </a:lnTo>
                  <a:lnTo>
                    <a:pt x="209" y="1"/>
                  </a:lnTo>
                  <a:lnTo>
                    <a:pt x="210" y="1"/>
                  </a:lnTo>
                  <a:lnTo>
                    <a:pt x="210" y="1"/>
                  </a:lnTo>
                  <a:lnTo>
                    <a:pt x="210" y="1"/>
                  </a:lnTo>
                  <a:lnTo>
                    <a:pt x="212" y="1"/>
                  </a:lnTo>
                  <a:lnTo>
                    <a:pt x="212" y="1"/>
                  </a:lnTo>
                  <a:lnTo>
                    <a:pt x="212" y="1"/>
                  </a:lnTo>
                  <a:lnTo>
                    <a:pt x="212" y="1"/>
                  </a:lnTo>
                  <a:lnTo>
                    <a:pt x="213" y="1"/>
                  </a:lnTo>
                  <a:lnTo>
                    <a:pt x="213" y="1"/>
                  </a:lnTo>
                  <a:lnTo>
                    <a:pt x="213" y="1"/>
                  </a:lnTo>
                  <a:lnTo>
                    <a:pt x="215" y="1"/>
                  </a:lnTo>
                  <a:lnTo>
                    <a:pt x="215" y="1"/>
                  </a:lnTo>
                  <a:lnTo>
                    <a:pt x="215" y="1"/>
                  </a:lnTo>
                  <a:lnTo>
                    <a:pt x="215" y="1"/>
                  </a:lnTo>
                  <a:lnTo>
                    <a:pt x="217" y="1"/>
                  </a:lnTo>
                  <a:lnTo>
                    <a:pt x="217" y="1"/>
                  </a:lnTo>
                  <a:lnTo>
                    <a:pt x="217" y="1"/>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path>
              </a:pathLst>
            </a:custGeom>
            <a:noFill/>
            <a:ln w="11160">
              <a:solidFill>
                <a:srgbClr val="000080"/>
              </a:solidFill>
              <a:round/>
            </a:ln>
          </p:spPr>
          <p:style>
            <a:lnRef idx="0"/>
            <a:fillRef idx="0"/>
            <a:effectRef idx="0"/>
            <a:fontRef idx="minor"/>
          </p:style>
          <p:txBody>
            <a:bodyPr lIns="90000" rIns="90000" tIns="-29520" bIns="-29520" anchor="t">
              <a:noAutofit/>
            </a:bodyPr>
            <a:p>
              <a:endParaRPr b="0" lang="en-US" sz="2400" strike="noStrike" u="none">
                <a:solidFill>
                  <a:srgbClr val="003366"/>
                </a:solidFill>
                <a:effectLst/>
                <a:uFillTx/>
                <a:latin typeface="Times New Roman"/>
              </a:endParaRPr>
            </a:p>
          </p:txBody>
        </p:sp>
        <p:sp>
          <p:nvSpPr>
            <p:cNvPr id="853" name=""/>
            <p:cNvSpPr/>
            <p:nvPr/>
          </p:nvSpPr>
          <p:spPr>
            <a:xfrm>
              <a:off x="2687760" y="6535800"/>
              <a:ext cx="189000" cy="1440"/>
            </a:xfrm>
            <a:custGeom>
              <a:avLst/>
              <a:gdLst/>
              <a:ahLst/>
              <a:rect l="l" t="t" r="r" b="b"/>
              <a:pathLst>
                <a:path w="238" h="0">
                  <a:moveTo>
                    <a:pt x="238" y="0"/>
                  </a:move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5" y="0"/>
                  </a:lnTo>
                  <a:lnTo>
                    <a:pt x="213" y="0"/>
                  </a:lnTo>
                  <a:lnTo>
                    <a:pt x="213" y="0"/>
                  </a:lnTo>
                  <a:lnTo>
                    <a:pt x="213" y="0"/>
                  </a:lnTo>
                  <a:lnTo>
                    <a:pt x="212" y="0"/>
                  </a:lnTo>
                  <a:lnTo>
                    <a:pt x="212" y="0"/>
                  </a:lnTo>
                  <a:lnTo>
                    <a:pt x="212" y="0"/>
                  </a:lnTo>
                  <a:lnTo>
                    <a:pt x="212" y="0"/>
                  </a:lnTo>
                  <a:lnTo>
                    <a:pt x="210" y="0"/>
                  </a:lnTo>
                  <a:lnTo>
                    <a:pt x="210" y="0"/>
                  </a:lnTo>
                  <a:lnTo>
                    <a:pt x="210" y="0"/>
                  </a:lnTo>
                  <a:lnTo>
                    <a:pt x="209" y="0"/>
                  </a:lnTo>
                  <a:lnTo>
                    <a:pt x="209" y="0"/>
                  </a:lnTo>
                  <a:lnTo>
                    <a:pt x="209" y="0"/>
                  </a:lnTo>
                  <a:lnTo>
                    <a:pt x="207" y="0"/>
                  </a:lnTo>
                  <a:lnTo>
                    <a:pt x="207" y="0"/>
                  </a:lnTo>
                  <a:lnTo>
                    <a:pt x="207" y="0"/>
                  </a:lnTo>
                  <a:lnTo>
                    <a:pt x="207" y="0"/>
                  </a:lnTo>
                  <a:lnTo>
                    <a:pt x="205" y="0"/>
                  </a:lnTo>
                  <a:lnTo>
                    <a:pt x="205" y="0"/>
                  </a:lnTo>
                  <a:lnTo>
                    <a:pt x="205" y="0"/>
                  </a:lnTo>
                  <a:lnTo>
                    <a:pt x="204" y="0"/>
                  </a:lnTo>
                  <a:lnTo>
                    <a:pt x="204" y="0"/>
                  </a:lnTo>
                  <a:lnTo>
                    <a:pt x="204" y="0"/>
                  </a:lnTo>
                  <a:lnTo>
                    <a:pt x="204"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6" y="0"/>
                  </a:lnTo>
                  <a:lnTo>
                    <a:pt x="196" y="0"/>
                  </a:lnTo>
                  <a:lnTo>
                    <a:pt x="196" y="0"/>
                  </a:lnTo>
                  <a:lnTo>
                    <a:pt x="196" y="0"/>
                  </a:lnTo>
                  <a:lnTo>
                    <a:pt x="194" y="0"/>
                  </a:lnTo>
                  <a:lnTo>
                    <a:pt x="194" y="0"/>
                  </a:lnTo>
                  <a:lnTo>
                    <a:pt x="194" y="0"/>
                  </a:lnTo>
                  <a:lnTo>
                    <a:pt x="192" y="0"/>
                  </a:lnTo>
                  <a:lnTo>
                    <a:pt x="192" y="0"/>
                  </a:lnTo>
                  <a:lnTo>
                    <a:pt x="192" y="0"/>
                  </a:lnTo>
                  <a:lnTo>
                    <a:pt x="192" y="0"/>
                  </a:lnTo>
                  <a:lnTo>
                    <a:pt x="191" y="0"/>
                  </a:lnTo>
                  <a:lnTo>
                    <a:pt x="191" y="0"/>
                  </a:lnTo>
                  <a:lnTo>
                    <a:pt x="191"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4" y="0"/>
                  </a:lnTo>
                  <a:lnTo>
                    <a:pt x="183" y="0"/>
                  </a:lnTo>
                  <a:lnTo>
                    <a:pt x="183" y="0"/>
                  </a:lnTo>
                  <a:lnTo>
                    <a:pt x="183" y="0"/>
                  </a:lnTo>
                  <a:lnTo>
                    <a:pt x="181" y="0"/>
                  </a:lnTo>
                  <a:lnTo>
                    <a:pt x="181" y="0"/>
                  </a:lnTo>
                  <a:lnTo>
                    <a:pt x="181" y="0"/>
                  </a:lnTo>
                  <a:lnTo>
                    <a:pt x="181" y="0"/>
                  </a:lnTo>
                  <a:lnTo>
                    <a:pt x="179" y="0"/>
                  </a:lnTo>
                  <a:lnTo>
                    <a:pt x="179" y="0"/>
                  </a:lnTo>
                  <a:lnTo>
                    <a:pt x="179" y="0"/>
                  </a:lnTo>
                  <a:lnTo>
                    <a:pt x="178" y="0"/>
                  </a:lnTo>
                  <a:lnTo>
                    <a:pt x="178" y="0"/>
                  </a:lnTo>
                  <a:lnTo>
                    <a:pt x="178" y="0"/>
                  </a:lnTo>
                  <a:lnTo>
                    <a:pt x="176" y="0"/>
                  </a:lnTo>
                  <a:lnTo>
                    <a:pt x="176" y="0"/>
                  </a:lnTo>
                  <a:lnTo>
                    <a:pt x="176" y="0"/>
                  </a:lnTo>
                  <a:lnTo>
                    <a:pt x="176" y="0"/>
                  </a:lnTo>
                  <a:lnTo>
                    <a:pt x="174" y="0"/>
                  </a:lnTo>
                  <a:lnTo>
                    <a:pt x="174" y="0"/>
                  </a:lnTo>
                  <a:lnTo>
                    <a:pt x="174" y="0"/>
                  </a:lnTo>
                  <a:lnTo>
                    <a:pt x="173" y="0"/>
                  </a:lnTo>
                  <a:lnTo>
                    <a:pt x="173" y="0"/>
                  </a:lnTo>
                  <a:lnTo>
                    <a:pt x="173" y="0"/>
                  </a:lnTo>
                  <a:lnTo>
                    <a:pt x="173"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5" y="0"/>
                  </a:lnTo>
                  <a:lnTo>
                    <a:pt x="165" y="0"/>
                  </a:lnTo>
                  <a:lnTo>
                    <a:pt x="165" y="0"/>
                  </a:lnTo>
                  <a:lnTo>
                    <a:pt x="165" y="0"/>
                  </a:lnTo>
                  <a:lnTo>
                    <a:pt x="163" y="0"/>
                  </a:lnTo>
                  <a:lnTo>
                    <a:pt x="163" y="0"/>
                  </a:lnTo>
                  <a:lnTo>
                    <a:pt x="163" y="0"/>
                  </a:lnTo>
                  <a:lnTo>
                    <a:pt x="161" y="0"/>
                  </a:lnTo>
                  <a:lnTo>
                    <a:pt x="161" y="0"/>
                  </a:lnTo>
                  <a:lnTo>
                    <a:pt x="161" y="0"/>
                  </a:lnTo>
                  <a:lnTo>
                    <a:pt x="161" y="0"/>
                  </a:lnTo>
                  <a:lnTo>
                    <a:pt x="160" y="0"/>
                  </a:lnTo>
                  <a:lnTo>
                    <a:pt x="160" y="0"/>
                  </a:lnTo>
                  <a:lnTo>
                    <a:pt x="160"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3" y="0"/>
                  </a:lnTo>
                  <a:lnTo>
                    <a:pt x="152" y="0"/>
                  </a:lnTo>
                  <a:lnTo>
                    <a:pt x="152" y="0"/>
                  </a:lnTo>
                  <a:lnTo>
                    <a:pt x="152" y="0"/>
                  </a:lnTo>
                  <a:lnTo>
                    <a:pt x="150" y="0"/>
                  </a:lnTo>
                  <a:lnTo>
                    <a:pt x="150" y="0"/>
                  </a:lnTo>
                  <a:lnTo>
                    <a:pt x="150" y="0"/>
                  </a:lnTo>
                  <a:lnTo>
                    <a:pt x="150"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2"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4" y="0"/>
                  </a:lnTo>
                  <a:lnTo>
                    <a:pt x="132" y="0"/>
                  </a:lnTo>
                  <a:lnTo>
                    <a:pt x="132" y="0"/>
                  </a:lnTo>
                  <a:lnTo>
                    <a:pt x="132" y="0"/>
                  </a:lnTo>
                  <a:lnTo>
                    <a:pt x="130" y="0"/>
                  </a:lnTo>
                  <a:lnTo>
                    <a:pt x="130" y="0"/>
                  </a:lnTo>
                  <a:lnTo>
                    <a:pt x="130" y="0"/>
                  </a:lnTo>
                  <a:lnTo>
                    <a:pt x="130" y="0"/>
                  </a:lnTo>
                  <a:lnTo>
                    <a:pt x="129" y="0"/>
                  </a:lnTo>
                  <a:lnTo>
                    <a:pt x="129" y="0"/>
                  </a:lnTo>
                  <a:lnTo>
                    <a:pt x="129" y="0"/>
                  </a:lnTo>
                  <a:lnTo>
                    <a:pt x="127" y="0"/>
                  </a:lnTo>
                  <a:lnTo>
                    <a:pt x="127" y="0"/>
                  </a:lnTo>
                  <a:lnTo>
                    <a:pt x="127" y="0"/>
                  </a:lnTo>
                  <a:lnTo>
                    <a:pt x="126" y="0"/>
                  </a:lnTo>
                  <a:lnTo>
                    <a:pt x="126" y="0"/>
                  </a:lnTo>
                  <a:lnTo>
                    <a:pt x="126" y="0"/>
                  </a:lnTo>
                  <a:lnTo>
                    <a:pt x="126" y="0"/>
                  </a:lnTo>
                  <a:lnTo>
                    <a:pt x="124" y="0"/>
                  </a:lnTo>
                  <a:lnTo>
                    <a:pt x="124" y="0"/>
                  </a:lnTo>
                  <a:lnTo>
                    <a:pt x="124" y="0"/>
                  </a:lnTo>
                  <a:lnTo>
                    <a:pt x="122" y="0"/>
                  </a:lnTo>
                  <a:lnTo>
                    <a:pt x="122" y="0"/>
                  </a:lnTo>
                  <a:lnTo>
                    <a:pt x="122" y="0"/>
                  </a:lnTo>
                  <a:lnTo>
                    <a:pt x="122" y="0"/>
                  </a:lnTo>
                  <a:lnTo>
                    <a:pt x="121" y="0"/>
                  </a:lnTo>
                  <a:lnTo>
                    <a:pt x="121" y="0"/>
                  </a:lnTo>
                  <a:lnTo>
                    <a:pt x="121" y="0"/>
                  </a:lnTo>
                  <a:lnTo>
                    <a:pt x="119" y="0"/>
                  </a:lnTo>
                  <a:lnTo>
                    <a:pt x="119" y="0"/>
                  </a:lnTo>
                  <a:lnTo>
                    <a:pt x="119" y="0"/>
                  </a:lnTo>
                  <a:lnTo>
                    <a:pt x="119" y="0"/>
                  </a:lnTo>
                  <a:lnTo>
                    <a:pt x="117" y="0"/>
                  </a:lnTo>
                  <a:lnTo>
                    <a:pt x="117" y="0"/>
                  </a:lnTo>
                  <a:lnTo>
                    <a:pt x="117" y="0"/>
                  </a:lnTo>
                  <a:lnTo>
                    <a:pt x="116" y="0"/>
                  </a:lnTo>
                  <a:lnTo>
                    <a:pt x="116" y="0"/>
                  </a:lnTo>
                  <a:lnTo>
                    <a:pt x="116" y="0"/>
                  </a:lnTo>
                  <a:lnTo>
                    <a:pt x="114" y="0"/>
                  </a:lnTo>
                  <a:lnTo>
                    <a:pt x="114" y="0"/>
                  </a:lnTo>
                  <a:lnTo>
                    <a:pt x="114" y="0"/>
                  </a:lnTo>
                  <a:lnTo>
                    <a:pt x="114" y="0"/>
                  </a:lnTo>
                  <a:lnTo>
                    <a:pt x="113" y="0"/>
                  </a:lnTo>
                  <a:lnTo>
                    <a:pt x="113" y="0"/>
                  </a:lnTo>
                  <a:lnTo>
                    <a:pt x="113" y="0"/>
                  </a:lnTo>
                  <a:lnTo>
                    <a:pt x="111" y="0"/>
                  </a:lnTo>
                  <a:lnTo>
                    <a:pt x="111" y="0"/>
                  </a:lnTo>
                  <a:lnTo>
                    <a:pt x="111" y="0"/>
                  </a:lnTo>
                  <a:lnTo>
                    <a:pt x="111" y="0"/>
                  </a:lnTo>
                  <a:lnTo>
                    <a:pt x="109" y="0"/>
                  </a:lnTo>
                  <a:lnTo>
                    <a:pt x="109" y="0"/>
                  </a:lnTo>
                  <a:lnTo>
                    <a:pt x="109" y="0"/>
                  </a:lnTo>
                  <a:lnTo>
                    <a:pt x="108" y="0"/>
                  </a:lnTo>
                  <a:lnTo>
                    <a:pt x="108" y="0"/>
                  </a:lnTo>
                  <a:lnTo>
                    <a:pt x="108"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100" y="0"/>
                  </a:lnTo>
                  <a:lnTo>
                    <a:pt x="100" y="0"/>
                  </a:lnTo>
                  <a:lnTo>
                    <a:pt x="100" y="0"/>
                  </a:lnTo>
                  <a:lnTo>
                    <a:pt x="100"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8" y="0"/>
                  </a:lnTo>
                  <a:lnTo>
                    <a:pt x="86" y="0"/>
                  </a:lnTo>
                  <a:lnTo>
                    <a:pt x="86" y="0"/>
                  </a:lnTo>
                  <a:lnTo>
                    <a:pt x="86"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80" y="0"/>
                  </a:lnTo>
                  <a:lnTo>
                    <a:pt x="78" y="0"/>
                  </a:lnTo>
                  <a:lnTo>
                    <a:pt x="78" y="0"/>
                  </a:lnTo>
                  <a:lnTo>
                    <a:pt x="78" y="0"/>
                  </a:lnTo>
                  <a:lnTo>
                    <a:pt x="77" y="0"/>
                  </a:lnTo>
                  <a:lnTo>
                    <a:pt x="77" y="0"/>
                  </a:lnTo>
                  <a:lnTo>
                    <a:pt x="77"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9" y="0"/>
                  </a:lnTo>
                  <a:lnTo>
                    <a:pt x="69" y="0"/>
                  </a:lnTo>
                  <a:lnTo>
                    <a:pt x="69" y="0"/>
                  </a:lnTo>
                  <a:lnTo>
                    <a:pt x="69"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7" y="0"/>
                  </a:lnTo>
                  <a:lnTo>
                    <a:pt x="56" y="0"/>
                  </a:lnTo>
                  <a:lnTo>
                    <a:pt x="56" y="0"/>
                  </a:lnTo>
                  <a:lnTo>
                    <a:pt x="56" y="0"/>
                  </a:lnTo>
                  <a:lnTo>
                    <a:pt x="54" y="0"/>
                  </a:lnTo>
                  <a:lnTo>
                    <a:pt x="54" y="0"/>
                  </a:lnTo>
                  <a:lnTo>
                    <a:pt x="54" y="0"/>
                  </a:lnTo>
                  <a:lnTo>
                    <a:pt x="52" y="0"/>
                  </a:lnTo>
                  <a:lnTo>
                    <a:pt x="52" y="0"/>
                  </a:lnTo>
                  <a:lnTo>
                    <a:pt x="52" y="0"/>
                  </a:lnTo>
                  <a:lnTo>
                    <a:pt x="52" y="0"/>
                  </a:lnTo>
                  <a:lnTo>
                    <a:pt x="51" y="0"/>
                  </a:lnTo>
                  <a:lnTo>
                    <a:pt x="51" y="0"/>
                  </a:lnTo>
                  <a:lnTo>
                    <a:pt x="51" y="0"/>
                  </a:lnTo>
                  <a:lnTo>
                    <a:pt x="49" y="0"/>
                  </a:lnTo>
                  <a:lnTo>
                    <a:pt x="49" y="0"/>
                  </a:lnTo>
                  <a:lnTo>
                    <a:pt x="49" y="0"/>
                  </a:lnTo>
                  <a:lnTo>
                    <a:pt x="49" y="0"/>
                  </a:lnTo>
                  <a:lnTo>
                    <a:pt x="47" y="0"/>
                  </a:lnTo>
                  <a:lnTo>
                    <a:pt x="47" y="0"/>
                  </a:lnTo>
                  <a:lnTo>
                    <a:pt x="47" y="0"/>
                  </a:lnTo>
                  <a:lnTo>
                    <a:pt x="46" y="0"/>
                  </a:lnTo>
                  <a:lnTo>
                    <a:pt x="46" y="0"/>
                  </a:lnTo>
                  <a:lnTo>
                    <a:pt x="46" y="0"/>
                  </a:lnTo>
                  <a:lnTo>
                    <a:pt x="46" y="0"/>
                  </a:lnTo>
                  <a:lnTo>
                    <a:pt x="44" y="0"/>
                  </a:lnTo>
                  <a:lnTo>
                    <a:pt x="44" y="0"/>
                  </a:lnTo>
                  <a:lnTo>
                    <a:pt x="44" y="0"/>
                  </a:lnTo>
                  <a:lnTo>
                    <a:pt x="43" y="0"/>
                  </a:lnTo>
                  <a:lnTo>
                    <a:pt x="43" y="0"/>
                  </a:lnTo>
                  <a:lnTo>
                    <a:pt x="43" y="0"/>
                  </a:lnTo>
                  <a:lnTo>
                    <a:pt x="41" y="0"/>
                  </a:lnTo>
                  <a:lnTo>
                    <a:pt x="41" y="0"/>
                  </a:lnTo>
                  <a:lnTo>
                    <a:pt x="41" y="0"/>
                  </a:lnTo>
                  <a:lnTo>
                    <a:pt x="41" y="0"/>
                  </a:lnTo>
                  <a:lnTo>
                    <a:pt x="39" y="0"/>
                  </a:lnTo>
                  <a:lnTo>
                    <a:pt x="39" y="0"/>
                  </a:lnTo>
                  <a:lnTo>
                    <a:pt x="39" y="0"/>
                  </a:lnTo>
                  <a:lnTo>
                    <a:pt x="38" y="0"/>
                  </a:lnTo>
                  <a:lnTo>
                    <a:pt x="38" y="0"/>
                  </a:lnTo>
                  <a:lnTo>
                    <a:pt x="38" y="0"/>
                  </a:lnTo>
                  <a:lnTo>
                    <a:pt x="38"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30" y="0"/>
                  </a:lnTo>
                  <a:lnTo>
                    <a:pt x="30" y="0"/>
                  </a:lnTo>
                  <a:lnTo>
                    <a:pt x="30" y="0"/>
                  </a:lnTo>
                  <a:lnTo>
                    <a:pt x="30" y="0"/>
                  </a:lnTo>
                  <a:lnTo>
                    <a:pt x="28" y="0"/>
                  </a:lnTo>
                  <a:lnTo>
                    <a:pt x="28" y="0"/>
                  </a:lnTo>
                  <a:lnTo>
                    <a:pt x="28" y="0"/>
                  </a:lnTo>
                  <a:lnTo>
                    <a:pt x="26" y="0"/>
                  </a:lnTo>
                  <a:lnTo>
                    <a:pt x="26" y="0"/>
                  </a:lnTo>
                  <a:lnTo>
                    <a:pt x="26" y="0"/>
                  </a:lnTo>
                  <a:lnTo>
                    <a:pt x="26" y="0"/>
                  </a:lnTo>
                  <a:lnTo>
                    <a:pt x="25" y="0"/>
                  </a:lnTo>
                  <a:lnTo>
                    <a:pt x="25" y="0"/>
                  </a:lnTo>
                  <a:lnTo>
                    <a:pt x="25"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8" y="0"/>
                  </a:lnTo>
                  <a:lnTo>
                    <a:pt x="17" y="0"/>
                  </a:lnTo>
                  <a:lnTo>
                    <a:pt x="17" y="0"/>
                  </a:lnTo>
                  <a:lnTo>
                    <a:pt x="17" y="0"/>
                  </a:lnTo>
                  <a:lnTo>
                    <a:pt x="15" y="0"/>
                  </a:lnTo>
                  <a:lnTo>
                    <a:pt x="15" y="0"/>
                  </a:lnTo>
                  <a:lnTo>
                    <a:pt x="15" y="0"/>
                  </a:lnTo>
                  <a:lnTo>
                    <a:pt x="15" y="0"/>
                  </a:lnTo>
                  <a:lnTo>
                    <a:pt x="13" y="0"/>
                  </a:lnTo>
                  <a:lnTo>
                    <a:pt x="13" y="0"/>
                  </a:lnTo>
                  <a:lnTo>
                    <a:pt x="13" y="0"/>
                  </a:lnTo>
                  <a:lnTo>
                    <a:pt x="12" y="0"/>
                  </a:lnTo>
                  <a:lnTo>
                    <a:pt x="12" y="0"/>
                  </a:lnTo>
                  <a:lnTo>
                    <a:pt x="12" y="0"/>
                  </a:lnTo>
                  <a:lnTo>
                    <a:pt x="10" y="0"/>
                  </a:lnTo>
                  <a:lnTo>
                    <a:pt x="10" y="0"/>
                  </a:lnTo>
                  <a:lnTo>
                    <a:pt x="10" y="0"/>
                  </a:lnTo>
                  <a:lnTo>
                    <a:pt x="10" y="0"/>
                  </a:lnTo>
                  <a:lnTo>
                    <a:pt x="8" y="0"/>
                  </a:lnTo>
                  <a:lnTo>
                    <a:pt x="8" y="0"/>
                  </a:lnTo>
                  <a:lnTo>
                    <a:pt x="8" y="0"/>
                  </a:lnTo>
                  <a:lnTo>
                    <a:pt x="7" y="0"/>
                  </a:lnTo>
                  <a:lnTo>
                    <a:pt x="7" y="0"/>
                  </a:lnTo>
                  <a:lnTo>
                    <a:pt x="7" y="0"/>
                  </a:lnTo>
                  <a:lnTo>
                    <a:pt x="7" y="0"/>
                  </a:lnTo>
                  <a:lnTo>
                    <a:pt x="5" y="0"/>
                  </a:lnTo>
                  <a:lnTo>
                    <a:pt x="5" y="0"/>
                  </a:lnTo>
                  <a:lnTo>
                    <a:pt x="5" y="0"/>
                  </a:lnTo>
                  <a:lnTo>
                    <a:pt x="3" y="0"/>
                  </a:lnTo>
                  <a:lnTo>
                    <a:pt x="3" y="0"/>
                  </a:lnTo>
                  <a:lnTo>
                    <a:pt x="3" y="0"/>
                  </a:lnTo>
                  <a:lnTo>
                    <a:pt x="2" y="0"/>
                  </a:lnTo>
                  <a:lnTo>
                    <a:pt x="2" y="0"/>
                  </a:lnTo>
                  <a:lnTo>
                    <a:pt x="2" y="0"/>
                  </a:lnTo>
                  <a:lnTo>
                    <a:pt x="2"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54" name=""/>
            <p:cNvSpPr/>
            <p:nvPr/>
          </p:nvSpPr>
          <p:spPr>
            <a:xfrm>
              <a:off x="2687760" y="6232680"/>
              <a:ext cx="189000" cy="17280"/>
            </a:xfrm>
            <a:custGeom>
              <a:avLst/>
              <a:gdLst/>
              <a:ahLst/>
              <a:rect l="l" t="t" r="r" b="b"/>
              <a:pathLst>
                <a:path w="238" h="20">
                  <a:moveTo>
                    <a:pt x="0" y="20"/>
                  </a:moveTo>
                  <a:lnTo>
                    <a:pt x="0" y="20"/>
                  </a:lnTo>
                  <a:lnTo>
                    <a:pt x="0" y="20"/>
                  </a:lnTo>
                  <a:lnTo>
                    <a:pt x="2" y="20"/>
                  </a:lnTo>
                  <a:lnTo>
                    <a:pt x="2" y="20"/>
                  </a:lnTo>
                  <a:lnTo>
                    <a:pt x="2" y="20"/>
                  </a:lnTo>
                  <a:lnTo>
                    <a:pt x="2" y="20"/>
                  </a:lnTo>
                  <a:lnTo>
                    <a:pt x="3" y="20"/>
                  </a:lnTo>
                  <a:lnTo>
                    <a:pt x="3" y="20"/>
                  </a:lnTo>
                  <a:lnTo>
                    <a:pt x="3" y="20"/>
                  </a:lnTo>
                  <a:lnTo>
                    <a:pt x="5" y="20"/>
                  </a:lnTo>
                  <a:lnTo>
                    <a:pt x="5" y="20"/>
                  </a:lnTo>
                  <a:lnTo>
                    <a:pt x="5" y="20"/>
                  </a:lnTo>
                  <a:lnTo>
                    <a:pt x="7" y="20"/>
                  </a:lnTo>
                  <a:lnTo>
                    <a:pt x="7" y="20"/>
                  </a:lnTo>
                  <a:lnTo>
                    <a:pt x="7" y="20"/>
                  </a:lnTo>
                  <a:lnTo>
                    <a:pt x="7" y="20"/>
                  </a:lnTo>
                  <a:lnTo>
                    <a:pt x="8" y="20"/>
                  </a:lnTo>
                  <a:lnTo>
                    <a:pt x="8" y="20"/>
                  </a:lnTo>
                  <a:lnTo>
                    <a:pt x="8" y="20"/>
                  </a:lnTo>
                  <a:lnTo>
                    <a:pt x="10" y="20"/>
                  </a:lnTo>
                  <a:lnTo>
                    <a:pt x="10" y="20"/>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9"/>
                  </a:lnTo>
                  <a:lnTo>
                    <a:pt x="18" y="19"/>
                  </a:lnTo>
                  <a:lnTo>
                    <a:pt x="18" y="19"/>
                  </a:lnTo>
                  <a:lnTo>
                    <a:pt x="18" y="19"/>
                  </a:lnTo>
                  <a:lnTo>
                    <a:pt x="18" y="19"/>
                  </a:lnTo>
                  <a:lnTo>
                    <a:pt x="20" y="19"/>
                  </a:lnTo>
                  <a:lnTo>
                    <a:pt x="20" y="19"/>
                  </a:lnTo>
                  <a:lnTo>
                    <a:pt x="20" y="19"/>
                  </a:lnTo>
                  <a:lnTo>
                    <a:pt x="21" y="19"/>
                  </a:lnTo>
                  <a:lnTo>
                    <a:pt x="21" y="19"/>
                  </a:lnTo>
                  <a:lnTo>
                    <a:pt x="21" y="19"/>
                  </a:lnTo>
                  <a:lnTo>
                    <a:pt x="21"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30" y="19"/>
                  </a:lnTo>
                  <a:lnTo>
                    <a:pt x="30" y="19"/>
                  </a:lnTo>
                  <a:lnTo>
                    <a:pt x="30" y="19"/>
                  </a:lnTo>
                  <a:lnTo>
                    <a:pt x="30" y="19"/>
                  </a:lnTo>
                  <a:lnTo>
                    <a:pt x="31" y="17"/>
                  </a:lnTo>
                  <a:lnTo>
                    <a:pt x="31" y="17"/>
                  </a:lnTo>
                  <a:lnTo>
                    <a:pt x="31" y="17"/>
                  </a:lnTo>
                  <a:lnTo>
                    <a:pt x="33" y="17"/>
                  </a:lnTo>
                  <a:lnTo>
                    <a:pt x="33" y="17"/>
                  </a:lnTo>
                  <a:lnTo>
                    <a:pt x="33" y="17"/>
                  </a:lnTo>
                  <a:lnTo>
                    <a:pt x="33" y="17"/>
                  </a:lnTo>
                  <a:lnTo>
                    <a:pt x="34" y="17"/>
                  </a:lnTo>
                  <a:lnTo>
                    <a:pt x="34" y="17"/>
                  </a:lnTo>
                  <a:lnTo>
                    <a:pt x="34"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7"/>
                  </a:lnTo>
                  <a:lnTo>
                    <a:pt x="44" y="17"/>
                  </a:lnTo>
                  <a:lnTo>
                    <a:pt x="44" y="17"/>
                  </a:lnTo>
                  <a:lnTo>
                    <a:pt x="46" y="17"/>
                  </a:lnTo>
                  <a:lnTo>
                    <a:pt x="46" y="17"/>
                  </a:lnTo>
                  <a:lnTo>
                    <a:pt x="46" y="17"/>
                  </a:lnTo>
                  <a:lnTo>
                    <a:pt x="46" y="17"/>
                  </a:lnTo>
                  <a:lnTo>
                    <a:pt x="47" y="17"/>
                  </a:lnTo>
                  <a:lnTo>
                    <a:pt x="47" y="17"/>
                  </a:lnTo>
                  <a:lnTo>
                    <a:pt x="47" y="15"/>
                  </a:lnTo>
                  <a:lnTo>
                    <a:pt x="49" y="15"/>
                  </a:lnTo>
                  <a:lnTo>
                    <a:pt x="49" y="15"/>
                  </a:lnTo>
                  <a:lnTo>
                    <a:pt x="49" y="15"/>
                  </a:lnTo>
                  <a:lnTo>
                    <a:pt x="49" y="15"/>
                  </a:lnTo>
                  <a:lnTo>
                    <a:pt x="51" y="15"/>
                  </a:lnTo>
                  <a:lnTo>
                    <a:pt x="51" y="15"/>
                  </a:lnTo>
                  <a:lnTo>
                    <a:pt x="51" y="15"/>
                  </a:lnTo>
                  <a:lnTo>
                    <a:pt x="52" y="15"/>
                  </a:lnTo>
                  <a:lnTo>
                    <a:pt x="52" y="15"/>
                  </a:lnTo>
                  <a:lnTo>
                    <a:pt x="52" y="15"/>
                  </a:lnTo>
                  <a:lnTo>
                    <a:pt x="52"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0" y="15"/>
                  </a:lnTo>
                  <a:lnTo>
                    <a:pt x="60" y="15"/>
                  </a:lnTo>
                  <a:lnTo>
                    <a:pt x="60" y="15"/>
                  </a:lnTo>
                  <a:lnTo>
                    <a:pt x="60" y="15"/>
                  </a:lnTo>
                  <a:lnTo>
                    <a:pt x="62" y="15"/>
                  </a:lnTo>
                  <a:lnTo>
                    <a:pt x="62" y="15"/>
                  </a:lnTo>
                  <a:lnTo>
                    <a:pt x="62" y="15"/>
                  </a:lnTo>
                  <a:lnTo>
                    <a:pt x="64" y="14"/>
                  </a:lnTo>
                  <a:lnTo>
                    <a:pt x="64" y="14"/>
                  </a:lnTo>
                  <a:lnTo>
                    <a:pt x="64" y="14"/>
                  </a:lnTo>
                  <a:lnTo>
                    <a:pt x="64" y="14"/>
                  </a:lnTo>
                  <a:lnTo>
                    <a:pt x="65" y="14"/>
                  </a:lnTo>
                  <a:lnTo>
                    <a:pt x="65" y="14"/>
                  </a:lnTo>
                  <a:lnTo>
                    <a:pt x="65"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5" y="14"/>
                  </a:lnTo>
                  <a:lnTo>
                    <a:pt x="77" y="14"/>
                  </a:lnTo>
                  <a:lnTo>
                    <a:pt x="77" y="14"/>
                  </a:lnTo>
                  <a:lnTo>
                    <a:pt x="77" y="14"/>
                  </a:lnTo>
                  <a:lnTo>
                    <a:pt x="78" y="14"/>
                  </a:lnTo>
                  <a:lnTo>
                    <a:pt x="78" y="14"/>
                  </a:lnTo>
                  <a:lnTo>
                    <a:pt x="78" y="12"/>
                  </a:lnTo>
                  <a:lnTo>
                    <a:pt x="80" y="12"/>
                  </a:lnTo>
                  <a:lnTo>
                    <a:pt x="80" y="12"/>
                  </a:lnTo>
                  <a:lnTo>
                    <a:pt x="80" y="12"/>
                  </a:lnTo>
                  <a:lnTo>
                    <a:pt x="80" y="12"/>
                  </a:lnTo>
                  <a:lnTo>
                    <a:pt x="82" y="12"/>
                  </a:lnTo>
                  <a:lnTo>
                    <a:pt x="82" y="12"/>
                  </a:lnTo>
                  <a:lnTo>
                    <a:pt x="82"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5" y="12"/>
                  </a:lnTo>
                  <a:lnTo>
                    <a:pt x="96" y="12"/>
                  </a:lnTo>
                  <a:lnTo>
                    <a:pt x="96" y="12"/>
                  </a:lnTo>
                  <a:lnTo>
                    <a:pt x="96" y="12"/>
                  </a:lnTo>
                  <a:lnTo>
                    <a:pt x="98" y="12"/>
                  </a:lnTo>
                  <a:lnTo>
                    <a:pt x="98" y="12"/>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3" y="10"/>
                  </a:lnTo>
                  <a:lnTo>
                    <a:pt x="104" y="10"/>
                  </a:lnTo>
                  <a:lnTo>
                    <a:pt x="104" y="10"/>
                  </a:lnTo>
                  <a:lnTo>
                    <a:pt x="104" y="10"/>
                  </a:lnTo>
                  <a:lnTo>
                    <a:pt x="106" y="10"/>
                  </a:lnTo>
                  <a:lnTo>
                    <a:pt x="106" y="10"/>
                  </a:lnTo>
                  <a:lnTo>
                    <a:pt x="106" y="10"/>
                  </a:lnTo>
                  <a:lnTo>
                    <a:pt x="106" y="10"/>
                  </a:lnTo>
                  <a:lnTo>
                    <a:pt x="108" y="10"/>
                  </a:lnTo>
                  <a:lnTo>
                    <a:pt x="108" y="10"/>
                  </a:lnTo>
                  <a:lnTo>
                    <a:pt x="108" y="10"/>
                  </a:lnTo>
                  <a:lnTo>
                    <a:pt x="109" y="10"/>
                  </a:lnTo>
                  <a:lnTo>
                    <a:pt x="109" y="10"/>
                  </a:lnTo>
                  <a:lnTo>
                    <a:pt x="109" y="10"/>
                  </a:lnTo>
                  <a:lnTo>
                    <a:pt x="111" y="10"/>
                  </a:lnTo>
                  <a:lnTo>
                    <a:pt x="111" y="10"/>
                  </a:lnTo>
                  <a:lnTo>
                    <a:pt x="111" y="10"/>
                  </a:lnTo>
                  <a:lnTo>
                    <a:pt x="111" y="10"/>
                  </a:lnTo>
                  <a:lnTo>
                    <a:pt x="113" y="10"/>
                  </a:lnTo>
                  <a:lnTo>
                    <a:pt x="113" y="10"/>
                  </a:lnTo>
                  <a:lnTo>
                    <a:pt x="113" y="10"/>
                  </a:lnTo>
                  <a:lnTo>
                    <a:pt x="114" y="10"/>
                  </a:lnTo>
                  <a:lnTo>
                    <a:pt x="114" y="10"/>
                  </a:lnTo>
                  <a:lnTo>
                    <a:pt x="114" y="10"/>
                  </a:lnTo>
                  <a:lnTo>
                    <a:pt x="114" y="10"/>
                  </a:lnTo>
                  <a:lnTo>
                    <a:pt x="116" y="10"/>
                  </a:lnTo>
                  <a:lnTo>
                    <a:pt x="116" y="10"/>
                  </a:lnTo>
                  <a:lnTo>
                    <a:pt x="116" y="10"/>
                  </a:lnTo>
                  <a:lnTo>
                    <a:pt x="117" y="10"/>
                  </a:lnTo>
                  <a:lnTo>
                    <a:pt x="117" y="8"/>
                  </a:lnTo>
                  <a:lnTo>
                    <a:pt x="117" y="8"/>
                  </a:lnTo>
                  <a:lnTo>
                    <a:pt x="119" y="8"/>
                  </a:lnTo>
                  <a:lnTo>
                    <a:pt x="119" y="8"/>
                  </a:lnTo>
                  <a:lnTo>
                    <a:pt x="119" y="8"/>
                  </a:lnTo>
                  <a:lnTo>
                    <a:pt x="119" y="8"/>
                  </a:lnTo>
                  <a:lnTo>
                    <a:pt x="121" y="8"/>
                  </a:lnTo>
                  <a:lnTo>
                    <a:pt x="121" y="8"/>
                  </a:lnTo>
                  <a:lnTo>
                    <a:pt x="121" y="8"/>
                  </a:lnTo>
                  <a:lnTo>
                    <a:pt x="122" y="8"/>
                  </a:lnTo>
                  <a:lnTo>
                    <a:pt x="122" y="8"/>
                  </a:lnTo>
                  <a:lnTo>
                    <a:pt x="122" y="8"/>
                  </a:lnTo>
                  <a:lnTo>
                    <a:pt x="122" y="8"/>
                  </a:lnTo>
                  <a:lnTo>
                    <a:pt x="124" y="8"/>
                  </a:lnTo>
                  <a:lnTo>
                    <a:pt x="124" y="8"/>
                  </a:lnTo>
                  <a:lnTo>
                    <a:pt x="124" y="8"/>
                  </a:lnTo>
                  <a:lnTo>
                    <a:pt x="126" y="8"/>
                  </a:lnTo>
                  <a:lnTo>
                    <a:pt x="126" y="8"/>
                  </a:lnTo>
                  <a:lnTo>
                    <a:pt x="126" y="8"/>
                  </a:lnTo>
                  <a:lnTo>
                    <a:pt x="126" y="8"/>
                  </a:lnTo>
                  <a:lnTo>
                    <a:pt x="127" y="8"/>
                  </a:lnTo>
                  <a:lnTo>
                    <a:pt x="127" y="8"/>
                  </a:lnTo>
                  <a:lnTo>
                    <a:pt x="127" y="8"/>
                  </a:lnTo>
                  <a:lnTo>
                    <a:pt x="129" y="8"/>
                  </a:lnTo>
                  <a:lnTo>
                    <a:pt x="129" y="8"/>
                  </a:lnTo>
                  <a:lnTo>
                    <a:pt x="129" y="8"/>
                  </a:lnTo>
                  <a:lnTo>
                    <a:pt x="130" y="8"/>
                  </a:lnTo>
                  <a:lnTo>
                    <a:pt x="130" y="8"/>
                  </a:lnTo>
                  <a:lnTo>
                    <a:pt x="130" y="8"/>
                  </a:lnTo>
                  <a:lnTo>
                    <a:pt x="130" y="8"/>
                  </a:lnTo>
                  <a:lnTo>
                    <a:pt x="132" y="8"/>
                  </a:lnTo>
                  <a:lnTo>
                    <a:pt x="132" y="8"/>
                  </a:lnTo>
                  <a:lnTo>
                    <a:pt x="132" y="8"/>
                  </a:lnTo>
                  <a:lnTo>
                    <a:pt x="134" y="8"/>
                  </a:lnTo>
                  <a:lnTo>
                    <a:pt x="134" y="8"/>
                  </a:lnTo>
                  <a:lnTo>
                    <a:pt x="134" y="8"/>
                  </a:lnTo>
                  <a:lnTo>
                    <a:pt x="134" y="8"/>
                  </a:lnTo>
                  <a:lnTo>
                    <a:pt x="135" y="8"/>
                  </a:lnTo>
                  <a:lnTo>
                    <a:pt x="135" y="8"/>
                  </a:lnTo>
                  <a:lnTo>
                    <a:pt x="135" y="8"/>
                  </a:lnTo>
                  <a:lnTo>
                    <a:pt x="137" y="8"/>
                  </a:lnTo>
                  <a:lnTo>
                    <a:pt x="137" y="8"/>
                  </a:lnTo>
                  <a:lnTo>
                    <a:pt x="137" y="8"/>
                  </a:lnTo>
                  <a:lnTo>
                    <a:pt x="137" y="8"/>
                  </a:lnTo>
                  <a:lnTo>
                    <a:pt x="139" y="8"/>
                  </a:lnTo>
                  <a:lnTo>
                    <a:pt x="139" y="8"/>
                  </a:lnTo>
                  <a:lnTo>
                    <a:pt x="139" y="8"/>
                  </a:lnTo>
                  <a:lnTo>
                    <a:pt x="140" y="8"/>
                  </a:lnTo>
                  <a:lnTo>
                    <a:pt x="140" y="8"/>
                  </a:lnTo>
                  <a:lnTo>
                    <a:pt x="140" y="8"/>
                  </a:lnTo>
                  <a:lnTo>
                    <a:pt x="142" y="8"/>
                  </a:lnTo>
                  <a:lnTo>
                    <a:pt x="142" y="8"/>
                  </a:lnTo>
                  <a:lnTo>
                    <a:pt x="142" y="8"/>
                  </a:lnTo>
                  <a:lnTo>
                    <a:pt x="142" y="7"/>
                  </a:lnTo>
                  <a:lnTo>
                    <a:pt x="143" y="7"/>
                  </a:lnTo>
                  <a:lnTo>
                    <a:pt x="143" y="7"/>
                  </a:lnTo>
                  <a:lnTo>
                    <a:pt x="143" y="7"/>
                  </a:lnTo>
                  <a:lnTo>
                    <a:pt x="145" y="7"/>
                  </a:lnTo>
                  <a:lnTo>
                    <a:pt x="145" y="7"/>
                  </a:lnTo>
                  <a:lnTo>
                    <a:pt x="145" y="7"/>
                  </a:lnTo>
                  <a:lnTo>
                    <a:pt x="145"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6" y="7"/>
                  </a:lnTo>
                  <a:lnTo>
                    <a:pt x="156" y="7"/>
                  </a:lnTo>
                  <a:lnTo>
                    <a:pt x="156" y="7"/>
                  </a:lnTo>
                  <a:lnTo>
                    <a:pt x="156" y="7"/>
                  </a:lnTo>
                  <a:lnTo>
                    <a:pt x="158" y="7"/>
                  </a:lnTo>
                  <a:lnTo>
                    <a:pt x="158" y="7"/>
                  </a:lnTo>
                  <a:lnTo>
                    <a:pt x="158" y="7"/>
                  </a:lnTo>
                  <a:lnTo>
                    <a:pt x="160" y="5"/>
                  </a:lnTo>
                  <a:lnTo>
                    <a:pt x="160" y="5"/>
                  </a:lnTo>
                  <a:lnTo>
                    <a:pt x="160" y="5"/>
                  </a:lnTo>
                  <a:lnTo>
                    <a:pt x="161" y="5"/>
                  </a:lnTo>
                  <a:lnTo>
                    <a:pt x="161" y="5"/>
                  </a:lnTo>
                  <a:lnTo>
                    <a:pt x="161" y="5"/>
                  </a:lnTo>
                  <a:lnTo>
                    <a:pt x="161" y="5"/>
                  </a:lnTo>
                  <a:lnTo>
                    <a:pt x="163" y="5"/>
                  </a:lnTo>
                  <a:lnTo>
                    <a:pt x="163" y="5"/>
                  </a:lnTo>
                  <a:lnTo>
                    <a:pt x="163" y="5"/>
                  </a:lnTo>
                  <a:lnTo>
                    <a:pt x="165" y="5"/>
                  </a:lnTo>
                  <a:lnTo>
                    <a:pt x="165" y="5"/>
                  </a:lnTo>
                  <a:lnTo>
                    <a:pt x="165" y="5"/>
                  </a:lnTo>
                  <a:lnTo>
                    <a:pt x="165" y="5"/>
                  </a:lnTo>
                  <a:lnTo>
                    <a:pt x="166" y="5"/>
                  </a:lnTo>
                  <a:lnTo>
                    <a:pt x="166" y="5"/>
                  </a:lnTo>
                  <a:lnTo>
                    <a:pt x="166" y="5"/>
                  </a:lnTo>
                  <a:lnTo>
                    <a:pt x="168" y="5"/>
                  </a:lnTo>
                  <a:lnTo>
                    <a:pt x="168" y="5"/>
                  </a:lnTo>
                  <a:lnTo>
                    <a:pt x="168" y="5"/>
                  </a:lnTo>
                  <a:lnTo>
                    <a:pt x="168"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3"/>
                  </a:lnTo>
                  <a:lnTo>
                    <a:pt x="183" y="3"/>
                  </a:lnTo>
                  <a:lnTo>
                    <a:pt x="183" y="3"/>
                  </a:lnTo>
                  <a:lnTo>
                    <a:pt x="184" y="3"/>
                  </a:lnTo>
                  <a:lnTo>
                    <a:pt x="184" y="3"/>
                  </a:lnTo>
                  <a:lnTo>
                    <a:pt x="184" y="3"/>
                  </a:lnTo>
                  <a:lnTo>
                    <a:pt x="184" y="3"/>
                  </a:lnTo>
                  <a:lnTo>
                    <a:pt x="186" y="3"/>
                  </a:lnTo>
                  <a:lnTo>
                    <a:pt x="186" y="3"/>
                  </a:lnTo>
                  <a:lnTo>
                    <a:pt x="186" y="3"/>
                  </a:lnTo>
                  <a:lnTo>
                    <a:pt x="187" y="3"/>
                  </a:lnTo>
                  <a:lnTo>
                    <a:pt x="187" y="3"/>
                  </a:lnTo>
                  <a:lnTo>
                    <a:pt x="187" y="3"/>
                  </a:lnTo>
                  <a:lnTo>
                    <a:pt x="187"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199" y="3"/>
                  </a:lnTo>
                  <a:lnTo>
                    <a:pt x="200" y="1"/>
                  </a:lnTo>
                  <a:lnTo>
                    <a:pt x="200" y="1"/>
                  </a:lnTo>
                  <a:lnTo>
                    <a:pt x="200" y="1"/>
                  </a:lnTo>
                  <a:lnTo>
                    <a:pt x="202" y="1"/>
                  </a:lnTo>
                  <a:lnTo>
                    <a:pt x="202" y="1"/>
                  </a:lnTo>
                  <a:lnTo>
                    <a:pt x="202" y="1"/>
                  </a:lnTo>
                  <a:lnTo>
                    <a:pt x="204" y="1"/>
                  </a:lnTo>
                  <a:lnTo>
                    <a:pt x="204" y="1"/>
                  </a:lnTo>
                  <a:lnTo>
                    <a:pt x="204" y="1"/>
                  </a:lnTo>
                  <a:lnTo>
                    <a:pt x="204" y="1"/>
                  </a:lnTo>
                  <a:lnTo>
                    <a:pt x="205" y="1"/>
                  </a:lnTo>
                  <a:lnTo>
                    <a:pt x="205" y="1"/>
                  </a:lnTo>
                  <a:lnTo>
                    <a:pt x="205" y="1"/>
                  </a:lnTo>
                  <a:lnTo>
                    <a:pt x="207" y="1"/>
                  </a:lnTo>
                  <a:lnTo>
                    <a:pt x="207" y="1"/>
                  </a:lnTo>
                  <a:lnTo>
                    <a:pt x="207" y="1"/>
                  </a:lnTo>
                  <a:lnTo>
                    <a:pt x="207" y="1"/>
                  </a:lnTo>
                  <a:lnTo>
                    <a:pt x="209" y="1"/>
                  </a:lnTo>
                  <a:lnTo>
                    <a:pt x="209" y="1"/>
                  </a:lnTo>
                  <a:lnTo>
                    <a:pt x="209" y="1"/>
                  </a:lnTo>
                  <a:lnTo>
                    <a:pt x="210" y="1"/>
                  </a:lnTo>
                  <a:lnTo>
                    <a:pt x="210" y="1"/>
                  </a:lnTo>
                  <a:lnTo>
                    <a:pt x="210" y="1"/>
                  </a:lnTo>
                  <a:lnTo>
                    <a:pt x="212" y="1"/>
                  </a:lnTo>
                  <a:lnTo>
                    <a:pt x="212" y="1"/>
                  </a:lnTo>
                  <a:lnTo>
                    <a:pt x="212" y="1"/>
                  </a:lnTo>
                  <a:lnTo>
                    <a:pt x="212" y="1"/>
                  </a:lnTo>
                  <a:lnTo>
                    <a:pt x="213" y="1"/>
                  </a:lnTo>
                  <a:lnTo>
                    <a:pt x="213" y="1"/>
                  </a:lnTo>
                  <a:lnTo>
                    <a:pt x="213" y="1"/>
                  </a:lnTo>
                  <a:lnTo>
                    <a:pt x="215" y="1"/>
                  </a:lnTo>
                  <a:lnTo>
                    <a:pt x="215" y="1"/>
                  </a:lnTo>
                  <a:lnTo>
                    <a:pt x="215" y="1"/>
                  </a:lnTo>
                  <a:lnTo>
                    <a:pt x="215" y="1"/>
                  </a:lnTo>
                  <a:lnTo>
                    <a:pt x="217" y="1"/>
                  </a:lnTo>
                  <a:lnTo>
                    <a:pt x="217" y="1"/>
                  </a:lnTo>
                  <a:lnTo>
                    <a:pt x="217" y="1"/>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18" y="0"/>
                  </a:lnTo>
                  <a:lnTo>
                    <a:pt x="218" y="0"/>
                  </a:lnTo>
                  <a:lnTo>
                    <a:pt x="218" y="0"/>
                  </a:lnTo>
                  <a:lnTo>
                    <a:pt x="218" y="0"/>
                  </a:lnTo>
                  <a:lnTo>
                    <a:pt x="217" y="1"/>
                  </a:lnTo>
                  <a:lnTo>
                    <a:pt x="217" y="1"/>
                  </a:lnTo>
                  <a:lnTo>
                    <a:pt x="217" y="1"/>
                  </a:lnTo>
                  <a:lnTo>
                    <a:pt x="215" y="1"/>
                  </a:lnTo>
                  <a:lnTo>
                    <a:pt x="215" y="1"/>
                  </a:lnTo>
                  <a:lnTo>
                    <a:pt x="215" y="1"/>
                  </a:lnTo>
                  <a:lnTo>
                    <a:pt x="215" y="1"/>
                  </a:lnTo>
                  <a:lnTo>
                    <a:pt x="213" y="1"/>
                  </a:lnTo>
                  <a:lnTo>
                    <a:pt x="213" y="1"/>
                  </a:lnTo>
                  <a:lnTo>
                    <a:pt x="213" y="1"/>
                  </a:lnTo>
                  <a:lnTo>
                    <a:pt x="212" y="1"/>
                  </a:lnTo>
                  <a:lnTo>
                    <a:pt x="212" y="1"/>
                  </a:lnTo>
                  <a:lnTo>
                    <a:pt x="212" y="1"/>
                  </a:lnTo>
                  <a:lnTo>
                    <a:pt x="212" y="1"/>
                  </a:lnTo>
                  <a:lnTo>
                    <a:pt x="210" y="1"/>
                  </a:lnTo>
                  <a:lnTo>
                    <a:pt x="210" y="1"/>
                  </a:lnTo>
                  <a:lnTo>
                    <a:pt x="210" y="1"/>
                  </a:lnTo>
                  <a:lnTo>
                    <a:pt x="209" y="1"/>
                  </a:lnTo>
                  <a:lnTo>
                    <a:pt x="209" y="1"/>
                  </a:lnTo>
                  <a:lnTo>
                    <a:pt x="209" y="1"/>
                  </a:lnTo>
                  <a:lnTo>
                    <a:pt x="207" y="1"/>
                  </a:lnTo>
                  <a:lnTo>
                    <a:pt x="207" y="1"/>
                  </a:lnTo>
                  <a:lnTo>
                    <a:pt x="207" y="1"/>
                  </a:lnTo>
                  <a:lnTo>
                    <a:pt x="207" y="1"/>
                  </a:lnTo>
                  <a:lnTo>
                    <a:pt x="205" y="1"/>
                  </a:lnTo>
                  <a:lnTo>
                    <a:pt x="205" y="1"/>
                  </a:lnTo>
                  <a:lnTo>
                    <a:pt x="205" y="1"/>
                  </a:lnTo>
                  <a:lnTo>
                    <a:pt x="204" y="1"/>
                  </a:lnTo>
                  <a:lnTo>
                    <a:pt x="204" y="1"/>
                  </a:lnTo>
                  <a:lnTo>
                    <a:pt x="204" y="1"/>
                  </a:lnTo>
                  <a:lnTo>
                    <a:pt x="204" y="1"/>
                  </a:lnTo>
                  <a:lnTo>
                    <a:pt x="202" y="1"/>
                  </a:lnTo>
                  <a:lnTo>
                    <a:pt x="202" y="1"/>
                  </a:lnTo>
                  <a:lnTo>
                    <a:pt x="202" y="1"/>
                  </a:lnTo>
                  <a:lnTo>
                    <a:pt x="200" y="1"/>
                  </a:lnTo>
                  <a:lnTo>
                    <a:pt x="200" y="1"/>
                  </a:lnTo>
                  <a:lnTo>
                    <a:pt x="200" y="1"/>
                  </a:lnTo>
                  <a:lnTo>
                    <a:pt x="199" y="3"/>
                  </a:lnTo>
                  <a:lnTo>
                    <a:pt x="199" y="3"/>
                  </a:lnTo>
                  <a:lnTo>
                    <a:pt x="199" y="3"/>
                  </a:lnTo>
                  <a:lnTo>
                    <a:pt x="199" y="3"/>
                  </a:lnTo>
                  <a:lnTo>
                    <a:pt x="197" y="3"/>
                  </a:lnTo>
                  <a:lnTo>
                    <a:pt x="197" y="3"/>
                  </a:lnTo>
                  <a:lnTo>
                    <a:pt x="197" y="3"/>
                  </a:lnTo>
                  <a:lnTo>
                    <a:pt x="196"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7" y="3"/>
                  </a:lnTo>
                  <a:lnTo>
                    <a:pt x="187" y="3"/>
                  </a:lnTo>
                  <a:lnTo>
                    <a:pt x="187" y="3"/>
                  </a:lnTo>
                  <a:lnTo>
                    <a:pt x="187" y="3"/>
                  </a:lnTo>
                  <a:lnTo>
                    <a:pt x="186" y="3"/>
                  </a:lnTo>
                  <a:lnTo>
                    <a:pt x="186" y="3"/>
                  </a:lnTo>
                  <a:lnTo>
                    <a:pt x="186" y="3"/>
                  </a:lnTo>
                  <a:lnTo>
                    <a:pt x="184" y="3"/>
                  </a:lnTo>
                  <a:lnTo>
                    <a:pt x="184" y="3"/>
                  </a:lnTo>
                  <a:lnTo>
                    <a:pt x="184" y="3"/>
                  </a:lnTo>
                  <a:lnTo>
                    <a:pt x="184" y="3"/>
                  </a:lnTo>
                  <a:lnTo>
                    <a:pt x="183" y="3"/>
                  </a:lnTo>
                  <a:lnTo>
                    <a:pt x="183" y="3"/>
                  </a:lnTo>
                  <a:lnTo>
                    <a:pt x="183" y="3"/>
                  </a:lnTo>
                  <a:lnTo>
                    <a:pt x="181" y="5"/>
                  </a:lnTo>
                  <a:lnTo>
                    <a:pt x="181" y="5"/>
                  </a:lnTo>
                  <a:lnTo>
                    <a:pt x="181" y="5"/>
                  </a:lnTo>
                  <a:lnTo>
                    <a:pt x="181" y="5"/>
                  </a:lnTo>
                  <a:lnTo>
                    <a:pt x="179" y="5"/>
                  </a:lnTo>
                  <a:lnTo>
                    <a:pt x="179" y="5"/>
                  </a:lnTo>
                  <a:lnTo>
                    <a:pt x="179" y="5"/>
                  </a:lnTo>
                  <a:lnTo>
                    <a:pt x="178" y="5"/>
                  </a:lnTo>
                  <a:lnTo>
                    <a:pt x="178" y="5"/>
                  </a:lnTo>
                  <a:lnTo>
                    <a:pt x="178" y="5"/>
                  </a:lnTo>
                  <a:lnTo>
                    <a:pt x="176"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8" y="5"/>
                  </a:lnTo>
                  <a:lnTo>
                    <a:pt x="168" y="5"/>
                  </a:lnTo>
                  <a:lnTo>
                    <a:pt x="168" y="5"/>
                  </a:lnTo>
                  <a:lnTo>
                    <a:pt x="168" y="5"/>
                  </a:lnTo>
                  <a:lnTo>
                    <a:pt x="166" y="5"/>
                  </a:lnTo>
                  <a:lnTo>
                    <a:pt x="166" y="5"/>
                  </a:lnTo>
                  <a:lnTo>
                    <a:pt x="166" y="5"/>
                  </a:lnTo>
                  <a:lnTo>
                    <a:pt x="165" y="5"/>
                  </a:lnTo>
                  <a:lnTo>
                    <a:pt x="165" y="5"/>
                  </a:lnTo>
                  <a:lnTo>
                    <a:pt x="165" y="5"/>
                  </a:lnTo>
                  <a:lnTo>
                    <a:pt x="165" y="5"/>
                  </a:lnTo>
                  <a:lnTo>
                    <a:pt x="163" y="5"/>
                  </a:lnTo>
                  <a:lnTo>
                    <a:pt x="163" y="5"/>
                  </a:lnTo>
                  <a:lnTo>
                    <a:pt x="163" y="5"/>
                  </a:lnTo>
                  <a:lnTo>
                    <a:pt x="161" y="5"/>
                  </a:lnTo>
                  <a:lnTo>
                    <a:pt x="161" y="5"/>
                  </a:lnTo>
                  <a:lnTo>
                    <a:pt x="161" y="5"/>
                  </a:lnTo>
                  <a:lnTo>
                    <a:pt x="161" y="5"/>
                  </a:lnTo>
                  <a:lnTo>
                    <a:pt x="160" y="5"/>
                  </a:lnTo>
                  <a:lnTo>
                    <a:pt x="160" y="5"/>
                  </a:lnTo>
                  <a:lnTo>
                    <a:pt x="160" y="5"/>
                  </a:lnTo>
                  <a:lnTo>
                    <a:pt x="158" y="7"/>
                  </a:lnTo>
                  <a:lnTo>
                    <a:pt x="158" y="7"/>
                  </a:lnTo>
                  <a:lnTo>
                    <a:pt x="158" y="7"/>
                  </a:lnTo>
                  <a:lnTo>
                    <a:pt x="156" y="7"/>
                  </a:lnTo>
                  <a:lnTo>
                    <a:pt x="156" y="7"/>
                  </a:lnTo>
                  <a:lnTo>
                    <a:pt x="156" y="7"/>
                  </a:lnTo>
                  <a:lnTo>
                    <a:pt x="156" y="7"/>
                  </a:lnTo>
                  <a:lnTo>
                    <a:pt x="155" y="7"/>
                  </a:lnTo>
                  <a:lnTo>
                    <a:pt x="155" y="7"/>
                  </a:lnTo>
                  <a:lnTo>
                    <a:pt x="155" y="7"/>
                  </a:lnTo>
                  <a:lnTo>
                    <a:pt x="153" y="7"/>
                  </a:lnTo>
                  <a:lnTo>
                    <a:pt x="153" y="7"/>
                  </a:lnTo>
                  <a:lnTo>
                    <a:pt x="153" y="7"/>
                  </a:lnTo>
                  <a:lnTo>
                    <a:pt x="153" y="7"/>
                  </a:lnTo>
                  <a:lnTo>
                    <a:pt x="152" y="7"/>
                  </a:lnTo>
                  <a:lnTo>
                    <a:pt x="152" y="7"/>
                  </a:lnTo>
                  <a:lnTo>
                    <a:pt x="152" y="7"/>
                  </a:lnTo>
                  <a:lnTo>
                    <a:pt x="150" y="7"/>
                  </a:lnTo>
                  <a:lnTo>
                    <a:pt x="150" y="7"/>
                  </a:lnTo>
                  <a:lnTo>
                    <a:pt x="150" y="7"/>
                  </a:lnTo>
                  <a:lnTo>
                    <a:pt x="150" y="7"/>
                  </a:lnTo>
                  <a:lnTo>
                    <a:pt x="148" y="7"/>
                  </a:lnTo>
                  <a:lnTo>
                    <a:pt x="148" y="7"/>
                  </a:lnTo>
                  <a:lnTo>
                    <a:pt x="148" y="7"/>
                  </a:lnTo>
                  <a:lnTo>
                    <a:pt x="147" y="7"/>
                  </a:lnTo>
                  <a:lnTo>
                    <a:pt x="147" y="7"/>
                  </a:lnTo>
                  <a:lnTo>
                    <a:pt x="147" y="7"/>
                  </a:lnTo>
                  <a:lnTo>
                    <a:pt x="145" y="7"/>
                  </a:lnTo>
                  <a:lnTo>
                    <a:pt x="145" y="7"/>
                  </a:lnTo>
                  <a:lnTo>
                    <a:pt x="145" y="7"/>
                  </a:lnTo>
                  <a:lnTo>
                    <a:pt x="145" y="7"/>
                  </a:lnTo>
                  <a:lnTo>
                    <a:pt x="143" y="7"/>
                  </a:lnTo>
                  <a:lnTo>
                    <a:pt x="143" y="7"/>
                  </a:lnTo>
                  <a:lnTo>
                    <a:pt x="143" y="7"/>
                  </a:lnTo>
                  <a:lnTo>
                    <a:pt x="142" y="7"/>
                  </a:lnTo>
                  <a:lnTo>
                    <a:pt x="142" y="8"/>
                  </a:lnTo>
                  <a:lnTo>
                    <a:pt x="142" y="8"/>
                  </a:lnTo>
                  <a:lnTo>
                    <a:pt x="142" y="8"/>
                  </a:lnTo>
                  <a:lnTo>
                    <a:pt x="140" y="8"/>
                  </a:lnTo>
                  <a:lnTo>
                    <a:pt x="140" y="8"/>
                  </a:lnTo>
                  <a:lnTo>
                    <a:pt x="140" y="8"/>
                  </a:lnTo>
                  <a:lnTo>
                    <a:pt x="139" y="8"/>
                  </a:lnTo>
                  <a:lnTo>
                    <a:pt x="139" y="8"/>
                  </a:lnTo>
                  <a:lnTo>
                    <a:pt x="139" y="8"/>
                  </a:lnTo>
                  <a:lnTo>
                    <a:pt x="137" y="8"/>
                  </a:lnTo>
                  <a:lnTo>
                    <a:pt x="137" y="8"/>
                  </a:lnTo>
                  <a:lnTo>
                    <a:pt x="137" y="8"/>
                  </a:lnTo>
                  <a:lnTo>
                    <a:pt x="137" y="8"/>
                  </a:lnTo>
                  <a:lnTo>
                    <a:pt x="135" y="8"/>
                  </a:lnTo>
                  <a:lnTo>
                    <a:pt x="135" y="8"/>
                  </a:lnTo>
                  <a:lnTo>
                    <a:pt x="135" y="8"/>
                  </a:lnTo>
                  <a:lnTo>
                    <a:pt x="134" y="8"/>
                  </a:lnTo>
                  <a:lnTo>
                    <a:pt x="134" y="8"/>
                  </a:lnTo>
                  <a:lnTo>
                    <a:pt x="134" y="8"/>
                  </a:lnTo>
                  <a:lnTo>
                    <a:pt x="134" y="8"/>
                  </a:lnTo>
                  <a:lnTo>
                    <a:pt x="132" y="8"/>
                  </a:lnTo>
                  <a:lnTo>
                    <a:pt x="132" y="8"/>
                  </a:lnTo>
                  <a:lnTo>
                    <a:pt x="132" y="8"/>
                  </a:lnTo>
                  <a:lnTo>
                    <a:pt x="130" y="8"/>
                  </a:lnTo>
                  <a:lnTo>
                    <a:pt x="130" y="8"/>
                  </a:lnTo>
                  <a:lnTo>
                    <a:pt x="130" y="8"/>
                  </a:lnTo>
                  <a:lnTo>
                    <a:pt x="130" y="8"/>
                  </a:lnTo>
                  <a:lnTo>
                    <a:pt x="129" y="8"/>
                  </a:lnTo>
                  <a:lnTo>
                    <a:pt x="129" y="8"/>
                  </a:lnTo>
                  <a:lnTo>
                    <a:pt x="129" y="8"/>
                  </a:lnTo>
                  <a:lnTo>
                    <a:pt x="127" y="8"/>
                  </a:lnTo>
                  <a:lnTo>
                    <a:pt x="127" y="8"/>
                  </a:lnTo>
                  <a:lnTo>
                    <a:pt x="127" y="8"/>
                  </a:lnTo>
                  <a:lnTo>
                    <a:pt x="126" y="8"/>
                  </a:lnTo>
                  <a:lnTo>
                    <a:pt x="126" y="8"/>
                  </a:lnTo>
                  <a:lnTo>
                    <a:pt x="126" y="8"/>
                  </a:lnTo>
                  <a:lnTo>
                    <a:pt x="126" y="8"/>
                  </a:lnTo>
                  <a:lnTo>
                    <a:pt x="124" y="8"/>
                  </a:lnTo>
                  <a:lnTo>
                    <a:pt x="124" y="8"/>
                  </a:lnTo>
                  <a:lnTo>
                    <a:pt x="124" y="8"/>
                  </a:lnTo>
                  <a:lnTo>
                    <a:pt x="122" y="8"/>
                  </a:lnTo>
                  <a:lnTo>
                    <a:pt x="122" y="8"/>
                  </a:lnTo>
                  <a:lnTo>
                    <a:pt x="122" y="8"/>
                  </a:lnTo>
                  <a:lnTo>
                    <a:pt x="122" y="8"/>
                  </a:lnTo>
                  <a:lnTo>
                    <a:pt x="121" y="8"/>
                  </a:lnTo>
                  <a:lnTo>
                    <a:pt x="121" y="8"/>
                  </a:lnTo>
                  <a:lnTo>
                    <a:pt x="121" y="8"/>
                  </a:lnTo>
                  <a:lnTo>
                    <a:pt x="119" y="8"/>
                  </a:lnTo>
                  <a:lnTo>
                    <a:pt x="119" y="8"/>
                  </a:lnTo>
                  <a:lnTo>
                    <a:pt x="119" y="8"/>
                  </a:lnTo>
                  <a:lnTo>
                    <a:pt x="119" y="8"/>
                  </a:lnTo>
                  <a:lnTo>
                    <a:pt x="117" y="8"/>
                  </a:lnTo>
                  <a:lnTo>
                    <a:pt x="117" y="8"/>
                  </a:lnTo>
                  <a:lnTo>
                    <a:pt x="117" y="10"/>
                  </a:lnTo>
                  <a:lnTo>
                    <a:pt x="116" y="10"/>
                  </a:lnTo>
                  <a:lnTo>
                    <a:pt x="116" y="10"/>
                  </a:lnTo>
                  <a:lnTo>
                    <a:pt x="116" y="10"/>
                  </a:lnTo>
                  <a:lnTo>
                    <a:pt x="114" y="10"/>
                  </a:lnTo>
                  <a:lnTo>
                    <a:pt x="114" y="10"/>
                  </a:lnTo>
                  <a:lnTo>
                    <a:pt x="114" y="10"/>
                  </a:lnTo>
                  <a:lnTo>
                    <a:pt x="114" y="10"/>
                  </a:lnTo>
                  <a:lnTo>
                    <a:pt x="113" y="10"/>
                  </a:lnTo>
                  <a:lnTo>
                    <a:pt x="113" y="10"/>
                  </a:lnTo>
                  <a:lnTo>
                    <a:pt x="113" y="10"/>
                  </a:lnTo>
                  <a:lnTo>
                    <a:pt x="111" y="10"/>
                  </a:lnTo>
                  <a:lnTo>
                    <a:pt x="111" y="10"/>
                  </a:lnTo>
                  <a:lnTo>
                    <a:pt x="111" y="10"/>
                  </a:lnTo>
                  <a:lnTo>
                    <a:pt x="111" y="10"/>
                  </a:lnTo>
                  <a:lnTo>
                    <a:pt x="109" y="10"/>
                  </a:lnTo>
                  <a:lnTo>
                    <a:pt x="109" y="10"/>
                  </a:lnTo>
                  <a:lnTo>
                    <a:pt x="109" y="10"/>
                  </a:lnTo>
                  <a:lnTo>
                    <a:pt x="108" y="10"/>
                  </a:lnTo>
                  <a:lnTo>
                    <a:pt x="108" y="10"/>
                  </a:lnTo>
                  <a:lnTo>
                    <a:pt x="108" y="10"/>
                  </a:lnTo>
                  <a:lnTo>
                    <a:pt x="106" y="10"/>
                  </a:lnTo>
                  <a:lnTo>
                    <a:pt x="106" y="10"/>
                  </a:lnTo>
                  <a:lnTo>
                    <a:pt x="106" y="10"/>
                  </a:lnTo>
                  <a:lnTo>
                    <a:pt x="106" y="10"/>
                  </a:lnTo>
                  <a:lnTo>
                    <a:pt x="104" y="10"/>
                  </a:lnTo>
                  <a:lnTo>
                    <a:pt x="104" y="10"/>
                  </a:lnTo>
                  <a:lnTo>
                    <a:pt x="104" y="10"/>
                  </a:lnTo>
                  <a:lnTo>
                    <a:pt x="103" y="10"/>
                  </a:lnTo>
                  <a:lnTo>
                    <a:pt x="103" y="10"/>
                  </a:lnTo>
                  <a:lnTo>
                    <a:pt x="103" y="10"/>
                  </a:lnTo>
                  <a:lnTo>
                    <a:pt x="103" y="10"/>
                  </a:lnTo>
                  <a:lnTo>
                    <a:pt x="101" y="10"/>
                  </a:lnTo>
                  <a:lnTo>
                    <a:pt x="101" y="10"/>
                  </a:lnTo>
                  <a:lnTo>
                    <a:pt x="101" y="10"/>
                  </a:lnTo>
                  <a:lnTo>
                    <a:pt x="100" y="10"/>
                  </a:lnTo>
                  <a:lnTo>
                    <a:pt x="100" y="10"/>
                  </a:lnTo>
                  <a:lnTo>
                    <a:pt x="100" y="10"/>
                  </a:lnTo>
                  <a:lnTo>
                    <a:pt x="100" y="10"/>
                  </a:lnTo>
                  <a:lnTo>
                    <a:pt x="98" y="10"/>
                  </a:lnTo>
                  <a:lnTo>
                    <a:pt x="98" y="12"/>
                  </a:lnTo>
                  <a:lnTo>
                    <a:pt x="98" y="12"/>
                  </a:lnTo>
                  <a:lnTo>
                    <a:pt x="96" y="12"/>
                  </a:lnTo>
                  <a:lnTo>
                    <a:pt x="96" y="12"/>
                  </a:lnTo>
                  <a:lnTo>
                    <a:pt x="96" y="12"/>
                  </a:lnTo>
                  <a:lnTo>
                    <a:pt x="95" y="12"/>
                  </a:lnTo>
                  <a:lnTo>
                    <a:pt x="95" y="12"/>
                  </a:lnTo>
                  <a:lnTo>
                    <a:pt x="95" y="12"/>
                  </a:lnTo>
                  <a:lnTo>
                    <a:pt x="95" y="12"/>
                  </a:lnTo>
                  <a:lnTo>
                    <a:pt x="93" y="12"/>
                  </a:lnTo>
                  <a:lnTo>
                    <a:pt x="93" y="12"/>
                  </a:lnTo>
                  <a:lnTo>
                    <a:pt x="93" y="12"/>
                  </a:lnTo>
                  <a:lnTo>
                    <a:pt x="91"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3" y="12"/>
                  </a:lnTo>
                  <a:lnTo>
                    <a:pt x="83" y="12"/>
                  </a:lnTo>
                  <a:lnTo>
                    <a:pt x="83" y="12"/>
                  </a:lnTo>
                  <a:lnTo>
                    <a:pt x="83" y="12"/>
                  </a:lnTo>
                  <a:lnTo>
                    <a:pt x="82" y="12"/>
                  </a:lnTo>
                  <a:lnTo>
                    <a:pt x="82" y="12"/>
                  </a:lnTo>
                  <a:lnTo>
                    <a:pt x="82" y="12"/>
                  </a:lnTo>
                  <a:lnTo>
                    <a:pt x="80" y="12"/>
                  </a:lnTo>
                  <a:lnTo>
                    <a:pt x="80" y="12"/>
                  </a:lnTo>
                  <a:lnTo>
                    <a:pt x="80" y="12"/>
                  </a:lnTo>
                  <a:lnTo>
                    <a:pt x="80" y="12"/>
                  </a:lnTo>
                  <a:lnTo>
                    <a:pt x="78" y="12"/>
                  </a:lnTo>
                  <a:lnTo>
                    <a:pt x="78" y="14"/>
                  </a:lnTo>
                  <a:lnTo>
                    <a:pt x="78" y="14"/>
                  </a:lnTo>
                  <a:lnTo>
                    <a:pt x="77" y="14"/>
                  </a:lnTo>
                  <a:lnTo>
                    <a:pt x="77" y="14"/>
                  </a:lnTo>
                  <a:lnTo>
                    <a:pt x="77" y="14"/>
                  </a:lnTo>
                  <a:lnTo>
                    <a:pt x="75" y="14"/>
                  </a:lnTo>
                  <a:lnTo>
                    <a:pt x="75" y="14"/>
                  </a:lnTo>
                  <a:lnTo>
                    <a:pt x="75" y="14"/>
                  </a:lnTo>
                  <a:lnTo>
                    <a:pt x="75" y="14"/>
                  </a:lnTo>
                  <a:lnTo>
                    <a:pt x="73" y="14"/>
                  </a:lnTo>
                  <a:lnTo>
                    <a:pt x="73" y="14"/>
                  </a:lnTo>
                  <a:lnTo>
                    <a:pt x="73" y="14"/>
                  </a:lnTo>
                  <a:lnTo>
                    <a:pt x="72" y="14"/>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5" y="14"/>
                  </a:lnTo>
                  <a:lnTo>
                    <a:pt x="65" y="14"/>
                  </a:lnTo>
                  <a:lnTo>
                    <a:pt x="65" y="14"/>
                  </a:lnTo>
                  <a:lnTo>
                    <a:pt x="64" y="14"/>
                  </a:lnTo>
                  <a:lnTo>
                    <a:pt x="64" y="14"/>
                  </a:lnTo>
                  <a:lnTo>
                    <a:pt x="64" y="14"/>
                  </a:lnTo>
                  <a:lnTo>
                    <a:pt x="64" y="14"/>
                  </a:lnTo>
                  <a:lnTo>
                    <a:pt x="62" y="15"/>
                  </a:lnTo>
                  <a:lnTo>
                    <a:pt x="62" y="15"/>
                  </a:lnTo>
                  <a:lnTo>
                    <a:pt x="62" y="15"/>
                  </a:lnTo>
                  <a:lnTo>
                    <a:pt x="60" y="15"/>
                  </a:lnTo>
                  <a:lnTo>
                    <a:pt x="60" y="15"/>
                  </a:lnTo>
                  <a:lnTo>
                    <a:pt x="60" y="15"/>
                  </a:lnTo>
                  <a:lnTo>
                    <a:pt x="60" y="15"/>
                  </a:lnTo>
                  <a:lnTo>
                    <a:pt x="59" y="15"/>
                  </a:lnTo>
                  <a:lnTo>
                    <a:pt x="59" y="15"/>
                  </a:lnTo>
                  <a:lnTo>
                    <a:pt x="59" y="15"/>
                  </a:lnTo>
                  <a:lnTo>
                    <a:pt x="57" y="15"/>
                  </a:lnTo>
                  <a:lnTo>
                    <a:pt x="57" y="15"/>
                  </a:lnTo>
                  <a:lnTo>
                    <a:pt x="57" y="15"/>
                  </a:lnTo>
                  <a:lnTo>
                    <a:pt x="57" y="15"/>
                  </a:lnTo>
                  <a:lnTo>
                    <a:pt x="56" y="15"/>
                  </a:lnTo>
                  <a:lnTo>
                    <a:pt x="56" y="15"/>
                  </a:lnTo>
                  <a:lnTo>
                    <a:pt x="56" y="15"/>
                  </a:lnTo>
                  <a:lnTo>
                    <a:pt x="54" y="15"/>
                  </a:lnTo>
                  <a:lnTo>
                    <a:pt x="54" y="15"/>
                  </a:lnTo>
                  <a:lnTo>
                    <a:pt x="54" y="15"/>
                  </a:lnTo>
                  <a:lnTo>
                    <a:pt x="52" y="15"/>
                  </a:lnTo>
                  <a:lnTo>
                    <a:pt x="52" y="15"/>
                  </a:lnTo>
                  <a:lnTo>
                    <a:pt x="52" y="15"/>
                  </a:lnTo>
                  <a:lnTo>
                    <a:pt x="52" y="15"/>
                  </a:lnTo>
                  <a:lnTo>
                    <a:pt x="51" y="15"/>
                  </a:lnTo>
                  <a:lnTo>
                    <a:pt x="51" y="15"/>
                  </a:lnTo>
                  <a:lnTo>
                    <a:pt x="51" y="15"/>
                  </a:lnTo>
                  <a:lnTo>
                    <a:pt x="49" y="15"/>
                  </a:lnTo>
                  <a:lnTo>
                    <a:pt x="49" y="15"/>
                  </a:lnTo>
                  <a:lnTo>
                    <a:pt x="49" y="15"/>
                  </a:lnTo>
                  <a:lnTo>
                    <a:pt x="49" y="15"/>
                  </a:lnTo>
                  <a:lnTo>
                    <a:pt x="47" y="15"/>
                  </a:lnTo>
                  <a:lnTo>
                    <a:pt x="47" y="17"/>
                  </a:lnTo>
                  <a:lnTo>
                    <a:pt x="47" y="17"/>
                  </a:lnTo>
                  <a:lnTo>
                    <a:pt x="46" y="17"/>
                  </a:lnTo>
                  <a:lnTo>
                    <a:pt x="46" y="17"/>
                  </a:lnTo>
                  <a:lnTo>
                    <a:pt x="46" y="17"/>
                  </a:lnTo>
                  <a:lnTo>
                    <a:pt x="46" y="17"/>
                  </a:lnTo>
                  <a:lnTo>
                    <a:pt x="44" y="17"/>
                  </a:lnTo>
                  <a:lnTo>
                    <a:pt x="44" y="17"/>
                  </a:lnTo>
                  <a:lnTo>
                    <a:pt x="44" y="17"/>
                  </a:lnTo>
                  <a:lnTo>
                    <a:pt x="43" y="17"/>
                  </a:lnTo>
                  <a:lnTo>
                    <a:pt x="43" y="17"/>
                  </a:lnTo>
                  <a:lnTo>
                    <a:pt x="43" y="17"/>
                  </a:lnTo>
                  <a:lnTo>
                    <a:pt x="41" y="17"/>
                  </a:lnTo>
                  <a:lnTo>
                    <a:pt x="41" y="17"/>
                  </a:lnTo>
                  <a:lnTo>
                    <a:pt x="41" y="17"/>
                  </a:lnTo>
                  <a:lnTo>
                    <a:pt x="41" y="17"/>
                  </a:lnTo>
                  <a:lnTo>
                    <a:pt x="39" y="17"/>
                  </a:lnTo>
                  <a:lnTo>
                    <a:pt x="39" y="17"/>
                  </a:lnTo>
                  <a:lnTo>
                    <a:pt x="39" y="17"/>
                  </a:lnTo>
                  <a:lnTo>
                    <a:pt x="38" y="17"/>
                  </a:lnTo>
                  <a:lnTo>
                    <a:pt x="38" y="17"/>
                  </a:lnTo>
                  <a:lnTo>
                    <a:pt x="38" y="17"/>
                  </a:lnTo>
                  <a:lnTo>
                    <a:pt x="38" y="17"/>
                  </a:lnTo>
                  <a:lnTo>
                    <a:pt x="36" y="17"/>
                  </a:lnTo>
                  <a:lnTo>
                    <a:pt x="36" y="17"/>
                  </a:lnTo>
                  <a:lnTo>
                    <a:pt x="36" y="17"/>
                  </a:lnTo>
                  <a:lnTo>
                    <a:pt x="34" y="17"/>
                  </a:lnTo>
                  <a:lnTo>
                    <a:pt x="34" y="17"/>
                  </a:lnTo>
                  <a:lnTo>
                    <a:pt x="34" y="17"/>
                  </a:lnTo>
                  <a:lnTo>
                    <a:pt x="33" y="17"/>
                  </a:lnTo>
                  <a:lnTo>
                    <a:pt x="33" y="17"/>
                  </a:lnTo>
                  <a:lnTo>
                    <a:pt x="33" y="17"/>
                  </a:lnTo>
                  <a:lnTo>
                    <a:pt x="33" y="17"/>
                  </a:lnTo>
                  <a:lnTo>
                    <a:pt x="31" y="17"/>
                  </a:lnTo>
                  <a:lnTo>
                    <a:pt x="31" y="17"/>
                  </a:lnTo>
                  <a:lnTo>
                    <a:pt x="31" y="17"/>
                  </a:lnTo>
                  <a:lnTo>
                    <a:pt x="30" y="19"/>
                  </a:lnTo>
                  <a:lnTo>
                    <a:pt x="30" y="19"/>
                  </a:lnTo>
                  <a:lnTo>
                    <a:pt x="30" y="19"/>
                  </a:lnTo>
                  <a:lnTo>
                    <a:pt x="30" y="19"/>
                  </a:lnTo>
                  <a:lnTo>
                    <a:pt x="28" y="19"/>
                  </a:lnTo>
                  <a:lnTo>
                    <a:pt x="28" y="19"/>
                  </a:lnTo>
                  <a:lnTo>
                    <a:pt x="28" y="19"/>
                  </a:lnTo>
                  <a:lnTo>
                    <a:pt x="26" y="19"/>
                  </a:lnTo>
                  <a:lnTo>
                    <a:pt x="26" y="19"/>
                  </a:lnTo>
                  <a:lnTo>
                    <a:pt x="26" y="19"/>
                  </a:lnTo>
                  <a:lnTo>
                    <a:pt x="26" y="19"/>
                  </a:lnTo>
                  <a:lnTo>
                    <a:pt x="25" y="19"/>
                  </a:lnTo>
                  <a:lnTo>
                    <a:pt x="25" y="19"/>
                  </a:lnTo>
                  <a:lnTo>
                    <a:pt x="25" y="19"/>
                  </a:lnTo>
                  <a:lnTo>
                    <a:pt x="23" y="19"/>
                  </a:lnTo>
                  <a:lnTo>
                    <a:pt x="23" y="19"/>
                  </a:lnTo>
                  <a:lnTo>
                    <a:pt x="23" y="19"/>
                  </a:lnTo>
                  <a:lnTo>
                    <a:pt x="21" y="19"/>
                  </a:lnTo>
                  <a:lnTo>
                    <a:pt x="21" y="19"/>
                  </a:lnTo>
                  <a:lnTo>
                    <a:pt x="21" y="19"/>
                  </a:lnTo>
                  <a:lnTo>
                    <a:pt x="21" y="19"/>
                  </a:lnTo>
                  <a:lnTo>
                    <a:pt x="20" y="19"/>
                  </a:lnTo>
                  <a:lnTo>
                    <a:pt x="20" y="19"/>
                  </a:lnTo>
                  <a:lnTo>
                    <a:pt x="20" y="19"/>
                  </a:lnTo>
                  <a:lnTo>
                    <a:pt x="18" y="19"/>
                  </a:lnTo>
                  <a:lnTo>
                    <a:pt x="18" y="19"/>
                  </a:lnTo>
                  <a:lnTo>
                    <a:pt x="18" y="19"/>
                  </a:lnTo>
                  <a:lnTo>
                    <a:pt x="18" y="19"/>
                  </a:lnTo>
                  <a:lnTo>
                    <a:pt x="17" y="19"/>
                  </a:lnTo>
                  <a:lnTo>
                    <a:pt x="17" y="19"/>
                  </a:lnTo>
                  <a:lnTo>
                    <a:pt x="17" y="19"/>
                  </a:lnTo>
                  <a:lnTo>
                    <a:pt x="15" y="19"/>
                  </a:lnTo>
                  <a:lnTo>
                    <a:pt x="15" y="19"/>
                  </a:lnTo>
                  <a:lnTo>
                    <a:pt x="15" y="19"/>
                  </a:lnTo>
                  <a:lnTo>
                    <a:pt x="15" y="19"/>
                  </a:lnTo>
                  <a:lnTo>
                    <a:pt x="13" y="19"/>
                  </a:lnTo>
                  <a:lnTo>
                    <a:pt x="13" y="19"/>
                  </a:lnTo>
                  <a:lnTo>
                    <a:pt x="13" y="19"/>
                  </a:lnTo>
                  <a:lnTo>
                    <a:pt x="12" y="19"/>
                  </a:lnTo>
                  <a:lnTo>
                    <a:pt x="12" y="19"/>
                  </a:lnTo>
                  <a:lnTo>
                    <a:pt x="12" y="19"/>
                  </a:lnTo>
                  <a:lnTo>
                    <a:pt x="10" y="19"/>
                  </a:lnTo>
                  <a:lnTo>
                    <a:pt x="10" y="19"/>
                  </a:lnTo>
                  <a:lnTo>
                    <a:pt x="10" y="20"/>
                  </a:lnTo>
                  <a:lnTo>
                    <a:pt x="10" y="20"/>
                  </a:lnTo>
                  <a:lnTo>
                    <a:pt x="8" y="20"/>
                  </a:lnTo>
                  <a:lnTo>
                    <a:pt x="8" y="20"/>
                  </a:lnTo>
                  <a:lnTo>
                    <a:pt x="8" y="20"/>
                  </a:lnTo>
                  <a:lnTo>
                    <a:pt x="7" y="20"/>
                  </a:lnTo>
                  <a:lnTo>
                    <a:pt x="7" y="20"/>
                  </a:lnTo>
                  <a:lnTo>
                    <a:pt x="7" y="20"/>
                  </a:lnTo>
                  <a:lnTo>
                    <a:pt x="7" y="20"/>
                  </a:lnTo>
                  <a:lnTo>
                    <a:pt x="5" y="20"/>
                  </a:lnTo>
                  <a:lnTo>
                    <a:pt x="5" y="20"/>
                  </a:lnTo>
                  <a:lnTo>
                    <a:pt x="5" y="20"/>
                  </a:lnTo>
                  <a:lnTo>
                    <a:pt x="3" y="20"/>
                  </a:lnTo>
                  <a:lnTo>
                    <a:pt x="3" y="20"/>
                  </a:lnTo>
                  <a:lnTo>
                    <a:pt x="3" y="20"/>
                  </a:lnTo>
                  <a:lnTo>
                    <a:pt x="2" y="20"/>
                  </a:lnTo>
                  <a:lnTo>
                    <a:pt x="2" y="20"/>
                  </a:lnTo>
                  <a:lnTo>
                    <a:pt x="2" y="20"/>
                  </a:lnTo>
                  <a:lnTo>
                    <a:pt x="2" y="20"/>
                  </a:lnTo>
                  <a:lnTo>
                    <a:pt x="0" y="20"/>
                  </a:lnTo>
                  <a:lnTo>
                    <a:pt x="0" y="20"/>
                  </a:lnTo>
                  <a:close/>
                </a:path>
              </a:pathLst>
            </a:custGeom>
            <a:solidFill>
              <a:srgbClr val="ffffcc"/>
            </a:solidFill>
            <a:ln w="0">
              <a:noFill/>
            </a:ln>
          </p:spPr>
          <p:style>
            <a:lnRef idx="0"/>
            <a:fillRef idx="0"/>
            <a:effectRef idx="0"/>
            <a:fontRef idx="minor"/>
          </p:style>
          <p:txBody>
            <a:bodyPr lIns="90000" rIns="90000" tIns="-29520" bIns="-29520" anchor="t">
              <a:noAutofit/>
            </a:bodyPr>
            <a:p>
              <a:endParaRPr b="0" lang="en-US" sz="2400" strike="noStrike" u="none">
                <a:solidFill>
                  <a:srgbClr val="003366"/>
                </a:solidFill>
                <a:effectLst/>
                <a:uFillTx/>
                <a:latin typeface="Times New Roman"/>
              </a:endParaRPr>
            </a:p>
          </p:txBody>
        </p:sp>
        <p:sp>
          <p:nvSpPr>
            <p:cNvPr id="855" name=""/>
            <p:cNvSpPr/>
            <p:nvPr/>
          </p:nvSpPr>
          <p:spPr>
            <a:xfrm>
              <a:off x="2687760" y="6232680"/>
              <a:ext cx="189000" cy="17280"/>
            </a:xfrm>
            <a:custGeom>
              <a:avLst/>
              <a:gdLst/>
              <a:ahLst/>
              <a:rect l="l" t="t" r="r" b="b"/>
              <a:pathLst>
                <a:path w="238" h="20">
                  <a:moveTo>
                    <a:pt x="0" y="20"/>
                  </a:moveTo>
                  <a:lnTo>
                    <a:pt x="0" y="20"/>
                  </a:lnTo>
                  <a:lnTo>
                    <a:pt x="2" y="20"/>
                  </a:lnTo>
                  <a:lnTo>
                    <a:pt x="2" y="20"/>
                  </a:lnTo>
                  <a:lnTo>
                    <a:pt x="2" y="20"/>
                  </a:lnTo>
                  <a:lnTo>
                    <a:pt x="2" y="20"/>
                  </a:lnTo>
                  <a:lnTo>
                    <a:pt x="3" y="20"/>
                  </a:lnTo>
                  <a:lnTo>
                    <a:pt x="3" y="20"/>
                  </a:lnTo>
                  <a:lnTo>
                    <a:pt x="3" y="20"/>
                  </a:lnTo>
                  <a:lnTo>
                    <a:pt x="5" y="20"/>
                  </a:lnTo>
                  <a:lnTo>
                    <a:pt x="5" y="20"/>
                  </a:lnTo>
                  <a:lnTo>
                    <a:pt x="5" y="20"/>
                  </a:lnTo>
                  <a:lnTo>
                    <a:pt x="7" y="20"/>
                  </a:lnTo>
                  <a:lnTo>
                    <a:pt x="7" y="20"/>
                  </a:lnTo>
                  <a:lnTo>
                    <a:pt x="7" y="20"/>
                  </a:lnTo>
                  <a:lnTo>
                    <a:pt x="7" y="20"/>
                  </a:lnTo>
                  <a:lnTo>
                    <a:pt x="8" y="20"/>
                  </a:lnTo>
                  <a:lnTo>
                    <a:pt x="8" y="20"/>
                  </a:lnTo>
                  <a:lnTo>
                    <a:pt x="8" y="20"/>
                  </a:lnTo>
                  <a:lnTo>
                    <a:pt x="10" y="20"/>
                  </a:lnTo>
                  <a:lnTo>
                    <a:pt x="10" y="20"/>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9"/>
                  </a:lnTo>
                  <a:lnTo>
                    <a:pt x="18" y="19"/>
                  </a:lnTo>
                  <a:lnTo>
                    <a:pt x="18" y="19"/>
                  </a:lnTo>
                  <a:lnTo>
                    <a:pt x="18" y="19"/>
                  </a:lnTo>
                  <a:lnTo>
                    <a:pt x="18" y="19"/>
                  </a:lnTo>
                  <a:lnTo>
                    <a:pt x="20" y="19"/>
                  </a:lnTo>
                  <a:lnTo>
                    <a:pt x="20" y="19"/>
                  </a:lnTo>
                  <a:lnTo>
                    <a:pt x="20" y="19"/>
                  </a:lnTo>
                  <a:lnTo>
                    <a:pt x="21" y="19"/>
                  </a:lnTo>
                  <a:lnTo>
                    <a:pt x="21" y="19"/>
                  </a:lnTo>
                  <a:lnTo>
                    <a:pt x="21" y="19"/>
                  </a:lnTo>
                  <a:lnTo>
                    <a:pt x="21"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30" y="19"/>
                  </a:lnTo>
                  <a:lnTo>
                    <a:pt x="30" y="19"/>
                  </a:lnTo>
                  <a:lnTo>
                    <a:pt x="30" y="19"/>
                  </a:lnTo>
                  <a:lnTo>
                    <a:pt x="30" y="19"/>
                  </a:lnTo>
                  <a:lnTo>
                    <a:pt x="31" y="17"/>
                  </a:lnTo>
                  <a:lnTo>
                    <a:pt x="31" y="17"/>
                  </a:lnTo>
                  <a:lnTo>
                    <a:pt x="31" y="17"/>
                  </a:lnTo>
                  <a:lnTo>
                    <a:pt x="33" y="17"/>
                  </a:lnTo>
                  <a:lnTo>
                    <a:pt x="33" y="17"/>
                  </a:lnTo>
                  <a:lnTo>
                    <a:pt x="33" y="17"/>
                  </a:lnTo>
                  <a:lnTo>
                    <a:pt x="33" y="17"/>
                  </a:lnTo>
                  <a:lnTo>
                    <a:pt x="34" y="17"/>
                  </a:lnTo>
                  <a:lnTo>
                    <a:pt x="34" y="17"/>
                  </a:lnTo>
                  <a:lnTo>
                    <a:pt x="34"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7"/>
                  </a:lnTo>
                  <a:lnTo>
                    <a:pt x="44" y="17"/>
                  </a:lnTo>
                  <a:lnTo>
                    <a:pt x="44" y="17"/>
                  </a:lnTo>
                  <a:lnTo>
                    <a:pt x="46" y="17"/>
                  </a:lnTo>
                  <a:lnTo>
                    <a:pt x="46" y="17"/>
                  </a:lnTo>
                  <a:lnTo>
                    <a:pt x="46" y="17"/>
                  </a:lnTo>
                  <a:lnTo>
                    <a:pt x="46" y="17"/>
                  </a:lnTo>
                  <a:lnTo>
                    <a:pt x="47" y="17"/>
                  </a:lnTo>
                  <a:lnTo>
                    <a:pt x="47" y="17"/>
                  </a:lnTo>
                  <a:lnTo>
                    <a:pt x="47" y="15"/>
                  </a:lnTo>
                  <a:lnTo>
                    <a:pt x="49" y="15"/>
                  </a:lnTo>
                  <a:lnTo>
                    <a:pt x="49" y="15"/>
                  </a:lnTo>
                  <a:lnTo>
                    <a:pt x="49" y="15"/>
                  </a:lnTo>
                  <a:lnTo>
                    <a:pt x="49" y="15"/>
                  </a:lnTo>
                  <a:lnTo>
                    <a:pt x="51" y="15"/>
                  </a:lnTo>
                  <a:lnTo>
                    <a:pt x="51" y="15"/>
                  </a:lnTo>
                  <a:lnTo>
                    <a:pt x="51" y="15"/>
                  </a:lnTo>
                  <a:lnTo>
                    <a:pt x="52" y="15"/>
                  </a:lnTo>
                  <a:lnTo>
                    <a:pt x="52" y="15"/>
                  </a:lnTo>
                  <a:lnTo>
                    <a:pt x="52" y="15"/>
                  </a:lnTo>
                  <a:lnTo>
                    <a:pt x="52"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0" y="15"/>
                  </a:lnTo>
                  <a:lnTo>
                    <a:pt x="60" y="15"/>
                  </a:lnTo>
                  <a:lnTo>
                    <a:pt x="60" y="15"/>
                  </a:lnTo>
                  <a:lnTo>
                    <a:pt x="60" y="15"/>
                  </a:lnTo>
                  <a:lnTo>
                    <a:pt x="62" y="15"/>
                  </a:lnTo>
                  <a:lnTo>
                    <a:pt x="62" y="15"/>
                  </a:lnTo>
                  <a:lnTo>
                    <a:pt x="62" y="15"/>
                  </a:lnTo>
                  <a:lnTo>
                    <a:pt x="64" y="14"/>
                  </a:lnTo>
                  <a:lnTo>
                    <a:pt x="64" y="14"/>
                  </a:lnTo>
                  <a:lnTo>
                    <a:pt x="64" y="14"/>
                  </a:lnTo>
                  <a:lnTo>
                    <a:pt x="64" y="14"/>
                  </a:lnTo>
                  <a:lnTo>
                    <a:pt x="65" y="14"/>
                  </a:lnTo>
                  <a:lnTo>
                    <a:pt x="65" y="14"/>
                  </a:lnTo>
                  <a:lnTo>
                    <a:pt x="65"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5" y="14"/>
                  </a:lnTo>
                  <a:lnTo>
                    <a:pt x="77" y="14"/>
                  </a:lnTo>
                  <a:lnTo>
                    <a:pt x="77" y="14"/>
                  </a:lnTo>
                  <a:lnTo>
                    <a:pt x="77" y="14"/>
                  </a:lnTo>
                  <a:lnTo>
                    <a:pt x="78" y="14"/>
                  </a:lnTo>
                  <a:lnTo>
                    <a:pt x="78" y="14"/>
                  </a:lnTo>
                  <a:lnTo>
                    <a:pt x="78" y="12"/>
                  </a:lnTo>
                  <a:lnTo>
                    <a:pt x="80" y="12"/>
                  </a:lnTo>
                  <a:lnTo>
                    <a:pt x="80" y="12"/>
                  </a:lnTo>
                  <a:lnTo>
                    <a:pt x="80" y="12"/>
                  </a:lnTo>
                  <a:lnTo>
                    <a:pt x="80" y="12"/>
                  </a:lnTo>
                  <a:lnTo>
                    <a:pt x="82" y="12"/>
                  </a:lnTo>
                  <a:lnTo>
                    <a:pt x="82" y="12"/>
                  </a:lnTo>
                  <a:lnTo>
                    <a:pt x="82"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5" y="12"/>
                  </a:lnTo>
                  <a:lnTo>
                    <a:pt x="96" y="12"/>
                  </a:lnTo>
                  <a:lnTo>
                    <a:pt x="96" y="12"/>
                  </a:lnTo>
                  <a:lnTo>
                    <a:pt x="96" y="12"/>
                  </a:lnTo>
                  <a:lnTo>
                    <a:pt x="98" y="12"/>
                  </a:lnTo>
                  <a:lnTo>
                    <a:pt x="98" y="12"/>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3" y="10"/>
                  </a:lnTo>
                  <a:lnTo>
                    <a:pt x="104" y="10"/>
                  </a:lnTo>
                  <a:lnTo>
                    <a:pt x="104" y="10"/>
                  </a:lnTo>
                  <a:lnTo>
                    <a:pt x="104" y="10"/>
                  </a:lnTo>
                  <a:lnTo>
                    <a:pt x="106" y="10"/>
                  </a:lnTo>
                  <a:lnTo>
                    <a:pt x="106" y="10"/>
                  </a:lnTo>
                  <a:lnTo>
                    <a:pt x="106" y="10"/>
                  </a:lnTo>
                  <a:lnTo>
                    <a:pt x="106" y="10"/>
                  </a:lnTo>
                  <a:lnTo>
                    <a:pt x="108" y="10"/>
                  </a:lnTo>
                  <a:lnTo>
                    <a:pt x="108" y="10"/>
                  </a:lnTo>
                  <a:lnTo>
                    <a:pt x="108" y="10"/>
                  </a:lnTo>
                  <a:lnTo>
                    <a:pt x="109" y="10"/>
                  </a:lnTo>
                  <a:lnTo>
                    <a:pt x="109" y="10"/>
                  </a:lnTo>
                  <a:lnTo>
                    <a:pt x="109" y="10"/>
                  </a:lnTo>
                  <a:lnTo>
                    <a:pt x="111" y="10"/>
                  </a:lnTo>
                  <a:lnTo>
                    <a:pt x="111" y="10"/>
                  </a:lnTo>
                  <a:lnTo>
                    <a:pt x="111" y="10"/>
                  </a:lnTo>
                  <a:lnTo>
                    <a:pt x="111" y="10"/>
                  </a:lnTo>
                  <a:lnTo>
                    <a:pt x="113" y="10"/>
                  </a:lnTo>
                  <a:lnTo>
                    <a:pt x="113" y="10"/>
                  </a:lnTo>
                  <a:lnTo>
                    <a:pt x="113" y="10"/>
                  </a:lnTo>
                  <a:lnTo>
                    <a:pt x="114" y="10"/>
                  </a:lnTo>
                  <a:lnTo>
                    <a:pt x="114" y="10"/>
                  </a:lnTo>
                  <a:lnTo>
                    <a:pt x="114" y="10"/>
                  </a:lnTo>
                  <a:lnTo>
                    <a:pt x="114" y="10"/>
                  </a:lnTo>
                  <a:lnTo>
                    <a:pt x="116" y="10"/>
                  </a:lnTo>
                  <a:lnTo>
                    <a:pt x="116" y="10"/>
                  </a:lnTo>
                  <a:lnTo>
                    <a:pt x="116" y="10"/>
                  </a:lnTo>
                  <a:lnTo>
                    <a:pt x="117" y="10"/>
                  </a:lnTo>
                  <a:lnTo>
                    <a:pt x="117" y="8"/>
                  </a:lnTo>
                  <a:lnTo>
                    <a:pt x="117" y="8"/>
                  </a:lnTo>
                  <a:lnTo>
                    <a:pt x="119" y="8"/>
                  </a:lnTo>
                  <a:lnTo>
                    <a:pt x="119" y="8"/>
                  </a:lnTo>
                  <a:lnTo>
                    <a:pt x="119" y="8"/>
                  </a:lnTo>
                  <a:lnTo>
                    <a:pt x="119" y="8"/>
                  </a:lnTo>
                  <a:lnTo>
                    <a:pt x="121" y="8"/>
                  </a:lnTo>
                  <a:lnTo>
                    <a:pt x="121" y="8"/>
                  </a:lnTo>
                  <a:lnTo>
                    <a:pt x="121" y="8"/>
                  </a:lnTo>
                  <a:lnTo>
                    <a:pt x="122" y="8"/>
                  </a:lnTo>
                  <a:lnTo>
                    <a:pt x="122" y="8"/>
                  </a:lnTo>
                  <a:lnTo>
                    <a:pt x="122" y="8"/>
                  </a:lnTo>
                  <a:lnTo>
                    <a:pt x="122" y="8"/>
                  </a:lnTo>
                  <a:lnTo>
                    <a:pt x="124" y="8"/>
                  </a:lnTo>
                  <a:lnTo>
                    <a:pt x="124" y="8"/>
                  </a:lnTo>
                  <a:lnTo>
                    <a:pt x="124" y="8"/>
                  </a:lnTo>
                  <a:lnTo>
                    <a:pt x="126" y="8"/>
                  </a:lnTo>
                  <a:lnTo>
                    <a:pt x="126" y="8"/>
                  </a:lnTo>
                  <a:lnTo>
                    <a:pt x="126" y="8"/>
                  </a:lnTo>
                  <a:lnTo>
                    <a:pt x="126" y="8"/>
                  </a:lnTo>
                  <a:lnTo>
                    <a:pt x="127" y="8"/>
                  </a:lnTo>
                  <a:lnTo>
                    <a:pt x="127" y="8"/>
                  </a:lnTo>
                  <a:lnTo>
                    <a:pt x="127" y="8"/>
                  </a:lnTo>
                  <a:lnTo>
                    <a:pt x="129" y="8"/>
                  </a:lnTo>
                  <a:lnTo>
                    <a:pt x="129" y="8"/>
                  </a:lnTo>
                  <a:lnTo>
                    <a:pt x="129" y="8"/>
                  </a:lnTo>
                  <a:lnTo>
                    <a:pt x="130" y="8"/>
                  </a:lnTo>
                  <a:lnTo>
                    <a:pt x="130" y="8"/>
                  </a:lnTo>
                  <a:lnTo>
                    <a:pt x="130" y="8"/>
                  </a:lnTo>
                  <a:lnTo>
                    <a:pt x="130" y="8"/>
                  </a:lnTo>
                  <a:lnTo>
                    <a:pt x="132" y="8"/>
                  </a:lnTo>
                  <a:lnTo>
                    <a:pt x="132" y="8"/>
                  </a:lnTo>
                  <a:lnTo>
                    <a:pt x="132" y="8"/>
                  </a:lnTo>
                  <a:lnTo>
                    <a:pt x="134" y="8"/>
                  </a:lnTo>
                  <a:lnTo>
                    <a:pt x="134" y="8"/>
                  </a:lnTo>
                  <a:lnTo>
                    <a:pt x="134" y="8"/>
                  </a:lnTo>
                  <a:lnTo>
                    <a:pt x="134" y="8"/>
                  </a:lnTo>
                  <a:lnTo>
                    <a:pt x="135" y="8"/>
                  </a:lnTo>
                  <a:lnTo>
                    <a:pt x="135" y="8"/>
                  </a:lnTo>
                  <a:lnTo>
                    <a:pt x="135" y="8"/>
                  </a:lnTo>
                  <a:lnTo>
                    <a:pt x="137" y="8"/>
                  </a:lnTo>
                  <a:lnTo>
                    <a:pt x="137" y="8"/>
                  </a:lnTo>
                  <a:lnTo>
                    <a:pt x="137" y="8"/>
                  </a:lnTo>
                  <a:lnTo>
                    <a:pt x="137" y="8"/>
                  </a:lnTo>
                  <a:lnTo>
                    <a:pt x="139" y="8"/>
                  </a:lnTo>
                  <a:lnTo>
                    <a:pt x="139" y="8"/>
                  </a:lnTo>
                  <a:lnTo>
                    <a:pt x="139" y="8"/>
                  </a:lnTo>
                  <a:lnTo>
                    <a:pt x="140" y="8"/>
                  </a:lnTo>
                  <a:lnTo>
                    <a:pt x="140" y="8"/>
                  </a:lnTo>
                  <a:lnTo>
                    <a:pt x="140" y="8"/>
                  </a:lnTo>
                  <a:lnTo>
                    <a:pt x="142" y="8"/>
                  </a:lnTo>
                  <a:lnTo>
                    <a:pt x="142" y="8"/>
                  </a:lnTo>
                  <a:lnTo>
                    <a:pt x="142" y="8"/>
                  </a:lnTo>
                  <a:lnTo>
                    <a:pt x="142" y="7"/>
                  </a:lnTo>
                  <a:lnTo>
                    <a:pt x="143" y="7"/>
                  </a:lnTo>
                  <a:lnTo>
                    <a:pt x="143" y="7"/>
                  </a:lnTo>
                  <a:lnTo>
                    <a:pt x="143" y="7"/>
                  </a:lnTo>
                  <a:lnTo>
                    <a:pt x="145" y="7"/>
                  </a:lnTo>
                  <a:lnTo>
                    <a:pt x="145" y="7"/>
                  </a:lnTo>
                  <a:lnTo>
                    <a:pt x="145" y="7"/>
                  </a:lnTo>
                  <a:lnTo>
                    <a:pt x="145"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6" y="7"/>
                  </a:lnTo>
                  <a:lnTo>
                    <a:pt x="156" y="7"/>
                  </a:lnTo>
                  <a:lnTo>
                    <a:pt x="156" y="7"/>
                  </a:lnTo>
                  <a:lnTo>
                    <a:pt x="156" y="7"/>
                  </a:lnTo>
                  <a:lnTo>
                    <a:pt x="158" y="7"/>
                  </a:lnTo>
                  <a:lnTo>
                    <a:pt x="158" y="7"/>
                  </a:lnTo>
                  <a:lnTo>
                    <a:pt x="158" y="7"/>
                  </a:lnTo>
                  <a:lnTo>
                    <a:pt x="160" y="5"/>
                  </a:lnTo>
                  <a:lnTo>
                    <a:pt x="160" y="5"/>
                  </a:lnTo>
                  <a:lnTo>
                    <a:pt x="160" y="5"/>
                  </a:lnTo>
                  <a:lnTo>
                    <a:pt x="161" y="5"/>
                  </a:lnTo>
                  <a:lnTo>
                    <a:pt x="161" y="5"/>
                  </a:lnTo>
                  <a:lnTo>
                    <a:pt x="161" y="5"/>
                  </a:lnTo>
                  <a:lnTo>
                    <a:pt x="161" y="5"/>
                  </a:lnTo>
                  <a:lnTo>
                    <a:pt x="163" y="5"/>
                  </a:lnTo>
                  <a:lnTo>
                    <a:pt x="163" y="5"/>
                  </a:lnTo>
                  <a:lnTo>
                    <a:pt x="163" y="5"/>
                  </a:lnTo>
                  <a:lnTo>
                    <a:pt x="165" y="5"/>
                  </a:lnTo>
                  <a:lnTo>
                    <a:pt x="165" y="5"/>
                  </a:lnTo>
                  <a:lnTo>
                    <a:pt x="165" y="5"/>
                  </a:lnTo>
                  <a:lnTo>
                    <a:pt x="165" y="5"/>
                  </a:lnTo>
                  <a:lnTo>
                    <a:pt x="166" y="5"/>
                  </a:lnTo>
                  <a:lnTo>
                    <a:pt x="166" y="5"/>
                  </a:lnTo>
                  <a:lnTo>
                    <a:pt x="166" y="5"/>
                  </a:lnTo>
                  <a:lnTo>
                    <a:pt x="168" y="5"/>
                  </a:lnTo>
                  <a:lnTo>
                    <a:pt x="168" y="5"/>
                  </a:lnTo>
                  <a:lnTo>
                    <a:pt x="168" y="5"/>
                  </a:lnTo>
                  <a:lnTo>
                    <a:pt x="168"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3"/>
                  </a:lnTo>
                  <a:lnTo>
                    <a:pt x="183" y="3"/>
                  </a:lnTo>
                  <a:lnTo>
                    <a:pt x="183" y="3"/>
                  </a:lnTo>
                  <a:lnTo>
                    <a:pt x="184" y="3"/>
                  </a:lnTo>
                  <a:lnTo>
                    <a:pt x="184" y="3"/>
                  </a:lnTo>
                  <a:lnTo>
                    <a:pt x="184" y="3"/>
                  </a:lnTo>
                  <a:lnTo>
                    <a:pt x="184" y="3"/>
                  </a:lnTo>
                  <a:lnTo>
                    <a:pt x="186" y="3"/>
                  </a:lnTo>
                  <a:lnTo>
                    <a:pt x="186" y="3"/>
                  </a:lnTo>
                  <a:lnTo>
                    <a:pt x="186" y="3"/>
                  </a:lnTo>
                  <a:lnTo>
                    <a:pt x="187" y="3"/>
                  </a:lnTo>
                  <a:lnTo>
                    <a:pt x="187" y="3"/>
                  </a:lnTo>
                  <a:lnTo>
                    <a:pt x="187" y="3"/>
                  </a:lnTo>
                  <a:lnTo>
                    <a:pt x="187"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199" y="3"/>
                  </a:lnTo>
                  <a:lnTo>
                    <a:pt x="200" y="1"/>
                  </a:lnTo>
                  <a:lnTo>
                    <a:pt x="200" y="1"/>
                  </a:lnTo>
                  <a:lnTo>
                    <a:pt x="200" y="1"/>
                  </a:lnTo>
                  <a:lnTo>
                    <a:pt x="202" y="1"/>
                  </a:lnTo>
                  <a:lnTo>
                    <a:pt x="202" y="1"/>
                  </a:lnTo>
                  <a:lnTo>
                    <a:pt x="202" y="1"/>
                  </a:lnTo>
                  <a:lnTo>
                    <a:pt x="204" y="1"/>
                  </a:lnTo>
                  <a:lnTo>
                    <a:pt x="204" y="1"/>
                  </a:lnTo>
                  <a:lnTo>
                    <a:pt x="204" y="1"/>
                  </a:lnTo>
                  <a:lnTo>
                    <a:pt x="204" y="1"/>
                  </a:lnTo>
                  <a:lnTo>
                    <a:pt x="205" y="1"/>
                  </a:lnTo>
                  <a:lnTo>
                    <a:pt x="205" y="1"/>
                  </a:lnTo>
                  <a:lnTo>
                    <a:pt x="205" y="1"/>
                  </a:lnTo>
                  <a:lnTo>
                    <a:pt x="207" y="1"/>
                  </a:lnTo>
                  <a:lnTo>
                    <a:pt x="207" y="1"/>
                  </a:lnTo>
                  <a:lnTo>
                    <a:pt x="207" y="1"/>
                  </a:lnTo>
                  <a:lnTo>
                    <a:pt x="207" y="1"/>
                  </a:lnTo>
                  <a:lnTo>
                    <a:pt x="209" y="1"/>
                  </a:lnTo>
                  <a:lnTo>
                    <a:pt x="209" y="1"/>
                  </a:lnTo>
                  <a:lnTo>
                    <a:pt x="209" y="1"/>
                  </a:lnTo>
                  <a:lnTo>
                    <a:pt x="210" y="1"/>
                  </a:lnTo>
                  <a:lnTo>
                    <a:pt x="210" y="1"/>
                  </a:lnTo>
                  <a:lnTo>
                    <a:pt x="210" y="1"/>
                  </a:lnTo>
                  <a:lnTo>
                    <a:pt x="212" y="1"/>
                  </a:lnTo>
                  <a:lnTo>
                    <a:pt x="212" y="1"/>
                  </a:lnTo>
                  <a:lnTo>
                    <a:pt x="212" y="1"/>
                  </a:lnTo>
                  <a:lnTo>
                    <a:pt x="212" y="1"/>
                  </a:lnTo>
                  <a:lnTo>
                    <a:pt x="213" y="1"/>
                  </a:lnTo>
                  <a:lnTo>
                    <a:pt x="213" y="1"/>
                  </a:lnTo>
                  <a:lnTo>
                    <a:pt x="213" y="1"/>
                  </a:lnTo>
                  <a:lnTo>
                    <a:pt x="215" y="1"/>
                  </a:lnTo>
                  <a:lnTo>
                    <a:pt x="215" y="1"/>
                  </a:lnTo>
                  <a:lnTo>
                    <a:pt x="215" y="1"/>
                  </a:lnTo>
                  <a:lnTo>
                    <a:pt x="215" y="1"/>
                  </a:lnTo>
                  <a:lnTo>
                    <a:pt x="217" y="1"/>
                  </a:lnTo>
                  <a:lnTo>
                    <a:pt x="217" y="1"/>
                  </a:lnTo>
                  <a:lnTo>
                    <a:pt x="217" y="1"/>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path>
              </a:pathLst>
            </a:custGeom>
            <a:noFill/>
            <a:ln w="1116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3366"/>
                </a:solidFill>
                <a:effectLst/>
                <a:uFillTx/>
                <a:latin typeface="Times New Roman"/>
              </a:endParaRPr>
            </a:p>
          </p:txBody>
        </p:sp>
        <p:sp>
          <p:nvSpPr>
            <p:cNvPr id="856" name=""/>
            <p:cNvSpPr/>
            <p:nvPr/>
          </p:nvSpPr>
          <p:spPr>
            <a:xfrm>
              <a:off x="2687760" y="6232680"/>
              <a:ext cx="189000" cy="17280"/>
            </a:xfrm>
            <a:custGeom>
              <a:avLst/>
              <a:gdLst/>
              <a:ahLst/>
              <a:rect l="l" t="t" r="r" b="b"/>
              <a:pathLst>
                <a:path w="238" h="20">
                  <a:moveTo>
                    <a:pt x="238" y="0"/>
                  </a:move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18" y="0"/>
                  </a:lnTo>
                  <a:lnTo>
                    <a:pt x="218" y="0"/>
                  </a:lnTo>
                  <a:lnTo>
                    <a:pt x="218" y="0"/>
                  </a:lnTo>
                  <a:lnTo>
                    <a:pt x="218" y="0"/>
                  </a:lnTo>
                  <a:lnTo>
                    <a:pt x="217" y="1"/>
                  </a:lnTo>
                  <a:lnTo>
                    <a:pt x="217" y="1"/>
                  </a:lnTo>
                  <a:lnTo>
                    <a:pt x="217" y="1"/>
                  </a:lnTo>
                  <a:lnTo>
                    <a:pt x="215" y="1"/>
                  </a:lnTo>
                  <a:lnTo>
                    <a:pt x="215" y="1"/>
                  </a:lnTo>
                  <a:lnTo>
                    <a:pt x="215" y="1"/>
                  </a:lnTo>
                  <a:lnTo>
                    <a:pt x="215" y="1"/>
                  </a:lnTo>
                  <a:lnTo>
                    <a:pt x="213" y="1"/>
                  </a:lnTo>
                  <a:lnTo>
                    <a:pt x="213" y="1"/>
                  </a:lnTo>
                  <a:lnTo>
                    <a:pt x="213" y="1"/>
                  </a:lnTo>
                  <a:lnTo>
                    <a:pt x="212" y="1"/>
                  </a:lnTo>
                  <a:lnTo>
                    <a:pt x="212" y="1"/>
                  </a:lnTo>
                  <a:lnTo>
                    <a:pt x="212" y="1"/>
                  </a:lnTo>
                  <a:lnTo>
                    <a:pt x="212" y="1"/>
                  </a:lnTo>
                  <a:lnTo>
                    <a:pt x="210" y="1"/>
                  </a:lnTo>
                  <a:lnTo>
                    <a:pt x="210" y="1"/>
                  </a:lnTo>
                  <a:lnTo>
                    <a:pt x="210" y="1"/>
                  </a:lnTo>
                  <a:lnTo>
                    <a:pt x="209" y="1"/>
                  </a:lnTo>
                  <a:lnTo>
                    <a:pt x="209" y="1"/>
                  </a:lnTo>
                  <a:lnTo>
                    <a:pt x="209" y="1"/>
                  </a:lnTo>
                  <a:lnTo>
                    <a:pt x="207" y="1"/>
                  </a:lnTo>
                  <a:lnTo>
                    <a:pt x="207" y="1"/>
                  </a:lnTo>
                  <a:lnTo>
                    <a:pt x="207" y="1"/>
                  </a:lnTo>
                  <a:lnTo>
                    <a:pt x="207" y="1"/>
                  </a:lnTo>
                  <a:lnTo>
                    <a:pt x="205" y="1"/>
                  </a:lnTo>
                  <a:lnTo>
                    <a:pt x="205" y="1"/>
                  </a:lnTo>
                  <a:lnTo>
                    <a:pt x="205" y="1"/>
                  </a:lnTo>
                  <a:lnTo>
                    <a:pt x="204" y="1"/>
                  </a:lnTo>
                  <a:lnTo>
                    <a:pt x="204" y="1"/>
                  </a:lnTo>
                  <a:lnTo>
                    <a:pt x="204" y="1"/>
                  </a:lnTo>
                  <a:lnTo>
                    <a:pt x="204" y="1"/>
                  </a:lnTo>
                  <a:lnTo>
                    <a:pt x="202" y="1"/>
                  </a:lnTo>
                  <a:lnTo>
                    <a:pt x="202" y="1"/>
                  </a:lnTo>
                  <a:lnTo>
                    <a:pt x="202" y="1"/>
                  </a:lnTo>
                  <a:lnTo>
                    <a:pt x="200" y="1"/>
                  </a:lnTo>
                  <a:lnTo>
                    <a:pt x="200" y="1"/>
                  </a:lnTo>
                  <a:lnTo>
                    <a:pt x="200" y="1"/>
                  </a:lnTo>
                  <a:lnTo>
                    <a:pt x="199" y="3"/>
                  </a:lnTo>
                  <a:lnTo>
                    <a:pt x="199" y="3"/>
                  </a:lnTo>
                  <a:lnTo>
                    <a:pt x="199" y="3"/>
                  </a:lnTo>
                  <a:lnTo>
                    <a:pt x="199" y="3"/>
                  </a:lnTo>
                  <a:lnTo>
                    <a:pt x="197" y="3"/>
                  </a:lnTo>
                  <a:lnTo>
                    <a:pt x="197" y="3"/>
                  </a:lnTo>
                  <a:lnTo>
                    <a:pt x="197" y="3"/>
                  </a:lnTo>
                  <a:lnTo>
                    <a:pt x="196"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7" y="3"/>
                  </a:lnTo>
                  <a:lnTo>
                    <a:pt x="187" y="3"/>
                  </a:lnTo>
                  <a:lnTo>
                    <a:pt x="187" y="3"/>
                  </a:lnTo>
                  <a:lnTo>
                    <a:pt x="187" y="3"/>
                  </a:lnTo>
                  <a:lnTo>
                    <a:pt x="186" y="3"/>
                  </a:lnTo>
                  <a:lnTo>
                    <a:pt x="186" y="3"/>
                  </a:lnTo>
                  <a:lnTo>
                    <a:pt x="186" y="3"/>
                  </a:lnTo>
                  <a:lnTo>
                    <a:pt x="184" y="3"/>
                  </a:lnTo>
                  <a:lnTo>
                    <a:pt x="184" y="3"/>
                  </a:lnTo>
                  <a:lnTo>
                    <a:pt x="184" y="3"/>
                  </a:lnTo>
                  <a:lnTo>
                    <a:pt x="184" y="3"/>
                  </a:lnTo>
                  <a:lnTo>
                    <a:pt x="183" y="3"/>
                  </a:lnTo>
                  <a:lnTo>
                    <a:pt x="183" y="3"/>
                  </a:lnTo>
                  <a:lnTo>
                    <a:pt x="183" y="3"/>
                  </a:lnTo>
                  <a:lnTo>
                    <a:pt x="181" y="5"/>
                  </a:lnTo>
                  <a:lnTo>
                    <a:pt x="181" y="5"/>
                  </a:lnTo>
                  <a:lnTo>
                    <a:pt x="181" y="5"/>
                  </a:lnTo>
                  <a:lnTo>
                    <a:pt x="181" y="5"/>
                  </a:lnTo>
                  <a:lnTo>
                    <a:pt x="179" y="5"/>
                  </a:lnTo>
                  <a:lnTo>
                    <a:pt x="179" y="5"/>
                  </a:lnTo>
                  <a:lnTo>
                    <a:pt x="179" y="5"/>
                  </a:lnTo>
                  <a:lnTo>
                    <a:pt x="178" y="5"/>
                  </a:lnTo>
                  <a:lnTo>
                    <a:pt x="178" y="5"/>
                  </a:lnTo>
                  <a:lnTo>
                    <a:pt x="178" y="5"/>
                  </a:lnTo>
                  <a:lnTo>
                    <a:pt x="176"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8" y="5"/>
                  </a:lnTo>
                  <a:lnTo>
                    <a:pt x="168" y="5"/>
                  </a:lnTo>
                  <a:lnTo>
                    <a:pt x="168" y="5"/>
                  </a:lnTo>
                  <a:lnTo>
                    <a:pt x="168" y="5"/>
                  </a:lnTo>
                  <a:lnTo>
                    <a:pt x="166" y="5"/>
                  </a:lnTo>
                  <a:lnTo>
                    <a:pt x="166" y="5"/>
                  </a:lnTo>
                  <a:lnTo>
                    <a:pt x="166" y="5"/>
                  </a:lnTo>
                  <a:lnTo>
                    <a:pt x="165" y="5"/>
                  </a:lnTo>
                  <a:lnTo>
                    <a:pt x="165" y="5"/>
                  </a:lnTo>
                  <a:lnTo>
                    <a:pt x="165" y="5"/>
                  </a:lnTo>
                  <a:lnTo>
                    <a:pt x="165" y="5"/>
                  </a:lnTo>
                  <a:lnTo>
                    <a:pt x="163" y="5"/>
                  </a:lnTo>
                  <a:lnTo>
                    <a:pt x="163" y="5"/>
                  </a:lnTo>
                  <a:lnTo>
                    <a:pt x="163" y="5"/>
                  </a:lnTo>
                  <a:lnTo>
                    <a:pt x="161" y="5"/>
                  </a:lnTo>
                  <a:lnTo>
                    <a:pt x="161" y="5"/>
                  </a:lnTo>
                  <a:lnTo>
                    <a:pt x="161" y="5"/>
                  </a:lnTo>
                  <a:lnTo>
                    <a:pt x="161" y="5"/>
                  </a:lnTo>
                  <a:lnTo>
                    <a:pt x="160" y="5"/>
                  </a:lnTo>
                  <a:lnTo>
                    <a:pt x="160" y="5"/>
                  </a:lnTo>
                  <a:lnTo>
                    <a:pt x="160" y="5"/>
                  </a:lnTo>
                  <a:lnTo>
                    <a:pt x="158" y="7"/>
                  </a:lnTo>
                  <a:lnTo>
                    <a:pt x="158" y="7"/>
                  </a:lnTo>
                  <a:lnTo>
                    <a:pt x="158" y="7"/>
                  </a:lnTo>
                  <a:lnTo>
                    <a:pt x="156" y="7"/>
                  </a:lnTo>
                  <a:lnTo>
                    <a:pt x="156" y="7"/>
                  </a:lnTo>
                  <a:lnTo>
                    <a:pt x="156" y="7"/>
                  </a:lnTo>
                  <a:lnTo>
                    <a:pt x="156" y="7"/>
                  </a:lnTo>
                  <a:lnTo>
                    <a:pt x="155" y="7"/>
                  </a:lnTo>
                  <a:lnTo>
                    <a:pt x="155" y="7"/>
                  </a:lnTo>
                  <a:lnTo>
                    <a:pt x="155" y="7"/>
                  </a:lnTo>
                  <a:lnTo>
                    <a:pt x="153" y="7"/>
                  </a:lnTo>
                  <a:lnTo>
                    <a:pt x="153" y="7"/>
                  </a:lnTo>
                  <a:lnTo>
                    <a:pt x="153" y="7"/>
                  </a:lnTo>
                  <a:lnTo>
                    <a:pt x="153" y="7"/>
                  </a:lnTo>
                  <a:lnTo>
                    <a:pt x="152" y="7"/>
                  </a:lnTo>
                  <a:lnTo>
                    <a:pt x="152" y="7"/>
                  </a:lnTo>
                  <a:lnTo>
                    <a:pt x="152" y="7"/>
                  </a:lnTo>
                  <a:lnTo>
                    <a:pt x="150" y="7"/>
                  </a:lnTo>
                  <a:lnTo>
                    <a:pt x="150" y="7"/>
                  </a:lnTo>
                  <a:lnTo>
                    <a:pt x="150" y="7"/>
                  </a:lnTo>
                  <a:lnTo>
                    <a:pt x="150" y="7"/>
                  </a:lnTo>
                  <a:lnTo>
                    <a:pt x="148" y="7"/>
                  </a:lnTo>
                  <a:lnTo>
                    <a:pt x="148" y="7"/>
                  </a:lnTo>
                  <a:lnTo>
                    <a:pt x="148" y="7"/>
                  </a:lnTo>
                  <a:lnTo>
                    <a:pt x="147" y="7"/>
                  </a:lnTo>
                  <a:lnTo>
                    <a:pt x="147" y="7"/>
                  </a:lnTo>
                  <a:lnTo>
                    <a:pt x="147" y="7"/>
                  </a:lnTo>
                  <a:lnTo>
                    <a:pt x="145" y="7"/>
                  </a:lnTo>
                  <a:lnTo>
                    <a:pt x="145" y="7"/>
                  </a:lnTo>
                  <a:lnTo>
                    <a:pt x="145" y="7"/>
                  </a:lnTo>
                  <a:lnTo>
                    <a:pt x="145" y="7"/>
                  </a:lnTo>
                  <a:lnTo>
                    <a:pt x="143" y="7"/>
                  </a:lnTo>
                  <a:lnTo>
                    <a:pt x="143" y="7"/>
                  </a:lnTo>
                  <a:lnTo>
                    <a:pt x="143" y="7"/>
                  </a:lnTo>
                  <a:lnTo>
                    <a:pt x="142" y="7"/>
                  </a:lnTo>
                  <a:lnTo>
                    <a:pt x="142" y="8"/>
                  </a:lnTo>
                  <a:lnTo>
                    <a:pt x="142" y="8"/>
                  </a:lnTo>
                  <a:lnTo>
                    <a:pt x="142" y="8"/>
                  </a:lnTo>
                  <a:lnTo>
                    <a:pt x="140" y="8"/>
                  </a:lnTo>
                  <a:lnTo>
                    <a:pt x="140" y="8"/>
                  </a:lnTo>
                  <a:lnTo>
                    <a:pt x="140" y="8"/>
                  </a:lnTo>
                  <a:lnTo>
                    <a:pt x="139" y="8"/>
                  </a:lnTo>
                  <a:lnTo>
                    <a:pt x="139" y="8"/>
                  </a:lnTo>
                  <a:lnTo>
                    <a:pt x="139" y="8"/>
                  </a:lnTo>
                  <a:lnTo>
                    <a:pt x="137" y="8"/>
                  </a:lnTo>
                  <a:lnTo>
                    <a:pt x="137" y="8"/>
                  </a:lnTo>
                  <a:lnTo>
                    <a:pt x="137" y="8"/>
                  </a:lnTo>
                  <a:lnTo>
                    <a:pt x="137" y="8"/>
                  </a:lnTo>
                  <a:lnTo>
                    <a:pt x="135" y="8"/>
                  </a:lnTo>
                  <a:lnTo>
                    <a:pt x="135" y="8"/>
                  </a:lnTo>
                  <a:lnTo>
                    <a:pt x="135" y="8"/>
                  </a:lnTo>
                  <a:lnTo>
                    <a:pt x="134" y="8"/>
                  </a:lnTo>
                  <a:lnTo>
                    <a:pt x="134" y="8"/>
                  </a:lnTo>
                  <a:lnTo>
                    <a:pt x="134" y="8"/>
                  </a:lnTo>
                  <a:lnTo>
                    <a:pt x="134" y="8"/>
                  </a:lnTo>
                  <a:lnTo>
                    <a:pt x="132" y="8"/>
                  </a:lnTo>
                  <a:lnTo>
                    <a:pt x="132" y="8"/>
                  </a:lnTo>
                  <a:lnTo>
                    <a:pt x="132" y="8"/>
                  </a:lnTo>
                  <a:lnTo>
                    <a:pt x="130" y="8"/>
                  </a:lnTo>
                  <a:lnTo>
                    <a:pt x="130" y="8"/>
                  </a:lnTo>
                  <a:lnTo>
                    <a:pt x="130" y="8"/>
                  </a:lnTo>
                  <a:lnTo>
                    <a:pt x="130" y="8"/>
                  </a:lnTo>
                  <a:lnTo>
                    <a:pt x="129" y="8"/>
                  </a:lnTo>
                  <a:lnTo>
                    <a:pt x="129" y="8"/>
                  </a:lnTo>
                  <a:lnTo>
                    <a:pt x="129" y="8"/>
                  </a:lnTo>
                  <a:lnTo>
                    <a:pt x="127" y="8"/>
                  </a:lnTo>
                  <a:lnTo>
                    <a:pt x="127" y="8"/>
                  </a:lnTo>
                  <a:lnTo>
                    <a:pt x="127" y="8"/>
                  </a:lnTo>
                  <a:lnTo>
                    <a:pt x="126" y="8"/>
                  </a:lnTo>
                  <a:lnTo>
                    <a:pt x="126" y="8"/>
                  </a:lnTo>
                  <a:lnTo>
                    <a:pt x="126" y="8"/>
                  </a:lnTo>
                  <a:lnTo>
                    <a:pt x="126" y="8"/>
                  </a:lnTo>
                  <a:lnTo>
                    <a:pt x="124" y="8"/>
                  </a:lnTo>
                  <a:lnTo>
                    <a:pt x="124" y="8"/>
                  </a:lnTo>
                  <a:lnTo>
                    <a:pt x="124" y="8"/>
                  </a:lnTo>
                  <a:lnTo>
                    <a:pt x="122" y="8"/>
                  </a:lnTo>
                  <a:lnTo>
                    <a:pt x="122" y="8"/>
                  </a:lnTo>
                  <a:lnTo>
                    <a:pt x="122" y="8"/>
                  </a:lnTo>
                  <a:lnTo>
                    <a:pt x="122" y="8"/>
                  </a:lnTo>
                  <a:lnTo>
                    <a:pt x="121" y="8"/>
                  </a:lnTo>
                  <a:lnTo>
                    <a:pt x="121" y="8"/>
                  </a:lnTo>
                  <a:lnTo>
                    <a:pt x="121" y="8"/>
                  </a:lnTo>
                  <a:lnTo>
                    <a:pt x="119" y="8"/>
                  </a:lnTo>
                  <a:lnTo>
                    <a:pt x="119" y="8"/>
                  </a:lnTo>
                  <a:lnTo>
                    <a:pt x="119" y="8"/>
                  </a:lnTo>
                  <a:lnTo>
                    <a:pt x="119" y="8"/>
                  </a:lnTo>
                  <a:lnTo>
                    <a:pt x="117" y="8"/>
                  </a:lnTo>
                  <a:lnTo>
                    <a:pt x="117" y="8"/>
                  </a:lnTo>
                  <a:lnTo>
                    <a:pt x="117" y="10"/>
                  </a:lnTo>
                  <a:lnTo>
                    <a:pt x="116" y="10"/>
                  </a:lnTo>
                  <a:lnTo>
                    <a:pt x="116" y="10"/>
                  </a:lnTo>
                  <a:lnTo>
                    <a:pt x="116" y="10"/>
                  </a:lnTo>
                  <a:lnTo>
                    <a:pt x="114" y="10"/>
                  </a:lnTo>
                  <a:lnTo>
                    <a:pt x="114" y="10"/>
                  </a:lnTo>
                  <a:lnTo>
                    <a:pt x="114" y="10"/>
                  </a:lnTo>
                  <a:lnTo>
                    <a:pt x="114" y="10"/>
                  </a:lnTo>
                  <a:lnTo>
                    <a:pt x="113" y="10"/>
                  </a:lnTo>
                  <a:lnTo>
                    <a:pt x="113" y="10"/>
                  </a:lnTo>
                  <a:lnTo>
                    <a:pt x="113" y="10"/>
                  </a:lnTo>
                  <a:lnTo>
                    <a:pt x="111" y="10"/>
                  </a:lnTo>
                  <a:lnTo>
                    <a:pt x="111" y="10"/>
                  </a:lnTo>
                  <a:lnTo>
                    <a:pt x="111" y="10"/>
                  </a:lnTo>
                  <a:lnTo>
                    <a:pt x="111" y="10"/>
                  </a:lnTo>
                  <a:lnTo>
                    <a:pt x="109" y="10"/>
                  </a:lnTo>
                  <a:lnTo>
                    <a:pt x="109" y="10"/>
                  </a:lnTo>
                  <a:lnTo>
                    <a:pt x="109" y="10"/>
                  </a:lnTo>
                  <a:lnTo>
                    <a:pt x="108" y="10"/>
                  </a:lnTo>
                  <a:lnTo>
                    <a:pt x="108" y="10"/>
                  </a:lnTo>
                  <a:lnTo>
                    <a:pt x="108" y="10"/>
                  </a:lnTo>
                  <a:lnTo>
                    <a:pt x="106" y="10"/>
                  </a:lnTo>
                  <a:lnTo>
                    <a:pt x="106" y="10"/>
                  </a:lnTo>
                  <a:lnTo>
                    <a:pt x="106" y="10"/>
                  </a:lnTo>
                  <a:lnTo>
                    <a:pt x="106" y="10"/>
                  </a:lnTo>
                  <a:lnTo>
                    <a:pt x="104" y="10"/>
                  </a:lnTo>
                  <a:lnTo>
                    <a:pt x="104" y="10"/>
                  </a:lnTo>
                  <a:lnTo>
                    <a:pt x="104" y="10"/>
                  </a:lnTo>
                  <a:lnTo>
                    <a:pt x="103" y="10"/>
                  </a:lnTo>
                  <a:lnTo>
                    <a:pt x="103" y="10"/>
                  </a:lnTo>
                  <a:lnTo>
                    <a:pt x="103" y="10"/>
                  </a:lnTo>
                  <a:lnTo>
                    <a:pt x="103" y="10"/>
                  </a:lnTo>
                  <a:lnTo>
                    <a:pt x="101" y="10"/>
                  </a:lnTo>
                  <a:lnTo>
                    <a:pt x="101" y="10"/>
                  </a:lnTo>
                  <a:lnTo>
                    <a:pt x="101" y="10"/>
                  </a:lnTo>
                  <a:lnTo>
                    <a:pt x="100" y="10"/>
                  </a:lnTo>
                  <a:lnTo>
                    <a:pt x="100" y="10"/>
                  </a:lnTo>
                  <a:lnTo>
                    <a:pt x="100" y="10"/>
                  </a:lnTo>
                  <a:lnTo>
                    <a:pt x="100" y="10"/>
                  </a:lnTo>
                  <a:lnTo>
                    <a:pt x="98" y="10"/>
                  </a:lnTo>
                  <a:lnTo>
                    <a:pt x="98" y="12"/>
                  </a:lnTo>
                  <a:lnTo>
                    <a:pt x="98" y="12"/>
                  </a:lnTo>
                  <a:lnTo>
                    <a:pt x="96" y="12"/>
                  </a:lnTo>
                  <a:lnTo>
                    <a:pt x="96" y="12"/>
                  </a:lnTo>
                  <a:lnTo>
                    <a:pt x="96" y="12"/>
                  </a:lnTo>
                  <a:lnTo>
                    <a:pt x="95" y="12"/>
                  </a:lnTo>
                  <a:lnTo>
                    <a:pt x="95" y="12"/>
                  </a:lnTo>
                  <a:lnTo>
                    <a:pt x="95" y="12"/>
                  </a:lnTo>
                  <a:lnTo>
                    <a:pt x="95" y="12"/>
                  </a:lnTo>
                  <a:lnTo>
                    <a:pt x="93" y="12"/>
                  </a:lnTo>
                  <a:lnTo>
                    <a:pt x="93" y="12"/>
                  </a:lnTo>
                  <a:lnTo>
                    <a:pt x="93" y="12"/>
                  </a:lnTo>
                  <a:lnTo>
                    <a:pt x="91"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3" y="12"/>
                  </a:lnTo>
                  <a:lnTo>
                    <a:pt x="83" y="12"/>
                  </a:lnTo>
                  <a:lnTo>
                    <a:pt x="83" y="12"/>
                  </a:lnTo>
                  <a:lnTo>
                    <a:pt x="83" y="12"/>
                  </a:lnTo>
                  <a:lnTo>
                    <a:pt x="82" y="12"/>
                  </a:lnTo>
                  <a:lnTo>
                    <a:pt x="82" y="12"/>
                  </a:lnTo>
                  <a:lnTo>
                    <a:pt x="82" y="12"/>
                  </a:lnTo>
                  <a:lnTo>
                    <a:pt x="80" y="12"/>
                  </a:lnTo>
                  <a:lnTo>
                    <a:pt x="80" y="12"/>
                  </a:lnTo>
                  <a:lnTo>
                    <a:pt x="80" y="12"/>
                  </a:lnTo>
                  <a:lnTo>
                    <a:pt x="80" y="12"/>
                  </a:lnTo>
                  <a:lnTo>
                    <a:pt x="78" y="12"/>
                  </a:lnTo>
                  <a:lnTo>
                    <a:pt x="78" y="14"/>
                  </a:lnTo>
                  <a:lnTo>
                    <a:pt x="78" y="14"/>
                  </a:lnTo>
                  <a:lnTo>
                    <a:pt x="77" y="14"/>
                  </a:lnTo>
                  <a:lnTo>
                    <a:pt x="77" y="14"/>
                  </a:lnTo>
                  <a:lnTo>
                    <a:pt x="77" y="14"/>
                  </a:lnTo>
                  <a:lnTo>
                    <a:pt x="75" y="14"/>
                  </a:lnTo>
                  <a:lnTo>
                    <a:pt x="75" y="14"/>
                  </a:lnTo>
                  <a:lnTo>
                    <a:pt x="75" y="14"/>
                  </a:lnTo>
                  <a:lnTo>
                    <a:pt x="75" y="14"/>
                  </a:lnTo>
                  <a:lnTo>
                    <a:pt x="73" y="14"/>
                  </a:lnTo>
                  <a:lnTo>
                    <a:pt x="73" y="14"/>
                  </a:lnTo>
                  <a:lnTo>
                    <a:pt x="73" y="14"/>
                  </a:lnTo>
                  <a:lnTo>
                    <a:pt x="72" y="14"/>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5" y="14"/>
                  </a:lnTo>
                  <a:lnTo>
                    <a:pt x="65" y="14"/>
                  </a:lnTo>
                  <a:lnTo>
                    <a:pt x="65" y="14"/>
                  </a:lnTo>
                  <a:lnTo>
                    <a:pt x="64" y="14"/>
                  </a:lnTo>
                  <a:lnTo>
                    <a:pt x="64" y="14"/>
                  </a:lnTo>
                  <a:lnTo>
                    <a:pt x="64" y="14"/>
                  </a:lnTo>
                  <a:lnTo>
                    <a:pt x="64" y="14"/>
                  </a:lnTo>
                  <a:lnTo>
                    <a:pt x="62" y="15"/>
                  </a:lnTo>
                  <a:lnTo>
                    <a:pt x="62" y="15"/>
                  </a:lnTo>
                  <a:lnTo>
                    <a:pt x="62" y="15"/>
                  </a:lnTo>
                  <a:lnTo>
                    <a:pt x="60" y="15"/>
                  </a:lnTo>
                  <a:lnTo>
                    <a:pt x="60" y="15"/>
                  </a:lnTo>
                  <a:lnTo>
                    <a:pt x="60" y="15"/>
                  </a:lnTo>
                  <a:lnTo>
                    <a:pt x="60" y="15"/>
                  </a:lnTo>
                  <a:lnTo>
                    <a:pt x="59" y="15"/>
                  </a:lnTo>
                  <a:lnTo>
                    <a:pt x="59" y="15"/>
                  </a:lnTo>
                  <a:lnTo>
                    <a:pt x="59" y="15"/>
                  </a:lnTo>
                  <a:lnTo>
                    <a:pt x="57" y="15"/>
                  </a:lnTo>
                  <a:lnTo>
                    <a:pt x="57" y="15"/>
                  </a:lnTo>
                  <a:lnTo>
                    <a:pt x="57" y="15"/>
                  </a:lnTo>
                  <a:lnTo>
                    <a:pt x="57" y="15"/>
                  </a:lnTo>
                  <a:lnTo>
                    <a:pt x="56" y="15"/>
                  </a:lnTo>
                  <a:lnTo>
                    <a:pt x="56" y="15"/>
                  </a:lnTo>
                  <a:lnTo>
                    <a:pt x="56" y="15"/>
                  </a:lnTo>
                  <a:lnTo>
                    <a:pt x="54" y="15"/>
                  </a:lnTo>
                  <a:lnTo>
                    <a:pt x="54" y="15"/>
                  </a:lnTo>
                  <a:lnTo>
                    <a:pt x="54" y="15"/>
                  </a:lnTo>
                  <a:lnTo>
                    <a:pt x="52" y="15"/>
                  </a:lnTo>
                  <a:lnTo>
                    <a:pt x="52" y="15"/>
                  </a:lnTo>
                  <a:lnTo>
                    <a:pt x="52" y="15"/>
                  </a:lnTo>
                  <a:lnTo>
                    <a:pt x="52" y="15"/>
                  </a:lnTo>
                  <a:lnTo>
                    <a:pt x="51" y="15"/>
                  </a:lnTo>
                  <a:lnTo>
                    <a:pt x="51" y="15"/>
                  </a:lnTo>
                  <a:lnTo>
                    <a:pt x="51" y="15"/>
                  </a:lnTo>
                  <a:lnTo>
                    <a:pt x="49" y="15"/>
                  </a:lnTo>
                  <a:lnTo>
                    <a:pt x="49" y="15"/>
                  </a:lnTo>
                  <a:lnTo>
                    <a:pt x="49" y="15"/>
                  </a:lnTo>
                  <a:lnTo>
                    <a:pt x="49" y="15"/>
                  </a:lnTo>
                  <a:lnTo>
                    <a:pt x="47" y="15"/>
                  </a:lnTo>
                  <a:lnTo>
                    <a:pt x="47" y="17"/>
                  </a:lnTo>
                  <a:lnTo>
                    <a:pt x="47" y="17"/>
                  </a:lnTo>
                  <a:lnTo>
                    <a:pt x="46" y="17"/>
                  </a:lnTo>
                  <a:lnTo>
                    <a:pt x="46" y="17"/>
                  </a:lnTo>
                  <a:lnTo>
                    <a:pt x="46" y="17"/>
                  </a:lnTo>
                  <a:lnTo>
                    <a:pt x="46" y="17"/>
                  </a:lnTo>
                  <a:lnTo>
                    <a:pt x="44" y="17"/>
                  </a:lnTo>
                  <a:lnTo>
                    <a:pt x="44" y="17"/>
                  </a:lnTo>
                  <a:lnTo>
                    <a:pt x="44" y="17"/>
                  </a:lnTo>
                  <a:lnTo>
                    <a:pt x="43" y="17"/>
                  </a:lnTo>
                  <a:lnTo>
                    <a:pt x="43" y="17"/>
                  </a:lnTo>
                  <a:lnTo>
                    <a:pt x="43" y="17"/>
                  </a:lnTo>
                  <a:lnTo>
                    <a:pt x="41" y="17"/>
                  </a:lnTo>
                  <a:lnTo>
                    <a:pt x="41" y="17"/>
                  </a:lnTo>
                  <a:lnTo>
                    <a:pt x="41" y="17"/>
                  </a:lnTo>
                  <a:lnTo>
                    <a:pt x="41" y="17"/>
                  </a:lnTo>
                  <a:lnTo>
                    <a:pt x="39" y="17"/>
                  </a:lnTo>
                  <a:lnTo>
                    <a:pt x="39" y="17"/>
                  </a:lnTo>
                  <a:lnTo>
                    <a:pt x="39" y="17"/>
                  </a:lnTo>
                  <a:lnTo>
                    <a:pt x="38" y="17"/>
                  </a:lnTo>
                  <a:lnTo>
                    <a:pt x="38" y="17"/>
                  </a:lnTo>
                  <a:lnTo>
                    <a:pt x="38" y="17"/>
                  </a:lnTo>
                  <a:lnTo>
                    <a:pt x="38" y="17"/>
                  </a:lnTo>
                  <a:lnTo>
                    <a:pt x="36" y="17"/>
                  </a:lnTo>
                  <a:lnTo>
                    <a:pt x="36" y="17"/>
                  </a:lnTo>
                  <a:lnTo>
                    <a:pt x="36" y="17"/>
                  </a:lnTo>
                  <a:lnTo>
                    <a:pt x="34" y="17"/>
                  </a:lnTo>
                  <a:lnTo>
                    <a:pt x="34" y="17"/>
                  </a:lnTo>
                  <a:lnTo>
                    <a:pt x="34" y="17"/>
                  </a:lnTo>
                  <a:lnTo>
                    <a:pt x="33" y="17"/>
                  </a:lnTo>
                  <a:lnTo>
                    <a:pt x="33" y="17"/>
                  </a:lnTo>
                  <a:lnTo>
                    <a:pt x="33" y="17"/>
                  </a:lnTo>
                  <a:lnTo>
                    <a:pt x="33" y="17"/>
                  </a:lnTo>
                  <a:lnTo>
                    <a:pt x="31" y="17"/>
                  </a:lnTo>
                  <a:lnTo>
                    <a:pt x="31" y="17"/>
                  </a:lnTo>
                  <a:lnTo>
                    <a:pt x="31" y="17"/>
                  </a:lnTo>
                  <a:lnTo>
                    <a:pt x="30" y="19"/>
                  </a:lnTo>
                  <a:lnTo>
                    <a:pt x="30" y="19"/>
                  </a:lnTo>
                  <a:lnTo>
                    <a:pt x="30" y="19"/>
                  </a:lnTo>
                  <a:lnTo>
                    <a:pt x="30" y="19"/>
                  </a:lnTo>
                  <a:lnTo>
                    <a:pt x="28" y="19"/>
                  </a:lnTo>
                  <a:lnTo>
                    <a:pt x="28" y="19"/>
                  </a:lnTo>
                  <a:lnTo>
                    <a:pt x="28" y="19"/>
                  </a:lnTo>
                  <a:lnTo>
                    <a:pt x="26" y="19"/>
                  </a:lnTo>
                  <a:lnTo>
                    <a:pt x="26" y="19"/>
                  </a:lnTo>
                  <a:lnTo>
                    <a:pt x="26" y="19"/>
                  </a:lnTo>
                  <a:lnTo>
                    <a:pt x="26" y="19"/>
                  </a:lnTo>
                  <a:lnTo>
                    <a:pt x="25" y="19"/>
                  </a:lnTo>
                  <a:lnTo>
                    <a:pt x="25" y="19"/>
                  </a:lnTo>
                  <a:lnTo>
                    <a:pt x="25" y="19"/>
                  </a:lnTo>
                  <a:lnTo>
                    <a:pt x="23" y="19"/>
                  </a:lnTo>
                  <a:lnTo>
                    <a:pt x="23" y="19"/>
                  </a:lnTo>
                  <a:lnTo>
                    <a:pt x="23" y="19"/>
                  </a:lnTo>
                  <a:lnTo>
                    <a:pt x="21" y="19"/>
                  </a:lnTo>
                  <a:lnTo>
                    <a:pt x="21" y="19"/>
                  </a:lnTo>
                  <a:lnTo>
                    <a:pt x="21" y="19"/>
                  </a:lnTo>
                  <a:lnTo>
                    <a:pt x="21" y="19"/>
                  </a:lnTo>
                  <a:lnTo>
                    <a:pt x="20" y="19"/>
                  </a:lnTo>
                  <a:lnTo>
                    <a:pt x="20" y="19"/>
                  </a:lnTo>
                  <a:lnTo>
                    <a:pt x="20" y="19"/>
                  </a:lnTo>
                  <a:lnTo>
                    <a:pt x="18" y="19"/>
                  </a:lnTo>
                  <a:lnTo>
                    <a:pt x="18" y="19"/>
                  </a:lnTo>
                  <a:lnTo>
                    <a:pt x="18" y="19"/>
                  </a:lnTo>
                  <a:lnTo>
                    <a:pt x="18" y="19"/>
                  </a:lnTo>
                  <a:lnTo>
                    <a:pt x="17" y="19"/>
                  </a:lnTo>
                  <a:lnTo>
                    <a:pt x="17" y="19"/>
                  </a:lnTo>
                  <a:lnTo>
                    <a:pt x="17" y="19"/>
                  </a:lnTo>
                  <a:lnTo>
                    <a:pt x="15" y="19"/>
                  </a:lnTo>
                  <a:lnTo>
                    <a:pt x="15" y="19"/>
                  </a:lnTo>
                  <a:lnTo>
                    <a:pt x="15" y="19"/>
                  </a:lnTo>
                  <a:lnTo>
                    <a:pt x="15" y="19"/>
                  </a:lnTo>
                  <a:lnTo>
                    <a:pt x="13" y="19"/>
                  </a:lnTo>
                  <a:lnTo>
                    <a:pt x="13" y="19"/>
                  </a:lnTo>
                  <a:lnTo>
                    <a:pt x="13" y="19"/>
                  </a:lnTo>
                  <a:lnTo>
                    <a:pt x="12" y="19"/>
                  </a:lnTo>
                  <a:lnTo>
                    <a:pt x="12" y="19"/>
                  </a:lnTo>
                  <a:lnTo>
                    <a:pt x="12" y="19"/>
                  </a:lnTo>
                  <a:lnTo>
                    <a:pt x="10" y="19"/>
                  </a:lnTo>
                  <a:lnTo>
                    <a:pt x="10" y="19"/>
                  </a:lnTo>
                  <a:lnTo>
                    <a:pt x="10" y="20"/>
                  </a:lnTo>
                  <a:lnTo>
                    <a:pt x="10" y="20"/>
                  </a:lnTo>
                  <a:lnTo>
                    <a:pt x="8" y="20"/>
                  </a:lnTo>
                  <a:lnTo>
                    <a:pt x="8" y="20"/>
                  </a:lnTo>
                  <a:lnTo>
                    <a:pt x="8" y="20"/>
                  </a:lnTo>
                  <a:lnTo>
                    <a:pt x="7" y="20"/>
                  </a:lnTo>
                  <a:lnTo>
                    <a:pt x="7" y="20"/>
                  </a:lnTo>
                  <a:lnTo>
                    <a:pt x="7" y="20"/>
                  </a:lnTo>
                  <a:lnTo>
                    <a:pt x="7" y="20"/>
                  </a:lnTo>
                  <a:lnTo>
                    <a:pt x="5" y="20"/>
                  </a:lnTo>
                  <a:lnTo>
                    <a:pt x="5" y="20"/>
                  </a:lnTo>
                  <a:lnTo>
                    <a:pt x="5" y="20"/>
                  </a:lnTo>
                  <a:lnTo>
                    <a:pt x="3" y="20"/>
                  </a:lnTo>
                  <a:lnTo>
                    <a:pt x="3" y="20"/>
                  </a:lnTo>
                  <a:lnTo>
                    <a:pt x="3" y="20"/>
                  </a:lnTo>
                  <a:lnTo>
                    <a:pt x="2" y="20"/>
                  </a:lnTo>
                  <a:lnTo>
                    <a:pt x="2" y="20"/>
                  </a:lnTo>
                  <a:lnTo>
                    <a:pt x="2" y="20"/>
                  </a:lnTo>
                  <a:lnTo>
                    <a:pt x="2" y="20"/>
                  </a:lnTo>
                  <a:lnTo>
                    <a:pt x="0" y="20"/>
                  </a:lnTo>
                  <a:lnTo>
                    <a:pt x="0" y="20"/>
                  </a:lnTo>
                </a:path>
              </a:pathLst>
            </a:custGeom>
            <a:noFill/>
            <a:ln w="1116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3366"/>
                </a:solidFill>
                <a:effectLst/>
                <a:uFillTx/>
                <a:latin typeface="Times New Roman"/>
              </a:endParaRPr>
            </a:p>
          </p:txBody>
        </p:sp>
        <p:sp>
          <p:nvSpPr>
            <p:cNvPr id="857" name=""/>
            <p:cNvSpPr/>
            <p:nvPr/>
          </p:nvSpPr>
          <p:spPr>
            <a:xfrm>
              <a:off x="2687760" y="6232680"/>
              <a:ext cx="189000" cy="17280"/>
            </a:xfrm>
            <a:custGeom>
              <a:avLst/>
              <a:gdLst/>
              <a:ahLst/>
              <a:rect l="l" t="t" r="r" b="b"/>
              <a:pathLst>
                <a:path w="238" h="20">
                  <a:moveTo>
                    <a:pt x="0" y="20"/>
                  </a:moveTo>
                  <a:lnTo>
                    <a:pt x="0" y="20"/>
                  </a:lnTo>
                  <a:lnTo>
                    <a:pt x="0" y="20"/>
                  </a:lnTo>
                  <a:lnTo>
                    <a:pt x="2" y="20"/>
                  </a:lnTo>
                  <a:lnTo>
                    <a:pt x="2" y="20"/>
                  </a:lnTo>
                  <a:lnTo>
                    <a:pt x="2" y="20"/>
                  </a:lnTo>
                  <a:lnTo>
                    <a:pt x="2" y="20"/>
                  </a:lnTo>
                  <a:lnTo>
                    <a:pt x="3" y="20"/>
                  </a:lnTo>
                  <a:lnTo>
                    <a:pt x="3" y="20"/>
                  </a:lnTo>
                  <a:lnTo>
                    <a:pt x="3" y="20"/>
                  </a:lnTo>
                  <a:lnTo>
                    <a:pt x="5" y="20"/>
                  </a:lnTo>
                  <a:lnTo>
                    <a:pt x="5" y="20"/>
                  </a:lnTo>
                  <a:lnTo>
                    <a:pt x="5" y="20"/>
                  </a:lnTo>
                  <a:lnTo>
                    <a:pt x="7" y="20"/>
                  </a:lnTo>
                  <a:lnTo>
                    <a:pt x="7" y="20"/>
                  </a:lnTo>
                  <a:lnTo>
                    <a:pt x="7" y="20"/>
                  </a:lnTo>
                  <a:lnTo>
                    <a:pt x="7" y="20"/>
                  </a:lnTo>
                  <a:lnTo>
                    <a:pt x="8" y="20"/>
                  </a:lnTo>
                  <a:lnTo>
                    <a:pt x="8" y="20"/>
                  </a:lnTo>
                  <a:lnTo>
                    <a:pt x="8" y="20"/>
                  </a:lnTo>
                  <a:lnTo>
                    <a:pt x="10" y="20"/>
                  </a:lnTo>
                  <a:lnTo>
                    <a:pt x="10" y="20"/>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9"/>
                  </a:lnTo>
                  <a:lnTo>
                    <a:pt x="18" y="19"/>
                  </a:lnTo>
                  <a:lnTo>
                    <a:pt x="18" y="19"/>
                  </a:lnTo>
                  <a:lnTo>
                    <a:pt x="18" y="19"/>
                  </a:lnTo>
                  <a:lnTo>
                    <a:pt x="18" y="19"/>
                  </a:lnTo>
                  <a:lnTo>
                    <a:pt x="20" y="19"/>
                  </a:lnTo>
                  <a:lnTo>
                    <a:pt x="20" y="19"/>
                  </a:lnTo>
                  <a:lnTo>
                    <a:pt x="20" y="19"/>
                  </a:lnTo>
                  <a:lnTo>
                    <a:pt x="21" y="19"/>
                  </a:lnTo>
                  <a:lnTo>
                    <a:pt x="21" y="19"/>
                  </a:lnTo>
                  <a:lnTo>
                    <a:pt x="21" y="19"/>
                  </a:lnTo>
                  <a:lnTo>
                    <a:pt x="21"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30" y="19"/>
                  </a:lnTo>
                  <a:lnTo>
                    <a:pt x="30" y="19"/>
                  </a:lnTo>
                  <a:lnTo>
                    <a:pt x="30" y="19"/>
                  </a:lnTo>
                  <a:lnTo>
                    <a:pt x="30" y="19"/>
                  </a:lnTo>
                  <a:lnTo>
                    <a:pt x="31" y="17"/>
                  </a:lnTo>
                  <a:lnTo>
                    <a:pt x="31" y="17"/>
                  </a:lnTo>
                  <a:lnTo>
                    <a:pt x="31" y="17"/>
                  </a:lnTo>
                  <a:lnTo>
                    <a:pt x="33" y="17"/>
                  </a:lnTo>
                  <a:lnTo>
                    <a:pt x="33" y="17"/>
                  </a:lnTo>
                  <a:lnTo>
                    <a:pt x="33" y="17"/>
                  </a:lnTo>
                  <a:lnTo>
                    <a:pt x="33" y="17"/>
                  </a:lnTo>
                  <a:lnTo>
                    <a:pt x="34" y="17"/>
                  </a:lnTo>
                  <a:lnTo>
                    <a:pt x="34" y="17"/>
                  </a:lnTo>
                  <a:lnTo>
                    <a:pt x="34"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7"/>
                  </a:lnTo>
                  <a:lnTo>
                    <a:pt x="44" y="17"/>
                  </a:lnTo>
                  <a:lnTo>
                    <a:pt x="44" y="17"/>
                  </a:lnTo>
                  <a:lnTo>
                    <a:pt x="46" y="17"/>
                  </a:lnTo>
                  <a:lnTo>
                    <a:pt x="46" y="17"/>
                  </a:lnTo>
                  <a:lnTo>
                    <a:pt x="46" y="17"/>
                  </a:lnTo>
                  <a:lnTo>
                    <a:pt x="46" y="17"/>
                  </a:lnTo>
                  <a:lnTo>
                    <a:pt x="47" y="17"/>
                  </a:lnTo>
                  <a:lnTo>
                    <a:pt x="47" y="17"/>
                  </a:lnTo>
                  <a:lnTo>
                    <a:pt x="47" y="15"/>
                  </a:lnTo>
                  <a:lnTo>
                    <a:pt x="49" y="15"/>
                  </a:lnTo>
                  <a:lnTo>
                    <a:pt x="49" y="15"/>
                  </a:lnTo>
                  <a:lnTo>
                    <a:pt x="49" y="15"/>
                  </a:lnTo>
                  <a:lnTo>
                    <a:pt x="49" y="15"/>
                  </a:lnTo>
                  <a:lnTo>
                    <a:pt x="51" y="15"/>
                  </a:lnTo>
                  <a:lnTo>
                    <a:pt x="51" y="15"/>
                  </a:lnTo>
                  <a:lnTo>
                    <a:pt x="51" y="15"/>
                  </a:lnTo>
                  <a:lnTo>
                    <a:pt x="52" y="15"/>
                  </a:lnTo>
                  <a:lnTo>
                    <a:pt x="52" y="15"/>
                  </a:lnTo>
                  <a:lnTo>
                    <a:pt x="52" y="15"/>
                  </a:lnTo>
                  <a:lnTo>
                    <a:pt x="52"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0" y="15"/>
                  </a:lnTo>
                  <a:lnTo>
                    <a:pt x="60" y="15"/>
                  </a:lnTo>
                  <a:lnTo>
                    <a:pt x="60" y="15"/>
                  </a:lnTo>
                  <a:lnTo>
                    <a:pt x="60" y="15"/>
                  </a:lnTo>
                  <a:lnTo>
                    <a:pt x="62" y="15"/>
                  </a:lnTo>
                  <a:lnTo>
                    <a:pt x="62" y="15"/>
                  </a:lnTo>
                  <a:lnTo>
                    <a:pt x="62" y="15"/>
                  </a:lnTo>
                  <a:lnTo>
                    <a:pt x="64" y="14"/>
                  </a:lnTo>
                  <a:lnTo>
                    <a:pt x="64" y="14"/>
                  </a:lnTo>
                  <a:lnTo>
                    <a:pt x="64" y="14"/>
                  </a:lnTo>
                  <a:lnTo>
                    <a:pt x="64" y="14"/>
                  </a:lnTo>
                  <a:lnTo>
                    <a:pt x="65" y="14"/>
                  </a:lnTo>
                  <a:lnTo>
                    <a:pt x="65" y="14"/>
                  </a:lnTo>
                  <a:lnTo>
                    <a:pt x="65"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5" y="14"/>
                  </a:lnTo>
                  <a:lnTo>
                    <a:pt x="77" y="14"/>
                  </a:lnTo>
                  <a:lnTo>
                    <a:pt x="77" y="14"/>
                  </a:lnTo>
                  <a:lnTo>
                    <a:pt x="77" y="14"/>
                  </a:lnTo>
                  <a:lnTo>
                    <a:pt x="78" y="14"/>
                  </a:lnTo>
                  <a:lnTo>
                    <a:pt x="78" y="14"/>
                  </a:lnTo>
                  <a:lnTo>
                    <a:pt x="78" y="12"/>
                  </a:lnTo>
                  <a:lnTo>
                    <a:pt x="80" y="12"/>
                  </a:lnTo>
                  <a:lnTo>
                    <a:pt x="80" y="12"/>
                  </a:lnTo>
                  <a:lnTo>
                    <a:pt x="80" y="12"/>
                  </a:lnTo>
                  <a:lnTo>
                    <a:pt x="80" y="12"/>
                  </a:lnTo>
                  <a:lnTo>
                    <a:pt x="82" y="12"/>
                  </a:lnTo>
                  <a:lnTo>
                    <a:pt x="82" y="12"/>
                  </a:lnTo>
                  <a:lnTo>
                    <a:pt x="82"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5" y="12"/>
                  </a:lnTo>
                  <a:lnTo>
                    <a:pt x="96" y="12"/>
                  </a:lnTo>
                  <a:lnTo>
                    <a:pt x="96" y="12"/>
                  </a:lnTo>
                  <a:lnTo>
                    <a:pt x="96" y="12"/>
                  </a:lnTo>
                  <a:lnTo>
                    <a:pt x="98" y="12"/>
                  </a:lnTo>
                  <a:lnTo>
                    <a:pt x="98" y="12"/>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3" y="10"/>
                  </a:lnTo>
                  <a:lnTo>
                    <a:pt x="104" y="10"/>
                  </a:lnTo>
                  <a:lnTo>
                    <a:pt x="104" y="10"/>
                  </a:lnTo>
                  <a:lnTo>
                    <a:pt x="104" y="10"/>
                  </a:lnTo>
                  <a:lnTo>
                    <a:pt x="106" y="10"/>
                  </a:lnTo>
                  <a:lnTo>
                    <a:pt x="106" y="10"/>
                  </a:lnTo>
                  <a:lnTo>
                    <a:pt x="106" y="10"/>
                  </a:lnTo>
                  <a:lnTo>
                    <a:pt x="106" y="10"/>
                  </a:lnTo>
                  <a:lnTo>
                    <a:pt x="108" y="10"/>
                  </a:lnTo>
                  <a:lnTo>
                    <a:pt x="108" y="10"/>
                  </a:lnTo>
                  <a:lnTo>
                    <a:pt x="108" y="10"/>
                  </a:lnTo>
                  <a:lnTo>
                    <a:pt x="109" y="10"/>
                  </a:lnTo>
                  <a:lnTo>
                    <a:pt x="109" y="10"/>
                  </a:lnTo>
                  <a:lnTo>
                    <a:pt x="109" y="10"/>
                  </a:lnTo>
                  <a:lnTo>
                    <a:pt x="111" y="10"/>
                  </a:lnTo>
                  <a:lnTo>
                    <a:pt x="111" y="10"/>
                  </a:lnTo>
                  <a:lnTo>
                    <a:pt x="111" y="10"/>
                  </a:lnTo>
                  <a:lnTo>
                    <a:pt x="111" y="10"/>
                  </a:lnTo>
                  <a:lnTo>
                    <a:pt x="113" y="10"/>
                  </a:lnTo>
                  <a:lnTo>
                    <a:pt x="113" y="10"/>
                  </a:lnTo>
                  <a:lnTo>
                    <a:pt x="113" y="10"/>
                  </a:lnTo>
                  <a:lnTo>
                    <a:pt x="114" y="10"/>
                  </a:lnTo>
                  <a:lnTo>
                    <a:pt x="114" y="10"/>
                  </a:lnTo>
                  <a:lnTo>
                    <a:pt x="114" y="10"/>
                  </a:lnTo>
                  <a:lnTo>
                    <a:pt x="114" y="10"/>
                  </a:lnTo>
                  <a:lnTo>
                    <a:pt x="116" y="10"/>
                  </a:lnTo>
                  <a:lnTo>
                    <a:pt x="116" y="10"/>
                  </a:lnTo>
                  <a:lnTo>
                    <a:pt x="116" y="10"/>
                  </a:lnTo>
                  <a:lnTo>
                    <a:pt x="117" y="10"/>
                  </a:lnTo>
                  <a:lnTo>
                    <a:pt x="117" y="8"/>
                  </a:lnTo>
                  <a:lnTo>
                    <a:pt x="117" y="8"/>
                  </a:lnTo>
                  <a:lnTo>
                    <a:pt x="119" y="8"/>
                  </a:lnTo>
                  <a:lnTo>
                    <a:pt x="119" y="8"/>
                  </a:lnTo>
                  <a:lnTo>
                    <a:pt x="119" y="8"/>
                  </a:lnTo>
                  <a:lnTo>
                    <a:pt x="119" y="8"/>
                  </a:lnTo>
                  <a:lnTo>
                    <a:pt x="121" y="8"/>
                  </a:lnTo>
                  <a:lnTo>
                    <a:pt x="121" y="8"/>
                  </a:lnTo>
                  <a:lnTo>
                    <a:pt x="121" y="8"/>
                  </a:lnTo>
                  <a:lnTo>
                    <a:pt x="122" y="8"/>
                  </a:lnTo>
                  <a:lnTo>
                    <a:pt x="122" y="8"/>
                  </a:lnTo>
                  <a:lnTo>
                    <a:pt x="122" y="8"/>
                  </a:lnTo>
                  <a:lnTo>
                    <a:pt x="122" y="8"/>
                  </a:lnTo>
                  <a:lnTo>
                    <a:pt x="124" y="8"/>
                  </a:lnTo>
                  <a:lnTo>
                    <a:pt x="124" y="8"/>
                  </a:lnTo>
                  <a:lnTo>
                    <a:pt x="124" y="8"/>
                  </a:lnTo>
                  <a:lnTo>
                    <a:pt x="126" y="8"/>
                  </a:lnTo>
                  <a:lnTo>
                    <a:pt x="126" y="8"/>
                  </a:lnTo>
                  <a:lnTo>
                    <a:pt x="126" y="8"/>
                  </a:lnTo>
                  <a:lnTo>
                    <a:pt x="126" y="8"/>
                  </a:lnTo>
                  <a:lnTo>
                    <a:pt x="127" y="8"/>
                  </a:lnTo>
                  <a:lnTo>
                    <a:pt x="127" y="8"/>
                  </a:lnTo>
                  <a:lnTo>
                    <a:pt x="127" y="8"/>
                  </a:lnTo>
                  <a:lnTo>
                    <a:pt x="129" y="8"/>
                  </a:lnTo>
                  <a:lnTo>
                    <a:pt x="129" y="8"/>
                  </a:lnTo>
                  <a:lnTo>
                    <a:pt x="129" y="8"/>
                  </a:lnTo>
                  <a:lnTo>
                    <a:pt x="130" y="8"/>
                  </a:lnTo>
                  <a:lnTo>
                    <a:pt x="130" y="8"/>
                  </a:lnTo>
                  <a:lnTo>
                    <a:pt x="130" y="8"/>
                  </a:lnTo>
                  <a:lnTo>
                    <a:pt x="130" y="8"/>
                  </a:lnTo>
                  <a:lnTo>
                    <a:pt x="132" y="8"/>
                  </a:lnTo>
                  <a:lnTo>
                    <a:pt x="132" y="8"/>
                  </a:lnTo>
                  <a:lnTo>
                    <a:pt x="132" y="8"/>
                  </a:lnTo>
                  <a:lnTo>
                    <a:pt x="134" y="8"/>
                  </a:lnTo>
                  <a:lnTo>
                    <a:pt x="134" y="8"/>
                  </a:lnTo>
                  <a:lnTo>
                    <a:pt x="134" y="8"/>
                  </a:lnTo>
                  <a:lnTo>
                    <a:pt x="134" y="8"/>
                  </a:lnTo>
                  <a:lnTo>
                    <a:pt x="135" y="8"/>
                  </a:lnTo>
                  <a:lnTo>
                    <a:pt x="135" y="8"/>
                  </a:lnTo>
                  <a:lnTo>
                    <a:pt x="135" y="8"/>
                  </a:lnTo>
                  <a:lnTo>
                    <a:pt x="137" y="8"/>
                  </a:lnTo>
                  <a:lnTo>
                    <a:pt x="137" y="8"/>
                  </a:lnTo>
                  <a:lnTo>
                    <a:pt x="137" y="8"/>
                  </a:lnTo>
                  <a:lnTo>
                    <a:pt x="137" y="8"/>
                  </a:lnTo>
                  <a:lnTo>
                    <a:pt x="139" y="8"/>
                  </a:lnTo>
                  <a:lnTo>
                    <a:pt x="139" y="8"/>
                  </a:lnTo>
                  <a:lnTo>
                    <a:pt x="139" y="8"/>
                  </a:lnTo>
                  <a:lnTo>
                    <a:pt x="140" y="8"/>
                  </a:lnTo>
                  <a:lnTo>
                    <a:pt x="140" y="8"/>
                  </a:lnTo>
                  <a:lnTo>
                    <a:pt x="140" y="8"/>
                  </a:lnTo>
                  <a:lnTo>
                    <a:pt x="142" y="8"/>
                  </a:lnTo>
                  <a:lnTo>
                    <a:pt x="142" y="8"/>
                  </a:lnTo>
                  <a:lnTo>
                    <a:pt x="142" y="8"/>
                  </a:lnTo>
                  <a:lnTo>
                    <a:pt x="142" y="7"/>
                  </a:lnTo>
                  <a:lnTo>
                    <a:pt x="143" y="7"/>
                  </a:lnTo>
                  <a:lnTo>
                    <a:pt x="143" y="7"/>
                  </a:lnTo>
                  <a:lnTo>
                    <a:pt x="143" y="7"/>
                  </a:lnTo>
                  <a:lnTo>
                    <a:pt x="145" y="7"/>
                  </a:lnTo>
                  <a:lnTo>
                    <a:pt x="145" y="7"/>
                  </a:lnTo>
                  <a:lnTo>
                    <a:pt x="145" y="7"/>
                  </a:lnTo>
                  <a:lnTo>
                    <a:pt x="145"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6" y="7"/>
                  </a:lnTo>
                  <a:lnTo>
                    <a:pt x="156" y="7"/>
                  </a:lnTo>
                  <a:lnTo>
                    <a:pt x="156" y="7"/>
                  </a:lnTo>
                  <a:lnTo>
                    <a:pt x="156" y="7"/>
                  </a:lnTo>
                  <a:lnTo>
                    <a:pt x="158" y="7"/>
                  </a:lnTo>
                  <a:lnTo>
                    <a:pt x="158" y="7"/>
                  </a:lnTo>
                  <a:lnTo>
                    <a:pt x="158" y="7"/>
                  </a:lnTo>
                  <a:lnTo>
                    <a:pt x="160" y="5"/>
                  </a:lnTo>
                  <a:lnTo>
                    <a:pt x="160" y="5"/>
                  </a:lnTo>
                  <a:lnTo>
                    <a:pt x="160" y="5"/>
                  </a:lnTo>
                  <a:lnTo>
                    <a:pt x="161" y="5"/>
                  </a:lnTo>
                  <a:lnTo>
                    <a:pt x="161" y="5"/>
                  </a:lnTo>
                  <a:lnTo>
                    <a:pt x="161" y="5"/>
                  </a:lnTo>
                  <a:lnTo>
                    <a:pt x="161" y="5"/>
                  </a:lnTo>
                  <a:lnTo>
                    <a:pt x="163" y="5"/>
                  </a:lnTo>
                  <a:lnTo>
                    <a:pt x="163" y="5"/>
                  </a:lnTo>
                  <a:lnTo>
                    <a:pt x="163" y="5"/>
                  </a:lnTo>
                  <a:lnTo>
                    <a:pt x="165" y="5"/>
                  </a:lnTo>
                  <a:lnTo>
                    <a:pt x="165" y="5"/>
                  </a:lnTo>
                  <a:lnTo>
                    <a:pt x="165" y="5"/>
                  </a:lnTo>
                  <a:lnTo>
                    <a:pt x="165" y="5"/>
                  </a:lnTo>
                  <a:lnTo>
                    <a:pt x="166" y="5"/>
                  </a:lnTo>
                  <a:lnTo>
                    <a:pt x="166" y="5"/>
                  </a:lnTo>
                  <a:lnTo>
                    <a:pt x="166" y="5"/>
                  </a:lnTo>
                  <a:lnTo>
                    <a:pt x="168" y="5"/>
                  </a:lnTo>
                  <a:lnTo>
                    <a:pt x="168" y="5"/>
                  </a:lnTo>
                  <a:lnTo>
                    <a:pt x="168" y="5"/>
                  </a:lnTo>
                  <a:lnTo>
                    <a:pt x="168"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3"/>
                  </a:lnTo>
                  <a:lnTo>
                    <a:pt x="183" y="3"/>
                  </a:lnTo>
                  <a:lnTo>
                    <a:pt x="183" y="3"/>
                  </a:lnTo>
                  <a:lnTo>
                    <a:pt x="184" y="3"/>
                  </a:lnTo>
                  <a:lnTo>
                    <a:pt x="184" y="3"/>
                  </a:lnTo>
                  <a:lnTo>
                    <a:pt x="184" y="3"/>
                  </a:lnTo>
                  <a:lnTo>
                    <a:pt x="184" y="3"/>
                  </a:lnTo>
                  <a:lnTo>
                    <a:pt x="186" y="3"/>
                  </a:lnTo>
                  <a:lnTo>
                    <a:pt x="186" y="3"/>
                  </a:lnTo>
                  <a:lnTo>
                    <a:pt x="186" y="3"/>
                  </a:lnTo>
                  <a:lnTo>
                    <a:pt x="187" y="3"/>
                  </a:lnTo>
                  <a:lnTo>
                    <a:pt x="187" y="3"/>
                  </a:lnTo>
                  <a:lnTo>
                    <a:pt x="187" y="3"/>
                  </a:lnTo>
                  <a:lnTo>
                    <a:pt x="187"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199" y="3"/>
                  </a:lnTo>
                  <a:lnTo>
                    <a:pt x="200" y="1"/>
                  </a:lnTo>
                  <a:lnTo>
                    <a:pt x="200" y="1"/>
                  </a:lnTo>
                  <a:lnTo>
                    <a:pt x="200" y="1"/>
                  </a:lnTo>
                  <a:lnTo>
                    <a:pt x="202" y="1"/>
                  </a:lnTo>
                  <a:lnTo>
                    <a:pt x="202" y="1"/>
                  </a:lnTo>
                  <a:lnTo>
                    <a:pt x="202" y="1"/>
                  </a:lnTo>
                  <a:lnTo>
                    <a:pt x="204" y="1"/>
                  </a:lnTo>
                  <a:lnTo>
                    <a:pt x="204" y="1"/>
                  </a:lnTo>
                  <a:lnTo>
                    <a:pt x="204" y="1"/>
                  </a:lnTo>
                  <a:lnTo>
                    <a:pt x="204" y="1"/>
                  </a:lnTo>
                  <a:lnTo>
                    <a:pt x="205" y="1"/>
                  </a:lnTo>
                  <a:lnTo>
                    <a:pt x="205" y="1"/>
                  </a:lnTo>
                  <a:lnTo>
                    <a:pt x="205" y="1"/>
                  </a:lnTo>
                  <a:lnTo>
                    <a:pt x="207" y="1"/>
                  </a:lnTo>
                  <a:lnTo>
                    <a:pt x="207" y="1"/>
                  </a:lnTo>
                  <a:lnTo>
                    <a:pt x="207" y="1"/>
                  </a:lnTo>
                  <a:lnTo>
                    <a:pt x="207" y="1"/>
                  </a:lnTo>
                  <a:lnTo>
                    <a:pt x="209" y="1"/>
                  </a:lnTo>
                  <a:lnTo>
                    <a:pt x="209" y="1"/>
                  </a:lnTo>
                  <a:lnTo>
                    <a:pt x="209" y="1"/>
                  </a:lnTo>
                  <a:lnTo>
                    <a:pt x="210" y="1"/>
                  </a:lnTo>
                  <a:lnTo>
                    <a:pt x="210" y="1"/>
                  </a:lnTo>
                  <a:lnTo>
                    <a:pt x="210" y="1"/>
                  </a:lnTo>
                  <a:lnTo>
                    <a:pt x="212" y="1"/>
                  </a:lnTo>
                  <a:lnTo>
                    <a:pt x="212" y="1"/>
                  </a:lnTo>
                  <a:lnTo>
                    <a:pt x="212" y="1"/>
                  </a:lnTo>
                  <a:lnTo>
                    <a:pt x="212" y="1"/>
                  </a:lnTo>
                  <a:lnTo>
                    <a:pt x="213" y="1"/>
                  </a:lnTo>
                  <a:lnTo>
                    <a:pt x="213" y="1"/>
                  </a:lnTo>
                  <a:lnTo>
                    <a:pt x="213" y="1"/>
                  </a:lnTo>
                  <a:lnTo>
                    <a:pt x="215" y="1"/>
                  </a:lnTo>
                  <a:lnTo>
                    <a:pt x="215" y="1"/>
                  </a:lnTo>
                  <a:lnTo>
                    <a:pt x="215" y="1"/>
                  </a:lnTo>
                  <a:lnTo>
                    <a:pt x="215" y="1"/>
                  </a:lnTo>
                  <a:lnTo>
                    <a:pt x="217" y="1"/>
                  </a:lnTo>
                  <a:lnTo>
                    <a:pt x="217" y="1"/>
                  </a:lnTo>
                  <a:lnTo>
                    <a:pt x="217" y="1"/>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18" y="0"/>
                  </a:lnTo>
                  <a:lnTo>
                    <a:pt x="218" y="0"/>
                  </a:lnTo>
                  <a:lnTo>
                    <a:pt x="218" y="0"/>
                  </a:lnTo>
                  <a:lnTo>
                    <a:pt x="218" y="0"/>
                  </a:lnTo>
                  <a:lnTo>
                    <a:pt x="217" y="1"/>
                  </a:lnTo>
                  <a:lnTo>
                    <a:pt x="217" y="1"/>
                  </a:lnTo>
                  <a:lnTo>
                    <a:pt x="217" y="1"/>
                  </a:lnTo>
                  <a:lnTo>
                    <a:pt x="215" y="1"/>
                  </a:lnTo>
                  <a:lnTo>
                    <a:pt x="215" y="1"/>
                  </a:lnTo>
                  <a:lnTo>
                    <a:pt x="215" y="1"/>
                  </a:lnTo>
                  <a:lnTo>
                    <a:pt x="215" y="1"/>
                  </a:lnTo>
                  <a:lnTo>
                    <a:pt x="213" y="1"/>
                  </a:lnTo>
                  <a:lnTo>
                    <a:pt x="213" y="1"/>
                  </a:lnTo>
                  <a:lnTo>
                    <a:pt x="213" y="1"/>
                  </a:lnTo>
                  <a:lnTo>
                    <a:pt x="212" y="1"/>
                  </a:lnTo>
                  <a:lnTo>
                    <a:pt x="212" y="1"/>
                  </a:lnTo>
                  <a:lnTo>
                    <a:pt x="212" y="1"/>
                  </a:lnTo>
                  <a:lnTo>
                    <a:pt x="212" y="1"/>
                  </a:lnTo>
                  <a:lnTo>
                    <a:pt x="210" y="1"/>
                  </a:lnTo>
                  <a:lnTo>
                    <a:pt x="210" y="1"/>
                  </a:lnTo>
                  <a:lnTo>
                    <a:pt x="210" y="1"/>
                  </a:lnTo>
                  <a:lnTo>
                    <a:pt x="209" y="1"/>
                  </a:lnTo>
                  <a:lnTo>
                    <a:pt x="209" y="1"/>
                  </a:lnTo>
                  <a:lnTo>
                    <a:pt x="209" y="1"/>
                  </a:lnTo>
                  <a:lnTo>
                    <a:pt x="207" y="1"/>
                  </a:lnTo>
                  <a:lnTo>
                    <a:pt x="207" y="1"/>
                  </a:lnTo>
                  <a:lnTo>
                    <a:pt x="207" y="1"/>
                  </a:lnTo>
                  <a:lnTo>
                    <a:pt x="207" y="1"/>
                  </a:lnTo>
                  <a:lnTo>
                    <a:pt x="205" y="1"/>
                  </a:lnTo>
                  <a:lnTo>
                    <a:pt x="205" y="1"/>
                  </a:lnTo>
                  <a:lnTo>
                    <a:pt x="205" y="1"/>
                  </a:lnTo>
                  <a:lnTo>
                    <a:pt x="204" y="1"/>
                  </a:lnTo>
                  <a:lnTo>
                    <a:pt x="204" y="1"/>
                  </a:lnTo>
                  <a:lnTo>
                    <a:pt x="204" y="1"/>
                  </a:lnTo>
                  <a:lnTo>
                    <a:pt x="204" y="1"/>
                  </a:lnTo>
                  <a:lnTo>
                    <a:pt x="202" y="1"/>
                  </a:lnTo>
                  <a:lnTo>
                    <a:pt x="202" y="1"/>
                  </a:lnTo>
                  <a:lnTo>
                    <a:pt x="202" y="1"/>
                  </a:lnTo>
                  <a:lnTo>
                    <a:pt x="200" y="1"/>
                  </a:lnTo>
                  <a:lnTo>
                    <a:pt x="200" y="1"/>
                  </a:lnTo>
                  <a:lnTo>
                    <a:pt x="200" y="1"/>
                  </a:lnTo>
                  <a:lnTo>
                    <a:pt x="199" y="3"/>
                  </a:lnTo>
                  <a:lnTo>
                    <a:pt x="199" y="3"/>
                  </a:lnTo>
                  <a:lnTo>
                    <a:pt x="199" y="3"/>
                  </a:lnTo>
                  <a:lnTo>
                    <a:pt x="199" y="3"/>
                  </a:lnTo>
                  <a:lnTo>
                    <a:pt x="197" y="3"/>
                  </a:lnTo>
                  <a:lnTo>
                    <a:pt x="197" y="3"/>
                  </a:lnTo>
                  <a:lnTo>
                    <a:pt x="197" y="3"/>
                  </a:lnTo>
                  <a:lnTo>
                    <a:pt x="196"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7" y="3"/>
                  </a:lnTo>
                  <a:lnTo>
                    <a:pt x="187" y="3"/>
                  </a:lnTo>
                  <a:lnTo>
                    <a:pt x="187" y="3"/>
                  </a:lnTo>
                  <a:lnTo>
                    <a:pt x="187" y="3"/>
                  </a:lnTo>
                  <a:lnTo>
                    <a:pt x="186" y="3"/>
                  </a:lnTo>
                  <a:lnTo>
                    <a:pt x="186" y="3"/>
                  </a:lnTo>
                  <a:lnTo>
                    <a:pt x="186" y="3"/>
                  </a:lnTo>
                  <a:lnTo>
                    <a:pt x="184" y="3"/>
                  </a:lnTo>
                  <a:lnTo>
                    <a:pt x="184" y="3"/>
                  </a:lnTo>
                  <a:lnTo>
                    <a:pt x="184" y="3"/>
                  </a:lnTo>
                  <a:lnTo>
                    <a:pt x="184" y="3"/>
                  </a:lnTo>
                  <a:lnTo>
                    <a:pt x="183" y="3"/>
                  </a:lnTo>
                  <a:lnTo>
                    <a:pt x="183" y="3"/>
                  </a:lnTo>
                  <a:lnTo>
                    <a:pt x="183" y="3"/>
                  </a:lnTo>
                  <a:lnTo>
                    <a:pt x="181" y="5"/>
                  </a:lnTo>
                  <a:lnTo>
                    <a:pt x="181" y="5"/>
                  </a:lnTo>
                  <a:lnTo>
                    <a:pt x="181" y="5"/>
                  </a:lnTo>
                  <a:lnTo>
                    <a:pt x="181" y="5"/>
                  </a:lnTo>
                  <a:lnTo>
                    <a:pt x="179" y="5"/>
                  </a:lnTo>
                  <a:lnTo>
                    <a:pt x="179" y="5"/>
                  </a:lnTo>
                  <a:lnTo>
                    <a:pt x="179" y="5"/>
                  </a:lnTo>
                  <a:lnTo>
                    <a:pt x="178" y="5"/>
                  </a:lnTo>
                  <a:lnTo>
                    <a:pt x="178" y="5"/>
                  </a:lnTo>
                  <a:lnTo>
                    <a:pt x="178" y="5"/>
                  </a:lnTo>
                  <a:lnTo>
                    <a:pt x="176"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8" y="5"/>
                  </a:lnTo>
                  <a:lnTo>
                    <a:pt x="168" y="5"/>
                  </a:lnTo>
                  <a:lnTo>
                    <a:pt x="168" y="5"/>
                  </a:lnTo>
                  <a:lnTo>
                    <a:pt x="168" y="5"/>
                  </a:lnTo>
                  <a:lnTo>
                    <a:pt x="166" y="5"/>
                  </a:lnTo>
                  <a:lnTo>
                    <a:pt x="166" y="5"/>
                  </a:lnTo>
                  <a:lnTo>
                    <a:pt x="166" y="5"/>
                  </a:lnTo>
                  <a:lnTo>
                    <a:pt x="165" y="5"/>
                  </a:lnTo>
                  <a:lnTo>
                    <a:pt x="165" y="5"/>
                  </a:lnTo>
                  <a:lnTo>
                    <a:pt x="165" y="5"/>
                  </a:lnTo>
                  <a:lnTo>
                    <a:pt x="165" y="5"/>
                  </a:lnTo>
                  <a:lnTo>
                    <a:pt x="163" y="5"/>
                  </a:lnTo>
                  <a:lnTo>
                    <a:pt x="163" y="5"/>
                  </a:lnTo>
                  <a:lnTo>
                    <a:pt x="163" y="5"/>
                  </a:lnTo>
                  <a:lnTo>
                    <a:pt x="161" y="5"/>
                  </a:lnTo>
                  <a:lnTo>
                    <a:pt x="161" y="5"/>
                  </a:lnTo>
                  <a:lnTo>
                    <a:pt x="161" y="5"/>
                  </a:lnTo>
                  <a:lnTo>
                    <a:pt x="161" y="5"/>
                  </a:lnTo>
                  <a:lnTo>
                    <a:pt x="160" y="5"/>
                  </a:lnTo>
                  <a:lnTo>
                    <a:pt x="160" y="5"/>
                  </a:lnTo>
                  <a:lnTo>
                    <a:pt x="160" y="5"/>
                  </a:lnTo>
                  <a:lnTo>
                    <a:pt x="158" y="7"/>
                  </a:lnTo>
                  <a:lnTo>
                    <a:pt x="158" y="7"/>
                  </a:lnTo>
                  <a:lnTo>
                    <a:pt x="158" y="7"/>
                  </a:lnTo>
                  <a:lnTo>
                    <a:pt x="156" y="7"/>
                  </a:lnTo>
                  <a:lnTo>
                    <a:pt x="156" y="7"/>
                  </a:lnTo>
                  <a:lnTo>
                    <a:pt x="156" y="7"/>
                  </a:lnTo>
                  <a:lnTo>
                    <a:pt x="156" y="7"/>
                  </a:lnTo>
                  <a:lnTo>
                    <a:pt x="155" y="7"/>
                  </a:lnTo>
                  <a:lnTo>
                    <a:pt x="155" y="7"/>
                  </a:lnTo>
                  <a:lnTo>
                    <a:pt x="155" y="7"/>
                  </a:lnTo>
                  <a:lnTo>
                    <a:pt x="153" y="7"/>
                  </a:lnTo>
                  <a:lnTo>
                    <a:pt x="153" y="7"/>
                  </a:lnTo>
                  <a:lnTo>
                    <a:pt x="153" y="7"/>
                  </a:lnTo>
                  <a:lnTo>
                    <a:pt x="153" y="7"/>
                  </a:lnTo>
                  <a:lnTo>
                    <a:pt x="152" y="7"/>
                  </a:lnTo>
                  <a:lnTo>
                    <a:pt x="152" y="7"/>
                  </a:lnTo>
                  <a:lnTo>
                    <a:pt x="152" y="7"/>
                  </a:lnTo>
                  <a:lnTo>
                    <a:pt x="150" y="7"/>
                  </a:lnTo>
                  <a:lnTo>
                    <a:pt x="150" y="7"/>
                  </a:lnTo>
                  <a:lnTo>
                    <a:pt x="150" y="7"/>
                  </a:lnTo>
                  <a:lnTo>
                    <a:pt x="150" y="7"/>
                  </a:lnTo>
                  <a:lnTo>
                    <a:pt x="148" y="7"/>
                  </a:lnTo>
                  <a:lnTo>
                    <a:pt x="148" y="7"/>
                  </a:lnTo>
                  <a:lnTo>
                    <a:pt x="148" y="7"/>
                  </a:lnTo>
                  <a:lnTo>
                    <a:pt x="147" y="7"/>
                  </a:lnTo>
                  <a:lnTo>
                    <a:pt x="147" y="7"/>
                  </a:lnTo>
                  <a:lnTo>
                    <a:pt x="147" y="7"/>
                  </a:lnTo>
                  <a:lnTo>
                    <a:pt x="145" y="7"/>
                  </a:lnTo>
                  <a:lnTo>
                    <a:pt x="145" y="7"/>
                  </a:lnTo>
                  <a:lnTo>
                    <a:pt x="145" y="7"/>
                  </a:lnTo>
                  <a:lnTo>
                    <a:pt x="145" y="7"/>
                  </a:lnTo>
                  <a:lnTo>
                    <a:pt x="143" y="7"/>
                  </a:lnTo>
                  <a:lnTo>
                    <a:pt x="143" y="7"/>
                  </a:lnTo>
                  <a:lnTo>
                    <a:pt x="143" y="7"/>
                  </a:lnTo>
                  <a:lnTo>
                    <a:pt x="142" y="7"/>
                  </a:lnTo>
                  <a:lnTo>
                    <a:pt x="142" y="8"/>
                  </a:lnTo>
                  <a:lnTo>
                    <a:pt x="142" y="8"/>
                  </a:lnTo>
                  <a:lnTo>
                    <a:pt x="142" y="8"/>
                  </a:lnTo>
                  <a:lnTo>
                    <a:pt x="140" y="8"/>
                  </a:lnTo>
                  <a:lnTo>
                    <a:pt x="140" y="8"/>
                  </a:lnTo>
                  <a:lnTo>
                    <a:pt x="140" y="8"/>
                  </a:lnTo>
                  <a:lnTo>
                    <a:pt x="139" y="8"/>
                  </a:lnTo>
                  <a:lnTo>
                    <a:pt x="139" y="8"/>
                  </a:lnTo>
                  <a:lnTo>
                    <a:pt x="139" y="8"/>
                  </a:lnTo>
                  <a:lnTo>
                    <a:pt x="137" y="8"/>
                  </a:lnTo>
                  <a:lnTo>
                    <a:pt x="137" y="8"/>
                  </a:lnTo>
                  <a:lnTo>
                    <a:pt x="137" y="8"/>
                  </a:lnTo>
                  <a:lnTo>
                    <a:pt x="137" y="8"/>
                  </a:lnTo>
                  <a:lnTo>
                    <a:pt x="135" y="8"/>
                  </a:lnTo>
                  <a:lnTo>
                    <a:pt x="135" y="8"/>
                  </a:lnTo>
                  <a:lnTo>
                    <a:pt x="135" y="8"/>
                  </a:lnTo>
                  <a:lnTo>
                    <a:pt x="134" y="8"/>
                  </a:lnTo>
                  <a:lnTo>
                    <a:pt x="134" y="8"/>
                  </a:lnTo>
                  <a:lnTo>
                    <a:pt x="134" y="8"/>
                  </a:lnTo>
                  <a:lnTo>
                    <a:pt x="134" y="8"/>
                  </a:lnTo>
                  <a:lnTo>
                    <a:pt x="132" y="8"/>
                  </a:lnTo>
                  <a:lnTo>
                    <a:pt x="132" y="8"/>
                  </a:lnTo>
                  <a:lnTo>
                    <a:pt x="132" y="8"/>
                  </a:lnTo>
                  <a:lnTo>
                    <a:pt x="130" y="8"/>
                  </a:lnTo>
                  <a:lnTo>
                    <a:pt x="130" y="8"/>
                  </a:lnTo>
                  <a:lnTo>
                    <a:pt x="130" y="8"/>
                  </a:lnTo>
                  <a:lnTo>
                    <a:pt x="130" y="8"/>
                  </a:lnTo>
                  <a:lnTo>
                    <a:pt x="129" y="8"/>
                  </a:lnTo>
                  <a:lnTo>
                    <a:pt x="129" y="8"/>
                  </a:lnTo>
                  <a:lnTo>
                    <a:pt x="129" y="8"/>
                  </a:lnTo>
                  <a:lnTo>
                    <a:pt x="127" y="8"/>
                  </a:lnTo>
                  <a:lnTo>
                    <a:pt x="127" y="8"/>
                  </a:lnTo>
                  <a:lnTo>
                    <a:pt x="127" y="8"/>
                  </a:lnTo>
                  <a:lnTo>
                    <a:pt x="126" y="8"/>
                  </a:lnTo>
                  <a:lnTo>
                    <a:pt x="126" y="8"/>
                  </a:lnTo>
                  <a:lnTo>
                    <a:pt x="126" y="8"/>
                  </a:lnTo>
                  <a:lnTo>
                    <a:pt x="126" y="8"/>
                  </a:lnTo>
                  <a:lnTo>
                    <a:pt x="124" y="8"/>
                  </a:lnTo>
                  <a:lnTo>
                    <a:pt x="124" y="8"/>
                  </a:lnTo>
                  <a:lnTo>
                    <a:pt x="124" y="8"/>
                  </a:lnTo>
                  <a:lnTo>
                    <a:pt x="122" y="8"/>
                  </a:lnTo>
                  <a:lnTo>
                    <a:pt x="122" y="8"/>
                  </a:lnTo>
                  <a:lnTo>
                    <a:pt x="122" y="8"/>
                  </a:lnTo>
                  <a:lnTo>
                    <a:pt x="122" y="8"/>
                  </a:lnTo>
                  <a:lnTo>
                    <a:pt x="121" y="8"/>
                  </a:lnTo>
                  <a:lnTo>
                    <a:pt x="121" y="8"/>
                  </a:lnTo>
                  <a:lnTo>
                    <a:pt x="121" y="8"/>
                  </a:lnTo>
                  <a:lnTo>
                    <a:pt x="119" y="8"/>
                  </a:lnTo>
                  <a:lnTo>
                    <a:pt x="119" y="8"/>
                  </a:lnTo>
                  <a:lnTo>
                    <a:pt x="119" y="8"/>
                  </a:lnTo>
                  <a:lnTo>
                    <a:pt x="119" y="8"/>
                  </a:lnTo>
                  <a:lnTo>
                    <a:pt x="117" y="8"/>
                  </a:lnTo>
                  <a:lnTo>
                    <a:pt x="117" y="8"/>
                  </a:lnTo>
                  <a:lnTo>
                    <a:pt x="117" y="10"/>
                  </a:lnTo>
                  <a:lnTo>
                    <a:pt x="116" y="10"/>
                  </a:lnTo>
                  <a:lnTo>
                    <a:pt x="116" y="10"/>
                  </a:lnTo>
                  <a:lnTo>
                    <a:pt x="116" y="10"/>
                  </a:lnTo>
                  <a:lnTo>
                    <a:pt x="114" y="10"/>
                  </a:lnTo>
                  <a:lnTo>
                    <a:pt x="114" y="10"/>
                  </a:lnTo>
                  <a:lnTo>
                    <a:pt x="114" y="10"/>
                  </a:lnTo>
                  <a:lnTo>
                    <a:pt x="114" y="10"/>
                  </a:lnTo>
                  <a:lnTo>
                    <a:pt x="113" y="10"/>
                  </a:lnTo>
                  <a:lnTo>
                    <a:pt x="113" y="10"/>
                  </a:lnTo>
                  <a:lnTo>
                    <a:pt x="113" y="10"/>
                  </a:lnTo>
                  <a:lnTo>
                    <a:pt x="111" y="10"/>
                  </a:lnTo>
                  <a:lnTo>
                    <a:pt x="111" y="10"/>
                  </a:lnTo>
                  <a:lnTo>
                    <a:pt x="111" y="10"/>
                  </a:lnTo>
                  <a:lnTo>
                    <a:pt x="111" y="10"/>
                  </a:lnTo>
                  <a:lnTo>
                    <a:pt x="109" y="10"/>
                  </a:lnTo>
                  <a:lnTo>
                    <a:pt x="109" y="10"/>
                  </a:lnTo>
                  <a:lnTo>
                    <a:pt x="109" y="10"/>
                  </a:lnTo>
                  <a:lnTo>
                    <a:pt x="108" y="10"/>
                  </a:lnTo>
                  <a:lnTo>
                    <a:pt x="108" y="10"/>
                  </a:lnTo>
                  <a:lnTo>
                    <a:pt x="108" y="10"/>
                  </a:lnTo>
                  <a:lnTo>
                    <a:pt x="106" y="10"/>
                  </a:lnTo>
                  <a:lnTo>
                    <a:pt x="106" y="10"/>
                  </a:lnTo>
                  <a:lnTo>
                    <a:pt x="106" y="10"/>
                  </a:lnTo>
                  <a:lnTo>
                    <a:pt x="106" y="10"/>
                  </a:lnTo>
                  <a:lnTo>
                    <a:pt x="104" y="10"/>
                  </a:lnTo>
                  <a:lnTo>
                    <a:pt x="104" y="10"/>
                  </a:lnTo>
                  <a:lnTo>
                    <a:pt x="104" y="10"/>
                  </a:lnTo>
                  <a:lnTo>
                    <a:pt x="103" y="10"/>
                  </a:lnTo>
                  <a:lnTo>
                    <a:pt x="103" y="10"/>
                  </a:lnTo>
                  <a:lnTo>
                    <a:pt x="103" y="10"/>
                  </a:lnTo>
                  <a:lnTo>
                    <a:pt x="103" y="10"/>
                  </a:lnTo>
                  <a:lnTo>
                    <a:pt x="101" y="10"/>
                  </a:lnTo>
                  <a:lnTo>
                    <a:pt x="101" y="10"/>
                  </a:lnTo>
                  <a:lnTo>
                    <a:pt x="101" y="10"/>
                  </a:lnTo>
                  <a:lnTo>
                    <a:pt x="100" y="10"/>
                  </a:lnTo>
                  <a:lnTo>
                    <a:pt x="100" y="10"/>
                  </a:lnTo>
                  <a:lnTo>
                    <a:pt x="100" y="10"/>
                  </a:lnTo>
                  <a:lnTo>
                    <a:pt x="100" y="10"/>
                  </a:lnTo>
                  <a:lnTo>
                    <a:pt x="98" y="10"/>
                  </a:lnTo>
                  <a:lnTo>
                    <a:pt x="98" y="12"/>
                  </a:lnTo>
                  <a:lnTo>
                    <a:pt x="98" y="12"/>
                  </a:lnTo>
                  <a:lnTo>
                    <a:pt x="96" y="12"/>
                  </a:lnTo>
                  <a:lnTo>
                    <a:pt x="96" y="12"/>
                  </a:lnTo>
                  <a:lnTo>
                    <a:pt x="96" y="12"/>
                  </a:lnTo>
                  <a:lnTo>
                    <a:pt x="95" y="12"/>
                  </a:lnTo>
                  <a:lnTo>
                    <a:pt x="95" y="12"/>
                  </a:lnTo>
                  <a:lnTo>
                    <a:pt x="95" y="12"/>
                  </a:lnTo>
                  <a:lnTo>
                    <a:pt x="95" y="12"/>
                  </a:lnTo>
                  <a:lnTo>
                    <a:pt x="93" y="12"/>
                  </a:lnTo>
                  <a:lnTo>
                    <a:pt x="93" y="12"/>
                  </a:lnTo>
                  <a:lnTo>
                    <a:pt x="93" y="12"/>
                  </a:lnTo>
                  <a:lnTo>
                    <a:pt x="91"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3" y="12"/>
                  </a:lnTo>
                  <a:lnTo>
                    <a:pt x="83" y="12"/>
                  </a:lnTo>
                  <a:lnTo>
                    <a:pt x="83" y="12"/>
                  </a:lnTo>
                  <a:lnTo>
                    <a:pt x="83" y="12"/>
                  </a:lnTo>
                  <a:lnTo>
                    <a:pt x="82" y="12"/>
                  </a:lnTo>
                  <a:lnTo>
                    <a:pt x="82" y="12"/>
                  </a:lnTo>
                  <a:lnTo>
                    <a:pt x="82" y="12"/>
                  </a:lnTo>
                  <a:lnTo>
                    <a:pt x="80" y="12"/>
                  </a:lnTo>
                  <a:lnTo>
                    <a:pt x="80" y="12"/>
                  </a:lnTo>
                  <a:lnTo>
                    <a:pt x="80" y="12"/>
                  </a:lnTo>
                  <a:lnTo>
                    <a:pt x="80" y="12"/>
                  </a:lnTo>
                  <a:lnTo>
                    <a:pt x="78" y="12"/>
                  </a:lnTo>
                  <a:lnTo>
                    <a:pt x="78" y="14"/>
                  </a:lnTo>
                  <a:lnTo>
                    <a:pt x="78" y="14"/>
                  </a:lnTo>
                  <a:lnTo>
                    <a:pt x="77" y="14"/>
                  </a:lnTo>
                  <a:lnTo>
                    <a:pt x="77" y="14"/>
                  </a:lnTo>
                  <a:lnTo>
                    <a:pt x="77" y="14"/>
                  </a:lnTo>
                  <a:lnTo>
                    <a:pt x="75" y="14"/>
                  </a:lnTo>
                  <a:lnTo>
                    <a:pt x="75" y="14"/>
                  </a:lnTo>
                  <a:lnTo>
                    <a:pt x="75" y="14"/>
                  </a:lnTo>
                  <a:lnTo>
                    <a:pt x="75" y="14"/>
                  </a:lnTo>
                  <a:lnTo>
                    <a:pt x="73" y="14"/>
                  </a:lnTo>
                  <a:lnTo>
                    <a:pt x="73" y="14"/>
                  </a:lnTo>
                  <a:lnTo>
                    <a:pt x="73" y="14"/>
                  </a:lnTo>
                  <a:lnTo>
                    <a:pt x="72" y="14"/>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5" y="14"/>
                  </a:lnTo>
                  <a:lnTo>
                    <a:pt x="65" y="14"/>
                  </a:lnTo>
                  <a:lnTo>
                    <a:pt x="65" y="14"/>
                  </a:lnTo>
                  <a:lnTo>
                    <a:pt x="64" y="14"/>
                  </a:lnTo>
                  <a:lnTo>
                    <a:pt x="64" y="14"/>
                  </a:lnTo>
                  <a:lnTo>
                    <a:pt x="64" y="14"/>
                  </a:lnTo>
                  <a:lnTo>
                    <a:pt x="64" y="14"/>
                  </a:lnTo>
                  <a:lnTo>
                    <a:pt x="62" y="15"/>
                  </a:lnTo>
                  <a:lnTo>
                    <a:pt x="62" y="15"/>
                  </a:lnTo>
                  <a:lnTo>
                    <a:pt x="62" y="15"/>
                  </a:lnTo>
                  <a:lnTo>
                    <a:pt x="60" y="15"/>
                  </a:lnTo>
                  <a:lnTo>
                    <a:pt x="60" y="15"/>
                  </a:lnTo>
                  <a:lnTo>
                    <a:pt x="60" y="15"/>
                  </a:lnTo>
                  <a:lnTo>
                    <a:pt x="60" y="15"/>
                  </a:lnTo>
                  <a:lnTo>
                    <a:pt x="59" y="15"/>
                  </a:lnTo>
                  <a:lnTo>
                    <a:pt x="59" y="15"/>
                  </a:lnTo>
                  <a:lnTo>
                    <a:pt x="59" y="15"/>
                  </a:lnTo>
                  <a:lnTo>
                    <a:pt x="57" y="15"/>
                  </a:lnTo>
                  <a:lnTo>
                    <a:pt x="57" y="15"/>
                  </a:lnTo>
                  <a:lnTo>
                    <a:pt x="57" y="15"/>
                  </a:lnTo>
                  <a:lnTo>
                    <a:pt x="57" y="15"/>
                  </a:lnTo>
                  <a:lnTo>
                    <a:pt x="56" y="15"/>
                  </a:lnTo>
                  <a:lnTo>
                    <a:pt x="56" y="15"/>
                  </a:lnTo>
                  <a:lnTo>
                    <a:pt x="56" y="15"/>
                  </a:lnTo>
                  <a:lnTo>
                    <a:pt x="54" y="15"/>
                  </a:lnTo>
                  <a:lnTo>
                    <a:pt x="54" y="15"/>
                  </a:lnTo>
                  <a:lnTo>
                    <a:pt x="54" y="15"/>
                  </a:lnTo>
                  <a:lnTo>
                    <a:pt x="52" y="15"/>
                  </a:lnTo>
                  <a:lnTo>
                    <a:pt x="52" y="15"/>
                  </a:lnTo>
                  <a:lnTo>
                    <a:pt x="52" y="15"/>
                  </a:lnTo>
                  <a:lnTo>
                    <a:pt x="52" y="15"/>
                  </a:lnTo>
                  <a:lnTo>
                    <a:pt x="51" y="15"/>
                  </a:lnTo>
                  <a:lnTo>
                    <a:pt x="51" y="15"/>
                  </a:lnTo>
                  <a:lnTo>
                    <a:pt x="51" y="15"/>
                  </a:lnTo>
                  <a:lnTo>
                    <a:pt x="49" y="15"/>
                  </a:lnTo>
                  <a:lnTo>
                    <a:pt x="49" y="15"/>
                  </a:lnTo>
                  <a:lnTo>
                    <a:pt x="49" y="15"/>
                  </a:lnTo>
                  <a:lnTo>
                    <a:pt x="49" y="15"/>
                  </a:lnTo>
                  <a:lnTo>
                    <a:pt x="47" y="15"/>
                  </a:lnTo>
                  <a:lnTo>
                    <a:pt x="47" y="17"/>
                  </a:lnTo>
                  <a:lnTo>
                    <a:pt x="47" y="17"/>
                  </a:lnTo>
                  <a:lnTo>
                    <a:pt x="46" y="17"/>
                  </a:lnTo>
                  <a:lnTo>
                    <a:pt x="46" y="17"/>
                  </a:lnTo>
                  <a:lnTo>
                    <a:pt x="46" y="17"/>
                  </a:lnTo>
                  <a:lnTo>
                    <a:pt x="46" y="17"/>
                  </a:lnTo>
                  <a:lnTo>
                    <a:pt x="44" y="17"/>
                  </a:lnTo>
                  <a:lnTo>
                    <a:pt x="44" y="17"/>
                  </a:lnTo>
                  <a:lnTo>
                    <a:pt x="44" y="17"/>
                  </a:lnTo>
                  <a:lnTo>
                    <a:pt x="43" y="17"/>
                  </a:lnTo>
                  <a:lnTo>
                    <a:pt x="43" y="17"/>
                  </a:lnTo>
                  <a:lnTo>
                    <a:pt x="43" y="17"/>
                  </a:lnTo>
                  <a:lnTo>
                    <a:pt x="41" y="17"/>
                  </a:lnTo>
                  <a:lnTo>
                    <a:pt x="41" y="17"/>
                  </a:lnTo>
                  <a:lnTo>
                    <a:pt x="41" y="17"/>
                  </a:lnTo>
                  <a:lnTo>
                    <a:pt x="41" y="17"/>
                  </a:lnTo>
                  <a:lnTo>
                    <a:pt x="39" y="17"/>
                  </a:lnTo>
                  <a:lnTo>
                    <a:pt x="39" y="17"/>
                  </a:lnTo>
                  <a:lnTo>
                    <a:pt x="39" y="17"/>
                  </a:lnTo>
                  <a:lnTo>
                    <a:pt x="38" y="17"/>
                  </a:lnTo>
                  <a:lnTo>
                    <a:pt x="38" y="17"/>
                  </a:lnTo>
                  <a:lnTo>
                    <a:pt x="38" y="17"/>
                  </a:lnTo>
                  <a:lnTo>
                    <a:pt x="38" y="17"/>
                  </a:lnTo>
                  <a:lnTo>
                    <a:pt x="36" y="17"/>
                  </a:lnTo>
                  <a:lnTo>
                    <a:pt x="36" y="17"/>
                  </a:lnTo>
                  <a:lnTo>
                    <a:pt x="36" y="17"/>
                  </a:lnTo>
                  <a:lnTo>
                    <a:pt x="34" y="17"/>
                  </a:lnTo>
                  <a:lnTo>
                    <a:pt x="34" y="17"/>
                  </a:lnTo>
                  <a:lnTo>
                    <a:pt x="34" y="17"/>
                  </a:lnTo>
                  <a:lnTo>
                    <a:pt x="33" y="17"/>
                  </a:lnTo>
                  <a:lnTo>
                    <a:pt x="33" y="17"/>
                  </a:lnTo>
                  <a:lnTo>
                    <a:pt x="33" y="17"/>
                  </a:lnTo>
                  <a:lnTo>
                    <a:pt x="33" y="17"/>
                  </a:lnTo>
                  <a:lnTo>
                    <a:pt x="31" y="17"/>
                  </a:lnTo>
                  <a:lnTo>
                    <a:pt x="31" y="17"/>
                  </a:lnTo>
                  <a:lnTo>
                    <a:pt x="31" y="17"/>
                  </a:lnTo>
                  <a:lnTo>
                    <a:pt x="30" y="19"/>
                  </a:lnTo>
                  <a:lnTo>
                    <a:pt x="30" y="19"/>
                  </a:lnTo>
                  <a:lnTo>
                    <a:pt x="30" y="19"/>
                  </a:lnTo>
                  <a:lnTo>
                    <a:pt x="30" y="19"/>
                  </a:lnTo>
                  <a:lnTo>
                    <a:pt x="28" y="19"/>
                  </a:lnTo>
                  <a:lnTo>
                    <a:pt x="28" y="19"/>
                  </a:lnTo>
                  <a:lnTo>
                    <a:pt x="28" y="19"/>
                  </a:lnTo>
                  <a:lnTo>
                    <a:pt x="26" y="19"/>
                  </a:lnTo>
                  <a:lnTo>
                    <a:pt x="26" y="19"/>
                  </a:lnTo>
                  <a:lnTo>
                    <a:pt x="26" y="19"/>
                  </a:lnTo>
                  <a:lnTo>
                    <a:pt x="26" y="19"/>
                  </a:lnTo>
                  <a:lnTo>
                    <a:pt x="25" y="19"/>
                  </a:lnTo>
                  <a:lnTo>
                    <a:pt x="25" y="19"/>
                  </a:lnTo>
                  <a:lnTo>
                    <a:pt x="25" y="19"/>
                  </a:lnTo>
                  <a:lnTo>
                    <a:pt x="23" y="19"/>
                  </a:lnTo>
                  <a:lnTo>
                    <a:pt x="23" y="19"/>
                  </a:lnTo>
                  <a:lnTo>
                    <a:pt x="23" y="19"/>
                  </a:lnTo>
                  <a:lnTo>
                    <a:pt x="21" y="19"/>
                  </a:lnTo>
                  <a:lnTo>
                    <a:pt x="21" y="19"/>
                  </a:lnTo>
                  <a:lnTo>
                    <a:pt x="21" y="19"/>
                  </a:lnTo>
                  <a:lnTo>
                    <a:pt x="21" y="19"/>
                  </a:lnTo>
                  <a:lnTo>
                    <a:pt x="20" y="19"/>
                  </a:lnTo>
                  <a:lnTo>
                    <a:pt x="20" y="19"/>
                  </a:lnTo>
                  <a:lnTo>
                    <a:pt x="20" y="19"/>
                  </a:lnTo>
                  <a:lnTo>
                    <a:pt x="18" y="19"/>
                  </a:lnTo>
                  <a:lnTo>
                    <a:pt x="18" y="19"/>
                  </a:lnTo>
                  <a:lnTo>
                    <a:pt x="18" y="19"/>
                  </a:lnTo>
                  <a:lnTo>
                    <a:pt x="18" y="19"/>
                  </a:lnTo>
                  <a:lnTo>
                    <a:pt x="17" y="19"/>
                  </a:lnTo>
                  <a:lnTo>
                    <a:pt x="17" y="19"/>
                  </a:lnTo>
                  <a:lnTo>
                    <a:pt x="17" y="19"/>
                  </a:lnTo>
                  <a:lnTo>
                    <a:pt x="15" y="19"/>
                  </a:lnTo>
                  <a:lnTo>
                    <a:pt x="15" y="19"/>
                  </a:lnTo>
                  <a:lnTo>
                    <a:pt x="15" y="19"/>
                  </a:lnTo>
                  <a:lnTo>
                    <a:pt x="15" y="19"/>
                  </a:lnTo>
                  <a:lnTo>
                    <a:pt x="13" y="19"/>
                  </a:lnTo>
                  <a:lnTo>
                    <a:pt x="13" y="19"/>
                  </a:lnTo>
                  <a:lnTo>
                    <a:pt x="13" y="19"/>
                  </a:lnTo>
                  <a:lnTo>
                    <a:pt x="12" y="19"/>
                  </a:lnTo>
                  <a:lnTo>
                    <a:pt x="12" y="19"/>
                  </a:lnTo>
                  <a:lnTo>
                    <a:pt x="12" y="19"/>
                  </a:lnTo>
                  <a:lnTo>
                    <a:pt x="10" y="19"/>
                  </a:lnTo>
                  <a:lnTo>
                    <a:pt x="10" y="19"/>
                  </a:lnTo>
                  <a:lnTo>
                    <a:pt x="10" y="20"/>
                  </a:lnTo>
                  <a:lnTo>
                    <a:pt x="10" y="20"/>
                  </a:lnTo>
                  <a:lnTo>
                    <a:pt x="8" y="20"/>
                  </a:lnTo>
                  <a:lnTo>
                    <a:pt x="8" y="20"/>
                  </a:lnTo>
                  <a:lnTo>
                    <a:pt x="8" y="20"/>
                  </a:lnTo>
                  <a:lnTo>
                    <a:pt x="7" y="20"/>
                  </a:lnTo>
                  <a:lnTo>
                    <a:pt x="7" y="20"/>
                  </a:lnTo>
                  <a:lnTo>
                    <a:pt x="7" y="20"/>
                  </a:lnTo>
                  <a:lnTo>
                    <a:pt x="7" y="20"/>
                  </a:lnTo>
                  <a:lnTo>
                    <a:pt x="5" y="20"/>
                  </a:lnTo>
                  <a:lnTo>
                    <a:pt x="5" y="20"/>
                  </a:lnTo>
                  <a:lnTo>
                    <a:pt x="5" y="20"/>
                  </a:lnTo>
                  <a:lnTo>
                    <a:pt x="3" y="20"/>
                  </a:lnTo>
                  <a:lnTo>
                    <a:pt x="3" y="20"/>
                  </a:lnTo>
                  <a:lnTo>
                    <a:pt x="3" y="20"/>
                  </a:lnTo>
                  <a:lnTo>
                    <a:pt x="2" y="20"/>
                  </a:lnTo>
                  <a:lnTo>
                    <a:pt x="2" y="20"/>
                  </a:lnTo>
                  <a:lnTo>
                    <a:pt x="2" y="20"/>
                  </a:lnTo>
                  <a:lnTo>
                    <a:pt x="2" y="20"/>
                  </a:lnTo>
                  <a:lnTo>
                    <a:pt x="0" y="20"/>
                  </a:lnTo>
                  <a:lnTo>
                    <a:pt x="0" y="20"/>
                  </a:lnTo>
                  <a:close/>
                </a:path>
              </a:pathLst>
            </a:custGeom>
            <a:solidFill>
              <a:srgbClr val="00ccff"/>
            </a:solidFill>
            <a:ln w="0">
              <a:noFill/>
            </a:ln>
          </p:spPr>
          <p:style>
            <a:lnRef idx="0"/>
            <a:fillRef idx="0"/>
            <a:effectRef idx="0"/>
            <a:fontRef idx="minor"/>
          </p:style>
          <p:txBody>
            <a:bodyPr lIns="90000" rIns="90000" tIns="-29520" bIns="-29520" anchor="t">
              <a:noAutofit/>
            </a:bodyPr>
            <a:p>
              <a:endParaRPr b="0" lang="en-US" sz="2400" strike="noStrike" u="none">
                <a:solidFill>
                  <a:srgbClr val="003366"/>
                </a:solidFill>
                <a:effectLst/>
                <a:uFillTx/>
                <a:latin typeface="Times New Roman"/>
              </a:endParaRPr>
            </a:p>
          </p:txBody>
        </p:sp>
        <p:sp>
          <p:nvSpPr>
            <p:cNvPr id="858" name=""/>
            <p:cNvSpPr/>
            <p:nvPr/>
          </p:nvSpPr>
          <p:spPr>
            <a:xfrm>
              <a:off x="2687760" y="6232680"/>
              <a:ext cx="189000" cy="17280"/>
            </a:xfrm>
            <a:custGeom>
              <a:avLst/>
              <a:gdLst/>
              <a:ahLst/>
              <a:rect l="l" t="t" r="r" b="b"/>
              <a:pathLst>
                <a:path w="238" h="20">
                  <a:moveTo>
                    <a:pt x="0" y="20"/>
                  </a:moveTo>
                  <a:lnTo>
                    <a:pt x="0" y="20"/>
                  </a:lnTo>
                  <a:lnTo>
                    <a:pt x="2" y="20"/>
                  </a:lnTo>
                  <a:lnTo>
                    <a:pt x="2" y="20"/>
                  </a:lnTo>
                  <a:lnTo>
                    <a:pt x="2" y="20"/>
                  </a:lnTo>
                  <a:lnTo>
                    <a:pt x="2" y="20"/>
                  </a:lnTo>
                  <a:lnTo>
                    <a:pt x="3" y="20"/>
                  </a:lnTo>
                  <a:lnTo>
                    <a:pt x="3" y="20"/>
                  </a:lnTo>
                  <a:lnTo>
                    <a:pt x="3" y="20"/>
                  </a:lnTo>
                  <a:lnTo>
                    <a:pt x="5" y="20"/>
                  </a:lnTo>
                  <a:lnTo>
                    <a:pt x="5" y="20"/>
                  </a:lnTo>
                  <a:lnTo>
                    <a:pt x="5" y="20"/>
                  </a:lnTo>
                  <a:lnTo>
                    <a:pt x="7" y="20"/>
                  </a:lnTo>
                  <a:lnTo>
                    <a:pt x="7" y="20"/>
                  </a:lnTo>
                  <a:lnTo>
                    <a:pt x="7" y="20"/>
                  </a:lnTo>
                  <a:lnTo>
                    <a:pt x="7" y="20"/>
                  </a:lnTo>
                  <a:lnTo>
                    <a:pt x="8" y="20"/>
                  </a:lnTo>
                  <a:lnTo>
                    <a:pt x="8" y="20"/>
                  </a:lnTo>
                  <a:lnTo>
                    <a:pt x="8" y="20"/>
                  </a:lnTo>
                  <a:lnTo>
                    <a:pt x="10" y="20"/>
                  </a:lnTo>
                  <a:lnTo>
                    <a:pt x="10" y="20"/>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9"/>
                  </a:lnTo>
                  <a:lnTo>
                    <a:pt x="18" y="19"/>
                  </a:lnTo>
                  <a:lnTo>
                    <a:pt x="18" y="19"/>
                  </a:lnTo>
                  <a:lnTo>
                    <a:pt x="18" y="19"/>
                  </a:lnTo>
                  <a:lnTo>
                    <a:pt x="18" y="19"/>
                  </a:lnTo>
                  <a:lnTo>
                    <a:pt x="20" y="19"/>
                  </a:lnTo>
                  <a:lnTo>
                    <a:pt x="20" y="19"/>
                  </a:lnTo>
                  <a:lnTo>
                    <a:pt x="20" y="19"/>
                  </a:lnTo>
                  <a:lnTo>
                    <a:pt x="21" y="19"/>
                  </a:lnTo>
                  <a:lnTo>
                    <a:pt x="21" y="19"/>
                  </a:lnTo>
                  <a:lnTo>
                    <a:pt x="21" y="19"/>
                  </a:lnTo>
                  <a:lnTo>
                    <a:pt x="21"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30" y="19"/>
                  </a:lnTo>
                  <a:lnTo>
                    <a:pt x="30" y="19"/>
                  </a:lnTo>
                  <a:lnTo>
                    <a:pt x="30" y="19"/>
                  </a:lnTo>
                  <a:lnTo>
                    <a:pt x="30" y="19"/>
                  </a:lnTo>
                  <a:lnTo>
                    <a:pt x="31" y="17"/>
                  </a:lnTo>
                  <a:lnTo>
                    <a:pt x="31" y="17"/>
                  </a:lnTo>
                  <a:lnTo>
                    <a:pt x="31" y="17"/>
                  </a:lnTo>
                  <a:lnTo>
                    <a:pt x="33" y="17"/>
                  </a:lnTo>
                  <a:lnTo>
                    <a:pt x="33" y="17"/>
                  </a:lnTo>
                  <a:lnTo>
                    <a:pt x="33" y="17"/>
                  </a:lnTo>
                  <a:lnTo>
                    <a:pt x="33" y="17"/>
                  </a:lnTo>
                  <a:lnTo>
                    <a:pt x="34" y="17"/>
                  </a:lnTo>
                  <a:lnTo>
                    <a:pt x="34" y="17"/>
                  </a:lnTo>
                  <a:lnTo>
                    <a:pt x="34"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7"/>
                  </a:lnTo>
                  <a:lnTo>
                    <a:pt x="44" y="17"/>
                  </a:lnTo>
                  <a:lnTo>
                    <a:pt x="44" y="17"/>
                  </a:lnTo>
                  <a:lnTo>
                    <a:pt x="46" y="17"/>
                  </a:lnTo>
                  <a:lnTo>
                    <a:pt x="46" y="17"/>
                  </a:lnTo>
                  <a:lnTo>
                    <a:pt x="46" y="17"/>
                  </a:lnTo>
                  <a:lnTo>
                    <a:pt x="46" y="17"/>
                  </a:lnTo>
                  <a:lnTo>
                    <a:pt x="47" y="17"/>
                  </a:lnTo>
                  <a:lnTo>
                    <a:pt x="47" y="17"/>
                  </a:lnTo>
                  <a:lnTo>
                    <a:pt x="47" y="15"/>
                  </a:lnTo>
                  <a:lnTo>
                    <a:pt x="49" y="15"/>
                  </a:lnTo>
                  <a:lnTo>
                    <a:pt x="49" y="15"/>
                  </a:lnTo>
                  <a:lnTo>
                    <a:pt x="49" y="15"/>
                  </a:lnTo>
                  <a:lnTo>
                    <a:pt x="49" y="15"/>
                  </a:lnTo>
                  <a:lnTo>
                    <a:pt x="51" y="15"/>
                  </a:lnTo>
                  <a:lnTo>
                    <a:pt x="51" y="15"/>
                  </a:lnTo>
                  <a:lnTo>
                    <a:pt x="51" y="15"/>
                  </a:lnTo>
                  <a:lnTo>
                    <a:pt x="52" y="15"/>
                  </a:lnTo>
                  <a:lnTo>
                    <a:pt x="52" y="15"/>
                  </a:lnTo>
                  <a:lnTo>
                    <a:pt x="52" y="15"/>
                  </a:lnTo>
                  <a:lnTo>
                    <a:pt x="52"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0" y="15"/>
                  </a:lnTo>
                  <a:lnTo>
                    <a:pt x="60" y="15"/>
                  </a:lnTo>
                  <a:lnTo>
                    <a:pt x="60" y="15"/>
                  </a:lnTo>
                  <a:lnTo>
                    <a:pt x="60" y="15"/>
                  </a:lnTo>
                  <a:lnTo>
                    <a:pt x="62" y="15"/>
                  </a:lnTo>
                  <a:lnTo>
                    <a:pt x="62" y="15"/>
                  </a:lnTo>
                  <a:lnTo>
                    <a:pt x="62" y="15"/>
                  </a:lnTo>
                  <a:lnTo>
                    <a:pt x="64" y="14"/>
                  </a:lnTo>
                  <a:lnTo>
                    <a:pt x="64" y="14"/>
                  </a:lnTo>
                  <a:lnTo>
                    <a:pt x="64" y="14"/>
                  </a:lnTo>
                  <a:lnTo>
                    <a:pt x="64" y="14"/>
                  </a:lnTo>
                  <a:lnTo>
                    <a:pt x="65" y="14"/>
                  </a:lnTo>
                  <a:lnTo>
                    <a:pt x="65" y="14"/>
                  </a:lnTo>
                  <a:lnTo>
                    <a:pt x="65"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3" y="14"/>
                  </a:lnTo>
                  <a:lnTo>
                    <a:pt x="73" y="14"/>
                  </a:lnTo>
                  <a:lnTo>
                    <a:pt x="73" y="14"/>
                  </a:lnTo>
                  <a:lnTo>
                    <a:pt x="75" y="14"/>
                  </a:lnTo>
                  <a:lnTo>
                    <a:pt x="75" y="14"/>
                  </a:lnTo>
                  <a:lnTo>
                    <a:pt x="75" y="14"/>
                  </a:lnTo>
                  <a:lnTo>
                    <a:pt x="75" y="14"/>
                  </a:lnTo>
                  <a:lnTo>
                    <a:pt x="77" y="14"/>
                  </a:lnTo>
                  <a:lnTo>
                    <a:pt x="77" y="14"/>
                  </a:lnTo>
                  <a:lnTo>
                    <a:pt x="77" y="14"/>
                  </a:lnTo>
                  <a:lnTo>
                    <a:pt x="78" y="14"/>
                  </a:lnTo>
                  <a:lnTo>
                    <a:pt x="78" y="14"/>
                  </a:lnTo>
                  <a:lnTo>
                    <a:pt x="78" y="12"/>
                  </a:lnTo>
                  <a:lnTo>
                    <a:pt x="80" y="12"/>
                  </a:lnTo>
                  <a:lnTo>
                    <a:pt x="80" y="12"/>
                  </a:lnTo>
                  <a:lnTo>
                    <a:pt x="80" y="12"/>
                  </a:lnTo>
                  <a:lnTo>
                    <a:pt x="80" y="12"/>
                  </a:lnTo>
                  <a:lnTo>
                    <a:pt x="82" y="12"/>
                  </a:lnTo>
                  <a:lnTo>
                    <a:pt x="82" y="12"/>
                  </a:lnTo>
                  <a:lnTo>
                    <a:pt x="82" y="12"/>
                  </a:lnTo>
                  <a:lnTo>
                    <a:pt x="83" y="12"/>
                  </a:lnTo>
                  <a:lnTo>
                    <a:pt x="83" y="12"/>
                  </a:lnTo>
                  <a:lnTo>
                    <a:pt x="83" y="12"/>
                  </a:lnTo>
                  <a:lnTo>
                    <a:pt x="83" y="12"/>
                  </a:lnTo>
                  <a:lnTo>
                    <a:pt x="85" y="12"/>
                  </a:lnTo>
                  <a:lnTo>
                    <a:pt x="85" y="12"/>
                  </a:lnTo>
                  <a:lnTo>
                    <a:pt x="85" y="12"/>
                  </a:lnTo>
                  <a:lnTo>
                    <a:pt x="86" y="12"/>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5" y="12"/>
                  </a:lnTo>
                  <a:lnTo>
                    <a:pt x="96" y="12"/>
                  </a:lnTo>
                  <a:lnTo>
                    <a:pt x="96" y="12"/>
                  </a:lnTo>
                  <a:lnTo>
                    <a:pt x="96" y="12"/>
                  </a:lnTo>
                  <a:lnTo>
                    <a:pt x="98" y="12"/>
                  </a:lnTo>
                  <a:lnTo>
                    <a:pt x="98" y="12"/>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3" y="10"/>
                  </a:lnTo>
                  <a:lnTo>
                    <a:pt x="104" y="10"/>
                  </a:lnTo>
                  <a:lnTo>
                    <a:pt x="104" y="10"/>
                  </a:lnTo>
                  <a:lnTo>
                    <a:pt x="104" y="10"/>
                  </a:lnTo>
                  <a:lnTo>
                    <a:pt x="106" y="10"/>
                  </a:lnTo>
                  <a:lnTo>
                    <a:pt x="106" y="10"/>
                  </a:lnTo>
                  <a:lnTo>
                    <a:pt x="106" y="10"/>
                  </a:lnTo>
                  <a:lnTo>
                    <a:pt x="106" y="10"/>
                  </a:lnTo>
                  <a:lnTo>
                    <a:pt x="108" y="10"/>
                  </a:lnTo>
                  <a:lnTo>
                    <a:pt x="108" y="10"/>
                  </a:lnTo>
                  <a:lnTo>
                    <a:pt x="108" y="10"/>
                  </a:lnTo>
                  <a:lnTo>
                    <a:pt x="109" y="10"/>
                  </a:lnTo>
                  <a:lnTo>
                    <a:pt x="109" y="10"/>
                  </a:lnTo>
                  <a:lnTo>
                    <a:pt x="109" y="10"/>
                  </a:lnTo>
                  <a:lnTo>
                    <a:pt x="111" y="10"/>
                  </a:lnTo>
                  <a:lnTo>
                    <a:pt x="111" y="10"/>
                  </a:lnTo>
                  <a:lnTo>
                    <a:pt x="111" y="10"/>
                  </a:lnTo>
                  <a:lnTo>
                    <a:pt x="111" y="10"/>
                  </a:lnTo>
                  <a:lnTo>
                    <a:pt x="113" y="10"/>
                  </a:lnTo>
                  <a:lnTo>
                    <a:pt x="113" y="10"/>
                  </a:lnTo>
                  <a:lnTo>
                    <a:pt x="113" y="10"/>
                  </a:lnTo>
                  <a:lnTo>
                    <a:pt x="114" y="10"/>
                  </a:lnTo>
                  <a:lnTo>
                    <a:pt x="114" y="10"/>
                  </a:lnTo>
                  <a:lnTo>
                    <a:pt x="114" y="10"/>
                  </a:lnTo>
                  <a:lnTo>
                    <a:pt x="114" y="10"/>
                  </a:lnTo>
                  <a:lnTo>
                    <a:pt x="116" y="10"/>
                  </a:lnTo>
                  <a:lnTo>
                    <a:pt x="116" y="10"/>
                  </a:lnTo>
                  <a:lnTo>
                    <a:pt x="116" y="10"/>
                  </a:lnTo>
                  <a:lnTo>
                    <a:pt x="117" y="10"/>
                  </a:lnTo>
                  <a:lnTo>
                    <a:pt x="117" y="8"/>
                  </a:lnTo>
                  <a:lnTo>
                    <a:pt x="117" y="8"/>
                  </a:lnTo>
                  <a:lnTo>
                    <a:pt x="119" y="8"/>
                  </a:lnTo>
                  <a:lnTo>
                    <a:pt x="119" y="8"/>
                  </a:lnTo>
                  <a:lnTo>
                    <a:pt x="119" y="8"/>
                  </a:lnTo>
                  <a:lnTo>
                    <a:pt x="119" y="8"/>
                  </a:lnTo>
                  <a:lnTo>
                    <a:pt x="121" y="8"/>
                  </a:lnTo>
                  <a:lnTo>
                    <a:pt x="121" y="8"/>
                  </a:lnTo>
                  <a:lnTo>
                    <a:pt x="121" y="8"/>
                  </a:lnTo>
                  <a:lnTo>
                    <a:pt x="122" y="8"/>
                  </a:lnTo>
                  <a:lnTo>
                    <a:pt x="122" y="8"/>
                  </a:lnTo>
                  <a:lnTo>
                    <a:pt x="122" y="8"/>
                  </a:lnTo>
                  <a:lnTo>
                    <a:pt x="122" y="8"/>
                  </a:lnTo>
                  <a:lnTo>
                    <a:pt x="124" y="8"/>
                  </a:lnTo>
                  <a:lnTo>
                    <a:pt x="124" y="8"/>
                  </a:lnTo>
                  <a:lnTo>
                    <a:pt x="124" y="8"/>
                  </a:lnTo>
                  <a:lnTo>
                    <a:pt x="126" y="8"/>
                  </a:lnTo>
                  <a:lnTo>
                    <a:pt x="126" y="8"/>
                  </a:lnTo>
                  <a:lnTo>
                    <a:pt x="126" y="8"/>
                  </a:lnTo>
                  <a:lnTo>
                    <a:pt x="126" y="8"/>
                  </a:lnTo>
                  <a:lnTo>
                    <a:pt x="127" y="8"/>
                  </a:lnTo>
                  <a:lnTo>
                    <a:pt x="127" y="8"/>
                  </a:lnTo>
                  <a:lnTo>
                    <a:pt x="127" y="8"/>
                  </a:lnTo>
                  <a:lnTo>
                    <a:pt x="129" y="8"/>
                  </a:lnTo>
                  <a:lnTo>
                    <a:pt x="129" y="8"/>
                  </a:lnTo>
                  <a:lnTo>
                    <a:pt x="129" y="8"/>
                  </a:lnTo>
                  <a:lnTo>
                    <a:pt x="130" y="8"/>
                  </a:lnTo>
                  <a:lnTo>
                    <a:pt x="130" y="8"/>
                  </a:lnTo>
                  <a:lnTo>
                    <a:pt x="130" y="8"/>
                  </a:lnTo>
                  <a:lnTo>
                    <a:pt x="130" y="8"/>
                  </a:lnTo>
                  <a:lnTo>
                    <a:pt x="132" y="8"/>
                  </a:lnTo>
                  <a:lnTo>
                    <a:pt x="132" y="8"/>
                  </a:lnTo>
                  <a:lnTo>
                    <a:pt x="132" y="8"/>
                  </a:lnTo>
                  <a:lnTo>
                    <a:pt x="134" y="8"/>
                  </a:lnTo>
                  <a:lnTo>
                    <a:pt x="134" y="8"/>
                  </a:lnTo>
                  <a:lnTo>
                    <a:pt x="134" y="8"/>
                  </a:lnTo>
                  <a:lnTo>
                    <a:pt x="134" y="8"/>
                  </a:lnTo>
                  <a:lnTo>
                    <a:pt x="135" y="8"/>
                  </a:lnTo>
                  <a:lnTo>
                    <a:pt x="135" y="8"/>
                  </a:lnTo>
                  <a:lnTo>
                    <a:pt x="135" y="8"/>
                  </a:lnTo>
                  <a:lnTo>
                    <a:pt x="137" y="8"/>
                  </a:lnTo>
                  <a:lnTo>
                    <a:pt x="137" y="8"/>
                  </a:lnTo>
                  <a:lnTo>
                    <a:pt x="137" y="8"/>
                  </a:lnTo>
                  <a:lnTo>
                    <a:pt x="137" y="8"/>
                  </a:lnTo>
                  <a:lnTo>
                    <a:pt x="139" y="8"/>
                  </a:lnTo>
                  <a:lnTo>
                    <a:pt x="139" y="8"/>
                  </a:lnTo>
                  <a:lnTo>
                    <a:pt x="139" y="8"/>
                  </a:lnTo>
                  <a:lnTo>
                    <a:pt x="140" y="8"/>
                  </a:lnTo>
                  <a:lnTo>
                    <a:pt x="140" y="8"/>
                  </a:lnTo>
                  <a:lnTo>
                    <a:pt x="140" y="8"/>
                  </a:lnTo>
                  <a:lnTo>
                    <a:pt x="142" y="8"/>
                  </a:lnTo>
                  <a:lnTo>
                    <a:pt x="142" y="8"/>
                  </a:lnTo>
                  <a:lnTo>
                    <a:pt x="142" y="8"/>
                  </a:lnTo>
                  <a:lnTo>
                    <a:pt x="142" y="7"/>
                  </a:lnTo>
                  <a:lnTo>
                    <a:pt x="143" y="7"/>
                  </a:lnTo>
                  <a:lnTo>
                    <a:pt x="143" y="7"/>
                  </a:lnTo>
                  <a:lnTo>
                    <a:pt x="143" y="7"/>
                  </a:lnTo>
                  <a:lnTo>
                    <a:pt x="145" y="7"/>
                  </a:lnTo>
                  <a:lnTo>
                    <a:pt x="145" y="7"/>
                  </a:lnTo>
                  <a:lnTo>
                    <a:pt x="145" y="7"/>
                  </a:lnTo>
                  <a:lnTo>
                    <a:pt x="145"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6" y="7"/>
                  </a:lnTo>
                  <a:lnTo>
                    <a:pt x="156" y="7"/>
                  </a:lnTo>
                  <a:lnTo>
                    <a:pt x="156" y="7"/>
                  </a:lnTo>
                  <a:lnTo>
                    <a:pt x="156" y="7"/>
                  </a:lnTo>
                  <a:lnTo>
                    <a:pt x="158" y="7"/>
                  </a:lnTo>
                  <a:lnTo>
                    <a:pt x="158" y="7"/>
                  </a:lnTo>
                  <a:lnTo>
                    <a:pt x="158" y="7"/>
                  </a:lnTo>
                  <a:lnTo>
                    <a:pt x="160" y="5"/>
                  </a:lnTo>
                  <a:lnTo>
                    <a:pt x="160" y="5"/>
                  </a:lnTo>
                  <a:lnTo>
                    <a:pt x="160" y="5"/>
                  </a:lnTo>
                  <a:lnTo>
                    <a:pt x="161" y="5"/>
                  </a:lnTo>
                  <a:lnTo>
                    <a:pt x="161" y="5"/>
                  </a:lnTo>
                  <a:lnTo>
                    <a:pt x="161" y="5"/>
                  </a:lnTo>
                  <a:lnTo>
                    <a:pt x="161" y="5"/>
                  </a:lnTo>
                  <a:lnTo>
                    <a:pt x="163" y="5"/>
                  </a:lnTo>
                  <a:lnTo>
                    <a:pt x="163" y="5"/>
                  </a:lnTo>
                  <a:lnTo>
                    <a:pt x="163" y="5"/>
                  </a:lnTo>
                  <a:lnTo>
                    <a:pt x="165" y="5"/>
                  </a:lnTo>
                  <a:lnTo>
                    <a:pt x="165" y="5"/>
                  </a:lnTo>
                  <a:lnTo>
                    <a:pt x="165" y="5"/>
                  </a:lnTo>
                  <a:lnTo>
                    <a:pt x="165" y="5"/>
                  </a:lnTo>
                  <a:lnTo>
                    <a:pt x="166" y="5"/>
                  </a:lnTo>
                  <a:lnTo>
                    <a:pt x="166" y="5"/>
                  </a:lnTo>
                  <a:lnTo>
                    <a:pt x="166" y="5"/>
                  </a:lnTo>
                  <a:lnTo>
                    <a:pt x="168" y="5"/>
                  </a:lnTo>
                  <a:lnTo>
                    <a:pt x="168" y="5"/>
                  </a:lnTo>
                  <a:lnTo>
                    <a:pt x="168" y="5"/>
                  </a:lnTo>
                  <a:lnTo>
                    <a:pt x="168"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3"/>
                  </a:lnTo>
                  <a:lnTo>
                    <a:pt x="183" y="3"/>
                  </a:lnTo>
                  <a:lnTo>
                    <a:pt x="183" y="3"/>
                  </a:lnTo>
                  <a:lnTo>
                    <a:pt x="184" y="3"/>
                  </a:lnTo>
                  <a:lnTo>
                    <a:pt x="184" y="3"/>
                  </a:lnTo>
                  <a:lnTo>
                    <a:pt x="184" y="3"/>
                  </a:lnTo>
                  <a:lnTo>
                    <a:pt x="184" y="3"/>
                  </a:lnTo>
                  <a:lnTo>
                    <a:pt x="186" y="3"/>
                  </a:lnTo>
                  <a:lnTo>
                    <a:pt x="186" y="3"/>
                  </a:lnTo>
                  <a:lnTo>
                    <a:pt x="186" y="3"/>
                  </a:lnTo>
                  <a:lnTo>
                    <a:pt x="187" y="3"/>
                  </a:lnTo>
                  <a:lnTo>
                    <a:pt x="187" y="3"/>
                  </a:lnTo>
                  <a:lnTo>
                    <a:pt x="187" y="3"/>
                  </a:lnTo>
                  <a:lnTo>
                    <a:pt x="187"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199" y="3"/>
                  </a:lnTo>
                  <a:lnTo>
                    <a:pt x="200" y="1"/>
                  </a:lnTo>
                  <a:lnTo>
                    <a:pt x="200" y="1"/>
                  </a:lnTo>
                  <a:lnTo>
                    <a:pt x="200" y="1"/>
                  </a:lnTo>
                  <a:lnTo>
                    <a:pt x="202" y="1"/>
                  </a:lnTo>
                  <a:lnTo>
                    <a:pt x="202" y="1"/>
                  </a:lnTo>
                  <a:lnTo>
                    <a:pt x="202" y="1"/>
                  </a:lnTo>
                  <a:lnTo>
                    <a:pt x="204" y="1"/>
                  </a:lnTo>
                  <a:lnTo>
                    <a:pt x="204" y="1"/>
                  </a:lnTo>
                  <a:lnTo>
                    <a:pt x="204" y="1"/>
                  </a:lnTo>
                  <a:lnTo>
                    <a:pt x="204" y="1"/>
                  </a:lnTo>
                  <a:lnTo>
                    <a:pt x="205" y="1"/>
                  </a:lnTo>
                  <a:lnTo>
                    <a:pt x="205" y="1"/>
                  </a:lnTo>
                  <a:lnTo>
                    <a:pt x="205" y="1"/>
                  </a:lnTo>
                  <a:lnTo>
                    <a:pt x="207" y="1"/>
                  </a:lnTo>
                  <a:lnTo>
                    <a:pt x="207" y="1"/>
                  </a:lnTo>
                  <a:lnTo>
                    <a:pt x="207" y="1"/>
                  </a:lnTo>
                  <a:lnTo>
                    <a:pt x="207" y="1"/>
                  </a:lnTo>
                  <a:lnTo>
                    <a:pt x="209" y="1"/>
                  </a:lnTo>
                  <a:lnTo>
                    <a:pt x="209" y="1"/>
                  </a:lnTo>
                  <a:lnTo>
                    <a:pt x="209" y="1"/>
                  </a:lnTo>
                  <a:lnTo>
                    <a:pt x="210" y="1"/>
                  </a:lnTo>
                  <a:lnTo>
                    <a:pt x="210" y="1"/>
                  </a:lnTo>
                  <a:lnTo>
                    <a:pt x="210" y="1"/>
                  </a:lnTo>
                  <a:lnTo>
                    <a:pt x="212" y="1"/>
                  </a:lnTo>
                  <a:lnTo>
                    <a:pt x="212" y="1"/>
                  </a:lnTo>
                  <a:lnTo>
                    <a:pt x="212" y="1"/>
                  </a:lnTo>
                  <a:lnTo>
                    <a:pt x="212" y="1"/>
                  </a:lnTo>
                  <a:lnTo>
                    <a:pt x="213" y="1"/>
                  </a:lnTo>
                  <a:lnTo>
                    <a:pt x="213" y="1"/>
                  </a:lnTo>
                  <a:lnTo>
                    <a:pt x="213" y="1"/>
                  </a:lnTo>
                  <a:lnTo>
                    <a:pt x="215" y="1"/>
                  </a:lnTo>
                  <a:lnTo>
                    <a:pt x="215" y="1"/>
                  </a:lnTo>
                  <a:lnTo>
                    <a:pt x="215" y="1"/>
                  </a:lnTo>
                  <a:lnTo>
                    <a:pt x="215" y="1"/>
                  </a:lnTo>
                  <a:lnTo>
                    <a:pt x="217" y="1"/>
                  </a:lnTo>
                  <a:lnTo>
                    <a:pt x="217" y="1"/>
                  </a:lnTo>
                  <a:lnTo>
                    <a:pt x="217" y="1"/>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path>
              </a:pathLst>
            </a:custGeom>
            <a:noFill/>
            <a:ln w="1116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3366"/>
                </a:solidFill>
                <a:effectLst/>
                <a:uFillTx/>
                <a:latin typeface="Times New Roman"/>
              </a:endParaRPr>
            </a:p>
          </p:txBody>
        </p:sp>
        <p:sp>
          <p:nvSpPr>
            <p:cNvPr id="859" name=""/>
            <p:cNvSpPr/>
            <p:nvPr/>
          </p:nvSpPr>
          <p:spPr>
            <a:xfrm>
              <a:off x="2687760" y="6232680"/>
              <a:ext cx="189000" cy="17280"/>
            </a:xfrm>
            <a:custGeom>
              <a:avLst/>
              <a:gdLst/>
              <a:ahLst/>
              <a:rect l="l" t="t" r="r" b="b"/>
              <a:pathLst>
                <a:path w="238" h="20">
                  <a:moveTo>
                    <a:pt x="238" y="0"/>
                  </a:move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18" y="0"/>
                  </a:lnTo>
                  <a:lnTo>
                    <a:pt x="218" y="0"/>
                  </a:lnTo>
                  <a:lnTo>
                    <a:pt x="218" y="0"/>
                  </a:lnTo>
                  <a:lnTo>
                    <a:pt x="218" y="0"/>
                  </a:lnTo>
                  <a:lnTo>
                    <a:pt x="217" y="1"/>
                  </a:lnTo>
                  <a:lnTo>
                    <a:pt x="217" y="1"/>
                  </a:lnTo>
                  <a:lnTo>
                    <a:pt x="217" y="1"/>
                  </a:lnTo>
                  <a:lnTo>
                    <a:pt x="215" y="1"/>
                  </a:lnTo>
                  <a:lnTo>
                    <a:pt x="215" y="1"/>
                  </a:lnTo>
                  <a:lnTo>
                    <a:pt x="215" y="1"/>
                  </a:lnTo>
                  <a:lnTo>
                    <a:pt x="215" y="1"/>
                  </a:lnTo>
                  <a:lnTo>
                    <a:pt x="213" y="1"/>
                  </a:lnTo>
                  <a:lnTo>
                    <a:pt x="213" y="1"/>
                  </a:lnTo>
                  <a:lnTo>
                    <a:pt x="213" y="1"/>
                  </a:lnTo>
                  <a:lnTo>
                    <a:pt x="212" y="1"/>
                  </a:lnTo>
                  <a:lnTo>
                    <a:pt x="212" y="1"/>
                  </a:lnTo>
                  <a:lnTo>
                    <a:pt x="212" y="1"/>
                  </a:lnTo>
                  <a:lnTo>
                    <a:pt x="212" y="1"/>
                  </a:lnTo>
                  <a:lnTo>
                    <a:pt x="210" y="1"/>
                  </a:lnTo>
                  <a:lnTo>
                    <a:pt x="210" y="1"/>
                  </a:lnTo>
                  <a:lnTo>
                    <a:pt x="210" y="1"/>
                  </a:lnTo>
                  <a:lnTo>
                    <a:pt x="209" y="1"/>
                  </a:lnTo>
                  <a:lnTo>
                    <a:pt x="209" y="1"/>
                  </a:lnTo>
                  <a:lnTo>
                    <a:pt x="209" y="1"/>
                  </a:lnTo>
                  <a:lnTo>
                    <a:pt x="207" y="1"/>
                  </a:lnTo>
                  <a:lnTo>
                    <a:pt x="207" y="1"/>
                  </a:lnTo>
                  <a:lnTo>
                    <a:pt x="207" y="1"/>
                  </a:lnTo>
                  <a:lnTo>
                    <a:pt x="207" y="1"/>
                  </a:lnTo>
                  <a:lnTo>
                    <a:pt x="205" y="1"/>
                  </a:lnTo>
                  <a:lnTo>
                    <a:pt x="205" y="1"/>
                  </a:lnTo>
                  <a:lnTo>
                    <a:pt x="205" y="1"/>
                  </a:lnTo>
                  <a:lnTo>
                    <a:pt x="204" y="1"/>
                  </a:lnTo>
                  <a:lnTo>
                    <a:pt x="204" y="1"/>
                  </a:lnTo>
                  <a:lnTo>
                    <a:pt x="204" y="1"/>
                  </a:lnTo>
                  <a:lnTo>
                    <a:pt x="204" y="1"/>
                  </a:lnTo>
                  <a:lnTo>
                    <a:pt x="202" y="1"/>
                  </a:lnTo>
                  <a:lnTo>
                    <a:pt x="202" y="1"/>
                  </a:lnTo>
                  <a:lnTo>
                    <a:pt x="202" y="1"/>
                  </a:lnTo>
                  <a:lnTo>
                    <a:pt x="200" y="1"/>
                  </a:lnTo>
                  <a:lnTo>
                    <a:pt x="200" y="1"/>
                  </a:lnTo>
                  <a:lnTo>
                    <a:pt x="200" y="1"/>
                  </a:lnTo>
                  <a:lnTo>
                    <a:pt x="199" y="3"/>
                  </a:lnTo>
                  <a:lnTo>
                    <a:pt x="199" y="3"/>
                  </a:lnTo>
                  <a:lnTo>
                    <a:pt x="199" y="3"/>
                  </a:lnTo>
                  <a:lnTo>
                    <a:pt x="199" y="3"/>
                  </a:lnTo>
                  <a:lnTo>
                    <a:pt x="197" y="3"/>
                  </a:lnTo>
                  <a:lnTo>
                    <a:pt x="197" y="3"/>
                  </a:lnTo>
                  <a:lnTo>
                    <a:pt x="197" y="3"/>
                  </a:lnTo>
                  <a:lnTo>
                    <a:pt x="196"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7" y="3"/>
                  </a:lnTo>
                  <a:lnTo>
                    <a:pt x="187" y="3"/>
                  </a:lnTo>
                  <a:lnTo>
                    <a:pt x="187" y="3"/>
                  </a:lnTo>
                  <a:lnTo>
                    <a:pt x="187" y="3"/>
                  </a:lnTo>
                  <a:lnTo>
                    <a:pt x="186" y="3"/>
                  </a:lnTo>
                  <a:lnTo>
                    <a:pt x="186" y="3"/>
                  </a:lnTo>
                  <a:lnTo>
                    <a:pt x="186" y="3"/>
                  </a:lnTo>
                  <a:lnTo>
                    <a:pt x="184" y="3"/>
                  </a:lnTo>
                  <a:lnTo>
                    <a:pt x="184" y="3"/>
                  </a:lnTo>
                  <a:lnTo>
                    <a:pt x="184" y="3"/>
                  </a:lnTo>
                  <a:lnTo>
                    <a:pt x="184" y="3"/>
                  </a:lnTo>
                  <a:lnTo>
                    <a:pt x="183" y="3"/>
                  </a:lnTo>
                  <a:lnTo>
                    <a:pt x="183" y="3"/>
                  </a:lnTo>
                  <a:lnTo>
                    <a:pt x="183" y="3"/>
                  </a:lnTo>
                  <a:lnTo>
                    <a:pt x="181" y="5"/>
                  </a:lnTo>
                  <a:lnTo>
                    <a:pt x="181" y="5"/>
                  </a:lnTo>
                  <a:lnTo>
                    <a:pt x="181" y="5"/>
                  </a:lnTo>
                  <a:lnTo>
                    <a:pt x="181" y="5"/>
                  </a:lnTo>
                  <a:lnTo>
                    <a:pt x="179" y="5"/>
                  </a:lnTo>
                  <a:lnTo>
                    <a:pt x="179" y="5"/>
                  </a:lnTo>
                  <a:lnTo>
                    <a:pt x="179" y="5"/>
                  </a:lnTo>
                  <a:lnTo>
                    <a:pt x="178" y="5"/>
                  </a:lnTo>
                  <a:lnTo>
                    <a:pt x="178" y="5"/>
                  </a:lnTo>
                  <a:lnTo>
                    <a:pt x="178" y="5"/>
                  </a:lnTo>
                  <a:lnTo>
                    <a:pt x="176"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8" y="5"/>
                  </a:lnTo>
                  <a:lnTo>
                    <a:pt x="168" y="5"/>
                  </a:lnTo>
                  <a:lnTo>
                    <a:pt x="168" y="5"/>
                  </a:lnTo>
                  <a:lnTo>
                    <a:pt x="168" y="5"/>
                  </a:lnTo>
                  <a:lnTo>
                    <a:pt x="166" y="5"/>
                  </a:lnTo>
                  <a:lnTo>
                    <a:pt x="166" y="5"/>
                  </a:lnTo>
                  <a:lnTo>
                    <a:pt x="166" y="5"/>
                  </a:lnTo>
                  <a:lnTo>
                    <a:pt x="165" y="5"/>
                  </a:lnTo>
                  <a:lnTo>
                    <a:pt x="165" y="5"/>
                  </a:lnTo>
                  <a:lnTo>
                    <a:pt x="165" y="5"/>
                  </a:lnTo>
                  <a:lnTo>
                    <a:pt x="165" y="5"/>
                  </a:lnTo>
                  <a:lnTo>
                    <a:pt x="163" y="5"/>
                  </a:lnTo>
                  <a:lnTo>
                    <a:pt x="163" y="5"/>
                  </a:lnTo>
                  <a:lnTo>
                    <a:pt x="163" y="5"/>
                  </a:lnTo>
                  <a:lnTo>
                    <a:pt x="161" y="5"/>
                  </a:lnTo>
                  <a:lnTo>
                    <a:pt x="161" y="5"/>
                  </a:lnTo>
                  <a:lnTo>
                    <a:pt x="161" y="5"/>
                  </a:lnTo>
                  <a:lnTo>
                    <a:pt x="161" y="5"/>
                  </a:lnTo>
                  <a:lnTo>
                    <a:pt x="160" y="5"/>
                  </a:lnTo>
                  <a:lnTo>
                    <a:pt x="160" y="5"/>
                  </a:lnTo>
                  <a:lnTo>
                    <a:pt x="160" y="5"/>
                  </a:lnTo>
                  <a:lnTo>
                    <a:pt x="158" y="7"/>
                  </a:lnTo>
                  <a:lnTo>
                    <a:pt x="158" y="7"/>
                  </a:lnTo>
                  <a:lnTo>
                    <a:pt x="158" y="7"/>
                  </a:lnTo>
                  <a:lnTo>
                    <a:pt x="156" y="7"/>
                  </a:lnTo>
                  <a:lnTo>
                    <a:pt x="156" y="7"/>
                  </a:lnTo>
                  <a:lnTo>
                    <a:pt x="156" y="7"/>
                  </a:lnTo>
                  <a:lnTo>
                    <a:pt x="156" y="7"/>
                  </a:lnTo>
                  <a:lnTo>
                    <a:pt x="155" y="7"/>
                  </a:lnTo>
                  <a:lnTo>
                    <a:pt x="155" y="7"/>
                  </a:lnTo>
                  <a:lnTo>
                    <a:pt x="155" y="7"/>
                  </a:lnTo>
                  <a:lnTo>
                    <a:pt x="153" y="7"/>
                  </a:lnTo>
                  <a:lnTo>
                    <a:pt x="153" y="7"/>
                  </a:lnTo>
                  <a:lnTo>
                    <a:pt x="153" y="7"/>
                  </a:lnTo>
                  <a:lnTo>
                    <a:pt x="153" y="7"/>
                  </a:lnTo>
                  <a:lnTo>
                    <a:pt x="152" y="7"/>
                  </a:lnTo>
                  <a:lnTo>
                    <a:pt x="152" y="7"/>
                  </a:lnTo>
                  <a:lnTo>
                    <a:pt x="152" y="7"/>
                  </a:lnTo>
                  <a:lnTo>
                    <a:pt x="150" y="7"/>
                  </a:lnTo>
                  <a:lnTo>
                    <a:pt x="150" y="7"/>
                  </a:lnTo>
                  <a:lnTo>
                    <a:pt x="150" y="7"/>
                  </a:lnTo>
                  <a:lnTo>
                    <a:pt x="150" y="7"/>
                  </a:lnTo>
                  <a:lnTo>
                    <a:pt x="148" y="7"/>
                  </a:lnTo>
                  <a:lnTo>
                    <a:pt x="148" y="7"/>
                  </a:lnTo>
                  <a:lnTo>
                    <a:pt x="148" y="7"/>
                  </a:lnTo>
                  <a:lnTo>
                    <a:pt x="147" y="7"/>
                  </a:lnTo>
                  <a:lnTo>
                    <a:pt x="147" y="7"/>
                  </a:lnTo>
                  <a:lnTo>
                    <a:pt x="147" y="7"/>
                  </a:lnTo>
                  <a:lnTo>
                    <a:pt x="145" y="7"/>
                  </a:lnTo>
                  <a:lnTo>
                    <a:pt x="145" y="7"/>
                  </a:lnTo>
                  <a:lnTo>
                    <a:pt x="145" y="7"/>
                  </a:lnTo>
                  <a:lnTo>
                    <a:pt x="145" y="7"/>
                  </a:lnTo>
                  <a:lnTo>
                    <a:pt x="143" y="7"/>
                  </a:lnTo>
                  <a:lnTo>
                    <a:pt x="143" y="7"/>
                  </a:lnTo>
                  <a:lnTo>
                    <a:pt x="143" y="7"/>
                  </a:lnTo>
                  <a:lnTo>
                    <a:pt x="142" y="7"/>
                  </a:lnTo>
                  <a:lnTo>
                    <a:pt x="142" y="8"/>
                  </a:lnTo>
                  <a:lnTo>
                    <a:pt x="142" y="8"/>
                  </a:lnTo>
                  <a:lnTo>
                    <a:pt x="142" y="8"/>
                  </a:lnTo>
                  <a:lnTo>
                    <a:pt x="140" y="8"/>
                  </a:lnTo>
                  <a:lnTo>
                    <a:pt x="140" y="8"/>
                  </a:lnTo>
                  <a:lnTo>
                    <a:pt x="140" y="8"/>
                  </a:lnTo>
                  <a:lnTo>
                    <a:pt x="139" y="8"/>
                  </a:lnTo>
                  <a:lnTo>
                    <a:pt x="139" y="8"/>
                  </a:lnTo>
                  <a:lnTo>
                    <a:pt x="139" y="8"/>
                  </a:lnTo>
                  <a:lnTo>
                    <a:pt x="137" y="8"/>
                  </a:lnTo>
                  <a:lnTo>
                    <a:pt x="137" y="8"/>
                  </a:lnTo>
                  <a:lnTo>
                    <a:pt x="137" y="8"/>
                  </a:lnTo>
                  <a:lnTo>
                    <a:pt x="137" y="8"/>
                  </a:lnTo>
                  <a:lnTo>
                    <a:pt x="135" y="8"/>
                  </a:lnTo>
                  <a:lnTo>
                    <a:pt x="135" y="8"/>
                  </a:lnTo>
                  <a:lnTo>
                    <a:pt x="135" y="8"/>
                  </a:lnTo>
                  <a:lnTo>
                    <a:pt x="134" y="8"/>
                  </a:lnTo>
                  <a:lnTo>
                    <a:pt x="134" y="8"/>
                  </a:lnTo>
                  <a:lnTo>
                    <a:pt x="134" y="8"/>
                  </a:lnTo>
                  <a:lnTo>
                    <a:pt x="134" y="8"/>
                  </a:lnTo>
                  <a:lnTo>
                    <a:pt x="132" y="8"/>
                  </a:lnTo>
                  <a:lnTo>
                    <a:pt x="132" y="8"/>
                  </a:lnTo>
                  <a:lnTo>
                    <a:pt x="132" y="8"/>
                  </a:lnTo>
                  <a:lnTo>
                    <a:pt x="130" y="8"/>
                  </a:lnTo>
                  <a:lnTo>
                    <a:pt x="130" y="8"/>
                  </a:lnTo>
                  <a:lnTo>
                    <a:pt x="130" y="8"/>
                  </a:lnTo>
                  <a:lnTo>
                    <a:pt x="130" y="8"/>
                  </a:lnTo>
                  <a:lnTo>
                    <a:pt x="129" y="8"/>
                  </a:lnTo>
                  <a:lnTo>
                    <a:pt x="129" y="8"/>
                  </a:lnTo>
                  <a:lnTo>
                    <a:pt x="129" y="8"/>
                  </a:lnTo>
                  <a:lnTo>
                    <a:pt x="127" y="8"/>
                  </a:lnTo>
                  <a:lnTo>
                    <a:pt x="127" y="8"/>
                  </a:lnTo>
                  <a:lnTo>
                    <a:pt x="127" y="8"/>
                  </a:lnTo>
                  <a:lnTo>
                    <a:pt x="126" y="8"/>
                  </a:lnTo>
                  <a:lnTo>
                    <a:pt x="126" y="8"/>
                  </a:lnTo>
                  <a:lnTo>
                    <a:pt x="126" y="8"/>
                  </a:lnTo>
                  <a:lnTo>
                    <a:pt x="126" y="8"/>
                  </a:lnTo>
                  <a:lnTo>
                    <a:pt x="124" y="8"/>
                  </a:lnTo>
                  <a:lnTo>
                    <a:pt x="124" y="8"/>
                  </a:lnTo>
                  <a:lnTo>
                    <a:pt x="124" y="8"/>
                  </a:lnTo>
                  <a:lnTo>
                    <a:pt x="122" y="8"/>
                  </a:lnTo>
                  <a:lnTo>
                    <a:pt x="122" y="8"/>
                  </a:lnTo>
                  <a:lnTo>
                    <a:pt x="122" y="8"/>
                  </a:lnTo>
                  <a:lnTo>
                    <a:pt x="122" y="8"/>
                  </a:lnTo>
                  <a:lnTo>
                    <a:pt x="121" y="8"/>
                  </a:lnTo>
                  <a:lnTo>
                    <a:pt x="121" y="8"/>
                  </a:lnTo>
                  <a:lnTo>
                    <a:pt x="121" y="8"/>
                  </a:lnTo>
                  <a:lnTo>
                    <a:pt x="119" y="8"/>
                  </a:lnTo>
                  <a:lnTo>
                    <a:pt x="119" y="8"/>
                  </a:lnTo>
                  <a:lnTo>
                    <a:pt x="119" y="8"/>
                  </a:lnTo>
                  <a:lnTo>
                    <a:pt x="119" y="8"/>
                  </a:lnTo>
                  <a:lnTo>
                    <a:pt x="117" y="8"/>
                  </a:lnTo>
                  <a:lnTo>
                    <a:pt x="117" y="8"/>
                  </a:lnTo>
                  <a:lnTo>
                    <a:pt x="117" y="10"/>
                  </a:lnTo>
                  <a:lnTo>
                    <a:pt x="116" y="10"/>
                  </a:lnTo>
                  <a:lnTo>
                    <a:pt x="116" y="10"/>
                  </a:lnTo>
                  <a:lnTo>
                    <a:pt x="116" y="10"/>
                  </a:lnTo>
                  <a:lnTo>
                    <a:pt x="114" y="10"/>
                  </a:lnTo>
                  <a:lnTo>
                    <a:pt x="114" y="10"/>
                  </a:lnTo>
                  <a:lnTo>
                    <a:pt x="114" y="10"/>
                  </a:lnTo>
                  <a:lnTo>
                    <a:pt x="114" y="10"/>
                  </a:lnTo>
                  <a:lnTo>
                    <a:pt x="113" y="10"/>
                  </a:lnTo>
                  <a:lnTo>
                    <a:pt x="113" y="10"/>
                  </a:lnTo>
                  <a:lnTo>
                    <a:pt x="113" y="10"/>
                  </a:lnTo>
                  <a:lnTo>
                    <a:pt x="111" y="10"/>
                  </a:lnTo>
                  <a:lnTo>
                    <a:pt x="111" y="10"/>
                  </a:lnTo>
                  <a:lnTo>
                    <a:pt x="111" y="10"/>
                  </a:lnTo>
                  <a:lnTo>
                    <a:pt x="111" y="10"/>
                  </a:lnTo>
                  <a:lnTo>
                    <a:pt x="109" y="10"/>
                  </a:lnTo>
                  <a:lnTo>
                    <a:pt x="109" y="10"/>
                  </a:lnTo>
                  <a:lnTo>
                    <a:pt x="109" y="10"/>
                  </a:lnTo>
                  <a:lnTo>
                    <a:pt x="108" y="10"/>
                  </a:lnTo>
                  <a:lnTo>
                    <a:pt x="108" y="10"/>
                  </a:lnTo>
                  <a:lnTo>
                    <a:pt x="108" y="10"/>
                  </a:lnTo>
                  <a:lnTo>
                    <a:pt x="106" y="10"/>
                  </a:lnTo>
                  <a:lnTo>
                    <a:pt x="106" y="10"/>
                  </a:lnTo>
                  <a:lnTo>
                    <a:pt x="106" y="10"/>
                  </a:lnTo>
                  <a:lnTo>
                    <a:pt x="106" y="10"/>
                  </a:lnTo>
                  <a:lnTo>
                    <a:pt x="104" y="10"/>
                  </a:lnTo>
                  <a:lnTo>
                    <a:pt x="104" y="10"/>
                  </a:lnTo>
                  <a:lnTo>
                    <a:pt x="104" y="10"/>
                  </a:lnTo>
                  <a:lnTo>
                    <a:pt x="103" y="10"/>
                  </a:lnTo>
                  <a:lnTo>
                    <a:pt x="103" y="10"/>
                  </a:lnTo>
                  <a:lnTo>
                    <a:pt x="103" y="10"/>
                  </a:lnTo>
                  <a:lnTo>
                    <a:pt x="103" y="10"/>
                  </a:lnTo>
                  <a:lnTo>
                    <a:pt x="101" y="10"/>
                  </a:lnTo>
                  <a:lnTo>
                    <a:pt x="101" y="10"/>
                  </a:lnTo>
                  <a:lnTo>
                    <a:pt x="101" y="10"/>
                  </a:lnTo>
                  <a:lnTo>
                    <a:pt x="100" y="10"/>
                  </a:lnTo>
                  <a:lnTo>
                    <a:pt x="100" y="10"/>
                  </a:lnTo>
                  <a:lnTo>
                    <a:pt x="100" y="10"/>
                  </a:lnTo>
                  <a:lnTo>
                    <a:pt x="100" y="10"/>
                  </a:lnTo>
                  <a:lnTo>
                    <a:pt x="98" y="10"/>
                  </a:lnTo>
                  <a:lnTo>
                    <a:pt x="98" y="12"/>
                  </a:lnTo>
                  <a:lnTo>
                    <a:pt x="98" y="12"/>
                  </a:lnTo>
                  <a:lnTo>
                    <a:pt x="96" y="12"/>
                  </a:lnTo>
                  <a:lnTo>
                    <a:pt x="96" y="12"/>
                  </a:lnTo>
                  <a:lnTo>
                    <a:pt x="96" y="12"/>
                  </a:lnTo>
                  <a:lnTo>
                    <a:pt x="95" y="12"/>
                  </a:lnTo>
                  <a:lnTo>
                    <a:pt x="95" y="12"/>
                  </a:lnTo>
                  <a:lnTo>
                    <a:pt x="95" y="12"/>
                  </a:lnTo>
                  <a:lnTo>
                    <a:pt x="95" y="12"/>
                  </a:lnTo>
                  <a:lnTo>
                    <a:pt x="93" y="12"/>
                  </a:lnTo>
                  <a:lnTo>
                    <a:pt x="93" y="12"/>
                  </a:lnTo>
                  <a:lnTo>
                    <a:pt x="93" y="12"/>
                  </a:lnTo>
                  <a:lnTo>
                    <a:pt x="91"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2"/>
                  </a:lnTo>
                  <a:lnTo>
                    <a:pt x="85" y="12"/>
                  </a:lnTo>
                  <a:lnTo>
                    <a:pt x="85" y="12"/>
                  </a:lnTo>
                  <a:lnTo>
                    <a:pt x="85" y="12"/>
                  </a:lnTo>
                  <a:lnTo>
                    <a:pt x="83" y="12"/>
                  </a:lnTo>
                  <a:lnTo>
                    <a:pt x="83" y="12"/>
                  </a:lnTo>
                  <a:lnTo>
                    <a:pt x="83" y="12"/>
                  </a:lnTo>
                  <a:lnTo>
                    <a:pt x="83" y="12"/>
                  </a:lnTo>
                  <a:lnTo>
                    <a:pt x="82" y="12"/>
                  </a:lnTo>
                  <a:lnTo>
                    <a:pt x="82" y="12"/>
                  </a:lnTo>
                  <a:lnTo>
                    <a:pt x="82" y="12"/>
                  </a:lnTo>
                  <a:lnTo>
                    <a:pt x="80" y="12"/>
                  </a:lnTo>
                  <a:lnTo>
                    <a:pt x="80" y="12"/>
                  </a:lnTo>
                  <a:lnTo>
                    <a:pt x="80" y="12"/>
                  </a:lnTo>
                  <a:lnTo>
                    <a:pt x="80" y="12"/>
                  </a:lnTo>
                  <a:lnTo>
                    <a:pt x="78" y="12"/>
                  </a:lnTo>
                  <a:lnTo>
                    <a:pt x="78" y="14"/>
                  </a:lnTo>
                  <a:lnTo>
                    <a:pt x="78" y="14"/>
                  </a:lnTo>
                  <a:lnTo>
                    <a:pt x="77" y="14"/>
                  </a:lnTo>
                  <a:lnTo>
                    <a:pt x="77" y="14"/>
                  </a:lnTo>
                  <a:lnTo>
                    <a:pt x="77" y="14"/>
                  </a:lnTo>
                  <a:lnTo>
                    <a:pt x="75" y="14"/>
                  </a:lnTo>
                  <a:lnTo>
                    <a:pt x="75" y="14"/>
                  </a:lnTo>
                  <a:lnTo>
                    <a:pt x="75" y="14"/>
                  </a:lnTo>
                  <a:lnTo>
                    <a:pt x="75" y="14"/>
                  </a:lnTo>
                  <a:lnTo>
                    <a:pt x="73" y="14"/>
                  </a:lnTo>
                  <a:lnTo>
                    <a:pt x="73" y="14"/>
                  </a:lnTo>
                  <a:lnTo>
                    <a:pt x="73" y="14"/>
                  </a:lnTo>
                  <a:lnTo>
                    <a:pt x="72" y="14"/>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5" y="14"/>
                  </a:lnTo>
                  <a:lnTo>
                    <a:pt x="65" y="14"/>
                  </a:lnTo>
                  <a:lnTo>
                    <a:pt x="65" y="14"/>
                  </a:lnTo>
                  <a:lnTo>
                    <a:pt x="64" y="14"/>
                  </a:lnTo>
                  <a:lnTo>
                    <a:pt x="64" y="14"/>
                  </a:lnTo>
                  <a:lnTo>
                    <a:pt x="64" y="14"/>
                  </a:lnTo>
                  <a:lnTo>
                    <a:pt x="64" y="14"/>
                  </a:lnTo>
                  <a:lnTo>
                    <a:pt x="62" y="15"/>
                  </a:lnTo>
                  <a:lnTo>
                    <a:pt x="62" y="15"/>
                  </a:lnTo>
                  <a:lnTo>
                    <a:pt x="62" y="15"/>
                  </a:lnTo>
                  <a:lnTo>
                    <a:pt x="60" y="15"/>
                  </a:lnTo>
                  <a:lnTo>
                    <a:pt x="60" y="15"/>
                  </a:lnTo>
                  <a:lnTo>
                    <a:pt x="60" y="15"/>
                  </a:lnTo>
                  <a:lnTo>
                    <a:pt x="60" y="15"/>
                  </a:lnTo>
                  <a:lnTo>
                    <a:pt x="59" y="15"/>
                  </a:lnTo>
                  <a:lnTo>
                    <a:pt x="59" y="15"/>
                  </a:lnTo>
                  <a:lnTo>
                    <a:pt x="59" y="15"/>
                  </a:lnTo>
                  <a:lnTo>
                    <a:pt x="57" y="15"/>
                  </a:lnTo>
                  <a:lnTo>
                    <a:pt x="57" y="15"/>
                  </a:lnTo>
                  <a:lnTo>
                    <a:pt x="57" y="15"/>
                  </a:lnTo>
                  <a:lnTo>
                    <a:pt x="57" y="15"/>
                  </a:lnTo>
                  <a:lnTo>
                    <a:pt x="56" y="15"/>
                  </a:lnTo>
                  <a:lnTo>
                    <a:pt x="56" y="15"/>
                  </a:lnTo>
                  <a:lnTo>
                    <a:pt x="56" y="15"/>
                  </a:lnTo>
                  <a:lnTo>
                    <a:pt x="54" y="15"/>
                  </a:lnTo>
                  <a:lnTo>
                    <a:pt x="54" y="15"/>
                  </a:lnTo>
                  <a:lnTo>
                    <a:pt x="54" y="15"/>
                  </a:lnTo>
                  <a:lnTo>
                    <a:pt x="52" y="15"/>
                  </a:lnTo>
                  <a:lnTo>
                    <a:pt x="52" y="15"/>
                  </a:lnTo>
                  <a:lnTo>
                    <a:pt x="52" y="15"/>
                  </a:lnTo>
                  <a:lnTo>
                    <a:pt x="52" y="15"/>
                  </a:lnTo>
                  <a:lnTo>
                    <a:pt x="51" y="15"/>
                  </a:lnTo>
                  <a:lnTo>
                    <a:pt x="51" y="15"/>
                  </a:lnTo>
                  <a:lnTo>
                    <a:pt x="51" y="15"/>
                  </a:lnTo>
                  <a:lnTo>
                    <a:pt x="49" y="15"/>
                  </a:lnTo>
                  <a:lnTo>
                    <a:pt x="49" y="15"/>
                  </a:lnTo>
                  <a:lnTo>
                    <a:pt x="49" y="15"/>
                  </a:lnTo>
                  <a:lnTo>
                    <a:pt x="49" y="15"/>
                  </a:lnTo>
                  <a:lnTo>
                    <a:pt x="47" y="15"/>
                  </a:lnTo>
                  <a:lnTo>
                    <a:pt x="47" y="17"/>
                  </a:lnTo>
                  <a:lnTo>
                    <a:pt x="47" y="17"/>
                  </a:lnTo>
                  <a:lnTo>
                    <a:pt x="46" y="17"/>
                  </a:lnTo>
                  <a:lnTo>
                    <a:pt x="46" y="17"/>
                  </a:lnTo>
                  <a:lnTo>
                    <a:pt x="46" y="17"/>
                  </a:lnTo>
                  <a:lnTo>
                    <a:pt x="46" y="17"/>
                  </a:lnTo>
                  <a:lnTo>
                    <a:pt x="44" y="17"/>
                  </a:lnTo>
                  <a:lnTo>
                    <a:pt x="44" y="17"/>
                  </a:lnTo>
                  <a:lnTo>
                    <a:pt x="44" y="17"/>
                  </a:lnTo>
                  <a:lnTo>
                    <a:pt x="43" y="17"/>
                  </a:lnTo>
                  <a:lnTo>
                    <a:pt x="43" y="17"/>
                  </a:lnTo>
                  <a:lnTo>
                    <a:pt x="43" y="17"/>
                  </a:lnTo>
                  <a:lnTo>
                    <a:pt x="41" y="17"/>
                  </a:lnTo>
                  <a:lnTo>
                    <a:pt x="41" y="17"/>
                  </a:lnTo>
                  <a:lnTo>
                    <a:pt x="41" y="17"/>
                  </a:lnTo>
                  <a:lnTo>
                    <a:pt x="41" y="17"/>
                  </a:lnTo>
                  <a:lnTo>
                    <a:pt x="39" y="17"/>
                  </a:lnTo>
                  <a:lnTo>
                    <a:pt x="39" y="17"/>
                  </a:lnTo>
                  <a:lnTo>
                    <a:pt x="39" y="17"/>
                  </a:lnTo>
                  <a:lnTo>
                    <a:pt x="38" y="17"/>
                  </a:lnTo>
                  <a:lnTo>
                    <a:pt x="38" y="17"/>
                  </a:lnTo>
                  <a:lnTo>
                    <a:pt x="38" y="17"/>
                  </a:lnTo>
                  <a:lnTo>
                    <a:pt x="38" y="17"/>
                  </a:lnTo>
                  <a:lnTo>
                    <a:pt x="36" y="17"/>
                  </a:lnTo>
                  <a:lnTo>
                    <a:pt x="36" y="17"/>
                  </a:lnTo>
                  <a:lnTo>
                    <a:pt x="36" y="17"/>
                  </a:lnTo>
                  <a:lnTo>
                    <a:pt x="34" y="17"/>
                  </a:lnTo>
                  <a:lnTo>
                    <a:pt x="34" y="17"/>
                  </a:lnTo>
                  <a:lnTo>
                    <a:pt x="34" y="17"/>
                  </a:lnTo>
                  <a:lnTo>
                    <a:pt x="33" y="17"/>
                  </a:lnTo>
                  <a:lnTo>
                    <a:pt x="33" y="17"/>
                  </a:lnTo>
                  <a:lnTo>
                    <a:pt x="33" y="17"/>
                  </a:lnTo>
                  <a:lnTo>
                    <a:pt x="33" y="17"/>
                  </a:lnTo>
                  <a:lnTo>
                    <a:pt x="31" y="17"/>
                  </a:lnTo>
                  <a:lnTo>
                    <a:pt x="31" y="17"/>
                  </a:lnTo>
                  <a:lnTo>
                    <a:pt x="31" y="17"/>
                  </a:lnTo>
                  <a:lnTo>
                    <a:pt x="30" y="19"/>
                  </a:lnTo>
                  <a:lnTo>
                    <a:pt x="30" y="19"/>
                  </a:lnTo>
                  <a:lnTo>
                    <a:pt x="30" y="19"/>
                  </a:lnTo>
                  <a:lnTo>
                    <a:pt x="30" y="19"/>
                  </a:lnTo>
                  <a:lnTo>
                    <a:pt x="28" y="19"/>
                  </a:lnTo>
                  <a:lnTo>
                    <a:pt x="28" y="19"/>
                  </a:lnTo>
                  <a:lnTo>
                    <a:pt x="28" y="19"/>
                  </a:lnTo>
                  <a:lnTo>
                    <a:pt x="26" y="19"/>
                  </a:lnTo>
                  <a:lnTo>
                    <a:pt x="26" y="19"/>
                  </a:lnTo>
                  <a:lnTo>
                    <a:pt x="26" y="19"/>
                  </a:lnTo>
                  <a:lnTo>
                    <a:pt x="26" y="19"/>
                  </a:lnTo>
                  <a:lnTo>
                    <a:pt x="25" y="19"/>
                  </a:lnTo>
                  <a:lnTo>
                    <a:pt x="25" y="19"/>
                  </a:lnTo>
                  <a:lnTo>
                    <a:pt x="25" y="19"/>
                  </a:lnTo>
                  <a:lnTo>
                    <a:pt x="23" y="19"/>
                  </a:lnTo>
                  <a:lnTo>
                    <a:pt x="23" y="19"/>
                  </a:lnTo>
                  <a:lnTo>
                    <a:pt x="23" y="19"/>
                  </a:lnTo>
                  <a:lnTo>
                    <a:pt x="21" y="19"/>
                  </a:lnTo>
                  <a:lnTo>
                    <a:pt x="21" y="19"/>
                  </a:lnTo>
                  <a:lnTo>
                    <a:pt x="21" y="19"/>
                  </a:lnTo>
                  <a:lnTo>
                    <a:pt x="21" y="19"/>
                  </a:lnTo>
                  <a:lnTo>
                    <a:pt x="20" y="19"/>
                  </a:lnTo>
                  <a:lnTo>
                    <a:pt x="20" y="19"/>
                  </a:lnTo>
                  <a:lnTo>
                    <a:pt x="20" y="19"/>
                  </a:lnTo>
                  <a:lnTo>
                    <a:pt x="18" y="19"/>
                  </a:lnTo>
                  <a:lnTo>
                    <a:pt x="18" y="19"/>
                  </a:lnTo>
                  <a:lnTo>
                    <a:pt x="18" y="19"/>
                  </a:lnTo>
                  <a:lnTo>
                    <a:pt x="18" y="19"/>
                  </a:lnTo>
                  <a:lnTo>
                    <a:pt x="17" y="19"/>
                  </a:lnTo>
                  <a:lnTo>
                    <a:pt x="17" y="19"/>
                  </a:lnTo>
                  <a:lnTo>
                    <a:pt x="17" y="19"/>
                  </a:lnTo>
                  <a:lnTo>
                    <a:pt x="15" y="19"/>
                  </a:lnTo>
                  <a:lnTo>
                    <a:pt x="15" y="19"/>
                  </a:lnTo>
                  <a:lnTo>
                    <a:pt x="15" y="19"/>
                  </a:lnTo>
                  <a:lnTo>
                    <a:pt x="15" y="19"/>
                  </a:lnTo>
                  <a:lnTo>
                    <a:pt x="13" y="19"/>
                  </a:lnTo>
                  <a:lnTo>
                    <a:pt x="13" y="19"/>
                  </a:lnTo>
                  <a:lnTo>
                    <a:pt x="13" y="19"/>
                  </a:lnTo>
                  <a:lnTo>
                    <a:pt x="12" y="19"/>
                  </a:lnTo>
                  <a:lnTo>
                    <a:pt x="12" y="19"/>
                  </a:lnTo>
                  <a:lnTo>
                    <a:pt x="12" y="19"/>
                  </a:lnTo>
                  <a:lnTo>
                    <a:pt x="10" y="19"/>
                  </a:lnTo>
                  <a:lnTo>
                    <a:pt x="10" y="19"/>
                  </a:lnTo>
                  <a:lnTo>
                    <a:pt x="10" y="20"/>
                  </a:lnTo>
                  <a:lnTo>
                    <a:pt x="10" y="20"/>
                  </a:lnTo>
                  <a:lnTo>
                    <a:pt x="8" y="20"/>
                  </a:lnTo>
                  <a:lnTo>
                    <a:pt x="8" y="20"/>
                  </a:lnTo>
                  <a:lnTo>
                    <a:pt x="8" y="20"/>
                  </a:lnTo>
                  <a:lnTo>
                    <a:pt x="7" y="20"/>
                  </a:lnTo>
                  <a:lnTo>
                    <a:pt x="7" y="20"/>
                  </a:lnTo>
                  <a:lnTo>
                    <a:pt x="7" y="20"/>
                  </a:lnTo>
                  <a:lnTo>
                    <a:pt x="7" y="20"/>
                  </a:lnTo>
                  <a:lnTo>
                    <a:pt x="5" y="20"/>
                  </a:lnTo>
                  <a:lnTo>
                    <a:pt x="5" y="20"/>
                  </a:lnTo>
                  <a:lnTo>
                    <a:pt x="5" y="20"/>
                  </a:lnTo>
                  <a:lnTo>
                    <a:pt x="3" y="20"/>
                  </a:lnTo>
                  <a:lnTo>
                    <a:pt x="3" y="20"/>
                  </a:lnTo>
                  <a:lnTo>
                    <a:pt x="3" y="20"/>
                  </a:lnTo>
                  <a:lnTo>
                    <a:pt x="2" y="20"/>
                  </a:lnTo>
                  <a:lnTo>
                    <a:pt x="2" y="20"/>
                  </a:lnTo>
                  <a:lnTo>
                    <a:pt x="2" y="20"/>
                  </a:lnTo>
                  <a:lnTo>
                    <a:pt x="2" y="20"/>
                  </a:lnTo>
                  <a:lnTo>
                    <a:pt x="0" y="20"/>
                  </a:lnTo>
                  <a:lnTo>
                    <a:pt x="0" y="20"/>
                  </a:lnTo>
                </a:path>
              </a:pathLst>
            </a:custGeom>
            <a:noFill/>
            <a:ln w="1116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3366"/>
                </a:solidFill>
                <a:effectLst/>
                <a:uFillTx/>
                <a:latin typeface="Times New Roman"/>
              </a:endParaRPr>
            </a:p>
          </p:txBody>
        </p:sp>
        <p:sp>
          <p:nvSpPr>
            <p:cNvPr id="860" name=""/>
            <p:cNvSpPr/>
            <p:nvPr/>
          </p:nvSpPr>
          <p:spPr>
            <a:xfrm>
              <a:off x="2876760" y="6218280"/>
              <a:ext cx="188640" cy="317520"/>
            </a:xfrm>
            <a:custGeom>
              <a:avLst/>
              <a:gdLst/>
              <a:ahLst/>
              <a:rect l="l" t="t" r="r" b="b"/>
              <a:pathLst>
                <a:path w="237" h="400">
                  <a:moveTo>
                    <a:pt x="0" y="400"/>
                  </a:moveTo>
                  <a:lnTo>
                    <a:pt x="0" y="19"/>
                  </a:lnTo>
                  <a:lnTo>
                    <a:pt x="0" y="19"/>
                  </a:lnTo>
                  <a:lnTo>
                    <a:pt x="0" y="19"/>
                  </a:lnTo>
                  <a:lnTo>
                    <a:pt x="1" y="19"/>
                  </a:lnTo>
                  <a:lnTo>
                    <a:pt x="1" y="19"/>
                  </a:lnTo>
                  <a:lnTo>
                    <a:pt x="1" y="19"/>
                  </a:lnTo>
                  <a:lnTo>
                    <a:pt x="3" y="17"/>
                  </a:lnTo>
                  <a:lnTo>
                    <a:pt x="3" y="17"/>
                  </a:lnTo>
                  <a:lnTo>
                    <a:pt x="3" y="17"/>
                  </a:lnTo>
                  <a:lnTo>
                    <a:pt x="3" y="17"/>
                  </a:lnTo>
                  <a:lnTo>
                    <a:pt x="5" y="17"/>
                  </a:lnTo>
                  <a:lnTo>
                    <a:pt x="5" y="17"/>
                  </a:lnTo>
                  <a:lnTo>
                    <a:pt x="5" y="17"/>
                  </a:lnTo>
                  <a:lnTo>
                    <a:pt x="6" y="17"/>
                  </a:lnTo>
                  <a:lnTo>
                    <a:pt x="6" y="17"/>
                  </a:lnTo>
                  <a:lnTo>
                    <a:pt x="6" y="17"/>
                  </a:lnTo>
                  <a:lnTo>
                    <a:pt x="8" y="17"/>
                  </a:lnTo>
                  <a:lnTo>
                    <a:pt x="8" y="17"/>
                  </a:lnTo>
                  <a:lnTo>
                    <a:pt x="8" y="17"/>
                  </a:lnTo>
                  <a:lnTo>
                    <a:pt x="8" y="17"/>
                  </a:lnTo>
                  <a:lnTo>
                    <a:pt x="10" y="17"/>
                  </a:lnTo>
                  <a:lnTo>
                    <a:pt x="10" y="17"/>
                  </a:lnTo>
                  <a:lnTo>
                    <a:pt x="10" y="17"/>
                  </a:lnTo>
                  <a:lnTo>
                    <a:pt x="11" y="17"/>
                  </a:lnTo>
                  <a:lnTo>
                    <a:pt x="11" y="17"/>
                  </a:lnTo>
                  <a:lnTo>
                    <a:pt x="11" y="17"/>
                  </a:lnTo>
                  <a:lnTo>
                    <a:pt x="11" y="17"/>
                  </a:lnTo>
                  <a:lnTo>
                    <a:pt x="13" y="17"/>
                  </a:lnTo>
                  <a:lnTo>
                    <a:pt x="13" y="17"/>
                  </a:lnTo>
                  <a:lnTo>
                    <a:pt x="13" y="17"/>
                  </a:lnTo>
                  <a:lnTo>
                    <a:pt x="15" y="17"/>
                  </a:lnTo>
                  <a:lnTo>
                    <a:pt x="15" y="17"/>
                  </a:lnTo>
                  <a:lnTo>
                    <a:pt x="15" y="17"/>
                  </a:lnTo>
                  <a:lnTo>
                    <a:pt x="16" y="17"/>
                  </a:lnTo>
                  <a:lnTo>
                    <a:pt x="16" y="17"/>
                  </a:lnTo>
                  <a:lnTo>
                    <a:pt x="16" y="17"/>
                  </a:lnTo>
                  <a:lnTo>
                    <a:pt x="16" y="17"/>
                  </a:lnTo>
                  <a:lnTo>
                    <a:pt x="18" y="17"/>
                  </a:lnTo>
                  <a:lnTo>
                    <a:pt x="18" y="17"/>
                  </a:lnTo>
                  <a:lnTo>
                    <a:pt x="18" y="17"/>
                  </a:lnTo>
                  <a:lnTo>
                    <a:pt x="19" y="17"/>
                  </a:lnTo>
                  <a:lnTo>
                    <a:pt x="19" y="17"/>
                  </a:lnTo>
                  <a:lnTo>
                    <a:pt x="19" y="17"/>
                  </a:lnTo>
                  <a:lnTo>
                    <a:pt x="19" y="17"/>
                  </a:lnTo>
                  <a:lnTo>
                    <a:pt x="21" y="17"/>
                  </a:lnTo>
                  <a:lnTo>
                    <a:pt x="21" y="17"/>
                  </a:lnTo>
                  <a:lnTo>
                    <a:pt x="21" y="17"/>
                  </a:lnTo>
                  <a:lnTo>
                    <a:pt x="23" y="17"/>
                  </a:lnTo>
                  <a:lnTo>
                    <a:pt x="23" y="17"/>
                  </a:lnTo>
                  <a:lnTo>
                    <a:pt x="23" y="17"/>
                  </a:lnTo>
                  <a:lnTo>
                    <a:pt x="23" y="17"/>
                  </a:lnTo>
                  <a:lnTo>
                    <a:pt x="24" y="15"/>
                  </a:lnTo>
                  <a:lnTo>
                    <a:pt x="24" y="15"/>
                  </a:lnTo>
                  <a:lnTo>
                    <a:pt x="24" y="15"/>
                  </a:lnTo>
                  <a:lnTo>
                    <a:pt x="26" y="15"/>
                  </a:lnTo>
                  <a:lnTo>
                    <a:pt x="26" y="15"/>
                  </a:lnTo>
                  <a:lnTo>
                    <a:pt x="26" y="15"/>
                  </a:lnTo>
                  <a:lnTo>
                    <a:pt x="28" y="15"/>
                  </a:lnTo>
                  <a:lnTo>
                    <a:pt x="28" y="15"/>
                  </a:lnTo>
                  <a:lnTo>
                    <a:pt x="28" y="15"/>
                  </a:lnTo>
                  <a:lnTo>
                    <a:pt x="28" y="15"/>
                  </a:lnTo>
                  <a:lnTo>
                    <a:pt x="29" y="15"/>
                  </a:lnTo>
                  <a:lnTo>
                    <a:pt x="29" y="15"/>
                  </a:lnTo>
                  <a:lnTo>
                    <a:pt x="29" y="15"/>
                  </a:lnTo>
                  <a:lnTo>
                    <a:pt x="31" y="15"/>
                  </a:lnTo>
                  <a:lnTo>
                    <a:pt x="31" y="15"/>
                  </a:lnTo>
                  <a:lnTo>
                    <a:pt x="31" y="15"/>
                  </a:lnTo>
                  <a:lnTo>
                    <a:pt x="31" y="15"/>
                  </a:lnTo>
                  <a:lnTo>
                    <a:pt x="32" y="15"/>
                  </a:lnTo>
                  <a:lnTo>
                    <a:pt x="32" y="15"/>
                  </a:lnTo>
                  <a:lnTo>
                    <a:pt x="32" y="15"/>
                  </a:lnTo>
                  <a:lnTo>
                    <a:pt x="34" y="15"/>
                  </a:lnTo>
                  <a:lnTo>
                    <a:pt x="34" y="15"/>
                  </a:lnTo>
                  <a:lnTo>
                    <a:pt x="34" y="15"/>
                  </a:lnTo>
                  <a:lnTo>
                    <a:pt x="34" y="15"/>
                  </a:lnTo>
                  <a:lnTo>
                    <a:pt x="36" y="15"/>
                  </a:lnTo>
                  <a:lnTo>
                    <a:pt x="36" y="15"/>
                  </a:lnTo>
                  <a:lnTo>
                    <a:pt x="36" y="15"/>
                  </a:lnTo>
                  <a:lnTo>
                    <a:pt x="37" y="15"/>
                  </a:lnTo>
                  <a:lnTo>
                    <a:pt x="37" y="15"/>
                  </a:lnTo>
                  <a:lnTo>
                    <a:pt x="37" y="15"/>
                  </a:lnTo>
                  <a:lnTo>
                    <a:pt x="39" y="15"/>
                  </a:lnTo>
                  <a:lnTo>
                    <a:pt x="39" y="15"/>
                  </a:lnTo>
                  <a:lnTo>
                    <a:pt x="39" y="15"/>
                  </a:lnTo>
                  <a:lnTo>
                    <a:pt x="39" y="13"/>
                  </a:lnTo>
                  <a:lnTo>
                    <a:pt x="41" y="13"/>
                  </a:lnTo>
                  <a:lnTo>
                    <a:pt x="41" y="13"/>
                  </a:lnTo>
                  <a:lnTo>
                    <a:pt x="41" y="13"/>
                  </a:lnTo>
                  <a:lnTo>
                    <a:pt x="42" y="13"/>
                  </a:lnTo>
                  <a:lnTo>
                    <a:pt x="42" y="13"/>
                  </a:lnTo>
                  <a:lnTo>
                    <a:pt x="42" y="13"/>
                  </a:lnTo>
                  <a:lnTo>
                    <a:pt x="42" y="13"/>
                  </a:lnTo>
                  <a:lnTo>
                    <a:pt x="44" y="13"/>
                  </a:lnTo>
                  <a:lnTo>
                    <a:pt x="44" y="13"/>
                  </a:lnTo>
                  <a:lnTo>
                    <a:pt x="44" y="13"/>
                  </a:lnTo>
                  <a:lnTo>
                    <a:pt x="45" y="13"/>
                  </a:lnTo>
                  <a:lnTo>
                    <a:pt x="45" y="13"/>
                  </a:lnTo>
                  <a:lnTo>
                    <a:pt x="45" y="13"/>
                  </a:lnTo>
                  <a:lnTo>
                    <a:pt x="47" y="13"/>
                  </a:lnTo>
                  <a:lnTo>
                    <a:pt x="47" y="13"/>
                  </a:lnTo>
                  <a:lnTo>
                    <a:pt x="47" y="13"/>
                  </a:lnTo>
                  <a:lnTo>
                    <a:pt x="47" y="13"/>
                  </a:lnTo>
                  <a:lnTo>
                    <a:pt x="49" y="13"/>
                  </a:lnTo>
                  <a:lnTo>
                    <a:pt x="49" y="13"/>
                  </a:lnTo>
                  <a:lnTo>
                    <a:pt x="49" y="13"/>
                  </a:lnTo>
                  <a:lnTo>
                    <a:pt x="50" y="13"/>
                  </a:lnTo>
                  <a:lnTo>
                    <a:pt x="50" y="13"/>
                  </a:lnTo>
                  <a:lnTo>
                    <a:pt x="50" y="13"/>
                  </a:lnTo>
                  <a:lnTo>
                    <a:pt x="50" y="13"/>
                  </a:lnTo>
                  <a:lnTo>
                    <a:pt x="52" y="13"/>
                  </a:lnTo>
                  <a:lnTo>
                    <a:pt x="52" y="13"/>
                  </a:lnTo>
                  <a:lnTo>
                    <a:pt x="52" y="13"/>
                  </a:lnTo>
                  <a:lnTo>
                    <a:pt x="54" y="13"/>
                  </a:lnTo>
                  <a:lnTo>
                    <a:pt x="54" y="13"/>
                  </a:lnTo>
                  <a:lnTo>
                    <a:pt x="54" y="13"/>
                  </a:lnTo>
                  <a:lnTo>
                    <a:pt x="54" y="13"/>
                  </a:lnTo>
                  <a:lnTo>
                    <a:pt x="55" y="13"/>
                  </a:lnTo>
                  <a:lnTo>
                    <a:pt x="55" y="13"/>
                  </a:lnTo>
                  <a:lnTo>
                    <a:pt x="55" y="13"/>
                  </a:lnTo>
                  <a:lnTo>
                    <a:pt x="57" y="13"/>
                  </a:lnTo>
                  <a:lnTo>
                    <a:pt x="57" y="13"/>
                  </a:lnTo>
                  <a:lnTo>
                    <a:pt x="57" y="13"/>
                  </a:lnTo>
                  <a:lnTo>
                    <a:pt x="58" y="13"/>
                  </a:lnTo>
                  <a:lnTo>
                    <a:pt x="58" y="13"/>
                  </a:lnTo>
                  <a:lnTo>
                    <a:pt x="58" y="13"/>
                  </a:lnTo>
                  <a:lnTo>
                    <a:pt x="58" y="13"/>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3" y="12"/>
                  </a:lnTo>
                  <a:lnTo>
                    <a:pt x="75" y="12"/>
                  </a:lnTo>
                  <a:lnTo>
                    <a:pt x="75" y="12"/>
                  </a:lnTo>
                  <a:lnTo>
                    <a:pt x="75" y="12"/>
                  </a:lnTo>
                  <a:lnTo>
                    <a:pt x="76" y="12"/>
                  </a:lnTo>
                  <a:lnTo>
                    <a:pt x="76" y="12"/>
                  </a:lnTo>
                  <a:lnTo>
                    <a:pt x="76" y="12"/>
                  </a:lnTo>
                  <a:lnTo>
                    <a:pt x="78" y="12"/>
                  </a:lnTo>
                  <a:lnTo>
                    <a:pt x="78" y="12"/>
                  </a:lnTo>
                  <a:lnTo>
                    <a:pt x="78" y="12"/>
                  </a:lnTo>
                  <a:lnTo>
                    <a:pt x="78" y="12"/>
                  </a:lnTo>
                  <a:lnTo>
                    <a:pt x="80" y="12"/>
                  </a:lnTo>
                  <a:lnTo>
                    <a:pt x="80" y="12"/>
                  </a:lnTo>
                  <a:lnTo>
                    <a:pt x="80" y="12"/>
                  </a:lnTo>
                  <a:lnTo>
                    <a:pt x="81" y="10"/>
                  </a:lnTo>
                  <a:lnTo>
                    <a:pt x="81" y="10"/>
                  </a:lnTo>
                  <a:lnTo>
                    <a:pt x="81" y="10"/>
                  </a:lnTo>
                  <a:lnTo>
                    <a:pt x="81" y="10"/>
                  </a:lnTo>
                  <a:lnTo>
                    <a:pt x="83" y="10"/>
                  </a:lnTo>
                  <a:lnTo>
                    <a:pt x="83" y="10"/>
                  </a:lnTo>
                  <a:lnTo>
                    <a:pt x="83" y="10"/>
                  </a:lnTo>
                  <a:lnTo>
                    <a:pt x="84" y="10"/>
                  </a:lnTo>
                  <a:lnTo>
                    <a:pt x="84" y="10"/>
                  </a:lnTo>
                  <a:lnTo>
                    <a:pt x="84" y="10"/>
                  </a:lnTo>
                  <a:lnTo>
                    <a:pt x="84"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4" y="10"/>
                  </a:lnTo>
                  <a:lnTo>
                    <a:pt x="106" y="10"/>
                  </a:lnTo>
                  <a:lnTo>
                    <a:pt x="106" y="10"/>
                  </a:lnTo>
                  <a:lnTo>
                    <a:pt x="106" y="10"/>
                  </a:lnTo>
                  <a:lnTo>
                    <a:pt x="107" y="10"/>
                  </a:lnTo>
                  <a:lnTo>
                    <a:pt x="107" y="10"/>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5" y="8"/>
                  </a:lnTo>
                  <a:lnTo>
                    <a:pt x="115" y="8"/>
                  </a:lnTo>
                  <a:lnTo>
                    <a:pt x="115" y="8"/>
                  </a:lnTo>
                  <a:lnTo>
                    <a:pt x="115"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7" y="7"/>
                  </a:lnTo>
                  <a:lnTo>
                    <a:pt x="128" y="7"/>
                  </a:lnTo>
                  <a:lnTo>
                    <a:pt x="128" y="7"/>
                  </a:lnTo>
                  <a:lnTo>
                    <a:pt x="128"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5"/>
                  </a:lnTo>
                  <a:lnTo>
                    <a:pt x="151" y="5"/>
                  </a:lnTo>
                  <a:lnTo>
                    <a:pt x="153" y="5"/>
                  </a:lnTo>
                  <a:lnTo>
                    <a:pt x="153" y="5"/>
                  </a:lnTo>
                  <a:lnTo>
                    <a:pt x="153" y="5"/>
                  </a:lnTo>
                  <a:lnTo>
                    <a:pt x="154" y="5"/>
                  </a:lnTo>
                  <a:lnTo>
                    <a:pt x="154" y="5"/>
                  </a:lnTo>
                  <a:lnTo>
                    <a:pt x="154" y="5"/>
                  </a:lnTo>
                  <a:lnTo>
                    <a:pt x="154" y="5"/>
                  </a:lnTo>
                  <a:lnTo>
                    <a:pt x="156" y="5"/>
                  </a:lnTo>
                  <a:lnTo>
                    <a:pt x="156" y="5"/>
                  </a:lnTo>
                  <a:lnTo>
                    <a:pt x="156" y="5"/>
                  </a:lnTo>
                  <a:lnTo>
                    <a:pt x="158" y="5"/>
                  </a:lnTo>
                  <a:lnTo>
                    <a:pt x="158" y="5"/>
                  </a:lnTo>
                  <a:lnTo>
                    <a:pt x="158" y="5"/>
                  </a:lnTo>
                  <a:lnTo>
                    <a:pt x="158"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7" y="5"/>
                  </a:lnTo>
                  <a:lnTo>
                    <a:pt x="167" y="5"/>
                  </a:lnTo>
                  <a:lnTo>
                    <a:pt x="167" y="5"/>
                  </a:lnTo>
                  <a:lnTo>
                    <a:pt x="169" y="5"/>
                  </a:lnTo>
                  <a:lnTo>
                    <a:pt x="169" y="5"/>
                  </a:lnTo>
                  <a:lnTo>
                    <a:pt x="169" y="5"/>
                  </a:lnTo>
                  <a:lnTo>
                    <a:pt x="169" y="3"/>
                  </a:lnTo>
                  <a:lnTo>
                    <a:pt x="171" y="3"/>
                  </a:lnTo>
                  <a:lnTo>
                    <a:pt x="171" y="3"/>
                  </a:lnTo>
                  <a:lnTo>
                    <a:pt x="171" y="3"/>
                  </a:lnTo>
                  <a:lnTo>
                    <a:pt x="172" y="3"/>
                  </a:lnTo>
                  <a:lnTo>
                    <a:pt x="172" y="3"/>
                  </a:lnTo>
                  <a:lnTo>
                    <a:pt x="172" y="3"/>
                  </a:lnTo>
                  <a:lnTo>
                    <a:pt x="174" y="3"/>
                  </a:lnTo>
                  <a:lnTo>
                    <a:pt x="174" y="3"/>
                  </a:lnTo>
                  <a:lnTo>
                    <a:pt x="174" y="3"/>
                  </a:lnTo>
                  <a:lnTo>
                    <a:pt x="174" y="3"/>
                  </a:lnTo>
                  <a:lnTo>
                    <a:pt x="176" y="3"/>
                  </a:lnTo>
                  <a:lnTo>
                    <a:pt x="176" y="3"/>
                  </a:lnTo>
                  <a:lnTo>
                    <a:pt x="176" y="3"/>
                  </a:lnTo>
                  <a:lnTo>
                    <a:pt x="177" y="3"/>
                  </a:lnTo>
                  <a:lnTo>
                    <a:pt x="177" y="3"/>
                  </a:lnTo>
                  <a:lnTo>
                    <a:pt x="177" y="3"/>
                  </a:lnTo>
                  <a:lnTo>
                    <a:pt x="177"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89" y="3"/>
                  </a:lnTo>
                  <a:lnTo>
                    <a:pt x="190" y="3"/>
                  </a:lnTo>
                  <a:lnTo>
                    <a:pt x="190" y="3"/>
                  </a:lnTo>
                  <a:lnTo>
                    <a:pt x="190" y="1"/>
                  </a:lnTo>
                  <a:lnTo>
                    <a:pt x="192" y="1"/>
                  </a:lnTo>
                  <a:lnTo>
                    <a:pt x="192" y="1"/>
                  </a:lnTo>
                  <a:lnTo>
                    <a:pt x="192" y="1"/>
                  </a:lnTo>
                  <a:lnTo>
                    <a:pt x="194" y="1"/>
                  </a:lnTo>
                  <a:lnTo>
                    <a:pt x="194" y="1"/>
                  </a:lnTo>
                  <a:lnTo>
                    <a:pt x="194" y="1"/>
                  </a:lnTo>
                  <a:lnTo>
                    <a:pt x="194" y="1"/>
                  </a:lnTo>
                  <a:lnTo>
                    <a:pt x="195" y="1"/>
                  </a:lnTo>
                  <a:lnTo>
                    <a:pt x="195" y="1"/>
                  </a:lnTo>
                  <a:lnTo>
                    <a:pt x="195" y="1"/>
                  </a:lnTo>
                  <a:lnTo>
                    <a:pt x="197" y="1"/>
                  </a:lnTo>
                  <a:lnTo>
                    <a:pt x="197" y="1"/>
                  </a:lnTo>
                  <a:lnTo>
                    <a:pt x="197" y="1"/>
                  </a:lnTo>
                  <a:lnTo>
                    <a:pt x="197" y="1"/>
                  </a:lnTo>
                  <a:lnTo>
                    <a:pt x="198" y="1"/>
                  </a:lnTo>
                  <a:lnTo>
                    <a:pt x="198" y="1"/>
                  </a:lnTo>
                  <a:lnTo>
                    <a:pt x="198" y="1"/>
                  </a:lnTo>
                  <a:lnTo>
                    <a:pt x="200" y="1"/>
                  </a:lnTo>
                  <a:lnTo>
                    <a:pt x="200" y="1"/>
                  </a:lnTo>
                  <a:lnTo>
                    <a:pt x="200" y="1"/>
                  </a:lnTo>
                  <a:lnTo>
                    <a:pt x="200" y="1"/>
                  </a:lnTo>
                  <a:lnTo>
                    <a:pt x="202" y="1"/>
                  </a:lnTo>
                  <a:lnTo>
                    <a:pt x="202" y="1"/>
                  </a:lnTo>
                  <a:lnTo>
                    <a:pt x="202" y="1"/>
                  </a:lnTo>
                  <a:lnTo>
                    <a:pt x="203" y="1"/>
                  </a:lnTo>
                  <a:lnTo>
                    <a:pt x="203" y="1"/>
                  </a:lnTo>
                  <a:lnTo>
                    <a:pt x="203" y="1"/>
                  </a:lnTo>
                  <a:lnTo>
                    <a:pt x="205" y="1"/>
                  </a:lnTo>
                  <a:lnTo>
                    <a:pt x="205" y="1"/>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1" y="1"/>
                  </a:lnTo>
                  <a:lnTo>
                    <a:pt x="211" y="1"/>
                  </a:lnTo>
                  <a:lnTo>
                    <a:pt x="211" y="1"/>
                  </a:lnTo>
                  <a:lnTo>
                    <a:pt x="213" y="1"/>
                  </a:lnTo>
                  <a:lnTo>
                    <a:pt x="213" y="0"/>
                  </a:lnTo>
                  <a:lnTo>
                    <a:pt x="213" y="0"/>
                  </a:lnTo>
                  <a:lnTo>
                    <a:pt x="213" y="0"/>
                  </a:lnTo>
                  <a:lnTo>
                    <a:pt x="215" y="0"/>
                  </a:lnTo>
                  <a:lnTo>
                    <a:pt x="215" y="0"/>
                  </a:lnTo>
                  <a:lnTo>
                    <a:pt x="215" y="0"/>
                  </a:lnTo>
                  <a:lnTo>
                    <a:pt x="216"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lnTo>
                    <a:pt x="237" y="0"/>
                  </a:lnTo>
                  <a:lnTo>
                    <a:pt x="237" y="400"/>
                  </a:lnTo>
                  <a:lnTo>
                    <a:pt x="236" y="400"/>
                  </a:lnTo>
                  <a:lnTo>
                    <a:pt x="236" y="400"/>
                  </a:lnTo>
                  <a:lnTo>
                    <a:pt x="236" y="400"/>
                  </a:lnTo>
                  <a:lnTo>
                    <a:pt x="236" y="400"/>
                  </a:lnTo>
                  <a:lnTo>
                    <a:pt x="234" y="400"/>
                  </a:lnTo>
                  <a:lnTo>
                    <a:pt x="234" y="400"/>
                  </a:lnTo>
                  <a:lnTo>
                    <a:pt x="234" y="400"/>
                  </a:lnTo>
                  <a:lnTo>
                    <a:pt x="233" y="400"/>
                  </a:lnTo>
                  <a:lnTo>
                    <a:pt x="233" y="400"/>
                  </a:lnTo>
                  <a:lnTo>
                    <a:pt x="233" y="400"/>
                  </a:lnTo>
                  <a:lnTo>
                    <a:pt x="231" y="400"/>
                  </a:lnTo>
                  <a:lnTo>
                    <a:pt x="231" y="400"/>
                  </a:lnTo>
                  <a:lnTo>
                    <a:pt x="231" y="400"/>
                  </a:lnTo>
                  <a:lnTo>
                    <a:pt x="231" y="400"/>
                  </a:lnTo>
                  <a:lnTo>
                    <a:pt x="229" y="400"/>
                  </a:lnTo>
                  <a:lnTo>
                    <a:pt x="229" y="400"/>
                  </a:lnTo>
                  <a:lnTo>
                    <a:pt x="229" y="400"/>
                  </a:lnTo>
                  <a:lnTo>
                    <a:pt x="228" y="400"/>
                  </a:lnTo>
                  <a:lnTo>
                    <a:pt x="228" y="400"/>
                  </a:lnTo>
                  <a:lnTo>
                    <a:pt x="228" y="400"/>
                  </a:lnTo>
                  <a:lnTo>
                    <a:pt x="228" y="400"/>
                  </a:lnTo>
                  <a:lnTo>
                    <a:pt x="226" y="400"/>
                  </a:lnTo>
                  <a:lnTo>
                    <a:pt x="226" y="400"/>
                  </a:lnTo>
                  <a:lnTo>
                    <a:pt x="226" y="400"/>
                  </a:lnTo>
                  <a:lnTo>
                    <a:pt x="224" y="400"/>
                  </a:lnTo>
                  <a:lnTo>
                    <a:pt x="224" y="400"/>
                  </a:lnTo>
                  <a:lnTo>
                    <a:pt x="224" y="400"/>
                  </a:lnTo>
                  <a:lnTo>
                    <a:pt x="224" y="400"/>
                  </a:lnTo>
                  <a:lnTo>
                    <a:pt x="223" y="400"/>
                  </a:lnTo>
                  <a:lnTo>
                    <a:pt x="223" y="400"/>
                  </a:lnTo>
                  <a:lnTo>
                    <a:pt x="223" y="400"/>
                  </a:lnTo>
                  <a:lnTo>
                    <a:pt x="221" y="400"/>
                  </a:lnTo>
                  <a:lnTo>
                    <a:pt x="221" y="400"/>
                  </a:lnTo>
                  <a:lnTo>
                    <a:pt x="221" y="400"/>
                  </a:lnTo>
                  <a:lnTo>
                    <a:pt x="220" y="400"/>
                  </a:lnTo>
                  <a:lnTo>
                    <a:pt x="220" y="400"/>
                  </a:lnTo>
                  <a:lnTo>
                    <a:pt x="220" y="400"/>
                  </a:lnTo>
                  <a:lnTo>
                    <a:pt x="220" y="400"/>
                  </a:lnTo>
                  <a:lnTo>
                    <a:pt x="218" y="400"/>
                  </a:lnTo>
                  <a:lnTo>
                    <a:pt x="218" y="400"/>
                  </a:lnTo>
                  <a:lnTo>
                    <a:pt x="218" y="400"/>
                  </a:lnTo>
                  <a:lnTo>
                    <a:pt x="216" y="400"/>
                  </a:lnTo>
                  <a:lnTo>
                    <a:pt x="216" y="400"/>
                  </a:lnTo>
                  <a:lnTo>
                    <a:pt x="216" y="400"/>
                  </a:lnTo>
                  <a:lnTo>
                    <a:pt x="216" y="400"/>
                  </a:lnTo>
                  <a:lnTo>
                    <a:pt x="215" y="400"/>
                  </a:lnTo>
                  <a:lnTo>
                    <a:pt x="215" y="400"/>
                  </a:lnTo>
                  <a:lnTo>
                    <a:pt x="215" y="400"/>
                  </a:lnTo>
                  <a:lnTo>
                    <a:pt x="213" y="400"/>
                  </a:lnTo>
                  <a:lnTo>
                    <a:pt x="213" y="400"/>
                  </a:lnTo>
                  <a:lnTo>
                    <a:pt x="213" y="400"/>
                  </a:lnTo>
                  <a:lnTo>
                    <a:pt x="213" y="400"/>
                  </a:lnTo>
                  <a:lnTo>
                    <a:pt x="211" y="400"/>
                  </a:lnTo>
                  <a:lnTo>
                    <a:pt x="211" y="400"/>
                  </a:lnTo>
                  <a:lnTo>
                    <a:pt x="211" y="400"/>
                  </a:lnTo>
                  <a:lnTo>
                    <a:pt x="210" y="400"/>
                  </a:lnTo>
                  <a:lnTo>
                    <a:pt x="210" y="400"/>
                  </a:lnTo>
                  <a:lnTo>
                    <a:pt x="210" y="400"/>
                  </a:lnTo>
                  <a:lnTo>
                    <a:pt x="208" y="400"/>
                  </a:lnTo>
                  <a:lnTo>
                    <a:pt x="208" y="400"/>
                  </a:lnTo>
                  <a:lnTo>
                    <a:pt x="208" y="400"/>
                  </a:lnTo>
                  <a:lnTo>
                    <a:pt x="208" y="400"/>
                  </a:lnTo>
                  <a:lnTo>
                    <a:pt x="207" y="400"/>
                  </a:lnTo>
                  <a:lnTo>
                    <a:pt x="207" y="400"/>
                  </a:lnTo>
                  <a:lnTo>
                    <a:pt x="207" y="400"/>
                  </a:lnTo>
                  <a:lnTo>
                    <a:pt x="205" y="400"/>
                  </a:lnTo>
                  <a:lnTo>
                    <a:pt x="205" y="400"/>
                  </a:lnTo>
                  <a:lnTo>
                    <a:pt x="205" y="400"/>
                  </a:lnTo>
                  <a:lnTo>
                    <a:pt x="205" y="400"/>
                  </a:lnTo>
                  <a:lnTo>
                    <a:pt x="203" y="400"/>
                  </a:lnTo>
                  <a:lnTo>
                    <a:pt x="203" y="400"/>
                  </a:lnTo>
                  <a:lnTo>
                    <a:pt x="203" y="400"/>
                  </a:lnTo>
                  <a:lnTo>
                    <a:pt x="202" y="400"/>
                  </a:lnTo>
                  <a:lnTo>
                    <a:pt x="202" y="400"/>
                  </a:lnTo>
                  <a:lnTo>
                    <a:pt x="202" y="400"/>
                  </a:lnTo>
                  <a:lnTo>
                    <a:pt x="200" y="400"/>
                  </a:lnTo>
                  <a:lnTo>
                    <a:pt x="200" y="400"/>
                  </a:lnTo>
                  <a:lnTo>
                    <a:pt x="200" y="400"/>
                  </a:lnTo>
                  <a:lnTo>
                    <a:pt x="200" y="400"/>
                  </a:lnTo>
                  <a:lnTo>
                    <a:pt x="198" y="400"/>
                  </a:lnTo>
                  <a:lnTo>
                    <a:pt x="198" y="400"/>
                  </a:lnTo>
                  <a:lnTo>
                    <a:pt x="198" y="400"/>
                  </a:lnTo>
                  <a:lnTo>
                    <a:pt x="197" y="400"/>
                  </a:lnTo>
                  <a:lnTo>
                    <a:pt x="197" y="400"/>
                  </a:lnTo>
                  <a:lnTo>
                    <a:pt x="197" y="400"/>
                  </a:lnTo>
                  <a:lnTo>
                    <a:pt x="197" y="400"/>
                  </a:lnTo>
                  <a:lnTo>
                    <a:pt x="195" y="400"/>
                  </a:lnTo>
                  <a:lnTo>
                    <a:pt x="195" y="400"/>
                  </a:lnTo>
                  <a:lnTo>
                    <a:pt x="195" y="400"/>
                  </a:lnTo>
                  <a:lnTo>
                    <a:pt x="194" y="400"/>
                  </a:lnTo>
                  <a:lnTo>
                    <a:pt x="194" y="400"/>
                  </a:lnTo>
                  <a:lnTo>
                    <a:pt x="194" y="400"/>
                  </a:lnTo>
                  <a:lnTo>
                    <a:pt x="194" y="400"/>
                  </a:lnTo>
                  <a:lnTo>
                    <a:pt x="192" y="400"/>
                  </a:lnTo>
                  <a:lnTo>
                    <a:pt x="192" y="400"/>
                  </a:lnTo>
                  <a:lnTo>
                    <a:pt x="192" y="400"/>
                  </a:lnTo>
                  <a:lnTo>
                    <a:pt x="190" y="400"/>
                  </a:lnTo>
                  <a:lnTo>
                    <a:pt x="190" y="400"/>
                  </a:lnTo>
                  <a:lnTo>
                    <a:pt x="190" y="400"/>
                  </a:lnTo>
                  <a:lnTo>
                    <a:pt x="189" y="400"/>
                  </a:lnTo>
                  <a:lnTo>
                    <a:pt x="189" y="400"/>
                  </a:lnTo>
                  <a:lnTo>
                    <a:pt x="189" y="400"/>
                  </a:lnTo>
                  <a:lnTo>
                    <a:pt x="189" y="400"/>
                  </a:lnTo>
                  <a:lnTo>
                    <a:pt x="187" y="400"/>
                  </a:lnTo>
                  <a:lnTo>
                    <a:pt x="187" y="400"/>
                  </a:lnTo>
                  <a:lnTo>
                    <a:pt x="187" y="400"/>
                  </a:lnTo>
                  <a:lnTo>
                    <a:pt x="185" y="400"/>
                  </a:lnTo>
                  <a:lnTo>
                    <a:pt x="185" y="400"/>
                  </a:lnTo>
                  <a:lnTo>
                    <a:pt x="185" y="400"/>
                  </a:lnTo>
                  <a:lnTo>
                    <a:pt x="185" y="400"/>
                  </a:lnTo>
                  <a:lnTo>
                    <a:pt x="184" y="400"/>
                  </a:lnTo>
                  <a:lnTo>
                    <a:pt x="184" y="400"/>
                  </a:lnTo>
                  <a:lnTo>
                    <a:pt x="184" y="400"/>
                  </a:lnTo>
                  <a:lnTo>
                    <a:pt x="182" y="400"/>
                  </a:lnTo>
                  <a:lnTo>
                    <a:pt x="182" y="400"/>
                  </a:lnTo>
                  <a:lnTo>
                    <a:pt x="182" y="400"/>
                  </a:lnTo>
                  <a:lnTo>
                    <a:pt x="182" y="400"/>
                  </a:lnTo>
                  <a:lnTo>
                    <a:pt x="181" y="400"/>
                  </a:lnTo>
                  <a:lnTo>
                    <a:pt x="181" y="400"/>
                  </a:lnTo>
                  <a:lnTo>
                    <a:pt x="181" y="400"/>
                  </a:lnTo>
                  <a:lnTo>
                    <a:pt x="179" y="400"/>
                  </a:lnTo>
                  <a:lnTo>
                    <a:pt x="179" y="400"/>
                  </a:lnTo>
                  <a:lnTo>
                    <a:pt x="179" y="400"/>
                  </a:lnTo>
                  <a:lnTo>
                    <a:pt x="177" y="400"/>
                  </a:lnTo>
                  <a:lnTo>
                    <a:pt x="177" y="400"/>
                  </a:lnTo>
                  <a:lnTo>
                    <a:pt x="177" y="400"/>
                  </a:lnTo>
                  <a:lnTo>
                    <a:pt x="177" y="400"/>
                  </a:lnTo>
                  <a:lnTo>
                    <a:pt x="176" y="400"/>
                  </a:lnTo>
                  <a:lnTo>
                    <a:pt x="176" y="400"/>
                  </a:lnTo>
                  <a:lnTo>
                    <a:pt x="176" y="400"/>
                  </a:lnTo>
                  <a:lnTo>
                    <a:pt x="174" y="400"/>
                  </a:lnTo>
                  <a:lnTo>
                    <a:pt x="174" y="400"/>
                  </a:lnTo>
                  <a:lnTo>
                    <a:pt x="174" y="400"/>
                  </a:lnTo>
                  <a:lnTo>
                    <a:pt x="174" y="400"/>
                  </a:lnTo>
                  <a:lnTo>
                    <a:pt x="172" y="400"/>
                  </a:lnTo>
                  <a:lnTo>
                    <a:pt x="172" y="400"/>
                  </a:lnTo>
                  <a:lnTo>
                    <a:pt x="172" y="400"/>
                  </a:lnTo>
                  <a:lnTo>
                    <a:pt x="171" y="400"/>
                  </a:lnTo>
                  <a:lnTo>
                    <a:pt x="171" y="400"/>
                  </a:lnTo>
                  <a:lnTo>
                    <a:pt x="171" y="400"/>
                  </a:lnTo>
                  <a:lnTo>
                    <a:pt x="169" y="400"/>
                  </a:lnTo>
                  <a:lnTo>
                    <a:pt x="169" y="400"/>
                  </a:lnTo>
                  <a:lnTo>
                    <a:pt x="169" y="400"/>
                  </a:lnTo>
                  <a:lnTo>
                    <a:pt x="169" y="400"/>
                  </a:lnTo>
                  <a:lnTo>
                    <a:pt x="167" y="400"/>
                  </a:lnTo>
                  <a:lnTo>
                    <a:pt x="167" y="400"/>
                  </a:lnTo>
                  <a:lnTo>
                    <a:pt x="167" y="400"/>
                  </a:lnTo>
                  <a:lnTo>
                    <a:pt x="166" y="400"/>
                  </a:lnTo>
                  <a:lnTo>
                    <a:pt x="166" y="400"/>
                  </a:lnTo>
                  <a:lnTo>
                    <a:pt x="166" y="400"/>
                  </a:lnTo>
                  <a:lnTo>
                    <a:pt x="166" y="400"/>
                  </a:lnTo>
                  <a:lnTo>
                    <a:pt x="164" y="400"/>
                  </a:lnTo>
                  <a:lnTo>
                    <a:pt x="164" y="400"/>
                  </a:lnTo>
                  <a:lnTo>
                    <a:pt x="164" y="400"/>
                  </a:lnTo>
                  <a:lnTo>
                    <a:pt x="163" y="400"/>
                  </a:lnTo>
                  <a:lnTo>
                    <a:pt x="163" y="400"/>
                  </a:lnTo>
                  <a:lnTo>
                    <a:pt x="163" y="400"/>
                  </a:lnTo>
                  <a:lnTo>
                    <a:pt x="163" y="400"/>
                  </a:lnTo>
                  <a:lnTo>
                    <a:pt x="161" y="400"/>
                  </a:lnTo>
                  <a:lnTo>
                    <a:pt x="161" y="400"/>
                  </a:lnTo>
                  <a:lnTo>
                    <a:pt x="161" y="400"/>
                  </a:lnTo>
                  <a:lnTo>
                    <a:pt x="159" y="400"/>
                  </a:lnTo>
                  <a:lnTo>
                    <a:pt x="159" y="400"/>
                  </a:lnTo>
                  <a:lnTo>
                    <a:pt x="159" y="400"/>
                  </a:lnTo>
                  <a:lnTo>
                    <a:pt x="158" y="400"/>
                  </a:lnTo>
                  <a:lnTo>
                    <a:pt x="158" y="400"/>
                  </a:lnTo>
                  <a:lnTo>
                    <a:pt x="158" y="400"/>
                  </a:lnTo>
                  <a:lnTo>
                    <a:pt x="158" y="400"/>
                  </a:lnTo>
                  <a:lnTo>
                    <a:pt x="156" y="400"/>
                  </a:lnTo>
                  <a:lnTo>
                    <a:pt x="156" y="400"/>
                  </a:lnTo>
                  <a:lnTo>
                    <a:pt x="156" y="400"/>
                  </a:lnTo>
                  <a:lnTo>
                    <a:pt x="154" y="400"/>
                  </a:lnTo>
                  <a:lnTo>
                    <a:pt x="154" y="400"/>
                  </a:lnTo>
                  <a:lnTo>
                    <a:pt x="154" y="400"/>
                  </a:lnTo>
                  <a:lnTo>
                    <a:pt x="154" y="400"/>
                  </a:lnTo>
                  <a:lnTo>
                    <a:pt x="153" y="400"/>
                  </a:lnTo>
                  <a:lnTo>
                    <a:pt x="153" y="400"/>
                  </a:lnTo>
                  <a:lnTo>
                    <a:pt x="153" y="400"/>
                  </a:lnTo>
                  <a:lnTo>
                    <a:pt x="151" y="400"/>
                  </a:lnTo>
                  <a:lnTo>
                    <a:pt x="151" y="400"/>
                  </a:lnTo>
                  <a:lnTo>
                    <a:pt x="151" y="400"/>
                  </a:lnTo>
                  <a:lnTo>
                    <a:pt x="151" y="400"/>
                  </a:lnTo>
                  <a:lnTo>
                    <a:pt x="150" y="400"/>
                  </a:lnTo>
                  <a:lnTo>
                    <a:pt x="150" y="400"/>
                  </a:lnTo>
                  <a:lnTo>
                    <a:pt x="150" y="400"/>
                  </a:lnTo>
                  <a:lnTo>
                    <a:pt x="148" y="400"/>
                  </a:lnTo>
                  <a:lnTo>
                    <a:pt x="148" y="400"/>
                  </a:lnTo>
                  <a:lnTo>
                    <a:pt x="148" y="400"/>
                  </a:lnTo>
                  <a:lnTo>
                    <a:pt x="146" y="400"/>
                  </a:lnTo>
                  <a:lnTo>
                    <a:pt x="146" y="400"/>
                  </a:lnTo>
                  <a:lnTo>
                    <a:pt x="146" y="400"/>
                  </a:lnTo>
                  <a:lnTo>
                    <a:pt x="146" y="400"/>
                  </a:lnTo>
                  <a:lnTo>
                    <a:pt x="145" y="400"/>
                  </a:lnTo>
                  <a:lnTo>
                    <a:pt x="145" y="400"/>
                  </a:lnTo>
                  <a:lnTo>
                    <a:pt x="145" y="400"/>
                  </a:lnTo>
                  <a:lnTo>
                    <a:pt x="143" y="400"/>
                  </a:lnTo>
                  <a:lnTo>
                    <a:pt x="143" y="400"/>
                  </a:lnTo>
                  <a:lnTo>
                    <a:pt x="143" y="400"/>
                  </a:lnTo>
                  <a:lnTo>
                    <a:pt x="143" y="400"/>
                  </a:lnTo>
                  <a:lnTo>
                    <a:pt x="141" y="400"/>
                  </a:lnTo>
                  <a:lnTo>
                    <a:pt x="141" y="400"/>
                  </a:lnTo>
                  <a:lnTo>
                    <a:pt x="141" y="400"/>
                  </a:lnTo>
                  <a:lnTo>
                    <a:pt x="140" y="400"/>
                  </a:lnTo>
                  <a:lnTo>
                    <a:pt x="140" y="400"/>
                  </a:lnTo>
                  <a:lnTo>
                    <a:pt x="140" y="400"/>
                  </a:lnTo>
                  <a:lnTo>
                    <a:pt x="140" y="400"/>
                  </a:lnTo>
                  <a:lnTo>
                    <a:pt x="138" y="400"/>
                  </a:lnTo>
                  <a:lnTo>
                    <a:pt x="138" y="400"/>
                  </a:lnTo>
                  <a:lnTo>
                    <a:pt x="138" y="400"/>
                  </a:lnTo>
                  <a:lnTo>
                    <a:pt x="137" y="400"/>
                  </a:lnTo>
                  <a:lnTo>
                    <a:pt x="137" y="400"/>
                  </a:lnTo>
                  <a:lnTo>
                    <a:pt x="137" y="400"/>
                  </a:lnTo>
                  <a:lnTo>
                    <a:pt x="135" y="400"/>
                  </a:lnTo>
                  <a:lnTo>
                    <a:pt x="135" y="400"/>
                  </a:lnTo>
                  <a:lnTo>
                    <a:pt x="135" y="400"/>
                  </a:lnTo>
                  <a:lnTo>
                    <a:pt x="135" y="400"/>
                  </a:lnTo>
                  <a:lnTo>
                    <a:pt x="133" y="400"/>
                  </a:lnTo>
                  <a:lnTo>
                    <a:pt x="133" y="400"/>
                  </a:lnTo>
                  <a:lnTo>
                    <a:pt x="133" y="400"/>
                  </a:lnTo>
                  <a:lnTo>
                    <a:pt x="132" y="400"/>
                  </a:lnTo>
                  <a:lnTo>
                    <a:pt x="132" y="400"/>
                  </a:lnTo>
                  <a:lnTo>
                    <a:pt x="132" y="400"/>
                  </a:lnTo>
                  <a:lnTo>
                    <a:pt x="132" y="400"/>
                  </a:lnTo>
                  <a:lnTo>
                    <a:pt x="130" y="400"/>
                  </a:lnTo>
                  <a:lnTo>
                    <a:pt x="130" y="400"/>
                  </a:lnTo>
                  <a:lnTo>
                    <a:pt x="130" y="400"/>
                  </a:lnTo>
                  <a:lnTo>
                    <a:pt x="128" y="400"/>
                  </a:lnTo>
                  <a:lnTo>
                    <a:pt x="128" y="400"/>
                  </a:lnTo>
                  <a:lnTo>
                    <a:pt x="128" y="400"/>
                  </a:lnTo>
                  <a:lnTo>
                    <a:pt x="127" y="400"/>
                  </a:lnTo>
                  <a:lnTo>
                    <a:pt x="127" y="400"/>
                  </a:lnTo>
                  <a:lnTo>
                    <a:pt x="127" y="400"/>
                  </a:lnTo>
                  <a:lnTo>
                    <a:pt x="127" y="400"/>
                  </a:lnTo>
                  <a:lnTo>
                    <a:pt x="125" y="400"/>
                  </a:lnTo>
                  <a:lnTo>
                    <a:pt x="125" y="400"/>
                  </a:lnTo>
                  <a:lnTo>
                    <a:pt x="125" y="400"/>
                  </a:lnTo>
                  <a:lnTo>
                    <a:pt x="124" y="400"/>
                  </a:lnTo>
                  <a:lnTo>
                    <a:pt x="124" y="400"/>
                  </a:lnTo>
                  <a:lnTo>
                    <a:pt x="124" y="400"/>
                  </a:lnTo>
                  <a:lnTo>
                    <a:pt x="124" y="400"/>
                  </a:lnTo>
                  <a:lnTo>
                    <a:pt x="122" y="400"/>
                  </a:lnTo>
                  <a:lnTo>
                    <a:pt x="122" y="400"/>
                  </a:lnTo>
                  <a:lnTo>
                    <a:pt x="122" y="400"/>
                  </a:lnTo>
                  <a:lnTo>
                    <a:pt x="120" y="400"/>
                  </a:lnTo>
                  <a:lnTo>
                    <a:pt x="120" y="400"/>
                  </a:lnTo>
                  <a:lnTo>
                    <a:pt x="120" y="400"/>
                  </a:lnTo>
                  <a:lnTo>
                    <a:pt x="120" y="400"/>
                  </a:lnTo>
                  <a:lnTo>
                    <a:pt x="119" y="400"/>
                  </a:lnTo>
                  <a:lnTo>
                    <a:pt x="119" y="400"/>
                  </a:lnTo>
                  <a:lnTo>
                    <a:pt x="119" y="400"/>
                  </a:lnTo>
                  <a:lnTo>
                    <a:pt x="117" y="400"/>
                  </a:lnTo>
                  <a:lnTo>
                    <a:pt x="117" y="400"/>
                  </a:lnTo>
                  <a:lnTo>
                    <a:pt x="117" y="400"/>
                  </a:lnTo>
                  <a:lnTo>
                    <a:pt x="115" y="400"/>
                  </a:lnTo>
                  <a:lnTo>
                    <a:pt x="115" y="400"/>
                  </a:lnTo>
                  <a:lnTo>
                    <a:pt x="115" y="400"/>
                  </a:lnTo>
                  <a:lnTo>
                    <a:pt x="115" y="400"/>
                  </a:lnTo>
                  <a:lnTo>
                    <a:pt x="114" y="400"/>
                  </a:lnTo>
                  <a:lnTo>
                    <a:pt x="114" y="400"/>
                  </a:lnTo>
                  <a:lnTo>
                    <a:pt x="114" y="400"/>
                  </a:lnTo>
                  <a:lnTo>
                    <a:pt x="112" y="400"/>
                  </a:lnTo>
                  <a:lnTo>
                    <a:pt x="112" y="400"/>
                  </a:lnTo>
                  <a:lnTo>
                    <a:pt x="112" y="400"/>
                  </a:lnTo>
                  <a:lnTo>
                    <a:pt x="112" y="400"/>
                  </a:lnTo>
                  <a:lnTo>
                    <a:pt x="111" y="400"/>
                  </a:lnTo>
                  <a:lnTo>
                    <a:pt x="111" y="400"/>
                  </a:lnTo>
                  <a:lnTo>
                    <a:pt x="111" y="400"/>
                  </a:lnTo>
                  <a:lnTo>
                    <a:pt x="109" y="400"/>
                  </a:lnTo>
                  <a:lnTo>
                    <a:pt x="109" y="400"/>
                  </a:lnTo>
                  <a:lnTo>
                    <a:pt x="109" y="400"/>
                  </a:lnTo>
                  <a:lnTo>
                    <a:pt x="109" y="400"/>
                  </a:lnTo>
                  <a:lnTo>
                    <a:pt x="107" y="400"/>
                  </a:lnTo>
                  <a:lnTo>
                    <a:pt x="107" y="400"/>
                  </a:lnTo>
                  <a:lnTo>
                    <a:pt x="107" y="400"/>
                  </a:lnTo>
                  <a:lnTo>
                    <a:pt x="106" y="400"/>
                  </a:lnTo>
                  <a:lnTo>
                    <a:pt x="106" y="400"/>
                  </a:lnTo>
                  <a:lnTo>
                    <a:pt x="106" y="400"/>
                  </a:lnTo>
                  <a:lnTo>
                    <a:pt x="104" y="400"/>
                  </a:lnTo>
                  <a:lnTo>
                    <a:pt x="104" y="400"/>
                  </a:lnTo>
                  <a:lnTo>
                    <a:pt x="104" y="400"/>
                  </a:lnTo>
                  <a:lnTo>
                    <a:pt x="104" y="400"/>
                  </a:lnTo>
                  <a:lnTo>
                    <a:pt x="102" y="400"/>
                  </a:lnTo>
                  <a:lnTo>
                    <a:pt x="102" y="400"/>
                  </a:lnTo>
                  <a:lnTo>
                    <a:pt x="102" y="400"/>
                  </a:lnTo>
                  <a:lnTo>
                    <a:pt x="101" y="400"/>
                  </a:lnTo>
                  <a:lnTo>
                    <a:pt x="101" y="400"/>
                  </a:lnTo>
                  <a:lnTo>
                    <a:pt x="101" y="400"/>
                  </a:lnTo>
                  <a:lnTo>
                    <a:pt x="101" y="400"/>
                  </a:lnTo>
                  <a:lnTo>
                    <a:pt x="99" y="400"/>
                  </a:lnTo>
                  <a:lnTo>
                    <a:pt x="99" y="400"/>
                  </a:lnTo>
                  <a:lnTo>
                    <a:pt x="99" y="400"/>
                  </a:lnTo>
                  <a:lnTo>
                    <a:pt x="98" y="400"/>
                  </a:lnTo>
                  <a:lnTo>
                    <a:pt x="98" y="400"/>
                  </a:lnTo>
                  <a:lnTo>
                    <a:pt x="98" y="400"/>
                  </a:lnTo>
                  <a:lnTo>
                    <a:pt x="96" y="400"/>
                  </a:lnTo>
                  <a:lnTo>
                    <a:pt x="96" y="400"/>
                  </a:lnTo>
                  <a:lnTo>
                    <a:pt x="96" y="400"/>
                  </a:lnTo>
                  <a:lnTo>
                    <a:pt x="96" y="400"/>
                  </a:lnTo>
                  <a:lnTo>
                    <a:pt x="94" y="400"/>
                  </a:lnTo>
                  <a:lnTo>
                    <a:pt x="94" y="400"/>
                  </a:lnTo>
                  <a:lnTo>
                    <a:pt x="94" y="400"/>
                  </a:lnTo>
                  <a:lnTo>
                    <a:pt x="93" y="400"/>
                  </a:lnTo>
                  <a:lnTo>
                    <a:pt x="93" y="400"/>
                  </a:lnTo>
                  <a:lnTo>
                    <a:pt x="93" y="400"/>
                  </a:lnTo>
                  <a:lnTo>
                    <a:pt x="93" y="400"/>
                  </a:lnTo>
                  <a:lnTo>
                    <a:pt x="91" y="400"/>
                  </a:lnTo>
                  <a:lnTo>
                    <a:pt x="91" y="400"/>
                  </a:lnTo>
                  <a:lnTo>
                    <a:pt x="91" y="400"/>
                  </a:lnTo>
                  <a:lnTo>
                    <a:pt x="89" y="400"/>
                  </a:lnTo>
                  <a:lnTo>
                    <a:pt x="89" y="400"/>
                  </a:lnTo>
                  <a:lnTo>
                    <a:pt x="89" y="400"/>
                  </a:lnTo>
                  <a:lnTo>
                    <a:pt x="89" y="400"/>
                  </a:lnTo>
                  <a:lnTo>
                    <a:pt x="88" y="400"/>
                  </a:lnTo>
                  <a:lnTo>
                    <a:pt x="88" y="400"/>
                  </a:lnTo>
                  <a:lnTo>
                    <a:pt x="88" y="400"/>
                  </a:lnTo>
                  <a:lnTo>
                    <a:pt x="86" y="400"/>
                  </a:lnTo>
                  <a:lnTo>
                    <a:pt x="86" y="400"/>
                  </a:lnTo>
                  <a:lnTo>
                    <a:pt x="86" y="400"/>
                  </a:lnTo>
                  <a:lnTo>
                    <a:pt x="84" y="400"/>
                  </a:lnTo>
                  <a:lnTo>
                    <a:pt x="84" y="400"/>
                  </a:lnTo>
                  <a:lnTo>
                    <a:pt x="84" y="400"/>
                  </a:lnTo>
                  <a:lnTo>
                    <a:pt x="84" y="400"/>
                  </a:lnTo>
                  <a:lnTo>
                    <a:pt x="83" y="400"/>
                  </a:lnTo>
                  <a:lnTo>
                    <a:pt x="83" y="400"/>
                  </a:lnTo>
                  <a:lnTo>
                    <a:pt x="83" y="400"/>
                  </a:lnTo>
                  <a:lnTo>
                    <a:pt x="81" y="400"/>
                  </a:lnTo>
                  <a:lnTo>
                    <a:pt x="81" y="400"/>
                  </a:lnTo>
                  <a:lnTo>
                    <a:pt x="81" y="400"/>
                  </a:lnTo>
                  <a:lnTo>
                    <a:pt x="81" y="400"/>
                  </a:lnTo>
                  <a:lnTo>
                    <a:pt x="80" y="400"/>
                  </a:lnTo>
                  <a:lnTo>
                    <a:pt x="80" y="400"/>
                  </a:lnTo>
                  <a:lnTo>
                    <a:pt x="80" y="400"/>
                  </a:lnTo>
                  <a:lnTo>
                    <a:pt x="78" y="400"/>
                  </a:lnTo>
                  <a:lnTo>
                    <a:pt x="78" y="400"/>
                  </a:lnTo>
                  <a:lnTo>
                    <a:pt x="78" y="400"/>
                  </a:lnTo>
                  <a:lnTo>
                    <a:pt x="78" y="400"/>
                  </a:lnTo>
                  <a:lnTo>
                    <a:pt x="76" y="400"/>
                  </a:lnTo>
                  <a:lnTo>
                    <a:pt x="76" y="400"/>
                  </a:lnTo>
                  <a:lnTo>
                    <a:pt x="76" y="400"/>
                  </a:lnTo>
                  <a:lnTo>
                    <a:pt x="75" y="400"/>
                  </a:lnTo>
                  <a:lnTo>
                    <a:pt x="75" y="400"/>
                  </a:lnTo>
                  <a:lnTo>
                    <a:pt x="75" y="400"/>
                  </a:lnTo>
                  <a:lnTo>
                    <a:pt x="73" y="400"/>
                  </a:lnTo>
                  <a:lnTo>
                    <a:pt x="73" y="400"/>
                  </a:lnTo>
                  <a:lnTo>
                    <a:pt x="73" y="400"/>
                  </a:lnTo>
                  <a:lnTo>
                    <a:pt x="73" y="400"/>
                  </a:lnTo>
                  <a:lnTo>
                    <a:pt x="71" y="400"/>
                  </a:lnTo>
                  <a:lnTo>
                    <a:pt x="71" y="400"/>
                  </a:lnTo>
                  <a:lnTo>
                    <a:pt x="71" y="400"/>
                  </a:lnTo>
                  <a:lnTo>
                    <a:pt x="70" y="400"/>
                  </a:lnTo>
                  <a:lnTo>
                    <a:pt x="70" y="400"/>
                  </a:lnTo>
                  <a:lnTo>
                    <a:pt x="70" y="400"/>
                  </a:lnTo>
                  <a:lnTo>
                    <a:pt x="70" y="400"/>
                  </a:lnTo>
                  <a:lnTo>
                    <a:pt x="68" y="400"/>
                  </a:lnTo>
                  <a:lnTo>
                    <a:pt x="68" y="400"/>
                  </a:lnTo>
                  <a:lnTo>
                    <a:pt x="68" y="400"/>
                  </a:lnTo>
                  <a:lnTo>
                    <a:pt x="67" y="400"/>
                  </a:lnTo>
                  <a:lnTo>
                    <a:pt x="67" y="400"/>
                  </a:lnTo>
                  <a:lnTo>
                    <a:pt x="67" y="400"/>
                  </a:lnTo>
                  <a:lnTo>
                    <a:pt x="65" y="400"/>
                  </a:lnTo>
                  <a:lnTo>
                    <a:pt x="65" y="400"/>
                  </a:lnTo>
                  <a:lnTo>
                    <a:pt x="65" y="400"/>
                  </a:lnTo>
                  <a:lnTo>
                    <a:pt x="65" y="400"/>
                  </a:lnTo>
                  <a:lnTo>
                    <a:pt x="63" y="400"/>
                  </a:lnTo>
                  <a:lnTo>
                    <a:pt x="63" y="400"/>
                  </a:lnTo>
                  <a:lnTo>
                    <a:pt x="63" y="400"/>
                  </a:lnTo>
                  <a:lnTo>
                    <a:pt x="62" y="400"/>
                  </a:lnTo>
                  <a:lnTo>
                    <a:pt x="62" y="400"/>
                  </a:lnTo>
                  <a:lnTo>
                    <a:pt x="62" y="400"/>
                  </a:lnTo>
                  <a:lnTo>
                    <a:pt x="62" y="400"/>
                  </a:lnTo>
                  <a:lnTo>
                    <a:pt x="60" y="400"/>
                  </a:lnTo>
                  <a:lnTo>
                    <a:pt x="60" y="400"/>
                  </a:lnTo>
                  <a:lnTo>
                    <a:pt x="60" y="400"/>
                  </a:lnTo>
                  <a:lnTo>
                    <a:pt x="58" y="400"/>
                  </a:lnTo>
                  <a:lnTo>
                    <a:pt x="58" y="400"/>
                  </a:lnTo>
                  <a:lnTo>
                    <a:pt x="58" y="400"/>
                  </a:lnTo>
                  <a:lnTo>
                    <a:pt x="58" y="400"/>
                  </a:lnTo>
                  <a:lnTo>
                    <a:pt x="57" y="400"/>
                  </a:lnTo>
                  <a:lnTo>
                    <a:pt x="57" y="400"/>
                  </a:lnTo>
                  <a:lnTo>
                    <a:pt x="57" y="400"/>
                  </a:lnTo>
                  <a:lnTo>
                    <a:pt x="55" y="400"/>
                  </a:lnTo>
                  <a:lnTo>
                    <a:pt x="55" y="400"/>
                  </a:lnTo>
                  <a:lnTo>
                    <a:pt x="55" y="400"/>
                  </a:lnTo>
                  <a:lnTo>
                    <a:pt x="54" y="400"/>
                  </a:lnTo>
                  <a:lnTo>
                    <a:pt x="54" y="400"/>
                  </a:lnTo>
                  <a:lnTo>
                    <a:pt x="54" y="400"/>
                  </a:lnTo>
                  <a:lnTo>
                    <a:pt x="54" y="400"/>
                  </a:lnTo>
                  <a:lnTo>
                    <a:pt x="52" y="400"/>
                  </a:lnTo>
                  <a:lnTo>
                    <a:pt x="52" y="400"/>
                  </a:lnTo>
                  <a:lnTo>
                    <a:pt x="52" y="400"/>
                  </a:lnTo>
                  <a:lnTo>
                    <a:pt x="50" y="400"/>
                  </a:lnTo>
                  <a:lnTo>
                    <a:pt x="50" y="400"/>
                  </a:lnTo>
                  <a:lnTo>
                    <a:pt x="50" y="400"/>
                  </a:lnTo>
                  <a:lnTo>
                    <a:pt x="50" y="400"/>
                  </a:lnTo>
                  <a:lnTo>
                    <a:pt x="49" y="400"/>
                  </a:lnTo>
                  <a:lnTo>
                    <a:pt x="49" y="400"/>
                  </a:lnTo>
                  <a:lnTo>
                    <a:pt x="49" y="400"/>
                  </a:lnTo>
                  <a:lnTo>
                    <a:pt x="47" y="400"/>
                  </a:lnTo>
                  <a:lnTo>
                    <a:pt x="47" y="400"/>
                  </a:lnTo>
                  <a:lnTo>
                    <a:pt x="47" y="400"/>
                  </a:lnTo>
                  <a:lnTo>
                    <a:pt x="47" y="400"/>
                  </a:lnTo>
                  <a:lnTo>
                    <a:pt x="45" y="400"/>
                  </a:lnTo>
                  <a:lnTo>
                    <a:pt x="45" y="400"/>
                  </a:lnTo>
                  <a:lnTo>
                    <a:pt x="45" y="400"/>
                  </a:lnTo>
                  <a:lnTo>
                    <a:pt x="44" y="400"/>
                  </a:lnTo>
                  <a:lnTo>
                    <a:pt x="44" y="400"/>
                  </a:lnTo>
                  <a:lnTo>
                    <a:pt x="44" y="400"/>
                  </a:lnTo>
                  <a:lnTo>
                    <a:pt x="42" y="400"/>
                  </a:lnTo>
                  <a:lnTo>
                    <a:pt x="42" y="400"/>
                  </a:lnTo>
                  <a:lnTo>
                    <a:pt x="42" y="400"/>
                  </a:lnTo>
                  <a:lnTo>
                    <a:pt x="42" y="400"/>
                  </a:lnTo>
                  <a:lnTo>
                    <a:pt x="41" y="400"/>
                  </a:lnTo>
                  <a:lnTo>
                    <a:pt x="41" y="400"/>
                  </a:lnTo>
                  <a:lnTo>
                    <a:pt x="41" y="400"/>
                  </a:lnTo>
                  <a:lnTo>
                    <a:pt x="39" y="400"/>
                  </a:lnTo>
                  <a:lnTo>
                    <a:pt x="39" y="400"/>
                  </a:lnTo>
                  <a:lnTo>
                    <a:pt x="39" y="400"/>
                  </a:lnTo>
                  <a:lnTo>
                    <a:pt x="39" y="400"/>
                  </a:lnTo>
                  <a:lnTo>
                    <a:pt x="37" y="400"/>
                  </a:lnTo>
                  <a:lnTo>
                    <a:pt x="37" y="400"/>
                  </a:lnTo>
                  <a:lnTo>
                    <a:pt x="37" y="400"/>
                  </a:lnTo>
                  <a:lnTo>
                    <a:pt x="36" y="400"/>
                  </a:lnTo>
                  <a:lnTo>
                    <a:pt x="36" y="400"/>
                  </a:lnTo>
                  <a:lnTo>
                    <a:pt x="36" y="400"/>
                  </a:lnTo>
                  <a:lnTo>
                    <a:pt x="34" y="400"/>
                  </a:lnTo>
                  <a:lnTo>
                    <a:pt x="34" y="400"/>
                  </a:lnTo>
                  <a:lnTo>
                    <a:pt x="34" y="400"/>
                  </a:lnTo>
                  <a:lnTo>
                    <a:pt x="34" y="400"/>
                  </a:lnTo>
                  <a:lnTo>
                    <a:pt x="32" y="400"/>
                  </a:lnTo>
                  <a:lnTo>
                    <a:pt x="32" y="400"/>
                  </a:lnTo>
                  <a:lnTo>
                    <a:pt x="32" y="400"/>
                  </a:lnTo>
                  <a:lnTo>
                    <a:pt x="31" y="400"/>
                  </a:lnTo>
                  <a:lnTo>
                    <a:pt x="31" y="400"/>
                  </a:lnTo>
                  <a:lnTo>
                    <a:pt x="31" y="400"/>
                  </a:lnTo>
                  <a:lnTo>
                    <a:pt x="31" y="400"/>
                  </a:lnTo>
                  <a:lnTo>
                    <a:pt x="29" y="400"/>
                  </a:lnTo>
                  <a:lnTo>
                    <a:pt x="29" y="400"/>
                  </a:lnTo>
                  <a:lnTo>
                    <a:pt x="29" y="400"/>
                  </a:lnTo>
                  <a:lnTo>
                    <a:pt x="28" y="400"/>
                  </a:lnTo>
                  <a:lnTo>
                    <a:pt x="28" y="400"/>
                  </a:lnTo>
                  <a:lnTo>
                    <a:pt x="28" y="400"/>
                  </a:lnTo>
                  <a:lnTo>
                    <a:pt x="28" y="400"/>
                  </a:lnTo>
                  <a:lnTo>
                    <a:pt x="26" y="400"/>
                  </a:lnTo>
                  <a:lnTo>
                    <a:pt x="26" y="400"/>
                  </a:lnTo>
                  <a:lnTo>
                    <a:pt x="26" y="400"/>
                  </a:lnTo>
                  <a:lnTo>
                    <a:pt x="24" y="400"/>
                  </a:lnTo>
                  <a:lnTo>
                    <a:pt x="24" y="400"/>
                  </a:lnTo>
                  <a:lnTo>
                    <a:pt x="24" y="400"/>
                  </a:lnTo>
                  <a:lnTo>
                    <a:pt x="23" y="400"/>
                  </a:lnTo>
                  <a:lnTo>
                    <a:pt x="23" y="400"/>
                  </a:lnTo>
                  <a:lnTo>
                    <a:pt x="23" y="400"/>
                  </a:lnTo>
                  <a:lnTo>
                    <a:pt x="23" y="400"/>
                  </a:lnTo>
                  <a:lnTo>
                    <a:pt x="21" y="400"/>
                  </a:lnTo>
                  <a:lnTo>
                    <a:pt x="21" y="400"/>
                  </a:lnTo>
                  <a:lnTo>
                    <a:pt x="21" y="400"/>
                  </a:lnTo>
                  <a:lnTo>
                    <a:pt x="19" y="400"/>
                  </a:lnTo>
                  <a:lnTo>
                    <a:pt x="19" y="400"/>
                  </a:lnTo>
                  <a:lnTo>
                    <a:pt x="19" y="400"/>
                  </a:lnTo>
                  <a:lnTo>
                    <a:pt x="19" y="400"/>
                  </a:lnTo>
                  <a:lnTo>
                    <a:pt x="18" y="400"/>
                  </a:lnTo>
                  <a:lnTo>
                    <a:pt x="18" y="400"/>
                  </a:lnTo>
                  <a:lnTo>
                    <a:pt x="18" y="400"/>
                  </a:lnTo>
                  <a:lnTo>
                    <a:pt x="16" y="400"/>
                  </a:lnTo>
                  <a:lnTo>
                    <a:pt x="16" y="400"/>
                  </a:lnTo>
                  <a:lnTo>
                    <a:pt x="16" y="400"/>
                  </a:lnTo>
                  <a:lnTo>
                    <a:pt x="16" y="400"/>
                  </a:lnTo>
                  <a:lnTo>
                    <a:pt x="15" y="400"/>
                  </a:lnTo>
                  <a:lnTo>
                    <a:pt x="15" y="400"/>
                  </a:lnTo>
                  <a:lnTo>
                    <a:pt x="15" y="400"/>
                  </a:lnTo>
                  <a:lnTo>
                    <a:pt x="13" y="400"/>
                  </a:lnTo>
                  <a:lnTo>
                    <a:pt x="13" y="400"/>
                  </a:lnTo>
                  <a:lnTo>
                    <a:pt x="13" y="400"/>
                  </a:lnTo>
                  <a:lnTo>
                    <a:pt x="11" y="400"/>
                  </a:lnTo>
                  <a:lnTo>
                    <a:pt x="11" y="400"/>
                  </a:lnTo>
                  <a:lnTo>
                    <a:pt x="11" y="400"/>
                  </a:lnTo>
                  <a:lnTo>
                    <a:pt x="11" y="400"/>
                  </a:lnTo>
                  <a:lnTo>
                    <a:pt x="10" y="400"/>
                  </a:lnTo>
                  <a:lnTo>
                    <a:pt x="10" y="400"/>
                  </a:lnTo>
                  <a:lnTo>
                    <a:pt x="10" y="400"/>
                  </a:lnTo>
                  <a:lnTo>
                    <a:pt x="8" y="400"/>
                  </a:lnTo>
                  <a:lnTo>
                    <a:pt x="8" y="400"/>
                  </a:lnTo>
                  <a:lnTo>
                    <a:pt x="8" y="400"/>
                  </a:lnTo>
                  <a:lnTo>
                    <a:pt x="8" y="400"/>
                  </a:lnTo>
                  <a:lnTo>
                    <a:pt x="6" y="400"/>
                  </a:lnTo>
                  <a:lnTo>
                    <a:pt x="6" y="400"/>
                  </a:lnTo>
                  <a:lnTo>
                    <a:pt x="6" y="400"/>
                  </a:lnTo>
                  <a:lnTo>
                    <a:pt x="5" y="400"/>
                  </a:lnTo>
                  <a:lnTo>
                    <a:pt x="5" y="400"/>
                  </a:lnTo>
                  <a:lnTo>
                    <a:pt x="5" y="400"/>
                  </a:lnTo>
                  <a:lnTo>
                    <a:pt x="3" y="400"/>
                  </a:lnTo>
                  <a:lnTo>
                    <a:pt x="3" y="400"/>
                  </a:lnTo>
                  <a:lnTo>
                    <a:pt x="3" y="400"/>
                  </a:lnTo>
                  <a:lnTo>
                    <a:pt x="3" y="400"/>
                  </a:lnTo>
                  <a:lnTo>
                    <a:pt x="1" y="400"/>
                  </a:lnTo>
                  <a:lnTo>
                    <a:pt x="1" y="400"/>
                  </a:lnTo>
                  <a:lnTo>
                    <a:pt x="1" y="400"/>
                  </a:lnTo>
                  <a:lnTo>
                    <a:pt x="0" y="400"/>
                  </a:lnTo>
                  <a:lnTo>
                    <a:pt x="0" y="400"/>
                  </a:lnTo>
                  <a:lnTo>
                    <a:pt x="0" y="400"/>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61" name=""/>
            <p:cNvSpPr/>
            <p:nvPr/>
          </p:nvSpPr>
          <p:spPr>
            <a:xfrm>
              <a:off x="2876760" y="6218280"/>
              <a:ext cx="188640" cy="14400"/>
            </a:xfrm>
            <a:custGeom>
              <a:avLst/>
              <a:gdLst/>
              <a:ahLst/>
              <a:rect l="l" t="t" r="r" b="b"/>
              <a:pathLst>
                <a:path w="237" h="19">
                  <a:moveTo>
                    <a:pt x="0" y="19"/>
                  </a:moveTo>
                  <a:lnTo>
                    <a:pt x="0" y="19"/>
                  </a:lnTo>
                  <a:lnTo>
                    <a:pt x="0" y="19"/>
                  </a:lnTo>
                  <a:lnTo>
                    <a:pt x="1" y="19"/>
                  </a:lnTo>
                  <a:lnTo>
                    <a:pt x="1" y="19"/>
                  </a:lnTo>
                  <a:lnTo>
                    <a:pt x="1" y="19"/>
                  </a:lnTo>
                  <a:lnTo>
                    <a:pt x="3" y="17"/>
                  </a:lnTo>
                  <a:lnTo>
                    <a:pt x="3" y="17"/>
                  </a:lnTo>
                  <a:lnTo>
                    <a:pt x="3" y="17"/>
                  </a:lnTo>
                  <a:lnTo>
                    <a:pt x="3" y="17"/>
                  </a:lnTo>
                  <a:lnTo>
                    <a:pt x="5" y="17"/>
                  </a:lnTo>
                  <a:lnTo>
                    <a:pt x="5" y="17"/>
                  </a:lnTo>
                  <a:lnTo>
                    <a:pt x="5" y="17"/>
                  </a:lnTo>
                  <a:lnTo>
                    <a:pt x="6" y="17"/>
                  </a:lnTo>
                  <a:lnTo>
                    <a:pt x="6" y="17"/>
                  </a:lnTo>
                  <a:lnTo>
                    <a:pt x="6" y="17"/>
                  </a:lnTo>
                  <a:lnTo>
                    <a:pt x="8" y="17"/>
                  </a:lnTo>
                  <a:lnTo>
                    <a:pt x="8" y="17"/>
                  </a:lnTo>
                  <a:lnTo>
                    <a:pt x="8" y="17"/>
                  </a:lnTo>
                  <a:lnTo>
                    <a:pt x="8" y="17"/>
                  </a:lnTo>
                  <a:lnTo>
                    <a:pt x="10" y="17"/>
                  </a:lnTo>
                  <a:lnTo>
                    <a:pt x="10" y="17"/>
                  </a:lnTo>
                  <a:lnTo>
                    <a:pt x="10" y="17"/>
                  </a:lnTo>
                  <a:lnTo>
                    <a:pt x="11" y="17"/>
                  </a:lnTo>
                  <a:lnTo>
                    <a:pt x="11" y="17"/>
                  </a:lnTo>
                  <a:lnTo>
                    <a:pt x="11" y="17"/>
                  </a:lnTo>
                  <a:lnTo>
                    <a:pt x="11" y="17"/>
                  </a:lnTo>
                  <a:lnTo>
                    <a:pt x="13" y="17"/>
                  </a:lnTo>
                  <a:lnTo>
                    <a:pt x="13" y="17"/>
                  </a:lnTo>
                  <a:lnTo>
                    <a:pt x="13" y="17"/>
                  </a:lnTo>
                  <a:lnTo>
                    <a:pt x="15" y="17"/>
                  </a:lnTo>
                  <a:lnTo>
                    <a:pt x="15" y="17"/>
                  </a:lnTo>
                  <a:lnTo>
                    <a:pt x="15" y="17"/>
                  </a:lnTo>
                  <a:lnTo>
                    <a:pt x="16" y="17"/>
                  </a:lnTo>
                  <a:lnTo>
                    <a:pt x="16" y="17"/>
                  </a:lnTo>
                  <a:lnTo>
                    <a:pt x="16" y="17"/>
                  </a:lnTo>
                  <a:lnTo>
                    <a:pt x="16" y="17"/>
                  </a:lnTo>
                  <a:lnTo>
                    <a:pt x="18" y="17"/>
                  </a:lnTo>
                  <a:lnTo>
                    <a:pt x="18" y="17"/>
                  </a:lnTo>
                  <a:lnTo>
                    <a:pt x="18" y="17"/>
                  </a:lnTo>
                  <a:lnTo>
                    <a:pt x="19" y="17"/>
                  </a:lnTo>
                  <a:lnTo>
                    <a:pt x="19" y="17"/>
                  </a:lnTo>
                  <a:lnTo>
                    <a:pt x="19" y="17"/>
                  </a:lnTo>
                  <a:lnTo>
                    <a:pt x="19" y="17"/>
                  </a:lnTo>
                  <a:lnTo>
                    <a:pt x="21" y="17"/>
                  </a:lnTo>
                  <a:lnTo>
                    <a:pt x="21" y="17"/>
                  </a:lnTo>
                  <a:lnTo>
                    <a:pt x="21" y="17"/>
                  </a:lnTo>
                  <a:lnTo>
                    <a:pt x="23" y="17"/>
                  </a:lnTo>
                  <a:lnTo>
                    <a:pt x="23" y="17"/>
                  </a:lnTo>
                  <a:lnTo>
                    <a:pt x="23" y="17"/>
                  </a:lnTo>
                  <a:lnTo>
                    <a:pt x="23" y="17"/>
                  </a:lnTo>
                  <a:lnTo>
                    <a:pt x="24" y="15"/>
                  </a:lnTo>
                  <a:lnTo>
                    <a:pt x="24" y="15"/>
                  </a:lnTo>
                  <a:lnTo>
                    <a:pt x="24" y="15"/>
                  </a:lnTo>
                  <a:lnTo>
                    <a:pt x="26" y="15"/>
                  </a:lnTo>
                  <a:lnTo>
                    <a:pt x="26" y="15"/>
                  </a:lnTo>
                  <a:lnTo>
                    <a:pt x="26" y="15"/>
                  </a:lnTo>
                  <a:lnTo>
                    <a:pt x="28" y="15"/>
                  </a:lnTo>
                  <a:lnTo>
                    <a:pt x="28" y="15"/>
                  </a:lnTo>
                  <a:lnTo>
                    <a:pt x="28" y="15"/>
                  </a:lnTo>
                  <a:lnTo>
                    <a:pt x="28" y="15"/>
                  </a:lnTo>
                  <a:lnTo>
                    <a:pt x="29" y="15"/>
                  </a:lnTo>
                  <a:lnTo>
                    <a:pt x="29" y="15"/>
                  </a:lnTo>
                  <a:lnTo>
                    <a:pt x="29" y="15"/>
                  </a:lnTo>
                  <a:lnTo>
                    <a:pt x="31" y="15"/>
                  </a:lnTo>
                  <a:lnTo>
                    <a:pt x="31" y="15"/>
                  </a:lnTo>
                  <a:lnTo>
                    <a:pt x="31" y="15"/>
                  </a:lnTo>
                  <a:lnTo>
                    <a:pt x="31" y="15"/>
                  </a:lnTo>
                  <a:lnTo>
                    <a:pt x="32" y="15"/>
                  </a:lnTo>
                  <a:lnTo>
                    <a:pt x="32" y="15"/>
                  </a:lnTo>
                  <a:lnTo>
                    <a:pt x="32" y="15"/>
                  </a:lnTo>
                  <a:lnTo>
                    <a:pt x="34" y="15"/>
                  </a:lnTo>
                  <a:lnTo>
                    <a:pt x="34" y="15"/>
                  </a:lnTo>
                  <a:lnTo>
                    <a:pt x="34" y="15"/>
                  </a:lnTo>
                  <a:lnTo>
                    <a:pt x="34" y="15"/>
                  </a:lnTo>
                  <a:lnTo>
                    <a:pt x="36" y="15"/>
                  </a:lnTo>
                  <a:lnTo>
                    <a:pt x="36" y="15"/>
                  </a:lnTo>
                  <a:lnTo>
                    <a:pt x="36" y="15"/>
                  </a:lnTo>
                  <a:lnTo>
                    <a:pt x="37" y="15"/>
                  </a:lnTo>
                  <a:lnTo>
                    <a:pt x="37" y="15"/>
                  </a:lnTo>
                  <a:lnTo>
                    <a:pt x="37" y="15"/>
                  </a:lnTo>
                  <a:lnTo>
                    <a:pt x="39" y="15"/>
                  </a:lnTo>
                  <a:lnTo>
                    <a:pt x="39" y="15"/>
                  </a:lnTo>
                  <a:lnTo>
                    <a:pt x="39" y="15"/>
                  </a:lnTo>
                  <a:lnTo>
                    <a:pt x="39" y="13"/>
                  </a:lnTo>
                  <a:lnTo>
                    <a:pt x="41" y="13"/>
                  </a:lnTo>
                  <a:lnTo>
                    <a:pt x="41" y="13"/>
                  </a:lnTo>
                  <a:lnTo>
                    <a:pt x="41" y="13"/>
                  </a:lnTo>
                  <a:lnTo>
                    <a:pt x="42" y="13"/>
                  </a:lnTo>
                  <a:lnTo>
                    <a:pt x="42" y="13"/>
                  </a:lnTo>
                  <a:lnTo>
                    <a:pt x="42" y="13"/>
                  </a:lnTo>
                  <a:lnTo>
                    <a:pt x="42" y="13"/>
                  </a:lnTo>
                  <a:lnTo>
                    <a:pt x="44" y="13"/>
                  </a:lnTo>
                  <a:lnTo>
                    <a:pt x="44" y="13"/>
                  </a:lnTo>
                  <a:lnTo>
                    <a:pt x="44" y="13"/>
                  </a:lnTo>
                  <a:lnTo>
                    <a:pt x="45" y="13"/>
                  </a:lnTo>
                  <a:lnTo>
                    <a:pt x="45" y="13"/>
                  </a:lnTo>
                  <a:lnTo>
                    <a:pt x="45" y="13"/>
                  </a:lnTo>
                  <a:lnTo>
                    <a:pt x="47" y="13"/>
                  </a:lnTo>
                  <a:lnTo>
                    <a:pt x="47" y="13"/>
                  </a:lnTo>
                  <a:lnTo>
                    <a:pt x="47" y="13"/>
                  </a:lnTo>
                  <a:lnTo>
                    <a:pt x="47" y="13"/>
                  </a:lnTo>
                  <a:lnTo>
                    <a:pt x="49" y="13"/>
                  </a:lnTo>
                  <a:lnTo>
                    <a:pt x="49" y="13"/>
                  </a:lnTo>
                  <a:lnTo>
                    <a:pt x="49" y="13"/>
                  </a:lnTo>
                  <a:lnTo>
                    <a:pt x="50" y="13"/>
                  </a:lnTo>
                  <a:lnTo>
                    <a:pt x="50" y="13"/>
                  </a:lnTo>
                  <a:lnTo>
                    <a:pt x="50" y="13"/>
                  </a:lnTo>
                  <a:lnTo>
                    <a:pt x="50" y="13"/>
                  </a:lnTo>
                  <a:lnTo>
                    <a:pt x="52" y="13"/>
                  </a:lnTo>
                  <a:lnTo>
                    <a:pt x="52" y="13"/>
                  </a:lnTo>
                  <a:lnTo>
                    <a:pt x="52" y="13"/>
                  </a:lnTo>
                  <a:lnTo>
                    <a:pt x="54" y="13"/>
                  </a:lnTo>
                  <a:lnTo>
                    <a:pt x="54" y="13"/>
                  </a:lnTo>
                  <a:lnTo>
                    <a:pt x="54" y="13"/>
                  </a:lnTo>
                  <a:lnTo>
                    <a:pt x="54" y="13"/>
                  </a:lnTo>
                  <a:lnTo>
                    <a:pt x="55" y="13"/>
                  </a:lnTo>
                  <a:lnTo>
                    <a:pt x="55" y="13"/>
                  </a:lnTo>
                  <a:lnTo>
                    <a:pt x="55" y="13"/>
                  </a:lnTo>
                  <a:lnTo>
                    <a:pt x="57" y="13"/>
                  </a:lnTo>
                  <a:lnTo>
                    <a:pt x="57" y="13"/>
                  </a:lnTo>
                  <a:lnTo>
                    <a:pt x="57" y="13"/>
                  </a:lnTo>
                  <a:lnTo>
                    <a:pt x="58" y="13"/>
                  </a:lnTo>
                  <a:lnTo>
                    <a:pt x="58" y="13"/>
                  </a:lnTo>
                  <a:lnTo>
                    <a:pt x="58" y="13"/>
                  </a:lnTo>
                  <a:lnTo>
                    <a:pt x="58" y="13"/>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3" y="12"/>
                  </a:lnTo>
                  <a:lnTo>
                    <a:pt x="75" y="12"/>
                  </a:lnTo>
                  <a:lnTo>
                    <a:pt x="75" y="12"/>
                  </a:lnTo>
                  <a:lnTo>
                    <a:pt x="75" y="12"/>
                  </a:lnTo>
                  <a:lnTo>
                    <a:pt x="76" y="12"/>
                  </a:lnTo>
                  <a:lnTo>
                    <a:pt x="76" y="12"/>
                  </a:lnTo>
                  <a:lnTo>
                    <a:pt x="76" y="12"/>
                  </a:lnTo>
                  <a:lnTo>
                    <a:pt x="78" y="12"/>
                  </a:lnTo>
                  <a:lnTo>
                    <a:pt x="78" y="12"/>
                  </a:lnTo>
                  <a:lnTo>
                    <a:pt x="78" y="12"/>
                  </a:lnTo>
                  <a:lnTo>
                    <a:pt x="78" y="12"/>
                  </a:lnTo>
                  <a:lnTo>
                    <a:pt x="80" y="12"/>
                  </a:lnTo>
                  <a:lnTo>
                    <a:pt x="80" y="12"/>
                  </a:lnTo>
                  <a:lnTo>
                    <a:pt x="80" y="12"/>
                  </a:lnTo>
                  <a:lnTo>
                    <a:pt x="81" y="10"/>
                  </a:lnTo>
                  <a:lnTo>
                    <a:pt x="81" y="10"/>
                  </a:lnTo>
                  <a:lnTo>
                    <a:pt x="81" y="10"/>
                  </a:lnTo>
                  <a:lnTo>
                    <a:pt x="81" y="10"/>
                  </a:lnTo>
                  <a:lnTo>
                    <a:pt x="83" y="10"/>
                  </a:lnTo>
                  <a:lnTo>
                    <a:pt x="83" y="10"/>
                  </a:lnTo>
                  <a:lnTo>
                    <a:pt x="83" y="10"/>
                  </a:lnTo>
                  <a:lnTo>
                    <a:pt x="84" y="10"/>
                  </a:lnTo>
                  <a:lnTo>
                    <a:pt x="84" y="10"/>
                  </a:lnTo>
                  <a:lnTo>
                    <a:pt x="84" y="10"/>
                  </a:lnTo>
                  <a:lnTo>
                    <a:pt x="84"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4" y="10"/>
                  </a:lnTo>
                  <a:lnTo>
                    <a:pt x="106" y="10"/>
                  </a:lnTo>
                  <a:lnTo>
                    <a:pt x="106" y="10"/>
                  </a:lnTo>
                  <a:lnTo>
                    <a:pt x="106" y="10"/>
                  </a:lnTo>
                  <a:lnTo>
                    <a:pt x="107" y="10"/>
                  </a:lnTo>
                  <a:lnTo>
                    <a:pt x="107" y="10"/>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5" y="8"/>
                  </a:lnTo>
                  <a:lnTo>
                    <a:pt x="115" y="8"/>
                  </a:lnTo>
                  <a:lnTo>
                    <a:pt x="115" y="8"/>
                  </a:lnTo>
                  <a:lnTo>
                    <a:pt x="115"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7" y="7"/>
                  </a:lnTo>
                  <a:lnTo>
                    <a:pt x="128" y="7"/>
                  </a:lnTo>
                  <a:lnTo>
                    <a:pt x="128" y="7"/>
                  </a:lnTo>
                  <a:lnTo>
                    <a:pt x="128"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5"/>
                  </a:lnTo>
                  <a:lnTo>
                    <a:pt x="151" y="5"/>
                  </a:lnTo>
                  <a:lnTo>
                    <a:pt x="153" y="5"/>
                  </a:lnTo>
                  <a:lnTo>
                    <a:pt x="153" y="5"/>
                  </a:lnTo>
                  <a:lnTo>
                    <a:pt x="153" y="5"/>
                  </a:lnTo>
                  <a:lnTo>
                    <a:pt x="154" y="5"/>
                  </a:lnTo>
                  <a:lnTo>
                    <a:pt x="154" y="5"/>
                  </a:lnTo>
                  <a:lnTo>
                    <a:pt x="154" y="5"/>
                  </a:lnTo>
                  <a:lnTo>
                    <a:pt x="154" y="5"/>
                  </a:lnTo>
                  <a:lnTo>
                    <a:pt x="156" y="5"/>
                  </a:lnTo>
                  <a:lnTo>
                    <a:pt x="156" y="5"/>
                  </a:lnTo>
                  <a:lnTo>
                    <a:pt x="156" y="5"/>
                  </a:lnTo>
                  <a:lnTo>
                    <a:pt x="158" y="5"/>
                  </a:lnTo>
                  <a:lnTo>
                    <a:pt x="158" y="5"/>
                  </a:lnTo>
                  <a:lnTo>
                    <a:pt x="158" y="5"/>
                  </a:lnTo>
                  <a:lnTo>
                    <a:pt x="158"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7" y="5"/>
                  </a:lnTo>
                  <a:lnTo>
                    <a:pt x="167" y="5"/>
                  </a:lnTo>
                  <a:lnTo>
                    <a:pt x="167" y="5"/>
                  </a:lnTo>
                  <a:lnTo>
                    <a:pt x="169" y="5"/>
                  </a:lnTo>
                  <a:lnTo>
                    <a:pt x="169" y="5"/>
                  </a:lnTo>
                  <a:lnTo>
                    <a:pt x="169" y="5"/>
                  </a:lnTo>
                  <a:lnTo>
                    <a:pt x="169" y="3"/>
                  </a:lnTo>
                  <a:lnTo>
                    <a:pt x="171" y="3"/>
                  </a:lnTo>
                  <a:lnTo>
                    <a:pt x="171" y="3"/>
                  </a:lnTo>
                  <a:lnTo>
                    <a:pt x="171" y="3"/>
                  </a:lnTo>
                  <a:lnTo>
                    <a:pt x="172" y="3"/>
                  </a:lnTo>
                  <a:lnTo>
                    <a:pt x="172" y="3"/>
                  </a:lnTo>
                  <a:lnTo>
                    <a:pt x="172" y="3"/>
                  </a:lnTo>
                  <a:lnTo>
                    <a:pt x="174" y="3"/>
                  </a:lnTo>
                  <a:lnTo>
                    <a:pt x="174" y="3"/>
                  </a:lnTo>
                  <a:lnTo>
                    <a:pt x="174" y="3"/>
                  </a:lnTo>
                  <a:lnTo>
                    <a:pt x="174" y="3"/>
                  </a:lnTo>
                  <a:lnTo>
                    <a:pt x="176" y="3"/>
                  </a:lnTo>
                  <a:lnTo>
                    <a:pt x="176" y="3"/>
                  </a:lnTo>
                  <a:lnTo>
                    <a:pt x="176" y="3"/>
                  </a:lnTo>
                  <a:lnTo>
                    <a:pt x="177" y="3"/>
                  </a:lnTo>
                  <a:lnTo>
                    <a:pt x="177" y="3"/>
                  </a:lnTo>
                  <a:lnTo>
                    <a:pt x="177" y="3"/>
                  </a:lnTo>
                  <a:lnTo>
                    <a:pt x="177"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89" y="3"/>
                  </a:lnTo>
                  <a:lnTo>
                    <a:pt x="190" y="3"/>
                  </a:lnTo>
                  <a:lnTo>
                    <a:pt x="190" y="3"/>
                  </a:lnTo>
                  <a:lnTo>
                    <a:pt x="190" y="1"/>
                  </a:lnTo>
                  <a:lnTo>
                    <a:pt x="192" y="1"/>
                  </a:lnTo>
                  <a:lnTo>
                    <a:pt x="192" y="1"/>
                  </a:lnTo>
                  <a:lnTo>
                    <a:pt x="192" y="1"/>
                  </a:lnTo>
                  <a:lnTo>
                    <a:pt x="194" y="1"/>
                  </a:lnTo>
                  <a:lnTo>
                    <a:pt x="194" y="1"/>
                  </a:lnTo>
                  <a:lnTo>
                    <a:pt x="194" y="1"/>
                  </a:lnTo>
                  <a:lnTo>
                    <a:pt x="194" y="1"/>
                  </a:lnTo>
                  <a:lnTo>
                    <a:pt x="195" y="1"/>
                  </a:lnTo>
                  <a:lnTo>
                    <a:pt x="195" y="1"/>
                  </a:lnTo>
                  <a:lnTo>
                    <a:pt x="195" y="1"/>
                  </a:lnTo>
                  <a:lnTo>
                    <a:pt x="197" y="1"/>
                  </a:lnTo>
                  <a:lnTo>
                    <a:pt x="197" y="1"/>
                  </a:lnTo>
                  <a:lnTo>
                    <a:pt x="197" y="1"/>
                  </a:lnTo>
                  <a:lnTo>
                    <a:pt x="197" y="1"/>
                  </a:lnTo>
                  <a:lnTo>
                    <a:pt x="198" y="1"/>
                  </a:lnTo>
                  <a:lnTo>
                    <a:pt x="198" y="1"/>
                  </a:lnTo>
                  <a:lnTo>
                    <a:pt x="198" y="1"/>
                  </a:lnTo>
                  <a:lnTo>
                    <a:pt x="200" y="1"/>
                  </a:lnTo>
                  <a:lnTo>
                    <a:pt x="200" y="1"/>
                  </a:lnTo>
                  <a:lnTo>
                    <a:pt x="200" y="1"/>
                  </a:lnTo>
                  <a:lnTo>
                    <a:pt x="200" y="1"/>
                  </a:lnTo>
                  <a:lnTo>
                    <a:pt x="202" y="1"/>
                  </a:lnTo>
                  <a:lnTo>
                    <a:pt x="202" y="1"/>
                  </a:lnTo>
                  <a:lnTo>
                    <a:pt x="202" y="1"/>
                  </a:lnTo>
                  <a:lnTo>
                    <a:pt x="203" y="1"/>
                  </a:lnTo>
                  <a:lnTo>
                    <a:pt x="203" y="1"/>
                  </a:lnTo>
                  <a:lnTo>
                    <a:pt x="203" y="1"/>
                  </a:lnTo>
                  <a:lnTo>
                    <a:pt x="205" y="1"/>
                  </a:lnTo>
                  <a:lnTo>
                    <a:pt x="205" y="1"/>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1" y="1"/>
                  </a:lnTo>
                  <a:lnTo>
                    <a:pt x="211" y="1"/>
                  </a:lnTo>
                  <a:lnTo>
                    <a:pt x="211" y="1"/>
                  </a:lnTo>
                  <a:lnTo>
                    <a:pt x="213" y="1"/>
                  </a:lnTo>
                  <a:lnTo>
                    <a:pt x="213" y="0"/>
                  </a:lnTo>
                  <a:lnTo>
                    <a:pt x="213" y="0"/>
                  </a:lnTo>
                  <a:lnTo>
                    <a:pt x="213" y="0"/>
                  </a:lnTo>
                  <a:lnTo>
                    <a:pt x="215" y="0"/>
                  </a:lnTo>
                  <a:lnTo>
                    <a:pt x="215" y="0"/>
                  </a:lnTo>
                  <a:lnTo>
                    <a:pt x="215" y="0"/>
                  </a:lnTo>
                  <a:lnTo>
                    <a:pt x="216"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lnTo>
                    <a:pt x="237" y="0"/>
                  </a:lnTo>
                </a:path>
              </a:pathLst>
            </a:custGeom>
            <a:noFill/>
            <a:ln w="11160">
              <a:solidFill>
                <a:srgbClr val="00008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62" name=""/>
            <p:cNvSpPr/>
            <p:nvPr/>
          </p:nvSpPr>
          <p:spPr>
            <a:xfrm>
              <a:off x="2876760" y="6535800"/>
              <a:ext cx="188640" cy="1440"/>
            </a:xfrm>
            <a:custGeom>
              <a:avLst/>
              <a:gdLst/>
              <a:ahLst/>
              <a:rect l="l" t="t" r="r" b="b"/>
              <a:pathLst>
                <a:path w="237" h="0">
                  <a:moveTo>
                    <a:pt x="237" y="0"/>
                  </a:moveTo>
                  <a:lnTo>
                    <a:pt x="236" y="0"/>
                  </a:lnTo>
                  <a:lnTo>
                    <a:pt x="236" y="0"/>
                  </a:lnTo>
                  <a:lnTo>
                    <a:pt x="236" y="0"/>
                  </a:lnTo>
                  <a:lnTo>
                    <a:pt x="236"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3" y="0"/>
                  </a:lnTo>
                  <a:lnTo>
                    <a:pt x="211" y="0"/>
                  </a:lnTo>
                  <a:lnTo>
                    <a:pt x="211" y="0"/>
                  </a:lnTo>
                  <a:lnTo>
                    <a:pt x="211" y="0"/>
                  </a:lnTo>
                  <a:lnTo>
                    <a:pt x="210" y="0"/>
                  </a:lnTo>
                  <a:lnTo>
                    <a:pt x="210" y="0"/>
                  </a:lnTo>
                  <a:lnTo>
                    <a:pt x="210" y="0"/>
                  </a:lnTo>
                  <a:lnTo>
                    <a:pt x="208" y="0"/>
                  </a:lnTo>
                  <a:lnTo>
                    <a:pt x="208" y="0"/>
                  </a:lnTo>
                  <a:lnTo>
                    <a:pt x="208" y="0"/>
                  </a:lnTo>
                  <a:lnTo>
                    <a:pt x="208" y="0"/>
                  </a:lnTo>
                  <a:lnTo>
                    <a:pt x="207" y="0"/>
                  </a:lnTo>
                  <a:lnTo>
                    <a:pt x="207" y="0"/>
                  </a:lnTo>
                  <a:lnTo>
                    <a:pt x="207" y="0"/>
                  </a:lnTo>
                  <a:lnTo>
                    <a:pt x="205" y="0"/>
                  </a:lnTo>
                  <a:lnTo>
                    <a:pt x="205" y="0"/>
                  </a:lnTo>
                  <a:lnTo>
                    <a:pt x="205" y="0"/>
                  </a:lnTo>
                  <a:lnTo>
                    <a:pt x="205" y="0"/>
                  </a:lnTo>
                  <a:lnTo>
                    <a:pt x="203" y="0"/>
                  </a:lnTo>
                  <a:lnTo>
                    <a:pt x="203" y="0"/>
                  </a:lnTo>
                  <a:lnTo>
                    <a:pt x="203" y="0"/>
                  </a:lnTo>
                  <a:lnTo>
                    <a:pt x="202" y="0"/>
                  </a:lnTo>
                  <a:lnTo>
                    <a:pt x="202" y="0"/>
                  </a:lnTo>
                  <a:lnTo>
                    <a:pt x="202" y="0"/>
                  </a:lnTo>
                  <a:lnTo>
                    <a:pt x="200" y="0"/>
                  </a:lnTo>
                  <a:lnTo>
                    <a:pt x="200" y="0"/>
                  </a:lnTo>
                  <a:lnTo>
                    <a:pt x="200" y="0"/>
                  </a:lnTo>
                  <a:lnTo>
                    <a:pt x="200" y="0"/>
                  </a:lnTo>
                  <a:lnTo>
                    <a:pt x="198" y="0"/>
                  </a:lnTo>
                  <a:lnTo>
                    <a:pt x="198" y="0"/>
                  </a:lnTo>
                  <a:lnTo>
                    <a:pt x="198" y="0"/>
                  </a:lnTo>
                  <a:lnTo>
                    <a:pt x="197" y="0"/>
                  </a:lnTo>
                  <a:lnTo>
                    <a:pt x="197" y="0"/>
                  </a:lnTo>
                  <a:lnTo>
                    <a:pt x="197" y="0"/>
                  </a:lnTo>
                  <a:lnTo>
                    <a:pt x="197" y="0"/>
                  </a:lnTo>
                  <a:lnTo>
                    <a:pt x="195" y="0"/>
                  </a:lnTo>
                  <a:lnTo>
                    <a:pt x="195" y="0"/>
                  </a:lnTo>
                  <a:lnTo>
                    <a:pt x="195" y="0"/>
                  </a:lnTo>
                  <a:lnTo>
                    <a:pt x="194" y="0"/>
                  </a:lnTo>
                  <a:lnTo>
                    <a:pt x="194" y="0"/>
                  </a:lnTo>
                  <a:lnTo>
                    <a:pt x="194" y="0"/>
                  </a:lnTo>
                  <a:lnTo>
                    <a:pt x="194"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2" y="0"/>
                  </a:lnTo>
                  <a:lnTo>
                    <a:pt x="181" y="0"/>
                  </a:lnTo>
                  <a:lnTo>
                    <a:pt x="181" y="0"/>
                  </a:lnTo>
                  <a:lnTo>
                    <a:pt x="181"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4" y="0"/>
                  </a:lnTo>
                  <a:lnTo>
                    <a:pt x="172" y="0"/>
                  </a:lnTo>
                  <a:lnTo>
                    <a:pt x="172" y="0"/>
                  </a:lnTo>
                  <a:lnTo>
                    <a:pt x="172" y="0"/>
                  </a:lnTo>
                  <a:lnTo>
                    <a:pt x="171" y="0"/>
                  </a:lnTo>
                  <a:lnTo>
                    <a:pt x="171" y="0"/>
                  </a:lnTo>
                  <a:lnTo>
                    <a:pt x="171"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3" y="0"/>
                  </a:lnTo>
                  <a:lnTo>
                    <a:pt x="163" y="0"/>
                  </a:lnTo>
                  <a:lnTo>
                    <a:pt x="163" y="0"/>
                  </a:lnTo>
                  <a:lnTo>
                    <a:pt x="163"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51" y="0"/>
                  </a:lnTo>
                  <a:lnTo>
                    <a:pt x="150" y="0"/>
                  </a:lnTo>
                  <a:lnTo>
                    <a:pt x="150" y="0"/>
                  </a:lnTo>
                  <a:lnTo>
                    <a:pt x="150"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3" y="0"/>
                  </a:lnTo>
                  <a:lnTo>
                    <a:pt x="141" y="0"/>
                  </a:lnTo>
                  <a:lnTo>
                    <a:pt x="141" y="0"/>
                  </a:lnTo>
                  <a:lnTo>
                    <a:pt x="141" y="0"/>
                  </a:lnTo>
                  <a:lnTo>
                    <a:pt x="140" y="0"/>
                  </a:lnTo>
                  <a:lnTo>
                    <a:pt x="140" y="0"/>
                  </a:lnTo>
                  <a:lnTo>
                    <a:pt x="140" y="0"/>
                  </a:lnTo>
                  <a:lnTo>
                    <a:pt x="140" y="0"/>
                  </a:lnTo>
                  <a:lnTo>
                    <a:pt x="138" y="0"/>
                  </a:lnTo>
                  <a:lnTo>
                    <a:pt x="138" y="0"/>
                  </a:lnTo>
                  <a:lnTo>
                    <a:pt x="138" y="0"/>
                  </a:lnTo>
                  <a:lnTo>
                    <a:pt x="137" y="0"/>
                  </a:lnTo>
                  <a:lnTo>
                    <a:pt x="137" y="0"/>
                  </a:lnTo>
                  <a:lnTo>
                    <a:pt x="137" y="0"/>
                  </a:lnTo>
                  <a:lnTo>
                    <a:pt x="135" y="0"/>
                  </a:lnTo>
                  <a:lnTo>
                    <a:pt x="135" y="0"/>
                  </a:lnTo>
                  <a:lnTo>
                    <a:pt x="135" y="0"/>
                  </a:lnTo>
                  <a:lnTo>
                    <a:pt x="135" y="0"/>
                  </a:lnTo>
                  <a:lnTo>
                    <a:pt x="133" y="0"/>
                  </a:lnTo>
                  <a:lnTo>
                    <a:pt x="133" y="0"/>
                  </a:lnTo>
                  <a:lnTo>
                    <a:pt x="133" y="0"/>
                  </a:lnTo>
                  <a:lnTo>
                    <a:pt x="132" y="0"/>
                  </a:lnTo>
                  <a:lnTo>
                    <a:pt x="132" y="0"/>
                  </a:lnTo>
                  <a:lnTo>
                    <a:pt x="132" y="0"/>
                  </a:lnTo>
                  <a:lnTo>
                    <a:pt x="132"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4" y="0"/>
                  </a:lnTo>
                  <a:lnTo>
                    <a:pt x="124" y="0"/>
                  </a:lnTo>
                  <a:lnTo>
                    <a:pt x="124" y="0"/>
                  </a:lnTo>
                  <a:lnTo>
                    <a:pt x="124" y="0"/>
                  </a:lnTo>
                  <a:lnTo>
                    <a:pt x="122" y="0"/>
                  </a:lnTo>
                  <a:lnTo>
                    <a:pt x="122" y="0"/>
                  </a:lnTo>
                  <a:lnTo>
                    <a:pt x="122" y="0"/>
                  </a:lnTo>
                  <a:lnTo>
                    <a:pt x="120" y="0"/>
                  </a:lnTo>
                  <a:lnTo>
                    <a:pt x="120" y="0"/>
                  </a:lnTo>
                  <a:lnTo>
                    <a:pt x="120" y="0"/>
                  </a:lnTo>
                  <a:lnTo>
                    <a:pt x="120" y="0"/>
                  </a:lnTo>
                  <a:lnTo>
                    <a:pt x="119" y="0"/>
                  </a:lnTo>
                  <a:lnTo>
                    <a:pt x="119" y="0"/>
                  </a:lnTo>
                  <a:lnTo>
                    <a:pt x="119"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2" y="0"/>
                  </a:lnTo>
                  <a:lnTo>
                    <a:pt x="111" y="0"/>
                  </a:lnTo>
                  <a:lnTo>
                    <a:pt x="111" y="0"/>
                  </a:lnTo>
                  <a:lnTo>
                    <a:pt x="111" y="0"/>
                  </a:lnTo>
                  <a:lnTo>
                    <a:pt x="109" y="0"/>
                  </a:lnTo>
                  <a:lnTo>
                    <a:pt x="109" y="0"/>
                  </a:lnTo>
                  <a:lnTo>
                    <a:pt x="109" y="0"/>
                  </a:lnTo>
                  <a:lnTo>
                    <a:pt x="109" y="0"/>
                  </a:lnTo>
                  <a:lnTo>
                    <a:pt x="107" y="0"/>
                  </a:lnTo>
                  <a:lnTo>
                    <a:pt x="107" y="0"/>
                  </a:lnTo>
                  <a:lnTo>
                    <a:pt x="107" y="0"/>
                  </a:lnTo>
                  <a:lnTo>
                    <a:pt x="106" y="0"/>
                  </a:lnTo>
                  <a:lnTo>
                    <a:pt x="106" y="0"/>
                  </a:lnTo>
                  <a:lnTo>
                    <a:pt x="106" y="0"/>
                  </a:lnTo>
                  <a:lnTo>
                    <a:pt x="104" y="0"/>
                  </a:lnTo>
                  <a:lnTo>
                    <a:pt x="104" y="0"/>
                  </a:lnTo>
                  <a:lnTo>
                    <a:pt x="104" y="0"/>
                  </a:lnTo>
                  <a:lnTo>
                    <a:pt x="104" y="0"/>
                  </a:lnTo>
                  <a:lnTo>
                    <a:pt x="102" y="0"/>
                  </a:lnTo>
                  <a:lnTo>
                    <a:pt x="102" y="0"/>
                  </a:lnTo>
                  <a:lnTo>
                    <a:pt x="102" y="0"/>
                  </a:lnTo>
                  <a:lnTo>
                    <a:pt x="101" y="0"/>
                  </a:lnTo>
                  <a:lnTo>
                    <a:pt x="101" y="0"/>
                  </a:lnTo>
                  <a:lnTo>
                    <a:pt x="101" y="0"/>
                  </a:lnTo>
                  <a:lnTo>
                    <a:pt x="101" y="0"/>
                  </a:lnTo>
                  <a:lnTo>
                    <a:pt x="99" y="0"/>
                  </a:lnTo>
                  <a:lnTo>
                    <a:pt x="99" y="0"/>
                  </a:lnTo>
                  <a:lnTo>
                    <a:pt x="99" y="0"/>
                  </a:lnTo>
                  <a:lnTo>
                    <a:pt x="98" y="0"/>
                  </a:lnTo>
                  <a:lnTo>
                    <a:pt x="98" y="0"/>
                  </a:lnTo>
                  <a:lnTo>
                    <a:pt x="98" y="0"/>
                  </a:lnTo>
                  <a:lnTo>
                    <a:pt x="96" y="0"/>
                  </a:lnTo>
                  <a:lnTo>
                    <a:pt x="96" y="0"/>
                  </a:lnTo>
                  <a:lnTo>
                    <a:pt x="96" y="0"/>
                  </a:lnTo>
                  <a:lnTo>
                    <a:pt x="96" y="0"/>
                  </a:lnTo>
                  <a:lnTo>
                    <a:pt x="94" y="0"/>
                  </a:lnTo>
                  <a:lnTo>
                    <a:pt x="94" y="0"/>
                  </a:lnTo>
                  <a:lnTo>
                    <a:pt x="94" y="0"/>
                  </a:lnTo>
                  <a:lnTo>
                    <a:pt x="93" y="0"/>
                  </a:lnTo>
                  <a:lnTo>
                    <a:pt x="93" y="0"/>
                  </a:lnTo>
                  <a:lnTo>
                    <a:pt x="93" y="0"/>
                  </a:lnTo>
                  <a:lnTo>
                    <a:pt x="93" y="0"/>
                  </a:lnTo>
                  <a:lnTo>
                    <a:pt x="91" y="0"/>
                  </a:lnTo>
                  <a:lnTo>
                    <a:pt x="91" y="0"/>
                  </a:lnTo>
                  <a:lnTo>
                    <a:pt x="91" y="0"/>
                  </a:lnTo>
                  <a:lnTo>
                    <a:pt x="89" y="0"/>
                  </a:lnTo>
                  <a:lnTo>
                    <a:pt x="89" y="0"/>
                  </a:lnTo>
                  <a:lnTo>
                    <a:pt x="89" y="0"/>
                  </a:lnTo>
                  <a:lnTo>
                    <a:pt x="89" y="0"/>
                  </a:lnTo>
                  <a:lnTo>
                    <a:pt x="88" y="0"/>
                  </a:lnTo>
                  <a:lnTo>
                    <a:pt x="88" y="0"/>
                  </a:lnTo>
                  <a:lnTo>
                    <a:pt x="88"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1" y="0"/>
                  </a:lnTo>
                  <a:lnTo>
                    <a:pt x="80" y="0"/>
                  </a:lnTo>
                  <a:lnTo>
                    <a:pt x="80" y="0"/>
                  </a:lnTo>
                  <a:lnTo>
                    <a:pt x="80" y="0"/>
                  </a:lnTo>
                  <a:lnTo>
                    <a:pt x="78" y="0"/>
                  </a:lnTo>
                  <a:lnTo>
                    <a:pt x="78" y="0"/>
                  </a:lnTo>
                  <a:lnTo>
                    <a:pt x="78" y="0"/>
                  </a:lnTo>
                  <a:lnTo>
                    <a:pt x="78" y="0"/>
                  </a:lnTo>
                  <a:lnTo>
                    <a:pt x="76" y="0"/>
                  </a:lnTo>
                  <a:lnTo>
                    <a:pt x="76" y="0"/>
                  </a:lnTo>
                  <a:lnTo>
                    <a:pt x="76" y="0"/>
                  </a:lnTo>
                  <a:lnTo>
                    <a:pt x="75" y="0"/>
                  </a:lnTo>
                  <a:lnTo>
                    <a:pt x="75" y="0"/>
                  </a:lnTo>
                  <a:lnTo>
                    <a:pt x="75" y="0"/>
                  </a:lnTo>
                  <a:lnTo>
                    <a:pt x="73" y="0"/>
                  </a:lnTo>
                  <a:lnTo>
                    <a:pt x="73" y="0"/>
                  </a:lnTo>
                  <a:lnTo>
                    <a:pt x="73" y="0"/>
                  </a:lnTo>
                  <a:lnTo>
                    <a:pt x="73" y="0"/>
                  </a:lnTo>
                  <a:lnTo>
                    <a:pt x="71" y="0"/>
                  </a:lnTo>
                  <a:lnTo>
                    <a:pt x="71" y="0"/>
                  </a:lnTo>
                  <a:lnTo>
                    <a:pt x="71" y="0"/>
                  </a:lnTo>
                  <a:lnTo>
                    <a:pt x="70" y="0"/>
                  </a:lnTo>
                  <a:lnTo>
                    <a:pt x="70" y="0"/>
                  </a:lnTo>
                  <a:lnTo>
                    <a:pt x="70" y="0"/>
                  </a:lnTo>
                  <a:lnTo>
                    <a:pt x="70" y="0"/>
                  </a:lnTo>
                  <a:lnTo>
                    <a:pt x="68" y="0"/>
                  </a:lnTo>
                  <a:lnTo>
                    <a:pt x="68" y="0"/>
                  </a:lnTo>
                  <a:lnTo>
                    <a:pt x="68" y="0"/>
                  </a:lnTo>
                  <a:lnTo>
                    <a:pt x="67" y="0"/>
                  </a:lnTo>
                  <a:lnTo>
                    <a:pt x="67" y="0"/>
                  </a:lnTo>
                  <a:lnTo>
                    <a:pt x="67" y="0"/>
                  </a:lnTo>
                  <a:lnTo>
                    <a:pt x="65" y="0"/>
                  </a:lnTo>
                  <a:lnTo>
                    <a:pt x="65" y="0"/>
                  </a:lnTo>
                  <a:lnTo>
                    <a:pt x="65" y="0"/>
                  </a:lnTo>
                  <a:lnTo>
                    <a:pt x="65" y="0"/>
                  </a:lnTo>
                  <a:lnTo>
                    <a:pt x="63" y="0"/>
                  </a:lnTo>
                  <a:lnTo>
                    <a:pt x="63" y="0"/>
                  </a:lnTo>
                  <a:lnTo>
                    <a:pt x="63" y="0"/>
                  </a:lnTo>
                  <a:lnTo>
                    <a:pt x="62" y="0"/>
                  </a:lnTo>
                  <a:lnTo>
                    <a:pt x="62" y="0"/>
                  </a:lnTo>
                  <a:lnTo>
                    <a:pt x="62" y="0"/>
                  </a:lnTo>
                  <a:lnTo>
                    <a:pt x="62" y="0"/>
                  </a:lnTo>
                  <a:lnTo>
                    <a:pt x="60" y="0"/>
                  </a:lnTo>
                  <a:lnTo>
                    <a:pt x="60" y="0"/>
                  </a:lnTo>
                  <a:lnTo>
                    <a:pt x="60" y="0"/>
                  </a:lnTo>
                  <a:lnTo>
                    <a:pt x="58" y="0"/>
                  </a:lnTo>
                  <a:lnTo>
                    <a:pt x="58" y="0"/>
                  </a:lnTo>
                  <a:lnTo>
                    <a:pt x="58" y="0"/>
                  </a:lnTo>
                  <a:lnTo>
                    <a:pt x="58" y="0"/>
                  </a:lnTo>
                  <a:lnTo>
                    <a:pt x="57" y="0"/>
                  </a:lnTo>
                  <a:lnTo>
                    <a:pt x="57" y="0"/>
                  </a:lnTo>
                  <a:lnTo>
                    <a:pt x="57" y="0"/>
                  </a:lnTo>
                  <a:lnTo>
                    <a:pt x="55" y="0"/>
                  </a:lnTo>
                  <a:lnTo>
                    <a:pt x="55" y="0"/>
                  </a:lnTo>
                  <a:lnTo>
                    <a:pt x="55" y="0"/>
                  </a:lnTo>
                  <a:lnTo>
                    <a:pt x="54" y="0"/>
                  </a:lnTo>
                  <a:lnTo>
                    <a:pt x="54" y="0"/>
                  </a:lnTo>
                  <a:lnTo>
                    <a:pt x="54" y="0"/>
                  </a:lnTo>
                  <a:lnTo>
                    <a:pt x="54" y="0"/>
                  </a:lnTo>
                  <a:lnTo>
                    <a:pt x="52" y="0"/>
                  </a:lnTo>
                  <a:lnTo>
                    <a:pt x="52" y="0"/>
                  </a:lnTo>
                  <a:lnTo>
                    <a:pt x="52" y="0"/>
                  </a:lnTo>
                  <a:lnTo>
                    <a:pt x="50" y="0"/>
                  </a:lnTo>
                  <a:lnTo>
                    <a:pt x="50" y="0"/>
                  </a:lnTo>
                  <a:lnTo>
                    <a:pt x="50" y="0"/>
                  </a:lnTo>
                  <a:lnTo>
                    <a:pt x="50" y="0"/>
                  </a:lnTo>
                  <a:lnTo>
                    <a:pt x="49" y="0"/>
                  </a:lnTo>
                  <a:lnTo>
                    <a:pt x="49" y="0"/>
                  </a:lnTo>
                  <a:lnTo>
                    <a:pt x="49" y="0"/>
                  </a:lnTo>
                  <a:lnTo>
                    <a:pt x="47" y="0"/>
                  </a:lnTo>
                  <a:lnTo>
                    <a:pt x="47" y="0"/>
                  </a:lnTo>
                  <a:lnTo>
                    <a:pt x="47" y="0"/>
                  </a:lnTo>
                  <a:lnTo>
                    <a:pt x="47" y="0"/>
                  </a:lnTo>
                  <a:lnTo>
                    <a:pt x="45" y="0"/>
                  </a:lnTo>
                  <a:lnTo>
                    <a:pt x="45" y="0"/>
                  </a:lnTo>
                  <a:lnTo>
                    <a:pt x="45" y="0"/>
                  </a:lnTo>
                  <a:lnTo>
                    <a:pt x="44" y="0"/>
                  </a:lnTo>
                  <a:lnTo>
                    <a:pt x="44" y="0"/>
                  </a:lnTo>
                  <a:lnTo>
                    <a:pt x="44" y="0"/>
                  </a:lnTo>
                  <a:lnTo>
                    <a:pt x="42" y="0"/>
                  </a:lnTo>
                  <a:lnTo>
                    <a:pt x="42" y="0"/>
                  </a:lnTo>
                  <a:lnTo>
                    <a:pt x="42" y="0"/>
                  </a:lnTo>
                  <a:lnTo>
                    <a:pt x="42" y="0"/>
                  </a:lnTo>
                  <a:lnTo>
                    <a:pt x="41" y="0"/>
                  </a:lnTo>
                  <a:lnTo>
                    <a:pt x="41" y="0"/>
                  </a:lnTo>
                  <a:lnTo>
                    <a:pt x="41" y="0"/>
                  </a:lnTo>
                  <a:lnTo>
                    <a:pt x="39" y="0"/>
                  </a:lnTo>
                  <a:lnTo>
                    <a:pt x="39" y="0"/>
                  </a:lnTo>
                  <a:lnTo>
                    <a:pt x="39" y="0"/>
                  </a:lnTo>
                  <a:lnTo>
                    <a:pt x="39" y="0"/>
                  </a:lnTo>
                  <a:lnTo>
                    <a:pt x="37" y="0"/>
                  </a:lnTo>
                  <a:lnTo>
                    <a:pt x="37" y="0"/>
                  </a:lnTo>
                  <a:lnTo>
                    <a:pt x="37" y="0"/>
                  </a:lnTo>
                  <a:lnTo>
                    <a:pt x="36" y="0"/>
                  </a:lnTo>
                  <a:lnTo>
                    <a:pt x="36" y="0"/>
                  </a:lnTo>
                  <a:lnTo>
                    <a:pt x="36" y="0"/>
                  </a:lnTo>
                  <a:lnTo>
                    <a:pt x="34" y="0"/>
                  </a:lnTo>
                  <a:lnTo>
                    <a:pt x="34" y="0"/>
                  </a:lnTo>
                  <a:lnTo>
                    <a:pt x="34" y="0"/>
                  </a:lnTo>
                  <a:lnTo>
                    <a:pt x="34" y="0"/>
                  </a:lnTo>
                  <a:lnTo>
                    <a:pt x="32" y="0"/>
                  </a:lnTo>
                  <a:lnTo>
                    <a:pt x="32" y="0"/>
                  </a:lnTo>
                  <a:lnTo>
                    <a:pt x="32" y="0"/>
                  </a:lnTo>
                  <a:lnTo>
                    <a:pt x="31" y="0"/>
                  </a:lnTo>
                  <a:lnTo>
                    <a:pt x="31" y="0"/>
                  </a:lnTo>
                  <a:lnTo>
                    <a:pt x="31" y="0"/>
                  </a:lnTo>
                  <a:lnTo>
                    <a:pt x="31" y="0"/>
                  </a:lnTo>
                  <a:lnTo>
                    <a:pt x="29" y="0"/>
                  </a:lnTo>
                  <a:lnTo>
                    <a:pt x="29" y="0"/>
                  </a:lnTo>
                  <a:lnTo>
                    <a:pt x="29" y="0"/>
                  </a:lnTo>
                  <a:lnTo>
                    <a:pt x="28" y="0"/>
                  </a:lnTo>
                  <a:lnTo>
                    <a:pt x="28" y="0"/>
                  </a:lnTo>
                  <a:lnTo>
                    <a:pt x="28" y="0"/>
                  </a:lnTo>
                  <a:lnTo>
                    <a:pt x="28"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6" y="0"/>
                  </a:lnTo>
                  <a:lnTo>
                    <a:pt x="15" y="0"/>
                  </a:lnTo>
                  <a:lnTo>
                    <a:pt x="15" y="0"/>
                  </a:lnTo>
                  <a:lnTo>
                    <a:pt x="15"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8" y="0"/>
                  </a:lnTo>
                  <a:lnTo>
                    <a:pt x="6" y="0"/>
                  </a:lnTo>
                  <a:lnTo>
                    <a:pt x="6" y="0"/>
                  </a:lnTo>
                  <a:lnTo>
                    <a:pt x="6" y="0"/>
                  </a:lnTo>
                  <a:lnTo>
                    <a:pt x="5" y="0"/>
                  </a:lnTo>
                  <a:lnTo>
                    <a:pt x="5" y="0"/>
                  </a:lnTo>
                  <a:lnTo>
                    <a:pt x="5" y="0"/>
                  </a:lnTo>
                  <a:lnTo>
                    <a:pt x="3" y="0"/>
                  </a:lnTo>
                  <a:lnTo>
                    <a:pt x="3" y="0"/>
                  </a:lnTo>
                  <a:lnTo>
                    <a:pt x="3" y="0"/>
                  </a:lnTo>
                  <a:lnTo>
                    <a:pt x="3" y="0"/>
                  </a:lnTo>
                  <a:lnTo>
                    <a:pt x="1" y="0"/>
                  </a:lnTo>
                  <a:lnTo>
                    <a:pt x="1" y="0"/>
                  </a:lnTo>
                  <a:lnTo>
                    <a:pt x="1"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63" name=""/>
            <p:cNvSpPr/>
            <p:nvPr/>
          </p:nvSpPr>
          <p:spPr>
            <a:xfrm>
              <a:off x="2876760" y="6218280"/>
              <a:ext cx="188640" cy="14400"/>
            </a:xfrm>
            <a:custGeom>
              <a:avLst/>
              <a:gdLst/>
              <a:ahLst/>
              <a:rect l="l" t="t" r="r" b="b"/>
              <a:pathLst>
                <a:path w="237" h="19">
                  <a:moveTo>
                    <a:pt x="0" y="19"/>
                  </a:moveTo>
                  <a:lnTo>
                    <a:pt x="0" y="19"/>
                  </a:lnTo>
                  <a:lnTo>
                    <a:pt x="0" y="19"/>
                  </a:lnTo>
                  <a:lnTo>
                    <a:pt x="0" y="19"/>
                  </a:lnTo>
                  <a:lnTo>
                    <a:pt x="1" y="19"/>
                  </a:lnTo>
                  <a:lnTo>
                    <a:pt x="1" y="19"/>
                  </a:lnTo>
                  <a:lnTo>
                    <a:pt x="1" y="19"/>
                  </a:lnTo>
                  <a:lnTo>
                    <a:pt x="3" y="17"/>
                  </a:lnTo>
                  <a:lnTo>
                    <a:pt x="3" y="17"/>
                  </a:lnTo>
                  <a:lnTo>
                    <a:pt x="3" y="17"/>
                  </a:lnTo>
                  <a:lnTo>
                    <a:pt x="3" y="17"/>
                  </a:lnTo>
                  <a:lnTo>
                    <a:pt x="5" y="17"/>
                  </a:lnTo>
                  <a:lnTo>
                    <a:pt x="5" y="17"/>
                  </a:lnTo>
                  <a:lnTo>
                    <a:pt x="5" y="17"/>
                  </a:lnTo>
                  <a:lnTo>
                    <a:pt x="6" y="17"/>
                  </a:lnTo>
                  <a:lnTo>
                    <a:pt x="6" y="17"/>
                  </a:lnTo>
                  <a:lnTo>
                    <a:pt x="6" y="17"/>
                  </a:lnTo>
                  <a:lnTo>
                    <a:pt x="8" y="17"/>
                  </a:lnTo>
                  <a:lnTo>
                    <a:pt x="8" y="17"/>
                  </a:lnTo>
                  <a:lnTo>
                    <a:pt x="8" y="17"/>
                  </a:lnTo>
                  <a:lnTo>
                    <a:pt x="8" y="17"/>
                  </a:lnTo>
                  <a:lnTo>
                    <a:pt x="10" y="17"/>
                  </a:lnTo>
                  <a:lnTo>
                    <a:pt x="10" y="17"/>
                  </a:lnTo>
                  <a:lnTo>
                    <a:pt x="10" y="17"/>
                  </a:lnTo>
                  <a:lnTo>
                    <a:pt x="11" y="17"/>
                  </a:lnTo>
                  <a:lnTo>
                    <a:pt x="11" y="17"/>
                  </a:lnTo>
                  <a:lnTo>
                    <a:pt x="11" y="17"/>
                  </a:lnTo>
                  <a:lnTo>
                    <a:pt x="11" y="17"/>
                  </a:lnTo>
                  <a:lnTo>
                    <a:pt x="13" y="17"/>
                  </a:lnTo>
                  <a:lnTo>
                    <a:pt x="13" y="17"/>
                  </a:lnTo>
                  <a:lnTo>
                    <a:pt x="13" y="17"/>
                  </a:lnTo>
                  <a:lnTo>
                    <a:pt x="15" y="17"/>
                  </a:lnTo>
                  <a:lnTo>
                    <a:pt x="15" y="17"/>
                  </a:lnTo>
                  <a:lnTo>
                    <a:pt x="15" y="17"/>
                  </a:lnTo>
                  <a:lnTo>
                    <a:pt x="16" y="17"/>
                  </a:lnTo>
                  <a:lnTo>
                    <a:pt x="16" y="17"/>
                  </a:lnTo>
                  <a:lnTo>
                    <a:pt x="16" y="17"/>
                  </a:lnTo>
                  <a:lnTo>
                    <a:pt x="16" y="17"/>
                  </a:lnTo>
                  <a:lnTo>
                    <a:pt x="18" y="17"/>
                  </a:lnTo>
                  <a:lnTo>
                    <a:pt x="18" y="17"/>
                  </a:lnTo>
                  <a:lnTo>
                    <a:pt x="18" y="17"/>
                  </a:lnTo>
                  <a:lnTo>
                    <a:pt x="19" y="17"/>
                  </a:lnTo>
                  <a:lnTo>
                    <a:pt x="19" y="17"/>
                  </a:lnTo>
                  <a:lnTo>
                    <a:pt x="19" y="17"/>
                  </a:lnTo>
                  <a:lnTo>
                    <a:pt x="19" y="17"/>
                  </a:lnTo>
                  <a:lnTo>
                    <a:pt x="21" y="17"/>
                  </a:lnTo>
                  <a:lnTo>
                    <a:pt x="21" y="17"/>
                  </a:lnTo>
                  <a:lnTo>
                    <a:pt x="21" y="17"/>
                  </a:lnTo>
                  <a:lnTo>
                    <a:pt x="23" y="17"/>
                  </a:lnTo>
                  <a:lnTo>
                    <a:pt x="23" y="17"/>
                  </a:lnTo>
                  <a:lnTo>
                    <a:pt x="23" y="17"/>
                  </a:lnTo>
                  <a:lnTo>
                    <a:pt x="23" y="17"/>
                  </a:lnTo>
                  <a:lnTo>
                    <a:pt x="24" y="15"/>
                  </a:lnTo>
                  <a:lnTo>
                    <a:pt x="24" y="15"/>
                  </a:lnTo>
                  <a:lnTo>
                    <a:pt x="24" y="15"/>
                  </a:lnTo>
                  <a:lnTo>
                    <a:pt x="26" y="15"/>
                  </a:lnTo>
                  <a:lnTo>
                    <a:pt x="26" y="15"/>
                  </a:lnTo>
                  <a:lnTo>
                    <a:pt x="26" y="15"/>
                  </a:lnTo>
                  <a:lnTo>
                    <a:pt x="28" y="15"/>
                  </a:lnTo>
                  <a:lnTo>
                    <a:pt x="28" y="15"/>
                  </a:lnTo>
                  <a:lnTo>
                    <a:pt x="28" y="15"/>
                  </a:lnTo>
                  <a:lnTo>
                    <a:pt x="28" y="15"/>
                  </a:lnTo>
                  <a:lnTo>
                    <a:pt x="29" y="15"/>
                  </a:lnTo>
                  <a:lnTo>
                    <a:pt x="29" y="15"/>
                  </a:lnTo>
                  <a:lnTo>
                    <a:pt x="29" y="15"/>
                  </a:lnTo>
                  <a:lnTo>
                    <a:pt x="31" y="15"/>
                  </a:lnTo>
                  <a:lnTo>
                    <a:pt x="31" y="15"/>
                  </a:lnTo>
                  <a:lnTo>
                    <a:pt x="31" y="15"/>
                  </a:lnTo>
                  <a:lnTo>
                    <a:pt x="31" y="15"/>
                  </a:lnTo>
                  <a:lnTo>
                    <a:pt x="32" y="15"/>
                  </a:lnTo>
                  <a:lnTo>
                    <a:pt x="32" y="15"/>
                  </a:lnTo>
                  <a:lnTo>
                    <a:pt x="32" y="15"/>
                  </a:lnTo>
                  <a:lnTo>
                    <a:pt x="34" y="15"/>
                  </a:lnTo>
                  <a:lnTo>
                    <a:pt x="34" y="15"/>
                  </a:lnTo>
                  <a:lnTo>
                    <a:pt x="34" y="15"/>
                  </a:lnTo>
                  <a:lnTo>
                    <a:pt x="34" y="15"/>
                  </a:lnTo>
                  <a:lnTo>
                    <a:pt x="36" y="15"/>
                  </a:lnTo>
                  <a:lnTo>
                    <a:pt x="36" y="15"/>
                  </a:lnTo>
                  <a:lnTo>
                    <a:pt x="36" y="15"/>
                  </a:lnTo>
                  <a:lnTo>
                    <a:pt x="37" y="15"/>
                  </a:lnTo>
                  <a:lnTo>
                    <a:pt x="37" y="15"/>
                  </a:lnTo>
                  <a:lnTo>
                    <a:pt x="37" y="15"/>
                  </a:lnTo>
                  <a:lnTo>
                    <a:pt x="39" y="15"/>
                  </a:lnTo>
                  <a:lnTo>
                    <a:pt x="39" y="15"/>
                  </a:lnTo>
                  <a:lnTo>
                    <a:pt x="39" y="15"/>
                  </a:lnTo>
                  <a:lnTo>
                    <a:pt x="39" y="13"/>
                  </a:lnTo>
                  <a:lnTo>
                    <a:pt x="41" y="13"/>
                  </a:lnTo>
                  <a:lnTo>
                    <a:pt x="41" y="13"/>
                  </a:lnTo>
                  <a:lnTo>
                    <a:pt x="41" y="13"/>
                  </a:lnTo>
                  <a:lnTo>
                    <a:pt x="42" y="13"/>
                  </a:lnTo>
                  <a:lnTo>
                    <a:pt x="42" y="13"/>
                  </a:lnTo>
                  <a:lnTo>
                    <a:pt x="42" y="13"/>
                  </a:lnTo>
                  <a:lnTo>
                    <a:pt x="42" y="13"/>
                  </a:lnTo>
                  <a:lnTo>
                    <a:pt x="44" y="13"/>
                  </a:lnTo>
                  <a:lnTo>
                    <a:pt x="44" y="13"/>
                  </a:lnTo>
                  <a:lnTo>
                    <a:pt x="44" y="13"/>
                  </a:lnTo>
                  <a:lnTo>
                    <a:pt x="45" y="13"/>
                  </a:lnTo>
                  <a:lnTo>
                    <a:pt x="45" y="13"/>
                  </a:lnTo>
                  <a:lnTo>
                    <a:pt x="45" y="13"/>
                  </a:lnTo>
                  <a:lnTo>
                    <a:pt x="47" y="13"/>
                  </a:lnTo>
                  <a:lnTo>
                    <a:pt x="47" y="13"/>
                  </a:lnTo>
                  <a:lnTo>
                    <a:pt x="47" y="13"/>
                  </a:lnTo>
                  <a:lnTo>
                    <a:pt x="47" y="13"/>
                  </a:lnTo>
                  <a:lnTo>
                    <a:pt x="49" y="13"/>
                  </a:lnTo>
                  <a:lnTo>
                    <a:pt x="49" y="13"/>
                  </a:lnTo>
                  <a:lnTo>
                    <a:pt x="49" y="13"/>
                  </a:lnTo>
                  <a:lnTo>
                    <a:pt x="50" y="13"/>
                  </a:lnTo>
                  <a:lnTo>
                    <a:pt x="50" y="13"/>
                  </a:lnTo>
                  <a:lnTo>
                    <a:pt x="50" y="13"/>
                  </a:lnTo>
                  <a:lnTo>
                    <a:pt x="50" y="13"/>
                  </a:lnTo>
                  <a:lnTo>
                    <a:pt x="52" y="13"/>
                  </a:lnTo>
                  <a:lnTo>
                    <a:pt x="52" y="13"/>
                  </a:lnTo>
                  <a:lnTo>
                    <a:pt x="52" y="13"/>
                  </a:lnTo>
                  <a:lnTo>
                    <a:pt x="54" y="13"/>
                  </a:lnTo>
                  <a:lnTo>
                    <a:pt x="54" y="13"/>
                  </a:lnTo>
                  <a:lnTo>
                    <a:pt x="54" y="13"/>
                  </a:lnTo>
                  <a:lnTo>
                    <a:pt x="54" y="13"/>
                  </a:lnTo>
                  <a:lnTo>
                    <a:pt x="55" y="13"/>
                  </a:lnTo>
                  <a:lnTo>
                    <a:pt x="55" y="13"/>
                  </a:lnTo>
                  <a:lnTo>
                    <a:pt x="55" y="13"/>
                  </a:lnTo>
                  <a:lnTo>
                    <a:pt x="57" y="13"/>
                  </a:lnTo>
                  <a:lnTo>
                    <a:pt x="57" y="13"/>
                  </a:lnTo>
                  <a:lnTo>
                    <a:pt x="57" y="13"/>
                  </a:lnTo>
                  <a:lnTo>
                    <a:pt x="58" y="13"/>
                  </a:lnTo>
                  <a:lnTo>
                    <a:pt x="58" y="13"/>
                  </a:lnTo>
                  <a:lnTo>
                    <a:pt x="58" y="13"/>
                  </a:lnTo>
                  <a:lnTo>
                    <a:pt x="58" y="13"/>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3" y="12"/>
                  </a:lnTo>
                  <a:lnTo>
                    <a:pt x="75" y="12"/>
                  </a:lnTo>
                  <a:lnTo>
                    <a:pt x="75" y="12"/>
                  </a:lnTo>
                  <a:lnTo>
                    <a:pt x="75" y="12"/>
                  </a:lnTo>
                  <a:lnTo>
                    <a:pt x="76" y="12"/>
                  </a:lnTo>
                  <a:lnTo>
                    <a:pt x="76" y="12"/>
                  </a:lnTo>
                  <a:lnTo>
                    <a:pt x="76" y="12"/>
                  </a:lnTo>
                  <a:lnTo>
                    <a:pt x="78" y="12"/>
                  </a:lnTo>
                  <a:lnTo>
                    <a:pt x="78" y="12"/>
                  </a:lnTo>
                  <a:lnTo>
                    <a:pt x="78" y="12"/>
                  </a:lnTo>
                  <a:lnTo>
                    <a:pt x="78" y="12"/>
                  </a:lnTo>
                  <a:lnTo>
                    <a:pt x="80" y="12"/>
                  </a:lnTo>
                  <a:lnTo>
                    <a:pt x="80" y="12"/>
                  </a:lnTo>
                  <a:lnTo>
                    <a:pt x="80" y="12"/>
                  </a:lnTo>
                  <a:lnTo>
                    <a:pt x="81" y="10"/>
                  </a:lnTo>
                  <a:lnTo>
                    <a:pt x="81" y="10"/>
                  </a:lnTo>
                  <a:lnTo>
                    <a:pt x="81" y="10"/>
                  </a:lnTo>
                  <a:lnTo>
                    <a:pt x="81" y="10"/>
                  </a:lnTo>
                  <a:lnTo>
                    <a:pt x="83" y="10"/>
                  </a:lnTo>
                  <a:lnTo>
                    <a:pt x="83" y="10"/>
                  </a:lnTo>
                  <a:lnTo>
                    <a:pt x="83" y="10"/>
                  </a:lnTo>
                  <a:lnTo>
                    <a:pt x="84" y="10"/>
                  </a:lnTo>
                  <a:lnTo>
                    <a:pt x="84" y="10"/>
                  </a:lnTo>
                  <a:lnTo>
                    <a:pt x="84" y="10"/>
                  </a:lnTo>
                  <a:lnTo>
                    <a:pt x="84"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4" y="10"/>
                  </a:lnTo>
                  <a:lnTo>
                    <a:pt x="106" y="10"/>
                  </a:lnTo>
                  <a:lnTo>
                    <a:pt x="106" y="10"/>
                  </a:lnTo>
                  <a:lnTo>
                    <a:pt x="106" y="10"/>
                  </a:lnTo>
                  <a:lnTo>
                    <a:pt x="107" y="10"/>
                  </a:lnTo>
                  <a:lnTo>
                    <a:pt x="107" y="10"/>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5" y="8"/>
                  </a:lnTo>
                  <a:lnTo>
                    <a:pt x="115" y="8"/>
                  </a:lnTo>
                  <a:lnTo>
                    <a:pt x="115" y="8"/>
                  </a:lnTo>
                  <a:lnTo>
                    <a:pt x="115"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7" y="7"/>
                  </a:lnTo>
                  <a:lnTo>
                    <a:pt x="128" y="7"/>
                  </a:lnTo>
                  <a:lnTo>
                    <a:pt x="128" y="7"/>
                  </a:lnTo>
                  <a:lnTo>
                    <a:pt x="128"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5"/>
                  </a:lnTo>
                  <a:lnTo>
                    <a:pt x="151" y="5"/>
                  </a:lnTo>
                  <a:lnTo>
                    <a:pt x="153" y="5"/>
                  </a:lnTo>
                  <a:lnTo>
                    <a:pt x="153" y="5"/>
                  </a:lnTo>
                  <a:lnTo>
                    <a:pt x="153" y="5"/>
                  </a:lnTo>
                  <a:lnTo>
                    <a:pt x="154" y="5"/>
                  </a:lnTo>
                  <a:lnTo>
                    <a:pt x="154" y="5"/>
                  </a:lnTo>
                  <a:lnTo>
                    <a:pt x="154" y="5"/>
                  </a:lnTo>
                  <a:lnTo>
                    <a:pt x="154" y="5"/>
                  </a:lnTo>
                  <a:lnTo>
                    <a:pt x="156" y="5"/>
                  </a:lnTo>
                  <a:lnTo>
                    <a:pt x="156" y="5"/>
                  </a:lnTo>
                  <a:lnTo>
                    <a:pt x="156" y="5"/>
                  </a:lnTo>
                  <a:lnTo>
                    <a:pt x="158" y="5"/>
                  </a:lnTo>
                  <a:lnTo>
                    <a:pt x="158" y="5"/>
                  </a:lnTo>
                  <a:lnTo>
                    <a:pt x="158" y="5"/>
                  </a:lnTo>
                  <a:lnTo>
                    <a:pt x="158"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7" y="5"/>
                  </a:lnTo>
                  <a:lnTo>
                    <a:pt x="167" y="5"/>
                  </a:lnTo>
                  <a:lnTo>
                    <a:pt x="167" y="5"/>
                  </a:lnTo>
                  <a:lnTo>
                    <a:pt x="169" y="5"/>
                  </a:lnTo>
                  <a:lnTo>
                    <a:pt x="169" y="5"/>
                  </a:lnTo>
                  <a:lnTo>
                    <a:pt x="169" y="5"/>
                  </a:lnTo>
                  <a:lnTo>
                    <a:pt x="169" y="3"/>
                  </a:lnTo>
                  <a:lnTo>
                    <a:pt x="171" y="3"/>
                  </a:lnTo>
                  <a:lnTo>
                    <a:pt x="171" y="3"/>
                  </a:lnTo>
                  <a:lnTo>
                    <a:pt x="171" y="3"/>
                  </a:lnTo>
                  <a:lnTo>
                    <a:pt x="172" y="3"/>
                  </a:lnTo>
                  <a:lnTo>
                    <a:pt x="172" y="3"/>
                  </a:lnTo>
                  <a:lnTo>
                    <a:pt x="172" y="3"/>
                  </a:lnTo>
                  <a:lnTo>
                    <a:pt x="174" y="3"/>
                  </a:lnTo>
                  <a:lnTo>
                    <a:pt x="174" y="3"/>
                  </a:lnTo>
                  <a:lnTo>
                    <a:pt x="174" y="3"/>
                  </a:lnTo>
                  <a:lnTo>
                    <a:pt x="174" y="3"/>
                  </a:lnTo>
                  <a:lnTo>
                    <a:pt x="176" y="3"/>
                  </a:lnTo>
                  <a:lnTo>
                    <a:pt x="176" y="3"/>
                  </a:lnTo>
                  <a:lnTo>
                    <a:pt x="176" y="3"/>
                  </a:lnTo>
                  <a:lnTo>
                    <a:pt x="177" y="3"/>
                  </a:lnTo>
                  <a:lnTo>
                    <a:pt x="177" y="3"/>
                  </a:lnTo>
                  <a:lnTo>
                    <a:pt x="177" y="3"/>
                  </a:lnTo>
                  <a:lnTo>
                    <a:pt x="177"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89" y="3"/>
                  </a:lnTo>
                  <a:lnTo>
                    <a:pt x="190" y="3"/>
                  </a:lnTo>
                  <a:lnTo>
                    <a:pt x="190" y="3"/>
                  </a:lnTo>
                  <a:lnTo>
                    <a:pt x="190" y="1"/>
                  </a:lnTo>
                  <a:lnTo>
                    <a:pt x="192" y="1"/>
                  </a:lnTo>
                  <a:lnTo>
                    <a:pt x="192" y="1"/>
                  </a:lnTo>
                  <a:lnTo>
                    <a:pt x="192" y="1"/>
                  </a:lnTo>
                  <a:lnTo>
                    <a:pt x="194" y="1"/>
                  </a:lnTo>
                  <a:lnTo>
                    <a:pt x="194" y="1"/>
                  </a:lnTo>
                  <a:lnTo>
                    <a:pt x="194" y="1"/>
                  </a:lnTo>
                  <a:lnTo>
                    <a:pt x="194" y="1"/>
                  </a:lnTo>
                  <a:lnTo>
                    <a:pt x="195" y="1"/>
                  </a:lnTo>
                  <a:lnTo>
                    <a:pt x="195" y="1"/>
                  </a:lnTo>
                  <a:lnTo>
                    <a:pt x="195" y="1"/>
                  </a:lnTo>
                  <a:lnTo>
                    <a:pt x="197" y="1"/>
                  </a:lnTo>
                  <a:lnTo>
                    <a:pt x="197" y="1"/>
                  </a:lnTo>
                  <a:lnTo>
                    <a:pt x="197" y="1"/>
                  </a:lnTo>
                  <a:lnTo>
                    <a:pt x="197" y="1"/>
                  </a:lnTo>
                  <a:lnTo>
                    <a:pt x="198" y="1"/>
                  </a:lnTo>
                  <a:lnTo>
                    <a:pt x="198" y="1"/>
                  </a:lnTo>
                  <a:lnTo>
                    <a:pt x="198" y="1"/>
                  </a:lnTo>
                  <a:lnTo>
                    <a:pt x="200" y="1"/>
                  </a:lnTo>
                  <a:lnTo>
                    <a:pt x="200" y="1"/>
                  </a:lnTo>
                  <a:lnTo>
                    <a:pt x="200" y="1"/>
                  </a:lnTo>
                  <a:lnTo>
                    <a:pt x="200" y="1"/>
                  </a:lnTo>
                  <a:lnTo>
                    <a:pt x="202" y="1"/>
                  </a:lnTo>
                  <a:lnTo>
                    <a:pt x="202" y="1"/>
                  </a:lnTo>
                  <a:lnTo>
                    <a:pt x="202" y="1"/>
                  </a:lnTo>
                  <a:lnTo>
                    <a:pt x="203" y="1"/>
                  </a:lnTo>
                  <a:lnTo>
                    <a:pt x="203" y="1"/>
                  </a:lnTo>
                  <a:lnTo>
                    <a:pt x="203" y="1"/>
                  </a:lnTo>
                  <a:lnTo>
                    <a:pt x="205" y="1"/>
                  </a:lnTo>
                  <a:lnTo>
                    <a:pt x="205" y="1"/>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1" y="1"/>
                  </a:lnTo>
                  <a:lnTo>
                    <a:pt x="211" y="1"/>
                  </a:lnTo>
                  <a:lnTo>
                    <a:pt x="211" y="1"/>
                  </a:lnTo>
                  <a:lnTo>
                    <a:pt x="213" y="1"/>
                  </a:lnTo>
                  <a:lnTo>
                    <a:pt x="213" y="0"/>
                  </a:lnTo>
                  <a:lnTo>
                    <a:pt x="213" y="0"/>
                  </a:lnTo>
                  <a:lnTo>
                    <a:pt x="213" y="0"/>
                  </a:lnTo>
                  <a:lnTo>
                    <a:pt x="215" y="0"/>
                  </a:lnTo>
                  <a:lnTo>
                    <a:pt x="215" y="0"/>
                  </a:lnTo>
                  <a:lnTo>
                    <a:pt x="215" y="0"/>
                  </a:lnTo>
                  <a:lnTo>
                    <a:pt x="216"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lnTo>
                    <a:pt x="237" y="0"/>
                  </a:lnTo>
                  <a:lnTo>
                    <a:pt x="237" y="0"/>
                  </a:lnTo>
                  <a:lnTo>
                    <a:pt x="236" y="0"/>
                  </a:lnTo>
                  <a:lnTo>
                    <a:pt x="236" y="0"/>
                  </a:lnTo>
                  <a:lnTo>
                    <a:pt x="236" y="0"/>
                  </a:lnTo>
                  <a:lnTo>
                    <a:pt x="236"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3" y="1"/>
                  </a:lnTo>
                  <a:lnTo>
                    <a:pt x="211" y="1"/>
                  </a:lnTo>
                  <a:lnTo>
                    <a:pt x="211" y="1"/>
                  </a:lnTo>
                  <a:lnTo>
                    <a:pt x="211" y="1"/>
                  </a:lnTo>
                  <a:lnTo>
                    <a:pt x="210" y="1"/>
                  </a:lnTo>
                  <a:lnTo>
                    <a:pt x="210" y="1"/>
                  </a:lnTo>
                  <a:lnTo>
                    <a:pt x="210" y="1"/>
                  </a:lnTo>
                  <a:lnTo>
                    <a:pt x="208" y="1"/>
                  </a:lnTo>
                  <a:lnTo>
                    <a:pt x="208" y="1"/>
                  </a:lnTo>
                  <a:lnTo>
                    <a:pt x="208" y="1"/>
                  </a:lnTo>
                  <a:lnTo>
                    <a:pt x="208" y="1"/>
                  </a:lnTo>
                  <a:lnTo>
                    <a:pt x="207" y="1"/>
                  </a:lnTo>
                  <a:lnTo>
                    <a:pt x="207" y="1"/>
                  </a:lnTo>
                  <a:lnTo>
                    <a:pt x="207" y="1"/>
                  </a:lnTo>
                  <a:lnTo>
                    <a:pt x="205" y="1"/>
                  </a:lnTo>
                  <a:lnTo>
                    <a:pt x="205" y="1"/>
                  </a:lnTo>
                  <a:lnTo>
                    <a:pt x="205" y="1"/>
                  </a:lnTo>
                  <a:lnTo>
                    <a:pt x="205" y="1"/>
                  </a:lnTo>
                  <a:lnTo>
                    <a:pt x="203" y="1"/>
                  </a:lnTo>
                  <a:lnTo>
                    <a:pt x="203" y="1"/>
                  </a:lnTo>
                  <a:lnTo>
                    <a:pt x="203" y="1"/>
                  </a:lnTo>
                  <a:lnTo>
                    <a:pt x="202" y="1"/>
                  </a:lnTo>
                  <a:lnTo>
                    <a:pt x="202" y="1"/>
                  </a:lnTo>
                  <a:lnTo>
                    <a:pt x="202" y="1"/>
                  </a:lnTo>
                  <a:lnTo>
                    <a:pt x="200" y="1"/>
                  </a:lnTo>
                  <a:lnTo>
                    <a:pt x="200" y="1"/>
                  </a:lnTo>
                  <a:lnTo>
                    <a:pt x="200" y="1"/>
                  </a:lnTo>
                  <a:lnTo>
                    <a:pt x="200" y="1"/>
                  </a:lnTo>
                  <a:lnTo>
                    <a:pt x="198" y="1"/>
                  </a:lnTo>
                  <a:lnTo>
                    <a:pt x="198" y="1"/>
                  </a:lnTo>
                  <a:lnTo>
                    <a:pt x="198" y="1"/>
                  </a:lnTo>
                  <a:lnTo>
                    <a:pt x="197" y="1"/>
                  </a:lnTo>
                  <a:lnTo>
                    <a:pt x="197" y="1"/>
                  </a:lnTo>
                  <a:lnTo>
                    <a:pt x="197" y="1"/>
                  </a:lnTo>
                  <a:lnTo>
                    <a:pt x="197" y="1"/>
                  </a:lnTo>
                  <a:lnTo>
                    <a:pt x="195" y="1"/>
                  </a:lnTo>
                  <a:lnTo>
                    <a:pt x="195" y="1"/>
                  </a:lnTo>
                  <a:lnTo>
                    <a:pt x="195" y="1"/>
                  </a:lnTo>
                  <a:lnTo>
                    <a:pt x="194" y="1"/>
                  </a:lnTo>
                  <a:lnTo>
                    <a:pt x="194" y="1"/>
                  </a:lnTo>
                  <a:lnTo>
                    <a:pt x="194" y="1"/>
                  </a:lnTo>
                  <a:lnTo>
                    <a:pt x="194" y="1"/>
                  </a:lnTo>
                  <a:lnTo>
                    <a:pt x="192" y="1"/>
                  </a:lnTo>
                  <a:lnTo>
                    <a:pt x="192" y="1"/>
                  </a:lnTo>
                  <a:lnTo>
                    <a:pt x="192" y="1"/>
                  </a:lnTo>
                  <a:lnTo>
                    <a:pt x="190" y="1"/>
                  </a:lnTo>
                  <a:lnTo>
                    <a:pt x="190" y="3"/>
                  </a:lnTo>
                  <a:lnTo>
                    <a:pt x="190" y="3"/>
                  </a:lnTo>
                  <a:lnTo>
                    <a:pt x="189" y="3"/>
                  </a:lnTo>
                  <a:lnTo>
                    <a:pt x="189" y="3"/>
                  </a:lnTo>
                  <a:lnTo>
                    <a:pt x="189" y="3"/>
                  </a:lnTo>
                  <a:lnTo>
                    <a:pt x="189" y="3"/>
                  </a:lnTo>
                  <a:lnTo>
                    <a:pt x="187" y="3"/>
                  </a:lnTo>
                  <a:lnTo>
                    <a:pt x="187" y="3"/>
                  </a:lnTo>
                  <a:lnTo>
                    <a:pt x="187" y="3"/>
                  </a:lnTo>
                  <a:lnTo>
                    <a:pt x="185" y="3"/>
                  </a:lnTo>
                  <a:lnTo>
                    <a:pt x="185" y="3"/>
                  </a:lnTo>
                  <a:lnTo>
                    <a:pt x="185" y="3"/>
                  </a:lnTo>
                  <a:lnTo>
                    <a:pt x="185" y="3"/>
                  </a:lnTo>
                  <a:lnTo>
                    <a:pt x="184" y="3"/>
                  </a:lnTo>
                  <a:lnTo>
                    <a:pt x="184" y="3"/>
                  </a:lnTo>
                  <a:lnTo>
                    <a:pt x="184" y="3"/>
                  </a:lnTo>
                  <a:lnTo>
                    <a:pt x="182" y="3"/>
                  </a:lnTo>
                  <a:lnTo>
                    <a:pt x="182" y="3"/>
                  </a:lnTo>
                  <a:lnTo>
                    <a:pt x="182" y="3"/>
                  </a:lnTo>
                  <a:lnTo>
                    <a:pt x="182" y="3"/>
                  </a:lnTo>
                  <a:lnTo>
                    <a:pt x="181" y="3"/>
                  </a:lnTo>
                  <a:lnTo>
                    <a:pt x="181" y="3"/>
                  </a:lnTo>
                  <a:lnTo>
                    <a:pt x="181" y="3"/>
                  </a:lnTo>
                  <a:lnTo>
                    <a:pt x="179" y="3"/>
                  </a:lnTo>
                  <a:lnTo>
                    <a:pt x="179" y="3"/>
                  </a:lnTo>
                  <a:lnTo>
                    <a:pt x="179" y="3"/>
                  </a:lnTo>
                  <a:lnTo>
                    <a:pt x="177" y="3"/>
                  </a:lnTo>
                  <a:lnTo>
                    <a:pt x="177" y="3"/>
                  </a:lnTo>
                  <a:lnTo>
                    <a:pt x="177" y="3"/>
                  </a:lnTo>
                  <a:lnTo>
                    <a:pt x="177" y="3"/>
                  </a:lnTo>
                  <a:lnTo>
                    <a:pt x="176" y="3"/>
                  </a:lnTo>
                  <a:lnTo>
                    <a:pt x="176" y="3"/>
                  </a:lnTo>
                  <a:lnTo>
                    <a:pt x="176" y="3"/>
                  </a:lnTo>
                  <a:lnTo>
                    <a:pt x="174" y="3"/>
                  </a:lnTo>
                  <a:lnTo>
                    <a:pt x="174" y="3"/>
                  </a:lnTo>
                  <a:lnTo>
                    <a:pt x="174" y="3"/>
                  </a:lnTo>
                  <a:lnTo>
                    <a:pt x="174" y="3"/>
                  </a:lnTo>
                  <a:lnTo>
                    <a:pt x="172" y="3"/>
                  </a:lnTo>
                  <a:lnTo>
                    <a:pt x="172" y="3"/>
                  </a:lnTo>
                  <a:lnTo>
                    <a:pt x="172" y="3"/>
                  </a:lnTo>
                  <a:lnTo>
                    <a:pt x="171" y="3"/>
                  </a:lnTo>
                  <a:lnTo>
                    <a:pt x="171" y="3"/>
                  </a:lnTo>
                  <a:lnTo>
                    <a:pt x="171" y="3"/>
                  </a:lnTo>
                  <a:lnTo>
                    <a:pt x="169" y="3"/>
                  </a:lnTo>
                  <a:lnTo>
                    <a:pt x="169" y="5"/>
                  </a:lnTo>
                  <a:lnTo>
                    <a:pt x="169" y="5"/>
                  </a:lnTo>
                  <a:lnTo>
                    <a:pt x="169" y="5"/>
                  </a:lnTo>
                  <a:lnTo>
                    <a:pt x="167" y="5"/>
                  </a:lnTo>
                  <a:lnTo>
                    <a:pt x="167" y="5"/>
                  </a:lnTo>
                  <a:lnTo>
                    <a:pt x="167" y="5"/>
                  </a:lnTo>
                  <a:lnTo>
                    <a:pt x="166"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8" y="5"/>
                  </a:lnTo>
                  <a:lnTo>
                    <a:pt x="158" y="5"/>
                  </a:lnTo>
                  <a:lnTo>
                    <a:pt x="158" y="5"/>
                  </a:lnTo>
                  <a:lnTo>
                    <a:pt x="158" y="5"/>
                  </a:lnTo>
                  <a:lnTo>
                    <a:pt x="156" y="5"/>
                  </a:lnTo>
                  <a:lnTo>
                    <a:pt x="156" y="5"/>
                  </a:lnTo>
                  <a:lnTo>
                    <a:pt x="156" y="5"/>
                  </a:lnTo>
                  <a:lnTo>
                    <a:pt x="154" y="5"/>
                  </a:lnTo>
                  <a:lnTo>
                    <a:pt x="154" y="5"/>
                  </a:lnTo>
                  <a:lnTo>
                    <a:pt x="154" y="5"/>
                  </a:lnTo>
                  <a:lnTo>
                    <a:pt x="154" y="5"/>
                  </a:lnTo>
                  <a:lnTo>
                    <a:pt x="153" y="5"/>
                  </a:lnTo>
                  <a:lnTo>
                    <a:pt x="153" y="5"/>
                  </a:lnTo>
                  <a:lnTo>
                    <a:pt x="153" y="5"/>
                  </a:lnTo>
                  <a:lnTo>
                    <a:pt x="151" y="5"/>
                  </a:lnTo>
                  <a:lnTo>
                    <a:pt x="151" y="5"/>
                  </a:lnTo>
                  <a:lnTo>
                    <a:pt x="151" y="7"/>
                  </a:lnTo>
                  <a:lnTo>
                    <a:pt x="151" y="7"/>
                  </a:lnTo>
                  <a:lnTo>
                    <a:pt x="150" y="7"/>
                  </a:lnTo>
                  <a:lnTo>
                    <a:pt x="150" y="7"/>
                  </a:lnTo>
                  <a:lnTo>
                    <a:pt x="150" y="7"/>
                  </a:lnTo>
                  <a:lnTo>
                    <a:pt x="148" y="7"/>
                  </a:lnTo>
                  <a:lnTo>
                    <a:pt x="148" y="7"/>
                  </a:lnTo>
                  <a:lnTo>
                    <a:pt x="148" y="7"/>
                  </a:lnTo>
                  <a:lnTo>
                    <a:pt x="146" y="7"/>
                  </a:lnTo>
                  <a:lnTo>
                    <a:pt x="146" y="7"/>
                  </a:lnTo>
                  <a:lnTo>
                    <a:pt x="146" y="7"/>
                  </a:lnTo>
                  <a:lnTo>
                    <a:pt x="146" y="7"/>
                  </a:lnTo>
                  <a:lnTo>
                    <a:pt x="145" y="7"/>
                  </a:lnTo>
                  <a:lnTo>
                    <a:pt x="145" y="7"/>
                  </a:lnTo>
                  <a:lnTo>
                    <a:pt x="145" y="7"/>
                  </a:lnTo>
                  <a:lnTo>
                    <a:pt x="143" y="7"/>
                  </a:lnTo>
                  <a:lnTo>
                    <a:pt x="143" y="7"/>
                  </a:lnTo>
                  <a:lnTo>
                    <a:pt x="143" y="7"/>
                  </a:lnTo>
                  <a:lnTo>
                    <a:pt x="143" y="7"/>
                  </a:lnTo>
                  <a:lnTo>
                    <a:pt x="141" y="7"/>
                  </a:lnTo>
                  <a:lnTo>
                    <a:pt x="141" y="7"/>
                  </a:lnTo>
                  <a:lnTo>
                    <a:pt x="141" y="7"/>
                  </a:lnTo>
                  <a:lnTo>
                    <a:pt x="140" y="7"/>
                  </a:lnTo>
                  <a:lnTo>
                    <a:pt x="140" y="7"/>
                  </a:lnTo>
                  <a:lnTo>
                    <a:pt x="140" y="7"/>
                  </a:lnTo>
                  <a:lnTo>
                    <a:pt x="140" y="7"/>
                  </a:lnTo>
                  <a:lnTo>
                    <a:pt x="138" y="7"/>
                  </a:lnTo>
                  <a:lnTo>
                    <a:pt x="138" y="7"/>
                  </a:lnTo>
                  <a:lnTo>
                    <a:pt x="138" y="7"/>
                  </a:lnTo>
                  <a:lnTo>
                    <a:pt x="137" y="7"/>
                  </a:lnTo>
                  <a:lnTo>
                    <a:pt x="137" y="7"/>
                  </a:lnTo>
                  <a:lnTo>
                    <a:pt x="137" y="7"/>
                  </a:lnTo>
                  <a:lnTo>
                    <a:pt x="135" y="7"/>
                  </a:lnTo>
                  <a:lnTo>
                    <a:pt x="135" y="7"/>
                  </a:lnTo>
                  <a:lnTo>
                    <a:pt x="135" y="7"/>
                  </a:lnTo>
                  <a:lnTo>
                    <a:pt x="135" y="7"/>
                  </a:lnTo>
                  <a:lnTo>
                    <a:pt x="133" y="7"/>
                  </a:lnTo>
                  <a:lnTo>
                    <a:pt x="133" y="7"/>
                  </a:lnTo>
                  <a:lnTo>
                    <a:pt x="133" y="7"/>
                  </a:lnTo>
                  <a:lnTo>
                    <a:pt x="132" y="7"/>
                  </a:lnTo>
                  <a:lnTo>
                    <a:pt x="132" y="7"/>
                  </a:lnTo>
                  <a:lnTo>
                    <a:pt x="132" y="7"/>
                  </a:lnTo>
                  <a:lnTo>
                    <a:pt x="132" y="7"/>
                  </a:lnTo>
                  <a:lnTo>
                    <a:pt x="130" y="7"/>
                  </a:lnTo>
                  <a:lnTo>
                    <a:pt x="130" y="7"/>
                  </a:lnTo>
                  <a:lnTo>
                    <a:pt x="130" y="7"/>
                  </a:lnTo>
                  <a:lnTo>
                    <a:pt x="128" y="7"/>
                  </a:lnTo>
                  <a:lnTo>
                    <a:pt x="128" y="7"/>
                  </a:lnTo>
                  <a:lnTo>
                    <a:pt x="128" y="7"/>
                  </a:lnTo>
                  <a:lnTo>
                    <a:pt x="127" y="7"/>
                  </a:lnTo>
                  <a:lnTo>
                    <a:pt x="127" y="7"/>
                  </a:lnTo>
                  <a:lnTo>
                    <a:pt x="127" y="7"/>
                  </a:lnTo>
                  <a:lnTo>
                    <a:pt x="127" y="7"/>
                  </a:lnTo>
                  <a:lnTo>
                    <a:pt x="125" y="8"/>
                  </a:lnTo>
                  <a:lnTo>
                    <a:pt x="125" y="8"/>
                  </a:lnTo>
                  <a:lnTo>
                    <a:pt x="125" y="8"/>
                  </a:lnTo>
                  <a:lnTo>
                    <a:pt x="124" y="8"/>
                  </a:lnTo>
                  <a:lnTo>
                    <a:pt x="124" y="8"/>
                  </a:lnTo>
                  <a:lnTo>
                    <a:pt x="124" y="8"/>
                  </a:lnTo>
                  <a:lnTo>
                    <a:pt x="124" y="8"/>
                  </a:lnTo>
                  <a:lnTo>
                    <a:pt x="122" y="8"/>
                  </a:lnTo>
                  <a:lnTo>
                    <a:pt x="122" y="8"/>
                  </a:lnTo>
                  <a:lnTo>
                    <a:pt x="122" y="8"/>
                  </a:lnTo>
                  <a:lnTo>
                    <a:pt x="120" y="8"/>
                  </a:lnTo>
                  <a:lnTo>
                    <a:pt x="120" y="8"/>
                  </a:lnTo>
                  <a:lnTo>
                    <a:pt x="120" y="8"/>
                  </a:lnTo>
                  <a:lnTo>
                    <a:pt x="120" y="8"/>
                  </a:lnTo>
                  <a:lnTo>
                    <a:pt x="119" y="8"/>
                  </a:lnTo>
                  <a:lnTo>
                    <a:pt x="119" y="8"/>
                  </a:lnTo>
                  <a:lnTo>
                    <a:pt x="119" y="8"/>
                  </a:lnTo>
                  <a:lnTo>
                    <a:pt x="117" y="8"/>
                  </a:lnTo>
                  <a:lnTo>
                    <a:pt x="117" y="8"/>
                  </a:lnTo>
                  <a:lnTo>
                    <a:pt x="117" y="8"/>
                  </a:lnTo>
                  <a:lnTo>
                    <a:pt x="115" y="8"/>
                  </a:lnTo>
                  <a:lnTo>
                    <a:pt x="115" y="8"/>
                  </a:lnTo>
                  <a:lnTo>
                    <a:pt x="115" y="8"/>
                  </a:lnTo>
                  <a:lnTo>
                    <a:pt x="115" y="8"/>
                  </a:lnTo>
                  <a:lnTo>
                    <a:pt x="114" y="8"/>
                  </a:lnTo>
                  <a:lnTo>
                    <a:pt x="114" y="8"/>
                  </a:lnTo>
                  <a:lnTo>
                    <a:pt x="114" y="8"/>
                  </a:lnTo>
                  <a:lnTo>
                    <a:pt x="112" y="8"/>
                  </a:lnTo>
                  <a:lnTo>
                    <a:pt x="112" y="8"/>
                  </a:lnTo>
                  <a:lnTo>
                    <a:pt x="112" y="8"/>
                  </a:lnTo>
                  <a:lnTo>
                    <a:pt x="112" y="8"/>
                  </a:lnTo>
                  <a:lnTo>
                    <a:pt x="111" y="8"/>
                  </a:lnTo>
                  <a:lnTo>
                    <a:pt x="111" y="8"/>
                  </a:lnTo>
                  <a:lnTo>
                    <a:pt x="111" y="8"/>
                  </a:lnTo>
                  <a:lnTo>
                    <a:pt x="109" y="8"/>
                  </a:lnTo>
                  <a:lnTo>
                    <a:pt x="109" y="8"/>
                  </a:lnTo>
                  <a:lnTo>
                    <a:pt x="109" y="8"/>
                  </a:lnTo>
                  <a:lnTo>
                    <a:pt x="109" y="8"/>
                  </a:lnTo>
                  <a:lnTo>
                    <a:pt x="107" y="8"/>
                  </a:lnTo>
                  <a:lnTo>
                    <a:pt x="107" y="10"/>
                  </a:lnTo>
                  <a:lnTo>
                    <a:pt x="107" y="10"/>
                  </a:lnTo>
                  <a:lnTo>
                    <a:pt x="106" y="10"/>
                  </a:lnTo>
                  <a:lnTo>
                    <a:pt x="106" y="10"/>
                  </a:lnTo>
                  <a:lnTo>
                    <a:pt x="106" y="10"/>
                  </a:lnTo>
                  <a:lnTo>
                    <a:pt x="104" y="10"/>
                  </a:lnTo>
                  <a:lnTo>
                    <a:pt x="104" y="10"/>
                  </a:lnTo>
                  <a:lnTo>
                    <a:pt x="104" y="10"/>
                  </a:lnTo>
                  <a:lnTo>
                    <a:pt x="104" y="10"/>
                  </a:lnTo>
                  <a:lnTo>
                    <a:pt x="102" y="10"/>
                  </a:lnTo>
                  <a:lnTo>
                    <a:pt x="102" y="10"/>
                  </a:lnTo>
                  <a:lnTo>
                    <a:pt x="102" y="10"/>
                  </a:lnTo>
                  <a:lnTo>
                    <a:pt x="101" y="10"/>
                  </a:lnTo>
                  <a:lnTo>
                    <a:pt x="101" y="10"/>
                  </a:lnTo>
                  <a:lnTo>
                    <a:pt x="101" y="10"/>
                  </a:lnTo>
                  <a:lnTo>
                    <a:pt x="101" y="10"/>
                  </a:lnTo>
                  <a:lnTo>
                    <a:pt x="99" y="10"/>
                  </a:lnTo>
                  <a:lnTo>
                    <a:pt x="99" y="10"/>
                  </a:lnTo>
                  <a:lnTo>
                    <a:pt x="99" y="10"/>
                  </a:lnTo>
                  <a:lnTo>
                    <a:pt x="98" y="10"/>
                  </a:lnTo>
                  <a:lnTo>
                    <a:pt x="98" y="10"/>
                  </a:lnTo>
                  <a:lnTo>
                    <a:pt x="98" y="10"/>
                  </a:lnTo>
                  <a:lnTo>
                    <a:pt x="96"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89" y="10"/>
                  </a:lnTo>
                  <a:lnTo>
                    <a:pt x="89" y="10"/>
                  </a:lnTo>
                  <a:lnTo>
                    <a:pt x="89" y="10"/>
                  </a:lnTo>
                  <a:lnTo>
                    <a:pt x="89" y="10"/>
                  </a:lnTo>
                  <a:lnTo>
                    <a:pt x="88" y="10"/>
                  </a:lnTo>
                  <a:lnTo>
                    <a:pt x="88" y="10"/>
                  </a:lnTo>
                  <a:lnTo>
                    <a:pt x="88" y="10"/>
                  </a:lnTo>
                  <a:lnTo>
                    <a:pt x="86" y="10"/>
                  </a:lnTo>
                  <a:lnTo>
                    <a:pt x="86" y="10"/>
                  </a:lnTo>
                  <a:lnTo>
                    <a:pt x="86" y="10"/>
                  </a:lnTo>
                  <a:lnTo>
                    <a:pt x="84" y="10"/>
                  </a:lnTo>
                  <a:lnTo>
                    <a:pt x="84" y="10"/>
                  </a:lnTo>
                  <a:lnTo>
                    <a:pt x="84" y="10"/>
                  </a:lnTo>
                  <a:lnTo>
                    <a:pt x="84" y="10"/>
                  </a:lnTo>
                  <a:lnTo>
                    <a:pt x="83" y="10"/>
                  </a:lnTo>
                  <a:lnTo>
                    <a:pt x="83" y="10"/>
                  </a:lnTo>
                  <a:lnTo>
                    <a:pt x="83" y="10"/>
                  </a:lnTo>
                  <a:lnTo>
                    <a:pt x="81" y="10"/>
                  </a:lnTo>
                  <a:lnTo>
                    <a:pt x="81" y="10"/>
                  </a:lnTo>
                  <a:lnTo>
                    <a:pt x="81" y="10"/>
                  </a:lnTo>
                  <a:lnTo>
                    <a:pt x="81" y="10"/>
                  </a:lnTo>
                  <a:lnTo>
                    <a:pt x="80" y="12"/>
                  </a:lnTo>
                  <a:lnTo>
                    <a:pt x="80" y="12"/>
                  </a:lnTo>
                  <a:lnTo>
                    <a:pt x="80" y="12"/>
                  </a:lnTo>
                  <a:lnTo>
                    <a:pt x="78" y="12"/>
                  </a:lnTo>
                  <a:lnTo>
                    <a:pt x="78" y="12"/>
                  </a:lnTo>
                  <a:lnTo>
                    <a:pt x="78" y="12"/>
                  </a:lnTo>
                  <a:lnTo>
                    <a:pt x="78" y="12"/>
                  </a:lnTo>
                  <a:lnTo>
                    <a:pt x="76" y="12"/>
                  </a:lnTo>
                  <a:lnTo>
                    <a:pt x="76" y="12"/>
                  </a:lnTo>
                  <a:lnTo>
                    <a:pt x="76" y="12"/>
                  </a:lnTo>
                  <a:lnTo>
                    <a:pt x="75" y="12"/>
                  </a:lnTo>
                  <a:lnTo>
                    <a:pt x="75" y="12"/>
                  </a:lnTo>
                  <a:lnTo>
                    <a:pt x="75" y="12"/>
                  </a:lnTo>
                  <a:lnTo>
                    <a:pt x="73" y="12"/>
                  </a:lnTo>
                  <a:lnTo>
                    <a:pt x="73" y="12"/>
                  </a:lnTo>
                  <a:lnTo>
                    <a:pt x="73" y="12"/>
                  </a:lnTo>
                  <a:lnTo>
                    <a:pt x="73" y="12"/>
                  </a:lnTo>
                  <a:lnTo>
                    <a:pt x="71" y="12"/>
                  </a:lnTo>
                  <a:lnTo>
                    <a:pt x="71" y="12"/>
                  </a:lnTo>
                  <a:lnTo>
                    <a:pt x="71" y="12"/>
                  </a:lnTo>
                  <a:lnTo>
                    <a:pt x="70" y="12"/>
                  </a:lnTo>
                  <a:lnTo>
                    <a:pt x="70" y="12"/>
                  </a:lnTo>
                  <a:lnTo>
                    <a:pt x="70" y="12"/>
                  </a:lnTo>
                  <a:lnTo>
                    <a:pt x="70" y="12"/>
                  </a:lnTo>
                  <a:lnTo>
                    <a:pt x="68" y="12"/>
                  </a:lnTo>
                  <a:lnTo>
                    <a:pt x="68" y="12"/>
                  </a:lnTo>
                  <a:lnTo>
                    <a:pt x="68" y="12"/>
                  </a:lnTo>
                  <a:lnTo>
                    <a:pt x="67" y="12"/>
                  </a:lnTo>
                  <a:lnTo>
                    <a:pt x="67" y="12"/>
                  </a:lnTo>
                  <a:lnTo>
                    <a:pt x="67" y="12"/>
                  </a:lnTo>
                  <a:lnTo>
                    <a:pt x="65" y="12"/>
                  </a:lnTo>
                  <a:lnTo>
                    <a:pt x="65" y="12"/>
                  </a:lnTo>
                  <a:lnTo>
                    <a:pt x="65" y="13"/>
                  </a:lnTo>
                  <a:lnTo>
                    <a:pt x="65" y="13"/>
                  </a:lnTo>
                  <a:lnTo>
                    <a:pt x="63" y="13"/>
                  </a:lnTo>
                  <a:lnTo>
                    <a:pt x="63" y="13"/>
                  </a:lnTo>
                  <a:lnTo>
                    <a:pt x="63" y="13"/>
                  </a:lnTo>
                  <a:lnTo>
                    <a:pt x="62" y="13"/>
                  </a:lnTo>
                  <a:lnTo>
                    <a:pt x="62" y="13"/>
                  </a:lnTo>
                  <a:lnTo>
                    <a:pt x="62" y="13"/>
                  </a:lnTo>
                  <a:lnTo>
                    <a:pt x="62" y="13"/>
                  </a:lnTo>
                  <a:lnTo>
                    <a:pt x="60" y="13"/>
                  </a:lnTo>
                  <a:lnTo>
                    <a:pt x="60" y="13"/>
                  </a:lnTo>
                  <a:lnTo>
                    <a:pt x="60" y="13"/>
                  </a:lnTo>
                  <a:lnTo>
                    <a:pt x="58" y="13"/>
                  </a:lnTo>
                  <a:lnTo>
                    <a:pt x="58" y="13"/>
                  </a:lnTo>
                  <a:lnTo>
                    <a:pt x="58" y="13"/>
                  </a:lnTo>
                  <a:lnTo>
                    <a:pt x="58" y="13"/>
                  </a:lnTo>
                  <a:lnTo>
                    <a:pt x="57" y="13"/>
                  </a:lnTo>
                  <a:lnTo>
                    <a:pt x="57" y="13"/>
                  </a:lnTo>
                  <a:lnTo>
                    <a:pt x="57" y="13"/>
                  </a:lnTo>
                  <a:lnTo>
                    <a:pt x="55" y="13"/>
                  </a:lnTo>
                  <a:lnTo>
                    <a:pt x="55" y="13"/>
                  </a:lnTo>
                  <a:lnTo>
                    <a:pt x="55" y="13"/>
                  </a:lnTo>
                  <a:lnTo>
                    <a:pt x="54" y="13"/>
                  </a:lnTo>
                  <a:lnTo>
                    <a:pt x="54" y="13"/>
                  </a:lnTo>
                  <a:lnTo>
                    <a:pt x="54" y="13"/>
                  </a:lnTo>
                  <a:lnTo>
                    <a:pt x="54" y="13"/>
                  </a:lnTo>
                  <a:lnTo>
                    <a:pt x="52" y="13"/>
                  </a:lnTo>
                  <a:lnTo>
                    <a:pt x="52" y="13"/>
                  </a:lnTo>
                  <a:lnTo>
                    <a:pt x="52" y="13"/>
                  </a:lnTo>
                  <a:lnTo>
                    <a:pt x="50" y="13"/>
                  </a:lnTo>
                  <a:lnTo>
                    <a:pt x="50" y="13"/>
                  </a:lnTo>
                  <a:lnTo>
                    <a:pt x="50" y="13"/>
                  </a:lnTo>
                  <a:lnTo>
                    <a:pt x="50" y="13"/>
                  </a:lnTo>
                  <a:lnTo>
                    <a:pt x="49" y="13"/>
                  </a:lnTo>
                  <a:lnTo>
                    <a:pt x="49" y="13"/>
                  </a:lnTo>
                  <a:lnTo>
                    <a:pt x="49" y="13"/>
                  </a:lnTo>
                  <a:lnTo>
                    <a:pt x="47" y="13"/>
                  </a:lnTo>
                  <a:lnTo>
                    <a:pt x="47" y="13"/>
                  </a:lnTo>
                  <a:lnTo>
                    <a:pt x="47" y="13"/>
                  </a:lnTo>
                  <a:lnTo>
                    <a:pt x="47" y="13"/>
                  </a:lnTo>
                  <a:lnTo>
                    <a:pt x="45" y="13"/>
                  </a:lnTo>
                  <a:lnTo>
                    <a:pt x="45" y="13"/>
                  </a:lnTo>
                  <a:lnTo>
                    <a:pt x="45" y="13"/>
                  </a:lnTo>
                  <a:lnTo>
                    <a:pt x="44" y="13"/>
                  </a:lnTo>
                  <a:lnTo>
                    <a:pt x="44" y="13"/>
                  </a:lnTo>
                  <a:lnTo>
                    <a:pt x="44" y="13"/>
                  </a:lnTo>
                  <a:lnTo>
                    <a:pt x="42" y="13"/>
                  </a:lnTo>
                  <a:lnTo>
                    <a:pt x="42" y="13"/>
                  </a:lnTo>
                  <a:lnTo>
                    <a:pt x="42" y="13"/>
                  </a:lnTo>
                  <a:lnTo>
                    <a:pt x="42" y="13"/>
                  </a:lnTo>
                  <a:lnTo>
                    <a:pt x="41" y="13"/>
                  </a:lnTo>
                  <a:lnTo>
                    <a:pt x="41" y="13"/>
                  </a:lnTo>
                  <a:lnTo>
                    <a:pt x="41" y="13"/>
                  </a:lnTo>
                  <a:lnTo>
                    <a:pt x="39" y="13"/>
                  </a:lnTo>
                  <a:lnTo>
                    <a:pt x="39" y="15"/>
                  </a:lnTo>
                  <a:lnTo>
                    <a:pt x="39" y="15"/>
                  </a:lnTo>
                  <a:lnTo>
                    <a:pt x="39" y="15"/>
                  </a:lnTo>
                  <a:lnTo>
                    <a:pt x="37" y="15"/>
                  </a:lnTo>
                  <a:lnTo>
                    <a:pt x="37" y="15"/>
                  </a:lnTo>
                  <a:lnTo>
                    <a:pt x="37" y="15"/>
                  </a:lnTo>
                  <a:lnTo>
                    <a:pt x="36" y="15"/>
                  </a:lnTo>
                  <a:lnTo>
                    <a:pt x="36" y="15"/>
                  </a:lnTo>
                  <a:lnTo>
                    <a:pt x="36" y="15"/>
                  </a:lnTo>
                  <a:lnTo>
                    <a:pt x="34" y="15"/>
                  </a:lnTo>
                  <a:lnTo>
                    <a:pt x="34" y="15"/>
                  </a:lnTo>
                  <a:lnTo>
                    <a:pt x="34" y="15"/>
                  </a:lnTo>
                  <a:lnTo>
                    <a:pt x="34" y="15"/>
                  </a:lnTo>
                  <a:lnTo>
                    <a:pt x="32" y="15"/>
                  </a:lnTo>
                  <a:lnTo>
                    <a:pt x="32" y="15"/>
                  </a:lnTo>
                  <a:lnTo>
                    <a:pt x="32" y="15"/>
                  </a:lnTo>
                  <a:lnTo>
                    <a:pt x="31" y="15"/>
                  </a:lnTo>
                  <a:lnTo>
                    <a:pt x="31" y="15"/>
                  </a:lnTo>
                  <a:lnTo>
                    <a:pt x="31" y="15"/>
                  </a:lnTo>
                  <a:lnTo>
                    <a:pt x="31" y="15"/>
                  </a:lnTo>
                  <a:lnTo>
                    <a:pt x="29" y="15"/>
                  </a:lnTo>
                  <a:lnTo>
                    <a:pt x="29" y="15"/>
                  </a:lnTo>
                  <a:lnTo>
                    <a:pt x="29" y="15"/>
                  </a:lnTo>
                  <a:lnTo>
                    <a:pt x="28" y="15"/>
                  </a:lnTo>
                  <a:lnTo>
                    <a:pt x="28" y="15"/>
                  </a:lnTo>
                  <a:lnTo>
                    <a:pt x="28" y="15"/>
                  </a:lnTo>
                  <a:lnTo>
                    <a:pt x="28" y="15"/>
                  </a:lnTo>
                  <a:lnTo>
                    <a:pt x="26" y="15"/>
                  </a:lnTo>
                  <a:lnTo>
                    <a:pt x="26" y="15"/>
                  </a:lnTo>
                  <a:lnTo>
                    <a:pt x="26" y="15"/>
                  </a:lnTo>
                  <a:lnTo>
                    <a:pt x="24" y="15"/>
                  </a:lnTo>
                  <a:lnTo>
                    <a:pt x="24" y="15"/>
                  </a:lnTo>
                  <a:lnTo>
                    <a:pt x="24" y="15"/>
                  </a:lnTo>
                  <a:lnTo>
                    <a:pt x="23" y="17"/>
                  </a:lnTo>
                  <a:lnTo>
                    <a:pt x="23" y="17"/>
                  </a:lnTo>
                  <a:lnTo>
                    <a:pt x="23" y="17"/>
                  </a:lnTo>
                  <a:lnTo>
                    <a:pt x="23" y="17"/>
                  </a:lnTo>
                  <a:lnTo>
                    <a:pt x="21" y="17"/>
                  </a:lnTo>
                  <a:lnTo>
                    <a:pt x="21" y="17"/>
                  </a:lnTo>
                  <a:lnTo>
                    <a:pt x="21" y="17"/>
                  </a:lnTo>
                  <a:lnTo>
                    <a:pt x="19" y="17"/>
                  </a:lnTo>
                  <a:lnTo>
                    <a:pt x="19" y="17"/>
                  </a:lnTo>
                  <a:lnTo>
                    <a:pt x="19" y="17"/>
                  </a:lnTo>
                  <a:lnTo>
                    <a:pt x="19" y="17"/>
                  </a:lnTo>
                  <a:lnTo>
                    <a:pt x="18" y="17"/>
                  </a:lnTo>
                  <a:lnTo>
                    <a:pt x="18" y="17"/>
                  </a:lnTo>
                  <a:lnTo>
                    <a:pt x="18" y="17"/>
                  </a:lnTo>
                  <a:lnTo>
                    <a:pt x="16" y="17"/>
                  </a:lnTo>
                  <a:lnTo>
                    <a:pt x="16" y="17"/>
                  </a:lnTo>
                  <a:lnTo>
                    <a:pt x="16" y="17"/>
                  </a:lnTo>
                  <a:lnTo>
                    <a:pt x="16" y="17"/>
                  </a:lnTo>
                  <a:lnTo>
                    <a:pt x="15" y="17"/>
                  </a:lnTo>
                  <a:lnTo>
                    <a:pt x="15" y="17"/>
                  </a:lnTo>
                  <a:lnTo>
                    <a:pt x="15" y="17"/>
                  </a:lnTo>
                  <a:lnTo>
                    <a:pt x="13" y="17"/>
                  </a:lnTo>
                  <a:lnTo>
                    <a:pt x="13" y="17"/>
                  </a:lnTo>
                  <a:lnTo>
                    <a:pt x="13" y="17"/>
                  </a:lnTo>
                  <a:lnTo>
                    <a:pt x="11" y="17"/>
                  </a:lnTo>
                  <a:lnTo>
                    <a:pt x="11" y="17"/>
                  </a:lnTo>
                  <a:lnTo>
                    <a:pt x="11" y="17"/>
                  </a:lnTo>
                  <a:lnTo>
                    <a:pt x="11" y="17"/>
                  </a:lnTo>
                  <a:lnTo>
                    <a:pt x="10" y="17"/>
                  </a:lnTo>
                  <a:lnTo>
                    <a:pt x="10" y="17"/>
                  </a:lnTo>
                  <a:lnTo>
                    <a:pt x="10" y="17"/>
                  </a:lnTo>
                  <a:lnTo>
                    <a:pt x="8" y="17"/>
                  </a:lnTo>
                  <a:lnTo>
                    <a:pt x="8" y="17"/>
                  </a:lnTo>
                  <a:lnTo>
                    <a:pt x="8" y="17"/>
                  </a:lnTo>
                  <a:lnTo>
                    <a:pt x="8" y="17"/>
                  </a:lnTo>
                  <a:lnTo>
                    <a:pt x="6" y="17"/>
                  </a:lnTo>
                  <a:lnTo>
                    <a:pt x="6" y="17"/>
                  </a:lnTo>
                  <a:lnTo>
                    <a:pt x="6" y="17"/>
                  </a:lnTo>
                  <a:lnTo>
                    <a:pt x="5" y="17"/>
                  </a:lnTo>
                  <a:lnTo>
                    <a:pt x="5" y="17"/>
                  </a:lnTo>
                  <a:lnTo>
                    <a:pt x="5" y="17"/>
                  </a:lnTo>
                  <a:lnTo>
                    <a:pt x="3" y="17"/>
                  </a:lnTo>
                  <a:lnTo>
                    <a:pt x="3" y="17"/>
                  </a:lnTo>
                  <a:lnTo>
                    <a:pt x="3" y="17"/>
                  </a:lnTo>
                  <a:lnTo>
                    <a:pt x="3" y="17"/>
                  </a:lnTo>
                  <a:lnTo>
                    <a:pt x="1" y="19"/>
                  </a:lnTo>
                  <a:lnTo>
                    <a:pt x="1" y="19"/>
                  </a:lnTo>
                  <a:lnTo>
                    <a:pt x="1" y="19"/>
                  </a:lnTo>
                  <a:lnTo>
                    <a:pt x="0" y="19"/>
                  </a:lnTo>
                  <a:lnTo>
                    <a:pt x="0" y="19"/>
                  </a:lnTo>
                  <a:lnTo>
                    <a:pt x="0" y="19"/>
                  </a:lnTo>
                  <a:close/>
                </a:path>
              </a:pathLst>
            </a:custGeom>
            <a:solidFill>
              <a:srgbClr val="ffffcc"/>
            </a:solidFill>
            <a:ln w="0">
              <a:noFill/>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64" name=""/>
            <p:cNvSpPr/>
            <p:nvPr/>
          </p:nvSpPr>
          <p:spPr>
            <a:xfrm>
              <a:off x="2876760" y="6218280"/>
              <a:ext cx="188640" cy="14400"/>
            </a:xfrm>
            <a:custGeom>
              <a:avLst/>
              <a:gdLst/>
              <a:ahLst/>
              <a:rect l="l" t="t" r="r" b="b"/>
              <a:pathLst>
                <a:path w="237" h="19">
                  <a:moveTo>
                    <a:pt x="0" y="19"/>
                  </a:moveTo>
                  <a:lnTo>
                    <a:pt x="0" y="19"/>
                  </a:lnTo>
                  <a:lnTo>
                    <a:pt x="0" y="19"/>
                  </a:lnTo>
                  <a:lnTo>
                    <a:pt x="1" y="19"/>
                  </a:lnTo>
                  <a:lnTo>
                    <a:pt x="1" y="19"/>
                  </a:lnTo>
                  <a:lnTo>
                    <a:pt x="1" y="19"/>
                  </a:lnTo>
                  <a:lnTo>
                    <a:pt x="3" y="17"/>
                  </a:lnTo>
                  <a:lnTo>
                    <a:pt x="3" y="17"/>
                  </a:lnTo>
                  <a:lnTo>
                    <a:pt x="3" y="17"/>
                  </a:lnTo>
                  <a:lnTo>
                    <a:pt x="3" y="17"/>
                  </a:lnTo>
                  <a:lnTo>
                    <a:pt x="5" y="17"/>
                  </a:lnTo>
                  <a:lnTo>
                    <a:pt x="5" y="17"/>
                  </a:lnTo>
                  <a:lnTo>
                    <a:pt x="5" y="17"/>
                  </a:lnTo>
                  <a:lnTo>
                    <a:pt x="6" y="17"/>
                  </a:lnTo>
                  <a:lnTo>
                    <a:pt x="6" y="17"/>
                  </a:lnTo>
                  <a:lnTo>
                    <a:pt x="6" y="17"/>
                  </a:lnTo>
                  <a:lnTo>
                    <a:pt x="8" y="17"/>
                  </a:lnTo>
                  <a:lnTo>
                    <a:pt x="8" y="17"/>
                  </a:lnTo>
                  <a:lnTo>
                    <a:pt x="8" y="17"/>
                  </a:lnTo>
                  <a:lnTo>
                    <a:pt x="8" y="17"/>
                  </a:lnTo>
                  <a:lnTo>
                    <a:pt x="10" y="17"/>
                  </a:lnTo>
                  <a:lnTo>
                    <a:pt x="10" y="17"/>
                  </a:lnTo>
                  <a:lnTo>
                    <a:pt x="10" y="17"/>
                  </a:lnTo>
                  <a:lnTo>
                    <a:pt x="11" y="17"/>
                  </a:lnTo>
                  <a:lnTo>
                    <a:pt x="11" y="17"/>
                  </a:lnTo>
                  <a:lnTo>
                    <a:pt x="11" y="17"/>
                  </a:lnTo>
                  <a:lnTo>
                    <a:pt x="11" y="17"/>
                  </a:lnTo>
                  <a:lnTo>
                    <a:pt x="13" y="17"/>
                  </a:lnTo>
                  <a:lnTo>
                    <a:pt x="13" y="17"/>
                  </a:lnTo>
                  <a:lnTo>
                    <a:pt x="13" y="17"/>
                  </a:lnTo>
                  <a:lnTo>
                    <a:pt x="15" y="17"/>
                  </a:lnTo>
                  <a:lnTo>
                    <a:pt x="15" y="17"/>
                  </a:lnTo>
                  <a:lnTo>
                    <a:pt x="15" y="17"/>
                  </a:lnTo>
                  <a:lnTo>
                    <a:pt x="16" y="17"/>
                  </a:lnTo>
                  <a:lnTo>
                    <a:pt x="16" y="17"/>
                  </a:lnTo>
                  <a:lnTo>
                    <a:pt x="16" y="17"/>
                  </a:lnTo>
                  <a:lnTo>
                    <a:pt x="16" y="17"/>
                  </a:lnTo>
                  <a:lnTo>
                    <a:pt x="18" y="17"/>
                  </a:lnTo>
                  <a:lnTo>
                    <a:pt x="18" y="17"/>
                  </a:lnTo>
                  <a:lnTo>
                    <a:pt x="18" y="17"/>
                  </a:lnTo>
                  <a:lnTo>
                    <a:pt x="19" y="17"/>
                  </a:lnTo>
                  <a:lnTo>
                    <a:pt x="19" y="17"/>
                  </a:lnTo>
                  <a:lnTo>
                    <a:pt x="19" y="17"/>
                  </a:lnTo>
                  <a:lnTo>
                    <a:pt x="19" y="17"/>
                  </a:lnTo>
                  <a:lnTo>
                    <a:pt x="21" y="17"/>
                  </a:lnTo>
                  <a:lnTo>
                    <a:pt x="21" y="17"/>
                  </a:lnTo>
                  <a:lnTo>
                    <a:pt x="21" y="17"/>
                  </a:lnTo>
                  <a:lnTo>
                    <a:pt x="23" y="17"/>
                  </a:lnTo>
                  <a:lnTo>
                    <a:pt x="23" y="17"/>
                  </a:lnTo>
                  <a:lnTo>
                    <a:pt x="23" y="17"/>
                  </a:lnTo>
                  <a:lnTo>
                    <a:pt x="23" y="17"/>
                  </a:lnTo>
                  <a:lnTo>
                    <a:pt x="24" y="15"/>
                  </a:lnTo>
                  <a:lnTo>
                    <a:pt x="24" y="15"/>
                  </a:lnTo>
                  <a:lnTo>
                    <a:pt x="24" y="15"/>
                  </a:lnTo>
                  <a:lnTo>
                    <a:pt x="26" y="15"/>
                  </a:lnTo>
                  <a:lnTo>
                    <a:pt x="26" y="15"/>
                  </a:lnTo>
                  <a:lnTo>
                    <a:pt x="26" y="15"/>
                  </a:lnTo>
                  <a:lnTo>
                    <a:pt x="28" y="15"/>
                  </a:lnTo>
                  <a:lnTo>
                    <a:pt x="28" y="15"/>
                  </a:lnTo>
                  <a:lnTo>
                    <a:pt x="28" y="15"/>
                  </a:lnTo>
                  <a:lnTo>
                    <a:pt x="28" y="15"/>
                  </a:lnTo>
                  <a:lnTo>
                    <a:pt x="29" y="15"/>
                  </a:lnTo>
                  <a:lnTo>
                    <a:pt x="29" y="15"/>
                  </a:lnTo>
                  <a:lnTo>
                    <a:pt x="29" y="15"/>
                  </a:lnTo>
                  <a:lnTo>
                    <a:pt x="31" y="15"/>
                  </a:lnTo>
                  <a:lnTo>
                    <a:pt x="31" y="15"/>
                  </a:lnTo>
                  <a:lnTo>
                    <a:pt x="31" y="15"/>
                  </a:lnTo>
                  <a:lnTo>
                    <a:pt x="31" y="15"/>
                  </a:lnTo>
                  <a:lnTo>
                    <a:pt x="32" y="15"/>
                  </a:lnTo>
                  <a:lnTo>
                    <a:pt x="32" y="15"/>
                  </a:lnTo>
                  <a:lnTo>
                    <a:pt x="32" y="15"/>
                  </a:lnTo>
                  <a:lnTo>
                    <a:pt x="34" y="15"/>
                  </a:lnTo>
                  <a:lnTo>
                    <a:pt x="34" y="15"/>
                  </a:lnTo>
                  <a:lnTo>
                    <a:pt x="34" y="15"/>
                  </a:lnTo>
                  <a:lnTo>
                    <a:pt x="34" y="15"/>
                  </a:lnTo>
                  <a:lnTo>
                    <a:pt x="36" y="15"/>
                  </a:lnTo>
                  <a:lnTo>
                    <a:pt x="36" y="15"/>
                  </a:lnTo>
                  <a:lnTo>
                    <a:pt x="36" y="15"/>
                  </a:lnTo>
                  <a:lnTo>
                    <a:pt x="37" y="15"/>
                  </a:lnTo>
                  <a:lnTo>
                    <a:pt x="37" y="15"/>
                  </a:lnTo>
                  <a:lnTo>
                    <a:pt x="37" y="15"/>
                  </a:lnTo>
                  <a:lnTo>
                    <a:pt x="39" y="15"/>
                  </a:lnTo>
                  <a:lnTo>
                    <a:pt x="39" y="15"/>
                  </a:lnTo>
                  <a:lnTo>
                    <a:pt x="39" y="15"/>
                  </a:lnTo>
                  <a:lnTo>
                    <a:pt x="39" y="13"/>
                  </a:lnTo>
                  <a:lnTo>
                    <a:pt x="41" y="13"/>
                  </a:lnTo>
                  <a:lnTo>
                    <a:pt x="41" y="13"/>
                  </a:lnTo>
                  <a:lnTo>
                    <a:pt x="41" y="13"/>
                  </a:lnTo>
                  <a:lnTo>
                    <a:pt x="42" y="13"/>
                  </a:lnTo>
                  <a:lnTo>
                    <a:pt x="42" y="13"/>
                  </a:lnTo>
                  <a:lnTo>
                    <a:pt x="42" y="13"/>
                  </a:lnTo>
                  <a:lnTo>
                    <a:pt x="42" y="13"/>
                  </a:lnTo>
                  <a:lnTo>
                    <a:pt x="44" y="13"/>
                  </a:lnTo>
                  <a:lnTo>
                    <a:pt x="44" y="13"/>
                  </a:lnTo>
                  <a:lnTo>
                    <a:pt x="44" y="13"/>
                  </a:lnTo>
                  <a:lnTo>
                    <a:pt x="45" y="13"/>
                  </a:lnTo>
                  <a:lnTo>
                    <a:pt x="45" y="13"/>
                  </a:lnTo>
                  <a:lnTo>
                    <a:pt x="45" y="13"/>
                  </a:lnTo>
                  <a:lnTo>
                    <a:pt x="47" y="13"/>
                  </a:lnTo>
                  <a:lnTo>
                    <a:pt x="47" y="13"/>
                  </a:lnTo>
                  <a:lnTo>
                    <a:pt x="47" y="13"/>
                  </a:lnTo>
                  <a:lnTo>
                    <a:pt x="47" y="13"/>
                  </a:lnTo>
                  <a:lnTo>
                    <a:pt x="49" y="13"/>
                  </a:lnTo>
                  <a:lnTo>
                    <a:pt x="49" y="13"/>
                  </a:lnTo>
                  <a:lnTo>
                    <a:pt x="49" y="13"/>
                  </a:lnTo>
                  <a:lnTo>
                    <a:pt x="50" y="13"/>
                  </a:lnTo>
                  <a:lnTo>
                    <a:pt x="50" y="13"/>
                  </a:lnTo>
                  <a:lnTo>
                    <a:pt x="50" y="13"/>
                  </a:lnTo>
                  <a:lnTo>
                    <a:pt x="50" y="13"/>
                  </a:lnTo>
                  <a:lnTo>
                    <a:pt x="52" y="13"/>
                  </a:lnTo>
                  <a:lnTo>
                    <a:pt x="52" y="13"/>
                  </a:lnTo>
                  <a:lnTo>
                    <a:pt x="52" y="13"/>
                  </a:lnTo>
                  <a:lnTo>
                    <a:pt x="54" y="13"/>
                  </a:lnTo>
                  <a:lnTo>
                    <a:pt x="54" y="13"/>
                  </a:lnTo>
                  <a:lnTo>
                    <a:pt x="54" y="13"/>
                  </a:lnTo>
                  <a:lnTo>
                    <a:pt x="54" y="13"/>
                  </a:lnTo>
                  <a:lnTo>
                    <a:pt x="55" y="13"/>
                  </a:lnTo>
                  <a:lnTo>
                    <a:pt x="55" y="13"/>
                  </a:lnTo>
                  <a:lnTo>
                    <a:pt x="55" y="13"/>
                  </a:lnTo>
                  <a:lnTo>
                    <a:pt x="57" y="13"/>
                  </a:lnTo>
                  <a:lnTo>
                    <a:pt x="57" y="13"/>
                  </a:lnTo>
                  <a:lnTo>
                    <a:pt x="57" y="13"/>
                  </a:lnTo>
                  <a:lnTo>
                    <a:pt x="58" y="13"/>
                  </a:lnTo>
                  <a:lnTo>
                    <a:pt x="58" y="13"/>
                  </a:lnTo>
                  <a:lnTo>
                    <a:pt x="58" y="13"/>
                  </a:lnTo>
                  <a:lnTo>
                    <a:pt x="58" y="13"/>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3" y="12"/>
                  </a:lnTo>
                  <a:lnTo>
                    <a:pt x="75" y="12"/>
                  </a:lnTo>
                  <a:lnTo>
                    <a:pt x="75" y="12"/>
                  </a:lnTo>
                  <a:lnTo>
                    <a:pt x="75" y="12"/>
                  </a:lnTo>
                  <a:lnTo>
                    <a:pt x="76" y="12"/>
                  </a:lnTo>
                  <a:lnTo>
                    <a:pt x="76" y="12"/>
                  </a:lnTo>
                  <a:lnTo>
                    <a:pt x="76" y="12"/>
                  </a:lnTo>
                  <a:lnTo>
                    <a:pt x="78" y="12"/>
                  </a:lnTo>
                  <a:lnTo>
                    <a:pt x="78" y="12"/>
                  </a:lnTo>
                  <a:lnTo>
                    <a:pt x="78" y="12"/>
                  </a:lnTo>
                  <a:lnTo>
                    <a:pt x="78" y="12"/>
                  </a:lnTo>
                  <a:lnTo>
                    <a:pt x="80" y="12"/>
                  </a:lnTo>
                  <a:lnTo>
                    <a:pt x="80" y="12"/>
                  </a:lnTo>
                  <a:lnTo>
                    <a:pt x="80" y="12"/>
                  </a:lnTo>
                  <a:lnTo>
                    <a:pt x="81" y="10"/>
                  </a:lnTo>
                  <a:lnTo>
                    <a:pt x="81" y="10"/>
                  </a:lnTo>
                  <a:lnTo>
                    <a:pt x="81" y="10"/>
                  </a:lnTo>
                  <a:lnTo>
                    <a:pt x="81" y="10"/>
                  </a:lnTo>
                  <a:lnTo>
                    <a:pt x="83" y="10"/>
                  </a:lnTo>
                  <a:lnTo>
                    <a:pt x="83" y="10"/>
                  </a:lnTo>
                  <a:lnTo>
                    <a:pt x="83" y="10"/>
                  </a:lnTo>
                  <a:lnTo>
                    <a:pt x="84" y="10"/>
                  </a:lnTo>
                  <a:lnTo>
                    <a:pt x="84" y="10"/>
                  </a:lnTo>
                  <a:lnTo>
                    <a:pt x="84" y="10"/>
                  </a:lnTo>
                  <a:lnTo>
                    <a:pt x="84"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4" y="10"/>
                  </a:lnTo>
                  <a:lnTo>
                    <a:pt x="106" y="10"/>
                  </a:lnTo>
                  <a:lnTo>
                    <a:pt x="106" y="10"/>
                  </a:lnTo>
                  <a:lnTo>
                    <a:pt x="106" y="10"/>
                  </a:lnTo>
                  <a:lnTo>
                    <a:pt x="107" y="10"/>
                  </a:lnTo>
                  <a:lnTo>
                    <a:pt x="107" y="10"/>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5" y="8"/>
                  </a:lnTo>
                  <a:lnTo>
                    <a:pt x="115" y="8"/>
                  </a:lnTo>
                  <a:lnTo>
                    <a:pt x="115" y="8"/>
                  </a:lnTo>
                  <a:lnTo>
                    <a:pt x="115"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7" y="7"/>
                  </a:lnTo>
                  <a:lnTo>
                    <a:pt x="128" y="7"/>
                  </a:lnTo>
                  <a:lnTo>
                    <a:pt x="128" y="7"/>
                  </a:lnTo>
                  <a:lnTo>
                    <a:pt x="128"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5"/>
                  </a:lnTo>
                  <a:lnTo>
                    <a:pt x="151" y="5"/>
                  </a:lnTo>
                  <a:lnTo>
                    <a:pt x="153" y="5"/>
                  </a:lnTo>
                  <a:lnTo>
                    <a:pt x="153" y="5"/>
                  </a:lnTo>
                  <a:lnTo>
                    <a:pt x="153" y="5"/>
                  </a:lnTo>
                  <a:lnTo>
                    <a:pt x="154" y="5"/>
                  </a:lnTo>
                  <a:lnTo>
                    <a:pt x="154" y="5"/>
                  </a:lnTo>
                  <a:lnTo>
                    <a:pt x="154" y="5"/>
                  </a:lnTo>
                  <a:lnTo>
                    <a:pt x="154" y="5"/>
                  </a:lnTo>
                  <a:lnTo>
                    <a:pt x="156" y="5"/>
                  </a:lnTo>
                  <a:lnTo>
                    <a:pt x="156" y="5"/>
                  </a:lnTo>
                  <a:lnTo>
                    <a:pt x="156" y="5"/>
                  </a:lnTo>
                  <a:lnTo>
                    <a:pt x="158" y="5"/>
                  </a:lnTo>
                  <a:lnTo>
                    <a:pt x="158" y="5"/>
                  </a:lnTo>
                  <a:lnTo>
                    <a:pt x="158" y="5"/>
                  </a:lnTo>
                  <a:lnTo>
                    <a:pt x="158"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7" y="5"/>
                  </a:lnTo>
                  <a:lnTo>
                    <a:pt x="167" y="5"/>
                  </a:lnTo>
                  <a:lnTo>
                    <a:pt x="167" y="5"/>
                  </a:lnTo>
                  <a:lnTo>
                    <a:pt x="169" y="5"/>
                  </a:lnTo>
                  <a:lnTo>
                    <a:pt x="169" y="5"/>
                  </a:lnTo>
                  <a:lnTo>
                    <a:pt x="169" y="5"/>
                  </a:lnTo>
                  <a:lnTo>
                    <a:pt x="169" y="3"/>
                  </a:lnTo>
                  <a:lnTo>
                    <a:pt x="171" y="3"/>
                  </a:lnTo>
                  <a:lnTo>
                    <a:pt x="171" y="3"/>
                  </a:lnTo>
                  <a:lnTo>
                    <a:pt x="171" y="3"/>
                  </a:lnTo>
                  <a:lnTo>
                    <a:pt x="172" y="3"/>
                  </a:lnTo>
                  <a:lnTo>
                    <a:pt x="172" y="3"/>
                  </a:lnTo>
                  <a:lnTo>
                    <a:pt x="172" y="3"/>
                  </a:lnTo>
                  <a:lnTo>
                    <a:pt x="174" y="3"/>
                  </a:lnTo>
                  <a:lnTo>
                    <a:pt x="174" y="3"/>
                  </a:lnTo>
                  <a:lnTo>
                    <a:pt x="174" y="3"/>
                  </a:lnTo>
                  <a:lnTo>
                    <a:pt x="174" y="3"/>
                  </a:lnTo>
                  <a:lnTo>
                    <a:pt x="176" y="3"/>
                  </a:lnTo>
                  <a:lnTo>
                    <a:pt x="176" y="3"/>
                  </a:lnTo>
                  <a:lnTo>
                    <a:pt x="176" y="3"/>
                  </a:lnTo>
                  <a:lnTo>
                    <a:pt x="177" y="3"/>
                  </a:lnTo>
                  <a:lnTo>
                    <a:pt x="177" y="3"/>
                  </a:lnTo>
                  <a:lnTo>
                    <a:pt x="177" y="3"/>
                  </a:lnTo>
                  <a:lnTo>
                    <a:pt x="177"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89" y="3"/>
                  </a:lnTo>
                  <a:lnTo>
                    <a:pt x="190" y="3"/>
                  </a:lnTo>
                  <a:lnTo>
                    <a:pt x="190" y="3"/>
                  </a:lnTo>
                  <a:lnTo>
                    <a:pt x="190" y="1"/>
                  </a:lnTo>
                  <a:lnTo>
                    <a:pt x="192" y="1"/>
                  </a:lnTo>
                  <a:lnTo>
                    <a:pt x="192" y="1"/>
                  </a:lnTo>
                  <a:lnTo>
                    <a:pt x="192" y="1"/>
                  </a:lnTo>
                  <a:lnTo>
                    <a:pt x="194" y="1"/>
                  </a:lnTo>
                  <a:lnTo>
                    <a:pt x="194" y="1"/>
                  </a:lnTo>
                  <a:lnTo>
                    <a:pt x="194" y="1"/>
                  </a:lnTo>
                  <a:lnTo>
                    <a:pt x="194" y="1"/>
                  </a:lnTo>
                  <a:lnTo>
                    <a:pt x="195" y="1"/>
                  </a:lnTo>
                  <a:lnTo>
                    <a:pt x="195" y="1"/>
                  </a:lnTo>
                  <a:lnTo>
                    <a:pt x="195" y="1"/>
                  </a:lnTo>
                  <a:lnTo>
                    <a:pt x="197" y="1"/>
                  </a:lnTo>
                  <a:lnTo>
                    <a:pt x="197" y="1"/>
                  </a:lnTo>
                  <a:lnTo>
                    <a:pt x="197" y="1"/>
                  </a:lnTo>
                  <a:lnTo>
                    <a:pt x="197" y="1"/>
                  </a:lnTo>
                  <a:lnTo>
                    <a:pt x="198" y="1"/>
                  </a:lnTo>
                  <a:lnTo>
                    <a:pt x="198" y="1"/>
                  </a:lnTo>
                  <a:lnTo>
                    <a:pt x="198" y="1"/>
                  </a:lnTo>
                  <a:lnTo>
                    <a:pt x="200" y="1"/>
                  </a:lnTo>
                  <a:lnTo>
                    <a:pt x="200" y="1"/>
                  </a:lnTo>
                  <a:lnTo>
                    <a:pt x="200" y="1"/>
                  </a:lnTo>
                  <a:lnTo>
                    <a:pt x="200" y="1"/>
                  </a:lnTo>
                  <a:lnTo>
                    <a:pt x="202" y="1"/>
                  </a:lnTo>
                  <a:lnTo>
                    <a:pt x="202" y="1"/>
                  </a:lnTo>
                  <a:lnTo>
                    <a:pt x="202" y="1"/>
                  </a:lnTo>
                  <a:lnTo>
                    <a:pt x="203" y="1"/>
                  </a:lnTo>
                  <a:lnTo>
                    <a:pt x="203" y="1"/>
                  </a:lnTo>
                  <a:lnTo>
                    <a:pt x="203" y="1"/>
                  </a:lnTo>
                  <a:lnTo>
                    <a:pt x="205" y="1"/>
                  </a:lnTo>
                  <a:lnTo>
                    <a:pt x="205" y="1"/>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1" y="1"/>
                  </a:lnTo>
                  <a:lnTo>
                    <a:pt x="211" y="1"/>
                  </a:lnTo>
                  <a:lnTo>
                    <a:pt x="211" y="1"/>
                  </a:lnTo>
                  <a:lnTo>
                    <a:pt x="213" y="1"/>
                  </a:lnTo>
                  <a:lnTo>
                    <a:pt x="213" y="0"/>
                  </a:lnTo>
                  <a:lnTo>
                    <a:pt x="213" y="0"/>
                  </a:lnTo>
                  <a:lnTo>
                    <a:pt x="213" y="0"/>
                  </a:lnTo>
                  <a:lnTo>
                    <a:pt x="215" y="0"/>
                  </a:lnTo>
                  <a:lnTo>
                    <a:pt x="215" y="0"/>
                  </a:lnTo>
                  <a:lnTo>
                    <a:pt x="215" y="0"/>
                  </a:lnTo>
                  <a:lnTo>
                    <a:pt x="216"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lnTo>
                    <a:pt x="237" y="0"/>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65" name=""/>
            <p:cNvSpPr/>
            <p:nvPr/>
          </p:nvSpPr>
          <p:spPr>
            <a:xfrm>
              <a:off x="2876760" y="6218280"/>
              <a:ext cx="188640" cy="14400"/>
            </a:xfrm>
            <a:custGeom>
              <a:avLst/>
              <a:gdLst/>
              <a:ahLst/>
              <a:rect l="l" t="t" r="r" b="b"/>
              <a:pathLst>
                <a:path w="237" h="19">
                  <a:moveTo>
                    <a:pt x="237" y="0"/>
                  </a:moveTo>
                  <a:lnTo>
                    <a:pt x="236" y="0"/>
                  </a:lnTo>
                  <a:lnTo>
                    <a:pt x="236" y="0"/>
                  </a:lnTo>
                  <a:lnTo>
                    <a:pt x="236" y="0"/>
                  </a:lnTo>
                  <a:lnTo>
                    <a:pt x="236"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3" y="1"/>
                  </a:lnTo>
                  <a:lnTo>
                    <a:pt x="211" y="1"/>
                  </a:lnTo>
                  <a:lnTo>
                    <a:pt x="211" y="1"/>
                  </a:lnTo>
                  <a:lnTo>
                    <a:pt x="211" y="1"/>
                  </a:lnTo>
                  <a:lnTo>
                    <a:pt x="210" y="1"/>
                  </a:lnTo>
                  <a:lnTo>
                    <a:pt x="210" y="1"/>
                  </a:lnTo>
                  <a:lnTo>
                    <a:pt x="210" y="1"/>
                  </a:lnTo>
                  <a:lnTo>
                    <a:pt x="208" y="1"/>
                  </a:lnTo>
                  <a:lnTo>
                    <a:pt x="208" y="1"/>
                  </a:lnTo>
                  <a:lnTo>
                    <a:pt x="208" y="1"/>
                  </a:lnTo>
                  <a:lnTo>
                    <a:pt x="208" y="1"/>
                  </a:lnTo>
                  <a:lnTo>
                    <a:pt x="207" y="1"/>
                  </a:lnTo>
                  <a:lnTo>
                    <a:pt x="207" y="1"/>
                  </a:lnTo>
                  <a:lnTo>
                    <a:pt x="207" y="1"/>
                  </a:lnTo>
                  <a:lnTo>
                    <a:pt x="205" y="1"/>
                  </a:lnTo>
                  <a:lnTo>
                    <a:pt x="205" y="1"/>
                  </a:lnTo>
                  <a:lnTo>
                    <a:pt x="205" y="1"/>
                  </a:lnTo>
                  <a:lnTo>
                    <a:pt x="205" y="1"/>
                  </a:lnTo>
                  <a:lnTo>
                    <a:pt x="203" y="1"/>
                  </a:lnTo>
                  <a:lnTo>
                    <a:pt x="203" y="1"/>
                  </a:lnTo>
                  <a:lnTo>
                    <a:pt x="203" y="1"/>
                  </a:lnTo>
                  <a:lnTo>
                    <a:pt x="202" y="1"/>
                  </a:lnTo>
                  <a:lnTo>
                    <a:pt x="202" y="1"/>
                  </a:lnTo>
                  <a:lnTo>
                    <a:pt x="202" y="1"/>
                  </a:lnTo>
                  <a:lnTo>
                    <a:pt x="200" y="1"/>
                  </a:lnTo>
                  <a:lnTo>
                    <a:pt x="200" y="1"/>
                  </a:lnTo>
                  <a:lnTo>
                    <a:pt x="200" y="1"/>
                  </a:lnTo>
                  <a:lnTo>
                    <a:pt x="200" y="1"/>
                  </a:lnTo>
                  <a:lnTo>
                    <a:pt x="198" y="1"/>
                  </a:lnTo>
                  <a:lnTo>
                    <a:pt x="198" y="1"/>
                  </a:lnTo>
                  <a:lnTo>
                    <a:pt x="198" y="1"/>
                  </a:lnTo>
                  <a:lnTo>
                    <a:pt x="197" y="1"/>
                  </a:lnTo>
                  <a:lnTo>
                    <a:pt x="197" y="1"/>
                  </a:lnTo>
                  <a:lnTo>
                    <a:pt x="197" y="1"/>
                  </a:lnTo>
                  <a:lnTo>
                    <a:pt x="197" y="1"/>
                  </a:lnTo>
                  <a:lnTo>
                    <a:pt x="195" y="1"/>
                  </a:lnTo>
                  <a:lnTo>
                    <a:pt x="195" y="1"/>
                  </a:lnTo>
                  <a:lnTo>
                    <a:pt x="195" y="1"/>
                  </a:lnTo>
                  <a:lnTo>
                    <a:pt x="194" y="1"/>
                  </a:lnTo>
                  <a:lnTo>
                    <a:pt x="194" y="1"/>
                  </a:lnTo>
                  <a:lnTo>
                    <a:pt x="194" y="1"/>
                  </a:lnTo>
                  <a:lnTo>
                    <a:pt x="194" y="1"/>
                  </a:lnTo>
                  <a:lnTo>
                    <a:pt x="192" y="1"/>
                  </a:lnTo>
                  <a:lnTo>
                    <a:pt x="192" y="1"/>
                  </a:lnTo>
                  <a:lnTo>
                    <a:pt x="192" y="1"/>
                  </a:lnTo>
                  <a:lnTo>
                    <a:pt x="190" y="1"/>
                  </a:lnTo>
                  <a:lnTo>
                    <a:pt x="190" y="3"/>
                  </a:lnTo>
                  <a:lnTo>
                    <a:pt x="190" y="3"/>
                  </a:lnTo>
                  <a:lnTo>
                    <a:pt x="189" y="3"/>
                  </a:lnTo>
                  <a:lnTo>
                    <a:pt x="189" y="3"/>
                  </a:lnTo>
                  <a:lnTo>
                    <a:pt x="189" y="3"/>
                  </a:lnTo>
                  <a:lnTo>
                    <a:pt x="189" y="3"/>
                  </a:lnTo>
                  <a:lnTo>
                    <a:pt x="187" y="3"/>
                  </a:lnTo>
                  <a:lnTo>
                    <a:pt x="187" y="3"/>
                  </a:lnTo>
                  <a:lnTo>
                    <a:pt x="187" y="3"/>
                  </a:lnTo>
                  <a:lnTo>
                    <a:pt x="185" y="3"/>
                  </a:lnTo>
                  <a:lnTo>
                    <a:pt x="185" y="3"/>
                  </a:lnTo>
                  <a:lnTo>
                    <a:pt x="185" y="3"/>
                  </a:lnTo>
                  <a:lnTo>
                    <a:pt x="185" y="3"/>
                  </a:lnTo>
                  <a:lnTo>
                    <a:pt x="184" y="3"/>
                  </a:lnTo>
                  <a:lnTo>
                    <a:pt x="184" y="3"/>
                  </a:lnTo>
                  <a:lnTo>
                    <a:pt x="184" y="3"/>
                  </a:lnTo>
                  <a:lnTo>
                    <a:pt x="182" y="3"/>
                  </a:lnTo>
                  <a:lnTo>
                    <a:pt x="182" y="3"/>
                  </a:lnTo>
                  <a:lnTo>
                    <a:pt x="182" y="3"/>
                  </a:lnTo>
                  <a:lnTo>
                    <a:pt x="182" y="3"/>
                  </a:lnTo>
                  <a:lnTo>
                    <a:pt x="181" y="3"/>
                  </a:lnTo>
                  <a:lnTo>
                    <a:pt x="181" y="3"/>
                  </a:lnTo>
                  <a:lnTo>
                    <a:pt x="181" y="3"/>
                  </a:lnTo>
                  <a:lnTo>
                    <a:pt x="179" y="3"/>
                  </a:lnTo>
                  <a:lnTo>
                    <a:pt x="179" y="3"/>
                  </a:lnTo>
                  <a:lnTo>
                    <a:pt x="179" y="3"/>
                  </a:lnTo>
                  <a:lnTo>
                    <a:pt x="177" y="3"/>
                  </a:lnTo>
                  <a:lnTo>
                    <a:pt x="177" y="3"/>
                  </a:lnTo>
                  <a:lnTo>
                    <a:pt x="177" y="3"/>
                  </a:lnTo>
                  <a:lnTo>
                    <a:pt x="177" y="3"/>
                  </a:lnTo>
                  <a:lnTo>
                    <a:pt x="176" y="3"/>
                  </a:lnTo>
                  <a:lnTo>
                    <a:pt x="176" y="3"/>
                  </a:lnTo>
                  <a:lnTo>
                    <a:pt x="176" y="3"/>
                  </a:lnTo>
                  <a:lnTo>
                    <a:pt x="174" y="3"/>
                  </a:lnTo>
                  <a:lnTo>
                    <a:pt x="174" y="3"/>
                  </a:lnTo>
                  <a:lnTo>
                    <a:pt x="174" y="3"/>
                  </a:lnTo>
                  <a:lnTo>
                    <a:pt x="174" y="3"/>
                  </a:lnTo>
                  <a:lnTo>
                    <a:pt x="172" y="3"/>
                  </a:lnTo>
                  <a:lnTo>
                    <a:pt x="172" y="3"/>
                  </a:lnTo>
                  <a:lnTo>
                    <a:pt x="172" y="3"/>
                  </a:lnTo>
                  <a:lnTo>
                    <a:pt x="171" y="3"/>
                  </a:lnTo>
                  <a:lnTo>
                    <a:pt x="171" y="3"/>
                  </a:lnTo>
                  <a:lnTo>
                    <a:pt x="171" y="3"/>
                  </a:lnTo>
                  <a:lnTo>
                    <a:pt x="169" y="3"/>
                  </a:lnTo>
                  <a:lnTo>
                    <a:pt x="169" y="5"/>
                  </a:lnTo>
                  <a:lnTo>
                    <a:pt x="169" y="5"/>
                  </a:lnTo>
                  <a:lnTo>
                    <a:pt x="169" y="5"/>
                  </a:lnTo>
                  <a:lnTo>
                    <a:pt x="167" y="5"/>
                  </a:lnTo>
                  <a:lnTo>
                    <a:pt x="167" y="5"/>
                  </a:lnTo>
                  <a:lnTo>
                    <a:pt x="167" y="5"/>
                  </a:lnTo>
                  <a:lnTo>
                    <a:pt x="166"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8" y="5"/>
                  </a:lnTo>
                  <a:lnTo>
                    <a:pt x="158" y="5"/>
                  </a:lnTo>
                  <a:lnTo>
                    <a:pt x="158" y="5"/>
                  </a:lnTo>
                  <a:lnTo>
                    <a:pt x="158" y="5"/>
                  </a:lnTo>
                  <a:lnTo>
                    <a:pt x="156" y="5"/>
                  </a:lnTo>
                  <a:lnTo>
                    <a:pt x="156" y="5"/>
                  </a:lnTo>
                  <a:lnTo>
                    <a:pt x="156" y="5"/>
                  </a:lnTo>
                  <a:lnTo>
                    <a:pt x="154" y="5"/>
                  </a:lnTo>
                  <a:lnTo>
                    <a:pt x="154" y="5"/>
                  </a:lnTo>
                  <a:lnTo>
                    <a:pt x="154" y="5"/>
                  </a:lnTo>
                  <a:lnTo>
                    <a:pt x="154" y="5"/>
                  </a:lnTo>
                  <a:lnTo>
                    <a:pt x="153" y="5"/>
                  </a:lnTo>
                  <a:lnTo>
                    <a:pt x="153" y="5"/>
                  </a:lnTo>
                  <a:lnTo>
                    <a:pt x="153" y="5"/>
                  </a:lnTo>
                  <a:lnTo>
                    <a:pt x="151" y="5"/>
                  </a:lnTo>
                  <a:lnTo>
                    <a:pt x="151" y="5"/>
                  </a:lnTo>
                  <a:lnTo>
                    <a:pt x="151" y="7"/>
                  </a:lnTo>
                  <a:lnTo>
                    <a:pt x="151" y="7"/>
                  </a:lnTo>
                  <a:lnTo>
                    <a:pt x="150" y="7"/>
                  </a:lnTo>
                  <a:lnTo>
                    <a:pt x="150" y="7"/>
                  </a:lnTo>
                  <a:lnTo>
                    <a:pt x="150" y="7"/>
                  </a:lnTo>
                  <a:lnTo>
                    <a:pt x="148" y="7"/>
                  </a:lnTo>
                  <a:lnTo>
                    <a:pt x="148" y="7"/>
                  </a:lnTo>
                  <a:lnTo>
                    <a:pt x="148" y="7"/>
                  </a:lnTo>
                  <a:lnTo>
                    <a:pt x="146" y="7"/>
                  </a:lnTo>
                  <a:lnTo>
                    <a:pt x="146" y="7"/>
                  </a:lnTo>
                  <a:lnTo>
                    <a:pt x="146" y="7"/>
                  </a:lnTo>
                  <a:lnTo>
                    <a:pt x="146" y="7"/>
                  </a:lnTo>
                  <a:lnTo>
                    <a:pt x="145" y="7"/>
                  </a:lnTo>
                  <a:lnTo>
                    <a:pt x="145" y="7"/>
                  </a:lnTo>
                  <a:lnTo>
                    <a:pt x="145" y="7"/>
                  </a:lnTo>
                  <a:lnTo>
                    <a:pt x="143" y="7"/>
                  </a:lnTo>
                  <a:lnTo>
                    <a:pt x="143" y="7"/>
                  </a:lnTo>
                  <a:lnTo>
                    <a:pt x="143" y="7"/>
                  </a:lnTo>
                  <a:lnTo>
                    <a:pt x="143" y="7"/>
                  </a:lnTo>
                  <a:lnTo>
                    <a:pt x="141" y="7"/>
                  </a:lnTo>
                  <a:lnTo>
                    <a:pt x="141" y="7"/>
                  </a:lnTo>
                  <a:lnTo>
                    <a:pt x="141" y="7"/>
                  </a:lnTo>
                  <a:lnTo>
                    <a:pt x="140" y="7"/>
                  </a:lnTo>
                  <a:lnTo>
                    <a:pt x="140" y="7"/>
                  </a:lnTo>
                  <a:lnTo>
                    <a:pt x="140" y="7"/>
                  </a:lnTo>
                  <a:lnTo>
                    <a:pt x="140" y="7"/>
                  </a:lnTo>
                  <a:lnTo>
                    <a:pt x="138" y="7"/>
                  </a:lnTo>
                  <a:lnTo>
                    <a:pt x="138" y="7"/>
                  </a:lnTo>
                  <a:lnTo>
                    <a:pt x="138" y="7"/>
                  </a:lnTo>
                  <a:lnTo>
                    <a:pt x="137" y="7"/>
                  </a:lnTo>
                  <a:lnTo>
                    <a:pt x="137" y="7"/>
                  </a:lnTo>
                  <a:lnTo>
                    <a:pt x="137" y="7"/>
                  </a:lnTo>
                  <a:lnTo>
                    <a:pt x="135" y="7"/>
                  </a:lnTo>
                  <a:lnTo>
                    <a:pt x="135" y="7"/>
                  </a:lnTo>
                  <a:lnTo>
                    <a:pt x="135" y="7"/>
                  </a:lnTo>
                  <a:lnTo>
                    <a:pt x="135" y="7"/>
                  </a:lnTo>
                  <a:lnTo>
                    <a:pt x="133" y="7"/>
                  </a:lnTo>
                  <a:lnTo>
                    <a:pt x="133" y="7"/>
                  </a:lnTo>
                  <a:lnTo>
                    <a:pt x="133" y="7"/>
                  </a:lnTo>
                  <a:lnTo>
                    <a:pt x="132" y="7"/>
                  </a:lnTo>
                  <a:lnTo>
                    <a:pt x="132" y="7"/>
                  </a:lnTo>
                  <a:lnTo>
                    <a:pt x="132" y="7"/>
                  </a:lnTo>
                  <a:lnTo>
                    <a:pt x="132" y="7"/>
                  </a:lnTo>
                  <a:lnTo>
                    <a:pt x="130" y="7"/>
                  </a:lnTo>
                  <a:lnTo>
                    <a:pt x="130" y="7"/>
                  </a:lnTo>
                  <a:lnTo>
                    <a:pt x="130" y="7"/>
                  </a:lnTo>
                  <a:lnTo>
                    <a:pt x="128" y="7"/>
                  </a:lnTo>
                  <a:lnTo>
                    <a:pt x="128" y="7"/>
                  </a:lnTo>
                  <a:lnTo>
                    <a:pt x="128" y="7"/>
                  </a:lnTo>
                  <a:lnTo>
                    <a:pt x="127" y="7"/>
                  </a:lnTo>
                  <a:lnTo>
                    <a:pt x="127" y="7"/>
                  </a:lnTo>
                  <a:lnTo>
                    <a:pt x="127" y="7"/>
                  </a:lnTo>
                  <a:lnTo>
                    <a:pt x="127" y="7"/>
                  </a:lnTo>
                  <a:lnTo>
                    <a:pt x="125" y="8"/>
                  </a:lnTo>
                  <a:lnTo>
                    <a:pt x="125" y="8"/>
                  </a:lnTo>
                  <a:lnTo>
                    <a:pt x="125" y="8"/>
                  </a:lnTo>
                  <a:lnTo>
                    <a:pt x="124" y="8"/>
                  </a:lnTo>
                  <a:lnTo>
                    <a:pt x="124" y="8"/>
                  </a:lnTo>
                  <a:lnTo>
                    <a:pt x="124" y="8"/>
                  </a:lnTo>
                  <a:lnTo>
                    <a:pt x="124" y="8"/>
                  </a:lnTo>
                  <a:lnTo>
                    <a:pt x="122" y="8"/>
                  </a:lnTo>
                  <a:lnTo>
                    <a:pt x="122" y="8"/>
                  </a:lnTo>
                  <a:lnTo>
                    <a:pt x="122" y="8"/>
                  </a:lnTo>
                  <a:lnTo>
                    <a:pt x="120" y="8"/>
                  </a:lnTo>
                  <a:lnTo>
                    <a:pt x="120" y="8"/>
                  </a:lnTo>
                  <a:lnTo>
                    <a:pt x="120" y="8"/>
                  </a:lnTo>
                  <a:lnTo>
                    <a:pt x="120" y="8"/>
                  </a:lnTo>
                  <a:lnTo>
                    <a:pt x="119" y="8"/>
                  </a:lnTo>
                  <a:lnTo>
                    <a:pt x="119" y="8"/>
                  </a:lnTo>
                  <a:lnTo>
                    <a:pt x="119" y="8"/>
                  </a:lnTo>
                  <a:lnTo>
                    <a:pt x="117" y="8"/>
                  </a:lnTo>
                  <a:lnTo>
                    <a:pt x="117" y="8"/>
                  </a:lnTo>
                  <a:lnTo>
                    <a:pt x="117" y="8"/>
                  </a:lnTo>
                  <a:lnTo>
                    <a:pt x="115" y="8"/>
                  </a:lnTo>
                  <a:lnTo>
                    <a:pt x="115" y="8"/>
                  </a:lnTo>
                  <a:lnTo>
                    <a:pt x="115" y="8"/>
                  </a:lnTo>
                  <a:lnTo>
                    <a:pt x="115" y="8"/>
                  </a:lnTo>
                  <a:lnTo>
                    <a:pt x="114" y="8"/>
                  </a:lnTo>
                  <a:lnTo>
                    <a:pt x="114" y="8"/>
                  </a:lnTo>
                  <a:lnTo>
                    <a:pt x="114" y="8"/>
                  </a:lnTo>
                  <a:lnTo>
                    <a:pt x="112" y="8"/>
                  </a:lnTo>
                  <a:lnTo>
                    <a:pt x="112" y="8"/>
                  </a:lnTo>
                  <a:lnTo>
                    <a:pt x="112" y="8"/>
                  </a:lnTo>
                  <a:lnTo>
                    <a:pt x="112" y="8"/>
                  </a:lnTo>
                  <a:lnTo>
                    <a:pt x="111" y="8"/>
                  </a:lnTo>
                  <a:lnTo>
                    <a:pt x="111" y="8"/>
                  </a:lnTo>
                  <a:lnTo>
                    <a:pt x="111" y="8"/>
                  </a:lnTo>
                  <a:lnTo>
                    <a:pt x="109" y="8"/>
                  </a:lnTo>
                  <a:lnTo>
                    <a:pt x="109" y="8"/>
                  </a:lnTo>
                  <a:lnTo>
                    <a:pt x="109" y="8"/>
                  </a:lnTo>
                  <a:lnTo>
                    <a:pt x="109" y="8"/>
                  </a:lnTo>
                  <a:lnTo>
                    <a:pt x="107" y="8"/>
                  </a:lnTo>
                  <a:lnTo>
                    <a:pt x="107" y="10"/>
                  </a:lnTo>
                  <a:lnTo>
                    <a:pt x="107" y="10"/>
                  </a:lnTo>
                  <a:lnTo>
                    <a:pt x="106" y="10"/>
                  </a:lnTo>
                  <a:lnTo>
                    <a:pt x="106" y="10"/>
                  </a:lnTo>
                  <a:lnTo>
                    <a:pt x="106" y="10"/>
                  </a:lnTo>
                  <a:lnTo>
                    <a:pt x="104" y="10"/>
                  </a:lnTo>
                  <a:lnTo>
                    <a:pt x="104" y="10"/>
                  </a:lnTo>
                  <a:lnTo>
                    <a:pt x="104" y="10"/>
                  </a:lnTo>
                  <a:lnTo>
                    <a:pt x="104" y="10"/>
                  </a:lnTo>
                  <a:lnTo>
                    <a:pt x="102" y="10"/>
                  </a:lnTo>
                  <a:lnTo>
                    <a:pt x="102" y="10"/>
                  </a:lnTo>
                  <a:lnTo>
                    <a:pt x="102" y="10"/>
                  </a:lnTo>
                  <a:lnTo>
                    <a:pt x="101" y="10"/>
                  </a:lnTo>
                  <a:lnTo>
                    <a:pt x="101" y="10"/>
                  </a:lnTo>
                  <a:lnTo>
                    <a:pt x="101" y="10"/>
                  </a:lnTo>
                  <a:lnTo>
                    <a:pt x="101" y="10"/>
                  </a:lnTo>
                  <a:lnTo>
                    <a:pt x="99" y="10"/>
                  </a:lnTo>
                  <a:lnTo>
                    <a:pt x="99" y="10"/>
                  </a:lnTo>
                  <a:lnTo>
                    <a:pt x="99" y="10"/>
                  </a:lnTo>
                  <a:lnTo>
                    <a:pt x="98" y="10"/>
                  </a:lnTo>
                  <a:lnTo>
                    <a:pt x="98" y="10"/>
                  </a:lnTo>
                  <a:lnTo>
                    <a:pt x="98" y="10"/>
                  </a:lnTo>
                  <a:lnTo>
                    <a:pt x="96"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89" y="10"/>
                  </a:lnTo>
                  <a:lnTo>
                    <a:pt x="89" y="10"/>
                  </a:lnTo>
                  <a:lnTo>
                    <a:pt x="89" y="10"/>
                  </a:lnTo>
                  <a:lnTo>
                    <a:pt x="89" y="10"/>
                  </a:lnTo>
                  <a:lnTo>
                    <a:pt x="88" y="10"/>
                  </a:lnTo>
                  <a:lnTo>
                    <a:pt x="88" y="10"/>
                  </a:lnTo>
                  <a:lnTo>
                    <a:pt x="88" y="10"/>
                  </a:lnTo>
                  <a:lnTo>
                    <a:pt x="86" y="10"/>
                  </a:lnTo>
                  <a:lnTo>
                    <a:pt x="86" y="10"/>
                  </a:lnTo>
                  <a:lnTo>
                    <a:pt x="86" y="10"/>
                  </a:lnTo>
                  <a:lnTo>
                    <a:pt x="84" y="10"/>
                  </a:lnTo>
                  <a:lnTo>
                    <a:pt x="84" y="10"/>
                  </a:lnTo>
                  <a:lnTo>
                    <a:pt x="84" y="10"/>
                  </a:lnTo>
                  <a:lnTo>
                    <a:pt x="84" y="10"/>
                  </a:lnTo>
                  <a:lnTo>
                    <a:pt x="83" y="10"/>
                  </a:lnTo>
                  <a:lnTo>
                    <a:pt x="83" y="10"/>
                  </a:lnTo>
                  <a:lnTo>
                    <a:pt x="83" y="10"/>
                  </a:lnTo>
                  <a:lnTo>
                    <a:pt x="81" y="10"/>
                  </a:lnTo>
                  <a:lnTo>
                    <a:pt x="81" y="10"/>
                  </a:lnTo>
                  <a:lnTo>
                    <a:pt x="81" y="10"/>
                  </a:lnTo>
                  <a:lnTo>
                    <a:pt x="81" y="10"/>
                  </a:lnTo>
                  <a:lnTo>
                    <a:pt x="80" y="12"/>
                  </a:lnTo>
                  <a:lnTo>
                    <a:pt x="80" y="12"/>
                  </a:lnTo>
                  <a:lnTo>
                    <a:pt x="80" y="12"/>
                  </a:lnTo>
                  <a:lnTo>
                    <a:pt x="78" y="12"/>
                  </a:lnTo>
                  <a:lnTo>
                    <a:pt x="78" y="12"/>
                  </a:lnTo>
                  <a:lnTo>
                    <a:pt x="78" y="12"/>
                  </a:lnTo>
                  <a:lnTo>
                    <a:pt x="78" y="12"/>
                  </a:lnTo>
                  <a:lnTo>
                    <a:pt x="76" y="12"/>
                  </a:lnTo>
                  <a:lnTo>
                    <a:pt x="76" y="12"/>
                  </a:lnTo>
                  <a:lnTo>
                    <a:pt x="76" y="12"/>
                  </a:lnTo>
                  <a:lnTo>
                    <a:pt x="75" y="12"/>
                  </a:lnTo>
                  <a:lnTo>
                    <a:pt x="75" y="12"/>
                  </a:lnTo>
                  <a:lnTo>
                    <a:pt x="75" y="12"/>
                  </a:lnTo>
                  <a:lnTo>
                    <a:pt x="73" y="12"/>
                  </a:lnTo>
                  <a:lnTo>
                    <a:pt x="73" y="12"/>
                  </a:lnTo>
                  <a:lnTo>
                    <a:pt x="73" y="12"/>
                  </a:lnTo>
                  <a:lnTo>
                    <a:pt x="73" y="12"/>
                  </a:lnTo>
                  <a:lnTo>
                    <a:pt x="71" y="12"/>
                  </a:lnTo>
                  <a:lnTo>
                    <a:pt x="71" y="12"/>
                  </a:lnTo>
                  <a:lnTo>
                    <a:pt x="71" y="12"/>
                  </a:lnTo>
                  <a:lnTo>
                    <a:pt x="70" y="12"/>
                  </a:lnTo>
                  <a:lnTo>
                    <a:pt x="70" y="12"/>
                  </a:lnTo>
                  <a:lnTo>
                    <a:pt x="70" y="12"/>
                  </a:lnTo>
                  <a:lnTo>
                    <a:pt x="70" y="12"/>
                  </a:lnTo>
                  <a:lnTo>
                    <a:pt x="68" y="12"/>
                  </a:lnTo>
                  <a:lnTo>
                    <a:pt x="68" y="12"/>
                  </a:lnTo>
                  <a:lnTo>
                    <a:pt x="68" y="12"/>
                  </a:lnTo>
                  <a:lnTo>
                    <a:pt x="67" y="12"/>
                  </a:lnTo>
                  <a:lnTo>
                    <a:pt x="67" y="12"/>
                  </a:lnTo>
                  <a:lnTo>
                    <a:pt x="67" y="12"/>
                  </a:lnTo>
                  <a:lnTo>
                    <a:pt x="65" y="12"/>
                  </a:lnTo>
                  <a:lnTo>
                    <a:pt x="65" y="12"/>
                  </a:lnTo>
                  <a:lnTo>
                    <a:pt x="65" y="13"/>
                  </a:lnTo>
                  <a:lnTo>
                    <a:pt x="65" y="13"/>
                  </a:lnTo>
                  <a:lnTo>
                    <a:pt x="63" y="13"/>
                  </a:lnTo>
                  <a:lnTo>
                    <a:pt x="63" y="13"/>
                  </a:lnTo>
                  <a:lnTo>
                    <a:pt x="63" y="13"/>
                  </a:lnTo>
                  <a:lnTo>
                    <a:pt x="62" y="13"/>
                  </a:lnTo>
                  <a:lnTo>
                    <a:pt x="62" y="13"/>
                  </a:lnTo>
                  <a:lnTo>
                    <a:pt x="62" y="13"/>
                  </a:lnTo>
                  <a:lnTo>
                    <a:pt x="62" y="13"/>
                  </a:lnTo>
                  <a:lnTo>
                    <a:pt x="60" y="13"/>
                  </a:lnTo>
                  <a:lnTo>
                    <a:pt x="60" y="13"/>
                  </a:lnTo>
                  <a:lnTo>
                    <a:pt x="60" y="13"/>
                  </a:lnTo>
                  <a:lnTo>
                    <a:pt x="58" y="13"/>
                  </a:lnTo>
                  <a:lnTo>
                    <a:pt x="58" y="13"/>
                  </a:lnTo>
                  <a:lnTo>
                    <a:pt x="58" y="13"/>
                  </a:lnTo>
                  <a:lnTo>
                    <a:pt x="58" y="13"/>
                  </a:lnTo>
                  <a:lnTo>
                    <a:pt x="57" y="13"/>
                  </a:lnTo>
                  <a:lnTo>
                    <a:pt x="57" y="13"/>
                  </a:lnTo>
                  <a:lnTo>
                    <a:pt x="57" y="13"/>
                  </a:lnTo>
                  <a:lnTo>
                    <a:pt x="55" y="13"/>
                  </a:lnTo>
                  <a:lnTo>
                    <a:pt x="55" y="13"/>
                  </a:lnTo>
                  <a:lnTo>
                    <a:pt x="55" y="13"/>
                  </a:lnTo>
                  <a:lnTo>
                    <a:pt x="54" y="13"/>
                  </a:lnTo>
                  <a:lnTo>
                    <a:pt x="54" y="13"/>
                  </a:lnTo>
                  <a:lnTo>
                    <a:pt x="54" y="13"/>
                  </a:lnTo>
                  <a:lnTo>
                    <a:pt x="54" y="13"/>
                  </a:lnTo>
                  <a:lnTo>
                    <a:pt x="52" y="13"/>
                  </a:lnTo>
                  <a:lnTo>
                    <a:pt x="52" y="13"/>
                  </a:lnTo>
                  <a:lnTo>
                    <a:pt x="52" y="13"/>
                  </a:lnTo>
                  <a:lnTo>
                    <a:pt x="50" y="13"/>
                  </a:lnTo>
                  <a:lnTo>
                    <a:pt x="50" y="13"/>
                  </a:lnTo>
                  <a:lnTo>
                    <a:pt x="50" y="13"/>
                  </a:lnTo>
                  <a:lnTo>
                    <a:pt x="50" y="13"/>
                  </a:lnTo>
                  <a:lnTo>
                    <a:pt x="49" y="13"/>
                  </a:lnTo>
                  <a:lnTo>
                    <a:pt x="49" y="13"/>
                  </a:lnTo>
                  <a:lnTo>
                    <a:pt x="49" y="13"/>
                  </a:lnTo>
                  <a:lnTo>
                    <a:pt x="47" y="13"/>
                  </a:lnTo>
                  <a:lnTo>
                    <a:pt x="47" y="13"/>
                  </a:lnTo>
                  <a:lnTo>
                    <a:pt x="47" y="13"/>
                  </a:lnTo>
                  <a:lnTo>
                    <a:pt x="47" y="13"/>
                  </a:lnTo>
                  <a:lnTo>
                    <a:pt x="45" y="13"/>
                  </a:lnTo>
                  <a:lnTo>
                    <a:pt x="45" y="13"/>
                  </a:lnTo>
                  <a:lnTo>
                    <a:pt x="45" y="13"/>
                  </a:lnTo>
                  <a:lnTo>
                    <a:pt x="44" y="13"/>
                  </a:lnTo>
                  <a:lnTo>
                    <a:pt x="44" y="13"/>
                  </a:lnTo>
                  <a:lnTo>
                    <a:pt x="44" y="13"/>
                  </a:lnTo>
                  <a:lnTo>
                    <a:pt x="42" y="13"/>
                  </a:lnTo>
                  <a:lnTo>
                    <a:pt x="42" y="13"/>
                  </a:lnTo>
                  <a:lnTo>
                    <a:pt x="42" y="13"/>
                  </a:lnTo>
                  <a:lnTo>
                    <a:pt x="42" y="13"/>
                  </a:lnTo>
                  <a:lnTo>
                    <a:pt x="41" y="13"/>
                  </a:lnTo>
                  <a:lnTo>
                    <a:pt x="41" y="13"/>
                  </a:lnTo>
                  <a:lnTo>
                    <a:pt x="41" y="13"/>
                  </a:lnTo>
                  <a:lnTo>
                    <a:pt x="39" y="13"/>
                  </a:lnTo>
                  <a:lnTo>
                    <a:pt x="39" y="15"/>
                  </a:lnTo>
                  <a:lnTo>
                    <a:pt x="39" y="15"/>
                  </a:lnTo>
                  <a:lnTo>
                    <a:pt x="39" y="15"/>
                  </a:lnTo>
                  <a:lnTo>
                    <a:pt x="37" y="15"/>
                  </a:lnTo>
                  <a:lnTo>
                    <a:pt x="37" y="15"/>
                  </a:lnTo>
                  <a:lnTo>
                    <a:pt x="37" y="15"/>
                  </a:lnTo>
                  <a:lnTo>
                    <a:pt x="36" y="15"/>
                  </a:lnTo>
                  <a:lnTo>
                    <a:pt x="36" y="15"/>
                  </a:lnTo>
                  <a:lnTo>
                    <a:pt x="36" y="15"/>
                  </a:lnTo>
                  <a:lnTo>
                    <a:pt x="34" y="15"/>
                  </a:lnTo>
                  <a:lnTo>
                    <a:pt x="34" y="15"/>
                  </a:lnTo>
                  <a:lnTo>
                    <a:pt x="34" y="15"/>
                  </a:lnTo>
                  <a:lnTo>
                    <a:pt x="34" y="15"/>
                  </a:lnTo>
                  <a:lnTo>
                    <a:pt x="32" y="15"/>
                  </a:lnTo>
                  <a:lnTo>
                    <a:pt x="32" y="15"/>
                  </a:lnTo>
                  <a:lnTo>
                    <a:pt x="32" y="15"/>
                  </a:lnTo>
                  <a:lnTo>
                    <a:pt x="31" y="15"/>
                  </a:lnTo>
                  <a:lnTo>
                    <a:pt x="31" y="15"/>
                  </a:lnTo>
                  <a:lnTo>
                    <a:pt x="31" y="15"/>
                  </a:lnTo>
                  <a:lnTo>
                    <a:pt x="31" y="15"/>
                  </a:lnTo>
                  <a:lnTo>
                    <a:pt x="29" y="15"/>
                  </a:lnTo>
                  <a:lnTo>
                    <a:pt x="29" y="15"/>
                  </a:lnTo>
                  <a:lnTo>
                    <a:pt x="29" y="15"/>
                  </a:lnTo>
                  <a:lnTo>
                    <a:pt x="28" y="15"/>
                  </a:lnTo>
                  <a:lnTo>
                    <a:pt x="28" y="15"/>
                  </a:lnTo>
                  <a:lnTo>
                    <a:pt x="28" y="15"/>
                  </a:lnTo>
                  <a:lnTo>
                    <a:pt x="28" y="15"/>
                  </a:lnTo>
                  <a:lnTo>
                    <a:pt x="26" y="15"/>
                  </a:lnTo>
                  <a:lnTo>
                    <a:pt x="26" y="15"/>
                  </a:lnTo>
                  <a:lnTo>
                    <a:pt x="26" y="15"/>
                  </a:lnTo>
                  <a:lnTo>
                    <a:pt x="24" y="15"/>
                  </a:lnTo>
                  <a:lnTo>
                    <a:pt x="24" y="15"/>
                  </a:lnTo>
                  <a:lnTo>
                    <a:pt x="24" y="15"/>
                  </a:lnTo>
                  <a:lnTo>
                    <a:pt x="23" y="17"/>
                  </a:lnTo>
                  <a:lnTo>
                    <a:pt x="23" y="17"/>
                  </a:lnTo>
                  <a:lnTo>
                    <a:pt x="23" y="17"/>
                  </a:lnTo>
                  <a:lnTo>
                    <a:pt x="23" y="17"/>
                  </a:lnTo>
                  <a:lnTo>
                    <a:pt x="21" y="17"/>
                  </a:lnTo>
                  <a:lnTo>
                    <a:pt x="21" y="17"/>
                  </a:lnTo>
                  <a:lnTo>
                    <a:pt x="21" y="17"/>
                  </a:lnTo>
                  <a:lnTo>
                    <a:pt x="19" y="17"/>
                  </a:lnTo>
                  <a:lnTo>
                    <a:pt x="19" y="17"/>
                  </a:lnTo>
                  <a:lnTo>
                    <a:pt x="19" y="17"/>
                  </a:lnTo>
                  <a:lnTo>
                    <a:pt x="19" y="17"/>
                  </a:lnTo>
                  <a:lnTo>
                    <a:pt x="18" y="17"/>
                  </a:lnTo>
                  <a:lnTo>
                    <a:pt x="18" y="17"/>
                  </a:lnTo>
                  <a:lnTo>
                    <a:pt x="18" y="17"/>
                  </a:lnTo>
                  <a:lnTo>
                    <a:pt x="16" y="17"/>
                  </a:lnTo>
                  <a:lnTo>
                    <a:pt x="16" y="17"/>
                  </a:lnTo>
                  <a:lnTo>
                    <a:pt x="16" y="17"/>
                  </a:lnTo>
                  <a:lnTo>
                    <a:pt x="16" y="17"/>
                  </a:lnTo>
                  <a:lnTo>
                    <a:pt x="15" y="17"/>
                  </a:lnTo>
                  <a:lnTo>
                    <a:pt x="15" y="17"/>
                  </a:lnTo>
                  <a:lnTo>
                    <a:pt x="15" y="17"/>
                  </a:lnTo>
                  <a:lnTo>
                    <a:pt x="13" y="17"/>
                  </a:lnTo>
                  <a:lnTo>
                    <a:pt x="13" y="17"/>
                  </a:lnTo>
                  <a:lnTo>
                    <a:pt x="13" y="17"/>
                  </a:lnTo>
                  <a:lnTo>
                    <a:pt x="11" y="17"/>
                  </a:lnTo>
                  <a:lnTo>
                    <a:pt x="11" y="17"/>
                  </a:lnTo>
                  <a:lnTo>
                    <a:pt x="11" y="17"/>
                  </a:lnTo>
                  <a:lnTo>
                    <a:pt x="11" y="17"/>
                  </a:lnTo>
                  <a:lnTo>
                    <a:pt x="10" y="17"/>
                  </a:lnTo>
                  <a:lnTo>
                    <a:pt x="10" y="17"/>
                  </a:lnTo>
                  <a:lnTo>
                    <a:pt x="10" y="17"/>
                  </a:lnTo>
                  <a:lnTo>
                    <a:pt x="8" y="17"/>
                  </a:lnTo>
                  <a:lnTo>
                    <a:pt x="8" y="17"/>
                  </a:lnTo>
                  <a:lnTo>
                    <a:pt x="8" y="17"/>
                  </a:lnTo>
                  <a:lnTo>
                    <a:pt x="8" y="17"/>
                  </a:lnTo>
                  <a:lnTo>
                    <a:pt x="6" y="17"/>
                  </a:lnTo>
                  <a:lnTo>
                    <a:pt x="6" y="17"/>
                  </a:lnTo>
                  <a:lnTo>
                    <a:pt x="6" y="17"/>
                  </a:lnTo>
                  <a:lnTo>
                    <a:pt x="5" y="17"/>
                  </a:lnTo>
                  <a:lnTo>
                    <a:pt x="5" y="17"/>
                  </a:lnTo>
                  <a:lnTo>
                    <a:pt x="5" y="17"/>
                  </a:lnTo>
                  <a:lnTo>
                    <a:pt x="3" y="17"/>
                  </a:lnTo>
                  <a:lnTo>
                    <a:pt x="3" y="17"/>
                  </a:lnTo>
                  <a:lnTo>
                    <a:pt x="3" y="17"/>
                  </a:lnTo>
                  <a:lnTo>
                    <a:pt x="3" y="17"/>
                  </a:lnTo>
                  <a:lnTo>
                    <a:pt x="1" y="19"/>
                  </a:lnTo>
                  <a:lnTo>
                    <a:pt x="1" y="19"/>
                  </a:lnTo>
                  <a:lnTo>
                    <a:pt x="1" y="19"/>
                  </a:lnTo>
                  <a:lnTo>
                    <a:pt x="0" y="19"/>
                  </a:lnTo>
                  <a:lnTo>
                    <a:pt x="0" y="19"/>
                  </a:lnTo>
                  <a:lnTo>
                    <a:pt x="0" y="19"/>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66" name=""/>
            <p:cNvSpPr/>
            <p:nvPr/>
          </p:nvSpPr>
          <p:spPr>
            <a:xfrm>
              <a:off x="2876760" y="6218280"/>
              <a:ext cx="188640" cy="14400"/>
            </a:xfrm>
            <a:custGeom>
              <a:avLst/>
              <a:gdLst/>
              <a:ahLst/>
              <a:rect l="l" t="t" r="r" b="b"/>
              <a:pathLst>
                <a:path w="237" h="19">
                  <a:moveTo>
                    <a:pt x="0" y="19"/>
                  </a:moveTo>
                  <a:lnTo>
                    <a:pt x="0" y="19"/>
                  </a:lnTo>
                  <a:lnTo>
                    <a:pt x="0" y="19"/>
                  </a:lnTo>
                  <a:lnTo>
                    <a:pt x="0" y="19"/>
                  </a:lnTo>
                  <a:lnTo>
                    <a:pt x="1" y="19"/>
                  </a:lnTo>
                  <a:lnTo>
                    <a:pt x="1" y="19"/>
                  </a:lnTo>
                  <a:lnTo>
                    <a:pt x="1" y="19"/>
                  </a:lnTo>
                  <a:lnTo>
                    <a:pt x="3" y="17"/>
                  </a:lnTo>
                  <a:lnTo>
                    <a:pt x="3" y="17"/>
                  </a:lnTo>
                  <a:lnTo>
                    <a:pt x="3" y="17"/>
                  </a:lnTo>
                  <a:lnTo>
                    <a:pt x="3" y="17"/>
                  </a:lnTo>
                  <a:lnTo>
                    <a:pt x="5" y="17"/>
                  </a:lnTo>
                  <a:lnTo>
                    <a:pt x="5" y="17"/>
                  </a:lnTo>
                  <a:lnTo>
                    <a:pt x="5" y="17"/>
                  </a:lnTo>
                  <a:lnTo>
                    <a:pt x="6" y="17"/>
                  </a:lnTo>
                  <a:lnTo>
                    <a:pt x="6" y="17"/>
                  </a:lnTo>
                  <a:lnTo>
                    <a:pt x="6" y="17"/>
                  </a:lnTo>
                  <a:lnTo>
                    <a:pt x="8" y="17"/>
                  </a:lnTo>
                  <a:lnTo>
                    <a:pt x="8" y="17"/>
                  </a:lnTo>
                  <a:lnTo>
                    <a:pt x="8" y="17"/>
                  </a:lnTo>
                  <a:lnTo>
                    <a:pt x="8" y="17"/>
                  </a:lnTo>
                  <a:lnTo>
                    <a:pt x="10" y="17"/>
                  </a:lnTo>
                  <a:lnTo>
                    <a:pt x="10" y="17"/>
                  </a:lnTo>
                  <a:lnTo>
                    <a:pt x="10" y="17"/>
                  </a:lnTo>
                  <a:lnTo>
                    <a:pt x="11" y="17"/>
                  </a:lnTo>
                  <a:lnTo>
                    <a:pt x="11" y="17"/>
                  </a:lnTo>
                  <a:lnTo>
                    <a:pt x="11" y="17"/>
                  </a:lnTo>
                  <a:lnTo>
                    <a:pt x="11" y="17"/>
                  </a:lnTo>
                  <a:lnTo>
                    <a:pt x="13" y="17"/>
                  </a:lnTo>
                  <a:lnTo>
                    <a:pt x="13" y="17"/>
                  </a:lnTo>
                  <a:lnTo>
                    <a:pt x="13" y="17"/>
                  </a:lnTo>
                  <a:lnTo>
                    <a:pt x="15" y="17"/>
                  </a:lnTo>
                  <a:lnTo>
                    <a:pt x="15" y="17"/>
                  </a:lnTo>
                  <a:lnTo>
                    <a:pt x="15" y="17"/>
                  </a:lnTo>
                  <a:lnTo>
                    <a:pt x="16" y="17"/>
                  </a:lnTo>
                  <a:lnTo>
                    <a:pt x="16" y="17"/>
                  </a:lnTo>
                  <a:lnTo>
                    <a:pt x="16" y="17"/>
                  </a:lnTo>
                  <a:lnTo>
                    <a:pt x="16" y="17"/>
                  </a:lnTo>
                  <a:lnTo>
                    <a:pt x="18" y="17"/>
                  </a:lnTo>
                  <a:lnTo>
                    <a:pt x="18" y="17"/>
                  </a:lnTo>
                  <a:lnTo>
                    <a:pt x="18" y="17"/>
                  </a:lnTo>
                  <a:lnTo>
                    <a:pt x="19" y="17"/>
                  </a:lnTo>
                  <a:lnTo>
                    <a:pt x="19" y="17"/>
                  </a:lnTo>
                  <a:lnTo>
                    <a:pt x="19" y="17"/>
                  </a:lnTo>
                  <a:lnTo>
                    <a:pt x="19" y="17"/>
                  </a:lnTo>
                  <a:lnTo>
                    <a:pt x="21" y="17"/>
                  </a:lnTo>
                  <a:lnTo>
                    <a:pt x="21" y="17"/>
                  </a:lnTo>
                  <a:lnTo>
                    <a:pt x="21" y="17"/>
                  </a:lnTo>
                  <a:lnTo>
                    <a:pt x="23" y="17"/>
                  </a:lnTo>
                  <a:lnTo>
                    <a:pt x="23" y="17"/>
                  </a:lnTo>
                  <a:lnTo>
                    <a:pt x="23" y="17"/>
                  </a:lnTo>
                  <a:lnTo>
                    <a:pt x="23" y="17"/>
                  </a:lnTo>
                  <a:lnTo>
                    <a:pt x="24" y="15"/>
                  </a:lnTo>
                  <a:lnTo>
                    <a:pt x="24" y="15"/>
                  </a:lnTo>
                  <a:lnTo>
                    <a:pt x="24" y="15"/>
                  </a:lnTo>
                  <a:lnTo>
                    <a:pt x="26" y="15"/>
                  </a:lnTo>
                  <a:lnTo>
                    <a:pt x="26" y="15"/>
                  </a:lnTo>
                  <a:lnTo>
                    <a:pt x="26" y="15"/>
                  </a:lnTo>
                  <a:lnTo>
                    <a:pt x="28" y="15"/>
                  </a:lnTo>
                  <a:lnTo>
                    <a:pt x="28" y="15"/>
                  </a:lnTo>
                  <a:lnTo>
                    <a:pt x="28" y="15"/>
                  </a:lnTo>
                  <a:lnTo>
                    <a:pt x="28" y="15"/>
                  </a:lnTo>
                  <a:lnTo>
                    <a:pt x="29" y="15"/>
                  </a:lnTo>
                  <a:lnTo>
                    <a:pt x="29" y="15"/>
                  </a:lnTo>
                  <a:lnTo>
                    <a:pt x="29" y="15"/>
                  </a:lnTo>
                  <a:lnTo>
                    <a:pt x="31" y="15"/>
                  </a:lnTo>
                  <a:lnTo>
                    <a:pt x="31" y="15"/>
                  </a:lnTo>
                  <a:lnTo>
                    <a:pt x="31" y="15"/>
                  </a:lnTo>
                  <a:lnTo>
                    <a:pt x="31" y="15"/>
                  </a:lnTo>
                  <a:lnTo>
                    <a:pt x="32" y="15"/>
                  </a:lnTo>
                  <a:lnTo>
                    <a:pt x="32" y="15"/>
                  </a:lnTo>
                  <a:lnTo>
                    <a:pt x="32" y="15"/>
                  </a:lnTo>
                  <a:lnTo>
                    <a:pt x="34" y="15"/>
                  </a:lnTo>
                  <a:lnTo>
                    <a:pt x="34" y="15"/>
                  </a:lnTo>
                  <a:lnTo>
                    <a:pt x="34" y="15"/>
                  </a:lnTo>
                  <a:lnTo>
                    <a:pt x="34" y="15"/>
                  </a:lnTo>
                  <a:lnTo>
                    <a:pt x="36" y="15"/>
                  </a:lnTo>
                  <a:lnTo>
                    <a:pt x="36" y="15"/>
                  </a:lnTo>
                  <a:lnTo>
                    <a:pt x="36" y="15"/>
                  </a:lnTo>
                  <a:lnTo>
                    <a:pt x="37" y="15"/>
                  </a:lnTo>
                  <a:lnTo>
                    <a:pt x="37" y="15"/>
                  </a:lnTo>
                  <a:lnTo>
                    <a:pt x="37" y="15"/>
                  </a:lnTo>
                  <a:lnTo>
                    <a:pt x="39" y="15"/>
                  </a:lnTo>
                  <a:lnTo>
                    <a:pt x="39" y="15"/>
                  </a:lnTo>
                  <a:lnTo>
                    <a:pt x="39" y="15"/>
                  </a:lnTo>
                  <a:lnTo>
                    <a:pt x="39" y="13"/>
                  </a:lnTo>
                  <a:lnTo>
                    <a:pt x="41" y="13"/>
                  </a:lnTo>
                  <a:lnTo>
                    <a:pt x="41" y="13"/>
                  </a:lnTo>
                  <a:lnTo>
                    <a:pt x="41" y="13"/>
                  </a:lnTo>
                  <a:lnTo>
                    <a:pt x="42" y="13"/>
                  </a:lnTo>
                  <a:lnTo>
                    <a:pt x="42" y="13"/>
                  </a:lnTo>
                  <a:lnTo>
                    <a:pt x="42" y="13"/>
                  </a:lnTo>
                  <a:lnTo>
                    <a:pt x="42" y="13"/>
                  </a:lnTo>
                  <a:lnTo>
                    <a:pt x="44" y="13"/>
                  </a:lnTo>
                  <a:lnTo>
                    <a:pt x="44" y="13"/>
                  </a:lnTo>
                  <a:lnTo>
                    <a:pt x="44" y="13"/>
                  </a:lnTo>
                  <a:lnTo>
                    <a:pt x="45" y="13"/>
                  </a:lnTo>
                  <a:lnTo>
                    <a:pt x="45" y="13"/>
                  </a:lnTo>
                  <a:lnTo>
                    <a:pt x="45" y="13"/>
                  </a:lnTo>
                  <a:lnTo>
                    <a:pt x="47" y="13"/>
                  </a:lnTo>
                  <a:lnTo>
                    <a:pt x="47" y="13"/>
                  </a:lnTo>
                  <a:lnTo>
                    <a:pt x="47" y="13"/>
                  </a:lnTo>
                  <a:lnTo>
                    <a:pt x="47" y="13"/>
                  </a:lnTo>
                  <a:lnTo>
                    <a:pt x="49" y="13"/>
                  </a:lnTo>
                  <a:lnTo>
                    <a:pt x="49" y="13"/>
                  </a:lnTo>
                  <a:lnTo>
                    <a:pt x="49" y="13"/>
                  </a:lnTo>
                  <a:lnTo>
                    <a:pt x="50" y="13"/>
                  </a:lnTo>
                  <a:lnTo>
                    <a:pt x="50" y="13"/>
                  </a:lnTo>
                  <a:lnTo>
                    <a:pt x="50" y="13"/>
                  </a:lnTo>
                  <a:lnTo>
                    <a:pt x="50" y="13"/>
                  </a:lnTo>
                  <a:lnTo>
                    <a:pt x="52" y="13"/>
                  </a:lnTo>
                  <a:lnTo>
                    <a:pt x="52" y="13"/>
                  </a:lnTo>
                  <a:lnTo>
                    <a:pt x="52" y="13"/>
                  </a:lnTo>
                  <a:lnTo>
                    <a:pt x="54" y="13"/>
                  </a:lnTo>
                  <a:lnTo>
                    <a:pt x="54" y="13"/>
                  </a:lnTo>
                  <a:lnTo>
                    <a:pt x="54" y="13"/>
                  </a:lnTo>
                  <a:lnTo>
                    <a:pt x="54" y="13"/>
                  </a:lnTo>
                  <a:lnTo>
                    <a:pt x="55" y="13"/>
                  </a:lnTo>
                  <a:lnTo>
                    <a:pt x="55" y="13"/>
                  </a:lnTo>
                  <a:lnTo>
                    <a:pt x="55" y="13"/>
                  </a:lnTo>
                  <a:lnTo>
                    <a:pt x="57" y="13"/>
                  </a:lnTo>
                  <a:lnTo>
                    <a:pt x="57" y="13"/>
                  </a:lnTo>
                  <a:lnTo>
                    <a:pt x="57" y="13"/>
                  </a:lnTo>
                  <a:lnTo>
                    <a:pt x="58" y="13"/>
                  </a:lnTo>
                  <a:lnTo>
                    <a:pt x="58" y="13"/>
                  </a:lnTo>
                  <a:lnTo>
                    <a:pt x="58" y="13"/>
                  </a:lnTo>
                  <a:lnTo>
                    <a:pt x="58" y="13"/>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3" y="12"/>
                  </a:lnTo>
                  <a:lnTo>
                    <a:pt x="75" y="12"/>
                  </a:lnTo>
                  <a:lnTo>
                    <a:pt x="75" y="12"/>
                  </a:lnTo>
                  <a:lnTo>
                    <a:pt x="75" y="12"/>
                  </a:lnTo>
                  <a:lnTo>
                    <a:pt x="76" y="12"/>
                  </a:lnTo>
                  <a:lnTo>
                    <a:pt x="76" y="12"/>
                  </a:lnTo>
                  <a:lnTo>
                    <a:pt x="76" y="12"/>
                  </a:lnTo>
                  <a:lnTo>
                    <a:pt x="78" y="12"/>
                  </a:lnTo>
                  <a:lnTo>
                    <a:pt x="78" y="12"/>
                  </a:lnTo>
                  <a:lnTo>
                    <a:pt x="78" y="12"/>
                  </a:lnTo>
                  <a:lnTo>
                    <a:pt x="78" y="12"/>
                  </a:lnTo>
                  <a:lnTo>
                    <a:pt x="80" y="12"/>
                  </a:lnTo>
                  <a:lnTo>
                    <a:pt x="80" y="12"/>
                  </a:lnTo>
                  <a:lnTo>
                    <a:pt x="80" y="12"/>
                  </a:lnTo>
                  <a:lnTo>
                    <a:pt x="81" y="10"/>
                  </a:lnTo>
                  <a:lnTo>
                    <a:pt x="81" y="10"/>
                  </a:lnTo>
                  <a:lnTo>
                    <a:pt x="81" y="10"/>
                  </a:lnTo>
                  <a:lnTo>
                    <a:pt x="81" y="10"/>
                  </a:lnTo>
                  <a:lnTo>
                    <a:pt x="83" y="10"/>
                  </a:lnTo>
                  <a:lnTo>
                    <a:pt x="83" y="10"/>
                  </a:lnTo>
                  <a:lnTo>
                    <a:pt x="83" y="10"/>
                  </a:lnTo>
                  <a:lnTo>
                    <a:pt x="84" y="10"/>
                  </a:lnTo>
                  <a:lnTo>
                    <a:pt x="84" y="10"/>
                  </a:lnTo>
                  <a:lnTo>
                    <a:pt x="84" y="10"/>
                  </a:lnTo>
                  <a:lnTo>
                    <a:pt x="84"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4" y="10"/>
                  </a:lnTo>
                  <a:lnTo>
                    <a:pt x="106" y="10"/>
                  </a:lnTo>
                  <a:lnTo>
                    <a:pt x="106" y="10"/>
                  </a:lnTo>
                  <a:lnTo>
                    <a:pt x="106" y="10"/>
                  </a:lnTo>
                  <a:lnTo>
                    <a:pt x="107" y="10"/>
                  </a:lnTo>
                  <a:lnTo>
                    <a:pt x="107" y="10"/>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5" y="8"/>
                  </a:lnTo>
                  <a:lnTo>
                    <a:pt x="115" y="8"/>
                  </a:lnTo>
                  <a:lnTo>
                    <a:pt x="115" y="8"/>
                  </a:lnTo>
                  <a:lnTo>
                    <a:pt x="115"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7" y="7"/>
                  </a:lnTo>
                  <a:lnTo>
                    <a:pt x="128" y="7"/>
                  </a:lnTo>
                  <a:lnTo>
                    <a:pt x="128" y="7"/>
                  </a:lnTo>
                  <a:lnTo>
                    <a:pt x="128"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5"/>
                  </a:lnTo>
                  <a:lnTo>
                    <a:pt x="151" y="5"/>
                  </a:lnTo>
                  <a:lnTo>
                    <a:pt x="153" y="5"/>
                  </a:lnTo>
                  <a:lnTo>
                    <a:pt x="153" y="5"/>
                  </a:lnTo>
                  <a:lnTo>
                    <a:pt x="153" y="5"/>
                  </a:lnTo>
                  <a:lnTo>
                    <a:pt x="154" y="5"/>
                  </a:lnTo>
                  <a:lnTo>
                    <a:pt x="154" y="5"/>
                  </a:lnTo>
                  <a:lnTo>
                    <a:pt x="154" y="5"/>
                  </a:lnTo>
                  <a:lnTo>
                    <a:pt x="154" y="5"/>
                  </a:lnTo>
                  <a:lnTo>
                    <a:pt x="156" y="5"/>
                  </a:lnTo>
                  <a:lnTo>
                    <a:pt x="156" y="5"/>
                  </a:lnTo>
                  <a:lnTo>
                    <a:pt x="156" y="5"/>
                  </a:lnTo>
                  <a:lnTo>
                    <a:pt x="158" y="5"/>
                  </a:lnTo>
                  <a:lnTo>
                    <a:pt x="158" y="5"/>
                  </a:lnTo>
                  <a:lnTo>
                    <a:pt x="158" y="5"/>
                  </a:lnTo>
                  <a:lnTo>
                    <a:pt x="158"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7" y="5"/>
                  </a:lnTo>
                  <a:lnTo>
                    <a:pt x="167" y="5"/>
                  </a:lnTo>
                  <a:lnTo>
                    <a:pt x="167" y="5"/>
                  </a:lnTo>
                  <a:lnTo>
                    <a:pt x="169" y="5"/>
                  </a:lnTo>
                  <a:lnTo>
                    <a:pt x="169" y="5"/>
                  </a:lnTo>
                  <a:lnTo>
                    <a:pt x="169" y="5"/>
                  </a:lnTo>
                  <a:lnTo>
                    <a:pt x="169" y="3"/>
                  </a:lnTo>
                  <a:lnTo>
                    <a:pt x="171" y="3"/>
                  </a:lnTo>
                  <a:lnTo>
                    <a:pt x="171" y="3"/>
                  </a:lnTo>
                  <a:lnTo>
                    <a:pt x="171" y="3"/>
                  </a:lnTo>
                  <a:lnTo>
                    <a:pt x="172" y="3"/>
                  </a:lnTo>
                  <a:lnTo>
                    <a:pt x="172" y="3"/>
                  </a:lnTo>
                  <a:lnTo>
                    <a:pt x="172" y="3"/>
                  </a:lnTo>
                  <a:lnTo>
                    <a:pt x="174" y="3"/>
                  </a:lnTo>
                  <a:lnTo>
                    <a:pt x="174" y="3"/>
                  </a:lnTo>
                  <a:lnTo>
                    <a:pt x="174" y="3"/>
                  </a:lnTo>
                  <a:lnTo>
                    <a:pt x="174" y="3"/>
                  </a:lnTo>
                  <a:lnTo>
                    <a:pt x="176" y="3"/>
                  </a:lnTo>
                  <a:lnTo>
                    <a:pt x="176" y="3"/>
                  </a:lnTo>
                  <a:lnTo>
                    <a:pt x="176" y="3"/>
                  </a:lnTo>
                  <a:lnTo>
                    <a:pt x="177" y="3"/>
                  </a:lnTo>
                  <a:lnTo>
                    <a:pt x="177" y="3"/>
                  </a:lnTo>
                  <a:lnTo>
                    <a:pt x="177" y="3"/>
                  </a:lnTo>
                  <a:lnTo>
                    <a:pt x="177"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89" y="3"/>
                  </a:lnTo>
                  <a:lnTo>
                    <a:pt x="190" y="3"/>
                  </a:lnTo>
                  <a:lnTo>
                    <a:pt x="190" y="3"/>
                  </a:lnTo>
                  <a:lnTo>
                    <a:pt x="190" y="1"/>
                  </a:lnTo>
                  <a:lnTo>
                    <a:pt x="192" y="1"/>
                  </a:lnTo>
                  <a:lnTo>
                    <a:pt x="192" y="1"/>
                  </a:lnTo>
                  <a:lnTo>
                    <a:pt x="192" y="1"/>
                  </a:lnTo>
                  <a:lnTo>
                    <a:pt x="194" y="1"/>
                  </a:lnTo>
                  <a:lnTo>
                    <a:pt x="194" y="1"/>
                  </a:lnTo>
                  <a:lnTo>
                    <a:pt x="194" y="1"/>
                  </a:lnTo>
                  <a:lnTo>
                    <a:pt x="194" y="1"/>
                  </a:lnTo>
                  <a:lnTo>
                    <a:pt x="195" y="1"/>
                  </a:lnTo>
                  <a:lnTo>
                    <a:pt x="195" y="1"/>
                  </a:lnTo>
                  <a:lnTo>
                    <a:pt x="195" y="1"/>
                  </a:lnTo>
                  <a:lnTo>
                    <a:pt x="197" y="1"/>
                  </a:lnTo>
                  <a:lnTo>
                    <a:pt x="197" y="1"/>
                  </a:lnTo>
                  <a:lnTo>
                    <a:pt x="197" y="1"/>
                  </a:lnTo>
                  <a:lnTo>
                    <a:pt x="197" y="1"/>
                  </a:lnTo>
                  <a:lnTo>
                    <a:pt x="198" y="1"/>
                  </a:lnTo>
                  <a:lnTo>
                    <a:pt x="198" y="1"/>
                  </a:lnTo>
                  <a:lnTo>
                    <a:pt x="198" y="1"/>
                  </a:lnTo>
                  <a:lnTo>
                    <a:pt x="200" y="1"/>
                  </a:lnTo>
                  <a:lnTo>
                    <a:pt x="200" y="1"/>
                  </a:lnTo>
                  <a:lnTo>
                    <a:pt x="200" y="1"/>
                  </a:lnTo>
                  <a:lnTo>
                    <a:pt x="200" y="1"/>
                  </a:lnTo>
                  <a:lnTo>
                    <a:pt x="202" y="1"/>
                  </a:lnTo>
                  <a:lnTo>
                    <a:pt x="202" y="1"/>
                  </a:lnTo>
                  <a:lnTo>
                    <a:pt x="202" y="1"/>
                  </a:lnTo>
                  <a:lnTo>
                    <a:pt x="203" y="1"/>
                  </a:lnTo>
                  <a:lnTo>
                    <a:pt x="203" y="1"/>
                  </a:lnTo>
                  <a:lnTo>
                    <a:pt x="203" y="1"/>
                  </a:lnTo>
                  <a:lnTo>
                    <a:pt x="205" y="1"/>
                  </a:lnTo>
                  <a:lnTo>
                    <a:pt x="205" y="1"/>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1" y="1"/>
                  </a:lnTo>
                  <a:lnTo>
                    <a:pt x="211" y="1"/>
                  </a:lnTo>
                  <a:lnTo>
                    <a:pt x="211" y="1"/>
                  </a:lnTo>
                  <a:lnTo>
                    <a:pt x="213" y="1"/>
                  </a:lnTo>
                  <a:lnTo>
                    <a:pt x="213" y="0"/>
                  </a:lnTo>
                  <a:lnTo>
                    <a:pt x="213" y="0"/>
                  </a:lnTo>
                  <a:lnTo>
                    <a:pt x="213" y="0"/>
                  </a:lnTo>
                  <a:lnTo>
                    <a:pt x="215" y="0"/>
                  </a:lnTo>
                  <a:lnTo>
                    <a:pt x="215" y="0"/>
                  </a:lnTo>
                  <a:lnTo>
                    <a:pt x="215" y="0"/>
                  </a:lnTo>
                  <a:lnTo>
                    <a:pt x="216"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lnTo>
                    <a:pt x="237" y="0"/>
                  </a:lnTo>
                  <a:lnTo>
                    <a:pt x="237" y="0"/>
                  </a:lnTo>
                  <a:lnTo>
                    <a:pt x="236" y="0"/>
                  </a:lnTo>
                  <a:lnTo>
                    <a:pt x="236" y="0"/>
                  </a:lnTo>
                  <a:lnTo>
                    <a:pt x="236" y="0"/>
                  </a:lnTo>
                  <a:lnTo>
                    <a:pt x="236"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3" y="1"/>
                  </a:lnTo>
                  <a:lnTo>
                    <a:pt x="211" y="1"/>
                  </a:lnTo>
                  <a:lnTo>
                    <a:pt x="211" y="1"/>
                  </a:lnTo>
                  <a:lnTo>
                    <a:pt x="211" y="1"/>
                  </a:lnTo>
                  <a:lnTo>
                    <a:pt x="210" y="1"/>
                  </a:lnTo>
                  <a:lnTo>
                    <a:pt x="210" y="1"/>
                  </a:lnTo>
                  <a:lnTo>
                    <a:pt x="210" y="1"/>
                  </a:lnTo>
                  <a:lnTo>
                    <a:pt x="208" y="1"/>
                  </a:lnTo>
                  <a:lnTo>
                    <a:pt x="208" y="1"/>
                  </a:lnTo>
                  <a:lnTo>
                    <a:pt x="208" y="1"/>
                  </a:lnTo>
                  <a:lnTo>
                    <a:pt x="208" y="1"/>
                  </a:lnTo>
                  <a:lnTo>
                    <a:pt x="207" y="1"/>
                  </a:lnTo>
                  <a:lnTo>
                    <a:pt x="207" y="1"/>
                  </a:lnTo>
                  <a:lnTo>
                    <a:pt x="207" y="1"/>
                  </a:lnTo>
                  <a:lnTo>
                    <a:pt x="205" y="1"/>
                  </a:lnTo>
                  <a:lnTo>
                    <a:pt x="205" y="1"/>
                  </a:lnTo>
                  <a:lnTo>
                    <a:pt x="205" y="1"/>
                  </a:lnTo>
                  <a:lnTo>
                    <a:pt x="205" y="1"/>
                  </a:lnTo>
                  <a:lnTo>
                    <a:pt x="203" y="1"/>
                  </a:lnTo>
                  <a:lnTo>
                    <a:pt x="203" y="1"/>
                  </a:lnTo>
                  <a:lnTo>
                    <a:pt x="203" y="1"/>
                  </a:lnTo>
                  <a:lnTo>
                    <a:pt x="202" y="1"/>
                  </a:lnTo>
                  <a:lnTo>
                    <a:pt x="202" y="1"/>
                  </a:lnTo>
                  <a:lnTo>
                    <a:pt x="202" y="1"/>
                  </a:lnTo>
                  <a:lnTo>
                    <a:pt x="200" y="1"/>
                  </a:lnTo>
                  <a:lnTo>
                    <a:pt x="200" y="1"/>
                  </a:lnTo>
                  <a:lnTo>
                    <a:pt x="200" y="1"/>
                  </a:lnTo>
                  <a:lnTo>
                    <a:pt x="200" y="1"/>
                  </a:lnTo>
                  <a:lnTo>
                    <a:pt x="198" y="1"/>
                  </a:lnTo>
                  <a:lnTo>
                    <a:pt x="198" y="1"/>
                  </a:lnTo>
                  <a:lnTo>
                    <a:pt x="198" y="1"/>
                  </a:lnTo>
                  <a:lnTo>
                    <a:pt x="197" y="1"/>
                  </a:lnTo>
                  <a:lnTo>
                    <a:pt x="197" y="1"/>
                  </a:lnTo>
                  <a:lnTo>
                    <a:pt x="197" y="1"/>
                  </a:lnTo>
                  <a:lnTo>
                    <a:pt x="197" y="1"/>
                  </a:lnTo>
                  <a:lnTo>
                    <a:pt x="195" y="1"/>
                  </a:lnTo>
                  <a:lnTo>
                    <a:pt x="195" y="1"/>
                  </a:lnTo>
                  <a:lnTo>
                    <a:pt x="195" y="1"/>
                  </a:lnTo>
                  <a:lnTo>
                    <a:pt x="194" y="1"/>
                  </a:lnTo>
                  <a:lnTo>
                    <a:pt x="194" y="1"/>
                  </a:lnTo>
                  <a:lnTo>
                    <a:pt x="194" y="1"/>
                  </a:lnTo>
                  <a:lnTo>
                    <a:pt x="194" y="1"/>
                  </a:lnTo>
                  <a:lnTo>
                    <a:pt x="192" y="1"/>
                  </a:lnTo>
                  <a:lnTo>
                    <a:pt x="192" y="1"/>
                  </a:lnTo>
                  <a:lnTo>
                    <a:pt x="192" y="1"/>
                  </a:lnTo>
                  <a:lnTo>
                    <a:pt x="190" y="1"/>
                  </a:lnTo>
                  <a:lnTo>
                    <a:pt x="190" y="3"/>
                  </a:lnTo>
                  <a:lnTo>
                    <a:pt x="190" y="3"/>
                  </a:lnTo>
                  <a:lnTo>
                    <a:pt x="189" y="3"/>
                  </a:lnTo>
                  <a:lnTo>
                    <a:pt x="189" y="3"/>
                  </a:lnTo>
                  <a:lnTo>
                    <a:pt x="189" y="3"/>
                  </a:lnTo>
                  <a:lnTo>
                    <a:pt x="189" y="3"/>
                  </a:lnTo>
                  <a:lnTo>
                    <a:pt x="187" y="3"/>
                  </a:lnTo>
                  <a:lnTo>
                    <a:pt x="187" y="3"/>
                  </a:lnTo>
                  <a:lnTo>
                    <a:pt x="187" y="3"/>
                  </a:lnTo>
                  <a:lnTo>
                    <a:pt x="185" y="3"/>
                  </a:lnTo>
                  <a:lnTo>
                    <a:pt x="185" y="3"/>
                  </a:lnTo>
                  <a:lnTo>
                    <a:pt x="185" y="3"/>
                  </a:lnTo>
                  <a:lnTo>
                    <a:pt x="185" y="3"/>
                  </a:lnTo>
                  <a:lnTo>
                    <a:pt x="184" y="3"/>
                  </a:lnTo>
                  <a:lnTo>
                    <a:pt x="184" y="3"/>
                  </a:lnTo>
                  <a:lnTo>
                    <a:pt x="184" y="3"/>
                  </a:lnTo>
                  <a:lnTo>
                    <a:pt x="182" y="3"/>
                  </a:lnTo>
                  <a:lnTo>
                    <a:pt x="182" y="3"/>
                  </a:lnTo>
                  <a:lnTo>
                    <a:pt x="182" y="3"/>
                  </a:lnTo>
                  <a:lnTo>
                    <a:pt x="182" y="3"/>
                  </a:lnTo>
                  <a:lnTo>
                    <a:pt x="181" y="3"/>
                  </a:lnTo>
                  <a:lnTo>
                    <a:pt x="181" y="3"/>
                  </a:lnTo>
                  <a:lnTo>
                    <a:pt x="181" y="3"/>
                  </a:lnTo>
                  <a:lnTo>
                    <a:pt x="179" y="3"/>
                  </a:lnTo>
                  <a:lnTo>
                    <a:pt x="179" y="3"/>
                  </a:lnTo>
                  <a:lnTo>
                    <a:pt x="179" y="3"/>
                  </a:lnTo>
                  <a:lnTo>
                    <a:pt x="177" y="3"/>
                  </a:lnTo>
                  <a:lnTo>
                    <a:pt x="177" y="3"/>
                  </a:lnTo>
                  <a:lnTo>
                    <a:pt x="177" y="3"/>
                  </a:lnTo>
                  <a:lnTo>
                    <a:pt x="177" y="3"/>
                  </a:lnTo>
                  <a:lnTo>
                    <a:pt x="176" y="3"/>
                  </a:lnTo>
                  <a:lnTo>
                    <a:pt x="176" y="3"/>
                  </a:lnTo>
                  <a:lnTo>
                    <a:pt x="176" y="3"/>
                  </a:lnTo>
                  <a:lnTo>
                    <a:pt x="174" y="3"/>
                  </a:lnTo>
                  <a:lnTo>
                    <a:pt x="174" y="3"/>
                  </a:lnTo>
                  <a:lnTo>
                    <a:pt x="174" y="3"/>
                  </a:lnTo>
                  <a:lnTo>
                    <a:pt x="174" y="3"/>
                  </a:lnTo>
                  <a:lnTo>
                    <a:pt x="172" y="3"/>
                  </a:lnTo>
                  <a:lnTo>
                    <a:pt x="172" y="3"/>
                  </a:lnTo>
                  <a:lnTo>
                    <a:pt x="172" y="3"/>
                  </a:lnTo>
                  <a:lnTo>
                    <a:pt x="171" y="3"/>
                  </a:lnTo>
                  <a:lnTo>
                    <a:pt x="171" y="3"/>
                  </a:lnTo>
                  <a:lnTo>
                    <a:pt x="171" y="3"/>
                  </a:lnTo>
                  <a:lnTo>
                    <a:pt x="169" y="3"/>
                  </a:lnTo>
                  <a:lnTo>
                    <a:pt x="169" y="5"/>
                  </a:lnTo>
                  <a:lnTo>
                    <a:pt x="169" y="5"/>
                  </a:lnTo>
                  <a:lnTo>
                    <a:pt x="169" y="5"/>
                  </a:lnTo>
                  <a:lnTo>
                    <a:pt x="167" y="5"/>
                  </a:lnTo>
                  <a:lnTo>
                    <a:pt x="167" y="5"/>
                  </a:lnTo>
                  <a:lnTo>
                    <a:pt x="167" y="5"/>
                  </a:lnTo>
                  <a:lnTo>
                    <a:pt x="166"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8" y="5"/>
                  </a:lnTo>
                  <a:lnTo>
                    <a:pt x="158" y="5"/>
                  </a:lnTo>
                  <a:lnTo>
                    <a:pt x="158" y="5"/>
                  </a:lnTo>
                  <a:lnTo>
                    <a:pt x="158" y="5"/>
                  </a:lnTo>
                  <a:lnTo>
                    <a:pt x="156" y="5"/>
                  </a:lnTo>
                  <a:lnTo>
                    <a:pt x="156" y="5"/>
                  </a:lnTo>
                  <a:lnTo>
                    <a:pt x="156" y="5"/>
                  </a:lnTo>
                  <a:lnTo>
                    <a:pt x="154" y="5"/>
                  </a:lnTo>
                  <a:lnTo>
                    <a:pt x="154" y="5"/>
                  </a:lnTo>
                  <a:lnTo>
                    <a:pt x="154" y="5"/>
                  </a:lnTo>
                  <a:lnTo>
                    <a:pt x="154" y="5"/>
                  </a:lnTo>
                  <a:lnTo>
                    <a:pt x="153" y="5"/>
                  </a:lnTo>
                  <a:lnTo>
                    <a:pt x="153" y="5"/>
                  </a:lnTo>
                  <a:lnTo>
                    <a:pt x="153" y="5"/>
                  </a:lnTo>
                  <a:lnTo>
                    <a:pt x="151" y="5"/>
                  </a:lnTo>
                  <a:lnTo>
                    <a:pt x="151" y="5"/>
                  </a:lnTo>
                  <a:lnTo>
                    <a:pt x="151" y="7"/>
                  </a:lnTo>
                  <a:lnTo>
                    <a:pt x="151" y="7"/>
                  </a:lnTo>
                  <a:lnTo>
                    <a:pt x="150" y="7"/>
                  </a:lnTo>
                  <a:lnTo>
                    <a:pt x="150" y="7"/>
                  </a:lnTo>
                  <a:lnTo>
                    <a:pt x="150" y="7"/>
                  </a:lnTo>
                  <a:lnTo>
                    <a:pt x="148" y="7"/>
                  </a:lnTo>
                  <a:lnTo>
                    <a:pt x="148" y="7"/>
                  </a:lnTo>
                  <a:lnTo>
                    <a:pt x="148" y="7"/>
                  </a:lnTo>
                  <a:lnTo>
                    <a:pt x="146" y="7"/>
                  </a:lnTo>
                  <a:lnTo>
                    <a:pt x="146" y="7"/>
                  </a:lnTo>
                  <a:lnTo>
                    <a:pt x="146" y="7"/>
                  </a:lnTo>
                  <a:lnTo>
                    <a:pt x="146" y="7"/>
                  </a:lnTo>
                  <a:lnTo>
                    <a:pt x="145" y="7"/>
                  </a:lnTo>
                  <a:lnTo>
                    <a:pt x="145" y="7"/>
                  </a:lnTo>
                  <a:lnTo>
                    <a:pt x="145" y="7"/>
                  </a:lnTo>
                  <a:lnTo>
                    <a:pt x="143" y="7"/>
                  </a:lnTo>
                  <a:lnTo>
                    <a:pt x="143" y="7"/>
                  </a:lnTo>
                  <a:lnTo>
                    <a:pt x="143" y="7"/>
                  </a:lnTo>
                  <a:lnTo>
                    <a:pt x="143" y="7"/>
                  </a:lnTo>
                  <a:lnTo>
                    <a:pt x="141" y="7"/>
                  </a:lnTo>
                  <a:lnTo>
                    <a:pt x="141" y="7"/>
                  </a:lnTo>
                  <a:lnTo>
                    <a:pt x="141" y="7"/>
                  </a:lnTo>
                  <a:lnTo>
                    <a:pt x="140" y="7"/>
                  </a:lnTo>
                  <a:lnTo>
                    <a:pt x="140" y="7"/>
                  </a:lnTo>
                  <a:lnTo>
                    <a:pt x="140" y="7"/>
                  </a:lnTo>
                  <a:lnTo>
                    <a:pt x="140" y="7"/>
                  </a:lnTo>
                  <a:lnTo>
                    <a:pt x="138" y="7"/>
                  </a:lnTo>
                  <a:lnTo>
                    <a:pt x="138" y="7"/>
                  </a:lnTo>
                  <a:lnTo>
                    <a:pt x="138" y="7"/>
                  </a:lnTo>
                  <a:lnTo>
                    <a:pt x="137" y="7"/>
                  </a:lnTo>
                  <a:lnTo>
                    <a:pt x="137" y="7"/>
                  </a:lnTo>
                  <a:lnTo>
                    <a:pt x="137" y="7"/>
                  </a:lnTo>
                  <a:lnTo>
                    <a:pt x="135" y="7"/>
                  </a:lnTo>
                  <a:lnTo>
                    <a:pt x="135" y="7"/>
                  </a:lnTo>
                  <a:lnTo>
                    <a:pt x="135" y="7"/>
                  </a:lnTo>
                  <a:lnTo>
                    <a:pt x="135" y="7"/>
                  </a:lnTo>
                  <a:lnTo>
                    <a:pt x="133" y="7"/>
                  </a:lnTo>
                  <a:lnTo>
                    <a:pt x="133" y="7"/>
                  </a:lnTo>
                  <a:lnTo>
                    <a:pt x="133" y="7"/>
                  </a:lnTo>
                  <a:lnTo>
                    <a:pt x="132" y="7"/>
                  </a:lnTo>
                  <a:lnTo>
                    <a:pt x="132" y="7"/>
                  </a:lnTo>
                  <a:lnTo>
                    <a:pt x="132" y="7"/>
                  </a:lnTo>
                  <a:lnTo>
                    <a:pt x="132" y="7"/>
                  </a:lnTo>
                  <a:lnTo>
                    <a:pt x="130" y="7"/>
                  </a:lnTo>
                  <a:lnTo>
                    <a:pt x="130" y="7"/>
                  </a:lnTo>
                  <a:lnTo>
                    <a:pt x="130" y="7"/>
                  </a:lnTo>
                  <a:lnTo>
                    <a:pt x="128" y="7"/>
                  </a:lnTo>
                  <a:lnTo>
                    <a:pt x="128" y="7"/>
                  </a:lnTo>
                  <a:lnTo>
                    <a:pt x="128" y="7"/>
                  </a:lnTo>
                  <a:lnTo>
                    <a:pt x="127" y="7"/>
                  </a:lnTo>
                  <a:lnTo>
                    <a:pt x="127" y="7"/>
                  </a:lnTo>
                  <a:lnTo>
                    <a:pt x="127" y="7"/>
                  </a:lnTo>
                  <a:lnTo>
                    <a:pt x="127" y="7"/>
                  </a:lnTo>
                  <a:lnTo>
                    <a:pt x="125" y="8"/>
                  </a:lnTo>
                  <a:lnTo>
                    <a:pt x="125" y="8"/>
                  </a:lnTo>
                  <a:lnTo>
                    <a:pt x="125" y="8"/>
                  </a:lnTo>
                  <a:lnTo>
                    <a:pt x="124" y="8"/>
                  </a:lnTo>
                  <a:lnTo>
                    <a:pt x="124" y="8"/>
                  </a:lnTo>
                  <a:lnTo>
                    <a:pt x="124" y="8"/>
                  </a:lnTo>
                  <a:lnTo>
                    <a:pt x="124" y="8"/>
                  </a:lnTo>
                  <a:lnTo>
                    <a:pt x="122" y="8"/>
                  </a:lnTo>
                  <a:lnTo>
                    <a:pt x="122" y="8"/>
                  </a:lnTo>
                  <a:lnTo>
                    <a:pt x="122" y="8"/>
                  </a:lnTo>
                  <a:lnTo>
                    <a:pt x="120" y="8"/>
                  </a:lnTo>
                  <a:lnTo>
                    <a:pt x="120" y="8"/>
                  </a:lnTo>
                  <a:lnTo>
                    <a:pt x="120" y="8"/>
                  </a:lnTo>
                  <a:lnTo>
                    <a:pt x="120" y="8"/>
                  </a:lnTo>
                  <a:lnTo>
                    <a:pt x="119" y="8"/>
                  </a:lnTo>
                  <a:lnTo>
                    <a:pt x="119" y="8"/>
                  </a:lnTo>
                  <a:lnTo>
                    <a:pt x="119" y="8"/>
                  </a:lnTo>
                  <a:lnTo>
                    <a:pt x="117" y="8"/>
                  </a:lnTo>
                  <a:lnTo>
                    <a:pt x="117" y="8"/>
                  </a:lnTo>
                  <a:lnTo>
                    <a:pt x="117" y="8"/>
                  </a:lnTo>
                  <a:lnTo>
                    <a:pt x="115" y="8"/>
                  </a:lnTo>
                  <a:lnTo>
                    <a:pt x="115" y="8"/>
                  </a:lnTo>
                  <a:lnTo>
                    <a:pt x="115" y="8"/>
                  </a:lnTo>
                  <a:lnTo>
                    <a:pt x="115" y="8"/>
                  </a:lnTo>
                  <a:lnTo>
                    <a:pt x="114" y="8"/>
                  </a:lnTo>
                  <a:lnTo>
                    <a:pt x="114" y="8"/>
                  </a:lnTo>
                  <a:lnTo>
                    <a:pt x="114" y="8"/>
                  </a:lnTo>
                  <a:lnTo>
                    <a:pt x="112" y="8"/>
                  </a:lnTo>
                  <a:lnTo>
                    <a:pt x="112" y="8"/>
                  </a:lnTo>
                  <a:lnTo>
                    <a:pt x="112" y="8"/>
                  </a:lnTo>
                  <a:lnTo>
                    <a:pt x="112" y="8"/>
                  </a:lnTo>
                  <a:lnTo>
                    <a:pt x="111" y="8"/>
                  </a:lnTo>
                  <a:lnTo>
                    <a:pt x="111" y="8"/>
                  </a:lnTo>
                  <a:lnTo>
                    <a:pt x="111" y="8"/>
                  </a:lnTo>
                  <a:lnTo>
                    <a:pt x="109" y="8"/>
                  </a:lnTo>
                  <a:lnTo>
                    <a:pt x="109" y="8"/>
                  </a:lnTo>
                  <a:lnTo>
                    <a:pt x="109" y="8"/>
                  </a:lnTo>
                  <a:lnTo>
                    <a:pt x="109" y="8"/>
                  </a:lnTo>
                  <a:lnTo>
                    <a:pt x="107" y="8"/>
                  </a:lnTo>
                  <a:lnTo>
                    <a:pt x="107" y="10"/>
                  </a:lnTo>
                  <a:lnTo>
                    <a:pt x="107" y="10"/>
                  </a:lnTo>
                  <a:lnTo>
                    <a:pt x="106" y="10"/>
                  </a:lnTo>
                  <a:lnTo>
                    <a:pt x="106" y="10"/>
                  </a:lnTo>
                  <a:lnTo>
                    <a:pt x="106" y="10"/>
                  </a:lnTo>
                  <a:lnTo>
                    <a:pt x="104" y="10"/>
                  </a:lnTo>
                  <a:lnTo>
                    <a:pt x="104" y="10"/>
                  </a:lnTo>
                  <a:lnTo>
                    <a:pt x="104" y="10"/>
                  </a:lnTo>
                  <a:lnTo>
                    <a:pt x="104" y="10"/>
                  </a:lnTo>
                  <a:lnTo>
                    <a:pt x="102" y="10"/>
                  </a:lnTo>
                  <a:lnTo>
                    <a:pt x="102" y="10"/>
                  </a:lnTo>
                  <a:lnTo>
                    <a:pt x="102" y="10"/>
                  </a:lnTo>
                  <a:lnTo>
                    <a:pt x="101" y="10"/>
                  </a:lnTo>
                  <a:lnTo>
                    <a:pt x="101" y="10"/>
                  </a:lnTo>
                  <a:lnTo>
                    <a:pt x="101" y="10"/>
                  </a:lnTo>
                  <a:lnTo>
                    <a:pt x="101" y="10"/>
                  </a:lnTo>
                  <a:lnTo>
                    <a:pt x="99" y="10"/>
                  </a:lnTo>
                  <a:lnTo>
                    <a:pt x="99" y="10"/>
                  </a:lnTo>
                  <a:lnTo>
                    <a:pt x="99" y="10"/>
                  </a:lnTo>
                  <a:lnTo>
                    <a:pt x="98" y="10"/>
                  </a:lnTo>
                  <a:lnTo>
                    <a:pt x="98" y="10"/>
                  </a:lnTo>
                  <a:lnTo>
                    <a:pt x="98" y="10"/>
                  </a:lnTo>
                  <a:lnTo>
                    <a:pt x="96"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89" y="10"/>
                  </a:lnTo>
                  <a:lnTo>
                    <a:pt x="89" y="10"/>
                  </a:lnTo>
                  <a:lnTo>
                    <a:pt x="89" y="10"/>
                  </a:lnTo>
                  <a:lnTo>
                    <a:pt x="89" y="10"/>
                  </a:lnTo>
                  <a:lnTo>
                    <a:pt x="88" y="10"/>
                  </a:lnTo>
                  <a:lnTo>
                    <a:pt x="88" y="10"/>
                  </a:lnTo>
                  <a:lnTo>
                    <a:pt x="88" y="10"/>
                  </a:lnTo>
                  <a:lnTo>
                    <a:pt x="86" y="10"/>
                  </a:lnTo>
                  <a:lnTo>
                    <a:pt x="86" y="10"/>
                  </a:lnTo>
                  <a:lnTo>
                    <a:pt x="86" y="10"/>
                  </a:lnTo>
                  <a:lnTo>
                    <a:pt x="84" y="10"/>
                  </a:lnTo>
                  <a:lnTo>
                    <a:pt x="84" y="10"/>
                  </a:lnTo>
                  <a:lnTo>
                    <a:pt x="84" y="10"/>
                  </a:lnTo>
                  <a:lnTo>
                    <a:pt x="84" y="10"/>
                  </a:lnTo>
                  <a:lnTo>
                    <a:pt x="83" y="10"/>
                  </a:lnTo>
                  <a:lnTo>
                    <a:pt x="83" y="10"/>
                  </a:lnTo>
                  <a:lnTo>
                    <a:pt x="83" y="10"/>
                  </a:lnTo>
                  <a:lnTo>
                    <a:pt x="81" y="10"/>
                  </a:lnTo>
                  <a:lnTo>
                    <a:pt x="81" y="10"/>
                  </a:lnTo>
                  <a:lnTo>
                    <a:pt x="81" y="10"/>
                  </a:lnTo>
                  <a:lnTo>
                    <a:pt x="81" y="10"/>
                  </a:lnTo>
                  <a:lnTo>
                    <a:pt x="80" y="12"/>
                  </a:lnTo>
                  <a:lnTo>
                    <a:pt x="80" y="12"/>
                  </a:lnTo>
                  <a:lnTo>
                    <a:pt x="80" y="12"/>
                  </a:lnTo>
                  <a:lnTo>
                    <a:pt x="78" y="12"/>
                  </a:lnTo>
                  <a:lnTo>
                    <a:pt x="78" y="12"/>
                  </a:lnTo>
                  <a:lnTo>
                    <a:pt x="78" y="12"/>
                  </a:lnTo>
                  <a:lnTo>
                    <a:pt x="78" y="12"/>
                  </a:lnTo>
                  <a:lnTo>
                    <a:pt x="76" y="12"/>
                  </a:lnTo>
                  <a:lnTo>
                    <a:pt x="76" y="12"/>
                  </a:lnTo>
                  <a:lnTo>
                    <a:pt x="76" y="12"/>
                  </a:lnTo>
                  <a:lnTo>
                    <a:pt x="75" y="12"/>
                  </a:lnTo>
                  <a:lnTo>
                    <a:pt x="75" y="12"/>
                  </a:lnTo>
                  <a:lnTo>
                    <a:pt x="75" y="12"/>
                  </a:lnTo>
                  <a:lnTo>
                    <a:pt x="73" y="12"/>
                  </a:lnTo>
                  <a:lnTo>
                    <a:pt x="73" y="12"/>
                  </a:lnTo>
                  <a:lnTo>
                    <a:pt x="73" y="12"/>
                  </a:lnTo>
                  <a:lnTo>
                    <a:pt x="73" y="12"/>
                  </a:lnTo>
                  <a:lnTo>
                    <a:pt x="71" y="12"/>
                  </a:lnTo>
                  <a:lnTo>
                    <a:pt x="71" y="12"/>
                  </a:lnTo>
                  <a:lnTo>
                    <a:pt x="71" y="12"/>
                  </a:lnTo>
                  <a:lnTo>
                    <a:pt x="70" y="12"/>
                  </a:lnTo>
                  <a:lnTo>
                    <a:pt x="70" y="12"/>
                  </a:lnTo>
                  <a:lnTo>
                    <a:pt x="70" y="12"/>
                  </a:lnTo>
                  <a:lnTo>
                    <a:pt x="70" y="12"/>
                  </a:lnTo>
                  <a:lnTo>
                    <a:pt x="68" y="12"/>
                  </a:lnTo>
                  <a:lnTo>
                    <a:pt x="68" y="12"/>
                  </a:lnTo>
                  <a:lnTo>
                    <a:pt x="68" y="12"/>
                  </a:lnTo>
                  <a:lnTo>
                    <a:pt x="67" y="12"/>
                  </a:lnTo>
                  <a:lnTo>
                    <a:pt x="67" y="12"/>
                  </a:lnTo>
                  <a:lnTo>
                    <a:pt x="67" y="12"/>
                  </a:lnTo>
                  <a:lnTo>
                    <a:pt x="65" y="12"/>
                  </a:lnTo>
                  <a:lnTo>
                    <a:pt x="65" y="12"/>
                  </a:lnTo>
                  <a:lnTo>
                    <a:pt x="65" y="13"/>
                  </a:lnTo>
                  <a:lnTo>
                    <a:pt x="65" y="13"/>
                  </a:lnTo>
                  <a:lnTo>
                    <a:pt x="63" y="13"/>
                  </a:lnTo>
                  <a:lnTo>
                    <a:pt x="63" y="13"/>
                  </a:lnTo>
                  <a:lnTo>
                    <a:pt x="63" y="13"/>
                  </a:lnTo>
                  <a:lnTo>
                    <a:pt x="62" y="13"/>
                  </a:lnTo>
                  <a:lnTo>
                    <a:pt x="62" y="13"/>
                  </a:lnTo>
                  <a:lnTo>
                    <a:pt x="62" y="13"/>
                  </a:lnTo>
                  <a:lnTo>
                    <a:pt x="62" y="13"/>
                  </a:lnTo>
                  <a:lnTo>
                    <a:pt x="60" y="13"/>
                  </a:lnTo>
                  <a:lnTo>
                    <a:pt x="60" y="13"/>
                  </a:lnTo>
                  <a:lnTo>
                    <a:pt x="60" y="13"/>
                  </a:lnTo>
                  <a:lnTo>
                    <a:pt x="58" y="13"/>
                  </a:lnTo>
                  <a:lnTo>
                    <a:pt x="58" y="13"/>
                  </a:lnTo>
                  <a:lnTo>
                    <a:pt x="58" y="13"/>
                  </a:lnTo>
                  <a:lnTo>
                    <a:pt x="58" y="13"/>
                  </a:lnTo>
                  <a:lnTo>
                    <a:pt x="57" y="13"/>
                  </a:lnTo>
                  <a:lnTo>
                    <a:pt x="57" y="13"/>
                  </a:lnTo>
                  <a:lnTo>
                    <a:pt x="57" y="13"/>
                  </a:lnTo>
                  <a:lnTo>
                    <a:pt x="55" y="13"/>
                  </a:lnTo>
                  <a:lnTo>
                    <a:pt x="55" y="13"/>
                  </a:lnTo>
                  <a:lnTo>
                    <a:pt x="55" y="13"/>
                  </a:lnTo>
                  <a:lnTo>
                    <a:pt x="54" y="13"/>
                  </a:lnTo>
                  <a:lnTo>
                    <a:pt x="54" y="13"/>
                  </a:lnTo>
                  <a:lnTo>
                    <a:pt x="54" y="13"/>
                  </a:lnTo>
                  <a:lnTo>
                    <a:pt x="54" y="13"/>
                  </a:lnTo>
                  <a:lnTo>
                    <a:pt x="52" y="13"/>
                  </a:lnTo>
                  <a:lnTo>
                    <a:pt x="52" y="13"/>
                  </a:lnTo>
                  <a:lnTo>
                    <a:pt x="52" y="13"/>
                  </a:lnTo>
                  <a:lnTo>
                    <a:pt x="50" y="13"/>
                  </a:lnTo>
                  <a:lnTo>
                    <a:pt x="50" y="13"/>
                  </a:lnTo>
                  <a:lnTo>
                    <a:pt x="50" y="13"/>
                  </a:lnTo>
                  <a:lnTo>
                    <a:pt x="50" y="13"/>
                  </a:lnTo>
                  <a:lnTo>
                    <a:pt x="49" y="13"/>
                  </a:lnTo>
                  <a:lnTo>
                    <a:pt x="49" y="13"/>
                  </a:lnTo>
                  <a:lnTo>
                    <a:pt x="49" y="13"/>
                  </a:lnTo>
                  <a:lnTo>
                    <a:pt x="47" y="13"/>
                  </a:lnTo>
                  <a:lnTo>
                    <a:pt x="47" y="13"/>
                  </a:lnTo>
                  <a:lnTo>
                    <a:pt x="47" y="13"/>
                  </a:lnTo>
                  <a:lnTo>
                    <a:pt x="47" y="13"/>
                  </a:lnTo>
                  <a:lnTo>
                    <a:pt x="45" y="13"/>
                  </a:lnTo>
                  <a:lnTo>
                    <a:pt x="45" y="13"/>
                  </a:lnTo>
                  <a:lnTo>
                    <a:pt x="45" y="13"/>
                  </a:lnTo>
                  <a:lnTo>
                    <a:pt x="44" y="13"/>
                  </a:lnTo>
                  <a:lnTo>
                    <a:pt x="44" y="13"/>
                  </a:lnTo>
                  <a:lnTo>
                    <a:pt x="44" y="13"/>
                  </a:lnTo>
                  <a:lnTo>
                    <a:pt x="42" y="13"/>
                  </a:lnTo>
                  <a:lnTo>
                    <a:pt x="42" y="13"/>
                  </a:lnTo>
                  <a:lnTo>
                    <a:pt x="42" y="13"/>
                  </a:lnTo>
                  <a:lnTo>
                    <a:pt x="42" y="13"/>
                  </a:lnTo>
                  <a:lnTo>
                    <a:pt x="41" y="13"/>
                  </a:lnTo>
                  <a:lnTo>
                    <a:pt x="41" y="13"/>
                  </a:lnTo>
                  <a:lnTo>
                    <a:pt x="41" y="13"/>
                  </a:lnTo>
                  <a:lnTo>
                    <a:pt x="39" y="13"/>
                  </a:lnTo>
                  <a:lnTo>
                    <a:pt x="39" y="15"/>
                  </a:lnTo>
                  <a:lnTo>
                    <a:pt x="39" y="15"/>
                  </a:lnTo>
                  <a:lnTo>
                    <a:pt x="39" y="15"/>
                  </a:lnTo>
                  <a:lnTo>
                    <a:pt x="37" y="15"/>
                  </a:lnTo>
                  <a:lnTo>
                    <a:pt x="37" y="15"/>
                  </a:lnTo>
                  <a:lnTo>
                    <a:pt x="37" y="15"/>
                  </a:lnTo>
                  <a:lnTo>
                    <a:pt x="36" y="15"/>
                  </a:lnTo>
                  <a:lnTo>
                    <a:pt x="36" y="15"/>
                  </a:lnTo>
                  <a:lnTo>
                    <a:pt x="36" y="15"/>
                  </a:lnTo>
                  <a:lnTo>
                    <a:pt x="34" y="15"/>
                  </a:lnTo>
                  <a:lnTo>
                    <a:pt x="34" y="15"/>
                  </a:lnTo>
                  <a:lnTo>
                    <a:pt x="34" y="15"/>
                  </a:lnTo>
                  <a:lnTo>
                    <a:pt x="34" y="15"/>
                  </a:lnTo>
                  <a:lnTo>
                    <a:pt x="32" y="15"/>
                  </a:lnTo>
                  <a:lnTo>
                    <a:pt x="32" y="15"/>
                  </a:lnTo>
                  <a:lnTo>
                    <a:pt x="32" y="15"/>
                  </a:lnTo>
                  <a:lnTo>
                    <a:pt x="31" y="15"/>
                  </a:lnTo>
                  <a:lnTo>
                    <a:pt x="31" y="15"/>
                  </a:lnTo>
                  <a:lnTo>
                    <a:pt x="31" y="15"/>
                  </a:lnTo>
                  <a:lnTo>
                    <a:pt x="31" y="15"/>
                  </a:lnTo>
                  <a:lnTo>
                    <a:pt x="29" y="15"/>
                  </a:lnTo>
                  <a:lnTo>
                    <a:pt x="29" y="15"/>
                  </a:lnTo>
                  <a:lnTo>
                    <a:pt x="29" y="15"/>
                  </a:lnTo>
                  <a:lnTo>
                    <a:pt x="28" y="15"/>
                  </a:lnTo>
                  <a:lnTo>
                    <a:pt x="28" y="15"/>
                  </a:lnTo>
                  <a:lnTo>
                    <a:pt x="28" y="15"/>
                  </a:lnTo>
                  <a:lnTo>
                    <a:pt x="28" y="15"/>
                  </a:lnTo>
                  <a:lnTo>
                    <a:pt x="26" y="15"/>
                  </a:lnTo>
                  <a:lnTo>
                    <a:pt x="26" y="15"/>
                  </a:lnTo>
                  <a:lnTo>
                    <a:pt x="26" y="15"/>
                  </a:lnTo>
                  <a:lnTo>
                    <a:pt x="24" y="15"/>
                  </a:lnTo>
                  <a:lnTo>
                    <a:pt x="24" y="15"/>
                  </a:lnTo>
                  <a:lnTo>
                    <a:pt x="24" y="15"/>
                  </a:lnTo>
                  <a:lnTo>
                    <a:pt x="23" y="17"/>
                  </a:lnTo>
                  <a:lnTo>
                    <a:pt x="23" y="17"/>
                  </a:lnTo>
                  <a:lnTo>
                    <a:pt x="23" y="17"/>
                  </a:lnTo>
                  <a:lnTo>
                    <a:pt x="23" y="17"/>
                  </a:lnTo>
                  <a:lnTo>
                    <a:pt x="21" y="17"/>
                  </a:lnTo>
                  <a:lnTo>
                    <a:pt x="21" y="17"/>
                  </a:lnTo>
                  <a:lnTo>
                    <a:pt x="21" y="17"/>
                  </a:lnTo>
                  <a:lnTo>
                    <a:pt x="19" y="17"/>
                  </a:lnTo>
                  <a:lnTo>
                    <a:pt x="19" y="17"/>
                  </a:lnTo>
                  <a:lnTo>
                    <a:pt x="19" y="17"/>
                  </a:lnTo>
                  <a:lnTo>
                    <a:pt x="19" y="17"/>
                  </a:lnTo>
                  <a:lnTo>
                    <a:pt x="18" y="17"/>
                  </a:lnTo>
                  <a:lnTo>
                    <a:pt x="18" y="17"/>
                  </a:lnTo>
                  <a:lnTo>
                    <a:pt x="18" y="17"/>
                  </a:lnTo>
                  <a:lnTo>
                    <a:pt x="16" y="17"/>
                  </a:lnTo>
                  <a:lnTo>
                    <a:pt x="16" y="17"/>
                  </a:lnTo>
                  <a:lnTo>
                    <a:pt x="16" y="17"/>
                  </a:lnTo>
                  <a:lnTo>
                    <a:pt x="16" y="17"/>
                  </a:lnTo>
                  <a:lnTo>
                    <a:pt x="15" y="17"/>
                  </a:lnTo>
                  <a:lnTo>
                    <a:pt x="15" y="17"/>
                  </a:lnTo>
                  <a:lnTo>
                    <a:pt x="15" y="17"/>
                  </a:lnTo>
                  <a:lnTo>
                    <a:pt x="13" y="17"/>
                  </a:lnTo>
                  <a:lnTo>
                    <a:pt x="13" y="17"/>
                  </a:lnTo>
                  <a:lnTo>
                    <a:pt x="13" y="17"/>
                  </a:lnTo>
                  <a:lnTo>
                    <a:pt x="11" y="17"/>
                  </a:lnTo>
                  <a:lnTo>
                    <a:pt x="11" y="17"/>
                  </a:lnTo>
                  <a:lnTo>
                    <a:pt x="11" y="17"/>
                  </a:lnTo>
                  <a:lnTo>
                    <a:pt x="11" y="17"/>
                  </a:lnTo>
                  <a:lnTo>
                    <a:pt x="10" y="17"/>
                  </a:lnTo>
                  <a:lnTo>
                    <a:pt x="10" y="17"/>
                  </a:lnTo>
                  <a:lnTo>
                    <a:pt x="10" y="17"/>
                  </a:lnTo>
                  <a:lnTo>
                    <a:pt x="8" y="17"/>
                  </a:lnTo>
                  <a:lnTo>
                    <a:pt x="8" y="17"/>
                  </a:lnTo>
                  <a:lnTo>
                    <a:pt x="8" y="17"/>
                  </a:lnTo>
                  <a:lnTo>
                    <a:pt x="8" y="17"/>
                  </a:lnTo>
                  <a:lnTo>
                    <a:pt x="6" y="17"/>
                  </a:lnTo>
                  <a:lnTo>
                    <a:pt x="6" y="17"/>
                  </a:lnTo>
                  <a:lnTo>
                    <a:pt x="6" y="17"/>
                  </a:lnTo>
                  <a:lnTo>
                    <a:pt x="5" y="17"/>
                  </a:lnTo>
                  <a:lnTo>
                    <a:pt x="5" y="17"/>
                  </a:lnTo>
                  <a:lnTo>
                    <a:pt x="5" y="17"/>
                  </a:lnTo>
                  <a:lnTo>
                    <a:pt x="3" y="17"/>
                  </a:lnTo>
                  <a:lnTo>
                    <a:pt x="3" y="17"/>
                  </a:lnTo>
                  <a:lnTo>
                    <a:pt x="3" y="17"/>
                  </a:lnTo>
                  <a:lnTo>
                    <a:pt x="3" y="17"/>
                  </a:lnTo>
                  <a:lnTo>
                    <a:pt x="1" y="19"/>
                  </a:lnTo>
                  <a:lnTo>
                    <a:pt x="1" y="19"/>
                  </a:lnTo>
                  <a:lnTo>
                    <a:pt x="1" y="19"/>
                  </a:lnTo>
                  <a:lnTo>
                    <a:pt x="0" y="19"/>
                  </a:lnTo>
                  <a:lnTo>
                    <a:pt x="0" y="19"/>
                  </a:lnTo>
                  <a:lnTo>
                    <a:pt x="0" y="19"/>
                  </a:lnTo>
                  <a:close/>
                </a:path>
              </a:pathLst>
            </a:custGeom>
            <a:solidFill>
              <a:srgbClr val="00ccff"/>
            </a:solidFill>
            <a:ln w="0">
              <a:noFill/>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67" name=""/>
            <p:cNvSpPr/>
            <p:nvPr/>
          </p:nvSpPr>
          <p:spPr>
            <a:xfrm>
              <a:off x="2876760" y="6218280"/>
              <a:ext cx="188640" cy="14400"/>
            </a:xfrm>
            <a:custGeom>
              <a:avLst/>
              <a:gdLst/>
              <a:ahLst/>
              <a:rect l="l" t="t" r="r" b="b"/>
              <a:pathLst>
                <a:path w="237" h="19">
                  <a:moveTo>
                    <a:pt x="0" y="19"/>
                  </a:moveTo>
                  <a:lnTo>
                    <a:pt x="0" y="19"/>
                  </a:lnTo>
                  <a:lnTo>
                    <a:pt x="0" y="19"/>
                  </a:lnTo>
                  <a:lnTo>
                    <a:pt x="1" y="19"/>
                  </a:lnTo>
                  <a:lnTo>
                    <a:pt x="1" y="19"/>
                  </a:lnTo>
                  <a:lnTo>
                    <a:pt x="1" y="19"/>
                  </a:lnTo>
                  <a:lnTo>
                    <a:pt x="3" y="17"/>
                  </a:lnTo>
                  <a:lnTo>
                    <a:pt x="3" y="17"/>
                  </a:lnTo>
                  <a:lnTo>
                    <a:pt x="3" y="17"/>
                  </a:lnTo>
                  <a:lnTo>
                    <a:pt x="3" y="17"/>
                  </a:lnTo>
                  <a:lnTo>
                    <a:pt x="5" y="17"/>
                  </a:lnTo>
                  <a:lnTo>
                    <a:pt x="5" y="17"/>
                  </a:lnTo>
                  <a:lnTo>
                    <a:pt x="5" y="17"/>
                  </a:lnTo>
                  <a:lnTo>
                    <a:pt x="6" y="17"/>
                  </a:lnTo>
                  <a:lnTo>
                    <a:pt x="6" y="17"/>
                  </a:lnTo>
                  <a:lnTo>
                    <a:pt x="6" y="17"/>
                  </a:lnTo>
                  <a:lnTo>
                    <a:pt x="8" y="17"/>
                  </a:lnTo>
                  <a:lnTo>
                    <a:pt x="8" y="17"/>
                  </a:lnTo>
                  <a:lnTo>
                    <a:pt x="8" y="17"/>
                  </a:lnTo>
                  <a:lnTo>
                    <a:pt x="8" y="17"/>
                  </a:lnTo>
                  <a:lnTo>
                    <a:pt x="10" y="17"/>
                  </a:lnTo>
                  <a:lnTo>
                    <a:pt x="10" y="17"/>
                  </a:lnTo>
                  <a:lnTo>
                    <a:pt x="10" y="17"/>
                  </a:lnTo>
                  <a:lnTo>
                    <a:pt x="11" y="17"/>
                  </a:lnTo>
                  <a:lnTo>
                    <a:pt x="11" y="17"/>
                  </a:lnTo>
                  <a:lnTo>
                    <a:pt x="11" y="17"/>
                  </a:lnTo>
                  <a:lnTo>
                    <a:pt x="11" y="17"/>
                  </a:lnTo>
                  <a:lnTo>
                    <a:pt x="13" y="17"/>
                  </a:lnTo>
                  <a:lnTo>
                    <a:pt x="13" y="17"/>
                  </a:lnTo>
                  <a:lnTo>
                    <a:pt x="13" y="17"/>
                  </a:lnTo>
                  <a:lnTo>
                    <a:pt x="15" y="17"/>
                  </a:lnTo>
                  <a:lnTo>
                    <a:pt x="15" y="17"/>
                  </a:lnTo>
                  <a:lnTo>
                    <a:pt x="15" y="17"/>
                  </a:lnTo>
                  <a:lnTo>
                    <a:pt x="16" y="17"/>
                  </a:lnTo>
                  <a:lnTo>
                    <a:pt x="16" y="17"/>
                  </a:lnTo>
                  <a:lnTo>
                    <a:pt x="16" y="17"/>
                  </a:lnTo>
                  <a:lnTo>
                    <a:pt x="16" y="17"/>
                  </a:lnTo>
                  <a:lnTo>
                    <a:pt x="18" y="17"/>
                  </a:lnTo>
                  <a:lnTo>
                    <a:pt x="18" y="17"/>
                  </a:lnTo>
                  <a:lnTo>
                    <a:pt x="18" y="17"/>
                  </a:lnTo>
                  <a:lnTo>
                    <a:pt x="19" y="17"/>
                  </a:lnTo>
                  <a:lnTo>
                    <a:pt x="19" y="17"/>
                  </a:lnTo>
                  <a:lnTo>
                    <a:pt x="19" y="17"/>
                  </a:lnTo>
                  <a:lnTo>
                    <a:pt x="19" y="17"/>
                  </a:lnTo>
                  <a:lnTo>
                    <a:pt x="21" y="17"/>
                  </a:lnTo>
                  <a:lnTo>
                    <a:pt x="21" y="17"/>
                  </a:lnTo>
                  <a:lnTo>
                    <a:pt x="21" y="17"/>
                  </a:lnTo>
                  <a:lnTo>
                    <a:pt x="23" y="17"/>
                  </a:lnTo>
                  <a:lnTo>
                    <a:pt x="23" y="17"/>
                  </a:lnTo>
                  <a:lnTo>
                    <a:pt x="23" y="17"/>
                  </a:lnTo>
                  <a:lnTo>
                    <a:pt x="23" y="17"/>
                  </a:lnTo>
                  <a:lnTo>
                    <a:pt x="24" y="15"/>
                  </a:lnTo>
                  <a:lnTo>
                    <a:pt x="24" y="15"/>
                  </a:lnTo>
                  <a:lnTo>
                    <a:pt x="24" y="15"/>
                  </a:lnTo>
                  <a:lnTo>
                    <a:pt x="26" y="15"/>
                  </a:lnTo>
                  <a:lnTo>
                    <a:pt x="26" y="15"/>
                  </a:lnTo>
                  <a:lnTo>
                    <a:pt x="26" y="15"/>
                  </a:lnTo>
                  <a:lnTo>
                    <a:pt x="28" y="15"/>
                  </a:lnTo>
                  <a:lnTo>
                    <a:pt x="28" y="15"/>
                  </a:lnTo>
                  <a:lnTo>
                    <a:pt x="28" y="15"/>
                  </a:lnTo>
                  <a:lnTo>
                    <a:pt x="28" y="15"/>
                  </a:lnTo>
                  <a:lnTo>
                    <a:pt x="29" y="15"/>
                  </a:lnTo>
                  <a:lnTo>
                    <a:pt x="29" y="15"/>
                  </a:lnTo>
                  <a:lnTo>
                    <a:pt x="29" y="15"/>
                  </a:lnTo>
                  <a:lnTo>
                    <a:pt x="31" y="15"/>
                  </a:lnTo>
                  <a:lnTo>
                    <a:pt x="31" y="15"/>
                  </a:lnTo>
                  <a:lnTo>
                    <a:pt x="31" y="15"/>
                  </a:lnTo>
                  <a:lnTo>
                    <a:pt x="31" y="15"/>
                  </a:lnTo>
                  <a:lnTo>
                    <a:pt x="32" y="15"/>
                  </a:lnTo>
                  <a:lnTo>
                    <a:pt x="32" y="15"/>
                  </a:lnTo>
                  <a:lnTo>
                    <a:pt x="32" y="15"/>
                  </a:lnTo>
                  <a:lnTo>
                    <a:pt x="34" y="15"/>
                  </a:lnTo>
                  <a:lnTo>
                    <a:pt x="34" y="15"/>
                  </a:lnTo>
                  <a:lnTo>
                    <a:pt x="34" y="15"/>
                  </a:lnTo>
                  <a:lnTo>
                    <a:pt x="34" y="15"/>
                  </a:lnTo>
                  <a:lnTo>
                    <a:pt x="36" y="15"/>
                  </a:lnTo>
                  <a:lnTo>
                    <a:pt x="36" y="15"/>
                  </a:lnTo>
                  <a:lnTo>
                    <a:pt x="36" y="15"/>
                  </a:lnTo>
                  <a:lnTo>
                    <a:pt x="37" y="15"/>
                  </a:lnTo>
                  <a:lnTo>
                    <a:pt x="37" y="15"/>
                  </a:lnTo>
                  <a:lnTo>
                    <a:pt x="37" y="15"/>
                  </a:lnTo>
                  <a:lnTo>
                    <a:pt x="39" y="15"/>
                  </a:lnTo>
                  <a:lnTo>
                    <a:pt x="39" y="15"/>
                  </a:lnTo>
                  <a:lnTo>
                    <a:pt x="39" y="15"/>
                  </a:lnTo>
                  <a:lnTo>
                    <a:pt x="39" y="13"/>
                  </a:lnTo>
                  <a:lnTo>
                    <a:pt x="41" y="13"/>
                  </a:lnTo>
                  <a:lnTo>
                    <a:pt x="41" y="13"/>
                  </a:lnTo>
                  <a:lnTo>
                    <a:pt x="41" y="13"/>
                  </a:lnTo>
                  <a:lnTo>
                    <a:pt x="42" y="13"/>
                  </a:lnTo>
                  <a:lnTo>
                    <a:pt x="42" y="13"/>
                  </a:lnTo>
                  <a:lnTo>
                    <a:pt x="42" y="13"/>
                  </a:lnTo>
                  <a:lnTo>
                    <a:pt x="42" y="13"/>
                  </a:lnTo>
                  <a:lnTo>
                    <a:pt x="44" y="13"/>
                  </a:lnTo>
                  <a:lnTo>
                    <a:pt x="44" y="13"/>
                  </a:lnTo>
                  <a:lnTo>
                    <a:pt x="44" y="13"/>
                  </a:lnTo>
                  <a:lnTo>
                    <a:pt x="45" y="13"/>
                  </a:lnTo>
                  <a:lnTo>
                    <a:pt x="45" y="13"/>
                  </a:lnTo>
                  <a:lnTo>
                    <a:pt x="45" y="13"/>
                  </a:lnTo>
                  <a:lnTo>
                    <a:pt x="47" y="13"/>
                  </a:lnTo>
                  <a:lnTo>
                    <a:pt x="47" y="13"/>
                  </a:lnTo>
                  <a:lnTo>
                    <a:pt x="47" y="13"/>
                  </a:lnTo>
                  <a:lnTo>
                    <a:pt x="47" y="13"/>
                  </a:lnTo>
                  <a:lnTo>
                    <a:pt x="49" y="13"/>
                  </a:lnTo>
                  <a:lnTo>
                    <a:pt x="49" y="13"/>
                  </a:lnTo>
                  <a:lnTo>
                    <a:pt x="49" y="13"/>
                  </a:lnTo>
                  <a:lnTo>
                    <a:pt x="50" y="13"/>
                  </a:lnTo>
                  <a:lnTo>
                    <a:pt x="50" y="13"/>
                  </a:lnTo>
                  <a:lnTo>
                    <a:pt x="50" y="13"/>
                  </a:lnTo>
                  <a:lnTo>
                    <a:pt x="50" y="13"/>
                  </a:lnTo>
                  <a:lnTo>
                    <a:pt x="52" y="13"/>
                  </a:lnTo>
                  <a:lnTo>
                    <a:pt x="52" y="13"/>
                  </a:lnTo>
                  <a:lnTo>
                    <a:pt x="52" y="13"/>
                  </a:lnTo>
                  <a:lnTo>
                    <a:pt x="54" y="13"/>
                  </a:lnTo>
                  <a:lnTo>
                    <a:pt x="54" y="13"/>
                  </a:lnTo>
                  <a:lnTo>
                    <a:pt x="54" y="13"/>
                  </a:lnTo>
                  <a:lnTo>
                    <a:pt x="54" y="13"/>
                  </a:lnTo>
                  <a:lnTo>
                    <a:pt x="55" y="13"/>
                  </a:lnTo>
                  <a:lnTo>
                    <a:pt x="55" y="13"/>
                  </a:lnTo>
                  <a:lnTo>
                    <a:pt x="55" y="13"/>
                  </a:lnTo>
                  <a:lnTo>
                    <a:pt x="57" y="13"/>
                  </a:lnTo>
                  <a:lnTo>
                    <a:pt x="57" y="13"/>
                  </a:lnTo>
                  <a:lnTo>
                    <a:pt x="57" y="13"/>
                  </a:lnTo>
                  <a:lnTo>
                    <a:pt x="58" y="13"/>
                  </a:lnTo>
                  <a:lnTo>
                    <a:pt x="58" y="13"/>
                  </a:lnTo>
                  <a:lnTo>
                    <a:pt x="58" y="13"/>
                  </a:lnTo>
                  <a:lnTo>
                    <a:pt x="58" y="13"/>
                  </a:lnTo>
                  <a:lnTo>
                    <a:pt x="60" y="13"/>
                  </a:lnTo>
                  <a:lnTo>
                    <a:pt x="60" y="13"/>
                  </a:lnTo>
                  <a:lnTo>
                    <a:pt x="60" y="13"/>
                  </a:lnTo>
                  <a:lnTo>
                    <a:pt x="62" y="13"/>
                  </a:lnTo>
                  <a:lnTo>
                    <a:pt x="62" y="13"/>
                  </a:lnTo>
                  <a:lnTo>
                    <a:pt x="62" y="13"/>
                  </a:lnTo>
                  <a:lnTo>
                    <a:pt x="62" y="13"/>
                  </a:lnTo>
                  <a:lnTo>
                    <a:pt x="63" y="13"/>
                  </a:lnTo>
                  <a:lnTo>
                    <a:pt x="63" y="13"/>
                  </a:lnTo>
                  <a:lnTo>
                    <a:pt x="63" y="13"/>
                  </a:lnTo>
                  <a:lnTo>
                    <a:pt x="65" y="13"/>
                  </a:lnTo>
                  <a:lnTo>
                    <a:pt x="65" y="13"/>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3" y="12"/>
                  </a:lnTo>
                  <a:lnTo>
                    <a:pt x="75" y="12"/>
                  </a:lnTo>
                  <a:lnTo>
                    <a:pt x="75" y="12"/>
                  </a:lnTo>
                  <a:lnTo>
                    <a:pt x="75" y="12"/>
                  </a:lnTo>
                  <a:lnTo>
                    <a:pt x="76" y="12"/>
                  </a:lnTo>
                  <a:lnTo>
                    <a:pt x="76" y="12"/>
                  </a:lnTo>
                  <a:lnTo>
                    <a:pt x="76" y="12"/>
                  </a:lnTo>
                  <a:lnTo>
                    <a:pt x="78" y="12"/>
                  </a:lnTo>
                  <a:lnTo>
                    <a:pt x="78" y="12"/>
                  </a:lnTo>
                  <a:lnTo>
                    <a:pt x="78" y="12"/>
                  </a:lnTo>
                  <a:lnTo>
                    <a:pt x="78" y="12"/>
                  </a:lnTo>
                  <a:lnTo>
                    <a:pt x="80" y="12"/>
                  </a:lnTo>
                  <a:lnTo>
                    <a:pt x="80" y="12"/>
                  </a:lnTo>
                  <a:lnTo>
                    <a:pt x="80" y="12"/>
                  </a:lnTo>
                  <a:lnTo>
                    <a:pt x="81" y="10"/>
                  </a:lnTo>
                  <a:lnTo>
                    <a:pt x="81" y="10"/>
                  </a:lnTo>
                  <a:lnTo>
                    <a:pt x="81" y="10"/>
                  </a:lnTo>
                  <a:lnTo>
                    <a:pt x="81" y="10"/>
                  </a:lnTo>
                  <a:lnTo>
                    <a:pt x="83" y="10"/>
                  </a:lnTo>
                  <a:lnTo>
                    <a:pt x="83" y="10"/>
                  </a:lnTo>
                  <a:lnTo>
                    <a:pt x="83" y="10"/>
                  </a:lnTo>
                  <a:lnTo>
                    <a:pt x="84" y="10"/>
                  </a:lnTo>
                  <a:lnTo>
                    <a:pt x="84" y="10"/>
                  </a:lnTo>
                  <a:lnTo>
                    <a:pt x="84" y="10"/>
                  </a:lnTo>
                  <a:lnTo>
                    <a:pt x="84"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4" y="10"/>
                  </a:lnTo>
                  <a:lnTo>
                    <a:pt x="106" y="10"/>
                  </a:lnTo>
                  <a:lnTo>
                    <a:pt x="106" y="10"/>
                  </a:lnTo>
                  <a:lnTo>
                    <a:pt x="106" y="10"/>
                  </a:lnTo>
                  <a:lnTo>
                    <a:pt x="107" y="10"/>
                  </a:lnTo>
                  <a:lnTo>
                    <a:pt x="107" y="10"/>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5" y="8"/>
                  </a:lnTo>
                  <a:lnTo>
                    <a:pt x="115" y="8"/>
                  </a:lnTo>
                  <a:lnTo>
                    <a:pt x="115" y="8"/>
                  </a:lnTo>
                  <a:lnTo>
                    <a:pt x="115"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7" y="7"/>
                  </a:lnTo>
                  <a:lnTo>
                    <a:pt x="128" y="7"/>
                  </a:lnTo>
                  <a:lnTo>
                    <a:pt x="128" y="7"/>
                  </a:lnTo>
                  <a:lnTo>
                    <a:pt x="128"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5"/>
                  </a:lnTo>
                  <a:lnTo>
                    <a:pt x="151" y="5"/>
                  </a:lnTo>
                  <a:lnTo>
                    <a:pt x="153" y="5"/>
                  </a:lnTo>
                  <a:lnTo>
                    <a:pt x="153" y="5"/>
                  </a:lnTo>
                  <a:lnTo>
                    <a:pt x="153" y="5"/>
                  </a:lnTo>
                  <a:lnTo>
                    <a:pt x="154" y="5"/>
                  </a:lnTo>
                  <a:lnTo>
                    <a:pt x="154" y="5"/>
                  </a:lnTo>
                  <a:lnTo>
                    <a:pt x="154" y="5"/>
                  </a:lnTo>
                  <a:lnTo>
                    <a:pt x="154" y="5"/>
                  </a:lnTo>
                  <a:lnTo>
                    <a:pt x="156" y="5"/>
                  </a:lnTo>
                  <a:lnTo>
                    <a:pt x="156" y="5"/>
                  </a:lnTo>
                  <a:lnTo>
                    <a:pt x="156" y="5"/>
                  </a:lnTo>
                  <a:lnTo>
                    <a:pt x="158" y="5"/>
                  </a:lnTo>
                  <a:lnTo>
                    <a:pt x="158" y="5"/>
                  </a:lnTo>
                  <a:lnTo>
                    <a:pt x="158" y="5"/>
                  </a:lnTo>
                  <a:lnTo>
                    <a:pt x="158"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7" y="5"/>
                  </a:lnTo>
                  <a:lnTo>
                    <a:pt x="167" y="5"/>
                  </a:lnTo>
                  <a:lnTo>
                    <a:pt x="167" y="5"/>
                  </a:lnTo>
                  <a:lnTo>
                    <a:pt x="169" y="5"/>
                  </a:lnTo>
                  <a:lnTo>
                    <a:pt x="169" y="5"/>
                  </a:lnTo>
                  <a:lnTo>
                    <a:pt x="169" y="5"/>
                  </a:lnTo>
                  <a:lnTo>
                    <a:pt x="169" y="3"/>
                  </a:lnTo>
                  <a:lnTo>
                    <a:pt x="171" y="3"/>
                  </a:lnTo>
                  <a:lnTo>
                    <a:pt x="171" y="3"/>
                  </a:lnTo>
                  <a:lnTo>
                    <a:pt x="171" y="3"/>
                  </a:lnTo>
                  <a:lnTo>
                    <a:pt x="172" y="3"/>
                  </a:lnTo>
                  <a:lnTo>
                    <a:pt x="172" y="3"/>
                  </a:lnTo>
                  <a:lnTo>
                    <a:pt x="172" y="3"/>
                  </a:lnTo>
                  <a:lnTo>
                    <a:pt x="174" y="3"/>
                  </a:lnTo>
                  <a:lnTo>
                    <a:pt x="174" y="3"/>
                  </a:lnTo>
                  <a:lnTo>
                    <a:pt x="174" y="3"/>
                  </a:lnTo>
                  <a:lnTo>
                    <a:pt x="174" y="3"/>
                  </a:lnTo>
                  <a:lnTo>
                    <a:pt x="176" y="3"/>
                  </a:lnTo>
                  <a:lnTo>
                    <a:pt x="176" y="3"/>
                  </a:lnTo>
                  <a:lnTo>
                    <a:pt x="176" y="3"/>
                  </a:lnTo>
                  <a:lnTo>
                    <a:pt x="177" y="3"/>
                  </a:lnTo>
                  <a:lnTo>
                    <a:pt x="177" y="3"/>
                  </a:lnTo>
                  <a:lnTo>
                    <a:pt x="177" y="3"/>
                  </a:lnTo>
                  <a:lnTo>
                    <a:pt x="177"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89" y="3"/>
                  </a:lnTo>
                  <a:lnTo>
                    <a:pt x="190" y="3"/>
                  </a:lnTo>
                  <a:lnTo>
                    <a:pt x="190" y="3"/>
                  </a:lnTo>
                  <a:lnTo>
                    <a:pt x="190" y="1"/>
                  </a:lnTo>
                  <a:lnTo>
                    <a:pt x="192" y="1"/>
                  </a:lnTo>
                  <a:lnTo>
                    <a:pt x="192" y="1"/>
                  </a:lnTo>
                  <a:lnTo>
                    <a:pt x="192" y="1"/>
                  </a:lnTo>
                  <a:lnTo>
                    <a:pt x="194" y="1"/>
                  </a:lnTo>
                  <a:lnTo>
                    <a:pt x="194" y="1"/>
                  </a:lnTo>
                  <a:lnTo>
                    <a:pt x="194" y="1"/>
                  </a:lnTo>
                  <a:lnTo>
                    <a:pt x="194" y="1"/>
                  </a:lnTo>
                  <a:lnTo>
                    <a:pt x="195" y="1"/>
                  </a:lnTo>
                  <a:lnTo>
                    <a:pt x="195" y="1"/>
                  </a:lnTo>
                  <a:lnTo>
                    <a:pt x="195" y="1"/>
                  </a:lnTo>
                  <a:lnTo>
                    <a:pt x="197" y="1"/>
                  </a:lnTo>
                  <a:lnTo>
                    <a:pt x="197" y="1"/>
                  </a:lnTo>
                  <a:lnTo>
                    <a:pt x="197" y="1"/>
                  </a:lnTo>
                  <a:lnTo>
                    <a:pt x="197" y="1"/>
                  </a:lnTo>
                  <a:lnTo>
                    <a:pt x="198" y="1"/>
                  </a:lnTo>
                  <a:lnTo>
                    <a:pt x="198" y="1"/>
                  </a:lnTo>
                  <a:lnTo>
                    <a:pt x="198" y="1"/>
                  </a:lnTo>
                  <a:lnTo>
                    <a:pt x="200" y="1"/>
                  </a:lnTo>
                  <a:lnTo>
                    <a:pt x="200" y="1"/>
                  </a:lnTo>
                  <a:lnTo>
                    <a:pt x="200" y="1"/>
                  </a:lnTo>
                  <a:lnTo>
                    <a:pt x="200" y="1"/>
                  </a:lnTo>
                  <a:lnTo>
                    <a:pt x="202" y="1"/>
                  </a:lnTo>
                  <a:lnTo>
                    <a:pt x="202" y="1"/>
                  </a:lnTo>
                  <a:lnTo>
                    <a:pt x="202" y="1"/>
                  </a:lnTo>
                  <a:lnTo>
                    <a:pt x="203" y="1"/>
                  </a:lnTo>
                  <a:lnTo>
                    <a:pt x="203" y="1"/>
                  </a:lnTo>
                  <a:lnTo>
                    <a:pt x="203" y="1"/>
                  </a:lnTo>
                  <a:lnTo>
                    <a:pt x="205" y="1"/>
                  </a:lnTo>
                  <a:lnTo>
                    <a:pt x="205" y="1"/>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1" y="1"/>
                  </a:lnTo>
                  <a:lnTo>
                    <a:pt x="211" y="1"/>
                  </a:lnTo>
                  <a:lnTo>
                    <a:pt x="211" y="1"/>
                  </a:lnTo>
                  <a:lnTo>
                    <a:pt x="213" y="1"/>
                  </a:lnTo>
                  <a:lnTo>
                    <a:pt x="213" y="0"/>
                  </a:lnTo>
                  <a:lnTo>
                    <a:pt x="213" y="0"/>
                  </a:lnTo>
                  <a:lnTo>
                    <a:pt x="213" y="0"/>
                  </a:lnTo>
                  <a:lnTo>
                    <a:pt x="215" y="0"/>
                  </a:lnTo>
                  <a:lnTo>
                    <a:pt x="215" y="0"/>
                  </a:lnTo>
                  <a:lnTo>
                    <a:pt x="215" y="0"/>
                  </a:lnTo>
                  <a:lnTo>
                    <a:pt x="216"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lnTo>
                    <a:pt x="237" y="0"/>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68" name=""/>
            <p:cNvSpPr/>
            <p:nvPr/>
          </p:nvSpPr>
          <p:spPr>
            <a:xfrm>
              <a:off x="2876760" y="6218280"/>
              <a:ext cx="188640" cy="14400"/>
            </a:xfrm>
            <a:custGeom>
              <a:avLst/>
              <a:gdLst/>
              <a:ahLst/>
              <a:rect l="l" t="t" r="r" b="b"/>
              <a:pathLst>
                <a:path w="237" h="19">
                  <a:moveTo>
                    <a:pt x="237" y="0"/>
                  </a:moveTo>
                  <a:lnTo>
                    <a:pt x="236" y="0"/>
                  </a:lnTo>
                  <a:lnTo>
                    <a:pt x="236" y="0"/>
                  </a:lnTo>
                  <a:lnTo>
                    <a:pt x="236" y="0"/>
                  </a:lnTo>
                  <a:lnTo>
                    <a:pt x="236"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3" y="1"/>
                  </a:lnTo>
                  <a:lnTo>
                    <a:pt x="211" y="1"/>
                  </a:lnTo>
                  <a:lnTo>
                    <a:pt x="211" y="1"/>
                  </a:lnTo>
                  <a:lnTo>
                    <a:pt x="211" y="1"/>
                  </a:lnTo>
                  <a:lnTo>
                    <a:pt x="210" y="1"/>
                  </a:lnTo>
                  <a:lnTo>
                    <a:pt x="210" y="1"/>
                  </a:lnTo>
                  <a:lnTo>
                    <a:pt x="210" y="1"/>
                  </a:lnTo>
                  <a:lnTo>
                    <a:pt x="208" y="1"/>
                  </a:lnTo>
                  <a:lnTo>
                    <a:pt x="208" y="1"/>
                  </a:lnTo>
                  <a:lnTo>
                    <a:pt x="208" y="1"/>
                  </a:lnTo>
                  <a:lnTo>
                    <a:pt x="208" y="1"/>
                  </a:lnTo>
                  <a:lnTo>
                    <a:pt x="207" y="1"/>
                  </a:lnTo>
                  <a:lnTo>
                    <a:pt x="207" y="1"/>
                  </a:lnTo>
                  <a:lnTo>
                    <a:pt x="207" y="1"/>
                  </a:lnTo>
                  <a:lnTo>
                    <a:pt x="205" y="1"/>
                  </a:lnTo>
                  <a:lnTo>
                    <a:pt x="205" y="1"/>
                  </a:lnTo>
                  <a:lnTo>
                    <a:pt x="205" y="1"/>
                  </a:lnTo>
                  <a:lnTo>
                    <a:pt x="205" y="1"/>
                  </a:lnTo>
                  <a:lnTo>
                    <a:pt x="203" y="1"/>
                  </a:lnTo>
                  <a:lnTo>
                    <a:pt x="203" y="1"/>
                  </a:lnTo>
                  <a:lnTo>
                    <a:pt x="203" y="1"/>
                  </a:lnTo>
                  <a:lnTo>
                    <a:pt x="202" y="1"/>
                  </a:lnTo>
                  <a:lnTo>
                    <a:pt x="202" y="1"/>
                  </a:lnTo>
                  <a:lnTo>
                    <a:pt x="202" y="1"/>
                  </a:lnTo>
                  <a:lnTo>
                    <a:pt x="200" y="1"/>
                  </a:lnTo>
                  <a:lnTo>
                    <a:pt x="200" y="1"/>
                  </a:lnTo>
                  <a:lnTo>
                    <a:pt x="200" y="1"/>
                  </a:lnTo>
                  <a:lnTo>
                    <a:pt x="200" y="1"/>
                  </a:lnTo>
                  <a:lnTo>
                    <a:pt x="198" y="1"/>
                  </a:lnTo>
                  <a:lnTo>
                    <a:pt x="198" y="1"/>
                  </a:lnTo>
                  <a:lnTo>
                    <a:pt x="198" y="1"/>
                  </a:lnTo>
                  <a:lnTo>
                    <a:pt x="197" y="1"/>
                  </a:lnTo>
                  <a:lnTo>
                    <a:pt x="197" y="1"/>
                  </a:lnTo>
                  <a:lnTo>
                    <a:pt x="197" y="1"/>
                  </a:lnTo>
                  <a:lnTo>
                    <a:pt x="197" y="1"/>
                  </a:lnTo>
                  <a:lnTo>
                    <a:pt x="195" y="1"/>
                  </a:lnTo>
                  <a:lnTo>
                    <a:pt x="195" y="1"/>
                  </a:lnTo>
                  <a:lnTo>
                    <a:pt x="195" y="1"/>
                  </a:lnTo>
                  <a:lnTo>
                    <a:pt x="194" y="1"/>
                  </a:lnTo>
                  <a:lnTo>
                    <a:pt x="194" y="1"/>
                  </a:lnTo>
                  <a:lnTo>
                    <a:pt x="194" y="1"/>
                  </a:lnTo>
                  <a:lnTo>
                    <a:pt x="194" y="1"/>
                  </a:lnTo>
                  <a:lnTo>
                    <a:pt x="192" y="1"/>
                  </a:lnTo>
                  <a:lnTo>
                    <a:pt x="192" y="1"/>
                  </a:lnTo>
                  <a:lnTo>
                    <a:pt x="192" y="1"/>
                  </a:lnTo>
                  <a:lnTo>
                    <a:pt x="190" y="1"/>
                  </a:lnTo>
                  <a:lnTo>
                    <a:pt x="190" y="3"/>
                  </a:lnTo>
                  <a:lnTo>
                    <a:pt x="190" y="3"/>
                  </a:lnTo>
                  <a:lnTo>
                    <a:pt x="189" y="3"/>
                  </a:lnTo>
                  <a:lnTo>
                    <a:pt x="189" y="3"/>
                  </a:lnTo>
                  <a:lnTo>
                    <a:pt x="189" y="3"/>
                  </a:lnTo>
                  <a:lnTo>
                    <a:pt x="189" y="3"/>
                  </a:lnTo>
                  <a:lnTo>
                    <a:pt x="187" y="3"/>
                  </a:lnTo>
                  <a:lnTo>
                    <a:pt x="187" y="3"/>
                  </a:lnTo>
                  <a:lnTo>
                    <a:pt x="187" y="3"/>
                  </a:lnTo>
                  <a:lnTo>
                    <a:pt x="185" y="3"/>
                  </a:lnTo>
                  <a:lnTo>
                    <a:pt x="185" y="3"/>
                  </a:lnTo>
                  <a:lnTo>
                    <a:pt x="185" y="3"/>
                  </a:lnTo>
                  <a:lnTo>
                    <a:pt x="185" y="3"/>
                  </a:lnTo>
                  <a:lnTo>
                    <a:pt x="184" y="3"/>
                  </a:lnTo>
                  <a:lnTo>
                    <a:pt x="184" y="3"/>
                  </a:lnTo>
                  <a:lnTo>
                    <a:pt x="184" y="3"/>
                  </a:lnTo>
                  <a:lnTo>
                    <a:pt x="182" y="3"/>
                  </a:lnTo>
                  <a:lnTo>
                    <a:pt x="182" y="3"/>
                  </a:lnTo>
                  <a:lnTo>
                    <a:pt x="182" y="3"/>
                  </a:lnTo>
                  <a:lnTo>
                    <a:pt x="182" y="3"/>
                  </a:lnTo>
                  <a:lnTo>
                    <a:pt x="181" y="3"/>
                  </a:lnTo>
                  <a:lnTo>
                    <a:pt x="181" y="3"/>
                  </a:lnTo>
                  <a:lnTo>
                    <a:pt x="181" y="3"/>
                  </a:lnTo>
                  <a:lnTo>
                    <a:pt x="179" y="3"/>
                  </a:lnTo>
                  <a:lnTo>
                    <a:pt x="179" y="3"/>
                  </a:lnTo>
                  <a:lnTo>
                    <a:pt x="179" y="3"/>
                  </a:lnTo>
                  <a:lnTo>
                    <a:pt x="177" y="3"/>
                  </a:lnTo>
                  <a:lnTo>
                    <a:pt x="177" y="3"/>
                  </a:lnTo>
                  <a:lnTo>
                    <a:pt x="177" y="3"/>
                  </a:lnTo>
                  <a:lnTo>
                    <a:pt x="177" y="3"/>
                  </a:lnTo>
                  <a:lnTo>
                    <a:pt x="176" y="3"/>
                  </a:lnTo>
                  <a:lnTo>
                    <a:pt x="176" y="3"/>
                  </a:lnTo>
                  <a:lnTo>
                    <a:pt x="176" y="3"/>
                  </a:lnTo>
                  <a:lnTo>
                    <a:pt x="174" y="3"/>
                  </a:lnTo>
                  <a:lnTo>
                    <a:pt x="174" y="3"/>
                  </a:lnTo>
                  <a:lnTo>
                    <a:pt x="174" y="3"/>
                  </a:lnTo>
                  <a:lnTo>
                    <a:pt x="174" y="3"/>
                  </a:lnTo>
                  <a:lnTo>
                    <a:pt x="172" y="3"/>
                  </a:lnTo>
                  <a:lnTo>
                    <a:pt x="172" y="3"/>
                  </a:lnTo>
                  <a:lnTo>
                    <a:pt x="172" y="3"/>
                  </a:lnTo>
                  <a:lnTo>
                    <a:pt x="171" y="3"/>
                  </a:lnTo>
                  <a:lnTo>
                    <a:pt x="171" y="3"/>
                  </a:lnTo>
                  <a:lnTo>
                    <a:pt x="171" y="3"/>
                  </a:lnTo>
                  <a:lnTo>
                    <a:pt x="169" y="3"/>
                  </a:lnTo>
                  <a:lnTo>
                    <a:pt x="169" y="5"/>
                  </a:lnTo>
                  <a:lnTo>
                    <a:pt x="169" y="5"/>
                  </a:lnTo>
                  <a:lnTo>
                    <a:pt x="169" y="5"/>
                  </a:lnTo>
                  <a:lnTo>
                    <a:pt x="167" y="5"/>
                  </a:lnTo>
                  <a:lnTo>
                    <a:pt x="167" y="5"/>
                  </a:lnTo>
                  <a:lnTo>
                    <a:pt x="167" y="5"/>
                  </a:lnTo>
                  <a:lnTo>
                    <a:pt x="166"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8" y="5"/>
                  </a:lnTo>
                  <a:lnTo>
                    <a:pt x="158" y="5"/>
                  </a:lnTo>
                  <a:lnTo>
                    <a:pt x="158" y="5"/>
                  </a:lnTo>
                  <a:lnTo>
                    <a:pt x="158" y="5"/>
                  </a:lnTo>
                  <a:lnTo>
                    <a:pt x="156" y="5"/>
                  </a:lnTo>
                  <a:lnTo>
                    <a:pt x="156" y="5"/>
                  </a:lnTo>
                  <a:lnTo>
                    <a:pt x="156" y="5"/>
                  </a:lnTo>
                  <a:lnTo>
                    <a:pt x="154" y="5"/>
                  </a:lnTo>
                  <a:lnTo>
                    <a:pt x="154" y="5"/>
                  </a:lnTo>
                  <a:lnTo>
                    <a:pt x="154" y="5"/>
                  </a:lnTo>
                  <a:lnTo>
                    <a:pt x="154" y="5"/>
                  </a:lnTo>
                  <a:lnTo>
                    <a:pt x="153" y="5"/>
                  </a:lnTo>
                  <a:lnTo>
                    <a:pt x="153" y="5"/>
                  </a:lnTo>
                  <a:lnTo>
                    <a:pt x="153" y="5"/>
                  </a:lnTo>
                  <a:lnTo>
                    <a:pt x="151" y="5"/>
                  </a:lnTo>
                  <a:lnTo>
                    <a:pt x="151" y="5"/>
                  </a:lnTo>
                  <a:lnTo>
                    <a:pt x="151" y="7"/>
                  </a:lnTo>
                  <a:lnTo>
                    <a:pt x="151" y="7"/>
                  </a:lnTo>
                  <a:lnTo>
                    <a:pt x="150" y="7"/>
                  </a:lnTo>
                  <a:lnTo>
                    <a:pt x="150" y="7"/>
                  </a:lnTo>
                  <a:lnTo>
                    <a:pt x="150" y="7"/>
                  </a:lnTo>
                  <a:lnTo>
                    <a:pt x="148" y="7"/>
                  </a:lnTo>
                  <a:lnTo>
                    <a:pt x="148" y="7"/>
                  </a:lnTo>
                  <a:lnTo>
                    <a:pt x="148" y="7"/>
                  </a:lnTo>
                  <a:lnTo>
                    <a:pt x="146" y="7"/>
                  </a:lnTo>
                  <a:lnTo>
                    <a:pt x="146" y="7"/>
                  </a:lnTo>
                  <a:lnTo>
                    <a:pt x="146" y="7"/>
                  </a:lnTo>
                  <a:lnTo>
                    <a:pt x="146" y="7"/>
                  </a:lnTo>
                  <a:lnTo>
                    <a:pt x="145" y="7"/>
                  </a:lnTo>
                  <a:lnTo>
                    <a:pt x="145" y="7"/>
                  </a:lnTo>
                  <a:lnTo>
                    <a:pt x="145" y="7"/>
                  </a:lnTo>
                  <a:lnTo>
                    <a:pt x="143" y="7"/>
                  </a:lnTo>
                  <a:lnTo>
                    <a:pt x="143" y="7"/>
                  </a:lnTo>
                  <a:lnTo>
                    <a:pt x="143" y="7"/>
                  </a:lnTo>
                  <a:lnTo>
                    <a:pt x="143" y="7"/>
                  </a:lnTo>
                  <a:lnTo>
                    <a:pt x="141" y="7"/>
                  </a:lnTo>
                  <a:lnTo>
                    <a:pt x="141" y="7"/>
                  </a:lnTo>
                  <a:lnTo>
                    <a:pt x="141" y="7"/>
                  </a:lnTo>
                  <a:lnTo>
                    <a:pt x="140" y="7"/>
                  </a:lnTo>
                  <a:lnTo>
                    <a:pt x="140" y="7"/>
                  </a:lnTo>
                  <a:lnTo>
                    <a:pt x="140" y="7"/>
                  </a:lnTo>
                  <a:lnTo>
                    <a:pt x="140" y="7"/>
                  </a:lnTo>
                  <a:lnTo>
                    <a:pt x="138" y="7"/>
                  </a:lnTo>
                  <a:lnTo>
                    <a:pt x="138" y="7"/>
                  </a:lnTo>
                  <a:lnTo>
                    <a:pt x="138" y="7"/>
                  </a:lnTo>
                  <a:lnTo>
                    <a:pt x="137" y="7"/>
                  </a:lnTo>
                  <a:lnTo>
                    <a:pt x="137" y="7"/>
                  </a:lnTo>
                  <a:lnTo>
                    <a:pt x="137" y="7"/>
                  </a:lnTo>
                  <a:lnTo>
                    <a:pt x="135" y="7"/>
                  </a:lnTo>
                  <a:lnTo>
                    <a:pt x="135" y="7"/>
                  </a:lnTo>
                  <a:lnTo>
                    <a:pt x="135" y="7"/>
                  </a:lnTo>
                  <a:lnTo>
                    <a:pt x="135" y="7"/>
                  </a:lnTo>
                  <a:lnTo>
                    <a:pt x="133" y="7"/>
                  </a:lnTo>
                  <a:lnTo>
                    <a:pt x="133" y="7"/>
                  </a:lnTo>
                  <a:lnTo>
                    <a:pt x="133" y="7"/>
                  </a:lnTo>
                  <a:lnTo>
                    <a:pt x="132" y="7"/>
                  </a:lnTo>
                  <a:lnTo>
                    <a:pt x="132" y="7"/>
                  </a:lnTo>
                  <a:lnTo>
                    <a:pt x="132" y="7"/>
                  </a:lnTo>
                  <a:lnTo>
                    <a:pt x="132" y="7"/>
                  </a:lnTo>
                  <a:lnTo>
                    <a:pt x="130" y="7"/>
                  </a:lnTo>
                  <a:lnTo>
                    <a:pt x="130" y="7"/>
                  </a:lnTo>
                  <a:lnTo>
                    <a:pt x="130" y="7"/>
                  </a:lnTo>
                  <a:lnTo>
                    <a:pt x="128" y="7"/>
                  </a:lnTo>
                  <a:lnTo>
                    <a:pt x="128" y="7"/>
                  </a:lnTo>
                  <a:lnTo>
                    <a:pt x="128" y="7"/>
                  </a:lnTo>
                  <a:lnTo>
                    <a:pt x="127" y="7"/>
                  </a:lnTo>
                  <a:lnTo>
                    <a:pt x="127" y="7"/>
                  </a:lnTo>
                  <a:lnTo>
                    <a:pt x="127" y="7"/>
                  </a:lnTo>
                  <a:lnTo>
                    <a:pt x="127" y="7"/>
                  </a:lnTo>
                  <a:lnTo>
                    <a:pt x="125" y="8"/>
                  </a:lnTo>
                  <a:lnTo>
                    <a:pt x="125" y="8"/>
                  </a:lnTo>
                  <a:lnTo>
                    <a:pt x="125" y="8"/>
                  </a:lnTo>
                  <a:lnTo>
                    <a:pt x="124" y="8"/>
                  </a:lnTo>
                  <a:lnTo>
                    <a:pt x="124" y="8"/>
                  </a:lnTo>
                  <a:lnTo>
                    <a:pt x="124" y="8"/>
                  </a:lnTo>
                  <a:lnTo>
                    <a:pt x="124" y="8"/>
                  </a:lnTo>
                  <a:lnTo>
                    <a:pt x="122" y="8"/>
                  </a:lnTo>
                  <a:lnTo>
                    <a:pt x="122" y="8"/>
                  </a:lnTo>
                  <a:lnTo>
                    <a:pt x="122" y="8"/>
                  </a:lnTo>
                  <a:lnTo>
                    <a:pt x="120" y="8"/>
                  </a:lnTo>
                  <a:lnTo>
                    <a:pt x="120" y="8"/>
                  </a:lnTo>
                  <a:lnTo>
                    <a:pt x="120" y="8"/>
                  </a:lnTo>
                  <a:lnTo>
                    <a:pt x="120" y="8"/>
                  </a:lnTo>
                  <a:lnTo>
                    <a:pt x="119" y="8"/>
                  </a:lnTo>
                  <a:lnTo>
                    <a:pt x="119" y="8"/>
                  </a:lnTo>
                  <a:lnTo>
                    <a:pt x="119" y="8"/>
                  </a:lnTo>
                  <a:lnTo>
                    <a:pt x="117" y="8"/>
                  </a:lnTo>
                  <a:lnTo>
                    <a:pt x="117" y="8"/>
                  </a:lnTo>
                  <a:lnTo>
                    <a:pt x="117" y="8"/>
                  </a:lnTo>
                  <a:lnTo>
                    <a:pt x="115" y="8"/>
                  </a:lnTo>
                  <a:lnTo>
                    <a:pt x="115" y="8"/>
                  </a:lnTo>
                  <a:lnTo>
                    <a:pt x="115" y="8"/>
                  </a:lnTo>
                  <a:lnTo>
                    <a:pt x="115" y="8"/>
                  </a:lnTo>
                  <a:lnTo>
                    <a:pt x="114" y="8"/>
                  </a:lnTo>
                  <a:lnTo>
                    <a:pt x="114" y="8"/>
                  </a:lnTo>
                  <a:lnTo>
                    <a:pt x="114" y="8"/>
                  </a:lnTo>
                  <a:lnTo>
                    <a:pt x="112" y="8"/>
                  </a:lnTo>
                  <a:lnTo>
                    <a:pt x="112" y="8"/>
                  </a:lnTo>
                  <a:lnTo>
                    <a:pt x="112" y="8"/>
                  </a:lnTo>
                  <a:lnTo>
                    <a:pt x="112" y="8"/>
                  </a:lnTo>
                  <a:lnTo>
                    <a:pt x="111" y="8"/>
                  </a:lnTo>
                  <a:lnTo>
                    <a:pt x="111" y="8"/>
                  </a:lnTo>
                  <a:lnTo>
                    <a:pt x="111" y="8"/>
                  </a:lnTo>
                  <a:lnTo>
                    <a:pt x="109" y="8"/>
                  </a:lnTo>
                  <a:lnTo>
                    <a:pt x="109" y="8"/>
                  </a:lnTo>
                  <a:lnTo>
                    <a:pt x="109" y="8"/>
                  </a:lnTo>
                  <a:lnTo>
                    <a:pt x="109" y="8"/>
                  </a:lnTo>
                  <a:lnTo>
                    <a:pt x="107" y="8"/>
                  </a:lnTo>
                  <a:lnTo>
                    <a:pt x="107" y="10"/>
                  </a:lnTo>
                  <a:lnTo>
                    <a:pt x="107" y="10"/>
                  </a:lnTo>
                  <a:lnTo>
                    <a:pt x="106" y="10"/>
                  </a:lnTo>
                  <a:lnTo>
                    <a:pt x="106" y="10"/>
                  </a:lnTo>
                  <a:lnTo>
                    <a:pt x="106" y="10"/>
                  </a:lnTo>
                  <a:lnTo>
                    <a:pt x="104" y="10"/>
                  </a:lnTo>
                  <a:lnTo>
                    <a:pt x="104" y="10"/>
                  </a:lnTo>
                  <a:lnTo>
                    <a:pt x="104" y="10"/>
                  </a:lnTo>
                  <a:lnTo>
                    <a:pt x="104" y="10"/>
                  </a:lnTo>
                  <a:lnTo>
                    <a:pt x="102" y="10"/>
                  </a:lnTo>
                  <a:lnTo>
                    <a:pt x="102" y="10"/>
                  </a:lnTo>
                  <a:lnTo>
                    <a:pt x="102" y="10"/>
                  </a:lnTo>
                  <a:lnTo>
                    <a:pt x="101" y="10"/>
                  </a:lnTo>
                  <a:lnTo>
                    <a:pt x="101" y="10"/>
                  </a:lnTo>
                  <a:lnTo>
                    <a:pt x="101" y="10"/>
                  </a:lnTo>
                  <a:lnTo>
                    <a:pt x="101" y="10"/>
                  </a:lnTo>
                  <a:lnTo>
                    <a:pt x="99" y="10"/>
                  </a:lnTo>
                  <a:lnTo>
                    <a:pt x="99" y="10"/>
                  </a:lnTo>
                  <a:lnTo>
                    <a:pt x="99" y="10"/>
                  </a:lnTo>
                  <a:lnTo>
                    <a:pt x="98" y="10"/>
                  </a:lnTo>
                  <a:lnTo>
                    <a:pt x="98" y="10"/>
                  </a:lnTo>
                  <a:lnTo>
                    <a:pt x="98" y="10"/>
                  </a:lnTo>
                  <a:lnTo>
                    <a:pt x="96"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89" y="10"/>
                  </a:lnTo>
                  <a:lnTo>
                    <a:pt x="89" y="10"/>
                  </a:lnTo>
                  <a:lnTo>
                    <a:pt x="89" y="10"/>
                  </a:lnTo>
                  <a:lnTo>
                    <a:pt x="89" y="10"/>
                  </a:lnTo>
                  <a:lnTo>
                    <a:pt x="88" y="10"/>
                  </a:lnTo>
                  <a:lnTo>
                    <a:pt x="88" y="10"/>
                  </a:lnTo>
                  <a:lnTo>
                    <a:pt x="88" y="10"/>
                  </a:lnTo>
                  <a:lnTo>
                    <a:pt x="86" y="10"/>
                  </a:lnTo>
                  <a:lnTo>
                    <a:pt x="86" y="10"/>
                  </a:lnTo>
                  <a:lnTo>
                    <a:pt x="86" y="10"/>
                  </a:lnTo>
                  <a:lnTo>
                    <a:pt x="84" y="10"/>
                  </a:lnTo>
                  <a:lnTo>
                    <a:pt x="84" y="10"/>
                  </a:lnTo>
                  <a:lnTo>
                    <a:pt x="84" y="10"/>
                  </a:lnTo>
                  <a:lnTo>
                    <a:pt x="84" y="10"/>
                  </a:lnTo>
                  <a:lnTo>
                    <a:pt x="83" y="10"/>
                  </a:lnTo>
                  <a:lnTo>
                    <a:pt x="83" y="10"/>
                  </a:lnTo>
                  <a:lnTo>
                    <a:pt x="83" y="10"/>
                  </a:lnTo>
                  <a:lnTo>
                    <a:pt x="81" y="10"/>
                  </a:lnTo>
                  <a:lnTo>
                    <a:pt x="81" y="10"/>
                  </a:lnTo>
                  <a:lnTo>
                    <a:pt x="81" y="10"/>
                  </a:lnTo>
                  <a:lnTo>
                    <a:pt x="81" y="10"/>
                  </a:lnTo>
                  <a:lnTo>
                    <a:pt x="80" y="12"/>
                  </a:lnTo>
                  <a:lnTo>
                    <a:pt x="80" y="12"/>
                  </a:lnTo>
                  <a:lnTo>
                    <a:pt x="80" y="12"/>
                  </a:lnTo>
                  <a:lnTo>
                    <a:pt x="78" y="12"/>
                  </a:lnTo>
                  <a:lnTo>
                    <a:pt x="78" y="12"/>
                  </a:lnTo>
                  <a:lnTo>
                    <a:pt x="78" y="12"/>
                  </a:lnTo>
                  <a:lnTo>
                    <a:pt x="78" y="12"/>
                  </a:lnTo>
                  <a:lnTo>
                    <a:pt x="76" y="12"/>
                  </a:lnTo>
                  <a:lnTo>
                    <a:pt x="76" y="12"/>
                  </a:lnTo>
                  <a:lnTo>
                    <a:pt x="76" y="12"/>
                  </a:lnTo>
                  <a:lnTo>
                    <a:pt x="75" y="12"/>
                  </a:lnTo>
                  <a:lnTo>
                    <a:pt x="75" y="12"/>
                  </a:lnTo>
                  <a:lnTo>
                    <a:pt x="75" y="12"/>
                  </a:lnTo>
                  <a:lnTo>
                    <a:pt x="73" y="12"/>
                  </a:lnTo>
                  <a:lnTo>
                    <a:pt x="73" y="12"/>
                  </a:lnTo>
                  <a:lnTo>
                    <a:pt x="73" y="12"/>
                  </a:lnTo>
                  <a:lnTo>
                    <a:pt x="73" y="12"/>
                  </a:lnTo>
                  <a:lnTo>
                    <a:pt x="71" y="12"/>
                  </a:lnTo>
                  <a:lnTo>
                    <a:pt x="71" y="12"/>
                  </a:lnTo>
                  <a:lnTo>
                    <a:pt x="71" y="12"/>
                  </a:lnTo>
                  <a:lnTo>
                    <a:pt x="70" y="12"/>
                  </a:lnTo>
                  <a:lnTo>
                    <a:pt x="70" y="12"/>
                  </a:lnTo>
                  <a:lnTo>
                    <a:pt x="70" y="12"/>
                  </a:lnTo>
                  <a:lnTo>
                    <a:pt x="70" y="12"/>
                  </a:lnTo>
                  <a:lnTo>
                    <a:pt x="68" y="12"/>
                  </a:lnTo>
                  <a:lnTo>
                    <a:pt x="68" y="12"/>
                  </a:lnTo>
                  <a:lnTo>
                    <a:pt x="68" y="12"/>
                  </a:lnTo>
                  <a:lnTo>
                    <a:pt x="67" y="12"/>
                  </a:lnTo>
                  <a:lnTo>
                    <a:pt x="67" y="12"/>
                  </a:lnTo>
                  <a:lnTo>
                    <a:pt x="67" y="12"/>
                  </a:lnTo>
                  <a:lnTo>
                    <a:pt x="65" y="12"/>
                  </a:lnTo>
                  <a:lnTo>
                    <a:pt x="65" y="12"/>
                  </a:lnTo>
                  <a:lnTo>
                    <a:pt x="65" y="13"/>
                  </a:lnTo>
                  <a:lnTo>
                    <a:pt x="65" y="13"/>
                  </a:lnTo>
                  <a:lnTo>
                    <a:pt x="63" y="13"/>
                  </a:lnTo>
                  <a:lnTo>
                    <a:pt x="63" y="13"/>
                  </a:lnTo>
                  <a:lnTo>
                    <a:pt x="63" y="13"/>
                  </a:lnTo>
                  <a:lnTo>
                    <a:pt x="62" y="13"/>
                  </a:lnTo>
                  <a:lnTo>
                    <a:pt x="62" y="13"/>
                  </a:lnTo>
                  <a:lnTo>
                    <a:pt x="62" y="13"/>
                  </a:lnTo>
                  <a:lnTo>
                    <a:pt x="62" y="13"/>
                  </a:lnTo>
                  <a:lnTo>
                    <a:pt x="60" y="13"/>
                  </a:lnTo>
                  <a:lnTo>
                    <a:pt x="60" y="13"/>
                  </a:lnTo>
                  <a:lnTo>
                    <a:pt x="60" y="13"/>
                  </a:lnTo>
                  <a:lnTo>
                    <a:pt x="58" y="13"/>
                  </a:lnTo>
                  <a:lnTo>
                    <a:pt x="58" y="13"/>
                  </a:lnTo>
                  <a:lnTo>
                    <a:pt x="58" y="13"/>
                  </a:lnTo>
                  <a:lnTo>
                    <a:pt x="58" y="13"/>
                  </a:lnTo>
                  <a:lnTo>
                    <a:pt x="57" y="13"/>
                  </a:lnTo>
                  <a:lnTo>
                    <a:pt x="57" y="13"/>
                  </a:lnTo>
                  <a:lnTo>
                    <a:pt x="57" y="13"/>
                  </a:lnTo>
                  <a:lnTo>
                    <a:pt x="55" y="13"/>
                  </a:lnTo>
                  <a:lnTo>
                    <a:pt x="55" y="13"/>
                  </a:lnTo>
                  <a:lnTo>
                    <a:pt x="55" y="13"/>
                  </a:lnTo>
                  <a:lnTo>
                    <a:pt x="54" y="13"/>
                  </a:lnTo>
                  <a:lnTo>
                    <a:pt x="54" y="13"/>
                  </a:lnTo>
                  <a:lnTo>
                    <a:pt x="54" y="13"/>
                  </a:lnTo>
                  <a:lnTo>
                    <a:pt x="54" y="13"/>
                  </a:lnTo>
                  <a:lnTo>
                    <a:pt x="52" y="13"/>
                  </a:lnTo>
                  <a:lnTo>
                    <a:pt x="52" y="13"/>
                  </a:lnTo>
                  <a:lnTo>
                    <a:pt x="52" y="13"/>
                  </a:lnTo>
                  <a:lnTo>
                    <a:pt x="50" y="13"/>
                  </a:lnTo>
                  <a:lnTo>
                    <a:pt x="50" y="13"/>
                  </a:lnTo>
                  <a:lnTo>
                    <a:pt x="50" y="13"/>
                  </a:lnTo>
                  <a:lnTo>
                    <a:pt x="50" y="13"/>
                  </a:lnTo>
                  <a:lnTo>
                    <a:pt x="49" y="13"/>
                  </a:lnTo>
                  <a:lnTo>
                    <a:pt x="49" y="13"/>
                  </a:lnTo>
                  <a:lnTo>
                    <a:pt x="49" y="13"/>
                  </a:lnTo>
                  <a:lnTo>
                    <a:pt x="47" y="13"/>
                  </a:lnTo>
                  <a:lnTo>
                    <a:pt x="47" y="13"/>
                  </a:lnTo>
                  <a:lnTo>
                    <a:pt x="47" y="13"/>
                  </a:lnTo>
                  <a:lnTo>
                    <a:pt x="47" y="13"/>
                  </a:lnTo>
                  <a:lnTo>
                    <a:pt x="45" y="13"/>
                  </a:lnTo>
                  <a:lnTo>
                    <a:pt x="45" y="13"/>
                  </a:lnTo>
                  <a:lnTo>
                    <a:pt x="45" y="13"/>
                  </a:lnTo>
                  <a:lnTo>
                    <a:pt x="44" y="13"/>
                  </a:lnTo>
                  <a:lnTo>
                    <a:pt x="44" y="13"/>
                  </a:lnTo>
                  <a:lnTo>
                    <a:pt x="44" y="13"/>
                  </a:lnTo>
                  <a:lnTo>
                    <a:pt x="42" y="13"/>
                  </a:lnTo>
                  <a:lnTo>
                    <a:pt x="42" y="13"/>
                  </a:lnTo>
                  <a:lnTo>
                    <a:pt x="42" y="13"/>
                  </a:lnTo>
                  <a:lnTo>
                    <a:pt x="42" y="13"/>
                  </a:lnTo>
                  <a:lnTo>
                    <a:pt x="41" y="13"/>
                  </a:lnTo>
                  <a:lnTo>
                    <a:pt x="41" y="13"/>
                  </a:lnTo>
                  <a:lnTo>
                    <a:pt x="41" y="13"/>
                  </a:lnTo>
                  <a:lnTo>
                    <a:pt x="39" y="13"/>
                  </a:lnTo>
                  <a:lnTo>
                    <a:pt x="39" y="15"/>
                  </a:lnTo>
                  <a:lnTo>
                    <a:pt x="39" y="15"/>
                  </a:lnTo>
                  <a:lnTo>
                    <a:pt x="39" y="15"/>
                  </a:lnTo>
                  <a:lnTo>
                    <a:pt x="37" y="15"/>
                  </a:lnTo>
                  <a:lnTo>
                    <a:pt x="37" y="15"/>
                  </a:lnTo>
                  <a:lnTo>
                    <a:pt x="37" y="15"/>
                  </a:lnTo>
                  <a:lnTo>
                    <a:pt x="36" y="15"/>
                  </a:lnTo>
                  <a:lnTo>
                    <a:pt x="36" y="15"/>
                  </a:lnTo>
                  <a:lnTo>
                    <a:pt x="36" y="15"/>
                  </a:lnTo>
                  <a:lnTo>
                    <a:pt x="34" y="15"/>
                  </a:lnTo>
                  <a:lnTo>
                    <a:pt x="34" y="15"/>
                  </a:lnTo>
                  <a:lnTo>
                    <a:pt x="34" y="15"/>
                  </a:lnTo>
                  <a:lnTo>
                    <a:pt x="34" y="15"/>
                  </a:lnTo>
                  <a:lnTo>
                    <a:pt x="32" y="15"/>
                  </a:lnTo>
                  <a:lnTo>
                    <a:pt x="32" y="15"/>
                  </a:lnTo>
                  <a:lnTo>
                    <a:pt x="32" y="15"/>
                  </a:lnTo>
                  <a:lnTo>
                    <a:pt x="31" y="15"/>
                  </a:lnTo>
                  <a:lnTo>
                    <a:pt x="31" y="15"/>
                  </a:lnTo>
                  <a:lnTo>
                    <a:pt x="31" y="15"/>
                  </a:lnTo>
                  <a:lnTo>
                    <a:pt x="31" y="15"/>
                  </a:lnTo>
                  <a:lnTo>
                    <a:pt x="29" y="15"/>
                  </a:lnTo>
                  <a:lnTo>
                    <a:pt x="29" y="15"/>
                  </a:lnTo>
                  <a:lnTo>
                    <a:pt x="29" y="15"/>
                  </a:lnTo>
                  <a:lnTo>
                    <a:pt x="28" y="15"/>
                  </a:lnTo>
                  <a:lnTo>
                    <a:pt x="28" y="15"/>
                  </a:lnTo>
                  <a:lnTo>
                    <a:pt x="28" y="15"/>
                  </a:lnTo>
                  <a:lnTo>
                    <a:pt x="28" y="15"/>
                  </a:lnTo>
                  <a:lnTo>
                    <a:pt x="26" y="15"/>
                  </a:lnTo>
                  <a:lnTo>
                    <a:pt x="26" y="15"/>
                  </a:lnTo>
                  <a:lnTo>
                    <a:pt x="26" y="15"/>
                  </a:lnTo>
                  <a:lnTo>
                    <a:pt x="24" y="15"/>
                  </a:lnTo>
                  <a:lnTo>
                    <a:pt x="24" y="15"/>
                  </a:lnTo>
                  <a:lnTo>
                    <a:pt x="24" y="15"/>
                  </a:lnTo>
                  <a:lnTo>
                    <a:pt x="23" y="17"/>
                  </a:lnTo>
                  <a:lnTo>
                    <a:pt x="23" y="17"/>
                  </a:lnTo>
                  <a:lnTo>
                    <a:pt x="23" y="17"/>
                  </a:lnTo>
                  <a:lnTo>
                    <a:pt x="23" y="17"/>
                  </a:lnTo>
                  <a:lnTo>
                    <a:pt x="21" y="17"/>
                  </a:lnTo>
                  <a:lnTo>
                    <a:pt x="21" y="17"/>
                  </a:lnTo>
                  <a:lnTo>
                    <a:pt x="21" y="17"/>
                  </a:lnTo>
                  <a:lnTo>
                    <a:pt x="19" y="17"/>
                  </a:lnTo>
                  <a:lnTo>
                    <a:pt x="19" y="17"/>
                  </a:lnTo>
                  <a:lnTo>
                    <a:pt x="19" y="17"/>
                  </a:lnTo>
                  <a:lnTo>
                    <a:pt x="19" y="17"/>
                  </a:lnTo>
                  <a:lnTo>
                    <a:pt x="18" y="17"/>
                  </a:lnTo>
                  <a:lnTo>
                    <a:pt x="18" y="17"/>
                  </a:lnTo>
                  <a:lnTo>
                    <a:pt x="18" y="17"/>
                  </a:lnTo>
                  <a:lnTo>
                    <a:pt x="16" y="17"/>
                  </a:lnTo>
                  <a:lnTo>
                    <a:pt x="16" y="17"/>
                  </a:lnTo>
                  <a:lnTo>
                    <a:pt x="16" y="17"/>
                  </a:lnTo>
                  <a:lnTo>
                    <a:pt x="16" y="17"/>
                  </a:lnTo>
                  <a:lnTo>
                    <a:pt x="15" y="17"/>
                  </a:lnTo>
                  <a:lnTo>
                    <a:pt x="15" y="17"/>
                  </a:lnTo>
                  <a:lnTo>
                    <a:pt x="15" y="17"/>
                  </a:lnTo>
                  <a:lnTo>
                    <a:pt x="13" y="17"/>
                  </a:lnTo>
                  <a:lnTo>
                    <a:pt x="13" y="17"/>
                  </a:lnTo>
                  <a:lnTo>
                    <a:pt x="13" y="17"/>
                  </a:lnTo>
                  <a:lnTo>
                    <a:pt x="11" y="17"/>
                  </a:lnTo>
                  <a:lnTo>
                    <a:pt x="11" y="17"/>
                  </a:lnTo>
                  <a:lnTo>
                    <a:pt x="11" y="17"/>
                  </a:lnTo>
                  <a:lnTo>
                    <a:pt x="11" y="17"/>
                  </a:lnTo>
                  <a:lnTo>
                    <a:pt x="10" y="17"/>
                  </a:lnTo>
                  <a:lnTo>
                    <a:pt x="10" y="17"/>
                  </a:lnTo>
                  <a:lnTo>
                    <a:pt x="10" y="17"/>
                  </a:lnTo>
                  <a:lnTo>
                    <a:pt x="8" y="17"/>
                  </a:lnTo>
                  <a:lnTo>
                    <a:pt x="8" y="17"/>
                  </a:lnTo>
                  <a:lnTo>
                    <a:pt x="8" y="17"/>
                  </a:lnTo>
                  <a:lnTo>
                    <a:pt x="8" y="17"/>
                  </a:lnTo>
                  <a:lnTo>
                    <a:pt x="6" y="17"/>
                  </a:lnTo>
                  <a:lnTo>
                    <a:pt x="6" y="17"/>
                  </a:lnTo>
                  <a:lnTo>
                    <a:pt x="6" y="17"/>
                  </a:lnTo>
                  <a:lnTo>
                    <a:pt x="5" y="17"/>
                  </a:lnTo>
                  <a:lnTo>
                    <a:pt x="5" y="17"/>
                  </a:lnTo>
                  <a:lnTo>
                    <a:pt x="5" y="17"/>
                  </a:lnTo>
                  <a:lnTo>
                    <a:pt x="3" y="17"/>
                  </a:lnTo>
                  <a:lnTo>
                    <a:pt x="3" y="17"/>
                  </a:lnTo>
                  <a:lnTo>
                    <a:pt x="3" y="17"/>
                  </a:lnTo>
                  <a:lnTo>
                    <a:pt x="3" y="17"/>
                  </a:lnTo>
                  <a:lnTo>
                    <a:pt x="1" y="19"/>
                  </a:lnTo>
                  <a:lnTo>
                    <a:pt x="1" y="19"/>
                  </a:lnTo>
                  <a:lnTo>
                    <a:pt x="1" y="19"/>
                  </a:lnTo>
                  <a:lnTo>
                    <a:pt x="0" y="19"/>
                  </a:lnTo>
                  <a:lnTo>
                    <a:pt x="0" y="19"/>
                  </a:lnTo>
                  <a:lnTo>
                    <a:pt x="0" y="19"/>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69" name=""/>
            <p:cNvSpPr/>
            <p:nvPr/>
          </p:nvSpPr>
          <p:spPr>
            <a:xfrm>
              <a:off x="3065400" y="6202440"/>
              <a:ext cx="189000" cy="333360"/>
            </a:xfrm>
            <a:custGeom>
              <a:avLst/>
              <a:gdLst/>
              <a:ahLst/>
              <a:rect l="l" t="t" r="r" b="b"/>
              <a:pathLst>
                <a:path w="238" h="420">
                  <a:moveTo>
                    <a:pt x="0" y="420"/>
                  </a:moveTo>
                  <a:lnTo>
                    <a:pt x="0" y="20"/>
                  </a:lnTo>
                  <a:lnTo>
                    <a:pt x="0" y="20"/>
                  </a:lnTo>
                  <a:lnTo>
                    <a:pt x="0" y="20"/>
                  </a:lnTo>
                  <a:lnTo>
                    <a:pt x="2" y="18"/>
                  </a:lnTo>
                  <a:lnTo>
                    <a:pt x="2" y="18"/>
                  </a:lnTo>
                  <a:lnTo>
                    <a:pt x="2" y="18"/>
                  </a:lnTo>
                  <a:lnTo>
                    <a:pt x="2" y="18"/>
                  </a:lnTo>
                  <a:lnTo>
                    <a:pt x="4" y="18"/>
                  </a:lnTo>
                  <a:lnTo>
                    <a:pt x="4" y="18"/>
                  </a:lnTo>
                  <a:lnTo>
                    <a:pt x="4" y="18"/>
                  </a:lnTo>
                  <a:lnTo>
                    <a:pt x="5" y="18"/>
                  </a:lnTo>
                  <a:lnTo>
                    <a:pt x="5" y="18"/>
                  </a:lnTo>
                  <a:lnTo>
                    <a:pt x="5" y="18"/>
                  </a:lnTo>
                  <a:lnTo>
                    <a:pt x="7"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8" y="18"/>
                  </a:lnTo>
                  <a:lnTo>
                    <a:pt x="18" y="16"/>
                  </a:lnTo>
                  <a:lnTo>
                    <a:pt x="18" y="16"/>
                  </a:lnTo>
                  <a:lnTo>
                    <a:pt x="18" y="16"/>
                  </a:lnTo>
                  <a:lnTo>
                    <a:pt x="20" y="16"/>
                  </a:lnTo>
                  <a:lnTo>
                    <a:pt x="20" y="16"/>
                  </a:lnTo>
                  <a:lnTo>
                    <a:pt x="20" y="16"/>
                  </a:lnTo>
                  <a:lnTo>
                    <a:pt x="22" y="16"/>
                  </a:lnTo>
                  <a:lnTo>
                    <a:pt x="22" y="16"/>
                  </a:lnTo>
                  <a:lnTo>
                    <a:pt x="22" y="16"/>
                  </a:lnTo>
                  <a:lnTo>
                    <a:pt x="22" y="16"/>
                  </a:lnTo>
                  <a:lnTo>
                    <a:pt x="23" y="16"/>
                  </a:lnTo>
                  <a:lnTo>
                    <a:pt x="23" y="16"/>
                  </a:lnTo>
                  <a:lnTo>
                    <a:pt x="23" y="16"/>
                  </a:lnTo>
                  <a:lnTo>
                    <a:pt x="25" y="16"/>
                  </a:lnTo>
                  <a:lnTo>
                    <a:pt x="25" y="16"/>
                  </a:lnTo>
                  <a:lnTo>
                    <a:pt x="25" y="16"/>
                  </a:lnTo>
                  <a:lnTo>
                    <a:pt x="25" y="16"/>
                  </a:lnTo>
                  <a:lnTo>
                    <a:pt x="27" y="16"/>
                  </a:lnTo>
                  <a:lnTo>
                    <a:pt x="27" y="16"/>
                  </a:lnTo>
                  <a:lnTo>
                    <a:pt x="27"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8" y="16"/>
                  </a:lnTo>
                  <a:lnTo>
                    <a:pt x="38" y="16"/>
                  </a:lnTo>
                  <a:lnTo>
                    <a:pt x="38" y="16"/>
                  </a:lnTo>
                  <a:lnTo>
                    <a:pt x="38" y="16"/>
                  </a:lnTo>
                  <a:lnTo>
                    <a:pt x="40" y="16"/>
                  </a:lnTo>
                  <a:lnTo>
                    <a:pt x="40" y="16"/>
                  </a:lnTo>
                  <a:lnTo>
                    <a:pt x="40" y="16"/>
                  </a:lnTo>
                  <a:lnTo>
                    <a:pt x="41" y="16"/>
                  </a:lnTo>
                  <a:lnTo>
                    <a:pt x="41" y="16"/>
                  </a:lnTo>
                  <a:lnTo>
                    <a:pt x="41" y="16"/>
                  </a:lnTo>
                  <a:lnTo>
                    <a:pt x="41" y="16"/>
                  </a:lnTo>
                  <a:lnTo>
                    <a:pt x="43" y="16"/>
                  </a:lnTo>
                  <a:lnTo>
                    <a:pt x="43" y="16"/>
                  </a:lnTo>
                  <a:lnTo>
                    <a:pt x="43" y="16"/>
                  </a:lnTo>
                  <a:lnTo>
                    <a:pt x="44" y="16"/>
                  </a:lnTo>
                  <a:lnTo>
                    <a:pt x="44" y="16"/>
                  </a:lnTo>
                  <a:lnTo>
                    <a:pt x="44" y="14"/>
                  </a:lnTo>
                  <a:lnTo>
                    <a:pt x="44" y="14"/>
                  </a:lnTo>
                  <a:lnTo>
                    <a:pt x="46" y="14"/>
                  </a:lnTo>
                  <a:lnTo>
                    <a:pt x="46" y="14"/>
                  </a:lnTo>
                  <a:lnTo>
                    <a:pt x="46" y="14"/>
                  </a:lnTo>
                  <a:lnTo>
                    <a:pt x="48" y="14"/>
                  </a:lnTo>
                  <a:lnTo>
                    <a:pt x="48" y="14"/>
                  </a:lnTo>
                  <a:lnTo>
                    <a:pt x="48" y="14"/>
                  </a:lnTo>
                  <a:lnTo>
                    <a:pt x="49" y="14"/>
                  </a:lnTo>
                  <a:lnTo>
                    <a:pt x="49" y="14"/>
                  </a:lnTo>
                  <a:lnTo>
                    <a:pt x="49" y="14"/>
                  </a:lnTo>
                  <a:lnTo>
                    <a:pt x="49" y="14"/>
                  </a:lnTo>
                  <a:lnTo>
                    <a:pt x="51" y="14"/>
                  </a:lnTo>
                  <a:lnTo>
                    <a:pt x="51" y="14"/>
                  </a:lnTo>
                  <a:lnTo>
                    <a:pt x="51" y="14"/>
                  </a:lnTo>
                  <a:lnTo>
                    <a:pt x="53" y="14"/>
                  </a:lnTo>
                  <a:lnTo>
                    <a:pt x="53" y="14"/>
                  </a:lnTo>
                  <a:lnTo>
                    <a:pt x="53" y="14"/>
                  </a:lnTo>
                  <a:lnTo>
                    <a:pt x="53"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6" y="14"/>
                  </a:lnTo>
                  <a:lnTo>
                    <a:pt x="66" y="14"/>
                  </a:lnTo>
                  <a:lnTo>
                    <a:pt x="66" y="14"/>
                  </a:lnTo>
                  <a:lnTo>
                    <a:pt x="67" y="14"/>
                  </a:lnTo>
                  <a:lnTo>
                    <a:pt x="67" y="14"/>
                  </a:lnTo>
                  <a:lnTo>
                    <a:pt x="67" y="14"/>
                  </a:lnTo>
                  <a:lnTo>
                    <a:pt x="67" y="14"/>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9" y="13"/>
                  </a:lnTo>
                  <a:lnTo>
                    <a:pt x="79" y="13"/>
                  </a:lnTo>
                  <a:lnTo>
                    <a:pt x="79" y="13"/>
                  </a:lnTo>
                  <a:lnTo>
                    <a:pt x="80"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1"/>
                  </a:lnTo>
                  <a:lnTo>
                    <a:pt x="87" y="11"/>
                  </a:lnTo>
                  <a:lnTo>
                    <a:pt x="87" y="11"/>
                  </a:lnTo>
                  <a:lnTo>
                    <a:pt x="88" y="11"/>
                  </a:lnTo>
                  <a:lnTo>
                    <a:pt x="88" y="11"/>
                  </a:lnTo>
                  <a:lnTo>
                    <a:pt x="88" y="11"/>
                  </a:lnTo>
                  <a:lnTo>
                    <a:pt x="90" y="11"/>
                  </a:lnTo>
                  <a:lnTo>
                    <a:pt x="90" y="11"/>
                  </a:lnTo>
                  <a:lnTo>
                    <a:pt x="90" y="11"/>
                  </a:lnTo>
                  <a:lnTo>
                    <a:pt x="92" y="11"/>
                  </a:lnTo>
                  <a:lnTo>
                    <a:pt x="92" y="11"/>
                  </a:lnTo>
                  <a:lnTo>
                    <a:pt x="92" y="11"/>
                  </a:lnTo>
                  <a:lnTo>
                    <a:pt x="92" y="11"/>
                  </a:lnTo>
                  <a:lnTo>
                    <a:pt x="93" y="11"/>
                  </a:lnTo>
                  <a:lnTo>
                    <a:pt x="93" y="11"/>
                  </a:lnTo>
                  <a:lnTo>
                    <a:pt x="93" y="11"/>
                  </a:lnTo>
                  <a:lnTo>
                    <a:pt x="95" y="11"/>
                  </a:lnTo>
                  <a:lnTo>
                    <a:pt x="95" y="11"/>
                  </a:lnTo>
                  <a:lnTo>
                    <a:pt x="95" y="11"/>
                  </a:lnTo>
                  <a:lnTo>
                    <a:pt x="95" y="11"/>
                  </a:lnTo>
                  <a:lnTo>
                    <a:pt x="97" y="11"/>
                  </a:lnTo>
                  <a:lnTo>
                    <a:pt x="97" y="11"/>
                  </a:lnTo>
                  <a:lnTo>
                    <a:pt x="97"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9"/>
                  </a:lnTo>
                  <a:lnTo>
                    <a:pt x="105" y="9"/>
                  </a:lnTo>
                  <a:lnTo>
                    <a:pt x="106" y="9"/>
                  </a:lnTo>
                  <a:lnTo>
                    <a:pt x="106" y="9"/>
                  </a:lnTo>
                  <a:lnTo>
                    <a:pt x="106" y="9"/>
                  </a:lnTo>
                  <a:lnTo>
                    <a:pt x="106" y="9"/>
                  </a:lnTo>
                  <a:lnTo>
                    <a:pt x="108" y="9"/>
                  </a:lnTo>
                  <a:lnTo>
                    <a:pt x="108" y="9"/>
                  </a:lnTo>
                  <a:lnTo>
                    <a:pt x="108" y="9"/>
                  </a:lnTo>
                  <a:lnTo>
                    <a:pt x="110" y="9"/>
                  </a:lnTo>
                  <a:lnTo>
                    <a:pt x="110" y="9"/>
                  </a:lnTo>
                  <a:lnTo>
                    <a:pt x="110" y="9"/>
                  </a:lnTo>
                  <a:lnTo>
                    <a:pt x="111" y="9"/>
                  </a:lnTo>
                  <a:lnTo>
                    <a:pt x="111" y="9"/>
                  </a:lnTo>
                  <a:lnTo>
                    <a:pt x="111" y="9"/>
                  </a:lnTo>
                  <a:lnTo>
                    <a:pt x="111" y="9"/>
                  </a:lnTo>
                  <a:lnTo>
                    <a:pt x="113" y="9"/>
                  </a:lnTo>
                  <a:lnTo>
                    <a:pt x="113" y="9"/>
                  </a:lnTo>
                  <a:lnTo>
                    <a:pt x="113" y="9"/>
                  </a:lnTo>
                  <a:lnTo>
                    <a:pt x="114" y="9"/>
                  </a:lnTo>
                  <a:lnTo>
                    <a:pt x="114" y="9"/>
                  </a:lnTo>
                  <a:lnTo>
                    <a:pt x="114" y="9"/>
                  </a:lnTo>
                  <a:lnTo>
                    <a:pt x="114" y="9"/>
                  </a:lnTo>
                  <a:lnTo>
                    <a:pt x="116" y="9"/>
                  </a:lnTo>
                  <a:lnTo>
                    <a:pt x="116" y="9"/>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3" y="9"/>
                  </a:lnTo>
                  <a:lnTo>
                    <a:pt x="123" y="9"/>
                  </a:lnTo>
                  <a:lnTo>
                    <a:pt x="123" y="9"/>
                  </a:lnTo>
                  <a:lnTo>
                    <a:pt x="123"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7"/>
                  </a:lnTo>
                  <a:lnTo>
                    <a:pt x="131" y="7"/>
                  </a:lnTo>
                  <a:lnTo>
                    <a:pt x="131" y="7"/>
                  </a:lnTo>
                  <a:lnTo>
                    <a:pt x="132" y="7"/>
                  </a:lnTo>
                  <a:lnTo>
                    <a:pt x="132" y="7"/>
                  </a:lnTo>
                  <a:lnTo>
                    <a:pt x="132" y="7"/>
                  </a:lnTo>
                  <a:lnTo>
                    <a:pt x="134" y="7"/>
                  </a:lnTo>
                  <a:lnTo>
                    <a:pt x="134" y="7"/>
                  </a:lnTo>
                  <a:lnTo>
                    <a:pt x="134" y="7"/>
                  </a:lnTo>
                  <a:lnTo>
                    <a:pt x="134" y="7"/>
                  </a:lnTo>
                  <a:lnTo>
                    <a:pt x="136" y="7"/>
                  </a:lnTo>
                  <a:lnTo>
                    <a:pt x="136" y="7"/>
                  </a:lnTo>
                  <a:lnTo>
                    <a:pt x="136" y="7"/>
                  </a:lnTo>
                  <a:lnTo>
                    <a:pt x="137" y="7"/>
                  </a:lnTo>
                  <a:lnTo>
                    <a:pt x="137" y="7"/>
                  </a:lnTo>
                  <a:lnTo>
                    <a:pt x="137" y="7"/>
                  </a:lnTo>
                  <a:lnTo>
                    <a:pt x="137"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9" y="7"/>
                  </a:lnTo>
                  <a:lnTo>
                    <a:pt x="149" y="7"/>
                  </a:lnTo>
                  <a:lnTo>
                    <a:pt x="149" y="7"/>
                  </a:lnTo>
                  <a:lnTo>
                    <a:pt x="149" y="7"/>
                  </a:lnTo>
                  <a:lnTo>
                    <a:pt x="150" y="7"/>
                  </a:lnTo>
                  <a:lnTo>
                    <a:pt x="150" y="7"/>
                  </a:lnTo>
                  <a:lnTo>
                    <a:pt x="150" y="7"/>
                  </a:lnTo>
                  <a:lnTo>
                    <a:pt x="152" y="7"/>
                  </a:lnTo>
                  <a:lnTo>
                    <a:pt x="152" y="7"/>
                  </a:lnTo>
                  <a:lnTo>
                    <a:pt x="152" y="7"/>
                  </a:lnTo>
                  <a:lnTo>
                    <a:pt x="153" y="7"/>
                  </a:lnTo>
                  <a:lnTo>
                    <a:pt x="153" y="7"/>
                  </a:lnTo>
                  <a:lnTo>
                    <a:pt x="153" y="7"/>
                  </a:lnTo>
                  <a:lnTo>
                    <a:pt x="153" y="7"/>
                  </a:lnTo>
                  <a:lnTo>
                    <a:pt x="155" y="6"/>
                  </a:lnTo>
                  <a:lnTo>
                    <a:pt x="155" y="6"/>
                  </a:lnTo>
                  <a:lnTo>
                    <a:pt x="155" y="6"/>
                  </a:lnTo>
                  <a:lnTo>
                    <a:pt x="157" y="6"/>
                  </a:lnTo>
                  <a:lnTo>
                    <a:pt x="157" y="6"/>
                  </a:lnTo>
                  <a:lnTo>
                    <a:pt x="157" y="6"/>
                  </a:lnTo>
                  <a:lnTo>
                    <a:pt x="157" y="6"/>
                  </a:lnTo>
                  <a:lnTo>
                    <a:pt x="158" y="6"/>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3" y="6"/>
                  </a:lnTo>
                  <a:lnTo>
                    <a:pt x="173" y="6"/>
                  </a:lnTo>
                  <a:lnTo>
                    <a:pt x="173" y="6"/>
                  </a:lnTo>
                  <a:lnTo>
                    <a:pt x="173" y="6"/>
                  </a:lnTo>
                  <a:lnTo>
                    <a:pt x="175" y="6"/>
                  </a:lnTo>
                  <a:lnTo>
                    <a:pt x="175" y="6"/>
                  </a:lnTo>
                  <a:lnTo>
                    <a:pt x="175" y="6"/>
                  </a:lnTo>
                  <a:lnTo>
                    <a:pt x="176" y="6"/>
                  </a:lnTo>
                  <a:lnTo>
                    <a:pt x="176" y="6"/>
                  </a:lnTo>
                  <a:lnTo>
                    <a:pt x="176" y="6"/>
                  </a:lnTo>
                  <a:lnTo>
                    <a:pt x="176" y="6"/>
                  </a:lnTo>
                  <a:lnTo>
                    <a:pt x="178" y="6"/>
                  </a:lnTo>
                  <a:lnTo>
                    <a:pt x="178" y="6"/>
                  </a:lnTo>
                  <a:lnTo>
                    <a:pt x="178" y="6"/>
                  </a:lnTo>
                  <a:lnTo>
                    <a:pt x="180" y="6"/>
                  </a:lnTo>
                  <a:lnTo>
                    <a:pt x="180" y="6"/>
                  </a:lnTo>
                  <a:lnTo>
                    <a:pt x="180" y="6"/>
                  </a:lnTo>
                  <a:lnTo>
                    <a:pt x="180" y="6"/>
                  </a:lnTo>
                  <a:lnTo>
                    <a:pt x="181" y="6"/>
                  </a:lnTo>
                  <a:lnTo>
                    <a:pt x="181" y="6"/>
                  </a:lnTo>
                  <a:lnTo>
                    <a:pt x="181" y="6"/>
                  </a:lnTo>
                  <a:lnTo>
                    <a:pt x="183" y="6"/>
                  </a:lnTo>
                  <a:lnTo>
                    <a:pt x="183" y="6"/>
                  </a:lnTo>
                  <a:lnTo>
                    <a:pt x="183" y="6"/>
                  </a:lnTo>
                  <a:lnTo>
                    <a:pt x="184" y="6"/>
                  </a:lnTo>
                  <a:lnTo>
                    <a:pt x="184" y="6"/>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3" y="4"/>
                  </a:lnTo>
                  <a:lnTo>
                    <a:pt x="193" y="4"/>
                  </a:lnTo>
                  <a:lnTo>
                    <a:pt x="193" y="4"/>
                  </a:lnTo>
                  <a:lnTo>
                    <a:pt x="194" y="4"/>
                  </a:lnTo>
                  <a:lnTo>
                    <a:pt x="194" y="4"/>
                  </a:lnTo>
                  <a:lnTo>
                    <a:pt x="194" y="4"/>
                  </a:lnTo>
                  <a:lnTo>
                    <a:pt x="196" y="4"/>
                  </a:lnTo>
                  <a:lnTo>
                    <a:pt x="196" y="4"/>
                  </a:lnTo>
                  <a:lnTo>
                    <a:pt x="196" y="4"/>
                  </a:lnTo>
                  <a:lnTo>
                    <a:pt x="196" y="4"/>
                  </a:lnTo>
                  <a:lnTo>
                    <a:pt x="197" y="4"/>
                  </a:lnTo>
                  <a:lnTo>
                    <a:pt x="197" y="4"/>
                  </a:lnTo>
                  <a:lnTo>
                    <a:pt x="197" y="4"/>
                  </a:lnTo>
                  <a:lnTo>
                    <a:pt x="199" y="4"/>
                  </a:lnTo>
                  <a:lnTo>
                    <a:pt x="199" y="4"/>
                  </a:lnTo>
                  <a:lnTo>
                    <a:pt x="199" y="4"/>
                  </a:lnTo>
                  <a:lnTo>
                    <a:pt x="199" y="4"/>
                  </a:lnTo>
                  <a:lnTo>
                    <a:pt x="201" y="4"/>
                  </a:lnTo>
                  <a:lnTo>
                    <a:pt x="201" y="4"/>
                  </a:lnTo>
                  <a:lnTo>
                    <a:pt x="201" y="4"/>
                  </a:lnTo>
                  <a:lnTo>
                    <a:pt x="202" y="4"/>
                  </a:lnTo>
                  <a:lnTo>
                    <a:pt x="202" y="4"/>
                  </a:lnTo>
                  <a:lnTo>
                    <a:pt x="202" y="4"/>
                  </a:lnTo>
                  <a:lnTo>
                    <a:pt x="204" y="4"/>
                  </a:lnTo>
                  <a:lnTo>
                    <a:pt x="204" y="4"/>
                  </a:lnTo>
                  <a:lnTo>
                    <a:pt x="204" y="4"/>
                  </a:lnTo>
                  <a:lnTo>
                    <a:pt x="204" y="4"/>
                  </a:lnTo>
                  <a:lnTo>
                    <a:pt x="206" y="4"/>
                  </a:lnTo>
                  <a:lnTo>
                    <a:pt x="206" y="4"/>
                  </a:lnTo>
                  <a:lnTo>
                    <a:pt x="206" y="4"/>
                  </a:lnTo>
                  <a:lnTo>
                    <a:pt x="207" y="4"/>
                  </a:lnTo>
                  <a:lnTo>
                    <a:pt x="207" y="4"/>
                  </a:lnTo>
                  <a:lnTo>
                    <a:pt x="207" y="4"/>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19" y="2"/>
                  </a:lnTo>
                  <a:lnTo>
                    <a:pt x="220" y="2"/>
                  </a:lnTo>
                  <a:lnTo>
                    <a:pt x="220" y="2"/>
                  </a:lnTo>
                  <a:lnTo>
                    <a:pt x="220" y="2"/>
                  </a:lnTo>
                  <a:lnTo>
                    <a:pt x="222" y="2"/>
                  </a:lnTo>
                  <a:lnTo>
                    <a:pt x="222" y="2"/>
                  </a:lnTo>
                  <a:lnTo>
                    <a:pt x="222" y="2"/>
                  </a:lnTo>
                  <a:lnTo>
                    <a:pt x="222" y="2"/>
                  </a:lnTo>
                  <a:lnTo>
                    <a:pt x="223" y="2"/>
                  </a:lnTo>
                  <a:lnTo>
                    <a:pt x="223" y="2"/>
                  </a:lnTo>
                  <a:lnTo>
                    <a:pt x="223" y="2"/>
                  </a:lnTo>
                  <a:lnTo>
                    <a:pt x="225" y="2"/>
                  </a:lnTo>
                  <a:lnTo>
                    <a:pt x="225" y="2"/>
                  </a:lnTo>
                  <a:lnTo>
                    <a:pt x="225" y="2"/>
                  </a:lnTo>
                  <a:lnTo>
                    <a:pt x="227" y="2"/>
                  </a:lnTo>
                  <a:lnTo>
                    <a:pt x="227" y="2"/>
                  </a:lnTo>
                  <a:lnTo>
                    <a:pt x="227" y="2"/>
                  </a:lnTo>
                  <a:lnTo>
                    <a:pt x="227" y="2"/>
                  </a:lnTo>
                  <a:lnTo>
                    <a:pt x="228" y="2"/>
                  </a:lnTo>
                  <a:lnTo>
                    <a:pt x="228" y="2"/>
                  </a:lnTo>
                  <a:lnTo>
                    <a:pt x="228" y="2"/>
                  </a:lnTo>
                  <a:lnTo>
                    <a:pt x="230" y="2"/>
                  </a:lnTo>
                  <a:lnTo>
                    <a:pt x="230" y="2"/>
                  </a:lnTo>
                  <a:lnTo>
                    <a:pt x="230" y="2"/>
                  </a:lnTo>
                  <a:lnTo>
                    <a:pt x="230" y="2"/>
                  </a:lnTo>
                  <a:lnTo>
                    <a:pt x="232" y="2"/>
                  </a:lnTo>
                  <a:lnTo>
                    <a:pt x="232" y="2"/>
                  </a:lnTo>
                  <a:lnTo>
                    <a:pt x="232" y="2"/>
                  </a:lnTo>
                  <a:lnTo>
                    <a:pt x="233" y="2"/>
                  </a:lnTo>
                  <a:lnTo>
                    <a:pt x="233" y="2"/>
                  </a:lnTo>
                  <a:lnTo>
                    <a:pt x="233" y="2"/>
                  </a:lnTo>
                  <a:lnTo>
                    <a:pt x="233" y="0"/>
                  </a:lnTo>
                  <a:lnTo>
                    <a:pt x="235" y="0"/>
                  </a:lnTo>
                  <a:lnTo>
                    <a:pt x="235" y="0"/>
                  </a:lnTo>
                  <a:lnTo>
                    <a:pt x="235" y="0"/>
                  </a:lnTo>
                  <a:lnTo>
                    <a:pt x="236" y="0"/>
                  </a:lnTo>
                  <a:lnTo>
                    <a:pt x="236" y="0"/>
                  </a:lnTo>
                  <a:lnTo>
                    <a:pt x="236" y="0"/>
                  </a:lnTo>
                  <a:lnTo>
                    <a:pt x="238" y="0"/>
                  </a:lnTo>
                  <a:lnTo>
                    <a:pt x="238" y="420"/>
                  </a:lnTo>
                  <a:lnTo>
                    <a:pt x="236" y="420"/>
                  </a:lnTo>
                  <a:lnTo>
                    <a:pt x="236" y="420"/>
                  </a:lnTo>
                  <a:lnTo>
                    <a:pt x="236" y="420"/>
                  </a:lnTo>
                  <a:lnTo>
                    <a:pt x="235" y="420"/>
                  </a:lnTo>
                  <a:lnTo>
                    <a:pt x="235" y="420"/>
                  </a:lnTo>
                  <a:lnTo>
                    <a:pt x="235" y="420"/>
                  </a:lnTo>
                  <a:lnTo>
                    <a:pt x="233" y="420"/>
                  </a:lnTo>
                  <a:lnTo>
                    <a:pt x="233" y="420"/>
                  </a:lnTo>
                  <a:lnTo>
                    <a:pt x="233" y="420"/>
                  </a:lnTo>
                  <a:lnTo>
                    <a:pt x="233" y="420"/>
                  </a:lnTo>
                  <a:lnTo>
                    <a:pt x="232" y="420"/>
                  </a:lnTo>
                  <a:lnTo>
                    <a:pt x="232" y="420"/>
                  </a:lnTo>
                  <a:lnTo>
                    <a:pt x="232" y="420"/>
                  </a:lnTo>
                  <a:lnTo>
                    <a:pt x="230" y="420"/>
                  </a:lnTo>
                  <a:lnTo>
                    <a:pt x="230" y="420"/>
                  </a:lnTo>
                  <a:lnTo>
                    <a:pt x="230" y="420"/>
                  </a:lnTo>
                  <a:lnTo>
                    <a:pt x="230" y="420"/>
                  </a:lnTo>
                  <a:lnTo>
                    <a:pt x="228" y="420"/>
                  </a:lnTo>
                  <a:lnTo>
                    <a:pt x="228" y="420"/>
                  </a:lnTo>
                  <a:lnTo>
                    <a:pt x="228" y="420"/>
                  </a:lnTo>
                  <a:lnTo>
                    <a:pt x="227" y="420"/>
                  </a:lnTo>
                  <a:lnTo>
                    <a:pt x="227" y="420"/>
                  </a:lnTo>
                  <a:lnTo>
                    <a:pt x="227" y="420"/>
                  </a:lnTo>
                  <a:lnTo>
                    <a:pt x="227" y="420"/>
                  </a:lnTo>
                  <a:lnTo>
                    <a:pt x="225" y="420"/>
                  </a:lnTo>
                  <a:lnTo>
                    <a:pt x="225" y="420"/>
                  </a:lnTo>
                  <a:lnTo>
                    <a:pt x="225" y="420"/>
                  </a:lnTo>
                  <a:lnTo>
                    <a:pt x="223" y="420"/>
                  </a:lnTo>
                  <a:lnTo>
                    <a:pt x="223" y="420"/>
                  </a:lnTo>
                  <a:lnTo>
                    <a:pt x="223" y="420"/>
                  </a:lnTo>
                  <a:lnTo>
                    <a:pt x="222" y="420"/>
                  </a:lnTo>
                  <a:lnTo>
                    <a:pt x="222" y="420"/>
                  </a:lnTo>
                  <a:lnTo>
                    <a:pt x="222" y="420"/>
                  </a:lnTo>
                  <a:lnTo>
                    <a:pt x="222" y="420"/>
                  </a:lnTo>
                  <a:lnTo>
                    <a:pt x="220" y="420"/>
                  </a:lnTo>
                  <a:lnTo>
                    <a:pt x="220" y="420"/>
                  </a:lnTo>
                  <a:lnTo>
                    <a:pt x="220" y="420"/>
                  </a:lnTo>
                  <a:lnTo>
                    <a:pt x="219" y="420"/>
                  </a:lnTo>
                  <a:lnTo>
                    <a:pt x="219" y="420"/>
                  </a:lnTo>
                  <a:lnTo>
                    <a:pt x="219" y="420"/>
                  </a:lnTo>
                  <a:lnTo>
                    <a:pt x="219" y="420"/>
                  </a:lnTo>
                  <a:lnTo>
                    <a:pt x="217" y="420"/>
                  </a:lnTo>
                  <a:lnTo>
                    <a:pt x="217" y="420"/>
                  </a:lnTo>
                  <a:lnTo>
                    <a:pt x="217" y="420"/>
                  </a:lnTo>
                  <a:lnTo>
                    <a:pt x="215" y="420"/>
                  </a:lnTo>
                  <a:lnTo>
                    <a:pt x="215" y="420"/>
                  </a:lnTo>
                  <a:lnTo>
                    <a:pt x="215" y="420"/>
                  </a:lnTo>
                  <a:lnTo>
                    <a:pt x="215" y="420"/>
                  </a:lnTo>
                  <a:lnTo>
                    <a:pt x="214" y="420"/>
                  </a:lnTo>
                  <a:lnTo>
                    <a:pt x="214" y="420"/>
                  </a:lnTo>
                  <a:lnTo>
                    <a:pt x="214" y="420"/>
                  </a:lnTo>
                  <a:lnTo>
                    <a:pt x="212" y="420"/>
                  </a:lnTo>
                  <a:lnTo>
                    <a:pt x="212" y="420"/>
                  </a:lnTo>
                  <a:lnTo>
                    <a:pt x="212" y="420"/>
                  </a:lnTo>
                  <a:lnTo>
                    <a:pt x="210" y="420"/>
                  </a:lnTo>
                  <a:lnTo>
                    <a:pt x="210" y="420"/>
                  </a:lnTo>
                  <a:lnTo>
                    <a:pt x="210" y="420"/>
                  </a:lnTo>
                  <a:lnTo>
                    <a:pt x="210" y="420"/>
                  </a:lnTo>
                  <a:lnTo>
                    <a:pt x="209" y="420"/>
                  </a:lnTo>
                  <a:lnTo>
                    <a:pt x="209" y="420"/>
                  </a:lnTo>
                  <a:lnTo>
                    <a:pt x="209" y="420"/>
                  </a:lnTo>
                  <a:lnTo>
                    <a:pt x="207" y="420"/>
                  </a:lnTo>
                  <a:lnTo>
                    <a:pt x="207" y="420"/>
                  </a:lnTo>
                  <a:lnTo>
                    <a:pt x="207" y="420"/>
                  </a:lnTo>
                  <a:lnTo>
                    <a:pt x="207" y="420"/>
                  </a:lnTo>
                  <a:lnTo>
                    <a:pt x="206" y="420"/>
                  </a:lnTo>
                  <a:lnTo>
                    <a:pt x="206" y="420"/>
                  </a:lnTo>
                  <a:lnTo>
                    <a:pt x="206" y="420"/>
                  </a:lnTo>
                  <a:lnTo>
                    <a:pt x="204" y="420"/>
                  </a:lnTo>
                  <a:lnTo>
                    <a:pt x="204" y="420"/>
                  </a:lnTo>
                  <a:lnTo>
                    <a:pt x="204" y="420"/>
                  </a:lnTo>
                  <a:lnTo>
                    <a:pt x="204" y="420"/>
                  </a:lnTo>
                  <a:lnTo>
                    <a:pt x="202" y="420"/>
                  </a:lnTo>
                  <a:lnTo>
                    <a:pt x="202" y="420"/>
                  </a:lnTo>
                  <a:lnTo>
                    <a:pt x="202" y="420"/>
                  </a:lnTo>
                  <a:lnTo>
                    <a:pt x="201" y="420"/>
                  </a:lnTo>
                  <a:lnTo>
                    <a:pt x="201" y="420"/>
                  </a:lnTo>
                  <a:lnTo>
                    <a:pt x="201" y="420"/>
                  </a:lnTo>
                  <a:lnTo>
                    <a:pt x="199" y="420"/>
                  </a:lnTo>
                  <a:lnTo>
                    <a:pt x="199" y="420"/>
                  </a:lnTo>
                  <a:lnTo>
                    <a:pt x="199" y="420"/>
                  </a:lnTo>
                  <a:lnTo>
                    <a:pt x="199" y="420"/>
                  </a:lnTo>
                  <a:lnTo>
                    <a:pt x="197" y="420"/>
                  </a:lnTo>
                  <a:lnTo>
                    <a:pt x="197" y="420"/>
                  </a:lnTo>
                  <a:lnTo>
                    <a:pt x="197" y="420"/>
                  </a:lnTo>
                  <a:lnTo>
                    <a:pt x="196" y="420"/>
                  </a:lnTo>
                  <a:lnTo>
                    <a:pt x="196" y="420"/>
                  </a:lnTo>
                  <a:lnTo>
                    <a:pt x="196" y="420"/>
                  </a:lnTo>
                  <a:lnTo>
                    <a:pt x="196" y="420"/>
                  </a:lnTo>
                  <a:lnTo>
                    <a:pt x="194" y="420"/>
                  </a:lnTo>
                  <a:lnTo>
                    <a:pt x="194" y="420"/>
                  </a:lnTo>
                  <a:lnTo>
                    <a:pt x="194" y="420"/>
                  </a:lnTo>
                  <a:lnTo>
                    <a:pt x="193" y="420"/>
                  </a:lnTo>
                  <a:lnTo>
                    <a:pt x="193" y="420"/>
                  </a:lnTo>
                  <a:lnTo>
                    <a:pt x="193" y="420"/>
                  </a:lnTo>
                  <a:lnTo>
                    <a:pt x="191" y="420"/>
                  </a:lnTo>
                  <a:lnTo>
                    <a:pt x="191" y="420"/>
                  </a:lnTo>
                  <a:lnTo>
                    <a:pt x="191" y="420"/>
                  </a:lnTo>
                  <a:lnTo>
                    <a:pt x="191" y="420"/>
                  </a:lnTo>
                  <a:lnTo>
                    <a:pt x="189" y="420"/>
                  </a:lnTo>
                  <a:lnTo>
                    <a:pt x="189" y="420"/>
                  </a:lnTo>
                  <a:lnTo>
                    <a:pt x="189" y="420"/>
                  </a:lnTo>
                  <a:lnTo>
                    <a:pt x="188" y="420"/>
                  </a:lnTo>
                  <a:lnTo>
                    <a:pt x="188" y="420"/>
                  </a:lnTo>
                  <a:lnTo>
                    <a:pt x="188" y="420"/>
                  </a:lnTo>
                  <a:lnTo>
                    <a:pt x="188" y="420"/>
                  </a:lnTo>
                  <a:lnTo>
                    <a:pt x="186" y="420"/>
                  </a:lnTo>
                  <a:lnTo>
                    <a:pt x="186" y="420"/>
                  </a:lnTo>
                  <a:lnTo>
                    <a:pt x="186" y="420"/>
                  </a:lnTo>
                  <a:lnTo>
                    <a:pt x="184" y="420"/>
                  </a:lnTo>
                  <a:lnTo>
                    <a:pt x="184" y="420"/>
                  </a:lnTo>
                  <a:lnTo>
                    <a:pt x="184" y="420"/>
                  </a:lnTo>
                  <a:lnTo>
                    <a:pt x="184" y="420"/>
                  </a:lnTo>
                  <a:lnTo>
                    <a:pt x="183" y="420"/>
                  </a:lnTo>
                  <a:lnTo>
                    <a:pt x="183" y="420"/>
                  </a:lnTo>
                  <a:lnTo>
                    <a:pt x="183" y="420"/>
                  </a:lnTo>
                  <a:lnTo>
                    <a:pt x="181" y="420"/>
                  </a:lnTo>
                  <a:lnTo>
                    <a:pt x="181" y="420"/>
                  </a:lnTo>
                  <a:lnTo>
                    <a:pt x="181" y="420"/>
                  </a:lnTo>
                  <a:lnTo>
                    <a:pt x="180" y="420"/>
                  </a:lnTo>
                  <a:lnTo>
                    <a:pt x="180" y="420"/>
                  </a:lnTo>
                  <a:lnTo>
                    <a:pt x="180" y="420"/>
                  </a:lnTo>
                  <a:lnTo>
                    <a:pt x="180" y="420"/>
                  </a:lnTo>
                  <a:lnTo>
                    <a:pt x="178" y="420"/>
                  </a:lnTo>
                  <a:lnTo>
                    <a:pt x="178" y="420"/>
                  </a:lnTo>
                  <a:lnTo>
                    <a:pt x="178" y="420"/>
                  </a:lnTo>
                  <a:lnTo>
                    <a:pt x="176" y="420"/>
                  </a:lnTo>
                  <a:lnTo>
                    <a:pt x="176" y="420"/>
                  </a:lnTo>
                  <a:lnTo>
                    <a:pt x="176" y="420"/>
                  </a:lnTo>
                  <a:lnTo>
                    <a:pt x="176" y="420"/>
                  </a:lnTo>
                  <a:lnTo>
                    <a:pt x="175" y="420"/>
                  </a:lnTo>
                  <a:lnTo>
                    <a:pt x="175" y="420"/>
                  </a:lnTo>
                  <a:lnTo>
                    <a:pt x="175" y="420"/>
                  </a:lnTo>
                  <a:lnTo>
                    <a:pt x="173" y="420"/>
                  </a:lnTo>
                  <a:lnTo>
                    <a:pt x="173" y="420"/>
                  </a:lnTo>
                  <a:lnTo>
                    <a:pt x="173" y="420"/>
                  </a:lnTo>
                  <a:lnTo>
                    <a:pt x="173" y="420"/>
                  </a:lnTo>
                  <a:lnTo>
                    <a:pt x="171" y="420"/>
                  </a:lnTo>
                  <a:lnTo>
                    <a:pt x="171" y="420"/>
                  </a:lnTo>
                  <a:lnTo>
                    <a:pt x="171" y="420"/>
                  </a:lnTo>
                  <a:lnTo>
                    <a:pt x="170" y="420"/>
                  </a:lnTo>
                  <a:lnTo>
                    <a:pt x="170" y="420"/>
                  </a:lnTo>
                  <a:lnTo>
                    <a:pt x="170" y="420"/>
                  </a:lnTo>
                  <a:lnTo>
                    <a:pt x="168" y="420"/>
                  </a:lnTo>
                  <a:lnTo>
                    <a:pt x="168" y="420"/>
                  </a:lnTo>
                  <a:lnTo>
                    <a:pt x="168" y="420"/>
                  </a:lnTo>
                  <a:lnTo>
                    <a:pt x="168" y="420"/>
                  </a:lnTo>
                  <a:lnTo>
                    <a:pt x="166" y="420"/>
                  </a:lnTo>
                  <a:lnTo>
                    <a:pt x="166" y="420"/>
                  </a:lnTo>
                  <a:lnTo>
                    <a:pt x="166" y="420"/>
                  </a:lnTo>
                  <a:lnTo>
                    <a:pt x="165" y="420"/>
                  </a:lnTo>
                  <a:lnTo>
                    <a:pt x="165" y="420"/>
                  </a:lnTo>
                  <a:lnTo>
                    <a:pt x="165" y="420"/>
                  </a:lnTo>
                  <a:lnTo>
                    <a:pt x="165" y="420"/>
                  </a:lnTo>
                  <a:lnTo>
                    <a:pt x="163" y="420"/>
                  </a:lnTo>
                  <a:lnTo>
                    <a:pt x="163" y="420"/>
                  </a:lnTo>
                  <a:lnTo>
                    <a:pt x="163" y="420"/>
                  </a:lnTo>
                  <a:lnTo>
                    <a:pt x="162" y="420"/>
                  </a:lnTo>
                  <a:lnTo>
                    <a:pt x="162" y="420"/>
                  </a:lnTo>
                  <a:lnTo>
                    <a:pt x="162" y="420"/>
                  </a:lnTo>
                  <a:lnTo>
                    <a:pt x="160" y="420"/>
                  </a:lnTo>
                  <a:lnTo>
                    <a:pt x="160" y="420"/>
                  </a:lnTo>
                  <a:lnTo>
                    <a:pt x="160" y="420"/>
                  </a:lnTo>
                  <a:lnTo>
                    <a:pt x="160" y="420"/>
                  </a:lnTo>
                  <a:lnTo>
                    <a:pt x="158" y="420"/>
                  </a:lnTo>
                  <a:lnTo>
                    <a:pt x="158" y="420"/>
                  </a:lnTo>
                  <a:lnTo>
                    <a:pt x="158" y="420"/>
                  </a:lnTo>
                  <a:lnTo>
                    <a:pt x="157" y="420"/>
                  </a:lnTo>
                  <a:lnTo>
                    <a:pt x="157" y="420"/>
                  </a:lnTo>
                  <a:lnTo>
                    <a:pt x="157" y="420"/>
                  </a:lnTo>
                  <a:lnTo>
                    <a:pt x="157" y="420"/>
                  </a:lnTo>
                  <a:lnTo>
                    <a:pt x="155" y="420"/>
                  </a:lnTo>
                  <a:lnTo>
                    <a:pt x="155" y="420"/>
                  </a:lnTo>
                  <a:lnTo>
                    <a:pt x="155" y="420"/>
                  </a:lnTo>
                  <a:lnTo>
                    <a:pt x="153" y="420"/>
                  </a:lnTo>
                  <a:lnTo>
                    <a:pt x="153" y="420"/>
                  </a:lnTo>
                  <a:lnTo>
                    <a:pt x="153" y="420"/>
                  </a:lnTo>
                  <a:lnTo>
                    <a:pt x="153" y="420"/>
                  </a:lnTo>
                  <a:lnTo>
                    <a:pt x="152" y="420"/>
                  </a:lnTo>
                  <a:lnTo>
                    <a:pt x="152" y="420"/>
                  </a:lnTo>
                  <a:lnTo>
                    <a:pt x="152" y="420"/>
                  </a:lnTo>
                  <a:lnTo>
                    <a:pt x="150" y="420"/>
                  </a:lnTo>
                  <a:lnTo>
                    <a:pt x="150" y="420"/>
                  </a:lnTo>
                  <a:lnTo>
                    <a:pt x="150" y="420"/>
                  </a:lnTo>
                  <a:lnTo>
                    <a:pt x="149" y="420"/>
                  </a:lnTo>
                  <a:lnTo>
                    <a:pt x="149" y="420"/>
                  </a:lnTo>
                  <a:lnTo>
                    <a:pt x="149" y="420"/>
                  </a:lnTo>
                  <a:lnTo>
                    <a:pt x="149" y="420"/>
                  </a:lnTo>
                  <a:lnTo>
                    <a:pt x="147" y="420"/>
                  </a:lnTo>
                  <a:lnTo>
                    <a:pt x="147" y="420"/>
                  </a:lnTo>
                  <a:lnTo>
                    <a:pt x="147" y="420"/>
                  </a:lnTo>
                  <a:lnTo>
                    <a:pt x="145" y="420"/>
                  </a:lnTo>
                  <a:lnTo>
                    <a:pt x="145" y="420"/>
                  </a:lnTo>
                  <a:lnTo>
                    <a:pt x="145" y="420"/>
                  </a:lnTo>
                  <a:lnTo>
                    <a:pt x="145" y="420"/>
                  </a:lnTo>
                  <a:lnTo>
                    <a:pt x="144" y="420"/>
                  </a:lnTo>
                  <a:lnTo>
                    <a:pt x="144" y="420"/>
                  </a:lnTo>
                  <a:lnTo>
                    <a:pt x="144" y="420"/>
                  </a:lnTo>
                  <a:lnTo>
                    <a:pt x="142" y="420"/>
                  </a:lnTo>
                  <a:lnTo>
                    <a:pt x="142" y="420"/>
                  </a:lnTo>
                  <a:lnTo>
                    <a:pt x="142" y="420"/>
                  </a:lnTo>
                  <a:lnTo>
                    <a:pt x="142" y="420"/>
                  </a:lnTo>
                  <a:lnTo>
                    <a:pt x="140" y="420"/>
                  </a:lnTo>
                  <a:lnTo>
                    <a:pt x="140" y="420"/>
                  </a:lnTo>
                  <a:lnTo>
                    <a:pt x="140" y="420"/>
                  </a:lnTo>
                  <a:lnTo>
                    <a:pt x="139" y="420"/>
                  </a:lnTo>
                  <a:lnTo>
                    <a:pt x="139" y="420"/>
                  </a:lnTo>
                  <a:lnTo>
                    <a:pt x="139" y="420"/>
                  </a:lnTo>
                  <a:lnTo>
                    <a:pt x="137" y="420"/>
                  </a:lnTo>
                  <a:lnTo>
                    <a:pt x="137" y="420"/>
                  </a:lnTo>
                  <a:lnTo>
                    <a:pt x="137" y="420"/>
                  </a:lnTo>
                  <a:lnTo>
                    <a:pt x="137" y="420"/>
                  </a:lnTo>
                  <a:lnTo>
                    <a:pt x="136" y="420"/>
                  </a:lnTo>
                  <a:lnTo>
                    <a:pt x="136" y="420"/>
                  </a:lnTo>
                  <a:lnTo>
                    <a:pt x="136" y="420"/>
                  </a:lnTo>
                  <a:lnTo>
                    <a:pt x="134" y="420"/>
                  </a:lnTo>
                  <a:lnTo>
                    <a:pt x="134" y="420"/>
                  </a:lnTo>
                  <a:lnTo>
                    <a:pt x="134" y="420"/>
                  </a:lnTo>
                  <a:lnTo>
                    <a:pt x="134" y="420"/>
                  </a:lnTo>
                  <a:lnTo>
                    <a:pt x="132" y="420"/>
                  </a:lnTo>
                  <a:lnTo>
                    <a:pt x="132" y="420"/>
                  </a:lnTo>
                  <a:lnTo>
                    <a:pt x="132" y="420"/>
                  </a:lnTo>
                  <a:lnTo>
                    <a:pt x="131" y="420"/>
                  </a:lnTo>
                  <a:lnTo>
                    <a:pt x="131" y="420"/>
                  </a:lnTo>
                  <a:lnTo>
                    <a:pt x="131" y="420"/>
                  </a:lnTo>
                  <a:lnTo>
                    <a:pt x="129" y="420"/>
                  </a:lnTo>
                  <a:lnTo>
                    <a:pt x="129" y="420"/>
                  </a:lnTo>
                  <a:lnTo>
                    <a:pt x="129" y="420"/>
                  </a:lnTo>
                  <a:lnTo>
                    <a:pt x="129" y="420"/>
                  </a:lnTo>
                  <a:lnTo>
                    <a:pt x="127" y="420"/>
                  </a:lnTo>
                  <a:lnTo>
                    <a:pt x="127" y="420"/>
                  </a:lnTo>
                  <a:lnTo>
                    <a:pt x="127" y="420"/>
                  </a:lnTo>
                  <a:lnTo>
                    <a:pt x="126" y="420"/>
                  </a:lnTo>
                  <a:lnTo>
                    <a:pt x="126" y="420"/>
                  </a:lnTo>
                  <a:lnTo>
                    <a:pt x="126" y="420"/>
                  </a:lnTo>
                  <a:lnTo>
                    <a:pt x="126" y="420"/>
                  </a:lnTo>
                  <a:lnTo>
                    <a:pt x="124" y="420"/>
                  </a:lnTo>
                  <a:lnTo>
                    <a:pt x="124" y="420"/>
                  </a:lnTo>
                  <a:lnTo>
                    <a:pt x="124" y="420"/>
                  </a:lnTo>
                  <a:lnTo>
                    <a:pt x="123" y="420"/>
                  </a:lnTo>
                  <a:lnTo>
                    <a:pt x="123" y="420"/>
                  </a:lnTo>
                  <a:lnTo>
                    <a:pt x="123" y="420"/>
                  </a:lnTo>
                  <a:lnTo>
                    <a:pt x="123" y="420"/>
                  </a:lnTo>
                  <a:lnTo>
                    <a:pt x="121" y="420"/>
                  </a:lnTo>
                  <a:lnTo>
                    <a:pt x="121" y="420"/>
                  </a:lnTo>
                  <a:lnTo>
                    <a:pt x="121" y="420"/>
                  </a:lnTo>
                  <a:lnTo>
                    <a:pt x="119" y="420"/>
                  </a:lnTo>
                  <a:lnTo>
                    <a:pt x="119" y="420"/>
                  </a:lnTo>
                  <a:lnTo>
                    <a:pt x="119" y="420"/>
                  </a:lnTo>
                  <a:lnTo>
                    <a:pt x="118" y="420"/>
                  </a:lnTo>
                  <a:lnTo>
                    <a:pt x="118" y="420"/>
                  </a:lnTo>
                  <a:lnTo>
                    <a:pt x="118" y="420"/>
                  </a:lnTo>
                  <a:lnTo>
                    <a:pt x="118" y="420"/>
                  </a:lnTo>
                  <a:lnTo>
                    <a:pt x="116" y="420"/>
                  </a:lnTo>
                  <a:lnTo>
                    <a:pt x="116" y="420"/>
                  </a:lnTo>
                  <a:lnTo>
                    <a:pt x="116" y="420"/>
                  </a:lnTo>
                  <a:lnTo>
                    <a:pt x="114" y="420"/>
                  </a:lnTo>
                  <a:lnTo>
                    <a:pt x="114" y="420"/>
                  </a:lnTo>
                  <a:lnTo>
                    <a:pt x="114" y="420"/>
                  </a:lnTo>
                  <a:lnTo>
                    <a:pt x="114" y="420"/>
                  </a:lnTo>
                  <a:lnTo>
                    <a:pt x="113" y="420"/>
                  </a:lnTo>
                  <a:lnTo>
                    <a:pt x="113" y="420"/>
                  </a:lnTo>
                  <a:lnTo>
                    <a:pt x="113" y="420"/>
                  </a:lnTo>
                  <a:lnTo>
                    <a:pt x="111" y="420"/>
                  </a:lnTo>
                  <a:lnTo>
                    <a:pt x="111" y="420"/>
                  </a:lnTo>
                  <a:lnTo>
                    <a:pt x="111" y="420"/>
                  </a:lnTo>
                  <a:lnTo>
                    <a:pt x="111" y="420"/>
                  </a:lnTo>
                  <a:lnTo>
                    <a:pt x="110" y="420"/>
                  </a:lnTo>
                  <a:lnTo>
                    <a:pt x="110" y="420"/>
                  </a:lnTo>
                  <a:lnTo>
                    <a:pt x="110" y="420"/>
                  </a:lnTo>
                  <a:lnTo>
                    <a:pt x="108" y="420"/>
                  </a:lnTo>
                  <a:lnTo>
                    <a:pt x="108" y="420"/>
                  </a:lnTo>
                  <a:lnTo>
                    <a:pt x="108" y="420"/>
                  </a:lnTo>
                  <a:lnTo>
                    <a:pt x="106" y="420"/>
                  </a:lnTo>
                  <a:lnTo>
                    <a:pt x="106" y="420"/>
                  </a:lnTo>
                  <a:lnTo>
                    <a:pt x="106" y="420"/>
                  </a:lnTo>
                  <a:lnTo>
                    <a:pt x="106" y="420"/>
                  </a:lnTo>
                  <a:lnTo>
                    <a:pt x="105" y="420"/>
                  </a:lnTo>
                  <a:lnTo>
                    <a:pt x="105" y="420"/>
                  </a:lnTo>
                  <a:lnTo>
                    <a:pt x="105" y="420"/>
                  </a:lnTo>
                  <a:lnTo>
                    <a:pt x="103" y="420"/>
                  </a:lnTo>
                  <a:lnTo>
                    <a:pt x="103" y="420"/>
                  </a:lnTo>
                  <a:lnTo>
                    <a:pt x="103" y="420"/>
                  </a:lnTo>
                  <a:lnTo>
                    <a:pt x="103" y="420"/>
                  </a:lnTo>
                  <a:lnTo>
                    <a:pt x="101" y="420"/>
                  </a:lnTo>
                  <a:lnTo>
                    <a:pt x="101" y="420"/>
                  </a:lnTo>
                  <a:lnTo>
                    <a:pt x="101" y="420"/>
                  </a:lnTo>
                  <a:lnTo>
                    <a:pt x="100" y="420"/>
                  </a:lnTo>
                  <a:lnTo>
                    <a:pt x="100" y="420"/>
                  </a:lnTo>
                  <a:lnTo>
                    <a:pt x="100" y="420"/>
                  </a:lnTo>
                  <a:lnTo>
                    <a:pt x="98" y="420"/>
                  </a:lnTo>
                  <a:lnTo>
                    <a:pt x="98" y="420"/>
                  </a:lnTo>
                  <a:lnTo>
                    <a:pt x="98" y="420"/>
                  </a:lnTo>
                  <a:lnTo>
                    <a:pt x="98" y="420"/>
                  </a:lnTo>
                  <a:lnTo>
                    <a:pt x="97" y="420"/>
                  </a:lnTo>
                  <a:lnTo>
                    <a:pt x="97" y="420"/>
                  </a:lnTo>
                  <a:lnTo>
                    <a:pt x="97" y="420"/>
                  </a:lnTo>
                  <a:lnTo>
                    <a:pt x="95" y="420"/>
                  </a:lnTo>
                  <a:lnTo>
                    <a:pt x="95" y="420"/>
                  </a:lnTo>
                  <a:lnTo>
                    <a:pt x="95" y="420"/>
                  </a:lnTo>
                  <a:lnTo>
                    <a:pt x="95" y="420"/>
                  </a:lnTo>
                  <a:lnTo>
                    <a:pt x="93" y="420"/>
                  </a:lnTo>
                  <a:lnTo>
                    <a:pt x="93" y="420"/>
                  </a:lnTo>
                  <a:lnTo>
                    <a:pt x="93" y="420"/>
                  </a:lnTo>
                  <a:lnTo>
                    <a:pt x="92" y="420"/>
                  </a:lnTo>
                  <a:lnTo>
                    <a:pt x="92" y="420"/>
                  </a:lnTo>
                  <a:lnTo>
                    <a:pt x="92" y="420"/>
                  </a:lnTo>
                  <a:lnTo>
                    <a:pt x="92" y="420"/>
                  </a:lnTo>
                  <a:lnTo>
                    <a:pt x="90" y="420"/>
                  </a:lnTo>
                  <a:lnTo>
                    <a:pt x="90" y="420"/>
                  </a:lnTo>
                  <a:lnTo>
                    <a:pt x="90" y="420"/>
                  </a:lnTo>
                  <a:lnTo>
                    <a:pt x="88" y="420"/>
                  </a:lnTo>
                  <a:lnTo>
                    <a:pt x="88" y="420"/>
                  </a:lnTo>
                  <a:lnTo>
                    <a:pt x="88" y="420"/>
                  </a:lnTo>
                  <a:lnTo>
                    <a:pt x="87" y="420"/>
                  </a:lnTo>
                  <a:lnTo>
                    <a:pt x="87" y="420"/>
                  </a:lnTo>
                  <a:lnTo>
                    <a:pt x="87" y="420"/>
                  </a:lnTo>
                  <a:lnTo>
                    <a:pt x="87" y="420"/>
                  </a:lnTo>
                  <a:lnTo>
                    <a:pt x="85" y="420"/>
                  </a:lnTo>
                  <a:lnTo>
                    <a:pt x="85" y="420"/>
                  </a:lnTo>
                  <a:lnTo>
                    <a:pt x="85" y="420"/>
                  </a:lnTo>
                  <a:lnTo>
                    <a:pt x="83" y="420"/>
                  </a:lnTo>
                  <a:lnTo>
                    <a:pt x="83" y="420"/>
                  </a:lnTo>
                  <a:lnTo>
                    <a:pt x="83" y="420"/>
                  </a:lnTo>
                  <a:lnTo>
                    <a:pt x="83" y="420"/>
                  </a:lnTo>
                  <a:lnTo>
                    <a:pt x="82" y="420"/>
                  </a:lnTo>
                  <a:lnTo>
                    <a:pt x="82" y="420"/>
                  </a:lnTo>
                  <a:lnTo>
                    <a:pt x="82" y="420"/>
                  </a:lnTo>
                  <a:lnTo>
                    <a:pt x="80" y="420"/>
                  </a:lnTo>
                  <a:lnTo>
                    <a:pt x="80" y="420"/>
                  </a:lnTo>
                  <a:lnTo>
                    <a:pt x="80" y="420"/>
                  </a:lnTo>
                  <a:lnTo>
                    <a:pt x="80" y="420"/>
                  </a:lnTo>
                  <a:lnTo>
                    <a:pt x="79" y="420"/>
                  </a:lnTo>
                  <a:lnTo>
                    <a:pt x="79" y="420"/>
                  </a:lnTo>
                  <a:lnTo>
                    <a:pt x="79" y="420"/>
                  </a:lnTo>
                  <a:lnTo>
                    <a:pt x="77" y="420"/>
                  </a:lnTo>
                  <a:lnTo>
                    <a:pt x="77" y="420"/>
                  </a:lnTo>
                  <a:lnTo>
                    <a:pt x="77" y="420"/>
                  </a:lnTo>
                  <a:lnTo>
                    <a:pt x="75" y="420"/>
                  </a:lnTo>
                  <a:lnTo>
                    <a:pt x="75" y="420"/>
                  </a:lnTo>
                  <a:lnTo>
                    <a:pt x="75" y="420"/>
                  </a:lnTo>
                  <a:lnTo>
                    <a:pt x="75" y="420"/>
                  </a:lnTo>
                  <a:lnTo>
                    <a:pt x="74" y="420"/>
                  </a:lnTo>
                  <a:lnTo>
                    <a:pt x="74" y="420"/>
                  </a:lnTo>
                  <a:lnTo>
                    <a:pt x="74" y="420"/>
                  </a:lnTo>
                  <a:lnTo>
                    <a:pt x="72" y="420"/>
                  </a:lnTo>
                  <a:lnTo>
                    <a:pt x="72" y="420"/>
                  </a:lnTo>
                  <a:lnTo>
                    <a:pt x="72" y="420"/>
                  </a:lnTo>
                  <a:lnTo>
                    <a:pt x="72" y="420"/>
                  </a:lnTo>
                  <a:lnTo>
                    <a:pt x="70" y="420"/>
                  </a:lnTo>
                  <a:lnTo>
                    <a:pt x="70" y="420"/>
                  </a:lnTo>
                  <a:lnTo>
                    <a:pt x="70" y="420"/>
                  </a:lnTo>
                  <a:lnTo>
                    <a:pt x="69" y="420"/>
                  </a:lnTo>
                  <a:lnTo>
                    <a:pt x="69" y="420"/>
                  </a:lnTo>
                  <a:lnTo>
                    <a:pt x="69" y="420"/>
                  </a:lnTo>
                  <a:lnTo>
                    <a:pt x="67" y="420"/>
                  </a:lnTo>
                  <a:lnTo>
                    <a:pt x="67" y="420"/>
                  </a:lnTo>
                  <a:lnTo>
                    <a:pt x="67" y="420"/>
                  </a:lnTo>
                  <a:lnTo>
                    <a:pt x="67" y="420"/>
                  </a:lnTo>
                  <a:lnTo>
                    <a:pt x="66" y="420"/>
                  </a:lnTo>
                  <a:lnTo>
                    <a:pt x="66" y="420"/>
                  </a:lnTo>
                  <a:lnTo>
                    <a:pt x="66" y="420"/>
                  </a:lnTo>
                  <a:lnTo>
                    <a:pt x="64" y="420"/>
                  </a:lnTo>
                  <a:lnTo>
                    <a:pt x="64" y="420"/>
                  </a:lnTo>
                  <a:lnTo>
                    <a:pt x="64" y="420"/>
                  </a:lnTo>
                  <a:lnTo>
                    <a:pt x="64" y="420"/>
                  </a:lnTo>
                  <a:lnTo>
                    <a:pt x="62" y="420"/>
                  </a:lnTo>
                  <a:lnTo>
                    <a:pt x="62" y="420"/>
                  </a:lnTo>
                  <a:lnTo>
                    <a:pt x="62" y="420"/>
                  </a:lnTo>
                  <a:lnTo>
                    <a:pt x="61" y="420"/>
                  </a:lnTo>
                  <a:lnTo>
                    <a:pt x="61" y="420"/>
                  </a:lnTo>
                  <a:lnTo>
                    <a:pt x="61" y="420"/>
                  </a:lnTo>
                  <a:lnTo>
                    <a:pt x="61" y="420"/>
                  </a:lnTo>
                  <a:lnTo>
                    <a:pt x="59" y="420"/>
                  </a:lnTo>
                  <a:lnTo>
                    <a:pt x="59" y="420"/>
                  </a:lnTo>
                  <a:lnTo>
                    <a:pt x="59" y="420"/>
                  </a:lnTo>
                  <a:lnTo>
                    <a:pt x="57" y="420"/>
                  </a:lnTo>
                  <a:lnTo>
                    <a:pt x="57" y="420"/>
                  </a:lnTo>
                  <a:lnTo>
                    <a:pt x="57" y="420"/>
                  </a:lnTo>
                  <a:lnTo>
                    <a:pt x="56" y="420"/>
                  </a:lnTo>
                  <a:lnTo>
                    <a:pt x="56" y="420"/>
                  </a:lnTo>
                  <a:lnTo>
                    <a:pt x="56" y="420"/>
                  </a:lnTo>
                  <a:lnTo>
                    <a:pt x="56" y="420"/>
                  </a:lnTo>
                  <a:lnTo>
                    <a:pt x="54" y="420"/>
                  </a:lnTo>
                  <a:lnTo>
                    <a:pt x="54" y="420"/>
                  </a:lnTo>
                  <a:lnTo>
                    <a:pt x="54" y="420"/>
                  </a:lnTo>
                  <a:lnTo>
                    <a:pt x="53" y="420"/>
                  </a:lnTo>
                  <a:lnTo>
                    <a:pt x="53" y="420"/>
                  </a:lnTo>
                  <a:lnTo>
                    <a:pt x="53" y="420"/>
                  </a:lnTo>
                  <a:lnTo>
                    <a:pt x="53" y="420"/>
                  </a:lnTo>
                  <a:lnTo>
                    <a:pt x="51" y="420"/>
                  </a:lnTo>
                  <a:lnTo>
                    <a:pt x="51" y="420"/>
                  </a:lnTo>
                  <a:lnTo>
                    <a:pt x="51" y="420"/>
                  </a:lnTo>
                  <a:lnTo>
                    <a:pt x="49" y="420"/>
                  </a:lnTo>
                  <a:lnTo>
                    <a:pt x="49" y="420"/>
                  </a:lnTo>
                  <a:lnTo>
                    <a:pt x="49" y="420"/>
                  </a:lnTo>
                  <a:lnTo>
                    <a:pt x="49" y="420"/>
                  </a:lnTo>
                  <a:lnTo>
                    <a:pt x="48" y="420"/>
                  </a:lnTo>
                  <a:lnTo>
                    <a:pt x="48" y="420"/>
                  </a:lnTo>
                  <a:lnTo>
                    <a:pt x="48" y="420"/>
                  </a:lnTo>
                  <a:lnTo>
                    <a:pt x="46" y="420"/>
                  </a:lnTo>
                  <a:lnTo>
                    <a:pt x="46" y="420"/>
                  </a:lnTo>
                  <a:lnTo>
                    <a:pt x="46" y="420"/>
                  </a:lnTo>
                  <a:lnTo>
                    <a:pt x="44" y="420"/>
                  </a:lnTo>
                  <a:lnTo>
                    <a:pt x="44" y="420"/>
                  </a:lnTo>
                  <a:lnTo>
                    <a:pt x="44" y="420"/>
                  </a:lnTo>
                  <a:lnTo>
                    <a:pt x="44" y="420"/>
                  </a:lnTo>
                  <a:lnTo>
                    <a:pt x="43" y="420"/>
                  </a:lnTo>
                  <a:lnTo>
                    <a:pt x="43" y="420"/>
                  </a:lnTo>
                  <a:lnTo>
                    <a:pt x="43" y="420"/>
                  </a:lnTo>
                  <a:lnTo>
                    <a:pt x="41" y="420"/>
                  </a:lnTo>
                  <a:lnTo>
                    <a:pt x="41" y="420"/>
                  </a:lnTo>
                  <a:lnTo>
                    <a:pt x="41" y="420"/>
                  </a:lnTo>
                  <a:lnTo>
                    <a:pt x="41" y="420"/>
                  </a:lnTo>
                  <a:lnTo>
                    <a:pt x="40" y="420"/>
                  </a:lnTo>
                  <a:lnTo>
                    <a:pt x="40" y="420"/>
                  </a:lnTo>
                  <a:lnTo>
                    <a:pt x="40" y="420"/>
                  </a:lnTo>
                  <a:lnTo>
                    <a:pt x="38" y="420"/>
                  </a:lnTo>
                  <a:lnTo>
                    <a:pt x="38" y="420"/>
                  </a:lnTo>
                  <a:lnTo>
                    <a:pt x="38" y="420"/>
                  </a:lnTo>
                  <a:lnTo>
                    <a:pt x="38" y="420"/>
                  </a:lnTo>
                  <a:lnTo>
                    <a:pt x="36" y="420"/>
                  </a:lnTo>
                  <a:lnTo>
                    <a:pt x="36" y="420"/>
                  </a:lnTo>
                  <a:lnTo>
                    <a:pt x="36" y="420"/>
                  </a:lnTo>
                  <a:lnTo>
                    <a:pt x="35" y="420"/>
                  </a:lnTo>
                  <a:lnTo>
                    <a:pt x="35" y="420"/>
                  </a:lnTo>
                  <a:lnTo>
                    <a:pt x="35" y="420"/>
                  </a:lnTo>
                  <a:lnTo>
                    <a:pt x="33" y="420"/>
                  </a:lnTo>
                  <a:lnTo>
                    <a:pt x="33" y="420"/>
                  </a:lnTo>
                  <a:lnTo>
                    <a:pt x="33" y="420"/>
                  </a:lnTo>
                  <a:lnTo>
                    <a:pt x="33" y="420"/>
                  </a:lnTo>
                  <a:lnTo>
                    <a:pt x="31" y="420"/>
                  </a:lnTo>
                  <a:lnTo>
                    <a:pt x="31" y="420"/>
                  </a:lnTo>
                  <a:lnTo>
                    <a:pt x="31" y="420"/>
                  </a:lnTo>
                  <a:lnTo>
                    <a:pt x="30" y="420"/>
                  </a:lnTo>
                  <a:lnTo>
                    <a:pt x="30" y="420"/>
                  </a:lnTo>
                  <a:lnTo>
                    <a:pt x="30" y="420"/>
                  </a:lnTo>
                  <a:lnTo>
                    <a:pt x="30" y="420"/>
                  </a:lnTo>
                  <a:lnTo>
                    <a:pt x="28" y="420"/>
                  </a:lnTo>
                  <a:lnTo>
                    <a:pt x="28" y="420"/>
                  </a:lnTo>
                  <a:lnTo>
                    <a:pt x="28" y="420"/>
                  </a:lnTo>
                  <a:lnTo>
                    <a:pt x="27" y="420"/>
                  </a:lnTo>
                  <a:lnTo>
                    <a:pt x="27" y="420"/>
                  </a:lnTo>
                  <a:lnTo>
                    <a:pt x="27" y="420"/>
                  </a:lnTo>
                  <a:lnTo>
                    <a:pt x="25" y="420"/>
                  </a:lnTo>
                  <a:lnTo>
                    <a:pt x="25" y="420"/>
                  </a:lnTo>
                  <a:lnTo>
                    <a:pt x="25" y="420"/>
                  </a:lnTo>
                  <a:lnTo>
                    <a:pt x="25" y="420"/>
                  </a:lnTo>
                  <a:lnTo>
                    <a:pt x="23" y="420"/>
                  </a:lnTo>
                  <a:lnTo>
                    <a:pt x="23" y="420"/>
                  </a:lnTo>
                  <a:lnTo>
                    <a:pt x="23" y="420"/>
                  </a:lnTo>
                  <a:lnTo>
                    <a:pt x="22" y="420"/>
                  </a:lnTo>
                  <a:lnTo>
                    <a:pt x="22" y="420"/>
                  </a:lnTo>
                  <a:lnTo>
                    <a:pt x="22" y="420"/>
                  </a:lnTo>
                  <a:lnTo>
                    <a:pt x="22" y="420"/>
                  </a:lnTo>
                  <a:lnTo>
                    <a:pt x="20" y="420"/>
                  </a:lnTo>
                  <a:lnTo>
                    <a:pt x="20" y="420"/>
                  </a:lnTo>
                  <a:lnTo>
                    <a:pt x="20" y="420"/>
                  </a:lnTo>
                  <a:lnTo>
                    <a:pt x="18" y="420"/>
                  </a:lnTo>
                  <a:lnTo>
                    <a:pt x="18" y="420"/>
                  </a:lnTo>
                  <a:lnTo>
                    <a:pt x="18" y="420"/>
                  </a:lnTo>
                  <a:lnTo>
                    <a:pt x="18" y="420"/>
                  </a:lnTo>
                  <a:lnTo>
                    <a:pt x="17" y="420"/>
                  </a:lnTo>
                  <a:lnTo>
                    <a:pt x="17" y="420"/>
                  </a:lnTo>
                  <a:lnTo>
                    <a:pt x="17" y="420"/>
                  </a:lnTo>
                  <a:lnTo>
                    <a:pt x="15" y="420"/>
                  </a:lnTo>
                  <a:lnTo>
                    <a:pt x="15" y="420"/>
                  </a:lnTo>
                  <a:lnTo>
                    <a:pt x="15" y="420"/>
                  </a:lnTo>
                  <a:lnTo>
                    <a:pt x="13" y="420"/>
                  </a:lnTo>
                  <a:lnTo>
                    <a:pt x="13" y="420"/>
                  </a:lnTo>
                  <a:lnTo>
                    <a:pt x="13" y="420"/>
                  </a:lnTo>
                  <a:lnTo>
                    <a:pt x="13" y="420"/>
                  </a:lnTo>
                  <a:lnTo>
                    <a:pt x="12" y="420"/>
                  </a:lnTo>
                  <a:lnTo>
                    <a:pt x="12" y="420"/>
                  </a:lnTo>
                  <a:lnTo>
                    <a:pt x="12" y="420"/>
                  </a:lnTo>
                  <a:lnTo>
                    <a:pt x="10" y="420"/>
                  </a:lnTo>
                  <a:lnTo>
                    <a:pt x="10" y="420"/>
                  </a:lnTo>
                  <a:lnTo>
                    <a:pt x="10" y="420"/>
                  </a:lnTo>
                  <a:lnTo>
                    <a:pt x="10" y="420"/>
                  </a:lnTo>
                  <a:lnTo>
                    <a:pt x="9" y="420"/>
                  </a:lnTo>
                  <a:lnTo>
                    <a:pt x="9" y="420"/>
                  </a:lnTo>
                  <a:lnTo>
                    <a:pt x="9" y="420"/>
                  </a:lnTo>
                  <a:lnTo>
                    <a:pt x="7" y="420"/>
                  </a:lnTo>
                  <a:lnTo>
                    <a:pt x="7" y="420"/>
                  </a:lnTo>
                  <a:lnTo>
                    <a:pt x="7" y="420"/>
                  </a:lnTo>
                  <a:lnTo>
                    <a:pt x="7" y="420"/>
                  </a:lnTo>
                  <a:lnTo>
                    <a:pt x="5" y="420"/>
                  </a:lnTo>
                  <a:lnTo>
                    <a:pt x="5" y="420"/>
                  </a:lnTo>
                  <a:lnTo>
                    <a:pt x="5" y="420"/>
                  </a:lnTo>
                  <a:lnTo>
                    <a:pt x="4" y="420"/>
                  </a:lnTo>
                  <a:lnTo>
                    <a:pt x="4" y="420"/>
                  </a:lnTo>
                  <a:lnTo>
                    <a:pt x="4" y="420"/>
                  </a:lnTo>
                  <a:lnTo>
                    <a:pt x="2" y="420"/>
                  </a:lnTo>
                  <a:lnTo>
                    <a:pt x="2" y="420"/>
                  </a:lnTo>
                  <a:lnTo>
                    <a:pt x="2" y="420"/>
                  </a:lnTo>
                  <a:lnTo>
                    <a:pt x="2" y="420"/>
                  </a:lnTo>
                  <a:lnTo>
                    <a:pt x="0" y="420"/>
                  </a:lnTo>
                  <a:lnTo>
                    <a:pt x="0" y="420"/>
                  </a:lnTo>
                  <a:lnTo>
                    <a:pt x="0" y="420"/>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70" name=""/>
            <p:cNvSpPr/>
            <p:nvPr/>
          </p:nvSpPr>
          <p:spPr>
            <a:xfrm>
              <a:off x="3065400" y="6202440"/>
              <a:ext cx="189000" cy="15840"/>
            </a:xfrm>
            <a:custGeom>
              <a:avLst/>
              <a:gdLst/>
              <a:ahLst/>
              <a:rect l="l" t="t" r="r" b="b"/>
              <a:pathLst>
                <a:path w="238" h="20">
                  <a:moveTo>
                    <a:pt x="0" y="20"/>
                  </a:moveTo>
                  <a:lnTo>
                    <a:pt x="0" y="20"/>
                  </a:lnTo>
                  <a:lnTo>
                    <a:pt x="0" y="20"/>
                  </a:lnTo>
                  <a:lnTo>
                    <a:pt x="2" y="18"/>
                  </a:lnTo>
                  <a:lnTo>
                    <a:pt x="2" y="18"/>
                  </a:lnTo>
                  <a:lnTo>
                    <a:pt x="2" y="18"/>
                  </a:lnTo>
                  <a:lnTo>
                    <a:pt x="2" y="18"/>
                  </a:lnTo>
                  <a:lnTo>
                    <a:pt x="4" y="18"/>
                  </a:lnTo>
                  <a:lnTo>
                    <a:pt x="4" y="18"/>
                  </a:lnTo>
                  <a:lnTo>
                    <a:pt x="4" y="18"/>
                  </a:lnTo>
                  <a:lnTo>
                    <a:pt x="5" y="18"/>
                  </a:lnTo>
                  <a:lnTo>
                    <a:pt x="5" y="18"/>
                  </a:lnTo>
                  <a:lnTo>
                    <a:pt x="5" y="18"/>
                  </a:lnTo>
                  <a:lnTo>
                    <a:pt x="7"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8" y="18"/>
                  </a:lnTo>
                  <a:lnTo>
                    <a:pt x="18" y="16"/>
                  </a:lnTo>
                  <a:lnTo>
                    <a:pt x="18" y="16"/>
                  </a:lnTo>
                  <a:lnTo>
                    <a:pt x="18" y="16"/>
                  </a:lnTo>
                  <a:lnTo>
                    <a:pt x="20" y="16"/>
                  </a:lnTo>
                  <a:lnTo>
                    <a:pt x="20" y="16"/>
                  </a:lnTo>
                  <a:lnTo>
                    <a:pt x="20" y="16"/>
                  </a:lnTo>
                  <a:lnTo>
                    <a:pt x="22" y="16"/>
                  </a:lnTo>
                  <a:lnTo>
                    <a:pt x="22" y="16"/>
                  </a:lnTo>
                  <a:lnTo>
                    <a:pt x="22" y="16"/>
                  </a:lnTo>
                  <a:lnTo>
                    <a:pt x="22" y="16"/>
                  </a:lnTo>
                  <a:lnTo>
                    <a:pt x="23" y="16"/>
                  </a:lnTo>
                  <a:lnTo>
                    <a:pt x="23" y="16"/>
                  </a:lnTo>
                  <a:lnTo>
                    <a:pt x="23" y="16"/>
                  </a:lnTo>
                  <a:lnTo>
                    <a:pt x="25" y="16"/>
                  </a:lnTo>
                  <a:lnTo>
                    <a:pt x="25" y="16"/>
                  </a:lnTo>
                  <a:lnTo>
                    <a:pt x="25" y="16"/>
                  </a:lnTo>
                  <a:lnTo>
                    <a:pt x="25" y="16"/>
                  </a:lnTo>
                  <a:lnTo>
                    <a:pt x="27" y="16"/>
                  </a:lnTo>
                  <a:lnTo>
                    <a:pt x="27" y="16"/>
                  </a:lnTo>
                  <a:lnTo>
                    <a:pt x="27"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8" y="16"/>
                  </a:lnTo>
                  <a:lnTo>
                    <a:pt x="38" y="16"/>
                  </a:lnTo>
                  <a:lnTo>
                    <a:pt x="38" y="16"/>
                  </a:lnTo>
                  <a:lnTo>
                    <a:pt x="38" y="16"/>
                  </a:lnTo>
                  <a:lnTo>
                    <a:pt x="40" y="16"/>
                  </a:lnTo>
                  <a:lnTo>
                    <a:pt x="40" y="16"/>
                  </a:lnTo>
                  <a:lnTo>
                    <a:pt x="40" y="16"/>
                  </a:lnTo>
                  <a:lnTo>
                    <a:pt x="41" y="16"/>
                  </a:lnTo>
                  <a:lnTo>
                    <a:pt x="41" y="16"/>
                  </a:lnTo>
                  <a:lnTo>
                    <a:pt x="41" y="16"/>
                  </a:lnTo>
                  <a:lnTo>
                    <a:pt x="41" y="16"/>
                  </a:lnTo>
                  <a:lnTo>
                    <a:pt x="43" y="16"/>
                  </a:lnTo>
                  <a:lnTo>
                    <a:pt x="43" y="16"/>
                  </a:lnTo>
                  <a:lnTo>
                    <a:pt x="43" y="16"/>
                  </a:lnTo>
                  <a:lnTo>
                    <a:pt x="44" y="16"/>
                  </a:lnTo>
                  <a:lnTo>
                    <a:pt x="44" y="16"/>
                  </a:lnTo>
                  <a:lnTo>
                    <a:pt x="44" y="14"/>
                  </a:lnTo>
                  <a:lnTo>
                    <a:pt x="44" y="14"/>
                  </a:lnTo>
                  <a:lnTo>
                    <a:pt x="46" y="14"/>
                  </a:lnTo>
                  <a:lnTo>
                    <a:pt x="46" y="14"/>
                  </a:lnTo>
                  <a:lnTo>
                    <a:pt x="46" y="14"/>
                  </a:lnTo>
                  <a:lnTo>
                    <a:pt x="48" y="14"/>
                  </a:lnTo>
                  <a:lnTo>
                    <a:pt x="48" y="14"/>
                  </a:lnTo>
                  <a:lnTo>
                    <a:pt x="48" y="14"/>
                  </a:lnTo>
                  <a:lnTo>
                    <a:pt x="49" y="14"/>
                  </a:lnTo>
                  <a:lnTo>
                    <a:pt x="49" y="14"/>
                  </a:lnTo>
                  <a:lnTo>
                    <a:pt x="49" y="14"/>
                  </a:lnTo>
                  <a:lnTo>
                    <a:pt x="49" y="14"/>
                  </a:lnTo>
                  <a:lnTo>
                    <a:pt x="51" y="14"/>
                  </a:lnTo>
                  <a:lnTo>
                    <a:pt x="51" y="14"/>
                  </a:lnTo>
                  <a:lnTo>
                    <a:pt x="51" y="14"/>
                  </a:lnTo>
                  <a:lnTo>
                    <a:pt x="53" y="14"/>
                  </a:lnTo>
                  <a:lnTo>
                    <a:pt x="53" y="14"/>
                  </a:lnTo>
                  <a:lnTo>
                    <a:pt x="53" y="14"/>
                  </a:lnTo>
                  <a:lnTo>
                    <a:pt x="53"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6" y="14"/>
                  </a:lnTo>
                  <a:lnTo>
                    <a:pt x="66" y="14"/>
                  </a:lnTo>
                  <a:lnTo>
                    <a:pt x="66" y="14"/>
                  </a:lnTo>
                  <a:lnTo>
                    <a:pt x="67" y="14"/>
                  </a:lnTo>
                  <a:lnTo>
                    <a:pt x="67" y="14"/>
                  </a:lnTo>
                  <a:lnTo>
                    <a:pt x="67" y="14"/>
                  </a:lnTo>
                  <a:lnTo>
                    <a:pt x="67" y="14"/>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9" y="13"/>
                  </a:lnTo>
                  <a:lnTo>
                    <a:pt x="79" y="13"/>
                  </a:lnTo>
                  <a:lnTo>
                    <a:pt x="79" y="13"/>
                  </a:lnTo>
                  <a:lnTo>
                    <a:pt x="80"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1"/>
                  </a:lnTo>
                  <a:lnTo>
                    <a:pt x="87" y="11"/>
                  </a:lnTo>
                  <a:lnTo>
                    <a:pt x="87" y="11"/>
                  </a:lnTo>
                  <a:lnTo>
                    <a:pt x="88" y="11"/>
                  </a:lnTo>
                  <a:lnTo>
                    <a:pt x="88" y="11"/>
                  </a:lnTo>
                  <a:lnTo>
                    <a:pt x="88" y="11"/>
                  </a:lnTo>
                  <a:lnTo>
                    <a:pt x="90" y="11"/>
                  </a:lnTo>
                  <a:lnTo>
                    <a:pt x="90" y="11"/>
                  </a:lnTo>
                  <a:lnTo>
                    <a:pt x="90" y="11"/>
                  </a:lnTo>
                  <a:lnTo>
                    <a:pt x="92" y="11"/>
                  </a:lnTo>
                  <a:lnTo>
                    <a:pt x="92" y="11"/>
                  </a:lnTo>
                  <a:lnTo>
                    <a:pt x="92" y="11"/>
                  </a:lnTo>
                  <a:lnTo>
                    <a:pt x="92" y="11"/>
                  </a:lnTo>
                  <a:lnTo>
                    <a:pt x="93" y="11"/>
                  </a:lnTo>
                  <a:lnTo>
                    <a:pt x="93" y="11"/>
                  </a:lnTo>
                  <a:lnTo>
                    <a:pt x="93" y="11"/>
                  </a:lnTo>
                  <a:lnTo>
                    <a:pt x="95" y="11"/>
                  </a:lnTo>
                  <a:lnTo>
                    <a:pt x="95" y="11"/>
                  </a:lnTo>
                  <a:lnTo>
                    <a:pt x="95" y="11"/>
                  </a:lnTo>
                  <a:lnTo>
                    <a:pt x="95" y="11"/>
                  </a:lnTo>
                  <a:lnTo>
                    <a:pt x="97" y="11"/>
                  </a:lnTo>
                  <a:lnTo>
                    <a:pt x="97" y="11"/>
                  </a:lnTo>
                  <a:lnTo>
                    <a:pt x="97"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9"/>
                  </a:lnTo>
                  <a:lnTo>
                    <a:pt x="105" y="9"/>
                  </a:lnTo>
                  <a:lnTo>
                    <a:pt x="106" y="9"/>
                  </a:lnTo>
                  <a:lnTo>
                    <a:pt x="106" y="9"/>
                  </a:lnTo>
                  <a:lnTo>
                    <a:pt x="106" y="9"/>
                  </a:lnTo>
                  <a:lnTo>
                    <a:pt x="106" y="9"/>
                  </a:lnTo>
                  <a:lnTo>
                    <a:pt x="108" y="9"/>
                  </a:lnTo>
                  <a:lnTo>
                    <a:pt x="108" y="9"/>
                  </a:lnTo>
                  <a:lnTo>
                    <a:pt x="108" y="9"/>
                  </a:lnTo>
                  <a:lnTo>
                    <a:pt x="110" y="9"/>
                  </a:lnTo>
                  <a:lnTo>
                    <a:pt x="110" y="9"/>
                  </a:lnTo>
                  <a:lnTo>
                    <a:pt x="110" y="9"/>
                  </a:lnTo>
                  <a:lnTo>
                    <a:pt x="111" y="9"/>
                  </a:lnTo>
                  <a:lnTo>
                    <a:pt x="111" y="9"/>
                  </a:lnTo>
                  <a:lnTo>
                    <a:pt x="111" y="9"/>
                  </a:lnTo>
                  <a:lnTo>
                    <a:pt x="111" y="9"/>
                  </a:lnTo>
                  <a:lnTo>
                    <a:pt x="113" y="9"/>
                  </a:lnTo>
                  <a:lnTo>
                    <a:pt x="113" y="9"/>
                  </a:lnTo>
                  <a:lnTo>
                    <a:pt x="113" y="9"/>
                  </a:lnTo>
                  <a:lnTo>
                    <a:pt x="114" y="9"/>
                  </a:lnTo>
                  <a:lnTo>
                    <a:pt x="114" y="9"/>
                  </a:lnTo>
                  <a:lnTo>
                    <a:pt x="114" y="9"/>
                  </a:lnTo>
                  <a:lnTo>
                    <a:pt x="114" y="9"/>
                  </a:lnTo>
                  <a:lnTo>
                    <a:pt x="116" y="9"/>
                  </a:lnTo>
                  <a:lnTo>
                    <a:pt x="116" y="9"/>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3" y="9"/>
                  </a:lnTo>
                  <a:lnTo>
                    <a:pt x="123" y="9"/>
                  </a:lnTo>
                  <a:lnTo>
                    <a:pt x="123" y="9"/>
                  </a:lnTo>
                  <a:lnTo>
                    <a:pt x="123"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7"/>
                  </a:lnTo>
                  <a:lnTo>
                    <a:pt x="131" y="7"/>
                  </a:lnTo>
                  <a:lnTo>
                    <a:pt x="131" y="7"/>
                  </a:lnTo>
                  <a:lnTo>
                    <a:pt x="132" y="7"/>
                  </a:lnTo>
                  <a:lnTo>
                    <a:pt x="132" y="7"/>
                  </a:lnTo>
                  <a:lnTo>
                    <a:pt x="132" y="7"/>
                  </a:lnTo>
                  <a:lnTo>
                    <a:pt x="134" y="7"/>
                  </a:lnTo>
                  <a:lnTo>
                    <a:pt x="134" y="7"/>
                  </a:lnTo>
                  <a:lnTo>
                    <a:pt x="134" y="7"/>
                  </a:lnTo>
                  <a:lnTo>
                    <a:pt x="134" y="7"/>
                  </a:lnTo>
                  <a:lnTo>
                    <a:pt x="136" y="7"/>
                  </a:lnTo>
                  <a:lnTo>
                    <a:pt x="136" y="7"/>
                  </a:lnTo>
                  <a:lnTo>
                    <a:pt x="136" y="7"/>
                  </a:lnTo>
                  <a:lnTo>
                    <a:pt x="137" y="7"/>
                  </a:lnTo>
                  <a:lnTo>
                    <a:pt x="137" y="7"/>
                  </a:lnTo>
                  <a:lnTo>
                    <a:pt x="137" y="7"/>
                  </a:lnTo>
                  <a:lnTo>
                    <a:pt x="137"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9" y="7"/>
                  </a:lnTo>
                  <a:lnTo>
                    <a:pt x="149" y="7"/>
                  </a:lnTo>
                  <a:lnTo>
                    <a:pt x="149" y="7"/>
                  </a:lnTo>
                  <a:lnTo>
                    <a:pt x="149" y="7"/>
                  </a:lnTo>
                  <a:lnTo>
                    <a:pt x="150" y="7"/>
                  </a:lnTo>
                  <a:lnTo>
                    <a:pt x="150" y="7"/>
                  </a:lnTo>
                  <a:lnTo>
                    <a:pt x="150" y="7"/>
                  </a:lnTo>
                  <a:lnTo>
                    <a:pt x="152" y="7"/>
                  </a:lnTo>
                  <a:lnTo>
                    <a:pt x="152" y="7"/>
                  </a:lnTo>
                  <a:lnTo>
                    <a:pt x="152" y="7"/>
                  </a:lnTo>
                  <a:lnTo>
                    <a:pt x="153" y="7"/>
                  </a:lnTo>
                  <a:lnTo>
                    <a:pt x="153" y="7"/>
                  </a:lnTo>
                  <a:lnTo>
                    <a:pt x="153" y="7"/>
                  </a:lnTo>
                  <a:lnTo>
                    <a:pt x="153" y="7"/>
                  </a:lnTo>
                  <a:lnTo>
                    <a:pt x="155" y="6"/>
                  </a:lnTo>
                  <a:lnTo>
                    <a:pt x="155" y="6"/>
                  </a:lnTo>
                  <a:lnTo>
                    <a:pt x="155" y="6"/>
                  </a:lnTo>
                  <a:lnTo>
                    <a:pt x="157" y="6"/>
                  </a:lnTo>
                  <a:lnTo>
                    <a:pt x="157" y="6"/>
                  </a:lnTo>
                  <a:lnTo>
                    <a:pt x="157" y="6"/>
                  </a:lnTo>
                  <a:lnTo>
                    <a:pt x="157" y="6"/>
                  </a:lnTo>
                  <a:lnTo>
                    <a:pt x="158" y="6"/>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3" y="6"/>
                  </a:lnTo>
                  <a:lnTo>
                    <a:pt x="173" y="6"/>
                  </a:lnTo>
                  <a:lnTo>
                    <a:pt x="173" y="6"/>
                  </a:lnTo>
                  <a:lnTo>
                    <a:pt x="173" y="6"/>
                  </a:lnTo>
                  <a:lnTo>
                    <a:pt x="175" y="6"/>
                  </a:lnTo>
                  <a:lnTo>
                    <a:pt x="175" y="6"/>
                  </a:lnTo>
                  <a:lnTo>
                    <a:pt x="175" y="6"/>
                  </a:lnTo>
                  <a:lnTo>
                    <a:pt x="176" y="6"/>
                  </a:lnTo>
                  <a:lnTo>
                    <a:pt x="176" y="6"/>
                  </a:lnTo>
                  <a:lnTo>
                    <a:pt x="176" y="6"/>
                  </a:lnTo>
                  <a:lnTo>
                    <a:pt x="176" y="6"/>
                  </a:lnTo>
                  <a:lnTo>
                    <a:pt x="178" y="6"/>
                  </a:lnTo>
                  <a:lnTo>
                    <a:pt x="178" y="6"/>
                  </a:lnTo>
                  <a:lnTo>
                    <a:pt x="178" y="6"/>
                  </a:lnTo>
                  <a:lnTo>
                    <a:pt x="180" y="6"/>
                  </a:lnTo>
                  <a:lnTo>
                    <a:pt x="180" y="6"/>
                  </a:lnTo>
                  <a:lnTo>
                    <a:pt x="180" y="6"/>
                  </a:lnTo>
                  <a:lnTo>
                    <a:pt x="180" y="6"/>
                  </a:lnTo>
                  <a:lnTo>
                    <a:pt x="181" y="6"/>
                  </a:lnTo>
                  <a:lnTo>
                    <a:pt x="181" y="6"/>
                  </a:lnTo>
                  <a:lnTo>
                    <a:pt x="181" y="6"/>
                  </a:lnTo>
                  <a:lnTo>
                    <a:pt x="183" y="6"/>
                  </a:lnTo>
                  <a:lnTo>
                    <a:pt x="183" y="6"/>
                  </a:lnTo>
                  <a:lnTo>
                    <a:pt x="183" y="6"/>
                  </a:lnTo>
                  <a:lnTo>
                    <a:pt x="184" y="6"/>
                  </a:lnTo>
                  <a:lnTo>
                    <a:pt x="184" y="6"/>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3" y="4"/>
                  </a:lnTo>
                  <a:lnTo>
                    <a:pt x="193" y="4"/>
                  </a:lnTo>
                  <a:lnTo>
                    <a:pt x="193" y="4"/>
                  </a:lnTo>
                  <a:lnTo>
                    <a:pt x="194" y="4"/>
                  </a:lnTo>
                  <a:lnTo>
                    <a:pt x="194" y="4"/>
                  </a:lnTo>
                  <a:lnTo>
                    <a:pt x="194" y="4"/>
                  </a:lnTo>
                  <a:lnTo>
                    <a:pt x="196" y="4"/>
                  </a:lnTo>
                  <a:lnTo>
                    <a:pt x="196" y="4"/>
                  </a:lnTo>
                  <a:lnTo>
                    <a:pt x="196" y="4"/>
                  </a:lnTo>
                  <a:lnTo>
                    <a:pt x="196" y="4"/>
                  </a:lnTo>
                  <a:lnTo>
                    <a:pt x="197" y="4"/>
                  </a:lnTo>
                  <a:lnTo>
                    <a:pt x="197" y="4"/>
                  </a:lnTo>
                  <a:lnTo>
                    <a:pt x="197" y="4"/>
                  </a:lnTo>
                  <a:lnTo>
                    <a:pt x="199" y="4"/>
                  </a:lnTo>
                  <a:lnTo>
                    <a:pt x="199" y="4"/>
                  </a:lnTo>
                  <a:lnTo>
                    <a:pt x="199" y="4"/>
                  </a:lnTo>
                  <a:lnTo>
                    <a:pt x="199" y="4"/>
                  </a:lnTo>
                  <a:lnTo>
                    <a:pt x="201" y="4"/>
                  </a:lnTo>
                  <a:lnTo>
                    <a:pt x="201" y="4"/>
                  </a:lnTo>
                  <a:lnTo>
                    <a:pt x="201" y="4"/>
                  </a:lnTo>
                  <a:lnTo>
                    <a:pt x="202" y="4"/>
                  </a:lnTo>
                  <a:lnTo>
                    <a:pt x="202" y="4"/>
                  </a:lnTo>
                  <a:lnTo>
                    <a:pt x="202" y="4"/>
                  </a:lnTo>
                  <a:lnTo>
                    <a:pt x="204" y="4"/>
                  </a:lnTo>
                  <a:lnTo>
                    <a:pt x="204" y="4"/>
                  </a:lnTo>
                  <a:lnTo>
                    <a:pt x="204" y="4"/>
                  </a:lnTo>
                  <a:lnTo>
                    <a:pt x="204" y="4"/>
                  </a:lnTo>
                  <a:lnTo>
                    <a:pt x="206" y="4"/>
                  </a:lnTo>
                  <a:lnTo>
                    <a:pt x="206" y="4"/>
                  </a:lnTo>
                  <a:lnTo>
                    <a:pt x="206" y="4"/>
                  </a:lnTo>
                  <a:lnTo>
                    <a:pt x="207" y="4"/>
                  </a:lnTo>
                  <a:lnTo>
                    <a:pt x="207" y="4"/>
                  </a:lnTo>
                  <a:lnTo>
                    <a:pt x="207" y="4"/>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19" y="2"/>
                  </a:lnTo>
                  <a:lnTo>
                    <a:pt x="220" y="2"/>
                  </a:lnTo>
                  <a:lnTo>
                    <a:pt x="220" y="2"/>
                  </a:lnTo>
                  <a:lnTo>
                    <a:pt x="220" y="2"/>
                  </a:lnTo>
                  <a:lnTo>
                    <a:pt x="222" y="2"/>
                  </a:lnTo>
                  <a:lnTo>
                    <a:pt x="222" y="2"/>
                  </a:lnTo>
                  <a:lnTo>
                    <a:pt x="222" y="2"/>
                  </a:lnTo>
                  <a:lnTo>
                    <a:pt x="222" y="2"/>
                  </a:lnTo>
                  <a:lnTo>
                    <a:pt x="223" y="2"/>
                  </a:lnTo>
                  <a:lnTo>
                    <a:pt x="223" y="2"/>
                  </a:lnTo>
                  <a:lnTo>
                    <a:pt x="223" y="2"/>
                  </a:lnTo>
                  <a:lnTo>
                    <a:pt x="225" y="2"/>
                  </a:lnTo>
                  <a:lnTo>
                    <a:pt x="225" y="2"/>
                  </a:lnTo>
                  <a:lnTo>
                    <a:pt x="225" y="2"/>
                  </a:lnTo>
                  <a:lnTo>
                    <a:pt x="227" y="2"/>
                  </a:lnTo>
                  <a:lnTo>
                    <a:pt x="227" y="2"/>
                  </a:lnTo>
                  <a:lnTo>
                    <a:pt x="227" y="2"/>
                  </a:lnTo>
                  <a:lnTo>
                    <a:pt x="227" y="2"/>
                  </a:lnTo>
                  <a:lnTo>
                    <a:pt x="228" y="2"/>
                  </a:lnTo>
                  <a:lnTo>
                    <a:pt x="228" y="2"/>
                  </a:lnTo>
                  <a:lnTo>
                    <a:pt x="228" y="2"/>
                  </a:lnTo>
                  <a:lnTo>
                    <a:pt x="230" y="2"/>
                  </a:lnTo>
                  <a:lnTo>
                    <a:pt x="230" y="2"/>
                  </a:lnTo>
                  <a:lnTo>
                    <a:pt x="230" y="2"/>
                  </a:lnTo>
                  <a:lnTo>
                    <a:pt x="230" y="2"/>
                  </a:lnTo>
                  <a:lnTo>
                    <a:pt x="232" y="2"/>
                  </a:lnTo>
                  <a:lnTo>
                    <a:pt x="232" y="2"/>
                  </a:lnTo>
                  <a:lnTo>
                    <a:pt x="232" y="2"/>
                  </a:lnTo>
                  <a:lnTo>
                    <a:pt x="233" y="2"/>
                  </a:lnTo>
                  <a:lnTo>
                    <a:pt x="233" y="2"/>
                  </a:lnTo>
                  <a:lnTo>
                    <a:pt x="233" y="2"/>
                  </a:lnTo>
                  <a:lnTo>
                    <a:pt x="233" y="0"/>
                  </a:lnTo>
                  <a:lnTo>
                    <a:pt x="235" y="0"/>
                  </a:lnTo>
                  <a:lnTo>
                    <a:pt x="235" y="0"/>
                  </a:lnTo>
                  <a:lnTo>
                    <a:pt x="235" y="0"/>
                  </a:lnTo>
                  <a:lnTo>
                    <a:pt x="236" y="0"/>
                  </a:lnTo>
                  <a:lnTo>
                    <a:pt x="236" y="0"/>
                  </a:lnTo>
                  <a:lnTo>
                    <a:pt x="236" y="0"/>
                  </a:lnTo>
                  <a:lnTo>
                    <a:pt x="238" y="0"/>
                  </a:lnTo>
                </a:path>
              </a:pathLst>
            </a:custGeom>
            <a:noFill/>
            <a:ln w="11160">
              <a:solidFill>
                <a:srgbClr val="00008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71" name=""/>
            <p:cNvSpPr/>
            <p:nvPr/>
          </p:nvSpPr>
          <p:spPr>
            <a:xfrm>
              <a:off x="3065400" y="6535800"/>
              <a:ext cx="189000" cy="1440"/>
            </a:xfrm>
            <a:custGeom>
              <a:avLst/>
              <a:gdLst/>
              <a:ahLst/>
              <a:rect l="l" t="t" r="r" b="b"/>
              <a:pathLst>
                <a:path w="238" h="0">
                  <a:moveTo>
                    <a:pt x="238" y="0"/>
                  </a:moveTo>
                  <a:lnTo>
                    <a:pt x="236" y="0"/>
                  </a:lnTo>
                  <a:lnTo>
                    <a:pt x="236" y="0"/>
                  </a:lnTo>
                  <a:lnTo>
                    <a:pt x="236" y="0"/>
                  </a:lnTo>
                  <a:lnTo>
                    <a:pt x="235" y="0"/>
                  </a:lnTo>
                  <a:lnTo>
                    <a:pt x="235" y="0"/>
                  </a:lnTo>
                  <a:lnTo>
                    <a:pt x="235" y="0"/>
                  </a:lnTo>
                  <a:lnTo>
                    <a:pt x="233" y="0"/>
                  </a:lnTo>
                  <a:lnTo>
                    <a:pt x="233" y="0"/>
                  </a:lnTo>
                  <a:lnTo>
                    <a:pt x="233" y="0"/>
                  </a:lnTo>
                  <a:lnTo>
                    <a:pt x="233" y="0"/>
                  </a:lnTo>
                  <a:lnTo>
                    <a:pt x="232" y="0"/>
                  </a:lnTo>
                  <a:lnTo>
                    <a:pt x="232" y="0"/>
                  </a:lnTo>
                  <a:lnTo>
                    <a:pt x="232" y="0"/>
                  </a:lnTo>
                  <a:lnTo>
                    <a:pt x="230"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9" y="0"/>
                  </a:lnTo>
                  <a:lnTo>
                    <a:pt x="219" y="0"/>
                  </a:lnTo>
                  <a:lnTo>
                    <a:pt x="219" y="0"/>
                  </a:lnTo>
                  <a:lnTo>
                    <a:pt x="219" y="0"/>
                  </a:lnTo>
                  <a:lnTo>
                    <a:pt x="217" y="0"/>
                  </a:lnTo>
                  <a:lnTo>
                    <a:pt x="217" y="0"/>
                  </a:lnTo>
                  <a:lnTo>
                    <a:pt x="217" y="0"/>
                  </a:lnTo>
                  <a:lnTo>
                    <a:pt x="215" y="0"/>
                  </a:lnTo>
                  <a:lnTo>
                    <a:pt x="215" y="0"/>
                  </a:lnTo>
                  <a:lnTo>
                    <a:pt x="215" y="0"/>
                  </a:lnTo>
                  <a:lnTo>
                    <a:pt x="215" y="0"/>
                  </a:lnTo>
                  <a:lnTo>
                    <a:pt x="214" y="0"/>
                  </a:lnTo>
                  <a:lnTo>
                    <a:pt x="214" y="0"/>
                  </a:lnTo>
                  <a:lnTo>
                    <a:pt x="214" y="0"/>
                  </a:lnTo>
                  <a:lnTo>
                    <a:pt x="212" y="0"/>
                  </a:lnTo>
                  <a:lnTo>
                    <a:pt x="212" y="0"/>
                  </a:lnTo>
                  <a:lnTo>
                    <a:pt x="212" y="0"/>
                  </a:lnTo>
                  <a:lnTo>
                    <a:pt x="210" y="0"/>
                  </a:lnTo>
                  <a:lnTo>
                    <a:pt x="210" y="0"/>
                  </a:lnTo>
                  <a:lnTo>
                    <a:pt x="210" y="0"/>
                  </a:lnTo>
                  <a:lnTo>
                    <a:pt x="210" y="0"/>
                  </a:lnTo>
                  <a:lnTo>
                    <a:pt x="209" y="0"/>
                  </a:lnTo>
                  <a:lnTo>
                    <a:pt x="209" y="0"/>
                  </a:lnTo>
                  <a:lnTo>
                    <a:pt x="209" y="0"/>
                  </a:lnTo>
                  <a:lnTo>
                    <a:pt x="207" y="0"/>
                  </a:lnTo>
                  <a:lnTo>
                    <a:pt x="207" y="0"/>
                  </a:lnTo>
                  <a:lnTo>
                    <a:pt x="207" y="0"/>
                  </a:lnTo>
                  <a:lnTo>
                    <a:pt x="207" y="0"/>
                  </a:lnTo>
                  <a:lnTo>
                    <a:pt x="206" y="0"/>
                  </a:lnTo>
                  <a:lnTo>
                    <a:pt x="206" y="0"/>
                  </a:lnTo>
                  <a:lnTo>
                    <a:pt x="206" y="0"/>
                  </a:lnTo>
                  <a:lnTo>
                    <a:pt x="204" y="0"/>
                  </a:lnTo>
                  <a:lnTo>
                    <a:pt x="204" y="0"/>
                  </a:lnTo>
                  <a:lnTo>
                    <a:pt x="204" y="0"/>
                  </a:lnTo>
                  <a:lnTo>
                    <a:pt x="204" y="0"/>
                  </a:lnTo>
                  <a:lnTo>
                    <a:pt x="202" y="0"/>
                  </a:lnTo>
                  <a:lnTo>
                    <a:pt x="202" y="0"/>
                  </a:lnTo>
                  <a:lnTo>
                    <a:pt x="202" y="0"/>
                  </a:lnTo>
                  <a:lnTo>
                    <a:pt x="201" y="0"/>
                  </a:lnTo>
                  <a:lnTo>
                    <a:pt x="201" y="0"/>
                  </a:lnTo>
                  <a:lnTo>
                    <a:pt x="201" y="0"/>
                  </a:lnTo>
                  <a:lnTo>
                    <a:pt x="199" y="0"/>
                  </a:lnTo>
                  <a:lnTo>
                    <a:pt x="199" y="0"/>
                  </a:lnTo>
                  <a:lnTo>
                    <a:pt x="199" y="0"/>
                  </a:lnTo>
                  <a:lnTo>
                    <a:pt x="199" y="0"/>
                  </a:lnTo>
                  <a:lnTo>
                    <a:pt x="197" y="0"/>
                  </a:lnTo>
                  <a:lnTo>
                    <a:pt x="197" y="0"/>
                  </a:lnTo>
                  <a:lnTo>
                    <a:pt x="197" y="0"/>
                  </a:lnTo>
                  <a:lnTo>
                    <a:pt x="196" y="0"/>
                  </a:lnTo>
                  <a:lnTo>
                    <a:pt x="196" y="0"/>
                  </a:lnTo>
                  <a:lnTo>
                    <a:pt x="196" y="0"/>
                  </a:lnTo>
                  <a:lnTo>
                    <a:pt x="196" y="0"/>
                  </a:lnTo>
                  <a:lnTo>
                    <a:pt x="194" y="0"/>
                  </a:lnTo>
                  <a:lnTo>
                    <a:pt x="194" y="0"/>
                  </a:lnTo>
                  <a:lnTo>
                    <a:pt x="194" y="0"/>
                  </a:lnTo>
                  <a:lnTo>
                    <a:pt x="193" y="0"/>
                  </a:lnTo>
                  <a:lnTo>
                    <a:pt x="193" y="0"/>
                  </a:lnTo>
                  <a:lnTo>
                    <a:pt x="193" y="0"/>
                  </a:lnTo>
                  <a:lnTo>
                    <a:pt x="191" y="0"/>
                  </a:lnTo>
                  <a:lnTo>
                    <a:pt x="191" y="0"/>
                  </a:lnTo>
                  <a:lnTo>
                    <a:pt x="191" y="0"/>
                  </a:lnTo>
                  <a:lnTo>
                    <a:pt x="191" y="0"/>
                  </a:lnTo>
                  <a:lnTo>
                    <a:pt x="189" y="0"/>
                  </a:lnTo>
                  <a:lnTo>
                    <a:pt x="189" y="0"/>
                  </a:lnTo>
                  <a:lnTo>
                    <a:pt x="189" y="0"/>
                  </a:lnTo>
                  <a:lnTo>
                    <a:pt x="188" y="0"/>
                  </a:lnTo>
                  <a:lnTo>
                    <a:pt x="188" y="0"/>
                  </a:lnTo>
                  <a:lnTo>
                    <a:pt x="188" y="0"/>
                  </a:lnTo>
                  <a:lnTo>
                    <a:pt x="188" y="0"/>
                  </a:lnTo>
                  <a:lnTo>
                    <a:pt x="186" y="0"/>
                  </a:lnTo>
                  <a:lnTo>
                    <a:pt x="186" y="0"/>
                  </a:lnTo>
                  <a:lnTo>
                    <a:pt x="186" y="0"/>
                  </a:lnTo>
                  <a:lnTo>
                    <a:pt x="184" y="0"/>
                  </a:lnTo>
                  <a:lnTo>
                    <a:pt x="184" y="0"/>
                  </a:lnTo>
                  <a:lnTo>
                    <a:pt x="184" y="0"/>
                  </a:lnTo>
                  <a:lnTo>
                    <a:pt x="184" y="0"/>
                  </a:lnTo>
                  <a:lnTo>
                    <a:pt x="183" y="0"/>
                  </a:lnTo>
                  <a:lnTo>
                    <a:pt x="183" y="0"/>
                  </a:lnTo>
                  <a:lnTo>
                    <a:pt x="183" y="0"/>
                  </a:lnTo>
                  <a:lnTo>
                    <a:pt x="181" y="0"/>
                  </a:lnTo>
                  <a:lnTo>
                    <a:pt x="181" y="0"/>
                  </a:lnTo>
                  <a:lnTo>
                    <a:pt x="181" y="0"/>
                  </a:lnTo>
                  <a:lnTo>
                    <a:pt x="180" y="0"/>
                  </a:lnTo>
                  <a:lnTo>
                    <a:pt x="180" y="0"/>
                  </a:lnTo>
                  <a:lnTo>
                    <a:pt x="180" y="0"/>
                  </a:lnTo>
                  <a:lnTo>
                    <a:pt x="180" y="0"/>
                  </a:lnTo>
                  <a:lnTo>
                    <a:pt x="178" y="0"/>
                  </a:lnTo>
                  <a:lnTo>
                    <a:pt x="178" y="0"/>
                  </a:lnTo>
                  <a:lnTo>
                    <a:pt x="178" y="0"/>
                  </a:lnTo>
                  <a:lnTo>
                    <a:pt x="176" y="0"/>
                  </a:lnTo>
                  <a:lnTo>
                    <a:pt x="176" y="0"/>
                  </a:lnTo>
                  <a:lnTo>
                    <a:pt x="176" y="0"/>
                  </a:lnTo>
                  <a:lnTo>
                    <a:pt x="176" y="0"/>
                  </a:lnTo>
                  <a:lnTo>
                    <a:pt x="175" y="0"/>
                  </a:lnTo>
                  <a:lnTo>
                    <a:pt x="175" y="0"/>
                  </a:lnTo>
                  <a:lnTo>
                    <a:pt x="175" y="0"/>
                  </a:lnTo>
                  <a:lnTo>
                    <a:pt x="173" y="0"/>
                  </a:lnTo>
                  <a:lnTo>
                    <a:pt x="173" y="0"/>
                  </a:lnTo>
                  <a:lnTo>
                    <a:pt x="173" y="0"/>
                  </a:lnTo>
                  <a:lnTo>
                    <a:pt x="173" y="0"/>
                  </a:lnTo>
                  <a:lnTo>
                    <a:pt x="171" y="0"/>
                  </a:lnTo>
                  <a:lnTo>
                    <a:pt x="171" y="0"/>
                  </a:lnTo>
                  <a:lnTo>
                    <a:pt x="171" y="0"/>
                  </a:lnTo>
                  <a:lnTo>
                    <a:pt x="170" y="0"/>
                  </a:lnTo>
                  <a:lnTo>
                    <a:pt x="170" y="0"/>
                  </a:lnTo>
                  <a:lnTo>
                    <a:pt x="170" y="0"/>
                  </a:lnTo>
                  <a:lnTo>
                    <a:pt x="168" y="0"/>
                  </a:lnTo>
                  <a:lnTo>
                    <a:pt x="168" y="0"/>
                  </a:lnTo>
                  <a:lnTo>
                    <a:pt x="168" y="0"/>
                  </a:lnTo>
                  <a:lnTo>
                    <a:pt x="168" y="0"/>
                  </a:lnTo>
                  <a:lnTo>
                    <a:pt x="166" y="0"/>
                  </a:lnTo>
                  <a:lnTo>
                    <a:pt x="166" y="0"/>
                  </a:lnTo>
                  <a:lnTo>
                    <a:pt x="166" y="0"/>
                  </a:lnTo>
                  <a:lnTo>
                    <a:pt x="165" y="0"/>
                  </a:lnTo>
                  <a:lnTo>
                    <a:pt x="165" y="0"/>
                  </a:lnTo>
                  <a:lnTo>
                    <a:pt x="165" y="0"/>
                  </a:lnTo>
                  <a:lnTo>
                    <a:pt x="165" y="0"/>
                  </a:lnTo>
                  <a:lnTo>
                    <a:pt x="163" y="0"/>
                  </a:lnTo>
                  <a:lnTo>
                    <a:pt x="163" y="0"/>
                  </a:lnTo>
                  <a:lnTo>
                    <a:pt x="163" y="0"/>
                  </a:lnTo>
                  <a:lnTo>
                    <a:pt x="162" y="0"/>
                  </a:lnTo>
                  <a:lnTo>
                    <a:pt x="162" y="0"/>
                  </a:lnTo>
                  <a:lnTo>
                    <a:pt x="162" y="0"/>
                  </a:lnTo>
                  <a:lnTo>
                    <a:pt x="160" y="0"/>
                  </a:lnTo>
                  <a:lnTo>
                    <a:pt x="160" y="0"/>
                  </a:lnTo>
                  <a:lnTo>
                    <a:pt x="160" y="0"/>
                  </a:lnTo>
                  <a:lnTo>
                    <a:pt x="160" y="0"/>
                  </a:lnTo>
                  <a:lnTo>
                    <a:pt x="158" y="0"/>
                  </a:lnTo>
                  <a:lnTo>
                    <a:pt x="158" y="0"/>
                  </a:lnTo>
                  <a:lnTo>
                    <a:pt x="158" y="0"/>
                  </a:lnTo>
                  <a:lnTo>
                    <a:pt x="157" y="0"/>
                  </a:lnTo>
                  <a:lnTo>
                    <a:pt x="157" y="0"/>
                  </a:lnTo>
                  <a:lnTo>
                    <a:pt x="157" y="0"/>
                  </a:lnTo>
                  <a:lnTo>
                    <a:pt x="157" y="0"/>
                  </a:lnTo>
                  <a:lnTo>
                    <a:pt x="155" y="0"/>
                  </a:lnTo>
                  <a:lnTo>
                    <a:pt x="155" y="0"/>
                  </a:lnTo>
                  <a:lnTo>
                    <a:pt x="155" y="0"/>
                  </a:lnTo>
                  <a:lnTo>
                    <a:pt x="153" y="0"/>
                  </a:lnTo>
                  <a:lnTo>
                    <a:pt x="153" y="0"/>
                  </a:lnTo>
                  <a:lnTo>
                    <a:pt x="153" y="0"/>
                  </a:lnTo>
                  <a:lnTo>
                    <a:pt x="153" y="0"/>
                  </a:lnTo>
                  <a:lnTo>
                    <a:pt x="152" y="0"/>
                  </a:lnTo>
                  <a:lnTo>
                    <a:pt x="152" y="0"/>
                  </a:lnTo>
                  <a:lnTo>
                    <a:pt x="152" y="0"/>
                  </a:lnTo>
                  <a:lnTo>
                    <a:pt x="150" y="0"/>
                  </a:lnTo>
                  <a:lnTo>
                    <a:pt x="150" y="0"/>
                  </a:lnTo>
                  <a:lnTo>
                    <a:pt x="150" y="0"/>
                  </a:lnTo>
                  <a:lnTo>
                    <a:pt x="149" y="0"/>
                  </a:lnTo>
                  <a:lnTo>
                    <a:pt x="149" y="0"/>
                  </a:lnTo>
                  <a:lnTo>
                    <a:pt x="149" y="0"/>
                  </a:lnTo>
                  <a:lnTo>
                    <a:pt x="149" y="0"/>
                  </a:lnTo>
                  <a:lnTo>
                    <a:pt x="147" y="0"/>
                  </a:lnTo>
                  <a:lnTo>
                    <a:pt x="147" y="0"/>
                  </a:lnTo>
                  <a:lnTo>
                    <a:pt x="147" y="0"/>
                  </a:lnTo>
                  <a:lnTo>
                    <a:pt x="145" y="0"/>
                  </a:lnTo>
                  <a:lnTo>
                    <a:pt x="145" y="0"/>
                  </a:lnTo>
                  <a:lnTo>
                    <a:pt x="145" y="0"/>
                  </a:lnTo>
                  <a:lnTo>
                    <a:pt x="145" y="0"/>
                  </a:lnTo>
                  <a:lnTo>
                    <a:pt x="144" y="0"/>
                  </a:lnTo>
                  <a:lnTo>
                    <a:pt x="144" y="0"/>
                  </a:lnTo>
                  <a:lnTo>
                    <a:pt x="144" y="0"/>
                  </a:lnTo>
                  <a:lnTo>
                    <a:pt x="142" y="0"/>
                  </a:lnTo>
                  <a:lnTo>
                    <a:pt x="142" y="0"/>
                  </a:lnTo>
                  <a:lnTo>
                    <a:pt x="142" y="0"/>
                  </a:lnTo>
                  <a:lnTo>
                    <a:pt x="142" y="0"/>
                  </a:lnTo>
                  <a:lnTo>
                    <a:pt x="140" y="0"/>
                  </a:lnTo>
                  <a:lnTo>
                    <a:pt x="140" y="0"/>
                  </a:lnTo>
                  <a:lnTo>
                    <a:pt x="140" y="0"/>
                  </a:lnTo>
                  <a:lnTo>
                    <a:pt x="139" y="0"/>
                  </a:lnTo>
                  <a:lnTo>
                    <a:pt x="139" y="0"/>
                  </a:lnTo>
                  <a:lnTo>
                    <a:pt x="139" y="0"/>
                  </a:lnTo>
                  <a:lnTo>
                    <a:pt x="137" y="0"/>
                  </a:lnTo>
                  <a:lnTo>
                    <a:pt x="137" y="0"/>
                  </a:lnTo>
                  <a:lnTo>
                    <a:pt x="137" y="0"/>
                  </a:lnTo>
                  <a:lnTo>
                    <a:pt x="137" y="0"/>
                  </a:lnTo>
                  <a:lnTo>
                    <a:pt x="136" y="0"/>
                  </a:lnTo>
                  <a:lnTo>
                    <a:pt x="136" y="0"/>
                  </a:lnTo>
                  <a:lnTo>
                    <a:pt x="136" y="0"/>
                  </a:lnTo>
                  <a:lnTo>
                    <a:pt x="134" y="0"/>
                  </a:lnTo>
                  <a:lnTo>
                    <a:pt x="134" y="0"/>
                  </a:lnTo>
                  <a:lnTo>
                    <a:pt x="134" y="0"/>
                  </a:lnTo>
                  <a:lnTo>
                    <a:pt x="134"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6" y="0"/>
                  </a:lnTo>
                  <a:lnTo>
                    <a:pt x="124" y="0"/>
                  </a:lnTo>
                  <a:lnTo>
                    <a:pt x="124" y="0"/>
                  </a:lnTo>
                  <a:lnTo>
                    <a:pt x="124" y="0"/>
                  </a:lnTo>
                  <a:lnTo>
                    <a:pt x="123" y="0"/>
                  </a:lnTo>
                  <a:lnTo>
                    <a:pt x="123" y="0"/>
                  </a:lnTo>
                  <a:lnTo>
                    <a:pt x="123" y="0"/>
                  </a:lnTo>
                  <a:lnTo>
                    <a:pt x="123" y="0"/>
                  </a:lnTo>
                  <a:lnTo>
                    <a:pt x="121" y="0"/>
                  </a:lnTo>
                  <a:lnTo>
                    <a:pt x="121" y="0"/>
                  </a:lnTo>
                  <a:lnTo>
                    <a:pt x="121" y="0"/>
                  </a:lnTo>
                  <a:lnTo>
                    <a:pt x="119" y="0"/>
                  </a:lnTo>
                  <a:lnTo>
                    <a:pt x="119" y="0"/>
                  </a:lnTo>
                  <a:lnTo>
                    <a:pt x="119" y="0"/>
                  </a:lnTo>
                  <a:lnTo>
                    <a:pt x="118" y="0"/>
                  </a:lnTo>
                  <a:lnTo>
                    <a:pt x="118" y="0"/>
                  </a:lnTo>
                  <a:lnTo>
                    <a:pt x="118" y="0"/>
                  </a:lnTo>
                  <a:lnTo>
                    <a:pt x="118" y="0"/>
                  </a:lnTo>
                  <a:lnTo>
                    <a:pt x="116" y="0"/>
                  </a:lnTo>
                  <a:lnTo>
                    <a:pt x="116" y="0"/>
                  </a:lnTo>
                  <a:lnTo>
                    <a:pt x="116" y="0"/>
                  </a:lnTo>
                  <a:lnTo>
                    <a:pt x="114" y="0"/>
                  </a:lnTo>
                  <a:lnTo>
                    <a:pt x="114" y="0"/>
                  </a:lnTo>
                  <a:lnTo>
                    <a:pt x="114" y="0"/>
                  </a:lnTo>
                  <a:lnTo>
                    <a:pt x="114" y="0"/>
                  </a:lnTo>
                  <a:lnTo>
                    <a:pt x="113" y="0"/>
                  </a:lnTo>
                  <a:lnTo>
                    <a:pt x="113" y="0"/>
                  </a:lnTo>
                  <a:lnTo>
                    <a:pt x="113" y="0"/>
                  </a:lnTo>
                  <a:lnTo>
                    <a:pt x="111" y="0"/>
                  </a:lnTo>
                  <a:lnTo>
                    <a:pt x="111" y="0"/>
                  </a:lnTo>
                  <a:lnTo>
                    <a:pt x="111" y="0"/>
                  </a:lnTo>
                  <a:lnTo>
                    <a:pt x="111" y="0"/>
                  </a:lnTo>
                  <a:lnTo>
                    <a:pt x="110" y="0"/>
                  </a:lnTo>
                  <a:lnTo>
                    <a:pt x="110" y="0"/>
                  </a:lnTo>
                  <a:lnTo>
                    <a:pt x="110" y="0"/>
                  </a:lnTo>
                  <a:lnTo>
                    <a:pt x="108" y="0"/>
                  </a:lnTo>
                  <a:lnTo>
                    <a:pt x="108" y="0"/>
                  </a:lnTo>
                  <a:lnTo>
                    <a:pt x="108" y="0"/>
                  </a:lnTo>
                  <a:lnTo>
                    <a:pt x="106" y="0"/>
                  </a:lnTo>
                  <a:lnTo>
                    <a:pt x="106" y="0"/>
                  </a:lnTo>
                  <a:lnTo>
                    <a:pt x="106" y="0"/>
                  </a:lnTo>
                  <a:lnTo>
                    <a:pt x="106" y="0"/>
                  </a:lnTo>
                  <a:lnTo>
                    <a:pt x="105" y="0"/>
                  </a:lnTo>
                  <a:lnTo>
                    <a:pt x="105" y="0"/>
                  </a:lnTo>
                  <a:lnTo>
                    <a:pt x="105" y="0"/>
                  </a:lnTo>
                  <a:lnTo>
                    <a:pt x="103" y="0"/>
                  </a:lnTo>
                  <a:lnTo>
                    <a:pt x="103" y="0"/>
                  </a:lnTo>
                  <a:lnTo>
                    <a:pt x="103" y="0"/>
                  </a:lnTo>
                  <a:lnTo>
                    <a:pt x="103" y="0"/>
                  </a:lnTo>
                  <a:lnTo>
                    <a:pt x="101" y="0"/>
                  </a:lnTo>
                  <a:lnTo>
                    <a:pt x="101" y="0"/>
                  </a:lnTo>
                  <a:lnTo>
                    <a:pt x="101" y="0"/>
                  </a:lnTo>
                  <a:lnTo>
                    <a:pt x="100" y="0"/>
                  </a:lnTo>
                  <a:lnTo>
                    <a:pt x="100" y="0"/>
                  </a:lnTo>
                  <a:lnTo>
                    <a:pt x="100" y="0"/>
                  </a:lnTo>
                  <a:lnTo>
                    <a:pt x="98" y="0"/>
                  </a:lnTo>
                  <a:lnTo>
                    <a:pt x="98" y="0"/>
                  </a:lnTo>
                  <a:lnTo>
                    <a:pt x="98" y="0"/>
                  </a:lnTo>
                  <a:lnTo>
                    <a:pt x="98" y="0"/>
                  </a:lnTo>
                  <a:lnTo>
                    <a:pt x="97" y="0"/>
                  </a:lnTo>
                  <a:lnTo>
                    <a:pt x="97" y="0"/>
                  </a:lnTo>
                  <a:lnTo>
                    <a:pt x="97" y="0"/>
                  </a:lnTo>
                  <a:lnTo>
                    <a:pt x="95" y="0"/>
                  </a:lnTo>
                  <a:lnTo>
                    <a:pt x="95" y="0"/>
                  </a:lnTo>
                  <a:lnTo>
                    <a:pt x="95" y="0"/>
                  </a:lnTo>
                  <a:lnTo>
                    <a:pt x="95" y="0"/>
                  </a:lnTo>
                  <a:lnTo>
                    <a:pt x="93" y="0"/>
                  </a:lnTo>
                  <a:lnTo>
                    <a:pt x="93" y="0"/>
                  </a:lnTo>
                  <a:lnTo>
                    <a:pt x="93" y="0"/>
                  </a:lnTo>
                  <a:lnTo>
                    <a:pt x="92" y="0"/>
                  </a:lnTo>
                  <a:lnTo>
                    <a:pt x="92" y="0"/>
                  </a:lnTo>
                  <a:lnTo>
                    <a:pt x="92" y="0"/>
                  </a:lnTo>
                  <a:lnTo>
                    <a:pt x="92"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80" y="0"/>
                  </a:lnTo>
                  <a:lnTo>
                    <a:pt x="79" y="0"/>
                  </a:lnTo>
                  <a:lnTo>
                    <a:pt x="79" y="0"/>
                  </a:lnTo>
                  <a:lnTo>
                    <a:pt x="79" y="0"/>
                  </a:lnTo>
                  <a:lnTo>
                    <a:pt x="77" y="0"/>
                  </a:lnTo>
                  <a:lnTo>
                    <a:pt x="77" y="0"/>
                  </a:lnTo>
                  <a:lnTo>
                    <a:pt x="77" y="0"/>
                  </a:lnTo>
                  <a:lnTo>
                    <a:pt x="75" y="0"/>
                  </a:lnTo>
                  <a:lnTo>
                    <a:pt x="75" y="0"/>
                  </a:lnTo>
                  <a:lnTo>
                    <a:pt x="75" y="0"/>
                  </a:lnTo>
                  <a:lnTo>
                    <a:pt x="75" y="0"/>
                  </a:lnTo>
                  <a:lnTo>
                    <a:pt x="74" y="0"/>
                  </a:lnTo>
                  <a:lnTo>
                    <a:pt x="74" y="0"/>
                  </a:lnTo>
                  <a:lnTo>
                    <a:pt x="74" y="0"/>
                  </a:lnTo>
                  <a:lnTo>
                    <a:pt x="72" y="0"/>
                  </a:lnTo>
                  <a:lnTo>
                    <a:pt x="72" y="0"/>
                  </a:lnTo>
                  <a:lnTo>
                    <a:pt x="72" y="0"/>
                  </a:lnTo>
                  <a:lnTo>
                    <a:pt x="72" y="0"/>
                  </a:lnTo>
                  <a:lnTo>
                    <a:pt x="70" y="0"/>
                  </a:lnTo>
                  <a:lnTo>
                    <a:pt x="70" y="0"/>
                  </a:lnTo>
                  <a:lnTo>
                    <a:pt x="70" y="0"/>
                  </a:lnTo>
                  <a:lnTo>
                    <a:pt x="69" y="0"/>
                  </a:lnTo>
                  <a:lnTo>
                    <a:pt x="69" y="0"/>
                  </a:lnTo>
                  <a:lnTo>
                    <a:pt x="69" y="0"/>
                  </a:lnTo>
                  <a:lnTo>
                    <a:pt x="67" y="0"/>
                  </a:lnTo>
                  <a:lnTo>
                    <a:pt x="67" y="0"/>
                  </a:lnTo>
                  <a:lnTo>
                    <a:pt x="67" y="0"/>
                  </a:lnTo>
                  <a:lnTo>
                    <a:pt x="67" y="0"/>
                  </a:lnTo>
                  <a:lnTo>
                    <a:pt x="66" y="0"/>
                  </a:lnTo>
                  <a:lnTo>
                    <a:pt x="66" y="0"/>
                  </a:lnTo>
                  <a:lnTo>
                    <a:pt x="66" y="0"/>
                  </a:lnTo>
                  <a:lnTo>
                    <a:pt x="64" y="0"/>
                  </a:lnTo>
                  <a:lnTo>
                    <a:pt x="64" y="0"/>
                  </a:lnTo>
                  <a:lnTo>
                    <a:pt x="64" y="0"/>
                  </a:lnTo>
                  <a:lnTo>
                    <a:pt x="64" y="0"/>
                  </a:lnTo>
                  <a:lnTo>
                    <a:pt x="62" y="0"/>
                  </a:lnTo>
                  <a:lnTo>
                    <a:pt x="62" y="0"/>
                  </a:lnTo>
                  <a:lnTo>
                    <a:pt x="62" y="0"/>
                  </a:lnTo>
                  <a:lnTo>
                    <a:pt x="61" y="0"/>
                  </a:lnTo>
                  <a:lnTo>
                    <a:pt x="61" y="0"/>
                  </a:lnTo>
                  <a:lnTo>
                    <a:pt x="61" y="0"/>
                  </a:lnTo>
                  <a:lnTo>
                    <a:pt x="61"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3" y="0"/>
                  </a:lnTo>
                  <a:lnTo>
                    <a:pt x="53" y="0"/>
                  </a:lnTo>
                  <a:lnTo>
                    <a:pt x="53" y="0"/>
                  </a:lnTo>
                  <a:lnTo>
                    <a:pt x="53" y="0"/>
                  </a:lnTo>
                  <a:lnTo>
                    <a:pt x="51" y="0"/>
                  </a:lnTo>
                  <a:lnTo>
                    <a:pt x="51" y="0"/>
                  </a:lnTo>
                  <a:lnTo>
                    <a:pt x="51" y="0"/>
                  </a:lnTo>
                  <a:lnTo>
                    <a:pt x="49" y="0"/>
                  </a:lnTo>
                  <a:lnTo>
                    <a:pt x="49" y="0"/>
                  </a:lnTo>
                  <a:lnTo>
                    <a:pt x="49" y="0"/>
                  </a:lnTo>
                  <a:lnTo>
                    <a:pt x="49" y="0"/>
                  </a:lnTo>
                  <a:lnTo>
                    <a:pt x="48" y="0"/>
                  </a:lnTo>
                  <a:lnTo>
                    <a:pt x="48" y="0"/>
                  </a:lnTo>
                  <a:lnTo>
                    <a:pt x="48" y="0"/>
                  </a:lnTo>
                  <a:lnTo>
                    <a:pt x="46" y="0"/>
                  </a:lnTo>
                  <a:lnTo>
                    <a:pt x="46" y="0"/>
                  </a:lnTo>
                  <a:lnTo>
                    <a:pt x="46" y="0"/>
                  </a:lnTo>
                  <a:lnTo>
                    <a:pt x="44" y="0"/>
                  </a:lnTo>
                  <a:lnTo>
                    <a:pt x="44" y="0"/>
                  </a:lnTo>
                  <a:lnTo>
                    <a:pt x="44" y="0"/>
                  </a:lnTo>
                  <a:lnTo>
                    <a:pt x="44" y="0"/>
                  </a:lnTo>
                  <a:lnTo>
                    <a:pt x="43" y="0"/>
                  </a:lnTo>
                  <a:lnTo>
                    <a:pt x="43" y="0"/>
                  </a:lnTo>
                  <a:lnTo>
                    <a:pt x="43" y="0"/>
                  </a:lnTo>
                  <a:lnTo>
                    <a:pt x="41" y="0"/>
                  </a:lnTo>
                  <a:lnTo>
                    <a:pt x="41" y="0"/>
                  </a:lnTo>
                  <a:lnTo>
                    <a:pt x="41" y="0"/>
                  </a:lnTo>
                  <a:lnTo>
                    <a:pt x="41" y="0"/>
                  </a:lnTo>
                  <a:lnTo>
                    <a:pt x="40" y="0"/>
                  </a:lnTo>
                  <a:lnTo>
                    <a:pt x="40" y="0"/>
                  </a:lnTo>
                  <a:lnTo>
                    <a:pt x="40" y="0"/>
                  </a:lnTo>
                  <a:lnTo>
                    <a:pt x="38" y="0"/>
                  </a:lnTo>
                  <a:lnTo>
                    <a:pt x="38" y="0"/>
                  </a:lnTo>
                  <a:lnTo>
                    <a:pt x="38" y="0"/>
                  </a:lnTo>
                  <a:lnTo>
                    <a:pt x="38" y="0"/>
                  </a:lnTo>
                  <a:lnTo>
                    <a:pt x="36" y="0"/>
                  </a:lnTo>
                  <a:lnTo>
                    <a:pt x="36" y="0"/>
                  </a:lnTo>
                  <a:lnTo>
                    <a:pt x="36" y="0"/>
                  </a:lnTo>
                  <a:lnTo>
                    <a:pt x="35" y="0"/>
                  </a:lnTo>
                  <a:lnTo>
                    <a:pt x="35" y="0"/>
                  </a:lnTo>
                  <a:lnTo>
                    <a:pt x="35" y="0"/>
                  </a:lnTo>
                  <a:lnTo>
                    <a:pt x="33" y="0"/>
                  </a:lnTo>
                  <a:lnTo>
                    <a:pt x="33" y="0"/>
                  </a:lnTo>
                  <a:lnTo>
                    <a:pt x="33" y="0"/>
                  </a:lnTo>
                  <a:lnTo>
                    <a:pt x="33" y="0"/>
                  </a:lnTo>
                  <a:lnTo>
                    <a:pt x="31" y="0"/>
                  </a:lnTo>
                  <a:lnTo>
                    <a:pt x="31" y="0"/>
                  </a:lnTo>
                  <a:lnTo>
                    <a:pt x="31" y="0"/>
                  </a:lnTo>
                  <a:lnTo>
                    <a:pt x="30" y="0"/>
                  </a:lnTo>
                  <a:lnTo>
                    <a:pt x="30" y="0"/>
                  </a:lnTo>
                  <a:lnTo>
                    <a:pt x="30" y="0"/>
                  </a:lnTo>
                  <a:lnTo>
                    <a:pt x="30" y="0"/>
                  </a:lnTo>
                  <a:lnTo>
                    <a:pt x="28" y="0"/>
                  </a:lnTo>
                  <a:lnTo>
                    <a:pt x="28" y="0"/>
                  </a:lnTo>
                  <a:lnTo>
                    <a:pt x="28" y="0"/>
                  </a:lnTo>
                  <a:lnTo>
                    <a:pt x="27" y="0"/>
                  </a:lnTo>
                  <a:lnTo>
                    <a:pt x="27" y="0"/>
                  </a:lnTo>
                  <a:lnTo>
                    <a:pt x="27" y="0"/>
                  </a:lnTo>
                  <a:lnTo>
                    <a:pt x="25" y="0"/>
                  </a:lnTo>
                  <a:lnTo>
                    <a:pt x="25" y="0"/>
                  </a:lnTo>
                  <a:lnTo>
                    <a:pt x="25" y="0"/>
                  </a:lnTo>
                  <a:lnTo>
                    <a:pt x="25" y="0"/>
                  </a:lnTo>
                  <a:lnTo>
                    <a:pt x="23" y="0"/>
                  </a:lnTo>
                  <a:lnTo>
                    <a:pt x="23" y="0"/>
                  </a:lnTo>
                  <a:lnTo>
                    <a:pt x="23" y="0"/>
                  </a:lnTo>
                  <a:lnTo>
                    <a:pt x="22" y="0"/>
                  </a:lnTo>
                  <a:lnTo>
                    <a:pt x="22" y="0"/>
                  </a:lnTo>
                  <a:lnTo>
                    <a:pt x="22" y="0"/>
                  </a:lnTo>
                  <a:lnTo>
                    <a:pt x="22" y="0"/>
                  </a:lnTo>
                  <a:lnTo>
                    <a:pt x="20" y="0"/>
                  </a:lnTo>
                  <a:lnTo>
                    <a:pt x="20" y="0"/>
                  </a:lnTo>
                  <a:lnTo>
                    <a:pt x="20" y="0"/>
                  </a:lnTo>
                  <a:lnTo>
                    <a:pt x="18" y="0"/>
                  </a:lnTo>
                  <a:lnTo>
                    <a:pt x="18" y="0"/>
                  </a:lnTo>
                  <a:lnTo>
                    <a:pt x="18" y="0"/>
                  </a:lnTo>
                  <a:lnTo>
                    <a:pt x="18" y="0"/>
                  </a:lnTo>
                  <a:lnTo>
                    <a:pt x="17" y="0"/>
                  </a:lnTo>
                  <a:lnTo>
                    <a:pt x="17" y="0"/>
                  </a:lnTo>
                  <a:lnTo>
                    <a:pt x="17"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10" y="0"/>
                  </a:lnTo>
                  <a:lnTo>
                    <a:pt x="9" y="0"/>
                  </a:lnTo>
                  <a:lnTo>
                    <a:pt x="9" y="0"/>
                  </a:lnTo>
                  <a:lnTo>
                    <a:pt x="9" y="0"/>
                  </a:lnTo>
                  <a:lnTo>
                    <a:pt x="7" y="0"/>
                  </a:lnTo>
                  <a:lnTo>
                    <a:pt x="7" y="0"/>
                  </a:lnTo>
                  <a:lnTo>
                    <a:pt x="7" y="0"/>
                  </a:lnTo>
                  <a:lnTo>
                    <a:pt x="7" y="0"/>
                  </a:lnTo>
                  <a:lnTo>
                    <a:pt x="5" y="0"/>
                  </a:lnTo>
                  <a:lnTo>
                    <a:pt x="5" y="0"/>
                  </a:lnTo>
                  <a:lnTo>
                    <a:pt x="5" y="0"/>
                  </a:lnTo>
                  <a:lnTo>
                    <a:pt x="4" y="0"/>
                  </a:lnTo>
                  <a:lnTo>
                    <a:pt x="4" y="0"/>
                  </a:lnTo>
                  <a:lnTo>
                    <a:pt x="4" y="0"/>
                  </a:lnTo>
                  <a:lnTo>
                    <a:pt x="2" y="0"/>
                  </a:lnTo>
                  <a:lnTo>
                    <a:pt x="2" y="0"/>
                  </a:lnTo>
                  <a:lnTo>
                    <a:pt x="2" y="0"/>
                  </a:lnTo>
                  <a:lnTo>
                    <a:pt x="2"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72" name=""/>
            <p:cNvSpPr/>
            <p:nvPr/>
          </p:nvSpPr>
          <p:spPr>
            <a:xfrm>
              <a:off x="3065400" y="6202440"/>
              <a:ext cx="189000" cy="15840"/>
            </a:xfrm>
            <a:custGeom>
              <a:avLst/>
              <a:gdLst/>
              <a:ahLst/>
              <a:rect l="l" t="t" r="r" b="b"/>
              <a:pathLst>
                <a:path w="238" h="20">
                  <a:moveTo>
                    <a:pt x="0" y="20"/>
                  </a:moveTo>
                  <a:lnTo>
                    <a:pt x="0" y="20"/>
                  </a:lnTo>
                  <a:lnTo>
                    <a:pt x="0" y="20"/>
                  </a:lnTo>
                  <a:lnTo>
                    <a:pt x="0" y="20"/>
                  </a:lnTo>
                  <a:lnTo>
                    <a:pt x="2" y="18"/>
                  </a:lnTo>
                  <a:lnTo>
                    <a:pt x="2" y="18"/>
                  </a:lnTo>
                  <a:lnTo>
                    <a:pt x="2" y="18"/>
                  </a:lnTo>
                  <a:lnTo>
                    <a:pt x="2" y="18"/>
                  </a:lnTo>
                  <a:lnTo>
                    <a:pt x="4" y="18"/>
                  </a:lnTo>
                  <a:lnTo>
                    <a:pt x="4" y="18"/>
                  </a:lnTo>
                  <a:lnTo>
                    <a:pt x="4" y="18"/>
                  </a:lnTo>
                  <a:lnTo>
                    <a:pt x="5" y="18"/>
                  </a:lnTo>
                  <a:lnTo>
                    <a:pt x="5" y="18"/>
                  </a:lnTo>
                  <a:lnTo>
                    <a:pt x="5" y="18"/>
                  </a:lnTo>
                  <a:lnTo>
                    <a:pt x="7"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8" y="18"/>
                  </a:lnTo>
                  <a:lnTo>
                    <a:pt x="18" y="16"/>
                  </a:lnTo>
                  <a:lnTo>
                    <a:pt x="18" y="16"/>
                  </a:lnTo>
                  <a:lnTo>
                    <a:pt x="18" y="16"/>
                  </a:lnTo>
                  <a:lnTo>
                    <a:pt x="20" y="16"/>
                  </a:lnTo>
                  <a:lnTo>
                    <a:pt x="20" y="16"/>
                  </a:lnTo>
                  <a:lnTo>
                    <a:pt x="20" y="16"/>
                  </a:lnTo>
                  <a:lnTo>
                    <a:pt x="22" y="16"/>
                  </a:lnTo>
                  <a:lnTo>
                    <a:pt x="22" y="16"/>
                  </a:lnTo>
                  <a:lnTo>
                    <a:pt x="22" y="16"/>
                  </a:lnTo>
                  <a:lnTo>
                    <a:pt x="22" y="16"/>
                  </a:lnTo>
                  <a:lnTo>
                    <a:pt x="23" y="16"/>
                  </a:lnTo>
                  <a:lnTo>
                    <a:pt x="23" y="16"/>
                  </a:lnTo>
                  <a:lnTo>
                    <a:pt x="23" y="16"/>
                  </a:lnTo>
                  <a:lnTo>
                    <a:pt x="25" y="16"/>
                  </a:lnTo>
                  <a:lnTo>
                    <a:pt x="25" y="16"/>
                  </a:lnTo>
                  <a:lnTo>
                    <a:pt x="25" y="16"/>
                  </a:lnTo>
                  <a:lnTo>
                    <a:pt x="25" y="16"/>
                  </a:lnTo>
                  <a:lnTo>
                    <a:pt x="27" y="16"/>
                  </a:lnTo>
                  <a:lnTo>
                    <a:pt x="27" y="16"/>
                  </a:lnTo>
                  <a:lnTo>
                    <a:pt x="27"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8" y="16"/>
                  </a:lnTo>
                  <a:lnTo>
                    <a:pt x="38" y="16"/>
                  </a:lnTo>
                  <a:lnTo>
                    <a:pt x="38" y="16"/>
                  </a:lnTo>
                  <a:lnTo>
                    <a:pt x="38" y="16"/>
                  </a:lnTo>
                  <a:lnTo>
                    <a:pt x="40" y="16"/>
                  </a:lnTo>
                  <a:lnTo>
                    <a:pt x="40" y="16"/>
                  </a:lnTo>
                  <a:lnTo>
                    <a:pt x="40" y="16"/>
                  </a:lnTo>
                  <a:lnTo>
                    <a:pt x="41" y="16"/>
                  </a:lnTo>
                  <a:lnTo>
                    <a:pt x="41" y="16"/>
                  </a:lnTo>
                  <a:lnTo>
                    <a:pt x="41" y="16"/>
                  </a:lnTo>
                  <a:lnTo>
                    <a:pt x="41" y="16"/>
                  </a:lnTo>
                  <a:lnTo>
                    <a:pt x="43" y="16"/>
                  </a:lnTo>
                  <a:lnTo>
                    <a:pt x="43" y="16"/>
                  </a:lnTo>
                  <a:lnTo>
                    <a:pt x="43" y="16"/>
                  </a:lnTo>
                  <a:lnTo>
                    <a:pt x="44" y="16"/>
                  </a:lnTo>
                  <a:lnTo>
                    <a:pt x="44" y="16"/>
                  </a:lnTo>
                  <a:lnTo>
                    <a:pt x="44" y="14"/>
                  </a:lnTo>
                  <a:lnTo>
                    <a:pt x="44" y="14"/>
                  </a:lnTo>
                  <a:lnTo>
                    <a:pt x="46" y="14"/>
                  </a:lnTo>
                  <a:lnTo>
                    <a:pt x="46" y="14"/>
                  </a:lnTo>
                  <a:lnTo>
                    <a:pt x="46" y="14"/>
                  </a:lnTo>
                  <a:lnTo>
                    <a:pt x="48" y="14"/>
                  </a:lnTo>
                  <a:lnTo>
                    <a:pt x="48" y="14"/>
                  </a:lnTo>
                  <a:lnTo>
                    <a:pt x="48" y="14"/>
                  </a:lnTo>
                  <a:lnTo>
                    <a:pt x="49" y="14"/>
                  </a:lnTo>
                  <a:lnTo>
                    <a:pt x="49" y="14"/>
                  </a:lnTo>
                  <a:lnTo>
                    <a:pt x="49" y="14"/>
                  </a:lnTo>
                  <a:lnTo>
                    <a:pt x="49" y="14"/>
                  </a:lnTo>
                  <a:lnTo>
                    <a:pt x="51" y="14"/>
                  </a:lnTo>
                  <a:lnTo>
                    <a:pt x="51" y="14"/>
                  </a:lnTo>
                  <a:lnTo>
                    <a:pt x="51" y="14"/>
                  </a:lnTo>
                  <a:lnTo>
                    <a:pt x="53" y="14"/>
                  </a:lnTo>
                  <a:lnTo>
                    <a:pt x="53" y="14"/>
                  </a:lnTo>
                  <a:lnTo>
                    <a:pt x="53" y="14"/>
                  </a:lnTo>
                  <a:lnTo>
                    <a:pt x="53"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6" y="14"/>
                  </a:lnTo>
                  <a:lnTo>
                    <a:pt x="66" y="14"/>
                  </a:lnTo>
                  <a:lnTo>
                    <a:pt x="66" y="14"/>
                  </a:lnTo>
                  <a:lnTo>
                    <a:pt x="67" y="14"/>
                  </a:lnTo>
                  <a:lnTo>
                    <a:pt x="67" y="14"/>
                  </a:lnTo>
                  <a:lnTo>
                    <a:pt x="67" y="14"/>
                  </a:lnTo>
                  <a:lnTo>
                    <a:pt x="67" y="14"/>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9" y="13"/>
                  </a:lnTo>
                  <a:lnTo>
                    <a:pt x="79" y="13"/>
                  </a:lnTo>
                  <a:lnTo>
                    <a:pt x="79" y="13"/>
                  </a:lnTo>
                  <a:lnTo>
                    <a:pt x="80"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1"/>
                  </a:lnTo>
                  <a:lnTo>
                    <a:pt x="87" y="11"/>
                  </a:lnTo>
                  <a:lnTo>
                    <a:pt x="87" y="11"/>
                  </a:lnTo>
                  <a:lnTo>
                    <a:pt x="88" y="11"/>
                  </a:lnTo>
                  <a:lnTo>
                    <a:pt x="88" y="11"/>
                  </a:lnTo>
                  <a:lnTo>
                    <a:pt x="88" y="11"/>
                  </a:lnTo>
                  <a:lnTo>
                    <a:pt x="90" y="11"/>
                  </a:lnTo>
                  <a:lnTo>
                    <a:pt x="90" y="11"/>
                  </a:lnTo>
                  <a:lnTo>
                    <a:pt x="90" y="11"/>
                  </a:lnTo>
                  <a:lnTo>
                    <a:pt x="92" y="11"/>
                  </a:lnTo>
                  <a:lnTo>
                    <a:pt x="92" y="11"/>
                  </a:lnTo>
                  <a:lnTo>
                    <a:pt x="92" y="11"/>
                  </a:lnTo>
                  <a:lnTo>
                    <a:pt x="92" y="11"/>
                  </a:lnTo>
                  <a:lnTo>
                    <a:pt x="93" y="11"/>
                  </a:lnTo>
                  <a:lnTo>
                    <a:pt x="93" y="11"/>
                  </a:lnTo>
                  <a:lnTo>
                    <a:pt x="93" y="11"/>
                  </a:lnTo>
                  <a:lnTo>
                    <a:pt x="95" y="11"/>
                  </a:lnTo>
                  <a:lnTo>
                    <a:pt x="95" y="11"/>
                  </a:lnTo>
                  <a:lnTo>
                    <a:pt x="95" y="11"/>
                  </a:lnTo>
                  <a:lnTo>
                    <a:pt x="95" y="11"/>
                  </a:lnTo>
                  <a:lnTo>
                    <a:pt x="97" y="11"/>
                  </a:lnTo>
                  <a:lnTo>
                    <a:pt x="97" y="11"/>
                  </a:lnTo>
                  <a:lnTo>
                    <a:pt x="97"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9"/>
                  </a:lnTo>
                  <a:lnTo>
                    <a:pt x="105" y="9"/>
                  </a:lnTo>
                  <a:lnTo>
                    <a:pt x="106" y="9"/>
                  </a:lnTo>
                  <a:lnTo>
                    <a:pt x="106" y="9"/>
                  </a:lnTo>
                  <a:lnTo>
                    <a:pt x="106" y="9"/>
                  </a:lnTo>
                  <a:lnTo>
                    <a:pt x="106" y="9"/>
                  </a:lnTo>
                  <a:lnTo>
                    <a:pt x="108" y="9"/>
                  </a:lnTo>
                  <a:lnTo>
                    <a:pt x="108" y="9"/>
                  </a:lnTo>
                  <a:lnTo>
                    <a:pt x="108" y="9"/>
                  </a:lnTo>
                  <a:lnTo>
                    <a:pt x="110" y="9"/>
                  </a:lnTo>
                  <a:lnTo>
                    <a:pt x="110" y="9"/>
                  </a:lnTo>
                  <a:lnTo>
                    <a:pt x="110" y="9"/>
                  </a:lnTo>
                  <a:lnTo>
                    <a:pt x="111" y="9"/>
                  </a:lnTo>
                  <a:lnTo>
                    <a:pt x="111" y="9"/>
                  </a:lnTo>
                  <a:lnTo>
                    <a:pt x="111" y="9"/>
                  </a:lnTo>
                  <a:lnTo>
                    <a:pt x="111" y="9"/>
                  </a:lnTo>
                  <a:lnTo>
                    <a:pt x="113" y="9"/>
                  </a:lnTo>
                  <a:lnTo>
                    <a:pt x="113" y="9"/>
                  </a:lnTo>
                  <a:lnTo>
                    <a:pt x="113" y="9"/>
                  </a:lnTo>
                  <a:lnTo>
                    <a:pt x="114" y="9"/>
                  </a:lnTo>
                  <a:lnTo>
                    <a:pt x="114" y="9"/>
                  </a:lnTo>
                  <a:lnTo>
                    <a:pt x="114" y="9"/>
                  </a:lnTo>
                  <a:lnTo>
                    <a:pt x="114" y="9"/>
                  </a:lnTo>
                  <a:lnTo>
                    <a:pt x="116" y="9"/>
                  </a:lnTo>
                  <a:lnTo>
                    <a:pt x="116" y="9"/>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3" y="9"/>
                  </a:lnTo>
                  <a:lnTo>
                    <a:pt x="123" y="9"/>
                  </a:lnTo>
                  <a:lnTo>
                    <a:pt x="123" y="9"/>
                  </a:lnTo>
                  <a:lnTo>
                    <a:pt x="123"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7"/>
                  </a:lnTo>
                  <a:lnTo>
                    <a:pt x="131" y="7"/>
                  </a:lnTo>
                  <a:lnTo>
                    <a:pt x="131" y="7"/>
                  </a:lnTo>
                  <a:lnTo>
                    <a:pt x="132" y="7"/>
                  </a:lnTo>
                  <a:lnTo>
                    <a:pt x="132" y="7"/>
                  </a:lnTo>
                  <a:lnTo>
                    <a:pt x="132" y="7"/>
                  </a:lnTo>
                  <a:lnTo>
                    <a:pt x="134" y="7"/>
                  </a:lnTo>
                  <a:lnTo>
                    <a:pt x="134" y="7"/>
                  </a:lnTo>
                  <a:lnTo>
                    <a:pt x="134" y="7"/>
                  </a:lnTo>
                  <a:lnTo>
                    <a:pt x="134" y="7"/>
                  </a:lnTo>
                  <a:lnTo>
                    <a:pt x="136" y="7"/>
                  </a:lnTo>
                  <a:lnTo>
                    <a:pt x="136" y="7"/>
                  </a:lnTo>
                  <a:lnTo>
                    <a:pt x="136" y="7"/>
                  </a:lnTo>
                  <a:lnTo>
                    <a:pt x="137" y="7"/>
                  </a:lnTo>
                  <a:lnTo>
                    <a:pt x="137" y="7"/>
                  </a:lnTo>
                  <a:lnTo>
                    <a:pt x="137" y="7"/>
                  </a:lnTo>
                  <a:lnTo>
                    <a:pt x="137"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9" y="7"/>
                  </a:lnTo>
                  <a:lnTo>
                    <a:pt x="149" y="7"/>
                  </a:lnTo>
                  <a:lnTo>
                    <a:pt x="149" y="7"/>
                  </a:lnTo>
                  <a:lnTo>
                    <a:pt x="149" y="7"/>
                  </a:lnTo>
                  <a:lnTo>
                    <a:pt x="150" y="7"/>
                  </a:lnTo>
                  <a:lnTo>
                    <a:pt x="150" y="7"/>
                  </a:lnTo>
                  <a:lnTo>
                    <a:pt x="150" y="7"/>
                  </a:lnTo>
                  <a:lnTo>
                    <a:pt x="152" y="7"/>
                  </a:lnTo>
                  <a:lnTo>
                    <a:pt x="152" y="7"/>
                  </a:lnTo>
                  <a:lnTo>
                    <a:pt x="152" y="7"/>
                  </a:lnTo>
                  <a:lnTo>
                    <a:pt x="153" y="7"/>
                  </a:lnTo>
                  <a:lnTo>
                    <a:pt x="153" y="7"/>
                  </a:lnTo>
                  <a:lnTo>
                    <a:pt x="153" y="7"/>
                  </a:lnTo>
                  <a:lnTo>
                    <a:pt x="153" y="7"/>
                  </a:lnTo>
                  <a:lnTo>
                    <a:pt x="155" y="6"/>
                  </a:lnTo>
                  <a:lnTo>
                    <a:pt x="155" y="6"/>
                  </a:lnTo>
                  <a:lnTo>
                    <a:pt x="155" y="6"/>
                  </a:lnTo>
                  <a:lnTo>
                    <a:pt x="157" y="6"/>
                  </a:lnTo>
                  <a:lnTo>
                    <a:pt x="157" y="6"/>
                  </a:lnTo>
                  <a:lnTo>
                    <a:pt x="157" y="6"/>
                  </a:lnTo>
                  <a:lnTo>
                    <a:pt x="157" y="6"/>
                  </a:lnTo>
                  <a:lnTo>
                    <a:pt x="158" y="6"/>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3" y="6"/>
                  </a:lnTo>
                  <a:lnTo>
                    <a:pt x="173" y="6"/>
                  </a:lnTo>
                  <a:lnTo>
                    <a:pt x="173" y="6"/>
                  </a:lnTo>
                  <a:lnTo>
                    <a:pt x="173" y="6"/>
                  </a:lnTo>
                  <a:lnTo>
                    <a:pt x="175" y="6"/>
                  </a:lnTo>
                  <a:lnTo>
                    <a:pt x="175" y="6"/>
                  </a:lnTo>
                  <a:lnTo>
                    <a:pt x="175" y="6"/>
                  </a:lnTo>
                  <a:lnTo>
                    <a:pt x="176" y="6"/>
                  </a:lnTo>
                  <a:lnTo>
                    <a:pt x="176" y="6"/>
                  </a:lnTo>
                  <a:lnTo>
                    <a:pt x="176" y="6"/>
                  </a:lnTo>
                  <a:lnTo>
                    <a:pt x="176" y="6"/>
                  </a:lnTo>
                  <a:lnTo>
                    <a:pt x="178" y="6"/>
                  </a:lnTo>
                  <a:lnTo>
                    <a:pt x="178" y="6"/>
                  </a:lnTo>
                  <a:lnTo>
                    <a:pt x="178" y="6"/>
                  </a:lnTo>
                  <a:lnTo>
                    <a:pt x="180" y="6"/>
                  </a:lnTo>
                  <a:lnTo>
                    <a:pt x="180" y="6"/>
                  </a:lnTo>
                  <a:lnTo>
                    <a:pt x="180" y="6"/>
                  </a:lnTo>
                  <a:lnTo>
                    <a:pt x="180" y="6"/>
                  </a:lnTo>
                  <a:lnTo>
                    <a:pt x="181" y="6"/>
                  </a:lnTo>
                  <a:lnTo>
                    <a:pt x="181" y="6"/>
                  </a:lnTo>
                  <a:lnTo>
                    <a:pt x="181" y="6"/>
                  </a:lnTo>
                  <a:lnTo>
                    <a:pt x="183" y="6"/>
                  </a:lnTo>
                  <a:lnTo>
                    <a:pt x="183" y="6"/>
                  </a:lnTo>
                  <a:lnTo>
                    <a:pt x="183" y="6"/>
                  </a:lnTo>
                  <a:lnTo>
                    <a:pt x="184" y="6"/>
                  </a:lnTo>
                  <a:lnTo>
                    <a:pt x="184" y="6"/>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3" y="4"/>
                  </a:lnTo>
                  <a:lnTo>
                    <a:pt x="193" y="4"/>
                  </a:lnTo>
                  <a:lnTo>
                    <a:pt x="193" y="4"/>
                  </a:lnTo>
                  <a:lnTo>
                    <a:pt x="194" y="4"/>
                  </a:lnTo>
                  <a:lnTo>
                    <a:pt x="194" y="4"/>
                  </a:lnTo>
                  <a:lnTo>
                    <a:pt x="194" y="4"/>
                  </a:lnTo>
                  <a:lnTo>
                    <a:pt x="196" y="4"/>
                  </a:lnTo>
                  <a:lnTo>
                    <a:pt x="196" y="4"/>
                  </a:lnTo>
                  <a:lnTo>
                    <a:pt x="196" y="4"/>
                  </a:lnTo>
                  <a:lnTo>
                    <a:pt x="196" y="4"/>
                  </a:lnTo>
                  <a:lnTo>
                    <a:pt x="197" y="4"/>
                  </a:lnTo>
                  <a:lnTo>
                    <a:pt x="197" y="4"/>
                  </a:lnTo>
                  <a:lnTo>
                    <a:pt x="197" y="4"/>
                  </a:lnTo>
                  <a:lnTo>
                    <a:pt x="199" y="4"/>
                  </a:lnTo>
                  <a:lnTo>
                    <a:pt x="199" y="4"/>
                  </a:lnTo>
                  <a:lnTo>
                    <a:pt x="199" y="4"/>
                  </a:lnTo>
                  <a:lnTo>
                    <a:pt x="199" y="4"/>
                  </a:lnTo>
                  <a:lnTo>
                    <a:pt x="201" y="4"/>
                  </a:lnTo>
                  <a:lnTo>
                    <a:pt x="201" y="4"/>
                  </a:lnTo>
                  <a:lnTo>
                    <a:pt x="201" y="4"/>
                  </a:lnTo>
                  <a:lnTo>
                    <a:pt x="202" y="4"/>
                  </a:lnTo>
                  <a:lnTo>
                    <a:pt x="202" y="4"/>
                  </a:lnTo>
                  <a:lnTo>
                    <a:pt x="202" y="4"/>
                  </a:lnTo>
                  <a:lnTo>
                    <a:pt x="204" y="4"/>
                  </a:lnTo>
                  <a:lnTo>
                    <a:pt x="204" y="4"/>
                  </a:lnTo>
                  <a:lnTo>
                    <a:pt x="204" y="4"/>
                  </a:lnTo>
                  <a:lnTo>
                    <a:pt x="204" y="4"/>
                  </a:lnTo>
                  <a:lnTo>
                    <a:pt x="206" y="4"/>
                  </a:lnTo>
                  <a:lnTo>
                    <a:pt x="206" y="4"/>
                  </a:lnTo>
                  <a:lnTo>
                    <a:pt x="206" y="4"/>
                  </a:lnTo>
                  <a:lnTo>
                    <a:pt x="207" y="4"/>
                  </a:lnTo>
                  <a:lnTo>
                    <a:pt x="207" y="4"/>
                  </a:lnTo>
                  <a:lnTo>
                    <a:pt x="207" y="4"/>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19" y="2"/>
                  </a:lnTo>
                  <a:lnTo>
                    <a:pt x="220" y="2"/>
                  </a:lnTo>
                  <a:lnTo>
                    <a:pt x="220" y="2"/>
                  </a:lnTo>
                  <a:lnTo>
                    <a:pt x="220" y="2"/>
                  </a:lnTo>
                  <a:lnTo>
                    <a:pt x="222" y="2"/>
                  </a:lnTo>
                  <a:lnTo>
                    <a:pt x="222" y="2"/>
                  </a:lnTo>
                  <a:lnTo>
                    <a:pt x="222" y="2"/>
                  </a:lnTo>
                  <a:lnTo>
                    <a:pt x="222" y="2"/>
                  </a:lnTo>
                  <a:lnTo>
                    <a:pt x="223" y="2"/>
                  </a:lnTo>
                  <a:lnTo>
                    <a:pt x="223" y="2"/>
                  </a:lnTo>
                  <a:lnTo>
                    <a:pt x="223" y="2"/>
                  </a:lnTo>
                  <a:lnTo>
                    <a:pt x="225" y="2"/>
                  </a:lnTo>
                  <a:lnTo>
                    <a:pt x="225" y="2"/>
                  </a:lnTo>
                  <a:lnTo>
                    <a:pt x="225" y="2"/>
                  </a:lnTo>
                  <a:lnTo>
                    <a:pt x="227" y="2"/>
                  </a:lnTo>
                  <a:lnTo>
                    <a:pt x="227" y="2"/>
                  </a:lnTo>
                  <a:lnTo>
                    <a:pt x="227" y="2"/>
                  </a:lnTo>
                  <a:lnTo>
                    <a:pt x="227" y="2"/>
                  </a:lnTo>
                  <a:lnTo>
                    <a:pt x="228" y="2"/>
                  </a:lnTo>
                  <a:lnTo>
                    <a:pt x="228" y="2"/>
                  </a:lnTo>
                  <a:lnTo>
                    <a:pt x="228" y="2"/>
                  </a:lnTo>
                  <a:lnTo>
                    <a:pt x="230" y="2"/>
                  </a:lnTo>
                  <a:lnTo>
                    <a:pt x="230" y="2"/>
                  </a:lnTo>
                  <a:lnTo>
                    <a:pt x="230" y="2"/>
                  </a:lnTo>
                  <a:lnTo>
                    <a:pt x="230" y="2"/>
                  </a:lnTo>
                  <a:lnTo>
                    <a:pt x="232" y="2"/>
                  </a:lnTo>
                  <a:lnTo>
                    <a:pt x="232" y="2"/>
                  </a:lnTo>
                  <a:lnTo>
                    <a:pt x="232" y="2"/>
                  </a:lnTo>
                  <a:lnTo>
                    <a:pt x="233" y="2"/>
                  </a:lnTo>
                  <a:lnTo>
                    <a:pt x="233" y="2"/>
                  </a:lnTo>
                  <a:lnTo>
                    <a:pt x="233" y="2"/>
                  </a:lnTo>
                  <a:lnTo>
                    <a:pt x="233" y="0"/>
                  </a:lnTo>
                  <a:lnTo>
                    <a:pt x="235" y="0"/>
                  </a:lnTo>
                  <a:lnTo>
                    <a:pt x="235" y="0"/>
                  </a:lnTo>
                  <a:lnTo>
                    <a:pt x="235" y="0"/>
                  </a:lnTo>
                  <a:lnTo>
                    <a:pt x="236" y="0"/>
                  </a:lnTo>
                  <a:lnTo>
                    <a:pt x="236" y="0"/>
                  </a:lnTo>
                  <a:lnTo>
                    <a:pt x="236" y="0"/>
                  </a:lnTo>
                  <a:lnTo>
                    <a:pt x="238" y="0"/>
                  </a:lnTo>
                  <a:lnTo>
                    <a:pt x="238" y="0"/>
                  </a:lnTo>
                  <a:lnTo>
                    <a:pt x="236" y="0"/>
                  </a:lnTo>
                  <a:lnTo>
                    <a:pt x="236" y="0"/>
                  </a:lnTo>
                  <a:lnTo>
                    <a:pt x="236" y="0"/>
                  </a:lnTo>
                  <a:lnTo>
                    <a:pt x="235" y="0"/>
                  </a:lnTo>
                  <a:lnTo>
                    <a:pt x="235" y="0"/>
                  </a:lnTo>
                  <a:lnTo>
                    <a:pt x="235" y="0"/>
                  </a:lnTo>
                  <a:lnTo>
                    <a:pt x="233" y="0"/>
                  </a:lnTo>
                  <a:lnTo>
                    <a:pt x="233" y="2"/>
                  </a:lnTo>
                  <a:lnTo>
                    <a:pt x="233" y="2"/>
                  </a:lnTo>
                  <a:lnTo>
                    <a:pt x="233" y="2"/>
                  </a:lnTo>
                  <a:lnTo>
                    <a:pt x="232" y="2"/>
                  </a:lnTo>
                  <a:lnTo>
                    <a:pt x="232" y="2"/>
                  </a:lnTo>
                  <a:lnTo>
                    <a:pt x="232" y="2"/>
                  </a:lnTo>
                  <a:lnTo>
                    <a:pt x="230" y="2"/>
                  </a:lnTo>
                  <a:lnTo>
                    <a:pt x="230" y="2"/>
                  </a:lnTo>
                  <a:lnTo>
                    <a:pt x="230" y="2"/>
                  </a:lnTo>
                  <a:lnTo>
                    <a:pt x="230" y="2"/>
                  </a:lnTo>
                  <a:lnTo>
                    <a:pt x="228" y="2"/>
                  </a:lnTo>
                  <a:lnTo>
                    <a:pt x="228" y="2"/>
                  </a:lnTo>
                  <a:lnTo>
                    <a:pt x="228" y="2"/>
                  </a:lnTo>
                  <a:lnTo>
                    <a:pt x="227" y="2"/>
                  </a:lnTo>
                  <a:lnTo>
                    <a:pt x="227" y="2"/>
                  </a:lnTo>
                  <a:lnTo>
                    <a:pt x="227" y="2"/>
                  </a:lnTo>
                  <a:lnTo>
                    <a:pt x="227" y="2"/>
                  </a:lnTo>
                  <a:lnTo>
                    <a:pt x="225" y="2"/>
                  </a:lnTo>
                  <a:lnTo>
                    <a:pt x="225" y="2"/>
                  </a:lnTo>
                  <a:lnTo>
                    <a:pt x="225" y="2"/>
                  </a:lnTo>
                  <a:lnTo>
                    <a:pt x="223" y="2"/>
                  </a:lnTo>
                  <a:lnTo>
                    <a:pt x="223" y="2"/>
                  </a:lnTo>
                  <a:lnTo>
                    <a:pt x="223" y="2"/>
                  </a:lnTo>
                  <a:lnTo>
                    <a:pt x="222" y="2"/>
                  </a:lnTo>
                  <a:lnTo>
                    <a:pt x="222" y="2"/>
                  </a:lnTo>
                  <a:lnTo>
                    <a:pt x="222" y="2"/>
                  </a:lnTo>
                  <a:lnTo>
                    <a:pt x="222" y="2"/>
                  </a:lnTo>
                  <a:lnTo>
                    <a:pt x="220" y="2"/>
                  </a:lnTo>
                  <a:lnTo>
                    <a:pt x="220" y="2"/>
                  </a:lnTo>
                  <a:lnTo>
                    <a:pt x="220" y="2"/>
                  </a:lnTo>
                  <a:lnTo>
                    <a:pt x="219" y="2"/>
                  </a:lnTo>
                  <a:lnTo>
                    <a:pt x="219" y="2"/>
                  </a:lnTo>
                  <a:lnTo>
                    <a:pt x="219" y="2"/>
                  </a:lnTo>
                  <a:lnTo>
                    <a:pt x="219" y="2"/>
                  </a:lnTo>
                  <a:lnTo>
                    <a:pt x="217" y="2"/>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0" y="2"/>
                  </a:lnTo>
                  <a:lnTo>
                    <a:pt x="210" y="2"/>
                  </a:lnTo>
                  <a:lnTo>
                    <a:pt x="210" y="2"/>
                  </a:lnTo>
                  <a:lnTo>
                    <a:pt x="210" y="2"/>
                  </a:lnTo>
                  <a:lnTo>
                    <a:pt x="209" y="2"/>
                  </a:lnTo>
                  <a:lnTo>
                    <a:pt x="209" y="2"/>
                  </a:lnTo>
                  <a:lnTo>
                    <a:pt x="209" y="2"/>
                  </a:lnTo>
                  <a:lnTo>
                    <a:pt x="207" y="2"/>
                  </a:lnTo>
                  <a:lnTo>
                    <a:pt x="207" y="4"/>
                  </a:lnTo>
                  <a:lnTo>
                    <a:pt x="207" y="4"/>
                  </a:lnTo>
                  <a:lnTo>
                    <a:pt x="207" y="4"/>
                  </a:lnTo>
                  <a:lnTo>
                    <a:pt x="206" y="4"/>
                  </a:lnTo>
                  <a:lnTo>
                    <a:pt x="206" y="4"/>
                  </a:lnTo>
                  <a:lnTo>
                    <a:pt x="206" y="4"/>
                  </a:lnTo>
                  <a:lnTo>
                    <a:pt x="204" y="4"/>
                  </a:lnTo>
                  <a:lnTo>
                    <a:pt x="204" y="4"/>
                  </a:lnTo>
                  <a:lnTo>
                    <a:pt x="204" y="4"/>
                  </a:lnTo>
                  <a:lnTo>
                    <a:pt x="204" y="4"/>
                  </a:lnTo>
                  <a:lnTo>
                    <a:pt x="202" y="4"/>
                  </a:lnTo>
                  <a:lnTo>
                    <a:pt x="202" y="4"/>
                  </a:lnTo>
                  <a:lnTo>
                    <a:pt x="202" y="4"/>
                  </a:lnTo>
                  <a:lnTo>
                    <a:pt x="201" y="4"/>
                  </a:lnTo>
                  <a:lnTo>
                    <a:pt x="201" y="4"/>
                  </a:lnTo>
                  <a:lnTo>
                    <a:pt x="201" y="4"/>
                  </a:lnTo>
                  <a:lnTo>
                    <a:pt x="199" y="4"/>
                  </a:lnTo>
                  <a:lnTo>
                    <a:pt x="199" y="4"/>
                  </a:lnTo>
                  <a:lnTo>
                    <a:pt x="199" y="4"/>
                  </a:lnTo>
                  <a:lnTo>
                    <a:pt x="199" y="4"/>
                  </a:lnTo>
                  <a:lnTo>
                    <a:pt x="197" y="4"/>
                  </a:lnTo>
                  <a:lnTo>
                    <a:pt x="197" y="4"/>
                  </a:lnTo>
                  <a:lnTo>
                    <a:pt x="197" y="4"/>
                  </a:lnTo>
                  <a:lnTo>
                    <a:pt x="196" y="4"/>
                  </a:lnTo>
                  <a:lnTo>
                    <a:pt x="196" y="4"/>
                  </a:lnTo>
                  <a:lnTo>
                    <a:pt x="196" y="4"/>
                  </a:lnTo>
                  <a:lnTo>
                    <a:pt x="196" y="4"/>
                  </a:lnTo>
                  <a:lnTo>
                    <a:pt x="194" y="4"/>
                  </a:lnTo>
                  <a:lnTo>
                    <a:pt x="194" y="4"/>
                  </a:lnTo>
                  <a:lnTo>
                    <a:pt x="194" y="4"/>
                  </a:lnTo>
                  <a:lnTo>
                    <a:pt x="193" y="4"/>
                  </a:lnTo>
                  <a:lnTo>
                    <a:pt x="193" y="4"/>
                  </a:lnTo>
                  <a:lnTo>
                    <a:pt x="193" y="4"/>
                  </a:lnTo>
                  <a:lnTo>
                    <a:pt x="191" y="4"/>
                  </a:lnTo>
                  <a:lnTo>
                    <a:pt x="191" y="4"/>
                  </a:lnTo>
                  <a:lnTo>
                    <a:pt x="191" y="4"/>
                  </a:lnTo>
                  <a:lnTo>
                    <a:pt x="191" y="4"/>
                  </a:lnTo>
                  <a:lnTo>
                    <a:pt x="189" y="4"/>
                  </a:lnTo>
                  <a:lnTo>
                    <a:pt x="189" y="4"/>
                  </a:lnTo>
                  <a:lnTo>
                    <a:pt x="189" y="4"/>
                  </a:lnTo>
                  <a:lnTo>
                    <a:pt x="188" y="4"/>
                  </a:lnTo>
                  <a:lnTo>
                    <a:pt x="188" y="4"/>
                  </a:lnTo>
                  <a:lnTo>
                    <a:pt x="188" y="4"/>
                  </a:lnTo>
                  <a:lnTo>
                    <a:pt x="188" y="4"/>
                  </a:lnTo>
                  <a:lnTo>
                    <a:pt x="186" y="4"/>
                  </a:lnTo>
                  <a:lnTo>
                    <a:pt x="186" y="4"/>
                  </a:lnTo>
                  <a:lnTo>
                    <a:pt x="186" y="4"/>
                  </a:lnTo>
                  <a:lnTo>
                    <a:pt x="184" y="4"/>
                  </a:lnTo>
                  <a:lnTo>
                    <a:pt x="184" y="4"/>
                  </a:lnTo>
                  <a:lnTo>
                    <a:pt x="184" y="6"/>
                  </a:lnTo>
                  <a:lnTo>
                    <a:pt x="184" y="6"/>
                  </a:lnTo>
                  <a:lnTo>
                    <a:pt x="183" y="6"/>
                  </a:lnTo>
                  <a:lnTo>
                    <a:pt x="183" y="6"/>
                  </a:lnTo>
                  <a:lnTo>
                    <a:pt x="183" y="6"/>
                  </a:lnTo>
                  <a:lnTo>
                    <a:pt x="181" y="6"/>
                  </a:lnTo>
                  <a:lnTo>
                    <a:pt x="181" y="6"/>
                  </a:lnTo>
                  <a:lnTo>
                    <a:pt x="181" y="6"/>
                  </a:lnTo>
                  <a:lnTo>
                    <a:pt x="180" y="6"/>
                  </a:lnTo>
                  <a:lnTo>
                    <a:pt x="180" y="6"/>
                  </a:lnTo>
                  <a:lnTo>
                    <a:pt x="180" y="6"/>
                  </a:lnTo>
                  <a:lnTo>
                    <a:pt x="180" y="6"/>
                  </a:lnTo>
                  <a:lnTo>
                    <a:pt x="178" y="6"/>
                  </a:lnTo>
                  <a:lnTo>
                    <a:pt x="178" y="6"/>
                  </a:lnTo>
                  <a:lnTo>
                    <a:pt x="178" y="6"/>
                  </a:lnTo>
                  <a:lnTo>
                    <a:pt x="176" y="6"/>
                  </a:lnTo>
                  <a:lnTo>
                    <a:pt x="176" y="6"/>
                  </a:lnTo>
                  <a:lnTo>
                    <a:pt x="176" y="6"/>
                  </a:lnTo>
                  <a:lnTo>
                    <a:pt x="176" y="6"/>
                  </a:lnTo>
                  <a:lnTo>
                    <a:pt x="175" y="6"/>
                  </a:lnTo>
                  <a:lnTo>
                    <a:pt x="175" y="6"/>
                  </a:lnTo>
                  <a:lnTo>
                    <a:pt x="175" y="6"/>
                  </a:lnTo>
                  <a:lnTo>
                    <a:pt x="173" y="6"/>
                  </a:lnTo>
                  <a:lnTo>
                    <a:pt x="173" y="6"/>
                  </a:lnTo>
                  <a:lnTo>
                    <a:pt x="173" y="6"/>
                  </a:lnTo>
                  <a:lnTo>
                    <a:pt x="173" y="6"/>
                  </a:lnTo>
                  <a:lnTo>
                    <a:pt x="171" y="6"/>
                  </a:lnTo>
                  <a:lnTo>
                    <a:pt x="171" y="6"/>
                  </a:lnTo>
                  <a:lnTo>
                    <a:pt x="171" y="6"/>
                  </a:lnTo>
                  <a:lnTo>
                    <a:pt x="170" y="6"/>
                  </a:lnTo>
                  <a:lnTo>
                    <a:pt x="170" y="6"/>
                  </a:lnTo>
                  <a:lnTo>
                    <a:pt x="170" y="6"/>
                  </a:lnTo>
                  <a:lnTo>
                    <a:pt x="168" y="6"/>
                  </a:lnTo>
                  <a:lnTo>
                    <a:pt x="168" y="6"/>
                  </a:lnTo>
                  <a:lnTo>
                    <a:pt x="168" y="6"/>
                  </a:lnTo>
                  <a:lnTo>
                    <a:pt x="168" y="6"/>
                  </a:lnTo>
                  <a:lnTo>
                    <a:pt x="166" y="6"/>
                  </a:lnTo>
                  <a:lnTo>
                    <a:pt x="166" y="6"/>
                  </a:lnTo>
                  <a:lnTo>
                    <a:pt x="166" y="6"/>
                  </a:lnTo>
                  <a:lnTo>
                    <a:pt x="165" y="6"/>
                  </a:lnTo>
                  <a:lnTo>
                    <a:pt x="165" y="6"/>
                  </a:lnTo>
                  <a:lnTo>
                    <a:pt x="165" y="6"/>
                  </a:lnTo>
                  <a:lnTo>
                    <a:pt x="165" y="6"/>
                  </a:lnTo>
                  <a:lnTo>
                    <a:pt x="163" y="6"/>
                  </a:lnTo>
                  <a:lnTo>
                    <a:pt x="163" y="6"/>
                  </a:lnTo>
                  <a:lnTo>
                    <a:pt x="163" y="6"/>
                  </a:lnTo>
                  <a:lnTo>
                    <a:pt x="162" y="6"/>
                  </a:lnTo>
                  <a:lnTo>
                    <a:pt x="162" y="6"/>
                  </a:lnTo>
                  <a:lnTo>
                    <a:pt x="162" y="6"/>
                  </a:lnTo>
                  <a:lnTo>
                    <a:pt x="160" y="6"/>
                  </a:lnTo>
                  <a:lnTo>
                    <a:pt x="160" y="6"/>
                  </a:lnTo>
                  <a:lnTo>
                    <a:pt x="160" y="6"/>
                  </a:lnTo>
                  <a:lnTo>
                    <a:pt x="160" y="6"/>
                  </a:lnTo>
                  <a:lnTo>
                    <a:pt x="158" y="6"/>
                  </a:lnTo>
                  <a:lnTo>
                    <a:pt x="158" y="6"/>
                  </a:lnTo>
                  <a:lnTo>
                    <a:pt x="158" y="6"/>
                  </a:lnTo>
                  <a:lnTo>
                    <a:pt x="157" y="6"/>
                  </a:lnTo>
                  <a:lnTo>
                    <a:pt x="157" y="6"/>
                  </a:lnTo>
                  <a:lnTo>
                    <a:pt x="157" y="6"/>
                  </a:lnTo>
                  <a:lnTo>
                    <a:pt x="157" y="6"/>
                  </a:lnTo>
                  <a:lnTo>
                    <a:pt x="155" y="6"/>
                  </a:lnTo>
                  <a:lnTo>
                    <a:pt x="155" y="6"/>
                  </a:lnTo>
                  <a:lnTo>
                    <a:pt x="155" y="6"/>
                  </a:lnTo>
                  <a:lnTo>
                    <a:pt x="153" y="7"/>
                  </a:lnTo>
                  <a:lnTo>
                    <a:pt x="153" y="7"/>
                  </a:lnTo>
                  <a:lnTo>
                    <a:pt x="153" y="7"/>
                  </a:lnTo>
                  <a:lnTo>
                    <a:pt x="153" y="7"/>
                  </a:lnTo>
                  <a:lnTo>
                    <a:pt x="152" y="7"/>
                  </a:lnTo>
                  <a:lnTo>
                    <a:pt x="152" y="7"/>
                  </a:lnTo>
                  <a:lnTo>
                    <a:pt x="152" y="7"/>
                  </a:lnTo>
                  <a:lnTo>
                    <a:pt x="150" y="7"/>
                  </a:lnTo>
                  <a:lnTo>
                    <a:pt x="150" y="7"/>
                  </a:lnTo>
                  <a:lnTo>
                    <a:pt x="150" y="7"/>
                  </a:lnTo>
                  <a:lnTo>
                    <a:pt x="149" y="7"/>
                  </a:lnTo>
                  <a:lnTo>
                    <a:pt x="149" y="7"/>
                  </a:lnTo>
                  <a:lnTo>
                    <a:pt x="149" y="7"/>
                  </a:lnTo>
                  <a:lnTo>
                    <a:pt x="149" y="7"/>
                  </a:lnTo>
                  <a:lnTo>
                    <a:pt x="147" y="7"/>
                  </a:lnTo>
                  <a:lnTo>
                    <a:pt x="147" y="7"/>
                  </a:lnTo>
                  <a:lnTo>
                    <a:pt x="147" y="7"/>
                  </a:lnTo>
                  <a:lnTo>
                    <a:pt x="145" y="7"/>
                  </a:lnTo>
                  <a:lnTo>
                    <a:pt x="145" y="7"/>
                  </a:lnTo>
                  <a:lnTo>
                    <a:pt x="145" y="7"/>
                  </a:lnTo>
                  <a:lnTo>
                    <a:pt x="145" y="7"/>
                  </a:lnTo>
                  <a:lnTo>
                    <a:pt x="144" y="7"/>
                  </a:lnTo>
                  <a:lnTo>
                    <a:pt x="144" y="7"/>
                  </a:lnTo>
                  <a:lnTo>
                    <a:pt x="144" y="7"/>
                  </a:lnTo>
                  <a:lnTo>
                    <a:pt x="142" y="7"/>
                  </a:lnTo>
                  <a:lnTo>
                    <a:pt x="142" y="7"/>
                  </a:lnTo>
                  <a:lnTo>
                    <a:pt x="142" y="7"/>
                  </a:lnTo>
                  <a:lnTo>
                    <a:pt x="142" y="7"/>
                  </a:lnTo>
                  <a:lnTo>
                    <a:pt x="140" y="7"/>
                  </a:lnTo>
                  <a:lnTo>
                    <a:pt x="140" y="7"/>
                  </a:lnTo>
                  <a:lnTo>
                    <a:pt x="140" y="7"/>
                  </a:lnTo>
                  <a:lnTo>
                    <a:pt x="139" y="7"/>
                  </a:lnTo>
                  <a:lnTo>
                    <a:pt x="139" y="7"/>
                  </a:lnTo>
                  <a:lnTo>
                    <a:pt x="139" y="7"/>
                  </a:lnTo>
                  <a:lnTo>
                    <a:pt x="137" y="7"/>
                  </a:lnTo>
                  <a:lnTo>
                    <a:pt x="137" y="7"/>
                  </a:lnTo>
                  <a:lnTo>
                    <a:pt x="137" y="7"/>
                  </a:lnTo>
                  <a:lnTo>
                    <a:pt x="137" y="7"/>
                  </a:lnTo>
                  <a:lnTo>
                    <a:pt x="136" y="7"/>
                  </a:lnTo>
                  <a:lnTo>
                    <a:pt x="136" y="7"/>
                  </a:lnTo>
                  <a:lnTo>
                    <a:pt x="136" y="7"/>
                  </a:lnTo>
                  <a:lnTo>
                    <a:pt x="134" y="7"/>
                  </a:lnTo>
                  <a:lnTo>
                    <a:pt x="134" y="7"/>
                  </a:lnTo>
                  <a:lnTo>
                    <a:pt x="134" y="7"/>
                  </a:lnTo>
                  <a:lnTo>
                    <a:pt x="134" y="7"/>
                  </a:lnTo>
                  <a:lnTo>
                    <a:pt x="132" y="7"/>
                  </a:lnTo>
                  <a:lnTo>
                    <a:pt x="132" y="7"/>
                  </a:lnTo>
                  <a:lnTo>
                    <a:pt x="132" y="7"/>
                  </a:lnTo>
                  <a:lnTo>
                    <a:pt x="131" y="7"/>
                  </a:lnTo>
                  <a:lnTo>
                    <a:pt x="131" y="7"/>
                  </a:lnTo>
                  <a:lnTo>
                    <a:pt x="131" y="7"/>
                  </a:lnTo>
                  <a:lnTo>
                    <a:pt x="129" y="9"/>
                  </a:lnTo>
                  <a:lnTo>
                    <a:pt x="129" y="9"/>
                  </a:lnTo>
                  <a:lnTo>
                    <a:pt x="129" y="9"/>
                  </a:lnTo>
                  <a:lnTo>
                    <a:pt x="129" y="9"/>
                  </a:lnTo>
                  <a:lnTo>
                    <a:pt x="127" y="9"/>
                  </a:lnTo>
                  <a:lnTo>
                    <a:pt x="127" y="9"/>
                  </a:lnTo>
                  <a:lnTo>
                    <a:pt x="127" y="9"/>
                  </a:lnTo>
                  <a:lnTo>
                    <a:pt x="126" y="9"/>
                  </a:lnTo>
                  <a:lnTo>
                    <a:pt x="126" y="9"/>
                  </a:lnTo>
                  <a:lnTo>
                    <a:pt x="126" y="9"/>
                  </a:lnTo>
                  <a:lnTo>
                    <a:pt x="126" y="9"/>
                  </a:lnTo>
                  <a:lnTo>
                    <a:pt x="124" y="9"/>
                  </a:lnTo>
                  <a:lnTo>
                    <a:pt x="124" y="9"/>
                  </a:lnTo>
                  <a:lnTo>
                    <a:pt x="124" y="9"/>
                  </a:lnTo>
                  <a:lnTo>
                    <a:pt x="123" y="9"/>
                  </a:lnTo>
                  <a:lnTo>
                    <a:pt x="123" y="9"/>
                  </a:lnTo>
                  <a:lnTo>
                    <a:pt x="123" y="9"/>
                  </a:lnTo>
                  <a:lnTo>
                    <a:pt x="123" y="9"/>
                  </a:lnTo>
                  <a:lnTo>
                    <a:pt x="121" y="9"/>
                  </a:lnTo>
                  <a:lnTo>
                    <a:pt x="121" y="9"/>
                  </a:lnTo>
                  <a:lnTo>
                    <a:pt x="121" y="9"/>
                  </a:lnTo>
                  <a:lnTo>
                    <a:pt x="119" y="9"/>
                  </a:lnTo>
                  <a:lnTo>
                    <a:pt x="119" y="9"/>
                  </a:lnTo>
                  <a:lnTo>
                    <a:pt x="119" y="9"/>
                  </a:lnTo>
                  <a:lnTo>
                    <a:pt x="118" y="9"/>
                  </a:lnTo>
                  <a:lnTo>
                    <a:pt x="118" y="9"/>
                  </a:lnTo>
                  <a:lnTo>
                    <a:pt x="118" y="9"/>
                  </a:lnTo>
                  <a:lnTo>
                    <a:pt x="118" y="9"/>
                  </a:lnTo>
                  <a:lnTo>
                    <a:pt x="116" y="9"/>
                  </a:lnTo>
                  <a:lnTo>
                    <a:pt x="116" y="9"/>
                  </a:lnTo>
                  <a:lnTo>
                    <a:pt x="116" y="9"/>
                  </a:lnTo>
                  <a:lnTo>
                    <a:pt x="114" y="9"/>
                  </a:lnTo>
                  <a:lnTo>
                    <a:pt x="114" y="9"/>
                  </a:lnTo>
                  <a:lnTo>
                    <a:pt x="114" y="9"/>
                  </a:lnTo>
                  <a:lnTo>
                    <a:pt x="114" y="9"/>
                  </a:lnTo>
                  <a:lnTo>
                    <a:pt x="113" y="9"/>
                  </a:lnTo>
                  <a:lnTo>
                    <a:pt x="113" y="9"/>
                  </a:lnTo>
                  <a:lnTo>
                    <a:pt x="113" y="9"/>
                  </a:lnTo>
                  <a:lnTo>
                    <a:pt x="111" y="9"/>
                  </a:lnTo>
                  <a:lnTo>
                    <a:pt x="111" y="9"/>
                  </a:lnTo>
                  <a:lnTo>
                    <a:pt x="111" y="9"/>
                  </a:lnTo>
                  <a:lnTo>
                    <a:pt x="111" y="9"/>
                  </a:lnTo>
                  <a:lnTo>
                    <a:pt x="110" y="9"/>
                  </a:lnTo>
                  <a:lnTo>
                    <a:pt x="110" y="9"/>
                  </a:lnTo>
                  <a:lnTo>
                    <a:pt x="110" y="9"/>
                  </a:lnTo>
                  <a:lnTo>
                    <a:pt x="108" y="9"/>
                  </a:lnTo>
                  <a:lnTo>
                    <a:pt x="108" y="9"/>
                  </a:lnTo>
                  <a:lnTo>
                    <a:pt x="108" y="9"/>
                  </a:lnTo>
                  <a:lnTo>
                    <a:pt x="106" y="9"/>
                  </a:lnTo>
                  <a:lnTo>
                    <a:pt x="106" y="9"/>
                  </a:lnTo>
                  <a:lnTo>
                    <a:pt x="106" y="9"/>
                  </a:lnTo>
                  <a:lnTo>
                    <a:pt x="106" y="9"/>
                  </a:lnTo>
                  <a:lnTo>
                    <a:pt x="105" y="9"/>
                  </a:lnTo>
                  <a:lnTo>
                    <a:pt x="105" y="9"/>
                  </a:lnTo>
                  <a:lnTo>
                    <a:pt x="105" y="11"/>
                  </a:lnTo>
                  <a:lnTo>
                    <a:pt x="103" y="11"/>
                  </a:lnTo>
                  <a:lnTo>
                    <a:pt x="103" y="11"/>
                  </a:lnTo>
                  <a:lnTo>
                    <a:pt x="103" y="11"/>
                  </a:lnTo>
                  <a:lnTo>
                    <a:pt x="103" y="11"/>
                  </a:lnTo>
                  <a:lnTo>
                    <a:pt x="101" y="11"/>
                  </a:lnTo>
                  <a:lnTo>
                    <a:pt x="101" y="11"/>
                  </a:lnTo>
                  <a:lnTo>
                    <a:pt x="101" y="11"/>
                  </a:lnTo>
                  <a:lnTo>
                    <a:pt x="100" y="11"/>
                  </a:lnTo>
                  <a:lnTo>
                    <a:pt x="100" y="11"/>
                  </a:lnTo>
                  <a:lnTo>
                    <a:pt x="100" y="11"/>
                  </a:lnTo>
                  <a:lnTo>
                    <a:pt x="98" y="11"/>
                  </a:lnTo>
                  <a:lnTo>
                    <a:pt x="98" y="11"/>
                  </a:lnTo>
                  <a:lnTo>
                    <a:pt x="98" y="11"/>
                  </a:lnTo>
                  <a:lnTo>
                    <a:pt x="98" y="11"/>
                  </a:lnTo>
                  <a:lnTo>
                    <a:pt x="97" y="11"/>
                  </a:lnTo>
                  <a:lnTo>
                    <a:pt x="97" y="11"/>
                  </a:lnTo>
                  <a:lnTo>
                    <a:pt x="97" y="11"/>
                  </a:lnTo>
                  <a:lnTo>
                    <a:pt x="95" y="11"/>
                  </a:lnTo>
                  <a:lnTo>
                    <a:pt x="95" y="11"/>
                  </a:lnTo>
                  <a:lnTo>
                    <a:pt x="95" y="11"/>
                  </a:lnTo>
                  <a:lnTo>
                    <a:pt x="95" y="11"/>
                  </a:lnTo>
                  <a:lnTo>
                    <a:pt x="93" y="11"/>
                  </a:lnTo>
                  <a:lnTo>
                    <a:pt x="93" y="11"/>
                  </a:lnTo>
                  <a:lnTo>
                    <a:pt x="93" y="11"/>
                  </a:lnTo>
                  <a:lnTo>
                    <a:pt x="92" y="11"/>
                  </a:lnTo>
                  <a:lnTo>
                    <a:pt x="92" y="11"/>
                  </a:lnTo>
                  <a:lnTo>
                    <a:pt x="92" y="11"/>
                  </a:lnTo>
                  <a:lnTo>
                    <a:pt x="92" y="11"/>
                  </a:lnTo>
                  <a:lnTo>
                    <a:pt x="90" y="11"/>
                  </a:lnTo>
                  <a:lnTo>
                    <a:pt x="90" y="11"/>
                  </a:lnTo>
                  <a:lnTo>
                    <a:pt x="90" y="11"/>
                  </a:lnTo>
                  <a:lnTo>
                    <a:pt x="88" y="11"/>
                  </a:lnTo>
                  <a:lnTo>
                    <a:pt x="88" y="11"/>
                  </a:lnTo>
                  <a:lnTo>
                    <a:pt x="88" y="11"/>
                  </a:lnTo>
                  <a:lnTo>
                    <a:pt x="87" y="11"/>
                  </a:lnTo>
                  <a:lnTo>
                    <a:pt x="87" y="11"/>
                  </a:lnTo>
                  <a:lnTo>
                    <a:pt x="87" y="11"/>
                  </a:lnTo>
                  <a:lnTo>
                    <a:pt x="87" y="13"/>
                  </a:lnTo>
                  <a:lnTo>
                    <a:pt x="85" y="13"/>
                  </a:lnTo>
                  <a:lnTo>
                    <a:pt x="85" y="13"/>
                  </a:lnTo>
                  <a:lnTo>
                    <a:pt x="85" y="13"/>
                  </a:lnTo>
                  <a:lnTo>
                    <a:pt x="83" y="13"/>
                  </a:lnTo>
                  <a:lnTo>
                    <a:pt x="83" y="13"/>
                  </a:lnTo>
                  <a:lnTo>
                    <a:pt x="83" y="13"/>
                  </a:lnTo>
                  <a:lnTo>
                    <a:pt x="83" y="13"/>
                  </a:lnTo>
                  <a:lnTo>
                    <a:pt x="82" y="13"/>
                  </a:lnTo>
                  <a:lnTo>
                    <a:pt x="82" y="13"/>
                  </a:lnTo>
                  <a:lnTo>
                    <a:pt x="82" y="13"/>
                  </a:lnTo>
                  <a:lnTo>
                    <a:pt x="80" y="13"/>
                  </a:lnTo>
                  <a:lnTo>
                    <a:pt x="80" y="13"/>
                  </a:lnTo>
                  <a:lnTo>
                    <a:pt x="80" y="13"/>
                  </a:lnTo>
                  <a:lnTo>
                    <a:pt x="80" y="13"/>
                  </a:lnTo>
                  <a:lnTo>
                    <a:pt x="79" y="13"/>
                  </a:lnTo>
                  <a:lnTo>
                    <a:pt x="79" y="13"/>
                  </a:lnTo>
                  <a:lnTo>
                    <a:pt x="79" y="13"/>
                  </a:lnTo>
                  <a:lnTo>
                    <a:pt x="77" y="13"/>
                  </a:lnTo>
                  <a:lnTo>
                    <a:pt x="77" y="13"/>
                  </a:lnTo>
                  <a:lnTo>
                    <a:pt x="77" y="13"/>
                  </a:lnTo>
                  <a:lnTo>
                    <a:pt x="75" y="13"/>
                  </a:lnTo>
                  <a:lnTo>
                    <a:pt x="75" y="13"/>
                  </a:lnTo>
                  <a:lnTo>
                    <a:pt x="75" y="13"/>
                  </a:lnTo>
                  <a:lnTo>
                    <a:pt x="75" y="13"/>
                  </a:lnTo>
                  <a:lnTo>
                    <a:pt x="74" y="13"/>
                  </a:lnTo>
                  <a:lnTo>
                    <a:pt x="74" y="13"/>
                  </a:lnTo>
                  <a:lnTo>
                    <a:pt x="74" y="13"/>
                  </a:lnTo>
                  <a:lnTo>
                    <a:pt x="72" y="13"/>
                  </a:lnTo>
                  <a:lnTo>
                    <a:pt x="72" y="13"/>
                  </a:lnTo>
                  <a:lnTo>
                    <a:pt x="72" y="13"/>
                  </a:lnTo>
                  <a:lnTo>
                    <a:pt x="72" y="13"/>
                  </a:lnTo>
                  <a:lnTo>
                    <a:pt x="70" y="13"/>
                  </a:lnTo>
                  <a:lnTo>
                    <a:pt x="70" y="13"/>
                  </a:lnTo>
                  <a:lnTo>
                    <a:pt x="70" y="13"/>
                  </a:lnTo>
                  <a:lnTo>
                    <a:pt x="69" y="13"/>
                  </a:lnTo>
                  <a:lnTo>
                    <a:pt x="69" y="13"/>
                  </a:lnTo>
                  <a:lnTo>
                    <a:pt x="69" y="13"/>
                  </a:lnTo>
                  <a:lnTo>
                    <a:pt x="67" y="14"/>
                  </a:lnTo>
                  <a:lnTo>
                    <a:pt x="67" y="14"/>
                  </a:lnTo>
                  <a:lnTo>
                    <a:pt x="67" y="14"/>
                  </a:lnTo>
                  <a:lnTo>
                    <a:pt x="67" y="14"/>
                  </a:lnTo>
                  <a:lnTo>
                    <a:pt x="66" y="14"/>
                  </a:lnTo>
                  <a:lnTo>
                    <a:pt x="66" y="14"/>
                  </a:lnTo>
                  <a:lnTo>
                    <a:pt x="66" y="14"/>
                  </a:lnTo>
                  <a:lnTo>
                    <a:pt x="64"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6" y="14"/>
                  </a:lnTo>
                  <a:lnTo>
                    <a:pt x="56" y="14"/>
                  </a:lnTo>
                  <a:lnTo>
                    <a:pt x="56" y="14"/>
                  </a:lnTo>
                  <a:lnTo>
                    <a:pt x="56" y="14"/>
                  </a:lnTo>
                  <a:lnTo>
                    <a:pt x="54" y="14"/>
                  </a:lnTo>
                  <a:lnTo>
                    <a:pt x="54" y="14"/>
                  </a:lnTo>
                  <a:lnTo>
                    <a:pt x="54" y="14"/>
                  </a:lnTo>
                  <a:lnTo>
                    <a:pt x="53" y="14"/>
                  </a:lnTo>
                  <a:lnTo>
                    <a:pt x="53" y="14"/>
                  </a:lnTo>
                  <a:lnTo>
                    <a:pt x="53" y="14"/>
                  </a:lnTo>
                  <a:lnTo>
                    <a:pt x="53" y="14"/>
                  </a:lnTo>
                  <a:lnTo>
                    <a:pt x="51" y="14"/>
                  </a:lnTo>
                  <a:lnTo>
                    <a:pt x="51" y="14"/>
                  </a:lnTo>
                  <a:lnTo>
                    <a:pt x="51" y="14"/>
                  </a:lnTo>
                  <a:lnTo>
                    <a:pt x="49" y="14"/>
                  </a:lnTo>
                  <a:lnTo>
                    <a:pt x="49" y="14"/>
                  </a:lnTo>
                  <a:lnTo>
                    <a:pt x="49" y="14"/>
                  </a:lnTo>
                  <a:lnTo>
                    <a:pt x="49" y="14"/>
                  </a:lnTo>
                  <a:lnTo>
                    <a:pt x="48" y="14"/>
                  </a:lnTo>
                  <a:lnTo>
                    <a:pt x="48" y="14"/>
                  </a:lnTo>
                  <a:lnTo>
                    <a:pt x="48" y="14"/>
                  </a:lnTo>
                  <a:lnTo>
                    <a:pt x="46" y="14"/>
                  </a:lnTo>
                  <a:lnTo>
                    <a:pt x="46" y="14"/>
                  </a:lnTo>
                  <a:lnTo>
                    <a:pt x="46" y="14"/>
                  </a:lnTo>
                  <a:lnTo>
                    <a:pt x="44" y="14"/>
                  </a:lnTo>
                  <a:lnTo>
                    <a:pt x="44" y="14"/>
                  </a:lnTo>
                  <a:lnTo>
                    <a:pt x="44" y="16"/>
                  </a:lnTo>
                  <a:lnTo>
                    <a:pt x="44" y="16"/>
                  </a:lnTo>
                  <a:lnTo>
                    <a:pt x="43" y="16"/>
                  </a:lnTo>
                  <a:lnTo>
                    <a:pt x="43" y="16"/>
                  </a:lnTo>
                  <a:lnTo>
                    <a:pt x="43" y="16"/>
                  </a:lnTo>
                  <a:lnTo>
                    <a:pt x="41" y="16"/>
                  </a:lnTo>
                  <a:lnTo>
                    <a:pt x="41" y="16"/>
                  </a:lnTo>
                  <a:lnTo>
                    <a:pt x="41" y="16"/>
                  </a:lnTo>
                  <a:lnTo>
                    <a:pt x="41" y="16"/>
                  </a:lnTo>
                  <a:lnTo>
                    <a:pt x="40" y="16"/>
                  </a:lnTo>
                  <a:lnTo>
                    <a:pt x="40" y="16"/>
                  </a:lnTo>
                  <a:lnTo>
                    <a:pt x="40" y="16"/>
                  </a:lnTo>
                  <a:lnTo>
                    <a:pt x="38" y="16"/>
                  </a:lnTo>
                  <a:lnTo>
                    <a:pt x="38" y="16"/>
                  </a:lnTo>
                  <a:lnTo>
                    <a:pt x="38" y="16"/>
                  </a:lnTo>
                  <a:lnTo>
                    <a:pt x="38" y="16"/>
                  </a:lnTo>
                  <a:lnTo>
                    <a:pt x="36" y="16"/>
                  </a:lnTo>
                  <a:lnTo>
                    <a:pt x="36" y="16"/>
                  </a:lnTo>
                  <a:lnTo>
                    <a:pt x="36" y="16"/>
                  </a:lnTo>
                  <a:lnTo>
                    <a:pt x="35" y="16"/>
                  </a:lnTo>
                  <a:lnTo>
                    <a:pt x="35" y="16"/>
                  </a:lnTo>
                  <a:lnTo>
                    <a:pt x="35" y="16"/>
                  </a:lnTo>
                  <a:lnTo>
                    <a:pt x="33" y="16"/>
                  </a:lnTo>
                  <a:lnTo>
                    <a:pt x="33" y="16"/>
                  </a:lnTo>
                  <a:lnTo>
                    <a:pt x="33" y="16"/>
                  </a:lnTo>
                  <a:lnTo>
                    <a:pt x="33" y="16"/>
                  </a:lnTo>
                  <a:lnTo>
                    <a:pt x="31" y="16"/>
                  </a:lnTo>
                  <a:lnTo>
                    <a:pt x="31" y="16"/>
                  </a:lnTo>
                  <a:lnTo>
                    <a:pt x="31" y="16"/>
                  </a:lnTo>
                  <a:lnTo>
                    <a:pt x="30" y="16"/>
                  </a:lnTo>
                  <a:lnTo>
                    <a:pt x="30" y="16"/>
                  </a:lnTo>
                  <a:lnTo>
                    <a:pt x="30" y="16"/>
                  </a:lnTo>
                  <a:lnTo>
                    <a:pt x="30" y="16"/>
                  </a:lnTo>
                  <a:lnTo>
                    <a:pt x="28" y="16"/>
                  </a:lnTo>
                  <a:lnTo>
                    <a:pt x="28" y="16"/>
                  </a:lnTo>
                  <a:lnTo>
                    <a:pt x="28" y="16"/>
                  </a:lnTo>
                  <a:lnTo>
                    <a:pt x="27" y="16"/>
                  </a:lnTo>
                  <a:lnTo>
                    <a:pt x="27" y="16"/>
                  </a:lnTo>
                  <a:lnTo>
                    <a:pt x="27" y="16"/>
                  </a:lnTo>
                  <a:lnTo>
                    <a:pt x="25" y="16"/>
                  </a:lnTo>
                  <a:lnTo>
                    <a:pt x="25" y="16"/>
                  </a:lnTo>
                  <a:lnTo>
                    <a:pt x="25" y="16"/>
                  </a:lnTo>
                  <a:lnTo>
                    <a:pt x="25" y="16"/>
                  </a:lnTo>
                  <a:lnTo>
                    <a:pt x="23" y="16"/>
                  </a:lnTo>
                  <a:lnTo>
                    <a:pt x="23" y="16"/>
                  </a:lnTo>
                  <a:lnTo>
                    <a:pt x="23" y="16"/>
                  </a:lnTo>
                  <a:lnTo>
                    <a:pt x="22" y="16"/>
                  </a:lnTo>
                  <a:lnTo>
                    <a:pt x="22" y="16"/>
                  </a:lnTo>
                  <a:lnTo>
                    <a:pt x="22" y="16"/>
                  </a:lnTo>
                  <a:lnTo>
                    <a:pt x="22" y="16"/>
                  </a:lnTo>
                  <a:lnTo>
                    <a:pt x="20" y="16"/>
                  </a:lnTo>
                  <a:lnTo>
                    <a:pt x="20" y="16"/>
                  </a:lnTo>
                  <a:lnTo>
                    <a:pt x="20" y="16"/>
                  </a:lnTo>
                  <a:lnTo>
                    <a:pt x="18" y="16"/>
                  </a:lnTo>
                  <a:lnTo>
                    <a:pt x="18" y="16"/>
                  </a:lnTo>
                  <a:lnTo>
                    <a:pt x="18" y="16"/>
                  </a:lnTo>
                  <a:lnTo>
                    <a:pt x="18" y="18"/>
                  </a:lnTo>
                  <a:lnTo>
                    <a:pt x="17" y="18"/>
                  </a:lnTo>
                  <a:lnTo>
                    <a:pt x="17" y="18"/>
                  </a:lnTo>
                  <a:lnTo>
                    <a:pt x="17" y="18"/>
                  </a:lnTo>
                  <a:lnTo>
                    <a:pt x="15" y="18"/>
                  </a:lnTo>
                  <a:lnTo>
                    <a:pt x="15" y="18"/>
                  </a:lnTo>
                  <a:lnTo>
                    <a:pt x="15" y="18"/>
                  </a:lnTo>
                  <a:lnTo>
                    <a:pt x="13" y="18"/>
                  </a:lnTo>
                  <a:lnTo>
                    <a:pt x="13" y="18"/>
                  </a:lnTo>
                  <a:lnTo>
                    <a:pt x="13" y="18"/>
                  </a:lnTo>
                  <a:lnTo>
                    <a:pt x="13" y="18"/>
                  </a:lnTo>
                  <a:lnTo>
                    <a:pt x="12" y="18"/>
                  </a:lnTo>
                  <a:lnTo>
                    <a:pt x="12" y="18"/>
                  </a:lnTo>
                  <a:lnTo>
                    <a:pt x="12" y="18"/>
                  </a:lnTo>
                  <a:lnTo>
                    <a:pt x="10" y="18"/>
                  </a:lnTo>
                  <a:lnTo>
                    <a:pt x="10" y="18"/>
                  </a:lnTo>
                  <a:lnTo>
                    <a:pt x="10" y="18"/>
                  </a:lnTo>
                  <a:lnTo>
                    <a:pt x="10" y="18"/>
                  </a:lnTo>
                  <a:lnTo>
                    <a:pt x="9" y="18"/>
                  </a:lnTo>
                  <a:lnTo>
                    <a:pt x="9" y="18"/>
                  </a:lnTo>
                  <a:lnTo>
                    <a:pt x="9" y="18"/>
                  </a:lnTo>
                  <a:lnTo>
                    <a:pt x="7" y="18"/>
                  </a:lnTo>
                  <a:lnTo>
                    <a:pt x="7" y="18"/>
                  </a:lnTo>
                  <a:lnTo>
                    <a:pt x="7" y="18"/>
                  </a:lnTo>
                  <a:lnTo>
                    <a:pt x="7" y="18"/>
                  </a:lnTo>
                  <a:lnTo>
                    <a:pt x="5" y="18"/>
                  </a:lnTo>
                  <a:lnTo>
                    <a:pt x="5" y="18"/>
                  </a:lnTo>
                  <a:lnTo>
                    <a:pt x="5" y="18"/>
                  </a:lnTo>
                  <a:lnTo>
                    <a:pt x="4" y="18"/>
                  </a:lnTo>
                  <a:lnTo>
                    <a:pt x="4" y="18"/>
                  </a:lnTo>
                  <a:lnTo>
                    <a:pt x="4" y="18"/>
                  </a:lnTo>
                  <a:lnTo>
                    <a:pt x="2" y="18"/>
                  </a:lnTo>
                  <a:lnTo>
                    <a:pt x="2" y="18"/>
                  </a:lnTo>
                  <a:lnTo>
                    <a:pt x="2" y="18"/>
                  </a:lnTo>
                  <a:lnTo>
                    <a:pt x="2" y="18"/>
                  </a:lnTo>
                  <a:lnTo>
                    <a:pt x="0" y="20"/>
                  </a:lnTo>
                  <a:lnTo>
                    <a:pt x="0" y="20"/>
                  </a:lnTo>
                  <a:lnTo>
                    <a:pt x="0" y="20"/>
                  </a:lnTo>
                  <a:close/>
                </a:path>
              </a:pathLst>
            </a:custGeom>
            <a:solidFill>
              <a:srgbClr val="ffffcc"/>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73" name=""/>
            <p:cNvSpPr/>
            <p:nvPr/>
          </p:nvSpPr>
          <p:spPr>
            <a:xfrm>
              <a:off x="3065400" y="6202440"/>
              <a:ext cx="189000" cy="15840"/>
            </a:xfrm>
            <a:custGeom>
              <a:avLst/>
              <a:gdLst/>
              <a:ahLst/>
              <a:rect l="l" t="t" r="r" b="b"/>
              <a:pathLst>
                <a:path w="238" h="20">
                  <a:moveTo>
                    <a:pt x="0" y="20"/>
                  </a:moveTo>
                  <a:lnTo>
                    <a:pt x="0" y="20"/>
                  </a:lnTo>
                  <a:lnTo>
                    <a:pt x="0" y="20"/>
                  </a:lnTo>
                  <a:lnTo>
                    <a:pt x="2" y="18"/>
                  </a:lnTo>
                  <a:lnTo>
                    <a:pt x="2" y="18"/>
                  </a:lnTo>
                  <a:lnTo>
                    <a:pt x="2" y="18"/>
                  </a:lnTo>
                  <a:lnTo>
                    <a:pt x="2" y="18"/>
                  </a:lnTo>
                  <a:lnTo>
                    <a:pt x="4" y="18"/>
                  </a:lnTo>
                  <a:lnTo>
                    <a:pt x="4" y="18"/>
                  </a:lnTo>
                  <a:lnTo>
                    <a:pt x="4" y="18"/>
                  </a:lnTo>
                  <a:lnTo>
                    <a:pt x="5" y="18"/>
                  </a:lnTo>
                  <a:lnTo>
                    <a:pt x="5" y="18"/>
                  </a:lnTo>
                  <a:lnTo>
                    <a:pt x="5" y="18"/>
                  </a:lnTo>
                  <a:lnTo>
                    <a:pt x="7"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8" y="18"/>
                  </a:lnTo>
                  <a:lnTo>
                    <a:pt x="18" y="16"/>
                  </a:lnTo>
                  <a:lnTo>
                    <a:pt x="18" y="16"/>
                  </a:lnTo>
                  <a:lnTo>
                    <a:pt x="18" y="16"/>
                  </a:lnTo>
                  <a:lnTo>
                    <a:pt x="20" y="16"/>
                  </a:lnTo>
                  <a:lnTo>
                    <a:pt x="20" y="16"/>
                  </a:lnTo>
                  <a:lnTo>
                    <a:pt x="20" y="16"/>
                  </a:lnTo>
                  <a:lnTo>
                    <a:pt x="22" y="16"/>
                  </a:lnTo>
                  <a:lnTo>
                    <a:pt x="22" y="16"/>
                  </a:lnTo>
                  <a:lnTo>
                    <a:pt x="22" y="16"/>
                  </a:lnTo>
                  <a:lnTo>
                    <a:pt x="22" y="16"/>
                  </a:lnTo>
                  <a:lnTo>
                    <a:pt x="23" y="16"/>
                  </a:lnTo>
                  <a:lnTo>
                    <a:pt x="23" y="16"/>
                  </a:lnTo>
                  <a:lnTo>
                    <a:pt x="23" y="16"/>
                  </a:lnTo>
                  <a:lnTo>
                    <a:pt x="25" y="16"/>
                  </a:lnTo>
                  <a:lnTo>
                    <a:pt x="25" y="16"/>
                  </a:lnTo>
                  <a:lnTo>
                    <a:pt x="25" y="16"/>
                  </a:lnTo>
                  <a:lnTo>
                    <a:pt x="25" y="16"/>
                  </a:lnTo>
                  <a:lnTo>
                    <a:pt x="27" y="16"/>
                  </a:lnTo>
                  <a:lnTo>
                    <a:pt x="27" y="16"/>
                  </a:lnTo>
                  <a:lnTo>
                    <a:pt x="27"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8" y="16"/>
                  </a:lnTo>
                  <a:lnTo>
                    <a:pt x="38" y="16"/>
                  </a:lnTo>
                  <a:lnTo>
                    <a:pt x="38" y="16"/>
                  </a:lnTo>
                  <a:lnTo>
                    <a:pt x="38" y="16"/>
                  </a:lnTo>
                  <a:lnTo>
                    <a:pt x="40" y="16"/>
                  </a:lnTo>
                  <a:lnTo>
                    <a:pt x="40" y="16"/>
                  </a:lnTo>
                  <a:lnTo>
                    <a:pt x="40" y="16"/>
                  </a:lnTo>
                  <a:lnTo>
                    <a:pt x="41" y="16"/>
                  </a:lnTo>
                  <a:lnTo>
                    <a:pt x="41" y="16"/>
                  </a:lnTo>
                  <a:lnTo>
                    <a:pt x="41" y="16"/>
                  </a:lnTo>
                  <a:lnTo>
                    <a:pt x="41" y="16"/>
                  </a:lnTo>
                  <a:lnTo>
                    <a:pt x="43" y="16"/>
                  </a:lnTo>
                  <a:lnTo>
                    <a:pt x="43" y="16"/>
                  </a:lnTo>
                  <a:lnTo>
                    <a:pt x="43" y="16"/>
                  </a:lnTo>
                  <a:lnTo>
                    <a:pt x="44" y="16"/>
                  </a:lnTo>
                  <a:lnTo>
                    <a:pt x="44" y="16"/>
                  </a:lnTo>
                  <a:lnTo>
                    <a:pt x="44" y="14"/>
                  </a:lnTo>
                  <a:lnTo>
                    <a:pt x="44" y="14"/>
                  </a:lnTo>
                  <a:lnTo>
                    <a:pt x="46" y="14"/>
                  </a:lnTo>
                  <a:lnTo>
                    <a:pt x="46" y="14"/>
                  </a:lnTo>
                  <a:lnTo>
                    <a:pt x="46" y="14"/>
                  </a:lnTo>
                  <a:lnTo>
                    <a:pt x="48" y="14"/>
                  </a:lnTo>
                  <a:lnTo>
                    <a:pt x="48" y="14"/>
                  </a:lnTo>
                  <a:lnTo>
                    <a:pt x="48" y="14"/>
                  </a:lnTo>
                  <a:lnTo>
                    <a:pt x="49" y="14"/>
                  </a:lnTo>
                  <a:lnTo>
                    <a:pt x="49" y="14"/>
                  </a:lnTo>
                  <a:lnTo>
                    <a:pt x="49" y="14"/>
                  </a:lnTo>
                  <a:lnTo>
                    <a:pt x="49" y="14"/>
                  </a:lnTo>
                  <a:lnTo>
                    <a:pt x="51" y="14"/>
                  </a:lnTo>
                  <a:lnTo>
                    <a:pt x="51" y="14"/>
                  </a:lnTo>
                  <a:lnTo>
                    <a:pt x="51" y="14"/>
                  </a:lnTo>
                  <a:lnTo>
                    <a:pt x="53" y="14"/>
                  </a:lnTo>
                  <a:lnTo>
                    <a:pt x="53" y="14"/>
                  </a:lnTo>
                  <a:lnTo>
                    <a:pt x="53" y="14"/>
                  </a:lnTo>
                  <a:lnTo>
                    <a:pt x="53"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6" y="14"/>
                  </a:lnTo>
                  <a:lnTo>
                    <a:pt x="66" y="14"/>
                  </a:lnTo>
                  <a:lnTo>
                    <a:pt x="66" y="14"/>
                  </a:lnTo>
                  <a:lnTo>
                    <a:pt x="67" y="14"/>
                  </a:lnTo>
                  <a:lnTo>
                    <a:pt x="67" y="14"/>
                  </a:lnTo>
                  <a:lnTo>
                    <a:pt x="67" y="14"/>
                  </a:lnTo>
                  <a:lnTo>
                    <a:pt x="67" y="14"/>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9" y="13"/>
                  </a:lnTo>
                  <a:lnTo>
                    <a:pt x="79" y="13"/>
                  </a:lnTo>
                  <a:lnTo>
                    <a:pt x="79" y="13"/>
                  </a:lnTo>
                  <a:lnTo>
                    <a:pt x="80"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1"/>
                  </a:lnTo>
                  <a:lnTo>
                    <a:pt x="87" y="11"/>
                  </a:lnTo>
                  <a:lnTo>
                    <a:pt x="87" y="11"/>
                  </a:lnTo>
                  <a:lnTo>
                    <a:pt x="88" y="11"/>
                  </a:lnTo>
                  <a:lnTo>
                    <a:pt x="88" y="11"/>
                  </a:lnTo>
                  <a:lnTo>
                    <a:pt x="88" y="11"/>
                  </a:lnTo>
                  <a:lnTo>
                    <a:pt x="90" y="11"/>
                  </a:lnTo>
                  <a:lnTo>
                    <a:pt x="90" y="11"/>
                  </a:lnTo>
                  <a:lnTo>
                    <a:pt x="90" y="11"/>
                  </a:lnTo>
                  <a:lnTo>
                    <a:pt x="92" y="11"/>
                  </a:lnTo>
                  <a:lnTo>
                    <a:pt x="92" y="11"/>
                  </a:lnTo>
                  <a:lnTo>
                    <a:pt x="92" y="11"/>
                  </a:lnTo>
                  <a:lnTo>
                    <a:pt x="92" y="11"/>
                  </a:lnTo>
                  <a:lnTo>
                    <a:pt x="93" y="11"/>
                  </a:lnTo>
                  <a:lnTo>
                    <a:pt x="93" y="11"/>
                  </a:lnTo>
                  <a:lnTo>
                    <a:pt x="93" y="11"/>
                  </a:lnTo>
                  <a:lnTo>
                    <a:pt x="95" y="11"/>
                  </a:lnTo>
                  <a:lnTo>
                    <a:pt x="95" y="11"/>
                  </a:lnTo>
                  <a:lnTo>
                    <a:pt x="95" y="11"/>
                  </a:lnTo>
                  <a:lnTo>
                    <a:pt x="95" y="11"/>
                  </a:lnTo>
                  <a:lnTo>
                    <a:pt x="97" y="11"/>
                  </a:lnTo>
                  <a:lnTo>
                    <a:pt x="97" y="11"/>
                  </a:lnTo>
                  <a:lnTo>
                    <a:pt x="97"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9"/>
                  </a:lnTo>
                  <a:lnTo>
                    <a:pt x="105" y="9"/>
                  </a:lnTo>
                  <a:lnTo>
                    <a:pt x="106" y="9"/>
                  </a:lnTo>
                  <a:lnTo>
                    <a:pt x="106" y="9"/>
                  </a:lnTo>
                  <a:lnTo>
                    <a:pt x="106" y="9"/>
                  </a:lnTo>
                  <a:lnTo>
                    <a:pt x="106" y="9"/>
                  </a:lnTo>
                  <a:lnTo>
                    <a:pt x="108" y="9"/>
                  </a:lnTo>
                  <a:lnTo>
                    <a:pt x="108" y="9"/>
                  </a:lnTo>
                  <a:lnTo>
                    <a:pt x="108" y="9"/>
                  </a:lnTo>
                  <a:lnTo>
                    <a:pt x="110" y="9"/>
                  </a:lnTo>
                  <a:lnTo>
                    <a:pt x="110" y="9"/>
                  </a:lnTo>
                  <a:lnTo>
                    <a:pt x="110" y="9"/>
                  </a:lnTo>
                  <a:lnTo>
                    <a:pt x="111" y="9"/>
                  </a:lnTo>
                  <a:lnTo>
                    <a:pt x="111" y="9"/>
                  </a:lnTo>
                  <a:lnTo>
                    <a:pt x="111" y="9"/>
                  </a:lnTo>
                  <a:lnTo>
                    <a:pt x="111" y="9"/>
                  </a:lnTo>
                  <a:lnTo>
                    <a:pt x="113" y="9"/>
                  </a:lnTo>
                  <a:lnTo>
                    <a:pt x="113" y="9"/>
                  </a:lnTo>
                  <a:lnTo>
                    <a:pt x="113" y="9"/>
                  </a:lnTo>
                  <a:lnTo>
                    <a:pt x="114" y="9"/>
                  </a:lnTo>
                  <a:lnTo>
                    <a:pt x="114" y="9"/>
                  </a:lnTo>
                  <a:lnTo>
                    <a:pt x="114" y="9"/>
                  </a:lnTo>
                  <a:lnTo>
                    <a:pt x="114" y="9"/>
                  </a:lnTo>
                  <a:lnTo>
                    <a:pt x="116" y="9"/>
                  </a:lnTo>
                  <a:lnTo>
                    <a:pt x="116" y="9"/>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3" y="9"/>
                  </a:lnTo>
                  <a:lnTo>
                    <a:pt x="123" y="9"/>
                  </a:lnTo>
                  <a:lnTo>
                    <a:pt x="123" y="9"/>
                  </a:lnTo>
                  <a:lnTo>
                    <a:pt x="123"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7"/>
                  </a:lnTo>
                  <a:lnTo>
                    <a:pt x="131" y="7"/>
                  </a:lnTo>
                  <a:lnTo>
                    <a:pt x="131" y="7"/>
                  </a:lnTo>
                  <a:lnTo>
                    <a:pt x="132" y="7"/>
                  </a:lnTo>
                  <a:lnTo>
                    <a:pt x="132" y="7"/>
                  </a:lnTo>
                  <a:lnTo>
                    <a:pt x="132" y="7"/>
                  </a:lnTo>
                  <a:lnTo>
                    <a:pt x="134" y="7"/>
                  </a:lnTo>
                  <a:lnTo>
                    <a:pt x="134" y="7"/>
                  </a:lnTo>
                  <a:lnTo>
                    <a:pt x="134" y="7"/>
                  </a:lnTo>
                  <a:lnTo>
                    <a:pt x="134" y="7"/>
                  </a:lnTo>
                  <a:lnTo>
                    <a:pt x="136" y="7"/>
                  </a:lnTo>
                  <a:lnTo>
                    <a:pt x="136" y="7"/>
                  </a:lnTo>
                  <a:lnTo>
                    <a:pt x="136" y="7"/>
                  </a:lnTo>
                  <a:lnTo>
                    <a:pt x="137" y="7"/>
                  </a:lnTo>
                  <a:lnTo>
                    <a:pt x="137" y="7"/>
                  </a:lnTo>
                  <a:lnTo>
                    <a:pt x="137" y="7"/>
                  </a:lnTo>
                  <a:lnTo>
                    <a:pt x="137"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9" y="7"/>
                  </a:lnTo>
                  <a:lnTo>
                    <a:pt x="149" y="7"/>
                  </a:lnTo>
                  <a:lnTo>
                    <a:pt x="149" y="7"/>
                  </a:lnTo>
                  <a:lnTo>
                    <a:pt x="149" y="7"/>
                  </a:lnTo>
                  <a:lnTo>
                    <a:pt x="150" y="7"/>
                  </a:lnTo>
                  <a:lnTo>
                    <a:pt x="150" y="7"/>
                  </a:lnTo>
                  <a:lnTo>
                    <a:pt x="150" y="7"/>
                  </a:lnTo>
                  <a:lnTo>
                    <a:pt x="152" y="7"/>
                  </a:lnTo>
                  <a:lnTo>
                    <a:pt x="152" y="7"/>
                  </a:lnTo>
                  <a:lnTo>
                    <a:pt x="152" y="7"/>
                  </a:lnTo>
                  <a:lnTo>
                    <a:pt x="153" y="7"/>
                  </a:lnTo>
                  <a:lnTo>
                    <a:pt x="153" y="7"/>
                  </a:lnTo>
                  <a:lnTo>
                    <a:pt x="153" y="7"/>
                  </a:lnTo>
                  <a:lnTo>
                    <a:pt x="153" y="7"/>
                  </a:lnTo>
                  <a:lnTo>
                    <a:pt x="155" y="6"/>
                  </a:lnTo>
                  <a:lnTo>
                    <a:pt x="155" y="6"/>
                  </a:lnTo>
                  <a:lnTo>
                    <a:pt x="155" y="6"/>
                  </a:lnTo>
                  <a:lnTo>
                    <a:pt x="157" y="6"/>
                  </a:lnTo>
                  <a:lnTo>
                    <a:pt x="157" y="6"/>
                  </a:lnTo>
                  <a:lnTo>
                    <a:pt x="157" y="6"/>
                  </a:lnTo>
                  <a:lnTo>
                    <a:pt x="157" y="6"/>
                  </a:lnTo>
                  <a:lnTo>
                    <a:pt x="158" y="6"/>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3" y="6"/>
                  </a:lnTo>
                  <a:lnTo>
                    <a:pt x="173" y="6"/>
                  </a:lnTo>
                  <a:lnTo>
                    <a:pt x="173" y="6"/>
                  </a:lnTo>
                  <a:lnTo>
                    <a:pt x="173" y="6"/>
                  </a:lnTo>
                  <a:lnTo>
                    <a:pt x="175" y="6"/>
                  </a:lnTo>
                  <a:lnTo>
                    <a:pt x="175" y="6"/>
                  </a:lnTo>
                  <a:lnTo>
                    <a:pt x="175" y="6"/>
                  </a:lnTo>
                  <a:lnTo>
                    <a:pt x="176" y="6"/>
                  </a:lnTo>
                  <a:lnTo>
                    <a:pt x="176" y="6"/>
                  </a:lnTo>
                  <a:lnTo>
                    <a:pt x="176" y="6"/>
                  </a:lnTo>
                  <a:lnTo>
                    <a:pt x="176" y="6"/>
                  </a:lnTo>
                  <a:lnTo>
                    <a:pt x="178" y="6"/>
                  </a:lnTo>
                  <a:lnTo>
                    <a:pt x="178" y="6"/>
                  </a:lnTo>
                  <a:lnTo>
                    <a:pt x="178" y="6"/>
                  </a:lnTo>
                  <a:lnTo>
                    <a:pt x="180" y="6"/>
                  </a:lnTo>
                  <a:lnTo>
                    <a:pt x="180" y="6"/>
                  </a:lnTo>
                  <a:lnTo>
                    <a:pt x="180" y="6"/>
                  </a:lnTo>
                  <a:lnTo>
                    <a:pt x="180" y="6"/>
                  </a:lnTo>
                  <a:lnTo>
                    <a:pt x="181" y="6"/>
                  </a:lnTo>
                  <a:lnTo>
                    <a:pt x="181" y="6"/>
                  </a:lnTo>
                  <a:lnTo>
                    <a:pt x="181" y="6"/>
                  </a:lnTo>
                  <a:lnTo>
                    <a:pt x="183" y="6"/>
                  </a:lnTo>
                  <a:lnTo>
                    <a:pt x="183" y="6"/>
                  </a:lnTo>
                  <a:lnTo>
                    <a:pt x="183" y="6"/>
                  </a:lnTo>
                  <a:lnTo>
                    <a:pt x="184" y="6"/>
                  </a:lnTo>
                  <a:lnTo>
                    <a:pt x="184" y="6"/>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3" y="4"/>
                  </a:lnTo>
                  <a:lnTo>
                    <a:pt x="193" y="4"/>
                  </a:lnTo>
                  <a:lnTo>
                    <a:pt x="193" y="4"/>
                  </a:lnTo>
                  <a:lnTo>
                    <a:pt x="194" y="4"/>
                  </a:lnTo>
                  <a:lnTo>
                    <a:pt x="194" y="4"/>
                  </a:lnTo>
                  <a:lnTo>
                    <a:pt x="194" y="4"/>
                  </a:lnTo>
                  <a:lnTo>
                    <a:pt x="196" y="4"/>
                  </a:lnTo>
                  <a:lnTo>
                    <a:pt x="196" y="4"/>
                  </a:lnTo>
                  <a:lnTo>
                    <a:pt x="196" y="4"/>
                  </a:lnTo>
                  <a:lnTo>
                    <a:pt x="196" y="4"/>
                  </a:lnTo>
                  <a:lnTo>
                    <a:pt x="197" y="4"/>
                  </a:lnTo>
                  <a:lnTo>
                    <a:pt x="197" y="4"/>
                  </a:lnTo>
                  <a:lnTo>
                    <a:pt x="197" y="4"/>
                  </a:lnTo>
                  <a:lnTo>
                    <a:pt x="199" y="4"/>
                  </a:lnTo>
                  <a:lnTo>
                    <a:pt x="199" y="4"/>
                  </a:lnTo>
                  <a:lnTo>
                    <a:pt x="199" y="4"/>
                  </a:lnTo>
                  <a:lnTo>
                    <a:pt x="199" y="4"/>
                  </a:lnTo>
                  <a:lnTo>
                    <a:pt x="201" y="4"/>
                  </a:lnTo>
                  <a:lnTo>
                    <a:pt x="201" y="4"/>
                  </a:lnTo>
                  <a:lnTo>
                    <a:pt x="201" y="4"/>
                  </a:lnTo>
                  <a:lnTo>
                    <a:pt x="202" y="4"/>
                  </a:lnTo>
                  <a:lnTo>
                    <a:pt x="202" y="4"/>
                  </a:lnTo>
                  <a:lnTo>
                    <a:pt x="202" y="4"/>
                  </a:lnTo>
                  <a:lnTo>
                    <a:pt x="204" y="4"/>
                  </a:lnTo>
                  <a:lnTo>
                    <a:pt x="204" y="4"/>
                  </a:lnTo>
                  <a:lnTo>
                    <a:pt x="204" y="4"/>
                  </a:lnTo>
                  <a:lnTo>
                    <a:pt x="204" y="4"/>
                  </a:lnTo>
                  <a:lnTo>
                    <a:pt x="206" y="4"/>
                  </a:lnTo>
                  <a:lnTo>
                    <a:pt x="206" y="4"/>
                  </a:lnTo>
                  <a:lnTo>
                    <a:pt x="206" y="4"/>
                  </a:lnTo>
                  <a:lnTo>
                    <a:pt x="207" y="4"/>
                  </a:lnTo>
                  <a:lnTo>
                    <a:pt x="207" y="4"/>
                  </a:lnTo>
                  <a:lnTo>
                    <a:pt x="207" y="4"/>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19" y="2"/>
                  </a:lnTo>
                  <a:lnTo>
                    <a:pt x="220" y="2"/>
                  </a:lnTo>
                  <a:lnTo>
                    <a:pt x="220" y="2"/>
                  </a:lnTo>
                  <a:lnTo>
                    <a:pt x="220" y="2"/>
                  </a:lnTo>
                  <a:lnTo>
                    <a:pt x="222" y="2"/>
                  </a:lnTo>
                  <a:lnTo>
                    <a:pt x="222" y="2"/>
                  </a:lnTo>
                  <a:lnTo>
                    <a:pt x="222" y="2"/>
                  </a:lnTo>
                  <a:lnTo>
                    <a:pt x="222" y="2"/>
                  </a:lnTo>
                  <a:lnTo>
                    <a:pt x="223" y="2"/>
                  </a:lnTo>
                  <a:lnTo>
                    <a:pt x="223" y="2"/>
                  </a:lnTo>
                  <a:lnTo>
                    <a:pt x="223" y="2"/>
                  </a:lnTo>
                  <a:lnTo>
                    <a:pt x="225" y="2"/>
                  </a:lnTo>
                  <a:lnTo>
                    <a:pt x="225" y="2"/>
                  </a:lnTo>
                  <a:lnTo>
                    <a:pt x="225" y="2"/>
                  </a:lnTo>
                  <a:lnTo>
                    <a:pt x="227" y="2"/>
                  </a:lnTo>
                  <a:lnTo>
                    <a:pt x="227" y="2"/>
                  </a:lnTo>
                  <a:lnTo>
                    <a:pt x="227" y="2"/>
                  </a:lnTo>
                  <a:lnTo>
                    <a:pt x="227" y="2"/>
                  </a:lnTo>
                  <a:lnTo>
                    <a:pt x="228" y="2"/>
                  </a:lnTo>
                  <a:lnTo>
                    <a:pt x="228" y="2"/>
                  </a:lnTo>
                  <a:lnTo>
                    <a:pt x="228" y="2"/>
                  </a:lnTo>
                  <a:lnTo>
                    <a:pt x="230" y="2"/>
                  </a:lnTo>
                  <a:lnTo>
                    <a:pt x="230" y="2"/>
                  </a:lnTo>
                  <a:lnTo>
                    <a:pt x="230" y="2"/>
                  </a:lnTo>
                  <a:lnTo>
                    <a:pt x="230" y="2"/>
                  </a:lnTo>
                  <a:lnTo>
                    <a:pt x="232" y="2"/>
                  </a:lnTo>
                  <a:lnTo>
                    <a:pt x="232" y="2"/>
                  </a:lnTo>
                  <a:lnTo>
                    <a:pt x="232" y="2"/>
                  </a:lnTo>
                  <a:lnTo>
                    <a:pt x="233" y="2"/>
                  </a:lnTo>
                  <a:lnTo>
                    <a:pt x="233" y="2"/>
                  </a:lnTo>
                  <a:lnTo>
                    <a:pt x="233" y="2"/>
                  </a:lnTo>
                  <a:lnTo>
                    <a:pt x="233" y="0"/>
                  </a:lnTo>
                  <a:lnTo>
                    <a:pt x="235" y="0"/>
                  </a:lnTo>
                  <a:lnTo>
                    <a:pt x="235" y="0"/>
                  </a:lnTo>
                  <a:lnTo>
                    <a:pt x="235" y="0"/>
                  </a:lnTo>
                  <a:lnTo>
                    <a:pt x="236" y="0"/>
                  </a:lnTo>
                  <a:lnTo>
                    <a:pt x="236" y="0"/>
                  </a:lnTo>
                  <a:lnTo>
                    <a:pt x="236" y="0"/>
                  </a:lnTo>
                  <a:lnTo>
                    <a:pt x="238"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74" name=""/>
            <p:cNvSpPr/>
            <p:nvPr/>
          </p:nvSpPr>
          <p:spPr>
            <a:xfrm>
              <a:off x="3065400" y="6202440"/>
              <a:ext cx="189000" cy="15840"/>
            </a:xfrm>
            <a:custGeom>
              <a:avLst/>
              <a:gdLst/>
              <a:ahLst/>
              <a:rect l="l" t="t" r="r" b="b"/>
              <a:pathLst>
                <a:path w="238" h="20">
                  <a:moveTo>
                    <a:pt x="238" y="0"/>
                  </a:moveTo>
                  <a:lnTo>
                    <a:pt x="236" y="0"/>
                  </a:lnTo>
                  <a:lnTo>
                    <a:pt x="236" y="0"/>
                  </a:lnTo>
                  <a:lnTo>
                    <a:pt x="236" y="0"/>
                  </a:lnTo>
                  <a:lnTo>
                    <a:pt x="235" y="0"/>
                  </a:lnTo>
                  <a:lnTo>
                    <a:pt x="235" y="0"/>
                  </a:lnTo>
                  <a:lnTo>
                    <a:pt x="235" y="0"/>
                  </a:lnTo>
                  <a:lnTo>
                    <a:pt x="233" y="0"/>
                  </a:lnTo>
                  <a:lnTo>
                    <a:pt x="233" y="2"/>
                  </a:lnTo>
                  <a:lnTo>
                    <a:pt x="233" y="2"/>
                  </a:lnTo>
                  <a:lnTo>
                    <a:pt x="233" y="2"/>
                  </a:lnTo>
                  <a:lnTo>
                    <a:pt x="232" y="2"/>
                  </a:lnTo>
                  <a:lnTo>
                    <a:pt x="232" y="2"/>
                  </a:lnTo>
                  <a:lnTo>
                    <a:pt x="232" y="2"/>
                  </a:lnTo>
                  <a:lnTo>
                    <a:pt x="230" y="2"/>
                  </a:lnTo>
                  <a:lnTo>
                    <a:pt x="230" y="2"/>
                  </a:lnTo>
                  <a:lnTo>
                    <a:pt x="230" y="2"/>
                  </a:lnTo>
                  <a:lnTo>
                    <a:pt x="230" y="2"/>
                  </a:lnTo>
                  <a:lnTo>
                    <a:pt x="228" y="2"/>
                  </a:lnTo>
                  <a:lnTo>
                    <a:pt x="228" y="2"/>
                  </a:lnTo>
                  <a:lnTo>
                    <a:pt x="228" y="2"/>
                  </a:lnTo>
                  <a:lnTo>
                    <a:pt x="227" y="2"/>
                  </a:lnTo>
                  <a:lnTo>
                    <a:pt x="227" y="2"/>
                  </a:lnTo>
                  <a:lnTo>
                    <a:pt x="227" y="2"/>
                  </a:lnTo>
                  <a:lnTo>
                    <a:pt x="227" y="2"/>
                  </a:lnTo>
                  <a:lnTo>
                    <a:pt x="225" y="2"/>
                  </a:lnTo>
                  <a:lnTo>
                    <a:pt x="225" y="2"/>
                  </a:lnTo>
                  <a:lnTo>
                    <a:pt x="225" y="2"/>
                  </a:lnTo>
                  <a:lnTo>
                    <a:pt x="223" y="2"/>
                  </a:lnTo>
                  <a:lnTo>
                    <a:pt x="223" y="2"/>
                  </a:lnTo>
                  <a:lnTo>
                    <a:pt x="223" y="2"/>
                  </a:lnTo>
                  <a:lnTo>
                    <a:pt x="222" y="2"/>
                  </a:lnTo>
                  <a:lnTo>
                    <a:pt x="222" y="2"/>
                  </a:lnTo>
                  <a:lnTo>
                    <a:pt x="222" y="2"/>
                  </a:lnTo>
                  <a:lnTo>
                    <a:pt x="222" y="2"/>
                  </a:lnTo>
                  <a:lnTo>
                    <a:pt x="220" y="2"/>
                  </a:lnTo>
                  <a:lnTo>
                    <a:pt x="220" y="2"/>
                  </a:lnTo>
                  <a:lnTo>
                    <a:pt x="220" y="2"/>
                  </a:lnTo>
                  <a:lnTo>
                    <a:pt x="219" y="2"/>
                  </a:lnTo>
                  <a:lnTo>
                    <a:pt x="219" y="2"/>
                  </a:lnTo>
                  <a:lnTo>
                    <a:pt x="219" y="2"/>
                  </a:lnTo>
                  <a:lnTo>
                    <a:pt x="219" y="2"/>
                  </a:lnTo>
                  <a:lnTo>
                    <a:pt x="217" y="2"/>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0" y="2"/>
                  </a:lnTo>
                  <a:lnTo>
                    <a:pt x="210" y="2"/>
                  </a:lnTo>
                  <a:lnTo>
                    <a:pt x="210" y="2"/>
                  </a:lnTo>
                  <a:lnTo>
                    <a:pt x="210" y="2"/>
                  </a:lnTo>
                  <a:lnTo>
                    <a:pt x="209" y="2"/>
                  </a:lnTo>
                  <a:lnTo>
                    <a:pt x="209" y="2"/>
                  </a:lnTo>
                  <a:lnTo>
                    <a:pt x="209" y="2"/>
                  </a:lnTo>
                  <a:lnTo>
                    <a:pt x="207" y="2"/>
                  </a:lnTo>
                  <a:lnTo>
                    <a:pt x="207" y="4"/>
                  </a:lnTo>
                  <a:lnTo>
                    <a:pt x="207" y="4"/>
                  </a:lnTo>
                  <a:lnTo>
                    <a:pt x="207" y="4"/>
                  </a:lnTo>
                  <a:lnTo>
                    <a:pt x="206" y="4"/>
                  </a:lnTo>
                  <a:lnTo>
                    <a:pt x="206" y="4"/>
                  </a:lnTo>
                  <a:lnTo>
                    <a:pt x="206" y="4"/>
                  </a:lnTo>
                  <a:lnTo>
                    <a:pt x="204" y="4"/>
                  </a:lnTo>
                  <a:lnTo>
                    <a:pt x="204" y="4"/>
                  </a:lnTo>
                  <a:lnTo>
                    <a:pt x="204" y="4"/>
                  </a:lnTo>
                  <a:lnTo>
                    <a:pt x="204" y="4"/>
                  </a:lnTo>
                  <a:lnTo>
                    <a:pt x="202" y="4"/>
                  </a:lnTo>
                  <a:lnTo>
                    <a:pt x="202" y="4"/>
                  </a:lnTo>
                  <a:lnTo>
                    <a:pt x="202" y="4"/>
                  </a:lnTo>
                  <a:lnTo>
                    <a:pt x="201" y="4"/>
                  </a:lnTo>
                  <a:lnTo>
                    <a:pt x="201" y="4"/>
                  </a:lnTo>
                  <a:lnTo>
                    <a:pt x="201" y="4"/>
                  </a:lnTo>
                  <a:lnTo>
                    <a:pt x="199" y="4"/>
                  </a:lnTo>
                  <a:lnTo>
                    <a:pt x="199" y="4"/>
                  </a:lnTo>
                  <a:lnTo>
                    <a:pt x="199" y="4"/>
                  </a:lnTo>
                  <a:lnTo>
                    <a:pt x="199" y="4"/>
                  </a:lnTo>
                  <a:lnTo>
                    <a:pt x="197" y="4"/>
                  </a:lnTo>
                  <a:lnTo>
                    <a:pt x="197" y="4"/>
                  </a:lnTo>
                  <a:lnTo>
                    <a:pt x="197" y="4"/>
                  </a:lnTo>
                  <a:lnTo>
                    <a:pt x="196" y="4"/>
                  </a:lnTo>
                  <a:lnTo>
                    <a:pt x="196" y="4"/>
                  </a:lnTo>
                  <a:lnTo>
                    <a:pt x="196" y="4"/>
                  </a:lnTo>
                  <a:lnTo>
                    <a:pt x="196" y="4"/>
                  </a:lnTo>
                  <a:lnTo>
                    <a:pt x="194" y="4"/>
                  </a:lnTo>
                  <a:lnTo>
                    <a:pt x="194" y="4"/>
                  </a:lnTo>
                  <a:lnTo>
                    <a:pt x="194" y="4"/>
                  </a:lnTo>
                  <a:lnTo>
                    <a:pt x="193" y="4"/>
                  </a:lnTo>
                  <a:lnTo>
                    <a:pt x="193" y="4"/>
                  </a:lnTo>
                  <a:lnTo>
                    <a:pt x="193" y="4"/>
                  </a:lnTo>
                  <a:lnTo>
                    <a:pt x="191" y="4"/>
                  </a:lnTo>
                  <a:lnTo>
                    <a:pt x="191" y="4"/>
                  </a:lnTo>
                  <a:lnTo>
                    <a:pt x="191" y="4"/>
                  </a:lnTo>
                  <a:lnTo>
                    <a:pt x="191" y="4"/>
                  </a:lnTo>
                  <a:lnTo>
                    <a:pt x="189" y="4"/>
                  </a:lnTo>
                  <a:lnTo>
                    <a:pt x="189" y="4"/>
                  </a:lnTo>
                  <a:lnTo>
                    <a:pt x="189" y="4"/>
                  </a:lnTo>
                  <a:lnTo>
                    <a:pt x="188" y="4"/>
                  </a:lnTo>
                  <a:lnTo>
                    <a:pt x="188" y="4"/>
                  </a:lnTo>
                  <a:lnTo>
                    <a:pt x="188" y="4"/>
                  </a:lnTo>
                  <a:lnTo>
                    <a:pt x="188" y="4"/>
                  </a:lnTo>
                  <a:lnTo>
                    <a:pt x="186" y="4"/>
                  </a:lnTo>
                  <a:lnTo>
                    <a:pt x="186" y="4"/>
                  </a:lnTo>
                  <a:lnTo>
                    <a:pt x="186" y="4"/>
                  </a:lnTo>
                  <a:lnTo>
                    <a:pt x="184" y="4"/>
                  </a:lnTo>
                  <a:lnTo>
                    <a:pt x="184" y="4"/>
                  </a:lnTo>
                  <a:lnTo>
                    <a:pt x="184" y="6"/>
                  </a:lnTo>
                  <a:lnTo>
                    <a:pt x="184" y="6"/>
                  </a:lnTo>
                  <a:lnTo>
                    <a:pt x="183" y="6"/>
                  </a:lnTo>
                  <a:lnTo>
                    <a:pt x="183" y="6"/>
                  </a:lnTo>
                  <a:lnTo>
                    <a:pt x="183" y="6"/>
                  </a:lnTo>
                  <a:lnTo>
                    <a:pt x="181" y="6"/>
                  </a:lnTo>
                  <a:lnTo>
                    <a:pt x="181" y="6"/>
                  </a:lnTo>
                  <a:lnTo>
                    <a:pt x="181" y="6"/>
                  </a:lnTo>
                  <a:lnTo>
                    <a:pt x="180" y="6"/>
                  </a:lnTo>
                  <a:lnTo>
                    <a:pt x="180" y="6"/>
                  </a:lnTo>
                  <a:lnTo>
                    <a:pt x="180" y="6"/>
                  </a:lnTo>
                  <a:lnTo>
                    <a:pt x="180" y="6"/>
                  </a:lnTo>
                  <a:lnTo>
                    <a:pt x="178" y="6"/>
                  </a:lnTo>
                  <a:lnTo>
                    <a:pt x="178" y="6"/>
                  </a:lnTo>
                  <a:lnTo>
                    <a:pt x="178" y="6"/>
                  </a:lnTo>
                  <a:lnTo>
                    <a:pt x="176" y="6"/>
                  </a:lnTo>
                  <a:lnTo>
                    <a:pt x="176" y="6"/>
                  </a:lnTo>
                  <a:lnTo>
                    <a:pt x="176" y="6"/>
                  </a:lnTo>
                  <a:lnTo>
                    <a:pt x="176" y="6"/>
                  </a:lnTo>
                  <a:lnTo>
                    <a:pt x="175" y="6"/>
                  </a:lnTo>
                  <a:lnTo>
                    <a:pt x="175" y="6"/>
                  </a:lnTo>
                  <a:lnTo>
                    <a:pt x="175" y="6"/>
                  </a:lnTo>
                  <a:lnTo>
                    <a:pt x="173" y="6"/>
                  </a:lnTo>
                  <a:lnTo>
                    <a:pt x="173" y="6"/>
                  </a:lnTo>
                  <a:lnTo>
                    <a:pt x="173" y="6"/>
                  </a:lnTo>
                  <a:lnTo>
                    <a:pt x="173" y="6"/>
                  </a:lnTo>
                  <a:lnTo>
                    <a:pt x="171" y="6"/>
                  </a:lnTo>
                  <a:lnTo>
                    <a:pt x="171" y="6"/>
                  </a:lnTo>
                  <a:lnTo>
                    <a:pt x="171" y="6"/>
                  </a:lnTo>
                  <a:lnTo>
                    <a:pt x="170" y="6"/>
                  </a:lnTo>
                  <a:lnTo>
                    <a:pt x="170" y="6"/>
                  </a:lnTo>
                  <a:lnTo>
                    <a:pt x="170" y="6"/>
                  </a:lnTo>
                  <a:lnTo>
                    <a:pt x="168" y="6"/>
                  </a:lnTo>
                  <a:lnTo>
                    <a:pt x="168" y="6"/>
                  </a:lnTo>
                  <a:lnTo>
                    <a:pt x="168" y="6"/>
                  </a:lnTo>
                  <a:lnTo>
                    <a:pt x="168" y="6"/>
                  </a:lnTo>
                  <a:lnTo>
                    <a:pt x="166" y="6"/>
                  </a:lnTo>
                  <a:lnTo>
                    <a:pt x="166" y="6"/>
                  </a:lnTo>
                  <a:lnTo>
                    <a:pt x="166" y="6"/>
                  </a:lnTo>
                  <a:lnTo>
                    <a:pt x="165" y="6"/>
                  </a:lnTo>
                  <a:lnTo>
                    <a:pt x="165" y="6"/>
                  </a:lnTo>
                  <a:lnTo>
                    <a:pt x="165" y="6"/>
                  </a:lnTo>
                  <a:lnTo>
                    <a:pt x="165" y="6"/>
                  </a:lnTo>
                  <a:lnTo>
                    <a:pt x="163" y="6"/>
                  </a:lnTo>
                  <a:lnTo>
                    <a:pt x="163" y="6"/>
                  </a:lnTo>
                  <a:lnTo>
                    <a:pt x="163" y="6"/>
                  </a:lnTo>
                  <a:lnTo>
                    <a:pt x="162" y="6"/>
                  </a:lnTo>
                  <a:lnTo>
                    <a:pt x="162" y="6"/>
                  </a:lnTo>
                  <a:lnTo>
                    <a:pt x="162" y="6"/>
                  </a:lnTo>
                  <a:lnTo>
                    <a:pt x="160" y="6"/>
                  </a:lnTo>
                  <a:lnTo>
                    <a:pt x="160" y="6"/>
                  </a:lnTo>
                  <a:lnTo>
                    <a:pt x="160" y="6"/>
                  </a:lnTo>
                  <a:lnTo>
                    <a:pt x="160" y="6"/>
                  </a:lnTo>
                  <a:lnTo>
                    <a:pt x="158" y="6"/>
                  </a:lnTo>
                  <a:lnTo>
                    <a:pt x="158" y="6"/>
                  </a:lnTo>
                  <a:lnTo>
                    <a:pt x="158" y="6"/>
                  </a:lnTo>
                  <a:lnTo>
                    <a:pt x="157" y="6"/>
                  </a:lnTo>
                  <a:lnTo>
                    <a:pt x="157" y="6"/>
                  </a:lnTo>
                  <a:lnTo>
                    <a:pt x="157" y="6"/>
                  </a:lnTo>
                  <a:lnTo>
                    <a:pt x="157" y="6"/>
                  </a:lnTo>
                  <a:lnTo>
                    <a:pt x="155" y="6"/>
                  </a:lnTo>
                  <a:lnTo>
                    <a:pt x="155" y="6"/>
                  </a:lnTo>
                  <a:lnTo>
                    <a:pt x="155" y="6"/>
                  </a:lnTo>
                  <a:lnTo>
                    <a:pt x="153" y="7"/>
                  </a:lnTo>
                  <a:lnTo>
                    <a:pt x="153" y="7"/>
                  </a:lnTo>
                  <a:lnTo>
                    <a:pt x="153" y="7"/>
                  </a:lnTo>
                  <a:lnTo>
                    <a:pt x="153" y="7"/>
                  </a:lnTo>
                  <a:lnTo>
                    <a:pt x="152" y="7"/>
                  </a:lnTo>
                  <a:lnTo>
                    <a:pt x="152" y="7"/>
                  </a:lnTo>
                  <a:lnTo>
                    <a:pt x="152" y="7"/>
                  </a:lnTo>
                  <a:lnTo>
                    <a:pt x="150" y="7"/>
                  </a:lnTo>
                  <a:lnTo>
                    <a:pt x="150" y="7"/>
                  </a:lnTo>
                  <a:lnTo>
                    <a:pt x="150" y="7"/>
                  </a:lnTo>
                  <a:lnTo>
                    <a:pt x="149" y="7"/>
                  </a:lnTo>
                  <a:lnTo>
                    <a:pt x="149" y="7"/>
                  </a:lnTo>
                  <a:lnTo>
                    <a:pt x="149" y="7"/>
                  </a:lnTo>
                  <a:lnTo>
                    <a:pt x="149" y="7"/>
                  </a:lnTo>
                  <a:lnTo>
                    <a:pt x="147" y="7"/>
                  </a:lnTo>
                  <a:lnTo>
                    <a:pt x="147" y="7"/>
                  </a:lnTo>
                  <a:lnTo>
                    <a:pt x="147" y="7"/>
                  </a:lnTo>
                  <a:lnTo>
                    <a:pt x="145" y="7"/>
                  </a:lnTo>
                  <a:lnTo>
                    <a:pt x="145" y="7"/>
                  </a:lnTo>
                  <a:lnTo>
                    <a:pt x="145" y="7"/>
                  </a:lnTo>
                  <a:lnTo>
                    <a:pt x="145" y="7"/>
                  </a:lnTo>
                  <a:lnTo>
                    <a:pt x="144" y="7"/>
                  </a:lnTo>
                  <a:lnTo>
                    <a:pt x="144" y="7"/>
                  </a:lnTo>
                  <a:lnTo>
                    <a:pt x="144" y="7"/>
                  </a:lnTo>
                  <a:lnTo>
                    <a:pt x="142" y="7"/>
                  </a:lnTo>
                  <a:lnTo>
                    <a:pt x="142" y="7"/>
                  </a:lnTo>
                  <a:lnTo>
                    <a:pt x="142" y="7"/>
                  </a:lnTo>
                  <a:lnTo>
                    <a:pt x="142" y="7"/>
                  </a:lnTo>
                  <a:lnTo>
                    <a:pt x="140" y="7"/>
                  </a:lnTo>
                  <a:lnTo>
                    <a:pt x="140" y="7"/>
                  </a:lnTo>
                  <a:lnTo>
                    <a:pt x="140" y="7"/>
                  </a:lnTo>
                  <a:lnTo>
                    <a:pt x="139" y="7"/>
                  </a:lnTo>
                  <a:lnTo>
                    <a:pt x="139" y="7"/>
                  </a:lnTo>
                  <a:lnTo>
                    <a:pt x="139" y="7"/>
                  </a:lnTo>
                  <a:lnTo>
                    <a:pt x="137" y="7"/>
                  </a:lnTo>
                  <a:lnTo>
                    <a:pt x="137" y="7"/>
                  </a:lnTo>
                  <a:lnTo>
                    <a:pt x="137" y="7"/>
                  </a:lnTo>
                  <a:lnTo>
                    <a:pt x="137" y="7"/>
                  </a:lnTo>
                  <a:lnTo>
                    <a:pt x="136" y="7"/>
                  </a:lnTo>
                  <a:lnTo>
                    <a:pt x="136" y="7"/>
                  </a:lnTo>
                  <a:lnTo>
                    <a:pt x="136" y="7"/>
                  </a:lnTo>
                  <a:lnTo>
                    <a:pt x="134" y="7"/>
                  </a:lnTo>
                  <a:lnTo>
                    <a:pt x="134" y="7"/>
                  </a:lnTo>
                  <a:lnTo>
                    <a:pt x="134" y="7"/>
                  </a:lnTo>
                  <a:lnTo>
                    <a:pt x="134" y="7"/>
                  </a:lnTo>
                  <a:lnTo>
                    <a:pt x="132" y="7"/>
                  </a:lnTo>
                  <a:lnTo>
                    <a:pt x="132" y="7"/>
                  </a:lnTo>
                  <a:lnTo>
                    <a:pt x="132" y="7"/>
                  </a:lnTo>
                  <a:lnTo>
                    <a:pt x="131" y="7"/>
                  </a:lnTo>
                  <a:lnTo>
                    <a:pt x="131" y="7"/>
                  </a:lnTo>
                  <a:lnTo>
                    <a:pt x="131" y="7"/>
                  </a:lnTo>
                  <a:lnTo>
                    <a:pt x="129" y="9"/>
                  </a:lnTo>
                  <a:lnTo>
                    <a:pt x="129" y="9"/>
                  </a:lnTo>
                  <a:lnTo>
                    <a:pt x="129" y="9"/>
                  </a:lnTo>
                  <a:lnTo>
                    <a:pt x="129" y="9"/>
                  </a:lnTo>
                  <a:lnTo>
                    <a:pt x="127" y="9"/>
                  </a:lnTo>
                  <a:lnTo>
                    <a:pt x="127" y="9"/>
                  </a:lnTo>
                  <a:lnTo>
                    <a:pt x="127" y="9"/>
                  </a:lnTo>
                  <a:lnTo>
                    <a:pt x="126" y="9"/>
                  </a:lnTo>
                  <a:lnTo>
                    <a:pt x="126" y="9"/>
                  </a:lnTo>
                  <a:lnTo>
                    <a:pt x="126" y="9"/>
                  </a:lnTo>
                  <a:lnTo>
                    <a:pt x="126" y="9"/>
                  </a:lnTo>
                  <a:lnTo>
                    <a:pt x="124" y="9"/>
                  </a:lnTo>
                  <a:lnTo>
                    <a:pt x="124" y="9"/>
                  </a:lnTo>
                  <a:lnTo>
                    <a:pt x="124" y="9"/>
                  </a:lnTo>
                  <a:lnTo>
                    <a:pt x="123" y="9"/>
                  </a:lnTo>
                  <a:lnTo>
                    <a:pt x="123" y="9"/>
                  </a:lnTo>
                  <a:lnTo>
                    <a:pt x="123" y="9"/>
                  </a:lnTo>
                  <a:lnTo>
                    <a:pt x="123" y="9"/>
                  </a:lnTo>
                  <a:lnTo>
                    <a:pt x="121" y="9"/>
                  </a:lnTo>
                  <a:lnTo>
                    <a:pt x="121" y="9"/>
                  </a:lnTo>
                  <a:lnTo>
                    <a:pt x="121" y="9"/>
                  </a:lnTo>
                  <a:lnTo>
                    <a:pt x="119" y="9"/>
                  </a:lnTo>
                  <a:lnTo>
                    <a:pt x="119" y="9"/>
                  </a:lnTo>
                  <a:lnTo>
                    <a:pt x="119" y="9"/>
                  </a:lnTo>
                  <a:lnTo>
                    <a:pt x="118" y="9"/>
                  </a:lnTo>
                  <a:lnTo>
                    <a:pt x="118" y="9"/>
                  </a:lnTo>
                  <a:lnTo>
                    <a:pt x="118" y="9"/>
                  </a:lnTo>
                  <a:lnTo>
                    <a:pt x="118" y="9"/>
                  </a:lnTo>
                  <a:lnTo>
                    <a:pt x="116" y="9"/>
                  </a:lnTo>
                  <a:lnTo>
                    <a:pt x="116" y="9"/>
                  </a:lnTo>
                  <a:lnTo>
                    <a:pt x="116" y="9"/>
                  </a:lnTo>
                  <a:lnTo>
                    <a:pt x="114" y="9"/>
                  </a:lnTo>
                  <a:lnTo>
                    <a:pt x="114" y="9"/>
                  </a:lnTo>
                  <a:lnTo>
                    <a:pt x="114" y="9"/>
                  </a:lnTo>
                  <a:lnTo>
                    <a:pt x="114" y="9"/>
                  </a:lnTo>
                  <a:lnTo>
                    <a:pt x="113" y="9"/>
                  </a:lnTo>
                  <a:lnTo>
                    <a:pt x="113" y="9"/>
                  </a:lnTo>
                  <a:lnTo>
                    <a:pt x="113" y="9"/>
                  </a:lnTo>
                  <a:lnTo>
                    <a:pt x="111" y="9"/>
                  </a:lnTo>
                  <a:lnTo>
                    <a:pt x="111" y="9"/>
                  </a:lnTo>
                  <a:lnTo>
                    <a:pt x="111" y="9"/>
                  </a:lnTo>
                  <a:lnTo>
                    <a:pt x="111" y="9"/>
                  </a:lnTo>
                  <a:lnTo>
                    <a:pt x="110" y="9"/>
                  </a:lnTo>
                  <a:lnTo>
                    <a:pt x="110" y="9"/>
                  </a:lnTo>
                  <a:lnTo>
                    <a:pt x="110" y="9"/>
                  </a:lnTo>
                  <a:lnTo>
                    <a:pt x="108" y="9"/>
                  </a:lnTo>
                  <a:lnTo>
                    <a:pt x="108" y="9"/>
                  </a:lnTo>
                  <a:lnTo>
                    <a:pt x="108" y="9"/>
                  </a:lnTo>
                  <a:lnTo>
                    <a:pt x="106" y="9"/>
                  </a:lnTo>
                  <a:lnTo>
                    <a:pt x="106" y="9"/>
                  </a:lnTo>
                  <a:lnTo>
                    <a:pt x="106" y="9"/>
                  </a:lnTo>
                  <a:lnTo>
                    <a:pt x="106" y="9"/>
                  </a:lnTo>
                  <a:lnTo>
                    <a:pt x="105" y="9"/>
                  </a:lnTo>
                  <a:lnTo>
                    <a:pt x="105" y="9"/>
                  </a:lnTo>
                  <a:lnTo>
                    <a:pt x="105" y="11"/>
                  </a:lnTo>
                  <a:lnTo>
                    <a:pt x="103" y="11"/>
                  </a:lnTo>
                  <a:lnTo>
                    <a:pt x="103" y="11"/>
                  </a:lnTo>
                  <a:lnTo>
                    <a:pt x="103" y="11"/>
                  </a:lnTo>
                  <a:lnTo>
                    <a:pt x="103" y="11"/>
                  </a:lnTo>
                  <a:lnTo>
                    <a:pt x="101" y="11"/>
                  </a:lnTo>
                  <a:lnTo>
                    <a:pt x="101" y="11"/>
                  </a:lnTo>
                  <a:lnTo>
                    <a:pt x="101" y="11"/>
                  </a:lnTo>
                  <a:lnTo>
                    <a:pt x="100" y="11"/>
                  </a:lnTo>
                  <a:lnTo>
                    <a:pt x="100" y="11"/>
                  </a:lnTo>
                  <a:lnTo>
                    <a:pt x="100" y="11"/>
                  </a:lnTo>
                  <a:lnTo>
                    <a:pt x="98" y="11"/>
                  </a:lnTo>
                  <a:lnTo>
                    <a:pt x="98" y="11"/>
                  </a:lnTo>
                  <a:lnTo>
                    <a:pt x="98" y="11"/>
                  </a:lnTo>
                  <a:lnTo>
                    <a:pt x="98" y="11"/>
                  </a:lnTo>
                  <a:lnTo>
                    <a:pt x="97" y="11"/>
                  </a:lnTo>
                  <a:lnTo>
                    <a:pt x="97" y="11"/>
                  </a:lnTo>
                  <a:lnTo>
                    <a:pt x="97" y="11"/>
                  </a:lnTo>
                  <a:lnTo>
                    <a:pt x="95" y="11"/>
                  </a:lnTo>
                  <a:lnTo>
                    <a:pt x="95" y="11"/>
                  </a:lnTo>
                  <a:lnTo>
                    <a:pt x="95" y="11"/>
                  </a:lnTo>
                  <a:lnTo>
                    <a:pt x="95" y="11"/>
                  </a:lnTo>
                  <a:lnTo>
                    <a:pt x="93" y="11"/>
                  </a:lnTo>
                  <a:lnTo>
                    <a:pt x="93" y="11"/>
                  </a:lnTo>
                  <a:lnTo>
                    <a:pt x="93" y="11"/>
                  </a:lnTo>
                  <a:lnTo>
                    <a:pt x="92" y="11"/>
                  </a:lnTo>
                  <a:lnTo>
                    <a:pt x="92" y="11"/>
                  </a:lnTo>
                  <a:lnTo>
                    <a:pt x="92" y="11"/>
                  </a:lnTo>
                  <a:lnTo>
                    <a:pt x="92" y="11"/>
                  </a:lnTo>
                  <a:lnTo>
                    <a:pt x="90" y="11"/>
                  </a:lnTo>
                  <a:lnTo>
                    <a:pt x="90" y="11"/>
                  </a:lnTo>
                  <a:lnTo>
                    <a:pt x="90" y="11"/>
                  </a:lnTo>
                  <a:lnTo>
                    <a:pt x="88" y="11"/>
                  </a:lnTo>
                  <a:lnTo>
                    <a:pt x="88" y="11"/>
                  </a:lnTo>
                  <a:lnTo>
                    <a:pt x="88" y="11"/>
                  </a:lnTo>
                  <a:lnTo>
                    <a:pt x="87" y="11"/>
                  </a:lnTo>
                  <a:lnTo>
                    <a:pt x="87" y="11"/>
                  </a:lnTo>
                  <a:lnTo>
                    <a:pt x="87" y="11"/>
                  </a:lnTo>
                  <a:lnTo>
                    <a:pt x="87" y="13"/>
                  </a:lnTo>
                  <a:lnTo>
                    <a:pt x="85" y="13"/>
                  </a:lnTo>
                  <a:lnTo>
                    <a:pt x="85" y="13"/>
                  </a:lnTo>
                  <a:lnTo>
                    <a:pt x="85" y="13"/>
                  </a:lnTo>
                  <a:lnTo>
                    <a:pt x="83" y="13"/>
                  </a:lnTo>
                  <a:lnTo>
                    <a:pt x="83" y="13"/>
                  </a:lnTo>
                  <a:lnTo>
                    <a:pt x="83" y="13"/>
                  </a:lnTo>
                  <a:lnTo>
                    <a:pt x="83" y="13"/>
                  </a:lnTo>
                  <a:lnTo>
                    <a:pt x="82" y="13"/>
                  </a:lnTo>
                  <a:lnTo>
                    <a:pt x="82" y="13"/>
                  </a:lnTo>
                  <a:lnTo>
                    <a:pt x="82" y="13"/>
                  </a:lnTo>
                  <a:lnTo>
                    <a:pt x="80" y="13"/>
                  </a:lnTo>
                  <a:lnTo>
                    <a:pt x="80" y="13"/>
                  </a:lnTo>
                  <a:lnTo>
                    <a:pt x="80" y="13"/>
                  </a:lnTo>
                  <a:lnTo>
                    <a:pt x="80" y="13"/>
                  </a:lnTo>
                  <a:lnTo>
                    <a:pt x="79" y="13"/>
                  </a:lnTo>
                  <a:lnTo>
                    <a:pt x="79" y="13"/>
                  </a:lnTo>
                  <a:lnTo>
                    <a:pt x="79" y="13"/>
                  </a:lnTo>
                  <a:lnTo>
                    <a:pt x="77" y="13"/>
                  </a:lnTo>
                  <a:lnTo>
                    <a:pt x="77" y="13"/>
                  </a:lnTo>
                  <a:lnTo>
                    <a:pt x="77" y="13"/>
                  </a:lnTo>
                  <a:lnTo>
                    <a:pt x="75" y="13"/>
                  </a:lnTo>
                  <a:lnTo>
                    <a:pt x="75" y="13"/>
                  </a:lnTo>
                  <a:lnTo>
                    <a:pt x="75" y="13"/>
                  </a:lnTo>
                  <a:lnTo>
                    <a:pt x="75" y="13"/>
                  </a:lnTo>
                  <a:lnTo>
                    <a:pt x="74" y="13"/>
                  </a:lnTo>
                  <a:lnTo>
                    <a:pt x="74" y="13"/>
                  </a:lnTo>
                  <a:lnTo>
                    <a:pt x="74" y="13"/>
                  </a:lnTo>
                  <a:lnTo>
                    <a:pt x="72" y="13"/>
                  </a:lnTo>
                  <a:lnTo>
                    <a:pt x="72" y="13"/>
                  </a:lnTo>
                  <a:lnTo>
                    <a:pt x="72" y="13"/>
                  </a:lnTo>
                  <a:lnTo>
                    <a:pt x="72" y="13"/>
                  </a:lnTo>
                  <a:lnTo>
                    <a:pt x="70" y="13"/>
                  </a:lnTo>
                  <a:lnTo>
                    <a:pt x="70" y="13"/>
                  </a:lnTo>
                  <a:lnTo>
                    <a:pt x="70" y="13"/>
                  </a:lnTo>
                  <a:lnTo>
                    <a:pt x="69" y="13"/>
                  </a:lnTo>
                  <a:lnTo>
                    <a:pt x="69" y="13"/>
                  </a:lnTo>
                  <a:lnTo>
                    <a:pt x="69" y="13"/>
                  </a:lnTo>
                  <a:lnTo>
                    <a:pt x="67" y="14"/>
                  </a:lnTo>
                  <a:lnTo>
                    <a:pt x="67" y="14"/>
                  </a:lnTo>
                  <a:lnTo>
                    <a:pt x="67" y="14"/>
                  </a:lnTo>
                  <a:lnTo>
                    <a:pt x="67" y="14"/>
                  </a:lnTo>
                  <a:lnTo>
                    <a:pt x="66" y="14"/>
                  </a:lnTo>
                  <a:lnTo>
                    <a:pt x="66" y="14"/>
                  </a:lnTo>
                  <a:lnTo>
                    <a:pt x="66" y="14"/>
                  </a:lnTo>
                  <a:lnTo>
                    <a:pt x="64"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6" y="14"/>
                  </a:lnTo>
                  <a:lnTo>
                    <a:pt x="56" y="14"/>
                  </a:lnTo>
                  <a:lnTo>
                    <a:pt x="56" y="14"/>
                  </a:lnTo>
                  <a:lnTo>
                    <a:pt x="56" y="14"/>
                  </a:lnTo>
                  <a:lnTo>
                    <a:pt x="54" y="14"/>
                  </a:lnTo>
                  <a:lnTo>
                    <a:pt x="54" y="14"/>
                  </a:lnTo>
                  <a:lnTo>
                    <a:pt x="54" y="14"/>
                  </a:lnTo>
                  <a:lnTo>
                    <a:pt x="53" y="14"/>
                  </a:lnTo>
                  <a:lnTo>
                    <a:pt x="53" y="14"/>
                  </a:lnTo>
                  <a:lnTo>
                    <a:pt x="53" y="14"/>
                  </a:lnTo>
                  <a:lnTo>
                    <a:pt x="53" y="14"/>
                  </a:lnTo>
                  <a:lnTo>
                    <a:pt x="51" y="14"/>
                  </a:lnTo>
                  <a:lnTo>
                    <a:pt x="51" y="14"/>
                  </a:lnTo>
                  <a:lnTo>
                    <a:pt x="51" y="14"/>
                  </a:lnTo>
                  <a:lnTo>
                    <a:pt x="49" y="14"/>
                  </a:lnTo>
                  <a:lnTo>
                    <a:pt x="49" y="14"/>
                  </a:lnTo>
                  <a:lnTo>
                    <a:pt x="49" y="14"/>
                  </a:lnTo>
                  <a:lnTo>
                    <a:pt x="49" y="14"/>
                  </a:lnTo>
                  <a:lnTo>
                    <a:pt x="48" y="14"/>
                  </a:lnTo>
                  <a:lnTo>
                    <a:pt x="48" y="14"/>
                  </a:lnTo>
                  <a:lnTo>
                    <a:pt x="48" y="14"/>
                  </a:lnTo>
                  <a:lnTo>
                    <a:pt x="46" y="14"/>
                  </a:lnTo>
                  <a:lnTo>
                    <a:pt x="46" y="14"/>
                  </a:lnTo>
                  <a:lnTo>
                    <a:pt x="46" y="14"/>
                  </a:lnTo>
                  <a:lnTo>
                    <a:pt x="44" y="14"/>
                  </a:lnTo>
                  <a:lnTo>
                    <a:pt x="44" y="14"/>
                  </a:lnTo>
                  <a:lnTo>
                    <a:pt x="44" y="16"/>
                  </a:lnTo>
                  <a:lnTo>
                    <a:pt x="44" y="16"/>
                  </a:lnTo>
                  <a:lnTo>
                    <a:pt x="43" y="16"/>
                  </a:lnTo>
                  <a:lnTo>
                    <a:pt x="43" y="16"/>
                  </a:lnTo>
                  <a:lnTo>
                    <a:pt x="43" y="16"/>
                  </a:lnTo>
                  <a:lnTo>
                    <a:pt x="41" y="16"/>
                  </a:lnTo>
                  <a:lnTo>
                    <a:pt x="41" y="16"/>
                  </a:lnTo>
                  <a:lnTo>
                    <a:pt x="41" y="16"/>
                  </a:lnTo>
                  <a:lnTo>
                    <a:pt x="41" y="16"/>
                  </a:lnTo>
                  <a:lnTo>
                    <a:pt x="40" y="16"/>
                  </a:lnTo>
                  <a:lnTo>
                    <a:pt x="40" y="16"/>
                  </a:lnTo>
                  <a:lnTo>
                    <a:pt x="40" y="16"/>
                  </a:lnTo>
                  <a:lnTo>
                    <a:pt x="38" y="16"/>
                  </a:lnTo>
                  <a:lnTo>
                    <a:pt x="38" y="16"/>
                  </a:lnTo>
                  <a:lnTo>
                    <a:pt x="38" y="16"/>
                  </a:lnTo>
                  <a:lnTo>
                    <a:pt x="38" y="16"/>
                  </a:lnTo>
                  <a:lnTo>
                    <a:pt x="36" y="16"/>
                  </a:lnTo>
                  <a:lnTo>
                    <a:pt x="36" y="16"/>
                  </a:lnTo>
                  <a:lnTo>
                    <a:pt x="36" y="16"/>
                  </a:lnTo>
                  <a:lnTo>
                    <a:pt x="35" y="16"/>
                  </a:lnTo>
                  <a:lnTo>
                    <a:pt x="35" y="16"/>
                  </a:lnTo>
                  <a:lnTo>
                    <a:pt x="35" y="16"/>
                  </a:lnTo>
                  <a:lnTo>
                    <a:pt x="33" y="16"/>
                  </a:lnTo>
                  <a:lnTo>
                    <a:pt x="33" y="16"/>
                  </a:lnTo>
                  <a:lnTo>
                    <a:pt x="33" y="16"/>
                  </a:lnTo>
                  <a:lnTo>
                    <a:pt x="33" y="16"/>
                  </a:lnTo>
                  <a:lnTo>
                    <a:pt x="31" y="16"/>
                  </a:lnTo>
                  <a:lnTo>
                    <a:pt x="31" y="16"/>
                  </a:lnTo>
                  <a:lnTo>
                    <a:pt x="31" y="16"/>
                  </a:lnTo>
                  <a:lnTo>
                    <a:pt x="30" y="16"/>
                  </a:lnTo>
                  <a:lnTo>
                    <a:pt x="30" y="16"/>
                  </a:lnTo>
                  <a:lnTo>
                    <a:pt x="30" y="16"/>
                  </a:lnTo>
                  <a:lnTo>
                    <a:pt x="30" y="16"/>
                  </a:lnTo>
                  <a:lnTo>
                    <a:pt x="28" y="16"/>
                  </a:lnTo>
                  <a:lnTo>
                    <a:pt x="28" y="16"/>
                  </a:lnTo>
                  <a:lnTo>
                    <a:pt x="28" y="16"/>
                  </a:lnTo>
                  <a:lnTo>
                    <a:pt x="27" y="16"/>
                  </a:lnTo>
                  <a:lnTo>
                    <a:pt x="27" y="16"/>
                  </a:lnTo>
                  <a:lnTo>
                    <a:pt x="27" y="16"/>
                  </a:lnTo>
                  <a:lnTo>
                    <a:pt x="25" y="16"/>
                  </a:lnTo>
                  <a:lnTo>
                    <a:pt x="25" y="16"/>
                  </a:lnTo>
                  <a:lnTo>
                    <a:pt x="25" y="16"/>
                  </a:lnTo>
                  <a:lnTo>
                    <a:pt x="25" y="16"/>
                  </a:lnTo>
                  <a:lnTo>
                    <a:pt x="23" y="16"/>
                  </a:lnTo>
                  <a:lnTo>
                    <a:pt x="23" y="16"/>
                  </a:lnTo>
                  <a:lnTo>
                    <a:pt x="23" y="16"/>
                  </a:lnTo>
                  <a:lnTo>
                    <a:pt x="22" y="16"/>
                  </a:lnTo>
                  <a:lnTo>
                    <a:pt x="22" y="16"/>
                  </a:lnTo>
                  <a:lnTo>
                    <a:pt x="22" y="16"/>
                  </a:lnTo>
                  <a:lnTo>
                    <a:pt x="22" y="16"/>
                  </a:lnTo>
                  <a:lnTo>
                    <a:pt x="20" y="16"/>
                  </a:lnTo>
                  <a:lnTo>
                    <a:pt x="20" y="16"/>
                  </a:lnTo>
                  <a:lnTo>
                    <a:pt x="20" y="16"/>
                  </a:lnTo>
                  <a:lnTo>
                    <a:pt x="18" y="16"/>
                  </a:lnTo>
                  <a:lnTo>
                    <a:pt x="18" y="16"/>
                  </a:lnTo>
                  <a:lnTo>
                    <a:pt x="18" y="16"/>
                  </a:lnTo>
                  <a:lnTo>
                    <a:pt x="18" y="18"/>
                  </a:lnTo>
                  <a:lnTo>
                    <a:pt x="17" y="18"/>
                  </a:lnTo>
                  <a:lnTo>
                    <a:pt x="17" y="18"/>
                  </a:lnTo>
                  <a:lnTo>
                    <a:pt x="17" y="18"/>
                  </a:lnTo>
                  <a:lnTo>
                    <a:pt x="15" y="18"/>
                  </a:lnTo>
                  <a:lnTo>
                    <a:pt x="15" y="18"/>
                  </a:lnTo>
                  <a:lnTo>
                    <a:pt x="15" y="18"/>
                  </a:lnTo>
                  <a:lnTo>
                    <a:pt x="13" y="18"/>
                  </a:lnTo>
                  <a:lnTo>
                    <a:pt x="13" y="18"/>
                  </a:lnTo>
                  <a:lnTo>
                    <a:pt x="13" y="18"/>
                  </a:lnTo>
                  <a:lnTo>
                    <a:pt x="13" y="18"/>
                  </a:lnTo>
                  <a:lnTo>
                    <a:pt x="12" y="18"/>
                  </a:lnTo>
                  <a:lnTo>
                    <a:pt x="12" y="18"/>
                  </a:lnTo>
                  <a:lnTo>
                    <a:pt x="12" y="18"/>
                  </a:lnTo>
                  <a:lnTo>
                    <a:pt x="10" y="18"/>
                  </a:lnTo>
                  <a:lnTo>
                    <a:pt x="10" y="18"/>
                  </a:lnTo>
                  <a:lnTo>
                    <a:pt x="10" y="18"/>
                  </a:lnTo>
                  <a:lnTo>
                    <a:pt x="10" y="18"/>
                  </a:lnTo>
                  <a:lnTo>
                    <a:pt x="9" y="18"/>
                  </a:lnTo>
                  <a:lnTo>
                    <a:pt x="9" y="18"/>
                  </a:lnTo>
                  <a:lnTo>
                    <a:pt x="9" y="18"/>
                  </a:lnTo>
                  <a:lnTo>
                    <a:pt x="7" y="18"/>
                  </a:lnTo>
                  <a:lnTo>
                    <a:pt x="7" y="18"/>
                  </a:lnTo>
                  <a:lnTo>
                    <a:pt x="7" y="18"/>
                  </a:lnTo>
                  <a:lnTo>
                    <a:pt x="7" y="18"/>
                  </a:lnTo>
                  <a:lnTo>
                    <a:pt x="5" y="18"/>
                  </a:lnTo>
                  <a:lnTo>
                    <a:pt x="5" y="18"/>
                  </a:lnTo>
                  <a:lnTo>
                    <a:pt x="5" y="18"/>
                  </a:lnTo>
                  <a:lnTo>
                    <a:pt x="4" y="18"/>
                  </a:lnTo>
                  <a:lnTo>
                    <a:pt x="4" y="18"/>
                  </a:lnTo>
                  <a:lnTo>
                    <a:pt x="4" y="18"/>
                  </a:lnTo>
                  <a:lnTo>
                    <a:pt x="2" y="18"/>
                  </a:lnTo>
                  <a:lnTo>
                    <a:pt x="2" y="18"/>
                  </a:lnTo>
                  <a:lnTo>
                    <a:pt x="2" y="18"/>
                  </a:lnTo>
                  <a:lnTo>
                    <a:pt x="2" y="18"/>
                  </a:lnTo>
                  <a:lnTo>
                    <a:pt x="0" y="20"/>
                  </a:lnTo>
                  <a:lnTo>
                    <a:pt x="0" y="20"/>
                  </a:lnTo>
                  <a:lnTo>
                    <a:pt x="0" y="2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75" name=""/>
            <p:cNvSpPr/>
            <p:nvPr/>
          </p:nvSpPr>
          <p:spPr>
            <a:xfrm>
              <a:off x="3065400" y="6202440"/>
              <a:ext cx="189000" cy="15840"/>
            </a:xfrm>
            <a:custGeom>
              <a:avLst/>
              <a:gdLst/>
              <a:ahLst/>
              <a:rect l="l" t="t" r="r" b="b"/>
              <a:pathLst>
                <a:path w="238" h="20">
                  <a:moveTo>
                    <a:pt x="0" y="20"/>
                  </a:moveTo>
                  <a:lnTo>
                    <a:pt x="0" y="20"/>
                  </a:lnTo>
                  <a:lnTo>
                    <a:pt x="0" y="20"/>
                  </a:lnTo>
                  <a:lnTo>
                    <a:pt x="0" y="20"/>
                  </a:lnTo>
                  <a:lnTo>
                    <a:pt x="2" y="18"/>
                  </a:lnTo>
                  <a:lnTo>
                    <a:pt x="2" y="18"/>
                  </a:lnTo>
                  <a:lnTo>
                    <a:pt x="2" y="18"/>
                  </a:lnTo>
                  <a:lnTo>
                    <a:pt x="2" y="18"/>
                  </a:lnTo>
                  <a:lnTo>
                    <a:pt x="4" y="18"/>
                  </a:lnTo>
                  <a:lnTo>
                    <a:pt x="4" y="18"/>
                  </a:lnTo>
                  <a:lnTo>
                    <a:pt x="4" y="18"/>
                  </a:lnTo>
                  <a:lnTo>
                    <a:pt x="5" y="18"/>
                  </a:lnTo>
                  <a:lnTo>
                    <a:pt x="5" y="18"/>
                  </a:lnTo>
                  <a:lnTo>
                    <a:pt x="5" y="18"/>
                  </a:lnTo>
                  <a:lnTo>
                    <a:pt x="7"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8" y="18"/>
                  </a:lnTo>
                  <a:lnTo>
                    <a:pt x="18" y="16"/>
                  </a:lnTo>
                  <a:lnTo>
                    <a:pt x="18" y="16"/>
                  </a:lnTo>
                  <a:lnTo>
                    <a:pt x="18" y="16"/>
                  </a:lnTo>
                  <a:lnTo>
                    <a:pt x="20" y="16"/>
                  </a:lnTo>
                  <a:lnTo>
                    <a:pt x="20" y="16"/>
                  </a:lnTo>
                  <a:lnTo>
                    <a:pt x="20" y="16"/>
                  </a:lnTo>
                  <a:lnTo>
                    <a:pt x="22" y="16"/>
                  </a:lnTo>
                  <a:lnTo>
                    <a:pt x="22" y="16"/>
                  </a:lnTo>
                  <a:lnTo>
                    <a:pt x="22" y="16"/>
                  </a:lnTo>
                  <a:lnTo>
                    <a:pt x="22" y="16"/>
                  </a:lnTo>
                  <a:lnTo>
                    <a:pt x="23" y="16"/>
                  </a:lnTo>
                  <a:lnTo>
                    <a:pt x="23" y="16"/>
                  </a:lnTo>
                  <a:lnTo>
                    <a:pt x="23" y="16"/>
                  </a:lnTo>
                  <a:lnTo>
                    <a:pt x="25" y="16"/>
                  </a:lnTo>
                  <a:lnTo>
                    <a:pt x="25" y="16"/>
                  </a:lnTo>
                  <a:lnTo>
                    <a:pt x="25" y="16"/>
                  </a:lnTo>
                  <a:lnTo>
                    <a:pt x="25" y="16"/>
                  </a:lnTo>
                  <a:lnTo>
                    <a:pt x="27" y="16"/>
                  </a:lnTo>
                  <a:lnTo>
                    <a:pt x="27" y="16"/>
                  </a:lnTo>
                  <a:lnTo>
                    <a:pt x="27"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8" y="16"/>
                  </a:lnTo>
                  <a:lnTo>
                    <a:pt x="38" y="16"/>
                  </a:lnTo>
                  <a:lnTo>
                    <a:pt x="38" y="16"/>
                  </a:lnTo>
                  <a:lnTo>
                    <a:pt x="38" y="16"/>
                  </a:lnTo>
                  <a:lnTo>
                    <a:pt x="40" y="16"/>
                  </a:lnTo>
                  <a:lnTo>
                    <a:pt x="40" y="16"/>
                  </a:lnTo>
                  <a:lnTo>
                    <a:pt x="40" y="16"/>
                  </a:lnTo>
                  <a:lnTo>
                    <a:pt x="41" y="16"/>
                  </a:lnTo>
                  <a:lnTo>
                    <a:pt x="41" y="16"/>
                  </a:lnTo>
                  <a:lnTo>
                    <a:pt x="41" y="16"/>
                  </a:lnTo>
                  <a:lnTo>
                    <a:pt x="41" y="16"/>
                  </a:lnTo>
                  <a:lnTo>
                    <a:pt x="43" y="16"/>
                  </a:lnTo>
                  <a:lnTo>
                    <a:pt x="43" y="16"/>
                  </a:lnTo>
                  <a:lnTo>
                    <a:pt x="43" y="16"/>
                  </a:lnTo>
                  <a:lnTo>
                    <a:pt x="44" y="16"/>
                  </a:lnTo>
                  <a:lnTo>
                    <a:pt x="44" y="16"/>
                  </a:lnTo>
                  <a:lnTo>
                    <a:pt x="44" y="14"/>
                  </a:lnTo>
                  <a:lnTo>
                    <a:pt x="44" y="14"/>
                  </a:lnTo>
                  <a:lnTo>
                    <a:pt x="46" y="14"/>
                  </a:lnTo>
                  <a:lnTo>
                    <a:pt x="46" y="14"/>
                  </a:lnTo>
                  <a:lnTo>
                    <a:pt x="46" y="14"/>
                  </a:lnTo>
                  <a:lnTo>
                    <a:pt x="48" y="14"/>
                  </a:lnTo>
                  <a:lnTo>
                    <a:pt x="48" y="14"/>
                  </a:lnTo>
                  <a:lnTo>
                    <a:pt x="48" y="14"/>
                  </a:lnTo>
                  <a:lnTo>
                    <a:pt x="49" y="14"/>
                  </a:lnTo>
                  <a:lnTo>
                    <a:pt x="49" y="14"/>
                  </a:lnTo>
                  <a:lnTo>
                    <a:pt x="49" y="14"/>
                  </a:lnTo>
                  <a:lnTo>
                    <a:pt x="49" y="14"/>
                  </a:lnTo>
                  <a:lnTo>
                    <a:pt x="51" y="14"/>
                  </a:lnTo>
                  <a:lnTo>
                    <a:pt x="51" y="14"/>
                  </a:lnTo>
                  <a:lnTo>
                    <a:pt x="51" y="14"/>
                  </a:lnTo>
                  <a:lnTo>
                    <a:pt x="53" y="14"/>
                  </a:lnTo>
                  <a:lnTo>
                    <a:pt x="53" y="14"/>
                  </a:lnTo>
                  <a:lnTo>
                    <a:pt x="53" y="14"/>
                  </a:lnTo>
                  <a:lnTo>
                    <a:pt x="53"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6" y="14"/>
                  </a:lnTo>
                  <a:lnTo>
                    <a:pt x="66" y="14"/>
                  </a:lnTo>
                  <a:lnTo>
                    <a:pt x="66" y="14"/>
                  </a:lnTo>
                  <a:lnTo>
                    <a:pt x="67" y="14"/>
                  </a:lnTo>
                  <a:lnTo>
                    <a:pt x="67" y="14"/>
                  </a:lnTo>
                  <a:lnTo>
                    <a:pt x="67" y="14"/>
                  </a:lnTo>
                  <a:lnTo>
                    <a:pt x="67" y="14"/>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9" y="13"/>
                  </a:lnTo>
                  <a:lnTo>
                    <a:pt x="79" y="13"/>
                  </a:lnTo>
                  <a:lnTo>
                    <a:pt x="79" y="13"/>
                  </a:lnTo>
                  <a:lnTo>
                    <a:pt x="80"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1"/>
                  </a:lnTo>
                  <a:lnTo>
                    <a:pt x="87" y="11"/>
                  </a:lnTo>
                  <a:lnTo>
                    <a:pt x="87" y="11"/>
                  </a:lnTo>
                  <a:lnTo>
                    <a:pt x="88" y="11"/>
                  </a:lnTo>
                  <a:lnTo>
                    <a:pt x="88" y="11"/>
                  </a:lnTo>
                  <a:lnTo>
                    <a:pt x="88" y="11"/>
                  </a:lnTo>
                  <a:lnTo>
                    <a:pt x="90" y="11"/>
                  </a:lnTo>
                  <a:lnTo>
                    <a:pt x="90" y="11"/>
                  </a:lnTo>
                  <a:lnTo>
                    <a:pt x="90" y="11"/>
                  </a:lnTo>
                  <a:lnTo>
                    <a:pt x="92" y="11"/>
                  </a:lnTo>
                  <a:lnTo>
                    <a:pt x="92" y="11"/>
                  </a:lnTo>
                  <a:lnTo>
                    <a:pt x="92" y="11"/>
                  </a:lnTo>
                  <a:lnTo>
                    <a:pt x="92" y="11"/>
                  </a:lnTo>
                  <a:lnTo>
                    <a:pt x="93" y="11"/>
                  </a:lnTo>
                  <a:lnTo>
                    <a:pt x="93" y="11"/>
                  </a:lnTo>
                  <a:lnTo>
                    <a:pt x="93" y="11"/>
                  </a:lnTo>
                  <a:lnTo>
                    <a:pt x="95" y="11"/>
                  </a:lnTo>
                  <a:lnTo>
                    <a:pt x="95" y="11"/>
                  </a:lnTo>
                  <a:lnTo>
                    <a:pt x="95" y="11"/>
                  </a:lnTo>
                  <a:lnTo>
                    <a:pt x="95" y="11"/>
                  </a:lnTo>
                  <a:lnTo>
                    <a:pt x="97" y="11"/>
                  </a:lnTo>
                  <a:lnTo>
                    <a:pt x="97" y="11"/>
                  </a:lnTo>
                  <a:lnTo>
                    <a:pt x="97"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9"/>
                  </a:lnTo>
                  <a:lnTo>
                    <a:pt x="105" y="9"/>
                  </a:lnTo>
                  <a:lnTo>
                    <a:pt x="106" y="9"/>
                  </a:lnTo>
                  <a:lnTo>
                    <a:pt x="106" y="9"/>
                  </a:lnTo>
                  <a:lnTo>
                    <a:pt x="106" y="9"/>
                  </a:lnTo>
                  <a:lnTo>
                    <a:pt x="106" y="9"/>
                  </a:lnTo>
                  <a:lnTo>
                    <a:pt x="108" y="9"/>
                  </a:lnTo>
                  <a:lnTo>
                    <a:pt x="108" y="9"/>
                  </a:lnTo>
                  <a:lnTo>
                    <a:pt x="108" y="9"/>
                  </a:lnTo>
                  <a:lnTo>
                    <a:pt x="110" y="9"/>
                  </a:lnTo>
                  <a:lnTo>
                    <a:pt x="110" y="9"/>
                  </a:lnTo>
                  <a:lnTo>
                    <a:pt x="110" y="9"/>
                  </a:lnTo>
                  <a:lnTo>
                    <a:pt x="111" y="9"/>
                  </a:lnTo>
                  <a:lnTo>
                    <a:pt x="111" y="9"/>
                  </a:lnTo>
                  <a:lnTo>
                    <a:pt x="111" y="9"/>
                  </a:lnTo>
                  <a:lnTo>
                    <a:pt x="111" y="9"/>
                  </a:lnTo>
                  <a:lnTo>
                    <a:pt x="113" y="9"/>
                  </a:lnTo>
                  <a:lnTo>
                    <a:pt x="113" y="9"/>
                  </a:lnTo>
                  <a:lnTo>
                    <a:pt x="113" y="9"/>
                  </a:lnTo>
                  <a:lnTo>
                    <a:pt x="114" y="9"/>
                  </a:lnTo>
                  <a:lnTo>
                    <a:pt x="114" y="9"/>
                  </a:lnTo>
                  <a:lnTo>
                    <a:pt x="114" y="9"/>
                  </a:lnTo>
                  <a:lnTo>
                    <a:pt x="114" y="9"/>
                  </a:lnTo>
                  <a:lnTo>
                    <a:pt x="116" y="9"/>
                  </a:lnTo>
                  <a:lnTo>
                    <a:pt x="116" y="9"/>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3" y="9"/>
                  </a:lnTo>
                  <a:lnTo>
                    <a:pt x="123" y="9"/>
                  </a:lnTo>
                  <a:lnTo>
                    <a:pt x="123" y="9"/>
                  </a:lnTo>
                  <a:lnTo>
                    <a:pt x="123"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7"/>
                  </a:lnTo>
                  <a:lnTo>
                    <a:pt x="131" y="7"/>
                  </a:lnTo>
                  <a:lnTo>
                    <a:pt x="131" y="7"/>
                  </a:lnTo>
                  <a:lnTo>
                    <a:pt x="132" y="7"/>
                  </a:lnTo>
                  <a:lnTo>
                    <a:pt x="132" y="7"/>
                  </a:lnTo>
                  <a:lnTo>
                    <a:pt x="132" y="7"/>
                  </a:lnTo>
                  <a:lnTo>
                    <a:pt x="134" y="7"/>
                  </a:lnTo>
                  <a:lnTo>
                    <a:pt x="134" y="7"/>
                  </a:lnTo>
                  <a:lnTo>
                    <a:pt x="134" y="7"/>
                  </a:lnTo>
                  <a:lnTo>
                    <a:pt x="134" y="7"/>
                  </a:lnTo>
                  <a:lnTo>
                    <a:pt x="136" y="7"/>
                  </a:lnTo>
                  <a:lnTo>
                    <a:pt x="136" y="7"/>
                  </a:lnTo>
                  <a:lnTo>
                    <a:pt x="136" y="7"/>
                  </a:lnTo>
                  <a:lnTo>
                    <a:pt x="137" y="7"/>
                  </a:lnTo>
                  <a:lnTo>
                    <a:pt x="137" y="7"/>
                  </a:lnTo>
                  <a:lnTo>
                    <a:pt x="137" y="7"/>
                  </a:lnTo>
                  <a:lnTo>
                    <a:pt x="137"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9" y="7"/>
                  </a:lnTo>
                  <a:lnTo>
                    <a:pt x="149" y="7"/>
                  </a:lnTo>
                  <a:lnTo>
                    <a:pt x="149" y="7"/>
                  </a:lnTo>
                  <a:lnTo>
                    <a:pt x="149" y="7"/>
                  </a:lnTo>
                  <a:lnTo>
                    <a:pt x="150" y="7"/>
                  </a:lnTo>
                  <a:lnTo>
                    <a:pt x="150" y="7"/>
                  </a:lnTo>
                  <a:lnTo>
                    <a:pt x="150" y="7"/>
                  </a:lnTo>
                  <a:lnTo>
                    <a:pt x="152" y="7"/>
                  </a:lnTo>
                  <a:lnTo>
                    <a:pt x="152" y="7"/>
                  </a:lnTo>
                  <a:lnTo>
                    <a:pt x="152" y="7"/>
                  </a:lnTo>
                  <a:lnTo>
                    <a:pt x="153" y="7"/>
                  </a:lnTo>
                  <a:lnTo>
                    <a:pt x="153" y="7"/>
                  </a:lnTo>
                  <a:lnTo>
                    <a:pt x="153" y="7"/>
                  </a:lnTo>
                  <a:lnTo>
                    <a:pt x="153" y="7"/>
                  </a:lnTo>
                  <a:lnTo>
                    <a:pt x="155" y="6"/>
                  </a:lnTo>
                  <a:lnTo>
                    <a:pt x="155" y="6"/>
                  </a:lnTo>
                  <a:lnTo>
                    <a:pt x="155" y="6"/>
                  </a:lnTo>
                  <a:lnTo>
                    <a:pt x="157" y="6"/>
                  </a:lnTo>
                  <a:lnTo>
                    <a:pt x="157" y="6"/>
                  </a:lnTo>
                  <a:lnTo>
                    <a:pt x="157" y="6"/>
                  </a:lnTo>
                  <a:lnTo>
                    <a:pt x="157" y="6"/>
                  </a:lnTo>
                  <a:lnTo>
                    <a:pt x="158" y="6"/>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3" y="6"/>
                  </a:lnTo>
                  <a:lnTo>
                    <a:pt x="173" y="6"/>
                  </a:lnTo>
                  <a:lnTo>
                    <a:pt x="173" y="6"/>
                  </a:lnTo>
                  <a:lnTo>
                    <a:pt x="173" y="6"/>
                  </a:lnTo>
                  <a:lnTo>
                    <a:pt x="175" y="6"/>
                  </a:lnTo>
                  <a:lnTo>
                    <a:pt x="175" y="6"/>
                  </a:lnTo>
                  <a:lnTo>
                    <a:pt x="175" y="6"/>
                  </a:lnTo>
                  <a:lnTo>
                    <a:pt x="176" y="6"/>
                  </a:lnTo>
                  <a:lnTo>
                    <a:pt x="176" y="6"/>
                  </a:lnTo>
                  <a:lnTo>
                    <a:pt x="176" y="6"/>
                  </a:lnTo>
                  <a:lnTo>
                    <a:pt x="176" y="6"/>
                  </a:lnTo>
                  <a:lnTo>
                    <a:pt x="178" y="6"/>
                  </a:lnTo>
                  <a:lnTo>
                    <a:pt x="178" y="6"/>
                  </a:lnTo>
                  <a:lnTo>
                    <a:pt x="178" y="6"/>
                  </a:lnTo>
                  <a:lnTo>
                    <a:pt x="180" y="6"/>
                  </a:lnTo>
                  <a:lnTo>
                    <a:pt x="180" y="6"/>
                  </a:lnTo>
                  <a:lnTo>
                    <a:pt x="180" y="6"/>
                  </a:lnTo>
                  <a:lnTo>
                    <a:pt x="180" y="6"/>
                  </a:lnTo>
                  <a:lnTo>
                    <a:pt x="181" y="6"/>
                  </a:lnTo>
                  <a:lnTo>
                    <a:pt x="181" y="6"/>
                  </a:lnTo>
                  <a:lnTo>
                    <a:pt x="181" y="6"/>
                  </a:lnTo>
                  <a:lnTo>
                    <a:pt x="183" y="6"/>
                  </a:lnTo>
                  <a:lnTo>
                    <a:pt x="183" y="6"/>
                  </a:lnTo>
                  <a:lnTo>
                    <a:pt x="183" y="6"/>
                  </a:lnTo>
                  <a:lnTo>
                    <a:pt x="184" y="6"/>
                  </a:lnTo>
                  <a:lnTo>
                    <a:pt x="184" y="6"/>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3" y="4"/>
                  </a:lnTo>
                  <a:lnTo>
                    <a:pt x="193" y="4"/>
                  </a:lnTo>
                  <a:lnTo>
                    <a:pt x="193" y="4"/>
                  </a:lnTo>
                  <a:lnTo>
                    <a:pt x="194" y="4"/>
                  </a:lnTo>
                  <a:lnTo>
                    <a:pt x="194" y="4"/>
                  </a:lnTo>
                  <a:lnTo>
                    <a:pt x="194" y="4"/>
                  </a:lnTo>
                  <a:lnTo>
                    <a:pt x="196" y="4"/>
                  </a:lnTo>
                  <a:lnTo>
                    <a:pt x="196" y="4"/>
                  </a:lnTo>
                  <a:lnTo>
                    <a:pt x="196" y="4"/>
                  </a:lnTo>
                  <a:lnTo>
                    <a:pt x="196" y="4"/>
                  </a:lnTo>
                  <a:lnTo>
                    <a:pt x="197" y="4"/>
                  </a:lnTo>
                  <a:lnTo>
                    <a:pt x="197" y="4"/>
                  </a:lnTo>
                  <a:lnTo>
                    <a:pt x="197" y="4"/>
                  </a:lnTo>
                  <a:lnTo>
                    <a:pt x="199" y="4"/>
                  </a:lnTo>
                  <a:lnTo>
                    <a:pt x="199" y="4"/>
                  </a:lnTo>
                  <a:lnTo>
                    <a:pt x="199" y="4"/>
                  </a:lnTo>
                  <a:lnTo>
                    <a:pt x="199" y="4"/>
                  </a:lnTo>
                  <a:lnTo>
                    <a:pt x="201" y="4"/>
                  </a:lnTo>
                  <a:lnTo>
                    <a:pt x="201" y="4"/>
                  </a:lnTo>
                  <a:lnTo>
                    <a:pt x="201" y="4"/>
                  </a:lnTo>
                  <a:lnTo>
                    <a:pt x="202" y="4"/>
                  </a:lnTo>
                  <a:lnTo>
                    <a:pt x="202" y="4"/>
                  </a:lnTo>
                  <a:lnTo>
                    <a:pt x="202" y="4"/>
                  </a:lnTo>
                  <a:lnTo>
                    <a:pt x="204" y="4"/>
                  </a:lnTo>
                  <a:lnTo>
                    <a:pt x="204" y="4"/>
                  </a:lnTo>
                  <a:lnTo>
                    <a:pt x="204" y="4"/>
                  </a:lnTo>
                  <a:lnTo>
                    <a:pt x="204" y="4"/>
                  </a:lnTo>
                  <a:lnTo>
                    <a:pt x="206" y="4"/>
                  </a:lnTo>
                  <a:lnTo>
                    <a:pt x="206" y="4"/>
                  </a:lnTo>
                  <a:lnTo>
                    <a:pt x="206" y="4"/>
                  </a:lnTo>
                  <a:lnTo>
                    <a:pt x="207" y="4"/>
                  </a:lnTo>
                  <a:lnTo>
                    <a:pt x="207" y="4"/>
                  </a:lnTo>
                  <a:lnTo>
                    <a:pt x="207" y="4"/>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19" y="2"/>
                  </a:lnTo>
                  <a:lnTo>
                    <a:pt x="220" y="2"/>
                  </a:lnTo>
                  <a:lnTo>
                    <a:pt x="220" y="2"/>
                  </a:lnTo>
                  <a:lnTo>
                    <a:pt x="220" y="2"/>
                  </a:lnTo>
                  <a:lnTo>
                    <a:pt x="222" y="2"/>
                  </a:lnTo>
                  <a:lnTo>
                    <a:pt x="222" y="2"/>
                  </a:lnTo>
                  <a:lnTo>
                    <a:pt x="222" y="2"/>
                  </a:lnTo>
                  <a:lnTo>
                    <a:pt x="222" y="2"/>
                  </a:lnTo>
                  <a:lnTo>
                    <a:pt x="223" y="2"/>
                  </a:lnTo>
                  <a:lnTo>
                    <a:pt x="223" y="2"/>
                  </a:lnTo>
                  <a:lnTo>
                    <a:pt x="223" y="2"/>
                  </a:lnTo>
                  <a:lnTo>
                    <a:pt x="225" y="2"/>
                  </a:lnTo>
                  <a:lnTo>
                    <a:pt x="225" y="2"/>
                  </a:lnTo>
                  <a:lnTo>
                    <a:pt x="225" y="2"/>
                  </a:lnTo>
                  <a:lnTo>
                    <a:pt x="227" y="2"/>
                  </a:lnTo>
                  <a:lnTo>
                    <a:pt x="227" y="2"/>
                  </a:lnTo>
                  <a:lnTo>
                    <a:pt x="227" y="2"/>
                  </a:lnTo>
                  <a:lnTo>
                    <a:pt x="227" y="2"/>
                  </a:lnTo>
                  <a:lnTo>
                    <a:pt x="228" y="2"/>
                  </a:lnTo>
                  <a:lnTo>
                    <a:pt x="228" y="2"/>
                  </a:lnTo>
                  <a:lnTo>
                    <a:pt x="228" y="2"/>
                  </a:lnTo>
                  <a:lnTo>
                    <a:pt x="230" y="2"/>
                  </a:lnTo>
                  <a:lnTo>
                    <a:pt x="230" y="2"/>
                  </a:lnTo>
                  <a:lnTo>
                    <a:pt x="230" y="2"/>
                  </a:lnTo>
                  <a:lnTo>
                    <a:pt x="230" y="2"/>
                  </a:lnTo>
                  <a:lnTo>
                    <a:pt x="232" y="2"/>
                  </a:lnTo>
                  <a:lnTo>
                    <a:pt x="232" y="2"/>
                  </a:lnTo>
                  <a:lnTo>
                    <a:pt x="232" y="2"/>
                  </a:lnTo>
                  <a:lnTo>
                    <a:pt x="233" y="2"/>
                  </a:lnTo>
                  <a:lnTo>
                    <a:pt x="233" y="2"/>
                  </a:lnTo>
                  <a:lnTo>
                    <a:pt x="233" y="2"/>
                  </a:lnTo>
                  <a:lnTo>
                    <a:pt x="233" y="0"/>
                  </a:lnTo>
                  <a:lnTo>
                    <a:pt x="235" y="0"/>
                  </a:lnTo>
                  <a:lnTo>
                    <a:pt x="235" y="0"/>
                  </a:lnTo>
                  <a:lnTo>
                    <a:pt x="235" y="0"/>
                  </a:lnTo>
                  <a:lnTo>
                    <a:pt x="236" y="0"/>
                  </a:lnTo>
                  <a:lnTo>
                    <a:pt x="236" y="0"/>
                  </a:lnTo>
                  <a:lnTo>
                    <a:pt x="236" y="0"/>
                  </a:lnTo>
                  <a:lnTo>
                    <a:pt x="238" y="0"/>
                  </a:lnTo>
                  <a:lnTo>
                    <a:pt x="238" y="0"/>
                  </a:lnTo>
                  <a:lnTo>
                    <a:pt x="236" y="0"/>
                  </a:lnTo>
                  <a:lnTo>
                    <a:pt x="236" y="0"/>
                  </a:lnTo>
                  <a:lnTo>
                    <a:pt x="236" y="0"/>
                  </a:lnTo>
                  <a:lnTo>
                    <a:pt x="235" y="0"/>
                  </a:lnTo>
                  <a:lnTo>
                    <a:pt x="235" y="0"/>
                  </a:lnTo>
                  <a:lnTo>
                    <a:pt x="235" y="0"/>
                  </a:lnTo>
                  <a:lnTo>
                    <a:pt x="233" y="0"/>
                  </a:lnTo>
                  <a:lnTo>
                    <a:pt x="233" y="2"/>
                  </a:lnTo>
                  <a:lnTo>
                    <a:pt x="233" y="2"/>
                  </a:lnTo>
                  <a:lnTo>
                    <a:pt x="233" y="2"/>
                  </a:lnTo>
                  <a:lnTo>
                    <a:pt x="232" y="2"/>
                  </a:lnTo>
                  <a:lnTo>
                    <a:pt x="232" y="2"/>
                  </a:lnTo>
                  <a:lnTo>
                    <a:pt x="232" y="2"/>
                  </a:lnTo>
                  <a:lnTo>
                    <a:pt x="230" y="2"/>
                  </a:lnTo>
                  <a:lnTo>
                    <a:pt x="230" y="2"/>
                  </a:lnTo>
                  <a:lnTo>
                    <a:pt x="230" y="2"/>
                  </a:lnTo>
                  <a:lnTo>
                    <a:pt x="230" y="2"/>
                  </a:lnTo>
                  <a:lnTo>
                    <a:pt x="228" y="2"/>
                  </a:lnTo>
                  <a:lnTo>
                    <a:pt x="228" y="2"/>
                  </a:lnTo>
                  <a:lnTo>
                    <a:pt x="228" y="2"/>
                  </a:lnTo>
                  <a:lnTo>
                    <a:pt x="227" y="2"/>
                  </a:lnTo>
                  <a:lnTo>
                    <a:pt x="227" y="2"/>
                  </a:lnTo>
                  <a:lnTo>
                    <a:pt x="227" y="2"/>
                  </a:lnTo>
                  <a:lnTo>
                    <a:pt x="227" y="2"/>
                  </a:lnTo>
                  <a:lnTo>
                    <a:pt x="225" y="2"/>
                  </a:lnTo>
                  <a:lnTo>
                    <a:pt x="225" y="2"/>
                  </a:lnTo>
                  <a:lnTo>
                    <a:pt x="225" y="2"/>
                  </a:lnTo>
                  <a:lnTo>
                    <a:pt x="223" y="2"/>
                  </a:lnTo>
                  <a:lnTo>
                    <a:pt x="223" y="2"/>
                  </a:lnTo>
                  <a:lnTo>
                    <a:pt x="223" y="2"/>
                  </a:lnTo>
                  <a:lnTo>
                    <a:pt x="222" y="2"/>
                  </a:lnTo>
                  <a:lnTo>
                    <a:pt x="222" y="2"/>
                  </a:lnTo>
                  <a:lnTo>
                    <a:pt x="222" y="2"/>
                  </a:lnTo>
                  <a:lnTo>
                    <a:pt x="222" y="2"/>
                  </a:lnTo>
                  <a:lnTo>
                    <a:pt x="220" y="2"/>
                  </a:lnTo>
                  <a:lnTo>
                    <a:pt x="220" y="2"/>
                  </a:lnTo>
                  <a:lnTo>
                    <a:pt x="220" y="2"/>
                  </a:lnTo>
                  <a:lnTo>
                    <a:pt x="219" y="2"/>
                  </a:lnTo>
                  <a:lnTo>
                    <a:pt x="219" y="2"/>
                  </a:lnTo>
                  <a:lnTo>
                    <a:pt x="219" y="2"/>
                  </a:lnTo>
                  <a:lnTo>
                    <a:pt x="219" y="2"/>
                  </a:lnTo>
                  <a:lnTo>
                    <a:pt x="217" y="2"/>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0" y="2"/>
                  </a:lnTo>
                  <a:lnTo>
                    <a:pt x="210" y="2"/>
                  </a:lnTo>
                  <a:lnTo>
                    <a:pt x="210" y="2"/>
                  </a:lnTo>
                  <a:lnTo>
                    <a:pt x="210" y="2"/>
                  </a:lnTo>
                  <a:lnTo>
                    <a:pt x="209" y="2"/>
                  </a:lnTo>
                  <a:lnTo>
                    <a:pt x="209" y="2"/>
                  </a:lnTo>
                  <a:lnTo>
                    <a:pt x="209" y="2"/>
                  </a:lnTo>
                  <a:lnTo>
                    <a:pt x="207" y="2"/>
                  </a:lnTo>
                  <a:lnTo>
                    <a:pt x="207" y="4"/>
                  </a:lnTo>
                  <a:lnTo>
                    <a:pt x="207" y="4"/>
                  </a:lnTo>
                  <a:lnTo>
                    <a:pt x="207" y="4"/>
                  </a:lnTo>
                  <a:lnTo>
                    <a:pt x="206" y="4"/>
                  </a:lnTo>
                  <a:lnTo>
                    <a:pt x="206" y="4"/>
                  </a:lnTo>
                  <a:lnTo>
                    <a:pt x="206" y="4"/>
                  </a:lnTo>
                  <a:lnTo>
                    <a:pt x="204" y="4"/>
                  </a:lnTo>
                  <a:lnTo>
                    <a:pt x="204" y="4"/>
                  </a:lnTo>
                  <a:lnTo>
                    <a:pt x="204" y="4"/>
                  </a:lnTo>
                  <a:lnTo>
                    <a:pt x="204" y="4"/>
                  </a:lnTo>
                  <a:lnTo>
                    <a:pt x="202" y="4"/>
                  </a:lnTo>
                  <a:lnTo>
                    <a:pt x="202" y="4"/>
                  </a:lnTo>
                  <a:lnTo>
                    <a:pt x="202" y="4"/>
                  </a:lnTo>
                  <a:lnTo>
                    <a:pt x="201" y="4"/>
                  </a:lnTo>
                  <a:lnTo>
                    <a:pt x="201" y="4"/>
                  </a:lnTo>
                  <a:lnTo>
                    <a:pt x="201" y="4"/>
                  </a:lnTo>
                  <a:lnTo>
                    <a:pt x="199" y="4"/>
                  </a:lnTo>
                  <a:lnTo>
                    <a:pt x="199" y="4"/>
                  </a:lnTo>
                  <a:lnTo>
                    <a:pt x="199" y="4"/>
                  </a:lnTo>
                  <a:lnTo>
                    <a:pt x="199" y="4"/>
                  </a:lnTo>
                  <a:lnTo>
                    <a:pt x="197" y="4"/>
                  </a:lnTo>
                  <a:lnTo>
                    <a:pt x="197" y="4"/>
                  </a:lnTo>
                  <a:lnTo>
                    <a:pt x="197" y="4"/>
                  </a:lnTo>
                  <a:lnTo>
                    <a:pt x="196" y="4"/>
                  </a:lnTo>
                  <a:lnTo>
                    <a:pt x="196" y="4"/>
                  </a:lnTo>
                  <a:lnTo>
                    <a:pt x="196" y="4"/>
                  </a:lnTo>
                  <a:lnTo>
                    <a:pt x="196" y="4"/>
                  </a:lnTo>
                  <a:lnTo>
                    <a:pt x="194" y="4"/>
                  </a:lnTo>
                  <a:lnTo>
                    <a:pt x="194" y="4"/>
                  </a:lnTo>
                  <a:lnTo>
                    <a:pt x="194" y="4"/>
                  </a:lnTo>
                  <a:lnTo>
                    <a:pt x="193" y="4"/>
                  </a:lnTo>
                  <a:lnTo>
                    <a:pt x="193" y="4"/>
                  </a:lnTo>
                  <a:lnTo>
                    <a:pt x="193" y="4"/>
                  </a:lnTo>
                  <a:lnTo>
                    <a:pt x="191" y="4"/>
                  </a:lnTo>
                  <a:lnTo>
                    <a:pt x="191" y="4"/>
                  </a:lnTo>
                  <a:lnTo>
                    <a:pt x="191" y="4"/>
                  </a:lnTo>
                  <a:lnTo>
                    <a:pt x="191" y="4"/>
                  </a:lnTo>
                  <a:lnTo>
                    <a:pt x="189" y="4"/>
                  </a:lnTo>
                  <a:lnTo>
                    <a:pt x="189" y="4"/>
                  </a:lnTo>
                  <a:lnTo>
                    <a:pt x="189" y="4"/>
                  </a:lnTo>
                  <a:lnTo>
                    <a:pt x="188" y="4"/>
                  </a:lnTo>
                  <a:lnTo>
                    <a:pt x="188" y="4"/>
                  </a:lnTo>
                  <a:lnTo>
                    <a:pt x="188" y="4"/>
                  </a:lnTo>
                  <a:lnTo>
                    <a:pt x="188" y="4"/>
                  </a:lnTo>
                  <a:lnTo>
                    <a:pt x="186" y="4"/>
                  </a:lnTo>
                  <a:lnTo>
                    <a:pt x="186" y="4"/>
                  </a:lnTo>
                  <a:lnTo>
                    <a:pt x="186" y="4"/>
                  </a:lnTo>
                  <a:lnTo>
                    <a:pt x="184" y="4"/>
                  </a:lnTo>
                  <a:lnTo>
                    <a:pt x="184" y="4"/>
                  </a:lnTo>
                  <a:lnTo>
                    <a:pt x="184" y="6"/>
                  </a:lnTo>
                  <a:lnTo>
                    <a:pt x="184" y="6"/>
                  </a:lnTo>
                  <a:lnTo>
                    <a:pt x="183" y="6"/>
                  </a:lnTo>
                  <a:lnTo>
                    <a:pt x="183" y="6"/>
                  </a:lnTo>
                  <a:lnTo>
                    <a:pt x="183" y="6"/>
                  </a:lnTo>
                  <a:lnTo>
                    <a:pt x="181" y="6"/>
                  </a:lnTo>
                  <a:lnTo>
                    <a:pt x="181" y="6"/>
                  </a:lnTo>
                  <a:lnTo>
                    <a:pt x="181" y="6"/>
                  </a:lnTo>
                  <a:lnTo>
                    <a:pt x="180" y="6"/>
                  </a:lnTo>
                  <a:lnTo>
                    <a:pt x="180" y="6"/>
                  </a:lnTo>
                  <a:lnTo>
                    <a:pt x="180" y="6"/>
                  </a:lnTo>
                  <a:lnTo>
                    <a:pt x="180" y="6"/>
                  </a:lnTo>
                  <a:lnTo>
                    <a:pt x="178" y="6"/>
                  </a:lnTo>
                  <a:lnTo>
                    <a:pt x="178" y="6"/>
                  </a:lnTo>
                  <a:lnTo>
                    <a:pt x="178" y="6"/>
                  </a:lnTo>
                  <a:lnTo>
                    <a:pt x="176" y="6"/>
                  </a:lnTo>
                  <a:lnTo>
                    <a:pt x="176" y="6"/>
                  </a:lnTo>
                  <a:lnTo>
                    <a:pt x="176" y="6"/>
                  </a:lnTo>
                  <a:lnTo>
                    <a:pt x="176" y="6"/>
                  </a:lnTo>
                  <a:lnTo>
                    <a:pt x="175" y="6"/>
                  </a:lnTo>
                  <a:lnTo>
                    <a:pt x="175" y="6"/>
                  </a:lnTo>
                  <a:lnTo>
                    <a:pt x="175" y="6"/>
                  </a:lnTo>
                  <a:lnTo>
                    <a:pt x="173" y="6"/>
                  </a:lnTo>
                  <a:lnTo>
                    <a:pt x="173" y="6"/>
                  </a:lnTo>
                  <a:lnTo>
                    <a:pt x="173" y="6"/>
                  </a:lnTo>
                  <a:lnTo>
                    <a:pt x="173" y="6"/>
                  </a:lnTo>
                  <a:lnTo>
                    <a:pt x="171" y="6"/>
                  </a:lnTo>
                  <a:lnTo>
                    <a:pt x="171" y="6"/>
                  </a:lnTo>
                  <a:lnTo>
                    <a:pt x="171" y="6"/>
                  </a:lnTo>
                  <a:lnTo>
                    <a:pt x="170" y="6"/>
                  </a:lnTo>
                  <a:lnTo>
                    <a:pt x="170" y="6"/>
                  </a:lnTo>
                  <a:lnTo>
                    <a:pt x="170" y="6"/>
                  </a:lnTo>
                  <a:lnTo>
                    <a:pt x="168" y="6"/>
                  </a:lnTo>
                  <a:lnTo>
                    <a:pt x="168" y="6"/>
                  </a:lnTo>
                  <a:lnTo>
                    <a:pt x="168" y="6"/>
                  </a:lnTo>
                  <a:lnTo>
                    <a:pt x="168" y="6"/>
                  </a:lnTo>
                  <a:lnTo>
                    <a:pt x="166" y="6"/>
                  </a:lnTo>
                  <a:lnTo>
                    <a:pt x="166" y="6"/>
                  </a:lnTo>
                  <a:lnTo>
                    <a:pt x="166" y="6"/>
                  </a:lnTo>
                  <a:lnTo>
                    <a:pt x="165" y="6"/>
                  </a:lnTo>
                  <a:lnTo>
                    <a:pt x="165" y="6"/>
                  </a:lnTo>
                  <a:lnTo>
                    <a:pt x="165" y="6"/>
                  </a:lnTo>
                  <a:lnTo>
                    <a:pt x="165" y="6"/>
                  </a:lnTo>
                  <a:lnTo>
                    <a:pt x="163" y="6"/>
                  </a:lnTo>
                  <a:lnTo>
                    <a:pt x="163" y="6"/>
                  </a:lnTo>
                  <a:lnTo>
                    <a:pt x="163" y="6"/>
                  </a:lnTo>
                  <a:lnTo>
                    <a:pt x="162" y="6"/>
                  </a:lnTo>
                  <a:lnTo>
                    <a:pt x="162" y="6"/>
                  </a:lnTo>
                  <a:lnTo>
                    <a:pt x="162" y="6"/>
                  </a:lnTo>
                  <a:lnTo>
                    <a:pt x="160" y="6"/>
                  </a:lnTo>
                  <a:lnTo>
                    <a:pt x="160" y="6"/>
                  </a:lnTo>
                  <a:lnTo>
                    <a:pt x="160" y="6"/>
                  </a:lnTo>
                  <a:lnTo>
                    <a:pt x="160" y="6"/>
                  </a:lnTo>
                  <a:lnTo>
                    <a:pt x="158" y="6"/>
                  </a:lnTo>
                  <a:lnTo>
                    <a:pt x="158" y="6"/>
                  </a:lnTo>
                  <a:lnTo>
                    <a:pt x="158" y="6"/>
                  </a:lnTo>
                  <a:lnTo>
                    <a:pt x="157" y="6"/>
                  </a:lnTo>
                  <a:lnTo>
                    <a:pt x="157" y="6"/>
                  </a:lnTo>
                  <a:lnTo>
                    <a:pt x="157" y="6"/>
                  </a:lnTo>
                  <a:lnTo>
                    <a:pt x="157" y="6"/>
                  </a:lnTo>
                  <a:lnTo>
                    <a:pt x="155" y="6"/>
                  </a:lnTo>
                  <a:lnTo>
                    <a:pt x="155" y="6"/>
                  </a:lnTo>
                  <a:lnTo>
                    <a:pt x="155" y="6"/>
                  </a:lnTo>
                  <a:lnTo>
                    <a:pt x="153" y="7"/>
                  </a:lnTo>
                  <a:lnTo>
                    <a:pt x="153" y="7"/>
                  </a:lnTo>
                  <a:lnTo>
                    <a:pt x="153" y="7"/>
                  </a:lnTo>
                  <a:lnTo>
                    <a:pt x="153" y="7"/>
                  </a:lnTo>
                  <a:lnTo>
                    <a:pt x="152" y="7"/>
                  </a:lnTo>
                  <a:lnTo>
                    <a:pt x="152" y="7"/>
                  </a:lnTo>
                  <a:lnTo>
                    <a:pt x="152" y="7"/>
                  </a:lnTo>
                  <a:lnTo>
                    <a:pt x="150" y="7"/>
                  </a:lnTo>
                  <a:lnTo>
                    <a:pt x="150" y="7"/>
                  </a:lnTo>
                  <a:lnTo>
                    <a:pt x="150" y="7"/>
                  </a:lnTo>
                  <a:lnTo>
                    <a:pt x="149" y="7"/>
                  </a:lnTo>
                  <a:lnTo>
                    <a:pt x="149" y="7"/>
                  </a:lnTo>
                  <a:lnTo>
                    <a:pt x="149" y="7"/>
                  </a:lnTo>
                  <a:lnTo>
                    <a:pt x="149" y="7"/>
                  </a:lnTo>
                  <a:lnTo>
                    <a:pt x="147" y="7"/>
                  </a:lnTo>
                  <a:lnTo>
                    <a:pt x="147" y="7"/>
                  </a:lnTo>
                  <a:lnTo>
                    <a:pt x="147" y="7"/>
                  </a:lnTo>
                  <a:lnTo>
                    <a:pt x="145" y="7"/>
                  </a:lnTo>
                  <a:lnTo>
                    <a:pt x="145" y="7"/>
                  </a:lnTo>
                  <a:lnTo>
                    <a:pt x="145" y="7"/>
                  </a:lnTo>
                  <a:lnTo>
                    <a:pt x="145" y="7"/>
                  </a:lnTo>
                  <a:lnTo>
                    <a:pt x="144" y="7"/>
                  </a:lnTo>
                  <a:lnTo>
                    <a:pt x="144" y="7"/>
                  </a:lnTo>
                  <a:lnTo>
                    <a:pt x="144" y="7"/>
                  </a:lnTo>
                  <a:lnTo>
                    <a:pt x="142" y="7"/>
                  </a:lnTo>
                  <a:lnTo>
                    <a:pt x="142" y="7"/>
                  </a:lnTo>
                  <a:lnTo>
                    <a:pt x="142" y="7"/>
                  </a:lnTo>
                  <a:lnTo>
                    <a:pt x="142" y="7"/>
                  </a:lnTo>
                  <a:lnTo>
                    <a:pt x="140" y="7"/>
                  </a:lnTo>
                  <a:lnTo>
                    <a:pt x="140" y="7"/>
                  </a:lnTo>
                  <a:lnTo>
                    <a:pt x="140" y="7"/>
                  </a:lnTo>
                  <a:lnTo>
                    <a:pt x="139" y="7"/>
                  </a:lnTo>
                  <a:lnTo>
                    <a:pt x="139" y="7"/>
                  </a:lnTo>
                  <a:lnTo>
                    <a:pt x="139" y="7"/>
                  </a:lnTo>
                  <a:lnTo>
                    <a:pt x="137" y="7"/>
                  </a:lnTo>
                  <a:lnTo>
                    <a:pt x="137" y="7"/>
                  </a:lnTo>
                  <a:lnTo>
                    <a:pt x="137" y="7"/>
                  </a:lnTo>
                  <a:lnTo>
                    <a:pt x="137" y="7"/>
                  </a:lnTo>
                  <a:lnTo>
                    <a:pt x="136" y="7"/>
                  </a:lnTo>
                  <a:lnTo>
                    <a:pt x="136" y="7"/>
                  </a:lnTo>
                  <a:lnTo>
                    <a:pt x="136" y="7"/>
                  </a:lnTo>
                  <a:lnTo>
                    <a:pt x="134" y="7"/>
                  </a:lnTo>
                  <a:lnTo>
                    <a:pt x="134" y="7"/>
                  </a:lnTo>
                  <a:lnTo>
                    <a:pt x="134" y="7"/>
                  </a:lnTo>
                  <a:lnTo>
                    <a:pt x="134" y="7"/>
                  </a:lnTo>
                  <a:lnTo>
                    <a:pt x="132" y="7"/>
                  </a:lnTo>
                  <a:lnTo>
                    <a:pt x="132" y="7"/>
                  </a:lnTo>
                  <a:lnTo>
                    <a:pt x="132" y="7"/>
                  </a:lnTo>
                  <a:lnTo>
                    <a:pt x="131" y="7"/>
                  </a:lnTo>
                  <a:lnTo>
                    <a:pt x="131" y="7"/>
                  </a:lnTo>
                  <a:lnTo>
                    <a:pt x="131" y="7"/>
                  </a:lnTo>
                  <a:lnTo>
                    <a:pt x="129" y="9"/>
                  </a:lnTo>
                  <a:lnTo>
                    <a:pt x="129" y="9"/>
                  </a:lnTo>
                  <a:lnTo>
                    <a:pt x="129" y="9"/>
                  </a:lnTo>
                  <a:lnTo>
                    <a:pt x="129" y="9"/>
                  </a:lnTo>
                  <a:lnTo>
                    <a:pt x="127" y="9"/>
                  </a:lnTo>
                  <a:lnTo>
                    <a:pt x="127" y="9"/>
                  </a:lnTo>
                  <a:lnTo>
                    <a:pt x="127" y="9"/>
                  </a:lnTo>
                  <a:lnTo>
                    <a:pt x="126" y="9"/>
                  </a:lnTo>
                  <a:lnTo>
                    <a:pt x="126" y="9"/>
                  </a:lnTo>
                  <a:lnTo>
                    <a:pt x="126" y="9"/>
                  </a:lnTo>
                  <a:lnTo>
                    <a:pt x="126" y="9"/>
                  </a:lnTo>
                  <a:lnTo>
                    <a:pt x="124" y="9"/>
                  </a:lnTo>
                  <a:lnTo>
                    <a:pt x="124" y="9"/>
                  </a:lnTo>
                  <a:lnTo>
                    <a:pt x="124" y="9"/>
                  </a:lnTo>
                  <a:lnTo>
                    <a:pt x="123" y="9"/>
                  </a:lnTo>
                  <a:lnTo>
                    <a:pt x="123" y="9"/>
                  </a:lnTo>
                  <a:lnTo>
                    <a:pt x="123" y="9"/>
                  </a:lnTo>
                  <a:lnTo>
                    <a:pt x="123" y="9"/>
                  </a:lnTo>
                  <a:lnTo>
                    <a:pt x="121" y="9"/>
                  </a:lnTo>
                  <a:lnTo>
                    <a:pt x="121" y="9"/>
                  </a:lnTo>
                  <a:lnTo>
                    <a:pt x="121" y="9"/>
                  </a:lnTo>
                  <a:lnTo>
                    <a:pt x="119" y="9"/>
                  </a:lnTo>
                  <a:lnTo>
                    <a:pt x="119" y="9"/>
                  </a:lnTo>
                  <a:lnTo>
                    <a:pt x="119" y="9"/>
                  </a:lnTo>
                  <a:lnTo>
                    <a:pt x="118" y="9"/>
                  </a:lnTo>
                  <a:lnTo>
                    <a:pt x="118" y="9"/>
                  </a:lnTo>
                  <a:lnTo>
                    <a:pt x="118" y="9"/>
                  </a:lnTo>
                  <a:lnTo>
                    <a:pt x="118" y="9"/>
                  </a:lnTo>
                  <a:lnTo>
                    <a:pt x="116" y="9"/>
                  </a:lnTo>
                  <a:lnTo>
                    <a:pt x="116" y="9"/>
                  </a:lnTo>
                  <a:lnTo>
                    <a:pt x="116" y="9"/>
                  </a:lnTo>
                  <a:lnTo>
                    <a:pt x="114" y="9"/>
                  </a:lnTo>
                  <a:lnTo>
                    <a:pt x="114" y="9"/>
                  </a:lnTo>
                  <a:lnTo>
                    <a:pt x="114" y="9"/>
                  </a:lnTo>
                  <a:lnTo>
                    <a:pt x="114" y="9"/>
                  </a:lnTo>
                  <a:lnTo>
                    <a:pt x="113" y="9"/>
                  </a:lnTo>
                  <a:lnTo>
                    <a:pt x="113" y="9"/>
                  </a:lnTo>
                  <a:lnTo>
                    <a:pt x="113" y="9"/>
                  </a:lnTo>
                  <a:lnTo>
                    <a:pt x="111" y="9"/>
                  </a:lnTo>
                  <a:lnTo>
                    <a:pt x="111" y="9"/>
                  </a:lnTo>
                  <a:lnTo>
                    <a:pt x="111" y="9"/>
                  </a:lnTo>
                  <a:lnTo>
                    <a:pt x="111" y="9"/>
                  </a:lnTo>
                  <a:lnTo>
                    <a:pt x="110" y="9"/>
                  </a:lnTo>
                  <a:lnTo>
                    <a:pt x="110" y="9"/>
                  </a:lnTo>
                  <a:lnTo>
                    <a:pt x="110" y="9"/>
                  </a:lnTo>
                  <a:lnTo>
                    <a:pt x="108" y="9"/>
                  </a:lnTo>
                  <a:lnTo>
                    <a:pt x="108" y="9"/>
                  </a:lnTo>
                  <a:lnTo>
                    <a:pt x="108" y="9"/>
                  </a:lnTo>
                  <a:lnTo>
                    <a:pt x="106" y="9"/>
                  </a:lnTo>
                  <a:lnTo>
                    <a:pt x="106" y="9"/>
                  </a:lnTo>
                  <a:lnTo>
                    <a:pt x="106" y="9"/>
                  </a:lnTo>
                  <a:lnTo>
                    <a:pt x="106" y="9"/>
                  </a:lnTo>
                  <a:lnTo>
                    <a:pt x="105" y="9"/>
                  </a:lnTo>
                  <a:lnTo>
                    <a:pt x="105" y="9"/>
                  </a:lnTo>
                  <a:lnTo>
                    <a:pt x="105" y="11"/>
                  </a:lnTo>
                  <a:lnTo>
                    <a:pt x="103" y="11"/>
                  </a:lnTo>
                  <a:lnTo>
                    <a:pt x="103" y="11"/>
                  </a:lnTo>
                  <a:lnTo>
                    <a:pt x="103" y="11"/>
                  </a:lnTo>
                  <a:lnTo>
                    <a:pt x="103" y="11"/>
                  </a:lnTo>
                  <a:lnTo>
                    <a:pt x="101" y="11"/>
                  </a:lnTo>
                  <a:lnTo>
                    <a:pt x="101" y="11"/>
                  </a:lnTo>
                  <a:lnTo>
                    <a:pt x="101" y="11"/>
                  </a:lnTo>
                  <a:lnTo>
                    <a:pt x="100" y="11"/>
                  </a:lnTo>
                  <a:lnTo>
                    <a:pt x="100" y="11"/>
                  </a:lnTo>
                  <a:lnTo>
                    <a:pt x="100" y="11"/>
                  </a:lnTo>
                  <a:lnTo>
                    <a:pt x="98" y="11"/>
                  </a:lnTo>
                  <a:lnTo>
                    <a:pt x="98" y="11"/>
                  </a:lnTo>
                  <a:lnTo>
                    <a:pt x="98" y="11"/>
                  </a:lnTo>
                  <a:lnTo>
                    <a:pt x="98" y="11"/>
                  </a:lnTo>
                  <a:lnTo>
                    <a:pt x="97" y="11"/>
                  </a:lnTo>
                  <a:lnTo>
                    <a:pt x="97" y="11"/>
                  </a:lnTo>
                  <a:lnTo>
                    <a:pt x="97" y="11"/>
                  </a:lnTo>
                  <a:lnTo>
                    <a:pt x="95" y="11"/>
                  </a:lnTo>
                  <a:lnTo>
                    <a:pt x="95" y="11"/>
                  </a:lnTo>
                  <a:lnTo>
                    <a:pt x="95" y="11"/>
                  </a:lnTo>
                  <a:lnTo>
                    <a:pt x="95" y="11"/>
                  </a:lnTo>
                  <a:lnTo>
                    <a:pt x="93" y="11"/>
                  </a:lnTo>
                  <a:lnTo>
                    <a:pt x="93" y="11"/>
                  </a:lnTo>
                  <a:lnTo>
                    <a:pt x="93" y="11"/>
                  </a:lnTo>
                  <a:lnTo>
                    <a:pt x="92" y="11"/>
                  </a:lnTo>
                  <a:lnTo>
                    <a:pt x="92" y="11"/>
                  </a:lnTo>
                  <a:lnTo>
                    <a:pt x="92" y="11"/>
                  </a:lnTo>
                  <a:lnTo>
                    <a:pt x="92" y="11"/>
                  </a:lnTo>
                  <a:lnTo>
                    <a:pt x="90" y="11"/>
                  </a:lnTo>
                  <a:lnTo>
                    <a:pt x="90" y="11"/>
                  </a:lnTo>
                  <a:lnTo>
                    <a:pt x="90" y="11"/>
                  </a:lnTo>
                  <a:lnTo>
                    <a:pt x="88" y="11"/>
                  </a:lnTo>
                  <a:lnTo>
                    <a:pt x="88" y="11"/>
                  </a:lnTo>
                  <a:lnTo>
                    <a:pt x="88" y="11"/>
                  </a:lnTo>
                  <a:lnTo>
                    <a:pt x="87" y="11"/>
                  </a:lnTo>
                  <a:lnTo>
                    <a:pt x="87" y="11"/>
                  </a:lnTo>
                  <a:lnTo>
                    <a:pt x="87" y="11"/>
                  </a:lnTo>
                  <a:lnTo>
                    <a:pt x="87" y="13"/>
                  </a:lnTo>
                  <a:lnTo>
                    <a:pt x="85" y="13"/>
                  </a:lnTo>
                  <a:lnTo>
                    <a:pt x="85" y="13"/>
                  </a:lnTo>
                  <a:lnTo>
                    <a:pt x="85" y="13"/>
                  </a:lnTo>
                  <a:lnTo>
                    <a:pt x="83" y="13"/>
                  </a:lnTo>
                  <a:lnTo>
                    <a:pt x="83" y="13"/>
                  </a:lnTo>
                  <a:lnTo>
                    <a:pt x="83" y="13"/>
                  </a:lnTo>
                  <a:lnTo>
                    <a:pt x="83" y="13"/>
                  </a:lnTo>
                  <a:lnTo>
                    <a:pt x="82" y="13"/>
                  </a:lnTo>
                  <a:lnTo>
                    <a:pt x="82" y="13"/>
                  </a:lnTo>
                  <a:lnTo>
                    <a:pt x="82" y="13"/>
                  </a:lnTo>
                  <a:lnTo>
                    <a:pt x="80" y="13"/>
                  </a:lnTo>
                  <a:lnTo>
                    <a:pt x="80" y="13"/>
                  </a:lnTo>
                  <a:lnTo>
                    <a:pt x="80" y="13"/>
                  </a:lnTo>
                  <a:lnTo>
                    <a:pt x="80" y="13"/>
                  </a:lnTo>
                  <a:lnTo>
                    <a:pt x="79" y="13"/>
                  </a:lnTo>
                  <a:lnTo>
                    <a:pt x="79" y="13"/>
                  </a:lnTo>
                  <a:lnTo>
                    <a:pt x="79" y="13"/>
                  </a:lnTo>
                  <a:lnTo>
                    <a:pt x="77" y="13"/>
                  </a:lnTo>
                  <a:lnTo>
                    <a:pt x="77" y="13"/>
                  </a:lnTo>
                  <a:lnTo>
                    <a:pt x="77" y="13"/>
                  </a:lnTo>
                  <a:lnTo>
                    <a:pt x="75" y="13"/>
                  </a:lnTo>
                  <a:lnTo>
                    <a:pt x="75" y="13"/>
                  </a:lnTo>
                  <a:lnTo>
                    <a:pt x="75" y="13"/>
                  </a:lnTo>
                  <a:lnTo>
                    <a:pt x="75" y="13"/>
                  </a:lnTo>
                  <a:lnTo>
                    <a:pt x="74" y="13"/>
                  </a:lnTo>
                  <a:lnTo>
                    <a:pt x="74" y="13"/>
                  </a:lnTo>
                  <a:lnTo>
                    <a:pt x="74" y="13"/>
                  </a:lnTo>
                  <a:lnTo>
                    <a:pt x="72" y="13"/>
                  </a:lnTo>
                  <a:lnTo>
                    <a:pt x="72" y="13"/>
                  </a:lnTo>
                  <a:lnTo>
                    <a:pt x="72" y="13"/>
                  </a:lnTo>
                  <a:lnTo>
                    <a:pt x="72" y="13"/>
                  </a:lnTo>
                  <a:lnTo>
                    <a:pt x="70" y="13"/>
                  </a:lnTo>
                  <a:lnTo>
                    <a:pt x="70" y="13"/>
                  </a:lnTo>
                  <a:lnTo>
                    <a:pt x="70" y="13"/>
                  </a:lnTo>
                  <a:lnTo>
                    <a:pt x="69" y="13"/>
                  </a:lnTo>
                  <a:lnTo>
                    <a:pt x="69" y="13"/>
                  </a:lnTo>
                  <a:lnTo>
                    <a:pt x="69" y="13"/>
                  </a:lnTo>
                  <a:lnTo>
                    <a:pt x="67" y="14"/>
                  </a:lnTo>
                  <a:lnTo>
                    <a:pt x="67" y="14"/>
                  </a:lnTo>
                  <a:lnTo>
                    <a:pt x="67" y="14"/>
                  </a:lnTo>
                  <a:lnTo>
                    <a:pt x="67" y="14"/>
                  </a:lnTo>
                  <a:lnTo>
                    <a:pt x="66" y="14"/>
                  </a:lnTo>
                  <a:lnTo>
                    <a:pt x="66" y="14"/>
                  </a:lnTo>
                  <a:lnTo>
                    <a:pt x="66" y="14"/>
                  </a:lnTo>
                  <a:lnTo>
                    <a:pt x="64"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6" y="14"/>
                  </a:lnTo>
                  <a:lnTo>
                    <a:pt x="56" y="14"/>
                  </a:lnTo>
                  <a:lnTo>
                    <a:pt x="56" y="14"/>
                  </a:lnTo>
                  <a:lnTo>
                    <a:pt x="56" y="14"/>
                  </a:lnTo>
                  <a:lnTo>
                    <a:pt x="54" y="14"/>
                  </a:lnTo>
                  <a:lnTo>
                    <a:pt x="54" y="14"/>
                  </a:lnTo>
                  <a:lnTo>
                    <a:pt x="54" y="14"/>
                  </a:lnTo>
                  <a:lnTo>
                    <a:pt x="53" y="14"/>
                  </a:lnTo>
                  <a:lnTo>
                    <a:pt x="53" y="14"/>
                  </a:lnTo>
                  <a:lnTo>
                    <a:pt x="53" y="14"/>
                  </a:lnTo>
                  <a:lnTo>
                    <a:pt x="53" y="14"/>
                  </a:lnTo>
                  <a:lnTo>
                    <a:pt x="51" y="14"/>
                  </a:lnTo>
                  <a:lnTo>
                    <a:pt x="51" y="14"/>
                  </a:lnTo>
                  <a:lnTo>
                    <a:pt x="51" y="14"/>
                  </a:lnTo>
                  <a:lnTo>
                    <a:pt x="49" y="14"/>
                  </a:lnTo>
                  <a:lnTo>
                    <a:pt x="49" y="14"/>
                  </a:lnTo>
                  <a:lnTo>
                    <a:pt x="49" y="14"/>
                  </a:lnTo>
                  <a:lnTo>
                    <a:pt x="49" y="14"/>
                  </a:lnTo>
                  <a:lnTo>
                    <a:pt x="48" y="14"/>
                  </a:lnTo>
                  <a:lnTo>
                    <a:pt x="48" y="14"/>
                  </a:lnTo>
                  <a:lnTo>
                    <a:pt x="48" y="14"/>
                  </a:lnTo>
                  <a:lnTo>
                    <a:pt x="46" y="14"/>
                  </a:lnTo>
                  <a:lnTo>
                    <a:pt x="46" y="14"/>
                  </a:lnTo>
                  <a:lnTo>
                    <a:pt x="46" y="14"/>
                  </a:lnTo>
                  <a:lnTo>
                    <a:pt x="44" y="14"/>
                  </a:lnTo>
                  <a:lnTo>
                    <a:pt x="44" y="14"/>
                  </a:lnTo>
                  <a:lnTo>
                    <a:pt x="44" y="16"/>
                  </a:lnTo>
                  <a:lnTo>
                    <a:pt x="44" y="16"/>
                  </a:lnTo>
                  <a:lnTo>
                    <a:pt x="43" y="16"/>
                  </a:lnTo>
                  <a:lnTo>
                    <a:pt x="43" y="16"/>
                  </a:lnTo>
                  <a:lnTo>
                    <a:pt x="43" y="16"/>
                  </a:lnTo>
                  <a:lnTo>
                    <a:pt x="41" y="16"/>
                  </a:lnTo>
                  <a:lnTo>
                    <a:pt x="41" y="16"/>
                  </a:lnTo>
                  <a:lnTo>
                    <a:pt x="41" y="16"/>
                  </a:lnTo>
                  <a:lnTo>
                    <a:pt x="41" y="16"/>
                  </a:lnTo>
                  <a:lnTo>
                    <a:pt x="40" y="16"/>
                  </a:lnTo>
                  <a:lnTo>
                    <a:pt x="40" y="16"/>
                  </a:lnTo>
                  <a:lnTo>
                    <a:pt x="40" y="16"/>
                  </a:lnTo>
                  <a:lnTo>
                    <a:pt x="38" y="16"/>
                  </a:lnTo>
                  <a:lnTo>
                    <a:pt x="38" y="16"/>
                  </a:lnTo>
                  <a:lnTo>
                    <a:pt x="38" y="16"/>
                  </a:lnTo>
                  <a:lnTo>
                    <a:pt x="38" y="16"/>
                  </a:lnTo>
                  <a:lnTo>
                    <a:pt x="36" y="16"/>
                  </a:lnTo>
                  <a:lnTo>
                    <a:pt x="36" y="16"/>
                  </a:lnTo>
                  <a:lnTo>
                    <a:pt x="36" y="16"/>
                  </a:lnTo>
                  <a:lnTo>
                    <a:pt x="35" y="16"/>
                  </a:lnTo>
                  <a:lnTo>
                    <a:pt x="35" y="16"/>
                  </a:lnTo>
                  <a:lnTo>
                    <a:pt x="35" y="16"/>
                  </a:lnTo>
                  <a:lnTo>
                    <a:pt x="33" y="16"/>
                  </a:lnTo>
                  <a:lnTo>
                    <a:pt x="33" y="16"/>
                  </a:lnTo>
                  <a:lnTo>
                    <a:pt x="33" y="16"/>
                  </a:lnTo>
                  <a:lnTo>
                    <a:pt x="33" y="16"/>
                  </a:lnTo>
                  <a:lnTo>
                    <a:pt x="31" y="16"/>
                  </a:lnTo>
                  <a:lnTo>
                    <a:pt x="31" y="16"/>
                  </a:lnTo>
                  <a:lnTo>
                    <a:pt x="31" y="16"/>
                  </a:lnTo>
                  <a:lnTo>
                    <a:pt x="30" y="16"/>
                  </a:lnTo>
                  <a:lnTo>
                    <a:pt x="30" y="16"/>
                  </a:lnTo>
                  <a:lnTo>
                    <a:pt x="30" y="16"/>
                  </a:lnTo>
                  <a:lnTo>
                    <a:pt x="30" y="16"/>
                  </a:lnTo>
                  <a:lnTo>
                    <a:pt x="28" y="16"/>
                  </a:lnTo>
                  <a:lnTo>
                    <a:pt x="28" y="16"/>
                  </a:lnTo>
                  <a:lnTo>
                    <a:pt x="28" y="16"/>
                  </a:lnTo>
                  <a:lnTo>
                    <a:pt x="27" y="16"/>
                  </a:lnTo>
                  <a:lnTo>
                    <a:pt x="27" y="16"/>
                  </a:lnTo>
                  <a:lnTo>
                    <a:pt x="27" y="16"/>
                  </a:lnTo>
                  <a:lnTo>
                    <a:pt x="25" y="16"/>
                  </a:lnTo>
                  <a:lnTo>
                    <a:pt x="25" y="16"/>
                  </a:lnTo>
                  <a:lnTo>
                    <a:pt x="25" y="16"/>
                  </a:lnTo>
                  <a:lnTo>
                    <a:pt x="25" y="16"/>
                  </a:lnTo>
                  <a:lnTo>
                    <a:pt x="23" y="16"/>
                  </a:lnTo>
                  <a:lnTo>
                    <a:pt x="23" y="16"/>
                  </a:lnTo>
                  <a:lnTo>
                    <a:pt x="23" y="16"/>
                  </a:lnTo>
                  <a:lnTo>
                    <a:pt x="22" y="16"/>
                  </a:lnTo>
                  <a:lnTo>
                    <a:pt x="22" y="16"/>
                  </a:lnTo>
                  <a:lnTo>
                    <a:pt x="22" y="16"/>
                  </a:lnTo>
                  <a:lnTo>
                    <a:pt x="22" y="16"/>
                  </a:lnTo>
                  <a:lnTo>
                    <a:pt x="20" y="16"/>
                  </a:lnTo>
                  <a:lnTo>
                    <a:pt x="20" y="16"/>
                  </a:lnTo>
                  <a:lnTo>
                    <a:pt x="20" y="16"/>
                  </a:lnTo>
                  <a:lnTo>
                    <a:pt x="18" y="16"/>
                  </a:lnTo>
                  <a:lnTo>
                    <a:pt x="18" y="16"/>
                  </a:lnTo>
                  <a:lnTo>
                    <a:pt x="18" y="16"/>
                  </a:lnTo>
                  <a:lnTo>
                    <a:pt x="18" y="18"/>
                  </a:lnTo>
                  <a:lnTo>
                    <a:pt x="17" y="18"/>
                  </a:lnTo>
                  <a:lnTo>
                    <a:pt x="17" y="18"/>
                  </a:lnTo>
                  <a:lnTo>
                    <a:pt x="17" y="18"/>
                  </a:lnTo>
                  <a:lnTo>
                    <a:pt x="15" y="18"/>
                  </a:lnTo>
                  <a:lnTo>
                    <a:pt x="15" y="18"/>
                  </a:lnTo>
                  <a:lnTo>
                    <a:pt x="15" y="18"/>
                  </a:lnTo>
                  <a:lnTo>
                    <a:pt x="13" y="18"/>
                  </a:lnTo>
                  <a:lnTo>
                    <a:pt x="13" y="18"/>
                  </a:lnTo>
                  <a:lnTo>
                    <a:pt x="13" y="18"/>
                  </a:lnTo>
                  <a:lnTo>
                    <a:pt x="13" y="18"/>
                  </a:lnTo>
                  <a:lnTo>
                    <a:pt x="12" y="18"/>
                  </a:lnTo>
                  <a:lnTo>
                    <a:pt x="12" y="18"/>
                  </a:lnTo>
                  <a:lnTo>
                    <a:pt x="12" y="18"/>
                  </a:lnTo>
                  <a:lnTo>
                    <a:pt x="10" y="18"/>
                  </a:lnTo>
                  <a:lnTo>
                    <a:pt x="10" y="18"/>
                  </a:lnTo>
                  <a:lnTo>
                    <a:pt x="10" y="18"/>
                  </a:lnTo>
                  <a:lnTo>
                    <a:pt x="10" y="18"/>
                  </a:lnTo>
                  <a:lnTo>
                    <a:pt x="9" y="18"/>
                  </a:lnTo>
                  <a:lnTo>
                    <a:pt x="9" y="18"/>
                  </a:lnTo>
                  <a:lnTo>
                    <a:pt x="9" y="18"/>
                  </a:lnTo>
                  <a:lnTo>
                    <a:pt x="7" y="18"/>
                  </a:lnTo>
                  <a:lnTo>
                    <a:pt x="7" y="18"/>
                  </a:lnTo>
                  <a:lnTo>
                    <a:pt x="7" y="18"/>
                  </a:lnTo>
                  <a:lnTo>
                    <a:pt x="7" y="18"/>
                  </a:lnTo>
                  <a:lnTo>
                    <a:pt x="5" y="18"/>
                  </a:lnTo>
                  <a:lnTo>
                    <a:pt x="5" y="18"/>
                  </a:lnTo>
                  <a:lnTo>
                    <a:pt x="5" y="18"/>
                  </a:lnTo>
                  <a:lnTo>
                    <a:pt x="4" y="18"/>
                  </a:lnTo>
                  <a:lnTo>
                    <a:pt x="4" y="18"/>
                  </a:lnTo>
                  <a:lnTo>
                    <a:pt x="4" y="18"/>
                  </a:lnTo>
                  <a:lnTo>
                    <a:pt x="2" y="18"/>
                  </a:lnTo>
                  <a:lnTo>
                    <a:pt x="2" y="18"/>
                  </a:lnTo>
                  <a:lnTo>
                    <a:pt x="2" y="18"/>
                  </a:lnTo>
                  <a:lnTo>
                    <a:pt x="2" y="18"/>
                  </a:lnTo>
                  <a:lnTo>
                    <a:pt x="0" y="20"/>
                  </a:lnTo>
                  <a:lnTo>
                    <a:pt x="0" y="20"/>
                  </a:lnTo>
                  <a:lnTo>
                    <a:pt x="0" y="20"/>
                  </a:lnTo>
                  <a:close/>
                </a:path>
              </a:pathLst>
            </a:custGeom>
            <a:solidFill>
              <a:srgbClr val="00ccff"/>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76" name=""/>
            <p:cNvSpPr/>
            <p:nvPr/>
          </p:nvSpPr>
          <p:spPr>
            <a:xfrm>
              <a:off x="3065400" y="6202440"/>
              <a:ext cx="189000" cy="15840"/>
            </a:xfrm>
            <a:custGeom>
              <a:avLst/>
              <a:gdLst/>
              <a:ahLst/>
              <a:rect l="l" t="t" r="r" b="b"/>
              <a:pathLst>
                <a:path w="238" h="20">
                  <a:moveTo>
                    <a:pt x="0" y="20"/>
                  </a:moveTo>
                  <a:lnTo>
                    <a:pt x="0" y="20"/>
                  </a:lnTo>
                  <a:lnTo>
                    <a:pt x="0" y="20"/>
                  </a:lnTo>
                  <a:lnTo>
                    <a:pt x="2" y="18"/>
                  </a:lnTo>
                  <a:lnTo>
                    <a:pt x="2" y="18"/>
                  </a:lnTo>
                  <a:lnTo>
                    <a:pt x="2" y="18"/>
                  </a:lnTo>
                  <a:lnTo>
                    <a:pt x="2" y="18"/>
                  </a:lnTo>
                  <a:lnTo>
                    <a:pt x="4" y="18"/>
                  </a:lnTo>
                  <a:lnTo>
                    <a:pt x="4" y="18"/>
                  </a:lnTo>
                  <a:lnTo>
                    <a:pt x="4" y="18"/>
                  </a:lnTo>
                  <a:lnTo>
                    <a:pt x="5" y="18"/>
                  </a:lnTo>
                  <a:lnTo>
                    <a:pt x="5" y="18"/>
                  </a:lnTo>
                  <a:lnTo>
                    <a:pt x="5" y="18"/>
                  </a:lnTo>
                  <a:lnTo>
                    <a:pt x="7" y="18"/>
                  </a:lnTo>
                  <a:lnTo>
                    <a:pt x="7" y="18"/>
                  </a:lnTo>
                  <a:lnTo>
                    <a:pt x="7" y="18"/>
                  </a:lnTo>
                  <a:lnTo>
                    <a:pt x="7" y="18"/>
                  </a:lnTo>
                  <a:lnTo>
                    <a:pt x="9" y="18"/>
                  </a:lnTo>
                  <a:lnTo>
                    <a:pt x="9" y="18"/>
                  </a:lnTo>
                  <a:lnTo>
                    <a:pt x="9" y="18"/>
                  </a:lnTo>
                  <a:lnTo>
                    <a:pt x="10" y="18"/>
                  </a:lnTo>
                  <a:lnTo>
                    <a:pt x="10" y="18"/>
                  </a:lnTo>
                  <a:lnTo>
                    <a:pt x="10" y="18"/>
                  </a:lnTo>
                  <a:lnTo>
                    <a:pt x="10" y="18"/>
                  </a:lnTo>
                  <a:lnTo>
                    <a:pt x="12" y="18"/>
                  </a:lnTo>
                  <a:lnTo>
                    <a:pt x="12" y="18"/>
                  </a:lnTo>
                  <a:lnTo>
                    <a:pt x="12" y="18"/>
                  </a:lnTo>
                  <a:lnTo>
                    <a:pt x="13" y="18"/>
                  </a:lnTo>
                  <a:lnTo>
                    <a:pt x="13" y="18"/>
                  </a:lnTo>
                  <a:lnTo>
                    <a:pt x="13" y="18"/>
                  </a:lnTo>
                  <a:lnTo>
                    <a:pt x="13" y="18"/>
                  </a:lnTo>
                  <a:lnTo>
                    <a:pt x="15" y="18"/>
                  </a:lnTo>
                  <a:lnTo>
                    <a:pt x="15" y="18"/>
                  </a:lnTo>
                  <a:lnTo>
                    <a:pt x="15" y="18"/>
                  </a:lnTo>
                  <a:lnTo>
                    <a:pt x="17" y="18"/>
                  </a:lnTo>
                  <a:lnTo>
                    <a:pt x="17" y="18"/>
                  </a:lnTo>
                  <a:lnTo>
                    <a:pt x="17" y="18"/>
                  </a:lnTo>
                  <a:lnTo>
                    <a:pt x="18" y="18"/>
                  </a:lnTo>
                  <a:lnTo>
                    <a:pt x="18" y="16"/>
                  </a:lnTo>
                  <a:lnTo>
                    <a:pt x="18" y="16"/>
                  </a:lnTo>
                  <a:lnTo>
                    <a:pt x="18" y="16"/>
                  </a:lnTo>
                  <a:lnTo>
                    <a:pt x="20" y="16"/>
                  </a:lnTo>
                  <a:lnTo>
                    <a:pt x="20" y="16"/>
                  </a:lnTo>
                  <a:lnTo>
                    <a:pt x="20" y="16"/>
                  </a:lnTo>
                  <a:lnTo>
                    <a:pt x="22" y="16"/>
                  </a:lnTo>
                  <a:lnTo>
                    <a:pt x="22" y="16"/>
                  </a:lnTo>
                  <a:lnTo>
                    <a:pt x="22" y="16"/>
                  </a:lnTo>
                  <a:lnTo>
                    <a:pt x="22" y="16"/>
                  </a:lnTo>
                  <a:lnTo>
                    <a:pt x="23" y="16"/>
                  </a:lnTo>
                  <a:lnTo>
                    <a:pt x="23" y="16"/>
                  </a:lnTo>
                  <a:lnTo>
                    <a:pt x="23" y="16"/>
                  </a:lnTo>
                  <a:lnTo>
                    <a:pt x="25" y="16"/>
                  </a:lnTo>
                  <a:lnTo>
                    <a:pt x="25" y="16"/>
                  </a:lnTo>
                  <a:lnTo>
                    <a:pt x="25" y="16"/>
                  </a:lnTo>
                  <a:lnTo>
                    <a:pt x="25" y="16"/>
                  </a:lnTo>
                  <a:lnTo>
                    <a:pt x="27" y="16"/>
                  </a:lnTo>
                  <a:lnTo>
                    <a:pt x="27" y="16"/>
                  </a:lnTo>
                  <a:lnTo>
                    <a:pt x="27" y="16"/>
                  </a:lnTo>
                  <a:lnTo>
                    <a:pt x="28" y="16"/>
                  </a:lnTo>
                  <a:lnTo>
                    <a:pt x="28" y="16"/>
                  </a:lnTo>
                  <a:lnTo>
                    <a:pt x="28" y="16"/>
                  </a:lnTo>
                  <a:lnTo>
                    <a:pt x="30" y="16"/>
                  </a:lnTo>
                  <a:lnTo>
                    <a:pt x="30" y="16"/>
                  </a:lnTo>
                  <a:lnTo>
                    <a:pt x="30" y="16"/>
                  </a:lnTo>
                  <a:lnTo>
                    <a:pt x="30" y="16"/>
                  </a:lnTo>
                  <a:lnTo>
                    <a:pt x="31" y="16"/>
                  </a:lnTo>
                  <a:lnTo>
                    <a:pt x="31" y="16"/>
                  </a:lnTo>
                  <a:lnTo>
                    <a:pt x="31" y="16"/>
                  </a:lnTo>
                  <a:lnTo>
                    <a:pt x="33" y="16"/>
                  </a:lnTo>
                  <a:lnTo>
                    <a:pt x="33" y="16"/>
                  </a:lnTo>
                  <a:lnTo>
                    <a:pt x="33" y="16"/>
                  </a:lnTo>
                  <a:lnTo>
                    <a:pt x="33" y="16"/>
                  </a:lnTo>
                  <a:lnTo>
                    <a:pt x="35" y="16"/>
                  </a:lnTo>
                  <a:lnTo>
                    <a:pt x="35" y="16"/>
                  </a:lnTo>
                  <a:lnTo>
                    <a:pt x="35" y="16"/>
                  </a:lnTo>
                  <a:lnTo>
                    <a:pt x="36" y="16"/>
                  </a:lnTo>
                  <a:lnTo>
                    <a:pt x="36" y="16"/>
                  </a:lnTo>
                  <a:lnTo>
                    <a:pt x="36" y="16"/>
                  </a:lnTo>
                  <a:lnTo>
                    <a:pt x="38" y="16"/>
                  </a:lnTo>
                  <a:lnTo>
                    <a:pt x="38" y="16"/>
                  </a:lnTo>
                  <a:lnTo>
                    <a:pt x="38" y="16"/>
                  </a:lnTo>
                  <a:lnTo>
                    <a:pt x="38" y="16"/>
                  </a:lnTo>
                  <a:lnTo>
                    <a:pt x="40" y="16"/>
                  </a:lnTo>
                  <a:lnTo>
                    <a:pt x="40" y="16"/>
                  </a:lnTo>
                  <a:lnTo>
                    <a:pt x="40" y="16"/>
                  </a:lnTo>
                  <a:lnTo>
                    <a:pt x="41" y="16"/>
                  </a:lnTo>
                  <a:lnTo>
                    <a:pt x="41" y="16"/>
                  </a:lnTo>
                  <a:lnTo>
                    <a:pt x="41" y="16"/>
                  </a:lnTo>
                  <a:lnTo>
                    <a:pt x="41" y="16"/>
                  </a:lnTo>
                  <a:lnTo>
                    <a:pt x="43" y="16"/>
                  </a:lnTo>
                  <a:lnTo>
                    <a:pt x="43" y="16"/>
                  </a:lnTo>
                  <a:lnTo>
                    <a:pt x="43" y="16"/>
                  </a:lnTo>
                  <a:lnTo>
                    <a:pt x="44" y="16"/>
                  </a:lnTo>
                  <a:lnTo>
                    <a:pt x="44" y="16"/>
                  </a:lnTo>
                  <a:lnTo>
                    <a:pt x="44" y="14"/>
                  </a:lnTo>
                  <a:lnTo>
                    <a:pt x="44" y="14"/>
                  </a:lnTo>
                  <a:lnTo>
                    <a:pt x="46" y="14"/>
                  </a:lnTo>
                  <a:lnTo>
                    <a:pt x="46" y="14"/>
                  </a:lnTo>
                  <a:lnTo>
                    <a:pt x="46" y="14"/>
                  </a:lnTo>
                  <a:lnTo>
                    <a:pt x="48" y="14"/>
                  </a:lnTo>
                  <a:lnTo>
                    <a:pt x="48" y="14"/>
                  </a:lnTo>
                  <a:lnTo>
                    <a:pt x="48" y="14"/>
                  </a:lnTo>
                  <a:lnTo>
                    <a:pt x="49" y="14"/>
                  </a:lnTo>
                  <a:lnTo>
                    <a:pt x="49" y="14"/>
                  </a:lnTo>
                  <a:lnTo>
                    <a:pt x="49" y="14"/>
                  </a:lnTo>
                  <a:lnTo>
                    <a:pt x="49" y="14"/>
                  </a:lnTo>
                  <a:lnTo>
                    <a:pt x="51" y="14"/>
                  </a:lnTo>
                  <a:lnTo>
                    <a:pt x="51" y="14"/>
                  </a:lnTo>
                  <a:lnTo>
                    <a:pt x="51" y="14"/>
                  </a:lnTo>
                  <a:lnTo>
                    <a:pt x="53" y="14"/>
                  </a:lnTo>
                  <a:lnTo>
                    <a:pt x="53" y="14"/>
                  </a:lnTo>
                  <a:lnTo>
                    <a:pt x="53" y="14"/>
                  </a:lnTo>
                  <a:lnTo>
                    <a:pt x="53" y="14"/>
                  </a:lnTo>
                  <a:lnTo>
                    <a:pt x="54" y="14"/>
                  </a:lnTo>
                  <a:lnTo>
                    <a:pt x="54" y="14"/>
                  </a:lnTo>
                  <a:lnTo>
                    <a:pt x="54" y="14"/>
                  </a:lnTo>
                  <a:lnTo>
                    <a:pt x="56" y="14"/>
                  </a:lnTo>
                  <a:lnTo>
                    <a:pt x="56" y="14"/>
                  </a:lnTo>
                  <a:lnTo>
                    <a:pt x="56" y="14"/>
                  </a:lnTo>
                  <a:lnTo>
                    <a:pt x="56"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4" y="14"/>
                  </a:lnTo>
                  <a:lnTo>
                    <a:pt x="66" y="14"/>
                  </a:lnTo>
                  <a:lnTo>
                    <a:pt x="66" y="14"/>
                  </a:lnTo>
                  <a:lnTo>
                    <a:pt x="66" y="14"/>
                  </a:lnTo>
                  <a:lnTo>
                    <a:pt x="67" y="14"/>
                  </a:lnTo>
                  <a:lnTo>
                    <a:pt x="67" y="14"/>
                  </a:lnTo>
                  <a:lnTo>
                    <a:pt x="67" y="14"/>
                  </a:lnTo>
                  <a:lnTo>
                    <a:pt x="67" y="14"/>
                  </a:lnTo>
                  <a:lnTo>
                    <a:pt x="69" y="13"/>
                  </a:lnTo>
                  <a:lnTo>
                    <a:pt x="69" y="13"/>
                  </a:lnTo>
                  <a:lnTo>
                    <a:pt x="69" y="13"/>
                  </a:lnTo>
                  <a:lnTo>
                    <a:pt x="70" y="13"/>
                  </a:lnTo>
                  <a:lnTo>
                    <a:pt x="70" y="13"/>
                  </a:lnTo>
                  <a:lnTo>
                    <a:pt x="70" y="13"/>
                  </a:lnTo>
                  <a:lnTo>
                    <a:pt x="72" y="13"/>
                  </a:lnTo>
                  <a:lnTo>
                    <a:pt x="72" y="13"/>
                  </a:lnTo>
                  <a:lnTo>
                    <a:pt x="72" y="13"/>
                  </a:lnTo>
                  <a:lnTo>
                    <a:pt x="72" y="13"/>
                  </a:lnTo>
                  <a:lnTo>
                    <a:pt x="74" y="13"/>
                  </a:lnTo>
                  <a:lnTo>
                    <a:pt x="74" y="13"/>
                  </a:lnTo>
                  <a:lnTo>
                    <a:pt x="74" y="13"/>
                  </a:lnTo>
                  <a:lnTo>
                    <a:pt x="75" y="13"/>
                  </a:lnTo>
                  <a:lnTo>
                    <a:pt x="75" y="13"/>
                  </a:lnTo>
                  <a:lnTo>
                    <a:pt x="75" y="13"/>
                  </a:lnTo>
                  <a:lnTo>
                    <a:pt x="75" y="13"/>
                  </a:lnTo>
                  <a:lnTo>
                    <a:pt x="77" y="13"/>
                  </a:lnTo>
                  <a:lnTo>
                    <a:pt x="77" y="13"/>
                  </a:lnTo>
                  <a:lnTo>
                    <a:pt x="77" y="13"/>
                  </a:lnTo>
                  <a:lnTo>
                    <a:pt x="79" y="13"/>
                  </a:lnTo>
                  <a:lnTo>
                    <a:pt x="79" y="13"/>
                  </a:lnTo>
                  <a:lnTo>
                    <a:pt x="79" y="13"/>
                  </a:lnTo>
                  <a:lnTo>
                    <a:pt x="80" y="13"/>
                  </a:lnTo>
                  <a:lnTo>
                    <a:pt x="80" y="13"/>
                  </a:lnTo>
                  <a:lnTo>
                    <a:pt x="80" y="13"/>
                  </a:lnTo>
                  <a:lnTo>
                    <a:pt x="80" y="13"/>
                  </a:lnTo>
                  <a:lnTo>
                    <a:pt x="82" y="13"/>
                  </a:lnTo>
                  <a:lnTo>
                    <a:pt x="82" y="13"/>
                  </a:lnTo>
                  <a:lnTo>
                    <a:pt x="82" y="13"/>
                  </a:lnTo>
                  <a:lnTo>
                    <a:pt x="83" y="13"/>
                  </a:lnTo>
                  <a:lnTo>
                    <a:pt x="83" y="13"/>
                  </a:lnTo>
                  <a:lnTo>
                    <a:pt x="83" y="13"/>
                  </a:lnTo>
                  <a:lnTo>
                    <a:pt x="83" y="13"/>
                  </a:lnTo>
                  <a:lnTo>
                    <a:pt x="85" y="13"/>
                  </a:lnTo>
                  <a:lnTo>
                    <a:pt x="85" y="13"/>
                  </a:lnTo>
                  <a:lnTo>
                    <a:pt x="85" y="13"/>
                  </a:lnTo>
                  <a:lnTo>
                    <a:pt x="87" y="13"/>
                  </a:lnTo>
                  <a:lnTo>
                    <a:pt x="87" y="11"/>
                  </a:lnTo>
                  <a:lnTo>
                    <a:pt x="87" y="11"/>
                  </a:lnTo>
                  <a:lnTo>
                    <a:pt x="87" y="11"/>
                  </a:lnTo>
                  <a:lnTo>
                    <a:pt x="88" y="11"/>
                  </a:lnTo>
                  <a:lnTo>
                    <a:pt x="88" y="11"/>
                  </a:lnTo>
                  <a:lnTo>
                    <a:pt x="88" y="11"/>
                  </a:lnTo>
                  <a:lnTo>
                    <a:pt x="90" y="11"/>
                  </a:lnTo>
                  <a:lnTo>
                    <a:pt x="90" y="11"/>
                  </a:lnTo>
                  <a:lnTo>
                    <a:pt x="90" y="11"/>
                  </a:lnTo>
                  <a:lnTo>
                    <a:pt x="92" y="11"/>
                  </a:lnTo>
                  <a:lnTo>
                    <a:pt x="92" y="11"/>
                  </a:lnTo>
                  <a:lnTo>
                    <a:pt x="92" y="11"/>
                  </a:lnTo>
                  <a:lnTo>
                    <a:pt x="92" y="11"/>
                  </a:lnTo>
                  <a:lnTo>
                    <a:pt x="93" y="11"/>
                  </a:lnTo>
                  <a:lnTo>
                    <a:pt x="93" y="11"/>
                  </a:lnTo>
                  <a:lnTo>
                    <a:pt x="93" y="11"/>
                  </a:lnTo>
                  <a:lnTo>
                    <a:pt x="95" y="11"/>
                  </a:lnTo>
                  <a:lnTo>
                    <a:pt x="95" y="11"/>
                  </a:lnTo>
                  <a:lnTo>
                    <a:pt x="95" y="11"/>
                  </a:lnTo>
                  <a:lnTo>
                    <a:pt x="95" y="11"/>
                  </a:lnTo>
                  <a:lnTo>
                    <a:pt x="97" y="11"/>
                  </a:lnTo>
                  <a:lnTo>
                    <a:pt x="97" y="11"/>
                  </a:lnTo>
                  <a:lnTo>
                    <a:pt x="97" y="11"/>
                  </a:lnTo>
                  <a:lnTo>
                    <a:pt x="98" y="11"/>
                  </a:lnTo>
                  <a:lnTo>
                    <a:pt x="98" y="11"/>
                  </a:lnTo>
                  <a:lnTo>
                    <a:pt x="98" y="11"/>
                  </a:lnTo>
                  <a:lnTo>
                    <a:pt x="98" y="11"/>
                  </a:lnTo>
                  <a:lnTo>
                    <a:pt x="100" y="11"/>
                  </a:lnTo>
                  <a:lnTo>
                    <a:pt x="100" y="11"/>
                  </a:lnTo>
                  <a:lnTo>
                    <a:pt x="100" y="11"/>
                  </a:lnTo>
                  <a:lnTo>
                    <a:pt x="101" y="11"/>
                  </a:lnTo>
                  <a:lnTo>
                    <a:pt x="101" y="11"/>
                  </a:lnTo>
                  <a:lnTo>
                    <a:pt x="101" y="11"/>
                  </a:lnTo>
                  <a:lnTo>
                    <a:pt x="103" y="11"/>
                  </a:lnTo>
                  <a:lnTo>
                    <a:pt x="103" y="11"/>
                  </a:lnTo>
                  <a:lnTo>
                    <a:pt x="103" y="11"/>
                  </a:lnTo>
                  <a:lnTo>
                    <a:pt x="103" y="11"/>
                  </a:lnTo>
                  <a:lnTo>
                    <a:pt x="105" y="11"/>
                  </a:lnTo>
                  <a:lnTo>
                    <a:pt x="105" y="9"/>
                  </a:lnTo>
                  <a:lnTo>
                    <a:pt x="105" y="9"/>
                  </a:lnTo>
                  <a:lnTo>
                    <a:pt x="106" y="9"/>
                  </a:lnTo>
                  <a:lnTo>
                    <a:pt x="106" y="9"/>
                  </a:lnTo>
                  <a:lnTo>
                    <a:pt x="106" y="9"/>
                  </a:lnTo>
                  <a:lnTo>
                    <a:pt x="106" y="9"/>
                  </a:lnTo>
                  <a:lnTo>
                    <a:pt x="108" y="9"/>
                  </a:lnTo>
                  <a:lnTo>
                    <a:pt x="108" y="9"/>
                  </a:lnTo>
                  <a:lnTo>
                    <a:pt x="108" y="9"/>
                  </a:lnTo>
                  <a:lnTo>
                    <a:pt x="110" y="9"/>
                  </a:lnTo>
                  <a:lnTo>
                    <a:pt x="110" y="9"/>
                  </a:lnTo>
                  <a:lnTo>
                    <a:pt x="110" y="9"/>
                  </a:lnTo>
                  <a:lnTo>
                    <a:pt x="111" y="9"/>
                  </a:lnTo>
                  <a:lnTo>
                    <a:pt x="111" y="9"/>
                  </a:lnTo>
                  <a:lnTo>
                    <a:pt x="111" y="9"/>
                  </a:lnTo>
                  <a:lnTo>
                    <a:pt x="111" y="9"/>
                  </a:lnTo>
                  <a:lnTo>
                    <a:pt x="113" y="9"/>
                  </a:lnTo>
                  <a:lnTo>
                    <a:pt x="113" y="9"/>
                  </a:lnTo>
                  <a:lnTo>
                    <a:pt x="113" y="9"/>
                  </a:lnTo>
                  <a:lnTo>
                    <a:pt x="114" y="9"/>
                  </a:lnTo>
                  <a:lnTo>
                    <a:pt x="114" y="9"/>
                  </a:lnTo>
                  <a:lnTo>
                    <a:pt x="114" y="9"/>
                  </a:lnTo>
                  <a:lnTo>
                    <a:pt x="114" y="9"/>
                  </a:lnTo>
                  <a:lnTo>
                    <a:pt x="116" y="9"/>
                  </a:lnTo>
                  <a:lnTo>
                    <a:pt x="116" y="9"/>
                  </a:lnTo>
                  <a:lnTo>
                    <a:pt x="116" y="9"/>
                  </a:lnTo>
                  <a:lnTo>
                    <a:pt x="118" y="9"/>
                  </a:lnTo>
                  <a:lnTo>
                    <a:pt x="118" y="9"/>
                  </a:lnTo>
                  <a:lnTo>
                    <a:pt x="118" y="9"/>
                  </a:lnTo>
                  <a:lnTo>
                    <a:pt x="118" y="9"/>
                  </a:lnTo>
                  <a:lnTo>
                    <a:pt x="119" y="9"/>
                  </a:lnTo>
                  <a:lnTo>
                    <a:pt x="119" y="9"/>
                  </a:lnTo>
                  <a:lnTo>
                    <a:pt x="119" y="9"/>
                  </a:lnTo>
                  <a:lnTo>
                    <a:pt x="121" y="9"/>
                  </a:lnTo>
                  <a:lnTo>
                    <a:pt x="121" y="9"/>
                  </a:lnTo>
                  <a:lnTo>
                    <a:pt x="121" y="9"/>
                  </a:lnTo>
                  <a:lnTo>
                    <a:pt x="123" y="9"/>
                  </a:lnTo>
                  <a:lnTo>
                    <a:pt x="123" y="9"/>
                  </a:lnTo>
                  <a:lnTo>
                    <a:pt x="123" y="9"/>
                  </a:lnTo>
                  <a:lnTo>
                    <a:pt x="123" y="9"/>
                  </a:lnTo>
                  <a:lnTo>
                    <a:pt x="124" y="9"/>
                  </a:lnTo>
                  <a:lnTo>
                    <a:pt x="124" y="9"/>
                  </a:lnTo>
                  <a:lnTo>
                    <a:pt x="124" y="9"/>
                  </a:lnTo>
                  <a:lnTo>
                    <a:pt x="126" y="9"/>
                  </a:lnTo>
                  <a:lnTo>
                    <a:pt x="126" y="9"/>
                  </a:lnTo>
                  <a:lnTo>
                    <a:pt x="126" y="9"/>
                  </a:lnTo>
                  <a:lnTo>
                    <a:pt x="126" y="9"/>
                  </a:lnTo>
                  <a:lnTo>
                    <a:pt x="127" y="9"/>
                  </a:lnTo>
                  <a:lnTo>
                    <a:pt x="127" y="9"/>
                  </a:lnTo>
                  <a:lnTo>
                    <a:pt x="127" y="9"/>
                  </a:lnTo>
                  <a:lnTo>
                    <a:pt x="129" y="9"/>
                  </a:lnTo>
                  <a:lnTo>
                    <a:pt x="129" y="9"/>
                  </a:lnTo>
                  <a:lnTo>
                    <a:pt x="129" y="9"/>
                  </a:lnTo>
                  <a:lnTo>
                    <a:pt x="129" y="9"/>
                  </a:lnTo>
                  <a:lnTo>
                    <a:pt x="131" y="7"/>
                  </a:lnTo>
                  <a:lnTo>
                    <a:pt x="131" y="7"/>
                  </a:lnTo>
                  <a:lnTo>
                    <a:pt x="131" y="7"/>
                  </a:lnTo>
                  <a:lnTo>
                    <a:pt x="132" y="7"/>
                  </a:lnTo>
                  <a:lnTo>
                    <a:pt x="132" y="7"/>
                  </a:lnTo>
                  <a:lnTo>
                    <a:pt x="132" y="7"/>
                  </a:lnTo>
                  <a:lnTo>
                    <a:pt x="134" y="7"/>
                  </a:lnTo>
                  <a:lnTo>
                    <a:pt x="134" y="7"/>
                  </a:lnTo>
                  <a:lnTo>
                    <a:pt x="134" y="7"/>
                  </a:lnTo>
                  <a:lnTo>
                    <a:pt x="134" y="7"/>
                  </a:lnTo>
                  <a:lnTo>
                    <a:pt x="136" y="7"/>
                  </a:lnTo>
                  <a:lnTo>
                    <a:pt x="136" y="7"/>
                  </a:lnTo>
                  <a:lnTo>
                    <a:pt x="136" y="7"/>
                  </a:lnTo>
                  <a:lnTo>
                    <a:pt x="137" y="7"/>
                  </a:lnTo>
                  <a:lnTo>
                    <a:pt x="137" y="7"/>
                  </a:lnTo>
                  <a:lnTo>
                    <a:pt x="137" y="7"/>
                  </a:lnTo>
                  <a:lnTo>
                    <a:pt x="137"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5" y="7"/>
                  </a:lnTo>
                  <a:lnTo>
                    <a:pt x="147" y="7"/>
                  </a:lnTo>
                  <a:lnTo>
                    <a:pt x="147" y="7"/>
                  </a:lnTo>
                  <a:lnTo>
                    <a:pt x="147" y="7"/>
                  </a:lnTo>
                  <a:lnTo>
                    <a:pt x="149" y="7"/>
                  </a:lnTo>
                  <a:lnTo>
                    <a:pt x="149" y="7"/>
                  </a:lnTo>
                  <a:lnTo>
                    <a:pt x="149" y="7"/>
                  </a:lnTo>
                  <a:lnTo>
                    <a:pt x="149" y="7"/>
                  </a:lnTo>
                  <a:lnTo>
                    <a:pt x="150" y="7"/>
                  </a:lnTo>
                  <a:lnTo>
                    <a:pt x="150" y="7"/>
                  </a:lnTo>
                  <a:lnTo>
                    <a:pt x="150" y="7"/>
                  </a:lnTo>
                  <a:lnTo>
                    <a:pt x="152" y="7"/>
                  </a:lnTo>
                  <a:lnTo>
                    <a:pt x="152" y="7"/>
                  </a:lnTo>
                  <a:lnTo>
                    <a:pt x="152" y="7"/>
                  </a:lnTo>
                  <a:lnTo>
                    <a:pt x="153" y="7"/>
                  </a:lnTo>
                  <a:lnTo>
                    <a:pt x="153" y="7"/>
                  </a:lnTo>
                  <a:lnTo>
                    <a:pt x="153" y="7"/>
                  </a:lnTo>
                  <a:lnTo>
                    <a:pt x="153" y="7"/>
                  </a:lnTo>
                  <a:lnTo>
                    <a:pt x="155" y="6"/>
                  </a:lnTo>
                  <a:lnTo>
                    <a:pt x="155" y="6"/>
                  </a:lnTo>
                  <a:lnTo>
                    <a:pt x="155" y="6"/>
                  </a:lnTo>
                  <a:lnTo>
                    <a:pt x="157" y="6"/>
                  </a:lnTo>
                  <a:lnTo>
                    <a:pt x="157" y="6"/>
                  </a:lnTo>
                  <a:lnTo>
                    <a:pt x="157" y="6"/>
                  </a:lnTo>
                  <a:lnTo>
                    <a:pt x="157" y="6"/>
                  </a:lnTo>
                  <a:lnTo>
                    <a:pt x="158" y="6"/>
                  </a:lnTo>
                  <a:lnTo>
                    <a:pt x="158" y="6"/>
                  </a:lnTo>
                  <a:lnTo>
                    <a:pt x="158" y="6"/>
                  </a:lnTo>
                  <a:lnTo>
                    <a:pt x="160" y="6"/>
                  </a:lnTo>
                  <a:lnTo>
                    <a:pt x="160" y="6"/>
                  </a:lnTo>
                  <a:lnTo>
                    <a:pt x="160" y="6"/>
                  </a:lnTo>
                  <a:lnTo>
                    <a:pt x="160" y="6"/>
                  </a:lnTo>
                  <a:lnTo>
                    <a:pt x="162" y="6"/>
                  </a:lnTo>
                  <a:lnTo>
                    <a:pt x="162" y="6"/>
                  </a:lnTo>
                  <a:lnTo>
                    <a:pt x="162" y="6"/>
                  </a:lnTo>
                  <a:lnTo>
                    <a:pt x="163" y="6"/>
                  </a:lnTo>
                  <a:lnTo>
                    <a:pt x="163" y="6"/>
                  </a:lnTo>
                  <a:lnTo>
                    <a:pt x="163" y="6"/>
                  </a:lnTo>
                  <a:lnTo>
                    <a:pt x="165" y="6"/>
                  </a:lnTo>
                  <a:lnTo>
                    <a:pt x="165" y="6"/>
                  </a:lnTo>
                  <a:lnTo>
                    <a:pt x="165" y="6"/>
                  </a:lnTo>
                  <a:lnTo>
                    <a:pt x="165" y="6"/>
                  </a:lnTo>
                  <a:lnTo>
                    <a:pt x="166" y="6"/>
                  </a:lnTo>
                  <a:lnTo>
                    <a:pt x="166" y="6"/>
                  </a:lnTo>
                  <a:lnTo>
                    <a:pt x="166" y="6"/>
                  </a:lnTo>
                  <a:lnTo>
                    <a:pt x="168" y="6"/>
                  </a:lnTo>
                  <a:lnTo>
                    <a:pt x="168" y="6"/>
                  </a:lnTo>
                  <a:lnTo>
                    <a:pt x="168" y="6"/>
                  </a:lnTo>
                  <a:lnTo>
                    <a:pt x="168" y="6"/>
                  </a:lnTo>
                  <a:lnTo>
                    <a:pt x="170" y="6"/>
                  </a:lnTo>
                  <a:lnTo>
                    <a:pt x="170" y="6"/>
                  </a:lnTo>
                  <a:lnTo>
                    <a:pt x="170" y="6"/>
                  </a:lnTo>
                  <a:lnTo>
                    <a:pt x="171" y="6"/>
                  </a:lnTo>
                  <a:lnTo>
                    <a:pt x="171" y="6"/>
                  </a:lnTo>
                  <a:lnTo>
                    <a:pt x="171" y="6"/>
                  </a:lnTo>
                  <a:lnTo>
                    <a:pt x="173" y="6"/>
                  </a:lnTo>
                  <a:lnTo>
                    <a:pt x="173" y="6"/>
                  </a:lnTo>
                  <a:lnTo>
                    <a:pt x="173" y="6"/>
                  </a:lnTo>
                  <a:lnTo>
                    <a:pt x="173" y="6"/>
                  </a:lnTo>
                  <a:lnTo>
                    <a:pt x="175" y="6"/>
                  </a:lnTo>
                  <a:lnTo>
                    <a:pt x="175" y="6"/>
                  </a:lnTo>
                  <a:lnTo>
                    <a:pt x="175" y="6"/>
                  </a:lnTo>
                  <a:lnTo>
                    <a:pt x="176" y="6"/>
                  </a:lnTo>
                  <a:lnTo>
                    <a:pt x="176" y="6"/>
                  </a:lnTo>
                  <a:lnTo>
                    <a:pt x="176" y="6"/>
                  </a:lnTo>
                  <a:lnTo>
                    <a:pt x="176" y="6"/>
                  </a:lnTo>
                  <a:lnTo>
                    <a:pt x="178" y="6"/>
                  </a:lnTo>
                  <a:lnTo>
                    <a:pt x="178" y="6"/>
                  </a:lnTo>
                  <a:lnTo>
                    <a:pt x="178" y="6"/>
                  </a:lnTo>
                  <a:lnTo>
                    <a:pt x="180" y="6"/>
                  </a:lnTo>
                  <a:lnTo>
                    <a:pt x="180" y="6"/>
                  </a:lnTo>
                  <a:lnTo>
                    <a:pt x="180" y="6"/>
                  </a:lnTo>
                  <a:lnTo>
                    <a:pt x="180" y="6"/>
                  </a:lnTo>
                  <a:lnTo>
                    <a:pt x="181" y="6"/>
                  </a:lnTo>
                  <a:lnTo>
                    <a:pt x="181" y="6"/>
                  </a:lnTo>
                  <a:lnTo>
                    <a:pt x="181" y="6"/>
                  </a:lnTo>
                  <a:lnTo>
                    <a:pt x="183" y="6"/>
                  </a:lnTo>
                  <a:lnTo>
                    <a:pt x="183" y="6"/>
                  </a:lnTo>
                  <a:lnTo>
                    <a:pt x="183" y="6"/>
                  </a:lnTo>
                  <a:lnTo>
                    <a:pt x="184" y="6"/>
                  </a:lnTo>
                  <a:lnTo>
                    <a:pt x="184" y="6"/>
                  </a:lnTo>
                  <a:lnTo>
                    <a:pt x="184" y="4"/>
                  </a:lnTo>
                  <a:lnTo>
                    <a:pt x="184" y="4"/>
                  </a:lnTo>
                  <a:lnTo>
                    <a:pt x="186" y="4"/>
                  </a:lnTo>
                  <a:lnTo>
                    <a:pt x="186" y="4"/>
                  </a:lnTo>
                  <a:lnTo>
                    <a:pt x="186" y="4"/>
                  </a:lnTo>
                  <a:lnTo>
                    <a:pt x="188" y="4"/>
                  </a:lnTo>
                  <a:lnTo>
                    <a:pt x="188" y="4"/>
                  </a:lnTo>
                  <a:lnTo>
                    <a:pt x="188" y="4"/>
                  </a:lnTo>
                  <a:lnTo>
                    <a:pt x="188" y="4"/>
                  </a:lnTo>
                  <a:lnTo>
                    <a:pt x="189" y="4"/>
                  </a:lnTo>
                  <a:lnTo>
                    <a:pt x="189" y="4"/>
                  </a:lnTo>
                  <a:lnTo>
                    <a:pt x="189" y="4"/>
                  </a:lnTo>
                  <a:lnTo>
                    <a:pt x="191" y="4"/>
                  </a:lnTo>
                  <a:lnTo>
                    <a:pt x="191" y="4"/>
                  </a:lnTo>
                  <a:lnTo>
                    <a:pt x="191" y="4"/>
                  </a:lnTo>
                  <a:lnTo>
                    <a:pt x="191" y="4"/>
                  </a:lnTo>
                  <a:lnTo>
                    <a:pt x="193" y="4"/>
                  </a:lnTo>
                  <a:lnTo>
                    <a:pt x="193" y="4"/>
                  </a:lnTo>
                  <a:lnTo>
                    <a:pt x="193" y="4"/>
                  </a:lnTo>
                  <a:lnTo>
                    <a:pt x="194" y="4"/>
                  </a:lnTo>
                  <a:lnTo>
                    <a:pt x="194" y="4"/>
                  </a:lnTo>
                  <a:lnTo>
                    <a:pt x="194" y="4"/>
                  </a:lnTo>
                  <a:lnTo>
                    <a:pt x="196" y="4"/>
                  </a:lnTo>
                  <a:lnTo>
                    <a:pt x="196" y="4"/>
                  </a:lnTo>
                  <a:lnTo>
                    <a:pt x="196" y="4"/>
                  </a:lnTo>
                  <a:lnTo>
                    <a:pt x="196" y="4"/>
                  </a:lnTo>
                  <a:lnTo>
                    <a:pt x="197" y="4"/>
                  </a:lnTo>
                  <a:lnTo>
                    <a:pt x="197" y="4"/>
                  </a:lnTo>
                  <a:lnTo>
                    <a:pt x="197" y="4"/>
                  </a:lnTo>
                  <a:lnTo>
                    <a:pt x="199" y="4"/>
                  </a:lnTo>
                  <a:lnTo>
                    <a:pt x="199" y="4"/>
                  </a:lnTo>
                  <a:lnTo>
                    <a:pt x="199" y="4"/>
                  </a:lnTo>
                  <a:lnTo>
                    <a:pt x="199" y="4"/>
                  </a:lnTo>
                  <a:lnTo>
                    <a:pt x="201" y="4"/>
                  </a:lnTo>
                  <a:lnTo>
                    <a:pt x="201" y="4"/>
                  </a:lnTo>
                  <a:lnTo>
                    <a:pt x="201" y="4"/>
                  </a:lnTo>
                  <a:lnTo>
                    <a:pt x="202" y="4"/>
                  </a:lnTo>
                  <a:lnTo>
                    <a:pt x="202" y="4"/>
                  </a:lnTo>
                  <a:lnTo>
                    <a:pt x="202" y="4"/>
                  </a:lnTo>
                  <a:lnTo>
                    <a:pt x="204" y="4"/>
                  </a:lnTo>
                  <a:lnTo>
                    <a:pt x="204" y="4"/>
                  </a:lnTo>
                  <a:lnTo>
                    <a:pt x="204" y="4"/>
                  </a:lnTo>
                  <a:lnTo>
                    <a:pt x="204" y="4"/>
                  </a:lnTo>
                  <a:lnTo>
                    <a:pt x="206" y="4"/>
                  </a:lnTo>
                  <a:lnTo>
                    <a:pt x="206" y="4"/>
                  </a:lnTo>
                  <a:lnTo>
                    <a:pt x="206" y="4"/>
                  </a:lnTo>
                  <a:lnTo>
                    <a:pt x="207" y="4"/>
                  </a:lnTo>
                  <a:lnTo>
                    <a:pt x="207" y="4"/>
                  </a:lnTo>
                  <a:lnTo>
                    <a:pt x="207" y="4"/>
                  </a:lnTo>
                  <a:lnTo>
                    <a:pt x="207" y="2"/>
                  </a:lnTo>
                  <a:lnTo>
                    <a:pt x="209" y="2"/>
                  </a:lnTo>
                  <a:lnTo>
                    <a:pt x="209" y="2"/>
                  </a:lnTo>
                  <a:lnTo>
                    <a:pt x="209" y="2"/>
                  </a:lnTo>
                  <a:lnTo>
                    <a:pt x="210" y="2"/>
                  </a:lnTo>
                  <a:lnTo>
                    <a:pt x="210" y="2"/>
                  </a:lnTo>
                  <a:lnTo>
                    <a:pt x="210" y="2"/>
                  </a:lnTo>
                  <a:lnTo>
                    <a:pt x="210"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19" y="2"/>
                  </a:lnTo>
                  <a:lnTo>
                    <a:pt x="220" y="2"/>
                  </a:lnTo>
                  <a:lnTo>
                    <a:pt x="220" y="2"/>
                  </a:lnTo>
                  <a:lnTo>
                    <a:pt x="220" y="2"/>
                  </a:lnTo>
                  <a:lnTo>
                    <a:pt x="222" y="2"/>
                  </a:lnTo>
                  <a:lnTo>
                    <a:pt x="222" y="2"/>
                  </a:lnTo>
                  <a:lnTo>
                    <a:pt x="222" y="2"/>
                  </a:lnTo>
                  <a:lnTo>
                    <a:pt x="222" y="2"/>
                  </a:lnTo>
                  <a:lnTo>
                    <a:pt x="223" y="2"/>
                  </a:lnTo>
                  <a:lnTo>
                    <a:pt x="223" y="2"/>
                  </a:lnTo>
                  <a:lnTo>
                    <a:pt x="223" y="2"/>
                  </a:lnTo>
                  <a:lnTo>
                    <a:pt x="225" y="2"/>
                  </a:lnTo>
                  <a:lnTo>
                    <a:pt x="225" y="2"/>
                  </a:lnTo>
                  <a:lnTo>
                    <a:pt x="225" y="2"/>
                  </a:lnTo>
                  <a:lnTo>
                    <a:pt x="227" y="2"/>
                  </a:lnTo>
                  <a:lnTo>
                    <a:pt x="227" y="2"/>
                  </a:lnTo>
                  <a:lnTo>
                    <a:pt x="227" y="2"/>
                  </a:lnTo>
                  <a:lnTo>
                    <a:pt x="227" y="2"/>
                  </a:lnTo>
                  <a:lnTo>
                    <a:pt x="228" y="2"/>
                  </a:lnTo>
                  <a:lnTo>
                    <a:pt x="228" y="2"/>
                  </a:lnTo>
                  <a:lnTo>
                    <a:pt x="228" y="2"/>
                  </a:lnTo>
                  <a:lnTo>
                    <a:pt x="230" y="2"/>
                  </a:lnTo>
                  <a:lnTo>
                    <a:pt x="230" y="2"/>
                  </a:lnTo>
                  <a:lnTo>
                    <a:pt x="230" y="2"/>
                  </a:lnTo>
                  <a:lnTo>
                    <a:pt x="230" y="2"/>
                  </a:lnTo>
                  <a:lnTo>
                    <a:pt x="232" y="2"/>
                  </a:lnTo>
                  <a:lnTo>
                    <a:pt x="232" y="2"/>
                  </a:lnTo>
                  <a:lnTo>
                    <a:pt x="232" y="2"/>
                  </a:lnTo>
                  <a:lnTo>
                    <a:pt x="233" y="2"/>
                  </a:lnTo>
                  <a:lnTo>
                    <a:pt x="233" y="2"/>
                  </a:lnTo>
                  <a:lnTo>
                    <a:pt x="233" y="2"/>
                  </a:lnTo>
                  <a:lnTo>
                    <a:pt x="233" y="0"/>
                  </a:lnTo>
                  <a:lnTo>
                    <a:pt x="235" y="0"/>
                  </a:lnTo>
                  <a:lnTo>
                    <a:pt x="235" y="0"/>
                  </a:lnTo>
                  <a:lnTo>
                    <a:pt x="235" y="0"/>
                  </a:lnTo>
                  <a:lnTo>
                    <a:pt x="236" y="0"/>
                  </a:lnTo>
                  <a:lnTo>
                    <a:pt x="236" y="0"/>
                  </a:lnTo>
                  <a:lnTo>
                    <a:pt x="236" y="0"/>
                  </a:lnTo>
                  <a:lnTo>
                    <a:pt x="238"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77" name=""/>
            <p:cNvSpPr/>
            <p:nvPr/>
          </p:nvSpPr>
          <p:spPr>
            <a:xfrm>
              <a:off x="3065400" y="6202440"/>
              <a:ext cx="189000" cy="15840"/>
            </a:xfrm>
            <a:custGeom>
              <a:avLst/>
              <a:gdLst/>
              <a:ahLst/>
              <a:rect l="l" t="t" r="r" b="b"/>
              <a:pathLst>
                <a:path w="238" h="20">
                  <a:moveTo>
                    <a:pt x="238" y="0"/>
                  </a:moveTo>
                  <a:lnTo>
                    <a:pt x="236" y="0"/>
                  </a:lnTo>
                  <a:lnTo>
                    <a:pt x="236" y="0"/>
                  </a:lnTo>
                  <a:lnTo>
                    <a:pt x="236" y="0"/>
                  </a:lnTo>
                  <a:lnTo>
                    <a:pt x="235" y="0"/>
                  </a:lnTo>
                  <a:lnTo>
                    <a:pt x="235" y="0"/>
                  </a:lnTo>
                  <a:lnTo>
                    <a:pt x="235" y="0"/>
                  </a:lnTo>
                  <a:lnTo>
                    <a:pt x="233" y="0"/>
                  </a:lnTo>
                  <a:lnTo>
                    <a:pt x="233" y="2"/>
                  </a:lnTo>
                  <a:lnTo>
                    <a:pt x="233" y="2"/>
                  </a:lnTo>
                  <a:lnTo>
                    <a:pt x="233" y="2"/>
                  </a:lnTo>
                  <a:lnTo>
                    <a:pt x="232" y="2"/>
                  </a:lnTo>
                  <a:lnTo>
                    <a:pt x="232" y="2"/>
                  </a:lnTo>
                  <a:lnTo>
                    <a:pt x="232" y="2"/>
                  </a:lnTo>
                  <a:lnTo>
                    <a:pt x="230" y="2"/>
                  </a:lnTo>
                  <a:lnTo>
                    <a:pt x="230" y="2"/>
                  </a:lnTo>
                  <a:lnTo>
                    <a:pt x="230" y="2"/>
                  </a:lnTo>
                  <a:lnTo>
                    <a:pt x="230" y="2"/>
                  </a:lnTo>
                  <a:lnTo>
                    <a:pt x="228" y="2"/>
                  </a:lnTo>
                  <a:lnTo>
                    <a:pt x="228" y="2"/>
                  </a:lnTo>
                  <a:lnTo>
                    <a:pt x="228" y="2"/>
                  </a:lnTo>
                  <a:lnTo>
                    <a:pt x="227" y="2"/>
                  </a:lnTo>
                  <a:lnTo>
                    <a:pt x="227" y="2"/>
                  </a:lnTo>
                  <a:lnTo>
                    <a:pt x="227" y="2"/>
                  </a:lnTo>
                  <a:lnTo>
                    <a:pt x="227" y="2"/>
                  </a:lnTo>
                  <a:lnTo>
                    <a:pt x="225" y="2"/>
                  </a:lnTo>
                  <a:lnTo>
                    <a:pt x="225" y="2"/>
                  </a:lnTo>
                  <a:lnTo>
                    <a:pt x="225" y="2"/>
                  </a:lnTo>
                  <a:lnTo>
                    <a:pt x="223" y="2"/>
                  </a:lnTo>
                  <a:lnTo>
                    <a:pt x="223" y="2"/>
                  </a:lnTo>
                  <a:lnTo>
                    <a:pt x="223" y="2"/>
                  </a:lnTo>
                  <a:lnTo>
                    <a:pt x="222" y="2"/>
                  </a:lnTo>
                  <a:lnTo>
                    <a:pt x="222" y="2"/>
                  </a:lnTo>
                  <a:lnTo>
                    <a:pt x="222" y="2"/>
                  </a:lnTo>
                  <a:lnTo>
                    <a:pt x="222" y="2"/>
                  </a:lnTo>
                  <a:lnTo>
                    <a:pt x="220" y="2"/>
                  </a:lnTo>
                  <a:lnTo>
                    <a:pt x="220" y="2"/>
                  </a:lnTo>
                  <a:lnTo>
                    <a:pt x="220" y="2"/>
                  </a:lnTo>
                  <a:lnTo>
                    <a:pt x="219" y="2"/>
                  </a:lnTo>
                  <a:lnTo>
                    <a:pt x="219" y="2"/>
                  </a:lnTo>
                  <a:lnTo>
                    <a:pt x="219" y="2"/>
                  </a:lnTo>
                  <a:lnTo>
                    <a:pt x="219" y="2"/>
                  </a:lnTo>
                  <a:lnTo>
                    <a:pt x="217" y="2"/>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0" y="2"/>
                  </a:lnTo>
                  <a:lnTo>
                    <a:pt x="210" y="2"/>
                  </a:lnTo>
                  <a:lnTo>
                    <a:pt x="210" y="2"/>
                  </a:lnTo>
                  <a:lnTo>
                    <a:pt x="210" y="2"/>
                  </a:lnTo>
                  <a:lnTo>
                    <a:pt x="209" y="2"/>
                  </a:lnTo>
                  <a:lnTo>
                    <a:pt x="209" y="2"/>
                  </a:lnTo>
                  <a:lnTo>
                    <a:pt x="209" y="2"/>
                  </a:lnTo>
                  <a:lnTo>
                    <a:pt x="207" y="2"/>
                  </a:lnTo>
                  <a:lnTo>
                    <a:pt x="207" y="4"/>
                  </a:lnTo>
                  <a:lnTo>
                    <a:pt x="207" y="4"/>
                  </a:lnTo>
                  <a:lnTo>
                    <a:pt x="207" y="4"/>
                  </a:lnTo>
                  <a:lnTo>
                    <a:pt x="206" y="4"/>
                  </a:lnTo>
                  <a:lnTo>
                    <a:pt x="206" y="4"/>
                  </a:lnTo>
                  <a:lnTo>
                    <a:pt x="206" y="4"/>
                  </a:lnTo>
                  <a:lnTo>
                    <a:pt x="204" y="4"/>
                  </a:lnTo>
                  <a:lnTo>
                    <a:pt x="204" y="4"/>
                  </a:lnTo>
                  <a:lnTo>
                    <a:pt x="204" y="4"/>
                  </a:lnTo>
                  <a:lnTo>
                    <a:pt x="204" y="4"/>
                  </a:lnTo>
                  <a:lnTo>
                    <a:pt x="202" y="4"/>
                  </a:lnTo>
                  <a:lnTo>
                    <a:pt x="202" y="4"/>
                  </a:lnTo>
                  <a:lnTo>
                    <a:pt x="202" y="4"/>
                  </a:lnTo>
                  <a:lnTo>
                    <a:pt x="201" y="4"/>
                  </a:lnTo>
                  <a:lnTo>
                    <a:pt x="201" y="4"/>
                  </a:lnTo>
                  <a:lnTo>
                    <a:pt x="201" y="4"/>
                  </a:lnTo>
                  <a:lnTo>
                    <a:pt x="199" y="4"/>
                  </a:lnTo>
                  <a:lnTo>
                    <a:pt x="199" y="4"/>
                  </a:lnTo>
                  <a:lnTo>
                    <a:pt x="199" y="4"/>
                  </a:lnTo>
                  <a:lnTo>
                    <a:pt x="199" y="4"/>
                  </a:lnTo>
                  <a:lnTo>
                    <a:pt x="197" y="4"/>
                  </a:lnTo>
                  <a:lnTo>
                    <a:pt x="197" y="4"/>
                  </a:lnTo>
                  <a:lnTo>
                    <a:pt x="197" y="4"/>
                  </a:lnTo>
                  <a:lnTo>
                    <a:pt x="196" y="4"/>
                  </a:lnTo>
                  <a:lnTo>
                    <a:pt x="196" y="4"/>
                  </a:lnTo>
                  <a:lnTo>
                    <a:pt x="196" y="4"/>
                  </a:lnTo>
                  <a:lnTo>
                    <a:pt x="196" y="4"/>
                  </a:lnTo>
                  <a:lnTo>
                    <a:pt x="194" y="4"/>
                  </a:lnTo>
                  <a:lnTo>
                    <a:pt x="194" y="4"/>
                  </a:lnTo>
                  <a:lnTo>
                    <a:pt x="194" y="4"/>
                  </a:lnTo>
                  <a:lnTo>
                    <a:pt x="193" y="4"/>
                  </a:lnTo>
                  <a:lnTo>
                    <a:pt x="193" y="4"/>
                  </a:lnTo>
                  <a:lnTo>
                    <a:pt x="193" y="4"/>
                  </a:lnTo>
                  <a:lnTo>
                    <a:pt x="191" y="4"/>
                  </a:lnTo>
                  <a:lnTo>
                    <a:pt x="191" y="4"/>
                  </a:lnTo>
                  <a:lnTo>
                    <a:pt x="191" y="4"/>
                  </a:lnTo>
                  <a:lnTo>
                    <a:pt x="191" y="4"/>
                  </a:lnTo>
                  <a:lnTo>
                    <a:pt x="189" y="4"/>
                  </a:lnTo>
                  <a:lnTo>
                    <a:pt x="189" y="4"/>
                  </a:lnTo>
                  <a:lnTo>
                    <a:pt x="189" y="4"/>
                  </a:lnTo>
                  <a:lnTo>
                    <a:pt x="188" y="4"/>
                  </a:lnTo>
                  <a:lnTo>
                    <a:pt x="188" y="4"/>
                  </a:lnTo>
                  <a:lnTo>
                    <a:pt x="188" y="4"/>
                  </a:lnTo>
                  <a:lnTo>
                    <a:pt x="188" y="4"/>
                  </a:lnTo>
                  <a:lnTo>
                    <a:pt x="186" y="4"/>
                  </a:lnTo>
                  <a:lnTo>
                    <a:pt x="186" y="4"/>
                  </a:lnTo>
                  <a:lnTo>
                    <a:pt x="186" y="4"/>
                  </a:lnTo>
                  <a:lnTo>
                    <a:pt x="184" y="4"/>
                  </a:lnTo>
                  <a:lnTo>
                    <a:pt x="184" y="4"/>
                  </a:lnTo>
                  <a:lnTo>
                    <a:pt x="184" y="6"/>
                  </a:lnTo>
                  <a:lnTo>
                    <a:pt x="184" y="6"/>
                  </a:lnTo>
                  <a:lnTo>
                    <a:pt x="183" y="6"/>
                  </a:lnTo>
                  <a:lnTo>
                    <a:pt x="183" y="6"/>
                  </a:lnTo>
                  <a:lnTo>
                    <a:pt x="183" y="6"/>
                  </a:lnTo>
                  <a:lnTo>
                    <a:pt x="181" y="6"/>
                  </a:lnTo>
                  <a:lnTo>
                    <a:pt x="181" y="6"/>
                  </a:lnTo>
                  <a:lnTo>
                    <a:pt x="181" y="6"/>
                  </a:lnTo>
                  <a:lnTo>
                    <a:pt x="180" y="6"/>
                  </a:lnTo>
                  <a:lnTo>
                    <a:pt x="180" y="6"/>
                  </a:lnTo>
                  <a:lnTo>
                    <a:pt x="180" y="6"/>
                  </a:lnTo>
                  <a:lnTo>
                    <a:pt x="180" y="6"/>
                  </a:lnTo>
                  <a:lnTo>
                    <a:pt x="178" y="6"/>
                  </a:lnTo>
                  <a:lnTo>
                    <a:pt x="178" y="6"/>
                  </a:lnTo>
                  <a:lnTo>
                    <a:pt x="178" y="6"/>
                  </a:lnTo>
                  <a:lnTo>
                    <a:pt x="176" y="6"/>
                  </a:lnTo>
                  <a:lnTo>
                    <a:pt x="176" y="6"/>
                  </a:lnTo>
                  <a:lnTo>
                    <a:pt x="176" y="6"/>
                  </a:lnTo>
                  <a:lnTo>
                    <a:pt x="176" y="6"/>
                  </a:lnTo>
                  <a:lnTo>
                    <a:pt x="175" y="6"/>
                  </a:lnTo>
                  <a:lnTo>
                    <a:pt x="175" y="6"/>
                  </a:lnTo>
                  <a:lnTo>
                    <a:pt x="175" y="6"/>
                  </a:lnTo>
                  <a:lnTo>
                    <a:pt x="173" y="6"/>
                  </a:lnTo>
                  <a:lnTo>
                    <a:pt x="173" y="6"/>
                  </a:lnTo>
                  <a:lnTo>
                    <a:pt x="173" y="6"/>
                  </a:lnTo>
                  <a:lnTo>
                    <a:pt x="173" y="6"/>
                  </a:lnTo>
                  <a:lnTo>
                    <a:pt x="171" y="6"/>
                  </a:lnTo>
                  <a:lnTo>
                    <a:pt x="171" y="6"/>
                  </a:lnTo>
                  <a:lnTo>
                    <a:pt x="171" y="6"/>
                  </a:lnTo>
                  <a:lnTo>
                    <a:pt x="170" y="6"/>
                  </a:lnTo>
                  <a:lnTo>
                    <a:pt x="170" y="6"/>
                  </a:lnTo>
                  <a:lnTo>
                    <a:pt x="170" y="6"/>
                  </a:lnTo>
                  <a:lnTo>
                    <a:pt x="168" y="6"/>
                  </a:lnTo>
                  <a:lnTo>
                    <a:pt x="168" y="6"/>
                  </a:lnTo>
                  <a:lnTo>
                    <a:pt x="168" y="6"/>
                  </a:lnTo>
                  <a:lnTo>
                    <a:pt x="168" y="6"/>
                  </a:lnTo>
                  <a:lnTo>
                    <a:pt x="166" y="6"/>
                  </a:lnTo>
                  <a:lnTo>
                    <a:pt x="166" y="6"/>
                  </a:lnTo>
                  <a:lnTo>
                    <a:pt x="166" y="6"/>
                  </a:lnTo>
                  <a:lnTo>
                    <a:pt x="165" y="6"/>
                  </a:lnTo>
                  <a:lnTo>
                    <a:pt x="165" y="6"/>
                  </a:lnTo>
                  <a:lnTo>
                    <a:pt x="165" y="6"/>
                  </a:lnTo>
                  <a:lnTo>
                    <a:pt x="165" y="6"/>
                  </a:lnTo>
                  <a:lnTo>
                    <a:pt x="163" y="6"/>
                  </a:lnTo>
                  <a:lnTo>
                    <a:pt x="163" y="6"/>
                  </a:lnTo>
                  <a:lnTo>
                    <a:pt x="163" y="6"/>
                  </a:lnTo>
                  <a:lnTo>
                    <a:pt x="162" y="6"/>
                  </a:lnTo>
                  <a:lnTo>
                    <a:pt x="162" y="6"/>
                  </a:lnTo>
                  <a:lnTo>
                    <a:pt x="162" y="6"/>
                  </a:lnTo>
                  <a:lnTo>
                    <a:pt x="160" y="6"/>
                  </a:lnTo>
                  <a:lnTo>
                    <a:pt x="160" y="6"/>
                  </a:lnTo>
                  <a:lnTo>
                    <a:pt x="160" y="6"/>
                  </a:lnTo>
                  <a:lnTo>
                    <a:pt x="160" y="6"/>
                  </a:lnTo>
                  <a:lnTo>
                    <a:pt x="158" y="6"/>
                  </a:lnTo>
                  <a:lnTo>
                    <a:pt x="158" y="6"/>
                  </a:lnTo>
                  <a:lnTo>
                    <a:pt x="158" y="6"/>
                  </a:lnTo>
                  <a:lnTo>
                    <a:pt x="157" y="6"/>
                  </a:lnTo>
                  <a:lnTo>
                    <a:pt x="157" y="6"/>
                  </a:lnTo>
                  <a:lnTo>
                    <a:pt x="157" y="6"/>
                  </a:lnTo>
                  <a:lnTo>
                    <a:pt x="157" y="6"/>
                  </a:lnTo>
                  <a:lnTo>
                    <a:pt x="155" y="6"/>
                  </a:lnTo>
                  <a:lnTo>
                    <a:pt x="155" y="6"/>
                  </a:lnTo>
                  <a:lnTo>
                    <a:pt x="155" y="6"/>
                  </a:lnTo>
                  <a:lnTo>
                    <a:pt x="153" y="7"/>
                  </a:lnTo>
                  <a:lnTo>
                    <a:pt x="153" y="7"/>
                  </a:lnTo>
                  <a:lnTo>
                    <a:pt x="153" y="7"/>
                  </a:lnTo>
                  <a:lnTo>
                    <a:pt x="153" y="7"/>
                  </a:lnTo>
                  <a:lnTo>
                    <a:pt x="152" y="7"/>
                  </a:lnTo>
                  <a:lnTo>
                    <a:pt x="152" y="7"/>
                  </a:lnTo>
                  <a:lnTo>
                    <a:pt x="152" y="7"/>
                  </a:lnTo>
                  <a:lnTo>
                    <a:pt x="150" y="7"/>
                  </a:lnTo>
                  <a:lnTo>
                    <a:pt x="150" y="7"/>
                  </a:lnTo>
                  <a:lnTo>
                    <a:pt x="150" y="7"/>
                  </a:lnTo>
                  <a:lnTo>
                    <a:pt x="149" y="7"/>
                  </a:lnTo>
                  <a:lnTo>
                    <a:pt x="149" y="7"/>
                  </a:lnTo>
                  <a:lnTo>
                    <a:pt x="149" y="7"/>
                  </a:lnTo>
                  <a:lnTo>
                    <a:pt x="149" y="7"/>
                  </a:lnTo>
                  <a:lnTo>
                    <a:pt x="147" y="7"/>
                  </a:lnTo>
                  <a:lnTo>
                    <a:pt x="147" y="7"/>
                  </a:lnTo>
                  <a:lnTo>
                    <a:pt x="147" y="7"/>
                  </a:lnTo>
                  <a:lnTo>
                    <a:pt x="145" y="7"/>
                  </a:lnTo>
                  <a:lnTo>
                    <a:pt x="145" y="7"/>
                  </a:lnTo>
                  <a:lnTo>
                    <a:pt x="145" y="7"/>
                  </a:lnTo>
                  <a:lnTo>
                    <a:pt x="145" y="7"/>
                  </a:lnTo>
                  <a:lnTo>
                    <a:pt x="144" y="7"/>
                  </a:lnTo>
                  <a:lnTo>
                    <a:pt x="144" y="7"/>
                  </a:lnTo>
                  <a:lnTo>
                    <a:pt x="144" y="7"/>
                  </a:lnTo>
                  <a:lnTo>
                    <a:pt x="142" y="7"/>
                  </a:lnTo>
                  <a:lnTo>
                    <a:pt x="142" y="7"/>
                  </a:lnTo>
                  <a:lnTo>
                    <a:pt x="142" y="7"/>
                  </a:lnTo>
                  <a:lnTo>
                    <a:pt x="142" y="7"/>
                  </a:lnTo>
                  <a:lnTo>
                    <a:pt x="140" y="7"/>
                  </a:lnTo>
                  <a:lnTo>
                    <a:pt x="140" y="7"/>
                  </a:lnTo>
                  <a:lnTo>
                    <a:pt x="140" y="7"/>
                  </a:lnTo>
                  <a:lnTo>
                    <a:pt x="139" y="7"/>
                  </a:lnTo>
                  <a:lnTo>
                    <a:pt x="139" y="7"/>
                  </a:lnTo>
                  <a:lnTo>
                    <a:pt x="139" y="7"/>
                  </a:lnTo>
                  <a:lnTo>
                    <a:pt x="137" y="7"/>
                  </a:lnTo>
                  <a:lnTo>
                    <a:pt x="137" y="7"/>
                  </a:lnTo>
                  <a:lnTo>
                    <a:pt x="137" y="7"/>
                  </a:lnTo>
                  <a:lnTo>
                    <a:pt x="137" y="7"/>
                  </a:lnTo>
                  <a:lnTo>
                    <a:pt x="136" y="7"/>
                  </a:lnTo>
                  <a:lnTo>
                    <a:pt x="136" y="7"/>
                  </a:lnTo>
                  <a:lnTo>
                    <a:pt x="136" y="7"/>
                  </a:lnTo>
                  <a:lnTo>
                    <a:pt x="134" y="7"/>
                  </a:lnTo>
                  <a:lnTo>
                    <a:pt x="134" y="7"/>
                  </a:lnTo>
                  <a:lnTo>
                    <a:pt x="134" y="7"/>
                  </a:lnTo>
                  <a:lnTo>
                    <a:pt x="134" y="7"/>
                  </a:lnTo>
                  <a:lnTo>
                    <a:pt x="132" y="7"/>
                  </a:lnTo>
                  <a:lnTo>
                    <a:pt x="132" y="7"/>
                  </a:lnTo>
                  <a:lnTo>
                    <a:pt x="132" y="7"/>
                  </a:lnTo>
                  <a:lnTo>
                    <a:pt x="131" y="7"/>
                  </a:lnTo>
                  <a:lnTo>
                    <a:pt x="131" y="7"/>
                  </a:lnTo>
                  <a:lnTo>
                    <a:pt x="131" y="7"/>
                  </a:lnTo>
                  <a:lnTo>
                    <a:pt x="129" y="9"/>
                  </a:lnTo>
                  <a:lnTo>
                    <a:pt x="129" y="9"/>
                  </a:lnTo>
                  <a:lnTo>
                    <a:pt x="129" y="9"/>
                  </a:lnTo>
                  <a:lnTo>
                    <a:pt x="129" y="9"/>
                  </a:lnTo>
                  <a:lnTo>
                    <a:pt x="127" y="9"/>
                  </a:lnTo>
                  <a:lnTo>
                    <a:pt x="127" y="9"/>
                  </a:lnTo>
                  <a:lnTo>
                    <a:pt x="127" y="9"/>
                  </a:lnTo>
                  <a:lnTo>
                    <a:pt x="126" y="9"/>
                  </a:lnTo>
                  <a:lnTo>
                    <a:pt x="126" y="9"/>
                  </a:lnTo>
                  <a:lnTo>
                    <a:pt x="126" y="9"/>
                  </a:lnTo>
                  <a:lnTo>
                    <a:pt x="126" y="9"/>
                  </a:lnTo>
                  <a:lnTo>
                    <a:pt x="124" y="9"/>
                  </a:lnTo>
                  <a:lnTo>
                    <a:pt x="124" y="9"/>
                  </a:lnTo>
                  <a:lnTo>
                    <a:pt x="124" y="9"/>
                  </a:lnTo>
                  <a:lnTo>
                    <a:pt x="123" y="9"/>
                  </a:lnTo>
                  <a:lnTo>
                    <a:pt x="123" y="9"/>
                  </a:lnTo>
                  <a:lnTo>
                    <a:pt x="123" y="9"/>
                  </a:lnTo>
                  <a:lnTo>
                    <a:pt x="123" y="9"/>
                  </a:lnTo>
                  <a:lnTo>
                    <a:pt x="121" y="9"/>
                  </a:lnTo>
                  <a:lnTo>
                    <a:pt x="121" y="9"/>
                  </a:lnTo>
                  <a:lnTo>
                    <a:pt x="121" y="9"/>
                  </a:lnTo>
                  <a:lnTo>
                    <a:pt x="119" y="9"/>
                  </a:lnTo>
                  <a:lnTo>
                    <a:pt x="119" y="9"/>
                  </a:lnTo>
                  <a:lnTo>
                    <a:pt x="119" y="9"/>
                  </a:lnTo>
                  <a:lnTo>
                    <a:pt x="118" y="9"/>
                  </a:lnTo>
                  <a:lnTo>
                    <a:pt x="118" y="9"/>
                  </a:lnTo>
                  <a:lnTo>
                    <a:pt x="118" y="9"/>
                  </a:lnTo>
                  <a:lnTo>
                    <a:pt x="118" y="9"/>
                  </a:lnTo>
                  <a:lnTo>
                    <a:pt x="116" y="9"/>
                  </a:lnTo>
                  <a:lnTo>
                    <a:pt x="116" y="9"/>
                  </a:lnTo>
                  <a:lnTo>
                    <a:pt x="116" y="9"/>
                  </a:lnTo>
                  <a:lnTo>
                    <a:pt x="114" y="9"/>
                  </a:lnTo>
                  <a:lnTo>
                    <a:pt x="114" y="9"/>
                  </a:lnTo>
                  <a:lnTo>
                    <a:pt x="114" y="9"/>
                  </a:lnTo>
                  <a:lnTo>
                    <a:pt x="114" y="9"/>
                  </a:lnTo>
                  <a:lnTo>
                    <a:pt x="113" y="9"/>
                  </a:lnTo>
                  <a:lnTo>
                    <a:pt x="113" y="9"/>
                  </a:lnTo>
                  <a:lnTo>
                    <a:pt x="113" y="9"/>
                  </a:lnTo>
                  <a:lnTo>
                    <a:pt x="111" y="9"/>
                  </a:lnTo>
                  <a:lnTo>
                    <a:pt x="111" y="9"/>
                  </a:lnTo>
                  <a:lnTo>
                    <a:pt x="111" y="9"/>
                  </a:lnTo>
                  <a:lnTo>
                    <a:pt x="111" y="9"/>
                  </a:lnTo>
                  <a:lnTo>
                    <a:pt x="110" y="9"/>
                  </a:lnTo>
                  <a:lnTo>
                    <a:pt x="110" y="9"/>
                  </a:lnTo>
                  <a:lnTo>
                    <a:pt x="110" y="9"/>
                  </a:lnTo>
                  <a:lnTo>
                    <a:pt x="108" y="9"/>
                  </a:lnTo>
                  <a:lnTo>
                    <a:pt x="108" y="9"/>
                  </a:lnTo>
                  <a:lnTo>
                    <a:pt x="108" y="9"/>
                  </a:lnTo>
                  <a:lnTo>
                    <a:pt x="106" y="9"/>
                  </a:lnTo>
                  <a:lnTo>
                    <a:pt x="106" y="9"/>
                  </a:lnTo>
                  <a:lnTo>
                    <a:pt x="106" y="9"/>
                  </a:lnTo>
                  <a:lnTo>
                    <a:pt x="106" y="9"/>
                  </a:lnTo>
                  <a:lnTo>
                    <a:pt x="105" y="9"/>
                  </a:lnTo>
                  <a:lnTo>
                    <a:pt x="105" y="9"/>
                  </a:lnTo>
                  <a:lnTo>
                    <a:pt x="105" y="11"/>
                  </a:lnTo>
                  <a:lnTo>
                    <a:pt x="103" y="11"/>
                  </a:lnTo>
                  <a:lnTo>
                    <a:pt x="103" y="11"/>
                  </a:lnTo>
                  <a:lnTo>
                    <a:pt x="103" y="11"/>
                  </a:lnTo>
                  <a:lnTo>
                    <a:pt x="103" y="11"/>
                  </a:lnTo>
                  <a:lnTo>
                    <a:pt x="101" y="11"/>
                  </a:lnTo>
                  <a:lnTo>
                    <a:pt x="101" y="11"/>
                  </a:lnTo>
                  <a:lnTo>
                    <a:pt x="101" y="11"/>
                  </a:lnTo>
                  <a:lnTo>
                    <a:pt x="100" y="11"/>
                  </a:lnTo>
                  <a:lnTo>
                    <a:pt x="100" y="11"/>
                  </a:lnTo>
                  <a:lnTo>
                    <a:pt x="100" y="11"/>
                  </a:lnTo>
                  <a:lnTo>
                    <a:pt x="98" y="11"/>
                  </a:lnTo>
                  <a:lnTo>
                    <a:pt x="98" y="11"/>
                  </a:lnTo>
                  <a:lnTo>
                    <a:pt x="98" y="11"/>
                  </a:lnTo>
                  <a:lnTo>
                    <a:pt x="98" y="11"/>
                  </a:lnTo>
                  <a:lnTo>
                    <a:pt x="97" y="11"/>
                  </a:lnTo>
                  <a:lnTo>
                    <a:pt x="97" y="11"/>
                  </a:lnTo>
                  <a:lnTo>
                    <a:pt x="97" y="11"/>
                  </a:lnTo>
                  <a:lnTo>
                    <a:pt x="95" y="11"/>
                  </a:lnTo>
                  <a:lnTo>
                    <a:pt x="95" y="11"/>
                  </a:lnTo>
                  <a:lnTo>
                    <a:pt x="95" y="11"/>
                  </a:lnTo>
                  <a:lnTo>
                    <a:pt x="95" y="11"/>
                  </a:lnTo>
                  <a:lnTo>
                    <a:pt x="93" y="11"/>
                  </a:lnTo>
                  <a:lnTo>
                    <a:pt x="93" y="11"/>
                  </a:lnTo>
                  <a:lnTo>
                    <a:pt x="93" y="11"/>
                  </a:lnTo>
                  <a:lnTo>
                    <a:pt x="92" y="11"/>
                  </a:lnTo>
                  <a:lnTo>
                    <a:pt x="92" y="11"/>
                  </a:lnTo>
                  <a:lnTo>
                    <a:pt x="92" y="11"/>
                  </a:lnTo>
                  <a:lnTo>
                    <a:pt x="92" y="11"/>
                  </a:lnTo>
                  <a:lnTo>
                    <a:pt x="90" y="11"/>
                  </a:lnTo>
                  <a:lnTo>
                    <a:pt x="90" y="11"/>
                  </a:lnTo>
                  <a:lnTo>
                    <a:pt x="90" y="11"/>
                  </a:lnTo>
                  <a:lnTo>
                    <a:pt x="88" y="11"/>
                  </a:lnTo>
                  <a:lnTo>
                    <a:pt x="88" y="11"/>
                  </a:lnTo>
                  <a:lnTo>
                    <a:pt x="88" y="11"/>
                  </a:lnTo>
                  <a:lnTo>
                    <a:pt x="87" y="11"/>
                  </a:lnTo>
                  <a:lnTo>
                    <a:pt x="87" y="11"/>
                  </a:lnTo>
                  <a:lnTo>
                    <a:pt x="87" y="11"/>
                  </a:lnTo>
                  <a:lnTo>
                    <a:pt x="87" y="13"/>
                  </a:lnTo>
                  <a:lnTo>
                    <a:pt x="85" y="13"/>
                  </a:lnTo>
                  <a:lnTo>
                    <a:pt x="85" y="13"/>
                  </a:lnTo>
                  <a:lnTo>
                    <a:pt x="85" y="13"/>
                  </a:lnTo>
                  <a:lnTo>
                    <a:pt x="83" y="13"/>
                  </a:lnTo>
                  <a:lnTo>
                    <a:pt x="83" y="13"/>
                  </a:lnTo>
                  <a:lnTo>
                    <a:pt x="83" y="13"/>
                  </a:lnTo>
                  <a:lnTo>
                    <a:pt x="83" y="13"/>
                  </a:lnTo>
                  <a:lnTo>
                    <a:pt x="82" y="13"/>
                  </a:lnTo>
                  <a:lnTo>
                    <a:pt x="82" y="13"/>
                  </a:lnTo>
                  <a:lnTo>
                    <a:pt x="82" y="13"/>
                  </a:lnTo>
                  <a:lnTo>
                    <a:pt x="80" y="13"/>
                  </a:lnTo>
                  <a:lnTo>
                    <a:pt x="80" y="13"/>
                  </a:lnTo>
                  <a:lnTo>
                    <a:pt x="80" y="13"/>
                  </a:lnTo>
                  <a:lnTo>
                    <a:pt x="80" y="13"/>
                  </a:lnTo>
                  <a:lnTo>
                    <a:pt x="79" y="13"/>
                  </a:lnTo>
                  <a:lnTo>
                    <a:pt x="79" y="13"/>
                  </a:lnTo>
                  <a:lnTo>
                    <a:pt x="79" y="13"/>
                  </a:lnTo>
                  <a:lnTo>
                    <a:pt x="77" y="13"/>
                  </a:lnTo>
                  <a:lnTo>
                    <a:pt x="77" y="13"/>
                  </a:lnTo>
                  <a:lnTo>
                    <a:pt x="77" y="13"/>
                  </a:lnTo>
                  <a:lnTo>
                    <a:pt x="75" y="13"/>
                  </a:lnTo>
                  <a:lnTo>
                    <a:pt x="75" y="13"/>
                  </a:lnTo>
                  <a:lnTo>
                    <a:pt x="75" y="13"/>
                  </a:lnTo>
                  <a:lnTo>
                    <a:pt x="75" y="13"/>
                  </a:lnTo>
                  <a:lnTo>
                    <a:pt x="74" y="13"/>
                  </a:lnTo>
                  <a:lnTo>
                    <a:pt x="74" y="13"/>
                  </a:lnTo>
                  <a:lnTo>
                    <a:pt x="74" y="13"/>
                  </a:lnTo>
                  <a:lnTo>
                    <a:pt x="72" y="13"/>
                  </a:lnTo>
                  <a:lnTo>
                    <a:pt x="72" y="13"/>
                  </a:lnTo>
                  <a:lnTo>
                    <a:pt x="72" y="13"/>
                  </a:lnTo>
                  <a:lnTo>
                    <a:pt x="72" y="13"/>
                  </a:lnTo>
                  <a:lnTo>
                    <a:pt x="70" y="13"/>
                  </a:lnTo>
                  <a:lnTo>
                    <a:pt x="70" y="13"/>
                  </a:lnTo>
                  <a:lnTo>
                    <a:pt x="70" y="13"/>
                  </a:lnTo>
                  <a:lnTo>
                    <a:pt x="69" y="13"/>
                  </a:lnTo>
                  <a:lnTo>
                    <a:pt x="69" y="13"/>
                  </a:lnTo>
                  <a:lnTo>
                    <a:pt x="69" y="13"/>
                  </a:lnTo>
                  <a:lnTo>
                    <a:pt x="67" y="14"/>
                  </a:lnTo>
                  <a:lnTo>
                    <a:pt x="67" y="14"/>
                  </a:lnTo>
                  <a:lnTo>
                    <a:pt x="67" y="14"/>
                  </a:lnTo>
                  <a:lnTo>
                    <a:pt x="67" y="14"/>
                  </a:lnTo>
                  <a:lnTo>
                    <a:pt x="66" y="14"/>
                  </a:lnTo>
                  <a:lnTo>
                    <a:pt x="66" y="14"/>
                  </a:lnTo>
                  <a:lnTo>
                    <a:pt x="66" y="14"/>
                  </a:lnTo>
                  <a:lnTo>
                    <a:pt x="64"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6" y="14"/>
                  </a:lnTo>
                  <a:lnTo>
                    <a:pt x="56" y="14"/>
                  </a:lnTo>
                  <a:lnTo>
                    <a:pt x="56" y="14"/>
                  </a:lnTo>
                  <a:lnTo>
                    <a:pt x="56" y="14"/>
                  </a:lnTo>
                  <a:lnTo>
                    <a:pt x="54" y="14"/>
                  </a:lnTo>
                  <a:lnTo>
                    <a:pt x="54" y="14"/>
                  </a:lnTo>
                  <a:lnTo>
                    <a:pt x="54" y="14"/>
                  </a:lnTo>
                  <a:lnTo>
                    <a:pt x="53" y="14"/>
                  </a:lnTo>
                  <a:lnTo>
                    <a:pt x="53" y="14"/>
                  </a:lnTo>
                  <a:lnTo>
                    <a:pt x="53" y="14"/>
                  </a:lnTo>
                  <a:lnTo>
                    <a:pt x="53" y="14"/>
                  </a:lnTo>
                  <a:lnTo>
                    <a:pt x="51" y="14"/>
                  </a:lnTo>
                  <a:lnTo>
                    <a:pt x="51" y="14"/>
                  </a:lnTo>
                  <a:lnTo>
                    <a:pt x="51" y="14"/>
                  </a:lnTo>
                  <a:lnTo>
                    <a:pt x="49" y="14"/>
                  </a:lnTo>
                  <a:lnTo>
                    <a:pt x="49" y="14"/>
                  </a:lnTo>
                  <a:lnTo>
                    <a:pt x="49" y="14"/>
                  </a:lnTo>
                  <a:lnTo>
                    <a:pt x="49" y="14"/>
                  </a:lnTo>
                  <a:lnTo>
                    <a:pt x="48" y="14"/>
                  </a:lnTo>
                  <a:lnTo>
                    <a:pt x="48" y="14"/>
                  </a:lnTo>
                  <a:lnTo>
                    <a:pt x="48" y="14"/>
                  </a:lnTo>
                  <a:lnTo>
                    <a:pt x="46" y="14"/>
                  </a:lnTo>
                  <a:lnTo>
                    <a:pt x="46" y="14"/>
                  </a:lnTo>
                  <a:lnTo>
                    <a:pt x="46" y="14"/>
                  </a:lnTo>
                  <a:lnTo>
                    <a:pt x="44" y="14"/>
                  </a:lnTo>
                  <a:lnTo>
                    <a:pt x="44" y="14"/>
                  </a:lnTo>
                  <a:lnTo>
                    <a:pt x="44" y="16"/>
                  </a:lnTo>
                  <a:lnTo>
                    <a:pt x="44" y="16"/>
                  </a:lnTo>
                  <a:lnTo>
                    <a:pt x="43" y="16"/>
                  </a:lnTo>
                  <a:lnTo>
                    <a:pt x="43" y="16"/>
                  </a:lnTo>
                  <a:lnTo>
                    <a:pt x="43" y="16"/>
                  </a:lnTo>
                  <a:lnTo>
                    <a:pt x="41" y="16"/>
                  </a:lnTo>
                  <a:lnTo>
                    <a:pt x="41" y="16"/>
                  </a:lnTo>
                  <a:lnTo>
                    <a:pt x="41" y="16"/>
                  </a:lnTo>
                  <a:lnTo>
                    <a:pt x="41" y="16"/>
                  </a:lnTo>
                  <a:lnTo>
                    <a:pt x="40" y="16"/>
                  </a:lnTo>
                  <a:lnTo>
                    <a:pt x="40" y="16"/>
                  </a:lnTo>
                  <a:lnTo>
                    <a:pt x="40" y="16"/>
                  </a:lnTo>
                  <a:lnTo>
                    <a:pt x="38" y="16"/>
                  </a:lnTo>
                  <a:lnTo>
                    <a:pt x="38" y="16"/>
                  </a:lnTo>
                  <a:lnTo>
                    <a:pt x="38" y="16"/>
                  </a:lnTo>
                  <a:lnTo>
                    <a:pt x="38" y="16"/>
                  </a:lnTo>
                  <a:lnTo>
                    <a:pt x="36" y="16"/>
                  </a:lnTo>
                  <a:lnTo>
                    <a:pt x="36" y="16"/>
                  </a:lnTo>
                  <a:lnTo>
                    <a:pt x="36" y="16"/>
                  </a:lnTo>
                  <a:lnTo>
                    <a:pt x="35" y="16"/>
                  </a:lnTo>
                  <a:lnTo>
                    <a:pt x="35" y="16"/>
                  </a:lnTo>
                  <a:lnTo>
                    <a:pt x="35" y="16"/>
                  </a:lnTo>
                  <a:lnTo>
                    <a:pt x="33" y="16"/>
                  </a:lnTo>
                  <a:lnTo>
                    <a:pt x="33" y="16"/>
                  </a:lnTo>
                  <a:lnTo>
                    <a:pt x="33" y="16"/>
                  </a:lnTo>
                  <a:lnTo>
                    <a:pt x="33" y="16"/>
                  </a:lnTo>
                  <a:lnTo>
                    <a:pt x="31" y="16"/>
                  </a:lnTo>
                  <a:lnTo>
                    <a:pt x="31" y="16"/>
                  </a:lnTo>
                  <a:lnTo>
                    <a:pt x="31" y="16"/>
                  </a:lnTo>
                  <a:lnTo>
                    <a:pt x="30" y="16"/>
                  </a:lnTo>
                  <a:lnTo>
                    <a:pt x="30" y="16"/>
                  </a:lnTo>
                  <a:lnTo>
                    <a:pt x="30" y="16"/>
                  </a:lnTo>
                  <a:lnTo>
                    <a:pt x="30" y="16"/>
                  </a:lnTo>
                  <a:lnTo>
                    <a:pt x="28" y="16"/>
                  </a:lnTo>
                  <a:lnTo>
                    <a:pt x="28" y="16"/>
                  </a:lnTo>
                  <a:lnTo>
                    <a:pt x="28" y="16"/>
                  </a:lnTo>
                  <a:lnTo>
                    <a:pt x="27" y="16"/>
                  </a:lnTo>
                  <a:lnTo>
                    <a:pt x="27" y="16"/>
                  </a:lnTo>
                  <a:lnTo>
                    <a:pt x="27" y="16"/>
                  </a:lnTo>
                  <a:lnTo>
                    <a:pt x="25" y="16"/>
                  </a:lnTo>
                  <a:lnTo>
                    <a:pt x="25" y="16"/>
                  </a:lnTo>
                  <a:lnTo>
                    <a:pt x="25" y="16"/>
                  </a:lnTo>
                  <a:lnTo>
                    <a:pt x="25" y="16"/>
                  </a:lnTo>
                  <a:lnTo>
                    <a:pt x="23" y="16"/>
                  </a:lnTo>
                  <a:lnTo>
                    <a:pt x="23" y="16"/>
                  </a:lnTo>
                  <a:lnTo>
                    <a:pt x="23" y="16"/>
                  </a:lnTo>
                  <a:lnTo>
                    <a:pt x="22" y="16"/>
                  </a:lnTo>
                  <a:lnTo>
                    <a:pt x="22" y="16"/>
                  </a:lnTo>
                  <a:lnTo>
                    <a:pt x="22" y="16"/>
                  </a:lnTo>
                  <a:lnTo>
                    <a:pt x="22" y="16"/>
                  </a:lnTo>
                  <a:lnTo>
                    <a:pt x="20" y="16"/>
                  </a:lnTo>
                  <a:lnTo>
                    <a:pt x="20" y="16"/>
                  </a:lnTo>
                  <a:lnTo>
                    <a:pt x="20" y="16"/>
                  </a:lnTo>
                  <a:lnTo>
                    <a:pt x="18" y="16"/>
                  </a:lnTo>
                  <a:lnTo>
                    <a:pt x="18" y="16"/>
                  </a:lnTo>
                  <a:lnTo>
                    <a:pt x="18" y="16"/>
                  </a:lnTo>
                  <a:lnTo>
                    <a:pt x="18" y="18"/>
                  </a:lnTo>
                  <a:lnTo>
                    <a:pt x="17" y="18"/>
                  </a:lnTo>
                  <a:lnTo>
                    <a:pt x="17" y="18"/>
                  </a:lnTo>
                  <a:lnTo>
                    <a:pt x="17" y="18"/>
                  </a:lnTo>
                  <a:lnTo>
                    <a:pt x="15" y="18"/>
                  </a:lnTo>
                  <a:lnTo>
                    <a:pt x="15" y="18"/>
                  </a:lnTo>
                  <a:lnTo>
                    <a:pt x="15" y="18"/>
                  </a:lnTo>
                  <a:lnTo>
                    <a:pt x="13" y="18"/>
                  </a:lnTo>
                  <a:lnTo>
                    <a:pt x="13" y="18"/>
                  </a:lnTo>
                  <a:lnTo>
                    <a:pt x="13" y="18"/>
                  </a:lnTo>
                  <a:lnTo>
                    <a:pt x="13" y="18"/>
                  </a:lnTo>
                  <a:lnTo>
                    <a:pt x="12" y="18"/>
                  </a:lnTo>
                  <a:lnTo>
                    <a:pt x="12" y="18"/>
                  </a:lnTo>
                  <a:lnTo>
                    <a:pt x="12" y="18"/>
                  </a:lnTo>
                  <a:lnTo>
                    <a:pt x="10" y="18"/>
                  </a:lnTo>
                  <a:lnTo>
                    <a:pt x="10" y="18"/>
                  </a:lnTo>
                  <a:lnTo>
                    <a:pt x="10" y="18"/>
                  </a:lnTo>
                  <a:lnTo>
                    <a:pt x="10" y="18"/>
                  </a:lnTo>
                  <a:lnTo>
                    <a:pt x="9" y="18"/>
                  </a:lnTo>
                  <a:lnTo>
                    <a:pt x="9" y="18"/>
                  </a:lnTo>
                  <a:lnTo>
                    <a:pt x="9" y="18"/>
                  </a:lnTo>
                  <a:lnTo>
                    <a:pt x="7" y="18"/>
                  </a:lnTo>
                  <a:lnTo>
                    <a:pt x="7" y="18"/>
                  </a:lnTo>
                  <a:lnTo>
                    <a:pt x="7" y="18"/>
                  </a:lnTo>
                  <a:lnTo>
                    <a:pt x="7" y="18"/>
                  </a:lnTo>
                  <a:lnTo>
                    <a:pt x="5" y="18"/>
                  </a:lnTo>
                  <a:lnTo>
                    <a:pt x="5" y="18"/>
                  </a:lnTo>
                  <a:lnTo>
                    <a:pt x="5" y="18"/>
                  </a:lnTo>
                  <a:lnTo>
                    <a:pt x="4" y="18"/>
                  </a:lnTo>
                  <a:lnTo>
                    <a:pt x="4" y="18"/>
                  </a:lnTo>
                  <a:lnTo>
                    <a:pt x="4" y="18"/>
                  </a:lnTo>
                  <a:lnTo>
                    <a:pt x="2" y="18"/>
                  </a:lnTo>
                  <a:lnTo>
                    <a:pt x="2" y="18"/>
                  </a:lnTo>
                  <a:lnTo>
                    <a:pt x="2" y="18"/>
                  </a:lnTo>
                  <a:lnTo>
                    <a:pt x="2" y="18"/>
                  </a:lnTo>
                  <a:lnTo>
                    <a:pt x="0" y="20"/>
                  </a:lnTo>
                  <a:lnTo>
                    <a:pt x="0" y="20"/>
                  </a:lnTo>
                  <a:lnTo>
                    <a:pt x="0" y="2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878" name=""/>
            <p:cNvSpPr/>
            <p:nvPr/>
          </p:nvSpPr>
          <p:spPr>
            <a:xfrm>
              <a:off x="3254400" y="6189480"/>
              <a:ext cx="187200" cy="346320"/>
            </a:xfrm>
            <a:custGeom>
              <a:avLst/>
              <a:gdLst/>
              <a:ahLst/>
              <a:rect l="l" t="t" r="r" b="b"/>
              <a:pathLst>
                <a:path w="236" h="435">
                  <a:moveTo>
                    <a:pt x="0" y="435"/>
                  </a:moveTo>
                  <a:lnTo>
                    <a:pt x="0" y="15"/>
                  </a:lnTo>
                  <a:lnTo>
                    <a:pt x="0" y="15"/>
                  </a:lnTo>
                  <a:lnTo>
                    <a:pt x="0" y="15"/>
                  </a:lnTo>
                  <a:lnTo>
                    <a:pt x="0" y="15"/>
                  </a:lnTo>
                  <a:lnTo>
                    <a:pt x="2" y="15"/>
                  </a:lnTo>
                  <a:lnTo>
                    <a:pt x="2" y="15"/>
                  </a:lnTo>
                  <a:lnTo>
                    <a:pt x="2" y="15"/>
                  </a:lnTo>
                  <a:lnTo>
                    <a:pt x="3" y="15"/>
                  </a:lnTo>
                  <a:lnTo>
                    <a:pt x="3" y="15"/>
                  </a:lnTo>
                  <a:lnTo>
                    <a:pt x="3" y="15"/>
                  </a:lnTo>
                  <a:lnTo>
                    <a:pt x="3" y="15"/>
                  </a:lnTo>
                  <a:lnTo>
                    <a:pt x="5" y="15"/>
                  </a:lnTo>
                  <a:lnTo>
                    <a:pt x="5" y="15"/>
                  </a:lnTo>
                  <a:lnTo>
                    <a:pt x="5" y="15"/>
                  </a:lnTo>
                  <a:lnTo>
                    <a:pt x="7" y="15"/>
                  </a:lnTo>
                  <a:lnTo>
                    <a:pt x="7" y="15"/>
                  </a:lnTo>
                  <a:lnTo>
                    <a:pt x="7" y="15"/>
                  </a:lnTo>
                  <a:lnTo>
                    <a:pt x="8" y="15"/>
                  </a:lnTo>
                  <a:lnTo>
                    <a:pt x="8" y="15"/>
                  </a:lnTo>
                  <a:lnTo>
                    <a:pt x="8" y="15"/>
                  </a:lnTo>
                  <a:lnTo>
                    <a:pt x="8" y="15"/>
                  </a:lnTo>
                  <a:lnTo>
                    <a:pt x="10" y="15"/>
                  </a:lnTo>
                  <a:lnTo>
                    <a:pt x="10" y="15"/>
                  </a:lnTo>
                  <a:lnTo>
                    <a:pt x="10" y="15"/>
                  </a:lnTo>
                  <a:lnTo>
                    <a:pt x="11" y="15"/>
                  </a:lnTo>
                  <a:lnTo>
                    <a:pt x="11" y="15"/>
                  </a:lnTo>
                  <a:lnTo>
                    <a:pt x="11" y="15"/>
                  </a:lnTo>
                  <a:lnTo>
                    <a:pt x="11" y="15"/>
                  </a:lnTo>
                  <a:lnTo>
                    <a:pt x="13" y="15"/>
                  </a:lnTo>
                  <a:lnTo>
                    <a:pt x="13" y="15"/>
                  </a:lnTo>
                  <a:lnTo>
                    <a:pt x="13" y="15"/>
                  </a:lnTo>
                  <a:lnTo>
                    <a:pt x="15" y="15"/>
                  </a:lnTo>
                  <a:lnTo>
                    <a:pt x="15" y="15"/>
                  </a:lnTo>
                  <a:lnTo>
                    <a:pt x="15" y="15"/>
                  </a:lnTo>
                  <a:lnTo>
                    <a:pt x="15" y="15"/>
                  </a:lnTo>
                  <a:lnTo>
                    <a:pt x="16" y="15"/>
                  </a:lnTo>
                  <a:lnTo>
                    <a:pt x="16" y="15"/>
                  </a:lnTo>
                  <a:lnTo>
                    <a:pt x="16" y="15"/>
                  </a:lnTo>
                  <a:lnTo>
                    <a:pt x="18" y="14"/>
                  </a:lnTo>
                  <a:lnTo>
                    <a:pt x="18" y="14"/>
                  </a:lnTo>
                  <a:lnTo>
                    <a:pt x="18" y="14"/>
                  </a:lnTo>
                  <a:lnTo>
                    <a:pt x="20"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4"/>
                  </a:lnTo>
                  <a:lnTo>
                    <a:pt x="29" y="14"/>
                  </a:lnTo>
                  <a:lnTo>
                    <a:pt x="29" y="14"/>
                  </a:lnTo>
                  <a:lnTo>
                    <a:pt x="31" y="14"/>
                  </a:lnTo>
                  <a:lnTo>
                    <a:pt x="31" y="14"/>
                  </a:lnTo>
                  <a:lnTo>
                    <a:pt x="31" y="14"/>
                  </a:lnTo>
                  <a:lnTo>
                    <a:pt x="31" y="14"/>
                  </a:lnTo>
                  <a:lnTo>
                    <a:pt x="33" y="14"/>
                  </a:lnTo>
                  <a:lnTo>
                    <a:pt x="33" y="14"/>
                  </a:lnTo>
                  <a:lnTo>
                    <a:pt x="33" y="14"/>
                  </a:lnTo>
                  <a:lnTo>
                    <a:pt x="34" y="14"/>
                  </a:lnTo>
                  <a:lnTo>
                    <a:pt x="34" y="14"/>
                  </a:lnTo>
                  <a:lnTo>
                    <a:pt x="34" y="14"/>
                  </a:lnTo>
                  <a:lnTo>
                    <a:pt x="34" y="14"/>
                  </a:lnTo>
                  <a:lnTo>
                    <a:pt x="36" y="14"/>
                  </a:lnTo>
                  <a:lnTo>
                    <a:pt x="36" y="14"/>
                  </a:lnTo>
                  <a:lnTo>
                    <a:pt x="36" y="14"/>
                  </a:lnTo>
                  <a:lnTo>
                    <a:pt x="38" y="14"/>
                  </a:lnTo>
                  <a:lnTo>
                    <a:pt x="38" y="14"/>
                  </a:lnTo>
                  <a:lnTo>
                    <a:pt x="38" y="14"/>
                  </a:lnTo>
                  <a:lnTo>
                    <a:pt x="39" y="14"/>
                  </a:lnTo>
                  <a:lnTo>
                    <a:pt x="39" y="14"/>
                  </a:lnTo>
                  <a:lnTo>
                    <a:pt x="39" y="14"/>
                  </a:lnTo>
                  <a:lnTo>
                    <a:pt x="39" y="14"/>
                  </a:lnTo>
                  <a:lnTo>
                    <a:pt x="41" y="14"/>
                  </a:lnTo>
                  <a:lnTo>
                    <a:pt x="41" y="14"/>
                  </a:lnTo>
                  <a:lnTo>
                    <a:pt x="41" y="14"/>
                  </a:lnTo>
                  <a:lnTo>
                    <a:pt x="42" y="14"/>
                  </a:lnTo>
                  <a:lnTo>
                    <a:pt x="42" y="14"/>
                  </a:lnTo>
                  <a:lnTo>
                    <a:pt x="42" y="14"/>
                  </a:lnTo>
                  <a:lnTo>
                    <a:pt x="42" y="14"/>
                  </a:lnTo>
                  <a:lnTo>
                    <a:pt x="44" y="14"/>
                  </a:lnTo>
                  <a:lnTo>
                    <a:pt x="44" y="14"/>
                  </a:lnTo>
                  <a:lnTo>
                    <a:pt x="44" y="14"/>
                  </a:lnTo>
                  <a:lnTo>
                    <a:pt x="46" y="14"/>
                  </a:lnTo>
                  <a:lnTo>
                    <a:pt x="46" y="14"/>
                  </a:lnTo>
                  <a:lnTo>
                    <a:pt x="46" y="14"/>
                  </a:lnTo>
                  <a:lnTo>
                    <a:pt x="46" y="14"/>
                  </a:lnTo>
                  <a:lnTo>
                    <a:pt x="47" y="14"/>
                  </a:lnTo>
                  <a:lnTo>
                    <a:pt x="47" y="14"/>
                  </a:lnTo>
                  <a:lnTo>
                    <a:pt x="47" y="14"/>
                  </a:lnTo>
                  <a:lnTo>
                    <a:pt x="49" y="14"/>
                  </a:lnTo>
                  <a:lnTo>
                    <a:pt x="49" y="14"/>
                  </a:lnTo>
                  <a:lnTo>
                    <a:pt x="49" y="14"/>
                  </a:lnTo>
                  <a:lnTo>
                    <a:pt x="51" y="14"/>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2" y="12"/>
                  </a:lnTo>
                  <a:lnTo>
                    <a:pt x="62" y="12"/>
                  </a:lnTo>
                  <a:lnTo>
                    <a:pt x="62" y="12"/>
                  </a:lnTo>
                  <a:lnTo>
                    <a:pt x="62" y="12"/>
                  </a:lnTo>
                  <a:lnTo>
                    <a:pt x="64" y="12"/>
                  </a:lnTo>
                  <a:lnTo>
                    <a:pt x="64" y="12"/>
                  </a:lnTo>
                  <a:lnTo>
                    <a:pt x="64" y="12"/>
                  </a:lnTo>
                  <a:lnTo>
                    <a:pt x="65" y="12"/>
                  </a:lnTo>
                  <a:lnTo>
                    <a:pt x="65" y="12"/>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2" y="12"/>
                  </a:lnTo>
                  <a:lnTo>
                    <a:pt x="72" y="12"/>
                  </a:lnTo>
                  <a:lnTo>
                    <a:pt x="72" y="12"/>
                  </a:lnTo>
                  <a:lnTo>
                    <a:pt x="73" y="10"/>
                  </a:lnTo>
                  <a:lnTo>
                    <a:pt x="73" y="10"/>
                  </a:lnTo>
                  <a:lnTo>
                    <a:pt x="73" y="10"/>
                  </a:lnTo>
                  <a:lnTo>
                    <a:pt x="73" y="10"/>
                  </a:lnTo>
                  <a:lnTo>
                    <a:pt x="75" y="10"/>
                  </a:lnTo>
                  <a:lnTo>
                    <a:pt x="75" y="10"/>
                  </a:lnTo>
                  <a:lnTo>
                    <a:pt x="75" y="10"/>
                  </a:lnTo>
                  <a:lnTo>
                    <a:pt x="77" y="10"/>
                  </a:lnTo>
                  <a:lnTo>
                    <a:pt x="77" y="10"/>
                  </a:lnTo>
                  <a:lnTo>
                    <a:pt x="77" y="10"/>
                  </a:lnTo>
                  <a:lnTo>
                    <a:pt x="77"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5" y="10"/>
                  </a:lnTo>
                  <a:lnTo>
                    <a:pt x="86" y="10"/>
                  </a:lnTo>
                  <a:lnTo>
                    <a:pt x="86" y="10"/>
                  </a:lnTo>
                  <a:lnTo>
                    <a:pt x="86" y="10"/>
                  </a:lnTo>
                  <a:lnTo>
                    <a:pt x="88" y="10"/>
                  </a:lnTo>
                  <a:lnTo>
                    <a:pt x="88" y="10"/>
                  </a:lnTo>
                  <a:lnTo>
                    <a:pt x="88" y="10"/>
                  </a:lnTo>
                  <a:lnTo>
                    <a:pt x="88" y="10"/>
                  </a:lnTo>
                  <a:lnTo>
                    <a:pt x="90" y="10"/>
                  </a:lnTo>
                  <a:lnTo>
                    <a:pt x="90" y="10"/>
                  </a:lnTo>
                  <a:lnTo>
                    <a:pt x="90"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9"/>
                  </a:lnTo>
                  <a:lnTo>
                    <a:pt x="98" y="9"/>
                  </a:lnTo>
                  <a:lnTo>
                    <a:pt x="99" y="9"/>
                  </a:lnTo>
                  <a:lnTo>
                    <a:pt x="99" y="9"/>
                  </a:lnTo>
                  <a:lnTo>
                    <a:pt x="99" y="9"/>
                  </a:lnTo>
                  <a:lnTo>
                    <a:pt x="101"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2"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7"/>
                  </a:lnTo>
                  <a:lnTo>
                    <a:pt x="124"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2"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3" y="7"/>
                  </a:lnTo>
                  <a:lnTo>
                    <a:pt x="143" y="7"/>
                  </a:lnTo>
                  <a:lnTo>
                    <a:pt x="143" y="7"/>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3"/>
                  </a:lnTo>
                  <a:lnTo>
                    <a:pt x="169" y="3"/>
                  </a:lnTo>
                  <a:lnTo>
                    <a:pt x="171" y="3"/>
                  </a:lnTo>
                  <a:lnTo>
                    <a:pt x="171" y="3"/>
                  </a:lnTo>
                  <a:lnTo>
                    <a:pt x="171" y="3"/>
                  </a:lnTo>
                  <a:lnTo>
                    <a:pt x="173" y="3"/>
                  </a:lnTo>
                  <a:lnTo>
                    <a:pt x="173" y="3"/>
                  </a:lnTo>
                  <a:lnTo>
                    <a:pt x="173" y="3"/>
                  </a:lnTo>
                  <a:lnTo>
                    <a:pt x="174" y="3"/>
                  </a:lnTo>
                  <a:lnTo>
                    <a:pt x="174" y="3"/>
                  </a:lnTo>
                  <a:lnTo>
                    <a:pt x="174" y="3"/>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1"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2"/>
                  </a:lnTo>
                  <a:lnTo>
                    <a:pt x="192" y="2"/>
                  </a:lnTo>
                  <a:lnTo>
                    <a:pt x="192" y="2"/>
                  </a:lnTo>
                  <a:lnTo>
                    <a:pt x="192" y="2"/>
                  </a:lnTo>
                  <a:lnTo>
                    <a:pt x="194" y="2"/>
                  </a:lnTo>
                  <a:lnTo>
                    <a:pt x="194" y="2"/>
                  </a:lnTo>
                  <a:lnTo>
                    <a:pt x="194" y="2"/>
                  </a:lnTo>
                  <a:lnTo>
                    <a:pt x="195" y="2"/>
                  </a:lnTo>
                  <a:lnTo>
                    <a:pt x="195" y="2"/>
                  </a:lnTo>
                  <a:lnTo>
                    <a:pt x="195"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lnTo>
                    <a:pt x="236" y="435"/>
                  </a:lnTo>
                  <a:lnTo>
                    <a:pt x="236" y="435"/>
                  </a:lnTo>
                  <a:lnTo>
                    <a:pt x="236" y="435"/>
                  </a:lnTo>
                  <a:lnTo>
                    <a:pt x="236" y="435"/>
                  </a:lnTo>
                  <a:lnTo>
                    <a:pt x="234" y="435"/>
                  </a:lnTo>
                  <a:lnTo>
                    <a:pt x="234" y="435"/>
                  </a:lnTo>
                  <a:lnTo>
                    <a:pt x="234" y="435"/>
                  </a:lnTo>
                  <a:lnTo>
                    <a:pt x="233" y="435"/>
                  </a:lnTo>
                  <a:lnTo>
                    <a:pt x="233" y="435"/>
                  </a:lnTo>
                  <a:lnTo>
                    <a:pt x="233" y="435"/>
                  </a:lnTo>
                  <a:lnTo>
                    <a:pt x="231" y="435"/>
                  </a:lnTo>
                  <a:lnTo>
                    <a:pt x="231" y="435"/>
                  </a:lnTo>
                  <a:lnTo>
                    <a:pt x="231" y="435"/>
                  </a:lnTo>
                  <a:lnTo>
                    <a:pt x="231" y="435"/>
                  </a:lnTo>
                  <a:lnTo>
                    <a:pt x="230" y="435"/>
                  </a:lnTo>
                  <a:lnTo>
                    <a:pt x="230" y="435"/>
                  </a:lnTo>
                  <a:lnTo>
                    <a:pt x="230" y="435"/>
                  </a:lnTo>
                  <a:lnTo>
                    <a:pt x="228" y="435"/>
                  </a:lnTo>
                  <a:lnTo>
                    <a:pt x="228" y="435"/>
                  </a:lnTo>
                  <a:lnTo>
                    <a:pt x="228" y="435"/>
                  </a:lnTo>
                  <a:lnTo>
                    <a:pt x="228" y="435"/>
                  </a:lnTo>
                  <a:lnTo>
                    <a:pt x="226" y="435"/>
                  </a:lnTo>
                  <a:lnTo>
                    <a:pt x="226" y="435"/>
                  </a:lnTo>
                  <a:lnTo>
                    <a:pt x="226" y="435"/>
                  </a:lnTo>
                  <a:lnTo>
                    <a:pt x="225" y="435"/>
                  </a:lnTo>
                  <a:lnTo>
                    <a:pt x="225" y="435"/>
                  </a:lnTo>
                  <a:lnTo>
                    <a:pt x="225" y="435"/>
                  </a:lnTo>
                  <a:lnTo>
                    <a:pt x="223" y="435"/>
                  </a:lnTo>
                  <a:lnTo>
                    <a:pt x="223" y="435"/>
                  </a:lnTo>
                  <a:lnTo>
                    <a:pt x="223" y="435"/>
                  </a:lnTo>
                  <a:lnTo>
                    <a:pt x="223" y="435"/>
                  </a:lnTo>
                  <a:lnTo>
                    <a:pt x="221" y="435"/>
                  </a:lnTo>
                  <a:lnTo>
                    <a:pt x="221" y="435"/>
                  </a:lnTo>
                  <a:lnTo>
                    <a:pt x="221" y="435"/>
                  </a:lnTo>
                  <a:lnTo>
                    <a:pt x="220" y="435"/>
                  </a:lnTo>
                  <a:lnTo>
                    <a:pt x="220" y="435"/>
                  </a:lnTo>
                  <a:lnTo>
                    <a:pt x="220" y="435"/>
                  </a:lnTo>
                  <a:lnTo>
                    <a:pt x="220" y="435"/>
                  </a:lnTo>
                  <a:lnTo>
                    <a:pt x="218" y="435"/>
                  </a:lnTo>
                  <a:lnTo>
                    <a:pt x="218" y="435"/>
                  </a:lnTo>
                  <a:lnTo>
                    <a:pt x="218" y="435"/>
                  </a:lnTo>
                  <a:lnTo>
                    <a:pt x="217" y="435"/>
                  </a:lnTo>
                  <a:lnTo>
                    <a:pt x="217" y="435"/>
                  </a:lnTo>
                  <a:lnTo>
                    <a:pt x="217" y="435"/>
                  </a:lnTo>
                  <a:lnTo>
                    <a:pt x="217" y="435"/>
                  </a:lnTo>
                  <a:lnTo>
                    <a:pt x="215" y="435"/>
                  </a:lnTo>
                  <a:lnTo>
                    <a:pt x="215" y="435"/>
                  </a:lnTo>
                  <a:lnTo>
                    <a:pt x="215" y="435"/>
                  </a:lnTo>
                  <a:lnTo>
                    <a:pt x="213" y="435"/>
                  </a:lnTo>
                  <a:lnTo>
                    <a:pt x="213" y="435"/>
                  </a:lnTo>
                  <a:lnTo>
                    <a:pt x="213" y="435"/>
                  </a:lnTo>
                  <a:lnTo>
                    <a:pt x="212" y="435"/>
                  </a:lnTo>
                  <a:lnTo>
                    <a:pt x="212" y="435"/>
                  </a:lnTo>
                  <a:lnTo>
                    <a:pt x="212" y="435"/>
                  </a:lnTo>
                  <a:lnTo>
                    <a:pt x="212" y="435"/>
                  </a:lnTo>
                  <a:lnTo>
                    <a:pt x="210" y="435"/>
                  </a:lnTo>
                  <a:lnTo>
                    <a:pt x="210" y="435"/>
                  </a:lnTo>
                  <a:lnTo>
                    <a:pt x="210" y="435"/>
                  </a:lnTo>
                  <a:lnTo>
                    <a:pt x="208" y="435"/>
                  </a:lnTo>
                  <a:lnTo>
                    <a:pt x="208" y="435"/>
                  </a:lnTo>
                  <a:lnTo>
                    <a:pt x="208" y="435"/>
                  </a:lnTo>
                  <a:lnTo>
                    <a:pt x="208" y="435"/>
                  </a:lnTo>
                  <a:lnTo>
                    <a:pt x="207" y="435"/>
                  </a:lnTo>
                  <a:lnTo>
                    <a:pt x="207" y="435"/>
                  </a:lnTo>
                  <a:lnTo>
                    <a:pt x="207" y="435"/>
                  </a:lnTo>
                  <a:lnTo>
                    <a:pt x="205" y="435"/>
                  </a:lnTo>
                  <a:lnTo>
                    <a:pt x="205" y="435"/>
                  </a:lnTo>
                  <a:lnTo>
                    <a:pt x="205" y="435"/>
                  </a:lnTo>
                  <a:lnTo>
                    <a:pt x="205" y="435"/>
                  </a:lnTo>
                  <a:lnTo>
                    <a:pt x="204" y="435"/>
                  </a:lnTo>
                  <a:lnTo>
                    <a:pt x="204" y="435"/>
                  </a:lnTo>
                  <a:lnTo>
                    <a:pt x="204" y="435"/>
                  </a:lnTo>
                  <a:lnTo>
                    <a:pt x="202" y="435"/>
                  </a:lnTo>
                  <a:lnTo>
                    <a:pt x="202" y="435"/>
                  </a:lnTo>
                  <a:lnTo>
                    <a:pt x="202" y="435"/>
                  </a:lnTo>
                  <a:lnTo>
                    <a:pt x="200" y="435"/>
                  </a:lnTo>
                  <a:lnTo>
                    <a:pt x="200" y="435"/>
                  </a:lnTo>
                  <a:lnTo>
                    <a:pt x="200" y="435"/>
                  </a:lnTo>
                  <a:lnTo>
                    <a:pt x="200" y="435"/>
                  </a:lnTo>
                  <a:lnTo>
                    <a:pt x="199" y="435"/>
                  </a:lnTo>
                  <a:lnTo>
                    <a:pt x="199" y="435"/>
                  </a:lnTo>
                  <a:lnTo>
                    <a:pt x="199" y="435"/>
                  </a:lnTo>
                  <a:lnTo>
                    <a:pt x="197" y="435"/>
                  </a:lnTo>
                  <a:lnTo>
                    <a:pt x="197" y="435"/>
                  </a:lnTo>
                  <a:lnTo>
                    <a:pt x="197" y="435"/>
                  </a:lnTo>
                  <a:lnTo>
                    <a:pt x="197" y="435"/>
                  </a:lnTo>
                  <a:lnTo>
                    <a:pt x="195" y="435"/>
                  </a:lnTo>
                  <a:lnTo>
                    <a:pt x="195" y="435"/>
                  </a:lnTo>
                  <a:lnTo>
                    <a:pt x="195" y="435"/>
                  </a:lnTo>
                  <a:lnTo>
                    <a:pt x="194" y="435"/>
                  </a:lnTo>
                  <a:lnTo>
                    <a:pt x="194" y="435"/>
                  </a:lnTo>
                  <a:lnTo>
                    <a:pt x="194" y="435"/>
                  </a:lnTo>
                  <a:lnTo>
                    <a:pt x="192" y="435"/>
                  </a:lnTo>
                  <a:lnTo>
                    <a:pt x="192" y="435"/>
                  </a:lnTo>
                  <a:lnTo>
                    <a:pt x="192" y="435"/>
                  </a:lnTo>
                  <a:lnTo>
                    <a:pt x="192" y="435"/>
                  </a:lnTo>
                  <a:lnTo>
                    <a:pt x="191" y="435"/>
                  </a:lnTo>
                  <a:lnTo>
                    <a:pt x="191" y="435"/>
                  </a:lnTo>
                  <a:lnTo>
                    <a:pt x="191" y="435"/>
                  </a:lnTo>
                  <a:lnTo>
                    <a:pt x="189" y="435"/>
                  </a:lnTo>
                  <a:lnTo>
                    <a:pt x="189" y="435"/>
                  </a:lnTo>
                  <a:lnTo>
                    <a:pt x="189" y="435"/>
                  </a:lnTo>
                  <a:lnTo>
                    <a:pt x="189" y="435"/>
                  </a:lnTo>
                  <a:lnTo>
                    <a:pt x="187" y="435"/>
                  </a:lnTo>
                  <a:lnTo>
                    <a:pt x="187" y="435"/>
                  </a:lnTo>
                  <a:lnTo>
                    <a:pt x="187" y="435"/>
                  </a:lnTo>
                  <a:lnTo>
                    <a:pt x="186" y="435"/>
                  </a:lnTo>
                  <a:lnTo>
                    <a:pt x="186" y="435"/>
                  </a:lnTo>
                  <a:lnTo>
                    <a:pt x="186" y="435"/>
                  </a:lnTo>
                  <a:lnTo>
                    <a:pt x="186" y="435"/>
                  </a:lnTo>
                  <a:lnTo>
                    <a:pt x="184" y="435"/>
                  </a:lnTo>
                  <a:lnTo>
                    <a:pt x="184" y="435"/>
                  </a:lnTo>
                  <a:lnTo>
                    <a:pt x="184" y="435"/>
                  </a:lnTo>
                  <a:lnTo>
                    <a:pt x="182" y="435"/>
                  </a:lnTo>
                  <a:lnTo>
                    <a:pt x="182" y="435"/>
                  </a:lnTo>
                  <a:lnTo>
                    <a:pt x="182" y="435"/>
                  </a:lnTo>
                  <a:lnTo>
                    <a:pt x="181" y="435"/>
                  </a:lnTo>
                  <a:lnTo>
                    <a:pt x="181" y="435"/>
                  </a:lnTo>
                  <a:lnTo>
                    <a:pt x="181" y="435"/>
                  </a:lnTo>
                  <a:lnTo>
                    <a:pt x="181" y="435"/>
                  </a:lnTo>
                  <a:lnTo>
                    <a:pt x="179" y="435"/>
                  </a:lnTo>
                  <a:lnTo>
                    <a:pt x="179" y="435"/>
                  </a:lnTo>
                  <a:lnTo>
                    <a:pt x="179" y="435"/>
                  </a:lnTo>
                  <a:lnTo>
                    <a:pt x="178" y="435"/>
                  </a:lnTo>
                  <a:lnTo>
                    <a:pt x="178" y="435"/>
                  </a:lnTo>
                  <a:lnTo>
                    <a:pt x="178" y="435"/>
                  </a:lnTo>
                  <a:lnTo>
                    <a:pt x="178" y="435"/>
                  </a:lnTo>
                  <a:lnTo>
                    <a:pt x="176" y="435"/>
                  </a:lnTo>
                  <a:lnTo>
                    <a:pt x="176" y="435"/>
                  </a:lnTo>
                  <a:lnTo>
                    <a:pt x="176" y="435"/>
                  </a:lnTo>
                  <a:lnTo>
                    <a:pt x="174" y="435"/>
                  </a:lnTo>
                  <a:lnTo>
                    <a:pt x="174" y="435"/>
                  </a:lnTo>
                  <a:lnTo>
                    <a:pt x="174" y="435"/>
                  </a:lnTo>
                  <a:lnTo>
                    <a:pt x="174" y="435"/>
                  </a:lnTo>
                  <a:lnTo>
                    <a:pt x="173" y="435"/>
                  </a:lnTo>
                  <a:lnTo>
                    <a:pt x="173" y="435"/>
                  </a:lnTo>
                  <a:lnTo>
                    <a:pt x="173" y="435"/>
                  </a:lnTo>
                  <a:lnTo>
                    <a:pt x="171" y="435"/>
                  </a:lnTo>
                  <a:lnTo>
                    <a:pt x="171" y="435"/>
                  </a:lnTo>
                  <a:lnTo>
                    <a:pt x="171" y="435"/>
                  </a:lnTo>
                  <a:lnTo>
                    <a:pt x="169" y="435"/>
                  </a:lnTo>
                  <a:lnTo>
                    <a:pt x="169" y="435"/>
                  </a:lnTo>
                  <a:lnTo>
                    <a:pt x="169" y="435"/>
                  </a:lnTo>
                  <a:lnTo>
                    <a:pt x="169" y="435"/>
                  </a:lnTo>
                  <a:lnTo>
                    <a:pt x="168" y="435"/>
                  </a:lnTo>
                  <a:lnTo>
                    <a:pt x="168" y="435"/>
                  </a:lnTo>
                  <a:lnTo>
                    <a:pt x="168" y="435"/>
                  </a:lnTo>
                  <a:lnTo>
                    <a:pt x="166" y="435"/>
                  </a:lnTo>
                  <a:lnTo>
                    <a:pt x="166" y="435"/>
                  </a:lnTo>
                  <a:lnTo>
                    <a:pt x="166" y="435"/>
                  </a:lnTo>
                  <a:lnTo>
                    <a:pt x="166" y="435"/>
                  </a:lnTo>
                  <a:lnTo>
                    <a:pt x="164" y="435"/>
                  </a:lnTo>
                  <a:lnTo>
                    <a:pt x="164" y="435"/>
                  </a:lnTo>
                  <a:lnTo>
                    <a:pt x="164" y="435"/>
                  </a:lnTo>
                  <a:lnTo>
                    <a:pt x="163" y="435"/>
                  </a:lnTo>
                  <a:lnTo>
                    <a:pt x="163" y="435"/>
                  </a:lnTo>
                  <a:lnTo>
                    <a:pt x="163" y="435"/>
                  </a:lnTo>
                  <a:lnTo>
                    <a:pt x="161" y="435"/>
                  </a:lnTo>
                  <a:lnTo>
                    <a:pt x="161" y="435"/>
                  </a:lnTo>
                  <a:lnTo>
                    <a:pt x="161" y="435"/>
                  </a:lnTo>
                  <a:lnTo>
                    <a:pt x="161" y="435"/>
                  </a:lnTo>
                  <a:lnTo>
                    <a:pt x="160" y="435"/>
                  </a:lnTo>
                  <a:lnTo>
                    <a:pt x="160" y="435"/>
                  </a:lnTo>
                  <a:lnTo>
                    <a:pt x="160" y="435"/>
                  </a:lnTo>
                  <a:lnTo>
                    <a:pt x="158" y="435"/>
                  </a:lnTo>
                  <a:lnTo>
                    <a:pt x="158" y="435"/>
                  </a:lnTo>
                  <a:lnTo>
                    <a:pt x="158" y="435"/>
                  </a:lnTo>
                  <a:lnTo>
                    <a:pt x="158" y="435"/>
                  </a:lnTo>
                  <a:lnTo>
                    <a:pt x="156" y="435"/>
                  </a:lnTo>
                  <a:lnTo>
                    <a:pt x="156" y="435"/>
                  </a:lnTo>
                  <a:lnTo>
                    <a:pt x="156" y="435"/>
                  </a:lnTo>
                  <a:lnTo>
                    <a:pt x="155" y="435"/>
                  </a:lnTo>
                  <a:lnTo>
                    <a:pt x="155" y="435"/>
                  </a:lnTo>
                  <a:lnTo>
                    <a:pt x="155" y="435"/>
                  </a:lnTo>
                  <a:lnTo>
                    <a:pt x="155" y="435"/>
                  </a:lnTo>
                  <a:lnTo>
                    <a:pt x="153" y="435"/>
                  </a:lnTo>
                  <a:lnTo>
                    <a:pt x="153" y="435"/>
                  </a:lnTo>
                  <a:lnTo>
                    <a:pt x="153" y="435"/>
                  </a:lnTo>
                  <a:lnTo>
                    <a:pt x="151" y="435"/>
                  </a:lnTo>
                  <a:lnTo>
                    <a:pt x="151" y="435"/>
                  </a:lnTo>
                  <a:lnTo>
                    <a:pt x="151" y="435"/>
                  </a:lnTo>
                  <a:lnTo>
                    <a:pt x="150" y="435"/>
                  </a:lnTo>
                  <a:lnTo>
                    <a:pt x="150" y="435"/>
                  </a:lnTo>
                  <a:lnTo>
                    <a:pt x="150" y="435"/>
                  </a:lnTo>
                  <a:lnTo>
                    <a:pt x="150" y="435"/>
                  </a:lnTo>
                  <a:lnTo>
                    <a:pt x="148" y="435"/>
                  </a:lnTo>
                  <a:lnTo>
                    <a:pt x="148" y="435"/>
                  </a:lnTo>
                  <a:lnTo>
                    <a:pt x="148" y="435"/>
                  </a:lnTo>
                  <a:lnTo>
                    <a:pt x="147" y="435"/>
                  </a:lnTo>
                  <a:lnTo>
                    <a:pt x="147" y="435"/>
                  </a:lnTo>
                  <a:lnTo>
                    <a:pt x="147" y="435"/>
                  </a:lnTo>
                  <a:lnTo>
                    <a:pt x="147" y="435"/>
                  </a:lnTo>
                  <a:lnTo>
                    <a:pt x="145" y="435"/>
                  </a:lnTo>
                  <a:lnTo>
                    <a:pt x="145" y="435"/>
                  </a:lnTo>
                  <a:lnTo>
                    <a:pt x="145" y="435"/>
                  </a:lnTo>
                  <a:lnTo>
                    <a:pt x="143" y="435"/>
                  </a:lnTo>
                  <a:lnTo>
                    <a:pt x="143" y="435"/>
                  </a:lnTo>
                  <a:lnTo>
                    <a:pt x="143" y="435"/>
                  </a:lnTo>
                  <a:lnTo>
                    <a:pt x="143" y="435"/>
                  </a:lnTo>
                  <a:lnTo>
                    <a:pt x="142" y="435"/>
                  </a:lnTo>
                  <a:lnTo>
                    <a:pt x="142" y="435"/>
                  </a:lnTo>
                  <a:lnTo>
                    <a:pt x="142" y="435"/>
                  </a:lnTo>
                  <a:lnTo>
                    <a:pt x="140" y="435"/>
                  </a:lnTo>
                  <a:lnTo>
                    <a:pt x="140" y="435"/>
                  </a:lnTo>
                  <a:lnTo>
                    <a:pt x="140" y="435"/>
                  </a:lnTo>
                  <a:lnTo>
                    <a:pt x="138" y="435"/>
                  </a:lnTo>
                  <a:lnTo>
                    <a:pt x="138" y="435"/>
                  </a:lnTo>
                  <a:lnTo>
                    <a:pt x="138" y="435"/>
                  </a:lnTo>
                  <a:lnTo>
                    <a:pt x="138" y="435"/>
                  </a:lnTo>
                  <a:lnTo>
                    <a:pt x="137" y="435"/>
                  </a:lnTo>
                  <a:lnTo>
                    <a:pt x="137" y="435"/>
                  </a:lnTo>
                  <a:lnTo>
                    <a:pt x="137" y="435"/>
                  </a:lnTo>
                  <a:lnTo>
                    <a:pt x="135" y="435"/>
                  </a:lnTo>
                  <a:lnTo>
                    <a:pt x="135" y="435"/>
                  </a:lnTo>
                  <a:lnTo>
                    <a:pt x="135" y="435"/>
                  </a:lnTo>
                  <a:lnTo>
                    <a:pt x="135" y="435"/>
                  </a:lnTo>
                  <a:lnTo>
                    <a:pt x="134" y="435"/>
                  </a:lnTo>
                  <a:lnTo>
                    <a:pt x="134" y="435"/>
                  </a:lnTo>
                  <a:lnTo>
                    <a:pt x="134" y="435"/>
                  </a:lnTo>
                  <a:lnTo>
                    <a:pt x="132" y="435"/>
                  </a:lnTo>
                  <a:lnTo>
                    <a:pt x="132" y="435"/>
                  </a:lnTo>
                  <a:lnTo>
                    <a:pt x="132" y="435"/>
                  </a:lnTo>
                  <a:lnTo>
                    <a:pt x="132" y="435"/>
                  </a:lnTo>
                  <a:lnTo>
                    <a:pt x="130" y="435"/>
                  </a:lnTo>
                  <a:lnTo>
                    <a:pt x="130" y="435"/>
                  </a:lnTo>
                  <a:lnTo>
                    <a:pt x="130" y="435"/>
                  </a:lnTo>
                  <a:lnTo>
                    <a:pt x="129" y="435"/>
                  </a:lnTo>
                  <a:lnTo>
                    <a:pt x="129" y="435"/>
                  </a:lnTo>
                  <a:lnTo>
                    <a:pt x="129" y="435"/>
                  </a:lnTo>
                  <a:lnTo>
                    <a:pt x="127" y="435"/>
                  </a:lnTo>
                  <a:lnTo>
                    <a:pt x="127" y="435"/>
                  </a:lnTo>
                  <a:lnTo>
                    <a:pt x="127" y="435"/>
                  </a:lnTo>
                  <a:lnTo>
                    <a:pt x="127" y="435"/>
                  </a:lnTo>
                  <a:lnTo>
                    <a:pt x="125" y="435"/>
                  </a:lnTo>
                  <a:lnTo>
                    <a:pt x="125" y="435"/>
                  </a:lnTo>
                  <a:lnTo>
                    <a:pt x="125" y="435"/>
                  </a:lnTo>
                  <a:lnTo>
                    <a:pt x="124" y="435"/>
                  </a:lnTo>
                  <a:lnTo>
                    <a:pt x="124" y="435"/>
                  </a:lnTo>
                  <a:lnTo>
                    <a:pt x="124" y="435"/>
                  </a:lnTo>
                  <a:lnTo>
                    <a:pt x="124" y="435"/>
                  </a:lnTo>
                  <a:lnTo>
                    <a:pt x="122" y="435"/>
                  </a:lnTo>
                  <a:lnTo>
                    <a:pt x="122" y="435"/>
                  </a:lnTo>
                  <a:lnTo>
                    <a:pt x="122" y="435"/>
                  </a:lnTo>
                  <a:lnTo>
                    <a:pt x="121" y="435"/>
                  </a:lnTo>
                  <a:lnTo>
                    <a:pt x="121" y="435"/>
                  </a:lnTo>
                  <a:lnTo>
                    <a:pt x="121" y="435"/>
                  </a:lnTo>
                  <a:lnTo>
                    <a:pt x="119" y="435"/>
                  </a:lnTo>
                  <a:lnTo>
                    <a:pt x="119" y="435"/>
                  </a:lnTo>
                  <a:lnTo>
                    <a:pt x="119" y="435"/>
                  </a:lnTo>
                  <a:lnTo>
                    <a:pt x="119" y="435"/>
                  </a:lnTo>
                  <a:lnTo>
                    <a:pt x="117" y="435"/>
                  </a:lnTo>
                  <a:lnTo>
                    <a:pt x="117" y="435"/>
                  </a:lnTo>
                  <a:lnTo>
                    <a:pt x="117" y="435"/>
                  </a:lnTo>
                  <a:lnTo>
                    <a:pt x="116" y="435"/>
                  </a:lnTo>
                  <a:lnTo>
                    <a:pt x="116" y="435"/>
                  </a:lnTo>
                  <a:lnTo>
                    <a:pt x="116" y="435"/>
                  </a:lnTo>
                  <a:lnTo>
                    <a:pt x="116" y="435"/>
                  </a:lnTo>
                  <a:lnTo>
                    <a:pt x="114" y="435"/>
                  </a:lnTo>
                  <a:lnTo>
                    <a:pt x="114" y="435"/>
                  </a:lnTo>
                  <a:lnTo>
                    <a:pt x="114" y="435"/>
                  </a:lnTo>
                  <a:lnTo>
                    <a:pt x="112" y="435"/>
                  </a:lnTo>
                  <a:lnTo>
                    <a:pt x="112" y="435"/>
                  </a:lnTo>
                  <a:lnTo>
                    <a:pt x="112" y="435"/>
                  </a:lnTo>
                  <a:lnTo>
                    <a:pt x="112" y="435"/>
                  </a:lnTo>
                  <a:lnTo>
                    <a:pt x="111" y="435"/>
                  </a:lnTo>
                  <a:lnTo>
                    <a:pt x="111" y="435"/>
                  </a:lnTo>
                  <a:lnTo>
                    <a:pt x="111" y="435"/>
                  </a:lnTo>
                  <a:lnTo>
                    <a:pt x="109" y="435"/>
                  </a:lnTo>
                  <a:lnTo>
                    <a:pt x="109" y="435"/>
                  </a:lnTo>
                  <a:lnTo>
                    <a:pt x="109" y="435"/>
                  </a:lnTo>
                  <a:lnTo>
                    <a:pt x="108" y="435"/>
                  </a:lnTo>
                  <a:lnTo>
                    <a:pt x="108" y="435"/>
                  </a:lnTo>
                  <a:lnTo>
                    <a:pt x="108" y="435"/>
                  </a:lnTo>
                  <a:lnTo>
                    <a:pt x="108" y="435"/>
                  </a:lnTo>
                  <a:lnTo>
                    <a:pt x="106" y="435"/>
                  </a:lnTo>
                  <a:lnTo>
                    <a:pt x="106" y="435"/>
                  </a:lnTo>
                  <a:lnTo>
                    <a:pt x="106" y="435"/>
                  </a:lnTo>
                  <a:lnTo>
                    <a:pt x="104" y="435"/>
                  </a:lnTo>
                  <a:lnTo>
                    <a:pt x="104" y="435"/>
                  </a:lnTo>
                  <a:lnTo>
                    <a:pt x="104" y="435"/>
                  </a:lnTo>
                  <a:lnTo>
                    <a:pt x="104" y="435"/>
                  </a:lnTo>
                  <a:lnTo>
                    <a:pt x="103" y="435"/>
                  </a:lnTo>
                  <a:lnTo>
                    <a:pt x="103" y="435"/>
                  </a:lnTo>
                  <a:lnTo>
                    <a:pt x="103" y="435"/>
                  </a:lnTo>
                  <a:lnTo>
                    <a:pt x="101" y="435"/>
                  </a:lnTo>
                  <a:lnTo>
                    <a:pt x="101" y="435"/>
                  </a:lnTo>
                  <a:lnTo>
                    <a:pt x="101" y="435"/>
                  </a:lnTo>
                  <a:lnTo>
                    <a:pt x="101" y="435"/>
                  </a:lnTo>
                  <a:lnTo>
                    <a:pt x="99" y="435"/>
                  </a:lnTo>
                  <a:lnTo>
                    <a:pt x="99" y="435"/>
                  </a:lnTo>
                  <a:lnTo>
                    <a:pt x="99" y="435"/>
                  </a:lnTo>
                  <a:lnTo>
                    <a:pt x="98" y="435"/>
                  </a:lnTo>
                  <a:lnTo>
                    <a:pt x="98" y="435"/>
                  </a:lnTo>
                  <a:lnTo>
                    <a:pt x="98" y="435"/>
                  </a:lnTo>
                  <a:lnTo>
                    <a:pt x="96" y="435"/>
                  </a:lnTo>
                  <a:lnTo>
                    <a:pt x="96" y="435"/>
                  </a:lnTo>
                  <a:lnTo>
                    <a:pt x="96" y="435"/>
                  </a:lnTo>
                  <a:lnTo>
                    <a:pt x="96" y="435"/>
                  </a:lnTo>
                  <a:lnTo>
                    <a:pt x="94" y="435"/>
                  </a:lnTo>
                  <a:lnTo>
                    <a:pt x="94" y="435"/>
                  </a:lnTo>
                  <a:lnTo>
                    <a:pt x="94" y="435"/>
                  </a:lnTo>
                  <a:lnTo>
                    <a:pt x="93" y="435"/>
                  </a:lnTo>
                  <a:lnTo>
                    <a:pt x="93" y="435"/>
                  </a:lnTo>
                  <a:lnTo>
                    <a:pt x="93" y="435"/>
                  </a:lnTo>
                  <a:lnTo>
                    <a:pt x="93" y="435"/>
                  </a:lnTo>
                  <a:lnTo>
                    <a:pt x="91" y="435"/>
                  </a:lnTo>
                  <a:lnTo>
                    <a:pt x="91" y="435"/>
                  </a:lnTo>
                  <a:lnTo>
                    <a:pt x="91" y="435"/>
                  </a:lnTo>
                  <a:lnTo>
                    <a:pt x="90" y="435"/>
                  </a:lnTo>
                  <a:lnTo>
                    <a:pt x="90" y="435"/>
                  </a:lnTo>
                  <a:lnTo>
                    <a:pt x="90" y="435"/>
                  </a:lnTo>
                  <a:lnTo>
                    <a:pt x="88" y="435"/>
                  </a:lnTo>
                  <a:lnTo>
                    <a:pt x="88" y="435"/>
                  </a:lnTo>
                  <a:lnTo>
                    <a:pt x="88" y="435"/>
                  </a:lnTo>
                  <a:lnTo>
                    <a:pt x="88" y="435"/>
                  </a:lnTo>
                  <a:lnTo>
                    <a:pt x="86" y="435"/>
                  </a:lnTo>
                  <a:lnTo>
                    <a:pt x="86" y="435"/>
                  </a:lnTo>
                  <a:lnTo>
                    <a:pt x="86" y="435"/>
                  </a:lnTo>
                  <a:lnTo>
                    <a:pt x="85" y="435"/>
                  </a:lnTo>
                  <a:lnTo>
                    <a:pt x="85" y="435"/>
                  </a:lnTo>
                  <a:lnTo>
                    <a:pt x="85" y="435"/>
                  </a:lnTo>
                  <a:lnTo>
                    <a:pt x="85" y="435"/>
                  </a:lnTo>
                  <a:lnTo>
                    <a:pt x="83" y="435"/>
                  </a:lnTo>
                  <a:lnTo>
                    <a:pt x="83" y="435"/>
                  </a:lnTo>
                  <a:lnTo>
                    <a:pt x="83" y="435"/>
                  </a:lnTo>
                  <a:lnTo>
                    <a:pt x="81" y="435"/>
                  </a:lnTo>
                  <a:lnTo>
                    <a:pt x="81" y="435"/>
                  </a:lnTo>
                  <a:lnTo>
                    <a:pt x="81" y="435"/>
                  </a:lnTo>
                  <a:lnTo>
                    <a:pt x="81" y="435"/>
                  </a:lnTo>
                  <a:lnTo>
                    <a:pt x="80" y="435"/>
                  </a:lnTo>
                  <a:lnTo>
                    <a:pt x="80" y="435"/>
                  </a:lnTo>
                  <a:lnTo>
                    <a:pt x="80" y="435"/>
                  </a:lnTo>
                  <a:lnTo>
                    <a:pt x="78" y="435"/>
                  </a:lnTo>
                  <a:lnTo>
                    <a:pt x="78" y="435"/>
                  </a:lnTo>
                  <a:lnTo>
                    <a:pt x="78" y="435"/>
                  </a:lnTo>
                  <a:lnTo>
                    <a:pt x="77" y="435"/>
                  </a:lnTo>
                  <a:lnTo>
                    <a:pt x="77" y="435"/>
                  </a:lnTo>
                  <a:lnTo>
                    <a:pt x="77" y="435"/>
                  </a:lnTo>
                  <a:lnTo>
                    <a:pt x="77" y="435"/>
                  </a:lnTo>
                  <a:lnTo>
                    <a:pt x="75" y="435"/>
                  </a:lnTo>
                  <a:lnTo>
                    <a:pt x="75" y="435"/>
                  </a:lnTo>
                  <a:lnTo>
                    <a:pt x="75" y="435"/>
                  </a:lnTo>
                  <a:lnTo>
                    <a:pt x="73" y="435"/>
                  </a:lnTo>
                  <a:lnTo>
                    <a:pt x="73" y="435"/>
                  </a:lnTo>
                  <a:lnTo>
                    <a:pt x="73" y="435"/>
                  </a:lnTo>
                  <a:lnTo>
                    <a:pt x="73" y="435"/>
                  </a:lnTo>
                  <a:lnTo>
                    <a:pt x="72" y="435"/>
                  </a:lnTo>
                  <a:lnTo>
                    <a:pt x="72" y="435"/>
                  </a:lnTo>
                  <a:lnTo>
                    <a:pt x="72" y="435"/>
                  </a:lnTo>
                  <a:lnTo>
                    <a:pt x="70" y="435"/>
                  </a:lnTo>
                  <a:lnTo>
                    <a:pt x="70" y="435"/>
                  </a:lnTo>
                  <a:lnTo>
                    <a:pt x="70" y="435"/>
                  </a:lnTo>
                  <a:lnTo>
                    <a:pt x="70" y="435"/>
                  </a:lnTo>
                  <a:lnTo>
                    <a:pt x="68" y="435"/>
                  </a:lnTo>
                  <a:lnTo>
                    <a:pt x="68" y="435"/>
                  </a:lnTo>
                  <a:lnTo>
                    <a:pt x="68" y="435"/>
                  </a:lnTo>
                  <a:lnTo>
                    <a:pt x="67" y="435"/>
                  </a:lnTo>
                  <a:lnTo>
                    <a:pt x="67" y="435"/>
                  </a:lnTo>
                  <a:lnTo>
                    <a:pt x="67" y="435"/>
                  </a:lnTo>
                  <a:lnTo>
                    <a:pt x="65" y="435"/>
                  </a:lnTo>
                  <a:lnTo>
                    <a:pt x="65" y="435"/>
                  </a:lnTo>
                  <a:lnTo>
                    <a:pt x="65" y="435"/>
                  </a:lnTo>
                  <a:lnTo>
                    <a:pt x="65" y="435"/>
                  </a:lnTo>
                  <a:lnTo>
                    <a:pt x="64" y="435"/>
                  </a:lnTo>
                  <a:lnTo>
                    <a:pt x="64" y="435"/>
                  </a:lnTo>
                  <a:lnTo>
                    <a:pt x="64" y="435"/>
                  </a:lnTo>
                  <a:lnTo>
                    <a:pt x="62" y="435"/>
                  </a:lnTo>
                  <a:lnTo>
                    <a:pt x="62" y="435"/>
                  </a:lnTo>
                  <a:lnTo>
                    <a:pt x="62" y="435"/>
                  </a:lnTo>
                  <a:lnTo>
                    <a:pt x="62" y="435"/>
                  </a:lnTo>
                  <a:lnTo>
                    <a:pt x="60" y="435"/>
                  </a:lnTo>
                  <a:lnTo>
                    <a:pt x="60" y="435"/>
                  </a:lnTo>
                  <a:lnTo>
                    <a:pt x="60" y="435"/>
                  </a:lnTo>
                  <a:lnTo>
                    <a:pt x="59" y="435"/>
                  </a:lnTo>
                  <a:lnTo>
                    <a:pt x="59" y="435"/>
                  </a:lnTo>
                  <a:lnTo>
                    <a:pt x="59" y="435"/>
                  </a:lnTo>
                  <a:lnTo>
                    <a:pt x="57" y="435"/>
                  </a:lnTo>
                  <a:lnTo>
                    <a:pt x="57" y="435"/>
                  </a:lnTo>
                  <a:lnTo>
                    <a:pt x="57" y="435"/>
                  </a:lnTo>
                  <a:lnTo>
                    <a:pt x="57" y="435"/>
                  </a:lnTo>
                  <a:lnTo>
                    <a:pt x="55" y="435"/>
                  </a:lnTo>
                  <a:lnTo>
                    <a:pt x="55" y="435"/>
                  </a:lnTo>
                  <a:lnTo>
                    <a:pt x="55" y="435"/>
                  </a:lnTo>
                  <a:lnTo>
                    <a:pt x="54" y="435"/>
                  </a:lnTo>
                  <a:lnTo>
                    <a:pt x="54" y="435"/>
                  </a:lnTo>
                  <a:lnTo>
                    <a:pt x="54" y="435"/>
                  </a:lnTo>
                  <a:lnTo>
                    <a:pt x="54" y="435"/>
                  </a:lnTo>
                  <a:lnTo>
                    <a:pt x="52" y="435"/>
                  </a:lnTo>
                  <a:lnTo>
                    <a:pt x="52" y="435"/>
                  </a:lnTo>
                  <a:lnTo>
                    <a:pt x="52" y="435"/>
                  </a:lnTo>
                  <a:lnTo>
                    <a:pt x="51" y="435"/>
                  </a:lnTo>
                  <a:lnTo>
                    <a:pt x="51" y="435"/>
                  </a:lnTo>
                  <a:lnTo>
                    <a:pt x="51" y="435"/>
                  </a:lnTo>
                  <a:lnTo>
                    <a:pt x="51" y="435"/>
                  </a:lnTo>
                  <a:lnTo>
                    <a:pt x="49" y="435"/>
                  </a:lnTo>
                  <a:lnTo>
                    <a:pt x="49" y="435"/>
                  </a:lnTo>
                  <a:lnTo>
                    <a:pt x="49" y="435"/>
                  </a:lnTo>
                  <a:lnTo>
                    <a:pt x="47" y="435"/>
                  </a:lnTo>
                  <a:lnTo>
                    <a:pt x="47" y="435"/>
                  </a:lnTo>
                  <a:lnTo>
                    <a:pt x="47" y="435"/>
                  </a:lnTo>
                  <a:lnTo>
                    <a:pt x="46" y="435"/>
                  </a:lnTo>
                  <a:lnTo>
                    <a:pt x="46" y="435"/>
                  </a:lnTo>
                  <a:lnTo>
                    <a:pt x="46" y="435"/>
                  </a:lnTo>
                  <a:lnTo>
                    <a:pt x="46" y="435"/>
                  </a:lnTo>
                  <a:lnTo>
                    <a:pt x="44" y="435"/>
                  </a:lnTo>
                  <a:lnTo>
                    <a:pt x="44" y="435"/>
                  </a:lnTo>
                  <a:lnTo>
                    <a:pt x="44" y="435"/>
                  </a:lnTo>
                  <a:lnTo>
                    <a:pt x="42" y="435"/>
                  </a:lnTo>
                  <a:lnTo>
                    <a:pt x="42" y="435"/>
                  </a:lnTo>
                  <a:lnTo>
                    <a:pt x="42" y="435"/>
                  </a:lnTo>
                  <a:lnTo>
                    <a:pt x="42" y="435"/>
                  </a:lnTo>
                  <a:lnTo>
                    <a:pt x="41" y="435"/>
                  </a:lnTo>
                  <a:lnTo>
                    <a:pt x="41" y="435"/>
                  </a:lnTo>
                  <a:lnTo>
                    <a:pt x="41" y="435"/>
                  </a:lnTo>
                  <a:lnTo>
                    <a:pt x="39" y="435"/>
                  </a:lnTo>
                  <a:lnTo>
                    <a:pt x="39" y="435"/>
                  </a:lnTo>
                  <a:lnTo>
                    <a:pt x="39" y="435"/>
                  </a:lnTo>
                  <a:lnTo>
                    <a:pt x="39" y="435"/>
                  </a:lnTo>
                  <a:lnTo>
                    <a:pt x="38" y="435"/>
                  </a:lnTo>
                  <a:lnTo>
                    <a:pt x="38" y="435"/>
                  </a:lnTo>
                  <a:lnTo>
                    <a:pt x="38" y="435"/>
                  </a:lnTo>
                  <a:lnTo>
                    <a:pt x="36" y="435"/>
                  </a:lnTo>
                  <a:lnTo>
                    <a:pt x="36" y="435"/>
                  </a:lnTo>
                  <a:lnTo>
                    <a:pt x="36" y="435"/>
                  </a:lnTo>
                  <a:lnTo>
                    <a:pt x="34" y="435"/>
                  </a:lnTo>
                  <a:lnTo>
                    <a:pt x="34" y="435"/>
                  </a:lnTo>
                  <a:lnTo>
                    <a:pt x="34" y="435"/>
                  </a:lnTo>
                  <a:lnTo>
                    <a:pt x="34" y="435"/>
                  </a:lnTo>
                  <a:lnTo>
                    <a:pt x="33" y="435"/>
                  </a:lnTo>
                  <a:lnTo>
                    <a:pt x="33" y="435"/>
                  </a:lnTo>
                  <a:lnTo>
                    <a:pt x="33" y="435"/>
                  </a:lnTo>
                  <a:lnTo>
                    <a:pt x="31" y="435"/>
                  </a:lnTo>
                  <a:lnTo>
                    <a:pt x="31" y="435"/>
                  </a:lnTo>
                  <a:lnTo>
                    <a:pt x="31" y="435"/>
                  </a:lnTo>
                  <a:lnTo>
                    <a:pt x="31" y="435"/>
                  </a:lnTo>
                  <a:lnTo>
                    <a:pt x="29" y="435"/>
                  </a:lnTo>
                  <a:lnTo>
                    <a:pt x="29" y="435"/>
                  </a:lnTo>
                  <a:lnTo>
                    <a:pt x="29" y="435"/>
                  </a:lnTo>
                  <a:lnTo>
                    <a:pt x="28" y="435"/>
                  </a:lnTo>
                  <a:lnTo>
                    <a:pt x="28" y="435"/>
                  </a:lnTo>
                  <a:lnTo>
                    <a:pt x="28" y="435"/>
                  </a:lnTo>
                  <a:lnTo>
                    <a:pt x="26" y="435"/>
                  </a:lnTo>
                  <a:lnTo>
                    <a:pt x="26" y="435"/>
                  </a:lnTo>
                  <a:lnTo>
                    <a:pt x="26" y="435"/>
                  </a:lnTo>
                  <a:lnTo>
                    <a:pt x="26" y="435"/>
                  </a:lnTo>
                  <a:lnTo>
                    <a:pt x="25" y="435"/>
                  </a:lnTo>
                  <a:lnTo>
                    <a:pt x="25" y="435"/>
                  </a:lnTo>
                  <a:lnTo>
                    <a:pt x="25" y="435"/>
                  </a:lnTo>
                  <a:lnTo>
                    <a:pt x="23" y="435"/>
                  </a:lnTo>
                  <a:lnTo>
                    <a:pt x="23" y="435"/>
                  </a:lnTo>
                  <a:lnTo>
                    <a:pt x="23" y="435"/>
                  </a:lnTo>
                  <a:lnTo>
                    <a:pt x="23" y="435"/>
                  </a:lnTo>
                  <a:lnTo>
                    <a:pt x="21" y="435"/>
                  </a:lnTo>
                  <a:lnTo>
                    <a:pt x="21" y="435"/>
                  </a:lnTo>
                  <a:lnTo>
                    <a:pt x="21" y="435"/>
                  </a:lnTo>
                  <a:lnTo>
                    <a:pt x="20" y="435"/>
                  </a:lnTo>
                  <a:lnTo>
                    <a:pt x="20" y="435"/>
                  </a:lnTo>
                  <a:lnTo>
                    <a:pt x="20" y="435"/>
                  </a:lnTo>
                  <a:lnTo>
                    <a:pt x="20" y="435"/>
                  </a:lnTo>
                  <a:lnTo>
                    <a:pt x="18" y="435"/>
                  </a:lnTo>
                  <a:lnTo>
                    <a:pt x="18" y="435"/>
                  </a:lnTo>
                  <a:lnTo>
                    <a:pt x="18" y="435"/>
                  </a:lnTo>
                  <a:lnTo>
                    <a:pt x="16" y="435"/>
                  </a:lnTo>
                  <a:lnTo>
                    <a:pt x="16" y="435"/>
                  </a:lnTo>
                  <a:lnTo>
                    <a:pt x="16" y="435"/>
                  </a:lnTo>
                  <a:lnTo>
                    <a:pt x="15" y="435"/>
                  </a:lnTo>
                  <a:lnTo>
                    <a:pt x="15" y="435"/>
                  </a:lnTo>
                  <a:lnTo>
                    <a:pt x="15" y="435"/>
                  </a:lnTo>
                  <a:lnTo>
                    <a:pt x="15" y="435"/>
                  </a:lnTo>
                  <a:lnTo>
                    <a:pt x="13" y="435"/>
                  </a:lnTo>
                  <a:lnTo>
                    <a:pt x="13" y="435"/>
                  </a:lnTo>
                  <a:lnTo>
                    <a:pt x="13" y="435"/>
                  </a:lnTo>
                  <a:lnTo>
                    <a:pt x="11" y="435"/>
                  </a:lnTo>
                  <a:lnTo>
                    <a:pt x="11" y="435"/>
                  </a:lnTo>
                  <a:lnTo>
                    <a:pt x="11" y="435"/>
                  </a:lnTo>
                  <a:lnTo>
                    <a:pt x="11" y="435"/>
                  </a:lnTo>
                  <a:lnTo>
                    <a:pt x="10" y="435"/>
                  </a:lnTo>
                  <a:lnTo>
                    <a:pt x="10" y="435"/>
                  </a:lnTo>
                  <a:lnTo>
                    <a:pt x="10" y="435"/>
                  </a:lnTo>
                  <a:lnTo>
                    <a:pt x="8" y="435"/>
                  </a:lnTo>
                  <a:lnTo>
                    <a:pt x="8" y="435"/>
                  </a:lnTo>
                  <a:lnTo>
                    <a:pt x="8" y="435"/>
                  </a:lnTo>
                  <a:lnTo>
                    <a:pt x="8" y="435"/>
                  </a:lnTo>
                  <a:lnTo>
                    <a:pt x="7" y="435"/>
                  </a:lnTo>
                  <a:lnTo>
                    <a:pt x="7" y="435"/>
                  </a:lnTo>
                  <a:lnTo>
                    <a:pt x="7" y="435"/>
                  </a:lnTo>
                  <a:lnTo>
                    <a:pt x="5" y="435"/>
                  </a:lnTo>
                  <a:lnTo>
                    <a:pt x="5" y="435"/>
                  </a:lnTo>
                  <a:lnTo>
                    <a:pt x="5" y="435"/>
                  </a:lnTo>
                  <a:lnTo>
                    <a:pt x="3" y="435"/>
                  </a:lnTo>
                  <a:lnTo>
                    <a:pt x="3" y="435"/>
                  </a:lnTo>
                  <a:lnTo>
                    <a:pt x="3" y="435"/>
                  </a:lnTo>
                  <a:lnTo>
                    <a:pt x="3" y="435"/>
                  </a:lnTo>
                  <a:lnTo>
                    <a:pt x="2" y="435"/>
                  </a:lnTo>
                  <a:lnTo>
                    <a:pt x="2" y="435"/>
                  </a:lnTo>
                  <a:lnTo>
                    <a:pt x="2" y="435"/>
                  </a:lnTo>
                  <a:lnTo>
                    <a:pt x="0" y="435"/>
                  </a:lnTo>
                  <a:lnTo>
                    <a:pt x="0" y="435"/>
                  </a:lnTo>
                  <a:lnTo>
                    <a:pt x="0" y="435"/>
                  </a:lnTo>
                  <a:lnTo>
                    <a:pt x="0" y="435"/>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79" name=""/>
            <p:cNvSpPr/>
            <p:nvPr/>
          </p:nvSpPr>
          <p:spPr>
            <a:xfrm>
              <a:off x="3254400" y="6189480"/>
              <a:ext cx="187200" cy="12960"/>
            </a:xfrm>
            <a:custGeom>
              <a:avLst/>
              <a:gdLst/>
              <a:ahLst/>
              <a:rect l="l" t="t" r="r" b="b"/>
              <a:pathLst>
                <a:path w="236" h="15">
                  <a:moveTo>
                    <a:pt x="0" y="15"/>
                  </a:moveTo>
                  <a:lnTo>
                    <a:pt x="0" y="15"/>
                  </a:lnTo>
                  <a:lnTo>
                    <a:pt x="0" y="15"/>
                  </a:lnTo>
                  <a:lnTo>
                    <a:pt x="0" y="15"/>
                  </a:lnTo>
                  <a:lnTo>
                    <a:pt x="2" y="15"/>
                  </a:lnTo>
                  <a:lnTo>
                    <a:pt x="2" y="15"/>
                  </a:lnTo>
                  <a:lnTo>
                    <a:pt x="2" y="15"/>
                  </a:lnTo>
                  <a:lnTo>
                    <a:pt x="3" y="15"/>
                  </a:lnTo>
                  <a:lnTo>
                    <a:pt x="3" y="15"/>
                  </a:lnTo>
                  <a:lnTo>
                    <a:pt x="3" y="15"/>
                  </a:lnTo>
                  <a:lnTo>
                    <a:pt x="3" y="15"/>
                  </a:lnTo>
                  <a:lnTo>
                    <a:pt x="5" y="15"/>
                  </a:lnTo>
                  <a:lnTo>
                    <a:pt x="5" y="15"/>
                  </a:lnTo>
                  <a:lnTo>
                    <a:pt x="5" y="15"/>
                  </a:lnTo>
                  <a:lnTo>
                    <a:pt x="7" y="15"/>
                  </a:lnTo>
                  <a:lnTo>
                    <a:pt x="7" y="15"/>
                  </a:lnTo>
                  <a:lnTo>
                    <a:pt x="7" y="15"/>
                  </a:lnTo>
                  <a:lnTo>
                    <a:pt x="8" y="15"/>
                  </a:lnTo>
                  <a:lnTo>
                    <a:pt x="8" y="15"/>
                  </a:lnTo>
                  <a:lnTo>
                    <a:pt x="8" y="15"/>
                  </a:lnTo>
                  <a:lnTo>
                    <a:pt x="8" y="15"/>
                  </a:lnTo>
                  <a:lnTo>
                    <a:pt x="10" y="15"/>
                  </a:lnTo>
                  <a:lnTo>
                    <a:pt x="10" y="15"/>
                  </a:lnTo>
                  <a:lnTo>
                    <a:pt x="10" y="15"/>
                  </a:lnTo>
                  <a:lnTo>
                    <a:pt x="11" y="15"/>
                  </a:lnTo>
                  <a:lnTo>
                    <a:pt x="11" y="15"/>
                  </a:lnTo>
                  <a:lnTo>
                    <a:pt x="11" y="15"/>
                  </a:lnTo>
                  <a:lnTo>
                    <a:pt x="11" y="15"/>
                  </a:lnTo>
                  <a:lnTo>
                    <a:pt x="13" y="15"/>
                  </a:lnTo>
                  <a:lnTo>
                    <a:pt x="13" y="15"/>
                  </a:lnTo>
                  <a:lnTo>
                    <a:pt x="13" y="15"/>
                  </a:lnTo>
                  <a:lnTo>
                    <a:pt x="15" y="15"/>
                  </a:lnTo>
                  <a:lnTo>
                    <a:pt x="15" y="15"/>
                  </a:lnTo>
                  <a:lnTo>
                    <a:pt x="15" y="15"/>
                  </a:lnTo>
                  <a:lnTo>
                    <a:pt x="15" y="15"/>
                  </a:lnTo>
                  <a:lnTo>
                    <a:pt x="16" y="15"/>
                  </a:lnTo>
                  <a:lnTo>
                    <a:pt x="16" y="15"/>
                  </a:lnTo>
                  <a:lnTo>
                    <a:pt x="16" y="15"/>
                  </a:lnTo>
                  <a:lnTo>
                    <a:pt x="18" y="14"/>
                  </a:lnTo>
                  <a:lnTo>
                    <a:pt x="18" y="14"/>
                  </a:lnTo>
                  <a:lnTo>
                    <a:pt x="18" y="14"/>
                  </a:lnTo>
                  <a:lnTo>
                    <a:pt x="20"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4"/>
                  </a:lnTo>
                  <a:lnTo>
                    <a:pt x="29" y="14"/>
                  </a:lnTo>
                  <a:lnTo>
                    <a:pt x="29" y="14"/>
                  </a:lnTo>
                  <a:lnTo>
                    <a:pt x="31" y="14"/>
                  </a:lnTo>
                  <a:lnTo>
                    <a:pt x="31" y="14"/>
                  </a:lnTo>
                  <a:lnTo>
                    <a:pt x="31" y="14"/>
                  </a:lnTo>
                  <a:lnTo>
                    <a:pt x="31" y="14"/>
                  </a:lnTo>
                  <a:lnTo>
                    <a:pt x="33" y="14"/>
                  </a:lnTo>
                  <a:lnTo>
                    <a:pt x="33" y="14"/>
                  </a:lnTo>
                  <a:lnTo>
                    <a:pt x="33" y="14"/>
                  </a:lnTo>
                  <a:lnTo>
                    <a:pt x="34" y="14"/>
                  </a:lnTo>
                  <a:lnTo>
                    <a:pt x="34" y="14"/>
                  </a:lnTo>
                  <a:lnTo>
                    <a:pt x="34" y="14"/>
                  </a:lnTo>
                  <a:lnTo>
                    <a:pt x="34" y="14"/>
                  </a:lnTo>
                  <a:lnTo>
                    <a:pt x="36" y="14"/>
                  </a:lnTo>
                  <a:lnTo>
                    <a:pt x="36" y="14"/>
                  </a:lnTo>
                  <a:lnTo>
                    <a:pt x="36" y="14"/>
                  </a:lnTo>
                  <a:lnTo>
                    <a:pt x="38" y="14"/>
                  </a:lnTo>
                  <a:lnTo>
                    <a:pt x="38" y="14"/>
                  </a:lnTo>
                  <a:lnTo>
                    <a:pt x="38" y="14"/>
                  </a:lnTo>
                  <a:lnTo>
                    <a:pt x="39" y="14"/>
                  </a:lnTo>
                  <a:lnTo>
                    <a:pt x="39" y="14"/>
                  </a:lnTo>
                  <a:lnTo>
                    <a:pt x="39" y="14"/>
                  </a:lnTo>
                  <a:lnTo>
                    <a:pt x="39" y="14"/>
                  </a:lnTo>
                  <a:lnTo>
                    <a:pt x="41" y="14"/>
                  </a:lnTo>
                  <a:lnTo>
                    <a:pt x="41" y="14"/>
                  </a:lnTo>
                  <a:lnTo>
                    <a:pt x="41" y="14"/>
                  </a:lnTo>
                  <a:lnTo>
                    <a:pt x="42" y="14"/>
                  </a:lnTo>
                  <a:lnTo>
                    <a:pt x="42" y="14"/>
                  </a:lnTo>
                  <a:lnTo>
                    <a:pt x="42" y="14"/>
                  </a:lnTo>
                  <a:lnTo>
                    <a:pt x="42" y="14"/>
                  </a:lnTo>
                  <a:lnTo>
                    <a:pt x="44" y="14"/>
                  </a:lnTo>
                  <a:lnTo>
                    <a:pt x="44" y="14"/>
                  </a:lnTo>
                  <a:lnTo>
                    <a:pt x="44" y="14"/>
                  </a:lnTo>
                  <a:lnTo>
                    <a:pt x="46" y="14"/>
                  </a:lnTo>
                  <a:lnTo>
                    <a:pt x="46" y="14"/>
                  </a:lnTo>
                  <a:lnTo>
                    <a:pt x="46" y="14"/>
                  </a:lnTo>
                  <a:lnTo>
                    <a:pt x="46" y="14"/>
                  </a:lnTo>
                  <a:lnTo>
                    <a:pt x="47" y="14"/>
                  </a:lnTo>
                  <a:lnTo>
                    <a:pt x="47" y="14"/>
                  </a:lnTo>
                  <a:lnTo>
                    <a:pt x="47" y="14"/>
                  </a:lnTo>
                  <a:lnTo>
                    <a:pt x="49" y="14"/>
                  </a:lnTo>
                  <a:lnTo>
                    <a:pt x="49" y="14"/>
                  </a:lnTo>
                  <a:lnTo>
                    <a:pt x="49" y="14"/>
                  </a:lnTo>
                  <a:lnTo>
                    <a:pt x="51" y="14"/>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2" y="12"/>
                  </a:lnTo>
                  <a:lnTo>
                    <a:pt x="62" y="12"/>
                  </a:lnTo>
                  <a:lnTo>
                    <a:pt x="62" y="12"/>
                  </a:lnTo>
                  <a:lnTo>
                    <a:pt x="62" y="12"/>
                  </a:lnTo>
                  <a:lnTo>
                    <a:pt x="64" y="12"/>
                  </a:lnTo>
                  <a:lnTo>
                    <a:pt x="64" y="12"/>
                  </a:lnTo>
                  <a:lnTo>
                    <a:pt x="64" y="12"/>
                  </a:lnTo>
                  <a:lnTo>
                    <a:pt x="65" y="12"/>
                  </a:lnTo>
                  <a:lnTo>
                    <a:pt x="65" y="12"/>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2" y="12"/>
                  </a:lnTo>
                  <a:lnTo>
                    <a:pt x="72" y="12"/>
                  </a:lnTo>
                  <a:lnTo>
                    <a:pt x="72" y="12"/>
                  </a:lnTo>
                  <a:lnTo>
                    <a:pt x="73" y="10"/>
                  </a:lnTo>
                  <a:lnTo>
                    <a:pt x="73" y="10"/>
                  </a:lnTo>
                  <a:lnTo>
                    <a:pt x="73" y="10"/>
                  </a:lnTo>
                  <a:lnTo>
                    <a:pt x="73" y="10"/>
                  </a:lnTo>
                  <a:lnTo>
                    <a:pt x="75" y="10"/>
                  </a:lnTo>
                  <a:lnTo>
                    <a:pt x="75" y="10"/>
                  </a:lnTo>
                  <a:lnTo>
                    <a:pt x="75" y="10"/>
                  </a:lnTo>
                  <a:lnTo>
                    <a:pt x="77" y="10"/>
                  </a:lnTo>
                  <a:lnTo>
                    <a:pt x="77" y="10"/>
                  </a:lnTo>
                  <a:lnTo>
                    <a:pt x="77" y="10"/>
                  </a:lnTo>
                  <a:lnTo>
                    <a:pt x="77"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5" y="10"/>
                  </a:lnTo>
                  <a:lnTo>
                    <a:pt x="86" y="10"/>
                  </a:lnTo>
                  <a:lnTo>
                    <a:pt x="86" y="10"/>
                  </a:lnTo>
                  <a:lnTo>
                    <a:pt x="86" y="10"/>
                  </a:lnTo>
                  <a:lnTo>
                    <a:pt x="88" y="10"/>
                  </a:lnTo>
                  <a:lnTo>
                    <a:pt x="88" y="10"/>
                  </a:lnTo>
                  <a:lnTo>
                    <a:pt x="88" y="10"/>
                  </a:lnTo>
                  <a:lnTo>
                    <a:pt x="88" y="10"/>
                  </a:lnTo>
                  <a:lnTo>
                    <a:pt x="90" y="10"/>
                  </a:lnTo>
                  <a:lnTo>
                    <a:pt x="90" y="10"/>
                  </a:lnTo>
                  <a:lnTo>
                    <a:pt x="90"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9"/>
                  </a:lnTo>
                  <a:lnTo>
                    <a:pt x="98" y="9"/>
                  </a:lnTo>
                  <a:lnTo>
                    <a:pt x="99" y="9"/>
                  </a:lnTo>
                  <a:lnTo>
                    <a:pt x="99" y="9"/>
                  </a:lnTo>
                  <a:lnTo>
                    <a:pt x="99" y="9"/>
                  </a:lnTo>
                  <a:lnTo>
                    <a:pt x="101"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2"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7"/>
                  </a:lnTo>
                  <a:lnTo>
                    <a:pt x="124"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2"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3" y="7"/>
                  </a:lnTo>
                  <a:lnTo>
                    <a:pt x="143" y="7"/>
                  </a:lnTo>
                  <a:lnTo>
                    <a:pt x="143" y="7"/>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3"/>
                  </a:lnTo>
                  <a:lnTo>
                    <a:pt x="169" y="3"/>
                  </a:lnTo>
                  <a:lnTo>
                    <a:pt x="171" y="3"/>
                  </a:lnTo>
                  <a:lnTo>
                    <a:pt x="171" y="3"/>
                  </a:lnTo>
                  <a:lnTo>
                    <a:pt x="171" y="3"/>
                  </a:lnTo>
                  <a:lnTo>
                    <a:pt x="173" y="3"/>
                  </a:lnTo>
                  <a:lnTo>
                    <a:pt x="173" y="3"/>
                  </a:lnTo>
                  <a:lnTo>
                    <a:pt x="173" y="3"/>
                  </a:lnTo>
                  <a:lnTo>
                    <a:pt x="174" y="3"/>
                  </a:lnTo>
                  <a:lnTo>
                    <a:pt x="174" y="3"/>
                  </a:lnTo>
                  <a:lnTo>
                    <a:pt x="174" y="3"/>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1"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2"/>
                  </a:lnTo>
                  <a:lnTo>
                    <a:pt x="192" y="2"/>
                  </a:lnTo>
                  <a:lnTo>
                    <a:pt x="192" y="2"/>
                  </a:lnTo>
                  <a:lnTo>
                    <a:pt x="192" y="2"/>
                  </a:lnTo>
                  <a:lnTo>
                    <a:pt x="194" y="2"/>
                  </a:lnTo>
                  <a:lnTo>
                    <a:pt x="194" y="2"/>
                  </a:lnTo>
                  <a:lnTo>
                    <a:pt x="194" y="2"/>
                  </a:lnTo>
                  <a:lnTo>
                    <a:pt x="195" y="2"/>
                  </a:lnTo>
                  <a:lnTo>
                    <a:pt x="195" y="2"/>
                  </a:lnTo>
                  <a:lnTo>
                    <a:pt x="195"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path>
              </a:pathLst>
            </a:custGeom>
            <a:noFill/>
            <a:ln w="11160">
              <a:solidFill>
                <a:srgbClr val="000080"/>
              </a:solidFill>
              <a:round/>
            </a:ln>
          </p:spPr>
          <p:style>
            <a:lnRef idx="0"/>
            <a:fillRef idx="0"/>
            <a:effectRef idx="0"/>
            <a:fontRef idx="minor"/>
          </p:style>
          <p:txBody>
            <a:bodyPr lIns="90000" rIns="90000" tIns="-33840" bIns="-33840" anchor="t">
              <a:noAutofit/>
            </a:bodyPr>
            <a:p>
              <a:endParaRPr b="0" lang="en-US" sz="2400" strike="noStrike" u="none">
                <a:solidFill>
                  <a:srgbClr val="003366"/>
                </a:solidFill>
                <a:effectLst/>
                <a:uFillTx/>
                <a:latin typeface="Times New Roman"/>
              </a:endParaRPr>
            </a:p>
          </p:txBody>
        </p:sp>
        <p:sp>
          <p:nvSpPr>
            <p:cNvPr id="880" name=""/>
            <p:cNvSpPr/>
            <p:nvPr/>
          </p:nvSpPr>
          <p:spPr>
            <a:xfrm>
              <a:off x="3254400" y="6535800"/>
              <a:ext cx="187200" cy="1440"/>
            </a:xfrm>
            <a:custGeom>
              <a:avLst/>
              <a:gdLst/>
              <a:ahLst/>
              <a:rect l="l" t="t" r="r" b="b"/>
              <a:pathLst>
                <a:path w="236" h="0">
                  <a:moveTo>
                    <a:pt x="236" y="0"/>
                  </a:moveTo>
                  <a:lnTo>
                    <a:pt x="236" y="0"/>
                  </a:lnTo>
                  <a:lnTo>
                    <a:pt x="236" y="0"/>
                  </a:lnTo>
                  <a:lnTo>
                    <a:pt x="236" y="0"/>
                  </a:lnTo>
                  <a:lnTo>
                    <a:pt x="234" y="0"/>
                  </a:lnTo>
                  <a:lnTo>
                    <a:pt x="234" y="0"/>
                  </a:lnTo>
                  <a:lnTo>
                    <a:pt x="234"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3" y="0"/>
                  </a:lnTo>
                  <a:lnTo>
                    <a:pt x="213" y="0"/>
                  </a:lnTo>
                  <a:lnTo>
                    <a:pt x="213" y="0"/>
                  </a:lnTo>
                  <a:lnTo>
                    <a:pt x="212" y="0"/>
                  </a:lnTo>
                  <a:lnTo>
                    <a:pt x="212" y="0"/>
                  </a:lnTo>
                  <a:lnTo>
                    <a:pt x="212" y="0"/>
                  </a:lnTo>
                  <a:lnTo>
                    <a:pt x="212" y="0"/>
                  </a:lnTo>
                  <a:lnTo>
                    <a:pt x="210" y="0"/>
                  </a:lnTo>
                  <a:lnTo>
                    <a:pt x="210" y="0"/>
                  </a:lnTo>
                  <a:lnTo>
                    <a:pt x="210" y="0"/>
                  </a:lnTo>
                  <a:lnTo>
                    <a:pt x="208" y="0"/>
                  </a:lnTo>
                  <a:lnTo>
                    <a:pt x="208" y="0"/>
                  </a:lnTo>
                  <a:lnTo>
                    <a:pt x="208" y="0"/>
                  </a:lnTo>
                  <a:lnTo>
                    <a:pt x="208"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0" y="0"/>
                  </a:lnTo>
                  <a:lnTo>
                    <a:pt x="200" y="0"/>
                  </a:lnTo>
                  <a:lnTo>
                    <a:pt x="200" y="0"/>
                  </a:lnTo>
                  <a:lnTo>
                    <a:pt x="200" y="0"/>
                  </a:lnTo>
                  <a:lnTo>
                    <a:pt x="199" y="0"/>
                  </a:lnTo>
                  <a:lnTo>
                    <a:pt x="199" y="0"/>
                  </a:lnTo>
                  <a:lnTo>
                    <a:pt x="199" y="0"/>
                  </a:lnTo>
                  <a:lnTo>
                    <a:pt x="197" y="0"/>
                  </a:lnTo>
                  <a:lnTo>
                    <a:pt x="197" y="0"/>
                  </a:lnTo>
                  <a:lnTo>
                    <a:pt x="197" y="0"/>
                  </a:lnTo>
                  <a:lnTo>
                    <a:pt x="197" y="0"/>
                  </a:lnTo>
                  <a:lnTo>
                    <a:pt x="195" y="0"/>
                  </a:lnTo>
                  <a:lnTo>
                    <a:pt x="195" y="0"/>
                  </a:lnTo>
                  <a:lnTo>
                    <a:pt x="195" y="0"/>
                  </a:lnTo>
                  <a:lnTo>
                    <a:pt x="194" y="0"/>
                  </a:lnTo>
                  <a:lnTo>
                    <a:pt x="194" y="0"/>
                  </a:lnTo>
                  <a:lnTo>
                    <a:pt x="194" y="0"/>
                  </a:lnTo>
                  <a:lnTo>
                    <a:pt x="192" y="0"/>
                  </a:lnTo>
                  <a:lnTo>
                    <a:pt x="192" y="0"/>
                  </a:lnTo>
                  <a:lnTo>
                    <a:pt x="192" y="0"/>
                  </a:lnTo>
                  <a:lnTo>
                    <a:pt x="192" y="0"/>
                  </a:lnTo>
                  <a:lnTo>
                    <a:pt x="191" y="0"/>
                  </a:lnTo>
                  <a:lnTo>
                    <a:pt x="191" y="0"/>
                  </a:lnTo>
                  <a:lnTo>
                    <a:pt x="191" y="0"/>
                  </a:lnTo>
                  <a:lnTo>
                    <a:pt x="189" y="0"/>
                  </a:lnTo>
                  <a:lnTo>
                    <a:pt x="189" y="0"/>
                  </a:lnTo>
                  <a:lnTo>
                    <a:pt x="189" y="0"/>
                  </a:lnTo>
                  <a:lnTo>
                    <a:pt x="189" y="0"/>
                  </a:lnTo>
                  <a:lnTo>
                    <a:pt x="187" y="0"/>
                  </a:lnTo>
                  <a:lnTo>
                    <a:pt x="187" y="0"/>
                  </a:lnTo>
                  <a:lnTo>
                    <a:pt x="187" y="0"/>
                  </a:lnTo>
                  <a:lnTo>
                    <a:pt x="186" y="0"/>
                  </a:lnTo>
                  <a:lnTo>
                    <a:pt x="186" y="0"/>
                  </a:lnTo>
                  <a:lnTo>
                    <a:pt x="186" y="0"/>
                  </a:lnTo>
                  <a:lnTo>
                    <a:pt x="186" y="0"/>
                  </a:lnTo>
                  <a:lnTo>
                    <a:pt x="184" y="0"/>
                  </a:lnTo>
                  <a:lnTo>
                    <a:pt x="184" y="0"/>
                  </a:lnTo>
                  <a:lnTo>
                    <a:pt x="184" y="0"/>
                  </a:lnTo>
                  <a:lnTo>
                    <a:pt x="182" y="0"/>
                  </a:lnTo>
                  <a:lnTo>
                    <a:pt x="182" y="0"/>
                  </a:lnTo>
                  <a:lnTo>
                    <a:pt x="182" y="0"/>
                  </a:lnTo>
                  <a:lnTo>
                    <a:pt x="181"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4" y="0"/>
                  </a:lnTo>
                  <a:lnTo>
                    <a:pt x="174" y="0"/>
                  </a:lnTo>
                  <a:lnTo>
                    <a:pt x="174" y="0"/>
                  </a:lnTo>
                  <a:lnTo>
                    <a:pt x="174" y="0"/>
                  </a:lnTo>
                  <a:lnTo>
                    <a:pt x="173" y="0"/>
                  </a:lnTo>
                  <a:lnTo>
                    <a:pt x="173" y="0"/>
                  </a:lnTo>
                  <a:lnTo>
                    <a:pt x="173" y="0"/>
                  </a:lnTo>
                  <a:lnTo>
                    <a:pt x="171" y="0"/>
                  </a:lnTo>
                  <a:lnTo>
                    <a:pt x="171" y="0"/>
                  </a:lnTo>
                  <a:lnTo>
                    <a:pt x="171" y="0"/>
                  </a:lnTo>
                  <a:lnTo>
                    <a:pt x="169" y="0"/>
                  </a:lnTo>
                  <a:lnTo>
                    <a:pt x="169" y="0"/>
                  </a:lnTo>
                  <a:lnTo>
                    <a:pt x="169" y="0"/>
                  </a:lnTo>
                  <a:lnTo>
                    <a:pt x="169" y="0"/>
                  </a:lnTo>
                  <a:lnTo>
                    <a:pt x="168" y="0"/>
                  </a:lnTo>
                  <a:lnTo>
                    <a:pt x="168" y="0"/>
                  </a:lnTo>
                  <a:lnTo>
                    <a:pt x="168"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60" y="0"/>
                  </a:lnTo>
                  <a:lnTo>
                    <a:pt x="160" y="0"/>
                  </a:lnTo>
                  <a:lnTo>
                    <a:pt x="160" y="0"/>
                  </a:lnTo>
                  <a:lnTo>
                    <a:pt x="158" y="0"/>
                  </a:lnTo>
                  <a:lnTo>
                    <a:pt x="158" y="0"/>
                  </a:lnTo>
                  <a:lnTo>
                    <a:pt x="158" y="0"/>
                  </a:lnTo>
                  <a:lnTo>
                    <a:pt x="158" y="0"/>
                  </a:lnTo>
                  <a:lnTo>
                    <a:pt x="156" y="0"/>
                  </a:lnTo>
                  <a:lnTo>
                    <a:pt x="156" y="0"/>
                  </a:lnTo>
                  <a:lnTo>
                    <a:pt x="156" y="0"/>
                  </a:lnTo>
                  <a:lnTo>
                    <a:pt x="155" y="0"/>
                  </a:lnTo>
                  <a:lnTo>
                    <a:pt x="155" y="0"/>
                  </a:lnTo>
                  <a:lnTo>
                    <a:pt x="155" y="0"/>
                  </a:lnTo>
                  <a:lnTo>
                    <a:pt x="155"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7" y="0"/>
                  </a:lnTo>
                  <a:lnTo>
                    <a:pt x="147" y="0"/>
                  </a:lnTo>
                  <a:lnTo>
                    <a:pt x="147" y="0"/>
                  </a:lnTo>
                  <a:lnTo>
                    <a:pt x="147" y="0"/>
                  </a:lnTo>
                  <a:lnTo>
                    <a:pt x="145" y="0"/>
                  </a:lnTo>
                  <a:lnTo>
                    <a:pt x="145" y="0"/>
                  </a:lnTo>
                  <a:lnTo>
                    <a:pt x="145" y="0"/>
                  </a:lnTo>
                  <a:lnTo>
                    <a:pt x="143" y="0"/>
                  </a:lnTo>
                  <a:lnTo>
                    <a:pt x="143" y="0"/>
                  </a:lnTo>
                  <a:lnTo>
                    <a:pt x="143" y="0"/>
                  </a:lnTo>
                  <a:lnTo>
                    <a:pt x="143" y="0"/>
                  </a:lnTo>
                  <a:lnTo>
                    <a:pt x="142" y="0"/>
                  </a:lnTo>
                  <a:lnTo>
                    <a:pt x="142" y="0"/>
                  </a:lnTo>
                  <a:lnTo>
                    <a:pt x="142"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0" y="0"/>
                  </a:lnTo>
                  <a:lnTo>
                    <a:pt x="130" y="0"/>
                  </a:lnTo>
                  <a:lnTo>
                    <a:pt x="130" y="0"/>
                  </a:lnTo>
                  <a:lnTo>
                    <a:pt x="129" y="0"/>
                  </a:lnTo>
                  <a:lnTo>
                    <a:pt x="129" y="0"/>
                  </a:lnTo>
                  <a:lnTo>
                    <a:pt x="129" y="0"/>
                  </a:lnTo>
                  <a:lnTo>
                    <a:pt x="127" y="0"/>
                  </a:lnTo>
                  <a:lnTo>
                    <a:pt x="127" y="0"/>
                  </a:lnTo>
                  <a:lnTo>
                    <a:pt x="127" y="0"/>
                  </a:lnTo>
                  <a:lnTo>
                    <a:pt x="127" y="0"/>
                  </a:lnTo>
                  <a:lnTo>
                    <a:pt x="125" y="0"/>
                  </a:lnTo>
                  <a:lnTo>
                    <a:pt x="125" y="0"/>
                  </a:lnTo>
                  <a:lnTo>
                    <a:pt x="125" y="0"/>
                  </a:lnTo>
                  <a:lnTo>
                    <a:pt x="124" y="0"/>
                  </a:lnTo>
                  <a:lnTo>
                    <a:pt x="124" y="0"/>
                  </a:lnTo>
                  <a:lnTo>
                    <a:pt x="124" y="0"/>
                  </a:lnTo>
                  <a:lnTo>
                    <a:pt x="124" y="0"/>
                  </a:lnTo>
                  <a:lnTo>
                    <a:pt x="122" y="0"/>
                  </a:lnTo>
                  <a:lnTo>
                    <a:pt x="122" y="0"/>
                  </a:lnTo>
                  <a:lnTo>
                    <a:pt x="122" y="0"/>
                  </a:lnTo>
                  <a:lnTo>
                    <a:pt x="121" y="0"/>
                  </a:lnTo>
                  <a:lnTo>
                    <a:pt x="121" y="0"/>
                  </a:lnTo>
                  <a:lnTo>
                    <a:pt x="121" y="0"/>
                  </a:lnTo>
                  <a:lnTo>
                    <a:pt x="119" y="0"/>
                  </a:lnTo>
                  <a:lnTo>
                    <a:pt x="119" y="0"/>
                  </a:lnTo>
                  <a:lnTo>
                    <a:pt x="119" y="0"/>
                  </a:lnTo>
                  <a:lnTo>
                    <a:pt x="119" y="0"/>
                  </a:lnTo>
                  <a:lnTo>
                    <a:pt x="117" y="0"/>
                  </a:lnTo>
                  <a:lnTo>
                    <a:pt x="117" y="0"/>
                  </a:lnTo>
                  <a:lnTo>
                    <a:pt x="117" y="0"/>
                  </a:lnTo>
                  <a:lnTo>
                    <a:pt x="116" y="0"/>
                  </a:lnTo>
                  <a:lnTo>
                    <a:pt x="116" y="0"/>
                  </a:lnTo>
                  <a:lnTo>
                    <a:pt x="116" y="0"/>
                  </a:lnTo>
                  <a:lnTo>
                    <a:pt x="116" y="0"/>
                  </a:lnTo>
                  <a:lnTo>
                    <a:pt x="114" y="0"/>
                  </a:lnTo>
                  <a:lnTo>
                    <a:pt x="114" y="0"/>
                  </a:lnTo>
                  <a:lnTo>
                    <a:pt x="114" y="0"/>
                  </a:lnTo>
                  <a:lnTo>
                    <a:pt x="112" y="0"/>
                  </a:lnTo>
                  <a:lnTo>
                    <a:pt x="112" y="0"/>
                  </a:lnTo>
                  <a:lnTo>
                    <a:pt x="112" y="0"/>
                  </a:lnTo>
                  <a:lnTo>
                    <a:pt x="112" y="0"/>
                  </a:lnTo>
                  <a:lnTo>
                    <a:pt x="111" y="0"/>
                  </a:lnTo>
                  <a:lnTo>
                    <a:pt x="111" y="0"/>
                  </a:lnTo>
                  <a:lnTo>
                    <a:pt x="111" y="0"/>
                  </a:lnTo>
                  <a:lnTo>
                    <a:pt x="109" y="0"/>
                  </a:lnTo>
                  <a:lnTo>
                    <a:pt x="109" y="0"/>
                  </a:lnTo>
                  <a:lnTo>
                    <a:pt x="109" y="0"/>
                  </a:lnTo>
                  <a:lnTo>
                    <a:pt x="108" y="0"/>
                  </a:lnTo>
                  <a:lnTo>
                    <a:pt x="108" y="0"/>
                  </a:lnTo>
                  <a:lnTo>
                    <a:pt x="108" y="0"/>
                  </a:lnTo>
                  <a:lnTo>
                    <a:pt x="108" y="0"/>
                  </a:lnTo>
                  <a:lnTo>
                    <a:pt x="106" y="0"/>
                  </a:lnTo>
                  <a:lnTo>
                    <a:pt x="106" y="0"/>
                  </a:lnTo>
                  <a:lnTo>
                    <a:pt x="106" y="0"/>
                  </a:lnTo>
                  <a:lnTo>
                    <a:pt x="104" y="0"/>
                  </a:lnTo>
                  <a:lnTo>
                    <a:pt x="104" y="0"/>
                  </a:lnTo>
                  <a:lnTo>
                    <a:pt x="104" y="0"/>
                  </a:lnTo>
                  <a:lnTo>
                    <a:pt x="104" y="0"/>
                  </a:lnTo>
                  <a:lnTo>
                    <a:pt x="103" y="0"/>
                  </a:lnTo>
                  <a:lnTo>
                    <a:pt x="103" y="0"/>
                  </a:lnTo>
                  <a:lnTo>
                    <a:pt x="103" y="0"/>
                  </a:lnTo>
                  <a:lnTo>
                    <a:pt x="101" y="0"/>
                  </a:lnTo>
                  <a:lnTo>
                    <a:pt x="101" y="0"/>
                  </a:lnTo>
                  <a:lnTo>
                    <a:pt x="101" y="0"/>
                  </a:lnTo>
                  <a:lnTo>
                    <a:pt x="101" y="0"/>
                  </a:lnTo>
                  <a:lnTo>
                    <a:pt x="99" y="0"/>
                  </a:lnTo>
                  <a:lnTo>
                    <a:pt x="99" y="0"/>
                  </a:lnTo>
                  <a:lnTo>
                    <a:pt x="99" y="0"/>
                  </a:lnTo>
                  <a:lnTo>
                    <a:pt x="98" y="0"/>
                  </a:lnTo>
                  <a:lnTo>
                    <a:pt x="98" y="0"/>
                  </a:lnTo>
                  <a:lnTo>
                    <a:pt x="98" y="0"/>
                  </a:lnTo>
                  <a:lnTo>
                    <a:pt x="96" y="0"/>
                  </a:lnTo>
                  <a:lnTo>
                    <a:pt x="96" y="0"/>
                  </a:lnTo>
                  <a:lnTo>
                    <a:pt x="96" y="0"/>
                  </a:lnTo>
                  <a:lnTo>
                    <a:pt x="96" y="0"/>
                  </a:lnTo>
                  <a:lnTo>
                    <a:pt x="94" y="0"/>
                  </a:lnTo>
                  <a:lnTo>
                    <a:pt x="94" y="0"/>
                  </a:lnTo>
                  <a:lnTo>
                    <a:pt x="94" y="0"/>
                  </a:lnTo>
                  <a:lnTo>
                    <a:pt x="93" y="0"/>
                  </a:lnTo>
                  <a:lnTo>
                    <a:pt x="93" y="0"/>
                  </a:lnTo>
                  <a:lnTo>
                    <a:pt x="93" y="0"/>
                  </a:lnTo>
                  <a:lnTo>
                    <a:pt x="93" y="0"/>
                  </a:lnTo>
                  <a:lnTo>
                    <a:pt x="91" y="0"/>
                  </a:lnTo>
                  <a:lnTo>
                    <a:pt x="91" y="0"/>
                  </a:lnTo>
                  <a:lnTo>
                    <a:pt x="91" y="0"/>
                  </a:lnTo>
                  <a:lnTo>
                    <a:pt x="90" y="0"/>
                  </a:lnTo>
                  <a:lnTo>
                    <a:pt x="90" y="0"/>
                  </a:lnTo>
                  <a:lnTo>
                    <a:pt x="90" y="0"/>
                  </a:lnTo>
                  <a:lnTo>
                    <a:pt x="88" y="0"/>
                  </a:lnTo>
                  <a:lnTo>
                    <a:pt x="88" y="0"/>
                  </a:lnTo>
                  <a:lnTo>
                    <a:pt x="88" y="0"/>
                  </a:lnTo>
                  <a:lnTo>
                    <a:pt x="88" y="0"/>
                  </a:lnTo>
                  <a:lnTo>
                    <a:pt x="86" y="0"/>
                  </a:lnTo>
                  <a:lnTo>
                    <a:pt x="86" y="0"/>
                  </a:lnTo>
                  <a:lnTo>
                    <a:pt x="86" y="0"/>
                  </a:lnTo>
                  <a:lnTo>
                    <a:pt x="85" y="0"/>
                  </a:lnTo>
                  <a:lnTo>
                    <a:pt x="85" y="0"/>
                  </a:lnTo>
                  <a:lnTo>
                    <a:pt x="85" y="0"/>
                  </a:lnTo>
                  <a:lnTo>
                    <a:pt x="85" y="0"/>
                  </a:lnTo>
                  <a:lnTo>
                    <a:pt x="83" y="0"/>
                  </a:lnTo>
                  <a:lnTo>
                    <a:pt x="83" y="0"/>
                  </a:lnTo>
                  <a:lnTo>
                    <a:pt x="83" y="0"/>
                  </a:lnTo>
                  <a:lnTo>
                    <a:pt x="81" y="0"/>
                  </a:lnTo>
                  <a:lnTo>
                    <a:pt x="81" y="0"/>
                  </a:lnTo>
                  <a:lnTo>
                    <a:pt x="81" y="0"/>
                  </a:lnTo>
                  <a:lnTo>
                    <a:pt x="81" y="0"/>
                  </a:lnTo>
                  <a:lnTo>
                    <a:pt x="80" y="0"/>
                  </a:lnTo>
                  <a:lnTo>
                    <a:pt x="80" y="0"/>
                  </a:lnTo>
                  <a:lnTo>
                    <a:pt x="80" y="0"/>
                  </a:lnTo>
                  <a:lnTo>
                    <a:pt x="78" y="0"/>
                  </a:lnTo>
                  <a:lnTo>
                    <a:pt x="78" y="0"/>
                  </a:lnTo>
                  <a:lnTo>
                    <a:pt x="78" y="0"/>
                  </a:lnTo>
                  <a:lnTo>
                    <a:pt x="77" y="0"/>
                  </a:lnTo>
                  <a:lnTo>
                    <a:pt x="77" y="0"/>
                  </a:lnTo>
                  <a:lnTo>
                    <a:pt x="77" y="0"/>
                  </a:lnTo>
                  <a:lnTo>
                    <a:pt x="77" y="0"/>
                  </a:lnTo>
                  <a:lnTo>
                    <a:pt x="75" y="0"/>
                  </a:lnTo>
                  <a:lnTo>
                    <a:pt x="75" y="0"/>
                  </a:lnTo>
                  <a:lnTo>
                    <a:pt x="75" y="0"/>
                  </a:lnTo>
                  <a:lnTo>
                    <a:pt x="73" y="0"/>
                  </a:lnTo>
                  <a:lnTo>
                    <a:pt x="73" y="0"/>
                  </a:lnTo>
                  <a:lnTo>
                    <a:pt x="73" y="0"/>
                  </a:lnTo>
                  <a:lnTo>
                    <a:pt x="73" y="0"/>
                  </a:lnTo>
                  <a:lnTo>
                    <a:pt x="72" y="0"/>
                  </a:lnTo>
                  <a:lnTo>
                    <a:pt x="72" y="0"/>
                  </a:lnTo>
                  <a:lnTo>
                    <a:pt x="72" y="0"/>
                  </a:lnTo>
                  <a:lnTo>
                    <a:pt x="70" y="0"/>
                  </a:lnTo>
                  <a:lnTo>
                    <a:pt x="70" y="0"/>
                  </a:lnTo>
                  <a:lnTo>
                    <a:pt x="70" y="0"/>
                  </a:lnTo>
                  <a:lnTo>
                    <a:pt x="70" y="0"/>
                  </a:lnTo>
                  <a:lnTo>
                    <a:pt x="68" y="0"/>
                  </a:lnTo>
                  <a:lnTo>
                    <a:pt x="68" y="0"/>
                  </a:lnTo>
                  <a:lnTo>
                    <a:pt x="68" y="0"/>
                  </a:lnTo>
                  <a:lnTo>
                    <a:pt x="67" y="0"/>
                  </a:lnTo>
                  <a:lnTo>
                    <a:pt x="67" y="0"/>
                  </a:lnTo>
                  <a:lnTo>
                    <a:pt x="67" y="0"/>
                  </a:lnTo>
                  <a:lnTo>
                    <a:pt x="65" y="0"/>
                  </a:lnTo>
                  <a:lnTo>
                    <a:pt x="65" y="0"/>
                  </a:lnTo>
                  <a:lnTo>
                    <a:pt x="65" y="0"/>
                  </a:lnTo>
                  <a:lnTo>
                    <a:pt x="65" y="0"/>
                  </a:lnTo>
                  <a:lnTo>
                    <a:pt x="64" y="0"/>
                  </a:lnTo>
                  <a:lnTo>
                    <a:pt x="64" y="0"/>
                  </a:lnTo>
                  <a:lnTo>
                    <a:pt x="64" y="0"/>
                  </a:lnTo>
                  <a:lnTo>
                    <a:pt x="62" y="0"/>
                  </a:lnTo>
                  <a:lnTo>
                    <a:pt x="62" y="0"/>
                  </a:lnTo>
                  <a:lnTo>
                    <a:pt x="62" y="0"/>
                  </a:lnTo>
                  <a:lnTo>
                    <a:pt x="62" y="0"/>
                  </a:lnTo>
                  <a:lnTo>
                    <a:pt x="60" y="0"/>
                  </a:lnTo>
                  <a:lnTo>
                    <a:pt x="60" y="0"/>
                  </a:lnTo>
                  <a:lnTo>
                    <a:pt x="60" y="0"/>
                  </a:lnTo>
                  <a:lnTo>
                    <a:pt x="59" y="0"/>
                  </a:lnTo>
                  <a:lnTo>
                    <a:pt x="59" y="0"/>
                  </a:lnTo>
                  <a:lnTo>
                    <a:pt x="59" y="0"/>
                  </a:lnTo>
                  <a:lnTo>
                    <a:pt x="57" y="0"/>
                  </a:lnTo>
                  <a:lnTo>
                    <a:pt x="57" y="0"/>
                  </a:lnTo>
                  <a:lnTo>
                    <a:pt x="57" y="0"/>
                  </a:lnTo>
                  <a:lnTo>
                    <a:pt x="57" y="0"/>
                  </a:lnTo>
                  <a:lnTo>
                    <a:pt x="55" y="0"/>
                  </a:lnTo>
                  <a:lnTo>
                    <a:pt x="55" y="0"/>
                  </a:lnTo>
                  <a:lnTo>
                    <a:pt x="55" y="0"/>
                  </a:lnTo>
                  <a:lnTo>
                    <a:pt x="54"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7" y="0"/>
                  </a:lnTo>
                  <a:lnTo>
                    <a:pt x="47" y="0"/>
                  </a:lnTo>
                  <a:lnTo>
                    <a:pt x="47" y="0"/>
                  </a:lnTo>
                  <a:lnTo>
                    <a:pt x="46" y="0"/>
                  </a:lnTo>
                  <a:lnTo>
                    <a:pt x="46" y="0"/>
                  </a:lnTo>
                  <a:lnTo>
                    <a:pt x="46" y="0"/>
                  </a:lnTo>
                  <a:lnTo>
                    <a:pt x="46" y="0"/>
                  </a:lnTo>
                  <a:lnTo>
                    <a:pt x="44" y="0"/>
                  </a:lnTo>
                  <a:lnTo>
                    <a:pt x="44" y="0"/>
                  </a:lnTo>
                  <a:lnTo>
                    <a:pt x="44" y="0"/>
                  </a:lnTo>
                  <a:lnTo>
                    <a:pt x="42" y="0"/>
                  </a:lnTo>
                  <a:lnTo>
                    <a:pt x="42" y="0"/>
                  </a:lnTo>
                  <a:lnTo>
                    <a:pt x="42" y="0"/>
                  </a:lnTo>
                  <a:lnTo>
                    <a:pt x="42"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4" y="0"/>
                  </a:lnTo>
                  <a:lnTo>
                    <a:pt x="34" y="0"/>
                  </a:lnTo>
                  <a:lnTo>
                    <a:pt x="34" y="0"/>
                  </a:lnTo>
                  <a:lnTo>
                    <a:pt x="34" y="0"/>
                  </a:lnTo>
                  <a:lnTo>
                    <a:pt x="33" y="0"/>
                  </a:lnTo>
                  <a:lnTo>
                    <a:pt x="33" y="0"/>
                  </a:lnTo>
                  <a:lnTo>
                    <a:pt x="33" y="0"/>
                  </a:lnTo>
                  <a:lnTo>
                    <a:pt x="31" y="0"/>
                  </a:lnTo>
                  <a:lnTo>
                    <a:pt x="31" y="0"/>
                  </a:lnTo>
                  <a:lnTo>
                    <a:pt x="31" y="0"/>
                  </a:lnTo>
                  <a:lnTo>
                    <a:pt x="31" y="0"/>
                  </a:lnTo>
                  <a:lnTo>
                    <a:pt x="29" y="0"/>
                  </a:lnTo>
                  <a:lnTo>
                    <a:pt x="29" y="0"/>
                  </a:lnTo>
                  <a:lnTo>
                    <a:pt x="29" y="0"/>
                  </a:lnTo>
                  <a:lnTo>
                    <a:pt x="28" y="0"/>
                  </a:lnTo>
                  <a:lnTo>
                    <a:pt x="28" y="0"/>
                  </a:lnTo>
                  <a:lnTo>
                    <a:pt x="28" y="0"/>
                  </a:lnTo>
                  <a:lnTo>
                    <a:pt x="26" y="0"/>
                  </a:lnTo>
                  <a:lnTo>
                    <a:pt x="26" y="0"/>
                  </a:lnTo>
                  <a:lnTo>
                    <a:pt x="26" y="0"/>
                  </a:lnTo>
                  <a:lnTo>
                    <a:pt x="26" y="0"/>
                  </a:lnTo>
                  <a:lnTo>
                    <a:pt x="25" y="0"/>
                  </a:lnTo>
                  <a:lnTo>
                    <a:pt x="25" y="0"/>
                  </a:lnTo>
                  <a:lnTo>
                    <a:pt x="25" y="0"/>
                  </a:lnTo>
                  <a:lnTo>
                    <a:pt x="23" y="0"/>
                  </a:lnTo>
                  <a:lnTo>
                    <a:pt x="23" y="0"/>
                  </a:lnTo>
                  <a:lnTo>
                    <a:pt x="23" y="0"/>
                  </a:lnTo>
                  <a:lnTo>
                    <a:pt x="23" y="0"/>
                  </a:lnTo>
                  <a:lnTo>
                    <a:pt x="21" y="0"/>
                  </a:lnTo>
                  <a:lnTo>
                    <a:pt x="21" y="0"/>
                  </a:lnTo>
                  <a:lnTo>
                    <a:pt x="21" y="0"/>
                  </a:lnTo>
                  <a:lnTo>
                    <a:pt x="20" y="0"/>
                  </a:lnTo>
                  <a:lnTo>
                    <a:pt x="20" y="0"/>
                  </a:lnTo>
                  <a:lnTo>
                    <a:pt x="20" y="0"/>
                  </a:lnTo>
                  <a:lnTo>
                    <a:pt x="20" y="0"/>
                  </a:lnTo>
                  <a:lnTo>
                    <a:pt x="18" y="0"/>
                  </a:lnTo>
                  <a:lnTo>
                    <a:pt x="18" y="0"/>
                  </a:lnTo>
                  <a:lnTo>
                    <a:pt x="18" y="0"/>
                  </a:lnTo>
                  <a:lnTo>
                    <a:pt x="16" y="0"/>
                  </a:lnTo>
                  <a:lnTo>
                    <a:pt x="16" y="0"/>
                  </a:lnTo>
                  <a:lnTo>
                    <a:pt x="16" y="0"/>
                  </a:lnTo>
                  <a:lnTo>
                    <a:pt x="15" y="0"/>
                  </a:lnTo>
                  <a:lnTo>
                    <a:pt x="15" y="0"/>
                  </a:lnTo>
                  <a:lnTo>
                    <a:pt x="15" y="0"/>
                  </a:lnTo>
                  <a:lnTo>
                    <a:pt x="15"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8" y="0"/>
                  </a:lnTo>
                  <a:lnTo>
                    <a:pt x="7" y="0"/>
                  </a:lnTo>
                  <a:lnTo>
                    <a:pt x="7" y="0"/>
                  </a:lnTo>
                  <a:lnTo>
                    <a:pt x="7" y="0"/>
                  </a:lnTo>
                  <a:lnTo>
                    <a:pt x="5" y="0"/>
                  </a:lnTo>
                  <a:lnTo>
                    <a:pt x="5" y="0"/>
                  </a:lnTo>
                  <a:lnTo>
                    <a:pt x="5" y="0"/>
                  </a:lnTo>
                  <a:lnTo>
                    <a:pt x="3" y="0"/>
                  </a:lnTo>
                  <a:lnTo>
                    <a:pt x="3" y="0"/>
                  </a:lnTo>
                  <a:lnTo>
                    <a:pt x="3" y="0"/>
                  </a:lnTo>
                  <a:lnTo>
                    <a:pt x="3" y="0"/>
                  </a:lnTo>
                  <a:lnTo>
                    <a:pt x="2" y="0"/>
                  </a:lnTo>
                  <a:lnTo>
                    <a:pt x="2" y="0"/>
                  </a:lnTo>
                  <a:lnTo>
                    <a:pt x="2" y="0"/>
                  </a:lnTo>
                  <a:lnTo>
                    <a:pt x="0"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81" name=""/>
            <p:cNvSpPr/>
            <p:nvPr/>
          </p:nvSpPr>
          <p:spPr>
            <a:xfrm>
              <a:off x="3254400" y="6189480"/>
              <a:ext cx="187200" cy="12960"/>
            </a:xfrm>
            <a:custGeom>
              <a:avLst/>
              <a:gdLst/>
              <a:ahLst/>
              <a:rect l="l" t="t" r="r" b="b"/>
              <a:pathLst>
                <a:path w="236" h="15">
                  <a:moveTo>
                    <a:pt x="0" y="15"/>
                  </a:moveTo>
                  <a:lnTo>
                    <a:pt x="0" y="15"/>
                  </a:lnTo>
                  <a:lnTo>
                    <a:pt x="0" y="15"/>
                  </a:lnTo>
                  <a:lnTo>
                    <a:pt x="0" y="15"/>
                  </a:lnTo>
                  <a:lnTo>
                    <a:pt x="0" y="15"/>
                  </a:lnTo>
                  <a:lnTo>
                    <a:pt x="2" y="15"/>
                  </a:lnTo>
                  <a:lnTo>
                    <a:pt x="2" y="15"/>
                  </a:lnTo>
                  <a:lnTo>
                    <a:pt x="2" y="15"/>
                  </a:lnTo>
                  <a:lnTo>
                    <a:pt x="3" y="15"/>
                  </a:lnTo>
                  <a:lnTo>
                    <a:pt x="3" y="15"/>
                  </a:lnTo>
                  <a:lnTo>
                    <a:pt x="3" y="15"/>
                  </a:lnTo>
                  <a:lnTo>
                    <a:pt x="3" y="15"/>
                  </a:lnTo>
                  <a:lnTo>
                    <a:pt x="5" y="15"/>
                  </a:lnTo>
                  <a:lnTo>
                    <a:pt x="5" y="15"/>
                  </a:lnTo>
                  <a:lnTo>
                    <a:pt x="5" y="15"/>
                  </a:lnTo>
                  <a:lnTo>
                    <a:pt x="7" y="15"/>
                  </a:lnTo>
                  <a:lnTo>
                    <a:pt x="7" y="15"/>
                  </a:lnTo>
                  <a:lnTo>
                    <a:pt x="7" y="15"/>
                  </a:lnTo>
                  <a:lnTo>
                    <a:pt x="8" y="15"/>
                  </a:lnTo>
                  <a:lnTo>
                    <a:pt x="8" y="15"/>
                  </a:lnTo>
                  <a:lnTo>
                    <a:pt x="8" y="15"/>
                  </a:lnTo>
                  <a:lnTo>
                    <a:pt x="8" y="15"/>
                  </a:lnTo>
                  <a:lnTo>
                    <a:pt x="10" y="15"/>
                  </a:lnTo>
                  <a:lnTo>
                    <a:pt x="10" y="15"/>
                  </a:lnTo>
                  <a:lnTo>
                    <a:pt x="10" y="15"/>
                  </a:lnTo>
                  <a:lnTo>
                    <a:pt x="11" y="15"/>
                  </a:lnTo>
                  <a:lnTo>
                    <a:pt x="11" y="15"/>
                  </a:lnTo>
                  <a:lnTo>
                    <a:pt x="11" y="15"/>
                  </a:lnTo>
                  <a:lnTo>
                    <a:pt x="11" y="15"/>
                  </a:lnTo>
                  <a:lnTo>
                    <a:pt x="13" y="15"/>
                  </a:lnTo>
                  <a:lnTo>
                    <a:pt x="13" y="15"/>
                  </a:lnTo>
                  <a:lnTo>
                    <a:pt x="13" y="15"/>
                  </a:lnTo>
                  <a:lnTo>
                    <a:pt x="15" y="15"/>
                  </a:lnTo>
                  <a:lnTo>
                    <a:pt x="15" y="15"/>
                  </a:lnTo>
                  <a:lnTo>
                    <a:pt x="15" y="15"/>
                  </a:lnTo>
                  <a:lnTo>
                    <a:pt x="15" y="15"/>
                  </a:lnTo>
                  <a:lnTo>
                    <a:pt x="16" y="15"/>
                  </a:lnTo>
                  <a:lnTo>
                    <a:pt x="16" y="15"/>
                  </a:lnTo>
                  <a:lnTo>
                    <a:pt x="16" y="15"/>
                  </a:lnTo>
                  <a:lnTo>
                    <a:pt x="18" y="14"/>
                  </a:lnTo>
                  <a:lnTo>
                    <a:pt x="18" y="14"/>
                  </a:lnTo>
                  <a:lnTo>
                    <a:pt x="18" y="14"/>
                  </a:lnTo>
                  <a:lnTo>
                    <a:pt x="20"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4"/>
                  </a:lnTo>
                  <a:lnTo>
                    <a:pt x="29" y="14"/>
                  </a:lnTo>
                  <a:lnTo>
                    <a:pt x="29" y="14"/>
                  </a:lnTo>
                  <a:lnTo>
                    <a:pt x="31" y="14"/>
                  </a:lnTo>
                  <a:lnTo>
                    <a:pt x="31" y="14"/>
                  </a:lnTo>
                  <a:lnTo>
                    <a:pt x="31" y="14"/>
                  </a:lnTo>
                  <a:lnTo>
                    <a:pt x="31" y="14"/>
                  </a:lnTo>
                  <a:lnTo>
                    <a:pt x="33" y="14"/>
                  </a:lnTo>
                  <a:lnTo>
                    <a:pt x="33" y="14"/>
                  </a:lnTo>
                  <a:lnTo>
                    <a:pt x="33" y="14"/>
                  </a:lnTo>
                  <a:lnTo>
                    <a:pt x="34" y="14"/>
                  </a:lnTo>
                  <a:lnTo>
                    <a:pt x="34" y="14"/>
                  </a:lnTo>
                  <a:lnTo>
                    <a:pt x="34" y="14"/>
                  </a:lnTo>
                  <a:lnTo>
                    <a:pt x="34" y="14"/>
                  </a:lnTo>
                  <a:lnTo>
                    <a:pt x="36" y="14"/>
                  </a:lnTo>
                  <a:lnTo>
                    <a:pt x="36" y="14"/>
                  </a:lnTo>
                  <a:lnTo>
                    <a:pt x="36" y="14"/>
                  </a:lnTo>
                  <a:lnTo>
                    <a:pt x="38" y="14"/>
                  </a:lnTo>
                  <a:lnTo>
                    <a:pt x="38" y="14"/>
                  </a:lnTo>
                  <a:lnTo>
                    <a:pt x="38" y="14"/>
                  </a:lnTo>
                  <a:lnTo>
                    <a:pt x="39" y="14"/>
                  </a:lnTo>
                  <a:lnTo>
                    <a:pt x="39" y="14"/>
                  </a:lnTo>
                  <a:lnTo>
                    <a:pt x="39" y="14"/>
                  </a:lnTo>
                  <a:lnTo>
                    <a:pt x="39" y="14"/>
                  </a:lnTo>
                  <a:lnTo>
                    <a:pt x="41" y="14"/>
                  </a:lnTo>
                  <a:lnTo>
                    <a:pt x="41" y="14"/>
                  </a:lnTo>
                  <a:lnTo>
                    <a:pt x="41" y="14"/>
                  </a:lnTo>
                  <a:lnTo>
                    <a:pt x="42" y="14"/>
                  </a:lnTo>
                  <a:lnTo>
                    <a:pt x="42" y="14"/>
                  </a:lnTo>
                  <a:lnTo>
                    <a:pt x="42" y="14"/>
                  </a:lnTo>
                  <a:lnTo>
                    <a:pt x="42" y="14"/>
                  </a:lnTo>
                  <a:lnTo>
                    <a:pt x="44" y="14"/>
                  </a:lnTo>
                  <a:lnTo>
                    <a:pt x="44" y="14"/>
                  </a:lnTo>
                  <a:lnTo>
                    <a:pt x="44" y="14"/>
                  </a:lnTo>
                  <a:lnTo>
                    <a:pt x="46" y="14"/>
                  </a:lnTo>
                  <a:lnTo>
                    <a:pt x="46" y="14"/>
                  </a:lnTo>
                  <a:lnTo>
                    <a:pt x="46" y="14"/>
                  </a:lnTo>
                  <a:lnTo>
                    <a:pt x="46" y="14"/>
                  </a:lnTo>
                  <a:lnTo>
                    <a:pt x="47" y="14"/>
                  </a:lnTo>
                  <a:lnTo>
                    <a:pt x="47" y="14"/>
                  </a:lnTo>
                  <a:lnTo>
                    <a:pt x="47" y="14"/>
                  </a:lnTo>
                  <a:lnTo>
                    <a:pt x="49" y="14"/>
                  </a:lnTo>
                  <a:lnTo>
                    <a:pt x="49" y="14"/>
                  </a:lnTo>
                  <a:lnTo>
                    <a:pt x="49" y="14"/>
                  </a:lnTo>
                  <a:lnTo>
                    <a:pt x="51" y="14"/>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2" y="12"/>
                  </a:lnTo>
                  <a:lnTo>
                    <a:pt x="62" y="12"/>
                  </a:lnTo>
                  <a:lnTo>
                    <a:pt x="62" y="12"/>
                  </a:lnTo>
                  <a:lnTo>
                    <a:pt x="62" y="12"/>
                  </a:lnTo>
                  <a:lnTo>
                    <a:pt x="64" y="12"/>
                  </a:lnTo>
                  <a:lnTo>
                    <a:pt x="64" y="12"/>
                  </a:lnTo>
                  <a:lnTo>
                    <a:pt x="64" y="12"/>
                  </a:lnTo>
                  <a:lnTo>
                    <a:pt x="65" y="12"/>
                  </a:lnTo>
                  <a:lnTo>
                    <a:pt x="65" y="12"/>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2" y="12"/>
                  </a:lnTo>
                  <a:lnTo>
                    <a:pt x="72" y="12"/>
                  </a:lnTo>
                  <a:lnTo>
                    <a:pt x="72" y="12"/>
                  </a:lnTo>
                  <a:lnTo>
                    <a:pt x="73" y="10"/>
                  </a:lnTo>
                  <a:lnTo>
                    <a:pt x="73" y="10"/>
                  </a:lnTo>
                  <a:lnTo>
                    <a:pt x="73" y="10"/>
                  </a:lnTo>
                  <a:lnTo>
                    <a:pt x="73" y="10"/>
                  </a:lnTo>
                  <a:lnTo>
                    <a:pt x="75" y="10"/>
                  </a:lnTo>
                  <a:lnTo>
                    <a:pt x="75" y="10"/>
                  </a:lnTo>
                  <a:lnTo>
                    <a:pt x="75" y="10"/>
                  </a:lnTo>
                  <a:lnTo>
                    <a:pt x="77" y="10"/>
                  </a:lnTo>
                  <a:lnTo>
                    <a:pt x="77" y="10"/>
                  </a:lnTo>
                  <a:lnTo>
                    <a:pt x="77" y="10"/>
                  </a:lnTo>
                  <a:lnTo>
                    <a:pt x="77"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5" y="10"/>
                  </a:lnTo>
                  <a:lnTo>
                    <a:pt x="86" y="10"/>
                  </a:lnTo>
                  <a:lnTo>
                    <a:pt x="86" y="10"/>
                  </a:lnTo>
                  <a:lnTo>
                    <a:pt x="86" y="10"/>
                  </a:lnTo>
                  <a:lnTo>
                    <a:pt x="88" y="10"/>
                  </a:lnTo>
                  <a:lnTo>
                    <a:pt x="88" y="10"/>
                  </a:lnTo>
                  <a:lnTo>
                    <a:pt x="88" y="10"/>
                  </a:lnTo>
                  <a:lnTo>
                    <a:pt x="88" y="10"/>
                  </a:lnTo>
                  <a:lnTo>
                    <a:pt x="90" y="10"/>
                  </a:lnTo>
                  <a:lnTo>
                    <a:pt x="90" y="10"/>
                  </a:lnTo>
                  <a:lnTo>
                    <a:pt x="90"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9"/>
                  </a:lnTo>
                  <a:lnTo>
                    <a:pt x="98" y="9"/>
                  </a:lnTo>
                  <a:lnTo>
                    <a:pt x="99" y="9"/>
                  </a:lnTo>
                  <a:lnTo>
                    <a:pt x="99" y="9"/>
                  </a:lnTo>
                  <a:lnTo>
                    <a:pt x="99" y="9"/>
                  </a:lnTo>
                  <a:lnTo>
                    <a:pt x="101"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2"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7"/>
                  </a:lnTo>
                  <a:lnTo>
                    <a:pt x="124"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2"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3" y="7"/>
                  </a:lnTo>
                  <a:lnTo>
                    <a:pt x="143" y="7"/>
                  </a:lnTo>
                  <a:lnTo>
                    <a:pt x="143" y="7"/>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3"/>
                  </a:lnTo>
                  <a:lnTo>
                    <a:pt x="169" y="3"/>
                  </a:lnTo>
                  <a:lnTo>
                    <a:pt x="171" y="3"/>
                  </a:lnTo>
                  <a:lnTo>
                    <a:pt x="171" y="3"/>
                  </a:lnTo>
                  <a:lnTo>
                    <a:pt x="171" y="3"/>
                  </a:lnTo>
                  <a:lnTo>
                    <a:pt x="173" y="3"/>
                  </a:lnTo>
                  <a:lnTo>
                    <a:pt x="173" y="3"/>
                  </a:lnTo>
                  <a:lnTo>
                    <a:pt x="173" y="3"/>
                  </a:lnTo>
                  <a:lnTo>
                    <a:pt x="174" y="3"/>
                  </a:lnTo>
                  <a:lnTo>
                    <a:pt x="174" y="3"/>
                  </a:lnTo>
                  <a:lnTo>
                    <a:pt x="174" y="3"/>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1"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2"/>
                  </a:lnTo>
                  <a:lnTo>
                    <a:pt x="192" y="2"/>
                  </a:lnTo>
                  <a:lnTo>
                    <a:pt x="192" y="2"/>
                  </a:lnTo>
                  <a:lnTo>
                    <a:pt x="192" y="2"/>
                  </a:lnTo>
                  <a:lnTo>
                    <a:pt x="194" y="2"/>
                  </a:lnTo>
                  <a:lnTo>
                    <a:pt x="194" y="2"/>
                  </a:lnTo>
                  <a:lnTo>
                    <a:pt x="194" y="2"/>
                  </a:lnTo>
                  <a:lnTo>
                    <a:pt x="195" y="2"/>
                  </a:lnTo>
                  <a:lnTo>
                    <a:pt x="195" y="2"/>
                  </a:lnTo>
                  <a:lnTo>
                    <a:pt x="195"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lnTo>
                    <a:pt x="236" y="0"/>
                  </a:lnTo>
                  <a:lnTo>
                    <a:pt x="236" y="0"/>
                  </a:lnTo>
                  <a:lnTo>
                    <a:pt x="236" y="0"/>
                  </a:lnTo>
                  <a:lnTo>
                    <a:pt x="236" y="0"/>
                  </a:lnTo>
                  <a:lnTo>
                    <a:pt x="234" y="0"/>
                  </a:lnTo>
                  <a:lnTo>
                    <a:pt x="234" y="0"/>
                  </a:lnTo>
                  <a:lnTo>
                    <a:pt x="234"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7" y="0"/>
                  </a:lnTo>
                  <a:lnTo>
                    <a:pt x="217" y="2"/>
                  </a:lnTo>
                  <a:lnTo>
                    <a:pt x="217" y="2"/>
                  </a:lnTo>
                  <a:lnTo>
                    <a:pt x="217" y="2"/>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8" y="2"/>
                  </a:lnTo>
                  <a:lnTo>
                    <a:pt x="208" y="2"/>
                  </a:lnTo>
                  <a:lnTo>
                    <a:pt x="208" y="2"/>
                  </a:lnTo>
                  <a:lnTo>
                    <a:pt x="208" y="2"/>
                  </a:lnTo>
                  <a:lnTo>
                    <a:pt x="207" y="2"/>
                  </a:lnTo>
                  <a:lnTo>
                    <a:pt x="207" y="2"/>
                  </a:lnTo>
                  <a:lnTo>
                    <a:pt x="207" y="2"/>
                  </a:lnTo>
                  <a:lnTo>
                    <a:pt x="205" y="2"/>
                  </a:lnTo>
                  <a:lnTo>
                    <a:pt x="205" y="2"/>
                  </a:lnTo>
                  <a:lnTo>
                    <a:pt x="205" y="2"/>
                  </a:lnTo>
                  <a:lnTo>
                    <a:pt x="205" y="2"/>
                  </a:lnTo>
                  <a:lnTo>
                    <a:pt x="204" y="2"/>
                  </a:lnTo>
                  <a:lnTo>
                    <a:pt x="204" y="2"/>
                  </a:lnTo>
                  <a:lnTo>
                    <a:pt x="204" y="2"/>
                  </a:lnTo>
                  <a:lnTo>
                    <a:pt x="202" y="2"/>
                  </a:lnTo>
                  <a:lnTo>
                    <a:pt x="202" y="2"/>
                  </a:lnTo>
                  <a:lnTo>
                    <a:pt x="202" y="2"/>
                  </a:lnTo>
                  <a:lnTo>
                    <a:pt x="200" y="2"/>
                  </a:lnTo>
                  <a:lnTo>
                    <a:pt x="200" y="2"/>
                  </a:lnTo>
                  <a:lnTo>
                    <a:pt x="200" y="2"/>
                  </a:lnTo>
                  <a:lnTo>
                    <a:pt x="200" y="2"/>
                  </a:lnTo>
                  <a:lnTo>
                    <a:pt x="199" y="2"/>
                  </a:lnTo>
                  <a:lnTo>
                    <a:pt x="199" y="2"/>
                  </a:lnTo>
                  <a:lnTo>
                    <a:pt x="199" y="2"/>
                  </a:lnTo>
                  <a:lnTo>
                    <a:pt x="197" y="2"/>
                  </a:lnTo>
                  <a:lnTo>
                    <a:pt x="197" y="2"/>
                  </a:lnTo>
                  <a:lnTo>
                    <a:pt x="197" y="2"/>
                  </a:lnTo>
                  <a:lnTo>
                    <a:pt x="197" y="2"/>
                  </a:lnTo>
                  <a:lnTo>
                    <a:pt x="195" y="2"/>
                  </a:lnTo>
                  <a:lnTo>
                    <a:pt x="195" y="2"/>
                  </a:lnTo>
                  <a:lnTo>
                    <a:pt x="195" y="2"/>
                  </a:lnTo>
                  <a:lnTo>
                    <a:pt x="194" y="2"/>
                  </a:lnTo>
                  <a:lnTo>
                    <a:pt x="194" y="2"/>
                  </a:lnTo>
                  <a:lnTo>
                    <a:pt x="194" y="2"/>
                  </a:lnTo>
                  <a:lnTo>
                    <a:pt x="192" y="2"/>
                  </a:lnTo>
                  <a:lnTo>
                    <a:pt x="192" y="2"/>
                  </a:lnTo>
                  <a:lnTo>
                    <a:pt x="192" y="2"/>
                  </a:lnTo>
                  <a:lnTo>
                    <a:pt x="192" y="2"/>
                  </a:lnTo>
                  <a:lnTo>
                    <a:pt x="191" y="3"/>
                  </a:lnTo>
                  <a:lnTo>
                    <a:pt x="191" y="3"/>
                  </a:lnTo>
                  <a:lnTo>
                    <a:pt x="191" y="3"/>
                  </a:lnTo>
                  <a:lnTo>
                    <a:pt x="189"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3"/>
                  </a:lnTo>
                  <a:lnTo>
                    <a:pt x="181" y="3"/>
                  </a:lnTo>
                  <a:lnTo>
                    <a:pt x="181" y="3"/>
                  </a:lnTo>
                  <a:lnTo>
                    <a:pt x="181" y="3"/>
                  </a:lnTo>
                  <a:lnTo>
                    <a:pt x="181" y="3"/>
                  </a:lnTo>
                  <a:lnTo>
                    <a:pt x="179" y="3"/>
                  </a:lnTo>
                  <a:lnTo>
                    <a:pt x="179" y="3"/>
                  </a:lnTo>
                  <a:lnTo>
                    <a:pt x="179" y="3"/>
                  </a:lnTo>
                  <a:lnTo>
                    <a:pt x="178" y="3"/>
                  </a:lnTo>
                  <a:lnTo>
                    <a:pt x="178" y="3"/>
                  </a:lnTo>
                  <a:lnTo>
                    <a:pt x="178" y="3"/>
                  </a:lnTo>
                  <a:lnTo>
                    <a:pt x="178" y="3"/>
                  </a:lnTo>
                  <a:lnTo>
                    <a:pt x="176" y="3"/>
                  </a:lnTo>
                  <a:lnTo>
                    <a:pt x="176" y="3"/>
                  </a:lnTo>
                  <a:lnTo>
                    <a:pt x="176" y="3"/>
                  </a:lnTo>
                  <a:lnTo>
                    <a:pt x="174" y="3"/>
                  </a:lnTo>
                  <a:lnTo>
                    <a:pt x="174" y="3"/>
                  </a:lnTo>
                  <a:lnTo>
                    <a:pt x="174" y="3"/>
                  </a:lnTo>
                  <a:lnTo>
                    <a:pt x="174" y="3"/>
                  </a:lnTo>
                  <a:lnTo>
                    <a:pt x="173" y="3"/>
                  </a:lnTo>
                  <a:lnTo>
                    <a:pt x="173" y="3"/>
                  </a:lnTo>
                  <a:lnTo>
                    <a:pt x="173" y="3"/>
                  </a:lnTo>
                  <a:lnTo>
                    <a:pt x="171" y="3"/>
                  </a:lnTo>
                  <a:lnTo>
                    <a:pt x="171" y="3"/>
                  </a:lnTo>
                  <a:lnTo>
                    <a:pt x="171" y="3"/>
                  </a:lnTo>
                  <a:lnTo>
                    <a:pt x="169" y="3"/>
                  </a:lnTo>
                  <a:lnTo>
                    <a:pt x="169" y="3"/>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1"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5" y="5"/>
                  </a:lnTo>
                  <a:lnTo>
                    <a:pt x="153" y="5"/>
                  </a:lnTo>
                  <a:lnTo>
                    <a:pt x="153" y="5"/>
                  </a:lnTo>
                  <a:lnTo>
                    <a:pt x="153" y="5"/>
                  </a:lnTo>
                  <a:lnTo>
                    <a:pt x="151" y="5"/>
                  </a:lnTo>
                  <a:lnTo>
                    <a:pt x="151" y="5"/>
                  </a:lnTo>
                  <a:lnTo>
                    <a:pt x="151" y="5"/>
                  </a:lnTo>
                  <a:lnTo>
                    <a:pt x="150" y="5"/>
                  </a:lnTo>
                  <a:lnTo>
                    <a:pt x="150" y="5"/>
                  </a:lnTo>
                  <a:lnTo>
                    <a:pt x="150" y="5"/>
                  </a:lnTo>
                  <a:lnTo>
                    <a:pt x="150" y="5"/>
                  </a:lnTo>
                  <a:lnTo>
                    <a:pt x="148" y="5"/>
                  </a:lnTo>
                  <a:lnTo>
                    <a:pt x="148" y="5"/>
                  </a:lnTo>
                  <a:lnTo>
                    <a:pt x="148" y="5"/>
                  </a:lnTo>
                  <a:lnTo>
                    <a:pt x="147" y="5"/>
                  </a:lnTo>
                  <a:lnTo>
                    <a:pt x="147" y="5"/>
                  </a:lnTo>
                  <a:lnTo>
                    <a:pt x="147" y="5"/>
                  </a:lnTo>
                  <a:lnTo>
                    <a:pt x="147" y="5"/>
                  </a:lnTo>
                  <a:lnTo>
                    <a:pt x="145" y="5"/>
                  </a:lnTo>
                  <a:lnTo>
                    <a:pt x="145" y="5"/>
                  </a:lnTo>
                  <a:lnTo>
                    <a:pt x="145" y="5"/>
                  </a:lnTo>
                  <a:lnTo>
                    <a:pt x="143" y="5"/>
                  </a:lnTo>
                  <a:lnTo>
                    <a:pt x="143" y="7"/>
                  </a:lnTo>
                  <a:lnTo>
                    <a:pt x="143" y="7"/>
                  </a:lnTo>
                  <a:lnTo>
                    <a:pt x="143" y="7"/>
                  </a:lnTo>
                  <a:lnTo>
                    <a:pt x="142" y="7"/>
                  </a:lnTo>
                  <a:lnTo>
                    <a:pt x="142" y="7"/>
                  </a:lnTo>
                  <a:lnTo>
                    <a:pt x="142" y="7"/>
                  </a:lnTo>
                  <a:lnTo>
                    <a:pt x="140" y="7"/>
                  </a:lnTo>
                  <a:lnTo>
                    <a:pt x="140" y="7"/>
                  </a:lnTo>
                  <a:lnTo>
                    <a:pt x="140" y="7"/>
                  </a:lnTo>
                  <a:lnTo>
                    <a:pt x="138" y="7"/>
                  </a:lnTo>
                  <a:lnTo>
                    <a:pt x="138" y="7"/>
                  </a:lnTo>
                  <a:lnTo>
                    <a:pt x="138" y="7"/>
                  </a:lnTo>
                  <a:lnTo>
                    <a:pt x="138"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2" y="7"/>
                  </a:lnTo>
                  <a:lnTo>
                    <a:pt x="130" y="7"/>
                  </a:lnTo>
                  <a:lnTo>
                    <a:pt x="130" y="7"/>
                  </a:lnTo>
                  <a:lnTo>
                    <a:pt x="130" y="7"/>
                  </a:lnTo>
                  <a:lnTo>
                    <a:pt x="129" y="7"/>
                  </a:lnTo>
                  <a:lnTo>
                    <a:pt x="129" y="7"/>
                  </a:lnTo>
                  <a:lnTo>
                    <a:pt x="129" y="7"/>
                  </a:lnTo>
                  <a:lnTo>
                    <a:pt x="127" y="7"/>
                  </a:lnTo>
                  <a:lnTo>
                    <a:pt x="127" y="7"/>
                  </a:lnTo>
                  <a:lnTo>
                    <a:pt x="127" y="7"/>
                  </a:lnTo>
                  <a:lnTo>
                    <a:pt x="127" y="7"/>
                  </a:lnTo>
                  <a:lnTo>
                    <a:pt x="125" y="7"/>
                  </a:lnTo>
                  <a:lnTo>
                    <a:pt x="125" y="7"/>
                  </a:lnTo>
                  <a:lnTo>
                    <a:pt x="125" y="7"/>
                  </a:lnTo>
                  <a:lnTo>
                    <a:pt x="124" y="7"/>
                  </a:lnTo>
                  <a:lnTo>
                    <a:pt x="124" y="7"/>
                  </a:lnTo>
                  <a:lnTo>
                    <a:pt x="124" y="7"/>
                  </a:lnTo>
                  <a:lnTo>
                    <a:pt x="124" y="7"/>
                  </a:lnTo>
                  <a:lnTo>
                    <a:pt x="122" y="7"/>
                  </a:lnTo>
                  <a:lnTo>
                    <a:pt x="122" y="9"/>
                  </a:lnTo>
                  <a:lnTo>
                    <a:pt x="122" y="9"/>
                  </a:lnTo>
                  <a:lnTo>
                    <a:pt x="121" y="9"/>
                  </a:lnTo>
                  <a:lnTo>
                    <a:pt x="121" y="9"/>
                  </a:lnTo>
                  <a:lnTo>
                    <a:pt x="121" y="9"/>
                  </a:lnTo>
                  <a:lnTo>
                    <a:pt x="119"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2" y="9"/>
                  </a:lnTo>
                  <a:lnTo>
                    <a:pt x="112" y="9"/>
                  </a:lnTo>
                  <a:lnTo>
                    <a:pt x="112" y="9"/>
                  </a:lnTo>
                  <a:lnTo>
                    <a:pt x="112" y="9"/>
                  </a:lnTo>
                  <a:lnTo>
                    <a:pt x="111" y="9"/>
                  </a:lnTo>
                  <a:lnTo>
                    <a:pt x="111" y="9"/>
                  </a:lnTo>
                  <a:lnTo>
                    <a:pt x="111" y="9"/>
                  </a:lnTo>
                  <a:lnTo>
                    <a:pt x="109" y="9"/>
                  </a:lnTo>
                  <a:lnTo>
                    <a:pt x="109" y="9"/>
                  </a:lnTo>
                  <a:lnTo>
                    <a:pt x="109" y="9"/>
                  </a:lnTo>
                  <a:lnTo>
                    <a:pt x="108" y="9"/>
                  </a:lnTo>
                  <a:lnTo>
                    <a:pt x="108" y="9"/>
                  </a:lnTo>
                  <a:lnTo>
                    <a:pt x="108" y="9"/>
                  </a:lnTo>
                  <a:lnTo>
                    <a:pt x="108" y="9"/>
                  </a:lnTo>
                  <a:lnTo>
                    <a:pt x="106" y="9"/>
                  </a:lnTo>
                  <a:lnTo>
                    <a:pt x="106" y="9"/>
                  </a:lnTo>
                  <a:lnTo>
                    <a:pt x="106" y="9"/>
                  </a:lnTo>
                  <a:lnTo>
                    <a:pt x="104" y="9"/>
                  </a:lnTo>
                  <a:lnTo>
                    <a:pt x="104" y="9"/>
                  </a:lnTo>
                  <a:lnTo>
                    <a:pt x="104" y="9"/>
                  </a:lnTo>
                  <a:lnTo>
                    <a:pt x="104" y="9"/>
                  </a:lnTo>
                  <a:lnTo>
                    <a:pt x="103" y="9"/>
                  </a:lnTo>
                  <a:lnTo>
                    <a:pt x="103" y="9"/>
                  </a:lnTo>
                  <a:lnTo>
                    <a:pt x="103" y="9"/>
                  </a:lnTo>
                  <a:lnTo>
                    <a:pt x="101" y="9"/>
                  </a:lnTo>
                  <a:lnTo>
                    <a:pt x="101" y="9"/>
                  </a:lnTo>
                  <a:lnTo>
                    <a:pt x="101" y="9"/>
                  </a:lnTo>
                  <a:lnTo>
                    <a:pt x="101" y="9"/>
                  </a:lnTo>
                  <a:lnTo>
                    <a:pt x="99" y="9"/>
                  </a:lnTo>
                  <a:lnTo>
                    <a:pt x="99" y="9"/>
                  </a:lnTo>
                  <a:lnTo>
                    <a:pt x="99" y="9"/>
                  </a:lnTo>
                  <a:lnTo>
                    <a:pt x="98" y="9"/>
                  </a:lnTo>
                  <a:lnTo>
                    <a:pt x="98" y="9"/>
                  </a:lnTo>
                  <a:lnTo>
                    <a:pt x="98" y="10"/>
                  </a:lnTo>
                  <a:lnTo>
                    <a:pt x="96"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90" y="10"/>
                  </a:lnTo>
                  <a:lnTo>
                    <a:pt x="90" y="10"/>
                  </a:lnTo>
                  <a:lnTo>
                    <a:pt x="90" y="10"/>
                  </a:lnTo>
                  <a:lnTo>
                    <a:pt x="88" y="10"/>
                  </a:lnTo>
                  <a:lnTo>
                    <a:pt x="88" y="10"/>
                  </a:lnTo>
                  <a:lnTo>
                    <a:pt x="88" y="10"/>
                  </a:lnTo>
                  <a:lnTo>
                    <a:pt x="88" y="10"/>
                  </a:lnTo>
                  <a:lnTo>
                    <a:pt x="86" y="10"/>
                  </a:lnTo>
                  <a:lnTo>
                    <a:pt x="86" y="10"/>
                  </a:lnTo>
                  <a:lnTo>
                    <a:pt x="86" y="10"/>
                  </a:lnTo>
                  <a:lnTo>
                    <a:pt x="85" y="10"/>
                  </a:lnTo>
                  <a:lnTo>
                    <a:pt x="85" y="10"/>
                  </a:lnTo>
                  <a:lnTo>
                    <a:pt x="85" y="10"/>
                  </a:lnTo>
                  <a:lnTo>
                    <a:pt x="85" y="10"/>
                  </a:lnTo>
                  <a:lnTo>
                    <a:pt x="83" y="10"/>
                  </a:lnTo>
                  <a:lnTo>
                    <a:pt x="83" y="10"/>
                  </a:lnTo>
                  <a:lnTo>
                    <a:pt x="83" y="10"/>
                  </a:lnTo>
                  <a:lnTo>
                    <a:pt x="81" y="10"/>
                  </a:lnTo>
                  <a:lnTo>
                    <a:pt x="81" y="10"/>
                  </a:lnTo>
                  <a:lnTo>
                    <a:pt x="81" y="10"/>
                  </a:lnTo>
                  <a:lnTo>
                    <a:pt x="81" y="10"/>
                  </a:lnTo>
                  <a:lnTo>
                    <a:pt x="80" y="10"/>
                  </a:lnTo>
                  <a:lnTo>
                    <a:pt x="80" y="10"/>
                  </a:lnTo>
                  <a:lnTo>
                    <a:pt x="80" y="10"/>
                  </a:lnTo>
                  <a:lnTo>
                    <a:pt x="78" y="10"/>
                  </a:lnTo>
                  <a:lnTo>
                    <a:pt x="78" y="10"/>
                  </a:lnTo>
                  <a:lnTo>
                    <a:pt x="78" y="10"/>
                  </a:lnTo>
                  <a:lnTo>
                    <a:pt x="77" y="10"/>
                  </a:lnTo>
                  <a:lnTo>
                    <a:pt x="77" y="10"/>
                  </a:lnTo>
                  <a:lnTo>
                    <a:pt x="77" y="10"/>
                  </a:lnTo>
                  <a:lnTo>
                    <a:pt x="77" y="10"/>
                  </a:lnTo>
                  <a:lnTo>
                    <a:pt x="75" y="10"/>
                  </a:lnTo>
                  <a:lnTo>
                    <a:pt x="75" y="10"/>
                  </a:lnTo>
                  <a:lnTo>
                    <a:pt x="75" y="10"/>
                  </a:lnTo>
                  <a:lnTo>
                    <a:pt x="73" y="10"/>
                  </a:lnTo>
                  <a:lnTo>
                    <a:pt x="73" y="10"/>
                  </a:lnTo>
                  <a:lnTo>
                    <a:pt x="73" y="10"/>
                  </a:lnTo>
                  <a:lnTo>
                    <a:pt x="73" y="10"/>
                  </a:lnTo>
                  <a:lnTo>
                    <a:pt x="72" y="12"/>
                  </a:lnTo>
                  <a:lnTo>
                    <a:pt x="72" y="12"/>
                  </a:lnTo>
                  <a:lnTo>
                    <a:pt x="72" y="12"/>
                  </a:lnTo>
                  <a:lnTo>
                    <a:pt x="70" y="12"/>
                  </a:lnTo>
                  <a:lnTo>
                    <a:pt x="70" y="12"/>
                  </a:lnTo>
                  <a:lnTo>
                    <a:pt x="70" y="12"/>
                  </a:lnTo>
                  <a:lnTo>
                    <a:pt x="70" y="12"/>
                  </a:lnTo>
                  <a:lnTo>
                    <a:pt x="68" y="12"/>
                  </a:lnTo>
                  <a:lnTo>
                    <a:pt x="68" y="12"/>
                  </a:lnTo>
                  <a:lnTo>
                    <a:pt x="68" y="12"/>
                  </a:lnTo>
                  <a:lnTo>
                    <a:pt x="67" y="12"/>
                  </a:lnTo>
                  <a:lnTo>
                    <a:pt x="67" y="12"/>
                  </a:lnTo>
                  <a:lnTo>
                    <a:pt x="67" y="12"/>
                  </a:lnTo>
                  <a:lnTo>
                    <a:pt x="65" y="12"/>
                  </a:lnTo>
                  <a:lnTo>
                    <a:pt x="65" y="12"/>
                  </a:lnTo>
                  <a:lnTo>
                    <a:pt x="65" y="12"/>
                  </a:lnTo>
                  <a:lnTo>
                    <a:pt x="65" y="12"/>
                  </a:lnTo>
                  <a:lnTo>
                    <a:pt x="64" y="12"/>
                  </a:lnTo>
                  <a:lnTo>
                    <a:pt x="64" y="12"/>
                  </a:lnTo>
                  <a:lnTo>
                    <a:pt x="64" y="12"/>
                  </a:lnTo>
                  <a:lnTo>
                    <a:pt x="62" y="12"/>
                  </a:lnTo>
                  <a:lnTo>
                    <a:pt x="62" y="12"/>
                  </a:lnTo>
                  <a:lnTo>
                    <a:pt x="62" y="12"/>
                  </a:lnTo>
                  <a:lnTo>
                    <a:pt x="62" y="12"/>
                  </a:lnTo>
                  <a:lnTo>
                    <a:pt x="60" y="12"/>
                  </a:lnTo>
                  <a:lnTo>
                    <a:pt x="60" y="12"/>
                  </a:lnTo>
                  <a:lnTo>
                    <a:pt x="60" y="12"/>
                  </a:lnTo>
                  <a:lnTo>
                    <a:pt x="59" y="12"/>
                  </a:lnTo>
                  <a:lnTo>
                    <a:pt x="59" y="12"/>
                  </a:lnTo>
                  <a:lnTo>
                    <a:pt x="59" y="12"/>
                  </a:lnTo>
                  <a:lnTo>
                    <a:pt x="57" y="12"/>
                  </a:lnTo>
                  <a:lnTo>
                    <a:pt x="57" y="12"/>
                  </a:lnTo>
                  <a:lnTo>
                    <a:pt x="57" y="12"/>
                  </a:lnTo>
                  <a:lnTo>
                    <a:pt x="57" y="12"/>
                  </a:lnTo>
                  <a:lnTo>
                    <a:pt x="55" y="12"/>
                  </a:lnTo>
                  <a:lnTo>
                    <a:pt x="55" y="12"/>
                  </a:lnTo>
                  <a:lnTo>
                    <a:pt x="55" y="12"/>
                  </a:lnTo>
                  <a:lnTo>
                    <a:pt x="54" y="12"/>
                  </a:lnTo>
                  <a:lnTo>
                    <a:pt x="54" y="12"/>
                  </a:lnTo>
                  <a:lnTo>
                    <a:pt x="54" y="12"/>
                  </a:lnTo>
                  <a:lnTo>
                    <a:pt x="54" y="12"/>
                  </a:lnTo>
                  <a:lnTo>
                    <a:pt x="52" y="12"/>
                  </a:lnTo>
                  <a:lnTo>
                    <a:pt x="52" y="12"/>
                  </a:lnTo>
                  <a:lnTo>
                    <a:pt x="52" y="12"/>
                  </a:lnTo>
                  <a:lnTo>
                    <a:pt x="51" y="12"/>
                  </a:lnTo>
                  <a:lnTo>
                    <a:pt x="51" y="12"/>
                  </a:lnTo>
                  <a:lnTo>
                    <a:pt x="51" y="12"/>
                  </a:lnTo>
                  <a:lnTo>
                    <a:pt x="51" y="14"/>
                  </a:lnTo>
                  <a:lnTo>
                    <a:pt x="49" y="14"/>
                  </a:lnTo>
                  <a:lnTo>
                    <a:pt x="49" y="14"/>
                  </a:lnTo>
                  <a:lnTo>
                    <a:pt x="49" y="14"/>
                  </a:lnTo>
                  <a:lnTo>
                    <a:pt x="47" y="14"/>
                  </a:lnTo>
                  <a:lnTo>
                    <a:pt x="47" y="14"/>
                  </a:lnTo>
                  <a:lnTo>
                    <a:pt x="47" y="14"/>
                  </a:lnTo>
                  <a:lnTo>
                    <a:pt x="46" y="14"/>
                  </a:lnTo>
                  <a:lnTo>
                    <a:pt x="46" y="14"/>
                  </a:lnTo>
                  <a:lnTo>
                    <a:pt x="46" y="14"/>
                  </a:lnTo>
                  <a:lnTo>
                    <a:pt x="46" y="14"/>
                  </a:lnTo>
                  <a:lnTo>
                    <a:pt x="44" y="14"/>
                  </a:lnTo>
                  <a:lnTo>
                    <a:pt x="44" y="14"/>
                  </a:lnTo>
                  <a:lnTo>
                    <a:pt x="44" y="14"/>
                  </a:lnTo>
                  <a:lnTo>
                    <a:pt x="42" y="14"/>
                  </a:lnTo>
                  <a:lnTo>
                    <a:pt x="42" y="14"/>
                  </a:lnTo>
                  <a:lnTo>
                    <a:pt x="42" y="14"/>
                  </a:lnTo>
                  <a:lnTo>
                    <a:pt x="42" y="14"/>
                  </a:lnTo>
                  <a:lnTo>
                    <a:pt x="41" y="14"/>
                  </a:lnTo>
                  <a:lnTo>
                    <a:pt x="41" y="14"/>
                  </a:lnTo>
                  <a:lnTo>
                    <a:pt x="41" y="14"/>
                  </a:lnTo>
                  <a:lnTo>
                    <a:pt x="39" y="14"/>
                  </a:lnTo>
                  <a:lnTo>
                    <a:pt x="39" y="14"/>
                  </a:lnTo>
                  <a:lnTo>
                    <a:pt x="39" y="14"/>
                  </a:lnTo>
                  <a:lnTo>
                    <a:pt x="39" y="14"/>
                  </a:lnTo>
                  <a:lnTo>
                    <a:pt x="38" y="14"/>
                  </a:lnTo>
                  <a:lnTo>
                    <a:pt x="38" y="14"/>
                  </a:lnTo>
                  <a:lnTo>
                    <a:pt x="38" y="14"/>
                  </a:lnTo>
                  <a:lnTo>
                    <a:pt x="36" y="14"/>
                  </a:lnTo>
                  <a:lnTo>
                    <a:pt x="36" y="14"/>
                  </a:lnTo>
                  <a:lnTo>
                    <a:pt x="36" y="14"/>
                  </a:lnTo>
                  <a:lnTo>
                    <a:pt x="34" y="14"/>
                  </a:lnTo>
                  <a:lnTo>
                    <a:pt x="34" y="14"/>
                  </a:lnTo>
                  <a:lnTo>
                    <a:pt x="34" y="14"/>
                  </a:lnTo>
                  <a:lnTo>
                    <a:pt x="34" y="14"/>
                  </a:lnTo>
                  <a:lnTo>
                    <a:pt x="33" y="14"/>
                  </a:lnTo>
                  <a:lnTo>
                    <a:pt x="33" y="14"/>
                  </a:lnTo>
                  <a:lnTo>
                    <a:pt x="33" y="14"/>
                  </a:lnTo>
                  <a:lnTo>
                    <a:pt x="31" y="14"/>
                  </a:lnTo>
                  <a:lnTo>
                    <a:pt x="31" y="14"/>
                  </a:lnTo>
                  <a:lnTo>
                    <a:pt x="31" y="14"/>
                  </a:lnTo>
                  <a:lnTo>
                    <a:pt x="31" y="14"/>
                  </a:lnTo>
                  <a:lnTo>
                    <a:pt x="29" y="14"/>
                  </a:lnTo>
                  <a:lnTo>
                    <a:pt x="29" y="14"/>
                  </a:lnTo>
                  <a:lnTo>
                    <a:pt x="29" y="14"/>
                  </a:lnTo>
                  <a:lnTo>
                    <a:pt x="28" y="14"/>
                  </a:lnTo>
                  <a:lnTo>
                    <a:pt x="28" y="14"/>
                  </a:lnTo>
                  <a:lnTo>
                    <a:pt x="28" y="14"/>
                  </a:lnTo>
                  <a:lnTo>
                    <a:pt x="26" y="14"/>
                  </a:lnTo>
                  <a:lnTo>
                    <a:pt x="26" y="14"/>
                  </a:lnTo>
                  <a:lnTo>
                    <a:pt x="26" y="14"/>
                  </a:lnTo>
                  <a:lnTo>
                    <a:pt x="26" y="14"/>
                  </a:lnTo>
                  <a:lnTo>
                    <a:pt x="25" y="14"/>
                  </a:lnTo>
                  <a:lnTo>
                    <a:pt x="25" y="14"/>
                  </a:lnTo>
                  <a:lnTo>
                    <a:pt x="25" y="14"/>
                  </a:lnTo>
                  <a:lnTo>
                    <a:pt x="23" y="14"/>
                  </a:lnTo>
                  <a:lnTo>
                    <a:pt x="23" y="14"/>
                  </a:lnTo>
                  <a:lnTo>
                    <a:pt x="23" y="14"/>
                  </a:lnTo>
                  <a:lnTo>
                    <a:pt x="23" y="14"/>
                  </a:lnTo>
                  <a:lnTo>
                    <a:pt x="21" y="14"/>
                  </a:lnTo>
                  <a:lnTo>
                    <a:pt x="21" y="14"/>
                  </a:lnTo>
                  <a:lnTo>
                    <a:pt x="21" y="14"/>
                  </a:lnTo>
                  <a:lnTo>
                    <a:pt x="20" y="14"/>
                  </a:lnTo>
                  <a:lnTo>
                    <a:pt x="20" y="14"/>
                  </a:lnTo>
                  <a:lnTo>
                    <a:pt x="20" y="14"/>
                  </a:lnTo>
                  <a:lnTo>
                    <a:pt x="20" y="14"/>
                  </a:lnTo>
                  <a:lnTo>
                    <a:pt x="18" y="14"/>
                  </a:lnTo>
                  <a:lnTo>
                    <a:pt x="18" y="14"/>
                  </a:lnTo>
                  <a:lnTo>
                    <a:pt x="18" y="14"/>
                  </a:lnTo>
                  <a:lnTo>
                    <a:pt x="16" y="15"/>
                  </a:lnTo>
                  <a:lnTo>
                    <a:pt x="16" y="15"/>
                  </a:lnTo>
                  <a:lnTo>
                    <a:pt x="16" y="15"/>
                  </a:lnTo>
                  <a:lnTo>
                    <a:pt x="15" y="15"/>
                  </a:lnTo>
                  <a:lnTo>
                    <a:pt x="15" y="15"/>
                  </a:lnTo>
                  <a:lnTo>
                    <a:pt x="15" y="15"/>
                  </a:lnTo>
                  <a:lnTo>
                    <a:pt x="15" y="15"/>
                  </a:lnTo>
                  <a:lnTo>
                    <a:pt x="13" y="15"/>
                  </a:lnTo>
                  <a:lnTo>
                    <a:pt x="13" y="15"/>
                  </a:lnTo>
                  <a:lnTo>
                    <a:pt x="13" y="15"/>
                  </a:lnTo>
                  <a:lnTo>
                    <a:pt x="11" y="15"/>
                  </a:lnTo>
                  <a:lnTo>
                    <a:pt x="11" y="15"/>
                  </a:lnTo>
                  <a:lnTo>
                    <a:pt x="11" y="15"/>
                  </a:lnTo>
                  <a:lnTo>
                    <a:pt x="11" y="15"/>
                  </a:lnTo>
                  <a:lnTo>
                    <a:pt x="10" y="15"/>
                  </a:lnTo>
                  <a:lnTo>
                    <a:pt x="10" y="15"/>
                  </a:lnTo>
                  <a:lnTo>
                    <a:pt x="10" y="15"/>
                  </a:lnTo>
                  <a:lnTo>
                    <a:pt x="8" y="15"/>
                  </a:lnTo>
                  <a:lnTo>
                    <a:pt x="8" y="15"/>
                  </a:lnTo>
                  <a:lnTo>
                    <a:pt x="8" y="15"/>
                  </a:lnTo>
                  <a:lnTo>
                    <a:pt x="8" y="15"/>
                  </a:lnTo>
                  <a:lnTo>
                    <a:pt x="7" y="15"/>
                  </a:lnTo>
                  <a:lnTo>
                    <a:pt x="7" y="15"/>
                  </a:lnTo>
                  <a:lnTo>
                    <a:pt x="7" y="15"/>
                  </a:lnTo>
                  <a:lnTo>
                    <a:pt x="5" y="15"/>
                  </a:lnTo>
                  <a:lnTo>
                    <a:pt x="5" y="15"/>
                  </a:lnTo>
                  <a:lnTo>
                    <a:pt x="5" y="15"/>
                  </a:lnTo>
                  <a:lnTo>
                    <a:pt x="3" y="15"/>
                  </a:lnTo>
                  <a:lnTo>
                    <a:pt x="3" y="15"/>
                  </a:lnTo>
                  <a:lnTo>
                    <a:pt x="3" y="15"/>
                  </a:lnTo>
                  <a:lnTo>
                    <a:pt x="3" y="15"/>
                  </a:lnTo>
                  <a:lnTo>
                    <a:pt x="2" y="15"/>
                  </a:lnTo>
                  <a:lnTo>
                    <a:pt x="2" y="15"/>
                  </a:lnTo>
                  <a:lnTo>
                    <a:pt x="2" y="15"/>
                  </a:lnTo>
                  <a:lnTo>
                    <a:pt x="0" y="15"/>
                  </a:lnTo>
                  <a:lnTo>
                    <a:pt x="0" y="15"/>
                  </a:lnTo>
                  <a:lnTo>
                    <a:pt x="0" y="15"/>
                  </a:lnTo>
                  <a:lnTo>
                    <a:pt x="0" y="15"/>
                  </a:lnTo>
                  <a:close/>
                </a:path>
              </a:pathLst>
            </a:custGeom>
            <a:solidFill>
              <a:srgbClr val="ffffcc"/>
            </a:solidFill>
            <a:ln w="0">
              <a:noFill/>
            </a:ln>
          </p:spPr>
          <p:style>
            <a:lnRef idx="0"/>
            <a:fillRef idx="0"/>
            <a:effectRef idx="0"/>
            <a:fontRef idx="minor"/>
          </p:style>
          <p:txBody>
            <a:bodyPr lIns="90000" rIns="90000" tIns="-33840" bIns="-33840" anchor="t">
              <a:noAutofit/>
            </a:bodyPr>
            <a:p>
              <a:endParaRPr b="0" lang="en-US" sz="2400" strike="noStrike" u="none">
                <a:solidFill>
                  <a:srgbClr val="003366"/>
                </a:solidFill>
                <a:effectLst/>
                <a:uFillTx/>
                <a:latin typeface="Times New Roman"/>
              </a:endParaRPr>
            </a:p>
          </p:txBody>
        </p:sp>
        <p:sp>
          <p:nvSpPr>
            <p:cNvPr id="882" name=""/>
            <p:cNvSpPr/>
            <p:nvPr/>
          </p:nvSpPr>
          <p:spPr>
            <a:xfrm>
              <a:off x="3254400" y="6189480"/>
              <a:ext cx="187200" cy="12960"/>
            </a:xfrm>
            <a:custGeom>
              <a:avLst/>
              <a:gdLst/>
              <a:ahLst/>
              <a:rect l="l" t="t" r="r" b="b"/>
              <a:pathLst>
                <a:path w="236" h="15">
                  <a:moveTo>
                    <a:pt x="0" y="15"/>
                  </a:moveTo>
                  <a:lnTo>
                    <a:pt x="0" y="15"/>
                  </a:lnTo>
                  <a:lnTo>
                    <a:pt x="0" y="15"/>
                  </a:lnTo>
                  <a:lnTo>
                    <a:pt x="0" y="15"/>
                  </a:lnTo>
                  <a:lnTo>
                    <a:pt x="2" y="15"/>
                  </a:lnTo>
                  <a:lnTo>
                    <a:pt x="2" y="15"/>
                  </a:lnTo>
                  <a:lnTo>
                    <a:pt x="2" y="15"/>
                  </a:lnTo>
                  <a:lnTo>
                    <a:pt x="3" y="15"/>
                  </a:lnTo>
                  <a:lnTo>
                    <a:pt x="3" y="15"/>
                  </a:lnTo>
                  <a:lnTo>
                    <a:pt x="3" y="15"/>
                  </a:lnTo>
                  <a:lnTo>
                    <a:pt x="3" y="15"/>
                  </a:lnTo>
                  <a:lnTo>
                    <a:pt x="5" y="15"/>
                  </a:lnTo>
                  <a:lnTo>
                    <a:pt x="5" y="15"/>
                  </a:lnTo>
                  <a:lnTo>
                    <a:pt x="5" y="15"/>
                  </a:lnTo>
                  <a:lnTo>
                    <a:pt x="7" y="15"/>
                  </a:lnTo>
                  <a:lnTo>
                    <a:pt x="7" y="15"/>
                  </a:lnTo>
                  <a:lnTo>
                    <a:pt x="7" y="15"/>
                  </a:lnTo>
                  <a:lnTo>
                    <a:pt x="8" y="15"/>
                  </a:lnTo>
                  <a:lnTo>
                    <a:pt x="8" y="15"/>
                  </a:lnTo>
                  <a:lnTo>
                    <a:pt x="8" y="15"/>
                  </a:lnTo>
                  <a:lnTo>
                    <a:pt x="8" y="15"/>
                  </a:lnTo>
                  <a:lnTo>
                    <a:pt x="10" y="15"/>
                  </a:lnTo>
                  <a:lnTo>
                    <a:pt x="10" y="15"/>
                  </a:lnTo>
                  <a:lnTo>
                    <a:pt x="10" y="15"/>
                  </a:lnTo>
                  <a:lnTo>
                    <a:pt x="11" y="15"/>
                  </a:lnTo>
                  <a:lnTo>
                    <a:pt x="11" y="15"/>
                  </a:lnTo>
                  <a:lnTo>
                    <a:pt x="11" y="15"/>
                  </a:lnTo>
                  <a:lnTo>
                    <a:pt x="11" y="15"/>
                  </a:lnTo>
                  <a:lnTo>
                    <a:pt x="13" y="15"/>
                  </a:lnTo>
                  <a:lnTo>
                    <a:pt x="13" y="15"/>
                  </a:lnTo>
                  <a:lnTo>
                    <a:pt x="13" y="15"/>
                  </a:lnTo>
                  <a:lnTo>
                    <a:pt x="15" y="15"/>
                  </a:lnTo>
                  <a:lnTo>
                    <a:pt x="15" y="15"/>
                  </a:lnTo>
                  <a:lnTo>
                    <a:pt x="15" y="15"/>
                  </a:lnTo>
                  <a:lnTo>
                    <a:pt x="15" y="15"/>
                  </a:lnTo>
                  <a:lnTo>
                    <a:pt x="16" y="15"/>
                  </a:lnTo>
                  <a:lnTo>
                    <a:pt x="16" y="15"/>
                  </a:lnTo>
                  <a:lnTo>
                    <a:pt x="16" y="15"/>
                  </a:lnTo>
                  <a:lnTo>
                    <a:pt x="18" y="14"/>
                  </a:lnTo>
                  <a:lnTo>
                    <a:pt x="18" y="14"/>
                  </a:lnTo>
                  <a:lnTo>
                    <a:pt x="18" y="14"/>
                  </a:lnTo>
                  <a:lnTo>
                    <a:pt x="20"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4"/>
                  </a:lnTo>
                  <a:lnTo>
                    <a:pt x="29" y="14"/>
                  </a:lnTo>
                  <a:lnTo>
                    <a:pt x="29" y="14"/>
                  </a:lnTo>
                  <a:lnTo>
                    <a:pt x="31" y="14"/>
                  </a:lnTo>
                  <a:lnTo>
                    <a:pt x="31" y="14"/>
                  </a:lnTo>
                  <a:lnTo>
                    <a:pt x="31" y="14"/>
                  </a:lnTo>
                  <a:lnTo>
                    <a:pt x="31" y="14"/>
                  </a:lnTo>
                  <a:lnTo>
                    <a:pt x="33" y="14"/>
                  </a:lnTo>
                  <a:lnTo>
                    <a:pt x="33" y="14"/>
                  </a:lnTo>
                  <a:lnTo>
                    <a:pt x="33" y="14"/>
                  </a:lnTo>
                  <a:lnTo>
                    <a:pt x="34" y="14"/>
                  </a:lnTo>
                  <a:lnTo>
                    <a:pt x="34" y="14"/>
                  </a:lnTo>
                  <a:lnTo>
                    <a:pt x="34" y="14"/>
                  </a:lnTo>
                  <a:lnTo>
                    <a:pt x="34" y="14"/>
                  </a:lnTo>
                  <a:lnTo>
                    <a:pt x="36" y="14"/>
                  </a:lnTo>
                  <a:lnTo>
                    <a:pt x="36" y="14"/>
                  </a:lnTo>
                  <a:lnTo>
                    <a:pt x="36" y="14"/>
                  </a:lnTo>
                  <a:lnTo>
                    <a:pt x="38" y="14"/>
                  </a:lnTo>
                  <a:lnTo>
                    <a:pt x="38" y="14"/>
                  </a:lnTo>
                  <a:lnTo>
                    <a:pt x="38" y="14"/>
                  </a:lnTo>
                  <a:lnTo>
                    <a:pt x="39" y="14"/>
                  </a:lnTo>
                  <a:lnTo>
                    <a:pt x="39" y="14"/>
                  </a:lnTo>
                  <a:lnTo>
                    <a:pt x="39" y="14"/>
                  </a:lnTo>
                  <a:lnTo>
                    <a:pt x="39" y="14"/>
                  </a:lnTo>
                  <a:lnTo>
                    <a:pt x="41" y="14"/>
                  </a:lnTo>
                  <a:lnTo>
                    <a:pt x="41" y="14"/>
                  </a:lnTo>
                  <a:lnTo>
                    <a:pt x="41" y="14"/>
                  </a:lnTo>
                  <a:lnTo>
                    <a:pt x="42" y="14"/>
                  </a:lnTo>
                  <a:lnTo>
                    <a:pt x="42" y="14"/>
                  </a:lnTo>
                  <a:lnTo>
                    <a:pt x="42" y="14"/>
                  </a:lnTo>
                  <a:lnTo>
                    <a:pt x="42" y="14"/>
                  </a:lnTo>
                  <a:lnTo>
                    <a:pt x="44" y="14"/>
                  </a:lnTo>
                  <a:lnTo>
                    <a:pt x="44" y="14"/>
                  </a:lnTo>
                  <a:lnTo>
                    <a:pt x="44" y="14"/>
                  </a:lnTo>
                  <a:lnTo>
                    <a:pt x="46" y="14"/>
                  </a:lnTo>
                  <a:lnTo>
                    <a:pt x="46" y="14"/>
                  </a:lnTo>
                  <a:lnTo>
                    <a:pt x="46" y="14"/>
                  </a:lnTo>
                  <a:lnTo>
                    <a:pt x="46" y="14"/>
                  </a:lnTo>
                  <a:lnTo>
                    <a:pt x="47" y="14"/>
                  </a:lnTo>
                  <a:lnTo>
                    <a:pt x="47" y="14"/>
                  </a:lnTo>
                  <a:lnTo>
                    <a:pt x="47" y="14"/>
                  </a:lnTo>
                  <a:lnTo>
                    <a:pt x="49" y="14"/>
                  </a:lnTo>
                  <a:lnTo>
                    <a:pt x="49" y="14"/>
                  </a:lnTo>
                  <a:lnTo>
                    <a:pt x="49" y="14"/>
                  </a:lnTo>
                  <a:lnTo>
                    <a:pt x="51" y="14"/>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2" y="12"/>
                  </a:lnTo>
                  <a:lnTo>
                    <a:pt x="62" y="12"/>
                  </a:lnTo>
                  <a:lnTo>
                    <a:pt x="62" y="12"/>
                  </a:lnTo>
                  <a:lnTo>
                    <a:pt x="62" y="12"/>
                  </a:lnTo>
                  <a:lnTo>
                    <a:pt x="64" y="12"/>
                  </a:lnTo>
                  <a:lnTo>
                    <a:pt x="64" y="12"/>
                  </a:lnTo>
                  <a:lnTo>
                    <a:pt x="64" y="12"/>
                  </a:lnTo>
                  <a:lnTo>
                    <a:pt x="65" y="12"/>
                  </a:lnTo>
                  <a:lnTo>
                    <a:pt x="65" y="12"/>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2" y="12"/>
                  </a:lnTo>
                  <a:lnTo>
                    <a:pt x="72" y="12"/>
                  </a:lnTo>
                  <a:lnTo>
                    <a:pt x="72" y="12"/>
                  </a:lnTo>
                  <a:lnTo>
                    <a:pt x="73" y="10"/>
                  </a:lnTo>
                  <a:lnTo>
                    <a:pt x="73" y="10"/>
                  </a:lnTo>
                  <a:lnTo>
                    <a:pt x="73" y="10"/>
                  </a:lnTo>
                  <a:lnTo>
                    <a:pt x="73" y="10"/>
                  </a:lnTo>
                  <a:lnTo>
                    <a:pt x="75" y="10"/>
                  </a:lnTo>
                  <a:lnTo>
                    <a:pt x="75" y="10"/>
                  </a:lnTo>
                  <a:lnTo>
                    <a:pt x="75" y="10"/>
                  </a:lnTo>
                  <a:lnTo>
                    <a:pt x="77" y="10"/>
                  </a:lnTo>
                  <a:lnTo>
                    <a:pt x="77" y="10"/>
                  </a:lnTo>
                  <a:lnTo>
                    <a:pt x="77" y="10"/>
                  </a:lnTo>
                  <a:lnTo>
                    <a:pt x="77"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5" y="10"/>
                  </a:lnTo>
                  <a:lnTo>
                    <a:pt x="86" y="10"/>
                  </a:lnTo>
                  <a:lnTo>
                    <a:pt x="86" y="10"/>
                  </a:lnTo>
                  <a:lnTo>
                    <a:pt x="86" y="10"/>
                  </a:lnTo>
                  <a:lnTo>
                    <a:pt x="88" y="10"/>
                  </a:lnTo>
                  <a:lnTo>
                    <a:pt x="88" y="10"/>
                  </a:lnTo>
                  <a:lnTo>
                    <a:pt x="88" y="10"/>
                  </a:lnTo>
                  <a:lnTo>
                    <a:pt x="88" y="10"/>
                  </a:lnTo>
                  <a:lnTo>
                    <a:pt x="90" y="10"/>
                  </a:lnTo>
                  <a:lnTo>
                    <a:pt x="90" y="10"/>
                  </a:lnTo>
                  <a:lnTo>
                    <a:pt x="90"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9"/>
                  </a:lnTo>
                  <a:lnTo>
                    <a:pt x="98" y="9"/>
                  </a:lnTo>
                  <a:lnTo>
                    <a:pt x="99" y="9"/>
                  </a:lnTo>
                  <a:lnTo>
                    <a:pt x="99" y="9"/>
                  </a:lnTo>
                  <a:lnTo>
                    <a:pt x="99" y="9"/>
                  </a:lnTo>
                  <a:lnTo>
                    <a:pt x="101"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2"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7"/>
                  </a:lnTo>
                  <a:lnTo>
                    <a:pt x="124"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2"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3" y="7"/>
                  </a:lnTo>
                  <a:lnTo>
                    <a:pt x="143" y="7"/>
                  </a:lnTo>
                  <a:lnTo>
                    <a:pt x="143" y="7"/>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3"/>
                  </a:lnTo>
                  <a:lnTo>
                    <a:pt x="169" y="3"/>
                  </a:lnTo>
                  <a:lnTo>
                    <a:pt x="171" y="3"/>
                  </a:lnTo>
                  <a:lnTo>
                    <a:pt x="171" y="3"/>
                  </a:lnTo>
                  <a:lnTo>
                    <a:pt x="171" y="3"/>
                  </a:lnTo>
                  <a:lnTo>
                    <a:pt x="173" y="3"/>
                  </a:lnTo>
                  <a:lnTo>
                    <a:pt x="173" y="3"/>
                  </a:lnTo>
                  <a:lnTo>
                    <a:pt x="173" y="3"/>
                  </a:lnTo>
                  <a:lnTo>
                    <a:pt x="174" y="3"/>
                  </a:lnTo>
                  <a:lnTo>
                    <a:pt x="174" y="3"/>
                  </a:lnTo>
                  <a:lnTo>
                    <a:pt x="174" y="3"/>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1"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2"/>
                  </a:lnTo>
                  <a:lnTo>
                    <a:pt x="192" y="2"/>
                  </a:lnTo>
                  <a:lnTo>
                    <a:pt x="192" y="2"/>
                  </a:lnTo>
                  <a:lnTo>
                    <a:pt x="192" y="2"/>
                  </a:lnTo>
                  <a:lnTo>
                    <a:pt x="194" y="2"/>
                  </a:lnTo>
                  <a:lnTo>
                    <a:pt x="194" y="2"/>
                  </a:lnTo>
                  <a:lnTo>
                    <a:pt x="194" y="2"/>
                  </a:lnTo>
                  <a:lnTo>
                    <a:pt x="195" y="2"/>
                  </a:lnTo>
                  <a:lnTo>
                    <a:pt x="195" y="2"/>
                  </a:lnTo>
                  <a:lnTo>
                    <a:pt x="195"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path>
              </a:pathLst>
            </a:custGeom>
            <a:noFill/>
            <a:ln w="11160">
              <a:solidFill>
                <a:srgbClr val="000000"/>
              </a:solidFill>
              <a:round/>
            </a:ln>
          </p:spPr>
          <p:style>
            <a:lnRef idx="0"/>
            <a:fillRef idx="0"/>
            <a:effectRef idx="0"/>
            <a:fontRef idx="minor"/>
          </p:style>
          <p:txBody>
            <a:bodyPr lIns="90000" rIns="90000" tIns="-33840" bIns="-33840" anchor="t">
              <a:noAutofit/>
            </a:bodyPr>
            <a:p>
              <a:endParaRPr b="0" lang="en-US" sz="2400" strike="noStrike" u="none">
                <a:solidFill>
                  <a:srgbClr val="003366"/>
                </a:solidFill>
                <a:effectLst/>
                <a:uFillTx/>
                <a:latin typeface="Times New Roman"/>
              </a:endParaRPr>
            </a:p>
          </p:txBody>
        </p:sp>
        <p:sp>
          <p:nvSpPr>
            <p:cNvPr id="883" name=""/>
            <p:cNvSpPr/>
            <p:nvPr/>
          </p:nvSpPr>
          <p:spPr>
            <a:xfrm>
              <a:off x="3254400" y="6189480"/>
              <a:ext cx="187200" cy="12960"/>
            </a:xfrm>
            <a:custGeom>
              <a:avLst/>
              <a:gdLst/>
              <a:ahLst/>
              <a:rect l="l" t="t" r="r" b="b"/>
              <a:pathLst>
                <a:path w="236" h="15">
                  <a:moveTo>
                    <a:pt x="236" y="0"/>
                  </a:moveTo>
                  <a:lnTo>
                    <a:pt x="236" y="0"/>
                  </a:lnTo>
                  <a:lnTo>
                    <a:pt x="236" y="0"/>
                  </a:lnTo>
                  <a:lnTo>
                    <a:pt x="236" y="0"/>
                  </a:lnTo>
                  <a:lnTo>
                    <a:pt x="234" y="0"/>
                  </a:lnTo>
                  <a:lnTo>
                    <a:pt x="234" y="0"/>
                  </a:lnTo>
                  <a:lnTo>
                    <a:pt x="234"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7" y="0"/>
                  </a:lnTo>
                  <a:lnTo>
                    <a:pt x="217" y="2"/>
                  </a:lnTo>
                  <a:lnTo>
                    <a:pt x="217" y="2"/>
                  </a:lnTo>
                  <a:lnTo>
                    <a:pt x="217" y="2"/>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8" y="2"/>
                  </a:lnTo>
                  <a:lnTo>
                    <a:pt x="208" y="2"/>
                  </a:lnTo>
                  <a:lnTo>
                    <a:pt x="208" y="2"/>
                  </a:lnTo>
                  <a:lnTo>
                    <a:pt x="208" y="2"/>
                  </a:lnTo>
                  <a:lnTo>
                    <a:pt x="207" y="2"/>
                  </a:lnTo>
                  <a:lnTo>
                    <a:pt x="207" y="2"/>
                  </a:lnTo>
                  <a:lnTo>
                    <a:pt x="207" y="2"/>
                  </a:lnTo>
                  <a:lnTo>
                    <a:pt x="205" y="2"/>
                  </a:lnTo>
                  <a:lnTo>
                    <a:pt x="205" y="2"/>
                  </a:lnTo>
                  <a:lnTo>
                    <a:pt x="205" y="2"/>
                  </a:lnTo>
                  <a:lnTo>
                    <a:pt x="205" y="2"/>
                  </a:lnTo>
                  <a:lnTo>
                    <a:pt x="204" y="2"/>
                  </a:lnTo>
                  <a:lnTo>
                    <a:pt x="204" y="2"/>
                  </a:lnTo>
                  <a:lnTo>
                    <a:pt x="204" y="2"/>
                  </a:lnTo>
                  <a:lnTo>
                    <a:pt x="202" y="2"/>
                  </a:lnTo>
                  <a:lnTo>
                    <a:pt x="202" y="2"/>
                  </a:lnTo>
                  <a:lnTo>
                    <a:pt x="202" y="2"/>
                  </a:lnTo>
                  <a:lnTo>
                    <a:pt x="200" y="2"/>
                  </a:lnTo>
                  <a:lnTo>
                    <a:pt x="200" y="2"/>
                  </a:lnTo>
                  <a:lnTo>
                    <a:pt x="200" y="2"/>
                  </a:lnTo>
                  <a:lnTo>
                    <a:pt x="200" y="2"/>
                  </a:lnTo>
                  <a:lnTo>
                    <a:pt x="199" y="2"/>
                  </a:lnTo>
                  <a:lnTo>
                    <a:pt x="199" y="2"/>
                  </a:lnTo>
                  <a:lnTo>
                    <a:pt x="199" y="2"/>
                  </a:lnTo>
                  <a:lnTo>
                    <a:pt x="197" y="2"/>
                  </a:lnTo>
                  <a:lnTo>
                    <a:pt x="197" y="2"/>
                  </a:lnTo>
                  <a:lnTo>
                    <a:pt x="197" y="2"/>
                  </a:lnTo>
                  <a:lnTo>
                    <a:pt x="197" y="2"/>
                  </a:lnTo>
                  <a:lnTo>
                    <a:pt x="195" y="2"/>
                  </a:lnTo>
                  <a:lnTo>
                    <a:pt x="195" y="2"/>
                  </a:lnTo>
                  <a:lnTo>
                    <a:pt x="195" y="2"/>
                  </a:lnTo>
                  <a:lnTo>
                    <a:pt x="194" y="2"/>
                  </a:lnTo>
                  <a:lnTo>
                    <a:pt x="194" y="2"/>
                  </a:lnTo>
                  <a:lnTo>
                    <a:pt x="194" y="2"/>
                  </a:lnTo>
                  <a:lnTo>
                    <a:pt x="192" y="2"/>
                  </a:lnTo>
                  <a:lnTo>
                    <a:pt x="192" y="2"/>
                  </a:lnTo>
                  <a:lnTo>
                    <a:pt x="192" y="2"/>
                  </a:lnTo>
                  <a:lnTo>
                    <a:pt x="192" y="2"/>
                  </a:lnTo>
                  <a:lnTo>
                    <a:pt x="191" y="3"/>
                  </a:lnTo>
                  <a:lnTo>
                    <a:pt x="191" y="3"/>
                  </a:lnTo>
                  <a:lnTo>
                    <a:pt x="191" y="3"/>
                  </a:lnTo>
                  <a:lnTo>
                    <a:pt x="189"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3"/>
                  </a:lnTo>
                  <a:lnTo>
                    <a:pt x="181" y="3"/>
                  </a:lnTo>
                  <a:lnTo>
                    <a:pt x="181" y="3"/>
                  </a:lnTo>
                  <a:lnTo>
                    <a:pt x="181" y="3"/>
                  </a:lnTo>
                  <a:lnTo>
                    <a:pt x="181" y="3"/>
                  </a:lnTo>
                  <a:lnTo>
                    <a:pt x="179" y="3"/>
                  </a:lnTo>
                  <a:lnTo>
                    <a:pt x="179" y="3"/>
                  </a:lnTo>
                  <a:lnTo>
                    <a:pt x="179" y="3"/>
                  </a:lnTo>
                  <a:lnTo>
                    <a:pt x="178" y="3"/>
                  </a:lnTo>
                  <a:lnTo>
                    <a:pt x="178" y="3"/>
                  </a:lnTo>
                  <a:lnTo>
                    <a:pt x="178" y="3"/>
                  </a:lnTo>
                  <a:lnTo>
                    <a:pt x="178" y="3"/>
                  </a:lnTo>
                  <a:lnTo>
                    <a:pt x="176" y="3"/>
                  </a:lnTo>
                  <a:lnTo>
                    <a:pt x="176" y="3"/>
                  </a:lnTo>
                  <a:lnTo>
                    <a:pt x="176" y="3"/>
                  </a:lnTo>
                  <a:lnTo>
                    <a:pt x="174" y="3"/>
                  </a:lnTo>
                  <a:lnTo>
                    <a:pt x="174" y="3"/>
                  </a:lnTo>
                  <a:lnTo>
                    <a:pt x="174" y="3"/>
                  </a:lnTo>
                  <a:lnTo>
                    <a:pt x="174" y="3"/>
                  </a:lnTo>
                  <a:lnTo>
                    <a:pt x="173" y="3"/>
                  </a:lnTo>
                  <a:lnTo>
                    <a:pt x="173" y="3"/>
                  </a:lnTo>
                  <a:lnTo>
                    <a:pt x="173" y="3"/>
                  </a:lnTo>
                  <a:lnTo>
                    <a:pt x="171" y="3"/>
                  </a:lnTo>
                  <a:lnTo>
                    <a:pt x="171" y="3"/>
                  </a:lnTo>
                  <a:lnTo>
                    <a:pt x="171" y="3"/>
                  </a:lnTo>
                  <a:lnTo>
                    <a:pt x="169" y="3"/>
                  </a:lnTo>
                  <a:lnTo>
                    <a:pt x="169" y="3"/>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1"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5" y="5"/>
                  </a:lnTo>
                  <a:lnTo>
                    <a:pt x="153" y="5"/>
                  </a:lnTo>
                  <a:lnTo>
                    <a:pt x="153" y="5"/>
                  </a:lnTo>
                  <a:lnTo>
                    <a:pt x="153" y="5"/>
                  </a:lnTo>
                  <a:lnTo>
                    <a:pt x="151" y="5"/>
                  </a:lnTo>
                  <a:lnTo>
                    <a:pt x="151" y="5"/>
                  </a:lnTo>
                  <a:lnTo>
                    <a:pt x="151" y="5"/>
                  </a:lnTo>
                  <a:lnTo>
                    <a:pt x="150" y="5"/>
                  </a:lnTo>
                  <a:lnTo>
                    <a:pt x="150" y="5"/>
                  </a:lnTo>
                  <a:lnTo>
                    <a:pt x="150" y="5"/>
                  </a:lnTo>
                  <a:lnTo>
                    <a:pt x="150" y="5"/>
                  </a:lnTo>
                  <a:lnTo>
                    <a:pt x="148" y="5"/>
                  </a:lnTo>
                  <a:lnTo>
                    <a:pt x="148" y="5"/>
                  </a:lnTo>
                  <a:lnTo>
                    <a:pt x="148" y="5"/>
                  </a:lnTo>
                  <a:lnTo>
                    <a:pt x="147" y="5"/>
                  </a:lnTo>
                  <a:lnTo>
                    <a:pt x="147" y="5"/>
                  </a:lnTo>
                  <a:lnTo>
                    <a:pt x="147" y="5"/>
                  </a:lnTo>
                  <a:lnTo>
                    <a:pt x="147" y="5"/>
                  </a:lnTo>
                  <a:lnTo>
                    <a:pt x="145" y="5"/>
                  </a:lnTo>
                  <a:lnTo>
                    <a:pt x="145" y="5"/>
                  </a:lnTo>
                  <a:lnTo>
                    <a:pt x="145" y="5"/>
                  </a:lnTo>
                  <a:lnTo>
                    <a:pt x="143" y="5"/>
                  </a:lnTo>
                  <a:lnTo>
                    <a:pt x="143" y="7"/>
                  </a:lnTo>
                  <a:lnTo>
                    <a:pt x="143" y="7"/>
                  </a:lnTo>
                  <a:lnTo>
                    <a:pt x="143" y="7"/>
                  </a:lnTo>
                  <a:lnTo>
                    <a:pt x="142" y="7"/>
                  </a:lnTo>
                  <a:lnTo>
                    <a:pt x="142" y="7"/>
                  </a:lnTo>
                  <a:lnTo>
                    <a:pt x="142" y="7"/>
                  </a:lnTo>
                  <a:lnTo>
                    <a:pt x="140" y="7"/>
                  </a:lnTo>
                  <a:lnTo>
                    <a:pt x="140" y="7"/>
                  </a:lnTo>
                  <a:lnTo>
                    <a:pt x="140" y="7"/>
                  </a:lnTo>
                  <a:lnTo>
                    <a:pt x="138" y="7"/>
                  </a:lnTo>
                  <a:lnTo>
                    <a:pt x="138" y="7"/>
                  </a:lnTo>
                  <a:lnTo>
                    <a:pt x="138" y="7"/>
                  </a:lnTo>
                  <a:lnTo>
                    <a:pt x="138"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2" y="7"/>
                  </a:lnTo>
                  <a:lnTo>
                    <a:pt x="130" y="7"/>
                  </a:lnTo>
                  <a:lnTo>
                    <a:pt x="130" y="7"/>
                  </a:lnTo>
                  <a:lnTo>
                    <a:pt x="130" y="7"/>
                  </a:lnTo>
                  <a:lnTo>
                    <a:pt x="129" y="7"/>
                  </a:lnTo>
                  <a:lnTo>
                    <a:pt x="129" y="7"/>
                  </a:lnTo>
                  <a:lnTo>
                    <a:pt x="129" y="7"/>
                  </a:lnTo>
                  <a:lnTo>
                    <a:pt x="127" y="7"/>
                  </a:lnTo>
                  <a:lnTo>
                    <a:pt x="127" y="7"/>
                  </a:lnTo>
                  <a:lnTo>
                    <a:pt x="127" y="7"/>
                  </a:lnTo>
                  <a:lnTo>
                    <a:pt x="127" y="7"/>
                  </a:lnTo>
                  <a:lnTo>
                    <a:pt x="125" y="7"/>
                  </a:lnTo>
                  <a:lnTo>
                    <a:pt x="125" y="7"/>
                  </a:lnTo>
                  <a:lnTo>
                    <a:pt x="125" y="7"/>
                  </a:lnTo>
                  <a:lnTo>
                    <a:pt x="124" y="7"/>
                  </a:lnTo>
                  <a:lnTo>
                    <a:pt x="124" y="7"/>
                  </a:lnTo>
                  <a:lnTo>
                    <a:pt x="124" y="7"/>
                  </a:lnTo>
                  <a:lnTo>
                    <a:pt x="124" y="7"/>
                  </a:lnTo>
                  <a:lnTo>
                    <a:pt x="122" y="7"/>
                  </a:lnTo>
                  <a:lnTo>
                    <a:pt x="122" y="9"/>
                  </a:lnTo>
                  <a:lnTo>
                    <a:pt x="122" y="9"/>
                  </a:lnTo>
                  <a:lnTo>
                    <a:pt x="121" y="9"/>
                  </a:lnTo>
                  <a:lnTo>
                    <a:pt x="121" y="9"/>
                  </a:lnTo>
                  <a:lnTo>
                    <a:pt x="121" y="9"/>
                  </a:lnTo>
                  <a:lnTo>
                    <a:pt x="119"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2" y="9"/>
                  </a:lnTo>
                  <a:lnTo>
                    <a:pt x="112" y="9"/>
                  </a:lnTo>
                  <a:lnTo>
                    <a:pt x="112" y="9"/>
                  </a:lnTo>
                  <a:lnTo>
                    <a:pt x="112" y="9"/>
                  </a:lnTo>
                  <a:lnTo>
                    <a:pt x="111" y="9"/>
                  </a:lnTo>
                  <a:lnTo>
                    <a:pt x="111" y="9"/>
                  </a:lnTo>
                  <a:lnTo>
                    <a:pt x="111" y="9"/>
                  </a:lnTo>
                  <a:lnTo>
                    <a:pt x="109" y="9"/>
                  </a:lnTo>
                  <a:lnTo>
                    <a:pt x="109" y="9"/>
                  </a:lnTo>
                  <a:lnTo>
                    <a:pt x="109" y="9"/>
                  </a:lnTo>
                  <a:lnTo>
                    <a:pt x="108" y="9"/>
                  </a:lnTo>
                  <a:lnTo>
                    <a:pt x="108" y="9"/>
                  </a:lnTo>
                  <a:lnTo>
                    <a:pt x="108" y="9"/>
                  </a:lnTo>
                  <a:lnTo>
                    <a:pt x="108" y="9"/>
                  </a:lnTo>
                  <a:lnTo>
                    <a:pt x="106" y="9"/>
                  </a:lnTo>
                  <a:lnTo>
                    <a:pt x="106" y="9"/>
                  </a:lnTo>
                  <a:lnTo>
                    <a:pt x="106" y="9"/>
                  </a:lnTo>
                  <a:lnTo>
                    <a:pt x="104" y="9"/>
                  </a:lnTo>
                  <a:lnTo>
                    <a:pt x="104" y="9"/>
                  </a:lnTo>
                  <a:lnTo>
                    <a:pt x="104" y="9"/>
                  </a:lnTo>
                  <a:lnTo>
                    <a:pt x="104" y="9"/>
                  </a:lnTo>
                  <a:lnTo>
                    <a:pt x="103" y="9"/>
                  </a:lnTo>
                  <a:lnTo>
                    <a:pt x="103" y="9"/>
                  </a:lnTo>
                  <a:lnTo>
                    <a:pt x="103" y="9"/>
                  </a:lnTo>
                  <a:lnTo>
                    <a:pt x="101" y="9"/>
                  </a:lnTo>
                  <a:lnTo>
                    <a:pt x="101" y="9"/>
                  </a:lnTo>
                  <a:lnTo>
                    <a:pt x="101" y="9"/>
                  </a:lnTo>
                  <a:lnTo>
                    <a:pt x="101" y="9"/>
                  </a:lnTo>
                  <a:lnTo>
                    <a:pt x="99" y="9"/>
                  </a:lnTo>
                  <a:lnTo>
                    <a:pt x="99" y="9"/>
                  </a:lnTo>
                  <a:lnTo>
                    <a:pt x="99" y="9"/>
                  </a:lnTo>
                  <a:lnTo>
                    <a:pt x="98" y="9"/>
                  </a:lnTo>
                  <a:lnTo>
                    <a:pt x="98" y="9"/>
                  </a:lnTo>
                  <a:lnTo>
                    <a:pt x="98" y="10"/>
                  </a:lnTo>
                  <a:lnTo>
                    <a:pt x="96"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90" y="10"/>
                  </a:lnTo>
                  <a:lnTo>
                    <a:pt x="90" y="10"/>
                  </a:lnTo>
                  <a:lnTo>
                    <a:pt x="90" y="10"/>
                  </a:lnTo>
                  <a:lnTo>
                    <a:pt x="88" y="10"/>
                  </a:lnTo>
                  <a:lnTo>
                    <a:pt x="88" y="10"/>
                  </a:lnTo>
                  <a:lnTo>
                    <a:pt x="88" y="10"/>
                  </a:lnTo>
                  <a:lnTo>
                    <a:pt x="88" y="10"/>
                  </a:lnTo>
                  <a:lnTo>
                    <a:pt x="86" y="10"/>
                  </a:lnTo>
                  <a:lnTo>
                    <a:pt x="86" y="10"/>
                  </a:lnTo>
                  <a:lnTo>
                    <a:pt x="86" y="10"/>
                  </a:lnTo>
                  <a:lnTo>
                    <a:pt x="85" y="10"/>
                  </a:lnTo>
                  <a:lnTo>
                    <a:pt x="85" y="10"/>
                  </a:lnTo>
                  <a:lnTo>
                    <a:pt x="85" y="10"/>
                  </a:lnTo>
                  <a:lnTo>
                    <a:pt x="85" y="10"/>
                  </a:lnTo>
                  <a:lnTo>
                    <a:pt x="83" y="10"/>
                  </a:lnTo>
                  <a:lnTo>
                    <a:pt x="83" y="10"/>
                  </a:lnTo>
                  <a:lnTo>
                    <a:pt x="83" y="10"/>
                  </a:lnTo>
                  <a:lnTo>
                    <a:pt x="81" y="10"/>
                  </a:lnTo>
                  <a:lnTo>
                    <a:pt x="81" y="10"/>
                  </a:lnTo>
                  <a:lnTo>
                    <a:pt x="81" y="10"/>
                  </a:lnTo>
                  <a:lnTo>
                    <a:pt x="81" y="10"/>
                  </a:lnTo>
                  <a:lnTo>
                    <a:pt x="80" y="10"/>
                  </a:lnTo>
                  <a:lnTo>
                    <a:pt x="80" y="10"/>
                  </a:lnTo>
                  <a:lnTo>
                    <a:pt x="80" y="10"/>
                  </a:lnTo>
                  <a:lnTo>
                    <a:pt x="78" y="10"/>
                  </a:lnTo>
                  <a:lnTo>
                    <a:pt x="78" y="10"/>
                  </a:lnTo>
                  <a:lnTo>
                    <a:pt x="78" y="10"/>
                  </a:lnTo>
                  <a:lnTo>
                    <a:pt x="77" y="10"/>
                  </a:lnTo>
                  <a:lnTo>
                    <a:pt x="77" y="10"/>
                  </a:lnTo>
                  <a:lnTo>
                    <a:pt x="77" y="10"/>
                  </a:lnTo>
                  <a:lnTo>
                    <a:pt x="77" y="10"/>
                  </a:lnTo>
                  <a:lnTo>
                    <a:pt x="75" y="10"/>
                  </a:lnTo>
                  <a:lnTo>
                    <a:pt x="75" y="10"/>
                  </a:lnTo>
                  <a:lnTo>
                    <a:pt x="75" y="10"/>
                  </a:lnTo>
                  <a:lnTo>
                    <a:pt x="73" y="10"/>
                  </a:lnTo>
                  <a:lnTo>
                    <a:pt x="73" y="10"/>
                  </a:lnTo>
                  <a:lnTo>
                    <a:pt x="73" y="10"/>
                  </a:lnTo>
                  <a:lnTo>
                    <a:pt x="73" y="10"/>
                  </a:lnTo>
                  <a:lnTo>
                    <a:pt x="72" y="12"/>
                  </a:lnTo>
                  <a:lnTo>
                    <a:pt x="72" y="12"/>
                  </a:lnTo>
                  <a:lnTo>
                    <a:pt x="72" y="12"/>
                  </a:lnTo>
                  <a:lnTo>
                    <a:pt x="70" y="12"/>
                  </a:lnTo>
                  <a:lnTo>
                    <a:pt x="70" y="12"/>
                  </a:lnTo>
                  <a:lnTo>
                    <a:pt x="70" y="12"/>
                  </a:lnTo>
                  <a:lnTo>
                    <a:pt x="70" y="12"/>
                  </a:lnTo>
                  <a:lnTo>
                    <a:pt x="68" y="12"/>
                  </a:lnTo>
                  <a:lnTo>
                    <a:pt x="68" y="12"/>
                  </a:lnTo>
                  <a:lnTo>
                    <a:pt x="68" y="12"/>
                  </a:lnTo>
                  <a:lnTo>
                    <a:pt x="67" y="12"/>
                  </a:lnTo>
                  <a:lnTo>
                    <a:pt x="67" y="12"/>
                  </a:lnTo>
                  <a:lnTo>
                    <a:pt x="67" y="12"/>
                  </a:lnTo>
                  <a:lnTo>
                    <a:pt x="65" y="12"/>
                  </a:lnTo>
                  <a:lnTo>
                    <a:pt x="65" y="12"/>
                  </a:lnTo>
                  <a:lnTo>
                    <a:pt x="65" y="12"/>
                  </a:lnTo>
                  <a:lnTo>
                    <a:pt x="65" y="12"/>
                  </a:lnTo>
                  <a:lnTo>
                    <a:pt x="64" y="12"/>
                  </a:lnTo>
                  <a:lnTo>
                    <a:pt x="64" y="12"/>
                  </a:lnTo>
                  <a:lnTo>
                    <a:pt x="64" y="12"/>
                  </a:lnTo>
                  <a:lnTo>
                    <a:pt x="62" y="12"/>
                  </a:lnTo>
                  <a:lnTo>
                    <a:pt x="62" y="12"/>
                  </a:lnTo>
                  <a:lnTo>
                    <a:pt x="62" y="12"/>
                  </a:lnTo>
                  <a:lnTo>
                    <a:pt x="62" y="12"/>
                  </a:lnTo>
                  <a:lnTo>
                    <a:pt x="60" y="12"/>
                  </a:lnTo>
                  <a:lnTo>
                    <a:pt x="60" y="12"/>
                  </a:lnTo>
                  <a:lnTo>
                    <a:pt x="60" y="12"/>
                  </a:lnTo>
                  <a:lnTo>
                    <a:pt x="59" y="12"/>
                  </a:lnTo>
                  <a:lnTo>
                    <a:pt x="59" y="12"/>
                  </a:lnTo>
                  <a:lnTo>
                    <a:pt x="59" y="12"/>
                  </a:lnTo>
                  <a:lnTo>
                    <a:pt x="57" y="12"/>
                  </a:lnTo>
                  <a:lnTo>
                    <a:pt x="57" y="12"/>
                  </a:lnTo>
                  <a:lnTo>
                    <a:pt x="57" y="12"/>
                  </a:lnTo>
                  <a:lnTo>
                    <a:pt x="57" y="12"/>
                  </a:lnTo>
                  <a:lnTo>
                    <a:pt x="55" y="12"/>
                  </a:lnTo>
                  <a:lnTo>
                    <a:pt x="55" y="12"/>
                  </a:lnTo>
                  <a:lnTo>
                    <a:pt x="55" y="12"/>
                  </a:lnTo>
                  <a:lnTo>
                    <a:pt x="54" y="12"/>
                  </a:lnTo>
                  <a:lnTo>
                    <a:pt x="54" y="12"/>
                  </a:lnTo>
                  <a:lnTo>
                    <a:pt x="54" y="12"/>
                  </a:lnTo>
                  <a:lnTo>
                    <a:pt x="54" y="12"/>
                  </a:lnTo>
                  <a:lnTo>
                    <a:pt x="52" y="12"/>
                  </a:lnTo>
                  <a:lnTo>
                    <a:pt x="52" y="12"/>
                  </a:lnTo>
                  <a:lnTo>
                    <a:pt x="52" y="12"/>
                  </a:lnTo>
                  <a:lnTo>
                    <a:pt x="51" y="12"/>
                  </a:lnTo>
                  <a:lnTo>
                    <a:pt x="51" y="12"/>
                  </a:lnTo>
                  <a:lnTo>
                    <a:pt x="51" y="12"/>
                  </a:lnTo>
                  <a:lnTo>
                    <a:pt x="51" y="14"/>
                  </a:lnTo>
                  <a:lnTo>
                    <a:pt x="49" y="14"/>
                  </a:lnTo>
                  <a:lnTo>
                    <a:pt x="49" y="14"/>
                  </a:lnTo>
                  <a:lnTo>
                    <a:pt x="49" y="14"/>
                  </a:lnTo>
                  <a:lnTo>
                    <a:pt x="47" y="14"/>
                  </a:lnTo>
                  <a:lnTo>
                    <a:pt x="47" y="14"/>
                  </a:lnTo>
                  <a:lnTo>
                    <a:pt x="47" y="14"/>
                  </a:lnTo>
                  <a:lnTo>
                    <a:pt x="46" y="14"/>
                  </a:lnTo>
                  <a:lnTo>
                    <a:pt x="46" y="14"/>
                  </a:lnTo>
                  <a:lnTo>
                    <a:pt x="46" y="14"/>
                  </a:lnTo>
                  <a:lnTo>
                    <a:pt x="46" y="14"/>
                  </a:lnTo>
                  <a:lnTo>
                    <a:pt x="44" y="14"/>
                  </a:lnTo>
                  <a:lnTo>
                    <a:pt x="44" y="14"/>
                  </a:lnTo>
                  <a:lnTo>
                    <a:pt x="44" y="14"/>
                  </a:lnTo>
                  <a:lnTo>
                    <a:pt x="42" y="14"/>
                  </a:lnTo>
                  <a:lnTo>
                    <a:pt x="42" y="14"/>
                  </a:lnTo>
                  <a:lnTo>
                    <a:pt x="42" y="14"/>
                  </a:lnTo>
                  <a:lnTo>
                    <a:pt x="42" y="14"/>
                  </a:lnTo>
                  <a:lnTo>
                    <a:pt x="41" y="14"/>
                  </a:lnTo>
                  <a:lnTo>
                    <a:pt x="41" y="14"/>
                  </a:lnTo>
                  <a:lnTo>
                    <a:pt x="41" y="14"/>
                  </a:lnTo>
                  <a:lnTo>
                    <a:pt x="39" y="14"/>
                  </a:lnTo>
                  <a:lnTo>
                    <a:pt x="39" y="14"/>
                  </a:lnTo>
                  <a:lnTo>
                    <a:pt x="39" y="14"/>
                  </a:lnTo>
                  <a:lnTo>
                    <a:pt x="39" y="14"/>
                  </a:lnTo>
                  <a:lnTo>
                    <a:pt x="38" y="14"/>
                  </a:lnTo>
                  <a:lnTo>
                    <a:pt x="38" y="14"/>
                  </a:lnTo>
                  <a:lnTo>
                    <a:pt x="38" y="14"/>
                  </a:lnTo>
                  <a:lnTo>
                    <a:pt x="36" y="14"/>
                  </a:lnTo>
                  <a:lnTo>
                    <a:pt x="36" y="14"/>
                  </a:lnTo>
                  <a:lnTo>
                    <a:pt x="36" y="14"/>
                  </a:lnTo>
                  <a:lnTo>
                    <a:pt x="34" y="14"/>
                  </a:lnTo>
                  <a:lnTo>
                    <a:pt x="34" y="14"/>
                  </a:lnTo>
                  <a:lnTo>
                    <a:pt x="34" y="14"/>
                  </a:lnTo>
                  <a:lnTo>
                    <a:pt x="34" y="14"/>
                  </a:lnTo>
                  <a:lnTo>
                    <a:pt x="33" y="14"/>
                  </a:lnTo>
                  <a:lnTo>
                    <a:pt x="33" y="14"/>
                  </a:lnTo>
                  <a:lnTo>
                    <a:pt x="33" y="14"/>
                  </a:lnTo>
                  <a:lnTo>
                    <a:pt x="31" y="14"/>
                  </a:lnTo>
                  <a:lnTo>
                    <a:pt x="31" y="14"/>
                  </a:lnTo>
                  <a:lnTo>
                    <a:pt x="31" y="14"/>
                  </a:lnTo>
                  <a:lnTo>
                    <a:pt x="31" y="14"/>
                  </a:lnTo>
                  <a:lnTo>
                    <a:pt x="29" y="14"/>
                  </a:lnTo>
                  <a:lnTo>
                    <a:pt x="29" y="14"/>
                  </a:lnTo>
                  <a:lnTo>
                    <a:pt x="29" y="14"/>
                  </a:lnTo>
                  <a:lnTo>
                    <a:pt x="28" y="14"/>
                  </a:lnTo>
                  <a:lnTo>
                    <a:pt x="28" y="14"/>
                  </a:lnTo>
                  <a:lnTo>
                    <a:pt x="28" y="14"/>
                  </a:lnTo>
                  <a:lnTo>
                    <a:pt x="26" y="14"/>
                  </a:lnTo>
                  <a:lnTo>
                    <a:pt x="26" y="14"/>
                  </a:lnTo>
                  <a:lnTo>
                    <a:pt x="26" y="14"/>
                  </a:lnTo>
                  <a:lnTo>
                    <a:pt x="26" y="14"/>
                  </a:lnTo>
                  <a:lnTo>
                    <a:pt x="25" y="14"/>
                  </a:lnTo>
                  <a:lnTo>
                    <a:pt x="25" y="14"/>
                  </a:lnTo>
                  <a:lnTo>
                    <a:pt x="25" y="14"/>
                  </a:lnTo>
                  <a:lnTo>
                    <a:pt x="23" y="14"/>
                  </a:lnTo>
                  <a:lnTo>
                    <a:pt x="23" y="14"/>
                  </a:lnTo>
                  <a:lnTo>
                    <a:pt x="23" y="14"/>
                  </a:lnTo>
                  <a:lnTo>
                    <a:pt x="23" y="14"/>
                  </a:lnTo>
                  <a:lnTo>
                    <a:pt x="21" y="14"/>
                  </a:lnTo>
                  <a:lnTo>
                    <a:pt x="21" y="14"/>
                  </a:lnTo>
                  <a:lnTo>
                    <a:pt x="21" y="14"/>
                  </a:lnTo>
                  <a:lnTo>
                    <a:pt x="20" y="14"/>
                  </a:lnTo>
                  <a:lnTo>
                    <a:pt x="20" y="14"/>
                  </a:lnTo>
                  <a:lnTo>
                    <a:pt x="20" y="14"/>
                  </a:lnTo>
                  <a:lnTo>
                    <a:pt x="20" y="14"/>
                  </a:lnTo>
                  <a:lnTo>
                    <a:pt x="18" y="14"/>
                  </a:lnTo>
                  <a:lnTo>
                    <a:pt x="18" y="14"/>
                  </a:lnTo>
                  <a:lnTo>
                    <a:pt x="18" y="14"/>
                  </a:lnTo>
                  <a:lnTo>
                    <a:pt x="16" y="15"/>
                  </a:lnTo>
                  <a:lnTo>
                    <a:pt x="16" y="15"/>
                  </a:lnTo>
                  <a:lnTo>
                    <a:pt x="16" y="15"/>
                  </a:lnTo>
                  <a:lnTo>
                    <a:pt x="15" y="15"/>
                  </a:lnTo>
                  <a:lnTo>
                    <a:pt x="15" y="15"/>
                  </a:lnTo>
                  <a:lnTo>
                    <a:pt x="15" y="15"/>
                  </a:lnTo>
                  <a:lnTo>
                    <a:pt x="15" y="15"/>
                  </a:lnTo>
                  <a:lnTo>
                    <a:pt x="13" y="15"/>
                  </a:lnTo>
                  <a:lnTo>
                    <a:pt x="13" y="15"/>
                  </a:lnTo>
                  <a:lnTo>
                    <a:pt x="13" y="15"/>
                  </a:lnTo>
                  <a:lnTo>
                    <a:pt x="11" y="15"/>
                  </a:lnTo>
                  <a:lnTo>
                    <a:pt x="11" y="15"/>
                  </a:lnTo>
                  <a:lnTo>
                    <a:pt x="11" y="15"/>
                  </a:lnTo>
                  <a:lnTo>
                    <a:pt x="11" y="15"/>
                  </a:lnTo>
                  <a:lnTo>
                    <a:pt x="10" y="15"/>
                  </a:lnTo>
                  <a:lnTo>
                    <a:pt x="10" y="15"/>
                  </a:lnTo>
                  <a:lnTo>
                    <a:pt x="10" y="15"/>
                  </a:lnTo>
                  <a:lnTo>
                    <a:pt x="8" y="15"/>
                  </a:lnTo>
                  <a:lnTo>
                    <a:pt x="8" y="15"/>
                  </a:lnTo>
                  <a:lnTo>
                    <a:pt x="8" y="15"/>
                  </a:lnTo>
                  <a:lnTo>
                    <a:pt x="8" y="15"/>
                  </a:lnTo>
                  <a:lnTo>
                    <a:pt x="7" y="15"/>
                  </a:lnTo>
                  <a:lnTo>
                    <a:pt x="7" y="15"/>
                  </a:lnTo>
                  <a:lnTo>
                    <a:pt x="7" y="15"/>
                  </a:lnTo>
                  <a:lnTo>
                    <a:pt x="5" y="15"/>
                  </a:lnTo>
                  <a:lnTo>
                    <a:pt x="5" y="15"/>
                  </a:lnTo>
                  <a:lnTo>
                    <a:pt x="5" y="15"/>
                  </a:lnTo>
                  <a:lnTo>
                    <a:pt x="3" y="15"/>
                  </a:lnTo>
                  <a:lnTo>
                    <a:pt x="3" y="15"/>
                  </a:lnTo>
                  <a:lnTo>
                    <a:pt x="3" y="15"/>
                  </a:lnTo>
                  <a:lnTo>
                    <a:pt x="3" y="15"/>
                  </a:lnTo>
                  <a:lnTo>
                    <a:pt x="2" y="15"/>
                  </a:lnTo>
                  <a:lnTo>
                    <a:pt x="2" y="15"/>
                  </a:lnTo>
                  <a:lnTo>
                    <a:pt x="2" y="15"/>
                  </a:lnTo>
                  <a:lnTo>
                    <a:pt x="0" y="15"/>
                  </a:lnTo>
                  <a:lnTo>
                    <a:pt x="0" y="15"/>
                  </a:lnTo>
                  <a:lnTo>
                    <a:pt x="0" y="15"/>
                  </a:lnTo>
                  <a:lnTo>
                    <a:pt x="0" y="15"/>
                  </a:lnTo>
                </a:path>
              </a:pathLst>
            </a:custGeom>
            <a:noFill/>
            <a:ln w="11160">
              <a:solidFill>
                <a:srgbClr val="000000"/>
              </a:solidFill>
              <a:round/>
            </a:ln>
          </p:spPr>
          <p:style>
            <a:lnRef idx="0"/>
            <a:fillRef idx="0"/>
            <a:effectRef idx="0"/>
            <a:fontRef idx="minor"/>
          </p:style>
          <p:txBody>
            <a:bodyPr lIns="90000" rIns="90000" tIns="-33840" bIns="-33840" anchor="t">
              <a:noAutofit/>
            </a:bodyPr>
            <a:p>
              <a:endParaRPr b="0" lang="en-US" sz="2400" strike="noStrike" u="none">
                <a:solidFill>
                  <a:srgbClr val="003366"/>
                </a:solidFill>
                <a:effectLst/>
                <a:uFillTx/>
                <a:latin typeface="Times New Roman"/>
              </a:endParaRPr>
            </a:p>
          </p:txBody>
        </p:sp>
        <p:sp>
          <p:nvSpPr>
            <p:cNvPr id="884" name=""/>
            <p:cNvSpPr/>
            <p:nvPr/>
          </p:nvSpPr>
          <p:spPr>
            <a:xfrm>
              <a:off x="3254400" y="6189480"/>
              <a:ext cx="187200" cy="12960"/>
            </a:xfrm>
            <a:custGeom>
              <a:avLst/>
              <a:gdLst/>
              <a:ahLst/>
              <a:rect l="l" t="t" r="r" b="b"/>
              <a:pathLst>
                <a:path w="236" h="15">
                  <a:moveTo>
                    <a:pt x="0" y="15"/>
                  </a:moveTo>
                  <a:lnTo>
                    <a:pt x="0" y="15"/>
                  </a:lnTo>
                  <a:lnTo>
                    <a:pt x="0" y="15"/>
                  </a:lnTo>
                  <a:lnTo>
                    <a:pt x="0" y="15"/>
                  </a:lnTo>
                  <a:lnTo>
                    <a:pt x="0" y="15"/>
                  </a:lnTo>
                  <a:lnTo>
                    <a:pt x="2" y="15"/>
                  </a:lnTo>
                  <a:lnTo>
                    <a:pt x="2" y="15"/>
                  </a:lnTo>
                  <a:lnTo>
                    <a:pt x="2" y="15"/>
                  </a:lnTo>
                  <a:lnTo>
                    <a:pt x="3" y="15"/>
                  </a:lnTo>
                  <a:lnTo>
                    <a:pt x="3" y="15"/>
                  </a:lnTo>
                  <a:lnTo>
                    <a:pt x="3" y="15"/>
                  </a:lnTo>
                  <a:lnTo>
                    <a:pt x="3" y="15"/>
                  </a:lnTo>
                  <a:lnTo>
                    <a:pt x="5" y="15"/>
                  </a:lnTo>
                  <a:lnTo>
                    <a:pt x="5" y="15"/>
                  </a:lnTo>
                  <a:lnTo>
                    <a:pt x="5" y="15"/>
                  </a:lnTo>
                  <a:lnTo>
                    <a:pt x="7" y="15"/>
                  </a:lnTo>
                  <a:lnTo>
                    <a:pt x="7" y="15"/>
                  </a:lnTo>
                  <a:lnTo>
                    <a:pt x="7" y="15"/>
                  </a:lnTo>
                  <a:lnTo>
                    <a:pt x="8" y="15"/>
                  </a:lnTo>
                  <a:lnTo>
                    <a:pt x="8" y="15"/>
                  </a:lnTo>
                  <a:lnTo>
                    <a:pt x="8" y="15"/>
                  </a:lnTo>
                  <a:lnTo>
                    <a:pt x="8" y="15"/>
                  </a:lnTo>
                  <a:lnTo>
                    <a:pt x="10" y="15"/>
                  </a:lnTo>
                  <a:lnTo>
                    <a:pt x="10" y="15"/>
                  </a:lnTo>
                  <a:lnTo>
                    <a:pt x="10" y="15"/>
                  </a:lnTo>
                  <a:lnTo>
                    <a:pt x="11" y="15"/>
                  </a:lnTo>
                  <a:lnTo>
                    <a:pt x="11" y="15"/>
                  </a:lnTo>
                  <a:lnTo>
                    <a:pt x="11" y="15"/>
                  </a:lnTo>
                  <a:lnTo>
                    <a:pt x="11" y="15"/>
                  </a:lnTo>
                  <a:lnTo>
                    <a:pt x="13" y="15"/>
                  </a:lnTo>
                  <a:lnTo>
                    <a:pt x="13" y="15"/>
                  </a:lnTo>
                  <a:lnTo>
                    <a:pt x="13" y="15"/>
                  </a:lnTo>
                  <a:lnTo>
                    <a:pt x="15" y="15"/>
                  </a:lnTo>
                  <a:lnTo>
                    <a:pt x="15" y="15"/>
                  </a:lnTo>
                  <a:lnTo>
                    <a:pt x="15" y="15"/>
                  </a:lnTo>
                  <a:lnTo>
                    <a:pt x="15" y="15"/>
                  </a:lnTo>
                  <a:lnTo>
                    <a:pt x="16" y="15"/>
                  </a:lnTo>
                  <a:lnTo>
                    <a:pt x="16" y="15"/>
                  </a:lnTo>
                  <a:lnTo>
                    <a:pt x="16" y="15"/>
                  </a:lnTo>
                  <a:lnTo>
                    <a:pt x="18" y="14"/>
                  </a:lnTo>
                  <a:lnTo>
                    <a:pt x="18" y="14"/>
                  </a:lnTo>
                  <a:lnTo>
                    <a:pt x="18" y="14"/>
                  </a:lnTo>
                  <a:lnTo>
                    <a:pt x="20"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4"/>
                  </a:lnTo>
                  <a:lnTo>
                    <a:pt x="29" y="14"/>
                  </a:lnTo>
                  <a:lnTo>
                    <a:pt x="29" y="14"/>
                  </a:lnTo>
                  <a:lnTo>
                    <a:pt x="31" y="14"/>
                  </a:lnTo>
                  <a:lnTo>
                    <a:pt x="31" y="14"/>
                  </a:lnTo>
                  <a:lnTo>
                    <a:pt x="31" y="14"/>
                  </a:lnTo>
                  <a:lnTo>
                    <a:pt x="31" y="14"/>
                  </a:lnTo>
                  <a:lnTo>
                    <a:pt x="33" y="14"/>
                  </a:lnTo>
                  <a:lnTo>
                    <a:pt x="33" y="14"/>
                  </a:lnTo>
                  <a:lnTo>
                    <a:pt x="33" y="14"/>
                  </a:lnTo>
                  <a:lnTo>
                    <a:pt x="34" y="14"/>
                  </a:lnTo>
                  <a:lnTo>
                    <a:pt x="34" y="14"/>
                  </a:lnTo>
                  <a:lnTo>
                    <a:pt x="34" y="14"/>
                  </a:lnTo>
                  <a:lnTo>
                    <a:pt x="34" y="14"/>
                  </a:lnTo>
                  <a:lnTo>
                    <a:pt x="36" y="14"/>
                  </a:lnTo>
                  <a:lnTo>
                    <a:pt x="36" y="14"/>
                  </a:lnTo>
                  <a:lnTo>
                    <a:pt x="36" y="14"/>
                  </a:lnTo>
                  <a:lnTo>
                    <a:pt x="38" y="14"/>
                  </a:lnTo>
                  <a:lnTo>
                    <a:pt x="38" y="14"/>
                  </a:lnTo>
                  <a:lnTo>
                    <a:pt x="38" y="14"/>
                  </a:lnTo>
                  <a:lnTo>
                    <a:pt x="39" y="14"/>
                  </a:lnTo>
                  <a:lnTo>
                    <a:pt x="39" y="14"/>
                  </a:lnTo>
                  <a:lnTo>
                    <a:pt x="39" y="14"/>
                  </a:lnTo>
                  <a:lnTo>
                    <a:pt x="39" y="14"/>
                  </a:lnTo>
                  <a:lnTo>
                    <a:pt x="41" y="14"/>
                  </a:lnTo>
                  <a:lnTo>
                    <a:pt x="41" y="14"/>
                  </a:lnTo>
                  <a:lnTo>
                    <a:pt x="41" y="14"/>
                  </a:lnTo>
                  <a:lnTo>
                    <a:pt x="42" y="14"/>
                  </a:lnTo>
                  <a:lnTo>
                    <a:pt x="42" y="14"/>
                  </a:lnTo>
                  <a:lnTo>
                    <a:pt x="42" y="14"/>
                  </a:lnTo>
                  <a:lnTo>
                    <a:pt x="42" y="14"/>
                  </a:lnTo>
                  <a:lnTo>
                    <a:pt x="44" y="14"/>
                  </a:lnTo>
                  <a:lnTo>
                    <a:pt x="44" y="14"/>
                  </a:lnTo>
                  <a:lnTo>
                    <a:pt x="44" y="14"/>
                  </a:lnTo>
                  <a:lnTo>
                    <a:pt x="46" y="14"/>
                  </a:lnTo>
                  <a:lnTo>
                    <a:pt x="46" y="14"/>
                  </a:lnTo>
                  <a:lnTo>
                    <a:pt x="46" y="14"/>
                  </a:lnTo>
                  <a:lnTo>
                    <a:pt x="46" y="14"/>
                  </a:lnTo>
                  <a:lnTo>
                    <a:pt x="47" y="14"/>
                  </a:lnTo>
                  <a:lnTo>
                    <a:pt x="47" y="14"/>
                  </a:lnTo>
                  <a:lnTo>
                    <a:pt x="47" y="14"/>
                  </a:lnTo>
                  <a:lnTo>
                    <a:pt x="49" y="14"/>
                  </a:lnTo>
                  <a:lnTo>
                    <a:pt x="49" y="14"/>
                  </a:lnTo>
                  <a:lnTo>
                    <a:pt x="49" y="14"/>
                  </a:lnTo>
                  <a:lnTo>
                    <a:pt x="51" y="14"/>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2" y="12"/>
                  </a:lnTo>
                  <a:lnTo>
                    <a:pt x="62" y="12"/>
                  </a:lnTo>
                  <a:lnTo>
                    <a:pt x="62" y="12"/>
                  </a:lnTo>
                  <a:lnTo>
                    <a:pt x="62" y="12"/>
                  </a:lnTo>
                  <a:lnTo>
                    <a:pt x="64" y="12"/>
                  </a:lnTo>
                  <a:lnTo>
                    <a:pt x="64" y="12"/>
                  </a:lnTo>
                  <a:lnTo>
                    <a:pt x="64" y="12"/>
                  </a:lnTo>
                  <a:lnTo>
                    <a:pt x="65" y="12"/>
                  </a:lnTo>
                  <a:lnTo>
                    <a:pt x="65" y="12"/>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2" y="12"/>
                  </a:lnTo>
                  <a:lnTo>
                    <a:pt x="72" y="12"/>
                  </a:lnTo>
                  <a:lnTo>
                    <a:pt x="72" y="12"/>
                  </a:lnTo>
                  <a:lnTo>
                    <a:pt x="73" y="10"/>
                  </a:lnTo>
                  <a:lnTo>
                    <a:pt x="73" y="10"/>
                  </a:lnTo>
                  <a:lnTo>
                    <a:pt x="73" y="10"/>
                  </a:lnTo>
                  <a:lnTo>
                    <a:pt x="73" y="10"/>
                  </a:lnTo>
                  <a:lnTo>
                    <a:pt x="75" y="10"/>
                  </a:lnTo>
                  <a:lnTo>
                    <a:pt x="75" y="10"/>
                  </a:lnTo>
                  <a:lnTo>
                    <a:pt x="75" y="10"/>
                  </a:lnTo>
                  <a:lnTo>
                    <a:pt x="77" y="10"/>
                  </a:lnTo>
                  <a:lnTo>
                    <a:pt x="77" y="10"/>
                  </a:lnTo>
                  <a:lnTo>
                    <a:pt x="77" y="10"/>
                  </a:lnTo>
                  <a:lnTo>
                    <a:pt x="77"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5" y="10"/>
                  </a:lnTo>
                  <a:lnTo>
                    <a:pt x="86" y="10"/>
                  </a:lnTo>
                  <a:lnTo>
                    <a:pt x="86" y="10"/>
                  </a:lnTo>
                  <a:lnTo>
                    <a:pt x="86" y="10"/>
                  </a:lnTo>
                  <a:lnTo>
                    <a:pt x="88" y="10"/>
                  </a:lnTo>
                  <a:lnTo>
                    <a:pt x="88" y="10"/>
                  </a:lnTo>
                  <a:lnTo>
                    <a:pt x="88" y="10"/>
                  </a:lnTo>
                  <a:lnTo>
                    <a:pt x="88" y="10"/>
                  </a:lnTo>
                  <a:lnTo>
                    <a:pt x="90" y="10"/>
                  </a:lnTo>
                  <a:lnTo>
                    <a:pt x="90" y="10"/>
                  </a:lnTo>
                  <a:lnTo>
                    <a:pt x="90"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9"/>
                  </a:lnTo>
                  <a:lnTo>
                    <a:pt x="98" y="9"/>
                  </a:lnTo>
                  <a:lnTo>
                    <a:pt x="99" y="9"/>
                  </a:lnTo>
                  <a:lnTo>
                    <a:pt x="99" y="9"/>
                  </a:lnTo>
                  <a:lnTo>
                    <a:pt x="99" y="9"/>
                  </a:lnTo>
                  <a:lnTo>
                    <a:pt x="101"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2"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7"/>
                  </a:lnTo>
                  <a:lnTo>
                    <a:pt x="124"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2"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3" y="7"/>
                  </a:lnTo>
                  <a:lnTo>
                    <a:pt x="143" y="7"/>
                  </a:lnTo>
                  <a:lnTo>
                    <a:pt x="143" y="7"/>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3"/>
                  </a:lnTo>
                  <a:lnTo>
                    <a:pt x="169" y="3"/>
                  </a:lnTo>
                  <a:lnTo>
                    <a:pt x="171" y="3"/>
                  </a:lnTo>
                  <a:lnTo>
                    <a:pt x="171" y="3"/>
                  </a:lnTo>
                  <a:lnTo>
                    <a:pt x="171" y="3"/>
                  </a:lnTo>
                  <a:lnTo>
                    <a:pt x="173" y="3"/>
                  </a:lnTo>
                  <a:lnTo>
                    <a:pt x="173" y="3"/>
                  </a:lnTo>
                  <a:lnTo>
                    <a:pt x="173" y="3"/>
                  </a:lnTo>
                  <a:lnTo>
                    <a:pt x="174" y="3"/>
                  </a:lnTo>
                  <a:lnTo>
                    <a:pt x="174" y="3"/>
                  </a:lnTo>
                  <a:lnTo>
                    <a:pt x="174" y="3"/>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1"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2"/>
                  </a:lnTo>
                  <a:lnTo>
                    <a:pt x="192" y="2"/>
                  </a:lnTo>
                  <a:lnTo>
                    <a:pt x="192" y="2"/>
                  </a:lnTo>
                  <a:lnTo>
                    <a:pt x="192" y="2"/>
                  </a:lnTo>
                  <a:lnTo>
                    <a:pt x="194" y="2"/>
                  </a:lnTo>
                  <a:lnTo>
                    <a:pt x="194" y="2"/>
                  </a:lnTo>
                  <a:lnTo>
                    <a:pt x="194" y="2"/>
                  </a:lnTo>
                  <a:lnTo>
                    <a:pt x="195" y="2"/>
                  </a:lnTo>
                  <a:lnTo>
                    <a:pt x="195" y="2"/>
                  </a:lnTo>
                  <a:lnTo>
                    <a:pt x="195"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lnTo>
                    <a:pt x="236" y="0"/>
                  </a:lnTo>
                  <a:lnTo>
                    <a:pt x="236" y="0"/>
                  </a:lnTo>
                  <a:lnTo>
                    <a:pt x="236" y="0"/>
                  </a:lnTo>
                  <a:lnTo>
                    <a:pt x="236" y="0"/>
                  </a:lnTo>
                  <a:lnTo>
                    <a:pt x="234" y="0"/>
                  </a:lnTo>
                  <a:lnTo>
                    <a:pt x="234" y="0"/>
                  </a:lnTo>
                  <a:lnTo>
                    <a:pt x="234"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7" y="0"/>
                  </a:lnTo>
                  <a:lnTo>
                    <a:pt x="217" y="2"/>
                  </a:lnTo>
                  <a:lnTo>
                    <a:pt x="217" y="2"/>
                  </a:lnTo>
                  <a:lnTo>
                    <a:pt x="217" y="2"/>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8" y="2"/>
                  </a:lnTo>
                  <a:lnTo>
                    <a:pt x="208" y="2"/>
                  </a:lnTo>
                  <a:lnTo>
                    <a:pt x="208" y="2"/>
                  </a:lnTo>
                  <a:lnTo>
                    <a:pt x="208" y="2"/>
                  </a:lnTo>
                  <a:lnTo>
                    <a:pt x="207" y="2"/>
                  </a:lnTo>
                  <a:lnTo>
                    <a:pt x="207" y="2"/>
                  </a:lnTo>
                  <a:lnTo>
                    <a:pt x="207" y="2"/>
                  </a:lnTo>
                  <a:lnTo>
                    <a:pt x="205" y="2"/>
                  </a:lnTo>
                  <a:lnTo>
                    <a:pt x="205" y="2"/>
                  </a:lnTo>
                  <a:lnTo>
                    <a:pt x="205" y="2"/>
                  </a:lnTo>
                  <a:lnTo>
                    <a:pt x="205" y="2"/>
                  </a:lnTo>
                  <a:lnTo>
                    <a:pt x="204" y="2"/>
                  </a:lnTo>
                  <a:lnTo>
                    <a:pt x="204" y="2"/>
                  </a:lnTo>
                  <a:lnTo>
                    <a:pt x="204" y="2"/>
                  </a:lnTo>
                  <a:lnTo>
                    <a:pt x="202" y="2"/>
                  </a:lnTo>
                  <a:lnTo>
                    <a:pt x="202" y="2"/>
                  </a:lnTo>
                  <a:lnTo>
                    <a:pt x="202" y="2"/>
                  </a:lnTo>
                  <a:lnTo>
                    <a:pt x="200" y="2"/>
                  </a:lnTo>
                  <a:lnTo>
                    <a:pt x="200" y="2"/>
                  </a:lnTo>
                  <a:lnTo>
                    <a:pt x="200" y="2"/>
                  </a:lnTo>
                  <a:lnTo>
                    <a:pt x="200" y="2"/>
                  </a:lnTo>
                  <a:lnTo>
                    <a:pt x="199" y="2"/>
                  </a:lnTo>
                  <a:lnTo>
                    <a:pt x="199" y="2"/>
                  </a:lnTo>
                  <a:lnTo>
                    <a:pt x="199" y="2"/>
                  </a:lnTo>
                  <a:lnTo>
                    <a:pt x="197" y="2"/>
                  </a:lnTo>
                  <a:lnTo>
                    <a:pt x="197" y="2"/>
                  </a:lnTo>
                  <a:lnTo>
                    <a:pt x="197" y="2"/>
                  </a:lnTo>
                  <a:lnTo>
                    <a:pt x="197" y="2"/>
                  </a:lnTo>
                  <a:lnTo>
                    <a:pt x="195" y="2"/>
                  </a:lnTo>
                  <a:lnTo>
                    <a:pt x="195" y="2"/>
                  </a:lnTo>
                  <a:lnTo>
                    <a:pt x="195" y="2"/>
                  </a:lnTo>
                  <a:lnTo>
                    <a:pt x="194" y="2"/>
                  </a:lnTo>
                  <a:lnTo>
                    <a:pt x="194" y="2"/>
                  </a:lnTo>
                  <a:lnTo>
                    <a:pt x="194" y="2"/>
                  </a:lnTo>
                  <a:lnTo>
                    <a:pt x="192" y="2"/>
                  </a:lnTo>
                  <a:lnTo>
                    <a:pt x="192" y="2"/>
                  </a:lnTo>
                  <a:lnTo>
                    <a:pt x="192" y="2"/>
                  </a:lnTo>
                  <a:lnTo>
                    <a:pt x="192" y="2"/>
                  </a:lnTo>
                  <a:lnTo>
                    <a:pt x="191" y="3"/>
                  </a:lnTo>
                  <a:lnTo>
                    <a:pt x="191" y="3"/>
                  </a:lnTo>
                  <a:lnTo>
                    <a:pt x="191" y="3"/>
                  </a:lnTo>
                  <a:lnTo>
                    <a:pt x="189"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3"/>
                  </a:lnTo>
                  <a:lnTo>
                    <a:pt x="181" y="3"/>
                  </a:lnTo>
                  <a:lnTo>
                    <a:pt x="181" y="3"/>
                  </a:lnTo>
                  <a:lnTo>
                    <a:pt x="181" y="3"/>
                  </a:lnTo>
                  <a:lnTo>
                    <a:pt x="181" y="3"/>
                  </a:lnTo>
                  <a:lnTo>
                    <a:pt x="179" y="3"/>
                  </a:lnTo>
                  <a:lnTo>
                    <a:pt x="179" y="3"/>
                  </a:lnTo>
                  <a:lnTo>
                    <a:pt x="179" y="3"/>
                  </a:lnTo>
                  <a:lnTo>
                    <a:pt x="178" y="3"/>
                  </a:lnTo>
                  <a:lnTo>
                    <a:pt x="178" y="3"/>
                  </a:lnTo>
                  <a:lnTo>
                    <a:pt x="178" y="3"/>
                  </a:lnTo>
                  <a:lnTo>
                    <a:pt x="178" y="3"/>
                  </a:lnTo>
                  <a:lnTo>
                    <a:pt x="176" y="3"/>
                  </a:lnTo>
                  <a:lnTo>
                    <a:pt x="176" y="3"/>
                  </a:lnTo>
                  <a:lnTo>
                    <a:pt x="176" y="3"/>
                  </a:lnTo>
                  <a:lnTo>
                    <a:pt x="174" y="3"/>
                  </a:lnTo>
                  <a:lnTo>
                    <a:pt x="174" y="3"/>
                  </a:lnTo>
                  <a:lnTo>
                    <a:pt x="174" y="3"/>
                  </a:lnTo>
                  <a:lnTo>
                    <a:pt x="174" y="3"/>
                  </a:lnTo>
                  <a:lnTo>
                    <a:pt x="173" y="3"/>
                  </a:lnTo>
                  <a:lnTo>
                    <a:pt x="173" y="3"/>
                  </a:lnTo>
                  <a:lnTo>
                    <a:pt x="173" y="3"/>
                  </a:lnTo>
                  <a:lnTo>
                    <a:pt x="171" y="3"/>
                  </a:lnTo>
                  <a:lnTo>
                    <a:pt x="171" y="3"/>
                  </a:lnTo>
                  <a:lnTo>
                    <a:pt x="171" y="3"/>
                  </a:lnTo>
                  <a:lnTo>
                    <a:pt x="169" y="3"/>
                  </a:lnTo>
                  <a:lnTo>
                    <a:pt x="169" y="3"/>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1"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5" y="5"/>
                  </a:lnTo>
                  <a:lnTo>
                    <a:pt x="153" y="5"/>
                  </a:lnTo>
                  <a:lnTo>
                    <a:pt x="153" y="5"/>
                  </a:lnTo>
                  <a:lnTo>
                    <a:pt x="153" y="5"/>
                  </a:lnTo>
                  <a:lnTo>
                    <a:pt x="151" y="5"/>
                  </a:lnTo>
                  <a:lnTo>
                    <a:pt x="151" y="5"/>
                  </a:lnTo>
                  <a:lnTo>
                    <a:pt x="151" y="5"/>
                  </a:lnTo>
                  <a:lnTo>
                    <a:pt x="150" y="5"/>
                  </a:lnTo>
                  <a:lnTo>
                    <a:pt x="150" y="5"/>
                  </a:lnTo>
                  <a:lnTo>
                    <a:pt x="150" y="5"/>
                  </a:lnTo>
                  <a:lnTo>
                    <a:pt x="150" y="5"/>
                  </a:lnTo>
                  <a:lnTo>
                    <a:pt x="148" y="5"/>
                  </a:lnTo>
                  <a:lnTo>
                    <a:pt x="148" y="5"/>
                  </a:lnTo>
                  <a:lnTo>
                    <a:pt x="148" y="5"/>
                  </a:lnTo>
                  <a:lnTo>
                    <a:pt x="147" y="5"/>
                  </a:lnTo>
                  <a:lnTo>
                    <a:pt x="147" y="5"/>
                  </a:lnTo>
                  <a:lnTo>
                    <a:pt x="147" y="5"/>
                  </a:lnTo>
                  <a:lnTo>
                    <a:pt x="147" y="5"/>
                  </a:lnTo>
                  <a:lnTo>
                    <a:pt x="145" y="5"/>
                  </a:lnTo>
                  <a:lnTo>
                    <a:pt x="145" y="5"/>
                  </a:lnTo>
                  <a:lnTo>
                    <a:pt x="145" y="5"/>
                  </a:lnTo>
                  <a:lnTo>
                    <a:pt x="143" y="5"/>
                  </a:lnTo>
                  <a:lnTo>
                    <a:pt x="143" y="7"/>
                  </a:lnTo>
                  <a:lnTo>
                    <a:pt x="143" y="7"/>
                  </a:lnTo>
                  <a:lnTo>
                    <a:pt x="143" y="7"/>
                  </a:lnTo>
                  <a:lnTo>
                    <a:pt x="142" y="7"/>
                  </a:lnTo>
                  <a:lnTo>
                    <a:pt x="142" y="7"/>
                  </a:lnTo>
                  <a:lnTo>
                    <a:pt x="142" y="7"/>
                  </a:lnTo>
                  <a:lnTo>
                    <a:pt x="140" y="7"/>
                  </a:lnTo>
                  <a:lnTo>
                    <a:pt x="140" y="7"/>
                  </a:lnTo>
                  <a:lnTo>
                    <a:pt x="140" y="7"/>
                  </a:lnTo>
                  <a:lnTo>
                    <a:pt x="138" y="7"/>
                  </a:lnTo>
                  <a:lnTo>
                    <a:pt x="138" y="7"/>
                  </a:lnTo>
                  <a:lnTo>
                    <a:pt x="138" y="7"/>
                  </a:lnTo>
                  <a:lnTo>
                    <a:pt x="138"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2" y="7"/>
                  </a:lnTo>
                  <a:lnTo>
                    <a:pt x="130" y="7"/>
                  </a:lnTo>
                  <a:lnTo>
                    <a:pt x="130" y="7"/>
                  </a:lnTo>
                  <a:lnTo>
                    <a:pt x="130" y="7"/>
                  </a:lnTo>
                  <a:lnTo>
                    <a:pt x="129" y="7"/>
                  </a:lnTo>
                  <a:lnTo>
                    <a:pt x="129" y="7"/>
                  </a:lnTo>
                  <a:lnTo>
                    <a:pt x="129" y="7"/>
                  </a:lnTo>
                  <a:lnTo>
                    <a:pt x="127" y="7"/>
                  </a:lnTo>
                  <a:lnTo>
                    <a:pt x="127" y="7"/>
                  </a:lnTo>
                  <a:lnTo>
                    <a:pt x="127" y="7"/>
                  </a:lnTo>
                  <a:lnTo>
                    <a:pt x="127" y="7"/>
                  </a:lnTo>
                  <a:lnTo>
                    <a:pt x="125" y="7"/>
                  </a:lnTo>
                  <a:lnTo>
                    <a:pt x="125" y="7"/>
                  </a:lnTo>
                  <a:lnTo>
                    <a:pt x="125" y="7"/>
                  </a:lnTo>
                  <a:lnTo>
                    <a:pt x="124" y="7"/>
                  </a:lnTo>
                  <a:lnTo>
                    <a:pt x="124" y="7"/>
                  </a:lnTo>
                  <a:lnTo>
                    <a:pt x="124" y="7"/>
                  </a:lnTo>
                  <a:lnTo>
                    <a:pt x="124" y="7"/>
                  </a:lnTo>
                  <a:lnTo>
                    <a:pt x="122" y="7"/>
                  </a:lnTo>
                  <a:lnTo>
                    <a:pt x="122" y="9"/>
                  </a:lnTo>
                  <a:lnTo>
                    <a:pt x="122" y="9"/>
                  </a:lnTo>
                  <a:lnTo>
                    <a:pt x="121" y="9"/>
                  </a:lnTo>
                  <a:lnTo>
                    <a:pt x="121" y="9"/>
                  </a:lnTo>
                  <a:lnTo>
                    <a:pt x="121" y="9"/>
                  </a:lnTo>
                  <a:lnTo>
                    <a:pt x="119"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2" y="9"/>
                  </a:lnTo>
                  <a:lnTo>
                    <a:pt x="112" y="9"/>
                  </a:lnTo>
                  <a:lnTo>
                    <a:pt x="112" y="9"/>
                  </a:lnTo>
                  <a:lnTo>
                    <a:pt x="112" y="9"/>
                  </a:lnTo>
                  <a:lnTo>
                    <a:pt x="111" y="9"/>
                  </a:lnTo>
                  <a:lnTo>
                    <a:pt x="111" y="9"/>
                  </a:lnTo>
                  <a:lnTo>
                    <a:pt x="111" y="9"/>
                  </a:lnTo>
                  <a:lnTo>
                    <a:pt x="109" y="9"/>
                  </a:lnTo>
                  <a:lnTo>
                    <a:pt x="109" y="9"/>
                  </a:lnTo>
                  <a:lnTo>
                    <a:pt x="109" y="9"/>
                  </a:lnTo>
                  <a:lnTo>
                    <a:pt x="108" y="9"/>
                  </a:lnTo>
                  <a:lnTo>
                    <a:pt x="108" y="9"/>
                  </a:lnTo>
                  <a:lnTo>
                    <a:pt x="108" y="9"/>
                  </a:lnTo>
                  <a:lnTo>
                    <a:pt x="108" y="9"/>
                  </a:lnTo>
                  <a:lnTo>
                    <a:pt x="106" y="9"/>
                  </a:lnTo>
                  <a:lnTo>
                    <a:pt x="106" y="9"/>
                  </a:lnTo>
                  <a:lnTo>
                    <a:pt x="106" y="9"/>
                  </a:lnTo>
                  <a:lnTo>
                    <a:pt x="104" y="9"/>
                  </a:lnTo>
                  <a:lnTo>
                    <a:pt x="104" y="9"/>
                  </a:lnTo>
                  <a:lnTo>
                    <a:pt x="104" y="9"/>
                  </a:lnTo>
                  <a:lnTo>
                    <a:pt x="104" y="9"/>
                  </a:lnTo>
                  <a:lnTo>
                    <a:pt x="103" y="9"/>
                  </a:lnTo>
                  <a:lnTo>
                    <a:pt x="103" y="9"/>
                  </a:lnTo>
                  <a:lnTo>
                    <a:pt x="103" y="9"/>
                  </a:lnTo>
                  <a:lnTo>
                    <a:pt x="101" y="9"/>
                  </a:lnTo>
                  <a:lnTo>
                    <a:pt x="101" y="9"/>
                  </a:lnTo>
                  <a:lnTo>
                    <a:pt x="101" y="9"/>
                  </a:lnTo>
                  <a:lnTo>
                    <a:pt x="101" y="9"/>
                  </a:lnTo>
                  <a:lnTo>
                    <a:pt x="99" y="9"/>
                  </a:lnTo>
                  <a:lnTo>
                    <a:pt x="99" y="9"/>
                  </a:lnTo>
                  <a:lnTo>
                    <a:pt x="99" y="9"/>
                  </a:lnTo>
                  <a:lnTo>
                    <a:pt x="98" y="9"/>
                  </a:lnTo>
                  <a:lnTo>
                    <a:pt x="98" y="9"/>
                  </a:lnTo>
                  <a:lnTo>
                    <a:pt x="98" y="10"/>
                  </a:lnTo>
                  <a:lnTo>
                    <a:pt x="96"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90" y="10"/>
                  </a:lnTo>
                  <a:lnTo>
                    <a:pt x="90" y="10"/>
                  </a:lnTo>
                  <a:lnTo>
                    <a:pt x="90" y="10"/>
                  </a:lnTo>
                  <a:lnTo>
                    <a:pt x="88" y="10"/>
                  </a:lnTo>
                  <a:lnTo>
                    <a:pt x="88" y="10"/>
                  </a:lnTo>
                  <a:lnTo>
                    <a:pt x="88" y="10"/>
                  </a:lnTo>
                  <a:lnTo>
                    <a:pt x="88" y="10"/>
                  </a:lnTo>
                  <a:lnTo>
                    <a:pt x="86" y="10"/>
                  </a:lnTo>
                  <a:lnTo>
                    <a:pt x="86" y="10"/>
                  </a:lnTo>
                  <a:lnTo>
                    <a:pt x="86" y="10"/>
                  </a:lnTo>
                  <a:lnTo>
                    <a:pt x="85" y="10"/>
                  </a:lnTo>
                  <a:lnTo>
                    <a:pt x="85" y="10"/>
                  </a:lnTo>
                  <a:lnTo>
                    <a:pt x="85" y="10"/>
                  </a:lnTo>
                  <a:lnTo>
                    <a:pt x="85" y="10"/>
                  </a:lnTo>
                  <a:lnTo>
                    <a:pt x="83" y="10"/>
                  </a:lnTo>
                  <a:lnTo>
                    <a:pt x="83" y="10"/>
                  </a:lnTo>
                  <a:lnTo>
                    <a:pt x="83" y="10"/>
                  </a:lnTo>
                  <a:lnTo>
                    <a:pt x="81" y="10"/>
                  </a:lnTo>
                  <a:lnTo>
                    <a:pt x="81" y="10"/>
                  </a:lnTo>
                  <a:lnTo>
                    <a:pt x="81" y="10"/>
                  </a:lnTo>
                  <a:lnTo>
                    <a:pt x="81" y="10"/>
                  </a:lnTo>
                  <a:lnTo>
                    <a:pt x="80" y="10"/>
                  </a:lnTo>
                  <a:lnTo>
                    <a:pt x="80" y="10"/>
                  </a:lnTo>
                  <a:lnTo>
                    <a:pt x="80" y="10"/>
                  </a:lnTo>
                  <a:lnTo>
                    <a:pt x="78" y="10"/>
                  </a:lnTo>
                  <a:lnTo>
                    <a:pt x="78" y="10"/>
                  </a:lnTo>
                  <a:lnTo>
                    <a:pt x="78" y="10"/>
                  </a:lnTo>
                  <a:lnTo>
                    <a:pt x="77" y="10"/>
                  </a:lnTo>
                  <a:lnTo>
                    <a:pt x="77" y="10"/>
                  </a:lnTo>
                  <a:lnTo>
                    <a:pt x="77" y="10"/>
                  </a:lnTo>
                  <a:lnTo>
                    <a:pt x="77" y="10"/>
                  </a:lnTo>
                  <a:lnTo>
                    <a:pt x="75" y="10"/>
                  </a:lnTo>
                  <a:lnTo>
                    <a:pt x="75" y="10"/>
                  </a:lnTo>
                  <a:lnTo>
                    <a:pt x="75" y="10"/>
                  </a:lnTo>
                  <a:lnTo>
                    <a:pt x="73" y="10"/>
                  </a:lnTo>
                  <a:lnTo>
                    <a:pt x="73" y="10"/>
                  </a:lnTo>
                  <a:lnTo>
                    <a:pt x="73" y="10"/>
                  </a:lnTo>
                  <a:lnTo>
                    <a:pt x="73" y="10"/>
                  </a:lnTo>
                  <a:lnTo>
                    <a:pt x="72" y="12"/>
                  </a:lnTo>
                  <a:lnTo>
                    <a:pt x="72" y="12"/>
                  </a:lnTo>
                  <a:lnTo>
                    <a:pt x="72" y="12"/>
                  </a:lnTo>
                  <a:lnTo>
                    <a:pt x="70" y="12"/>
                  </a:lnTo>
                  <a:lnTo>
                    <a:pt x="70" y="12"/>
                  </a:lnTo>
                  <a:lnTo>
                    <a:pt x="70" y="12"/>
                  </a:lnTo>
                  <a:lnTo>
                    <a:pt x="70" y="12"/>
                  </a:lnTo>
                  <a:lnTo>
                    <a:pt x="68" y="12"/>
                  </a:lnTo>
                  <a:lnTo>
                    <a:pt x="68" y="12"/>
                  </a:lnTo>
                  <a:lnTo>
                    <a:pt x="68" y="12"/>
                  </a:lnTo>
                  <a:lnTo>
                    <a:pt x="67" y="12"/>
                  </a:lnTo>
                  <a:lnTo>
                    <a:pt x="67" y="12"/>
                  </a:lnTo>
                  <a:lnTo>
                    <a:pt x="67" y="12"/>
                  </a:lnTo>
                  <a:lnTo>
                    <a:pt x="65" y="12"/>
                  </a:lnTo>
                  <a:lnTo>
                    <a:pt x="65" y="12"/>
                  </a:lnTo>
                  <a:lnTo>
                    <a:pt x="65" y="12"/>
                  </a:lnTo>
                  <a:lnTo>
                    <a:pt x="65" y="12"/>
                  </a:lnTo>
                  <a:lnTo>
                    <a:pt x="64" y="12"/>
                  </a:lnTo>
                  <a:lnTo>
                    <a:pt x="64" y="12"/>
                  </a:lnTo>
                  <a:lnTo>
                    <a:pt x="64" y="12"/>
                  </a:lnTo>
                  <a:lnTo>
                    <a:pt x="62" y="12"/>
                  </a:lnTo>
                  <a:lnTo>
                    <a:pt x="62" y="12"/>
                  </a:lnTo>
                  <a:lnTo>
                    <a:pt x="62" y="12"/>
                  </a:lnTo>
                  <a:lnTo>
                    <a:pt x="62" y="12"/>
                  </a:lnTo>
                  <a:lnTo>
                    <a:pt x="60" y="12"/>
                  </a:lnTo>
                  <a:lnTo>
                    <a:pt x="60" y="12"/>
                  </a:lnTo>
                  <a:lnTo>
                    <a:pt x="60" y="12"/>
                  </a:lnTo>
                  <a:lnTo>
                    <a:pt x="59" y="12"/>
                  </a:lnTo>
                  <a:lnTo>
                    <a:pt x="59" y="12"/>
                  </a:lnTo>
                  <a:lnTo>
                    <a:pt x="59" y="12"/>
                  </a:lnTo>
                  <a:lnTo>
                    <a:pt x="57" y="12"/>
                  </a:lnTo>
                  <a:lnTo>
                    <a:pt x="57" y="12"/>
                  </a:lnTo>
                  <a:lnTo>
                    <a:pt x="57" y="12"/>
                  </a:lnTo>
                  <a:lnTo>
                    <a:pt x="57" y="12"/>
                  </a:lnTo>
                  <a:lnTo>
                    <a:pt x="55" y="12"/>
                  </a:lnTo>
                  <a:lnTo>
                    <a:pt x="55" y="12"/>
                  </a:lnTo>
                  <a:lnTo>
                    <a:pt x="55" y="12"/>
                  </a:lnTo>
                  <a:lnTo>
                    <a:pt x="54" y="12"/>
                  </a:lnTo>
                  <a:lnTo>
                    <a:pt x="54" y="12"/>
                  </a:lnTo>
                  <a:lnTo>
                    <a:pt x="54" y="12"/>
                  </a:lnTo>
                  <a:lnTo>
                    <a:pt x="54" y="12"/>
                  </a:lnTo>
                  <a:lnTo>
                    <a:pt x="52" y="12"/>
                  </a:lnTo>
                  <a:lnTo>
                    <a:pt x="52" y="12"/>
                  </a:lnTo>
                  <a:lnTo>
                    <a:pt x="52" y="12"/>
                  </a:lnTo>
                  <a:lnTo>
                    <a:pt x="51" y="12"/>
                  </a:lnTo>
                  <a:lnTo>
                    <a:pt x="51" y="12"/>
                  </a:lnTo>
                  <a:lnTo>
                    <a:pt x="51" y="12"/>
                  </a:lnTo>
                  <a:lnTo>
                    <a:pt x="51" y="14"/>
                  </a:lnTo>
                  <a:lnTo>
                    <a:pt x="49" y="14"/>
                  </a:lnTo>
                  <a:lnTo>
                    <a:pt x="49" y="14"/>
                  </a:lnTo>
                  <a:lnTo>
                    <a:pt x="49" y="14"/>
                  </a:lnTo>
                  <a:lnTo>
                    <a:pt x="47" y="14"/>
                  </a:lnTo>
                  <a:lnTo>
                    <a:pt x="47" y="14"/>
                  </a:lnTo>
                  <a:lnTo>
                    <a:pt x="47" y="14"/>
                  </a:lnTo>
                  <a:lnTo>
                    <a:pt x="46" y="14"/>
                  </a:lnTo>
                  <a:lnTo>
                    <a:pt x="46" y="14"/>
                  </a:lnTo>
                  <a:lnTo>
                    <a:pt x="46" y="14"/>
                  </a:lnTo>
                  <a:lnTo>
                    <a:pt x="46" y="14"/>
                  </a:lnTo>
                  <a:lnTo>
                    <a:pt x="44" y="14"/>
                  </a:lnTo>
                  <a:lnTo>
                    <a:pt x="44" y="14"/>
                  </a:lnTo>
                  <a:lnTo>
                    <a:pt x="44" y="14"/>
                  </a:lnTo>
                  <a:lnTo>
                    <a:pt x="42" y="14"/>
                  </a:lnTo>
                  <a:lnTo>
                    <a:pt x="42" y="14"/>
                  </a:lnTo>
                  <a:lnTo>
                    <a:pt x="42" y="14"/>
                  </a:lnTo>
                  <a:lnTo>
                    <a:pt x="42" y="14"/>
                  </a:lnTo>
                  <a:lnTo>
                    <a:pt x="41" y="14"/>
                  </a:lnTo>
                  <a:lnTo>
                    <a:pt x="41" y="14"/>
                  </a:lnTo>
                  <a:lnTo>
                    <a:pt x="41" y="14"/>
                  </a:lnTo>
                  <a:lnTo>
                    <a:pt x="39" y="14"/>
                  </a:lnTo>
                  <a:lnTo>
                    <a:pt x="39" y="14"/>
                  </a:lnTo>
                  <a:lnTo>
                    <a:pt x="39" y="14"/>
                  </a:lnTo>
                  <a:lnTo>
                    <a:pt x="39" y="14"/>
                  </a:lnTo>
                  <a:lnTo>
                    <a:pt x="38" y="14"/>
                  </a:lnTo>
                  <a:lnTo>
                    <a:pt x="38" y="14"/>
                  </a:lnTo>
                  <a:lnTo>
                    <a:pt x="38" y="14"/>
                  </a:lnTo>
                  <a:lnTo>
                    <a:pt x="36" y="14"/>
                  </a:lnTo>
                  <a:lnTo>
                    <a:pt x="36" y="14"/>
                  </a:lnTo>
                  <a:lnTo>
                    <a:pt x="36" y="14"/>
                  </a:lnTo>
                  <a:lnTo>
                    <a:pt x="34" y="14"/>
                  </a:lnTo>
                  <a:lnTo>
                    <a:pt x="34" y="14"/>
                  </a:lnTo>
                  <a:lnTo>
                    <a:pt x="34" y="14"/>
                  </a:lnTo>
                  <a:lnTo>
                    <a:pt x="34" y="14"/>
                  </a:lnTo>
                  <a:lnTo>
                    <a:pt x="33" y="14"/>
                  </a:lnTo>
                  <a:lnTo>
                    <a:pt x="33" y="14"/>
                  </a:lnTo>
                  <a:lnTo>
                    <a:pt x="33" y="14"/>
                  </a:lnTo>
                  <a:lnTo>
                    <a:pt x="31" y="14"/>
                  </a:lnTo>
                  <a:lnTo>
                    <a:pt x="31" y="14"/>
                  </a:lnTo>
                  <a:lnTo>
                    <a:pt x="31" y="14"/>
                  </a:lnTo>
                  <a:lnTo>
                    <a:pt x="31" y="14"/>
                  </a:lnTo>
                  <a:lnTo>
                    <a:pt x="29" y="14"/>
                  </a:lnTo>
                  <a:lnTo>
                    <a:pt x="29" y="14"/>
                  </a:lnTo>
                  <a:lnTo>
                    <a:pt x="29" y="14"/>
                  </a:lnTo>
                  <a:lnTo>
                    <a:pt x="28" y="14"/>
                  </a:lnTo>
                  <a:lnTo>
                    <a:pt x="28" y="14"/>
                  </a:lnTo>
                  <a:lnTo>
                    <a:pt x="28" y="14"/>
                  </a:lnTo>
                  <a:lnTo>
                    <a:pt x="26" y="14"/>
                  </a:lnTo>
                  <a:lnTo>
                    <a:pt x="26" y="14"/>
                  </a:lnTo>
                  <a:lnTo>
                    <a:pt x="26" y="14"/>
                  </a:lnTo>
                  <a:lnTo>
                    <a:pt x="26" y="14"/>
                  </a:lnTo>
                  <a:lnTo>
                    <a:pt x="25" y="14"/>
                  </a:lnTo>
                  <a:lnTo>
                    <a:pt x="25" y="14"/>
                  </a:lnTo>
                  <a:lnTo>
                    <a:pt x="25" y="14"/>
                  </a:lnTo>
                  <a:lnTo>
                    <a:pt x="23" y="14"/>
                  </a:lnTo>
                  <a:lnTo>
                    <a:pt x="23" y="14"/>
                  </a:lnTo>
                  <a:lnTo>
                    <a:pt x="23" y="14"/>
                  </a:lnTo>
                  <a:lnTo>
                    <a:pt x="23" y="14"/>
                  </a:lnTo>
                  <a:lnTo>
                    <a:pt x="21" y="14"/>
                  </a:lnTo>
                  <a:lnTo>
                    <a:pt x="21" y="14"/>
                  </a:lnTo>
                  <a:lnTo>
                    <a:pt x="21" y="14"/>
                  </a:lnTo>
                  <a:lnTo>
                    <a:pt x="20" y="14"/>
                  </a:lnTo>
                  <a:lnTo>
                    <a:pt x="20" y="14"/>
                  </a:lnTo>
                  <a:lnTo>
                    <a:pt x="20" y="14"/>
                  </a:lnTo>
                  <a:lnTo>
                    <a:pt x="20" y="14"/>
                  </a:lnTo>
                  <a:lnTo>
                    <a:pt x="18" y="14"/>
                  </a:lnTo>
                  <a:lnTo>
                    <a:pt x="18" y="14"/>
                  </a:lnTo>
                  <a:lnTo>
                    <a:pt x="18" y="14"/>
                  </a:lnTo>
                  <a:lnTo>
                    <a:pt x="16" y="15"/>
                  </a:lnTo>
                  <a:lnTo>
                    <a:pt x="16" y="15"/>
                  </a:lnTo>
                  <a:lnTo>
                    <a:pt x="16" y="15"/>
                  </a:lnTo>
                  <a:lnTo>
                    <a:pt x="15" y="15"/>
                  </a:lnTo>
                  <a:lnTo>
                    <a:pt x="15" y="15"/>
                  </a:lnTo>
                  <a:lnTo>
                    <a:pt x="15" y="15"/>
                  </a:lnTo>
                  <a:lnTo>
                    <a:pt x="15" y="15"/>
                  </a:lnTo>
                  <a:lnTo>
                    <a:pt x="13" y="15"/>
                  </a:lnTo>
                  <a:lnTo>
                    <a:pt x="13" y="15"/>
                  </a:lnTo>
                  <a:lnTo>
                    <a:pt x="13" y="15"/>
                  </a:lnTo>
                  <a:lnTo>
                    <a:pt x="11" y="15"/>
                  </a:lnTo>
                  <a:lnTo>
                    <a:pt x="11" y="15"/>
                  </a:lnTo>
                  <a:lnTo>
                    <a:pt x="11" y="15"/>
                  </a:lnTo>
                  <a:lnTo>
                    <a:pt x="11" y="15"/>
                  </a:lnTo>
                  <a:lnTo>
                    <a:pt x="10" y="15"/>
                  </a:lnTo>
                  <a:lnTo>
                    <a:pt x="10" y="15"/>
                  </a:lnTo>
                  <a:lnTo>
                    <a:pt x="10" y="15"/>
                  </a:lnTo>
                  <a:lnTo>
                    <a:pt x="8" y="15"/>
                  </a:lnTo>
                  <a:lnTo>
                    <a:pt x="8" y="15"/>
                  </a:lnTo>
                  <a:lnTo>
                    <a:pt x="8" y="15"/>
                  </a:lnTo>
                  <a:lnTo>
                    <a:pt x="8" y="15"/>
                  </a:lnTo>
                  <a:lnTo>
                    <a:pt x="7" y="15"/>
                  </a:lnTo>
                  <a:lnTo>
                    <a:pt x="7" y="15"/>
                  </a:lnTo>
                  <a:lnTo>
                    <a:pt x="7" y="15"/>
                  </a:lnTo>
                  <a:lnTo>
                    <a:pt x="5" y="15"/>
                  </a:lnTo>
                  <a:lnTo>
                    <a:pt x="5" y="15"/>
                  </a:lnTo>
                  <a:lnTo>
                    <a:pt x="5" y="15"/>
                  </a:lnTo>
                  <a:lnTo>
                    <a:pt x="3" y="15"/>
                  </a:lnTo>
                  <a:lnTo>
                    <a:pt x="3" y="15"/>
                  </a:lnTo>
                  <a:lnTo>
                    <a:pt x="3" y="15"/>
                  </a:lnTo>
                  <a:lnTo>
                    <a:pt x="3" y="15"/>
                  </a:lnTo>
                  <a:lnTo>
                    <a:pt x="2" y="15"/>
                  </a:lnTo>
                  <a:lnTo>
                    <a:pt x="2" y="15"/>
                  </a:lnTo>
                  <a:lnTo>
                    <a:pt x="2" y="15"/>
                  </a:lnTo>
                  <a:lnTo>
                    <a:pt x="0" y="15"/>
                  </a:lnTo>
                  <a:lnTo>
                    <a:pt x="0" y="15"/>
                  </a:lnTo>
                  <a:lnTo>
                    <a:pt x="0" y="15"/>
                  </a:lnTo>
                  <a:lnTo>
                    <a:pt x="0" y="15"/>
                  </a:lnTo>
                  <a:close/>
                </a:path>
              </a:pathLst>
            </a:custGeom>
            <a:solidFill>
              <a:srgbClr val="00ccff"/>
            </a:solidFill>
            <a:ln w="0">
              <a:noFill/>
            </a:ln>
          </p:spPr>
          <p:style>
            <a:lnRef idx="0"/>
            <a:fillRef idx="0"/>
            <a:effectRef idx="0"/>
            <a:fontRef idx="minor"/>
          </p:style>
          <p:txBody>
            <a:bodyPr lIns="90000" rIns="90000" tIns="-33840" bIns="-33840" anchor="t">
              <a:noAutofit/>
            </a:bodyPr>
            <a:p>
              <a:endParaRPr b="0" lang="en-US" sz="2400" strike="noStrike" u="none">
                <a:solidFill>
                  <a:srgbClr val="003366"/>
                </a:solidFill>
                <a:effectLst/>
                <a:uFillTx/>
                <a:latin typeface="Times New Roman"/>
              </a:endParaRPr>
            </a:p>
          </p:txBody>
        </p:sp>
        <p:sp>
          <p:nvSpPr>
            <p:cNvPr id="885" name=""/>
            <p:cNvSpPr/>
            <p:nvPr/>
          </p:nvSpPr>
          <p:spPr>
            <a:xfrm>
              <a:off x="3254400" y="6189480"/>
              <a:ext cx="187200" cy="12960"/>
            </a:xfrm>
            <a:custGeom>
              <a:avLst/>
              <a:gdLst/>
              <a:ahLst/>
              <a:rect l="l" t="t" r="r" b="b"/>
              <a:pathLst>
                <a:path w="236" h="15">
                  <a:moveTo>
                    <a:pt x="0" y="15"/>
                  </a:moveTo>
                  <a:lnTo>
                    <a:pt x="0" y="15"/>
                  </a:lnTo>
                  <a:lnTo>
                    <a:pt x="0" y="15"/>
                  </a:lnTo>
                  <a:lnTo>
                    <a:pt x="0" y="15"/>
                  </a:lnTo>
                  <a:lnTo>
                    <a:pt x="2" y="15"/>
                  </a:lnTo>
                  <a:lnTo>
                    <a:pt x="2" y="15"/>
                  </a:lnTo>
                  <a:lnTo>
                    <a:pt x="2" y="15"/>
                  </a:lnTo>
                  <a:lnTo>
                    <a:pt x="3" y="15"/>
                  </a:lnTo>
                  <a:lnTo>
                    <a:pt x="3" y="15"/>
                  </a:lnTo>
                  <a:lnTo>
                    <a:pt x="3" y="15"/>
                  </a:lnTo>
                  <a:lnTo>
                    <a:pt x="3" y="15"/>
                  </a:lnTo>
                  <a:lnTo>
                    <a:pt x="5" y="15"/>
                  </a:lnTo>
                  <a:lnTo>
                    <a:pt x="5" y="15"/>
                  </a:lnTo>
                  <a:lnTo>
                    <a:pt x="5" y="15"/>
                  </a:lnTo>
                  <a:lnTo>
                    <a:pt x="7" y="15"/>
                  </a:lnTo>
                  <a:lnTo>
                    <a:pt x="7" y="15"/>
                  </a:lnTo>
                  <a:lnTo>
                    <a:pt x="7" y="15"/>
                  </a:lnTo>
                  <a:lnTo>
                    <a:pt x="8" y="15"/>
                  </a:lnTo>
                  <a:lnTo>
                    <a:pt x="8" y="15"/>
                  </a:lnTo>
                  <a:lnTo>
                    <a:pt x="8" y="15"/>
                  </a:lnTo>
                  <a:lnTo>
                    <a:pt x="8" y="15"/>
                  </a:lnTo>
                  <a:lnTo>
                    <a:pt x="10" y="15"/>
                  </a:lnTo>
                  <a:lnTo>
                    <a:pt x="10" y="15"/>
                  </a:lnTo>
                  <a:lnTo>
                    <a:pt x="10" y="15"/>
                  </a:lnTo>
                  <a:lnTo>
                    <a:pt x="11" y="15"/>
                  </a:lnTo>
                  <a:lnTo>
                    <a:pt x="11" y="15"/>
                  </a:lnTo>
                  <a:lnTo>
                    <a:pt x="11" y="15"/>
                  </a:lnTo>
                  <a:lnTo>
                    <a:pt x="11" y="15"/>
                  </a:lnTo>
                  <a:lnTo>
                    <a:pt x="13" y="15"/>
                  </a:lnTo>
                  <a:lnTo>
                    <a:pt x="13" y="15"/>
                  </a:lnTo>
                  <a:lnTo>
                    <a:pt x="13" y="15"/>
                  </a:lnTo>
                  <a:lnTo>
                    <a:pt x="15" y="15"/>
                  </a:lnTo>
                  <a:lnTo>
                    <a:pt x="15" y="15"/>
                  </a:lnTo>
                  <a:lnTo>
                    <a:pt x="15" y="15"/>
                  </a:lnTo>
                  <a:lnTo>
                    <a:pt x="15" y="15"/>
                  </a:lnTo>
                  <a:lnTo>
                    <a:pt x="16" y="15"/>
                  </a:lnTo>
                  <a:lnTo>
                    <a:pt x="16" y="15"/>
                  </a:lnTo>
                  <a:lnTo>
                    <a:pt x="16" y="15"/>
                  </a:lnTo>
                  <a:lnTo>
                    <a:pt x="18" y="14"/>
                  </a:lnTo>
                  <a:lnTo>
                    <a:pt x="18" y="14"/>
                  </a:lnTo>
                  <a:lnTo>
                    <a:pt x="18" y="14"/>
                  </a:lnTo>
                  <a:lnTo>
                    <a:pt x="20"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4"/>
                  </a:lnTo>
                  <a:lnTo>
                    <a:pt x="29" y="14"/>
                  </a:lnTo>
                  <a:lnTo>
                    <a:pt x="29" y="14"/>
                  </a:lnTo>
                  <a:lnTo>
                    <a:pt x="31" y="14"/>
                  </a:lnTo>
                  <a:lnTo>
                    <a:pt x="31" y="14"/>
                  </a:lnTo>
                  <a:lnTo>
                    <a:pt x="31" y="14"/>
                  </a:lnTo>
                  <a:lnTo>
                    <a:pt x="31" y="14"/>
                  </a:lnTo>
                  <a:lnTo>
                    <a:pt x="33" y="14"/>
                  </a:lnTo>
                  <a:lnTo>
                    <a:pt x="33" y="14"/>
                  </a:lnTo>
                  <a:lnTo>
                    <a:pt x="33" y="14"/>
                  </a:lnTo>
                  <a:lnTo>
                    <a:pt x="34" y="14"/>
                  </a:lnTo>
                  <a:lnTo>
                    <a:pt x="34" y="14"/>
                  </a:lnTo>
                  <a:lnTo>
                    <a:pt x="34" y="14"/>
                  </a:lnTo>
                  <a:lnTo>
                    <a:pt x="34" y="14"/>
                  </a:lnTo>
                  <a:lnTo>
                    <a:pt x="36" y="14"/>
                  </a:lnTo>
                  <a:lnTo>
                    <a:pt x="36" y="14"/>
                  </a:lnTo>
                  <a:lnTo>
                    <a:pt x="36" y="14"/>
                  </a:lnTo>
                  <a:lnTo>
                    <a:pt x="38" y="14"/>
                  </a:lnTo>
                  <a:lnTo>
                    <a:pt x="38" y="14"/>
                  </a:lnTo>
                  <a:lnTo>
                    <a:pt x="38" y="14"/>
                  </a:lnTo>
                  <a:lnTo>
                    <a:pt x="39" y="14"/>
                  </a:lnTo>
                  <a:lnTo>
                    <a:pt x="39" y="14"/>
                  </a:lnTo>
                  <a:lnTo>
                    <a:pt x="39" y="14"/>
                  </a:lnTo>
                  <a:lnTo>
                    <a:pt x="39" y="14"/>
                  </a:lnTo>
                  <a:lnTo>
                    <a:pt x="41" y="14"/>
                  </a:lnTo>
                  <a:lnTo>
                    <a:pt x="41" y="14"/>
                  </a:lnTo>
                  <a:lnTo>
                    <a:pt x="41" y="14"/>
                  </a:lnTo>
                  <a:lnTo>
                    <a:pt x="42" y="14"/>
                  </a:lnTo>
                  <a:lnTo>
                    <a:pt x="42" y="14"/>
                  </a:lnTo>
                  <a:lnTo>
                    <a:pt x="42" y="14"/>
                  </a:lnTo>
                  <a:lnTo>
                    <a:pt x="42" y="14"/>
                  </a:lnTo>
                  <a:lnTo>
                    <a:pt x="44" y="14"/>
                  </a:lnTo>
                  <a:lnTo>
                    <a:pt x="44" y="14"/>
                  </a:lnTo>
                  <a:lnTo>
                    <a:pt x="44" y="14"/>
                  </a:lnTo>
                  <a:lnTo>
                    <a:pt x="46" y="14"/>
                  </a:lnTo>
                  <a:lnTo>
                    <a:pt x="46" y="14"/>
                  </a:lnTo>
                  <a:lnTo>
                    <a:pt x="46" y="14"/>
                  </a:lnTo>
                  <a:lnTo>
                    <a:pt x="46" y="14"/>
                  </a:lnTo>
                  <a:lnTo>
                    <a:pt x="47" y="14"/>
                  </a:lnTo>
                  <a:lnTo>
                    <a:pt x="47" y="14"/>
                  </a:lnTo>
                  <a:lnTo>
                    <a:pt x="47" y="14"/>
                  </a:lnTo>
                  <a:lnTo>
                    <a:pt x="49" y="14"/>
                  </a:lnTo>
                  <a:lnTo>
                    <a:pt x="49" y="14"/>
                  </a:lnTo>
                  <a:lnTo>
                    <a:pt x="49" y="14"/>
                  </a:lnTo>
                  <a:lnTo>
                    <a:pt x="51" y="14"/>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2" y="12"/>
                  </a:lnTo>
                  <a:lnTo>
                    <a:pt x="62" y="12"/>
                  </a:lnTo>
                  <a:lnTo>
                    <a:pt x="62" y="12"/>
                  </a:lnTo>
                  <a:lnTo>
                    <a:pt x="62" y="12"/>
                  </a:lnTo>
                  <a:lnTo>
                    <a:pt x="64" y="12"/>
                  </a:lnTo>
                  <a:lnTo>
                    <a:pt x="64" y="12"/>
                  </a:lnTo>
                  <a:lnTo>
                    <a:pt x="64" y="12"/>
                  </a:lnTo>
                  <a:lnTo>
                    <a:pt x="65" y="12"/>
                  </a:lnTo>
                  <a:lnTo>
                    <a:pt x="65" y="12"/>
                  </a:lnTo>
                  <a:lnTo>
                    <a:pt x="65" y="12"/>
                  </a:lnTo>
                  <a:lnTo>
                    <a:pt x="65" y="12"/>
                  </a:lnTo>
                  <a:lnTo>
                    <a:pt x="67" y="12"/>
                  </a:lnTo>
                  <a:lnTo>
                    <a:pt x="67" y="12"/>
                  </a:lnTo>
                  <a:lnTo>
                    <a:pt x="67" y="12"/>
                  </a:lnTo>
                  <a:lnTo>
                    <a:pt x="68" y="12"/>
                  </a:lnTo>
                  <a:lnTo>
                    <a:pt x="68" y="12"/>
                  </a:lnTo>
                  <a:lnTo>
                    <a:pt x="68" y="12"/>
                  </a:lnTo>
                  <a:lnTo>
                    <a:pt x="70" y="12"/>
                  </a:lnTo>
                  <a:lnTo>
                    <a:pt x="70" y="12"/>
                  </a:lnTo>
                  <a:lnTo>
                    <a:pt x="70" y="12"/>
                  </a:lnTo>
                  <a:lnTo>
                    <a:pt x="70" y="12"/>
                  </a:lnTo>
                  <a:lnTo>
                    <a:pt x="72" y="12"/>
                  </a:lnTo>
                  <a:lnTo>
                    <a:pt x="72" y="12"/>
                  </a:lnTo>
                  <a:lnTo>
                    <a:pt x="72" y="12"/>
                  </a:lnTo>
                  <a:lnTo>
                    <a:pt x="73" y="10"/>
                  </a:lnTo>
                  <a:lnTo>
                    <a:pt x="73" y="10"/>
                  </a:lnTo>
                  <a:lnTo>
                    <a:pt x="73" y="10"/>
                  </a:lnTo>
                  <a:lnTo>
                    <a:pt x="73" y="10"/>
                  </a:lnTo>
                  <a:lnTo>
                    <a:pt x="75" y="10"/>
                  </a:lnTo>
                  <a:lnTo>
                    <a:pt x="75" y="10"/>
                  </a:lnTo>
                  <a:lnTo>
                    <a:pt x="75" y="10"/>
                  </a:lnTo>
                  <a:lnTo>
                    <a:pt x="77" y="10"/>
                  </a:lnTo>
                  <a:lnTo>
                    <a:pt x="77" y="10"/>
                  </a:lnTo>
                  <a:lnTo>
                    <a:pt x="77" y="10"/>
                  </a:lnTo>
                  <a:lnTo>
                    <a:pt x="77"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5" y="10"/>
                  </a:lnTo>
                  <a:lnTo>
                    <a:pt x="86" y="10"/>
                  </a:lnTo>
                  <a:lnTo>
                    <a:pt x="86" y="10"/>
                  </a:lnTo>
                  <a:lnTo>
                    <a:pt x="86" y="10"/>
                  </a:lnTo>
                  <a:lnTo>
                    <a:pt x="88" y="10"/>
                  </a:lnTo>
                  <a:lnTo>
                    <a:pt x="88" y="10"/>
                  </a:lnTo>
                  <a:lnTo>
                    <a:pt x="88" y="10"/>
                  </a:lnTo>
                  <a:lnTo>
                    <a:pt x="88" y="10"/>
                  </a:lnTo>
                  <a:lnTo>
                    <a:pt x="90" y="10"/>
                  </a:lnTo>
                  <a:lnTo>
                    <a:pt x="90" y="10"/>
                  </a:lnTo>
                  <a:lnTo>
                    <a:pt x="90"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6" y="10"/>
                  </a:lnTo>
                  <a:lnTo>
                    <a:pt x="98" y="10"/>
                  </a:lnTo>
                  <a:lnTo>
                    <a:pt x="98" y="9"/>
                  </a:lnTo>
                  <a:lnTo>
                    <a:pt x="98" y="9"/>
                  </a:lnTo>
                  <a:lnTo>
                    <a:pt x="99" y="9"/>
                  </a:lnTo>
                  <a:lnTo>
                    <a:pt x="99" y="9"/>
                  </a:lnTo>
                  <a:lnTo>
                    <a:pt x="99" y="9"/>
                  </a:lnTo>
                  <a:lnTo>
                    <a:pt x="101"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2"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7"/>
                  </a:lnTo>
                  <a:lnTo>
                    <a:pt x="124"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2"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3" y="7"/>
                  </a:lnTo>
                  <a:lnTo>
                    <a:pt x="143" y="7"/>
                  </a:lnTo>
                  <a:lnTo>
                    <a:pt x="143" y="7"/>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3"/>
                  </a:lnTo>
                  <a:lnTo>
                    <a:pt x="169" y="3"/>
                  </a:lnTo>
                  <a:lnTo>
                    <a:pt x="171" y="3"/>
                  </a:lnTo>
                  <a:lnTo>
                    <a:pt x="171" y="3"/>
                  </a:lnTo>
                  <a:lnTo>
                    <a:pt x="171" y="3"/>
                  </a:lnTo>
                  <a:lnTo>
                    <a:pt x="173" y="3"/>
                  </a:lnTo>
                  <a:lnTo>
                    <a:pt x="173" y="3"/>
                  </a:lnTo>
                  <a:lnTo>
                    <a:pt x="173" y="3"/>
                  </a:lnTo>
                  <a:lnTo>
                    <a:pt x="174" y="3"/>
                  </a:lnTo>
                  <a:lnTo>
                    <a:pt x="174" y="3"/>
                  </a:lnTo>
                  <a:lnTo>
                    <a:pt x="174" y="3"/>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1"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2"/>
                  </a:lnTo>
                  <a:lnTo>
                    <a:pt x="192" y="2"/>
                  </a:lnTo>
                  <a:lnTo>
                    <a:pt x="192" y="2"/>
                  </a:lnTo>
                  <a:lnTo>
                    <a:pt x="192" y="2"/>
                  </a:lnTo>
                  <a:lnTo>
                    <a:pt x="194" y="2"/>
                  </a:lnTo>
                  <a:lnTo>
                    <a:pt x="194" y="2"/>
                  </a:lnTo>
                  <a:lnTo>
                    <a:pt x="194" y="2"/>
                  </a:lnTo>
                  <a:lnTo>
                    <a:pt x="195" y="2"/>
                  </a:lnTo>
                  <a:lnTo>
                    <a:pt x="195" y="2"/>
                  </a:lnTo>
                  <a:lnTo>
                    <a:pt x="195"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6" y="0"/>
                  </a:lnTo>
                  <a:lnTo>
                    <a:pt x="236" y="0"/>
                  </a:lnTo>
                  <a:lnTo>
                    <a:pt x="236" y="0"/>
                  </a:lnTo>
                  <a:lnTo>
                    <a:pt x="236" y="0"/>
                  </a:lnTo>
                </a:path>
              </a:pathLst>
            </a:custGeom>
            <a:noFill/>
            <a:ln w="11160">
              <a:solidFill>
                <a:srgbClr val="000000"/>
              </a:solidFill>
              <a:round/>
            </a:ln>
          </p:spPr>
          <p:style>
            <a:lnRef idx="0"/>
            <a:fillRef idx="0"/>
            <a:effectRef idx="0"/>
            <a:fontRef idx="minor"/>
          </p:style>
          <p:txBody>
            <a:bodyPr lIns="90000" rIns="90000" tIns="-33840" bIns="-33840" anchor="t">
              <a:noAutofit/>
            </a:bodyPr>
            <a:p>
              <a:endParaRPr b="0" lang="en-US" sz="2400" strike="noStrike" u="none">
                <a:solidFill>
                  <a:srgbClr val="003366"/>
                </a:solidFill>
                <a:effectLst/>
                <a:uFillTx/>
                <a:latin typeface="Times New Roman"/>
              </a:endParaRPr>
            </a:p>
          </p:txBody>
        </p:sp>
        <p:sp>
          <p:nvSpPr>
            <p:cNvPr id="886" name=""/>
            <p:cNvSpPr/>
            <p:nvPr/>
          </p:nvSpPr>
          <p:spPr>
            <a:xfrm>
              <a:off x="3254400" y="6189480"/>
              <a:ext cx="187200" cy="12960"/>
            </a:xfrm>
            <a:custGeom>
              <a:avLst/>
              <a:gdLst/>
              <a:ahLst/>
              <a:rect l="l" t="t" r="r" b="b"/>
              <a:pathLst>
                <a:path w="236" h="15">
                  <a:moveTo>
                    <a:pt x="236" y="0"/>
                  </a:moveTo>
                  <a:lnTo>
                    <a:pt x="236" y="0"/>
                  </a:lnTo>
                  <a:lnTo>
                    <a:pt x="236" y="0"/>
                  </a:lnTo>
                  <a:lnTo>
                    <a:pt x="236" y="0"/>
                  </a:lnTo>
                  <a:lnTo>
                    <a:pt x="234" y="0"/>
                  </a:lnTo>
                  <a:lnTo>
                    <a:pt x="234" y="0"/>
                  </a:lnTo>
                  <a:lnTo>
                    <a:pt x="234"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7" y="0"/>
                  </a:lnTo>
                  <a:lnTo>
                    <a:pt x="217" y="2"/>
                  </a:lnTo>
                  <a:lnTo>
                    <a:pt x="217" y="2"/>
                  </a:lnTo>
                  <a:lnTo>
                    <a:pt x="217" y="2"/>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8" y="2"/>
                  </a:lnTo>
                  <a:lnTo>
                    <a:pt x="208" y="2"/>
                  </a:lnTo>
                  <a:lnTo>
                    <a:pt x="208" y="2"/>
                  </a:lnTo>
                  <a:lnTo>
                    <a:pt x="208" y="2"/>
                  </a:lnTo>
                  <a:lnTo>
                    <a:pt x="207" y="2"/>
                  </a:lnTo>
                  <a:lnTo>
                    <a:pt x="207" y="2"/>
                  </a:lnTo>
                  <a:lnTo>
                    <a:pt x="207" y="2"/>
                  </a:lnTo>
                  <a:lnTo>
                    <a:pt x="205" y="2"/>
                  </a:lnTo>
                  <a:lnTo>
                    <a:pt x="205" y="2"/>
                  </a:lnTo>
                  <a:lnTo>
                    <a:pt x="205" y="2"/>
                  </a:lnTo>
                  <a:lnTo>
                    <a:pt x="205" y="2"/>
                  </a:lnTo>
                  <a:lnTo>
                    <a:pt x="204" y="2"/>
                  </a:lnTo>
                  <a:lnTo>
                    <a:pt x="204" y="2"/>
                  </a:lnTo>
                  <a:lnTo>
                    <a:pt x="204" y="2"/>
                  </a:lnTo>
                  <a:lnTo>
                    <a:pt x="202" y="2"/>
                  </a:lnTo>
                  <a:lnTo>
                    <a:pt x="202" y="2"/>
                  </a:lnTo>
                  <a:lnTo>
                    <a:pt x="202" y="2"/>
                  </a:lnTo>
                  <a:lnTo>
                    <a:pt x="200" y="2"/>
                  </a:lnTo>
                  <a:lnTo>
                    <a:pt x="200" y="2"/>
                  </a:lnTo>
                  <a:lnTo>
                    <a:pt x="200" y="2"/>
                  </a:lnTo>
                  <a:lnTo>
                    <a:pt x="200" y="2"/>
                  </a:lnTo>
                  <a:lnTo>
                    <a:pt x="199" y="2"/>
                  </a:lnTo>
                  <a:lnTo>
                    <a:pt x="199" y="2"/>
                  </a:lnTo>
                  <a:lnTo>
                    <a:pt x="199" y="2"/>
                  </a:lnTo>
                  <a:lnTo>
                    <a:pt x="197" y="2"/>
                  </a:lnTo>
                  <a:lnTo>
                    <a:pt x="197" y="2"/>
                  </a:lnTo>
                  <a:lnTo>
                    <a:pt x="197" y="2"/>
                  </a:lnTo>
                  <a:lnTo>
                    <a:pt x="197" y="2"/>
                  </a:lnTo>
                  <a:lnTo>
                    <a:pt x="195" y="2"/>
                  </a:lnTo>
                  <a:lnTo>
                    <a:pt x="195" y="2"/>
                  </a:lnTo>
                  <a:lnTo>
                    <a:pt x="195" y="2"/>
                  </a:lnTo>
                  <a:lnTo>
                    <a:pt x="194" y="2"/>
                  </a:lnTo>
                  <a:lnTo>
                    <a:pt x="194" y="2"/>
                  </a:lnTo>
                  <a:lnTo>
                    <a:pt x="194" y="2"/>
                  </a:lnTo>
                  <a:lnTo>
                    <a:pt x="192" y="2"/>
                  </a:lnTo>
                  <a:lnTo>
                    <a:pt x="192" y="2"/>
                  </a:lnTo>
                  <a:lnTo>
                    <a:pt x="192" y="2"/>
                  </a:lnTo>
                  <a:lnTo>
                    <a:pt x="192" y="2"/>
                  </a:lnTo>
                  <a:lnTo>
                    <a:pt x="191" y="3"/>
                  </a:lnTo>
                  <a:lnTo>
                    <a:pt x="191" y="3"/>
                  </a:lnTo>
                  <a:lnTo>
                    <a:pt x="191" y="3"/>
                  </a:lnTo>
                  <a:lnTo>
                    <a:pt x="189"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3"/>
                  </a:lnTo>
                  <a:lnTo>
                    <a:pt x="181" y="3"/>
                  </a:lnTo>
                  <a:lnTo>
                    <a:pt x="181" y="3"/>
                  </a:lnTo>
                  <a:lnTo>
                    <a:pt x="181" y="3"/>
                  </a:lnTo>
                  <a:lnTo>
                    <a:pt x="181" y="3"/>
                  </a:lnTo>
                  <a:lnTo>
                    <a:pt x="179" y="3"/>
                  </a:lnTo>
                  <a:lnTo>
                    <a:pt x="179" y="3"/>
                  </a:lnTo>
                  <a:lnTo>
                    <a:pt x="179" y="3"/>
                  </a:lnTo>
                  <a:lnTo>
                    <a:pt x="178" y="3"/>
                  </a:lnTo>
                  <a:lnTo>
                    <a:pt x="178" y="3"/>
                  </a:lnTo>
                  <a:lnTo>
                    <a:pt x="178" y="3"/>
                  </a:lnTo>
                  <a:lnTo>
                    <a:pt x="178" y="3"/>
                  </a:lnTo>
                  <a:lnTo>
                    <a:pt x="176" y="3"/>
                  </a:lnTo>
                  <a:lnTo>
                    <a:pt x="176" y="3"/>
                  </a:lnTo>
                  <a:lnTo>
                    <a:pt x="176" y="3"/>
                  </a:lnTo>
                  <a:lnTo>
                    <a:pt x="174" y="3"/>
                  </a:lnTo>
                  <a:lnTo>
                    <a:pt x="174" y="3"/>
                  </a:lnTo>
                  <a:lnTo>
                    <a:pt x="174" y="3"/>
                  </a:lnTo>
                  <a:lnTo>
                    <a:pt x="174" y="3"/>
                  </a:lnTo>
                  <a:lnTo>
                    <a:pt x="173" y="3"/>
                  </a:lnTo>
                  <a:lnTo>
                    <a:pt x="173" y="3"/>
                  </a:lnTo>
                  <a:lnTo>
                    <a:pt x="173" y="3"/>
                  </a:lnTo>
                  <a:lnTo>
                    <a:pt x="171" y="3"/>
                  </a:lnTo>
                  <a:lnTo>
                    <a:pt x="171" y="3"/>
                  </a:lnTo>
                  <a:lnTo>
                    <a:pt x="171" y="3"/>
                  </a:lnTo>
                  <a:lnTo>
                    <a:pt x="169" y="3"/>
                  </a:lnTo>
                  <a:lnTo>
                    <a:pt x="169" y="3"/>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1"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5" y="5"/>
                  </a:lnTo>
                  <a:lnTo>
                    <a:pt x="153" y="5"/>
                  </a:lnTo>
                  <a:lnTo>
                    <a:pt x="153" y="5"/>
                  </a:lnTo>
                  <a:lnTo>
                    <a:pt x="153" y="5"/>
                  </a:lnTo>
                  <a:lnTo>
                    <a:pt x="151" y="5"/>
                  </a:lnTo>
                  <a:lnTo>
                    <a:pt x="151" y="5"/>
                  </a:lnTo>
                  <a:lnTo>
                    <a:pt x="151" y="5"/>
                  </a:lnTo>
                  <a:lnTo>
                    <a:pt x="150" y="5"/>
                  </a:lnTo>
                  <a:lnTo>
                    <a:pt x="150" y="5"/>
                  </a:lnTo>
                  <a:lnTo>
                    <a:pt x="150" y="5"/>
                  </a:lnTo>
                  <a:lnTo>
                    <a:pt x="150" y="5"/>
                  </a:lnTo>
                  <a:lnTo>
                    <a:pt x="148" y="5"/>
                  </a:lnTo>
                  <a:lnTo>
                    <a:pt x="148" y="5"/>
                  </a:lnTo>
                  <a:lnTo>
                    <a:pt x="148" y="5"/>
                  </a:lnTo>
                  <a:lnTo>
                    <a:pt x="147" y="5"/>
                  </a:lnTo>
                  <a:lnTo>
                    <a:pt x="147" y="5"/>
                  </a:lnTo>
                  <a:lnTo>
                    <a:pt x="147" y="5"/>
                  </a:lnTo>
                  <a:lnTo>
                    <a:pt x="147" y="5"/>
                  </a:lnTo>
                  <a:lnTo>
                    <a:pt x="145" y="5"/>
                  </a:lnTo>
                  <a:lnTo>
                    <a:pt x="145" y="5"/>
                  </a:lnTo>
                  <a:lnTo>
                    <a:pt x="145" y="5"/>
                  </a:lnTo>
                  <a:lnTo>
                    <a:pt x="143" y="5"/>
                  </a:lnTo>
                  <a:lnTo>
                    <a:pt x="143" y="7"/>
                  </a:lnTo>
                  <a:lnTo>
                    <a:pt x="143" y="7"/>
                  </a:lnTo>
                  <a:lnTo>
                    <a:pt x="143" y="7"/>
                  </a:lnTo>
                  <a:lnTo>
                    <a:pt x="142" y="7"/>
                  </a:lnTo>
                  <a:lnTo>
                    <a:pt x="142" y="7"/>
                  </a:lnTo>
                  <a:lnTo>
                    <a:pt x="142" y="7"/>
                  </a:lnTo>
                  <a:lnTo>
                    <a:pt x="140" y="7"/>
                  </a:lnTo>
                  <a:lnTo>
                    <a:pt x="140" y="7"/>
                  </a:lnTo>
                  <a:lnTo>
                    <a:pt x="140" y="7"/>
                  </a:lnTo>
                  <a:lnTo>
                    <a:pt x="138" y="7"/>
                  </a:lnTo>
                  <a:lnTo>
                    <a:pt x="138" y="7"/>
                  </a:lnTo>
                  <a:lnTo>
                    <a:pt x="138" y="7"/>
                  </a:lnTo>
                  <a:lnTo>
                    <a:pt x="138"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2" y="7"/>
                  </a:lnTo>
                  <a:lnTo>
                    <a:pt x="130" y="7"/>
                  </a:lnTo>
                  <a:lnTo>
                    <a:pt x="130" y="7"/>
                  </a:lnTo>
                  <a:lnTo>
                    <a:pt x="130" y="7"/>
                  </a:lnTo>
                  <a:lnTo>
                    <a:pt x="129" y="7"/>
                  </a:lnTo>
                  <a:lnTo>
                    <a:pt x="129" y="7"/>
                  </a:lnTo>
                  <a:lnTo>
                    <a:pt x="129" y="7"/>
                  </a:lnTo>
                  <a:lnTo>
                    <a:pt x="127" y="7"/>
                  </a:lnTo>
                  <a:lnTo>
                    <a:pt x="127" y="7"/>
                  </a:lnTo>
                  <a:lnTo>
                    <a:pt x="127" y="7"/>
                  </a:lnTo>
                  <a:lnTo>
                    <a:pt x="127" y="7"/>
                  </a:lnTo>
                  <a:lnTo>
                    <a:pt x="125" y="7"/>
                  </a:lnTo>
                  <a:lnTo>
                    <a:pt x="125" y="7"/>
                  </a:lnTo>
                  <a:lnTo>
                    <a:pt x="125" y="7"/>
                  </a:lnTo>
                  <a:lnTo>
                    <a:pt x="124" y="7"/>
                  </a:lnTo>
                  <a:lnTo>
                    <a:pt x="124" y="7"/>
                  </a:lnTo>
                  <a:lnTo>
                    <a:pt x="124" y="7"/>
                  </a:lnTo>
                  <a:lnTo>
                    <a:pt x="124" y="7"/>
                  </a:lnTo>
                  <a:lnTo>
                    <a:pt x="122" y="7"/>
                  </a:lnTo>
                  <a:lnTo>
                    <a:pt x="122" y="9"/>
                  </a:lnTo>
                  <a:lnTo>
                    <a:pt x="122" y="9"/>
                  </a:lnTo>
                  <a:lnTo>
                    <a:pt x="121" y="9"/>
                  </a:lnTo>
                  <a:lnTo>
                    <a:pt x="121" y="9"/>
                  </a:lnTo>
                  <a:lnTo>
                    <a:pt x="121" y="9"/>
                  </a:lnTo>
                  <a:lnTo>
                    <a:pt x="119"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2" y="9"/>
                  </a:lnTo>
                  <a:lnTo>
                    <a:pt x="112" y="9"/>
                  </a:lnTo>
                  <a:lnTo>
                    <a:pt x="112" y="9"/>
                  </a:lnTo>
                  <a:lnTo>
                    <a:pt x="112" y="9"/>
                  </a:lnTo>
                  <a:lnTo>
                    <a:pt x="111" y="9"/>
                  </a:lnTo>
                  <a:lnTo>
                    <a:pt x="111" y="9"/>
                  </a:lnTo>
                  <a:lnTo>
                    <a:pt x="111" y="9"/>
                  </a:lnTo>
                  <a:lnTo>
                    <a:pt x="109" y="9"/>
                  </a:lnTo>
                  <a:lnTo>
                    <a:pt x="109" y="9"/>
                  </a:lnTo>
                  <a:lnTo>
                    <a:pt x="109" y="9"/>
                  </a:lnTo>
                  <a:lnTo>
                    <a:pt x="108" y="9"/>
                  </a:lnTo>
                  <a:lnTo>
                    <a:pt x="108" y="9"/>
                  </a:lnTo>
                  <a:lnTo>
                    <a:pt x="108" y="9"/>
                  </a:lnTo>
                  <a:lnTo>
                    <a:pt x="108" y="9"/>
                  </a:lnTo>
                  <a:lnTo>
                    <a:pt x="106" y="9"/>
                  </a:lnTo>
                  <a:lnTo>
                    <a:pt x="106" y="9"/>
                  </a:lnTo>
                  <a:lnTo>
                    <a:pt x="106" y="9"/>
                  </a:lnTo>
                  <a:lnTo>
                    <a:pt x="104" y="9"/>
                  </a:lnTo>
                  <a:lnTo>
                    <a:pt x="104" y="9"/>
                  </a:lnTo>
                  <a:lnTo>
                    <a:pt x="104" y="9"/>
                  </a:lnTo>
                  <a:lnTo>
                    <a:pt x="104" y="9"/>
                  </a:lnTo>
                  <a:lnTo>
                    <a:pt x="103" y="9"/>
                  </a:lnTo>
                  <a:lnTo>
                    <a:pt x="103" y="9"/>
                  </a:lnTo>
                  <a:lnTo>
                    <a:pt x="103" y="9"/>
                  </a:lnTo>
                  <a:lnTo>
                    <a:pt x="101" y="9"/>
                  </a:lnTo>
                  <a:lnTo>
                    <a:pt x="101" y="9"/>
                  </a:lnTo>
                  <a:lnTo>
                    <a:pt x="101" y="9"/>
                  </a:lnTo>
                  <a:lnTo>
                    <a:pt x="101" y="9"/>
                  </a:lnTo>
                  <a:lnTo>
                    <a:pt x="99" y="9"/>
                  </a:lnTo>
                  <a:lnTo>
                    <a:pt x="99" y="9"/>
                  </a:lnTo>
                  <a:lnTo>
                    <a:pt x="99" y="9"/>
                  </a:lnTo>
                  <a:lnTo>
                    <a:pt x="98" y="9"/>
                  </a:lnTo>
                  <a:lnTo>
                    <a:pt x="98" y="9"/>
                  </a:lnTo>
                  <a:lnTo>
                    <a:pt x="98" y="10"/>
                  </a:lnTo>
                  <a:lnTo>
                    <a:pt x="96"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90" y="10"/>
                  </a:lnTo>
                  <a:lnTo>
                    <a:pt x="90" y="10"/>
                  </a:lnTo>
                  <a:lnTo>
                    <a:pt x="90" y="10"/>
                  </a:lnTo>
                  <a:lnTo>
                    <a:pt x="88" y="10"/>
                  </a:lnTo>
                  <a:lnTo>
                    <a:pt x="88" y="10"/>
                  </a:lnTo>
                  <a:lnTo>
                    <a:pt x="88" y="10"/>
                  </a:lnTo>
                  <a:lnTo>
                    <a:pt x="88" y="10"/>
                  </a:lnTo>
                  <a:lnTo>
                    <a:pt x="86" y="10"/>
                  </a:lnTo>
                  <a:lnTo>
                    <a:pt x="86" y="10"/>
                  </a:lnTo>
                  <a:lnTo>
                    <a:pt x="86" y="10"/>
                  </a:lnTo>
                  <a:lnTo>
                    <a:pt x="85" y="10"/>
                  </a:lnTo>
                  <a:lnTo>
                    <a:pt x="85" y="10"/>
                  </a:lnTo>
                  <a:lnTo>
                    <a:pt x="85" y="10"/>
                  </a:lnTo>
                  <a:lnTo>
                    <a:pt x="85" y="10"/>
                  </a:lnTo>
                  <a:lnTo>
                    <a:pt x="83" y="10"/>
                  </a:lnTo>
                  <a:lnTo>
                    <a:pt x="83" y="10"/>
                  </a:lnTo>
                  <a:lnTo>
                    <a:pt x="83" y="10"/>
                  </a:lnTo>
                  <a:lnTo>
                    <a:pt x="81" y="10"/>
                  </a:lnTo>
                  <a:lnTo>
                    <a:pt x="81" y="10"/>
                  </a:lnTo>
                  <a:lnTo>
                    <a:pt x="81" y="10"/>
                  </a:lnTo>
                  <a:lnTo>
                    <a:pt x="81" y="10"/>
                  </a:lnTo>
                  <a:lnTo>
                    <a:pt x="80" y="10"/>
                  </a:lnTo>
                  <a:lnTo>
                    <a:pt x="80" y="10"/>
                  </a:lnTo>
                  <a:lnTo>
                    <a:pt x="80" y="10"/>
                  </a:lnTo>
                  <a:lnTo>
                    <a:pt x="78" y="10"/>
                  </a:lnTo>
                  <a:lnTo>
                    <a:pt x="78" y="10"/>
                  </a:lnTo>
                  <a:lnTo>
                    <a:pt x="78" y="10"/>
                  </a:lnTo>
                  <a:lnTo>
                    <a:pt x="77" y="10"/>
                  </a:lnTo>
                  <a:lnTo>
                    <a:pt x="77" y="10"/>
                  </a:lnTo>
                  <a:lnTo>
                    <a:pt x="77" y="10"/>
                  </a:lnTo>
                  <a:lnTo>
                    <a:pt x="77" y="10"/>
                  </a:lnTo>
                  <a:lnTo>
                    <a:pt x="75" y="10"/>
                  </a:lnTo>
                  <a:lnTo>
                    <a:pt x="75" y="10"/>
                  </a:lnTo>
                  <a:lnTo>
                    <a:pt x="75" y="10"/>
                  </a:lnTo>
                  <a:lnTo>
                    <a:pt x="73" y="10"/>
                  </a:lnTo>
                  <a:lnTo>
                    <a:pt x="73" y="10"/>
                  </a:lnTo>
                  <a:lnTo>
                    <a:pt x="73" y="10"/>
                  </a:lnTo>
                  <a:lnTo>
                    <a:pt x="73" y="10"/>
                  </a:lnTo>
                  <a:lnTo>
                    <a:pt x="72" y="12"/>
                  </a:lnTo>
                  <a:lnTo>
                    <a:pt x="72" y="12"/>
                  </a:lnTo>
                  <a:lnTo>
                    <a:pt x="72" y="12"/>
                  </a:lnTo>
                  <a:lnTo>
                    <a:pt x="70" y="12"/>
                  </a:lnTo>
                  <a:lnTo>
                    <a:pt x="70" y="12"/>
                  </a:lnTo>
                  <a:lnTo>
                    <a:pt x="70" y="12"/>
                  </a:lnTo>
                  <a:lnTo>
                    <a:pt x="70" y="12"/>
                  </a:lnTo>
                  <a:lnTo>
                    <a:pt x="68" y="12"/>
                  </a:lnTo>
                  <a:lnTo>
                    <a:pt x="68" y="12"/>
                  </a:lnTo>
                  <a:lnTo>
                    <a:pt x="68" y="12"/>
                  </a:lnTo>
                  <a:lnTo>
                    <a:pt x="67" y="12"/>
                  </a:lnTo>
                  <a:lnTo>
                    <a:pt x="67" y="12"/>
                  </a:lnTo>
                  <a:lnTo>
                    <a:pt x="67" y="12"/>
                  </a:lnTo>
                  <a:lnTo>
                    <a:pt x="65" y="12"/>
                  </a:lnTo>
                  <a:lnTo>
                    <a:pt x="65" y="12"/>
                  </a:lnTo>
                  <a:lnTo>
                    <a:pt x="65" y="12"/>
                  </a:lnTo>
                  <a:lnTo>
                    <a:pt x="65" y="12"/>
                  </a:lnTo>
                  <a:lnTo>
                    <a:pt x="64" y="12"/>
                  </a:lnTo>
                  <a:lnTo>
                    <a:pt x="64" y="12"/>
                  </a:lnTo>
                  <a:lnTo>
                    <a:pt x="64" y="12"/>
                  </a:lnTo>
                  <a:lnTo>
                    <a:pt x="62" y="12"/>
                  </a:lnTo>
                  <a:lnTo>
                    <a:pt x="62" y="12"/>
                  </a:lnTo>
                  <a:lnTo>
                    <a:pt x="62" y="12"/>
                  </a:lnTo>
                  <a:lnTo>
                    <a:pt x="62" y="12"/>
                  </a:lnTo>
                  <a:lnTo>
                    <a:pt x="60" y="12"/>
                  </a:lnTo>
                  <a:lnTo>
                    <a:pt x="60" y="12"/>
                  </a:lnTo>
                  <a:lnTo>
                    <a:pt x="60" y="12"/>
                  </a:lnTo>
                  <a:lnTo>
                    <a:pt x="59" y="12"/>
                  </a:lnTo>
                  <a:lnTo>
                    <a:pt x="59" y="12"/>
                  </a:lnTo>
                  <a:lnTo>
                    <a:pt x="59" y="12"/>
                  </a:lnTo>
                  <a:lnTo>
                    <a:pt x="57" y="12"/>
                  </a:lnTo>
                  <a:lnTo>
                    <a:pt x="57" y="12"/>
                  </a:lnTo>
                  <a:lnTo>
                    <a:pt x="57" y="12"/>
                  </a:lnTo>
                  <a:lnTo>
                    <a:pt x="57" y="12"/>
                  </a:lnTo>
                  <a:lnTo>
                    <a:pt x="55" y="12"/>
                  </a:lnTo>
                  <a:lnTo>
                    <a:pt x="55" y="12"/>
                  </a:lnTo>
                  <a:lnTo>
                    <a:pt x="55" y="12"/>
                  </a:lnTo>
                  <a:lnTo>
                    <a:pt x="54" y="12"/>
                  </a:lnTo>
                  <a:lnTo>
                    <a:pt x="54" y="12"/>
                  </a:lnTo>
                  <a:lnTo>
                    <a:pt x="54" y="12"/>
                  </a:lnTo>
                  <a:lnTo>
                    <a:pt x="54" y="12"/>
                  </a:lnTo>
                  <a:lnTo>
                    <a:pt x="52" y="12"/>
                  </a:lnTo>
                  <a:lnTo>
                    <a:pt x="52" y="12"/>
                  </a:lnTo>
                  <a:lnTo>
                    <a:pt x="52" y="12"/>
                  </a:lnTo>
                  <a:lnTo>
                    <a:pt x="51" y="12"/>
                  </a:lnTo>
                  <a:lnTo>
                    <a:pt x="51" y="12"/>
                  </a:lnTo>
                  <a:lnTo>
                    <a:pt x="51" y="12"/>
                  </a:lnTo>
                  <a:lnTo>
                    <a:pt x="51" y="14"/>
                  </a:lnTo>
                  <a:lnTo>
                    <a:pt x="49" y="14"/>
                  </a:lnTo>
                  <a:lnTo>
                    <a:pt x="49" y="14"/>
                  </a:lnTo>
                  <a:lnTo>
                    <a:pt x="49" y="14"/>
                  </a:lnTo>
                  <a:lnTo>
                    <a:pt x="47" y="14"/>
                  </a:lnTo>
                  <a:lnTo>
                    <a:pt x="47" y="14"/>
                  </a:lnTo>
                  <a:lnTo>
                    <a:pt x="47" y="14"/>
                  </a:lnTo>
                  <a:lnTo>
                    <a:pt x="46" y="14"/>
                  </a:lnTo>
                  <a:lnTo>
                    <a:pt x="46" y="14"/>
                  </a:lnTo>
                  <a:lnTo>
                    <a:pt x="46" y="14"/>
                  </a:lnTo>
                  <a:lnTo>
                    <a:pt x="46" y="14"/>
                  </a:lnTo>
                  <a:lnTo>
                    <a:pt x="44" y="14"/>
                  </a:lnTo>
                  <a:lnTo>
                    <a:pt x="44" y="14"/>
                  </a:lnTo>
                  <a:lnTo>
                    <a:pt x="44" y="14"/>
                  </a:lnTo>
                  <a:lnTo>
                    <a:pt x="42" y="14"/>
                  </a:lnTo>
                  <a:lnTo>
                    <a:pt x="42" y="14"/>
                  </a:lnTo>
                  <a:lnTo>
                    <a:pt x="42" y="14"/>
                  </a:lnTo>
                  <a:lnTo>
                    <a:pt x="42" y="14"/>
                  </a:lnTo>
                  <a:lnTo>
                    <a:pt x="41" y="14"/>
                  </a:lnTo>
                  <a:lnTo>
                    <a:pt x="41" y="14"/>
                  </a:lnTo>
                  <a:lnTo>
                    <a:pt x="41" y="14"/>
                  </a:lnTo>
                  <a:lnTo>
                    <a:pt x="39" y="14"/>
                  </a:lnTo>
                  <a:lnTo>
                    <a:pt x="39" y="14"/>
                  </a:lnTo>
                  <a:lnTo>
                    <a:pt x="39" y="14"/>
                  </a:lnTo>
                  <a:lnTo>
                    <a:pt x="39" y="14"/>
                  </a:lnTo>
                  <a:lnTo>
                    <a:pt x="38" y="14"/>
                  </a:lnTo>
                  <a:lnTo>
                    <a:pt x="38" y="14"/>
                  </a:lnTo>
                  <a:lnTo>
                    <a:pt x="38" y="14"/>
                  </a:lnTo>
                  <a:lnTo>
                    <a:pt x="36" y="14"/>
                  </a:lnTo>
                  <a:lnTo>
                    <a:pt x="36" y="14"/>
                  </a:lnTo>
                  <a:lnTo>
                    <a:pt x="36" y="14"/>
                  </a:lnTo>
                  <a:lnTo>
                    <a:pt x="34" y="14"/>
                  </a:lnTo>
                  <a:lnTo>
                    <a:pt x="34" y="14"/>
                  </a:lnTo>
                  <a:lnTo>
                    <a:pt x="34" y="14"/>
                  </a:lnTo>
                  <a:lnTo>
                    <a:pt x="34" y="14"/>
                  </a:lnTo>
                  <a:lnTo>
                    <a:pt x="33" y="14"/>
                  </a:lnTo>
                  <a:lnTo>
                    <a:pt x="33" y="14"/>
                  </a:lnTo>
                  <a:lnTo>
                    <a:pt x="33" y="14"/>
                  </a:lnTo>
                  <a:lnTo>
                    <a:pt x="31" y="14"/>
                  </a:lnTo>
                  <a:lnTo>
                    <a:pt x="31" y="14"/>
                  </a:lnTo>
                  <a:lnTo>
                    <a:pt x="31" y="14"/>
                  </a:lnTo>
                  <a:lnTo>
                    <a:pt x="31" y="14"/>
                  </a:lnTo>
                  <a:lnTo>
                    <a:pt x="29" y="14"/>
                  </a:lnTo>
                  <a:lnTo>
                    <a:pt x="29" y="14"/>
                  </a:lnTo>
                  <a:lnTo>
                    <a:pt x="29" y="14"/>
                  </a:lnTo>
                  <a:lnTo>
                    <a:pt x="28" y="14"/>
                  </a:lnTo>
                  <a:lnTo>
                    <a:pt x="28" y="14"/>
                  </a:lnTo>
                  <a:lnTo>
                    <a:pt x="28" y="14"/>
                  </a:lnTo>
                  <a:lnTo>
                    <a:pt x="26" y="14"/>
                  </a:lnTo>
                  <a:lnTo>
                    <a:pt x="26" y="14"/>
                  </a:lnTo>
                  <a:lnTo>
                    <a:pt x="26" y="14"/>
                  </a:lnTo>
                  <a:lnTo>
                    <a:pt x="26" y="14"/>
                  </a:lnTo>
                  <a:lnTo>
                    <a:pt x="25" y="14"/>
                  </a:lnTo>
                  <a:lnTo>
                    <a:pt x="25" y="14"/>
                  </a:lnTo>
                  <a:lnTo>
                    <a:pt x="25" y="14"/>
                  </a:lnTo>
                  <a:lnTo>
                    <a:pt x="23" y="14"/>
                  </a:lnTo>
                  <a:lnTo>
                    <a:pt x="23" y="14"/>
                  </a:lnTo>
                  <a:lnTo>
                    <a:pt x="23" y="14"/>
                  </a:lnTo>
                  <a:lnTo>
                    <a:pt x="23" y="14"/>
                  </a:lnTo>
                  <a:lnTo>
                    <a:pt x="21" y="14"/>
                  </a:lnTo>
                  <a:lnTo>
                    <a:pt x="21" y="14"/>
                  </a:lnTo>
                  <a:lnTo>
                    <a:pt x="21" y="14"/>
                  </a:lnTo>
                  <a:lnTo>
                    <a:pt x="20" y="14"/>
                  </a:lnTo>
                  <a:lnTo>
                    <a:pt x="20" y="14"/>
                  </a:lnTo>
                  <a:lnTo>
                    <a:pt x="20" y="14"/>
                  </a:lnTo>
                  <a:lnTo>
                    <a:pt x="20" y="14"/>
                  </a:lnTo>
                  <a:lnTo>
                    <a:pt x="18" y="14"/>
                  </a:lnTo>
                  <a:lnTo>
                    <a:pt x="18" y="14"/>
                  </a:lnTo>
                  <a:lnTo>
                    <a:pt x="18" y="14"/>
                  </a:lnTo>
                  <a:lnTo>
                    <a:pt x="16" y="15"/>
                  </a:lnTo>
                  <a:lnTo>
                    <a:pt x="16" y="15"/>
                  </a:lnTo>
                  <a:lnTo>
                    <a:pt x="16" y="15"/>
                  </a:lnTo>
                  <a:lnTo>
                    <a:pt x="15" y="15"/>
                  </a:lnTo>
                  <a:lnTo>
                    <a:pt x="15" y="15"/>
                  </a:lnTo>
                  <a:lnTo>
                    <a:pt x="15" y="15"/>
                  </a:lnTo>
                  <a:lnTo>
                    <a:pt x="15" y="15"/>
                  </a:lnTo>
                  <a:lnTo>
                    <a:pt x="13" y="15"/>
                  </a:lnTo>
                  <a:lnTo>
                    <a:pt x="13" y="15"/>
                  </a:lnTo>
                  <a:lnTo>
                    <a:pt x="13" y="15"/>
                  </a:lnTo>
                  <a:lnTo>
                    <a:pt x="11" y="15"/>
                  </a:lnTo>
                  <a:lnTo>
                    <a:pt x="11" y="15"/>
                  </a:lnTo>
                  <a:lnTo>
                    <a:pt x="11" y="15"/>
                  </a:lnTo>
                  <a:lnTo>
                    <a:pt x="11" y="15"/>
                  </a:lnTo>
                  <a:lnTo>
                    <a:pt x="10" y="15"/>
                  </a:lnTo>
                  <a:lnTo>
                    <a:pt x="10" y="15"/>
                  </a:lnTo>
                  <a:lnTo>
                    <a:pt x="10" y="15"/>
                  </a:lnTo>
                  <a:lnTo>
                    <a:pt x="8" y="15"/>
                  </a:lnTo>
                  <a:lnTo>
                    <a:pt x="8" y="15"/>
                  </a:lnTo>
                  <a:lnTo>
                    <a:pt x="8" y="15"/>
                  </a:lnTo>
                  <a:lnTo>
                    <a:pt x="8" y="15"/>
                  </a:lnTo>
                  <a:lnTo>
                    <a:pt x="7" y="15"/>
                  </a:lnTo>
                  <a:lnTo>
                    <a:pt x="7" y="15"/>
                  </a:lnTo>
                  <a:lnTo>
                    <a:pt x="7" y="15"/>
                  </a:lnTo>
                  <a:lnTo>
                    <a:pt x="5" y="15"/>
                  </a:lnTo>
                  <a:lnTo>
                    <a:pt x="5" y="15"/>
                  </a:lnTo>
                  <a:lnTo>
                    <a:pt x="5" y="15"/>
                  </a:lnTo>
                  <a:lnTo>
                    <a:pt x="3" y="15"/>
                  </a:lnTo>
                  <a:lnTo>
                    <a:pt x="3" y="15"/>
                  </a:lnTo>
                  <a:lnTo>
                    <a:pt x="3" y="15"/>
                  </a:lnTo>
                  <a:lnTo>
                    <a:pt x="3" y="15"/>
                  </a:lnTo>
                  <a:lnTo>
                    <a:pt x="2" y="15"/>
                  </a:lnTo>
                  <a:lnTo>
                    <a:pt x="2" y="15"/>
                  </a:lnTo>
                  <a:lnTo>
                    <a:pt x="2" y="15"/>
                  </a:lnTo>
                  <a:lnTo>
                    <a:pt x="0" y="15"/>
                  </a:lnTo>
                  <a:lnTo>
                    <a:pt x="0" y="15"/>
                  </a:lnTo>
                  <a:lnTo>
                    <a:pt x="0" y="15"/>
                  </a:lnTo>
                  <a:lnTo>
                    <a:pt x="0" y="15"/>
                  </a:lnTo>
                </a:path>
              </a:pathLst>
            </a:custGeom>
            <a:noFill/>
            <a:ln w="11160">
              <a:solidFill>
                <a:srgbClr val="000000"/>
              </a:solidFill>
              <a:round/>
            </a:ln>
          </p:spPr>
          <p:style>
            <a:lnRef idx="0"/>
            <a:fillRef idx="0"/>
            <a:effectRef idx="0"/>
            <a:fontRef idx="minor"/>
          </p:style>
          <p:txBody>
            <a:bodyPr lIns="90000" rIns="90000" tIns="-33840" bIns="-33840" anchor="t">
              <a:noAutofit/>
            </a:bodyPr>
            <a:p>
              <a:endParaRPr b="0" lang="en-US" sz="2400" strike="noStrike" u="none">
                <a:solidFill>
                  <a:srgbClr val="003366"/>
                </a:solidFill>
                <a:effectLst/>
                <a:uFillTx/>
                <a:latin typeface="Times New Roman"/>
              </a:endParaRPr>
            </a:p>
          </p:txBody>
        </p:sp>
        <p:sp>
          <p:nvSpPr>
            <p:cNvPr id="887" name=""/>
            <p:cNvSpPr/>
            <p:nvPr/>
          </p:nvSpPr>
          <p:spPr>
            <a:xfrm>
              <a:off x="3441600" y="6178680"/>
              <a:ext cx="187560" cy="357120"/>
            </a:xfrm>
            <a:custGeom>
              <a:avLst/>
              <a:gdLst/>
              <a:ahLst/>
              <a:rect l="l" t="t" r="r" b="b"/>
              <a:pathLst>
                <a:path w="238" h="451">
                  <a:moveTo>
                    <a:pt x="0" y="451"/>
                  </a:moveTo>
                  <a:lnTo>
                    <a:pt x="0" y="16"/>
                  </a:lnTo>
                  <a:lnTo>
                    <a:pt x="2" y="16"/>
                  </a:lnTo>
                  <a:lnTo>
                    <a:pt x="2" y="16"/>
                  </a:lnTo>
                  <a:lnTo>
                    <a:pt x="2" y="16"/>
                  </a:lnTo>
                  <a:lnTo>
                    <a:pt x="3" y="16"/>
                  </a:lnTo>
                  <a:lnTo>
                    <a:pt x="3" y="16"/>
                  </a:lnTo>
                  <a:lnTo>
                    <a:pt x="3" y="16"/>
                  </a:lnTo>
                  <a:lnTo>
                    <a:pt x="3" y="14"/>
                  </a:lnTo>
                  <a:lnTo>
                    <a:pt x="5" y="14"/>
                  </a:lnTo>
                  <a:lnTo>
                    <a:pt x="5" y="14"/>
                  </a:lnTo>
                  <a:lnTo>
                    <a:pt x="5" y="14"/>
                  </a:lnTo>
                  <a:lnTo>
                    <a:pt x="7" y="14"/>
                  </a:lnTo>
                  <a:lnTo>
                    <a:pt x="7" y="14"/>
                  </a:lnTo>
                  <a:lnTo>
                    <a:pt x="7" y="14"/>
                  </a:lnTo>
                  <a:lnTo>
                    <a:pt x="7" y="14"/>
                  </a:lnTo>
                  <a:lnTo>
                    <a:pt x="8" y="14"/>
                  </a:lnTo>
                  <a:lnTo>
                    <a:pt x="8" y="14"/>
                  </a:lnTo>
                  <a:lnTo>
                    <a:pt x="8" y="14"/>
                  </a:lnTo>
                  <a:lnTo>
                    <a:pt x="10" y="14"/>
                  </a:lnTo>
                  <a:lnTo>
                    <a:pt x="10" y="14"/>
                  </a:lnTo>
                  <a:lnTo>
                    <a:pt x="10" y="14"/>
                  </a:lnTo>
                  <a:lnTo>
                    <a:pt x="11" y="14"/>
                  </a:lnTo>
                  <a:lnTo>
                    <a:pt x="11" y="14"/>
                  </a:lnTo>
                  <a:lnTo>
                    <a:pt x="11" y="14"/>
                  </a:lnTo>
                  <a:lnTo>
                    <a:pt x="11" y="14"/>
                  </a:lnTo>
                  <a:lnTo>
                    <a:pt x="13" y="14"/>
                  </a:lnTo>
                  <a:lnTo>
                    <a:pt x="13" y="14"/>
                  </a:lnTo>
                  <a:lnTo>
                    <a:pt x="13" y="14"/>
                  </a:lnTo>
                  <a:lnTo>
                    <a:pt x="15" y="14"/>
                  </a:lnTo>
                  <a:lnTo>
                    <a:pt x="15" y="14"/>
                  </a:lnTo>
                  <a:lnTo>
                    <a:pt x="15" y="14"/>
                  </a:lnTo>
                  <a:lnTo>
                    <a:pt x="15" y="14"/>
                  </a:lnTo>
                  <a:lnTo>
                    <a:pt x="16" y="14"/>
                  </a:lnTo>
                  <a:lnTo>
                    <a:pt x="16" y="14"/>
                  </a:lnTo>
                  <a:lnTo>
                    <a:pt x="16" y="14"/>
                  </a:lnTo>
                  <a:lnTo>
                    <a:pt x="18" y="14"/>
                  </a:lnTo>
                  <a:lnTo>
                    <a:pt x="18" y="14"/>
                  </a:lnTo>
                  <a:lnTo>
                    <a:pt x="18" y="14"/>
                  </a:lnTo>
                  <a:lnTo>
                    <a:pt x="18"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4" y="12"/>
                  </a:lnTo>
                  <a:lnTo>
                    <a:pt x="36" y="12"/>
                  </a:lnTo>
                  <a:lnTo>
                    <a:pt x="36" y="12"/>
                  </a:lnTo>
                  <a:lnTo>
                    <a:pt x="36" y="12"/>
                  </a:lnTo>
                  <a:lnTo>
                    <a:pt x="38" y="12"/>
                  </a:lnTo>
                  <a:lnTo>
                    <a:pt x="38" y="12"/>
                  </a:lnTo>
                  <a:lnTo>
                    <a:pt x="38" y="12"/>
                  </a:lnTo>
                  <a:lnTo>
                    <a:pt x="38"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6" y="12"/>
                  </a:lnTo>
                  <a:lnTo>
                    <a:pt x="47" y="12"/>
                  </a:lnTo>
                  <a:lnTo>
                    <a:pt x="47" y="12"/>
                  </a:lnTo>
                  <a:lnTo>
                    <a:pt x="47" y="12"/>
                  </a:lnTo>
                  <a:lnTo>
                    <a:pt x="49" y="12"/>
                  </a:lnTo>
                  <a:lnTo>
                    <a:pt x="49" y="12"/>
                  </a:lnTo>
                  <a:lnTo>
                    <a:pt x="49" y="12"/>
                  </a:lnTo>
                  <a:lnTo>
                    <a:pt x="49" y="12"/>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0" y="12"/>
                  </a:lnTo>
                  <a:lnTo>
                    <a:pt x="62" y="12"/>
                  </a:lnTo>
                  <a:lnTo>
                    <a:pt x="62" y="12"/>
                  </a:lnTo>
                  <a:lnTo>
                    <a:pt x="62" y="12"/>
                  </a:lnTo>
                  <a:lnTo>
                    <a:pt x="64" y="12"/>
                  </a:lnTo>
                  <a:lnTo>
                    <a:pt x="64" y="12"/>
                  </a:lnTo>
                  <a:lnTo>
                    <a:pt x="64" y="11"/>
                  </a:lnTo>
                  <a:lnTo>
                    <a:pt x="65" y="11"/>
                  </a:lnTo>
                  <a:lnTo>
                    <a:pt x="65" y="11"/>
                  </a:lnTo>
                  <a:lnTo>
                    <a:pt x="65" y="11"/>
                  </a:lnTo>
                  <a:lnTo>
                    <a:pt x="65" y="11"/>
                  </a:lnTo>
                  <a:lnTo>
                    <a:pt x="67" y="11"/>
                  </a:lnTo>
                  <a:lnTo>
                    <a:pt x="67" y="11"/>
                  </a:lnTo>
                  <a:lnTo>
                    <a:pt x="67" y="11"/>
                  </a:lnTo>
                  <a:lnTo>
                    <a:pt x="68" y="11"/>
                  </a:lnTo>
                  <a:lnTo>
                    <a:pt x="68" y="11"/>
                  </a:lnTo>
                  <a:lnTo>
                    <a:pt x="68" y="11"/>
                  </a:lnTo>
                  <a:lnTo>
                    <a:pt x="68" y="11"/>
                  </a:lnTo>
                  <a:lnTo>
                    <a:pt x="70" y="11"/>
                  </a:lnTo>
                  <a:lnTo>
                    <a:pt x="70" y="11"/>
                  </a:lnTo>
                  <a:lnTo>
                    <a:pt x="70" y="11"/>
                  </a:lnTo>
                  <a:lnTo>
                    <a:pt x="72" y="11"/>
                  </a:lnTo>
                  <a:lnTo>
                    <a:pt x="72" y="11"/>
                  </a:lnTo>
                  <a:lnTo>
                    <a:pt x="72" y="11"/>
                  </a:lnTo>
                  <a:lnTo>
                    <a:pt x="73" y="11"/>
                  </a:lnTo>
                  <a:lnTo>
                    <a:pt x="73" y="11"/>
                  </a:lnTo>
                  <a:lnTo>
                    <a:pt x="73" y="11"/>
                  </a:lnTo>
                  <a:lnTo>
                    <a:pt x="73" y="11"/>
                  </a:lnTo>
                  <a:lnTo>
                    <a:pt x="75" y="11"/>
                  </a:lnTo>
                  <a:lnTo>
                    <a:pt x="75" y="11"/>
                  </a:lnTo>
                  <a:lnTo>
                    <a:pt x="75" y="11"/>
                  </a:lnTo>
                  <a:lnTo>
                    <a:pt x="77" y="11"/>
                  </a:lnTo>
                  <a:lnTo>
                    <a:pt x="77" y="11"/>
                  </a:lnTo>
                  <a:lnTo>
                    <a:pt x="77" y="11"/>
                  </a:lnTo>
                  <a:lnTo>
                    <a:pt x="77" y="11"/>
                  </a:lnTo>
                  <a:lnTo>
                    <a:pt x="78" y="11"/>
                  </a:lnTo>
                  <a:lnTo>
                    <a:pt x="78" y="11"/>
                  </a:lnTo>
                  <a:lnTo>
                    <a:pt x="78" y="11"/>
                  </a:lnTo>
                  <a:lnTo>
                    <a:pt x="80" y="11"/>
                  </a:lnTo>
                  <a:lnTo>
                    <a:pt x="80" y="11"/>
                  </a:lnTo>
                  <a:lnTo>
                    <a:pt x="80" y="11"/>
                  </a:lnTo>
                  <a:lnTo>
                    <a:pt x="80" y="11"/>
                  </a:lnTo>
                  <a:lnTo>
                    <a:pt x="81" y="11"/>
                  </a:lnTo>
                  <a:lnTo>
                    <a:pt x="81" y="11"/>
                  </a:lnTo>
                  <a:lnTo>
                    <a:pt x="81" y="11"/>
                  </a:lnTo>
                  <a:lnTo>
                    <a:pt x="83" y="11"/>
                  </a:lnTo>
                  <a:lnTo>
                    <a:pt x="83" y="11"/>
                  </a:lnTo>
                  <a:lnTo>
                    <a:pt x="83" y="11"/>
                  </a:lnTo>
                  <a:lnTo>
                    <a:pt x="85" y="11"/>
                  </a:lnTo>
                  <a:lnTo>
                    <a:pt x="85" y="11"/>
                  </a:lnTo>
                  <a:lnTo>
                    <a:pt x="85" y="11"/>
                  </a:lnTo>
                  <a:lnTo>
                    <a:pt x="85" y="11"/>
                  </a:lnTo>
                  <a:lnTo>
                    <a:pt x="86" y="11"/>
                  </a:lnTo>
                  <a:lnTo>
                    <a:pt x="86" y="11"/>
                  </a:lnTo>
                  <a:lnTo>
                    <a:pt x="86" y="11"/>
                  </a:lnTo>
                  <a:lnTo>
                    <a:pt x="88" y="11"/>
                  </a:lnTo>
                  <a:lnTo>
                    <a:pt x="88" y="11"/>
                  </a:lnTo>
                  <a:lnTo>
                    <a:pt x="88" y="11"/>
                  </a:lnTo>
                  <a:lnTo>
                    <a:pt x="88" y="11"/>
                  </a:lnTo>
                  <a:lnTo>
                    <a:pt x="90" y="11"/>
                  </a:lnTo>
                  <a:lnTo>
                    <a:pt x="90" y="11"/>
                  </a:lnTo>
                  <a:lnTo>
                    <a:pt x="90" y="11"/>
                  </a:lnTo>
                  <a:lnTo>
                    <a:pt x="91" y="11"/>
                  </a:lnTo>
                  <a:lnTo>
                    <a:pt x="91" y="11"/>
                  </a:lnTo>
                  <a:lnTo>
                    <a:pt x="91" y="11"/>
                  </a:lnTo>
                  <a:lnTo>
                    <a:pt x="91" y="11"/>
                  </a:lnTo>
                  <a:lnTo>
                    <a:pt x="93" y="11"/>
                  </a:lnTo>
                  <a:lnTo>
                    <a:pt x="93" y="11"/>
                  </a:lnTo>
                  <a:lnTo>
                    <a:pt x="93" y="11"/>
                  </a:lnTo>
                  <a:lnTo>
                    <a:pt x="94" y="11"/>
                  </a:lnTo>
                  <a:lnTo>
                    <a:pt x="94" y="11"/>
                  </a:lnTo>
                  <a:lnTo>
                    <a:pt x="94" y="11"/>
                  </a:lnTo>
                  <a:lnTo>
                    <a:pt x="96" y="9"/>
                  </a:lnTo>
                  <a:lnTo>
                    <a:pt x="96" y="9"/>
                  </a:lnTo>
                  <a:lnTo>
                    <a:pt x="96" y="9"/>
                  </a:lnTo>
                  <a:lnTo>
                    <a:pt x="96" y="9"/>
                  </a:lnTo>
                  <a:lnTo>
                    <a:pt x="98" y="9"/>
                  </a:lnTo>
                  <a:lnTo>
                    <a:pt x="98" y="9"/>
                  </a:lnTo>
                  <a:lnTo>
                    <a:pt x="98" y="9"/>
                  </a:lnTo>
                  <a:lnTo>
                    <a:pt x="99" y="9"/>
                  </a:lnTo>
                  <a:lnTo>
                    <a:pt x="99" y="9"/>
                  </a:lnTo>
                  <a:lnTo>
                    <a:pt x="99" y="9"/>
                  </a:lnTo>
                  <a:lnTo>
                    <a:pt x="99"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1"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9"/>
                  </a:lnTo>
                  <a:lnTo>
                    <a:pt x="122"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0"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2" y="7"/>
                  </a:lnTo>
                  <a:lnTo>
                    <a:pt x="143" y="7"/>
                  </a:lnTo>
                  <a:lnTo>
                    <a:pt x="143" y="5"/>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3"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4"/>
                  </a:lnTo>
                  <a:lnTo>
                    <a:pt x="174" y="4"/>
                  </a:lnTo>
                  <a:lnTo>
                    <a:pt x="176" y="4"/>
                  </a:lnTo>
                  <a:lnTo>
                    <a:pt x="176" y="4"/>
                  </a:lnTo>
                  <a:lnTo>
                    <a:pt x="176" y="4"/>
                  </a:lnTo>
                  <a:lnTo>
                    <a:pt x="177" y="4"/>
                  </a:lnTo>
                  <a:lnTo>
                    <a:pt x="177" y="4"/>
                  </a:lnTo>
                  <a:lnTo>
                    <a:pt x="177" y="4"/>
                  </a:lnTo>
                  <a:lnTo>
                    <a:pt x="177" y="4"/>
                  </a:lnTo>
                  <a:lnTo>
                    <a:pt x="179" y="4"/>
                  </a:lnTo>
                  <a:lnTo>
                    <a:pt x="179" y="4"/>
                  </a:lnTo>
                  <a:lnTo>
                    <a:pt x="179" y="4"/>
                  </a:lnTo>
                  <a:lnTo>
                    <a:pt x="181" y="4"/>
                  </a:lnTo>
                  <a:lnTo>
                    <a:pt x="181" y="4"/>
                  </a:lnTo>
                  <a:lnTo>
                    <a:pt x="181" y="4"/>
                  </a:lnTo>
                  <a:lnTo>
                    <a:pt x="181" y="4"/>
                  </a:lnTo>
                  <a:lnTo>
                    <a:pt x="182" y="4"/>
                  </a:lnTo>
                  <a:lnTo>
                    <a:pt x="182" y="4"/>
                  </a:lnTo>
                  <a:lnTo>
                    <a:pt x="182" y="4"/>
                  </a:lnTo>
                  <a:lnTo>
                    <a:pt x="184" y="4"/>
                  </a:lnTo>
                  <a:lnTo>
                    <a:pt x="184" y="4"/>
                  </a:lnTo>
                  <a:lnTo>
                    <a:pt x="184" y="4"/>
                  </a:lnTo>
                  <a:lnTo>
                    <a:pt x="184"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5" y="4"/>
                  </a:lnTo>
                  <a:lnTo>
                    <a:pt x="195" y="4"/>
                  </a:lnTo>
                  <a:lnTo>
                    <a:pt x="195" y="4"/>
                  </a:lnTo>
                  <a:lnTo>
                    <a:pt x="197" y="4"/>
                  </a:lnTo>
                  <a:lnTo>
                    <a:pt x="197" y="4"/>
                  </a:lnTo>
                  <a:lnTo>
                    <a:pt x="197" y="4"/>
                  </a:lnTo>
                  <a:lnTo>
                    <a:pt x="197" y="4"/>
                  </a:lnTo>
                  <a:lnTo>
                    <a:pt x="199" y="4"/>
                  </a:lnTo>
                  <a:lnTo>
                    <a:pt x="199" y="4"/>
                  </a:lnTo>
                  <a:lnTo>
                    <a:pt x="199" y="4"/>
                  </a:lnTo>
                  <a:lnTo>
                    <a:pt x="200" y="2"/>
                  </a:lnTo>
                  <a:lnTo>
                    <a:pt x="200" y="2"/>
                  </a:lnTo>
                  <a:lnTo>
                    <a:pt x="200" y="2"/>
                  </a:lnTo>
                  <a:lnTo>
                    <a:pt x="200" y="2"/>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5" y="0"/>
                  </a:lnTo>
                  <a:lnTo>
                    <a:pt x="217" y="0"/>
                  </a:lnTo>
                  <a:lnTo>
                    <a:pt x="217" y="0"/>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0"/>
                  </a:lnTo>
                  <a:lnTo>
                    <a:pt x="238" y="0"/>
                  </a:lnTo>
                  <a:lnTo>
                    <a:pt x="238" y="451"/>
                  </a:lnTo>
                  <a:lnTo>
                    <a:pt x="238" y="451"/>
                  </a:lnTo>
                  <a:lnTo>
                    <a:pt x="238" y="451"/>
                  </a:lnTo>
                  <a:lnTo>
                    <a:pt x="236" y="451"/>
                  </a:lnTo>
                  <a:lnTo>
                    <a:pt x="236" y="451"/>
                  </a:lnTo>
                  <a:lnTo>
                    <a:pt x="236" y="451"/>
                  </a:lnTo>
                  <a:lnTo>
                    <a:pt x="234" y="451"/>
                  </a:lnTo>
                  <a:lnTo>
                    <a:pt x="234" y="451"/>
                  </a:lnTo>
                  <a:lnTo>
                    <a:pt x="234" y="451"/>
                  </a:lnTo>
                  <a:lnTo>
                    <a:pt x="234" y="451"/>
                  </a:lnTo>
                  <a:lnTo>
                    <a:pt x="233" y="451"/>
                  </a:lnTo>
                  <a:lnTo>
                    <a:pt x="233" y="451"/>
                  </a:lnTo>
                  <a:lnTo>
                    <a:pt x="233" y="451"/>
                  </a:lnTo>
                  <a:lnTo>
                    <a:pt x="231" y="451"/>
                  </a:lnTo>
                  <a:lnTo>
                    <a:pt x="231" y="451"/>
                  </a:lnTo>
                  <a:lnTo>
                    <a:pt x="231" y="451"/>
                  </a:lnTo>
                  <a:lnTo>
                    <a:pt x="231" y="451"/>
                  </a:lnTo>
                  <a:lnTo>
                    <a:pt x="230" y="451"/>
                  </a:lnTo>
                  <a:lnTo>
                    <a:pt x="230" y="451"/>
                  </a:lnTo>
                  <a:lnTo>
                    <a:pt x="230" y="451"/>
                  </a:lnTo>
                  <a:lnTo>
                    <a:pt x="228" y="451"/>
                  </a:lnTo>
                  <a:lnTo>
                    <a:pt x="228" y="451"/>
                  </a:lnTo>
                  <a:lnTo>
                    <a:pt x="228" y="451"/>
                  </a:lnTo>
                  <a:lnTo>
                    <a:pt x="226" y="451"/>
                  </a:lnTo>
                  <a:lnTo>
                    <a:pt x="226" y="451"/>
                  </a:lnTo>
                  <a:lnTo>
                    <a:pt x="226" y="451"/>
                  </a:lnTo>
                  <a:lnTo>
                    <a:pt x="226" y="451"/>
                  </a:lnTo>
                  <a:lnTo>
                    <a:pt x="225" y="451"/>
                  </a:lnTo>
                  <a:lnTo>
                    <a:pt x="225" y="451"/>
                  </a:lnTo>
                  <a:lnTo>
                    <a:pt x="225" y="451"/>
                  </a:lnTo>
                  <a:lnTo>
                    <a:pt x="223" y="451"/>
                  </a:lnTo>
                  <a:lnTo>
                    <a:pt x="223" y="451"/>
                  </a:lnTo>
                  <a:lnTo>
                    <a:pt x="223" y="451"/>
                  </a:lnTo>
                  <a:lnTo>
                    <a:pt x="223" y="451"/>
                  </a:lnTo>
                  <a:lnTo>
                    <a:pt x="221" y="451"/>
                  </a:lnTo>
                  <a:lnTo>
                    <a:pt x="221" y="451"/>
                  </a:lnTo>
                  <a:lnTo>
                    <a:pt x="221" y="451"/>
                  </a:lnTo>
                  <a:lnTo>
                    <a:pt x="220" y="451"/>
                  </a:lnTo>
                  <a:lnTo>
                    <a:pt x="220" y="451"/>
                  </a:lnTo>
                  <a:lnTo>
                    <a:pt x="220" y="451"/>
                  </a:lnTo>
                  <a:lnTo>
                    <a:pt x="220" y="451"/>
                  </a:lnTo>
                  <a:lnTo>
                    <a:pt x="218" y="451"/>
                  </a:lnTo>
                  <a:lnTo>
                    <a:pt x="218" y="451"/>
                  </a:lnTo>
                  <a:lnTo>
                    <a:pt x="218" y="451"/>
                  </a:lnTo>
                  <a:lnTo>
                    <a:pt x="217" y="451"/>
                  </a:lnTo>
                  <a:lnTo>
                    <a:pt x="217" y="451"/>
                  </a:lnTo>
                  <a:lnTo>
                    <a:pt x="217" y="451"/>
                  </a:lnTo>
                  <a:lnTo>
                    <a:pt x="215" y="451"/>
                  </a:lnTo>
                  <a:lnTo>
                    <a:pt x="215" y="451"/>
                  </a:lnTo>
                  <a:lnTo>
                    <a:pt x="215" y="451"/>
                  </a:lnTo>
                  <a:lnTo>
                    <a:pt x="215" y="451"/>
                  </a:lnTo>
                  <a:lnTo>
                    <a:pt x="213" y="451"/>
                  </a:lnTo>
                  <a:lnTo>
                    <a:pt x="213" y="451"/>
                  </a:lnTo>
                  <a:lnTo>
                    <a:pt x="213" y="451"/>
                  </a:lnTo>
                  <a:lnTo>
                    <a:pt x="212" y="451"/>
                  </a:lnTo>
                  <a:lnTo>
                    <a:pt x="212" y="451"/>
                  </a:lnTo>
                  <a:lnTo>
                    <a:pt x="212" y="451"/>
                  </a:lnTo>
                  <a:lnTo>
                    <a:pt x="212" y="451"/>
                  </a:lnTo>
                  <a:lnTo>
                    <a:pt x="210" y="451"/>
                  </a:lnTo>
                  <a:lnTo>
                    <a:pt x="210" y="451"/>
                  </a:lnTo>
                  <a:lnTo>
                    <a:pt x="210" y="451"/>
                  </a:lnTo>
                  <a:lnTo>
                    <a:pt x="208" y="451"/>
                  </a:lnTo>
                  <a:lnTo>
                    <a:pt x="208" y="451"/>
                  </a:lnTo>
                  <a:lnTo>
                    <a:pt x="208" y="451"/>
                  </a:lnTo>
                  <a:lnTo>
                    <a:pt x="208" y="451"/>
                  </a:lnTo>
                  <a:lnTo>
                    <a:pt x="207" y="451"/>
                  </a:lnTo>
                  <a:lnTo>
                    <a:pt x="207" y="451"/>
                  </a:lnTo>
                  <a:lnTo>
                    <a:pt x="207" y="451"/>
                  </a:lnTo>
                  <a:lnTo>
                    <a:pt x="205" y="451"/>
                  </a:lnTo>
                  <a:lnTo>
                    <a:pt x="205" y="451"/>
                  </a:lnTo>
                  <a:lnTo>
                    <a:pt x="205" y="451"/>
                  </a:lnTo>
                  <a:lnTo>
                    <a:pt x="204" y="451"/>
                  </a:lnTo>
                  <a:lnTo>
                    <a:pt x="204" y="451"/>
                  </a:lnTo>
                  <a:lnTo>
                    <a:pt x="204" y="451"/>
                  </a:lnTo>
                  <a:lnTo>
                    <a:pt x="204" y="451"/>
                  </a:lnTo>
                  <a:lnTo>
                    <a:pt x="202" y="451"/>
                  </a:lnTo>
                  <a:lnTo>
                    <a:pt x="202" y="451"/>
                  </a:lnTo>
                  <a:lnTo>
                    <a:pt x="202" y="451"/>
                  </a:lnTo>
                  <a:lnTo>
                    <a:pt x="200" y="451"/>
                  </a:lnTo>
                  <a:lnTo>
                    <a:pt x="200" y="451"/>
                  </a:lnTo>
                  <a:lnTo>
                    <a:pt x="200" y="451"/>
                  </a:lnTo>
                  <a:lnTo>
                    <a:pt x="200" y="451"/>
                  </a:lnTo>
                  <a:lnTo>
                    <a:pt x="199" y="451"/>
                  </a:lnTo>
                  <a:lnTo>
                    <a:pt x="199" y="451"/>
                  </a:lnTo>
                  <a:lnTo>
                    <a:pt x="199" y="451"/>
                  </a:lnTo>
                  <a:lnTo>
                    <a:pt x="197" y="451"/>
                  </a:lnTo>
                  <a:lnTo>
                    <a:pt x="197" y="451"/>
                  </a:lnTo>
                  <a:lnTo>
                    <a:pt x="197" y="451"/>
                  </a:lnTo>
                  <a:lnTo>
                    <a:pt x="197" y="451"/>
                  </a:lnTo>
                  <a:lnTo>
                    <a:pt x="195" y="451"/>
                  </a:lnTo>
                  <a:lnTo>
                    <a:pt x="195" y="451"/>
                  </a:lnTo>
                  <a:lnTo>
                    <a:pt x="195" y="451"/>
                  </a:lnTo>
                  <a:lnTo>
                    <a:pt x="194" y="451"/>
                  </a:lnTo>
                  <a:lnTo>
                    <a:pt x="194" y="451"/>
                  </a:lnTo>
                  <a:lnTo>
                    <a:pt x="194" y="451"/>
                  </a:lnTo>
                  <a:lnTo>
                    <a:pt x="192" y="451"/>
                  </a:lnTo>
                  <a:lnTo>
                    <a:pt x="192" y="451"/>
                  </a:lnTo>
                  <a:lnTo>
                    <a:pt x="192" y="451"/>
                  </a:lnTo>
                  <a:lnTo>
                    <a:pt x="192" y="451"/>
                  </a:lnTo>
                  <a:lnTo>
                    <a:pt x="191" y="451"/>
                  </a:lnTo>
                  <a:lnTo>
                    <a:pt x="191" y="451"/>
                  </a:lnTo>
                  <a:lnTo>
                    <a:pt x="191" y="451"/>
                  </a:lnTo>
                  <a:lnTo>
                    <a:pt x="189" y="451"/>
                  </a:lnTo>
                  <a:lnTo>
                    <a:pt x="189" y="451"/>
                  </a:lnTo>
                  <a:lnTo>
                    <a:pt x="189" y="451"/>
                  </a:lnTo>
                  <a:lnTo>
                    <a:pt x="189" y="451"/>
                  </a:lnTo>
                  <a:lnTo>
                    <a:pt x="187" y="451"/>
                  </a:lnTo>
                  <a:lnTo>
                    <a:pt x="187" y="451"/>
                  </a:lnTo>
                  <a:lnTo>
                    <a:pt x="187" y="451"/>
                  </a:lnTo>
                  <a:lnTo>
                    <a:pt x="186" y="451"/>
                  </a:lnTo>
                  <a:lnTo>
                    <a:pt x="186" y="451"/>
                  </a:lnTo>
                  <a:lnTo>
                    <a:pt x="186" y="451"/>
                  </a:lnTo>
                  <a:lnTo>
                    <a:pt x="184" y="451"/>
                  </a:lnTo>
                  <a:lnTo>
                    <a:pt x="184" y="451"/>
                  </a:lnTo>
                  <a:lnTo>
                    <a:pt x="184" y="451"/>
                  </a:lnTo>
                  <a:lnTo>
                    <a:pt x="184" y="451"/>
                  </a:lnTo>
                  <a:lnTo>
                    <a:pt x="182" y="451"/>
                  </a:lnTo>
                  <a:lnTo>
                    <a:pt x="182" y="451"/>
                  </a:lnTo>
                  <a:lnTo>
                    <a:pt x="182" y="451"/>
                  </a:lnTo>
                  <a:lnTo>
                    <a:pt x="181" y="451"/>
                  </a:lnTo>
                  <a:lnTo>
                    <a:pt x="181" y="451"/>
                  </a:lnTo>
                  <a:lnTo>
                    <a:pt x="181" y="451"/>
                  </a:lnTo>
                  <a:lnTo>
                    <a:pt x="181" y="451"/>
                  </a:lnTo>
                  <a:lnTo>
                    <a:pt x="179" y="451"/>
                  </a:lnTo>
                  <a:lnTo>
                    <a:pt x="179" y="451"/>
                  </a:lnTo>
                  <a:lnTo>
                    <a:pt x="179" y="451"/>
                  </a:lnTo>
                  <a:lnTo>
                    <a:pt x="177" y="451"/>
                  </a:lnTo>
                  <a:lnTo>
                    <a:pt x="177" y="451"/>
                  </a:lnTo>
                  <a:lnTo>
                    <a:pt x="177" y="451"/>
                  </a:lnTo>
                  <a:lnTo>
                    <a:pt x="177" y="451"/>
                  </a:lnTo>
                  <a:lnTo>
                    <a:pt x="176" y="451"/>
                  </a:lnTo>
                  <a:lnTo>
                    <a:pt x="176" y="451"/>
                  </a:lnTo>
                  <a:lnTo>
                    <a:pt x="176" y="451"/>
                  </a:lnTo>
                  <a:lnTo>
                    <a:pt x="174" y="451"/>
                  </a:lnTo>
                  <a:lnTo>
                    <a:pt x="174" y="451"/>
                  </a:lnTo>
                  <a:lnTo>
                    <a:pt x="174" y="451"/>
                  </a:lnTo>
                  <a:lnTo>
                    <a:pt x="173" y="451"/>
                  </a:lnTo>
                  <a:lnTo>
                    <a:pt x="173" y="451"/>
                  </a:lnTo>
                  <a:lnTo>
                    <a:pt x="173" y="451"/>
                  </a:lnTo>
                  <a:lnTo>
                    <a:pt x="173" y="451"/>
                  </a:lnTo>
                  <a:lnTo>
                    <a:pt x="171" y="451"/>
                  </a:lnTo>
                  <a:lnTo>
                    <a:pt x="171" y="451"/>
                  </a:lnTo>
                  <a:lnTo>
                    <a:pt x="171" y="451"/>
                  </a:lnTo>
                  <a:lnTo>
                    <a:pt x="169" y="451"/>
                  </a:lnTo>
                  <a:lnTo>
                    <a:pt x="169" y="451"/>
                  </a:lnTo>
                  <a:lnTo>
                    <a:pt x="169" y="451"/>
                  </a:lnTo>
                  <a:lnTo>
                    <a:pt x="169" y="451"/>
                  </a:lnTo>
                  <a:lnTo>
                    <a:pt x="168" y="451"/>
                  </a:lnTo>
                  <a:lnTo>
                    <a:pt x="168" y="451"/>
                  </a:lnTo>
                  <a:lnTo>
                    <a:pt x="168" y="451"/>
                  </a:lnTo>
                  <a:lnTo>
                    <a:pt x="166" y="451"/>
                  </a:lnTo>
                  <a:lnTo>
                    <a:pt x="166" y="451"/>
                  </a:lnTo>
                  <a:lnTo>
                    <a:pt x="166" y="451"/>
                  </a:lnTo>
                  <a:lnTo>
                    <a:pt x="166" y="451"/>
                  </a:lnTo>
                  <a:lnTo>
                    <a:pt x="164" y="451"/>
                  </a:lnTo>
                  <a:lnTo>
                    <a:pt x="164" y="451"/>
                  </a:lnTo>
                  <a:lnTo>
                    <a:pt x="164" y="451"/>
                  </a:lnTo>
                  <a:lnTo>
                    <a:pt x="163" y="451"/>
                  </a:lnTo>
                  <a:lnTo>
                    <a:pt x="163" y="451"/>
                  </a:lnTo>
                  <a:lnTo>
                    <a:pt x="163" y="451"/>
                  </a:lnTo>
                  <a:lnTo>
                    <a:pt x="161" y="451"/>
                  </a:lnTo>
                  <a:lnTo>
                    <a:pt x="161" y="451"/>
                  </a:lnTo>
                  <a:lnTo>
                    <a:pt x="161" y="451"/>
                  </a:lnTo>
                  <a:lnTo>
                    <a:pt x="161" y="451"/>
                  </a:lnTo>
                  <a:lnTo>
                    <a:pt x="160" y="451"/>
                  </a:lnTo>
                  <a:lnTo>
                    <a:pt x="160" y="451"/>
                  </a:lnTo>
                  <a:lnTo>
                    <a:pt x="160" y="451"/>
                  </a:lnTo>
                  <a:lnTo>
                    <a:pt x="158" y="451"/>
                  </a:lnTo>
                  <a:lnTo>
                    <a:pt x="158" y="451"/>
                  </a:lnTo>
                  <a:lnTo>
                    <a:pt x="158" y="451"/>
                  </a:lnTo>
                  <a:lnTo>
                    <a:pt x="158" y="451"/>
                  </a:lnTo>
                  <a:lnTo>
                    <a:pt x="156" y="451"/>
                  </a:lnTo>
                  <a:lnTo>
                    <a:pt x="156" y="451"/>
                  </a:lnTo>
                  <a:lnTo>
                    <a:pt x="156" y="451"/>
                  </a:lnTo>
                  <a:lnTo>
                    <a:pt x="155" y="451"/>
                  </a:lnTo>
                  <a:lnTo>
                    <a:pt x="155" y="451"/>
                  </a:lnTo>
                  <a:lnTo>
                    <a:pt x="155" y="451"/>
                  </a:lnTo>
                  <a:lnTo>
                    <a:pt x="153" y="451"/>
                  </a:lnTo>
                  <a:lnTo>
                    <a:pt x="153" y="451"/>
                  </a:lnTo>
                  <a:lnTo>
                    <a:pt x="153" y="451"/>
                  </a:lnTo>
                  <a:lnTo>
                    <a:pt x="153" y="451"/>
                  </a:lnTo>
                  <a:lnTo>
                    <a:pt x="151" y="451"/>
                  </a:lnTo>
                  <a:lnTo>
                    <a:pt x="151" y="451"/>
                  </a:lnTo>
                  <a:lnTo>
                    <a:pt x="151" y="451"/>
                  </a:lnTo>
                  <a:lnTo>
                    <a:pt x="150" y="451"/>
                  </a:lnTo>
                  <a:lnTo>
                    <a:pt x="150" y="451"/>
                  </a:lnTo>
                  <a:lnTo>
                    <a:pt x="150" y="451"/>
                  </a:lnTo>
                  <a:lnTo>
                    <a:pt x="150" y="451"/>
                  </a:lnTo>
                  <a:lnTo>
                    <a:pt x="148" y="451"/>
                  </a:lnTo>
                  <a:lnTo>
                    <a:pt x="148" y="451"/>
                  </a:lnTo>
                  <a:lnTo>
                    <a:pt x="148" y="451"/>
                  </a:lnTo>
                  <a:lnTo>
                    <a:pt x="147" y="451"/>
                  </a:lnTo>
                  <a:lnTo>
                    <a:pt x="147" y="451"/>
                  </a:lnTo>
                  <a:lnTo>
                    <a:pt x="147" y="451"/>
                  </a:lnTo>
                  <a:lnTo>
                    <a:pt x="147" y="451"/>
                  </a:lnTo>
                  <a:lnTo>
                    <a:pt x="145" y="451"/>
                  </a:lnTo>
                  <a:lnTo>
                    <a:pt x="145" y="451"/>
                  </a:lnTo>
                  <a:lnTo>
                    <a:pt x="145" y="451"/>
                  </a:lnTo>
                  <a:lnTo>
                    <a:pt x="143" y="451"/>
                  </a:lnTo>
                  <a:lnTo>
                    <a:pt x="143" y="451"/>
                  </a:lnTo>
                  <a:lnTo>
                    <a:pt x="143" y="451"/>
                  </a:lnTo>
                  <a:lnTo>
                    <a:pt x="142" y="451"/>
                  </a:lnTo>
                  <a:lnTo>
                    <a:pt x="142" y="451"/>
                  </a:lnTo>
                  <a:lnTo>
                    <a:pt x="142" y="451"/>
                  </a:lnTo>
                  <a:lnTo>
                    <a:pt x="142" y="451"/>
                  </a:lnTo>
                  <a:lnTo>
                    <a:pt x="140" y="451"/>
                  </a:lnTo>
                  <a:lnTo>
                    <a:pt x="140" y="451"/>
                  </a:lnTo>
                  <a:lnTo>
                    <a:pt x="140" y="451"/>
                  </a:lnTo>
                  <a:lnTo>
                    <a:pt x="138" y="451"/>
                  </a:lnTo>
                  <a:lnTo>
                    <a:pt x="138" y="451"/>
                  </a:lnTo>
                  <a:lnTo>
                    <a:pt x="138" y="451"/>
                  </a:lnTo>
                  <a:lnTo>
                    <a:pt x="138" y="451"/>
                  </a:lnTo>
                  <a:lnTo>
                    <a:pt x="137" y="451"/>
                  </a:lnTo>
                  <a:lnTo>
                    <a:pt x="137" y="451"/>
                  </a:lnTo>
                  <a:lnTo>
                    <a:pt x="137" y="451"/>
                  </a:lnTo>
                  <a:lnTo>
                    <a:pt x="135" y="451"/>
                  </a:lnTo>
                  <a:lnTo>
                    <a:pt x="135" y="451"/>
                  </a:lnTo>
                  <a:lnTo>
                    <a:pt x="135" y="451"/>
                  </a:lnTo>
                  <a:lnTo>
                    <a:pt x="135" y="451"/>
                  </a:lnTo>
                  <a:lnTo>
                    <a:pt x="134" y="451"/>
                  </a:lnTo>
                  <a:lnTo>
                    <a:pt x="134" y="451"/>
                  </a:lnTo>
                  <a:lnTo>
                    <a:pt x="134" y="451"/>
                  </a:lnTo>
                  <a:lnTo>
                    <a:pt x="132" y="451"/>
                  </a:lnTo>
                  <a:lnTo>
                    <a:pt x="132" y="451"/>
                  </a:lnTo>
                  <a:lnTo>
                    <a:pt x="132" y="451"/>
                  </a:lnTo>
                  <a:lnTo>
                    <a:pt x="130" y="451"/>
                  </a:lnTo>
                  <a:lnTo>
                    <a:pt x="130" y="451"/>
                  </a:lnTo>
                  <a:lnTo>
                    <a:pt x="130" y="451"/>
                  </a:lnTo>
                  <a:lnTo>
                    <a:pt x="130" y="451"/>
                  </a:lnTo>
                  <a:lnTo>
                    <a:pt x="129" y="451"/>
                  </a:lnTo>
                  <a:lnTo>
                    <a:pt x="129" y="451"/>
                  </a:lnTo>
                  <a:lnTo>
                    <a:pt x="129" y="451"/>
                  </a:lnTo>
                  <a:lnTo>
                    <a:pt x="127" y="451"/>
                  </a:lnTo>
                  <a:lnTo>
                    <a:pt x="127" y="451"/>
                  </a:lnTo>
                  <a:lnTo>
                    <a:pt x="127" y="451"/>
                  </a:lnTo>
                  <a:lnTo>
                    <a:pt x="127" y="451"/>
                  </a:lnTo>
                  <a:lnTo>
                    <a:pt x="125" y="451"/>
                  </a:lnTo>
                  <a:lnTo>
                    <a:pt x="125" y="451"/>
                  </a:lnTo>
                  <a:lnTo>
                    <a:pt x="125" y="451"/>
                  </a:lnTo>
                  <a:lnTo>
                    <a:pt x="124" y="451"/>
                  </a:lnTo>
                  <a:lnTo>
                    <a:pt x="124" y="451"/>
                  </a:lnTo>
                  <a:lnTo>
                    <a:pt x="124" y="451"/>
                  </a:lnTo>
                  <a:lnTo>
                    <a:pt x="122" y="451"/>
                  </a:lnTo>
                  <a:lnTo>
                    <a:pt x="122" y="451"/>
                  </a:lnTo>
                  <a:lnTo>
                    <a:pt x="122" y="451"/>
                  </a:lnTo>
                  <a:lnTo>
                    <a:pt x="122" y="451"/>
                  </a:lnTo>
                  <a:lnTo>
                    <a:pt x="121" y="451"/>
                  </a:lnTo>
                  <a:lnTo>
                    <a:pt x="121" y="451"/>
                  </a:lnTo>
                  <a:lnTo>
                    <a:pt x="121" y="451"/>
                  </a:lnTo>
                  <a:lnTo>
                    <a:pt x="119" y="451"/>
                  </a:lnTo>
                  <a:lnTo>
                    <a:pt x="119" y="451"/>
                  </a:lnTo>
                  <a:lnTo>
                    <a:pt x="119" y="451"/>
                  </a:lnTo>
                  <a:lnTo>
                    <a:pt x="119" y="451"/>
                  </a:lnTo>
                  <a:lnTo>
                    <a:pt x="117" y="451"/>
                  </a:lnTo>
                  <a:lnTo>
                    <a:pt x="117" y="451"/>
                  </a:lnTo>
                  <a:lnTo>
                    <a:pt x="117" y="451"/>
                  </a:lnTo>
                  <a:lnTo>
                    <a:pt x="116" y="451"/>
                  </a:lnTo>
                  <a:lnTo>
                    <a:pt x="116" y="451"/>
                  </a:lnTo>
                  <a:lnTo>
                    <a:pt x="116" y="451"/>
                  </a:lnTo>
                  <a:lnTo>
                    <a:pt x="116" y="451"/>
                  </a:lnTo>
                  <a:lnTo>
                    <a:pt x="114" y="451"/>
                  </a:lnTo>
                  <a:lnTo>
                    <a:pt x="114" y="451"/>
                  </a:lnTo>
                  <a:lnTo>
                    <a:pt x="114" y="451"/>
                  </a:lnTo>
                  <a:lnTo>
                    <a:pt x="112" y="451"/>
                  </a:lnTo>
                  <a:lnTo>
                    <a:pt x="112" y="451"/>
                  </a:lnTo>
                  <a:lnTo>
                    <a:pt x="112" y="451"/>
                  </a:lnTo>
                  <a:lnTo>
                    <a:pt x="111" y="451"/>
                  </a:lnTo>
                  <a:lnTo>
                    <a:pt x="111" y="451"/>
                  </a:lnTo>
                  <a:lnTo>
                    <a:pt x="111" y="451"/>
                  </a:lnTo>
                  <a:lnTo>
                    <a:pt x="111" y="451"/>
                  </a:lnTo>
                  <a:lnTo>
                    <a:pt x="109" y="451"/>
                  </a:lnTo>
                  <a:lnTo>
                    <a:pt x="109" y="451"/>
                  </a:lnTo>
                  <a:lnTo>
                    <a:pt x="109" y="451"/>
                  </a:lnTo>
                  <a:lnTo>
                    <a:pt x="108" y="451"/>
                  </a:lnTo>
                  <a:lnTo>
                    <a:pt x="108" y="451"/>
                  </a:lnTo>
                  <a:lnTo>
                    <a:pt x="108" y="451"/>
                  </a:lnTo>
                  <a:lnTo>
                    <a:pt x="108" y="451"/>
                  </a:lnTo>
                  <a:lnTo>
                    <a:pt x="106" y="451"/>
                  </a:lnTo>
                  <a:lnTo>
                    <a:pt x="106" y="451"/>
                  </a:lnTo>
                  <a:lnTo>
                    <a:pt x="106" y="451"/>
                  </a:lnTo>
                  <a:lnTo>
                    <a:pt x="104" y="451"/>
                  </a:lnTo>
                  <a:lnTo>
                    <a:pt x="104" y="451"/>
                  </a:lnTo>
                  <a:lnTo>
                    <a:pt x="104" y="451"/>
                  </a:lnTo>
                  <a:lnTo>
                    <a:pt x="104" y="451"/>
                  </a:lnTo>
                  <a:lnTo>
                    <a:pt x="103" y="451"/>
                  </a:lnTo>
                  <a:lnTo>
                    <a:pt x="103" y="451"/>
                  </a:lnTo>
                  <a:lnTo>
                    <a:pt x="103" y="451"/>
                  </a:lnTo>
                  <a:lnTo>
                    <a:pt x="101" y="451"/>
                  </a:lnTo>
                  <a:lnTo>
                    <a:pt x="101" y="451"/>
                  </a:lnTo>
                  <a:lnTo>
                    <a:pt x="101" y="451"/>
                  </a:lnTo>
                  <a:lnTo>
                    <a:pt x="99" y="451"/>
                  </a:lnTo>
                  <a:lnTo>
                    <a:pt x="99" y="451"/>
                  </a:lnTo>
                  <a:lnTo>
                    <a:pt x="99" y="451"/>
                  </a:lnTo>
                  <a:lnTo>
                    <a:pt x="99" y="451"/>
                  </a:lnTo>
                  <a:lnTo>
                    <a:pt x="98" y="451"/>
                  </a:lnTo>
                  <a:lnTo>
                    <a:pt x="98" y="451"/>
                  </a:lnTo>
                  <a:lnTo>
                    <a:pt x="98" y="451"/>
                  </a:lnTo>
                  <a:lnTo>
                    <a:pt x="96" y="451"/>
                  </a:lnTo>
                  <a:lnTo>
                    <a:pt x="96" y="451"/>
                  </a:lnTo>
                  <a:lnTo>
                    <a:pt x="96" y="451"/>
                  </a:lnTo>
                  <a:lnTo>
                    <a:pt x="96" y="451"/>
                  </a:lnTo>
                  <a:lnTo>
                    <a:pt x="94" y="451"/>
                  </a:lnTo>
                  <a:lnTo>
                    <a:pt x="94" y="451"/>
                  </a:lnTo>
                  <a:lnTo>
                    <a:pt x="94" y="451"/>
                  </a:lnTo>
                  <a:lnTo>
                    <a:pt x="93" y="451"/>
                  </a:lnTo>
                  <a:lnTo>
                    <a:pt x="93" y="451"/>
                  </a:lnTo>
                  <a:lnTo>
                    <a:pt x="93" y="451"/>
                  </a:lnTo>
                  <a:lnTo>
                    <a:pt x="91" y="451"/>
                  </a:lnTo>
                  <a:lnTo>
                    <a:pt x="91" y="451"/>
                  </a:lnTo>
                  <a:lnTo>
                    <a:pt x="91" y="451"/>
                  </a:lnTo>
                  <a:lnTo>
                    <a:pt x="91" y="451"/>
                  </a:lnTo>
                  <a:lnTo>
                    <a:pt x="90" y="451"/>
                  </a:lnTo>
                  <a:lnTo>
                    <a:pt x="90" y="451"/>
                  </a:lnTo>
                  <a:lnTo>
                    <a:pt x="90" y="451"/>
                  </a:lnTo>
                  <a:lnTo>
                    <a:pt x="88" y="451"/>
                  </a:lnTo>
                  <a:lnTo>
                    <a:pt x="88" y="451"/>
                  </a:lnTo>
                  <a:lnTo>
                    <a:pt x="88" y="451"/>
                  </a:lnTo>
                  <a:lnTo>
                    <a:pt x="88" y="451"/>
                  </a:lnTo>
                  <a:lnTo>
                    <a:pt x="86" y="451"/>
                  </a:lnTo>
                  <a:lnTo>
                    <a:pt x="86" y="451"/>
                  </a:lnTo>
                  <a:lnTo>
                    <a:pt x="86" y="451"/>
                  </a:lnTo>
                  <a:lnTo>
                    <a:pt x="85" y="451"/>
                  </a:lnTo>
                  <a:lnTo>
                    <a:pt x="85" y="451"/>
                  </a:lnTo>
                  <a:lnTo>
                    <a:pt x="85" y="451"/>
                  </a:lnTo>
                  <a:lnTo>
                    <a:pt x="85" y="451"/>
                  </a:lnTo>
                  <a:lnTo>
                    <a:pt x="83" y="451"/>
                  </a:lnTo>
                  <a:lnTo>
                    <a:pt x="83" y="451"/>
                  </a:lnTo>
                  <a:lnTo>
                    <a:pt x="83" y="451"/>
                  </a:lnTo>
                  <a:lnTo>
                    <a:pt x="81" y="451"/>
                  </a:lnTo>
                  <a:lnTo>
                    <a:pt x="81" y="451"/>
                  </a:lnTo>
                  <a:lnTo>
                    <a:pt x="81" y="451"/>
                  </a:lnTo>
                  <a:lnTo>
                    <a:pt x="80" y="451"/>
                  </a:lnTo>
                  <a:lnTo>
                    <a:pt x="80" y="451"/>
                  </a:lnTo>
                  <a:lnTo>
                    <a:pt x="80" y="451"/>
                  </a:lnTo>
                  <a:lnTo>
                    <a:pt x="80" y="451"/>
                  </a:lnTo>
                  <a:lnTo>
                    <a:pt x="78" y="451"/>
                  </a:lnTo>
                  <a:lnTo>
                    <a:pt x="78" y="451"/>
                  </a:lnTo>
                  <a:lnTo>
                    <a:pt x="78" y="451"/>
                  </a:lnTo>
                  <a:lnTo>
                    <a:pt x="77" y="451"/>
                  </a:lnTo>
                  <a:lnTo>
                    <a:pt x="77" y="451"/>
                  </a:lnTo>
                  <a:lnTo>
                    <a:pt x="77" y="451"/>
                  </a:lnTo>
                  <a:lnTo>
                    <a:pt x="77" y="451"/>
                  </a:lnTo>
                  <a:lnTo>
                    <a:pt x="75" y="451"/>
                  </a:lnTo>
                  <a:lnTo>
                    <a:pt x="75" y="451"/>
                  </a:lnTo>
                  <a:lnTo>
                    <a:pt x="75" y="451"/>
                  </a:lnTo>
                  <a:lnTo>
                    <a:pt x="73" y="451"/>
                  </a:lnTo>
                  <a:lnTo>
                    <a:pt x="73" y="451"/>
                  </a:lnTo>
                  <a:lnTo>
                    <a:pt x="73" y="451"/>
                  </a:lnTo>
                  <a:lnTo>
                    <a:pt x="73" y="451"/>
                  </a:lnTo>
                  <a:lnTo>
                    <a:pt x="72" y="451"/>
                  </a:lnTo>
                  <a:lnTo>
                    <a:pt x="72" y="451"/>
                  </a:lnTo>
                  <a:lnTo>
                    <a:pt x="72" y="451"/>
                  </a:lnTo>
                  <a:lnTo>
                    <a:pt x="70" y="451"/>
                  </a:lnTo>
                  <a:lnTo>
                    <a:pt x="70" y="451"/>
                  </a:lnTo>
                  <a:lnTo>
                    <a:pt x="70" y="451"/>
                  </a:lnTo>
                  <a:lnTo>
                    <a:pt x="68" y="451"/>
                  </a:lnTo>
                  <a:lnTo>
                    <a:pt x="68" y="451"/>
                  </a:lnTo>
                  <a:lnTo>
                    <a:pt x="68" y="451"/>
                  </a:lnTo>
                  <a:lnTo>
                    <a:pt x="68" y="451"/>
                  </a:lnTo>
                  <a:lnTo>
                    <a:pt x="67" y="451"/>
                  </a:lnTo>
                  <a:lnTo>
                    <a:pt x="67" y="451"/>
                  </a:lnTo>
                  <a:lnTo>
                    <a:pt x="67" y="451"/>
                  </a:lnTo>
                  <a:lnTo>
                    <a:pt x="65" y="451"/>
                  </a:lnTo>
                  <a:lnTo>
                    <a:pt x="65" y="451"/>
                  </a:lnTo>
                  <a:lnTo>
                    <a:pt x="65" y="451"/>
                  </a:lnTo>
                  <a:lnTo>
                    <a:pt x="65" y="451"/>
                  </a:lnTo>
                  <a:lnTo>
                    <a:pt x="64" y="451"/>
                  </a:lnTo>
                  <a:lnTo>
                    <a:pt x="64" y="451"/>
                  </a:lnTo>
                  <a:lnTo>
                    <a:pt x="64" y="451"/>
                  </a:lnTo>
                  <a:lnTo>
                    <a:pt x="62" y="451"/>
                  </a:lnTo>
                  <a:lnTo>
                    <a:pt x="62" y="451"/>
                  </a:lnTo>
                  <a:lnTo>
                    <a:pt x="62" y="451"/>
                  </a:lnTo>
                  <a:lnTo>
                    <a:pt x="60" y="451"/>
                  </a:lnTo>
                  <a:lnTo>
                    <a:pt x="60" y="451"/>
                  </a:lnTo>
                  <a:lnTo>
                    <a:pt x="60" y="451"/>
                  </a:lnTo>
                  <a:lnTo>
                    <a:pt x="60" y="451"/>
                  </a:lnTo>
                  <a:lnTo>
                    <a:pt x="59" y="451"/>
                  </a:lnTo>
                  <a:lnTo>
                    <a:pt x="59" y="451"/>
                  </a:lnTo>
                  <a:lnTo>
                    <a:pt x="59" y="451"/>
                  </a:lnTo>
                  <a:lnTo>
                    <a:pt x="57" y="451"/>
                  </a:lnTo>
                  <a:lnTo>
                    <a:pt x="57" y="451"/>
                  </a:lnTo>
                  <a:lnTo>
                    <a:pt x="57" y="451"/>
                  </a:lnTo>
                  <a:lnTo>
                    <a:pt x="57" y="451"/>
                  </a:lnTo>
                  <a:lnTo>
                    <a:pt x="55" y="451"/>
                  </a:lnTo>
                  <a:lnTo>
                    <a:pt x="55" y="451"/>
                  </a:lnTo>
                  <a:lnTo>
                    <a:pt x="55" y="451"/>
                  </a:lnTo>
                  <a:lnTo>
                    <a:pt x="54" y="451"/>
                  </a:lnTo>
                  <a:lnTo>
                    <a:pt x="54" y="451"/>
                  </a:lnTo>
                  <a:lnTo>
                    <a:pt x="54" y="451"/>
                  </a:lnTo>
                  <a:lnTo>
                    <a:pt x="54" y="451"/>
                  </a:lnTo>
                  <a:lnTo>
                    <a:pt x="52" y="451"/>
                  </a:lnTo>
                  <a:lnTo>
                    <a:pt x="52" y="451"/>
                  </a:lnTo>
                  <a:lnTo>
                    <a:pt x="52" y="451"/>
                  </a:lnTo>
                  <a:lnTo>
                    <a:pt x="51" y="451"/>
                  </a:lnTo>
                  <a:lnTo>
                    <a:pt x="51" y="451"/>
                  </a:lnTo>
                  <a:lnTo>
                    <a:pt x="51" y="451"/>
                  </a:lnTo>
                  <a:lnTo>
                    <a:pt x="49" y="451"/>
                  </a:lnTo>
                  <a:lnTo>
                    <a:pt x="49" y="451"/>
                  </a:lnTo>
                  <a:lnTo>
                    <a:pt x="49" y="451"/>
                  </a:lnTo>
                  <a:lnTo>
                    <a:pt x="49" y="451"/>
                  </a:lnTo>
                  <a:lnTo>
                    <a:pt x="47" y="451"/>
                  </a:lnTo>
                  <a:lnTo>
                    <a:pt x="47" y="451"/>
                  </a:lnTo>
                  <a:lnTo>
                    <a:pt x="47" y="451"/>
                  </a:lnTo>
                  <a:lnTo>
                    <a:pt x="46" y="451"/>
                  </a:lnTo>
                  <a:lnTo>
                    <a:pt x="46" y="451"/>
                  </a:lnTo>
                  <a:lnTo>
                    <a:pt x="46" y="451"/>
                  </a:lnTo>
                  <a:lnTo>
                    <a:pt x="46" y="451"/>
                  </a:lnTo>
                  <a:lnTo>
                    <a:pt x="44" y="451"/>
                  </a:lnTo>
                  <a:lnTo>
                    <a:pt x="44" y="451"/>
                  </a:lnTo>
                  <a:lnTo>
                    <a:pt x="44" y="451"/>
                  </a:lnTo>
                  <a:lnTo>
                    <a:pt x="42" y="451"/>
                  </a:lnTo>
                  <a:lnTo>
                    <a:pt x="42" y="451"/>
                  </a:lnTo>
                  <a:lnTo>
                    <a:pt x="42" y="451"/>
                  </a:lnTo>
                  <a:lnTo>
                    <a:pt x="42" y="451"/>
                  </a:lnTo>
                  <a:lnTo>
                    <a:pt x="41" y="451"/>
                  </a:lnTo>
                  <a:lnTo>
                    <a:pt x="41" y="451"/>
                  </a:lnTo>
                  <a:lnTo>
                    <a:pt x="41" y="451"/>
                  </a:lnTo>
                  <a:lnTo>
                    <a:pt x="39" y="451"/>
                  </a:lnTo>
                  <a:lnTo>
                    <a:pt x="39" y="451"/>
                  </a:lnTo>
                  <a:lnTo>
                    <a:pt x="39" y="451"/>
                  </a:lnTo>
                  <a:lnTo>
                    <a:pt x="38" y="451"/>
                  </a:lnTo>
                  <a:lnTo>
                    <a:pt x="38" y="451"/>
                  </a:lnTo>
                  <a:lnTo>
                    <a:pt x="38" y="451"/>
                  </a:lnTo>
                  <a:lnTo>
                    <a:pt x="38" y="451"/>
                  </a:lnTo>
                  <a:lnTo>
                    <a:pt x="36" y="451"/>
                  </a:lnTo>
                  <a:lnTo>
                    <a:pt x="36" y="451"/>
                  </a:lnTo>
                  <a:lnTo>
                    <a:pt x="36" y="451"/>
                  </a:lnTo>
                  <a:lnTo>
                    <a:pt x="34" y="451"/>
                  </a:lnTo>
                  <a:lnTo>
                    <a:pt x="34" y="451"/>
                  </a:lnTo>
                  <a:lnTo>
                    <a:pt x="34" y="451"/>
                  </a:lnTo>
                  <a:lnTo>
                    <a:pt x="34" y="451"/>
                  </a:lnTo>
                  <a:lnTo>
                    <a:pt x="33" y="451"/>
                  </a:lnTo>
                  <a:lnTo>
                    <a:pt x="33" y="451"/>
                  </a:lnTo>
                  <a:lnTo>
                    <a:pt x="33" y="451"/>
                  </a:lnTo>
                  <a:lnTo>
                    <a:pt x="31" y="451"/>
                  </a:lnTo>
                  <a:lnTo>
                    <a:pt x="31" y="451"/>
                  </a:lnTo>
                  <a:lnTo>
                    <a:pt x="31" y="451"/>
                  </a:lnTo>
                  <a:lnTo>
                    <a:pt x="31" y="451"/>
                  </a:lnTo>
                  <a:lnTo>
                    <a:pt x="29" y="451"/>
                  </a:lnTo>
                  <a:lnTo>
                    <a:pt x="29" y="451"/>
                  </a:lnTo>
                  <a:lnTo>
                    <a:pt x="29" y="451"/>
                  </a:lnTo>
                  <a:lnTo>
                    <a:pt x="28" y="451"/>
                  </a:lnTo>
                  <a:lnTo>
                    <a:pt x="28" y="451"/>
                  </a:lnTo>
                  <a:lnTo>
                    <a:pt x="28" y="451"/>
                  </a:lnTo>
                  <a:lnTo>
                    <a:pt x="26" y="451"/>
                  </a:lnTo>
                  <a:lnTo>
                    <a:pt x="26" y="451"/>
                  </a:lnTo>
                  <a:lnTo>
                    <a:pt x="26" y="451"/>
                  </a:lnTo>
                  <a:lnTo>
                    <a:pt x="26" y="451"/>
                  </a:lnTo>
                  <a:lnTo>
                    <a:pt x="25" y="451"/>
                  </a:lnTo>
                  <a:lnTo>
                    <a:pt x="25" y="451"/>
                  </a:lnTo>
                  <a:lnTo>
                    <a:pt x="25" y="451"/>
                  </a:lnTo>
                  <a:lnTo>
                    <a:pt x="23" y="451"/>
                  </a:lnTo>
                  <a:lnTo>
                    <a:pt x="23" y="451"/>
                  </a:lnTo>
                  <a:lnTo>
                    <a:pt x="23" y="451"/>
                  </a:lnTo>
                  <a:lnTo>
                    <a:pt x="23" y="451"/>
                  </a:lnTo>
                  <a:lnTo>
                    <a:pt x="21" y="451"/>
                  </a:lnTo>
                  <a:lnTo>
                    <a:pt x="21" y="451"/>
                  </a:lnTo>
                  <a:lnTo>
                    <a:pt x="21" y="451"/>
                  </a:lnTo>
                  <a:lnTo>
                    <a:pt x="20" y="451"/>
                  </a:lnTo>
                  <a:lnTo>
                    <a:pt x="20" y="451"/>
                  </a:lnTo>
                  <a:lnTo>
                    <a:pt x="20" y="451"/>
                  </a:lnTo>
                  <a:lnTo>
                    <a:pt x="18" y="451"/>
                  </a:lnTo>
                  <a:lnTo>
                    <a:pt x="18" y="451"/>
                  </a:lnTo>
                  <a:lnTo>
                    <a:pt x="18" y="451"/>
                  </a:lnTo>
                  <a:lnTo>
                    <a:pt x="18" y="451"/>
                  </a:lnTo>
                  <a:lnTo>
                    <a:pt x="16" y="451"/>
                  </a:lnTo>
                  <a:lnTo>
                    <a:pt x="16" y="451"/>
                  </a:lnTo>
                  <a:lnTo>
                    <a:pt x="16" y="451"/>
                  </a:lnTo>
                  <a:lnTo>
                    <a:pt x="15" y="451"/>
                  </a:lnTo>
                  <a:lnTo>
                    <a:pt x="15" y="451"/>
                  </a:lnTo>
                  <a:lnTo>
                    <a:pt x="15" y="451"/>
                  </a:lnTo>
                  <a:lnTo>
                    <a:pt x="15" y="451"/>
                  </a:lnTo>
                  <a:lnTo>
                    <a:pt x="13" y="451"/>
                  </a:lnTo>
                  <a:lnTo>
                    <a:pt x="13" y="451"/>
                  </a:lnTo>
                  <a:lnTo>
                    <a:pt x="13" y="451"/>
                  </a:lnTo>
                  <a:lnTo>
                    <a:pt x="11" y="451"/>
                  </a:lnTo>
                  <a:lnTo>
                    <a:pt x="11" y="451"/>
                  </a:lnTo>
                  <a:lnTo>
                    <a:pt x="11" y="451"/>
                  </a:lnTo>
                  <a:lnTo>
                    <a:pt x="11" y="451"/>
                  </a:lnTo>
                  <a:lnTo>
                    <a:pt x="10" y="451"/>
                  </a:lnTo>
                  <a:lnTo>
                    <a:pt x="10" y="451"/>
                  </a:lnTo>
                  <a:lnTo>
                    <a:pt x="10" y="451"/>
                  </a:lnTo>
                  <a:lnTo>
                    <a:pt x="8" y="451"/>
                  </a:lnTo>
                  <a:lnTo>
                    <a:pt x="8" y="451"/>
                  </a:lnTo>
                  <a:lnTo>
                    <a:pt x="8" y="451"/>
                  </a:lnTo>
                  <a:lnTo>
                    <a:pt x="7" y="451"/>
                  </a:lnTo>
                  <a:lnTo>
                    <a:pt x="7" y="451"/>
                  </a:lnTo>
                  <a:lnTo>
                    <a:pt x="7" y="451"/>
                  </a:lnTo>
                  <a:lnTo>
                    <a:pt x="7" y="451"/>
                  </a:lnTo>
                  <a:lnTo>
                    <a:pt x="5" y="451"/>
                  </a:lnTo>
                  <a:lnTo>
                    <a:pt x="5" y="451"/>
                  </a:lnTo>
                  <a:lnTo>
                    <a:pt x="5" y="451"/>
                  </a:lnTo>
                  <a:lnTo>
                    <a:pt x="3" y="451"/>
                  </a:lnTo>
                  <a:lnTo>
                    <a:pt x="3" y="451"/>
                  </a:lnTo>
                  <a:lnTo>
                    <a:pt x="3" y="451"/>
                  </a:lnTo>
                  <a:lnTo>
                    <a:pt x="3" y="451"/>
                  </a:lnTo>
                  <a:lnTo>
                    <a:pt x="2" y="451"/>
                  </a:lnTo>
                  <a:lnTo>
                    <a:pt x="2" y="451"/>
                  </a:lnTo>
                  <a:lnTo>
                    <a:pt x="2" y="451"/>
                  </a:lnTo>
                  <a:lnTo>
                    <a:pt x="0" y="451"/>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88" name=""/>
            <p:cNvSpPr/>
            <p:nvPr/>
          </p:nvSpPr>
          <p:spPr>
            <a:xfrm>
              <a:off x="3441600" y="6178680"/>
              <a:ext cx="187560" cy="10800"/>
            </a:xfrm>
            <a:custGeom>
              <a:avLst/>
              <a:gdLst/>
              <a:ahLst/>
              <a:rect l="l" t="t" r="r" b="b"/>
              <a:pathLst>
                <a:path w="238" h="16">
                  <a:moveTo>
                    <a:pt x="0" y="16"/>
                  </a:moveTo>
                  <a:lnTo>
                    <a:pt x="2" y="16"/>
                  </a:lnTo>
                  <a:lnTo>
                    <a:pt x="2" y="16"/>
                  </a:lnTo>
                  <a:lnTo>
                    <a:pt x="2" y="16"/>
                  </a:lnTo>
                  <a:lnTo>
                    <a:pt x="3" y="16"/>
                  </a:lnTo>
                  <a:lnTo>
                    <a:pt x="3" y="16"/>
                  </a:lnTo>
                  <a:lnTo>
                    <a:pt x="3" y="16"/>
                  </a:lnTo>
                  <a:lnTo>
                    <a:pt x="3" y="14"/>
                  </a:lnTo>
                  <a:lnTo>
                    <a:pt x="5" y="14"/>
                  </a:lnTo>
                  <a:lnTo>
                    <a:pt x="5" y="14"/>
                  </a:lnTo>
                  <a:lnTo>
                    <a:pt x="5" y="14"/>
                  </a:lnTo>
                  <a:lnTo>
                    <a:pt x="7" y="14"/>
                  </a:lnTo>
                  <a:lnTo>
                    <a:pt x="7" y="14"/>
                  </a:lnTo>
                  <a:lnTo>
                    <a:pt x="7" y="14"/>
                  </a:lnTo>
                  <a:lnTo>
                    <a:pt x="7" y="14"/>
                  </a:lnTo>
                  <a:lnTo>
                    <a:pt x="8" y="14"/>
                  </a:lnTo>
                  <a:lnTo>
                    <a:pt x="8" y="14"/>
                  </a:lnTo>
                  <a:lnTo>
                    <a:pt x="8" y="14"/>
                  </a:lnTo>
                  <a:lnTo>
                    <a:pt x="10" y="14"/>
                  </a:lnTo>
                  <a:lnTo>
                    <a:pt x="10" y="14"/>
                  </a:lnTo>
                  <a:lnTo>
                    <a:pt x="10" y="14"/>
                  </a:lnTo>
                  <a:lnTo>
                    <a:pt x="11" y="14"/>
                  </a:lnTo>
                  <a:lnTo>
                    <a:pt x="11" y="14"/>
                  </a:lnTo>
                  <a:lnTo>
                    <a:pt x="11" y="14"/>
                  </a:lnTo>
                  <a:lnTo>
                    <a:pt x="11" y="14"/>
                  </a:lnTo>
                  <a:lnTo>
                    <a:pt x="13" y="14"/>
                  </a:lnTo>
                  <a:lnTo>
                    <a:pt x="13" y="14"/>
                  </a:lnTo>
                  <a:lnTo>
                    <a:pt x="13" y="14"/>
                  </a:lnTo>
                  <a:lnTo>
                    <a:pt x="15" y="14"/>
                  </a:lnTo>
                  <a:lnTo>
                    <a:pt x="15" y="14"/>
                  </a:lnTo>
                  <a:lnTo>
                    <a:pt x="15" y="14"/>
                  </a:lnTo>
                  <a:lnTo>
                    <a:pt x="15" y="14"/>
                  </a:lnTo>
                  <a:lnTo>
                    <a:pt x="16" y="14"/>
                  </a:lnTo>
                  <a:lnTo>
                    <a:pt x="16" y="14"/>
                  </a:lnTo>
                  <a:lnTo>
                    <a:pt x="16" y="14"/>
                  </a:lnTo>
                  <a:lnTo>
                    <a:pt x="18" y="14"/>
                  </a:lnTo>
                  <a:lnTo>
                    <a:pt x="18" y="14"/>
                  </a:lnTo>
                  <a:lnTo>
                    <a:pt x="18" y="14"/>
                  </a:lnTo>
                  <a:lnTo>
                    <a:pt x="18"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4" y="12"/>
                  </a:lnTo>
                  <a:lnTo>
                    <a:pt x="36" y="12"/>
                  </a:lnTo>
                  <a:lnTo>
                    <a:pt x="36" y="12"/>
                  </a:lnTo>
                  <a:lnTo>
                    <a:pt x="36" y="12"/>
                  </a:lnTo>
                  <a:lnTo>
                    <a:pt x="38" y="12"/>
                  </a:lnTo>
                  <a:lnTo>
                    <a:pt x="38" y="12"/>
                  </a:lnTo>
                  <a:lnTo>
                    <a:pt x="38" y="12"/>
                  </a:lnTo>
                  <a:lnTo>
                    <a:pt x="38"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6" y="12"/>
                  </a:lnTo>
                  <a:lnTo>
                    <a:pt x="47" y="12"/>
                  </a:lnTo>
                  <a:lnTo>
                    <a:pt x="47" y="12"/>
                  </a:lnTo>
                  <a:lnTo>
                    <a:pt x="47" y="12"/>
                  </a:lnTo>
                  <a:lnTo>
                    <a:pt x="49" y="12"/>
                  </a:lnTo>
                  <a:lnTo>
                    <a:pt x="49" y="12"/>
                  </a:lnTo>
                  <a:lnTo>
                    <a:pt x="49" y="12"/>
                  </a:lnTo>
                  <a:lnTo>
                    <a:pt x="49" y="12"/>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0" y="12"/>
                  </a:lnTo>
                  <a:lnTo>
                    <a:pt x="62" y="12"/>
                  </a:lnTo>
                  <a:lnTo>
                    <a:pt x="62" y="12"/>
                  </a:lnTo>
                  <a:lnTo>
                    <a:pt x="62" y="12"/>
                  </a:lnTo>
                  <a:lnTo>
                    <a:pt x="64" y="12"/>
                  </a:lnTo>
                  <a:lnTo>
                    <a:pt x="64" y="12"/>
                  </a:lnTo>
                  <a:lnTo>
                    <a:pt x="64" y="11"/>
                  </a:lnTo>
                  <a:lnTo>
                    <a:pt x="65" y="11"/>
                  </a:lnTo>
                  <a:lnTo>
                    <a:pt x="65" y="11"/>
                  </a:lnTo>
                  <a:lnTo>
                    <a:pt x="65" y="11"/>
                  </a:lnTo>
                  <a:lnTo>
                    <a:pt x="65" y="11"/>
                  </a:lnTo>
                  <a:lnTo>
                    <a:pt x="67" y="11"/>
                  </a:lnTo>
                  <a:lnTo>
                    <a:pt x="67" y="11"/>
                  </a:lnTo>
                  <a:lnTo>
                    <a:pt x="67" y="11"/>
                  </a:lnTo>
                  <a:lnTo>
                    <a:pt x="68" y="11"/>
                  </a:lnTo>
                  <a:lnTo>
                    <a:pt x="68" y="11"/>
                  </a:lnTo>
                  <a:lnTo>
                    <a:pt x="68" y="11"/>
                  </a:lnTo>
                  <a:lnTo>
                    <a:pt x="68" y="11"/>
                  </a:lnTo>
                  <a:lnTo>
                    <a:pt x="70" y="11"/>
                  </a:lnTo>
                  <a:lnTo>
                    <a:pt x="70" y="11"/>
                  </a:lnTo>
                  <a:lnTo>
                    <a:pt x="70" y="11"/>
                  </a:lnTo>
                  <a:lnTo>
                    <a:pt x="72" y="11"/>
                  </a:lnTo>
                  <a:lnTo>
                    <a:pt x="72" y="11"/>
                  </a:lnTo>
                  <a:lnTo>
                    <a:pt x="72" y="11"/>
                  </a:lnTo>
                  <a:lnTo>
                    <a:pt x="73" y="11"/>
                  </a:lnTo>
                  <a:lnTo>
                    <a:pt x="73" y="11"/>
                  </a:lnTo>
                  <a:lnTo>
                    <a:pt x="73" y="11"/>
                  </a:lnTo>
                  <a:lnTo>
                    <a:pt x="73" y="11"/>
                  </a:lnTo>
                  <a:lnTo>
                    <a:pt x="75" y="11"/>
                  </a:lnTo>
                  <a:lnTo>
                    <a:pt x="75" y="11"/>
                  </a:lnTo>
                  <a:lnTo>
                    <a:pt x="75" y="11"/>
                  </a:lnTo>
                  <a:lnTo>
                    <a:pt x="77" y="11"/>
                  </a:lnTo>
                  <a:lnTo>
                    <a:pt x="77" y="11"/>
                  </a:lnTo>
                  <a:lnTo>
                    <a:pt x="77" y="11"/>
                  </a:lnTo>
                  <a:lnTo>
                    <a:pt x="77" y="11"/>
                  </a:lnTo>
                  <a:lnTo>
                    <a:pt x="78" y="11"/>
                  </a:lnTo>
                  <a:lnTo>
                    <a:pt x="78" y="11"/>
                  </a:lnTo>
                  <a:lnTo>
                    <a:pt x="78" y="11"/>
                  </a:lnTo>
                  <a:lnTo>
                    <a:pt x="80" y="11"/>
                  </a:lnTo>
                  <a:lnTo>
                    <a:pt x="80" y="11"/>
                  </a:lnTo>
                  <a:lnTo>
                    <a:pt x="80" y="11"/>
                  </a:lnTo>
                  <a:lnTo>
                    <a:pt x="80" y="11"/>
                  </a:lnTo>
                  <a:lnTo>
                    <a:pt x="81" y="11"/>
                  </a:lnTo>
                  <a:lnTo>
                    <a:pt x="81" y="11"/>
                  </a:lnTo>
                  <a:lnTo>
                    <a:pt x="81" y="11"/>
                  </a:lnTo>
                  <a:lnTo>
                    <a:pt x="83" y="11"/>
                  </a:lnTo>
                  <a:lnTo>
                    <a:pt x="83" y="11"/>
                  </a:lnTo>
                  <a:lnTo>
                    <a:pt x="83" y="11"/>
                  </a:lnTo>
                  <a:lnTo>
                    <a:pt x="85" y="11"/>
                  </a:lnTo>
                  <a:lnTo>
                    <a:pt x="85" y="11"/>
                  </a:lnTo>
                  <a:lnTo>
                    <a:pt x="85" y="11"/>
                  </a:lnTo>
                  <a:lnTo>
                    <a:pt x="85" y="11"/>
                  </a:lnTo>
                  <a:lnTo>
                    <a:pt x="86" y="11"/>
                  </a:lnTo>
                  <a:lnTo>
                    <a:pt x="86" y="11"/>
                  </a:lnTo>
                  <a:lnTo>
                    <a:pt x="86" y="11"/>
                  </a:lnTo>
                  <a:lnTo>
                    <a:pt x="88" y="11"/>
                  </a:lnTo>
                  <a:lnTo>
                    <a:pt x="88" y="11"/>
                  </a:lnTo>
                  <a:lnTo>
                    <a:pt x="88" y="11"/>
                  </a:lnTo>
                  <a:lnTo>
                    <a:pt x="88" y="11"/>
                  </a:lnTo>
                  <a:lnTo>
                    <a:pt x="90" y="11"/>
                  </a:lnTo>
                  <a:lnTo>
                    <a:pt x="90" y="11"/>
                  </a:lnTo>
                  <a:lnTo>
                    <a:pt x="90" y="11"/>
                  </a:lnTo>
                  <a:lnTo>
                    <a:pt x="91" y="11"/>
                  </a:lnTo>
                  <a:lnTo>
                    <a:pt x="91" y="11"/>
                  </a:lnTo>
                  <a:lnTo>
                    <a:pt x="91" y="11"/>
                  </a:lnTo>
                  <a:lnTo>
                    <a:pt x="91" y="11"/>
                  </a:lnTo>
                  <a:lnTo>
                    <a:pt x="93" y="11"/>
                  </a:lnTo>
                  <a:lnTo>
                    <a:pt x="93" y="11"/>
                  </a:lnTo>
                  <a:lnTo>
                    <a:pt x="93" y="11"/>
                  </a:lnTo>
                  <a:lnTo>
                    <a:pt x="94" y="11"/>
                  </a:lnTo>
                  <a:lnTo>
                    <a:pt x="94" y="11"/>
                  </a:lnTo>
                  <a:lnTo>
                    <a:pt x="94" y="11"/>
                  </a:lnTo>
                  <a:lnTo>
                    <a:pt x="96" y="9"/>
                  </a:lnTo>
                  <a:lnTo>
                    <a:pt x="96" y="9"/>
                  </a:lnTo>
                  <a:lnTo>
                    <a:pt x="96" y="9"/>
                  </a:lnTo>
                  <a:lnTo>
                    <a:pt x="96" y="9"/>
                  </a:lnTo>
                  <a:lnTo>
                    <a:pt x="98" y="9"/>
                  </a:lnTo>
                  <a:lnTo>
                    <a:pt x="98" y="9"/>
                  </a:lnTo>
                  <a:lnTo>
                    <a:pt x="98" y="9"/>
                  </a:lnTo>
                  <a:lnTo>
                    <a:pt x="99" y="9"/>
                  </a:lnTo>
                  <a:lnTo>
                    <a:pt x="99" y="9"/>
                  </a:lnTo>
                  <a:lnTo>
                    <a:pt x="99" y="9"/>
                  </a:lnTo>
                  <a:lnTo>
                    <a:pt x="99"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1"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9"/>
                  </a:lnTo>
                  <a:lnTo>
                    <a:pt x="122"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0"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2" y="7"/>
                  </a:lnTo>
                  <a:lnTo>
                    <a:pt x="143" y="7"/>
                  </a:lnTo>
                  <a:lnTo>
                    <a:pt x="143" y="5"/>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3"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4"/>
                  </a:lnTo>
                  <a:lnTo>
                    <a:pt x="174" y="4"/>
                  </a:lnTo>
                  <a:lnTo>
                    <a:pt x="176" y="4"/>
                  </a:lnTo>
                  <a:lnTo>
                    <a:pt x="176" y="4"/>
                  </a:lnTo>
                  <a:lnTo>
                    <a:pt x="176" y="4"/>
                  </a:lnTo>
                  <a:lnTo>
                    <a:pt x="177" y="4"/>
                  </a:lnTo>
                  <a:lnTo>
                    <a:pt x="177" y="4"/>
                  </a:lnTo>
                  <a:lnTo>
                    <a:pt x="177" y="4"/>
                  </a:lnTo>
                  <a:lnTo>
                    <a:pt x="177" y="4"/>
                  </a:lnTo>
                  <a:lnTo>
                    <a:pt x="179" y="4"/>
                  </a:lnTo>
                  <a:lnTo>
                    <a:pt x="179" y="4"/>
                  </a:lnTo>
                  <a:lnTo>
                    <a:pt x="179" y="4"/>
                  </a:lnTo>
                  <a:lnTo>
                    <a:pt x="181" y="4"/>
                  </a:lnTo>
                  <a:lnTo>
                    <a:pt x="181" y="4"/>
                  </a:lnTo>
                  <a:lnTo>
                    <a:pt x="181" y="4"/>
                  </a:lnTo>
                  <a:lnTo>
                    <a:pt x="181" y="4"/>
                  </a:lnTo>
                  <a:lnTo>
                    <a:pt x="182" y="4"/>
                  </a:lnTo>
                  <a:lnTo>
                    <a:pt x="182" y="4"/>
                  </a:lnTo>
                  <a:lnTo>
                    <a:pt x="182" y="4"/>
                  </a:lnTo>
                  <a:lnTo>
                    <a:pt x="184" y="4"/>
                  </a:lnTo>
                  <a:lnTo>
                    <a:pt x="184" y="4"/>
                  </a:lnTo>
                  <a:lnTo>
                    <a:pt x="184" y="4"/>
                  </a:lnTo>
                  <a:lnTo>
                    <a:pt x="184"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5" y="4"/>
                  </a:lnTo>
                  <a:lnTo>
                    <a:pt x="195" y="4"/>
                  </a:lnTo>
                  <a:lnTo>
                    <a:pt x="195" y="4"/>
                  </a:lnTo>
                  <a:lnTo>
                    <a:pt x="197" y="4"/>
                  </a:lnTo>
                  <a:lnTo>
                    <a:pt x="197" y="4"/>
                  </a:lnTo>
                  <a:lnTo>
                    <a:pt x="197" y="4"/>
                  </a:lnTo>
                  <a:lnTo>
                    <a:pt x="197" y="4"/>
                  </a:lnTo>
                  <a:lnTo>
                    <a:pt x="199" y="4"/>
                  </a:lnTo>
                  <a:lnTo>
                    <a:pt x="199" y="4"/>
                  </a:lnTo>
                  <a:lnTo>
                    <a:pt x="199" y="4"/>
                  </a:lnTo>
                  <a:lnTo>
                    <a:pt x="200" y="2"/>
                  </a:lnTo>
                  <a:lnTo>
                    <a:pt x="200" y="2"/>
                  </a:lnTo>
                  <a:lnTo>
                    <a:pt x="200" y="2"/>
                  </a:lnTo>
                  <a:lnTo>
                    <a:pt x="200" y="2"/>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5" y="0"/>
                  </a:lnTo>
                  <a:lnTo>
                    <a:pt x="217" y="0"/>
                  </a:lnTo>
                  <a:lnTo>
                    <a:pt x="217" y="0"/>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0"/>
                  </a:lnTo>
                  <a:lnTo>
                    <a:pt x="238" y="0"/>
                  </a:lnTo>
                </a:path>
              </a:pathLst>
            </a:custGeom>
            <a:noFill/>
            <a:ln w="11160">
              <a:solidFill>
                <a:srgbClr val="000080"/>
              </a:solidFill>
              <a:round/>
            </a:ln>
          </p:spPr>
          <p:style>
            <a:lnRef idx="0"/>
            <a:fillRef idx="0"/>
            <a:effectRef idx="0"/>
            <a:fontRef idx="minor"/>
          </p:style>
          <p:txBody>
            <a:bodyPr lIns="90000" rIns="90000" tIns="-36000" bIns="-36000" anchor="t">
              <a:noAutofit/>
            </a:bodyPr>
            <a:p>
              <a:endParaRPr b="0" lang="en-US" sz="2400" strike="noStrike" u="none">
                <a:solidFill>
                  <a:srgbClr val="003366"/>
                </a:solidFill>
                <a:effectLst/>
                <a:uFillTx/>
                <a:latin typeface="Times New Roman"/>
              </a:endParaRPr>
            </a:p>
          </p:txBody>
        </p:sp>
        <p:sp>
          <p:nvSpPr>
            <p:cNvPr id="889" name=""/>
            <p:cNvSpPr/>
            <p:nvPr/>
          </p:nvSpPr>
          <p:spPr>
            <a:xfrm>
              <a:off x="3441600" y="6535800"/>
              <a:ext cx="187560" cy="1440"/>
            </a:xfrm>
            <a:custGeom>
              <a:avLst/>
              <a:gdLst/>
              <a:ahLst/>
              <a:rect l="l" t="t" r="r" b="b"/>
              <a:pathLst>
                <a:path w="238" h="0">
                  <a:moveTo>
                    <a:pt x="238" y="0"/>
                  </a:moveTo>
                  <a:lnTo>
                    <a:pt x="238" y="0"/>
                  </a:ln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7" y="0"/>
                  </a:lnTo>
                  <a:lnTo>
                    <a:pt x="217" y="0"/>
                  </a:lnTo>
                  <a:lnTo>
                    <a:pt x="217" y="0"/>
                  </a:lnTo>
                  <a:lnTo>
                    <a:pt x="215" y="0"/>
                  </a:lnTo>
                  <a:lnTo>
                    <a:pt x="215" y="0"/>
                  </a:lnTo>
                  <a:lnTo>
                    <a:pt x="215" y="0"/>
                  </a:lnTo>
                  <a:lnTo>
                    <a:pt x="215" y="0"/>
                  </a:lnTo>
                  <a:lnTo>
                    <a:pt x="213" y="0"/>
                  </a:lnTo>
                  <a:lnTo>
                    <a:pt x="213" y="0"/>
                  </a:lnTo>
                  <a:lnTo>
                    <a:pt x="213" y="0"/>
                  </a:lnTo>
                  <a:lnTo>
                    <a:pt x="212" y="0"/>
                  </a:lnTo>
                  <a:lnTo>
                    <a:pt x="212" y="0"/>
                  </a:lnTo>
                  <a:lnTo>
                    <a:pt x="212" y="0"/>
                  </a:lnTo>
                  <a:lnTo>
                    <a:pt x="212" y="0"/>
                  </a:lnTo>
                  <a:lnTo>
                    <a:pt x="210" y="0"/>
                  </a:lnTo>
                  <a:lnTo>
                    <a:pt x="210" y="0"/>
                  </a:lnTo>
                  <a:lnTo>
                    <a:pt x="210" y="0"/>
                  </a:lnTo>
                  <a:lnTo>
                    <a:pt x="208" y="0"/>
                  </a:lnTo>
                  <a:lnTo>
                    <a:pt x="208" y="0"/>
                  </a:lnTo>
                  <a:lnTo>
                    <a:pt x="208" y="0"/>
                  </a:lnTo>
                  <a:lnTo>
                    <a:pt x="208" y="0"/>
                  </a:lnTo>
                  <a:lnTo>
                    <a:pt x="207" y="0"/>
                  </a:lnTo>
                  <a:lnTo>
                    <a:pt x="207" y="0"/>
                  </a:lnTo>
                  <a:lnTo>
                    <a:pt x="207" y="0"/>
                  </a:lnTo>
                  <a:lnTo>
                    <a:pt x="205" y="0"/>
                  </a:lnTo>
                  <a:lnTo>
                    <a:pt x="205" y="0"/>
                  </a:lnTo>
                  <a:lnTo>
                    <a:pt x="205" y="0"/>
                  </a:lnTo>
                  <a:lnTo>
                    <a:pt x="204" y="0"/>
                  </a:lnTo>
                  <a:lnTo>
                    <a:pt x="204" y="0"/>
                  </a:lnTo>
                  <a:lnTo>
                    <a:pt x="204" y="0"/>
                  </a:lnTo>
                  <a:lnTo>
                    <a:pt x="204" y="0"/>
                  </a:lnTo>
                  <a:lnTo>
                    <a:pt x="202" y="0"/>
                  </a:lnTo>
                  <a:lnTo>
                    <a:pt x="202" y="0"/>
                  </a:lnTo>
                  <a:lnTo>
                    <a:pt x="202" y="0"/>
                  </a:lnTo>
                  <a:lnTo>
                    <a:pt x="200" y="0"/>
                  </a:lnTo>
                  <a:lnTo>
                    <a:pt x="200" y="0"/>
                  </a:lnTo>
                  <a:lnTo>
                    <a:pt x="200" y="0"/>
                  </a:lnTo>
                  <a:lnTo>
                    <a:pt x="200" y="0"/>
                  </a:lnTo>
                  <a:lnTo>
                    <a:pt x="199" y="0"/>
                  </a:lnTo>
                  <a:lnTo>
                    <a:pt x="199" y="0"/>
                  </a:lnTo>
                  <a:lnTo>
                    <a:pt x="199" y="0"/>
                  </a:lnTo>
                  <a:lnTo>
                    <a:pt x="197" y="0"/>
                  </a:lnTo>
                  <a:lnTo>
                    <a:pt x="197" y="0"/>
                  </a:lnTo>
                  <a:lnTo>
                    <a:pt x="197" y="0"/>
                  </a:lnTo>
                  <a:lnTo>
                    <a:pt x="197" y="0"/>
                  </a:lnTo>
                  <a:lnTo>
                    <a:pt x="195" y="0"/>
                  </a:lnTo>
                  <a:lnTo>
                    <a:pt x="195" y="0"/>
                  </a:lnTo>
                  <a:lnTo>
                    <a:pt x="195" y="0"/>
                  </a:lnTo>
                  <a:lnTo>
                    <a:pt x="194" y="0"/>
                  </a:lnTo>
                  <a:lnTo>
                    <a:pt x="194" y="0"/>
                  </a:lnTo>
                  <a:lnTo>
                    <a:pt x="194" y="0"/>
                  </a:lnTo>
                  <a:lnTo>
                    <a:pt x="192" y="0"/>
                  </a:lnTo>
                  <a:lnTo>
                    <a:pt x="192" y="0"/>
                  </a:lnTo>
                  <a:lnTo>
                    <a:pt x="192" y="0"/>
                  </a:lnTo>
                  <a:lnTo>
                    <a:pt x="192" y="0"/>
                  </a:lnTo>
                  <a:lnTo>
                    <a:pt x="191" y="0"/>
                  </a:lnTo>
                  <a:lnTo>
                    <a:pt x="191" y="0"/>
                  </a:lnTo>
                  <a:lnTo>
                    <a:pt x="191" y="0"/>
                  </a:lnTo>
                  <a:lnTo>
                    <a:pt x="189" y="0"/>
                  </a:lnTo>
                  <a:lnTo>
                    <a:pt x="189" y="0"/>
                  </a:lnTo>
                  <a:lnTo>
                    <a:pt x="189" y="0"/>
                  </a:lnTo>
                  <a:lnTo>
                    <a:pt x="189" y="0"/>
                  </a:lnTo>
                  <a:lnTo>
                    <a:pt x="187" y="0"/>
                  </a:lnTo>
                  <a:lnTo>
                    <a:pt x="187" y="0"/>
                  </a:lnTo>
                  <a:lnTo>
                    <a:pt x="187" y="0"/>
                  </a:lnTo>
                  <a:lnTo>
                    <a:pt x="186" y="0"/>
                  </a:lnTo>
                  <a:lnTo>
                    <a:pt x="186" y="0"/>
                  </a:lnTo>
                  <a:lnTo>
                    <a:pt x="186" y="0"/>
                  </a:lnTo>
                  <a:lnTo>
                    <a:pt x="184" y="0"/>
                  </a:lnTo>
                  <a:lnTo>
                    <a:pt x="184" y="0"/>
                  </a:lnTo>
                  <a:lnTo>
                    <a:pt x="184" y="0"/>
                  </a:lnTo>
                  <a:lnTo>
                    <a:pt x="184" y="0"/>
                  </a:lnTo>
                  <a:lnTo>
                    <a:pt x="182" y="0"/>
                  </a:lnTo>
                  <a:lnTo>
                    <a:pt x="182" y="0"/>
                  </a:lnTo>
                  <a:lnTo>
                    <a:pt x="182" y="0"/>
                  </a:lnTo>
                  <a:lnTo>
                    <a:pt x="181" y="0"/>
                  </a:lnTo>
                  <a:lnTo>
                    <a:pt x="181" y="0"/>
                  </a:lnTo>
                  <a:lnTo>
                    <a:pt x="181" y="0"/>
                  </a:lnTo>
                  <a:lnTo>
                    <a:pt x="181"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3" y="0"/>
                  </a:lnTo>
                  <a:lnTo>
                    <a:pt x="173" y="0"/>
                  </a:lnTo>
                  <a:lnTo>
                    <a:pt x="173" y="0"/>
                  </a:lnTo>
                  <a:lnTo>
                    <a:pt x="173" y="0"/>
                  </a:lnTo>
                  <a:lnTo>
                    <a:pt x="171" y="0"/>
                  </a:lnTo>
                  <a:lnTo>
                    <a:pt x="171" y="0"/>
                  </a:lnTo>
                  <a:lnTo>
                    <a:pt x="171" y="0"/>
                  </a:lnTo>
                  <a:lnTo>
                    <a:pt x="169" y="0"/>
                  </a:lnTo>
                  <a:lnTo>
                    <a:pt x="169" y="0"/>
                  </a:lnTo>
                  <a:lnTo>
                    <a:pt x="169" y="0"/>
                  </a:lnTo>
                  <a:lnTo>
                    <a:pt x="169" y="0"/>
                  </a:lnTo>
                  <a:lnTo>
                    <a:pt x="168" y="0"/>
                  </a:lnTo>
                  <a:lnTo>
                    <a:pt x="168" y="0"/>
                  </a:lnTo>
                  <a:lnTo>
                    <a:pt x="168"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60" y="0"/>
                  </a:lnTo>
                  <a:lnTo>
                    <a:pt x="160" y="0"/>
                  </a:lnTo>
                  <a:lnTo>
                    <a:pt x="160" y="0"/>
                  </a:lnTo>
                  <a:lnTo>
                    <a:pt x="158" y="0"/>
                  </a:lnTo>
                  <a:lnTo>
                    <a:pt x="158" y="0"/>
                  </a:lnTo>
                  <a:lnTo>
                    <a:pt x="158" y="0"/>
                  </a:lnTo>
                  <a:lnTo>
                    <a:pt x="158"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7" y="0"/>
                  </a:lnTo>
                  <a:lnTo>
                    <a:pt x="147" y="0"/>
                  </a:lnTo>
                  <a:lnTo>
                    <a:pt x="147" y="0"/>
                  </a:lnTo>
                  <a:lnTo>
                    <a:pt x="147" y="0"/>
                  </a:lnTo>
                  <a:lnTo>
                    <a:pt x="145" y="0"/>
                  </a:lnTo>
                  <a:lnTo>
                    <a:pt x="145" y="0"/>
                  </a:lnTo>
                  <a:lnTo>
                    <a:pt x="145" y="0"/>
                  </a:lnTo>
                  <a:lnTo>
                    <a:pt x="143" y="0"/>
                  </a:lnTo>
                  <a:lnTo>
                    <a:pt x="143" y="0"/>
                  </a:lnTo>
                  <a:lnTo>
                    <a:pt x="143" y="0"/>
                  </a:lnTo>
                  <a:lnTo>
                    <a:pt x="142" y="0"/>
                  </a:lnTo>
                  <a:lnTo>
                    <a:pt x="142" y="0"/>
                  </a:lnTo>
                  <a:lnTo>
                    <a:pt x="142" y="0"/>
                  </a:lnTo>
                  <a:lnTo>
                    <a:pt x="142"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0" y="0"/>
                  </a:lnTo>
                  <a:lnTo>
                    <a:pt x="130" y="0"/>
                  </a:lnTo>
                  <a:lnTo>
                    <a:pt x="130" y="0"/>
                  </a:lnTo>
                  <a:lnTo>
                    <a:pt x="130" y="0"/>
                  </a:lnTo>
                  <a:lnTo>
                    <a:pt x="129" y="0"/>
                  </a:lnTo>
                  <a:lnTo>
                    <a:pt x="129" y="0"/>
                  </a:lnTo>
                  <a:lnTo>
                    <a:pt x="129" y="0"/>
                  </a:lnTo>
                  <a:lnTo>
                    <a:pt x="127" y="0"/>
                  </a:lnTo>
                  <a:lnTo>
                    <a:pt x="127" y="0"/>
                  </a:lnTo>
                  <a:lnTo>
                    <a:pt x="127" y="0"/>
                  </a:lnTo>
                  <a:lnTo>
                    <a:pt x="127" y="0"/>
                  </a:lnTo>
                  <a:lnTo>
                    <a:pt x="125" y="0"/>
                  </a:lnTo>
                  <a:lnTo>
                    <a:pt x="125" y="0"/>
                  </a:lnTo>
                  <a:lnTo>
                    <a:pt x="125" y="0"/>
                  </a:lnTo>
                  <a:lnTo>
                    <a:pt x="124" y="0"/>
                  </a:lnTo>
                  <a:lnTo>
                    <a:pt x="124" y="0"/>
                  </a:lnTo>
                  <a:lnTo>
                    <a:pt x="124" y="0"/>
                  </a:lnTo>
                  <a:lnTo>
                    <a:pt x="122" y="0"/>
                  </a:lnTo>
                  <a:lnTo>
                    <a:pt x="122" y="0"/>
                  </a:lnTo>
                  <a:lnTo>
                    <a:pt x="122" y="0"/>
                  </a:lnTo>
                  <a:lnTo>
                    <a:pt x="122" y="0"/>
                  </a:lnTo>
                  <a:lnTo>
                    <a:pt x="121" y="0"/>
                  </a:lnTo>
                  <a:lnTo>
                    <a:pt x="121" y="0"/>
                  </a:lnTo>
                  <a:lnTo>
                    <a:pt x="121" y="0"/>
                  </a:lnTo>
                  <a:lnTo>
                    <a:pt x="119" y="0"/>
                  </a:lnTo>
                  <a:lnTo>
                    <a:pt x="119" y="0"/>
                  </a:lnTo>
                  <a:lnTo>
                    <a:pt x="119" y="0"/>
                  </a:lnTo>
                  <a:lnTo>
                    <a:pt x="119" y="0"/>
                  </a:lnTo>
                  <a:lnTo>
                    <a:pt x="117" y="0"/>
                  </a:lnTo>
                  <a:lnTo>
                    <a:pt x="117" y="0"/>
                  </a:lnTo>
                  <a:lnTo>
                    <a:pt x="117" y="0"/>
                  </a:lnTo>
                  <a:lnTo>
                    <a:pt x="116" y="0"/>
                  </a:lnTo>
                  <a:lnTo>
                    <a:pt x="116" y="0"/>
                  </a:lnTo>
                  <a:lnTo>
                    <a:pt x="116" y="0"/>
                  </a:lnTo>
                  <a:lnTo>
                    <a:pt x="116"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8" y="0"/>
                  </a:lnTo>
                  <a:lnTo>
                    <a:pt x="108" y="0"/>
                  </a:lnTo>
                  <a:lnTo>
                    <a:pt x="108" y="0"/>
                  </a:lnTo>
                  <a:lnTo>
                    <a:pt x="108" y="0"/>
                  </a:lnTo>
                  <a:lnTo>
                    <a:pt x="106" y="0"/>
                  </a:lnTo>
                  <a:lnTo>
                    <a:pt x="106" y="0"/>
                  </a:lnTo>
                  <a:lnTo>
                    <a:pt x="106" y="0"/>
                  </a:lnTo>
                  <a:lnTo>
                    <a:pt x="104" y="0"/>
                  </a:lnTo>
                  <a:lnTo>
                    <a:pt x="104" y="0"/>
                  </a:lnTo>
                  <a:lnTo>
                    <a:pt x="104" y="0"/>
                  </a:lnTo>
                  <a:lnTo>
                    <a:pt x="104" y="0"/>
                  </a:lnTo>
                  <a:lnTo>
                    <a:pt x="103" y="0"/>
                  </a:lnTo>
                  <a:lnTo>
                    <a:pt x="103" y="0"/>
                  </a:lnTo>
                  <a:lnTo>
                    <a:pt x="103"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6" y="0"/>
                  </a:lnTo>
                  <a:lnTo>
                    <a:pt x="94" y="0"/>
                  </a:lnTo>
                  <a:lnTo>
                    <a:pt x="94" y="0"/>
                  </a:lnTo>
                  <a:lnTo>
                    <a:pt x="94"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8" y="0"/>
                  </a:lnTo>
                  <a:lnTo>
                    <a:pt x="86" y="0"/>
                  </a:lnTo>
                  <a:lnTo>
                    <a:pt x="86" y="0"/>
                  </a:lnTo>
                  <a:lnTo>
                    <a:pt x="86" y="0"/>
                  </a:lnTo>
                  <a:lnTo>
                    <a:pt x="85" y="0"/>
                  </a:lnTo>
                  <a:lnTo>
                    <a:pt x="85" y="0"/>
                  </a:lnTo>
                  <a:lnTo>
                    <a:pt x="85" y="0"/>
                  </a:lnTo>
                  <a:lnTo>
                    <a:pt x="85"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7" y="0"/>
                  </a:lnTo>
                  <a:lnTo>
                    <a:pt x="77" y="0"/>
                  </a:lnTo>
                  <a:lnTo>
                    <a:pt x="77" y="0"/>
                  </a:lnTo>
                  <a:lnTo>
                    <a:pt x="77" y="0"/>
                  </a:lnTo>
                  <a:lnTo>
                    <a:pt x="75" y="0"/>
                  </a:lnTo>
                  <a:lnTo>
                    <a:pt x="75" y="0"/>
                  </a:lnTo>
                  <a:lnTo>
                    <a:pt x="75" y="0"/>
                  </a:lnTo>
                  <a:lnTo>
                    <a:pt x="73" y="0"/>
                  </a:lnTo>
                  <a:lnTo>
                    <a:pt x="73" y="0"/>
                  </a:lnTo>
                  <a:lnTo>
                    <a:pt x="73" y="0"/>
                  </a:lnTo>
                  <a:lnTo>
                    <a:pt x="73"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5" y="0"/>
                  </a:lnTo>
                  <a:lnTo>
                    <a:pt x="64" y="0"/>
                  </a:lnTo>
                  <a:lnTo>
                    <a:pt x="64" y="0"/>
                  </a:lnTo>
                  <a:lnTo>
                    <a:pt x="64"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7" y="0"/>
                  </a:lnTo>
                  <a:lnTo>
                    <a:pt x="55" y="0"/>
                  </a:lnTo>
                  <a:lnTo>
                    <a:pt x="55" y="0"/>
                  </a:lnTo>
                  <a:lnTo>
                    <a:pt x="55" y="0"/>
                  </a:lnTo>
                  <a:lnTo>
                    <a:pt x="54" y="0"/>
                  </a:lnTo>
                  <a:lnTo>
                    <a:pt x="54" y="0"/>
                  </a:lnTo>
                  <a:lnTo>
                    <a:pt x="54" y="0"/>
                  </a:lnTo>
                  <a:lnTo>
                    <a:pt x="54" y="0"/>
                  </a:lnTo>
                  <a:lnTo>
                    <a:pt x="52" y="0"/>
                  </a:lnTo>
                  <a:lnTo>
                    <a:pt x="52" y="0"/>
                  </a:lnTo>
                  <a:lnTo>
                    <a:pt x="52" y="0"/>
                  </a:lnTo>
                  <a:lnTo>
                    <a:pt x="51" y="0"/>
                  </a:lnTo>
                  <a:lnTo>
                    <a:pt x="51" y="0"/>
                  </a:lnTo>
                  <a:lnTo>
                    <a:pt x="51" y="0"/>
                  </a:lnTo>
                  <a:lnTo>
                    <a:pt x="49" y="0"/>
                  </a:lnTo>
                  <a:lnTo>
                    <a:pt x="49" y="0"/>
                  </a:lnTo>
                  <a:lnTo>
                    <a:pt x="49" y="0"/>
                  </a:lnTo>
                  <a:lnTo>
                    <a:pt x="49" y="0"/>
                  </a:lnTo>
                  <a:lnTo>
                    <a:pt x="47" y="0"/>
                  </a:lnTo>
                  <a:lnTo>
                    <a:pt x="47" y="0"/>
                  </a:lnTo>
                  <a:lnTo>
                    <a:pt x="47" y="0"/>
                  </a:lnTo>
                  <a:lnTo>
                    <a:pt x="46" y="0"/>
                  </a:lnTo>
                  <a:lnTo>
                    <a:pt x="46" y="0"/>
                  </a:lnTo>
                  <a:lnTo>
                    <a:pt x="46" y="0"/>
                  </a:lnTo>
                  <a:lnTo>
                    <a:pt x="46" y="0"/>
                  </a:lnTo>
                  <a:lnTo>
                    <a:pt x="44" y="0"/>
                  </a:lnTo>
                  <a:lnTo>
                    <a:pt x="44" y="0"/>
                  </a:lnTo>
                  <a:lnTo>
                    <a:pt x="44" y="0"/>
                  </a:lnTo>
                  <a:lnTo>
                    <a:pt x="42" y="0"/>
                  </a:lnTo>
                  <a:lnTo>
                    <a:pt x="42" y="0"/>
                  </a:lnTo>
                  <a:lnTo>
                    <a:pt x="42" y="0"/>
                  </a:lnTo>
                  <a:lnTo>
                    <a:pt x="42" y="0"/>
                  </a:lnTo>
                  <a:lnTo>
                    <a:pt x="41" y="0"/>
                  </a:lnTo>
                  <a:lnTo>
                    <a:pt x="41" y="0"/>
                  </a:lnTo>
                  <a:lnTo>
                    <a:pt x="41" y="0"/>
                  </a:lnTo>
                  <a:lnTo>
                    <a:pt x="39" y="0"/>
                  </a:lnTo>
                  <a:lnTo>
                    <a:pt x="39" y="0"/>
                  </a:lnTo>
                  <a:lnTo>
                    <a:pt x="39" y="0"/>
                  </a:lnTo>
                  <a:lnTo>
                    <a:pt x="38" y="0"/>
                  </a:lnTo>
                  <a:lnTo>
                    <a:pt x="38" y="0"/>
                  </a:lnTo>
                  <a:lnTo>
                    <a:pt x="38" y="0"/>
                  </a:lnTo>
                  <a:lnTo>
                    <a:pt x="38" y="0"/>
                  </a:lnTo>
                  <a:lnTo>
                    <a:pt x="36" y="0"/>
                  </a:lnTo>
                  <a:lnTo>
                    <a:pt x="36" y="0"/>
                  </a:lnTo>
                  <a:lnTo>
                    <a:pt x="36" y="0"/>
                  </a:lnTo>
                  <a:lnTo>
                    <a:pt x="34" y="0"/>
                  </a:lnTo>
                  <a:lnTo>
                    <a:pt x="34" y="0"/>
                  </a:lnTo>
                  <a:lnTo>
                    <a:pt x="34" y="0"/>
                  </a:lnTo>
                  <a:lnTo>
                    <a:pt x="34" y="0"/>
                  </a:lnTo>
                  <a:lnTo>
                    <a:pt x="33" y="0"/>
                  </a:lnTo>
                  <a:lnTo>
                    <a:pt x="33" y="0"/>
                  </a:lnTo>
                  <a:lnTo>
                    <a:pt x="33" y="0"/>
                  </a:lnTo>
                  <a:lnTo>
                    <a:pt x="31" y="0"/>
                  </a:lnTo>
                  <a:lnTo>
                    <a:pt x="31" y="0"/>
                  </a:lnTo>
                  <a:lnTo>
                    <a:pt x="31" y="0"/>
                  </a:lnTo>
                  <a:lnTo>
                    <a:pt x="31" y="0"/>
                  </a:lnTo>
                  <a:lnTo>
                    <a:pt x="29" y="0"/>
                  </a:lnTo>
                  <a:lnTo>
                    <a:pt x="29" y="0"/>
                  </a:lnTo>
                  <a:lnTo>
                    <a:pt x="29" y="0"/>
                  </a:lnTo>
                  <a:lnTo>
                    <a:pt x="28" y="0"/>
                  </a:lnTo>
                  <a:lnTo>
                    <a:pt x="28" y="0"/>
                  </a:lnTo>
                  <a:lnTo>
                    <a:pt x="28" y="0"/>
                  </a:lnTo>
                  <a:lnTo>
                    <a:pt x="26" y="0"/>
                  </a:lnTo>
                  <a:lnTo>
                    <a:pt x="26" y="0"/>
                  </a:lnTo>
                  <a:lnTo>
                    <a:pt x="26" y="0"/>
                  </a:lnTo>
                  <a:lnTo>
                    <a:pt x="26" y="0"/>
                  </a:lnTo>
                  <a:lnTo>
                    <a:pt x="25" y="0"/>
                  </a:lnTo>
                  <a:lnTo>
                    <a:pt x="25" y="0"/>
                  </a:lnTo>
                  <a:lnTo>
                    <a:pt x="25" y="0"/>
                  </a:lnTo>
                  <a:lnTo>
                    <a:pt x="23" y="0"/>
                  </a:lnTo>
                  <a:lnTo>
                    <a:pt x="23" y="0"/>
                  </a:lnTo>
                  <a:lnTo>
                    <a:pt x="23" y="0"/>
                  </a:lnTo>
                  <a:lnTo>
                    <a:pt x="23" y="0"/>
                  </a:lnTo>
                  <a:lnTo>
                    <a:pt x="21" y="0"/>
                  </a:lnTo>
                  <a:lnTo>
                    <a:pt x="21" y="0"/>
                  </a:lnTo>
                  <a:lnTo>
                    <a:pt x="21" y="0"/>
                  </a:lnTo>
                  <a:lnTo>
                    <a:pt x="20" y="0"/>
                  </a:lnTo>
                  <a:lnTo>
                    <a:pt x="20" y="0"/>
                  </a:lnTo>
                  <a:lnTo>
                    <a:pt x="20" y="0"/>
                  </a:lnTo>
                  <a:lnTo>
                    <a:pt x="18" y="0"/>
                  </a:lnTo>
                  <a:lnTo>
                    <a:pt x="18" y="0"/>
                  </a:lnTo>
                  <a:lnTo>
                    <a:pt x="18" y="0"/>
                  </a:lnTo>
                  <a:lnTo>
                    <a:pt x="18" y="0"/>
                  </a:lnTo>
                  <a:lnTo>
                    <a:pt x="16" y="0"/>
                  </a:lnTo>
                  <a:lnTo>
                    <a:pt x="16" y="0"/>
                  </a:lnTo>
                  <a:lnTo>
                    <a:pt x="16" y="0"/>
                  </a:lnTo>
                  <a:lnTo>
                    <a:pt x="15" y="0"/>
                  </a:lnTo>
                  <a:lnTo>
                    <a:pt x="15" y="0"/>
                  </a:lnTo>
                  <a:lnTo>
                    <a:pt x="15" y="0"/>
                  </a:lnTo>
                  <a:lnTo>
                    <a:pt x="15"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7" y="0"/>
                  </a:lnTo>
                  <a:lnTo>
                    <a:pt x="7" y="0"/>
                  </a:lnTo>
                  <a:lnTo>
                    <a:pt x="7" y="0"/>
                  </a:lnTo>
                  <a:lnTo>
                    <a:pt x="7" y="0"/>
                  </a:lnTo>
                  <a:lnTo>
                    <a:pt x="5" y="0"/>
                  </a:lnTo>
                  <a:lnTo>
                    <a:pt x="5" y="0"/>
                  </a:lnTo>
                  <a:lnTo>
                    <a:pt x="5" y="0"/>
                  </a:lnTo>
                  <a:lnTo>
                    <a:pt x="3" y="0"/>
                  </a:lnTo>
                  <a:lnTo>
                    <a:pt x="3" y="0"/>
                  </a:lnTo>
                  <a:lnTo>
                    <a:pt x="3" y="0"/>
                  </a:lnTo>
                  <a:lnTo>
                    <a:pt x="3" y="0"/>
                  </a:lnTo>
                  <a:lnTo>
                    <a:pt x="2" y="0"/>
                  </a:lnTo>
                  <a:lnTo>
                    <a:pt x="2" y="0"/>
                  </a:lnTo>
                  <a:lnTo>
                    <a:pt x="2"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90" name=""/>
            <p:cNvSpPr/>
            <p:nvPr/>
          </p:nvSpPr>
          <p:spPr>
            <a:xfrm>
              <a:off x="3441600" y="6178680"/>
              <a:ext cx="187560" cy="10800"/>
            </a:xfrm>
            <a:custGeom>
              <a:avLst/>
              <a:gdLst/>
              <a:ahLst/>
              <a:rect l="l" t="t" r="r" b="b"/>
              <a:pathLst>
                <a:path w="238" h="16">
                  <a:moveTo>
                    <a:pt x="0" y="16"/>
                  </a:moveTo>
                  <a:lnTo>
                    <a:pt x="0" y="16"/>
                  </a:lnTo>
                  <a:lnTo>
                    <a:pt x="2" y="16"/>
                  </a:lnTo>
                  <a:lnTo>
                    <a:pt x="2" y="16"/>
                  </a:lnTo>
                  <a:lnTo>
                    <a:pt x="2" y="16"/>
                  </a:lnTo>
                  <a:lnTo>
                    <a:pt x="3" y="16"/>
                  </a:lnTo>
                  <a:lnTo>
                    <a:pt x="3" y="16"/>
                  </a:lnTo>
                  <a:lnTo>
                    <a:pt x="3" y="16"/>
                  </a:lnTo>
                  <a:lnTo>
                    <a:pt x="3" y="14"/>
                  </a:lnTo>
                  <a:lnTo>
                    <a:pt x="5" y="14"/>
                  </a:lnTo>
                  <a:lnTo>
                    <a:pt x="5" y="14"/>
                  </a:lnTo>
                  <a:lnTo>
                    <a:pt x="5" y="14"/>
                  </a:lnTo>
                  <a:lnTo>
                    <a:pt x="7" y="14"/>
                  </a:lnTo>
                  <a:lnTo>
                    <a:pt x="7" y="14"/>
                  </a:lnTo>
                  <a:lnTo>
                    <a:pt x="7" y="14"/>
                  </a:lnTo>
                  <a:lnTo>
                    <a:pt x="7" y="14"/>
                  </a:lnTo>
                  <a:lnTo>
                    <a:pt x="8" y="14"/>
                  </a:lnTo>
                  <a:lnTo>
                    <a:pt x="8" y="14"/>
                  </a:lnTo>
                  <a:lnTo>
                    <a:pt x="8" y="14"/>
                  </a:lnTo>
                  <a:lnTo>
                    <a:pt x="10" y="14"/>
                  </a:lnTo>
                  <a:lnTo>
                    <a:pt x="10" y="14"/>
                  </a:lnTo>
                  <a:lnTo>
                    <a:pt x="10" y="14"/>
                  </a:lnTo>
                  <a:lnTo>
                    <a:pt x="11" y="14"/>
                  </a:lnTo>
                  <a:lnTo>
                    <a:pt x="11" y="14"/>
                  </a:lnTo>
                  <a:lnTo>
                    <a:pt x="11" y="14"/>
                  </a:lnTo>
                  <a:lnTo>
                    <a:pt x="11" y="14"/>
                  </a:lnTo>
                  <a:lnTo>
                    <a:pt x="13" y="14"/>
                  </a:lnTo>
                  <a:lnTo>
                    <a:pt x="13" y="14"/>
                  </a:lnTo>
                  <a:lnTo>
                    <a:pt x="13" y="14"/>
                  </a:lnTo>
                  <a:lnTo>
                    <a:pt x="15" y="14"/>
                  </a:lnTo>
                  <a:lnTo>
                    <a:pt x="15" y="14"/>
                  </a:lnTo>
                  <a:lnTo>
                    <a:pt x="15" y="14"/>
                  </a:lnTo>
                  <a:lnTo>
                    <a:pt x="15" y="14"/>
                  </a:lnTo>
                  <a:lnTo>
                    <a:pt x="16" y="14"/>
                  </a:lnTo>
                  <a:lnTo>
                    <a:pt x="16" y="14"/>
                  </a:lnTo>
                  <a:lnTo>
                    <a:pt x="16" y="14"/>
                  </a:lnTo>
                  <a:lnTo>
                    <a:pt x="18" y="14"/>
                  </a:lnTo>
                  <a:lnTo>
                    <a:pt x="18" y="14"/>
                  </a:lnTo>
                  <a:lnTo>
                    <a:pt x="18" y="14"/>
                  </a:lnTo>
                  <a:lnTo>
                    <a:pt x="18"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4" y="12"/>
                  </a:lnTo>
                  <a:lnTo>
                    <a:pt x="36" y="12"/>
                  </a:lnTo>
                  <a:lnTo>
                    <a:pt x="36" y="12"/>
                  </a:lnTo>
                  <a:lnTo>
                    <a:pt x="36" y="12"/>
                  </a:lnTo>
                  <a:lnTo>
                    <a:pt x="38" y="12"/>
                  </a:lnTo>
                  <a:lnTo>
                    <a:pt x="38" y="12"/>
                  </a:lnTo>
                  <a:lnTo>
                    <a:pt x="38" y="12"/>
                  </a:lnTo>
                  <a:lnTo>
                    <a:pt x="38"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6" y="12"/>
                  </a:lnTo>
                  <a:lnTo>
                    <a:pt x="47" y="12"/>
                  </a:lnTo>
                  <a:lnTo>
                    <a:pt x="47" y="12"/>
                  </a:lnTo>
                  <a:lnTo>
                    <a:pt x="47" y="12"/>
                  </a:lnTo>
                  <a:lnTo>
                    <a:pt x="49" y="12"/>
                  </a:lnTo>
                  <a:lnTo>
                    <a:pt x="49" y="12"/>
                  </a:lnTo>
                  <a:lnTo>
                    <a:pt x="49" y="12"/>
                  </a:lnTo>
                  <a:lnTo>
                    <a:pt x="49" y="12"/>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0" y="12"/>
                  </a:lnTo>
                  <a:lnTo>
                    <a:pt x="62" y="12"/>
                  </a:lnTo>
                  <a:lnTo>
                    <a:pt x="62" y="12"/>
                  </a:lnTo>
                  <a:lnTo>
                    <a:pt x="62" y="12"/>
                  </a:lnTo>
                  <a:lnTo>
                    <a:pt x="64" y="12"/>
                  </a:lnTo>
                  <a:lnTo>
                    <a:pt x="64" y="12"/>
                  </a:lnTo>
                  <a:lnTo>
                    <a:pt x="64" y="11"/>
                  </a:lnTo>
                  <a:lnTo>
                    <a:pt x="65" y="11"/>
                  </a:lnTo>
                  <a:lnTo>
                    <a:pt x="65" y="11"/>
                  </a:lnTo>
                  <a:lnTo>
                    <a:pt x="65" y="11"/>
                  </a:lnTo>
                  <a:lnTo>
                    <a:pt x="65" y="11"/>
                  </a:lnTo>
                  <a:lnTo>
                    <a:pt x="67" y="11"/>
                  </a:lnTo>
                  <a:lnTo>
                    <a:pt x="67" y="11"/>
                  </a:lnTo>
                  <a:lnTo>
                    <a:pt x="67" y="11"/>
                  </a:lnTo>
                  <a:lnTo>
                    <a:pt x="68" y="11"/>
                  </a:lnTo>
                  <a:lnTo>
                    <a:pt x="68" y="11"/>
                  </a:lnTo>
                  <a:lnTo>
                    <a:pt x="68" y="11"/>
                  </a:lnTo>
                  <a:lnTo>
                    <a:pt x="68" y="11"/>
                  </a:lnTo>
                  <a:lnTo>
                    <a:pt x="70" y="11"/>
                  </a:lnTo>
                  <a:lnTo>
                    <a:pt x="70" y="11"/>
                  </a:lnTo>
                  <a:lnTo>
                    <a:pt x="70" y="11"/>
                  </a:lnTo>
                  <a:lnTo>
                    <a:pt x="72" y="11"/>
                  </a:lnTo>
                  <a:lnTo>
                    <a:pt x="72" y="11"/>
                  </a:lnTo>
                  <a:lnTo>
                    <a:pt x="72" y="11"/>
                  </a:lnTo>
                  <a:lnTo>
                    <a:pt x="73" y="11"/>
                  </a:lnTo>
                  <a:lnTo>
                    <a:pt x="73" y="11"/>
                  </a:lnTo>
                  <a:lnTo>
                    <a:pt x="73" y="11"/>
                  </a:lnTo>
                  <a:lnTo>
                    <a:pt x="73" y="11"/>
                  </a:lnTo>
                  <a:lnTo>
                    <a:pt x="75" y="11"/>
                  </a:lnTo>
                  <a:lnTo>
                    <a:pt x="75" y="11"/>
                  </a:lnTo>
                  <a:lnTo>
                    <a:pt x="75" y="11"/>
                  </a:lnTo>
                  <a:lnTo>
                    <a:pt x="77" y="11"/>
                  </a:lnTo>
                  <a:lnTo>
                    <a:pt x="77" y="11"/>
                  </a:lnTo>
                  <a:lnTo>
                    <a:pt x="77" y="11"/>
                  </a:lnTo>
                  <a:lnTo>
                    <a:pt x="77" y="11"/>
                  </a:lnTo>
                  <a:lnTo>
                    <a:pt x="78" y="11"/>
                  </a:lnTo>
                  <a:lnTo>
                    <a:pt x="78" y="11"/>
                  </a:lnTo>
                  <a:lnTo>
                    <a:pt x="78" y="11"/>
                  </a:lnTo>
                  <a:lnTo>
                    <a:pt x="80" y="11"/>
                  </a:lnTo>
                  <a:lnTo>
                    <a:pt x="80" y="11"/>
                  </a:lnTo>
                  <a:lnTo>
                    <a:pt x="80" y="11"/>
                  </a:lnTo>
                  <a:lnTo>
                    <a:pt x="80" y="11"/>
                  </a:lnTo>
                  <a:lnTo>
                    <a:pt x="81" y="11"/>
                  </a:lnTo>
                  <a:lnTo>
                    <a:pt x="81" y="11"/>
                  </a:lnTo>
                  <a:lnTo>
                    <a:pt x="81" y="11"/>
                  </a:lnTo>
                  <a:lnTo>
                    <a:pt x="83" y="11"/>
                  </a:lnTo>
                  <a:lnTo>
                    <a:pt x="83" y="11"/>
                  </a:lnTo>
                  <a:lnTo>
                    <a:pt x="83" y="11"/>
                  </a:lnTo>
                  <a:lnTo>
                    <a:pt x="85" y="11"/>
                  </a:lnTo>
                  <a:lnTo>
                    <a:pt x="85" y="11"/>
                  </a:lnTo>
                  <a:lnTo>
                    <a:pt x="85" y="11"/>
                  </a:lnTo>
                  <a:lnTo>
                    <a:pt x="85" y="11"/>
                  </a:lnTo>
                  <a:lnTo>
                    <a:pt x="86" y="11"/>
                  </a:lnTo>
                  <a:lnTo>
                    <a:pt x="86" y="11"/>
                  </a:lnTo>
                  <a:lnTo>
                    <a:pt x="86" y="11"/>
                  </a:lnTo>
                  <a:lnTo>
                    <a:pt x="88" y="11"/>
                  </a:lnTo>
                  <a:lnTo>
                    <a:pt x="88" y="11"/>
                  </a:lnTo>
                  <a:lnTo>
                    <a:pt x="88" y="11"/>
                  </a:lnTo>
                  <a:lnTo>
                    <a:pt x="88" y="11"/>
                  </a:lnTo>
                  <a:lnTo>
                    <a:pt x="90" y="11"/>
                  </a:lnTo>
                  <a:lnTo>
                    <a:pt x="90" y="11"/>
                  </a:lnTo>
                  <a:lnTo>
                    <a:pt x="90" y="11"/>
                  </a:lnTo>
                  <a:lnTo>
                    <a:pt x="91" y="11"/>
                  </a:lnTo>
                  <a:lnTo>
                    <a:pt x="91" y="11"/>
                  </a:lnTo>
                  <a:lnTo>
                    <a:pt x="91" y="11"/>
                  </a:lnTo>
                  <a:lnTo>
                    <a:pt x="91" y="11"/>
                  </a:lnTo>
                  <a:lnTo>
                    <a:pt x="93" y="11"/>
                  </a:lnTo>
                  <a:lnTo>
                    <a:pt x="93" y="11"/>
                  </a:lnTo>
                  <a:lnTo>
                    <a:pt x="93" y="11"/>
                  </a:lnTo>
                  <a:lnTo>
                    <a:pt x="94" y="11"/>
                  </a:lnTo>
                  <a:lnTo>
                    <a:pt x="94" y="11"/>
                  </a:lnTo>
                  <a:lnTo>
                    <a:pt x="94" y="11"/>
                  </a:lnTo>
                  <a:lnTo>
                    <a:pt x="96" y="9"/>
                  </a:lnTo>
                  <a:lnTo>
                    <a:pt x="96" y="9"/>
                  </a:lnTo>
                  <a:lnTo>
                    <a:pt x="96" y="9"/>
                  </a:lnTo>
                  <a:lnTo>
                    <a:pt x="96" y="9"/>
                  </a:lnTo>
                  <a:lnTo>
                    <a:pt x="98" y="9"/>
                  </a:lnTo>
                  <a:lnTo>
                    <a:pt x="98" y="9"/>
                  </a:lnTo>
                  <a:lnTo>
                    <a:pt x="98" y="9"/>
                  </a:lnTo>
                  <a:lnTo>
                    <a:pt x="99" y="9"/>
                  </a:lnTo>
                  <a:lnTo>
                    <a:pt x="99" y="9"/>
                  </a:lnTo>
                  <a:lnTo>
                    <a:pt x="99" y="9"/>
                  </a:lnTo>
                  <a:lnTo>
                    <a:pt x="99"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1"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9"/>
                  </a:lnTo>
                  <a:lnTo>
                    <a:pt x="122"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0"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2" y="7"/>
                  </a:lnTo>
                  <a:lnTo>
                    <a:pt x="143" y="7"/>
                  </a:lnTo>
                  <a:lnTo>
                    <a:pt x="143" y="5"/>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3"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4"/>
                  </a:lnTo>
                  <a:lnTo>
                    <a:pt x="174" y="4"/>
                  </a:lnTo>
                  <a:lnTo>
                    <a:pt x="176" y="4"/>
                  </a:lnTo>
                  <a:lnTo>
                    <a:pt x="176" y="4"/>
                  </a:lnTo>
                  <a:lnTo>
                    <a:pt x="176" y="4"/>
                  </a:lnTo>
                  <a:lnTo>
                    <a:pt x="177" y="4"/>
                  </a:lnTo>
                  <a:lnTo>
                    <a:pt x="177" y="4"/>
                  </a:lnTo>
                  <a:lnTo>
                    <a:pt x="177" y="4"/>
                  </a:lnTo>
                  <a:lnTo>
                    <a:pt x="177" y="4"/>
                  </a:lnTo>
                  <a:lnTo>
                    <a:pt x="179" y="4"/>
                  </a:lnTo>
                  <a:lnTo>
                    <a:pt x="179" y="4"/>
                  </a:lnTo>
                  <a:lnTo>
                    <a:pt x="179" y="4"/>
                  </a:lnTo>
                  <a:lnTo>
                    <a:pt x="181" y="4"/>
                  </a:lnTo>
                  <a:lnTo>
                    <a:pt x="181" y="4"/>
                  </a:lnTo>
                  <a:lnTo>
                    <a:pt x="181" y="4"/>
                  </a:lnTo>
                  <a:lnTo>
                    <a:pt x="181" y="4"/>
                  </a:lnTo>
                  <a:lnTo>
                    <a:pt x="182" y="4"/>
                  </a:lnTo>
                  <a:lnTo>
                    <a:pt x="182" y="4"/>
                  </a:lnTo>
                  <a:lnTo>
                    <a:pt x="182" y="4"/>
                  </a:lnTo>
                  <a:lnTo>
                    <a:pt x="184" y="4"/>
                  </a:lnTo>
                  <a:lnTo>
                    <a:pt x="184" y="4"/>
                  </a:lnTo>
                  <a:lnTo>
                    <a:pt x="184" y="4"/>
                  </a:lnTo>
                  <a:lnTo>
                    <a:pt x="184"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5" y="4"/>
                  </a:lnTo>
                  <a:lnTo>
                    <a:pt x="195" y="4"/>
                  </a:lnTo>
                  <a:lnTo>
                    <a:pt x="195" y="4"/>
                  </a:lnTo>
                  <a:lnTo>
                    <a:pt x="197" y="4"/>
                  </a:lnTo>
                  <a:lnTo>
                    <a:pt x="197" y="4"/>
                  </a:lnTo>
                  <a:lnTo>
                    <a:pt x="197" y="4"/>
                  </a:lnTo>
                  <a:lnTo>
                    <a:pt x="197" y="4"/>
                  </a:lnTo>
                  <a:lnTo>
                    <a:pt x="199" y="4"/>
                  </a:lnTo>
                  <a:lnTo>
                    <a:pt x="199" y="4"/>
                  </a:lnTo>
                  <a:lnTo>
                    <a:pt x="199" y="4"/>
                  </a:lnTo>
                  <a:lnTo>
                    <a:pt x="200" y="2"/>
                  </a:lnTo>
                  <a:lnTo>
                    <a:pt x="200" y="2"/>
                  </a:lnTo>
                  <a:lnTo>
                    <a:pt x="200" y="2"/>
                  </a:lnTo>
                  <a:lnTo>
                    <a:pt x="200" y="2"/>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5" y="0"/>
                  </a:lnTo>
                  <a:lnTo>
                    <a:pt x="217" y="0"/>
                  </a:lnTo>
                  <a:lnTo>
                    <a:pt x="217" y="0"/>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0"/>
                  </a:lnTo>
                  <a:lnTo>
                    <a:pt x="238" y="0"/>
                  </a:lnTo>
                  <a:lnTo>
                    <a:pt x="238" y="0"/>
                  </a:lnTo>
                  <a:lnTo>
                    <a:pt x="238" y="0"/>
                  </a:ln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7" y="0"/>
                  </a:lnTo>
                  <a:lnTo>
                    <a:pt x="217" y="0"/>
                  </a:lnTo>
                  <a:lnTo>
                    <a:pt x="217" y="0"/>
                  </a:lnTo>
                  <a:lnTo>
                    <a:pt x="215" y="0"/>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8" y="2"/>
                  </a:lnTo>
                  <a:lnTo>
                    <a:pt x="208" y="2"/>
                  </a:lnTo>
                  <a:lnTo>
                    <a:pt x="208" y="2"/>
                  </a:lnTo>
                  <a:lnTo>
                    <a:pt x="208" y="2"/>
                  </a:lnTo>
                  <a:lnTo>
                    <a:pt x="207" y="2"/>
                  </a:lnTo>
                  <a:lnTo>
                    <a:pt x="207" y="2"/>
                  </a:lnTo>
                  <a:lnTo>
                    <a:pt x="207" y="2"/>
                  </a:lnTo>
                  <a:lnTo>
                    <a:pt x="205" y="2"/>
                  </a:lnTo>
                  <a:lnTo>
                    <a:pt x="205" y="2"/>
                  </a:lnTo>
                  <a:lnTo>
                    <a:pt x="205" y="2"/>
                  </a:lnTo>
                  <a:lnTo>
                    <a:pt x="204" y="2"/>
                  </a:lnTo>
                  <a:lnTo>
                    <a:pt x="204" y="2"/>
                  </a:lnTo>
                  <a:lnTo>
                    <a:pt x="204" y="2"/>
                  </a:lnTo>
                  <a:lnTo>
                    <a:pt x="204" y="2"/>
                  </a:lnTo>
                  <a:lnTo>
                    <a:pt x="202" y="2"/>
                  </a:lnTo>
                  <a:lnTo>
                    <a:pt x="202" y="2"/>
                  </a:lnTo>
                  <a:lnTo>
                    <a:pt x="202" y="2"/>
                  </a:lnTo>
                  <a:lnTo>
                    <a:pt x="200" y="2"/>
                  </a:lnTo>
                  <a:lnTo>
                    <a:pt x="200" y="2"/>
                  </a:lnTo>
                  <a:lnTo>
                    <a:pt x="200" y="2"/>
                  </a:lnTo>
                  <a:lnTo>
                    <a:pt x="200" y="2"/>
                  </a:lnTo>
                  <a:lnTo>
                    <a:pt x="199" y="4"/>
                  </a:lnTo>
                  <a:lnTo>
                    <a:pt x="199" y="4"/>
                  </a:lnTo>
                  <a:lnTo>
                    <a:pt x="199" y="4"/>
                  </a:lnTo>
                  <a:lnTo>
                    <a:pt x="197" y="4"/>
                  </a:lnTo>
                  <a:lnTo>
                    <a:pt x="197" y="4"/>
                  </a:lnTo>
                  <a:lnTo>
                    <a:pt x="197" y="4"/>
                  </a:lnTo>
                  <a:lnTo>
                    <a:pt x="197" y="4"/>
                  </a:lnTo>
                  <a:lnTo>
                    <a:pt x="195" y="4"/>
                  </a:lnTo>
                  <a:lnTo>
                    <a:pt x="195" y="4"/>
                  </a:lnTo>
                  <a:lnTo>
                    <a:pt x="195" y="4"/>
                  </a:lnTo>
                  <a:lnTo>
                    <a:pt x="194" y="4"/>
                  </a:lnTo>
                  <a:lnTo>
                    <a:pt x="194" y="4"/>
                  </a:lnTo>
                  <a:lnTo>
                    <a:pt x="194" y="4"/>
                  </a:lnTo>
                  <a:lnTo>
                    <a:pt x="192" y="4"/>
                  </a:lnTo>
                  <a:lnTo>
                    <a:pt x="192" y="4"/>
                  </a:lnTo>
                  <a:lnTo>
                    <a:pt x="192" y="4"/>
                  </a:lnTo>
                  <a:lnTo>
                    <a:pt x="192" y="4"/>
                  </a:lnTo>
                  <a:lnTo>
                    <a:pt x="191" y="4"/>
                  </a:lnTo>
                  <a:lnTo>
                    <a:pt x="191" y="4"/>
                  </a:lnTo>
                  <a:lnTo>
                    <a:pt x="191" y="4"/>
                  </a:lnTo>
                  <a:lnTo>
                    <a:pt x="189" y="4"/>
                  </a:lnTo>
                  <a:lnTo>
                    <a:pt x="189" y="4"/>
                  </a:lnTo>
                  <a:lnTo>
                    <a:pt x="189" y="4"/>
                  </a:lnTo>
                  <a:lnTo>
                    <a:pt x="189" y="4"/>
                  </a:lnTo>
                  <a:lnTo>
                    <a:pt x="187" y="4"/>
                  </a:lnTo>
                  <a:lnTo>
                    <a:pt x="187" y="4"/>
                  </a:lnTo>
                  <a:lnTo>
                    <a:pt x="187" y="4"/>
                  </a:lnTo>
                  <a:lnTo>
                    <a:pt x="186" y="4"/>
                  </a:lnTo>
                  <a:lnTo>
                    <a:pt x="186" y="4"/>
                  </a:lnTo>
                  <a:lnTo>
                    <a:pt x="186" y="4"/>
                  </a:lnTo>
                  <a:lnTo>
                    <a:pt x="184" y="4"/>
                  </a:lnTo>
                  <a:lnTo>
                    <a:pt x="184" y="4"/>
                  </a:lnTo>
                  <a:lnTo>
                    <a:pt x="184" y="4"/>
                  </a:lnTo>
                  <a:lnTo>
                    <a:pt x="184" y="4"/>
                  </a:lnTo>
                  <a:lnTo>
                    <a:pt x="182" y="4"/>
                  </a:lnTo>
                  <a:lnTo>
                    <a:pt x="182" y="4"/>
                  </a:lnTo>
                  <a:lnTo>
                    <a:pt x="182" y="4"/>
                  </a:lnTo>
                  <a:lnTo>
                    <a:pt x="181" y="4"/>
                  </a:lnTo>
                  <a:lnTo>
                    <a:pt x="181" y="4"/>
                  </a:lnTo>
                  <a:lnTo>
                    <a:pt x="181" y="4"/>
                  </a:lnTo>
                  <a:lnTo>
                    <a:pt x="181" y="4"/>
                  </a:lnTo>
                  <a:lnTo>
                    <a:pt x="179" y="4"/>
                  </a:lnTo>
                  <a:lnTo>
                    <a:pt x="179" y="4"/>
                  </a:lnTo>
                  <a:lnTo>
                    <a:pt x="179" y="4"/>
                  </a:lnTo>
                  <a:lnTo>
                    <a:pt x="177" y="4"/>
                  </a:lnTo>
                  <a:lnTo>
                    <a:pt x="177" y="4"/>
                  </a:lnTo>
                  <a:lnTo>
                    <a:pt x="177" y="4"/>
                  </a:lnTo>
                  <a:lnTo>
                    <a:pt x="177" y="4"/>
                  </a:lnTo>
                  <a:lnTo>
                    <a:pt x="176" y="4"/>
                  </a:lnTo>
                  <a:lnTo>
                    <a:pt x="176" y="4"/>
                  </a:lnTo>
                  <a:lnTo>
                    <a:pt x="176" y="4"/>
                  </a:lnTo>
                  <a:lnTo>
                    <a:pt x="174" y="4"/>
                  </a:lnTo>
                  <a:lnTo>
                    <a:pt x="174" y="4"/>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1"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3" y="5"/>
                  </a:lnTo>
                  <a:lnTo>
                    <a:pt x="153" y="5"/>
                  </a:lnTo>
                  <a:lnTo>
                    <a:pt x="153" y="5"/>
                  </a:lnTo>
                  <a:lnTo>
                    <a:pt x="153" y="5"/>
                  </a:lnTo>
                  <a:lnTo>
                    <a:pt x="151" y="5"/>
                  </a:lnTo>
                  <a:lnTo>
                    <a:pt x="151" y="5"/>
                  </a:lnTo>
                  <a:lnTo>
                    <a:pt x="151" y="5"/>
                  </a:lnTo>
                  <a:lnTo>
                    <a:pt x="150" y="5"/>
                  </a:lnTo>
                  <a:lnTo>
                    <a:pt x="150" y="5"/>
                  </a:lnTo>
                  <a:lnTo>
                    <a:pt x="150" y="5"/>
                  </a:lnTo>
                  <a:lnTo>
                    <a:pt x="150" y="5"/>
                  </a:lnTo>
                  <a:lnTo>
                    <a:pt x="148" y="5"/>
                  </a:lnTo>
                  <a:lnTo>
                    <a:pt x="148" y="5"/>
                  </a:lnTo>
                  <a:lnTo>
                    <a:pt x="148" y="5"/>
                  </a:lnTo>
                  <a:lnTo>
                    <a:pt x="147" y="5"/>
                  </a:lnTo>
                  <a:lnTo>
                    <a:pt x="147" y="5"/>
                  </a:lnTo>
                  <a:lnTo>
                    <a:pt x="147" y="5"/>
                  </a:lnTo>
                  <a:lnTo>
                    <a:pt x="147" y="5"/>
                  </a:lnTo>
                  <a:lnTo>
                    <a:pt x="145" y="5"/>
                  </a:lnTo>
                  <a:lnTo>
                    <a:pt x="145" y="5"/>
                  </a:lnTo>
                  <a:lnTo>
                    <a:pt x="145" y="5"/>
                  </a:lnTo>
                  <a:lnTo>
                    <a:pt x="143" y="5"/>
                  </a:lnTo>
                  <a:lnTo>
                    <a:pt x="143" y="5"/>
                  </a:lnTo>
                  <a:lnTo>
                    <a:pt x="143" y="7"/>
                  </a:lnTo>
                  <a:lnTo>
                    <a:pt x="142" y="7"/>
                  </a:lnTo>
                  <a:lnTo>
                    <a:pt x="142" y="7"/>
                  </a:lnTo>
                  <a:lnTo>
                    <a:pt x="142" y="7"/>
                  </a:lnTo>
                  <a:lnTo>
                    <a:pt x="142" y="7"/>
                  </a:lnTo>
                  <a:lnTo>
                    <a:pt x="140" y="7"/>
                  </a:lnTo>
                  <a:lnTo>
                    <a:pt x="140" y="7"/>
                  </a:lnTo>
                  <a:lnTo>
                    <a:pt x="140" y="7"/>
                  </a:lnTo>
                  <a:lnTo>
                    <a:pt x="138" y="7"/>
                  </a:lnTo>
                  <a:lnTo>
                    <a:pt x="138" y="7"/>
                  </a:lnTo>
                  <a:lnTo>
                    <a:pt x="138" y="7"/>
                  </a:lnTo>
                  <a:lnTo>
                    <a:pt x="138"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0" y="7"/>
                  </a:lnTo>
                  <a:lnTo>
                    <a:pt x="130" y="7"/>
                  </a:lnTo>
                  <a:lnTo>
                    <a:pt x="130" y="7"/>
                  </a:lnTo>
                  <a:lnTo>
                    <a:pt x="130" y="7"/>
                  </a:lnTo>
                  <a:lnTo>
                    <a:pt x="129" y="7"/>
                  </a:lnTo>
                  <a:lnTo>
                    <a:pt x="129" y="7"/>
                  </a:lnTo>
                  <a:lnTo>
                    <a:pt x="129" y="7"/>
                  </a:lnTo>
                  <a:lnTo>
                    <a:pt x="127" y="7"/>
                  </a:lnTo>
                  <a:lnTo>
                    <a:pt x="127" y="7"/>
                  </a:lnTo>
                  <a:lnTo>
                    <a:pt x="127" y="7"/>
                  </a:lnTo>
                  <a:lnTo>
                    <a:pt x="127" y="7"/>
                  </a:lnTo>
                  <a:lnTo>
                    <a:pt x="125" y="7"/>
                  </a:lnTo>
                  <a:lnTo>
                    <a:pt x="125" y="7"/>
                  </a:lnTo>
                  <a:lnTo>
                    <a:pt x="125" y="7"/>
                  </a:lnTo>
                  <a:lnTo>
                    <a:pt x="124" y="7"/>
                  </a:lnTo>
                  <a:lnTo>
                    <a:pt x="124" y="7"/>
                  </a:lnTo>
                  <a:lnTo>
                    <a:pt x="124" y="7"/>
                  </a:lnTo>
                  <a:lnTo>
                    <a:pt x="122" y="7"/>
                  </a:lnTo>
                  <a:lnTo>
                    <a:pt x="122" y="9"/>
                  </a:lnTo>
                  <a:lnTo>
                    <a:pt x="122" y="9"/>
                  </a:lnTo>
                  <a:lnTo>
                    <a:pt x="122" y="9"/>
                  </a:lnTo>
                  <a:lnTo>
                    <a:pt x="121" y="9"/>
                  </a:lnTo>
                  <a:lnTo>
                    <a:pt x="121" y="9"/>
                  </a:lnTo>
                  <a:lnTo>
                    <a:pt x="121" y="9"/>
                  </a:lnTo>
                  <a:lnTo>
                    <a:pt x="119"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2" y="9"/>
                  </a:lnTo>
                  <a:lnTo>
                    <a:pt x="112" y="9"/>
                  </a:lnTo>
                  <a:lnTo>
                    <a:pt x="112" y="9"/>
                  </a:lnTo>
                  <a:lnTo>
                    <a:pt x="111" y="9"/>
                  </a:lnTo>
                  <a:lnTo>
                    <a:pt x="111" y="9"/>
                  </a:lnTo>
                  <a:lnTo>
                    <a:pt x="111" y="9"/>
                  </a:lnTo>
                  <a:lnTo>
                    <a:pt x="111" y="9"/>
                  </a:lnTo>
                  <a:lnTo>
                    <a:pt x="109" y="9"/>
                  </a:lnTo>
                  <a:lnTo>
                    <a:pt x="109" y="9"/>
                  </a:lnTo>
                  <a:lnTo>
                    <a:pt x="109" y="9"/>
                  </a:lnTo>
                  <a:lnTo>
                    <a:pt x="108" y="9"/>
                  </a:lnTo>
                  <a:lnTo>
                    <a:pt x="108" y="9"/>
                  </a:lnTo>
                  <a:lnTo>
                    <a:pt x="108" y="9"/>
                  </a:lnTo>
                  <a:lnTo>
                    <a:pt x="108" y="9"/>
                  </a:lnTo>
                  <a:lnTo>
                    <a:pt x="106" y="9"/>
                  </a:lnTo>
                  <a:lnTo>
                    <a:pt x="106" y="9"/>
                  </a:lnTo>
                  <a:lnTo>
                    <a:pt x="106" y="9"/>
                  </a:lnTo>
                  <a:lnTo>
                    <a:pt x="104" y="9"/>
                  </a:lnTo>
                  <a:lnTo>
                    <a:pt x="104" y="9"/>
                  </a:lnTo>
                  <a:lnTo>
                    <a:pt x="104" y="9"/>
                  </a:lnTo>
                  <a:lnTo>
                    <a:pt x="104" y="9"/>
                  </a:lnTo>
                  <a:lnTo>
                    <a:pt x="103" y="9"/>
                  </a:lnTo>
                  <a:lnTo>
                    <a:pt x="103" y="9"/>
                  </a:lnTo>
                  <a:lnTo>
                    <a:pt x="103" y="9"/>
                  </a:lnTo>
                  <a:lnTo>
                    <a:pt x="101" y="9"/>
                  </a:lnTo>
                  <a:lnTo>
                    <a:pt x="101" y="9"/>
                  </a:lnTo>
                  <a:lnTo>
                    <a:pt x="101" y="9"/>
                  </a:lnTo>
                  <a:lnTo>
                    <a:pt x="99" y="9"/>
                  </a:lnTo>
                  <a:lnTo>
                    <a:pt x="99" y="9"/>
                  </a:lnTo>
                  <a:lnTo>
                    <a:pt x="99" y="9"/>
                  </a:lnTo>
                  <a:lnTo>
                    <a:pt x="99" y="9"/>
                  </a:lnTo>
                  <a:lnTo>
                    <a:pt x="98" y="9"/>
                  </a:lnTo>
                  <a:lnTo>
                    <a:pt x="98" y="9"/>
                  </a:lnTo>
                  <a:lnTo>
                    <a:pt x="98" y="9"/>
                  </a:lnTo>
                  <a:lnTo>
                    <a:pt x="96" y="9"/>
                  </a:lnTo>
                  <a:lnTo>
                    <a:pt x="96" y="9"/>
                  </a:lnTo>
                  <a:lnTo>
                    <a:pt x="96" y="9"/>
                  </a:lnTo>
                  <a:lnTo>
                    <a:pt x="96" y="9"/>
                  </a:lnTo>
                  <a:lnTo>
                    <a:pt x="94" y="11"/>
                  </a:lnTo>
                  <a:lnTo>
                    <a:pt x="94" y="11"/>
                  </a:lnTo>
                  <a:lnTo>
                    <a:pt x="94" y="11"/>
                  </a:lnTo>
                  <a:lnTo>
                    <a:pt x="93" y="11"/>
                  </a:lnTo>
                  <a:lnTo>
                    <a:pt x="93" y="11"/>
                  </a:lnTo>
                  <a:lnTo>
                    <a:pt x="93" y="11"/>
                  </a:lnTo>
                  <a:lnTo>
                    <a:pt x="91" y="11"/>
                  </a:lnTo>
                  <a:lnTo>
                    <a:pt x="91" y="11"/>
                  </a:lnTo>
                  <a:lnTo>
                    <a:pt x="91" y="11"/>
                  </a:lnTo>
                  <a:lnTo>
                    <a:pt x="91" y="11"/>
                  </a:lnTo>
                  <a:lnTo>
                    <a:pt x="90" y="11"/>
                  </a:lnTo>
                  <a:lnTo>
                    <a:pt x="90" y="11"/>
                  </a:lnTo>
                  <a:lnTo>
                    <a:pt x="90" y="11"/>
                  </a:lnTo>
                  <a:lnTo>
                    <a:pt x="88" y="11"/>
                  </a:lnTo>
                  <a:lnTo>
                    <a:pt x="88" y="11"/>
                  </a:lnTo>
                  <a:lnTo>
                    <a:pt x="88" y="11"/>
                  </a:lnTo>
                  <a:lnTo>
                    <a:pt x="88" y="11"/>
                  </a:lnTo>
                  <a:lnTo>
                    <a:pt x="86" y="11"/>
                  </a:lnTo>
                  <a:lnTo>
                    <a:pt x="86" y="11"/>
                  </a:lnTo>
                  <a:lnTo>
                    <a:pt x="86" y="11"/>
                  </a:lnTo>
                  <a:lnTo>
                    <a:pt x="85" y="11"/>
                  </a:lnTo>
                  <a:lnTo>
                    <a:pt x="85" y="11"/>
                  </a:lnTo>
                  <a:lnTo>
                    <a:pt x="85" y="11"/>
                  </a:lnTo>
                  <a:lnTo>
                    <a:pt x="85" y="11"/>
                  </a:lnTo>
                  <a:lnTo>
                    <a:pt x="83" y="11"/>
                  </a:lnTo>
                  <a:lnTo>
                    <a:pt x="83" y="11"/>
                  </a:lnTo>
                  <a:lnTo>
                    <a:pt x="83" y="11"/>
                  </a:lnTo>
                  <a:lnTo>
                    <a:pt x="81" y="11"/>
                  </a:lnTo>
                  <a:lnTo>
                    <a:pt x="81" y="11"/>
                  </a:lnTo>
                  <a:lnTo>
                    <a:pt x="81" y="11"/>
                  </a:lnTo>
                  <a:lnTo>
                    <a:pt x="80" y="11"/>
                  </a:lnTo>
                  <a:lnTo>
                    <a:pt x="80" y="11"/>
                  </a:lnTo>
                  <a:lnTo>
                    <a:pt x="80" y="11"/>
                  </a:lnTo>
                  <a:lnTo>
                    <a:pt x="80" y="11"/>
                  </a:lnTo>
                  <a:lnTo>
                    <a:pt x="78" y="11"/>
                  </a:lnTo>
                  <a:lnTo>
                    <a:pt x="78" y="11"/>
                  </a:lnTo>
                  <a:lnTo>
                    <a:pt x="78" y="11"/>
                  </a:lnTo>
                  <a:lnTo>
                    <a:pt x="77" y="11"/>
                  </a:lnTo>
                  <a:lnTo>
                    <a:pt x="77" y="11"/>
                  </a:lnTo>
                  <a:lnTo>
                    <a:pt x="77" y="11"/>
                  </a:lnTo>
                  <a:lnTo>
                    <a:pt x="77" y="11"/>
                  </a:lnTo>
                  <a:lnTo>
                    <a:pt x="75" y="11"/>
                  </a:lnTo>
                  <a:lnTo>
                    <a:pt x="75" y="11"/>
                  </a:lnTo>
                  <a:lnTo>
                    <a:pt x="75" y="11"/>
                  </a:lnTo>
                  <a:lnTo>
                    <a:pt x="73" y="11"/>
                  </a:lnTo>
                  <a:lnTo>
                    <a:pt x="73" y="11"/>
                  </a:lnTo>
                  <a:lnTo>
                    <a:pt x="73" y="11"/>
                  </a:lnTo>
                  <a:lnTo>
                    <a:pt x="73" y="11"/>
                  </a:lnTo>
                  <a:lnTo>
                    <a:pt x="72" y="11"/>
                  </a:lnTo>
                  <a:lnTo>
                    <a:pt x="72" y="11"/>
                  </a:lnTo>
                  <a:lnTo>
                    <a:pt x="72" y="11"/>
                  </a:lnTo>
                  <a:lnTo>
                    <a:pt x="70" y="11"/>
                  </a:lnTo>
                  <a:lnTo>
                    <a:pt x="70" y="11"/>
                  </a:lnTo>
                  <a:lnTo>
                    <a:pt x="70" y="11"/>
                  </a:lnTo>
                  <a:lnTo>
                    <a:pt x="68" y="11"/>
                  </a:lnTo>
                  <a:lnTo>
                    <a:pt x="68" y="11"/>
                  </a:lnTo>
                  <a:lnTo>
                    <a:pt x="68" y="11"/>
                  </a:lnTo>
                  <a:lnTo>
                    <a:pt x="68" y="11"/>
                  </a:lnTo>
                  <a:lnTo>
                    <a:pt x="67" y="11"/>
                  </a:lnTo>
                  <a:lnTo>
                    <a:pt x="67" y="11"/>
                  </a:lnTo>
                  <a:lnTo>
                    <a:pt x="67" y="11"/>
                  </a:lnTo>
                  <a:lnTo>
                    <a:pt x="65" y="11"/>
                  </a:lnTo>
                  <a:lnTo>
                    <a:pt x="65" y="11"/>
                  </a:lnTo>
                  <a:lnTo>
                    <a:pt x="65" y="11"/>
                  </a:lnTo>
                  <a:lnTo>
                    <a:pt x="65" y="11"/>
                  </a:lnTo>
                  <a:lnTo>
                    <a:pt x="64" y="11"/>
                  </a:lnTo>
                  <a:lnTo>
                    <a:pt x="64" y="12"/>
                  </a:lnTo>
                  <a:lnTo>
                    <a:pt x="64" y="12"/>
                  </a:lnTo>
                  <a:lnTo>
                    <a:pt x="62" y="12"/>
                  </a:lnTo>
                  <a:lnTo>
                    <a:pt x="62" y="12"/>
                  </a:lnTo>
                  <a:lnTo>
                    <a:pt x="62" y="12"/>
                  </a:lnTo>
                  <a:lnTo>
                    <a:pt x="60" y="12"/>
                  </a:lnTo>
                  <a:lnTo>
                    <a:pt x="60" y="12"/>
                  </a:lnTo>
                  <a:lnTo>
                    <a:pt x="60" y="12"/>
                  </a:lnTo>
                  <a:lnTo>
                    <a:pt x="60" y="12"/>
                  </a:lnTo>
                  <a:lnTo>
                    <a:pt x="59" y="12"/>
                  </a:lnTo>
                  <a:lnTo>
                    <a:pt x="59" y="12"/>
                  </a:lnTo>
                  <a:lnTo>
                    <a:pt x="59" y="12"/>
                  </a:lnTo>
                  <a:lnTo>
                    <a:pt x="57" y="12"/>
                  </a:lnTo>
                  <a:lnTo>
                    <a:pt x="57" y="12"/>
                  </a:lnTo>
                  <a:lnTo>
                    <a:pt x="57" y="12"/>
                  </a:lnTo>
                  <a:lnTo>
                    <a:pt x="57" y="12"/>
                  </a:lnTo>
                  <a:lnTo>
                    <a:pt x="55" y="12"/>
                  </a:lnTo>
                  <a:lnTo>
                    <a:pt x="55" y="12"/>
                  </a:lnTo>
                  <a:lnTo>
                    <a:pt x="55" y="12"/>
                  </a:lnTo>
                  <a:lnTo>
                    <a:pt x="54" y="12"/>
                  </a:lnTo>
                  <a:lnTo>
                    <a:pt x="54" y="12"/>
                  </a:lnTo>
                  <a:lnTo>
                    <a:pt x="54" y="12"/>
                  </a:lnTo>
                  <a:lnTo>
                    <a:pt x="54" y="12"/>
                  </a:lnTo>
                  <a:lnTo>
                    <a:pt x="52" y="12"/>
                  </a:lnTo>
                  <a:lnTo>
                    <a:pt x="52" y="12"/>
                  </a:lnTo>
                  <a:lnTo>
                    <a:pt x="52" y="12"/>
                  </a:lnTo>
                  <a:lnTo>
                    <a:pt x="51" y="12"/>
                  </a:lnTo>
                  <a:lnTo>
                    <a:pt x="51" y="12"/>
                  </a:lnTo>
                  <a:lnTo>
                    <a:pt x="51" y="12"/>
                  </a:lnTo>
                  <a:lnTo>
                    <a:pt x="49" y="12"/>
                  </a:lnTo>
                  <a:lnTo>
                    <a:pt x="49" y="12"/>
                  </a:lnTo>
                  <a:lnTo>
                    <a:pt x="49" y="12"/>
                  </a:lnTo>
                  <a:lnTo>
                    <a:pt x="49" y="12"/>
                  </a:lnTo>
                  <a:lnTo>
                    <a:pt x="47" y="12"/>
                  </a:lnTo>
                  <a:lnTo>
                    <a:pt x="47" y="12"/>
                  </a:lnTo>
                  <a:lnTo>
                    <a:pt x="47" y="12"/>
                  </a:lnTo>
                  <a:lnTo>
                    <a:pt x="46" y="12"/>
                  </a:lnTo>
                  <a:lnTo>
                    <a:pt x="46" y="12"/>
                  </a:lnTo>
                  <a:lnTo>
                    <a:pt x="46" y="12"/>
                  </a:lnTo>
                  <a:lnTo>
                    <a:pt x="46" y="12"/>
                  </a:lnTo>
                  <a:lnTo>
                    <a:pt x="44" y="12"/>
                  </a:lnTo>
                  <a:lnTo>
                    <a:pt x="44" y="12"/>
                  </a:lnTo>
                  <a:lnTo>
                    <a:pt x="44" y="12"/>
                  </a:lnTo>
                  <a:lnTo>
                    <a:pt x="42" y="12"/>
                  </a:lnTo>
                  <a:lnTo>
                    <a:pt x="42" y="12"/>
                  </a:lnTo>
                  <a:lnTo>
                    <a:pt x="42" y="12"/>
                  </a:lnTo>
                  <a:lnTo>
                    <a:pt x="42" y="12"/>
                  </a:lnTo>
                  <a:lnTo>
                    <a:pt x="41" y="12"/>
                  </a:lnTo>
                  <a:lnTo>
                    <a:pt x="41" y="12"/>
                  </a:lnTo>
                  <a:lnTo>
                    <a:pt x="41" y="12"/>
                  </a:lnTo>
                  <a:lnTo>
                    <a:pt x="39" y="12"/>
                  </a:lnTo>
                  <a:lnTo>
                    <a:pt x="39" y="12"/>
                  </a:lnTo>
                  <a:lnTo>
                    <a:pt x="39" y="12"/>
                  </a:lnTo>
                  <a:lnTo>
                    <a:pt x="38" y="12"/>
                  </a:lnTo>
                  <a:lnTo>
                    <a:pt x="38" y="12"/>
                  </a:lnTo>
                  <a:lnTo>
                    <a:pt x="38" y="12"/>
                  </a:lnTo>
                  <a:lnTo>
                    <a:pt x="38" y="12"/>
                  </a:lnTo>
                  <a:lnTo>
                    <a:pt x="36" y="12"/>
                  </a:lnTo>
                  <a:lnTo>
                    <a:pt x="36" y="12"/>
                  </a:lnTo>
                  <a:lnTo>
                    <a:pt x="36" y="12"/>
                  </a:lnTo>
                  <a:lnTo>
                    <a:pt x="34" y="12"/>
                  </a:lnTo>
                  <a:lnTo>
                    <a:pt x="34" y="12"/>
                  </a:lnTo>
                  <a:lnTo>
                    <a:pt x="34" y="12"/>
                  </a:lnTo>
                  <a:lnTo>
                    <a:pt x="34" y="12"/>
                  </a:lnTo>
                  <a:lnTo>
                    <a:pt x="33" y="12"/>
                  </a:lnTo>
                  <a:lnTo>
                    <a:pt x="33" y="12"/>
                  </a:lnTo>
                  <a:lnTo>
                    <a:pt x="33" y="12"/>
                  </a:lnTo>
                  <a:lnTo>
                    <a:pt x="31" y="12"/>
                  </a:lnTo>
                  <a:lnTo>
                    <a:pt x="31" y="12"/>
                  </a:lnTo>
                  <a:lnTo>
                    <a:pt x="31" y="12"/>
                  </a:lnTo>
                  <a:lnTo>
                    <a:pt x="31" y="12"/>
                  </a:lnTo>
                  <a:lnTo>
                    <a:pt x="29" y="12"/>
                  </a:lnTo>
                  <a:lnTo>
                    <a:pt x="29" y="12"/>
                  </a:lnTo>
                  <a:lnTo>
                    <a:pt x="29" y="12"/>
                  </a:lnTo>
                  <a:lnTo>
                    <a:pt x="28" y="14"/>
                  </a:lnTo>
                  <a:lnTo>
                    <a:pt x="28" y="14"/>
                  </a:lnTo>
                  <a:lnTo>
                    <a:pt x="28" y="14"/>
                  </a:lnTo>
                  <a:lnTo>
                    <a:pt x="26" y="14"/>
                  </a:lnTo>
                  <a:lnTo>
                    <a:pt x="26" y="14"/>
                  </a:lnTo>
                  <a:lnTo>
                    <a:pt x="26" y="14"/>
                  </a:lnTo>
                  <a:lnTo>
                    <a:pt x="26" y="14"/>
                  </a:lnTo>
                  <a:lnTo>
                    <a:pt x="25" y="14"/>
                  </a:lnTo>
                  <a:lnTo>
                    <a:pt x="25" y="14"/>
                  </a:lnTo>
                  <a:lnTo>
                    <a:pt x="25" y="14"/>
                  </a:lnTo>
                  <a:lnTo>
                    <a:pt x="23" y="14"/>
                  </a:lnTo>
                  <a:lnTo>
                    <a:pt x="23" y="14"/>
                  </a:lnTo>
                  <a:lnTo>
                    <a:pt x="23" y="14"/>
                  </a:lnTo>
                  <a:lnTo>
                    <a:pt x="23" y="14"/>
                  </a:lnTo>
                  <a:lnTo>
                    <a:pt x="21" y="14"/>
                  </a:lnTo>
                  <a:lnTo>
                    <a:pt x="21" y="14"/>
                  </a:lnTo>
                  <a:lnTo>
                    <a:pt x="21" y="14"/>
                  </a:lnTo>
                  <a:lnTo>
                    <a:pt x="20" y="14"/>
                  </a:lnTo>
                  <a:lnTo>
                    <a:pt x="20" y="14"/>
                  </a:lnTo>
                  <a:lnTo>
                    <a:pt x="20" y="14"/>
                  </a:lnTo>
                  <a:lnTo>
                    <a:pt x="18" y="14"/>
                  </a:lnTo>
                  <a:lnTo>
                    <a:pt x="18" y="14"/>
                  </a:lnTo>
                  <a:lnTo>
                    <a:pt x="18" y="14"/>
                  </a:lnTo>
                  <a:lnTo>
                    <a:pt x="18" y="14"/>
                  </a:lnTo>
                  <a:lnTo>
                    <a:pt x="16" y="14"/>
                  </a:lnTo>
                  <a:lnTo>
                    <a:pt x="16" y="14"/>
                  </a:lnTo>
                  <a:lnTo>
                    <a:pt x="16" y="14"/>
                  </a:lnTo>
                  <a:lnTo>
                    <a:pt x="15" y="14"/>
                  </a:lnTo>
                  <a:lnTo>
                    <a:pt x="15" y="14"/>
                  </a:lnTo>
                  <a:lnTo>
                    <a:pt x="15" y="14"/>
                  </a:lnTo>
                  <a:lnTo>
                    <a:pt x="15" y="14"/>
                  </a:lnTo>
                  <a:lnTo>
                    <a:pt x="13" y="14"/>
                  </a:lnTo>
                  <a:lnTo>
                    <a:pt x="13" y="14"/>
                  </a:lnTo>
                  <a:lnTo>
                    <a:pt x="13" y="14"/>
                  </a:lnTo>
                  <a:lnTo>
                    <a:pt x="11" y="14"/>
                  </a:lnTo>
                  <a:lnTo>
                    <a:pt x="11" y="14"/>
                  </a:lnTo>
                  <a:lnTo>
                    <a:pt x="11" y="14"/>
                  </a:lnTo>
                  <a:lnTo>
                    <a:pt x="11" y="14"/>
                  </a:lnTo>
                  <a:lnTo>
                    <a:pt x="10" y="14"/>
                  </a:lnTo>
                  <a:lnTo>
                    <a:pt x="10" y="14"/>
                  </a:lnTo>
                  <a:lnTo>
                    <a:pt x="10" y="14"/>
                  </a:lnTo>
                  <a:lnTo>
                    <a:pt x="8" y="14"/>
                  </a:lnTo>
                  <a:lnTo>
                    <a:pt x="8" y="14"/>
                  </a:lnTo>
                  <a:lnTo>
                    <a:pt x="8" y="14"/>
                  </a:lnTo>
                  <a:lnTo>
                    <a:pt x="7" y="14"/>
                  </a:lnTo>
                  <a:lnTo>
                    <a:pt x="7" y="14"/>
                  </a:lnTo>
                  <a:lnTo>
                    <a:pt x="7" y="14"/>
                  </a:lnTo>
                  <a:lnTo>
                    <a:pt x="7" y="14"/>
                  </a:lnTo>
                  <a:lnTo>
                    <a:pt x="5" y="14"/>
                  </a:lnTo>
                  <a:lnTo>
                    <a:pt x="5" y="14"/>
                  </a:lnTo>
                  <a:lnTo>
                    <a:pt x="5" y="14"/>
                  </a:lnTo>
                  <a:lnTo>
                    <a:pt x="3" y="14"/>
                  </a:lnTo>
                  <a:lnTo>
                    <a:pt x="3" y="16"/>
                  </a:lnTo>
                  <a:lnTo>
                    <a:pt x="3" y="16"/>
                  </a:lnTo>
                  <a:lnTo>
                    <a:pt x="3" y="16"/>
                  </a:lnTo>
                  <a:lnTo>
                    <a:pt x="2" y="16"/>
                  </a:lnTo>
                  <a:lnTo>
                    <a:pt x="2" y="16"/>
                  </a:lnTo>
                  <a:lnTo>
                    <a:pt x="2" y="16"/>
                  </a:lnTo>
                  <a:lnTo>
                    <a:pt x="0" y="16"/>
                  </a:lnTo>
                  <a:close/>
                </a:path>
              </a:pathLst>
            </a:custGeom>
            <a:solidFill>
              <a:srgbClr val="ffffcc"/>
            </a:solidFill>
            <a:ln w="0">
              <a:noFill/>
            </a:ln>
          </p:spPr>
          <p:style>
            <a:lnRef idx="0"/>
            <a:fillRef idx="0"/>
            <a:effectRef idx="0"/>
            <a:fontRef idx="minor"/>
          </p:style>
          <p:txBody>
            <a:bodyPr lIns="90000" rIns="90000" tIns="-36000" bIns="-36000" anchor="t">
              <a:noAutofit/>
            </a:bodyPr>
            <a:p>
              <a:endParaRPr b="0" lang="en-US" sz="2400" strike="noStrike" u="none">
                <a:solidFill>
                  <a:srgbClr val="003366"/>
                </a:solidFill>
                <a:effectLst/>
                <a:uFillTx/>
                <a:latin typeface="Times New Roman"/>
              </a:endParaRPr>
            </a:p>
          </p:txBody>
        </p:sp>
        <p:sp>
          <p:nvSpPr>
            <p:cNvPr id="891" name=""/>
            <p:cNvSpPr/>
            <p:nvPr/>
          </p:nvSpPr>
          <p:spPr>
            <a:xfrm>
              <a:off x="3441600" y="6178680"/>
              <a:ext cx="187560" cy="10800"/>
            </a:xfrm>
            <a:custGeom>
              <a:avLst/>
              <a:gdLst/>
              <a:ahLst/>
              <a:rect l="l" t="t" r="r" b="b"/>
              <a:pathLst>
                <a:path w="238" h="16">
                  <a:moveTo>
                    <a:pt x="0" y="16"/>
                  </a:moveTo>
                  <a:lnTo>
                    <a:pt x="2" y="16"/>
                  </a:lnTo>
                  <a:lnTo>
                    <a:pt x="2" y="16"/>
                  </a:lnTo>
                  <a:lnTo>
                    <a:pt x="2" y="16"/>
                  </a:lnTo>
                  <a:lnTo>
                    <a:pt x="3" y="16"/>
                  </a:lnTo>
                  <a:lnTo>
                    <a:pt x="3" y="16"/>
                  </a:lnTo>
                  <a:lnTo>
                    <a:pt x="3" y="16"/>
                  </a:lnTo>
                  <a:lnTo>
                    <a:pt x="3" y="14"/>
                  </a:lnTo>
                  <a:lnTo>
                    <a:pt x="5" y="14"/>
                  </a:lnTo>
                  <a:lnTo>
                    <a:pt x="5" y="14"/>
                  </a:lnTo>
                  <a:lnTo>
                    <a:pt x="5" y="14"/>
                  </a:lnTo>
                  <a:lnTo>
                    <a:pt x="7" y="14"/>
                  </a:lnTo>
                  <a:lnTo>
                    <a:pt x="7" y="14"/>
                  </a:lnTo>
                  <a:lnTo>
                    <a:pt x="7" y="14"/>
                  </a:lnTo>
                  <a:lnTo>
                    <a:pt x="7" y="14"/>
                  </a:lnTo>
                  <a:lnTo>
                    <a:pt x="8" y="14"/>
                  </a:lnTo>
                  <a:lnTo>
                    <a:pt x="8" y="14"/>
                  </a:lnTo>
                  <a:lnTo>
                    <a:pt x="8" y="14"/>
                  </a:lnTo>
                  <a:lnTo>
                    <a:pt x="10" y="14"/>
                  </a:lnTo>
                  <a:lnTo>
                    <a:pt x="10" y="14"/>
                  </a:lnTo>
                  <a:lnTo>
                    <a:pt x="10" y="14"/>
                  </a:lnTo>
                  <a:lnTo>
                    <a:pt x="11" y="14"/>
                  </a:lnTo>
                  <a:lnTo>
                    <a:pt x="11" y="14"/>
                  </a:lnTo>
                  <a:lnTo>
                    <a:pt x="11" y="14"/>
                  </a:lnTo>
                  <a:lnTo>
                    <a:pt x="11" y="14"/>
                  </a:lnTo>
                  <a:lnTo>
                    <a:pt x="13" y="14"/>
                  </a:lnTo>
                  <a:lnTo>
                    <a:pt x="13" y="14"/>
                  </a:lnTo>
                  <a:lnTo>
                    <a:pt x="13" y="14"/>
                  </a:lnTo>
                  <a:lnTo>
                    <a:pt x="15" y="14"/>
                  </a:lnTo>
                  <a:lnTo>
                    <a:pt x="15" y="14"/>
                  </a:lnTo>
                  <a:lnTo>
                    <a:pt x="15" y="14"/>
                  </a:lnTo>
                  <a:lnTo>
                    <a:pt x="15" y="14"/>
                  </a:lnTo>
                  <a:lnTo>
                    <a:pt x="16" y="14"/>
                  </a:lnTo>
                  <a:lnTo>
                    <a:pt x="16" y="14"/>
                  </a:lnTo>
                  <a:lnTo>
                    <a:pt x="16" y="14"/>
                  </a:lnTo>
                  <a:lnTo>
                    <a:pt x="18" y="14"/>
                  </a:lnTo>
                  <a:lnTo>
                    <a:pt x="18" y="14"/>
                  </a:lnTo>
                  <a:lnTo>
                    <a:pt x="18" y="14"/>
                  </a:lnTo>
                  <a:lnTo>
                    <a:pt x="18"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4" y="12"/>
                  </a:lnTo>
                  <a:lnTo>
                    <a:pt x="36" y="12"/>
                  </a:lnTo>
                  <a:lnTo>
                    <a:pt x="36" y="12"/>
                  </a:lnTo>
                  <a:lnTo>
                    <a:pt x="36" y="12"/>
                  </a:lnTo>
                  <a:lnTo>
                    <a:pt x="38" y="12"/>
                  </a:lnTo>
                  <a:lnTo>
                    <a:pt x="38" y="12"/>
                  </a:lnTo>
                  <a:lnTo>
                    <a:pt x="38" y="12"/>
                  </a:lnTo>
                  <a:lnTo>
                    <a:pt x="38"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6" y="12"/>
                  </a:lnTo>
                  <a:lnTo>
                    <a:pt x="47" y="12"/>
                  </a:lnTo>
                  <a:lnTo>
                    <a:pt x="47" y="12"/>
                  </a:lnTo>
                  <a:lnTo>
                    <a:pt x="47" y="12"/>
                  </a:lnTo>
                  <a:lnTo>
                    <a:pt x="49" y="12"/>
                  </a:lnTo>
                  <a:lnTo>
                    <a:pt x="49" y="12"/>
                  </a:lnTo>
                  <a:lnTo>
                    <a:pt x="49" y="12"/>
                  </a:lnTo>
                  <a:lnTo>
                    <a:pt x="49" y="12"/>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0" y="12"/>
                  </a:lnTo>
                  <a:lnTo>
                    <a:pt x="62" y="12"/>
                  </a:lnTo>
                  <a:lnTo>
                    <a:pt x="62" y="12"/>
                  </a:lnTo>
                  <a:lnTo>
                    <a:pt x="62" y="12"/>
                  </a:lnTo>
                  <a:lnTo>
                    <a:pt x="64" y="12"/>
                  </a:lnTo>
                  <a:lnTo>
                    <a:pt x="64" y="12"/>
                  </a:lnTo>
                  <a:lnTo>
                    <a:pt x="64" y="11"/>
                  </a:lnTo>
                  <a:lnTo>
                    <a:pt x="65" y="11"/>
                  </a:lnTo>
                  <a:lnTo>
                    <a:pt x="65" y="11"/>
                  </a:lnTo>
                  <a:lnTo>
                    <a:pt x="65" y="11"/>
                  </a:lnTo>
                  <a:lnTo>
                    <a:pt x="65" y="11"/>
                  </a:lnTo>
                  <a:lnTo>
                    <a:pt x="67" y="11"/>
                  </a:lnTo>
                  <a:lnTo>
                    <a:pt x="67" y="11"/>
                  </a:lnTo>
                  <a:lnTo>
                    <a:pt x="67" y="11"/>
                  </a:lnTo>
                  <a:lnTo>
                    <a:pt x="68" y="11"/>
                  </a:lnTo>
                  <a:lnTo>
                    <a:pt x="68" y="11"/>
                  </a:lnTo>
                  <a:lnTo>
                    <a:pt x="68" y="11"/>
                  </a:lnTo>
                  <a:lnTo>
                    <a:pt x="68" y="11"/>
                  </a:lnTo>
                  <a:lnTo>
                    <a:pt x="70" y="11"/>
                  </a:lnTo>
                  <a:lnTo>
                    <a:pt x="70" y="11"/>
                  </a:lnTo>
                  <a:lnTo>
                    <a:pt x="70" y="11"/>
                  </a:lnTo>
                  <a:lnTo>
                    <a:pt x="72" y="11"/>
                  </a:lnTo>
                  <a:lnTo>
                    <a:pt x="72" y="11"/>
                  </a:lnTo>
                  <a:lnTo>
                    <a:pt x="72" y="11"/>
                  </a:lnTo>
                  <a:lnTo>
                    <a:pt x="73" y="11"/>
                  </a:lnTo>
                  <a:lnTo>
                    <a:pt x="73" y="11"/>
                  </a:lnTo>
                  <a:lnTo>
                    <a:pt x="73" y="11"/>
                  </a:lnTo>
                  <a:lnTo>
                    <a:pt x="73" y="11"/>
                  </a:lnTo>
                  <a:lnTo>
                    <a:pt x="75" y="11"/>
                  </a:lnTo>
                  <a:lnTo>
                    <a:pt x="75" y="11"/>
                  </a:lnTo>
                  <a:lnTo>
                    <a:pt x="75" y="11"/>
                  </a:lnTo>
                  <a:lnTo>
                    <a:pt x="77" y="11"/>
                  </a:lnTo>
                  <a:lnTo>
                    <a:pt x="77" y="11"/>
                  </a:lnTo>
                  <a:lnTo>
                    <a:pt x="77" y="11"/>
                  </a:lnTo>
                  <a:lnTo>
                    <a:pt x="77" y="11"/>
                  </a:lnTo>
                  <a:lnTo>
                    <a:pt x="78" y="11"/>
                  </a:lnTo>
                  <a:lnTo>
                    <a:pt x="78" y="11"/>
                  </a:lnTo>
                  <a:lnTo>
                    <a:pt x="78" y="11"/>
                  </a:lnTo>
                  <a:lnTo>
                    <a:pt x="80" y="11"/>
                  </a:lnTo>
                  <a:lnTo>
                    <a:pt x="80" y="11"/>
                  </a:lnTo>
                  <a:lnTo>
                    <a:pt x="80" y="11"/>
                  </a:lnTo>
                  <a:lnTo>
                    <a:pt x="80" y="11"/>
                  </a:lnTo>
                  <a:lnTo>
                    <a:pt x="81" y="11"/>
                  </a:lnTo>
                  <a:lnTo>
                    <a:pt x="81" y="11"/>
                  </a:lnTo>
                  <a:lnTo>
                    <a:pt x="81" y="11"/>
                  </a:lnTo>
                  <a:lnTo>
                    <a:pt x="83" y="11"/>
                  </a:lnTo>
                  <a:lnTo>
                    <a:pt x="83" y="11"/>
                  </a:lnTo>
                  <a:lnTo>
                    <a:pt x="83" y="11"/>
                  </a:lnTo>
                  <a:lnTo>
                    <a:pt x="85" y="11"/>
                  </a:lnTo>
                  <a:lnTo>
                    <a:pt x="85" y="11"/>
                  </a:lnTo>
                  <a:lnTo>
                    <a:pt x="85" y="11"/>
                  </a:lnTo>
                  <a:lnTo>
                    <a:pt x="85" y="11"/>
                  </a:lnTo>
                  <a:lnTo>
                    <a:pt x="86" y="11"/>
                  </a:lnTo>
                  <a:lnTo>
                    <a:pt x="86" y="11"/>
                  </a:lnTo>
                  <a:lnTo>
                    <a:pt x="86" y="11"/>
                  </a:lnTo>
                  <a:lnTo>
                    <a:pt x="88" y="11"/>
                  </a:lnTo>
                  <a:lnTo>
                    <a:pt x="88" y="11"/>
                  </a:lnTo>
                  <a:lnTo>
                    <a:pt x="88" y="11"/>
                  </a:lnTo>
                  <a:lnTo>
                    <a:pt x="88" y="11"/>
                  </a:lnTo>
                  <a:lnTo>
                    <a:pt x="90" y="11"/>
                  </a:lnTo>
                  <a:lnTo>
                    <a:pt x="90" y="11"/>
                  </a:lnTo>
                  <a:lnTo>
                    <a:pt x="90" y="11"/>
                  </a:lnTo>
                  <a:lnTo>
                    <a:pt x="91" y="11"/>
                  </a:lnTo>
                  <a:lnTo>
                    <a:pt x="91" y="11"/>
                  </a:lnTo>
                  <a:lnTo>
                    <a:pt x="91" y="11"/>
                  </a:lnTo>
                  <a:lnTo>
                    <a:pt x="91" y="11"/>
                  </a:lnTo>
                  <a:lnTo>
                    <a:pt x="93" y="11"/>
                  </a:lnTo>
                  <a:lnTo>
                    <a:pt x="93" y="11"/>
                  </a:lnTo>
                  <a:lnTo>
                    <a:pt x="93" y="11"/>
                  </a:lnTo>
                  <a:lnTo>
                    <a:pt x="94" y="11"/>
                  </a:lnTo>
                  <a:lnTo>
                    <a:pt x="94" y="11"/>
                  </a:lnTo>
                  <a:lnTo>
                    <a:pt x="94" y="11"/>
                  </a:lnTo>
                  <a:lnTo>
                    <a:pt x="96" y="9"/>
                  </a:lnTo>
                  <a:lnTo>
                    <a:pt x="96" y="9"/>
                  </a:lnTo>
                  <a:lnTo>
                    <a:pt x="96" y="9"/>
                  </a:lnTo>
                  <a:lnTo>
                    <a:pt x="96" y="9"/>
                  </a:lnTo>
                  <a:lnTo>
                    <a:pt x="98" y="9"/>
                  </a:lnTo>
                  <a:lnTo>
                    <a:pt x="98" y="9"/>
                  </a:lnTo>
                  <a:lnTo>
                    <a:pt x="98" y="9"/>
                  </a:lnTo>
                  <a:lnTo>
                    <a:pt x="99" y="9"/>
                  </a:lnTo>
                  <a:lnTo>
                    <a:pt x="99" y="9"/>
                  </a:lnTo>
                  <a:lnTo>
                    <a:pt x="99" y="9"/>
                  </a:lnTo>
                  <a:lnTo>
                    <a:pt x="99"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1"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9"/>
                  </a:lnTo>
                  <a:lnTo>
                    <a:pt x="122"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0"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2" y="7"/>
                  </a:lnTo>
                  <a:lnTo>
                    <a:pt x="143" y="7"/>
                  </a:lnTo>
                  <a:lnTo>
                    <a:pt x="143" y="5"/>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3"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4"/>
                  </a:lnTo>
                  <a:lnTo>
                    <a:pt x="174" y="4"/>
                  </a:lnTo>
                  <a:lnTo>
                    <a:pt x="176" y="4"/>
                  </a:lnTo>
                  <a:lnTo>
                    <a:pt x="176" y="4"/>
                  </a:lnTo>
                  <a:lnTo>
                    <a:pt x="176" y="4"/>
                  </a:lnTo>
                  <a:lnTo>
                    <a:pt x="177" y="4"/>
                  </a:lnTo>
                  <a:lnTo>
                    <a:pt x="177" y="4"/>
                  </a:lnTo>
                  <a:lnTo>
                    <a:pt x="177" y="4"/>
                  </a:lnTo>
                  <a:lnTo>
                    <a:pt x="177" y="4"/>
                  </a:lnTo>
                  <a:lnTo>
                    <a:pt x="179" y="4"/>
                  </a:lnTo>
                  <a:lnTo>
                    <a:pt x="179" y="4"/>
                  </a:lnTo>
                  <a:lnTo>
                    <a:pt x="179" y="4"/>
                  </a:lnTo>
                  <a:lnTo>
                    <a:pt x="181" y="4"/>
                  </a:lnTo>
                  <a:lnTo>
                    <a:pt x="181" y="4"/>
                  </a:lnTo>
                  <a:lnTo>
                    <a:pt x="181" y="4"/>
                  </a:lnTo>
                  <a:lnTo>
                    <a:pt x="181" y="4"/>
                  </a:lnTo>
                  <a:lnTo>
                    <a:pt x="182" y="4"/>
                  </a:lnTo>
                  <a:lnTo>
                    <a:pt x="182" y="4"/>
                  </a:lnTo>
                  <a:lnTo>
                    <a:pt x="182" y="4"/>
                  </a:lnTo>
                  <a:lnTo>
                    <a:pt x="184" y="4"/>
                  </a:lnTo>
                  <a:lnTo>
                    <a:pt x="184" y="4"/>
                  </a:lnTo>
                  <a:lnTo>
                    <a:pt x="184" y="4"/>
                  </a:lnTo>
                  <a:lnTo>
                    <a:pt x="184"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5" y="4"/>
                  </a:lnTo>
                  <a:lnTo>
                    <a:pt x="195" y="4"/>
                  </a:lnTo>
                  <a:lnTo>
                    <a:pt x="195" y="4"/>
                  </a:lnTo>
                  <a:lnTo>
                    <a:pt x="197" y="4"/>
                  </a:lnTo>
                  <a:lnTo>
                    <a:pt x="197" y="4"/>
                  </a:lnTo>
                  <a:lnTo>
                    <a:pt x="197" y="4"/>
                  </a:lnTo>
                  <a:lnTo>
                    <a:pt x="197" y="4"/>
                  </a:lnTo>
                  <a:lnTo>
                    <a:pt x="199" y="4"/>
                  </a:lnTo>
                  <a:lnTo>
                    <a:pt x="199" y="4"/>
                  </a:lnTo>
                  <a:lnTo>
                    <a:pt x="199" y="4"/>
                  </a:lnTo>
                  <a:lnTo>
                    <a:pt x="200" y="2"/>
                  </a:lnTo>
                  <a:lnTo>
                    <a:pt x="200" y="2"/>
                  </a:lnTo>
                  <a:lnTo>
                    <a:pt x="200" y="2"/>
                  </a:lnTo>
                  <a:lnTo>
                    <a:pt x="200" y="2"/>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5" y="0"/>
                  </a:lnTo>
                  <a:lnTo>
                    <a:pt x="217" y="0"/>
                  </a:lnTo>
                  <a:lnTo>
                    <a:pt x="217" y="0"/>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36000" bIns="-36000" anchor="t">
              <a:noAutofit/>
            </a:bodyPr>
            <a:p>
              <a:endParaRPr b="0" lang="en-US" sz="2400" strike="noStrike" u="none">
                <a:solidFill>
                  <a:srgbClr val="003366"/>
                </a:solidFill>
                <a:effectLst/>
                <a:uFillTx/>
                <a:latin typeface="Times New Roman"/>
              </a:endParaRPr>
            </a:p>
          </p:txBody>
        </p:sp>
        <p:sp>
          <p:nvSpPr>
            <p:cNvPr id="892" name=""/>
            <p:cNvSpPr/>
            <p:nvPr/>
          </p:nvSpPr>
          <p:spPr>
            <a:xfrm>
              <a:off x="3441600" y="6178680"/>
              <a:ext cx="187560" cy="10800"/>
            </a:xfrm>
            <a:custGeom>
              <a:avLst/>
              <a:gdLst/>
              <a:ahLst/>
              <a:rect l="l" t="t" r="r" b="b"/>
              <a:pathLst>
                <a:path w="238" h="16">
                  <a:moveTo>
                    <a:pt x="238" y="0"/>
                  </a:moveTo>
                  <a:lnTo>
                    <a:pt x="238" y="0"/>
                  </a:ln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7" y="0"/>
                  </a:lnTo>
                  <a:lnTo>
                    <a:pt x="217" y="0"/>
                  </a:lnTo>
                  <a:lnTo>
                    <a:pt x="217" y="0"/>
                  </a:lnTo>
                  <a:lnTo>
                    <a:pt x="215" y="0"/>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8" y="2"/>
                  </a:lnTo>
                  <a:lnTo>
                    <a:pt x="208" y="2"/>
                  </a:lnTo>
                  <a:lnTo>
                    <a:pt x="208" y="2"/>
                  </a:lnTo>
                  <a:lnTo>
                    <a:pt x="208" y="2"/>
                  </a:lnTo>
                  <a:lnTo>
                    <a:pt x="207" y="2"/>
                  </a:lnTo>
                  <a:lnTo>
                    <a:pt x="207" y="2"/>
                  </a:lnTo>
                  <a:lnTo>
                    <a:pt x="207" y="2"/>
                  </a:lnTo>
                  <a:lnTo>
                    <a:pt x="205" y="2"/>
                  </a:lnTo>
                  <a:lnTo>
                    <a:pt x="205" y="2"/>
                  </a:lnTo>
                  <a:lnTo>
                    <a:pt x="205" y="2"/>
                  </a:lnTo>
                  <a:lnTo>
                    <a:pt x="204" y="2"/>
                  </a:lnTo>
                  <a:lnTo>
                    <a:pt x="204" y="2"/>
                  </a:lnTo>
                  <a:lnTo>
                    <a:pt x="204" y="2"/>
                  </a:lnTo>
                  <a:lnTo>
                    <a:pt x="204" y="2"/>
                  </a:lnTo>
                  <a:lnTo>
                    <a:pt x="202" y="2"/>
                  </a:lnTo>
                  <a:lnTo>
                    <a:pt x="202" y="2"/>
                  </a:lnTo>
                  <a:lnTo>
                    <a:pt x="202" y="2"/>
                  </a:lnTo>
                  <a:lnTo>
                    <a:pt x="200" y="2"/>
                  </a:lnTo>
                  <a:lnTo>
                    <a:pt x="200" y="2"/>
                  </a:lnTo>
                  <a:lnTo>
                    <a:pt x="200" y="2"/>
                  </a:lnTo>
                  <a:lnTo>
                    <a:pt x="200" y="2"/>
                  </a:lnTo>
                  <a:lnTo>
                    <a:pt x="199" y="4"/>
                  </a:lnTo>
                  <a:lnTo>
                    <a:pt x="199" y="4"/>
                  </a:lnTo>
                  <a:lnTo>
                    <a:pt x="199" y="4"/>
                  </a:lnTo>
                  <a:lnTo>
                    <a:pt x="197" y="4"/>
                  </a:lnTo>
                  <a:lnTo>
                    <a:pt x="197" y="4"/>
                  </a:lnTo>
                  <a:lnTo>
                    <a:pt x="197" y="4"/>
                  </a:lnTo>
                  <a:lnTo>
                    <a:pt x="197" y="4"/>
                  </a:lnTo>
                  <a:lnTo>
                    <a:pt x="195" y="4"/>
                  </a:lnTo>
                  <a:lnTo>
                    <a:pt x="195" y="4"/>
                  </a:lnTo>
                  <a:lnTo>
                    <a:pt x="195" y="4"/>
                  </a:lnTo>
                  <a:lnTo>
                    <a:pt x="194" y="4"/>
                  </a:lnTo>
                  <a:lnTo>
                    <a:pt x="194" y="4"/>
                  </a:lnTo>
                  <a:lnTo>
                    <a:pt x="194" y="4"/>
                  </a:lnTo>
                  <a:lnTo>
                    <a:pt x="192" y="4"/>
                  </a:lnTo>
                  <a:lnTo>
                    <a:pt x="192" y="4"/>
                  </a:lnTo>
                  <a:lnTo>
                    <a:pt x="192" y="4"/>
                  </a:lnTo>
                  <a:lnTo>
                    <a:pt x="192" y="4"/>
                  </a:lnTo>
                  <a:lnTo>
                    <a:pt x="191" y="4"/>
                  </a:lnTo>
                  <a:lnTo>
                    <a:pt x="191" y="4"/>
                  </a:lnTo>
                  <a:lnTo>
                    <a:pt x="191" y="4"/>
                  </a:lnTo>
                  <a:lnTo>
                    <a:pt x="189" y="4"/>
                  </a:lnTo>
                  <a:lnTo>
                    <a:pt x="189" y="4"/>
                  </a:lnTo>
                  <a:lnTo>
                    <a:pt x="189" y="4"/>
                  </a:lnTo>
                  <a:lnTo>
                    <a:pt x="189" y="4"/>
                  </a:lnTo>
                  <a:lnTo>
                    <a:pt x="187" y="4"/>
                  </a:lnTo>
                  <a:lnTo>
                    <a:pt x="187" y="4"/>
                  </a:lnTo>
                  <a:lnTo>
                    <a:pt x="187" y="4"/>
                  </a:lnTo>
                  <a:lnTo>
                    <a:pt x="186" y="4"/>
                  </a:lnTo>
                  <a:lnTo>
                    <a:pt x="186" y="4"/>
                  </a:lnTo>
                  <a:lnTo>
                    <a:pt x="186" y="4"/>
                  </a:lnTo>
                  <a:lnTo>
                    <a:pt x="184" y="4"/>
                  </a:lnTo>
                  <a:lnTo>
                    <a:pt x="184" y="4"/>
                  </a:lnTo>
                  <a:lnTo>
                    <a:pt x="184" y="4"/>
                  </a:lnTo>
                  <a:lnTo>
                    <a:pt x="184" y="4"/>
                  </a:lnTo>
                  <a:lnTo>
                    <a:pt x="182" y="4"/>
                  </a:lnTo>
                  <a:lnTo>
                    <a:pt x="182" y="4"/>
                  </a:lnTo>
                  <a:lnTo>
                    <a:pt x="182" y="4"/>
                  </a:lnTo>
                  <a:lnTo>
                    <a:pt x="181" y="4"/>
                  </a:lnTo>
                  <a:lnTo>
                    <a:pt x="181" y="4"/>
                  </a:lnTo>
                  <a:lnTo>
                    <a:pt x="181" y="4"/>
                  </a:lnTo>
                  <a:lnTo>
                    <a:pt x="181" y="4"/>
                  </a:lnTo>
                  <a:lnTo>
                    <a:pt x="179" y="4"/>
                  </a:lnTo>
                  <a:lnTo>
                    <a:pt x="179" y="4"/>
                  </a:lnTo>
                  <a:lnTo>
                    <a:pt x="179" y="4"/>
                  </a:lnTo>
                  <a:lnTo>
                    <a:pt x="177" y="4"/>
                  </a:lnTo>
                  <a:lnTo>
                    <a:pt x="177" y="4"/>
                  </a:lnTo>
                  <a:lnTo>
                    <a:pt x="177" y="4"/>
                  </a:lnTo>
                  <a:lnTo>
                    <a:pt x="177" y="4"/>
                  </a:lnTo>
                  <a:lnTo>
                    <a:pt x="176" y="4"/>
                  </a:lnTo>
                  <a:lnTo>
                    <a:pt x="176" y="4"/>
                  </a:lnTo>
                  <a:lnTo>
                    <a:pt x="176" y="4"/>
                  </a:lnTo>
                  <a:lnTo>
                    <a:pt x="174" y="4"/>
                  </a:lnTo>
                  <a:lnTo>
                    <a:pt x="174" y="4"/>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1"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3" y="5"/>
                  </a:lnTo>
                  <a:lnTo>
                    <a:pt x="153" y="5"/>
                  </a:lnTo>
                  <a:lnTo>
                    <a:pt x="153" y="5"/>
                  </a:lnTo>
                  <a:lnTo>
                    <a:pt x="153" y="5"/>
                  </a:lnTo>
                  <a:lnTo>
                    <a:pt x="151" y="5"/>
                  </a:lnTo>
                  <a:lnTo>
                    <a:pt x="151" y="5"/>
                  </a:lnTo>
                  <a:lnTo>
                    <a:pt x="151" y="5"/>
                  </a:lnTo>
                  <a:lnTo>
                    <a:pt x="150" y="5"/>
                  </a:lnTo>
                  <a:lnTo>
                    <a:pt x="150" y="5"/>
                  </a:lnTo>
                  <a:lnTo>
                    <a:pt x="150" y="5"/>
                  </a:lnTo>
                  <a:lnTo>
                    <a:pt x="150" y="5"/>
                  </a:lnTo>
                  <a:lnTo>
                    <a:pt x="148" y="5"/>
                  </a:lnTo>
                  <a:lnTo>
                    <a:pt x="148" y="5"/>
                  </a:lnTo>
                  <a:lnTo>
                    <a:pt x="148" y="5"/>
                  </a:lnTo>
                  <a:lnTo>
                    <a:pt x="147" y="5"/>
                  </a:lnTo>
                  <a:lnTo>
                    <a:pt x="147" y="5"/>
                  </a:lnTo>
                  <a:lnTo>
                    <a:pt x="147" y="5"/>
                  </a:lnTo>
                  <a:lnTo>
                    <a:pt x="147" y="5"/>
                  </a:lnTo>
                  <a:lnTo>
                    <a:pt x="145" y="5"/>
                  </a:lnTo>
                  <a:lnTo>
                    <a:pt x="145" y="5"/>
                  </a:lnTo>
                  <a:lnTo>
                    <a:pt x="145" y="5"/>
                  </a:lnTo>
                  <a:lnTo>
                    <a:pt x="143" y="5"/>
                  </a:lnTo>
                  <a:lnTo>
                    <a:pt x="143" y="5"/>
                  </a:lnTo>
                  <a:lnTo>
                    <a:pt x="143" y="7"/>
                  </a:lnTo>
                  <a:lnTo>
                    <a:pt x="142" y="7"/>
                  </a:lnTo>
                  <a:lnTo>
                    <a:pt x="142" y="7"/>
                  </a:lnTo>
                  <a:lnTo>
                    <a:pt x="142" y="7"/>
                  </a:lnTo>
                  <a:lnTo>
                    <a:pt x="142" y="7"/>
                  </a:lnTo>
                  <a:lnTo>
                    <a:pt x="140" y="7"/>
                  </a:lnTo>
                  <a:lnTo>
                    <a:pt x="140" y="7"/>
                  </a:lnTo>
                  <a:lnTo>
                    <a:pt x="140" y="7"/>
                  </a:lnTo>
                  <a:lnTo>
                    <a:pt x="138" y="7"/>
                  </a:lnTo>
                  <a:lnTo>
                    <a:pt x="138" y="7"/>
                  </a:lnTo>
                  <a:lnTo>
                    <a:pt x="138" y="7"/>
                  </a:lnTo>
                  <a:lnTo>
                    <a:pt x="138"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0" y="7"/>
                  </a:lnTo>
                  <a:lnTo>
                    <a:pt x="130" y="7"/>
                  </a:lnTo>
                  <a:lnTo>
                    <a:pt x="130" y="7"/>
                  </a:lnTo>
                  <a:lnTo>
                    <a:pt x="130" y="7"/>
                  </a:lnTo>
                  <a:lnTo>
                    <a:pt x="129" y="7"/>
                  </a:lnTo>
                  <a:lnTo>
                    <a:pt x="129" y="7"/>
                  </a:lnTo>
                  <a:lnTo>
                    <a:pt x="129" y="7"/>
                  </a:lnTo>
                  <a:lnTo>
                    <a:pt x="127" y="7"/>
                  </a:lnTo>
                  <a:lnTo>
                    <a:pt x="127" y="7"/>
                  </a:lnTo>
                  <a:lnTo>
                    <a:pt x="127" y="7"/>
                  </a:lnTo>
                  <a:lnTo>
                    <a:pt x="127" y="7"/>
                  </a:lnTo>
                  <a:lnTo>
                    <a:pt x="125" y="7"/>
                  </a:lnTo>
                  <a:lnTo>
                    <a:pt x="125" y="7"/>
                  </a:lnTo>
                  <a:lnTo>
                    <a:pt x="125" y="7"/>
                  </a:lnTo>
                  <a:lnTo>
                    <a:pt x="124" y="7"/>
                  </a:lnTo>
                  <a:lnTo>
                    <a:pt x="124" y="7"/>
                  </a:lnTo>
                  <a:lnTo>
                    <a:pt x="124" y="7"/>
                  </a:lnTo>
                  <a:lnTo>
                    <a:pt x="122" y="7"/>
                  </a:lnTo>
                  <a:lnTo>
                    <a:pt x="122" y="9"/>
                  </a:lnTo>
                  <a:lnTo>
                    <a:pt x="122" y="9"/>
                  </a:lnTo>
                  <a:lnTo>
                    <a:pt x="122" y="9"/>
                  </a:lnTo>
                  <a:lnTo>
                    <a:pt x="121" y="9"/>
                  </a:lnTo>
                  <a:lnTo>
                    <a:pt x="121" y="9"/>
                  </a:lnTo>
                  <a:lnTo>
                    <a:pt x="121" y="9"/>
                  </a:lnTo>
                  <a:lnTo>
                    <a:pt x="119"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2" y="9"/>
                  </a:lnTo>
                  <a:lnTo>
                    <a:pt x="112" y="9"/>
                  </a:lnTo>
                  <a:lnTo>
                    <a:pt x="112" y="9"/>
                  </a:lnTo>
                  <a:lnTo>
                    <a:pt x="111" y="9"/>
                  </a:lnTo>
                  <a:lnTo>
                    <a:pt x="111" y="9"/>
                  </a:lnTo>
                  <a:lnTo>
                    <a:pt x="111" y="9"/>
                  </a:lnTo>
                  <a:lnTo>
                    <a:pt x="111" y="9"/>
                  </a:lnTo>
                  <a:lnTo>
                    <a:pt x="109" y="9"/>
                  </a:lnTo>
                  <a:lnTo>
                    <a:pt x="109" y="9"/>
                  </a:lnTo>
                  <a:lnTo>
                    <a:pt x="109" y="9"/>
                  </a:lnTo>
                  <a:lnTo>
                    <a:pt x="108" y="9"/>
                  </a:lnTo>
                  <a:lnTo>
                    <a:pt x="108" y="9"/>
                  </a:lnTo>
                  <a:lnTo>
                    <a:pt x="108" y="9"/>
                  </a:lnTo>
                  <a:lnTo>
                    <a:pt x="108" y="9"/>
                  </a:lnTo>
                  <a:lnTo>
                    <a:pt x="106" y="9"/>
                  </a:lnTo>
                  <a:lnTo>
                    <a:pt x="106" y="9"/>
                  </a:lnTo>
                  <a:lnTo>
                    <a:pt x="106" y="9"/>
                  </a:lnTo>
                  <a:lnTo>
                    <a:pt x="104" y="9"/>
                  </a:lnTo>
                  <a:lnTo>
                    <a:pt x="104" y="9"/>
                  </a:lnTo>
                  <a:lnTo>
                    <a:pt x="104" y="9"/>
                  </a:lnTo>
                  <a:lnTo>
                    <a:pt x="104" y="9"/>
                  </a:lnTo>
                  <a:lnTo>
                    <a:pt x="103" y="9"/>
                  </a:lnTo>
                  <a:lnTo>
                    <a:pt x="103" y="9"/>
                  </a:lnTo>
                  <a:lnTo>
                    <a:pt x="103" y="9"/>
                  </a:lnTo>
                  <a:lnTo>
                    <a:pt x="101" y="9"/>
                  </a:lnTo>
                  <a:lnTo>
                    <a:pt x="101" y="9"/>
                  </a:lnTo>
                  <a:lnTo>
                    <a:pt x="101" y="9"/>
                  </a:lnTo>
                  <a:lnTo>
                    <a:pt x="99" y="9"/>
                  </a:lnTo>
                  <a:lnTo>
                    <a:pt x="99" y="9"/>
                  </a:lnTo>
                  <a:lnTo>
                    <a:pt x="99" y="9"/>
                  </a:lnTo>
                  <a:lnTo>
                    <a:pt x="99" y="9"/>
                  </a:lnTo>
                  <a:lnTo>
                    <a:pt x="98" y="9"/>
                  </a:lnTo>
                  <a:lnTo>
                    <a:pt x="98" y="9"/>
                  </a:lnTo>
                  <a:lnTo>
                    <a:pt x="98" y="9"/>
                  </a:lnTo>
                  <a:lnTo>
                    <a:pt x="96" y="9"/>
                  </a:lnTo>
                  <a:lnTo>
                    <a:pt x="96" y="9"/>
                  </a:lnTo>
                  <a:lnTo>
                    <a:pt x="96" y="9"/>
                  </a:lnTo>
                  <a:lnTo>
                    <a:pt x="96" y="9"/>
                  </a:lnTo>
                  <a:lnTo>
                    <a:pt x="94" y="11"/>
                  </a:lnTo>
                  <a:lnTo>
                    <a:pt x="94" y="11"/>
                  </a:lnTo>
                  <a:lnTo>
                    <a:pt x="94" y="11"/>
                  </a:lnTo>
                  <a:lnTo>
                    <a:pt x="93" y="11"/>
                  </a:lnTo>
                  <a:lnTo>
                    <a:pt x="93" y="11"/>
                  </a:lnTo>
                  <a:lnTo>
                    <a:pt x="93" y="11"/>
                  </a:lnTo>
                  <a:lnTo>
                    <a:pt x="91" y="11"/>
                  </a:lnTo>
                  <a:lnTo>
                    <a:pt x="91" y="11"/>
                  </a:lnTo>
                  <a:lnTo>
                    <a:pt x="91" y="11"/>
                  </a:lnTo>
                  <a:lnTo>
                    <a:pt x="91" y="11"/>
                  </a:lnTo>
                  <a:lnTo>
                    <a:pt x="90" y="11"/>
                  </a:lnTo>
                  <a:lnTo>
                    <a:pt x="90" y="11"/>
                  </a:lnTo>
                  <a:lnTo>
                    <a:pt x="90" y="11"/>
                  </a:lnTo>
                  <a:lnTo>
                    <a:pt x="88" y="11"/>
                  </a:lnTo>
                  <a:lnTo>
                    <a:pt x="88" y="11"/>
                  </a:lnTo>
                  <a:lnTo>
                    <a:pt x="88" y="11"/>
                  </a:lnTo>
                  <a:lnTo>
                    <a:pt x="88" y="11"/>
                  </a:lnTo>
                  <a:lnTo>
                    <a:pt x="86" y="11"/>
                  </a:lnTo>
                  <a:lnTo>
                    <a:pt x="86" y="11"/>
                  </a:lnTo>
                  <a:lnTo>
                    <a:pt x="86" y="11"/>
                  </a:lnTo>
                  <a:lnTo>
                    <a:pt x="85" y="11"/>
                  </a:lnTo>
                  <a:lnTo>
                    <a:pt x="85" y="11"/>
                  </a:lnTo>
                  <a:lnTo>
                    <a:pt x="85" y="11"/>
                  </a:lnTo>
                  <a:lnTo>
                    <a:pt x="85" y="11"/>
                  </a:lnTo>
                  <a:lnTo>
                    <a:pt x="83" y="11"/>
                  </a:lnTo>
                  <a:lnTo>
                    <a:pt x="83" y="11"/>
                  </a:lnTo>
                  <a:lnTo>
                    <a:pt x="83" y="11"/>
                  </a:lnTo>
                  <a:lnTo>
                    <a:pt x="81" y="11"/>
                  </a:lnTo>
                  <a:lnTo>
                    <a:pt x="81" y="11"/>
                  </a:lnTo>
                  <a:lnTo>
                    <a:pt x="81" y="11"/>
                  </a:lnTo>
                  <a:lnTo>
                    <a:pt x="80" y="11"/>
                  </a:lnTo>
                  <a:lnTo>
                    <a:pt x="80" y="11"/>
                  </a:lnTo>
                  <a:lnTo>
                    <a:pt x="80" y="11"/>
                  </a:lnTo>
                  <a:lnTo>
                    <a:pt x="80" y="11"/>
                  </a:lnTo>
                  <a:lnTo>
                    <a:pt x="78" y="11"/>
                  </a:lnTo>
                  <a:lnTo>
                    <a:pt x="78" y="11"/>
                  </a:lnTo>
                  <a:lnTo>
                    <a:pt x="78" y="11"/>
                  </a:lnTo>
                  <a:lnTo>
                    <a:pt x="77" y="11"/>
                  </a:lnTo>
                  <a:lnTo>
                    <a:pt x="77" y="11"/>
                  </a:lnTo>
                  <a:lnTo>
                    <a:pt x="77" y="11"/>
                  </a:lnTo>
                  <a:lnTo>
                    <a:pt x="77" y="11"/>
                  </a:lnTo>
                  <a:lnTo>
                    <a:pt x="75" y="11"/>
                  </a:lnTo>
                  <a:lnTo>
                    <a:pt x="75" y="11"/>
                  </a:lnTo>
                  <a:lnTo>
                    <a:pt x="75" y="11"/>
                  </a:lnTo>
                  <a:lnTo>
                    <a:pt x="73" y="11"/>
                  </a:lnTo>
                  <a:lnTo>
                    <a:pt x="73" y="11"/>
                  </a:lnTo>
                  <a:lnTo>
                    <a:pt x="73" y="11"/>
                  </a:lnTo>
                  <a:lnTo>
                    <a:pt x="73" y="11"/>
                  </a:lnTo>
                  <a:lnTo>
                    <a:pt x="72" y="11"/>
                  </a:lnTo>
                  <a:lnTo>
                    <a:pt x="72" y="11"/>
                  </a:lnTo>
                  <a:lnTo>
                    <a:pt x="72" y="11"/>
                  </a:lnTo>
                  <a:lnTo>
                    <a:pt x="70" y="11"/>
                  </a:lnTo>
                  <a:lnTo>
                    <a:pt x="70" y="11"/>
                  </a:lnTo>
                  <a:lnTo>
                    <a:pt x="70" y="11"/>
                  </a:lnTo>
                  <a:lnTo>
                    <a:pt x="68" y="11"/>
                  </a:lnTo>
                  <a:lnTo>
                    <a:pt x="68" y="11"/>
                  </a:lnTo>
                  <a:lnTo>
                    <a:pt x="68" y="11"/>
                  </a:lnTo>
                  <a:lnTo>
                    <a:pt x="68" y="11"/>
                  </a:lnTo>
                  <a:lnTo>
                    <a:pt x="67" y="11"/>
                  </a:lnTo>
                  <a:lnTo>
                    <a:pt x="67" y="11"/>
                  </a:lnTo>
                  <a:lnTo>
                    <a:pt x="67" y="11"/>
                  </a:lnTo>
                  <a:lnTo>
                    <a:pt x="65" y="11"/>
                  </a:lnTo>
                  <a:lnTo>
                    <a:pt x="65" y="11"/>
                  </a:lnTo>
                  <a:lnTo>
                    <a:pt x="65" y="11"/>
                  </a:lnTo>
                  <a:lnTo>
                    <a:pt x="65" y="11"/>
                  </a:lnTo>
                  <a:lnTo>
                    <a:pt x="64" y="11"/>
                  </a:lnTo>
                  <a:lnTo>
                    <a:pt x="64" y="12"/>
                  </a:lnTo>
                  <a:lnTo>
                    <a:pt x="64" y="12"/>
                  </a:lnTo>
                  <a:lnTo>
                    <a:pt x="62" y="12"/>
                  </a:lnTo>
                  <a:lnTo>
                    <a:pt x="62" y="12"/>
                  </a:lnTo>
                  <a:lnTo>
                    <a:pt x="62" y="12"/>
                  </a:lnTo>
                  <a:lnTo>
                    <a:pt x="60" y="12"/>
                  </a:lnTo>
                  <a:lnTo>
                    <a:pt x="60" y="12"/>
                  </a:lnTo>
                  <a:lnTo>
                    <a:pt x="60" y="12"/>
                  </a:lnTo>
                  <a:lnTo>
                    <a:pt x="60" y="12"/>
                  </a:lnTo>
                  <a:lnTo>
                    <a:pt x="59" y="12"/>
                  </a:lnTo>
                  <a:lnTo>
                    <a:pt x="59" y="12"/>
                  </a:lnTo>
                  <a:lnTo>
                    <a:pt x="59" y="12"/>
                  </a:lnTo>
                  <a:lnTo>
                    <a:pt x="57" y="12"/>
                  </a:lnTo>
                  <a:lnTo>
                    <a:pt x="57" y="12"/>
                  </a:lnTo>
                  <a:lnTo>
                    <a:pt x="57" y="12"/>
                  </a:lnTo>
                  <a:lnTo>
                    <a:pt x="57" y="12"/>
                  </a:lnTo>
                  <a:lnTo>
                    <a:pt x="55" y="12"/>
                  </a:lnTo>
                  <a:lnTo>
                    <a:pt x="55" y="12"/>
                  </a:lnTo>
                  <a:lnTo>
                    <a:pt x="55" y="12"/>
                  </a:lnTo>
                  <a:lnTo>
                    <a:pt x="54" y="12"/>
                  </a:lnTo>
                  <a:lnTo>
                    <a:pt x="54" y="12"/>
                  </a:lnTo>
                  <a:lnTo>
                    <a:pt x="54" y="12"/>
                  </a:lnTo>
                  <a:lnTo>
                    <a:pt x="54" y="12"/>
                  </a:lnTo>
                  <a:lnTo>
                    <a:pt x="52" y="12"/>
                  </a:lnTo>
                  <a:lnTo>
                    <a:pt x="52" y="12"/>
                  </a:lnTo>
                  <a:lnTo>
                    <a:pt x="52" y="12"/>
                  </a:lnTo>
                  <a:lnTo>
                    <a:pt x="51" y="12"/>
                  </a:lnTo>
                  <a:lnTo>
                    <a:pt x="51" y="12"/>
                  </a:lnTo>
                  <a:lnTo>
                    <a:pt x="51" y="12"/>
                  </a:lnTo>
                  <a:lnTo>
                    <a:pt x="49" y="12"/>
                  </a:lnTo>
                  <a:lnTo>
                    <a:pt x="49" y="12"/>
                  </a:lnTo>
                  <a:lnTo>
                    <a:pt x="49" y="12"/>
                  </a:lnTo>
                  <a:lnTo>
                    <a:pt x="49" y="12"/>
                  </a:lnTo>
                  <a:lnTo>
                    <a:pt x="47" y="12"/>
                  </a:lnTo>
                  <a:lnTo>
                    <a:pt x="47" y="12"/>
                  </a:lnTo>
                  <a:lnTo>
                    <a:pt x="47" y="12"/>
                  </a:lnTo>
                  <a:lnTo>
                    <a:pt x="46" y="12"/>
                  </a:lnTo>
                  <a:lnTo>
                    <a:pt x="46" y="12"/>
                  </a:lnTo>
                  <a:lnTo>
                    <a:pt x="46" y="12"/>
                  </a:lnTo>
                  <a:lnTo>
                    <a:pt x="46" y="12"/>
                  </a:lnTo>
                  <a:lnTo>
                    <a:pt x="44" y="12"/>
                  </a:lnTo>
                  <a:lnTo>
                    <a:pt x="44" y="12"/>
                  </a:lnTo>
                  <a:lnTo>
                    <a:pt x="44" y="12"/>
                  </a:lnTo>
                  <a:lnTo>
                    <a:pt x="42" y="12"/>
                  </a:lnTo>
                  <a:lnTo>
                    <a:pt x="42" y="12"/>
                  </a:lnTo>
                  <a:lnTo>
                    <a:pt x="42" y="12"/>
                  </a:lnTo>
                  <a:lnTo>
                    <a:pt x="42" y="12"/>
                  </a:lnTo>
                  <a:lnTo>
                    <a:pt x="41" y="12"/>
                  </a:lnTo>
                  <a:lnTo>
                    <a:pt x="41" y="12"/>
                  </a:lnTo>
                  <a:lnTo>
                    <a:pt x="41" y="12"/>
                  </a:lnTo>
                  <a:lnTo>
                    <a:pt x="39" y="12"/>
                  </a:lnTo>
                  <a:lnTo>
                    <a:pt x="39" y="12"/>
                  </a:lnTo>
                  <a:lnTo>
                    <a:pt x="39" y="12"/>
                  </a:lnTo>
                  <a:lnTo>
                    <a:pt x="38" y="12"/>
                  </a:lnTo>
                  <a:lnTo>
                    <a:pt x="38" y="12"/>
                  </a:lnTo>
                  <a:lnTo>
                    <a:pt x="38" y="12"/>
                  </a:lnTo>
                  <a:lnTo>
                    <a:pt x="38" y="12"/>
                  </a:lnTo>
                  <a:lnTo>
                    <a:pt x="36" y="12"/>
                  </a:lnTo>
                  <a:lnTo>
                    <a:pt x="36" y="12"/>
                  </a:lnTo>
                  <a:lnTo>
                    <a:pt x="36" y="12"/>
                  </a:lnTo>
                  <a:lnTo>
                    <a:pt x="34" y="12"/>
                  </a:lnTo>
                  <a:lnTo>
                    <a:pt x="34" y="12"/>
                  </a:lnTo>
                  <a:lnTo>
                    <a:pt x="34" y="12"/>
                  </a:lnTo>
                  <a:lnTo>
                    <a:pt x="34" y="12"/>
                  </a:lnTo>
                  <a:lnTo>
                    <a:pt x="33" y="12"/>
                  </a:lnTo>
                  <a:lnTo>
                    <a:pt x="33" y="12"/>
                  </a:lnTo>
                  <a:lnTo>
                    <a:pt x="33" y="12"/>
                  </a:lnTo>
                  <a:lnTo>
                    <a:pt x="31" y="12"/>
                  </a:lnTo>
                  <a:lnTo>
                    <a:pt x="31" y="12"/>
                  </a:lnTo>
                  <a:lnTo>
                    <a:pt x="31" y="12"/>
                  </a:lnTo>
                  <a:lnTo>
                    <a:pt x="31" y="12"/>
                  </a:lnTo>
                  <a:lnTo>
                    <a:pt x="29" y="12"/>
                  </a:lnTo>
                  <a:lnTo>
                    <a:pt x="29" y="12"/>
                  </a:lnTo>
                  <a:lnTo>
                    <a:pt x="29" y="12"/>
                  </a:lnTo>
                  <a:lnTo>
                    <a:pt x="28" y="14"/>
                  </a:lnTo>
                  <a:lnTo>
                    <a:pt x="28" y="14"/>
                  </a:lnTo>
                  <a:lnTo>
                    <a:pt x="28" y="14"/>
                  </a:lnTo>
                  <a:lnTo>
                    <a:pt x="26" y="14"/>
                  </a:lnTo>
                  <a:lnTo>
                    <a:pt x="26" y="14"/>
                  </a:lnTo>
                  <a:lnTo>
                    <a:pt x="26" y="14"/>
                  </a:lnTo>
                  <a:lnTo>
                    <a:pt x="26" y="14"/>
                  </a:lnTo>
                  <a:lnTo>
                    <a:pt x="25" y="14"/>
                  </a:lnTo>
                  <a:lnTo>
                    <a:pt x="25" y="14"/>
                  </a:lnTo>
                  <a:lnTo>
                    <a:pt x="25" y="14"/>
                  </a:lnTo>
                  <a:lnTo>
                    <a:pt x="23" y="14"/>
                  </a:lnTo>
                  <a:lnTo>
                    <a:pt x="23" y="14"/>
                  </a:lnTo>
                  <a:lnTo>
                    <a:pt x="23" y="14"/>
                  </a:lnTo>
                  <a:lnTo>
                    <a:pt x="23" y="14"/>
                  </a:lnTo>
                  <a:lnTo>
                    <a:pt x="21" y="14"/>
                  </a:lnTo>
                  <a:lnTo>
                    <a:pt x="21" y="14"/>
                  </a:lnTo>
                  <a:lnTo>
                    <a:pt x="21" y="14"/>
                  </a:lnTo>
                  <a:lnTo>
                    <a:pt x="20" y="14"/>
                  </a:lnTo>
                  <a:lnTo>
                    <a:pt x="20" y="14"/>
                  </a:lnTo>
                  <a:lnTo>
                    <a:pt x="20" y="14"/>
                  </a:lnTo>
                  <a:lnTo>
                    <a:pt x="18" y="14"/>
                  </a:lnTo>
                  <a:lnTo>
                    <a:pt x="18" y="14"/>
                  </a:lnTo>
                  <a:lnTo>
                    <a:pt x="18" y="14"/>
                  </a:lnTo>
                  <a:lnTo>
                    <a:pt x="18" y="14"/>
                  </a:lnTo>
                  <a:lnTo>
                    <a:pt x="16" y="14"/>
                  </a:lnTo>
                  <a:lnTo>
                    <a:pt x="16" y="14"/>
                  </a:lnTo>
                  <a:lnTo>
                    <a:pt x="16" y="14"/>
                  </a:lnTo>
                  <a:lnTo>
                    <a:pt x="15" y="14"/>
                  </a:lnTo>
                  <a:lnTo>
                    <a:pt x="15" y="14"/>
                  </a:lnTo>
                  <a:lnTo>
                    <a:pt x="15" y="14"/>
                  </a:lnTo>
                  <a:lnTo>
                    <a:pt x="15" y="14"/>
                  </a:lnTo>
                  <a:lnTo>
                    <a:pt x="13" y="14"/>
                  </a:lnTo>
                  <a:lnTo>
                    <a:pt x="13" y="14"/>
                  </a:lnTo>
                  <a:lnTo>
                    <a:pt x="13" y="14"/>
                  </a:lnTo>
                  <a:lnTo>
                    <a:pt x="11" y="14"/>
                  </a:lnTo>
                  <a:lnTo>
                    <a:pt x="11" y="14"/>
                  </a:lnTo>
                  <a:lnTo>
                    <a:pt x="11" y="14"/>
                  </a:lnTo>
                  <a:lnTo>
                    <a:pt x="11" y="14"/>
                  </a:lnTo>
                  <a:lnTo>
                    <a:pt x="10" y="14"/>
                  </a:lnTo>
                  <a:lnTo>
                    <a:pt x="10" y="14"/>
                  </a:lnTo>
                  <a:lnTo>
                    <a:pt x="10" y="14"/>
                  </a:lnTo>
                  <a:lnTo>
                    <a:pt x="8" y="14"/>
                  </a:lnTo>
                  <a:lnTo>
                    <a:pt x="8" y="14"/>
                  </a:lnTo>
                  <a:lnTo>
                    <a:pt x="8" y="14"/>
                  </a:lnTo>
                  <a:lnTo>
                    <a:pt x="7" y="14"/>
                  </a:lnTo>
                  <a:lnTo>
                    <a:pt x="7" y="14"/>
                  </a:lnTo>
                  <a:lnTo>
                    <a:pt x="7" y="14"/>
                  </a:lnTo>
                  <a:lnTo>
                    <a:pt x="7" y="14"/>
                  </a:lnTo>
                  <a:lnTo>
                    <a:pt x="5" y="14"/>
                  </a:lnTo>
                  <a:lnTo>
                    <a:pt x="5" y="14"/>
                  </a:lnTo>
                  <a:lnTo>
                    <a:pt x="5" y="14"/>
                  </a:lnTo>
                  <a:lnTo>
                    <a:pt x="3" y="14"/>
                  </a:lnTo>
                  <a:lnTo>
                    <a:pt x="3" y="16"/>
                  </a:lnTo>
                  <a:lnTo>
                    <a:pt x="3" y="16"/>
                  </a:lnTo>
                  <a:lnTo>
                    <a:pt x="3" y="16"/>
                  </a:lnTo>
                  <a:lnTo>
                    <a:pt x="2" y="16"/>
                  </a:lnTo>
                  <a:lnTo>
                    <a:pt x="2" y="16"/>
                  </a:lnTo>
                  <a:lnTo>
                    <a:pt x="2" y="16"/>
                  </a:lnTo>
                  <a:lnTo>
                    <a:pt x="0" y="16"/>
                  </a:lnTo>
                </a:path>
              </a:pathLst>
            </a:custGeom>
            <a:noFill/>
            <a:ln w="11160">
              <a:solidFill>
                <a:srgbClr val="000000"/>
              </a:solidFill>
              <a:round/>
            </a:ln>
          </p:spPr>
          <p:style>
            <a:lnRef idx="0"/>
            <a:fillRef idx="0"/>
            <a:effectRef idx="0"/>
            <a:fontRef idx="minor"/>
          </p:style>
          <p:txBody>
            <a:bodyPr lIns="90000" rIns="90000" tIns="-36000" bIns="-36000" anchor="t">
              <a:noAutofit/>
            </a:bodyPr>
            <a:p>
              <a:endParaRPr b="0" lang="en-US" sz="2400" strike="noStrike" u="none">
                <a:solidFill>
                  <a:srgbClr val="003366"/>
                </a:solidFill>
                <a:effectLst/>
                <a:uFillTx/>
                <a:latin typeface="Times New Roman"/>
              </a:endParaRPr>
            </a:p>
          </p:txBody>
        </p:sp>
        <p:sp>
          <p:nvSpPr>
            <p:cNvPr id="893" name=""/>
            <p:cNvSpPr/>
            <p:nvPr/>
          </p:nvSpPr>
          <p:spPr>
            <a:xfrm>
              <a:off x="3441600" y="6178680"/>
              <a:ext cx="187560" cy="10800"/>
            </a:xfrm>
            <a:custGeom>
              <a:avLst/>
              <a:gdLst/>
              <a:ahLst/>
              <a:rect l="l" t="t" r="r" b="b"/>
              <a:pathLst>
                <a:path w="238" h="16">
                  <a:moveTo>
                    <a:pt x="0" y="16"/>
                  </a:moveTo>
                  <a:lnTo>
                    <a:pt x="0" y="16"/>
                  </a:lnTo>
                  <a:lnTo>
                    <a:pt x="2" y="16"/>
                  </a:lnTo>
                  <a:lnTo>
                    <a:pt x="2" y="16"/>
                  </a:lnTo>
                  <a:lnTo>
                    <a:pt x="2" y="16"/>
                  </a:lnTo>
                  <a:lnTo>
                    <a:pt x="3" y="16"/>
                  </a:lnTo>
                  <a:lnTo>
                    <a:pt x="3" y="16"/>
                  </a:lnTo>
                  <a:lnTo>
                    <a:pt x="3" y="16"/>
                  </a:lnTo>
                  <a:lnTo>
                    <a:pt x="3" y="14"/>
                  </a:lnTo>
                  <a:lnTo>
                    <a:pt x="5" y="14"/>
                  </a:lnTo>
                  <a:lnTo>
                    <a:pt x="5" y="14"/>
                  </a:lnTo>
                  <a:lnTo>
                    <a:pt x="5" y="14"/>
                  </a:lnTo>
                  <a:lnTo>
                    <a:pt x="7" y="14"/>
                  </a:lnTo>
                  <a:lnTo>
                    <a:pt x="7" y="14"/>
                  </a:lnTo>
                  <a:lnTo>
                    <a:pt x="7" y="14"/>
                  </a:lnTo>
                  <a:lnTo>
                    <a:pt x="7" y="14"/>
                  </a:lnTo>
                  <a:lnTo>
                    <a:pt x="8" y="14"/>
                  </a:lnTo>
                  <a:lnTo>
                    <a:pt x="8" y="14"/>
                  </a:lnTo>
                  <a:lnTo>
                    <a:pt x="8" y="14"/>
                  </a:lnTo>
                  <a:lnTo>
                    <a:pt x="10" y="14"/>
                  </a:lnTo>
                  <a:lnTo>
                    <a:pt x="10" y="14"/>
                  </a:lnTo>
                  <a:lnTo>
                    <a:pt x="10" y="14"/>
                  </a:lnTo>
                  <a:lnTo>
                    <a:pt x="11" y="14"/>
                  </a:lnTo>
                  <a:lnTo>
                    <a:pt x="11" y="14"/>
                  </a:lnTo>
                  <a:lnTo>
                    <a:pt x="11" y="14"/>
                  </a:lnTo>
                  <a:lnTo>
                    <a:pt x="11" y="14"/>
                  </a:lnTo>
                  <a:lnTo>
                    <a:pt x="13" y="14"/>
                  </a:lnTo>
                  <a:lnTo>
                    <a:pt x="13" y="14"/>
                  </a:lnTo>
                  <a:lnTo>
                    <a:pt x="13" y="14"/>
                  </a:lnTo>
                  <a:lnTo>
                    <a:pt x="15" y="14"/>
                  </a:lnTo>
                  <a:lnTo>
                    <a:pt x="15" y="14"/>
                  </a:lnTo>
                  <a:lnTo>
                    <a:pt x="15" y="14"/>
                  </a:lnTo>
                  <a:lnTo>
                    <a:pt x="15" y="14"/>
                  </a:lnTo>
                  <a:lnTo>
                    <a:pt x="16" y="14"/>
                  </a:lnTo>
                  <a:lnTo>
                    <a:pt x="16" y="14"/>
                  </a:lnTo>
                  <a:lnTo>
                    <a:pt x="16" y="14"/>
                  </a:lnTo>
                  <a:lnTo>
                    <a:pt x="18" y="14"/>
                  </a:lnTo>
                  <a:lnTo>
                    <a:pt x="18" y="14"/>
                  </a:lnTo>
                  <a:lnTo>
                    <a:pt x="18" y="14"/>
                  </a:lnTo>
                  <a:lnTo>
                    <a:pt x="18"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4" y="12"/>
                  </a:lnTo>
                  <a:lnTo>
                    <a:pt x="36" y="12"/>
                  </a:lnTo>
                  <a:lnTo>
                    <a:pt x="36" y="12"/>
                  </a:lnTo>
                  <a:lnTo>
                    <a:pt x="36" y="12"/>
                  </a:lnTo>
                  <a:lnTo>
                    <a:pt x="38" y="12"/>
                  </a:lnTo>
                  <a:lnTo>
                    <a:pt x="38" y="12"/>
                  </a:lnTo>
                  <a:lnTo>
                    <a:pt x="38" y="12"/>
                  </a:lnTo>
                  <a:lnTo>
                    <a:pt x="38"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6" y="12"/>
                  </a:lnTo>
                  <a:lnTo>
                    <a:pt x="47" y="12"/>
                  </a:lnTo>
                  <a:lnTo>
                    <a:pt x="47" y="12"/>
                  </a:lnTo>
                  <a:lnTo>
                    <a:pt x="47" y="12"/>
                  </a:lnTo>
                  <a:lnTo>
                    <a:pt x="49" y="12"/>
                  </a:lnTo>
                  <a:lnTo>
                    <a:pt x="49" y="12"/>
                  </a:lnTo>
                  <a:lnTo>
                    <a:pt x="49" y="12"/>
                  </a:lnTo>
                  <a:lnTo>
                    <a:pt x="49" y="12"/>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0" y="12"/>
                  </a:lnTo>
                  <a:lnTo>
                    <a:pt x="62" y="12"/>
                  </a:lnTo>
                  <a:lnTo>
                    <a:pt x="62" y="12"/>
                  </a:lnTo>
                  <a:lnTo>
                    <a:pt x="62" y="12"/>
                  </a:lnTo>
                  <a:lnTo>
                    <a:pt x="64" y="12"/>
                  </a:lnTo>
                  <a:lnTo>
                    <a:pt x="64" y="12"/>
                  </a:lnTo>
                  <a:lnTo>
                    <a:pt x="64" y="11"/>
                  </a:lnTo>
                  <a:lnTo>
                    <a:pt x="65" y="11"/>
                  </a:lnTo>
                  <a:lnTo>
                    <a:pt x="65" y="11"/>
                  </a:lnTo>
                  <a:lnTo>
                    <a:pt x="65" y="11"/>
                  </a:lnTo>
                  <a:lnTo>
                    <a:pt x="65" y="11"/>
                  </a:lnTo>
                  <a:lnTo>
                    <a:pt x="67" y="11"/>
                  </a:lnTo>
                  <a:lnTo>
                    <a:pt x="67" y="11"/>
                  </a:lnTo>
                  <a:lnTo>
                    <a:pt x="67" y="11"/>
                  </a:lnTo>
                  <a:lnTo>
                    <a:pt x="68" y="11"/>
                  </a:lnTo>
                  <a:lnTo>
                    <a:pt x="68" y="11"/>
                  </a:lnTo>
                  <a:lnTo>
                    <a:pt x="68" y="11"/>
                  </a:lnTo>
                  <a:lnTo>
                    <a:pt x="68" y="11"/>
                  </a:lnTo>
                  <a:lnTo>
                    <a:pt x="70" y="11"/>
                  </a:lnTo>
                  <a:lnTo>
                    <a:pt x="70" y="11"/>
                  </a:lnTo>
                  <a:lnTo>
                    <a:pt x="70" y="11"/>
                  </a:lnTo>
                  <a:lnTo>
                    <a:pt x="72" y="11"/>
                  </a:lnTo>
                  <a:lnTo>
                    <a:pt x="72" y="11"/>
                  </a:lnTo>
                  <a:lnTo>
                    <a:pt x="72" y="11"/>
                  </a:lnTo>
                  <a:lnTo>
                    <a:pt x="73" y="11"/>
                  </a:lnTo>
                  <a:lnTo>
                    <a:pt x="73" y="11"/>
                  </a:lnTo>
                  <a:lnTo>
                    <a:pt x="73" y="11"/>
                  </a:lnTo>
                  <a:lnTo>
                    <a:pt x="73" y="11"/>
                  </a:lnTo>
                  <a:lnTo>
                    <a:pt x="75" y="11"/>
                  </a:lnTo>
                  <a:lnTo>
                    <a:pt x="75" y="11"/>
                  </a:lnTo>
                  <a:lnTo>
                    <a:pt x="75" y="11"/>
                  </a:lnTo>
                  <a:lnTo>
                    <a:pt x="77" y="11"/>
                  </a:lnTo>
                  <a:lnTo>
                    <a:pt x="77" y="11"/>
                  </a:lnTo>
                  <a:lnTo>
                    <a:pt x="77" y="11"/>
                  </a:lnTo>
                  <a:lnTo>
                    <a:pt x="77" y="11"/>
                  </a:lnTo>
                  <a:lnTo>
                    <a:pt x="78" y="11"/>
                  </a:lnTo>
                  <a:lnTo>
                    <a:pt x="78" y="11"/>
                  </a:lnTo>
                  <a:lnTo>
                    <a:pt x="78" y="11"/>
                  </a:lnTo>
                  <a:lnTo>
                    <a:pt x="80" y="11"/>
                  </a:lnTo>
                  <a:lnTo>
                    <a:pt x="80" y="11"/>
                  </a:lnTo>
                  <a:lnTo>
                    <a:pt x="80" y="11"/>
                  </a:lnTo>
                  <a:lnTo>
                    <a:pt x="80" y="11"/>
                  </a:lnTo>
                  <a:lnTo>
                    <a:pt x="81" y="11"/>
                  </a:lnTo>
                  <a:lnTo>
                    <a:pt x="81" y="11"/>
                  </a:lnTo>
                  <a:lnTo>
                    <a:pt x="81" y="11"/>
                  </a:lnTo>
                  <a:lnTo>
                    <a:pt x="83" y="11"/>
                  </a:lnTo>
                  <a:lnTo>
                    <a:pt x="83" y="11"/>
                  </a:lnTo>
                  <a:lnTo>
                    <a:pt x="83" y="11"/>
                  </a:lnTo>
                  <a:lnTo>
                    <a:pt x="85" y="11"/>
                  </a:lnTo>
                  <a:lnTo>
                    <a:pt x="85" y="11"/>
                  </a:lnTo>
                  <a:lnTo>
                    <a:pt x="85" y="11"/>
                  </a:lnTo>
                  <a:lnTo>
                    <a:pt x="85" y="11"/>
                  </a:lnTo>
                  <a:lnTo>
                    <a:pt x="86" y="11"/>
                  </a:lnTo>
                  <a:lnTo>
                    <a:pt x="86" y="11"/>
                  </a:lnTo>
                  <a:lnTo>
                    <a:pt x="86" y="11"/>
                  </a:lnTo>
                  <a:lnTo>
                    <a:pt x="88" y="11"/>
                  </a:lnTo>
                  <a:lnTo>
                    <a:pt x="88" y="11"/>
                  </a:lnTo>
                  <a:lnTo>
                    <a:pt x="88" y="11"/>
                  </a:lnTo>
                  <a:lnTo>
                    <a:pt x="88" y="11"/>
                  </a:lnTo>
                  <a:lnTo>
                    <a:pt x="90" y="11"/>
                  </a:lnTo>
                  <a:lnTo>
                    <a:pt x="90" y="11"/>
                  </a:lnTo>
                  <a:lnTo>
                    <a:pt x="90" y="11"/>
                  </a:lnTo>
                  <a:lnTo>
                    <a:pt x="91" y="11"/>
                  </a:lnTo>
                  <a:lnTo>
                    <a:pt x="91" y="11"/>
                  </a:lnTo>
                  <a:lnTo>
                    <a:pt x="91" y="11"/>
                  </a:lnTo>
                  <a:lnTo>
                    <a:pt x="91" y="11"/>
                  </a:lnTo>
                  <a:lnTo>
                    <a:pt x="93" y="11"/>
                  </a:lnTo>
                  <a:lnTo>
                    <a:pt x="93" y="11"/>
                  </a:lnTo>
                  <a:lnTo>
                    <a:pt x="93" y="11"/>
                  </a:lnTo>
                  <a:lnTo>
                    <a:pt x="94" y="11"/>
                  </a:lnTo>
                  <a:lnTo>
                    <a:pt x="94" y="11"/>
                  </a:lnTo>
                  <a:lnTo>
                    <a:pt x="94" y="11"/>
                  </a:lnTo>
                  <a:lnTo>
                    <a:pt x="96" y="9"/>
                  </a:lnTo>
                  <a:lnTo>
                    <a:pt x="96" y="9"/>
                  </a:lnTo>
                  <a:lnTo>
                    <a:pt x="96" y="9"/>
                  </a:lnTo>
                  <a:lnTo>
                    <a:pt x="96" y="9"/>
                  </a:lnTo>
                  <a:lnTo>
                    <a:pt x="98" y="9"/>
                  </a:lnTo>
                  <a:lnTo>
                    <a:pt x="98" y="9"/>
                  </a:lnTo>
                  <a:lnTo>
                    <a:pt x="98" y="9"/>
                  </a:lnTo>
                  <a:lnTo>
                    <a:pt x="99" y="9"/>
                  </a:lnTo>
                  <a:lnTo>
                    <a:pt x="99" y="9"/>
                  </a:lnTo>
                  <a:lnTo>
                    <a:pt x="99" y="9"/>
                  </a:lnTo>
                  <a:lnTo>
                    <a:pt x="99"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1"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9"/>
                  </a:lnTo>
                  <a:lnTo>
                    <a:pt x="122"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0"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2" y="7"/>
                  </a:lnTo>
                  <a:lnTo>
                    <a:pt x="143" y="7"/>
                  </a:lnTo>
                  <a:lnTo>
                    <a:pt x="143" y="5"/>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3"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4"/>
                  </a:lnTo>
                  <a:lnTo>
                    <a:pt x="174" y="4"/>
                  </a:lnTo>
                  <a:lnTo>
                    <a:pt x="176" y="4"/>
                  </a:lnTo>
                  <a:lnTo>
                    <a:pt x="176" y="4"/>
                  </a:lnTo>
                  <a:lnTo>
                    <a:pt x="176" y="4"/>
                  </a:lnTo>
                  <a:lnTo>
                    <a:pt x="177" y="4"/>
                  </a:lnTo>
                  <a:lnTo>
                    <a:pt x="177" y="4"/>
                  </a:lnTo>
                  <a:lnTo>
                    <a:pt x="177" y="4"/>
                  </a:lnTo>
                  <a:lnTo>
                    <a:pt x="177" y="4"/>
                  </a:lnTo>
                  <a:lnTo>
                    <a:pt x="179" y="4"/>
                  </a:lnTo>
                  <a:lnTo>
                    <a:pt x="179" y="4"/>
                  </a:lnTo>
                  <a:lnTo>
                    <a:pt x="179" y="4"/>
                  </a:lnTo>
                  <a:lnTo>
                    <a:pt x="181" y="4"/>
                  </a:lnTo>
                  <a:lnTo>
                    <a:pt x="181" y="4"/>
                  </a:lnTo>
                  <a:lnTo>
                    <a:pt x="181" y="4"/>
                  </a:lnTo>
                  <a:lnTo>
                    <a:pt x="181" y="4"/>
                  </a:lnTo>
                  <a:lnTo>
                    <a:pt x="182" y="4"/>
                  </a:lnTo>
                  <a:lnTo>
                    <a:pt x="182" y="4"/>
                  </a:lnTo>
                  <a:lnTo>
                    <a:pt x="182" y="4"/>
                  </a:lnTo>
                  <a:lnTo>
                    <a:pt x="184" y="4"/>
                  </a:lnTo>
                  <a:lnTo>
                    <a:pt x="184" y="4"/>
                  </a:lnTo>
                  <a:lnTo>
                    <a:pt x="184" y="4"/>
                  </a:lnTo>
                  <a:lnTo>
                    <a:pt x="184"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5" y="4"/>
                  </a:lnTo>
                  <a:lnTo>
                    <a:pt x="195" y="4"/>
                  </a:lnTo>
                  <a:lnTo>
                    <a:pt x="195" y="4"/>
                  </a:lnTo>
                  <a:lnTo>
                    <a:pt x="197" y="4"/>
                  </a:lnTo>
                  <a:lnTo>
                    <a:pt x="197" y="4"/>
                  </a:lnTo>
                  <a:lnTo>
                    <a:pt x="197" y="4"/>
                  </a:lnTo>
                  <a:lnTo>
                    <a:pt x="197" y="4"/>
                  </a:lnTo>
                  <a:lnTo>
                    <a:pt x="199" y="4"/>
                  </a:lnTo>
                  <a:lnTo>
                    <a:pt x="199" y="4"/>
                  </a:lnTo>
                  <a:lnTo>
                    <a:pt x="199" y="4"/>
                  </a:lnTo>
                  <a:lnTo>
                    <a:pt x="200" y="2"/>
                  </a:lnTo>
                  <a:lnTo>
                    <a:pt x="200" y="2"/>
                  </a:lnTo>
                  <a:lnTo>
                    <a:pt x="200" y="2"/>
                  </a:lnTo>
                  <a:lnTo>
                    <a:pt x="200" y="2"/>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5" y="0"/>
                  </a:lnTo>
                  <a:lnTo>
                    <a:pt x="217" y="0"/>
                  </a:lnTo>
                  <a:lnTo>
                    <a:pt x="217" y="0"/>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0"/>
                  </a:lnTo>
                  <a:lnTo>
                    <a:pt x="238" y="0"/>
                  </a:lnTo>
                  <a:lnTo>
                    <a:pt x="238" y="0"/>
                  </a:lnTo>
                  <a:lnTo>
                    <a:pt x="238" y="0"/>
                  </a:ln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7" y="0"/>
                  </a:lnTo>
                  <a:lnTo>
                    <a:pt x="217" y="0"/>
                  </a:lnTo>
                  <a:lnTo>
                    <a:pt x="217" y="0"/>
                  </a:lnTo>
                  <a:lnTo>
                    <a:pt x="215" y="0"/>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8" y="2"/>
                  </a:lnTo>
                  <a:lnTo>
                    <a:pt x="208" y="2"/>
                  </a:lnTo>
                  <a:lnTo>
                    <a:pt x="208" y="2"/>
                  </a:lnTo>
                  <a:lnTo>
                    <a:pt x="208" y="2"/>
                  </a:lnTo>
                  <a:lnTo>
                    <a:pt x="207" y="2"/>
                  </a:lnTo>
                  <a:lnTo>
                    <a:pt x="207" y="2"/>
                  </a:lnTo>
                  <a:lnTo>
                    <a:pt x="207" y="2"/>
                  </a:lnTo>
                  <a:lnTo>
                    <a:pt x="205" y="2"/>
                  </a:lnTo>
                  <a:lnTo>
                    <a:pt x="205" y="2"/>
                  </a:lnTo>
                  <a:lnTo>
                    <a:pt x="205" y="2"/>
                  </a:lnTo>
                  <a:lnTo>
                    <a:pt x="204" y="2"/>
                  </a:lnTo>
                  <a:lnTo>
                    <a:pt x="204" y="2"/>
                  </a:lnTo>
                  <a:lnTo>
                    <a:pt x="204" y="2"/>
                  </a:lnTo>
                  <a:lnTo>
                    <a:pt x="204" y="2"/>
                  </a:lnTo>
                  <a:lnTo>
                    <a:pt x="202" y="2"/>
                  </a:lnTo>
                  <a:lnTo>
                    <a:pt x="202" y="2"/>
                  </a:lnTo>
                  <a:lnTo>
                    <a:pt x="202" y="2"/>
                  </a:lnTo>
                  <a:lnTo>
                    <a:pt x="200" y="2"/>
                  </a:lnTo>
                  <a:lnTo>
                    <a:pt x="200" y="2"/>
                  </a:lnTo>
                  <a:lnTo>
                    <a:pt x="200" y="2"/>
                  </a:lnTo>
                  <a:lnTo>
                    <a:pt x="200" y="2"/>
                  </a:lnTo>
                  <a:lnTo>
                    <a:pt x="199" y="4"/>
                  </a:lnTo>
                  <a:lnTo>
                    <a:pt x="199" y="4"/>
                  </a:lnTo>
                  <a:lnTo>
                    <a:pt x="199" y="4"/>
                  </a:lnTo>
                  <a:lnTo>
                    <a:pt x="197" y="4"/>
                  </a:lnTo>
                  <a:lnTo>
                    <a:pt x="197" y="4"/>
                  </a:lnTo>
                  <a:lnTo>
                    <a:pt x="197" y="4"/>
                  </a:lnTo>
                  <a:lnTo>
                    <a:pt x="197" y="4"/>
                  </a:lnTo>
                  <a:lnTo>
                    <a:pt x="195" y="4"/>
                  </a:lnTo>
                  <a:lnTo>
                    <a:pt x="195" y="4"/>
                  </a:lnTo>
                  <a:lnTo>
                    <a:pt x="195" y="4"/>
                  </a:lnTo>
                  <a:lnTo>
                    <a:pt x="194" y="4"/>
                  </a:lnTo>
                  <a:lnTo>
                    <a:pt x="194" y="4"/>
                  </a:lnTo>
                  <a:lnTo>
                    <a:pt x="194" y="4"/>
                  </a:lnTo>
                  <a:lnTo>
                    <a:pt x="192" y="4"/>
                  </a:lnTo>
                  <a:lnTo>
                    <a:pt x="192" y="4"/>
                  </a:lnTo>
                  <a:lnTo>
                    <a:pt x="192" y="4"/>
                  </a:lnTo>
                  <a:lnTo>
                    <a:pt x="192" y="4"/>
                  </a:lnTo>
                  <a:lnTo>
                    <a:pt x="191" y="4"/>
                  </a:lnTo>
                  <a:lnTo>
                    <a:pt x="191" y="4"/>
                  </a:lnTo>
                  <a:lnTo>
                    <a:pt x="191" y="4"/>
                  </a:lnTo>
                  <a:lnTo>
                    <a:pt x="189" y="4"/>
                  </a:lnTo>
                  <a:lnTo>
                    <a:pt x="189" y="4"/>
                  </a:lnTo>
                  <a:lnTo>
                    <a:pt x="189" y="4"/>
                  </a:lnTo>
                  <a:lnTo>
                    <a:pt x="189" y="4"/>
                  </a:lnTo>
                  <a:lnTo>
                    <a:pt x="187" y="4"/>
                  </a:lnTo>
                  <a:lnTo>
                    <a:pt x="187" y="4"/>
                  </a:lnTo>
                  <a:lnTo>
                    <a:pt x="187" y="4"/>
                  </a:lnTo>
                  <a:lnTo>
                    <a:pt x="186" y="4"/>
                  </a:lnTo>
                  <a:lnTo>
                    <a:pt x="186" y="4"/>
                  </a:lnTo>
                  <a:lnTo>
                    <a:pt x="186" y="4"/>
                  </a:lnTo>
                  <a:lnTo>
                    <a:pt x="184" y="4"/>
                  </a:lnTo>
                  <a:lnTo>
                    <a:pt x="184" y="4"/>
                  </a:lnTo>
                  <a:lnTo>
                    <a:pt x="184" y="4"/>
                  </a:lnTo>
                  <a:lnTo>
                    <a:pt x="184" y="4"/>
                  </a:lnTo>
                  <a:lnTo>
                    <a:pt x="182" y="4"/>
                  </a:lnTo>
                  <a:lnTo>
                    <a:pt x="182" y="4"/>
                  </a:lnTo>
                  <a:lnTo>
                    <a:pt x="182" y="4"/>
                  </a:lnTo>
                  <a:lnTo>
                    <a:pt x="181" y="4"/>
                  </a:lnTo>
                  <a:lnTo>
                    <a:pt x="181" y="4"/>
                  </a:lnTo>
                  <a:lnTo>
                    <a:pt x="181" y="4"/>
                  </a:lnTo>
                  <a:lnTo>
                    <a:pt x="181" y="4"/>
                  </a:lnTo>
                  <a:lnTo>
                    <a:pt x="179" y="4"/>
                  </a:lnTo>
                  <a:lnTo>
                    <a:pt x="179" y="4"/>
                  </a:lnTo>
                  <a:lnTo>
                    <a:pt x="179" y="4"/>
                  </a:lnTo>
                  <a:lnTo>
                    <a:pt x="177" y="4"/>
                  </a:lnTo>
                  <a:lnTo>
                    <a:pt x="177" y="4"/>
                  </a:lnTo>
                  <a:lnTo>
                    <a:pt x="177" y="4"/>
                  </a:lnTo>
                  <a:lnTo>
                    <a:pt x="177" y="4"/>
                  </a:lnTo>
                  <a:lnTo>
                    <a:pt x="176" y="4"/>
                  </a:lnTo>
                  <a:lnTo>
                    <a:pt x="176" y="4"/>
                  </a:lnTo>
                  <a:lnTo>
                    <a:pt x="176" y="4"/>
                  </a:lnTo>
                  <a:lnTo>
                    <a:pt x="174" y="4"/>
                  </a:lnTo>
                  <a:lnTo>
                    <a:pt x="174" y="4"/>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1"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3" y="5"/>
                  </a:lnTo>
                  <a:lnTo>
                    <a:pt x="153" y="5"/>
                  </a:lnTo>
                  <a:lnTo>
                    <a:pt x="153" y="5"/>
                  </a:lnTo>
                  <a:lnTo>
                    <a:pt x="153" y="5"/>
                  </a:lnTo>
                  <a:lnTo>
                    <a:pt x="151" y="5"/>
                  </a:lnTo>
                  <a:lnTo>
                    <a:pt x="151" y="5"/>
                  </a:lnTo>
                  <a:lnTo>
                    <a:pt x="151" y="5"/>
                  </a:lnTo>
                  <a:lnTo>
                    <a:pt x="150" y="5"/>
                  </a:lnTo>
                  <a:lnTo>
                    <a:pt x="150" y="5"/>
                  </a:lnTo>
                  <a:lnTo>
                    <a:pt x="150" y="5"/>
                  </a:lnTo>
                  <a:lnTo>
                    <a:pt x="150" y="5"/>
                  </a:lnTo>
                  <a:lnTo>
                    <a:pt x="148" y="5"/>
                  </a:lnTo>
                  <a:lnTo>
                    <a:pt x="148" y="5"/>
                  </a:lnTo>
                  <a:lnTo>
                    <a:pt x="148" y="5"/>
                  </a:lnTo>
                  <a:lnTo>
                    <a:pt x="147" y="5"/>
                  </a:lnTo>
                  <a:lnTo>
                    <a:pt x="147" y="5"/>
                  </a:lnTo>
                  <a:lnTo>
                    <a:pt x="147" y="5"/>
                  </a:lnTo>
                  <a:lnTo>
                    <a:pt x="147" y="5"/>
                  </a:lnTo>
                  <a:lnTo>
                    <a:pt x="145" y="5"/>
                  </a:lnTo>
                  <a:lnTo>
                    <a:pt x="145" y="5"/>
                  </a:lnTo>
                  <a:lnTo>
                    <a:pt x="145" y="5"/>
                  </a:lnTo>
                  <a:lnTo>
                    <a:pt x="143" y="5"/>
                  </a:lnTo>
                  <a:lnTo>
                    <a:pt x="143" y="5"/>
                  </a:lnTo>
                  <a:lnTo>
                    <a:pt x="143" y="7"/>
                  </a:lnTo>
                  <a:lnTo>
                    <a:pt x="142" y="7"/>
                  </a:lnTo>
                  <a:lnTo>
                    <a:pt x="142" y="7"/>
                  </a:lnTo>
                  <a:lnTo>
                    <a:pt x="142" y="7"/>
                  </a:lnTo>
                  <a:lnTo>
                    <a:pt x="142" y="7"/>
                  </a:lnTo>
                  <a:lnTo>
                    <a:pt x="140" y="7"/>
                  </a:lnTo>
                  <a:lnTo>
                    <a:pt x="140" y="7"/>
                  </a:lnTo>
                  <a:lnTo>
                    <a:pt x="140" y="7"/>
                  </a:lnTo>
                  <a:lnTo>
                    <a:pt x="138" y="7"/>
                  </a:lnTo>
                  <a:lnTo>
                    <a:pt x="138" y="7"/>
                  </a:lnTo>
                  <a:lnTo>
                    <a:pt x="138" y="7"/>
                  </a:lnTo>
                  <a:lnTo>
                    <a:pt x="138"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0" y="7"/>
                  </a:lnTo>
                  <a:lnTo>
                    <a:pt x="130" y="7"/>
                  </a:lnTo>
                  <a:lnTo>
                    <a:pt x="130" y="7"/>
                  </a:lnTo>
                  <a:lnTo>
                    <a:pt x="130" y="7"/>
                  </a:lnTo>
                  <a:lnTo>
                    <a:pt x="129" y="7"/>
                  </a:lnTo>
                  <a:lnTo>
                    <a:pt x="129" y="7"/>
                  </a:lnTo>
                  <a:lnTo>
                    <a:pt x="129" y="7"/>
                  </a:lnTo>
                  <a:lnTo>
                    <a:pt x="127" y="7"/>
                  </a:lnTo>
                  <a:lnTo>
                    <a:pt x="127" y="7"/>
                  </a:lnTo>
                  <a:lnTo>
                    <a:pt x="127" y="7"/>
                  </a:lnTo>
                  <a:lnTo>
                    <a:pt x="127" y="7"/>
                  </a:lnTo>
                  <a:lnTo>
                    <a:pt x="125" y="7"/>
                  </a:lnTo>
                  <a:lnTo>
                    <a:pt x="125" y="7"/>
                  </a:lnTo>
                  <a:lnTo>
                    <a:pt x="125" y="7"/>
                  </a:lnTo>
                  <a:lnTo>
                    <a:pt x="124" y="7"/>
                  </a:lnTo>
                  <a:lnTo>
                    <a:pt x="124" y="7"/>
                  </a:lnTo>
                  <a:lnTo>
                    <a:pt x="124" y="7"/>
                  </a:lnTo>
                  <a:lnTo>
                    <a:pt x="122" y="7"/>
                  </a:lnTo>
                  <a:lnTo>
                    <a:pt x="122" y="9"/>
                  </a:lnTo>
                  <a:lnTo>
                    <a:pt x="122" y="9"/>
                  </a:lnTo>
                  <a:lnTo>
                    <a:pt x="122" y="9"/>
                  </a:lnTo>
                  <a:lnTo>
                    <a:pt x="121" y="9"/>
                  </a:lnTo>
                  <a:lnTo>
                    <a:pt x="121" y="9"/>
                  </a:lnTo>
                  <a:lnTo>
                    <a:pt x="121" y="9"/>
                  </a:lnTo>
                  <a:lnTo>
                    <a:pt x="119"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2" y="9"/>
                  </a:lnTo>
                  <a:lnTo>
                    <a:pt x="112" y="9"/>
                  </a:lnTo>
                  <a:lnTo>
                    <a:pt x="112" y="9"/>
                  </a:lnTo>
                  <a:lnTo>
                    <a:pt x="111" y="9"/>
                  </a:lnTo>
                  <a:lnTo>
                    <a:pt x="111" y="9"/>
                  </a:lnTo>
                  <a:lnTo>
                    <a:pt x="111" y="9"/>
                  </a:lnTo>
                  <a:lnTo>
                    <a:pt x="111" y="9"/>
                  </a:lnTo>
                  <a:lnTo>
                    <a:pt x="109" y="9"/>
                  </a:lnTo>
                  <a:lnTo>
                    <a:pt x="109" y="9"/>
                  </a:lnTo>
                  <a:lnTo>
                    <a:pt x="109" y="9"/>
                  </a:lnTo>
                  <a:lnTo>
                    <a:pt x="108" y="9"/>
                  </a:lnTo>
                  <a:lnTo>
                    <a:pt x="108" y="9"/>
                  </a:lnTo>
                  <a:lnTo>
                    <a:pt x="108" y="9"/>
                  </a:lnTo>
                  <a:lnTo>
                    <a:pt x="108" y="9"/>
                  </a:lnTo>
                  <a:lnTo>
                    <a:pt x="106" y="9"/>
                  </a:lnTo>
                  <a:lnTo>
                    <a:pt x="106" y="9"/>
                  </a:lnTo>
                  <a:lnTo>
                    <a:pt x="106" y="9"/>
                  </a:lnTo>
                  <a:lnTo>
                    <a:pt x="104" y="9"/>
                  </a:lnTo>
                  <a:lnTo>
                    <a:pt x="104" y="9"/>
                  </a:lnTo>
                  <a:lnTo>
                    <a:pt x="104" y="9"/>
                  </a:lnTo>
                  <a:lnTo>
                    <a:pt x="104" y="9"/>
                  </a:lnTo>
                  <a:lnTo>
                    <a:pt x="103" y="9"/>
                  </a:lnTo>
                  <a:lnTo>
                    <a:pt x="103" y="9"/>
                  </a:lnTo>
                  <a:lnTo>
                    <a:pt x="103" y="9"/>
                  </a:lnTo>
                  <a:lnTo>
                    <a:pt x="101" y="9"/>
                  </a:lnTo>
                  <a:lnTo>
                    <a:pt x="101" y="9"/>
                  </a:lnTo>
                  <a:lnTo>
                    <a:pt x="101" y="9"/>
                  </a:lnTo>
                  <a:lnTo>
                    <a:pt x="99" y="9"/>
                  </a:lnTo>
                  <a:lnTo>
                    <a:pt x="99" y="9"/>
                  </a:lnTo>
                  <a:lnTo>
                    <a:pt x="99" y="9"/>
                  </a:lnTo>
                  <a:lnTo>
                    <a:pt x="99" y="9"/>
                  </a:lnTo>
                  <a:lnTo>
                    <a:pt x="98" y="9"/>
                  </a:lnTo>
                  <a:lnTo>
                    <a:pt x="98" y="9"/>
                  </a:lnTo>
                  <a:lnTo>
                    <a:pt x="98" y="9"/>
                  </a:lnTo>
                  <a:lnTo>
                    <a:pt x="96" y="9"/>
                  </a:lnTo>
                  <a:lnTo>
                    <a:pt x="96" y="9"/>
                  </a:lnTo>
                  <a:lnTo>
                    <a:pt x="96" y="9"/>
                  </a:lnTo>
                  <a:lnTo>
                    <a:pt x="96" y="9"/>
                  </a:lnTo>
                  <a:lnTo>
                    <a:pt x="94" y="11"/>
                  </a:lnTo>
                  <a:lnTo>
                    <a:pt x="94" y="11"/>
                  </a:lnTo>
                  <a:lnTo>
                    <a:pt x="94" y="11"/>
                  </a:lnTo>
                  <a:lnTo>
                    <a:pt x="93" y="11"/>
                  </a:lnTo>
                  <a:lnTo>
                    <a:pt x="93" y="11"/>
                  </a:lnTo>
                  <a:lnTo>
                    <a:pt x="93" y="11"/>
                  </a:lnTo>
                  <a:lnTo>
                    <a:pt x="91" y="11"/>
                  </a:lnTo>
                  <a:lnTo>
                    <a:pt x="91" y="11"/>
                  </a:lnTo>
                  <a:lnTo>
                    <a:pt x="91" y="11"/>
                  </a:lnTo>
                  <a:lnTo>
                    <a:pt x="91" y="11"/>
                  </a:lnTo>
                  <a:lnTo>
                    <a:pt x="90" y="11"/>
                  </a:lnTo>
                  <a:lnTo>
                    <a:pt x="90" y="11"/>
                  </a:lnTo>
                  <a:lnTo>
                    <a:pt x="90" y="11"/>
                  </a:lnTo>
                  <a:lnTo>
                    <a:pt x="88" y="11"/>
                  </a:lnTo>
                  <a:lnTo>
                    <a:pt x="88" y="11"/>
                  </a:lnTo>
                  <a:lnTo>
                    <a:pt x="88" y="11"/>
                  </a:lnTo>
                  <a:lnTo>
                    <a:pt x="88" y="11"/>
                  </a:lnTo>
                  <a:lnTo>
                    <a:pt x="86" y="11"/>
                  </a:lnTo>
                  <a:lnTo>
                    <a:pt x="86" y="11"/>
                  </a:lnTo>
                  <a:lnTo>
                    <a:pt x="86" y="11"/>
                  </a:lnTo>
                  <a:lnTo>
                    <a:pt x="85" y="11"/>
                  </a:lnTo>
                  <a:lnTo>
                    <a:pt x="85" y="11"/>
                  </a:lnTo>
                  <a:lnTo>
                    <a:pt x="85" y="11"/>
                  </a:lnTo>
                  <a:lnTo>
                    <a:pt x="85" y="11"/>
                  </a:lnTo>
                  <a:lnTo>
                    <a:pt x="83" y="11"/>
                  </a:lnTo>
                  <a:lnTo>
                    <a:pt x="83" y="11"/>
                  </a:lnTo>
                  <a:lnTo>
                    <a:pt x="83" y="11"/>
                  </a:lnTo>
                  <a:lnTo>
                    <a:pt x="81" y="11"/>
                  </a:lnTo>
                  <a:lnTo>
                    <a:pt x="81" y="11"/>
                  </a:lnTo>
                  <a:lnTo>
                    <a:pt x="81" y="11"/>
                  </a:lnTo>
                  <a:lnTo>
                    <a:pt x="80" y="11"/>
                  </a:lnTo>
                  <a:lnTo>
                    <a:pt x="80" y="11"/>
                  </a:lnTo>
                  <a:lnTo>
                    <a:pt x="80" y="11"/>
                  </a:lnTo>
                  <a:lnTo>
                    <a:pt x="80" y="11"/>
                  </a:lnTo>
                  <a:lnTo>
                    <a:pt x="78" y="11"/>
                  </a:lnTo>
                  <a:lnTo>
                    <a:pt x="78" y="11"/>
                  </a:lnTo>
                  <a:lnTo>
                    <a:pt x="78" y="11"/>
                  </a:lnTo>
                  <a:lnTo>
                    <a:pt x="77" y="11"/>
                  </a:lnTo>
                  <a:lnTo>
                    <a:pt x="77" y="11"/>
                  </a:lnTo>
                  <a:lnTo>
                    <a:pt x="77" y="11"/>
                  </a:lnTo>
                  <a:lnTo>
                    <a:pt x="77" y="11"/>
                  </a:lnTo>
                  <a:lnTo>
                    <a:pt x="75" y="11"/>
                  </a:lnTo>
                  <a:lnTo>
                    <a:pt x="75" y="11"/>
                  </a:lnTo>
                  <a:lnTo>
                    <a:pt x="75" y="11"/>
                  </a:lnTo>
                  <a:lnTo>
                    <a:pt x="73" y="11"/>
                  </a:lnTo>
                  <a:lnTo>
                    <a:pt x="73" y="11"/>
                  </a:lnTo>
                  <a:lnTo>
                    <a:pt x="73" y="11"/>
                  </a:lnTo>
                  <a:lnTo>
                    <a:pt x="73" y="11"/>
                  </a:lnTo>
                  <a:lnTo>
                    <a:pt x="72" y="11"/>
                  </a:lnTo>
                  <a:lnTo>
                    <a:pt x="72" y="11"/>
                  </a:lnTo>
                  <a:lnTo>
                    <a:pt x="72" y="11"/>
                  </a:lnTo>
                  <a:lnTo>
                    <a:pt x="70" y="11"/>
                  </a:lnTo>
                  <a:lnTo>
                    <a:pt x="70" y="11"/>
                  </a:lnTo>
                  <a:lnTo>
                    <a:pt x="70" y="11"/>
                  </a:lnTo>
                  <a:lnTo>
                    <a:pt x="68" y="11"/>
                  </a:lnTo>
                  <a:lnTo>
                    <a:pt x="68" y="11"/>
                  </a:lnTo>
                  <a:lnTo>
                    <a:pt x="68" y="11"/>
                  </a:lnTo>
                  <a:lnTo>
                    <a:pt x="68" y="11"/>
                  </a:lnTo>
                  <a:lnTo>
                    <a:pt x="67" y="11"/>
                  </a:lnTo>
                  <a:lnTo>
                    <a:pt x="67" y="11"/>
                  </a:lnTo>
                  <a:lnTo>
                    <a:pt x="67" y="11"/>
                  </a:lnTo>
                  <a:lnTo>
                    <a:pt x="65" y="11"/>
                  </a:lnTo>
                  <a:lnTo>
                    <a:pt x="65" y="11"/>
                  </a:lnTo>
                  <a:lnTo>
                    <a:pt x="65" y="11"/>
                  </a:lnTo>
                  <a:lnTo>
                    <a:pt x="65" y="11"/>
                  </a:lnTo>
                  <a:lnTo>
                    <a:pt x="64" y="11"/>
                  </a:lnTo>
                  <a:lnTo>
                    <a:pt x="64" y="12"/>
                  </a:lnTo>
                  <a:lnTo>
                    <a:pt x="64" y="12"/>
                  </a:lnTo>
                  <a:lnTo>
                    <a:pt x="62" y="12"/>
                  </a:lnTo>
                  <a:lnTo>
                    <a:pt x="62" y="12"/>
                  </a:lnTo>
                  <a:lnTo>
                    <a:pt x="62" y="12"/>
                  </a:lnTo>
                  <a:lnTo>
                    <a:pt x="60" y="12"/>
                  </a:lnTo>
                  <a:lnTo>
                    <a:pt x="60" y="12"/>
                  </a:lnTo>
                  <a:lnTo>
                    <a:pt x="60" y="12"/>
                  </a:lnTo>
                  <a:lnTo>
                    <a:pt x="60" y="12"/>
                  </a:lnTo>
                  <a:lnTo>
                    <a:pt x="59" y="12"/>
                  </a:lnTo>
                  <a:lnTo>
                    <a:pt x="59" y="12"/>
                  </a:lnTo>
                  <a:lnTo>
                    <a:pt x="59" y="12"/>
                  </a:lnTo>
                  <a:lnTo>
                    <a:pt x="57" y="12"/>
                  </a:lnTo>
                  <a:lnTo>
                    <a:pt x="57" y="12"/>
                  </a:lnTo>
                  <a:lnTo>
                    <a:pt x="57" y="12"/>
                  </a:lnTo>
                  <a:lnTo>
                    <a:pt x="57" y="12"/>
                  </a:lnTo>
                  <a:lnTo>
                    <a:pt x="55" y="12"/>
                  </a:lnTo>
                  <a:lnTo>
                    <a:pt x="55" y="12"/>
                  </a:lnTo>
                  <a:lnTo>
                    <a:pt x="55" y="12"/>
                  </a:lnTo>
                  <a:lnTo>
                    <a:pt x="54" y="12"/>
                  </a:lnTo>
                  <a:lnTo>
                    <a:pt x="54" y="12"/>
                  </a:lnTo>
                  <a:lnTo>
                    <a:pt x="54" y="12"/>
                  </a:lnTo>
                  <a:lnTo>
                    <a:pt x="54" y="12"/>
                  </a:lnTo>
                  <a:lnTo>
                    <a:pt x="52" y="12"/>
                  </a:lnTo>
                  <a:lnTo>
                    <a:pt x="52" y="12"/>
                  </a:lnTo>
                  <a:lnTo>
                    <a:pt x="52" y="12"/>
                  </a:lnTo>
                  <a:lnTo>
                    <a:pt x="51" y="12"/>
                  </a:lnTo>
                  <a:lnTo>
                    <a:pt x="51" y="12"/>
                  </a:lnTo>
                  <a:lnTo>
                    <a:pt x="51" y="12"/>
                  </a:lnTo>
                  <a:lnTo>
                    <a:pt x="49" y="12"/>
                  </a:lnTo>
                  <a:lnTo>
                    <a:pt x="49" y="12"/>
                  </a:lnTo>
                  <a:lnTo>
                    <a:pt x="49" y="12"/>
                  </a:lnTo>
                  <a:lnTo>
                    <a:pt x="49" y="12"/>
                  </a:lnTo>
                  <a:lnTo>
                    <a:pt x="47" y="12"/>
                  </a:lnTo>
                  <a:lnTo>
                    <a:pt x="47" y="12"/>
                  </a:lnTo>
                  <a:lnTo>
                    <a:pt x="47" y="12"/>
                  </a:lnTo>
                  <a:lnTo>
                    <a:pt x="46" y="12"/>
                  </a:lnTo>
                  <a:lnTo>
                    <a:pt x="46" y="12"/>
                  </a:lnTo>
                  <a:lnTo>
                    <a:pt x="46" y="12"/>
                  </a:lnTo>
                  <a:lnTo>
                    <a:pt x="46" y="12"/>
                  </a:lnTo>
                  <a:lnTo>
                    <a:pt x="44" y="12"/>
                  </a:lnTo>
                  <a:lnTo>
                    <a:pt x="44" y="12"/>
                  </a:lnTo>
                  <a:lnTo>
                    <a:pt x="44" y="12"/>
                  </a:lnTo>
                  <a:lnTo>
                    <a:pt x="42" y="12"/>
                  </a:lnTo>
                  <a:lnTo>
                    <a:pt x="42" y="12"/>
                  </a:lnTo>
                  <a:lnTo>
                    <a:pt x="42" y="12"/>
                  </a:lnTo>
                  <a:lnTo>
                    <a:pt x="42" y="12"/>
                  </a:lnTo>
                  <a:lnTo>
                    <a:pt x="41" y="12"/>
                  </a:lnTo>
                  <a:lnTo>
                    <a:pt x="41" y="12"/>
                  </a:lnTo>
                  <a:lnTo>
                    <a:pt x="41" y="12"/>
                  </a:lnTo>
                  <a:lnTo>
                    <a:pt x="39" y="12"/>
                  </a:lnTo>
                  <a:lnTo>
                    <a:pt x="39" y="12"/>
                  </a:lnTo>
                  <a:lnTo>
                    <a:pt x="39" y="12"/>
                  </a:lnTo>
                  <a:lnTo>
                    <a:pt x="38" y="12"/>
                  </a:lnTo>
                  <a:lnTo>
                    <a:pt x="38" y="12"/>
                  </a:lnTo>
                  <a:lnTo>
                    <a:pt x="38" y="12"/>
                  </a:lnTo>
                  <a:lnTo>
                    <a:pt x="38" y="12"/>
                  </a:lnTo>
                  <a:lnTo>
                    <a:pt x="36" y="12"/>
                  </a:lnTo>
                  <a:lnTo>
                    <a:pt x="36" y="12"/>
                  </a:lnTo>
                  <a:lnTo>
                    <a:pt x="36" y="12"/>
                  </a:lnTo>
                  <a:lnTo>
                    <a:pt x="34" y="12"/>
                  </a:lnTo>
                  <a:lnTo>
                    <a:pt x="34" y="12"/>
                  </a:lnTo>
                  <a:lnTo>
                    <a:pt x="34" y="12"/>
                  </a:lnTo>
                  <a:lnTo>
                    <a:pt x="34" y="12"/>
                  </a:lnTo>
                  <a:lnTo>
                    <a:pt x="33" y="12"/>
                  </a:lnTo>
                  <a:lnTo>
                    <a:pt x="33" y="12"/>
                  </a:lnTo>
                  <a:lnTo>
                    <a:pt x="33" y="12"/>
                  </a:lnTo>
                  <a:lnTo>
                    <a:pt x="31" y="12"/>
                  </a:lnTo>
                  <a:lnTo>
                    <a:pt x="31" y="12"/>
                  </a:lnTo>
                  <a:lnTo>
                    <a:pt x="31" y="12"/>
                  </a:lnTo>
                  <a:lnTo>
                    <a:pt x="31" y="12"/>
                  </a:lnTo>
                  <a:lnTo>
                    <a:pt x="29" y="12"/>
                  </a:lnTo>
                  <a:lnTo>
                    <a:pt x="29" y="12"/>
                  </a:lnTo>
                  <a:lnTo>
                    <a:pt x="29" y="12"/>
                  </a:lnTo>
                  <a:lnTo>
                    <a:pt x="28" y="14"/>
                  </a:lnTo>
                  <a:lnTo>
                    <a:pt x="28" y="14"/>
                  </a:lnTo>
                  <a:lnTo>
                    <a:pt x="28" y="14"/>
                  </a:lnTo>
                  <a:lnTo>
                    <a:pt x="26" y="14"/>
                  </a:lnTo>
                  <a:lnTo>
                    <a:pt x="26" y="14"/>
                  </a:lnTo>
                  <a:lnTo>
                    <a:pt x="26" y="14"/>
                  </a:lnTo>
                  <a:lnTo>
                    <a:pt x="26" y="14"/>
                  </a:lnTo>
                  <a:lnTo>
                    <a:pt x="25" y="14"/>
                  </a:lnTo>
                  <a:lnTo>
                    <a:pt x="25" y="14"/>
                  </a:lnTo>
                  <a:lnTo>
                    <a:pt x="25" y="14"/>
                  </a:lnTo>
                  <a:lnTo>
                    <a:pt x="23" y="14"/>
                  </a:lnTo>
                  <a:lnTo>
                    <a:pt x="23" y="14"/>
                  </a:lnTo>
                  <a:lnTo>
                    <a:pt x="23" y="14"/>
                  </a:lnTo>
                  <a:lnTo>
                    <a:pt x="23" y="14"/>
                  </a:lnTo>
                  <a:lnTo>
                    <a:pt x="21" y="14"/>
                  </a:lnTo>
                  <a:lnTo>
                    <a:pt x="21" y="14"/>
                  </a:lnTo>
                  <a:lnTo>
                    <a:pt x="21" y="14"/>
                  </a:lnTo>
                  <a:lnTo>
                    <a:pt x="20" y="14"/>
                  </a:lnTo>
                  <a:lnTo>
                    <a:pt x="20" y="14"/>
                  </a:lnTo>
                  <a:lnTo>
                    <a:pt x="20" y="14"/>
                  </a:lnTo>
                  <a:lnTo>
                    <a:pt x="18" y="14"/>
                  </a:lnTo>
                  <a:lnTo>
                    <a:pt x="18" y="14"/>
                  </a:lnTo>
                  <a:lnTo>
                    <a:pt x="18" y="14"/>
                  </a:lnTo>
                  <a:lnTo>
                    <a:pt x="18" y="14"/>
                  </a:lnTo>
                  <a:lnTo>
                    <a:pt x="16" y="14"/>
                  </a:lnTo>
                  <a:lnTo>
                    <a:pt x="16" y="14"/>
                  </a:lnTo>
                  <a:lnTo>
                    <a:pt x="16" y="14"/>
                  </a:lnTo>
                  <a:lnTo>
                    <a:pt x="15" y="14"/>
                  </a:lnTo>
                  <a:lnTo>
                    <a:pt x="15" y="14"/>
                  </a:lnTo>
                  <a:lnTo>
                    <a:pt x="15" y="14"/>
                  </a:lnTo>
                  <a:lnTo>
                    <a:pt x="15" y="14"/>
                  </a:lnTo>
                  <a:lnTo>
                    <a:pt x="13" y="14"/>
                  </a:lnTo>
                  <a:lnTo>
                    <a:pt x="13" y="14"/>
                  </a:lnTo>
                  <a:lnTo>
                    <a:pt x="13" y="14"/>
                  </a:lnTo>
                  <a:lnTo>
                    <a:pt x="11" y="14"/>
                  </a:lnTo>
                  <a:lnTo>
                    <a:pt x="11" y="14"/>
                  </a:lnTo>
                  <a:lnTo>
                    <a:pt x="11" y="14"/>
                  </a:lnTo>
                  <a:lnTo>
                    <a:pt x="11" y="14"/>
                  </a:lnTo>
                  <a:lnTo>
                    <a:pt x="10" y="14"/>
                  </a:lnTo>
                  <a:lnTo>
                    <a:pt x="10" y="14"/>
                  </a:lnTo>
                  <a:lnTo>
                    <a:pt x="10" y="14"/>
                  </a:lnTo>
                  <a:lnTo>
                    <a:pt x="8" y="14"/>
                  </a:lnTo>
                  <a:lnTo>
                    <a:pt x="8" y="14"/>
                  </a:lnTo>
                  <a:lnTo>
                    <a:pt x="8" y="14"/>
                  </a:lnTo>
                  <a:lnTo>
                    <a:pt x="7" y="14"/>
                  </a:lnTo>
                  <a:lnTo>
                    <a:pt x="7" y="14"/>
                  </a:lnTo>
                  <a:lnTo>
                    <a:pt x="7" y="14"/>
                  </a:lnTo>
                  <a:lnTo>
                    <a:pt x="7" y="14"/>
                  </a:lnTo>
                  <a:lnTo>
                    <a:pt x="5" y="14"/>
                  </a:lnTo>
                  <a:lnTo>
                    <a:pt x="5" y="14"/>
                  </a:lnTo>
                  <a:lnTo>
                    <a:pt x="5" y="14"/>
                  </a:lnTo>
                  <a:lnTo>
                    <a:pt x="3" y="14"/>
                  </a:lnTo>
                  <a:lnTo>
                    <a:pt x="3" y="16"/>
                  </a:lnTo>
                  <a:lnTo>
                    <a:pt x="3" y="16"/>
                  </a:lnTo>
                  <a:lnTo>
                    <a:pt x="3" y="16"/>
                  </a:lnTo>
                  <a:lnTo>
                    <a:pt x="2" y="16"/>
                  </a:lnTo>
                  <a:lnTo>
                    <a:pt x="2" y="16"/>
                  </a:lnTo>
                  <a:lnTo>
                    <a:pt x="2" y="16"/>
                  </a:lnTo>
                  <a:lnTo>
                    <a:pt x="0" y="16"/>
                  </a:lnTo>
                  <a:close/>
                </a:path>
              </a:pathLst>
            </a:custGeom>
            <a:solidFill>
              <a:srgbClr val="00ccff"/>
            </a:solidFill>
            <a:ln w="0">
              <a:noFill/>
            </a:ln>
          </p:spPr>
          <p:style>
            <a:lnRef idx="0"/>
            <a:fillRef idx="0"/>
            <a:effectRef idx="0"/>
            <a:fontRef idx="minor"/>
          </p:style>
          <p:txBody>
            <a:bodyPr lIns="90000" rIns="90000" tIns="-36000" bIns="-36000" anchor="t">
              <a:noAutofit/>
            </a:bodyPr>
            <a:p>
              <a:endParaRPr b="0" lang="en-US" sz="2400" strike="noStrike" u="none">
                <a:solidFill>
                  <a:srgbClr val="003366"/>
                </a:solidFill>
                <a:effectLst/>
                <a:uFillTx/>
                <a:latin typeface="Times New Roman"/>
              </a:endParaRPr>
            </a:p>
          </p:txBody>
        </p:sp>
        <p:sp>
          <p:nvSpPr>
            <p:cNvPr id="894" name=""/>
            <p:cNvSpPr/>
            <p:nvPr/>
          </p:nvSpPr>
          <p:spPr>
            <a:xfrm>
              <a:off x="3441600" y="6178680"/>
              <a:ext cx="187560" cy="10800"/>
            </a:xfrm>
            <a:custGeom>
              <a:avLst/>
              <a:gdLst/>
              <a:ahLst/>
              <a:rect l="l" t="t" r="r" b="b"/>
              <a:pathLst>
                <a:path w="238" h="16">
                  <a:moveTo>
                    <a:pt x="0" y="16"/>
                  </a:moveTo>
                  <a:lnTo>
                    <a:pt x="2" y="16"/>
                  </a:lnTo>
                  <a:lnTo>
                    <a:pt x="2" y="16"/>
                  </a:lnTo>
                  <a:lnTo>
                    <a:pt x="2" y="16"/>
                  </a:lnTo>
                  <a:lnTo>
                    <a:pt x="3" y="16"/>
                  </a:lnTo>
                  <a:lnTo>
                    <a:pt x="3" y="16"/>
                  </a:lnTo>
                  <a:lnTo>
                    <a:pt x="3" y="16"/>
                  </a:lnTo>
                  <a:lnTo>
                    <a:pt x="3" y="14"/>
                  </a:lnTo>
                  <a:lnTo>
                    <a:pt x="5" y="14"/>
                  </a:lnTo>
                  <a:lnTo>
                    <a:pt x="5" y="14"/>
                  </a:lnTo>
                  <a:lnTo>
                    <a:pt x="5" y="14"/>
                  </a:lnTo>
                  <a:lnTo>
                    <a:pt x="7" y="14"/>
                  </a:lnTo>
                  <a:lnTo>
                    <a:pt x="7" y="14"/>
                  </a:lnTo>
                  <a:lnTo>
                    <a:pt x="7" y="14"/>
                  </a:lnTo>
                  <a:lnTo>
                    <a:pt x="7" y="14"/>
                  </a:lnTo>
                  <a:lnTo>
                    <a:pt x="8" y="14"/>
                  </a:lnTo>
                  <a:lnTo>
                    <a:pt x="8" y="14"/>
                  </a:lnTo>
                  <a:lnTo>
                    <a:pt x="8" y="14"/>
                  </a:lnTo>
                  <a:lnTo>
                    <a:pt x="10" y="14"/>
                  </a:lnTo>
                  <a:lnTo>
                    <a:pt x="10" y="14"/>
                  </a:lnTo>
                  <a:lnTo>
                    <a:pt x="10" y="14"/>
                  </a:lnTo>
                  <a:lnTo>
                    <a:pt x="11" y="14"/>
                  </a:lnTo>
                  <a:lnTo>
                    <a:pt x="11" y="14"/>
                  </a:lnTo>
                  <a:lnTo>
                    <a:pt x="11" y="14"/>
                  </a:lnTo>
                  <a:lnTo>
                    <a:pt x="11" y="14"/>
                  </a:lnTo>
                  <a:lnTo>
                    <a:pt x="13" y="14"/>
                  </a:lnTo>
                  <a:lnTo>
                    <a:pt x="13" y="14"/>
                  </a:lnTo>
                  <a:lnTo>
                    <a:pt x="13" y="14"/>
                  </a:lnTo>
                  <a:lnTo>
                    <a:pt x="15" y="14"/>
                  </a:lnTo>
                  <a:lnTo>
                    <a:pt x="15" y="14"/>
                  </a:lnTo>
                  <a:lnTo>
                    <a:pt x="15" y="14"/>
                  </a:lnTo>
                  <a:lnTo>
                    <a:pt x="15" y="14"/>
                  </a:lnTo>
                  <a:lnTo>
                    <a:pt x="16" y="14"/>
                  </a:lnTo>
                  <a:lnTo>
                    <a:pt x="16" y="14"/>
                  </a:lnTo>
                  <a:lnTo>
                    <a:pt x="16" y="14"/>
                  </a:lnTo>
                  <a:lnTo>
                    <a:pt x="18" y="14"/>
                  </a:lnTo>
                  <a:lnTo>
                    <a:pt x="18" y="14"/>
                  </a:lnTo>
                  <a:lnTo>
                    <a:pt x="18" y="14"/>
                  </a:lnTo>
                  <a:lnTo>
                    <a:pt x="18" y="14"/>
                  </a:lnTo>
                  <a:lnTo>
                    <a:pt x="20" y="14"/>
                  </a:lnTo>
                  <a:lnTo>
                    <a:pt x="20" y="14"/>
                  </a:lnTo>
                  <a:lnTo>
                    <a:pt x="20" y="14"/>
                  </a:lnTo>
                  <a:lnTo>
                    <a:pt x="21" y="14"/>
                  </a:lnTo>
                  <a:lnTo>
                    <a:pt x="21" y="14"/>
                  </a:lnTo>
                  <a:lnTo>
                    <a:pt x="21" y="14"/>
                  </a:lnTo>
                  <a:lnTo>
                    <a:pt x="23" y="14"/>
                  </a:lnTo>
                  <a:lnTo>
                    <a:pt x="23" y="14"/>
                  </a:lnTo>
                  <a:lnTo>
                    <a:pt x="23" y="14"/>
                  </a:lnTo>
                  <a:lnTo>
                    <a:pt x="23" y="14"/>
                  </a:lnTo>
                  <a:lnTo>
                    <a:pt x="25" y="14"/>
                  </a:lnTo>
                  <a:lnTo>
                    <a:pt x="25" y="14"/>
                  </a:lnTo>
                  <a:lnTo>
                    <a:pt x="25" y="14"/>
                  </a:lnTo>
                  <a:lnTo>
                    <a:pt x="26" y="14"/>
                  </a:lnTo>
                  <a:lnTo>
                    <a:pt x="26" y="14"/>
                  </a:lnTo>
                  <a:lnTo>
                    <a:pt x="26" y="14"/>
                  </a:lnTo>
                  <a:lnTo>
                    <a:pt x="26" y="14"/>
                  </a:lnTo>
                  <a:lnTo>
                    <a:pt x="28" y="14"/>
                  </a:lnTo>
                  <a:lnTo>
                    <a:pt x="28" y="14"/>
                  </a:lnTo>
                  <a:lnTo>
                    <a:pt x="28" y="14"/>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4" y="12"/>
                  </a:lnTo>
                  <a:lnTo>
                    <a:pt x="36" y="12"/>
                  </a:lnTo>
                  <a:lnTo>
                    <a:pt x="36" y="12"/>
                  </a:lnTo>
                  <a:lnTo>
                    <a:pt x="36" y="12"/>
                  </a:lnTo>
                  <a:lnTo>
                    <a:pt x="38" y="12"/>
                  </a:lnTo>
                  <a:lnTo>
                    <a:pt x="38" y="12"/>
                  </a:lnTo>
                  <a:lnTo>
                    <a:pt x="38" y="12"/>
                  </a:lnTo>
                  <a:lnTo>
                    <a:pt x="38"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6" y="12"/>
                  </a:lnTo>
                  <a:lnTo>
                    <a:pt x="47" y="12"/>
                  </a:lnTo>
                  <a:lnTo>
                    <a:pt x="47" y="12"/>
                  </a:lnTo>
                  <a:lnTo>
                    <a:pt x="47" y="12"/>
                  </a:lnTo>
                  <a:lnTo>
                    <a:pt x="49" y="12"/>
                  </a:lnTo>
                  <a:lnTo>
                    <a:pt x="49" y="12"/>
                  </a:lnTo>
                  <a:lnTo>
                    <a:pt x="49" y="12"/>
                  </a:lnTo>
                  <a:lnTo>
                    <a:pt x="49" y="12"/>
                  </a:lnTo>
                  <a:lnTo>
                    <a:pt x="51" y="12"/>
                  </a:lnTo>
                  <a:lnTo>
                    <a:pt x="51" y="12"/>
                  </a:lnTo>
                  <a:lnTo>
                    <a:pt x="51" y="12"/>
                  </a:lnTo>
                  <a:lnTo>
                    <a:pt x="52" y="12"/>
                  </a:lnTo>
                  <a:lnTo>
                    <a:pt x="52" y="12"/>
                  </a:lnTo>
                  <a:lnTo>
                    <a:pt x="52" y="12"/>
                  </a:lnTo>
                  <a:lnTo>
                    <a:pt x="54" y="12"/>
                  </a:lnTo>
                  <a:lnTo>
                    <a:pt x="54" y="12"/>
                  </a:lnTo>
                  <a:lnTo>
                    <a:pt x="54" y="12"/>
                  </a:lnTo>
                  <a:lnTo>
                    <a:pt x="54" y="12"/>
                  </a:lnTo>
                  <a:lnTo>
                    <a:pt x="55" y="12"/>
                  </a:lnTo>
                  <a:lnTo>
                    <a:pt x="55" y="12"/>
                  </a:lnTo>
                  <a:lnTo>
                    <a:pt x="55" y="12"/>
                  </a:lnTo>
                  <a:lnTo>
                    <a:pt x="57" y="12"/>
                  </a:lnTo>
                  <a:lnTo>
                    <a:pt x="57" y="12"/>
                  </a:lnTo>
                  <a:lnTo>
                    <a:pt x="57" y="12"/>
                  </a:lnTo>
                  <a:lnTo>
                    <a:pt x="57" y="12"/>
                  </a:lnTo>
                  <a:lnTo>
                    <a:pt x="59" y="12"/>
                  </a:lnTo>
                  <a:lnTo>
                    <a:pt x="59" y="12"/>
                  </a:lnTo>
                  <a:lnTo>
                    <a:pt x="59" y="12"/>
                  </a:lnTo>
                  <a:lnTo>
                    <a:pt x="60" y="12"/>
                  </a:lnTo>
                  <a:lnTo>
                    <a:pt x="60" y="12"/>
                  </a:lnTo>
                  <a:lnTo>
                    <a:pt x="60" y="12"/>
                  </a:lnTo>
                  <a:lnTo>
                    <a:pt x="60" y="12"/>
                  </a:lnTo>
                  <a:lnTo>
                    <a:pt x="62" y="12"/>
                  </a:lnTo>
                  <a:lnTo>
                    <a:pt x="62" y="12"/>
                  </a:lnTo>
                  <a:lnTo>
                    <a:pt x="62" y="12"/>
                  </a:lnTo>
                  <a:lnTo>
                    <a:pt x="64" y="12"/>
                  </a:lnTo>
                  <a:lnTo>
                    <a:pt x="64" y="12"/>
                  </a:lnTo>
                  <a:lnTo>
                    <a:pt x="64" y="11"/>
                  </a:lnTo>
                  <a:lnTo>
                    <a:pt x="65" y="11"/>
                  </a:lnTo>
                  <a:lnTo>
                    <a:pt x="65" y="11"/>
                  </a:lnTo>
                  <a:lnTo>
                    <a:pt x="65" y="11"/>
                  </a:lnTo>
                  <a:lnTo>
                    <a:pt x="65" y="11"/>
                  </a:lnTo>
                  <a:lnTo>
                    <a:pt x="67" y="11"/>
                  </a:lnTo>
                  <a:lnTo>
                    <a:pt x="67" y="11"/>
                  </a:lnTo>
                  <a:lnTo>
                    <a:pt x="67" y="11"/>
                  </a:lnTo>
                  <a:lnTo>
                    <a:pt x="68" y="11"/>
                  </a:lnTo>
                  <a:lnTo>
                    <a:pt x="68" y="11"/>
                  </a:lnTo>
                  <a:lnTo>
                    <a:pt x="68" y="11"/>
                  </a:lnTo>
                  <a:lnTo>
                    <a:pt x="68" y="11"/>
                  </a:lnTo>
                  <a:lnTo>
                    <a:pt x="70" y="11"/>
                  </a:lnTo>
                  <a:lnTo>
                    <a:pt x="70" y="11"/>
                  </a:lnTo>
                  <a:lnTo>
                    <a:pt x="70" y="11"/>
                  </a:lnTo>
                  <a:lnTo>
                    <a:pt x="72" y="11"/>
                  </a:lnTo>
                  <a:lnTo>
                    <a:pt x="72" y="11"/>
                  </a:lnTo>
                  <a:lnTo>
                    <a:pt x="72" y="11"/>
                  </a:lnTo>
                  <a:lnTo>
                    <a:pt x="73" y="11"/>
                  </a:lnTo>
                  <a:lnTo>
                    <a:pt x="73" y="11"/>
                  </a:lnTo>
                  <a:lnTo>
                    <a:pt x="73" y="11"/>
                  </a:lnTo>
                  <a:lnTo>
                    <a:pt x="73" y="11"/>
                  </a:lnTo>
                  <a:lnTo>
                    <a:pt x="75" y="11"/>
                  </a:lnTo>
                  <a:lnTo>
                    <a:pt x="75" y="11"/>
                  </a:lnTo>
                  <a:lnTo>
                    <a:pt x="75" y="11"/>
                  </a:lnTo>
                  <a:lnTo>
                    <a:pt x="77" y="11"/>
                  </a:lnTo>
                  <a:lnTo>
                    <a:pt x="77" y="11"/>
                  </a:lnTo>
                  <a:lnTo>
                    <a:pt x="77" y="11"/>
                  </a:lnTo>
                  <a:lnTo>
                    <a:pt x="77" y="11"/>
                  </a:lnTo>
                  <a:lnTo>
                    <a:pt x="78" y="11"/>
                  </a:lnTo>
                  <a:lnTo>
                    <a:pt x="78" y="11"/>
                  </a:lnTo>
                  <a:lnTo>
                    <a:pt x="78" y="11"/>
                  </a:lnTo>
                  <a:lnTo>
                    <a:pt x="80" y="11"/>
                  </a:lnTo>
                  <a:lnTo>
                    <a:pt x="80" y="11"/>
                  </a:lnTo>
                  <a:lnTo>
                    <a:pt x="80" y="11"/>
                  </a:lnTo>
                  <a:lnTo>
                    <a:pt x="80" y="11"/>
                  </a:lnTo>
                  <a:lnTo>
                    <a:pt x="81" y="11"/>
                  </a:lnTo>
                  <a:lnTo>
                    <a:pt x="81" y="11"/>
                  </a:lnTo>
                  <a:lnTo>
                    <a:pt x="81" y="11"/>
                  </a:lnTo>
                  <a:lnTo>
                    <a:pt x="83" y="11"/>
                  </a:lnTo>
                  <a:lnTo>
                    <a:pt x="83" y="11"/>
                  </a:lnTo>
                  <a:lnTo>
                    <a:pt x="83" y="11"/>
                  </a:lnTo>
                  <a:lnTo>
                    <a:pt x="85" y="11"/>
                  </a:lnTo>
                  <a:lnTo>
                    <a:pt x="85" y="11"/>
                  </a:lnTo>
                  <a:lnTo>
                    <a:pt x="85" y="11"/>
                  </a:lnTo>
                  <a:lnTo>
                    <a:pt x="85" y="11"/>
                  </a:lnTo>
                  <a:lnTo>
                    <a:pt x="86" y="11"/>
                  </a:lnTo>
                  <a:lnTo>
                    <a:pt x="86" y="11"/>
                  </a:lnTo>
                  <a:lnTo>
                    <a:pt x="86" y="11"/>
                  </a:lnTo>
                  <a:lnTo>
                    <a:pt x="88" y="11"/>
                  </a:lnTo>
                  <a:lnTo>
                    <a:pt x="88" y="11"/>
                  </a:lnTo>
                  <a:lnTo>
                    <a:pt x="88" y="11"/>
                  </a:lnTo>
                  <a:lnTo>
                    <a:pt x="88" y="11"/>
                  </a:lnTo>
                  <a:lnTo>
                    <a:pt x="90" y="11"/>
                  </a:lnTo>
                  <a:lnTo>
                    <a:pt x="90" y="11"/>
                  </a:lnTo>
                  <a:lnTo>
                    <a:pt x="90" y="11"/>
                  </a:lnTo>
                  <a:lnTo>
                    <a:pt x="91" y="11"/>
                  </a:lnTo>
                  <a:lnTo>
                    <a:pt x="91" y="11"/>
                  </a:lnTo>
                  <a:lnTo>
                    <a:pt x="91" y="11"/>
                  </a:lnTo>
                  <a:lnTo>
                    <a:pt x="91" y="11"/>
                  </a:lnTo>
                  <a:lnTo>
                    <a:pt x="93" y="11"/>
                  </a:lnTo>
                  <a:lnTo>
                    <a:pt x="93" y="11"/>
                  </a:lnTo>
                  <a:lnTo>
                    <a:pt x="93" y="11"/>
                  </a:lnTo>
                  <a:lnTo>
                    <a:pt x="94" y="11"/>
                  </a:lnTo>
                  <a:lnTo>
                    <a:pt x="94" y="11"/>
                  </a:lnTo>
                  <a:lnTo>
                    <a:pt x="94" y="11"/>
                  </a:lnTo>
                  <a:lnTo>
                    <a:pt x="96" y="9"/>
                  </a:lnTo>
                  <a:lnTo>
                    <a:pt x="96" y="9"/>
                  </a:lnTo>
                  <a:lnTo>
                    <a:pt x="96" y="9"/>
                  </a:lnTo>
                  <a:lnTo>
                    <a:pt x="96" y="9"/>
                  </a:lnTo>
                  <a:lnTo>
                    <a:pt x="98" y="9"/>
                  </a:lnTo>
                  <a:lnTo>
                    <a:pt x="98" y="9"/>
                  </a:lnTo>
                  <a:lnTo>
                    <a:pt x="98" y="9"/>
                  </a:lnTo>
                  <a:lnTo>
                    <a:pt x="99" y="9"/>
                  </a:lnTo>
                  <a:lnTo>
                    <a:pt x="99" y="9"/>
                  </a:lnTo>
                  <a:lnTo>
                    <a:pt x="99" y="9"/>
                  </a:lnTo>
                  <a:lnTo>
                    <a:pt x="99" y="9"/>
                  </a:lnTo>
                  <a:lnTo>
                    <a:pt x="101" y="9"/>
                  </a:lnTo>
                  <a:lnTo>
                    <a:pt x="101" y="9"/>
                  </a:lnTo>
                  <a:lnTo>
                    <a:pt x="101" y="9"/>
                  </a:lnTo>
                  <a:lnTo>
                    <a:pt x="103" y="9"/>
                  </a:lnTo>
                  <a:lnTo>
                    <a:pt x="103" y="9"/>
                  </a:lnTo>
                  <a:lnTo>
                    <a:pt x="103" y="9"/>
                  </a:lnTo>
                  <a:lnTo>
                    <a:pt x="104" y="9"/>
                  </a:lnTo>
                  <a:lnTo>
                    <a:pt x="104" y="9"/>
                  </a:lnTo>
                  <a:lnTo>
                    <a:pt x="104" y="9"/>
                  </a:lnTo>
                  <a:lnTo>
                    <a:pt x="104" y="9"/>
                  </a:lnTo>
                  <a:lnTo>
                    <a:pt x="106" y="9"/>
                  </a:lnTo>
                  <a:lnTo>
                    <a:pt x="106" y="9"/>
                  </a:lnTo>
                  <a:lnTo>
                    <a:pt x="106" y="9"/>
                  </a:lnTo>
                  <a:lnTo>
                    <a:pt x="108" y="9"/>
                  </a:lnTo>
                  <a:lnTo>
                    <a:pt x="108" y="9"/>
                  </a:lnTo>
                  <a:lnTo>
                    <a:pt x="108" y="9"/>
                  </a:lnTo>
                  <a:lnTo>
                    <a:pt x="108" y="9"/>
                  </a:lnTo>
                  <a:lnTo>
                    <a:pt x="109" y="9"/>
                  </a:lnTo>
                  <a:lnTo>
                    <a:pt x="109" y="9"/>
                  </a:lnTo>
                  <a:lnTo>
                    <a:pt x="109" y="9"/>
                  </a:lnTo>
                  <a:lnTo>
                    <a:pt x="111" y="9"/>
                  </a:lnTo>
                  <a:lnTo>
                    <a:pt x="111" y="9"/>
                  </a:lnTo>
                  <a:lnTo>
                    <a:pt x="111" y="9"/>
                  </a:lnTo>
                  <a:lnTo>
                    <a:pt x="111" y="9"/>
                  </a:lnTo>
                  <a:lnTo>
                    <a:pt x="112" y="9"/>
                  </a:lnTo>
                  <a:lnTo>
                    <a:pt x="112" y="9"/>
                  </a:lnTo>
                  <a:lnTo>
                    <a:pt x="112"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19" y="9"/>
                  </a:lnTo>
                  <a:lnTo>
                    <a:pt x="121" y="9"/>
                  </a:lnTo>
                  <a:lnTo>
                    <a:pt x="121" y="9"/>
                  </a:lnTo>
                  <a:lnTo>
                    <a:pt x="121" y="9"/>
                  </a:lnTo>
                  <a:lnTo>
                    <a:pt x="122" y="9"/>
                  </a:lnTo>
                  <a:lnTo>
                    <a:pt x="122" y="9"/>
                  </a:lnTo>
                  <a:lnTo>
                    <a:pt x="122" y="9"/>
                  </a:lnTo>
                  <a:lnTo>
                    <a:pt x="122" y="7"/>
                  </a:lnTo>
                  <a:lnTo>
                    <a:pt x="124" y="7"/>
                  </a:lnTo>
                  <a:lnTo>
                    <a:pt x="124" y="7"/>
                  </a:lnTo>
                  <a:lnTo>
                    <a:pt x="124" y="7"/>
                  </a:lnTo>
                  <a:lnTo>
                    <a:pt x="125" y="7"/>
                  </a:lnTo>
                  <a:lnTo>
                    <a:pt x="125" y="7"/>
                  </a:lnTo>
                  <a:lnTo>
                    <a:pt x="125" y="7"/>
                  </a:lnTo>
                  <a:lnTo>
                    <a:pt x="127" y="7"/>
                  </a:lnTo>
                  <a:lnTo>
                    <a:pt x="127" y="7"/>
                  </a:lnTo>
                  <a:lnTo>
                    <a:pt x="127" y="7"/>
                  </a:lnTo>
                  <a:lnTo>
                    <a:pt x="127" y="7"/>
                  </a:lnTo>
                  <a:lnTo>
                    <a:pt x="129" y="7"/>
                  </a:lnTo>
                  <a:lnTo>
                    <a:pt x="129" y="7"/>
                  </a:lnTo>
                  <a:lnTo>
                    <a:pt x="129" y="7"/>
                  </a:lnTo>
                  <a:lnTo>
                    <a:pt x="130" y="7"/>
                  </a:lnTo>
                  <a:lnTo>
                    <a:pt x="130" y="7"/>
                  </a:lnTo>
                  <a:lnTo>
                    <a:pt x="130" y="7"/>
                  </a:lnTo>
                  <a:lnTo>
                    <a:pt x="130" y="7"/>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8" y="7"/>
                  </a:lnTo>
                  <a:lnTo>
                    <a:pt x="138" y="7"/>
                  </a:lnTo>
                  <a:lnTo>
                    <a:pt x="138" y="7"/>
                  </a:lnTo>
                  <a:lnTo>
                    <a:pt x="138" y="7"/>
                  </a:lnTo>
                  <a:lnTo>
                    <a:pt x="140" y="7"/>
                  </a:lnTo>
                  <a:lnTo>
                    <a:pt x="140" y="7"/>
                  </a:lnTo>
                  <a:lnTo>
                    <a:pt x="140" y="7"/>
                  </a:lnTo>
                  <a:lnTo>
                    <a:pt x="142" y="7"/>
                  </a:lnTo>
                  <a:lnTo>
                    <a:pt x="142" y="7"/>
                  </a:lnTo>
                  <a:lnTo>
                    <a:pt x="142" y="7"/>
                  </a:lnTo>
                  <a:lnTo>
                    <a:pt x="142" y="7"/>
                  </a:lnTo>
                  <a:lnTo>
                    <a:pt x="143" y="7"/>
                  </a:lnTo>
                  <a:lnTo>
                    <a:pt x="143" y="5"/>
                  </a:lnTo>
                  <a:lnTo>
                    <a:pt x="143" y="5"/>
                  </a:lnTo>
                  <a:lnTo>
                    <a:pt x="145" y="5"/>
                  </a:lnTo>
                  <a:lnTo>
                    <a:pt x="145" y="5"/>
                  </a:lnTo>
                  <a:lnTo>
                    <a:pt x="145" y="5"/>
                  </a:lnTo>
                  <a:lnTo>
                    <a:pt x="147" y="5"/>
                  </a:lnTo>
                  <a:lnTo>
                    <a:pt x="147" y="5"/>
                  </a:lnTo>
                  <a:lnTo>
                    <a:pt x="147" y="5"/>
                  </a:lnTo>
                  <a:lnTo>
                    <a:pt x="147" y="5"/>
                  </a:lnTo>
                  <a:lnTo>
                    <a:pt x="148" y="5"/>
                  </a:lnTo>
                  <a:lnTo>
                    <a:pt x="148" y="5"/>
                  </a:lnTo>
                  <a:lnTo>
                    <a:pt x="148" y="5"/>
                  </a:lnTo>
                  <a:lnTo>
                    <a:pt x="150" y="5"/>
                  </a:lnTo>
                  <a:lnTo>
                    <a:pt x="150" y="5"/>
                  </a:lnTo>
                  <a:lnTo>
                    <a:pt x="150" y="5"/>
                  </a:lnTo>
                  <a:lnTo>
                    <a:pt x="150" y="5"/>
                  </a:lnTo>
                  <a:lnTo>
                    <a:pt x="151" y="5"/>
                  </a:lnTo>
                  <a:lnTo>
                    <a:pt x="151" y="5"/>
                  </a:lnTo>
                  <a:lnTo>
                    <a:pt x="151" y="5"/>
                  </a:lnTo>
                  <a:lnTo>
                    <a:pt x="153" y="5"/>
                  </a:lnTo>
                  <a:lnTo>
                    <a:pt x="153" y="5"/>
                  </a:lnTo>
                  <a:lnTo>
                    <a:pt x="153" y="5"/>
                  </a:lnTo>
                  <a:lnTo>
                    <a:pt x="153"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1"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3" y="5"/>
                  </a:lnTo>
                  <a:lnTo>
                    <a:pt x="174" y="5"/>
                  </a:lnTo>
                  <a:lnTo>
                    <a:pt x="174" y="4"/>
                  </a:lnTo>
                  <a:lnTo>
                    <a:pt x="174" y="4"/>
                  </a:lnTo>
                  <a:lnTo>
                    <a:pt x="176" y="4"/>
                  </a:lnTo>
                  <a:lnTo>
                    <a:pt x="176" y="4"/>
                  </a:lnTo>
                  <a:lnTo>
                    <a:pt x="176" y="4"/>
                  </a:lnTo>
                  <a:lnTo>
                    <a:pt x="177" y="4"/>
                  </a:lnTo>
                  <a:lnTo>
                    <a:pt x="177" y="4"/>
                  </a:lnTo>
                  <a:lnTo>
                    <a:pt x="177" y="4"/>
                  </a:lnTo>
                  <a:lnTo>
                    <a:pt x="177" y="4"/>
                  </a:lnTo>
                  <a:lnTo>
                    <a:pt x="179" y="4"/>
                  </a:lnTo>
                  <a:lnTo>
                    <a:pt x="179" y="4"/>
                  </a:lnTo>
                  <a:lnTo>
                    <a:pt x="179" y="4"/>
                  </a:lnTo>
                  <a:lnTo>
                    <a:pt x="181" y="4"/>
                  </a:lnTo>
                  <a:lnTo>
                    <a:pt x="181" y="4"/>
                  </a:lnTo>
                  <a:lnTo>
                    <a:pt x="181" y="4"/>
                  </a:lnTo>
                  <a:lnTo>
                    <a:pt x="181" y="4"/>
                  </a:lnTo>
                  <a:lnTo>
                    <a:pt x="182" y="4"/>
                  </a:lnTo>
                  <a:lnTo>
                    <a:pt x="182" y="4"/>
                  </a:lnTo>
                  <a:lnTo>
                    <a:pt x="182" y="4"/>
                  </a:lnTo>
                  <a:lnTo>
                    <a:pt x="184" y="4"/>
                  </a:lnTo>
                  <a:lnTo>
                    <a:pt x="184" y="4"/>
                  </a:lnTo>
                  <a:lnTo>
                    <a:pt x="184" y="4"/>
                  </a:lnTo>
                  <a:lnTo>
                    <a:pt x="184"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5" y="4"/>
                  </a:lnTo>
                  <a:lnTo>
                    <a:pt x="195" y="4"/>
                  </a:lnTo>
                  <a:lnTo>
                    <a:pt x="195" y="4"/>
                  </a:lnTo>
                  <a:lnTo>
                    <a:pt x="197" y="4"/>
                  </a:lnTo>
                  <a:lnTo>
                    <a:pt x="197" y="4"/>
                  </a:lnTo>
                  <a:lnTo>
                    <a:pt x="197" y="4"/>
                  </a:lnTo>
                  <a:lnTo>
                    <a:pt x="197" y="4"/>
                  </a:lnTo>
                  <a:lnTo>
                    <a:pt x="199" y="4"/>
                  </a:lnTo>
                  <a:lnTo>
                    <a:pt x="199" y="4"/>
                  </a:lnTo>
                  <a:lnTo>
                    <a:pt x="199" y="4"/>
                  </a:lnTo>
                  <a:lnTo>
                    <a:pt x="200" y="2"/>
                  </a:lnTo>
                  <a:lnTo>
                    <a:pt x="200" y="2"/>
                  </a:lnTo>
                  <a:lnTo>
                    <a:pt x="200" y="2"/>
                  </a:lnTo>
                  <a:lnTo>
                    <a:pt x="200" y="2"/>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8" y="2"/>
                  </a:lnTo>
                  <a:lnTo>
                    <a:pt x="208" y="2"/>
                  </a:lnTo>
                  <a:lnTo>
                    <a:pt x="208" y="2"/>
                  </a:lnTo>
                  <a:lnTo>
                    <a:pt x="208"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5" y="0"/>
                  </a:lnTo>
                  <a:lnTo>
                    <a:pt x="217" y="0"/>
                  </a:lnTo>
                  <a:lnTo>
                    <a:pt x="217" y="0"/>
                  </a:lnTo>
                  <a:lnTo>
                    <a:pt x="217"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36000" bIns="-36000" anchor="t">
              <a:noAutofit/>
            </a:bodyPr>
            <a:p>
              <a:endParaRPr b="0" lang="en-US" sz="2400" strike="noStrike" u="none">
                <a:solidFill>
                  <a:srgbClr val="003366"/>
                </a:solidFill>
                <a:effectLst/>
                <a:uFillTx/>
                <a:latin typeface="Times New Roman"/>
              </a:endParaRPr>
            </a:p>
          </p:txBody>
        </p:sp>
        <p:sp>
          <p:nvSpPr>
            <p:cNvPr id="895" name=""/>
            <p:cNvSpPr/>
            <p:nvPr/>
          </p:nvSpPr>
          <p:spPr>
            <a:xfrm>
              <a:off x="3441600" y="6178680"/>
              <a:ext cx="187560" cy="10800"/>
            </a:xfrm>
            <a:custGeom>
              <a:avLst/>
              <a:gdLst/>
              <a:ahLst/>
              <a:rect l="l" t="t" r="r" b="b"/>
              <a:pathLst>
                <a:path w="238" h="16">
                  <a:moveTo>
                    <a:pt x="238" y="0"/>
                  </a:moveTo>
                  <a:lnTo>
                    <a:pt x="238" y="0"/>
                  </a:ln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7" y="0"/>
                  </a:lnTo>
                  <a:lnTo>
                    <a:pt x="217" y="0"/>
                  </a:lnTo>
                  <a:lnTo>
                    <a:pt x="217" y="0"/>
                  </a:lnTo>
                  <a:lnTo>
                    <a:pt x="215" y="0"/>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8" y="2"/>
                  </a:lnTo>
                  <a:lnTo>
                    <a:pt x="208" y="2"/>
                  </a:lnTo>
                  <a:lnTo>
                    <a:pt x="208" y="2"/>
                  </a:lnTo>
                  <a:lnTo>
                    <a:pt x="208" y="2"/>
                  </a:lnTo>
                  <a:lnTo>
                    <a:pt x="207" y="2"/>
                  </a:lnTo>
                  <a:lnTo>
                    <a:pt x="207" y="2"/>
                  </a:lnTo>
                  <a:lnTo>
                    <a:pt x="207" y="2"/>
                  </a:lnTo>
                  <a:lnTo>
                    <a:pt x="205" y="2"/>
                  </a:lnTo>
                  <a:lnTo>
                    <a:pt x="205" y="2"/>
                  </a:lnTo>
                  <a:lnTo>
                    <a:pt x="205" y="2"/>
                  </a:lnTo>
                  <a:lnTo>
                    <a:pt x="204" y="2"/>
                  </a:lnTo>
                  <a:lnTo>
                    <a:pt x="204" y="2"/>
                  </a:lnTo>
                  <a:lnTo>
                    <a:pt x="204" y="2"/>
                  </a:lnTo>
                  <a:lnTo>
                    <a:pt x="204" y="2"/>
                  </a:lnTo>
                  <a:lnTo>
                    <a:pt x="202" y="2"/>
                  </a:lnTo>
                  <a:lnTo>
                    <a:pt x="202" y="2"/>
                  </a:lnTo>
                  <a:lnTo>
                    <a:pt x="202" y="2"/>
                  </a:lnTo>
                  <a:lnTo>
                    <a:pt x="200" y="2"/>
                  </a:lnTo>
                  <a:lnTo>
                    <a:pt x="200" y="2"/>
                  </a:lnTo>
                  <a:lnTo>
                    <a:pt x="200" y="2"/>
                  </a:lnTo>
                  <a:lnTo>
                    <a:pt x="200" y="2"/>
                  </a:lnTo>
                  <a:lnTo>
                    <a:pt x="199" y="4"/>
                  </a:lnTo>
                  <a:lnTo>
                    <a:pt x="199" y="4"/>
                  </a:lnTo>
                  <a:lnTo>
                    <a:pt x="199" y="4"/>
                  </a:lnTo>
                  <a:lnTo>
                    <a:pt x="197" y="4"/>
                  </a:lnTo>
                  <a:lnTo>
                    <a:pt x="197" y="4"/>
                  </a:lnTo>
                  <a:lnTo>
                    <a:pt x="197" y="4"/>
                  </a:lnTo>
                  <a:lnTo>
                    <a:pt x="197" y="4"/>
                  </a:lnTo>
                  <a:lnTo>
                    <a:pt x="195" y="4"/>
                  </a:lnTo>
                  <a:lnTo>
                    <a:pt x="195" y="4"/>
                  </a:lnTo>
                  <a:lnTo>
                    <a:pt x="195" y="4"/>
                  </a:lnTo>
                  <a:lnTo>
                    <a:pt x="194" y="4"/>
                  </a:lnTo>
                  <a:lnTo>
                    <a:pt x="194" y="4"/>
                  </a:lnTo>
                  <a:lnTo>
                    <a:pt x="194" y="4"/>
                  </a:lnTo>
                  <a:lnTo>
                    <a:pt x="192" y="4"/>
                  </a:lnTo>
                  <a:lnTo>
                    <a:pt x="192" y="4"/>
                  </a:lnTo>
                  <a:lnTo>
                    <a:pt x="192" y="4"/>
                  </a:lnTo>
                  <a:lnTo>
                    <a:pt x="192" y="4"/>
                  </a:lnTo>
                  <a:lnTo>
                    <a:pt x="191" y="4"/>
                  </a:lnTo>
                  <a:lnTo>
                    <a:pt x="191" y="4"/>
                  </a:lnTo>
                  <a:lnTo>
                    <a:pt x="191" y="4"/>
                  </a:lnTo>
                  <a:lnTo>
                    <a:pt x="189" y="4"/>
                  </a:lnTo>
                  <a:lnTo>
                    <a:pt x="189" y="4"/>
                  </a:lnTo>
                  <a:lnTo>
                    <a:pt x="189" y="4"/>
                  </a:lnTo>
                  <a:lnTo>
                    <a:pt x="189" y="4"/>
                  </a:lnTo>
                  <a:lnTo>
                    <a:pt x="187" y="4"/>
                  </a:lnTo>
                  <a:lnTo>
                    <a:pt x="187" y="4"/>
                  </a:lnTo>
                  <a:lnTo>
                    <a:pt x="187" y="4"/>
                  </a:lnTo>
                  <a:lnTo>
                    <a:pt x="186" y="4"/>
                  </a:lnTo>
                  <a:lnTo>
                    <a:pt x="186" y="4"/>
                  </a:lnTo>
                  <a:lnTo>
                    <a:pt x="186" y="4"/>
                  </a:lnTo>
                  <a:lnTo>
                    <a:pt x="184" y="4"/>
                  </a:lnTo>
                  <a:lnTo>
                    <a:pt x="184" y="4"/>
                  </a:lnTo>
                  <a:lnTo>
                    <a:pt x="184" y="4"/>
                  </a:lnTo>
                  <a:lnTo>
                    <a:pt x="184" y="4"/>
                  </a:lnTo>
                  <a:lnTo>
                    <a:pt x="182" y="4"/>
                  </a:lnTo>
                  <a:lnTo>
                    <a:pt x="182" y="4"/>
                  </a:lnTo>
                  <a:lnTo>
                    <a:pt x="182" y="4"/>
                  </a:lnTo>
                  <a:lnTo>
                    <a:pt x="181" y="4"/>
                  </a:lnTo>
                  <a:lnTo>
                    <a:pt x="181" y="4"/>
                  </a:lnTo>
                  <a:lnTo>
                    <a:pt x="181" y="4"/>
                  </a:lnTo>
                  <a:lnTo>
                    <a:pt x="181" y="4"/>
                  </a:lnTo>
                  <a:lnTo>
                    <a:pt x="179" y="4"/>
                  </a:lnTo>
                  <a:lnTo>
                    <a:pt x="179" y="4"/>
                  </a:lnTo>
                  <a:lnTo>
                    <a:pt x="179" y="4"/>
                  </a:lnTo>
                  <a:lnTo>
                    <a:pt x="177" y="4"/>
                  </a:lnTo>
                  <a:lnTo>
                    <a:pt x="177" y="4"/>
                  </a:lnTo>
                  <a:lnTo>
                    <a:pt x="177" y="4"/>
                  </a:lnTo>
                  <a:lnTo>
                    <a:pt x="177" y="4"/>
                  </a:lnTo>
                  <a:lnTo>
                    <a:pt x="176" y="4"/>
                  </a:lnTo>
                  <a:lnTo>
                    <a:pt x="176" y="4"/>
                  </a:lnTo>
                  <a:lnTo>
                    <a:pt x="176" y="4"/>
                  </a:lnTo>
                  <a:lnTo>
                    <a:pt x="174" y="4"/>
                  </a:lnTo>
                  <a:lnTo>
                    <a:pt x="174" y="4"/>
                  </a:lnTo>
                  <a:lnTo>
                    <a:pt x="174" y="5"/>
                  </a:lnTo>
                  <a:lnTo>
                    <a:pt x="173"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1"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3" y="5"/>
                  </a:lnTo>
                  <a:lnTo>
                    <a:pt x="153" y="5"/>
                  </a:lnTo>
                  <a:lnTo>
                    <a:pt x="153" y="5"/>
                  </a:lnTo>
                  <a:lnTo>
                    <a:pt x="153" y="5"/>
                  </a:lnTo>
                  <a:lnTo>
                    <a:pt x="151" y="5"/>
                  </a:lnTo>
                  <a:lnTo>
                    <a:pt x="151" y="5"/>
                  </a:lnTo>
                  <a:lnTo>
                    <a:pt x="151" y="5"/>
                  </a:lnTo>
                  <a:lnTo>
                    <a:pt x="150" y="5"/>
                  </a:lnTo>
                  <a:lnTo>
                    <a:pt x="150" y="5"/>
                  </a:lnTo>
                  <a:lnTo>
                    <a:pt x="150" y="5"/>
                  </a:lnTo>
                  <a:lnTo>
                    <a:pt x="150" y="5"/>
                  </a:lnTo>
                  <a:lnTo>
                    <a:pt x="148" y="5"/>
                  </a:lnTo>
                  <a:lnTo>
                    <a:pt x="148" y="5"/>
                  </a:lnTo>
                  <a:lnTo>
                    <a:pt x="148" y="5"/>
                  </a:lnTo>
                  <a:lnTo>
                    <a:pt x="147" y="5"/>
                  </a:lnTo>
                  <a:lnTo>
                    <a:pt x="147" y="5"/>
                  </a:lnTo>
                  <a:lnTo>
                    <a:pt x="147" y="5"/>
                  </a:lnTo>
                  <a:lnTo>
                    <a:pt x="147" y="5"/>
                  </a:lnTo>
                  <a:lnTo>
                    <a:pt x="145" y="5"/>
                  </a:lnTo>
                  <a:lnTo>
                    <a:pt x="145" y="5"/>
                  </a:lnTo>
                  <a:lnTo>
                    <a:pt x="145" y="5"/>
                  </a:lnTo>
                  <a:lnTo>
                    <a:pt x="143" y="5"/>
                  </a:lnTo>
                  <a:lnTo>
                    <a:pt x="143" y="5"/>
                  </a:lnTo>
                  <a:lnTo>
                    <a:pt x="143" y="7"/>
                  </a:lnTo>
                  <a:lnTo>
                    <a:pt x="142" y="7"/>
                  </a:lnTo>
                  <a:lnTo>
                    <a:pt x="142" y="7"/>
                  </a:lnTo>
                  <a:lnTo>
                    <a:pt x="142" y="7"/>
                  </a:lnTo>
                  <a:lnTo>
                    <a:pt x="142" y="7"/>
                  </a:lnTo>
                  <a:lnTo>
                    <a:pt x="140" y="7"/>
                  </a:lnTo>
                  <a:lnTo>
                    <a:pt x="140" y="7"/>
                  </a:lnTo>
                  <a:lnTo>
                    <a:pt x="140" y="7"/>
                  </a:lnTo>
                  <a:lnTo>
                    <a:pt x="138" y="7"/>
                  </a:lnTo>
                  <a:lnTo>
                    <a:pt x="138" y="7"/>
                  </a:lnTo>
                  <a:lnTo>
                    <a:pt x="138" y="7"/>
                  </a:lnTo>
                  <a:lnTo>
                    <a:pt x="138"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0" y="7"/>
                  </a:lnTo>
                  <a:lnTo>
                    <a:pt x="130" y="7"/>
                  </a:lnTo>
                  <a:lnTo>
                    <a:pt x="130" y="7"/>
                  </a:lnTo>
                  <a:lnTo>
                    <a:pt x="130" y="7"/>
                  </a:lnTo>
                  <a:lnTo>
                    <a:pt x="129" y="7"/>
                  </a:lnTo>
                  <a:lnTo>
                    <a:pt x="129" y="7"/>
                  </a:lnTo>
                  <a:lnTo>
                    <a:pt x="129" y="7"/>
                  </a:lnTo>
                  <a:lnTo>
                    <a:pt x="127" y="7"/>
                  </a:lnTo>
                  <a:lnTo>
                    <a:pt x="127" y="7"/>
                  </a:lnTo>
                  <a:lnTo>
                    <a:pt x="127" y="7"/>
                  </a:lnTo>
                  <a:lnTo>
                    <a:pt x="127" y="7"/>
                  </a:lnTo>
                  <a:lnTo>
                    <a:pt x="125" y="7"/>
                  </a:lnTo>
                  <a:lnTo>
                    <a:pt x="125" y="7"/>
                  </a:lnTo>
                  <a:lnTo>
                    <a:pt x="125" y="7"/>
                  </a:lnTo>
                  <a:lnTo>
                    <a:pt x="124" y="7"/>
                  </a:lnTo>
                  <a:lnTo>
                    <a:pt x="124" y="7"/>
                  </a:lnTo>
                  <a:lnTo>
                    <a:pt x="124" y="7"/>
                  </a:lnTo>
                  <a:lnTo>
                    <a:pt x="122" y="7"/>
                  </a:lnTo>
                  <a:lnTo>
                    <a:pt x="122" y="9"/>
                  </a:lnTo>
                  <a:lnTo>
                    <a:pt x="122" y="9"/>
                  </a:lnTo>
                  <a:lnTo>
                    <a:pt x="122" y="9"/>
                  </a:lnTo>
                  <a:lnTo>
                    <a:pt x="121" y="9"/>
                  </a:lnTo>
                  <a:lnTo>
                    <a:pt x="121" y="9"/>
                  </a:lnTo>
                  <a:lnTo>
                    <a:pt x="121" y="9"/>
                  </a:lnTo>
                  <a:lnTo>
                    <a:pt x="119"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2" y="9"/>
                  </a:lnTo>
                  <a:lnTo>
                    <a:pt x="112" y="9"/>
                  </a:lnTo>
                  <a:lnTo>
                    <a:pt x="112" y="9"/>
                  </a:lnTo>
                  <a:lnTo>
                    <a:pt x="111" y="9"/>
                  </a:lnTo>
                  <a:lnTo>
                    <a:pt x="111" y="9"/>
                  </a:lnTo>
                  <a:lnTo>
                    <a:pt x="111" y="9"/>
                  </a:lnTo>
                  <a:lnTo>
                    <a:pt x="111" y="9"/>
                  </a:lnTo>
                  <a:lnTo>
                    <a:pt x="109" y="9"/>
                  </a:lnTo>
                  <a:lnTo>
                    <a:pt x="109" y="9"/>
                  </a:lnTo>
                  <a:lnTo>
                    <a:pt x="109" y="9"/>
                  </a:lnTo>
                  <a:lnTo>
                    <a:pt x="108" y="9"/>
                  </a:lnTo>
                  <a:lnTo>
                    <a:pt x="108" y="9"/>
                  </a:lnTo>
                  <a:lnTo>
                    <a:pt x="108" y="9"/>
                  </a:lnTo>
                  <a:lnTo>
                    <a:pt x="108" y="9"/>
                  </a:lnTo>
                  <a:lnTo>
                    <a:pt x="106" y="9"/>
                  </a:lnTo>
                  <a:lnTo>
                    <a:pt x="106" y="9"/>
                  </a:lnTo>
                  <a:lnTo>
                    <a:pt x="106" y="9"/>
                  </a:lnTo>
                  <a:lnTo>
                    <a:pt x="104" y="9"/>
                  </a:lnTo>
                  <a:lnTo>
                    <a:pt x="104" y="9"/>
                  </a:lnTo>
                  <a:lnTo>
                    <a:pt x="104" y="9"/>
                  </a:lnTo>
                  <a:lnTo>
                    <a:pt x="104" y="9"/>
                  </a:lnTo>
                  <a:lnTo>
                    <a:pt x="103" y="9"/>
                  </a:lnTo>
                  <a:lnTo>
                    <a:pt x="103" y="9"/>
                  </a:lnTo>
                  <a:lnTo>
                    <a:pt x="103" y="9"/>
                  </a:lnTo>
                  <a:lnTo>
                    <a:pt x="101" y="9"/>
                  </a:lnTo>
                  <a:lnTo>
                    <a:pt x="101" y="9"/>
                  </a:lnTo>
                  <a:lnTo>
                    <a:pt x="101" y="9"/>
                  </a:lnTo>
                  <a:lnTo>
                    <a:pt x="99" y="9"/>
                  </a:lnTo>
                  <a:lnTo>
                    <a:pt x="99" y="9"/>
                  </a:lnTo>
                  <a:lnTo>
                    <a:pt x="99" y="9"/>
                  </a:lnTo>
                  <a:lnTo>
                    <a:pt x="99" y="9"/>
                  </a:lnTo>
                  <a:lnTo>
                    <a:pt x="98" y="9"/>
                  </a:lnTo>
                  <a:lnTo>
                    <a:pt x="98" y="9"/>
                  </a:lnTo>
                  <a:lnTo>
                    <a:pt x="98" y="9"/>
                  </a:lnTo>
                  <a:lnTo>
                    <a:pt x="96" y="9"/>
                  </a:lnTo>
                  <a:lnTo>
                    <a:pt x="96" y="9"/>
                  </a:lnTo>
                  <a:lnTo>
                    <a:pt x="96" y="9"/>
                  </a:lnTo>
                  <a:lnTo>
                    <a:pt x="96" y="9"/>
                  </a:lnTo>
                  <a:lnTo>
                    <a:pt x="94" y="11"/>
                  </a:lnTo>
                  <a:lnTo>
                    <a:pt x="94" y="11"/>
                  </a:lnTo>
                  <a:lnTo>
                    <a:pt x="94" y="11"/>
                  </a:lnTo>
                  <a:lnTo>
                    <a:pt x="93" y="11"/>
                  </a:lnTo>
                  <a:lnTo>
                    <a:pt x="93" y="11"/>
                  </a:lnTo>
                  <a:lnTo>
                    <a:pt x="93" y="11"/>
                  </a:lnTo>
                  <a:lnTo>
                    <a:pt x="91" y="11"/>
                  </a:lnTo>
                  <a:lnTo>
                    <a:pt x="91" y="11"/>
                  </a:lnTo>
                  <a:lnTo>
                    <a:pt x="91" y="11"/>
                  </a:lnTo>
                  <a:lnTo>
                    <a:pt x="91" y="11"/>
                  </a:lnTo>
                  <a:lnTo>
                    <a:pt x="90" y="11"/>
                  </a:lnTo>
                  <a:lnTo>
                    <a:pt x="90" y="11"/>
                  </a:lnTo>
                  <a:lnTo>
                    <a:pt x="90" y="11"/>
                  </a:lnTo>
                  <a:lnTo>
                    <a:pt x="88" y="11"/>
                  </a:lnTo>
                  <a:lnTo>
                    <a:pt x="88" y="11"/>
                  </a:lnTo>
                  <a:lnTo>
                    <a:pt x="88" y="11"/>
                  </a:lnTo>
                  <a:lnTo>
                    <a:pt x="88" y="11"/>
                  </a:lnTo>
                  <a:lnTo>
                    <a:pt x="86" y="11"/>
                  </a:lnTo>
                  <a:lnTo>
                    <a:pt x="86" y="11"/>
                  </a:lnTo>
                  <a:lnTo>
                    <a:pt x="86" y="11"/>
                  </a:lnTo>
                  <a:lnTo>
                    <a:pt x="85" y="11"/>
                  </a:lnTo>
                  <a:lnTo>
                    <a:pt x="85" y="11"/>
                  </a:lnTo>
                  <a:lnTo>
                    <a:pt x="85" y="11"/>
                  </a:lnTo>
                  <a:lnTo>
                    <a:pt x="85" y="11"/>
                  </a:lnTo>
                  <a:lnTo>
                    <a:pt x="83" y="11"/>
                  </a:lnTo>
                  <a:lnTo>
                    <a:pt x="83" y="11"/>
                  </a:lnTo>
                  <a:lnTo>
                    <a:pt x="83" y="11"/>
                  </a:lnTo>
                  <a:lnTo>
                    <a:pt x="81" y="11"/>
                  </a:lnTo>
                  <a:lnTo>
                    <a:pt x="81" y="11"/>
                  </a:lnTo>
                  <a:lnTo>
                    <a:pt x="81" y="11"/>
                  </a:lnTo>
                  <a:lnTo>
                    <a:pt x="80" y="11"/>
                  </a:lnTo>
                  <a:lnTo>
                    <a:pt x="80" y="11"/>
                  </a:lnTo>
                  <a:lnTo>
                    <a:pt x="80" y="11"/>
                  </a:lnTo>
                  <a:lnTo>
                    <a:pt x="80" y="11"/>
                  </a:lnTo>
                  <a:lnTo>
                    <a:pt x="78" y="11"/>
                  </a:lnTo>
                  <a:lnTo>
                    <a:pt x="78" y="11"/>
                  </a:lnTo>
                  <a:lnTo>
                    <a:pt x="78" y="11"/>
                  </a:lnTo>
                  <a:lnTo>
                    <a:pt x="77" y="11"/>
                  </a:lnTo>
                  <a:lnTo>
                    <a:pt x="77" y="11"/>
                  </a:lnTo>
                  <a:lnTo>
                    <a:pt x="77" y="11"/>
                  </a:lnTo>
                  <a:lnTo>
                    <a:pt x="77" y="11"/>
                  </a:lnTo>
                  <a:lnTo>
                    <a:pt x="75" y="11"/>
                  </a:lnTo>
                  <a:lnTo>
                    <a:pt x="75" y="11"/>
                  </a:lnTo>
                  <a:lnTo>
                    <a:pt x="75" y="11"/>
                  </a:lnTo>
                  <a:lnTo>
                    <a:pt x="73" y="11"/>
                  </a:lnTo>
                  <a:lnTo>
                    <a:pt x="73" y="11"/>
                  </a:lnTo>
                  <a:lnTo>
                    <a:pt x="73" y="11"/>
                  </a:lnTo>
                  <a:lnTo>
                    <a:pt x="73" y="11"/>
                  </a:lnTo>
                  <a:lnTo>
                    <a:pt x="72" y="11"/>
                  </a:lnTo>
                  <a:lnTo>
                    <a:pt x="72" y="11"/>
                  </a:lnTo>
                  <a:lnTo>
                    <a:pt x="72" y="11"/>
                  </a:lnTo>
                  <a:lnTo>
                    <a:pt x="70" y="11"/>
                  </a:lnTo>
                  <a:lnTo>
                    <a:pt x="70" y="11"/>
                  </a:lnTo>
                  <a:lnTo>
                    <a:pt x="70" y="11"/>
                  </a:lnTo>
                  <a:lnTo>
                    <a:pt x="68" y="11"/>
                  </a:lnTo>
                  <a:lnTo>
                    <a:pt x="68" y="11"/>
                  </a:lnTo>
                  <a:lnTo>
                    <a:pt x="68" y="11"/>
                  </a:lnTo>
                  <a:lnTo>
                    <a:pt x="68" y="11"/>
                  </a:lnTo>
                  <a:lnTo>
                    <a:pt x="67" y="11"/>
                  </a:lnTo>
                  <a:lnTo>
                    <a:pt x="67" y="11"/>
                  </a:lnTo>
                  <a:lnTo>
                    <a:pt x="67" y="11"/>
                  </a:lnTo>
                  <a:lnTo>
                    <a:pt x="65" y="11"/>
                  </a:lnTo>
                  <a:lnTo>
                    <a:pt x="65" y="11"/>
                  </a:lnTo>
                  <a:lnTo>
                    <a:pt x="65" y="11"/>
                  </a:lnTo>
                  <a:lnTo>
                    <a:pt x="65" y="11"/>
                  </a:lnTo>
                  <a:lnTo>
                    <a:pt x="64" y="11"/>
                  </a:lnTo>
                  <a:lnTo>
                    <a:pt x="64" y="12"/>
                  </a:lnTo>
                  <a:lnTo>
                    <a:pt x="64" y="12"/>
                  </a:lnTo>
                  <a:lnTo>
                    <a:pt x="62" y="12"/>
                  </a:lnTo>
                  <a:lnTo>
                    <a:pt x="62" y="12"/>
                  </a:lnTo>
                  <a:lnTo>
                    <a:pt x="62" y="12"/>
                  </a:lnTo>
                  <a:lnTo>
                    <a:pt x="60" y="12"/>
                  </a:lnTo>
                  <a:lnTo>
                    <a:pt x="60" y="12"/>
                  </a:lnTo>
                  <a:lnTo>
                    <a:pt x="60" y="12"/>
                  </a:lnTo>
                  <a:lnTo>
                    <a:pt x="60" y="12"/>
                  </a:lnTo>
                  <a:lnTo>
                    <a:pt x="59" y="12"/>
                  </a:lnTo>
                  <a:lnTo>
                    <a:pt x="59" y="12"/>
                  </a:lnTo>
                  <a:lnTo>
                    <a:pt x="59" y="12"/>
                  </a:lnTo>
                  <a:lnTo>
                    <a:pt x="57" y="12"/>
                  </a:lnTo>
                  <a:lnTo>
                    <a:pt x="57" y="12"/>
                  </a:lnTo>
                  <a:lnTo>
                    <a:pt x="57" y="12"/>
                  </a:lnTo>
                  <a:lnTo>
                    <a:pt x="57" y="12"/>
                  </a:lnTo>
                  <a:lnTo>
                    <a:pt x="55" y="12"/>
                  </a:lnTo>
                  <a:lnTo>
                    <a:pt x="55" y="12"/>
                  </a:lnTo>
                  <a:lnTo>
                    <a:pt x="55" y="12"/>
                  </a:lnTo>
                  <a:lnTo>
                    <a:pt x="54" y="12"/>
                  </a:lnTo>
                  <a:lnTo>
                    <a:pt x="54" y="12"/>
                  </a:lnTo>
                  <a:lnTo>
                    <a:pt x="54" y="12"/>
                  </a:lnTo>
                  <a:lnTo>
                    <a:pt x="54" y="12"/>
                  </a:lnTo>
                  <a:lnTo>
                    <a:pt x="52" y="12"/>
                  </a:lnTo>
                  <a:lnTo>
                    <a:pt x="52" y="12"/>
                  </a:lnTo>
                  <a:lnTo>
                    <a:pt x="52" y="12"/>
                  </a:lnTo>
                  <a:lnTo>
                    <a:pt x="51" y="12"/>
                  </a:lnTo>
                  <a:lnTo>
                    <a:pt x="51" y="12"/>
                  </a:lnTo>
                  <a:lnTo>
                    <a:pt x="51" y="12"/>
                  </a:lnTo>
                  <a:lnTo>
                    <a:pt x="49" y="12"/>
                  </a:lnTo>
                  <a:lnTo>
                    <a:pt x="49" y="12"/>
                  </a:lnTo>
                  <a:lnTo>
                    <a:pt x="49" y="12"/>
                  </a:lnTo>
                  <a:lnTo>
                    <a:pt x="49" y="12"/>
                  </a:lnTo>
                  <a:lnTo>
                    <a:pt x="47" y="12"/>
                  </a:lnTo>
                  <a:lnTo>
                    <a:pt x="47" y="12"/>
                  </a:lnTo>
                  <a:lnTo>
                    <a:pt x="47" y="12"/>
                  </a:lnTo>
                  <a:lnTo>
                    <a:pt x="46" y="12"/>
                  </a:lnTo>
                  <a:lnTo>
                    <a:pt x="46" y="12"/>
                  </a:lnTo>
                  <a:lnTo>
                    <a:pt x="46" y="12"/>
                  </a:lnTo>
                  <a:lnTo>
                    <a:pt x="46" y="12"/>
                  </a:lnTo>
                  <a:lnTo>
                    <a:pt x="44" y="12"/>
                  </a:lnTo>
                  <a:lnTo>
                    <a:pt x="44" y="12"/>
                  </a:lnTo>
                  <a:lnTo>
                    <a:pt x="44" y="12"/>
                  </a:lnTo>
                  <a:lnTo>
                    <a:pt x="42" y="12"/>
                  </a:lnTo>
                  <a:lnTo>
                    <a:pt x="42" y="12"/>
                  </a:lnTo>
                  <a:lnTo>
                    <a:pt x="42" y="12"/>
                  </a:lnTo>
                  <a:lnTo>
                    <a:pt x="42" y="12"/>
                  </a:lnTo>
                  <a:lnTo>
                    <a:pt x="41" y="12"/>
                  </a:lnTo>
                  <a:lnTo>
                    <a:pt x="41" y="12"/>
                  </a:lnTo>
                  <a:lnTo>
                    <a:pt x="41" y="12"/>
                  </a:lnTo>
                  <a:lnTo>
                    <a:pt x="39" y="12"/>
                  </a:lnTo>
                  <a:lnTo>
                    <a:pt x="39" y="12"/>
                  </a:lnTo>
                  <a:lnTo>
                    <a:pt x="39" y="12"/>
                  </a:lnTo>
                  <a:lnTo>
                    <a:pt x="38" y="12"/>
                  </a:lnTo>
                  <a:lnTo>
                    <a:pt x="38" y="12"/>
                  </a:lnTo>
                  <a:lnTo>
                    <a:pt x="38" y="12"/>
                  </a:lnTo>
                  <a:lnTo>
                    <a:pt x="38" y="12"/>
                  </a:lnTo>
                  <a:lnTo>
                    <a:pt x="36" y="12"/>
                  </a:lnTo>
                  <a:lnTo>
                    <a:pt x="36" y="12"/>
                  </a:lnTo>
                  <a:lnTo>
                    <a:pt x="36" y="12"/>
                  </a:lnTo>
                  <a:lnTo>
                    <a:pt x="34" y="12"/>
                  </a:lnTo>
                  <a:lnTo>
                    <a:pt x="34" y="12"/>
                  </a:lnTo>
                  <a:lnTo>
                    <a:pt x="34" y="12"/>
                  </a:lnTo>
                  <a:lnTo>
                    <a:pt x="34" y="12"/>
                  </a:lnTo>
                  <a:lnTo>
                    <a:pt x="33" y="12"/>
                  </a:lnTo>
                  <a:lnTo>
                    <a:pt x="33" y="12"/>
                  </a:lnTo>
                  <a:lnTo>
                    <a:pt x="33" y="12"/>
                  </a:lnTo>
                  <a:lnTo>
                    <a:pt x="31" y="12"/>
                  </a:lnTo>
                  <a:lnTo>
                    <a:pt x="31" y="12"/>
                  </a:lnTo>
                  <a:lnTo>
                    <a:pt x="31" y="12"/>
                  </a:lnTo>
                  <a:lnTo>
                    <a:pt x="31" y="12"/>
                  </a:lnTo>
                  <a:lnTo>
                    <a:pt x="29" y="12"/>
                  </a:lnTo>
                  <a:lnTo>
                    <a:pt x="29" y="12"/>
                  </a:lnTo>
                  <a:lnTo>
                    <a:pt x="29" y="12"/>
                  </a:lnTo>
                  <a:lnTo>
                    <a:pt x="28" y="14"/>
                  </a:lnTo>
                  <a:lnTo>
                    <a:pt x="28" y="14"/>
                  </a:lnTo>
                  <a:lnTo>
                    <a:pt x="28" y="14"/>
                  </a:lnTo>
                  <a:lnTo>
                    <a:pt x="26" y="14"/>
                  </a:lnTo>
                  <a:lnTo>
                    <a:pt x="26" y="14"/>
                  </a:lnTo>
                  <a:lnTo>
                    <a:pt x="26" y="14"/>
                  </a:lnTo>
                  <a:lnTo>
                    <a:pt x="26" y="14"/>
                  </a:lnTo>
                  <a:lnTo>
                    <a:pt x="25" y="14"/>
                  </a:lnTo>
                  <a:lnTo>
                    <a:pt x="25" y="14"/>
                  </a:lnTo>
                  <a:lnTo>
                    <a:pt x="25" y="14"/>
                  </a:lnTo>
                  <a:lnTo>
                    <a:pt x="23" y="14"/>
                  </a:lnTo>
                  <a:lnTo>
                    <a:pt x="23" y="14"/>
                  </a:lnTo>
                  <a:lnTo>
                    <a:pt x="23" y="14"/>
                  </a:lnTo>
                  <a:lnTo>
                    <a:pt x="23" y="14"/>
                  </a:lnTo>
                  <a:lnTo>
                    <a:pt x="21" y="14"/>
                  </a:lnTo>
                  <a:lnTo>
                    <a:pt x="21" y="14"/>
                  </a:lnTo>
                  <a:lnTo>
                    <a:pt x="21" y="14"/>
                  </a:lnTo>
                  <a:lnTo>
                    <a:pt x="20" y="14"/>
                  </a:lnTo>
                  <a:lnTo>
                    <a:pt x="20" y="14"/>
                  </a:lnTo>
                  <a:lnTo>
                    <a:pt x="20" y="14"/>
                  </a:lnTo>
                  <a:lnTo>
                    <a:pt x="18" y="14"/>
                  </a:lnTo>
                  <a:lnTo>
                    <a:pt x="18" y="14"/>
                  </a:lnTo>
                  <a:lnTo>
                    <a:pt x="18" y="14"/>
                  </a:lnTo>
                  <a:lnTo>
                    <a:pt x="18" y="14"/>
                  </a:lnTo>
                  <a:lnTo>
                    <a:pt x="16" y="14"/>
                  </a:lnTo>
                  <a:lnTo>
                    <a:pt x="16" y="14"/>
                  </a:lnTo>
                  <a:lnTo>
                    <a:pt x="16" y="14"/>
                  </a:lnTo>
                  <a:lnTo>
                    <a:pt x="15" y="14"/>
                  </a:lnTo>
                  <a:lnTo>
                    <a:pt x="15" y="14"/>
                  </a:lnTo>
                  <a:lnTo>
                    <a:pt x="15" y="14"/>
                  </a:lnTo>
                  <a:lnTo>
                    <a:pt x="15" y="14"/>
                  </a:lnTo>
                  <a:lnTo>
                    <a:pt x="13" y="14"/>
                  </a:lnTo>
                  <a:lnTo>
                    <a:pt x="13" y="14"/>
                  </a:lnTo>
                  <a:lnTo>
                    <a:pt x="13" y="14"/>
                  </a:lnTo>
                  <a:lnTo>
                    <a:pt x="11" y="14"/>
                  </a:lnTo>
                  <a:lnTo>
                    <a:pt x="11" y="14"/>
                  </a:lnTo>
                  <a:lnTo>
                    <a:pt x="11" y="14"/>
                  </a:lnTo>
                  <a:lnTo>
                    <a:pt x="11" y="14"/>
                  </a:lnTo>
                  <a:lnTo>
                    <a:pt x="10" y="14"/>
                  </a:lnTo>
                  <a:lnTo>
                    <a:pt x="10" y="14"/>
                  </a:lnTo>
                  <a:lnTo>
                    <a:pt x="10" y="14"/>
                  </a:lnTo>
                  <a:lnTo>
                    <a:pt x="8" y="14"/>
                  </a:lnTo>
                  <a:lnTo>
                    <a:pt x="8" y="14"/>
                  </a:lnTo>
                  <a:lnTo>
                    <a:pt x="8" y="14"/>
                  </a:lnTo>
                  <a:lnTo>
                    <a:pt x="7" y="14"/>
                  </a:lnTo>
                  <a:lnTo>
                    <a:pt x="7" y="14"/>
                  </a:lnTo>
                  <a:lnTo>
                    <a:pt x="7" y="14"/>
                  </a:lnTo>
                  <a:lnTo>
                    <a:pt x="7" y="14"/>
                  </a:lnTo>
                  <a:lnTo>
                    <a:pt x="5" y="14"/>
                  </a:lnTo>
                  <a:lnTo>
                    <a:pt x="5" y="14"/>
                  </a:lnTo>
                  <a:lnTo>
                    <a:pt x="5" y="14"/>
                  </a:lnTo>
                  <a:lnTo>
                    <a:pt x="3" y="14"/>
                  </a:lnTo>
                  <a:lnTo>
                    <a:pt x="3" y="16"/>
                  </a:lnTo>
                  <a:lnTo>
                    <a:pt x="3" y="16"/>
                  </a:lnTo>
                  <a:lnTo>
                    <a:pt x="3" y="16"/>
                  </a:lnTo>
                  <a:lnTo>
                    <a:pt x="2" y="16"/>
                  </a:lnTo>
                  <a:lnTo>
                    <a:pt x="2" y="16"/>
                  </a:lnTo>
                  <a:lnTo>
                    <a:pt x="2" y="16"/>
                  </a:lnTo>
                  <a:lnTo>
                    <a:pt x="0" y="16"/>
                  </a:lnTo>
                </a:path>
              </a:pathLst>
            </a:custGeom>
            <a:noFill/>
            <a:ln w="11160">
              <a:solidFill>
                <a:srgbClr val="000000"/>
              </a:solidFill>
              <a:round/>
            </a:ln>
          </p:spPr>
          <p:style>
            <a:lnRef idx="0"/>
            <a:fillRef idx="0"/>
            <a:effectRef idx="0"/>
            <a:fontRef idx="minor"/>
          </p:style>
          <p:txBody>
            <a:bodyPr lIns="90000" rIns="90000" tIns="-36000" bIns="-36000" anchor="t">
              <a:noAutofit/>
            </a:bodyPr>
            <a:p>
              <a:endParaRPr b="0" lang="en-US" sz="2400" strike="noStrike" u="none">
                <a:solidFill>
                  <a:srgbClr val="003366"/>
                </a:solidFill>
                <a:effectLst/>
                <a:uFillTx/>
                <a:latin typeface="Times New Roman"/>
              </a:endParaRPr>
            </a:p>
          </p:txBody>
        </p:sp>
        <p:sp>
          <p:nvSpPr>
            <p:cNvPr id="896" name=""/>
            <p:cNvSpPr/>
            <p:nvPr/>
          </p:nvSpPr>
          <p:spPr>
            <a:xfrm>
              <a:off x="3629160" y="6164280"/>
              <a:ext cx="188640" cy="371520"/>
            </a:xfrm>
            <a:custGeom>
              <a:avLst/>
              <a:gdLst/>
              <a:ahLst/>
              <a:rect l="l" t="t" r="r" b="b"/>
              <a:pathLst>
                <a:path w="237" h="468">
                  <a:moveTo>
                    <a:pt x="0" y="468"/>
                  </a:moveTo>
                  <a:lnTo>
                    <a:pt x="0" y="17"/>
                  </a:lnTo>
                  <a:lnTo>
                    <a:pt x="1" y="17"/>
                  </a:lnTo>
                  <a:lnTo>
                    <a:pt x="1" y="17"/>
                  </a:lnTo>
                  <a:lnTo>
                    <a:pt x="1" y="17"/>
                  </a:lnTo>
                  <a:lnTo>
                    <a:pt x="1" y="17"/>
                  </a:lnTo>
                  <a:lnTo>
                    <a:pt x="3" y="17"/>
                  </a:lnTo>
                  <a:lnTo>
                    <a:pt x="3" y="17"/>
                  </a:lnTo>
                  <a:lnTo>
                    <a:pt x="3" y="17"/>
                  </a:lnTo>
                  <a:lnTo>
                    <a:pt x="5" y="17"/>
                  </a:lnTo>
                  <a:lnTo>
                    <a:pt x="5" y="16"/>
                  </a:lnTo>
                  <a:lnTo>
                    <a:pt x="5" y="16"/>
                  </a:lnTo>
                  <a:lnTo>
                    <a:pt x="5" y="16"/>
                  </a:lnTo>
                  <a:lnTo>
                    <a:pt x="6" y="16"/>
                  </a:lnTo>
                  <a:lnTo>
                    <a:pt x="6" y="16"/>
                  </a:lnTo>
                  <a:lnTo>
                    <a:pt x="6" y="16"/>
                  </a:lnTo>
                  <a:lnTo>
                    <a:pt x="8" y="16"/>
                  </a:lnTo>
                  <a:lnTo>
                    <a:pt x="8" y="16"/>
                  </a:lnTo>
                  <a:lnTo>
                    <a:pt x="8" y="16"/>
                  </a:lnTo>
                  <a:lnTo>
                    <a:pt x="8" y="16"/>
                  </a:lnTo>
                  <a:lnTo>
                    <a:pt x="9" y="16"/>
                  </a:lnTo>
                  <a:lnTo>
                    <a:pt x="9" y="16"/>
                  </a:lnTo>
                  <a:lnTo>
                    <a:pt x="9" y="16"/>
                  </a:lnTo>
                  <a:lnTo>
                    <a:pt x="11" y="16"/>
                  </a:lnTo>
                  <a:lnTo>
                    <a:pt x="11" y="16"/>
                  </a:lnTo>
                  <a:lnTo>
                    <a:pt x="11" y="16"/>
                  </a:lnTo>
                  <a:lnTo>
                    <a:pt x="13" y="16"/>
                  </a:lnTo>
                  <a:lnTo>
                    <a:pt x="13" y="16"/>
                  </a:lnTo>
                  <a:lnTo>
                    <a:pt x="13" y="16"/>
                  </a:lnTo>
                  <a:lnTo>
                    <a:pt x="13" y="16"/>
                  </a:lnTo>
                  <a:lnTo>
                    <a:pt x="14" y="16"/>
                  </a:lnTo>
                  <a:lnTo>
                    <a:pt x="14" y="16"/>
                  </a:lnTo>
                  <a:lnTo>
                    <a:pt x="14" y="16"/>
                  </a:lnTo>
                  <a:lnTo>
                    <a:pt x="16" y="16"/>
                  </a:lnTo>
                  <a:lnTo>
                    <a:pt x="16" y="16"/>
                  </a:lnTo>
                  <a:lnTo>
                    <a:pt x="16" y="16"/>
                  </a:lnTo>
                  <a:lnTo>
                    <a:pt x="16" y="16"/>
                  </a:lnTo>
                  <a:lnTo>
                    <a:pt x="18" y="16"/>
                  </a:lnTo>
                  <a:lnTo>
                    <a:pt x="18" y="16"/>
                  </a:lnTo>
                  <a:lnTo>
                    <a:pt x="18" y="16"/>
                  </a:lnTo>
                  <a:lnTo>
                    <a:pt x="19" y="16"/>
                  </a:lnTo>
                  <a:lnTo>
                    <a:pt x="19" y="16"/>
                  </a:lnTo>
                  <a:lnTo>
                    <a:pt x="19" y="16"/>
                  </a:lnTo>
                  <a:lnTo>
                    <a:pt x="19" y="16"/>
                  </a:lnTo>
                  <a:lnTo>
                    <a:pt x="21" y="16"/>
                  </a:lnTo>
                  <a:lnTo>
                    <a:pt x="21" y="16"/>
                  </a:lnTo>
                  <a:lnTo>
                    <a:pt x="21" y="16"/>
                  </a:lnTo>
                  <a:lnTo>
                    <a:pt x="23" y="16"/>
                  </a:lnTo>
                  <a:lnTo>
                    <a:pt x="23" y="16"/>
                  </a:lnTo>
                  <a:lnTo>
                    <a:pt x="23" y="16"/>
                  </a:lnTo>
                  <a:lnTo>
                    <a:pt x="24" y="16"/>
                  </a:lnTo>
                  <a:lnTo>
                    <a:pt x="24" y="14"/>
                  </a:lnTo>
                  <a:lnTo>
                    <a:pt x="24" y="14"/>
                  </a:lnTo>
                  <a:lnTo>
                    <a:pt x="24" y="14"/>
                  </a:lnTo>
                  <a:lnTo>
                    <a:pt x="26" y="14"/>
                  </a:lnTo>
                  <a:lnTo>
                    <a:pt x="26" y="14"/>
                  </a:lnTo>
                  <a:lnTo>
                    <a:pt x="26" y="14"/>
                  </a:lnTo>
                  <a:lnTo>
                    <a:pt x="27" y="14"/>
                  </a:lnTo>
                  <a:lnTo>
                    <a:pt x="27" y="14"/>
                  </a:lnTo>
                  <a:lnTo>
                    <a:pt x="27" y="14"/>
                  </a:lnTo>
                  <a:lnTo>
                    <a:pt x="27" y="14"/>
                  </a:lnTo>
                  <a:lnTo>
                    <a:pt x="29" y="14"/>
                  </a:lnTo>
                  <a:lnTo>
                    <a:pt x="29" y="14"/>
                  </a:lnTo>
                  <a:lnTo>
                    <a:pt x="29" y="14"/>
                  </a:lnTo>
                  <a:lnTo>
                    <a:pt x="31" y="14"/>
                  </a:lnTo>
                  <a:lnTo>
                    <a:pt x="31" y="14"/>
                  </a:lnTo>
                  <a:lnTo>
                    <a:pt x="31" y="14"/>
                  </a:lnTo>
                  <a:lnTo>
                    <a:pt x="32" y="14"/>
                  </a:lnTo>
                  <a:lnTo>
                    <a:pt x="32" y="14"/>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39" y="14"/>
                  </a:lnTo>
                  <a:lnTo>
                    <a:pt x="40" y="14"/>
                  </a:lnTo>
                  <a:lnTo>
                    <a:pt x="40" y="14"/>
                  </a:lnTo>
                  <a:lnTo>
                    <a:pt x="40"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4"/>
                  </a:lnTo>
                  <a:lnTo>
                    <a:pt x="50" y="14"/>
                  </a:lnTo>
                  <a:lnTo>
                    <a:pt x="50" y="14"/>
                  </a:lnTo>
                  <a:lnTo>
                    <a:pt x="50" y="14"/>
                  </a:lnTo>
                  <a:lnTo>
                    <a:pt x="50" y="14"/>
                  </a:lnTo>
                  <a:lnTo>
                    <a:pt x="52" y="14"/>
                  </a:lnTo>
                  <a:lnTo>
                    <a:pt x="52" y="14"/>
                  </a:lnTo>
                  <a:lnTo>
                    <a:pt x="52" y="14"/>
                  </a:lnTo>
                  <a:lnTo>
                    <a:pt x="53" y="14"/>
                  </a:lnTo>
                  <a:lnTo>
                    <a:pt x="53" y="14"/>
                  </a:lnTo>
                  <a:lnTo>
                    <a:pt x="53" y="14"/>
                  </a:lnTo>
                  <a:lnTo>
                    <a:pt x="55" y="14"/>
                  </a:lnTo>
                  <a:lnTo>
                    <a:pt x="55" y="14"/>
                  </a:lnTo>
                  <a:lnTo>
                    <a:pt x="55" y="14"/>
                  </a:lnTo>
                  <a:lnTo>
                    <a:pt x="55" y="14"/>
                  </a:lnTo>
                  <a:lnTo>
                    <a:pt x="57" y="14"/>
                  </a:lnTo>
                  <a:lnTo>
                    <a:pt x="57" y="14"/>
                  </a:lnTo>
                  <a:lnTo>
                    <a:pt x="57" y="14"/>
                  </a:lnTo>
                  <a:lnTo>
                    <a:pt x="58" y="14"/>
                  </a:lnTo>
                  <a:lnTo>
                    <a:pt x="58" y="14"/>
                  </a:lnTo>
                  <a:lnTo>
                    <a:pt x="58" y="14"/>
                  </a:lnTo>
                  <a:lnTo>
                    <a:pt x="58" y="14"/>
                  </a:lnTo>
                  <a:lnTo>
                    <a:pt x="60" y="14"/>
                  </a:lnTo>
                  <a:lnTo>
                    <a:pt x="60" y="14"/>
                  </a:lnTo>
                  <a:lnTo>
                    <a:pt x="60" y="14"/>
                  </a:lnTo>
                  <a:lnTo>
                    <a:pt x="62" y="14"/>
                  </a:lnTo>
                  <a:lnTo>
                    <a:pt x="62" y="14"/>
                  </a:lnTo>
                  <a:lnTo>
                    <a:pt x="62" y="12"/>
                  </a:lnTo>
                  <a:lnTo>
                    <a:pt x="63" y="12"/>
                  </a:lnTo>
                  <a:lnTo>
                    <a:pt x="63" y="12"/>
                  </a:lnTo>
                  <a:lnTo>
                    <a:pt x="63" y="12"/>
                  </a:lnTo>
                  <a:lnTo>
                    <a:pt x="63" y="12"/>
                  </a:lnTo>
                  <a:lnTo>
                    <a:pt x="65" y="12"/>
                  </a:lnTo>
                  <a:lnTo>
                    <a:pt x="65" y="12"/>
                  </a:lnTo>
                  <a:lnTo>
                    <a:pt x="65" y="12"/>
                  </a:lnTo>
                  <a:lnTo>
                    <a:pt x="66" y="12"/>
                  </a:lnTo>
                  <a:lnTo>
                    <a:pt x="66" y="12"/>
                  </a:lnTo>
                  <a:lnTo>
                    <a:pt x="66" y="12"/>
                  </a:lnTo>
                  <a:lnTo>
                    <a:pt x="66"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5" y="12"/>
                  </a:lnTo>
                  <a:lnTo>
                    <a:pt x="75" y="12"/>
                  </a:lnTo>
                  <a:lnTo>
                    <a:pt x="75" y="12"/>
                  </a:lnTo>
                  <a:lnTo>
                    <a:pt x="75" y="12"/>
                  </a:lnTo>
                  <a:lnTo>
                    <a:pt x="76" y="12"/>
                  </a:lnTo>
                  <a:lnTo>
                    <a:pt x="76" y="12"/>
                  </a:lnTo>
                  <a:lnTo>
                    <a:pt x="76" y="12"/>
                  </a:lnTo>
                  <a:lnTo>
                    <a:pt x="78" y="12"/>
                  </a:lnTo>
                  <a:lnTo>
                    <a:pt x="78" y="12"/>
                  </a:lnTo>
                  <a:lnTo>
                    <a:pt x="78" y="12"/>
                  </a:lnTo>
                  <a:lnTo>
                    <a:pt x="78" y="12"/>
                  </a:lnTo>
                  <a:lnTo>
                    <a:pt x="79" y="12"/>
                  </a:lnTo>
                  <a:lnTo>
                    <a:pt x="79" y="12"/>
                  </a:lnTo>
                  <a:lnTo>
                    <a:pt x="79" y="12"/>
                  </a:lnTo>
                  <a:lnTo>
                    <a:pt x="81" y="12"/>
                  </a:lnTo>
                  <a:lnTo>
                    <a:pt x="81" y="12"/>
                  </a:lnTo>
                  <a:lnTo>
                    <a:pt x="81" y="12"/>
                  </a:lnTo>
                  <a:lnTo>
                    <a:pt x="81" y="12"/>
                  </a:lnTo>
                  <a:lnTo>
                    <a:pt x="83" y="12"/>
                  </a:lnTo>
                  <a:lnTo>
                    <a:pt x="83" y="12"/>
                  </a:lnTo>
                  <a:lnTo>
                    <a:pt x="83" y="12"/>
                  </a:lnTo>
                  <a:lnTo>
                    <a:pt x="84" y="12"/>
                  </a:lnTo>
                  <a:lnTo>
                    <a:pt x="84" y="12"/>
                  </a:lnTo>
                  <a:lnTo>
                    <a:pt x="84" y="12"/>
                  </a:lnTo>
                  <a:lnTo>
                    <a:pt x="86" y="12"/>
                  </a:lnTo>
                  <a:lnTo>
                    <a:pt x="86" y="12"/>
                  </a:lnTo>
                  <a:lnTo>
                    <a:pt x="86" y="12"/>
                  </a:lnTo>
                  <a:lnTo>
                    <a:pt x="86" y="12"/>
                  </a:lnTo>
                  <a:lnTo>
                    <a:pt x="88" y="12"/>
                  </a:lnTo>
                  <a:lnTo>
                    <a:pt x="88" y="10"/>
                  </a:lnTo>
                  <a:lnTo>
                    <a:pt x="88" y="10"/>
                  </a:lnTo>
                  <a:lnTo>
                    <a:pt x="89" y="10"/>
                  </a:lnTo>
                  <a:lnTo>
                    <a:pt x="89" y="10"/>
                  </a:lnTo>
                  <a:lnTo>
                    <a:pt x="89" y="10"/>
                  </a:lnTo>
                  <a:lnTo>
                    <a:pt x="89" y="10"/>
                  </a:lnTo>
                  <a:lnTo>
                    <a:pt x="91" y="10"/>
                  </a:lnTo>
                  <a:lnTo>
                    <a:pt x="91" y="10"/>
                  </a:lnTo>
                  <a:lnTo>
                    <a:pt x="91" y="10"/>
                  </a:lnTo>
                  <a:lnTo>
                    <a:pt x="92" y="10"/>
                  </a:lnTo>
                  <a:lnTo>
                    <a:pt x="92" y="10"/>
                  </a:lnTo>
                  <a:lnTo>
                    <a:pt x="92" y="10"/>
                  </a:lnTo>
                  <a:lnTo>
                    <a:pt x="94" y="10"/>
                  </a:lnTo>
                  <a:lnTo>
                    <a:pt x="94" y="10"/>
                  </a:lnTo>
                  <a:lnTo>
                    <a:pt x="94" y="10"/>
                  </a:lnTo>
                  <a:lnTo>
                    <a:pt x="94" y="10"/>
                  </a:lnTo>
                  <a:lnTo>
                    <a:pt x="96" y="10"/>
                  </a:lnTo>
                  <a:lnTo>
                    <a:pt x="96" y="10"/>
                  </a:lnTo>
                  <a:lnTo>
                    <a:pt x="96" y="10"/>
                  </a:lnTo>
                  <a:lnTo>
                    <a:pt x="97" y="10"/>
                  </a:lnTo>
                  <a:lnTo>
                    <a:pt x="97" y="10"/>
                  </a:lnTo>
                  <a:lnTo>
                    <a:pt x="97" y="10"/>
                  </a:lnTo>
                  <a:lnTo>
                    <a:pt x="97"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6" y="10"/>
                  </a:lnTo>
                  <a:lnTo>
                    <a:pt x="106" y="10"/>
                  </a:lnTo>
                  <a:lnTo>
                    <a:pt x="106" y="10"/>
                  </a:lnTo>
                  <a:lnTo>
                    <a:pt x="106" y="10"/>
                  </a:lnTo>
                  <a:lnTo>
                    <a:pt x="107" y="10"/>
                  </a:lnTo>
                  <a:lnTo>
                    <a:pt x="107" y="10"/>
                  </a:lnTo>
                  <a:lnTo>
                    <a:pt x="107" y="10"/>
                  </a:lnTo>
                  <a:lnTo>
                    <a:pt x="109" y="10"/>
                  </a:lnTo>
                  <a:lnTo>
                    <a:pt x="109" y="10"/>
                  </a:lnTo>
                  <a:lnTo>
                    <a:pt x="109" y="10"/>
                  </a:lnTo>
                  <a:lnTo>
                    <a:pt x="109" y="10"/>
                  </a:lnTo>
                  <a:lnTo>
                    <a:pt x="110" y="10"/>
                  </a:lnTo>
                  <a:lnTo>
                    <a:pt x="110" y="10"/>
                  </a:lnTo>
                  <a:lnTo>
                    <a:pt x="110" y="10"/>
                  </a:lnTo>
                  <a:lnTo>
                    <a:pt x="112" y="9"/>
                  </a:lnTo>
                  <a:lnTo>
                    <a:pt x="112" y="9"/>
                  </a:lnTo>
                  <a:lnTo>
                    <a:pt x="112" y="9"/>
                  </a:lnTo>
                  <a:lnTo>
                    <a:pt x="112" y="9"/>
                  </a:lnTo>
                  <a:lnTo>
                    <a:pt x="114" y="9"/>
                  </a:lnTo>
                  <a:lnTo>
                    <a:pt x="114" y="9"/>
                  </a:lnTo>
                  <a:lnTo>
                    <a:pt x="114" y="9"/>
                  </a:lnTo>
                  <a:lnTo>
                    <a:pt x="115" y="9"/>
                  </a:lnTo>
                  <a:lnTo>
                    <a:pt x="115" y="9"/>
                  </a:lnTo>
                  <a:lnTo>
                    <a:pt x="115" y="9"/>
                  </a:lnTo>
                  <a:lnTo>
                    <a:pt x="117" y="9"/>
                  </a:lnTo>
                  <a:lnTo>
                    <a:pt x="117" y="9"/>
                  </a:lnTo>
                  <a:lnTo>
                    <a:pt x="117" y="9"/>
                  </a:lnTo>
                  <a:lnTo>
                    <a:pt x="117" y="9"/>
                  </a:lnTo>
                  <a:lnTo>
                    <a:pt x="119" y="9"/>
                  </a:lnTo>
                  <a:lnTo>
                    <a:pt x="119" y="9"/>
                  </a:lnTo>
                  <a:lnTo>
                    <a:pt x="119" y="9"/>
                  </a:lnTo>
                  <a:lnTo>
                    <a:pt x="120" y="9"/>
                  </a:lnTo>
                  <a:lnTo>
                    <a:pt x="120" y="9"/>
                  </a:lnTo>
                  <a:lnTo>
                    <a:pt x="120" y="9"/>
                  </a:lnTo>
                  <a:lnTo>
                    <a:pt x="120"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28" y="9"/>
                  </a:lnTo>
                  <a:lnTo>
                    <a:pt x="130" y="9"/>
                  </a:lnTo>
                  <a:lnTo>
                    <a:pt x="130" y="9"/>
                  </a:lnTo>
                  <a:lnTo>
                    <a:pt x="130" y="9"/>
                  </a:lnTo>
                  <a:lnTo>
                    <a:pt x="132" y="9"/>
                  </a:lnTo>
                  <a:lnTo>
                    <a:pt x="132" y="9"/>
                  </a:lnTo>
                  <a:lnTo>
                    <a:pt x="132" y="9"/>
                  </a:lnTo>
                  <a:lnTo>
                    <a:pt x="132" y="9"/>
                  </a:lnTo>
                  <a:lnTo>
                    <a:pt x="133" y="9"/>
                  </a:lnTo>
                  <a:lnTo>
                    <a:pt x="133" y="9"/>
                  </a:lnTo>
                  <a:lnTo>
                    <a:pt x="133" y="9"/>
                  </a:lnTo>
                  <a:lnTo>
                    <a:pt x="135" y="9"/>
                  </a:lnTo>
                  <a:lnTo>
                    <a:pt x="135" y="9"/>
                  </a:lnTo>
                  <a:lnTo>
                    <a:pt x="135" y="7"/>
                  </a:lnTo>
                  <a:lnTo>
                    <a:pt x="136" y="7"/>
                  </a:lnTo>
                  <a:lnTo>
                    <a:pt x="136" y="7"/>
                  </a:lnTo>
                  <a:lnTo>
                    <a:pt x="136" y="7"/>
                  </a:lnTo>
                  <a:lnTo>
                    <a:pt x="136"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8" y="7"/>
                  </a:lnTo>
                  <a:lnTo>
                    <a:pt x="148" y="7"/>
                  </a:lnTo>
                  <a:lnTo>
                    <a:pt x="148" y="7"/>
                  </a:lnTo>
                  <a:lnTo>
                    <a:pt x="148" y="7"/>
                  </a:lnTo>
                  <a:lnTo>
                    <a:pt x="149" y="7"/>
                  </a:lnTo>
                  <a:lnTo>
                    <a:pt x="149" y="7"/>
                  </a:lnTo>
                  <a:lnTo>
                    <a:pt x="149" y="7"/>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8" y="7"/>
                  </a:lnTo>
                  <a:lnTo>
                    <a:pt x="158" y="7"/>
                  </a:lnTo>
                  <a:lnTo>
                    <a:pt x="158" y="7"/>
                  </a:lnTo>
                  <a:lnTo>
                    <a:pt x="159" y="5"/>
                  </a:lnTo>
                  <a:lnTo>
                    <a:pt x="159" y="5"/>
                  </a:lnTo>
                  <a:lnTo>
                    <a:pt x="159" y="5"/>
                  </a:lnTo>
                  <a:lnTo>
                    <a:pt x="159" y="5"/>
                  </a:lnTo>
                  <a:lnTo>
                    <a:pt x="161" y="5"/>
                  </a:lnTo>
                  <a:lnTo>
                    <a:pt x="161" y="5"/>
                  </a:lnTo>
                  <a:lnTo>
                    <a:pt x="161" y="5"/>
                  </a:lnTo>
                  <a:lnTo>
                    <a:pt x="162" y="5"/>
                  </a:lnTo>
                  <a:lnTo>
                    <a:pt x="162" y="5"/>
                  </a:lnTo>
                  <a:lnTo>
                    <a:pt x="162" y="5"/>
                  </a:lnTo>
                  <a:lnTo>
                    <a:pt x="162"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5" y="5"/>
                  </a:lnTo>
                  <a:lnTo>
                    <a:pt x="175" y="5"/>
                  </a:lnTo>
                  <a:lnTo>
                    <a:pt x="175" y="5"/>
                  </a:lnTo>
                  <a:lnTo>
                    <a:pt x="177" y="5"/>
                  </a:lnTo>
                  <a:lnTo>
                    <a:pt x="177" y="5"/>
                  </a:lnTo>
                  <a:lnTo>
                    <a:pt x="177" y="5"/>
                  </a:lnTo>
                  <a:lnTo>
                    <a:pt x="179" y="5"/>
                  </a:lnTo>
                  <a:lnTo>
                    <a:pt x="179" y="5"/>
                  </a:lnTo>
                  <a:lnTo>
                    <a:pt x="179" y="5"/>
                  </a:lnTo>
                  <a:lnTo>
                    <a:pt x="179" y="5"/>
                  </a:lnTo>
                  <a:lnTo>
                    <a:pt x="180" y="5"/>
                  </a:lnTo>
                  <a:lnTo>
                    <a:pt x="180" y="5"/>
                  </a:lnTo>
                  <a:lnTo>
                    <a:pt x="180" y="5"/>
                  </a:lnTo>
                  <a:lnTo>
                    <a:pt x="182" y="5"/>
                  </a:lnTo>
                  <a:lnTo>
                    <a:pt x="182" y="5"/>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3"/>
                  </a:lnTo>
                  <a:lnTo>
                    <a:pt x="200" y="3"/>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5" y="2"/>
                  </a:lnTo>
                  <a:lnTo>
                    <a:pt x="206" y="2"/>
                  </a:lnTo>
                  <a:lnTo>
                    <a:pt x="206" y="2"/>
                  </a:lnTo>
                  <a:lnTo>
                    <a:pt x="206"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8" y="2"/>
                  </a:lnTo>
                  <a:lnTo>
                    <a:pt x="228" y="2"/>
                  </a:lnTo>
                  <a:lnTo>
                    <a:pt x="228" y="2"/>
                  </a:lnTo>
                  <a:lnTo>
                    <a:pt x="229" y="2"/>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lnTo>
                    <a:pt x="237" y="468"/>
                  </a:lnTo>
                  <a:lnTo>
                    <a:pt x="237" y="468"/>
                  </a:lnTo>
                  <a:lnTo>
                    <a:pt x="236" y="468"/>
                  </a:lnTo>
                  <a:lnTo>
                    <a:pt x="236" y="468"/>
                  </a:lnTo>
                  <a:lnTo>
                    <a:pt x="236" y="468"/>
                  </a:lnTo>
                  <a:lnTo>
                    <a:pt x="236" y="468"/>
                  </a:lnTo>
                  <a:lnTo>
                    <a:pt x="234" y="468"/>
                  </a:lnTo>
                  <a:lnTo>
                    <a:pt x="234" y="468"/>
                  </a:lnTo>
                  <a:lnTo>
                    <a:pt x="234" y="468"/>
                  </a:lnTo>
                  <a:lnTo>
                    <a:pt x="232" y="468"/>
                  </a:lnTo>
                  <a:lnTo>
                    <a:pt x="232" y="468"/>
                  </a:lnTo>
                  <a:lnTo>
                    <a:pt x="232" y="468"/>
                  </a:lnTo>
                  <a:lnTo>
                    <a:pt x="232" y="468"/>
                  </a:lnTo>
                  <a:lnTo>
                    <a:pt x="231" y="468"/>
                  </a:lnTo>
                  <a:lnTo>
                    <a:pt x="231" y="468"/>
                  </a:lnTo>
                  <a:lnTo>
                    <a:pt x="231" y="468"/>
                  </a:lnTo>
                  <a:lnTo>
                    <a:pt x="229" y="468"/>
                  </a:lnTo>
                  <a:lnTo>
                    <a:pt x="229" y="468"/>
                  </a:lnTo>
                  <a:lnTo>
                    <a:pt x="229" y="468"/>
                  </a:lnTo>
                  <a:lnTo>
                    <a:pt x="229" y="468"/>
                  </a:lnTo>
                  <a:lnTo>
                    <a:pt x="228" y="468"/>
                  </a:lnTo>
                  <a:lnTo>
                    <a:pt x="228" y="468"/>
                  </a:lnTo>
                  <a:lnTo>
                    <a:pt x="228" y="468"/>
                  </a:lnTo>
                  <a:lnTo>
                    <a:pt x="226" y="468"/>
                  </a:lnTo>
                  <a:lnTo>
                    <a:pt x="226" y="468"/>
                  </a:lnTo>
                  <a:lnTo>
                    <a:pt x="226" y="468"/>
                  </a:lnTo>
                  <a:lnTo>
                    <a:pt x="224" y="468"/>
                  </a:lnTo>
                  <a:lnTo>
                    <a:pt x="224" y="468"/>
                  </a:lnTo>
                  <a:lnTo>
                    <a:pt x="224" y="468"/>
                  </a:lnTo>
                  <a:lnTo>
                    <a:pt x="224" y="468"/>
                  </a:lnTo>
                  <a:lnTo>
                    <a:pt x="223" y="468"/>
                  </a:lnTo>
                  <a:lnTo>
                    <a:pt x="223" y="468"/>
                  </a:lnTo>
                  <a:lnTo>
                    <a:pt x="223" y="468"/>
                  </a:lnTo>
                  <a:lnTo>
                    <a:pt x="221" y="468"/>
                  </a:lnTo>
                  <a:lnTo>
                    <a:pt x="221" y="468"/>
                  </a:lnTo>
                  <a:lnTo>
                    <a:pt x="221" y="468"/>
                  </a:lnTo>
                  <a:lnTo>
                    <a:pt x="221" y="468"/>
                  </a:lnTo>
                  <a:lnTo>
                    <a:pt x="219" y="468"/>
                  </a:lnTo>
                  <a:lnTo>
                    <a:pt x="219" y="468"/>
                  </a:lnTo>
                  <a:lnTo>
                    <a:pt x="219" y="468"/>
                  </a:lnTo>
                  <a:lnTo>
                    <a:pt x="218" y="468"/>
                  </a:lnTo>
                  <a:lnTo>
                    <a:pt x="218" y="468"/>
                  </a:lnTo>
                  <a:lnTo>
                    <a:pt x="218" y="468"/>
                  </a:lnTo>
                  <a:lnTo>
                    <a:pt x="216" y="468"/>
                  </a:lnTo>
                  <a:lnTo>
                    <a:pt x="216" y="468"/>
                  </a:lnTo>
                  <a:lnTo>
                    <a:pt x="216" y="468"/>
                  </a:lnTo>
                  <a:lnTo>
                    <a:pt x="216" y="468"/>
                  </a:lnTo>
                  <a:lnTo>
                    <a:pt x="215" y="468"/>
                  </a:lnTo>
                  <a:lnTo>
                    <a:pt x="215" y="468"/>
                  </a:lnTo>
                  <a:lnTo>
                    <a:pt x="215" y="468"/>
                  </a:lnTo>
                  <a:lnTo>
                    <a:pt x="213" y="468"/>
                  </a:lnTo>
                  <a:lnTo>
                    <a:pt x="213" y="468"/>
                  </a:lnTo>
                  <a:lnTo>
                    <a:pt x="213" y="468"/>
                  </a:lnTo>
                  <a:lnTo>
                    <a:pt x="213" y="468"/>
                  </a:lnTo>
                  <a:lnTo>
                    <a:pt x="211" y="468"/>
                  </a:lnTo>
                  <a:lnTo>
                    <a:pt x="211" y="468"/>
                  </a:lnTo>
                  <a:lnTo>
                    <a:pt x="211" y="468"/>
                  </a:lnTo>
                  <a:lnTo>
                    <a:pt x="210" y="468"/>
                  </a:lnTo>
                  <a:lnTo>
                    <a:pt x="210" y="468"/>
                  </a:lnTo>
                  <a:lnTo>
                    <a:pt x="210" y="468"/>
                  </a:lnTo>
                  <a:lnTo>
                    <a:pt x="210" y="468"/>
                  </a:lnTo>
                  <a:lnTo>
                    <a:pt x="208" y="468"/>
                  </a:lnTo>
                  <a:lnTo>
                    <a:pt x="208" y="468"/>
                  </a:lnTo>
                  <a:lnTo>
                    <a:pt x="208" y="468"/>
                  </a:lnTo>
                  <a:lnTo>
                    <a:pt x="206" y="468"/>
                  </a:lnTo>
                  <a:lnTo>
                    <a:pt x="206" y="468"/>
                  </a:lnTo>
                  <a:lnTo>
                    <a:pt x="206" y="468"/>
                  </a:lnTo>
                  <a:lnTo>
                    <a:pt x="205" y="468"/>
                  </a:lnTo>
                  <a:lnTo>
                    <a:pt x="205" y="468"/>
                  </a:lnTo>
                  <a:lnTo>
                    <a:pt x="205" y="468"/>
                  </a:lnTo>
                  <a:lnTo>
                    <a:pt x="205" y="468"/>
                  </a:lnTo>
                  <a:lnTo>
                    <a:pt x="203" y="468"/>
                  </a:lnTo>
                  <a:lnTo>
                    <a:pt x="203" y="468"/>
                  </a:lnTo>
                  <a:lnTo>
                    <a:pt x="203" y="468"/>
                  </a:lnTo>
                  <a:lnTo>
                    <a:pt x="202" y="468"/>
                  </a:lnTo>
                  <a:lnTo>
                    <a:pt x="202" y="468"/>
                  </a:lnTo>
                  <a:lnTo>
                    <a:pt x="202" y="468"/>
                  </a:lnTo>
                  <a:lnTo>
                    <a:pt x="202" y="468"/>
                  </a:lnTo>
                  <a:lnTo>
                    <a:pt x="200" y="468"/>
                  </a:lnTo>
                  <a:lnTo>
                    <a:pt x="200" y="468"/>
                  </a:lnTo>
                  <a:lnTo>
                    <a:pt x="200" y="468"/>
                  </a:lnTo>
                  <a:lnTo>
                    <a:pt x="198" y="468"/>
                  </a:lnTo>
                  <a:lnTo>
                    <a:pt x="198" y="468"/>
                  </a:lnTo>
                  <a:lnTo>
                    <a:pt x="198" y="468"/>
                  </a:lnTo>
                  <a:lnTo>
                    <a:pt x="198" y="468"/>
                  </a:lnTo>
                  <a:lnTo>
                    <a:pt x="197" y="468"/>
                  </a:lnTo>
                  <a:lnTo>
                    <a:pt x="197" y="468"/>
                  </a:lnTo>
                  <a:lnTo>
                    <a:pt x="197" y="468"/>
                  </a:lnTo>
                  <a:lnTo>
                    <a:pt x="195" y="468"/>
                  </a:lnTo>
                  <a:lnTo>
                    <a:pt x="195" y="468"/>
                  </a:lnTo>
                  <a:lnTo>
                    <a:pt x="195" y="468"/>
                  </a:lnTo>
                  <a:lnTo>
                    <a:pt x="193" y="468"/>
                  </a:lnTo>
                  <a:lnTo>
                    <a:pt x="193" y="468"/>
                  </a:lnTo>
                  <a:lnTo>
                    <a:pt x="193" y="468"/>
                  </a:lnTo>
                  <a:lnTo>
                    <a:pt x="193" y="468"/>
                  </a:lnTo>
                  <a:lnTo>
                    <a:pt x="192" y="468"/>
                  </a:lnTo>
                  <a:lnTo>
                    <a:pt x="192" y="468"/>
                  </a:lnTo>
                  <a:lnTo>
                    <a:pt x="192" y="468"/>
                  </a:lnTo>
                  <a:lnTo>
                    <a:pt x="190" y="468"/>
                  </a:lnTo>
                  <a:lnTo>
                    <a:pt x="190" y="468"/>
                  </a:lnTo>
                  <a:lnTo>
                    <a:pt x="190" y="468"/>
                  </a:lnTo>
                  <a:lnTo>
                    <a:pt x="190" y="468"/>
                  </a:lnTo>
                  <a:lnTo>
                    <a:pt x="189" y="468"/>
                  </a:lnTo>
                  <a:lnTo>
                    <a:pt x="189" y="468"/>
                  </a:lnTo>
                  <a:lnTo>
                    <a:pt x="189" y="468"/>
                  </a:lnTo>
                  <a:lnTo>
                    <a:pt x="187" y="468"/>
                  </a:lnTo>
                  <a:lnTo>
                    <a:pt x="187" y="468"/>
                  </a:lnTo>
                  <a:lnTo>
                    <a:pt x="187" y="468"/>
                  </a:lnTo>
                  <a:lnTo>
                    <a:pt x="185" y="468"/>
                  </a:lnTo>
                  <a:lnTo>
                    <a:pt x="185" y="468"/>
                  </a:lnTo>
                  <a:lnTo>
                    <a:pt x="185" y="468"/>
                  </a:lnTo>
                  <a:lnTo>
                    <a:pt x="185" y="468"/>
                  </a:lnTo>
                  <a:lnTo>
                    <a:pt x="184" y="468"/>
                  </a:lnTo>
                  <a:lnTo>
                    <a:pt x="184" y="468"/>
                  </a:lnTo>
                  <a:lnTo>
                    <a:pt x="184" y="468"/>
                  </a:lnTo>
                  <a:lnTo>
                    <a:pt x="182" y="468"/>
                  </a:lnTo>
                  <a:lnTo>
                    <a:pt x="182" y="468"/>
                  </a:lnTo>
                  <a:lnTo>
                    <a:pt x="182" y="468"/>
                  </a:lnTo>
                  <a:lnTo>
                    <a:pt x="182" y="468"/>
                  </a:lnTo>
                  <a:lnTo>
                    <a:pt x="180" y="468"/>
                  </a:lnTo>
                  <a:lnTo>
                    <a:pt x="180" y="468"/>
                  </a:lnTo>
                  <a:lnTo>
                    <a:pt x="180" y="468"/>
                  </a:lnTo>
                  <a:lnTo>
                    <a:pt x="179" y="468"/>
                  </a:lnTo>
                  <a:lnTo>
                    <a:pt x="179" y="468"/>
                  </a:lnTo>
                  <a:lnTo>
                    <a:pt x="179" y="468"/>
                  </a:lnTo>
                  <a:lnTo>
                    <a:pt x="179" y="468"/>
                  </a:lnTo>
                  <a:lnTo>
                    <a:pt x="177" y="468"/>
                  </a:lnTo>
                  <a:lnTo>
                    <a:pt x="177" y="468"/>
                  </a:lnTo>
                  <a:lnTo>
                    <a:pt x="177" y="468"/>
                  </a:lnTo>
                  <a:lnTo>
                    <a:pt x="175" y="468"/>
                  </a:lnTo>
                  <a:lnTo>
                    <a:pt x="175" y="468"/>
                  </a:lnTo>
                  <a:lnTo>
                    <a:pt x="175" y="468"/>
                  </a:lnTo>
                  <a:lnTo>
                    <a:pt x="174" y="468"/>
                  </a:lnTo>
                  <a:lnTo>
                    <a:pt x="174" y="468"/>
                  </a:lnTo>
                  <a:lnTo>
                    <a:pt x="174" y="468"/>
                  </a:lnTo>
                  <a:lnTo>
                    <a:pt x="174" y="468"/>
                  </a:lnTo>
                  <a:lnTo>
                    <a:pt x="172" y="468"/>
                  </a:lnTo>
                  <a:lnTo>
                    <a:pt x="172" y="468"/>
                  </a:lnTo>
                  <a:lnTo>
                    <a:pt x="172" y="468"/>
                  </a:lnTo>
                  <a:lnTo>
                    <a:pt x="171" y="468"/>
                  </a:lnTo>
                  <a:lnTo>
                    <a:pt x="171" y="468"/>
                  </a:lnTo>
                  <a:lnTo>
                    <a:pt x="171" y="468"/>
                  </a:lnTo>
                  <a:lnTo>
                    <a:pt x="171" y="468"/>
                  </a:lnTo>
                  <a:lnTo>
                    <a:pt x="169" y="468"/>
                  </a:lnTo>
                  <a:lnTo>
                    <a:pt x="169" y="468"/>
                  </a:lnTo>
                  <a:lnTo>
                    <a:pt x="169" y="468"/>
                  </a:lnTo>
                  <a:lnTo>
                    <a:pt x="167" y="468"/>
                  </a:lnTo>
                  <a:lnTo>
                    <a:pt x="167" y="468"/>
                  </a:lnTo>
                  <a:lnTo>
                    <a:pt x="167" y="468"/>
                  </a:lnTo>
                  <a:lnTo>
                    <a:pt x="167" y="468"/>
                  </a:lnTo>
                  <a:lnTo>
                    <a:pt x="166" y="468"/>
                  </a:lnTo>
                  <a:lnTo>
                    <a:pt x="166" y="468"/>
                  </a:lnTo>
                  <a:lnTo>
                    <a:pt x="166" y="468"/>
                  </a:lnTo>
                  <a:lnTo>
                    <a:pt x="164" y="468"/>
                  </a:lnTo>
                  <a:lnTo>
                    <a:pt x="164" y="468"/>
                  </a:lnTo>
                  <a:lnTo>
                    <a:pt x="164" y="468"/>
                  </a:lnTo>
                  <a:lnTo>
                    <a:pt x="162" y="468"/>
                  </a:lnTo>
                  <a:lnTo>
                    <a:pt x="162" y="468"/>
                  </a:lnTo>
                  <a:lnTo>
                    <a:pt x="162" y="468"/>
                  </a:lnTo>
                  <a:lnTo>
                    <a:pt x="162" y="468"/>
                  </a:lnTo>
                  <a:lnTo>
                    <a:pt x="161" y="468"/>
                  </a:lnTo>
                  <a:lnTo>
                    <a:pt x="161" y="468"/>
                  </a:lnTo>
                  <a:lnTo>
                    <a:pt x="161" y="468"/>
                  </a:lnTo>
                  <a:lnTo>
                    <a:pt x="159" y="468"/>
                  </a:lnTo>
                  <a:lnTo>
                    <a:pt x="159" y="468"/>
                  </a:lnTo>
                  <a:lnTo>
                    <a:pt x="159" y="468"/>
                  </a:lnTo>
                  <a:lnTo>
                    <a:pt x="159" y="468"/>
                  </a:lnTo>
                  <a:lnTo>
                    <a:pt x="158" y="468"/>
                  </a:lnTo>
                  <a:lnTo>
                    <a:pt x="158" y="468"/>
                  </a:lnTo>
                  <a:lnTo>
                    <a:pt x="158" y="468"/>
                  </a:lnTo>
                  <a:lnTo>
                    <a:pt x="156" y="468"/>
                  </a:lnTo>
                  <a:lnTo>
                    <a:pt x="156" y="468"/>
                  </a:lnTo>
                  <a:lnTo>
                    <a:pt x="156" y="468"/>
                  </a:lnTo>
                  <a:lnTo>
                    <a:pt x="154" y="468"/>
                  </a:lnTo>
                  <a:lnTo>
                    <a:pt x="154" y="468"/>
                  </a:lnTo>
                  <a:lnTo>
                    <a:pt x="154" y="468"/>
                  </a:lnTo>
                  <a:lnTo>
                    <a:pt x="154" y="468"/>
                  </a:lnTo>
                  <a:lnTo>
                    <a:pt x="153" y="468"/>
                  </a:lnTo>
                  <a:lnTo>
                    <a:pt x="153" y="468"/>
                  </a:lnTo>
                  <a:lnTo>
                    <a:pt x="153" y="468"/>
                  </a:lnTo>
                  <a:lnTo>
                    <a:pt x="151" y="468"/>
                  </a:lnTo>
                  <a:lnTo>
                    <a:pt x="151" y="468"/>
                  </a:lnTo>
                  <a:lnTo>
                    <a:pt x="151" y="468"/>
                  </a:lnTo>
                  <a:lnTo>
                    <a:pt x="151" y="468"/>
                  </a:lnTo>
                  <a:lnTo>
                    <a:pt x="149" y="468"/>
                  </a:lnTo>
                  <a:lnTo>
                    <a:pt x="149" y="468"/>
                  </a:lnTo>
                  <a:lnTo>
                    <a:pt x="149" y="468"/>
                  </a:lnTo>
                  <a:lnTo>
                    <a:pt x="148" y="468"/>
                  </a:lnTo>
                  <a:lnTo>
                    <a:pt x="148" y="468"/>
                  </a:lnTo>
                  <a:lnTo>
                    <a:pt x="148" y="468"/>
                  </a:lnTo>
                  <a:lnTo>
                    <a:pt x="148" y="468"/>
                  </a:lnTo>
                  <a:lnTo>
                    <a:pt x="146" y="468"/>
                  </a:lnTo>
                  <a:lnTo>
                    <a:pt x="146" y="468"/>
                  </a:lnTo>
                  <a:lnTo>
                    <a:pt x="146" y="468"/>
                  </a:lnTo>
                  <a:lnTo>
                    <a:pt x="145" y="468"/>
                  </a:lnTo>
                  <a:lnTo>
                    <a:pt x="145" y="468"/>
                  </a:lnTo>
                  <a:lnTo>
                    <a:pt x="145" y="468"/>
                  </a:lnTo>
                  <a:lnTo>
                    <a:pt x="143" y="468"/>
                  </a:lnTo>
                  <a:lnTo>
                    <a:pt x="143" y="468"/>
                  </a:lnTo>
                  <a:lnTo>
                    <a:pt x="143" y="468"/>
                  </a:lnTo>
                  <a:lnTo>
                    <a:pt x="143" y="468"/>
                  </a:lnTo>
                  <a:lnTo>
                    <a:pt x="141" y="468"/>
                  </a:lnTo>
                  <a:lnTo>
                    <a:pt x="141" y="468"/>
                  </a:lnTo>
                  <a:lnTo>
                    <a:pt x="141" y="468"/>
                  </a:lnTo>
                  <a:lnTo>
                    <a:pt x="140" y="468"/>
                  </a:lnTo>
                  <a:lnTo>
                    <a:pt x="140" y="468"/>
                  </a:lnTo>
                  <a:lnTo>
                    <a:pt x="140" y="468"/>
                  </a:lnTo>
                  <a:lnTo>
                    <a:pt x="140" y="468"/>
                  </a:lnTo>
                  <a:lnTo>
                    <a:pt x="138" y="468"/>
                  </a:lnTo>
                  <a:lnTo>
                    <a:pt x="138" y="468"/>
                  </a:lnTo>
                  <a:lnTo>
                    <a:pt x="138" y="468"/>
                  </a:lnTo>
                  <a:lnTo>
                    <a:pt x="136" y="468"/>
                  </a:lnTo>
                  <a:lnTo>
                    <a:pt x="136" y="468"/>
                  </a:lnTo>
                  <a:lnTo>
                    <a:pt x="136" y="468"/>
                  </a:lnTo>
                  <a:lnTo>
                    <a:pt x="136" y="468"/>
                  </a:lnTo>
                  <a:lnTo>
                    <a:pt x="135" y="468"/>
                  </a:lnTo>
                  <a:lnTo>
                    <a:pt x="135" y="468"/>
                  </a:lnTo>
                  <a:lnTo>
                    <a:pt x="135" y="468"/>
                  </a:lnTo>
                  <a:lnTo>
                    <a:pt x="133" y="468"/>
                  </a:lnTo>
                  <a:lnTo>
                    <a:pt x="133" y="468"/>
                  </a:lnTo>
                  <a:lnTo>
                    <a:pt x="133" y="468"/>
                  </a:lnTo>
                  <a:lnTo>
                    <a:pt x="132" y="468"/>
                  </a:lnTo>
                  <a:lnTo>
                    <a:pt x="132" y="468"/>
                  </a:lnTo>
                  <a:lnTo>
                    <a:pt x="132" y="468"/>
                  </a:lnTo>
                  <a:lnTo>
                    <a:pt x="132" y="468"/>
                  </a:lnTo>
                  <a:lnTo>
                    <a:pt x="130" y="468"/>
                  </a:lnTo>
                  <a:lnTo>
                    <a:pt x="130" y="468"/>
                  </a:lnTo>
                  <a:lnTo>
                    <a:pt x="130" y="468"/>
                  </a:lnTo>
                  <a:lnTo>
                    <a:pt x="128" y="468"/>
                  </a:lnTo>
                  <a:lnTo>
                    <a:pt x="128" y="468"/>
                  </a:lnTo>
                  <a:lnTo>
                    <a:pt x="128" y="468"/>
                  </a:lnTo>
                  <a:lnTo>
                    <a:pt x="128" y="468"/>
                  </a:lnTo>
                  <a:lnTo>
                    <a:pt x="127" y="468"/>
                  </a:lnTo>
                  <a:lnTo>
                    <a:pt x="127" y="468"/>
                  </a:lnTo>
                  <a:lnTo>
                    <a:pt x="127" y="468"/>
                  </a:lnTo>
                  <a:lnTo>
                    <a:pt x="125" y="468"/>
                  </a:lnTo>
                  <a:lnTo>
                    <a:pt x="125" y="468"/>
                  </a:lnTo>
                  <a:lnTo>
                    <a:pt x="125" y="468"/>
                  </a:lnTo>
                  <a:lnTo>
                    <a:pt x="125" y="468"/>
                  </a:lnTo>
                  <a:lnTo>
                    <a:pt x="123" y="468"/>
                  </a:lnTo>
                  <a:lnTo>
                    <a:pt x="123" y="468"/>
                  </a:lnTo>
                  <a:lnTo>
                    <a:pt x="123" y="468"/>
                  </a:lnTo>
                  <a:lnTo>
                    <a:pt x="122" y="468"/>
                  </a:lnTo>
                  <a:lnTo>
                    <a:pt x="122" y="468"/>
                  </a:lnTo>
                  <a:lnTo>
                    <a:pt x="122" y="468"/>
                  </a:lnTo>
                  <a:lnTo>
                    <a:pt x="120" y="468"/>
                  </a:lnTo>
                  <a:lnTo>
                    <a:pt x="120" y="468"/>
                  </a:lnTo>
                  <a:lnTo>
                    <a:pt x="120" y="468"/>
                  </a:lnTo>
                  <a:lnTo>
                    <a:pt x="120" y="468"/>
                  </a:lnTo>
                  <a:lnTo>
                    <a:pt x="119" y="468"/>
                  </a:lnTo>
                  <a:lnTo>
                    <a:pt x="119" y="468"/>
                  </a:lnTo>
                  <a:lnTo>
                    <a:pt x="119" y="468"/>
                  </a:lnTo>
                  <a:lnTo>
                    <a:pt x="117" y="468"/>
                  </a:lnTo>
                  <a:lnTo>
                    <a:pt x="117" y="468"/>
                  </a:lnTo>
                  <a:lnTo>
                    <a:pt x="117" y="468"/>
                  </a:lnTo>
                  <a:lnTo>
                    <a:pt x="117" y="468"/>
                  </a:lnTo>
                  <a:lnTo>
                    <a:pt x="115" y="468"/>
                  </a:lnTo>
                  <a:lnTo>
                    <a:pt x="115" y="468"/>
                  </a:lnTo>
                  <a:lnTo>
                    <a:pt x="115" y="468"/>
                  </a:lnTo>
                  <a:lnTo>
                    <a:pt x="114" y="468"/>
                  </a:lnTo>
                  <a:lnTo>
                    <a:pt x="114" y="468"/>
                  </a:lnTo>
                  <a:lnTo>
                    <a:pt x="114" y="468"/>
                  </a:lnTo>
                  <a:lnTo>
                    <a:pt x="112" y="468"/>
                  </a:lnTo>
                  <a:lnTo>
                    <a:pt x="112" y="468"/>
                  </a:lnTo>
                  <a:lnTo>
                    <a:pt x="112" y="468"/>
                  </a:lnTo>
                  <a:lnTo>
                    <a:pt x="112" y="468"/>
                  </a:lnTo>
                  <a:lnTo>
                    <a:pt x="110" y="468"/>
                  </a:lnTo>
                  <a:lnTo>
                    <a:pt x="110" y="468"/>
                  </a:lnTo>
                  <a:lnTo>
                    <a:pt x="110" y="468"/>
                  </a:lnTo>
                  <a:lnTo>
                    <a:pt x="109" y="468"/>
                  </a:lnTo>
                  <a:lnTo>
                    <a:pt x="109" y="468"/>
                  </a:lnTo>
                  <a:lnTo>
                    <a:pt x="109" y="468"/>
                  </a:lnTo>
                  <a:lnTo>
                    <a:pt x="109" y="468"/>
                  </a:lnTo>
                  <a:lnTo>
                    <a:pt x="107" y="468"/>
                  </a:lnTo>
                  <a:lnTo>
                    <a:pt x="107" y="468"/>
                  </a:lnTo>
                  <a:lnTo>
                    <a:pt x="107" y="468"/>
                  </a:lnTo>
                  <a:lnTo>
                    <a:pt x="106" y="468"/>
                  </a:lnTo>
                  <a:lnTo>
                    <a:pt x="106" y="468"/>
                  </a:lnTo>
                  <a:lnTo>
                    <a:pt x="106" y="468"/>
                  </a:lnTo>
                  <a:lnTo>
                    <a:pt x="106" y="468"/>
                  </a:lnTo>
                  <a:lnTo>
                    <a:pt x="104" y="468"/>
                  </a:lnTo>
                  <a:lnTo>
                    <a:pt x="104" y="468"/>
                  </a:lnTo>
                  <a:lnTo>
                    <a:pt x="104" y="468"/>
                  </a:lnTo>
                  <a:lnTo>
                    <a:pt x="102" y="468"/>
                  </a:lnTo>
                  <a:lnTo>
                    <a:pt x="102" y="468"/>
                  </a:lnTo>
                  <a:lnTo>
                    <a:pt x="102" y="468"/>
                  </a:lnTo>
                  <a:lnTo>
                    <a:pt x="101" y="468"/>
                  </a:lnTo>
                  <a:lnTo>
                    <a:pt x="101" y="468"/>
                  </a:lnTo>
                  <a:lnTo>
                    <a:pt x="101" y="468"/>
                  </a:lnTo>
                  <a:lnTo>
                    <a:pt x="101" y="468"/>
                  </a:lnTo>
                  <a:lnTo>
                    <a:pt x="99" y="468"/>
                  </a:lnTo>
                  <a:lnTo>
                    <a:pt x="99" y="468"/>
                  </a:lnTo>
                  <a:lnTo>
                    <a:pt x="99" y="468"/>
                  </a:lnTo>
                  <a:lnTo>
                    <a:pt x="97" y="468"/>
                  </a:lnTo>
                  <a:lnTo>
                    <a:pt x="97" y="468"/>
                  </a:lnTo>
                  <a:lnTo>
                    <a:pt x="97" y="468"/>
                  </a:lnTo>
                  <a:lnTo>
                    <a:pt x="97" y="468"/>
                  </a:lnTo>
                  <a:lnTo>
                    <a:pt x="96" y="468"/>
                  </a:lnTo>
                  <a:lnTo>
                    <a:pt x="96" y="468"/>
                  </a:lnTo>
                  <a:lnTo>
                    <a:pt x="96" y="468"/>
                  </a:lnTo>
                  <a:lnTo>
                    <a:pt x="94" y="468"/>
                  </a:lnTo>
                  <a:lnTo>
                    <a:pt x="94" y="468"/>
                  </a:lnTo>
                  <a:lnTo>
                    <a:pt x="94" y="468"/>
                  </a:lnTo>
                  <a:lnTo>
                    <a:pt x="94" y="468"/>
                  </a:lnTo>
                  <a:lnTo>
                    <a:pt x="92" y="468"/>
                  </a:lnTo>
                  <a:lnTo>
                    <a:pt x="92" y="468"/>
                  </a:lnTo>
                  <a:lnTo>
                    <a:pt x="92" y="468"/>
                  </a:lnTo>
                  <a:lnTo>
                    <a:pt x="91" y="468"/>
                  </a:lnTo>
                  <a:lnTo>
                    <a:pt x="91" y="468"/>
                  </a:lnTo>
                  <a:lnTo>
                    <a:pt x="91" y="468"/>
                  </a:lnTo>
                  <a:lnTo>
                    <a:pt x="89" y="468"/>
                  </a:lnTo>
                  <a:lnTo>
                    <a:pt x="89" y="468"/>
                  </a:lnTo>
                  <a:lnTo>
                    <a:pt x="89" y="468"/>
                  </a:lnTo>
                  <a:lnTo>
                    <a:pt x="89" y="468"/>
                  </a:lnTo>
                  <a:lnTo>
                    <a:pt x="88" y="468"/>
                  </a:lnTo>
                  <a:lnTo>
                    <a:pt x="88" y="468"/>
                  </a:lnTo>
                  <a:lnTo>
                    <a:pt x="88" y="468"/>
                  </a:lnTo>
                  <a:lnTo>
                    <a:pt x="86" y="468"/>
                  </a:lnTo>
                  <a:lnTo>
                    <a:pt x="86" y="468"/>
                  </a:lnTo>
                  <a:lnTo>
                    <a:pt x="86" y="468"/>
                  </a:lnTo>
                  <a:lnTo>
                    <a:pt x="86" y="468"/>
                  </a:lnTo>
                  <a:lnTo>
                    <a:pt x="84" y="468"/>
                  </a:lnTo>
                  <a:lnTo>
                    <a:pt x="84" y="468"/>
                  </a:lnTo>
                  <a:lnTo>
                    <a:pt x="84" y="468"/>
                  </a:lnTo>
                  <a:lnTo>
                    <a:pt x="83" y="468"/>
                  </a:lnTo>
                  <a:lnTo>
                    <a:pt x="83" y="468"/>
                  </a:lnTo>
                  <a:lnTo>
                    <a:pt x="83" y="468"/>
                  </a:lnTo>
                  <a:lnTo>
                    <a:pt x="81" y="468"/>
                  </a:lnTo>
                  <a:lnTo>
                    <a:pt x="81" y="468"/>
                  </a:lnTo>
                  <a:lnTo>
                    <a:pt x="81" y="468"/>
                  </a:lnTo>
                  <a:lnTo>
                    <a:pt x="81" y="468"/>
                  </a:lnTo>
                  <a:lnTo>
                    <a:pt x="79" y="468"/>
                  </a:lnTo>
                  <a:lnTo>
                    <a:pt x="79" y="468"/>
                  </a:lnTo>
                  <a:lnTo>
                    <a:pt x="79" y="468"/>
                  </a:lnTo>
                  <a:lnTo>
                    <a:pt x="78" y="468"/>
                  </a:lnTo>
                  <a:lnTo>
                    <a:pt x="78" y="468"/>
                  </a:lnTo>
                  <a:lnTo>
                    <a:pt x="78" y="468"/>
                  </a:lnTo>
                  <a:lnTo>
                    <a:pt x="78" y="468"/>
                  </a:lnTo>
                  <a:lnTo>
                    <a:pt x="76" y="468"/>
                  </a:lnTo>
                  <a:lnTo>
                    <a:pt x="76" y="468"/>
                  </a:lnTo>
                  <a:lnTo>
                    <a:pt x="76" y="468"/>
                  </a:lnTo>
                  <a:lnTo>
                    <a:pt x="75" y="468"/>
                  </a:lnTo>
                  <a:lnTo>
                    <a:pt x="75" y="468"/>
                  </a:lnTo>
                  <a:lnTo>
                    <a:pt x="75" y="468"/>
                  </a:lnTo>
                  <a:lnTo>
                    <a:pt x="75" y="468"/>
                  </a:lnTo>
                  <a:lnTo>
                    <a:pt x="73" y="468"/>
                  </a:lnTo>
                  <a:lnTo>
                    <a:pt x="73" y="468"/>
                  </a:lnTo>
                  <a:lnTo>
                    <a:pt x="73" y="468"/>
                  </a:lnTo>
                  <a:lnTo>
                    <a:pt x="71" y="468"/>
                  </a:lnTo>
                  <a:lnTo>
                    <a:pt x="71" y="468"/>
                  </a:lnTo>
                  <a:lnTo>
                    <a:pt x="71" y="468"/>
                  </a:lnTo>
                  <a:lnTo>
                    <a:pt x="70" y="468"/>
                  </a:lnTo>
                  <a:lnTo>
                    <a:pt x="70" y="468"/>
                  </a:lnTo>
                  <a:lnTo>
                    <a:pt x="70" y="468"/>
                  </a:lnTo>
                  <a:lnTo>
                    <a:pt x="70" y="468"/>
                  </a:lnTo>
                  <a:lnTo>
                    <a:pt x="68" y="468"/>
                  </a:lnTo>
                  <a:lnTo>
                    <a:pt x="68" y="468"/>
                  </a:lnTo>
                  <a:lnTo>
                    <a:pt x="68" y="468"/>
                  </a:lnTo>
                  <a:lnTo>
                    <a:pt x="66" y="468"/>
                  </a:lnTo>
                  <a:lnTo>
                    <a:pt x="66" y="468"/>
                  </a:lnTo>
                  <a:lnTo>
                    <a:pt x="66" y="468"/>
                  </a:lnTo>
                  <a:lnTo>
                    <a:pt x="66" y="468"/>
                  </a:lnTo>
                  <a:lnTo>
                    <a:pt x="65" y="468"/>
                  </a:lnTo>
                  <a:lnTo>
                    <a:pt x="65" y="468"/>
                  </a:lnTo>
                  <a:lnTo>
                    <a:pt x="65" y="468"/>
                  </a:lnTo>
                  <a:lnTo>
                    <a:pt x="63" y="468"/>
                  </a:lnTo>
                  <a:lnTo>
                    <a:pt x="63" y="468"/>
                  </a:lnTo>
                  <a:lnTo>
                    <a:pt x="63" y="468"/>
                  </a:lnTo>
                  <a:lnTo>
                    <a:pt x="63" y="468"/>
                  </a:lnTo>
                  <a:lnTo>
                    <a:pt x="62" y="468"/>
                  </a:lnTo>
                  <a:lnTo>
                    <a:pt x="62" y="468"/>
                  </a:lnTo>
                  <a:lnTo>
                    <a:pt x="62" y="468"/>
                  </a:lnTo>
                  <a:lnTo>
                    <a:pt x="60" y="468"/>
                  </a:lnTo>
                  <a:lnTo>
                    <a:pt x="60" y="468"/>
                  </a:lnTo>
                  <a:lnTo>
                    <a:pt x="60" y="468"/>
                  </a:lnTo>
                  <a:lnTo>
                    <a:pt x="58" y="468"/>
                  </a:lnTo>
                  <a:lnTo>
                    <a:pt x="58" y="468"/>
                  </a:lnTo>
                  <a:lnTo>
                    <a:pt x="58" y="468"/>
                  </a:lnTo>
                  <a:lnTo>
                    <a:pt x="58" y="468"/>
                  </a:lnTo>
                  <a:lnTo>
                    <a:pt x="57" y="468"/>
                  </a:lnTo>
                  <a:lnTo>
                    <a:pt x="57" y="468"/>
                  </a:lnTo>
                  <a:lnTo>
                    <a:pt x="57" y="468"/>
                  </a:lnTo>
                  <a:lnTo>
                    <a:pt x="55" y="468"/>
                  </a:lnTo>
                  <a:lnTo>
                    <a:pt x="55" y="468"/>
                  </a:lnTo>
                  <a:lnTo>
                    <a:pt x="55" y="468"/>
                  </a:lnTo>
                  <a:lnTo>
                    <a:pt x="55" y="468"/>
                  </a:lnTo>
                  <a:lnTo>
                    <a:pt x="53" y="468"/>
                  </a:lnTo>
                  <a:lnTo>
                    <a:pt x="53" y="468"/>
                  </a:lnTo>
                  <a:lnTo>
                    <a:pt x="53" y="468"/>
                  </a:lnTo>
                  <a:lnTo>
                    <a:pt x="52" y="468"/>
                  </a:lnTo>
                  <a:lnTo>
                    <a:pt x="52" y="468"/>
                  </a:lnTo>
                  <a:lnTo>
                    <a:pt x="52" y="468"/>
                  </a:lnTo>
                  <a:lnTo>
                    <a:pt x="50" y="468"/>
                  </a:lnTo>
                  <a:lnTo>
                    <a:pt x="50" y="468"/>
                  </a:lnTo>
                  <a:lnTo>
                    <a:pt x="50" y="468"/>
                  </a:lnTo>
                  <a:lnTo>
                    <a:pt x="50" y="468"/>
                  </a:lnTo>
                  <a:lnTo>
                    <a:pt x="49" y="468"/>
                  </a:lnTo>
                  <a:lnTo>
                    <a:pt x="49" y="468"/>
                  </a:lnTo>
                  <a:lnTo>
                    <a:pt x="49" y="468"/>
                  </a:lnTo>
                  <a:lnTo>
                    <a:pt x="47" y="468"/>
                  </a:lnTo>
                  <a:lnTo>
                    <a:pt x="47" y="468"/>
                  </a:lnTo>
                  <a:lnTo>
                    <a:pt x="47" y="468"/>
                  </a:lnTo>
                  <a:lnTo>
                    <a:pt x="47" y="468"/>
                  </a:lnTo>
                  <a:lnTo>
                    <a:pt x="45" y="468"/>
                  </a:lnTo>
                  <a:lnTo>
                    <a:pt x="45" y="468"/>
                  </a:lnTo>
                  <a:lnTo>
                    <a:pt x="45" y="468"/>
                  </a:lnTo>
                  <a:lnTo>
                    <a:pt x="44" y="468"/>
                  </a:lnTo>
                  <a:lnTo>
                    <a:pt x="44" y="468"/>
                  </a:lnTo>
                  <a:lnTo>
                    <a:pt x="44" y="468"/>
                  </a:lnTo>
                  <a:lnTo>
                    <a:pt x="44" y="468"/>
                  </a:lnTo>
                  <a:lnTo>
                    <a:pt x="42" y="468"/>
                  </a:lnTo>
                  <a:lnTo>
                    <a:pt x="42" y="468"/>
                  </a:lnTo>
                  <a:lnTo>
                    <a:pt x="42" y="468"/>
                  </a:lnTo>
                  <a:lnTo>
                    <a:pt x="40" y="468"/>
                  </a:lnTo>
                  <a:lnTo>
                    <a:pt x="40" y="468"/>
                  </a:lnTo>
                  <a:lnTo>
                    <a:pt x="40" y="468"/>
                  </a:lnTo>
                  <a:lnTo>
                    <a:pt x="39" y="468"/>
                  </a:lnTo>
                  <a:lnTo>
                    <a:pt x="39" y="468"/>
                  </a:lnTo>
                  <a:lnTo>
                    <a:pt x="39" y="468"/>
                  </a:lnTo>
                  <a:lnTo>
                    <a:pt x="39" y="468"/>
                  </a:lnTo>
                  <a:lnTo>
                    <a:pt x="37" y="468"/>
                  </a:lnTo>
                  <a:lnTo>
                    <a:pt x="37" y="468"/>
                  </a:lnTo>
                  <a:lnTo>
                    <a:pt x="37" y="468"/>
                  </a:lnTo>
                  <a:lnTo>
                    <a:pt x="36" y="468"/>
                  </a:lnTo>
                  <a:lnTo>
                    <a:pt x="36" y="468"/>
                  </a:lnTo>
                  <a:lnTo>
                    <a:pt x="36" y="468"/>
                  </a:lnTo>
                  <a:lnTo>
                    <a:pt x="36" y="468"/>
                  </a:lnTo>
                  <a:lnTo>
                    <a:pt x="34" y="468"/>
                  </a:lnTo>
                  <a:lnTo>
                    <a:pt x="34" y="468"/>
                  </a:lnTo>
                  <a:lnTo>
                    <a:pt x="34" y="468"/>
                  </a:lnTo>
                  <a:lnTo>
                    <a:pt x="32" y="468"/>
                  </a:lnTo>
                  <a:lnTo>
                    <a:pt x="32" y="468"/>
                  </a:lnTo>
                  <a:lnTo>
                    <a:pt x="32" y="468"/>
                  </a:lnTo>
                  <a:lnTo>
                    <a:pt x="32" y="468"/>
                  </a:lnTo>
                  <a:lnTo>
                    <a:pt x="31" y="468"/>
                  </a:lnTo>
                  <a:lnTo>
                    <a:pt x="31" y="468"/>
                  </a:lnTo>
                  <a:lnTo>
                    <a:pt x="31" y="468"/>
                  </a:lnTo>
                  <a:lnTo>
                    <a:pt x="29" y="468"/>
                  </a:lnTo>
                  <a:lnTo>
                    <a:pt x="29" y="468"/>
                  </a:lnTo>
                  <a:lnTo>
                    <a:pt x="29" y="468"/>
                  </a:lnTo>
                  <a:lnTo>
                    <a:pt x="27" y="468"/>
                  </a:lnTo>
                  <a:lnTo>
                    <a:pt x="27" y="468"/>
                  </a:lnTo>
                  <a:lnTo>
                    <a:pt x="27" y="468"/>
                  </a:lnTo>
                  <a:lnTo>
                    <a:pt x="27" y="468"/>
                  </a:lnTo>
                  <a:lnTo>
                    <a:pt x="26" y="468"/>
                  </a:lnTo>
                  <a:lnTo>
                    <a:pt x="26" y="468"/>
                  </a:lnTo>
                  <a:lnTo>
                    <a:pt x="26" y="468"/>
                  </a:lnTo>
                  <a:lnTo>
                    <a:pt x="24" y="468"/>
                  </a:lnTo>
                  <a:lnTo>
                    <a:pt x="24" y="468"/>
                  </a:lnTo>
                  <a:lnTo>
                    <a:pt x="24" y="468"/>
                  </a:lnTo>
                  <a:lnTo>
                    <a:pt x="24" y="468"/>
                  </a:lnTo>
                  <a:lnTo>
                    <a:pt x="23" y="468"/>
                  </a:lnTo>
                  <a:lnTo>
                    <a:pt x="23" y="468"/>
                  </a:lnTo>
                  <a:lnTo>
                    <a:pt x="23" y="468"/>
                  </a:lnTo>
                  <a:lnTo>
                    <a:pt x="21" y="468"/>
                  </a:lnTo>
                  <a:lnTo>
                    <a:pt x="21" y="468"/>
                  </a:lnTo>
                  <a:lnTo>
                    <a:pt x="21" y="468"/>
                  </a:lnTo>
                  <a:lnTo>
                    <a:pt x="19" y="468"/>
                  </a:lnTo>
                  <a:lnTo>
                    <a:pt x="19" y="468"/>
                  </a:lnTo>
                  <a:lnTo>
                    <a:pt x="19" y="468"/>
                  </a:lnTo>
                  <a:lnTo>
                    <a:pt x="19" y="468"/>
                  </a:lnTo>
                  <a:lnTo>
                    <a:pt x="18" y="468"/>
                  </a:lnTo>
                  <a:lnTo>
                    <a:pt x="18" y="468"/>
                  </a:lnTo>
                  <a:lnTo>
                    <a:pt x="18" y="468"/>
                  </a:lnTo>
                  <a:lnTo>
                    <a:pt x="16" y="468"/>
                  </a:lnTo>
                  <a:lnTo>
                    <a:pt x="16" y="468"/>
                  </a:lnTo>
                  <a:lnTo>
                    <a:pt x="16" y="468"/>
                  </a:lnTo>
                  <a:lnTo>
                    <a:pt x="16" y="468"/>
                  </a:lnTo>
                  <a:lnTo>
                    <a:pt x="14" y="468"/>
                  </a:lnTo>
                  <a:lnTo>
                    <a:pt x="14" y="468"/>
                  </a:lnTo>
                  <a:lnTo>
                    <a:pt x="14" y="468"/>
                  </a:lnTo>
                  <a:lnTo>
                    <a:pt x="13" y="468"/>
                  </a:lnTo>
                  <a:lnTo>
                    <a:pt x="13" y="468"/>
                  </a:lnTo>
                  <a:lnTo>
                    <a:pt x="13" y="468"/>
                  </a:lnTo>
                  <a:lnTo>
                    <a:pt x="13" y="468"/>
                  </a:lnTo>
                  <a:lnTo>
                    <a:pt x="11" y="468"/>
                  </a:lnTo>
                  <a:lnTo>
                    <a:pt x="11" y="468"/>
                  </a:lnTo>
                  <a:lnTo>
                    <a:pt x="11" y="468"/>
                  </a:lnTo>
                  <a:lnTo>
                    <a:pt x="9" y="468"/>
                  </a:lnTo>
                  <a:lnTo>
                    <a:pt x="9" y="468"/>
                  </a:lnTo>
                  <a:lnTo>
                    <a:pt x="9" y="468"/>
                  </a:lnTo>
                  <a:lnTo>
                    <a:pt x="8" y="468"/>
                  </a:lnTo>
                  <a:lnTo>
                    <a:pt x="8" y="468"/>
                  </a:lnTo>
                  <a:lnTo>
                    <a:pt x="8" y="468"/>
                  </a:lnTo>
                  <a:lnTo>
                    <a:pt x="8" y="468"/>
                  </a:lnTo>
                  <a:lnTo>
                    <a:pt x="6" y="468"/>
                  </a:lnTo>
                  <a:lnTo>
                    <a:pt x="6" y="468"/>
                  </a:lnTo>
                  <a:lnTo>
                    <a:pt x="6" y="468"/>
                  </a:lnTo>
                  <a:lnTo>
                    <a:pt x="5" y="468"/>
                  </a:lnTo>
                  <a:lnTo>
                    <a:pt x="5" y="468"/>
                  </a:lnTo>
                  <a:lnTo>
                    <a:pt x="5" y="468"/>
                  </a:lnTo>
                  <a:lnTo>
                    <a:pt x="5" y="468"/>
                  </a:lnTo>
                  <a:lnTo>
                    <a:pt x="3" y="468"/>
                  </a:lnTo>
                  <a:lnTo>
                    <a:pt x="3" y="468"/>
                  </a:lnTo>
                  <a:lnTo>
                    <a:pt x="3" y="468"/>
                  </a:lnTo>
                  <a:lnTo>
                    <a:pt x="1" y="468"/>
                  </a:lnTo>
                  <a:lnTo>
                    <a:pt x="1" y="468"/>
                  </a:lnTo>
                  <a:lnTo>
                    <a:pt x="1" y="468"/>
                  </a:lnTo>
                  <a:lnTo>
                    <a:pt x="1" y="468"/>
                  </a:lnTo>
                  <a:lnTo>
                    <a:pt x="0" y="468"/>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897" name=""/>
            <p:cNvSpPr/>
            <p:nvPr/>
          </p:nvSpPr>
          <p:spPr>
            <a:xfrm>
              <a:off x="3629160" y="6164280"/>
              <a:ext cx="188640" cy="14400"/>
            </a:xfrm>
            <a:custGeom>
              <a:avLst/>
              <a:gdLst/>
              <a:ahLst/>
              <a:rect l="l" t="t" r="r" b="b"/>
              <a:pathLst>
                <a:path w="237" h="17">
                  <a:moveTo>
                    <a:pt x="0" y="17"/>
                  </a:moveTo>
                  <a:lnTo>
                    <a:pt x="1" y="17"/>
                  </a:lnTo>
                  <a:lnTo>
                    <a:pt x="1" y="17"/>
                  </a:lnTo>
                  <a:lnTo>
                    <a:pt x="1" y="17"/>
                  </a:lnTo>
                  <a:lnTo>
                    <a:pt x="1" y="17"/>
                  </a:lnTo>
                  <a:lnTo>
                    <a:pt x="3" y="17"/>
                  </a:lnTo>
                  <a:lnTo>
                    <a:pt x="3" y="17"/>
                  </a:lnTo>
                  <a:lnTo>
                    <a:pt x="3" y="17"/>
                  </a:lnTo>
                  <a:lnTo>
                    <a:pt x="5" y="17"/>
                  </a:lnTo>
                  <a:lnTo>
                    <a:pt x="5" y="16"/>
                  </a:lnTo>
                  <a:lnTo>
                    <a:pt x="5" y="16"/>
                  </a:lnTo>
                  <a:lnTo>
                    <a:pt x="5" y="16"/>
                  </a:lnTo>
                  <a:lnTo>
                    <a:pt x="6" y="16"/>
                  </a:lnTo>
                  <a:lnTo>
                    <a:pt x="6" y="16"/>
                  </a:lnTo>
                  <a:lnTo>
                    <a:pt x="6" y="16"/>
                  </a:lnTo>
                  <a:lnTo>
                    <a:pt x="8" y="16"/>
                  </a:lnTo>
                  <a:lnTo>
                    <a:pt x="8" y="16"/>
                  </a:lnTo>
                  <a:lnTo>
                    <a:pt x="8" y="16"/>
                  </a:lnTo>
                  <a:lnTo>
                    <a:pt x="8" y="16"/>
                  </a:lnTo>
                  <a:lnTo>
                    <a:pt x="9" y="16"/>
                  </a:lnTo>
                  <a:lnTo>
                    <a:pt x="9" y="16"/>
                  </a:lnTo>
                  <a:lnTo>
                    <a:pt x="9" y="16"/>
                  </a:lnTo>
                  <a:lnTo>
                    <a:pt x="11" y="16"/>
                  </a:lnTo>
                  <a:lnTo>
                    <a:pt x="11" y="16"/>
                  </a:lnTo>
                  <a:lnTo>
                    <a:pt x="11" y="16"/>
                  </a:lnTo>
                  <a:lnTo>
                    <a:pt x="13" y="16"/>
                  </a:lnTo>
                  <a:lnTo>
                    <a:pt x="13" y="16"/>
                  </a:lnTo>
                  <a:lnTo>
                    <a:pt x="13" y="16"/>
                  </a:lnTo>
                  <a:lnTo>
                    <a:pt x="13" y="16"/>
                  </a:lnTo>
                  <a:lnTo>
                    <a:pt x="14" y="16"/>
                  </a:lnTo>
                  <a:lnTo>
                    <a:pt x="14" y="16"/>
                  </a:lnTo>
                  <a:lnTo>
                    <a:pt x="14" y="16"/>
                  </a:lnTo>
                  <a:lnTo>
                    <a:pt x="16" y="16"/>
                  </a:lnTo>
                  <a:lnTo>
                    <a:pt x="16" y="16"/>
                  </a:lnTo>
                  <a:lnTo>
                    <a:pt x="16" y="16"/>
                  </a:lnTo>
                  <a:lnTo>
                    <a:pt x="16" y="16"/>
                  </a:lnTo>
                  <a:lnTo>
                    <a:pt x="18" y="16"/>
                  </a:lnTo>
                  <a:lnTo>
                    <a:pt x="18" y="16"/>
                  </a:lnTo>
                  <a:lnTo>
                    <a:pt x="18" y="16"/>
                  </a:lnTo>
                  <a:lnTo>
                    <a:pt x="19" y="16"/>
                  </a:lnTo>
                  <a:lnTo>
                    <a:pt x="19" y="16"/>
                  </a:lnTo>
                  <a:lnTo>
                    <a:pt x="19" y="16"/>
                  </a:lnTo>
                  <a:lnTo>
                    <a:pt x="19" y="16"/>
                  </a:lnTo>
                  <a:lnTo>
                    <a:pt x="21" y="16"/>
                  </a:lnTo>
                  <a:lnTo>
                    <a:pt x="21" y="16"/>
                  </a:lnTo>
                  <a:lnTo>
                    <a:pt x="21" y="16"/>
                  </a:lnTo>
                  <a:lnTo>
                    <a:pt x="23" y="16"/>
                  </a:lnTo>
                  <a:lnTo>
                    <a:pt x="23" y="16"/>
                  </a:lnTo>
                  <a:lnTo>
                    <a:pt x="23" y="16"/>
                  </a:lnTo>
                  <a:lnTo>
                    <a:pt x="24" y="16"/>
                  </a:lnTo>
                  <a:lnTo>
                    <a:pt x="24" y="14"/>
                  </a:lnTo>
                  <a:lnTo>
                    <a:pt x="24" y="14"/>
                  </a:lnTo>
                  <a:lnTo>
                    <a:pt x="24" y="14"/>
                  </a:lnTo>
                  <a:lnTo>
                    <a:pt x="26" y="14"/>
                  </a:lnTo>
                  <a:lnTo>
                    <a:pt x="26" y="14"/>
                  </a:lnTo>
                  <a:lnTo>
                    <a:pt x="26" y="14"/>
                  </a:lnTo>
                  <a:lnTo>
                    <a:pt x="27" y="14"/>
                  </a:lnTo>
                  <a:lnTo>
                    <a:pt x="27" y="14"/>
                  </a:lnTo>
                  <a:lnTo>
                    <a:pt x="27" y="14"/>
                  </a:lnTo>
                  <a:lnTo>
                    <a:pt x="27" y="14"/>
                  </a:lnTo>
                  <a:lnTo>
                    <a:pt x="29" y="14"/>
                  </a:lnTo>
                  <a:lnTo>
                    <a:pt x="29" y="14"/>
                  </a:lnTo>
                  <a:lnTo>
                    <a:pt x="29" y="14"/>
                  </a:lnTo>
                  <a:lnTo>
                    <a:pt x="31" y="14"/>
                  </a:lnTo>
                  <a:lnTo>
                    <a:pt x="31" y="14"/>
                  </a:lnTo>
                  <a:lnTo>
                    <a:pt x="31" y="14"/>
                  </a:lnTo>
                  <a:lnTo>
                    <a:pt x="32" y="14"/>
                  </a:lnTo>
                  <a:lnTo>
                    <a:pt x="32" y="14"/>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39" y="14"/>
                  </a:lnTo>
                  <a:lnTo>
                    <a:pt x="40" y="14"/>
                  </a:lnTo>
                  <a:lnTo>
                    <a:pt x="40" y="14"/>
                  </a:lnTo>
                  <a:lnTo>
                    <a:pt x="40"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4"/>
                  </a:lnTo>
                  <a:lnTo>
                    <a:pt x="50" y="14"/>
                  </a:lnTo>
                  <a:lnTo>
                    <a:pt x="50" y="14"/>
                  </a:lnTo>
                  <a:lnTo>
                    <a:pt x="50" y="14"/>
                  </a:lnTo>
                  <a:lnTo>
                    <a:pt x="50" y="14"/>
                  </a:lnTo>
                  <a:lnTo>
                    <a:pt x="52" y="14"/>
                  </a:lnTo>
                  <a:lnTo>
                    <a:pt x="52" y="14"/>
                  </a:lnTo>
                  <a:lnTo>
                    <a:pt x="52" y="14"/>
                  </a:lnTo>
                  <a:lnTo>
                    <a:pt x="53" y="14"/>
                  </a:lnTo>
                  <a:lnTo>
                    <a:pt x="53" y="14"/>
                  </a:lnTo>
                  <a:lnTo>
                    <a:pt x="53" y="14"/>
                  </a:lnTo>
                  <a:lnTo>
                    <a:pt x="55" y="14"/>
                  </a:lnTo>
                  <a:lnTo>
                    <a:pt x="55" y="14"/>
                  </a:lnTo>
                  <a:lnTo>
                    <a:pt x="55" y="14"/>
                  </a:lnTo>
                  <a:lnTo>
                    <a:pt x="55" y="14"/>
                  </a:lnTo>
                  <a:lnTo>
                    <a:pt x="57" y="14"/>
                  </a:lnTo>
                  <a:lnTo>
                    <a:pt x="57" y="14"/>
                  </a:lnTo>
                  <a:lnTo>
                    <a:pt x="57" y="14"/>
                  </a:lnTo>
                  <a:lnTo>
                    <a:pt x="58" y="14"/>
                  </a:lnTo>
                  <a:lnTo>
                    <a:pt x="58" y="14"/>
                  </a:lnTo>
                  <a:lnTo>
                    <a:pt x="58" y="14"/>
                  </a:lnTo>
                  <a:lnTo>
                    <a:pt x="58" y="14"/>
                  </a:lnTo>
                  <a:lnTo>
                    <a:pt x="60" y="14"/>
                  </a:lnTo>
                  <a:lnTo>
                    <a:pt x="60" y="14"/>
                  </a:lnTo>
                  <a:lnTo>
                    <a:pt x="60" y="14"/>
                  </a:lnTo>
                  <a:lnTo>
                    <a:pt x="62" y="14"/>
                  </a:lnTo>
                  <a:lnTo>
                    <a:pt x="62" y="14"/>
                  </a:lnTo>
                  <a:lnTo>
                    <a:pt x="62" y="12"/>
                  </a:lnTo>
                  <a:lnTo>
                    <a:pt x="63" y="12"/>
                  </a:lnTo>
                  <a:lnTo>
                    <a:pt x="63" y="12"/>
                  </a:lnTo>
                  <a:lnTo>
                    <a:pt x="63" y="12"/>
                  </a:lnTo>
                  <a:lnTo>
                    <a:pt x="63" y="12"/>
                  </a:lnTo>
                  <a:lnTo>
                    <a:pt x="65" y="12"/>
                  </a:lnTo>
                  <a:lnTo>
                    <a:pt x="65" y="12"/>
                  </a:lnTo>
                  <a:lnTo>
                    <a:pt x="65" y="12"/>
                  </a:lnTo>
                  <a:lnTo>
                    <a:pt x="66" y="12"/>
                  </a:lnTo>
                  <a:lnTo>
                    <a:pt x="66" y="12"/>
                  </a:lnTo>
                  <a:lnTo>
                    <a:pt x="66" y="12"/>
                  </a:lnTo>
                  <a:lnTo>
                    <a:pt x="66"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5" y="12"/>
                  </a:lnTo>
                  <a:lnTo>
                    <a:pt x="75" y="12"/>
                  </a:lnTo>
                  <a:lnTo>
                    <a:pt x="75" y="12"/>
                  </a:lnTo>
                  <a:lnTo>
                    <a:pt x="75" y="12"/>
                  </a:lnTo>
                  <a:lnTo>
                    <a:pt x="76" y="12"/>
                  </a:lnTo>
                  <a:lnTo>
                    <a:pt x="76" y="12"/>
                  </a:lnTo>
                  <a:lnTo>
                    <a:pt x="76" y="12"/>
                  </a:lnTo>
                  <a:lnTo>
                    <a:pt x="78" y="12"/>
                  </a:lnTo>
                  <a:lnTo>
                    <a:pt x="78" y="12"/>
                  </a:lnTo>
                  <a:lnTo>
                    <a:pt x="78" y="12"/>
                  </a:lnTo>
                  <a:lnTo>
                    <a:pt x="78" y="12"/>
                  </a:lnTo>
                  <a:lnTo>
                    <a:pt x="79" y="12"/>
                  </a:lnTo>
                  <a:lnTo>
                    <a:pt x="79" y="12"/>
                  </a:lnTo>
                  <a:lnTo>
                    <a:pt x="79" y="12"/>
                  </a:lnTo>
                  <a:lnTo>
                    <a:pt x="81" y="12"/>
                  </a:lnTo>
                  <a:lnTo>
                    <a:pt x="81" y="12"/>
                  </a:lnTo>
                  <a:lnTo>
                    <a:pt x="81" y="12"/>
                  </a:lnTo>
                  <a:lnTo>
                    <a:pt x="81" y="12"/>
                  </a:lnTo>
                  <a:lnTo>
                    <a:pt x="83" y="12"/>
                  </a:lnTo>
                  <a:lnTo>
                    <a:pt x="83" y="12"/>
                  </a:lnTo>
                  <a:lnTo>
                    <a:pt x="83" y="12"/>
                  </a:lnTo>
                  <a:lnTo>
                    <a:pt x="84" y="12"/>
                  </a:lnTo>
                  <a:lnTo>
                    <a:pt x="84" y="12"/>
                  </a:lnTo>
                  <a:lnTo>
                    <a:pt x="84" y="12"/>
                  </a:lnTo>
                  <a:lnTo>
                    <a:pt x="86" y="12"/>
                  </a:lnTo>
                  <a:lnTo>
                    <a:pt x="86" y="12"/>
                  </a:lnTo>
                  <a:lnTo>
                    <a:pt x="86" y="12"/>
                  </a:lnTo>
                  <a:lnTo>
                    <a:pt x="86" y="12"/>
                  </a:lnTo>
                  <a:lnTo>
                    <a:pt x="88" y="12"/>
                  </a:lnTo>
                  <a:lnTo>
                    <a:pt x="88" y="10"/>
                  </a:lnTo>
                  <a:lnTo>
                    <a:pt x="88" y="10"/>
                  </a:lnTo>
                  <a:lnTo>
                    <a:pt x="89" y="10"/>
                  </a:lnTo>
                  <a:lnTo>
                    <a:pt x="89" y="10"/>
                  </a:lnTo>
                  <a:lnTo>
                    <a:pt x="89" y="10"/>
                  </a:lnTo>
                  <a:lnTo>
                    <a:pt x="89" y="10"/>
                  </a:lnTo>
                  <a:lnTo>
                    <a:pt x="91" y="10"/>
                  </a:lnTo>
                  <a:lnTo>
                    <a:pt x="91" y="10"/>
                  </a:lnTo>
                  <a:lnTo>
                    <a:pt x="91" y="10"/>
                  </a:lnTo>
                  <a:lnTo>
                    <a:pt x="92" y="10"/>
                  </a:lnTo>
                  <a:lnTo>
                    <a:pt x="92" y="10"/>
                  </a:lnTo>
                  <a:lnTo>
                    <a:pt x="92" y="10"/>
                  </a:lnTo>
                  <a:lnTo>
                    <a:pt x="94" y="10"/>
                  </a:lnTo>
                  <a:lnTo>
                    <a:pt x="94" y="10"/>
                  </a:lnTo>
                  <a:lnTo>
                    <a:pt x="94" y="10"/>
                  </a:lnTo>
                  <a:lnTo>
                    <a:pt x="94" y="10"/>
                  </a:lnTo>
                  <a:lnTo>
                    <a:pt x="96" y="10"/>
                  </a:lnTo>
                  <a:lnTo>
                    <a:pt x="96" y="10"/>
                  </a:lnTo>
                  <a:lnTo>
                    <a:pt x="96" y="10"/>
                  </a:lnTo>
                  <a:lnTo>
                    <a:pt x="97" y="10"/>
                  </a:lnTo>
                  <a:lnTo>
                    <a:pt x="97" y="10"/>
                  </a:lnTo>
                  <a:lnTo>
                    <a:pt x="97" y="10"/>
                  </a:lnTo>
                  <a:lnTo>
                    <a:pt x="97"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6" y="10"/>
                  </a:lnTo>
                  <a:lnTo>
                    <a:pt x="106" y="10"/>
                  </a:lnTo>
                  <a:lnTo>
                    <a:pt x="106" y="10"/>
                  </a:lnTo>
                  <a:lnTo>
                    <a:pt x="106" y="10"/>
                  </a:lnTo>
                  <a:lnTo>
                    <a:pt x="107" y="10"/>
                  </a:lnTo>
                  <a:lnTo>
                    <a:pt x="107" y="10"/>
                  </a:lnTo>
                  <a:lnTo>
                    <a:pt x="107" y="10"/>
                  </a:lnTo>
                  <a:lnTo>
                    <a:pt x="109" y="10"/>
                  </a:lnTo>
                  <a:lnTo>
                    <a:pt x="109" y="10"/>
                  </a:lnTo>
                  <a:lnTo>
                    <a:pt x="109" y="10"/>
                  </a:lnTo>
                  <a:lnTo>
                    <a:pt x="109" y="10"/>
                  </a:lnTo>
                  <a:lnTo>
                    <a:pt x="110" y="10"/>
                  </a:lnTo>
                  <a:lnTo>
                    <a:pt x="110" y="10"/>
                  </a:lnTo>
                  <a:lnTo>
                    <a:pt x="110" y="10"/>
                  </a:lnTo>
                  <a:lnTo>
                    <a:pt x="112" y="9"/>
                  </a:lnTo>
                  <a:lnTo>
                    <a:pt x="112" y="9"/>
                  </a:lnTo>
                  <a:lnTo>
                    <a:pt x="112" y="9"/>
                  </a:lnTo>
                  <a:lnTo>
                    <a:pt x="112" y="9"/>
                  </a:lnTo>
                  <a:lnTo>
                    <a:pt x="114" y="9"/>
                  </a:lnTo>
                  <a:lnTo>
                    <a:pt x="114" y="9"/>
                  </a:lnTo>
                  <a:lnTo>
                    <a:pt x="114" y="9"/>
                  </a:lnTo>
                  <a:lnTo>
                    <a:pt x="115" y="9"/>
                  </a:lnTo>
                  <a:lnTo>
                    <a:pt x="115" y="9"/>
                  </a:lnTo>
                  <a:lnTo>
                    <a:pt x="115" y="9"/>
                  </a:lnTo>
                  <a:lnTo>
                    <a:pt x="117" y="9"/>
                  </a:lnTo>
                  <a:lnTo>
                    <a:pt x="117" y="9"/>
                  </a:lnTo>
                  <a:lnTo>
                    <a:pt x="117" y="9"/>
                  </a:lnTo>
                  <a:lnTo>
                    <a:pt x="117" y="9"/>
                  </a:lnTo>
                  <a:lnTo>
                    <a:pt x="119" y="9"/>
                  </a:lnTo>
                  <a:lnTo>
                    <a:pt x="119" y="9"/>
                  </a:lnTo>
                  <a:lnTo>
                    <a:pt x="119" y="9"/>
                  </a:lnTo>
                  <a:lnTo>
                    <a:pt x="120" y="9"/>
                  </a:lnTo>
                  <a:lnTo>
                    <a:pt x="120" y="9"/>
                  </a:lnTo>
                  <a:lnTo>
                    <a:pt x="120" y="9"/>
                  </a:lnTo>
                  <a:lnTo>
                    <a:pt x="120"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28" y="9"/>
                  </a:lnTo>
                  <a:lnTo>
                    <a:pt x="130" y="9"/>
                  </a:lnTo>
                  <a:lnTo>
                    <a:pt x="130" y="9"/>
                  </a:lnTo>
                  <a:lnTo>
                    <a:pt x="130" y="9"/>
                  </a:lnTo>
                  <a:lnTo>
                    <a:pt x="132" y="9"/>
                  </a:lnTo>
                  <a:lnTo>
                    <a:pt x="132" y="9"/>
                  </a:lnTo>
                  <a:lnTo>
                    <a:pt x="132" y="9"/>
                  </a:lnTo>
                  <a:lnTo>
                    <a:pt x="132" y="9"/>
                  </a:lnTo>
                  <a:lnTo>
                    <a:pt x="133" y="9"/>
                  </a:lnTo>
                  <a:lnTo>
                    <a:pt x="133" y="9"/>
                  </a:lnTo>
                  <a:lnTo>
                    <a:pt x="133" y="9"/>
                  </a:lnTo>
                  <a:lnTo>
                    <a:pt x="135" y="9"/>
                  </a:lnTo>
                  <a:lnTo>
                    <a:pt x="135" y="9"/>
                  </a:lnTo>
                  <a:lnTo>
                    <a:pt x="135" y="7"/>
                  </a:lnTo>
                  <a:lnTo>
                    <a:pt x="136" y="7"/>
                  </a:lnTo>
                  <a:lnTo>
                    <a:pt x="136" y="7"/>
                  </a:lnTo>
                  <a:lnTo>
                    <a:pt x="136" y="7"/>
                  </a:lnTo>
                  <a:lnTo>
                    <a:pt x="136"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8" y="7"/>
                  </a:lnTo>
                  <a:lnTo>
                    <a:pt x="148" y="7"/>
                  </a:lnTo>
                  <a:lnTo>
                    <a:pt x="148" y="7"/>
                  </a:lnTo>
                  <a:lnTo>
                    <a:pt x="148" y="7"/>
                  </a:lnTo>
                  <a:lnTo>
                    <a:pt x="149" y="7"/>
                  </a:lnTo>
                  <a:lnTo>
                    <a:pt x="149" y="7"/>
                  </a:lnTo>
                  <a:lnTo>
                    <a:pt x="149" y="7"/>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8" y="7"/>
                  </a:lnTo>
                  <a:lnTo>
                    <a:pt x="158" y="7"/>
                  </a:lnTo>
                  <a:lnTo>
                    <a:pt x="158" y="7"/>
                  </a:lnTo>
                  <a:lnTo>
                    <a:pt x="159" y="5"/>
                  </a:lnTo>
                  <a:lnTo>
                    <a:pt x="159" y="5"/>
                  </a:lnTo>
                  <a:lnTo>
                    <a:pt x="159" y="5"/>
                  </a:lnTo>
                  <a:lnTo>
                    <a:pt x="159" y="5"/>
                  </a:lnTo>
                  <a:lnTo>
                    <a:pt x="161" y="5"/>
                  </a:lnTo>
                  <a:lnTo>
                    <a:pt x="161" y="5"/>
                  </a:lnTo>
                  <a:lnTo>
                    <a:pt x="161" y="5"/>
                  </a:lnTo>
                  <a:lnTo>
                    <a:pt x="162" y="5"/>
                  </a:lnTo>
                  <a:lnTo>
                    <a:pt x="162" y="5"/>
                  </a:lnTo>
                  <a:lnTo>
                    <a:pt x="162" y="5"/>
                  </a:lnTo>
                  <a:lnTo>
                    <a:pt x="162"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5" y="5"/>
                  </a:lnTo>
                  <a:lnTo>
                    <a:pt x="175" y="5"/>
                  </a:lnTo>
                  <a:lnTo>
                    <a:pt x="175" y="5"/>
                  </a:lnTo>
                  <a:lnTo>
                    <a:pt x="177" y="5"/>
                  </a:lnTo>
                  <a:lnTo>
                    <a:pt x="177" y="5"/>
                  </a:lnTo>
                  <a:lnTo>
                    <a:pt x="177" y="5"/>
                  </a:lnTo>
                  <a:lnTo>
                    <a:pt x="179" y="5"/>
                  </a:lnTo>
                  <a:lnTo>
                    <a:pt x="179" y="5"/>
                  </a:lnTo>
                  <a:lnTo>
                    <a:pt x="179" y="5"/>
                  </a:lnTo>
                  <a:lnTo>
                    <a:pt x="179" y="5"/>
                  </a:lnTo>
                  <a:lnTo>
                    <a:pt x="180" y="5"/>
                  </a:lnTo>
                  <a:lnTo>
                    <a:pt x="180" y="5"/>
                  </a:lnTo>
                  <a:lnTo>
                    <a:pt x="180" y="5"/>
                  </a:lnTo>
                  <a:lnTo>
                    <a:pt x="182" y="5"/>
                  </a:lnTo>
                  <a:lnTo>
                    <a:pt x="182" y="5"/>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3"/>
                  </a:lnTo>
                  <a:lnTo>
                    <a:pt x="200" y="3"/>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5" y="2"/>
                  </a:lnTo>
                  <a:lnTo>
                    <a:pt x="206" y="2"/>
                  </a:lnTo>
                  <a:lnTo>
                    <a:pt x="206" y="2"/>
                  </a:lnTo>
                  <a:lnTo>
                    <a:pt x="206"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8" y="2"/>
                  </a:lnTo>
                  <a:lnTo>
                    <a:pt x="228" y="2"/>
                  </a:lnTo>
                  <a:lnTo>
                    <a:pt x="228" y="2"/>
                  </a:lnTo>
                  <a:lnTo>
                    <a:pt x="229" y="2"/>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path>
              </a:pathLst>
            </a:custGeom>
            <a:noFill/>
            <a:ln w="11160">
              <a:solidFill>
                <a:srgbClr val="00008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898" name=""/>
            <p:cNvSpPr/>
            <p:nvPr/>
          </p:nvSpPr>
          <p:spPr>
            <a:xfrm>
              <a:off x="3629160" y="6535800"/>
              <a:ext cx="188640" cy="1440"/>
            </a:xfrm>
            <a:custGeom>
              <a:avLst/>
              <a:gdLst/>
              <a:ahLst/>
              <a:rect l="l" t="t" r="r" b="b"/>
              <a:pathLst>
                <a:path w="237" h="0">
                  <a:moveTo>
                    <a:pt x="237" y="0"/>
                  </a:move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2" y="0"/>
                  </a:lnTo>
                  <a:lnTo>
                    <a:pt x="231" y="0"/>
                  </a:lnTo>
                  <a:lnTo>
                    <a:pt x="231" y="0"/>
                  </a:lnTo>
                  <a:lnTo>
                    <a:pt x="231" y="0"/>
                  </a:lnTo>
                  <a:lnTo>
                    <a:pt x="229" y="0"/>
                  </a:lnTo>
                  <a:lnTo>
                    <a:pt x="229" y="0"/>
                  </a:lnTo>
                  <a:lnTo>
                    <a:pt x="229" y="0"/>
                  </a:lnTo>
                  <a:lnTo>
                    <a:pt x="229"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1" y="0"/>
                  </a:lnTo>
                  <a:lnTo>
                    <a:pt x="219" y="0"/>
                  </a:lnTo>
                  <a:lnTo>
                    <a:pt x="219" y="0"/>
                  </a:lnTo>
                  <a:lnTo>
                    <a:pt x="219"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3" y="0"/>
                  </a:lnTo>
                  <a:lnTo>
                    <a:pt x="211" y="0"/>
                  </a:lnTo>
                  <a:lnTo>
                    <a:pt x="211" y="0"/>
                  </a:lnTo>
                  <a:lnTo>
                    <a:pt x="211" y="0"/>
                  </a:lnTo>
                  <a:lnTo>
                    <a:pt x="210" y="0"/>
                  </a:lnTo>
                  <a:lnTo>
                    <a:pt x="210" y="0"/>
                  </a:lnTo>
                  <a:lnTo>
                    <a:pt x="210" y="0"/>
                  </a:lnTo>
                  <a:lnTo>
                    <a:pt x="210" y="0"/>
                  </a:lnTo>
                  <a:lnTo>
                    <a:pt x="208" y="0"/>
                  </a:lnTo>
                  <a:lnTo>
                    <a:pt x="208" y="0"/>
                  </a:lnTo>
                  <a:lnTo>
                    <a:pt x="208" y="0"/>
                  </a:lnTo>
                  <a:lnTo>
                    <a:pt x="206" y="0"/>
                  </a:lnTo>
                  <a:lnTo>
                    <a:pt x="206" y="0"/>
                  </a:lnTo>
                  <a:lnTo>
                    <a:pt x="206" y="0"/>
                  </a:lnTo>
                  <a:lnTo>
                    <a:pt x="205" y="0"/>
                  </a:lnTo>
                  <a:lnTo>
                    <a:pt x="205" y="0"/>
                  </a:lnTo>
                  <a:lnTo>
                    <a:pt x="205" y="0"/>
                  </a:lnTo>
                  <a:lnTo>
                    <a:pt x="205" y="0"/>
                  </a:lnTo>
                  <a:lnTo>
                    <a:pt x="203" y="0"/>
                  </a:lnTo>
                  <a:lnTo>
                    <a:pt x="203" y="0"/>
                  </a:lnTo>
                  <a:lnTo>
                    <a:pt x="203" y="0"/>
                  </a:lnTo>
                  <a:lnTo>
                    <a:pt x="202" y="0"/>
                  </a:lnTo>
                  <a:lnTo>
                    <a:pt x="202" y="0"/>
                  </a:lnTo>
                  <a:lnTo>
                    <a:pt x="202" y="0"/>
                  </a:lnTo>
                  <a:lnTo>
                    <a:pt x="202" y="0"/>
                  </a:lnTo>
                  <a:lnTo>
                    <a:pt x="200" y="0"/>
                  </a:lnTo>
                  <a:lnTo>
                    <a:pt x="200" y="0"/>
                  </a:lnTo>
                  <a:lnTo>
                    <a:pt x="200" y="0"/>
                  </a:lnTo>
                  <a:lnTo>
                    <a:pt x="198" y="0"/>
                  </a:lnTo>
                  <a:lnTo>
                    <a:pt x="198" y="0"/>
                  </a:lnTo>
                  <a:lnTo>
                    <a:pt x="198" y="0"/>
                  </a:lnTo>
                  <a:lnTo>
                    <a:pt x="198" y="0"/>
                  </a:lnTo>
                  <a:lnTo>
                    <a:pt x="197" y="0"/>
                  </a:lnTo>
                  <a:lnTo>
                    <a:pt x="197" y="0"/>
                  </a:lnTo>
                  <a:lnTo>
                    <a:pt x="197" y="0"/>
                  </a:lnTo>
                  <a:lnTo>
                    <a:pt x="195" y="0"/>
                  </a:lnTo>
                  <a:lnTo>
                    <a:pt x="195" y="0"/>
                  </a:lnTo>
                  <a:lnTo>
                    <a:pt x="195" y="0"/>
                  </a:lnTo>
                  <a:lnTo>
                    <a:pt x="193" y="0"/>
                  </a:lnTo>
                  <a:lnTo>
                    <a:pt x="193" y="0"/>
                  </a:lnTo>
                  <a:lnTo>
                    <a:pt x="193" y="0"/>
                  </a:lnTo>
                  <a:lnTo>
                    <a:pt x="193" y="0"/>
                  </a:lnTo>
                  <a:lnTo>
                    <a:pt x="192" y="0"/>
                  </a:lnTo>
                  <a:lnTo>
                    <a:pt x="192" y="0"/>
                  </a:lnTo>
                  <a:lnTo>
                    <a:pt x="192" y="0"/>
                  </a:lnTo>
                  <a:lnTo>
                    <a:pt x="190" y="0"/>
                  </a:lnTo>
                  <a:lnTo>
                    <a:pt x="190" y="0"/>
                  </a:lnTo>
                  <a:lnTo>
                    <a:pt x="190" y="0"/>
                  </a:lnTo>
                  <a:lnTo>
                    <a:pt x="190" y="0"/>
                  </a:lnTo>
                  <a:lnTo>
                    <a:pt x="189" y="0"/>
                  </a:lnTo>
                  <a:lnTo>
                    <a:pt x="189" y="0"/>
                  </a:lnTo>
                  <a:lnTo>
                    <a:pt x="189"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2" y="0"/>
                  </a:lnTo>
                  <a:lnTo>
                    <a:pt x="180" y="0"/>
                  </a:lnTo>
                  <a:lnTo>
                    <a:pt x="180" y="0"/>
                  </a:lnTo>
                  <a:lnTo>
                    <a:pt x="180" y="0"/>
                  </a:lnTo>
                  <a:lnTo>
                    <a:pt x="179" y="0"/>
                  </a:lnTo>
                  <a:lnTo>
                    <a:pt x="179" y="0"/>
                  </a:lnTo>
                  <a:lnTo>
                    <a:pt x="179" y="0"/>
                  </a:lnTo>
                  <a:lnTo>
                    <a:pt x="179" y="0"/>
                  </a:lnTo>
                  <a:lnTo>
                    <a:pt x="177" y="0"/>
                  </a:lnTo>
                  <a:lnTo>
                    <a:pt x="177" y="0"/>
                  </a:lnTo>
                  <a:lnTo>
                    <a:pt x="177" y="0"/>
                  </a:lnTo>
                  <a:lnTo>
                    <a:pt x="175" y="0"/>
                  </a:lnTo>
                  <a:lnTo>
                    <a:pt x="175" y="0"/>
                  </a:lnTo>
                  <a:lnTo>
                    <a:pt x="175" y="0"/>
                  </a:lnTo>
                  <a:lnTo>
                    <a:pt x="174" y="0"/>
                  </a:lnTo>
                  <a:lnTo>
                    <a:pt x="174" y="0"/>
                  </a:lnTo>
                  <a:lnTo>
                    <a:pt x="174" y="0"/>
                  </a:lnTo>
                  <a:lnTo>
                    <a:pt x="174" y="0"/>
                  </a:lnTo>
                  <a:lnTo>
                    <a:pt x="172" y="0"/>
                  </a:lnTo>
                  <a:lnTo>
                    <a:pt x="172" y="0"/>
                  </a:lnTo>
                  <a:lnTo>
                    <a:pt x="172" y="0"/>
                  </a:lnTo>
                  <a:lnTo>
                    <a:pt x="171" y="0"/>
                  </a:lnTo>
                  <a:lnTo>
                    <a:pt x="171" y="0"/>
                  </a:lnTo>
                  <a:lnTo>
                    <a:pt x="171" y="0"/>
                  </a:lnTo>
                  <a:lnTo>
                    <a:pt x="171" y="0"/>
                  </a:lnTo>
                  <a:lnTo>
                    <a:pt x="169" y="0"/>
                  </a:lnTo>
                  <a:lnTo>
                    <a:pt x="169" y="0"/>
                  </a:lnTo>
                  <a:lnTo>
                    <a:pt x="169" y="0"/>
                  </a:lnTo>
                  <a:lnTo>
                    <a:pt x="167" y="0"/>
                  </a:lnTo>
                  <a:lnTo>
                    <a:pt x="167" y="0"/>
                  </a:lnTo>
                  <a:lnTo>
                    <a:pt x="167" y="0"/>
                  </a:lnTo>
                  <a:lnTo>
                    <a:pt x="167" y="0"/>
                  </a:lnTo>
                  <a:lnTo>
                    <a:pt x="166" y="0"/>
                  </a:lnTo>
                  <a:lnTo>
                    <a:pt x="166" y="0"/>
                  </a:lnTo>
                  <a:lnTo>
                    <a:pt x="166" y="0"/>
                  </a:lnTo>
                  <a:lnTo>
                    <a:pt x="164" y="0"/>
                  </a:lnTo>
                  <a:lnTo>
                    <a:pt x="164" y="0"/>
                  </a:lnTo>
                  <a:lnTo>
                    <a:pt x="164" y="0"/>
                  </a:lnTo>
                  <a:lnTo>
                    <a:pt x="162" y="0"/>
                  </a:lnTo>
                  <a:lnTo>
                    <a:pt x="162" y="0"/>
                  </a:lnTo>
                  <a:lnTo>
                    <a:pt x="162" y="0"/>
                  </a:lnTo>
                  <a:lnTo>
                    <a:pt x="162" y="0"/>
                  </a:lnTo>
                  <a:lnTo>
                    <a:pt x="161" y="0"/>
                  </a:lnTo>
                  <a:lnTo>
                    <a:pt x="161" y="0"/>
                  </a:lnTo>
                  <a:lnTo>
                    <a:pt x="161" y="0"/>
                  </a:lnTo>
                  <a:lnTo>
                    <a:pt x="159" y="0"/>
                  </a:lnTo>
                  <a:lnTo>
                    <a:pt x="159" y="0"/>
                  </a:lnTo>
                  <a:lnTo>
                    <a:pt x="159" y="0"/>
                  </a:lnTo>
                  <a:lnTo>
                    <a:pt x="159" y="0"/>
                  </a:lnTo>
                  <a:lnTo>
                    <a:pt x="158" y="0"/>
                  </a:lnTo>
                  <a:lnTo>
                    <a:pt x="158" y="0"/>
                  </a:lnTo>
                  <a:lnTo>
                    <a:pt x="158"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51" y="0"/>
                  </a:lnTo>
                  <a:lnTo>
                    <a:pt x="149" y="0"/>
                  </a:lnTo>
                  <a:lnTo>
                    <a:pt x="149" y="0"/>
                  </a:lnTo>
                  <a:lnTo>
                    <a:pt x="149" y="0"/>
                  </a:lnTo>
                  <a:lnTo>
                    <a:pt x="148" y="0"/>
                  </a:lnTo>
                  <a:lnTo>
                    <a:pt x="148" y="0"/>
                  </a:lnTo>
                  <a:lnTo>
                    <a:pt x="148" y="0"/>
                  </a:lnTo>
                  <a:lnTo>
                    <a:pt x="148" y="0"/>
                  </a:lnTo>
                  <a:lnTo>
                    <a:pt x="146" y="0"/>
                  </a:lnTo>
                  <a:lnTo>
                    <a:pt x="146" y="0"/>
                  </a:lnTo>
                  <a:lnTo>
                    <a:pt x="146" y="0"/>
                  </a:lnTo>
                  <a:lnTo>
                    <a:pt x="145" y="0"/>
                  </a:lnTo>
                  <a:lnTo>
                    <a:pt x="145" y="0"/>
                  </a:lnTo>
                  <a:lnTo>
                    <a:pt x="145" y="0"/>
                  </a:lnTo>
                  <a:lnTo>
                    <a:pt x="143" y="0"/>
                  </a:lnTo>
                  <a:lnTo>
                    <a:pt x="143" y="0"/>
                  </a:lnTo>
                  <a:lnTo>
                    <a:pt x="143" y="0"/>
                  </a:lnTo>
                  <a:lnTo>
                    <a:pt x="143" y="0"/>
                  </a:lnTo>
                  <a:lnTo>
                    <a:pt x="141" y="0"/>
                  </a:lnTo>
                  <a:lnTo>
                    <a:pt x="141" y="0"/>
                  </a:lnTo>
                  <a:lnTo>
                    <a:pt x="141" y="0"/>
                  </a:lnTo>
                  <a:lnTo>
                    <a:pt x="140" y="0"/>
                  </a:lnTo>
                  <a:lnTo>
                    <a:pt x="140" y="0"/>
                  </a:lnTo>
                  <a:lnTo>
                    <a:pt x="140" y="0"/>
                  </a:lnTo>
                  <a:lnTo>
                    <a:pt x="140" y="0"/>
                  </a:lnTo>
                  <a:lnTo>
                    <a:pt x="138" y="0"/>
                  </a:lnTo>
                  <a:lnTo>
                    <a:pt x="138" y="0"/>
                  </a:lnTo>
                  <a:lnTo>
                    <a:pt x="138" y="0"/>
                  </a:lnTo>
                  <a:lnTo>
                    <a:pt x="136" y="0"/>
                  </a:lnTo>
                  <a:lnTo>
                    <a:pt x="136" y="0"/>
                  </a:lnTo>
                  <a:lnTo>
                    <a:pt x="136" y="0"/>
                  </a:lnTo>
                  <a:lnTo>
                    <a:pt x="136" y="0"/>
                  </a:lnTo>
                  <a:lnTo>
                    <a:pt x="135" y="0"/>
                  </a:lnTo>
                  <a:lnTo>
                    <a:pt x="135" y="0"/>
                  </a:lnTo>
                  <a:lnTo>
                    <a:pt x="135" y="0"/>
                  </a:lnTo>
                  <a:lnTo>
                    <a:pt x="133" y="0"/>
                  </a:lnTo>
                  <a:lnTo>
                    <a:pt x="133" y="0"/>
                  </a:lnTo>
                  <a:lnTo>
                    <a:pt x="133" y="0"/>
                  </a:lnTo>
                  <a:lnTo>
                    <a:pt x="132" y="0"/>
                  </a:lnTo>
                  <a:lnTo>
                    <a:pt x="132" y="0"/>
                  </a:lnTo>
                  <a:lnTo>
                    <a:pt x="132" y="0"/>
                  </a:lnTo>
                  <a:lnTo>
                    <a:pt x="132" y="0"/>
                  </a:lnTo>
                  <a:lnTo>
                    <a:pt x="130" y="0"/>
                  </a:lnTo>
                  <a:lnTo>
                    <a:pt x="130" y="0"/>
                  </a:lnTo>
                  <a:lnTo>
                    <a:pt x="130" y="0"/>
                  </a:lnTo>
                  <a:lnTo>
                    <a:pt x="128" y="0"/>
                  </a:lnTo>
                  <a:lnTo>
                    <a:pt x="128" y="0"/>
                  </a:lnTo>
                  <a:lnTo>
                    <a:pt x="128" y="0"/>
                  </a:lnTo>
                  <a:lnTo>
                    <a:pt x="128" y="0"/>
                  </a:lnTo>
                  <a:lnTo>
                    <a:pt x="127" y="0"/>
                  </a:lnTo>
                  <a:lnTo>
                    <a:pt x="127" y="0"/>
                  </a:lnTo>
                  <a:lnTo>
                    <a:pt x="127" y="0"/>
                  </a:lnTo>
                  <a:lnTo>
                    <a:pt x="125" y="0"/>
                  </a:lnTo>
                  <a:lnTo>
                    <a:pt x="125" y="0"/>
                  </a:lnTo>
                  <a:lnTo>
                    <a:pt x="125" y="0"/>
                  </a:lnTo>
                  <a:lnTo>
                    <a:pt x="125" y="0"/>
                  </a:lnTo>
                  <a:lnTo>
                    <a:pt x="123" y="0"/>
                  </a:lnTo>
                  <a:lnTo>
                    <a:pt x="123" y="0"/>
                  </a:lnTo>
                  <a:lnTo>
                    <a:pt x="123" y="0"/>
                  </a:lnTo>
                  <a:lnTo>
                    <a:pt x="122" y="0"/>
                  </a:lnTo>
                  <a:lnTo>
                    <a:pt x="122" y="0"/>
                  </a:lnTo>
                  <a:lnTo>
                    <a:pt x="122" y="0"/>
                  </a:lnTo>
                  <a:lnTo>
                    <a:pt x="120" y="0"/>
                  </a:lnTo>
                  <a:lnTo>
                    <a:pt x="120" y="0"/>
                  </a:lnTo>
                  <a:lnTo>
                    <a:pt x="120" y="0"/>
                  </a:lnTo>
                  <a:lnTo>
                    <a:pt x="120" y="0"/>
                  </a:lnTo>
                  <a:lnTo>
                    <a:pt x="119" y="0"/>
                  </a:lnTo>
                  <a:lnTo>
                    <a:pt x="119" y="0"/>
                  </a:lnTo>
                  <a:lnTo>
                    <a:pt x="119" y="0"/>
                  </a:lnTo>
                  <a:lnTo>
                    <a:pt x="117" y="0"/>
                  </a:lnTo>
                  <a:lnTo>
                    <a:pt x="117" y="0"/>
                  </a:lnTo>
                  <a:lnTo>
                    <a:pt x="117" y="0"/>
                  </a:lnTo>
                  <a:lnTo>
                    <a:pt x="117" y="0"/>
                  </a:lnTo>
                  <a:lnTo>
                    <a:pt x="115" y="0"/>
                  </a:lnTo>
                  <a:lnTo>
                    <a:pt x="115" y="0"/>
                  </a:lnTo>
                  <a:lnTo>
                    <a:pt x="115" y="0"/>
                  </a:lnTo>
                  <a:lnTo>
                    <a:pt x="114" y="0"/>
                  </a:lnTo>
                  <a:lnTo>
                    <a:pt x="114" y="0"/>
                  </a:lnTo>
                  <a:lnTo>
                    <a:pt x="114" y="0"/>
                  </a:lnTo>
                  <a:lnTo>
                    <a:pt x="112" y="0"/>
                  </a:lnTo>
                  <a:lnTo>
                    <a:pt x="112" y="0"/>
                  </a:lnTo>
                  <a:lnTo>
                    <a:pt x="112" y="0"/>
                  </a:lnTo>
                  <a:lnTo>
                    <a:pt x="112" y="0"/>
                  </a:lnTo>
                  <a:lnTo>
                    <a:pt x="110" y="0"/>
                  </a:lnTo>
                  <a:lnTo>
                    <a:pt x="110" y="0"/>
                  </a:lnTo>
                  <a:lnTo>
                    <a:pt x="110" y="0"/>
                  </a:lnTo>
                  <a:lnTo>
                    <a:pt x="109" y="0"/>
                  </a:lnTo>
                  <a:lnTo>
                    <a:pt x="109" y="0"/>
                  </a:lnTo>
                  <a:lnTo>
                    <a:pt x="109" y="0"/>
                  </a:lnTo>
                  <a:lnTo>
                    <a:pt x="109" y="0"/>
                  </a:lnTo>
                  <a:lnTo>
                    <a:pt x="107" y="0"/>
                  </a:lnTo>
                  <a:lnTo>
                    <a:pt x="107" y="0"/>
                  </a:lnTo>
                  <a:lnTo>
                    <a:pt x="107" y="0"/>
                  </a:lnTo>
                  <a:lnTo>
                    <a:pt x="106" y="0"/>
                  </a:lnTo>
                  <a:lnTo>
                    <a:pt x="106" y="0"/>
                  </a:lnTo>
                  <a:lnTo>
                    <a:pt x="106" y="0"/>
                  </a:lnTo>
                  <a:lnTo>
                    <a:pt x="106" y="0"/>
                  </a:lnTo>
                  <a:lnTo>
                    <a:pt x="104" y="0"/>
                  </a:lnTo>
                  <a:lnTo>
                    <a:pt x="104" y="0"/>
                  </a:lnTo>
                  <a:lnTo>
                    <a:pt x="104" y="0"/>
                  </a:lnTo>
                  <a:lnTo>
                    <a:pt x="102" y="0"/>
                  </a:lnTo>
                  <a:lnTo>
                    <a:pt x="102" y="0"/>
                  </a:lnTo>
                  <a:lnTo>
                    <a:pt x="102" y="0"/>
                  </a:lnTo>
                  <a:lnTo>
                    <a:pt x="101" y="0"/>
                  </a:lnTo>
                  <a:lnTo>
                    <a:pt x="101" y="0"/>
                  </a:lnTo>
                  <a:lnTo>
                    <a:pt x="101" y="0"/>
                  </a:lnTo>
                  <a:lnTo>
                    <a:pt x="101" y="0"/>
                  </a:lnTo>
                  <a:lnTo>
                    <a:pt x="99" y="0"/>
                  </a:lnTo>
                  <a:lnTo>
                    <a:pt x="99" y="0"/>
                  </a:lnTo>
                  <a:lnTo>
                    <a:pt x="99" y="0"/>
                  </a:lnTo>
                  <a:lnTo>
                    <a:pt x="97" y="0"/>
                  </a:lnTo>
                  <a:lnTo>
                    <a:pt x="97" y="0"/>
                  </a:lnTo>
                  <a:lnTo>
                    <a:pt x="97" y="0"/>
                  </a:lnTo>
                  <a:lnTo>
                    <a:pt x="97" y="0"/>
                  </a:lnTo>
                  <a:lnTo>
                    <a:pt x="96" y="0"/>
                  </a:lnTo>
                  <a:lnTo>
                    <a:pt x="96" y="0"/>
                  </a:lnTo>
                  <a:lnTo>
                    <a:pt x="96" y="0"/>
                  </a:lnTo>
                  <a:lnTo>
                    <a:pt x="94" y="0"/>
                  </a:lnTo>
                  <a:lnTo>
                    <a:pt x="94" y="0"/>
                  </a:lnTo>
                  <a:lnTo>
                    <a:pt x="94" y="0"/>
                  </a:lnTo>
                  <a:lnTo>
                    <a:pt x="94" y="0"/>
                  </a:lnTo>
                  <a:lnTo>
                    <a:pt x="92" y="0"/>
                  </a:lnTo>
                  <a:lnTo>
                    <a:pt x="92" y="0"/>
                  </a:lnTo>
                  <a:lnTo>
                    <a:pt x="92" y="0"/>
                  </a:lnTo>
                  <a:lnTo>
                    <a:pt x="91" y="0"/>
                  </a:lnTo>
                  <a:lnTo>
                    <a:pt x="91" y="0"/>
                  </a:lnTo>
                  <a:lnTo>
                    <a:pt x="91" y="0"/>
                  </a:lnTo>
                  <a:lnTo>
                    <a:pt x="89" y="0"/>
                  </a:lnTo>
                  <a:lnTo>
                    <a:pt x="89" y="0"/>
                  </a:lnTo>
                  <a:lnTo>
                    <a:pt x="89" y="0"/>
                  </a:lnTo>
                  <a:lnTo>
                    <a:pt x="89" y="0"/>
                  </a:lnTo>
                  <a:lnTo>
                    <a:pt x="88" y="0"/>
                  </a:lnTo>
                  <a:lnTo>
                    <a:pt x="88" y="0"/>
                  </a:lnTo>
                  <a:lnTo>
                    <a:pt x="88" y="0"/>
                  </a:lnTo>
                  <a:lnTo>
                    <a:pt x="86" y="0"/>
                  </a:lnTo>
                  <a:lnTo>
                    <a:pt x="86" y="0"/>
                  </a:lnTo>
                  <a:lnTo>
                    <a:pt x="86" y="0"/>
                  </a:lnTo>
                  <a:lnTo>
                    <a:pt x="86" y="0"/>
                  </a:lnTo>
                  <a:lnTo>
                    <a:pt x="84" y="0"/>
                  </a:lnTo>
                  <a:lnTo>
                    <a:pt x="84" y="0"/>
                  </a:lnTo>
                  <a:lnTo>
                    <a:pt x="84" y="0"/>
                  </a:lnTo>
                  <a:lnTo>
                    <a:pt x="83" y="0"/>
                  </a:lnTo>
                  <a:lnTo>
                    <a:pt x="83" y="0"/>
                  </a:lnTo>
                  <a:lnTo>
                    <a:pt x="83" y="0"/>
                  </a:lnTo>
                  <a:lnTo>
                    <a:pt x="81" y="0"/>
                  </a:lnTo>
                  <a:lnTo>
                    <a:pt x="81" y="0"/>
                  </a:lnTo>
                  <a:lnTo>
                    <a:pt x="81" y="0"/>
                  </a:lnTo>
                  <a:lnTo>
                    <a:pt x="81" y="0"/>
                  </a:lnTo>
                  <a:lnTo>
                    <a:pt x="79" y="0"/>
                  </a:lnTo>
                  <a:lnTo>
                    <a:pt x="79" y="0"/>
                  </a:lnTo>
                  <a:lnTo>
                    <a:pt x="79" y="0"/>
                  </a:lnTo>
                  <a:lnTo>
                    <a:pt x="78" y="0"/>
                  </a:lnTo>
                  <a:lnTo>
                    <a:pt x="78" y="0"/>
                  </a:lnTo>
                  <a:lnTo>
                    <a:pt x="78" y="0"/>
                  </a:lnTo>
                  <a:lnTo>
                    <a:pt x="78" y="0"/>
                  </a:lnTo>
                  <a:lnTo>
                    <a:pt x="76" y="0"/>
                  </a:lnTo>
                  <a:lnTo>
                    <a:pt x="76" y="0"/>
                  </a:lnTo>
                  <a:lnTo>
                    <a:pt x="76" y="0"/>
                  </a:lnTo>
                  <a:lnTo>
                    <a:pt x="75" y="0"/>
                  </a:lnTo>
                  <a:lnTo>
                    <a:pt x="75" y="0"/>
                  </a:lnTo>
                  <a:lnTo>
                    <a:pt x="75" y="0"/>
                  </a:lnTo>
                  <a:lnTo>
                    <a:pt x="75" y="0"/>
                  </a:lnTo>
                  <a:lnTo>
                    <a:pt x="73" y="0"/>
                  </a:lnTo>
                  <a:lnTo>
                    <a:pt x="73" y="0"/>
                  </a:lnTo>
                  <a:lnTo>
                    <a:pt x="73" y="0"/>
                  </a:lnTo>
                  <a:lnTo>
                    <a:pt x="71" y="0"/>
                  </a:lnTo>
                  <a:lnTo>
                    <a:pt x="71" y="0"/>
                  </a:lnTo>
                  <a:lnTo>
                    <a:pt x="71" y="0"/>
                  </a:lnTo>
                  <a:lnTo>
                    <a:pt x="70" y="0"/>
                  </a:lnTo>
                  <a:lnTo>
                    <a:pt x="70" y="0"/>
                  </a:lnTo>
                  <a:lnTo>
                    <a:pt x="70" y="0"/>
                  </a:lnTo>
                  <a:lnTo>
                    <a:pt x="70" y="0"/>
                  </a:lnTo>
                  <a:lnTo>
                    <a:pt x="68" y="0"/>
                  </a:lnTo>
                  <a:lnTo>
                    <a:pt x="68" y="0"/>
                  </a:lnTo>
                  <a:lnTo>
                    <a:pt x="68" y="0"/>
                  </a:lnTo>
                  <a:lnTo>
                    <a:pt x="66" y="0"/>
                  </a:lnTo>
                  <a:lnTo>
                    <a:pt x="66" y="0"/>
                  </a:lnTo>
                  <a:lnTo>
                    <a:pt x="66" y="0"/>
                  </a:lnTo>
                  <a:lnTo>
                    <a:pt x="66" y="0"/>
                  </a:lnTo>
                  <a:lnTo>
                    <a:pt x="65" y="0"/>
                  </a:lnTo>
                  <a:lnTo>
                    <a:pt x="65" y="0"/>
                  </a:lnTo>
                  <a:lnTo>
                    <a:pt x="65" y="0"/>
                  </a:lnTo>
                  <a:lnTo>
                    <a:pt x="63" y="0"/>
                  </a:lnTo>
                  <a:lnTo>
                    <a:pt x="63" y="0"/>
                  </a:lnTo>
                  <a:lnTo>
                    <a:pt x="63" y="0"/>
                  </a:lnTo>
                  <a:lnTo>
                    <a:pt x="63" y="0"/>
                  </a:lnTo>
                  <a:lnTo>
                    <a:pt x="62" y="0"/>
                  </a:lnTo>
                  <a:lnTo>
                    <a:pt x="62" y="0"/>
                  </a:lnTo>
                  <a:lnTo>
                    <a:pt x="62" y="0"/>
                  </a:lnTo>
                  <a:lnTo>
                    <a:pt x="60" y="0"/>
                  </a:lnTo>
                  <a:lnTo>
                    <a:pt x="60" y="0"/>
                  </a:lnTo>
                  <a:lnTo>
                    <a:pt x="60" y="0"/>
                  </a:lnTo>
                  <a:lnTo>
                    <a:pt x="58" y="0"/>
                  </a:lnTo>
                  <a:lnTo>
                    <a:pt x="58" y="0"/>
                  </a:lnTo>
                  <a:lnTo>
                    <a:pt x="58" y="0"/>
                  </a:lnTo>
                  <a:lnTo>
                    <a:pt x="58" y="0"/>
                  </a:lnTo>
                  <a:lnTo>
                    <a:pt x="57" y="0"/>
                  </a:lnTo>
                  <a:lnTo>
                    <a:pt x="57" y="0"/>
                  </a:lnTo>
                  <a:lnTo>
                    <a:pt x="57" y="0"/>
                  </a:lnTo>
                  <a:lnTo>
                    <a:pt x="55" y="0"/>
                  </a:lnTo>
                  <a:lnTo>
                    <a:pt x="55" y="0"/>
                  </a:lnTo>
                  <a:lnTo>
                    <a:pt x="55" y="0"/>
                  </a:lnTo>
                  <a:lnTo>
                    <a:pt x="55" y="0"/>
                  </a:lnTo>
                  <a:lnTo>
                    <a:pt x="53" y="0"/>
                  </a:lnTo>
                  <a:lnTo>
                    <a:pt x="53" y="0"/>
                  </a:lnTo>
                  <a:lnTo>
                    <a:pt x="53" y="0"/>
                  </a:lnTo>
                  <a:lnTo>
                    <a:pt x="52" y="0"/>
                  </a:lnTo>
                  <a:lnTo>
                    <a:pt x="52" y="0"/>
                  </a:lnTo>
                  <a:lnTo>
                    <a:pt x="52" y="0"/>
                  </a:lnTo>
                  <a:lnTo>
                    <a:pt x="50" y="0"/>
                  </a:lnTo>
                  <a:lnTo>
                    <a:pt x="50" y="0"/>
                  </a:lnTo>
                  <a:lnTo>
                    <a:pt x="50" y="0"/>
                  </a:lnTo>
                  <a:lnTo>
                    <a:pt x="50" y="0"/>
                  </a:lnTo>
                  <a:lnTo>
                    <a:pt x="49" y="0"/>
                  </a:lnTo>
                  <a:lnTo>
                    <a:pt x="49" y="0"/>
                  </a:lnTo>
                  <a:lnTo>
                    <a:pt x="49" y="0"/>
                  </a:lnTo>
                  <a:lnTo>
                    <a:pt x="47" y="0"/>
                  </a:lnTo>
                  <a:lnTo>
                    <a:pt x="47" y="0"/>
                  </a:lnTo>
                  <a:lnTo>
                    <a:pt x="47" y="0"/>
                  </a:lnTo>
                  <a:lnTo>
                    <a:pt x="47" y="0"/>
                  </a:lnTo>
                  <a:lnTo>
                    <a:pt x="45" y="0"/>
                  </a:lnTo>
                  <a:lnTo>
                    <a:pt x="45" y="0"/>
                  </a:lnTo>
                  <a:lnTo>
                    <a:pt x="45" y="0"/>
                  </a:lnTo>
                  <a:lnTo>
                    <a:pt x="44" y="0"/>
                  </a:lnTo>
                  <a:lnTo>
                    <a:pt x="44" y="0"/>
                  </a:lnTo>
                  <a:lnTo>
                    <a:pt x="44" y="0"/>
                  </a:lnTo>
                  <a:lnTo>
                    <a:pt x="44" y="0"/>
                  </a:lnTo>
                  <a:lnTo>
                    <a:pt x="42" y="0"/>
                  </a:lnTo>
                  <a:lnTo>
                    <a:pt x="42" y="0"/>
                  </a:lnTo>
                  <a:lnTo>
                    <a:pt x="42" y="0"/>
                  </a:lnTo>
                  <a:lnTo>
                    <a:pt x="40" y="0"/>
                  </a:lnTo>
                  <a:lnTo>
                    <a:pt x="40" y="0"/>
                  </a:lnTo>
                  <a:lnTo>
                    <a:pt x="40" y="0"/>
                  </a:lnTo>
                  <a:lnTo>
                    <a:pt x="39" y="0"/>
                  </a:lnTo>
                  <a:lnTo>
                    <a:pt x="39" y="0"/>
                  </a:lnTo>
                  <a:lnTo>
                    <a:pt x="39" y="0"/>
                  </a:lnTo>
                  <a:lnTo>
                    <a:pt x="39" y="0"/>
                  </a:lnTo>
                  <a:lnTo>
                    <a:pt x="37" y="0"/>
                  </a:lnTo>
                  <a:lnTo>
                    <a:pt x="37" y="0"/>
                  </a:lnTo>
                  <a:lnTo>
                    <a:pt x="37" y="0"/>
                  </a:lnTo>
                  <a:lnTo>
                    <a:pt x="36" y="0"/>
                  </a:lnTo>
                  <a:lnTo>
                    <a:pt x="36" y="0"/>
                  </a:lnTo>
                  <a:lnTo>
                    <a:pt x="36" y="0"/>
                  </a:lnTo>
                  <a:lnTo>
                    <a:pt x="36" y="0"/>
                  </a:lnTo>
                  <a:lnTo>
                    <a:pt x="34" y="0"/>
                  </a:lnTo>
                  <a:lnTo>
                    <a:pt x="34" y="0"/>
                  </a:lnTo>
                  <a:lnTo>
                    <a:pt x="34" y="0"/>
                  </a:lnTo>
                  <a:lnTo>
                    <a:pt x="32" y="0"/>
                  </a:lnTo>
                  <a:lnTo>
                    <a:pt x="32" y="0"/>
                  </a:lnTo>
                  <a:lnTo>
                    <a:pt x="32" y="0"/>
                  </a:lnTo>
                  <a:lnTo>
                    <a:pt x="32" y="0"/>
                  </a:lnTo>
                  <a:lnTo>
                    <a:pt x="31" y="0"/>
                  </a:lnTo>
                  <a:lnTo>
                    <a:pt x="31" y="0"/>
                  </a:lnTo>
                  <a:lnTo>
                    <a:pt x="31" y="0"/>
                  </a:lnTo>
                  <a:lnTo>
                    <a:pt x="29" y="0"/>
                  </a:lnTo>
                  <a:lnTo>
                    <a:pt x="29" y="0"/>
                  </a:lnTo>
                  <a:lnTo>
                    <a:pt x="29" y="0"/>
                  </a:lnTo>
                  <a:lnTo>
                    <a:pt x="27" y="0"/>
                  </a:lnTo>
                  <a:lnTo>
                    <a:pt x="27" y="0"/>
                  </a:lnTo>
                  <a:lnTo>
                    <a:pt x="27" y="0"/>
                  </a:lnTo>
                  <a:lnTo>
                    <a:pt x="27" y="0"/>
                  </a:lnTo>
                  <a:lnTo>
                    <a:pt x="26" y="0"/>
                  </a:lnTo>
                  <a:lnTo>
                    <a:pt x="26" y="0"/>
                  </a:lnTo>
                  <a:lnTo>
                    <a:pt x="26" y="0"/>
                  </a:lnTo>
                  <a:lnTo>
                    <a:pt x="24" y="0"/>
                  </a:lnTo>
                  <a:lnTo>
                    <a:pt x="24" y="0"/>
                  </a:lnTo>
                  <a:lnTo>
                    <a:pt x="24" y="0"/>
                  </a:lnTo>
                  <a:lnTo>
                    <a:pt x="24" y="0"/>
                  </a:lnTo>
                  <a:lnTo>
                    <a:pt x="23" y="0"/>
                  </a:lnTo>
                  <a:lnTo>
                    <a:pt x="23" y="0"/>
                  </a:lnTo>
                  <a:lnTo>
                    <a:pt x="23"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6" y="0"/>
                  </a:lnTo>
                  <a:lnTo>
                    <a:pt x="14" y="0"/>
                  </a:lnTo>
                  <a:lnTo>
                    <a:pt x="14" y="0"/>
                  </a:lnTo>
                  <a:lnTo>
                    <a:pt x="14" y="0"/>
                  </a:lnTo>
                  <a:lnTo>
                    <a:pt x="13" y="0"/>
                  </a:lnTo>
                  <a:lnTo>
                    <a:pt x="13" y="0"/>
                  </a:lnTo>
                  <a:lnTo>
                    <a:pt x="13" y="0"/>
                  </a:lnTo>
                  <a:lnTo>
                    <a:pt x="13" y="0"/>
                  </a:lnTo>
                  <a:lnTo>
                    <a:pt x="11" y="0"/>
                  </a:lnTo>
                  <a:lnTo>
                    <a:pt x="11" y="0"/>
                  </a:lnTo>
                  <a:lnTo>
                    <a:pt x="11" y="0"/>
                  </a:lnTo>
                  <a:lnTo>
                    <a:pt x="9" y="0"/>
                  </a:lnTo>
                  <a:lnTo>
                    <a:pt x="9" y="0"/>
                  </a:lnTo>
                  <a:lnTo>
                    <a:pt x="9" y="0"/>
                  </a:lnTo>
                  <a:lnTo>
                    <a:pt x="8" y="0"/>
                  </a:lnTo>
                  <a:lnTo>
                    <a:pt x="8" y="0"/>
                  </a:lnTo>
                  <a:lnTo>
                    <a:pt x="8" y="0"/>
                  </a:lnTo>
                  <a:lnTo>
                    <a:pt x="8" y="0"/>
                  </a:lnTo>
                  <a:lnTo>
                    <a:pt x="6" y="0"/>
                  </a:lnTo>
                  <a:lnTo>
                    <a:pt x="6" y="0"/>
                  </a:lnTo>
                  <a:lnTo>
                    <a:pt x="6" y="0"/>
                  </a:lnTo>
                  <a:lnTo>
                    <a:pt x="5" y="0"/>
                  </a:lnTo>
                  <a:lnTo>
                    <a:pt x="5" y="0"/>
                  </a:lnTo>
                  <a:lnTo>
                    <a:pt x="5" y="0"/>
                  </a:lnTo>
                  <a:lnTo>
                    <a:pt x="5" y="0"/>
                  </a:lnTo>
                  <a:lnTo>
                    <a:pt x="3" y="0"/>
                  </a:lnTo>
                  <a:lnTo>
                    <a:pt x="3" y="0"/>
                  </a:lnTo>
                  <a:lnTo>
                    <a:pt x="3" y="0"/>
                  </a:lnTo>
                  <a:lnTo>
                    <a:pt x="1" y="0"/>
                  </a:lnTo>
                  <a:lnTo>
                    <a:pt x="1" y="0"/>
                  </a:lnTo>
                  <a:lnTo>
                    <a:pt x="1" y="0"/>
                  </a:lnTo>
                  <a:lnTo>
                    <a:pt x="1"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899" name=""/>
            <p:cNvSpPr/>
            <p:nvPr/>
          </p:nvSpPr>
          <p:spPr>
            <a:xfrm>
              <a:off x="3629160" y="6164280"/>
              <a:ext cx="188640" cy="14400"/>
            </a:xfrm>
            <a:custGeom>
              <a:avLst/>
              <a:gdLst/>
              <a:ahLst/>
              <a:rect l="l" t="t" r="r" b="b"/>
              <a:pathLst>
                <a:path w="237" h="17">
                  <a:moveTo>
                    <a:pt x="0" y="17"/>
                  </a:moveTo>
                  <a:lnTo>
                    <a:pt x="0" y="17"/>
                  </a:lnTo>
                  <a:lnTo>
                    <a:pt x="1" y="17"/>
                  </a:lnTo>
                  <a:lnTo>
                    <a:pt x="1" y="17"/>
                  </a:lnTo>
                  <a:lnTo>
                    <a:pt x="1" y="17"/>
                  </a:lnTo>
                  <a:lnTo>
                    <a:pt x="1" y="17"/>
                  </a:lnTo>
                  <a:lnTo>
                    <a:pt x="3" y="17"/>
                  </a:lnTo>
                  <a:lnTo>
                    <a:pt x="3" y="17"/>
                  </a:lnTo>
                  <a:lnTo>
                    <a:pt x="3" y="17"/>
                  </a:lnTo>
                  <a:lnTo>
                    <a:pt x="5" y="17"/>
                  </a:lnTo>
                  <a:lnTo>
                    <a:pt x="5" y="16"/>
                  </a:lnTo>
                  <a:lnTo>
                    <a:pt x="5" y="16"/>
                  </a:lnTo>
                  <a:lnTo>
                    <a:pt x="5" y="16"/>
                  </a:lnTo>
                  <a:lnTo>
                    <a:pt x="6" y="16"/>
                  </a:lnTo>
                  <a:lnTo>
                    <a:pt x="6" y="16"/>
                  </a:lnTo>
                  <a:lnTo>
                    <a:pt x="6" y="16"/>
                  </a:lnTo>
                  <a:lnTo>
                    <a:pt x="8" y="16"/>
                  </a:lnTo>
                  <a:lnTo>
                    <a:pt x="8" y="16"/>
                  </a:lnTo>
                  <a:lnTo>
                    <a:pt x="8" y="16"/>
                  </a:lnTo>
                  <a:lnTo>
                    <a:pt x="8" y="16"/>
                  </a:lnTo>
                  <a:lnTo>
                    <a:pt x="9" y="16"/>
                  </a:lnTo>
                  <a:lnTo>
                    <a:pt x="9" y="16"/>
                  </a:lnTo>
                  <a:lnTo>
                    <a:pt x="9" y="16"/>
                  </a:lnTo>
                  <a:lnTo>
                    <a:pt x="11" y="16"/>
                  </a:lnTo>
                  <a:lnTo>
                    <a:pt x="11" y="16"/>
                  </a:lnTo>
                  <a:lnTo>
                    <a:pt x="11" y="16"/>
                  </a:lnTo>
                  <a:lnTo>
                    <a:pt x="13" y="16"/>
                  </a:lnTo>
                  <a:lnTo>
                    <a:pt x="13" y="16"/>
                  </a:lnTo>
                  <a:lnTo>
                    <a:pt x="13" y="16"/>
                  </a:lnTo>
                  <a:lnTo>
                    <a:pt x="13" y="16"/>
                  </a:lnTo>
                  <a:lnTo>
                    <a:pt x="14" y="16"/>
                  </a:lnTo>
                  <a:lnTo>
                    <a:pt x="14" y="16"/>
                  </a:lnTo>
                  <a:lnTo>
                    <a:pt x="14" y="16"/>
                  </a:lnTo>
                  <a:lnTo>
                    <a:pt x="16" y="16"/>
                  </a:lnTo>
                  <a:lnTo>
                    <a:pt x="16" y="16"/>
                  </a:lnTo>
                  <a:lnTo>
                    <a:pt x="16" y="16"/>
                  </a:lnTo>
                  <a:lnTo>
                    <a:pt x="16" y="16"/>
                  </a:lnTo>
                  <a:lnTo>
                    <a:pt x="18" y="16"/>
                  </a:lnTo>
                  <a:lnTo>
                    <a:pt x="18" y="16"/>
                  </a:lnTo>
                  <a:lnTo>
                    <a:pt x="18" y="16"/>
                  </a:lnTo>
                  <a:lnTo>
                    <a:pt x="19" y="16"/>
                  </a:lnTo>
                  <a:lnTo>
                    <a:pt x="19" y="16"/>
                  </a:lnTo>
                  <a:lnTo>
                    <a:pt x="19" y="16"/>
                  </a:lnTo>
                  <a:lnTo>
                    <a:pt x="19" y="16"/>
                  </a:lnTo>
                  <a:lnTo>
                    <a:pt x="21" y="16"/>
                  </a:lnTo>
                  <a:lnTo>
                    <a:pt x="21" y="16"/>
                  </a:lnTo>
                  <a:lnTo>
                    <a:pt x="21" y="16"/>
                  </a:lnTo>
                  <a:lnTo>
                    <a:pt x="23" y="16"/>
                  </a:lnTo>
                  <a:lnTo>
                    <a:pt x="23" y="16"/>
                  </a:lnTo>
                  <a:lnTo>
                    <a:pt x="23" y="16"/>
                  </a:lnTo>
                  <a:lnTo>
                    <a:pt x="24" y="16"/>
                  </a:lnTo>
                  <a:lnTo>
                    <a:pt x="24" y="14"/>
                  </a:lnTo>
                  <a:lnTo>
                    <a:pt x="24" y="14"/>
                  </a:lnTo>
                  <a:lnTo>
                    <a:pt x="24" y="14"/>
                  </a:lnTo>
                  <a:lnTo>
                    <a:pt x="26" y="14"/>
                  </a:lnTo>
                  <a:lnTo>
                    <a:pt x="26" y="14"/>
                  </a:lnTo>
                  <a:lnTo>
                    <a:pt x="26" y="14"/>
                  </a:lnTo>
                  <a:lnTo>
                    <a:pt x="27" y="14"/>
                  </a:lnTo>
                  <a:lnTo>
                    <a:pt x="27" y="14"/>
                  </a:lnTo>
                  <a:lnTo>
                    <a:pt x="27" y="14"/>
                  </a:lnTo>
                  <a:lnTo>
                    <a:pt x="27" y="14"/>
                  </a:lnTo>
                  <a:lnTo>
                    <a:pt x="29" y="14"/>
                  </a:lnTo>
                  <a:lnTo>
                    <a:pt x="29" y="14"/>
                  </a:lnTo>
                  <a:lnTo>
                    <a:pt x="29" y="14"/>
                  </a:lnTo>
                  <a:lnTo>
                    <a:pt x="31" y="14"/>
                  </a:lnTo>
                  <a:lnTo>
                    <a:pt x="31" y="14"/>
                  </a:lnTo>
                  <a:lnTo>
                    <a:pt x="31" y="14"/>
                  </a:lnTo>
                  <a:lnTo>
                    <a:pt x="32" y="14"/>
                  </a:lnTo>
                  <a:lnTo>
                    <a:pt x="32" y="14"/>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39" y="14"/>
                  </a:lnTo>
                  <a:lnTo>
                    <a:pt x="40" y="14"/>
                  </a:lnTo>
                  <a:lnTo>
                    <a:pt x="40" y="14"/>
                  </a:lnTo>
                  <a:lnTo>
                    <a:pt x="40"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4"/>
                  </a:lnTo>
                  <a:lnTo>
                    <a:pt x="50" y="14"/>
                  </a:lnTo>
                  <a:lnTo>
                    <a:pt x="50" y="14"/>
                  </a:lnTo>
                  <a:lnTo>
                    <a:pt x="50" y="14"/>
                  </a:lnTo>
                  <a:lnTo>
                    <a:pt x="50" y="14"/>
                  </a:lnTo>
                  <a:lnTo>
                    <a:pt x="52" y="14"/>
                  </a:lnTo>
                  <a:lnTo>
                    <a:pt x="52" y="14"/>
                  </a:lnTo>
                  <a:lnTo>
                    <a:pt x="52" y="14"/>
                  </a:lnTo>
                  <a:lnTo>
                    <a:pt x="53" y="14"/>
                  </a:lnTo>
                  <a:lnTo>
                    <a:pt x="53" y="14"/>
                  </a:lnTo>
                  <a:lnTo>
                    <a:pt x="53" y="14"/>
                  </a:lnTo>
                  <a:lnTo>
                    <a:pt x="55" y="14"/>
                  </a:lnTo>
                  <a:lnTo>
                    <a:pt x="55" y="14"/>
                  </a:lnTo>
                  <a:lnTo>
                    <a:pt x="55" y="14"/>
                  </a:lnTo>
                  <a:lnTo>
                    <a:pt x="55" y="14"/>
                  </a:lnTo>
                  <a:lnTo>
                    <a:pt x="57" y="14"/>
                  </a:lnTo>
                  <a:lnTo>
                    <a:pt x="57" y="14"/>
                  </a:lnTo>
                  <a:lnTo>
                    <a:pt x="57" y="14"/>
                  </a:lnTo>
                  <a:lnTo>
                    <a:pt x="58" y="14"/>
                  </a:lnTo>
                  <a:lnTo>
                    <a:pt x="58" y="14"/>
                  </a:lnTo>
                  <a:lnTo>
                    <a:pt x="58" y="14"/>
                  </a:lnTo>
                  <a:lnTo>
                    <a:pt x="58" y="14"/>
                  </a:lnTo>
                  <a:lnTo>
                    <a:pt x="60" y="14"/>
                  </a:lnTo>
                  <a:lnTo>
                    <a:pt x="60" y="14"/>
                  </a:lnTo>
                  <a:lnTo>
                    <a:pt x="60" y="14"/>
                  </a:lnTo>
                  <a:lnTo>
                    <a:pt x="62" y="14"/>
                  </a:lnTo>
                  <a:lnTo>
                    <a:pt x="62" y="14"/>
                  </a:lnTo>
                  <a:lnTo>
                    <a:pt x="62" y="12"/>
                  </a:lnTo>
                  <a:lnTo>
                    <a:pt x="63" y="12"/>
                  </a:lnTo>
                  <a:lnTo>
                    <a:pt x="63" y="12"/>
                  </a:lnTo>
                  <a:lnTo>
                    <a:pt x="63" y="12"/>
                  </a:lnTo>
                  <a:lnTo>
                    <a:pt x="63" y="12"/>
                  </a:lnTo>
                  <a:lnTo>
                    <a:pt x="65" y="12"/>
                  </a:lnTo>
                  <a:lnTo>
                    <a:pt x="65" y="12"/>
                  </a:lnTo>
                  <a:lnTo>
                    <a:pt x="65" y="12"/>
                  </a:lnTo>
                  <a:lnTo>
                    <a:pt x="66" y="12"/>
                  </a:lnTo>
                  <a:lnTo>
                    <a:pt x="66" y="12"/>
                  </a:lnTo>
                  <a:lnTo>
                    <a:pt x="66" y="12"/>
                  </a:lnTo>
                  <a:lnTo>
                    <a:pt x="66"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5" y="12"/>
                  </a:lnTo>
                  <a:lnTo>
                    <a:pt x="75" y="12"/>
                  </a:lnTo>
                  <a:lnTo>
                    <a:pt x="75" y="12"/>
                  </a:lnTo>
                  <a:lnTo>
                    <a:pt x="75" y="12"/>
                  </a:lnTo>
                  <a:lnTo>
                    <a:pt x="76" y="12"/>
                  </a:lnTo>
                  <a:lnTo>
                    <a:pt x="76" y="12"/>
                  </a:lnTo>
                  <a:lnTo>
                    <a:pt x="76" y="12"/>
                  </a:lnTo>
                  <a:lnTo>
                    <a:pt x="78" y="12"/>
                  </a:lnTo>
                  <a:lnTo>
                    <a:pt x="78" y="12"/>
                  </a:lnTo>
                  <a:lnTo>
                    <a:pt x="78" y="12"/>
                  </a:lnTo>
                  <a:lnTo>
                    <a:pt x="78" y="12"/>
                  </a:lnTo>
                  <a:lnTo>
                    <a:pt x="79" y="12"/>
                  </a:lnTo>
                  <a:lnTo>
                    <a:pt x="79" y="12"/>
                  </a:lnTo>
                  <a:lnTo>
                    <a:pt x="79" y="12"/>
                  </a:lnTo>
                  <a:lnTo>
                    <a:pt x="81" y="12"/>
                  </a:lnTo>
                  <a:lnTo>
                    <a:pt x="81" y="12"/>
                  </a:lnTo>
                  <a:lnTo>
                    <a:pt x="81" y="12"/>
                  </a:lnTo>
                  <a:lnTo>
                    <a:pt x="81" y="12"/>
                  </a:lnTo>
                  <a:lnTo>
                    <a:pt x="83" y="12"/>
                  </a:lnTo>
                  <a:lnTo>
                    <a:pt x="83" y="12"/>
                  </a:lnTo>
                  <a:lnTo>
                    <a:pt x="83" y="12"/>
                  </a:lnTo>
                  <a:lnTo>
                    <a:pt x="84" y="12"/>
                  </a:lnTo>
                  <a:lnTo>
                    <a:pt x="84" y="12"/>
                  </a:lnTo>
                  <a:lnTo>
                    <a:pt x="84" y="12"/>
                  </a:lnTo>
                  <a:lnTo>
                    <a:pt x="86" y="12"/>
                  </a:lnTo>
                  <a:lnTo>
                    <a:pt x="86" y="12"/>
                  </a:lnTo>
                  <a:lnTo>
                    <a:pt x="86" y="12"/>
                  </a:lnTo>
                  <a:lnTo>
                    <a:pt x="86" y="12"/>
                  </a:lnTo>
                  <a:lnTo>
                    <a:pt x="88" y="12"/>
                  </a:lnTo>
                  <a:lnTo>
                    <a:pt x="88" y="10"/>
                  </a:lnTo>
                  <a:lnTo>
                    <a:pt x="88" y="10"/>
                  </a:lnTo>
                  <a:lnTo>
                    <a:pt x="89" y="10"/>
                  </a:lnTo>
                  <a:lnTo>
                    <a:pt x="89" y="10"/>
                  </a:lnTo>
                  <a:lnTo>
                    <a:pt x="89" y="10"/>
                  </a:lnTo>
                  <a:lnTo>
                    <a:pt x="89" y="10"/>
                  </a:lnTo>
                  <a:lnTo>
                    <a:pt x="91" y="10"/>
                  </a:lnTo>
                  <a:lnTo>
                    <a:pt x="91" y="10"/>
                  </a:lnTo>
                  <a:lnTo>
                    <a:pt x="91" y="10"/>
                  </a:lnTo>
                  <a:lnTo>
                    <a:pt x="92" y="10"/>
                  </a:lnTo>
                  <a:lnTo>
                    <a:pt x="92" y="10"/>
                  </a:lnTo>
                  <a:lnTo>
                    <a:pt x="92" y="10"/>
                  </a:lnTo>
                  <a:lnTo>
                    <a:pt x="94" y="10"/>
                  </a:lnTo>
                  <a:lnTo>
                    <a:pt x="94" y="10"/>
                  </a:lnTo>
                  <a:lnTo>
                    <a:pt x="94" y="10"/>
                  </a:lnTo>
                  <a:lnTo>
                    <a:pt x="94" y="10"/>
                  </a:lnTo>
                  <a:lnTo>
                    <a:pt x="96" y="10"/>
                  </a:lnTo>
                  <a:lnTo>
                    <a:pt x="96" y="10"/>
                  </a:lnTo>
                  <a:lnTo>
                    <a:pt x="96" y="10"/>
                  </a:lnTo>
                  <a:lnTo>
                    <a:pt x="97" y="10"/>
                  </a:lnTo>
                  <a:lnTo>
                    <a:pt x="97" y="10"/>
                  </a:lnTo>
                  <a:lnTo>
                    <a:pt x="97" y="10"/>
                  </a:lnTo>
                  <a:lnTo>
                    <a:pt x="97"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6" y="10"/>
                  </a:lnTo>
                  <a:lnTo>
                    <a:pt x="106" y="10"/>
                  </a:lnTo>
                  <a:lnTo>
                    <a:pt x="106" y="10"/>
                  </a:lnTo>
                  <a:lnTo>
                    <a:pt x="106" y="10"/>
                  </a:lnTo>
                  <a:lnTo>
                    <a:pt x="107" y="10"/>
                  </a:lnTo>
                  <a:lnTo>
                    <a:pt x="107" y="10"/>
                  </a:lnTo>
                  <a:lnTo>
                    <a:pt x="107" y="10"/>
                  </a:lnTo>
                  <a:lnTo>
                    <a:pt x="109" y="10"/>
                  </a:lnTo>
                  <a:lnTo>
                    <a:pt x="109" y="10"/>
                  </a:lnTo>
                  <a:lnTo>
                    <a:pt x="109" y="10"/>
                  </a:lnTo>
                  <a:lnTo>
                    <a:pt x="109" y="10"/>
                  </a:lnTo>
                  <a:lnTo>
                    <a:pt x="110" y="10"/>
                  </a:lnTo>
                  <a:lnTo>
                    <a:pt x="110" y="10"/>
                  </a:lnTo>
                  <a:lnTo>
                    <a:pt x="110" y="10"/>
                  </a:lnTo>
                  <a:lnTo>
                    <a:pt x="112" y="9"/>
                  </a:lnTo>
                  <a:lnTo>
                    <a:pt x="112" y="9"/>
                  </a:lnTo>
                  <a:lnTo>
                    <a:pt x="112" y="9"/>
                  </a:lnTo>
                  <a:lnTo>
                    <a:pt x="112" y="9"/>
                  </a:lnTo>
                  <a:lnTo>
                    <a:pt x="114" y="9"/>
                  </a:lnTo>
                  <a:lnTo>
                    <a:pt x="114" y="9"/>
                  </a:lnTo>
                  <a:lnTo>
                    <a:pt x="114" y="9"/>
                  </a:lnTo>
                  <a:lnTo>
                    <a:pt x="115" y="9"/>
                  </a:lnTo>
                  <a:lnTo>
                    <a:pt x="115" y="9"/>
                  </a:lnTo>
                  <a:lnTo>
                    <a:pt x="115" y="9"/>
                  </a:lnTo>
                  <a:lnTo>
                    <a:pt x="117" y="9"/>
                  </a:lnTo>
                  <a:lnTo>
                    <a:pt x="117" y="9"/>
                  </a:lnTo>
                  <a:lnTo>
                    <a:pt x="117" y="9"/>
                  </a:lnTo>
                  <a:lnTo>
                    <a:pt x="117" y="9"/>
                  </a:lnTo>
                  <a:lnTo>
                    <a:pt x="119" y="9"/>
                  </a:lnTo>
                  <a:lnTo>
                    <a:pt x="119" y="9"/>
                  </a:lnTo>
                  <a:lnTo>
                    <a:pt x="119" y="9"/>
                  </a:lnTo>
                  <a:lnTo>
                    <a:pt x="120" y="9"/>
                  </a:lnTo>
                  <a:lnTo>
                    <a:pt x="120" y="9"/>
                  </a:lnTo>
                  <a:lnTo>
                    <a:pt x="120" y="9"/>
                  </a:lnTo>
                  <a:lnTo>
                    <a:pt x="120"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28" y="9"/>
                  </a:lnTo>
                  <a:lnTo>
                    <a:pt x="130" y="9"/>
                  </a:lnTo>
                  <a:lnTo>
                    <a:pt x="130" y="9"/>
                  </a:lnTo>
                  <a:lnTo>
                    <a:pt x="130" y="9"/>
                  </a:lnTo>
                  <a:lnTo>
                    <a:pt x="132" y="9"/>
                  </a:lnTo>
                  <a:lnTo>
                    <a:pt x="132" y="9"/>
                  </a:lnTo>
                  <a:lnTo>
                    <a:pt x="132" y="9"/>
                  </a:lnTo>
                  <a:lnTo>
                    <a:pt x="132" y="9"/>
                  </a:lnTo>
                  <a:lnTo>
                    <a:pt x="133" y="9"/>
                  </a:lnTo>
                  <a:lnTo>
                    <a:pt x="133" y="9"/>
                  </a:lnTo>
                  <a:lnTo>
                    <a:pt x="133" y="9"/>
                  </a:lnTo>
                  <a:lnTo>
                    <a:pt x="135" y="9"/>
                  </a:lnTo>
                  <a:lnTo>
                    <a:pt x="135" y="9"/>
                  </a:lnTo>
                  <a:lnTo>
                    <a:pt x="135" y="7"/>
                  </a:lnTo>
                  <a:lnTo>
                    <a:pt x="136" y="7"/>
                  </a:lnTo>
                  <a:lnTo>
                    <a:pt x="136" y="7"/>
                  </a:lnTo>
                  <a:lnTo>
                    <a:pt x="136" y="7"/>
                  </a:lnTo>
                  <a:lnTo>
                    <a:pt x="136"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8" y="7"/>
                  </a:lnTo>
                  <a:lnTo>
                    <a:pt x="148" y="7"/>
                  </a:lnTo>
                  <a:lnTo>
                    <a:pt x="148" y="7"/>
                  </a:lnTo>
                  <a:lnTo>
                    <a:pt x="148" y="7"/>
                  </a:lnTo>
                  <a:lnTo>
                    <a:pt x="149" y="7"/>
                  </a:lnTo>
                  <a:lnTo>
                    <a:pt x="149" y="7"/>
                  </a:lnTo>
                  <a:lnTo>
                    <a:pt x="149" y="7"/>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8" y="7"/>
                  </a:lnTo>
                  <a:lnTo>
                    <a:pt x="158" y="7"/>
                  </a:lnTo>
                  <a:lnTo>
                    <a:pt x="158" y="7"/>
                  </a:lnTo>
                  <a:lnTo>
                    <a:pt x="159" y="5"/>
                  </a:lnTo>
                  <a:lnTo>
                    <a:pt x="159" y="5"/>
                  </a:lnTo>
                  <a:lnTo>
                    <a:pt x="159" y="5"/>
                  </a:lnTo>
                  <a:lnTo>
                    <a:pt x="159" y="5"/>
                  </a:lnTo>
                  <a:lnTo>
                    <a:pt x="161" y="5"/>
                  </a:lnTo>
                  <a:lnTo>
                    <a:pt x="161" y="5"/>
                  </a:lnTo>
                  <a:lnTo>
                    <a:pt x="161" y="5"/>
                  </a:lnTo>
                  <a:lnTo>
                    <a:pt x="162" y="5"/>
                  </a:lnTo>
                  <a:lnTo>
                    <a:pt x="162" y="5"/>
                  </a:lnTo>
                  <a:lnTo>
                    <a:pt x="162" y="5"/>
                  </a:lnTo>
                  <a:lnTo>
                    <a:pt x="162"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5" y="5"/>
                  </a:lnTo>
                  <a:lnTo>
                    <a:pt x="175" y="5"/>
                  </a:lnTo>
                  <a:lnTo>
                    <a:pt x="175" y="5"/>
                  </a:lnTo>
                  <a:lnTo>
                    <a:pt x="177" y="5"/>
                  </a:lnTo>
                  <a:lnTo>
                    <a:pt x="177" y="5"/>
                  </a:lnTo>
                  <a:lnTo>
                    <a:pt x="177" y="5"/>
                  </a:lnTo>
                  <a:lnTo>
                    <a:pt x="179" y="5"/>
                  </a:lnTo>
                  <a:lnTo>
                    <a:pt x="179" y="5"/>
                  </a:lnTo>
                  <a:lnTo>
                    <a:pt x="179" y="5"/>
                  </a:lnTo>
                  <a:lnTo>
                    <a:pt x="179" y="5"/>
                  </a:lnTo>
                  <a:lnTo>
                    <a:pt x="180" y="5"/>
                  </a:lnTo>
                  <a:lnTo>
                    <a:pt x="180" y="5"/>
                  </a:lnTo>
                  <a:lnTo>
                    <a:pt x="180" y="5"/>
                  </a:lnTo>
                  <a:lnTo>
                    <a:pt x="182" y="5"/>
                  </a:lnTo>
                  <a:lnTo>
                    <a:pt x="182" y="5"/>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3"/>
                  </a:lnTo>
                  <a:lnTo>
                    <a:pt x="200" y="3"/>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5" y="2"/>
                  </a:lnTo>
                  <a:lnTo>
                    <a:pt x="206" y="2"/>
                  </a:lnTo>
                  <a:lnTo>
                    <a:pt x="206" y="2"/>
                  </a:lnTo>
                  <a:lnTo>
                    <a:pt x="206"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8" y="2"/>
                  </a:lnTo>
                  <a:lnTo>
                    <a:pt x="228" y="2"/>
                  </a:lnTo>
                  <a:lnTo>
                    <a:pt x="228" y="2"/>
                  </a:lnTo>
                  <a:lnTo>
                    <a:pt x="229" y="2"/>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lnTo>
                    <a:pt x="237" y="0"/>
                  </a:ln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2" y="0"/>
                  </a:lnTo>
                  <a:lnTo>
                    <a:pt x="231" y="0"/>
                  </a:lnTo>
                  <a:lnTo>
                    <a:pt x="231" y="0"/>
                  </a:lnTo>
                  <a:lnTo>
                    <a:pt x="231" y="0"/>
                  </a:lnTo>
                  <a:lnTo>
                    <a:pt x="229" y="0"/>
                  </a:lnTo>
                  <a:lnTo>
                    <a:pt x="229" y="0"/>
                  </a:lnTo>
                  <a:lnTo>
                    <a:pt x="229" y="0"/>
                  </a:lnTo>
                  <a:lnTo>
                    <a:pt x="229" y="2"/>
                  </a:lnTo>
                  <a:lnTo>
                    <a:pt x="228" y="2"/>
                  </a:lnTo>
                  <a:lnTo>
                    <a:pt x="228" y="2"/>
                  </a:lnTo>
                  <a:lnTo>
                    <a:pt x="228" y="2"/>
                  </a:lnTo>
                  <a:lnTo>
                    <a:pt x="226" y="2"/>
                  </a:lnTo>
                  <a:lnTo>
                    <a:pt x="226" y="2"/>
                  </a:lnTo>
                  <a:lnTo>
                    <a:pt x="226" y="2"/>
                  </a:lnTo>
                  <a:lnTo>
                    <a:pt x="224" y="2"/>
                  </a:lnTo>
                  <a:lnTo>
                    <a:pt x="224" y="2"/>
                  </a:lnTo>
                  <a:lnTo>
                    <a:pt x="224" y="2"/>
                  </a:lnTo>
                  <a:lnTo>
                    <a:pt x="224" y="2"/>
                  </a:lnTo>
                  <a:lnTo>
                    <a:pt x="223" y="2"/>
                  </a:lnTo>
                  <a:lnTo>
                    <a:pt x="223" y="2"/>
                  </a:lnTo>
                  <a:lnTo>
                    <a:pt x="223" y="2"/>
                  </a:lnTo>
                  <a:lnTo>
                    <a:pt x="221" y="2"/>
                  </a:lnTo>
                  <a:lnTo>
                    <a:pt x="221" y="2"/>
                  </a:lnTo>
                  <a:lnTo>
                    <a:pt x="221" y="2"/>
                  </a:lnTo>
                  <a:lnTo>
                    <a:pt x="221" y="2"/>
                  </a:lnTo>
                  <a:lnTo>
                    <a:pt x="219" y="2"/>
                  </a:lnTo>
                  <a:lnTo>
                    <a:pt x="219" y="2"/>
                  </a:lnTo>
                  <a:lnTo>
                    <a:pt x="219" y="2"/>
                  </a:lnTo>
                  <a:lnTo>
                    <a:pt x="218" y="2"/>
                  </a:lnTo>
                  <a:lnTo>
                    <a:pt x="218" y="2"/>
                  </a:lnTo>
                  <a:lnTo>
                    <a:pt x="218" y="2"/>
                  </a:lnTo>
                  <a:lnTo>
                    <a:pt x="216" y="2"/>
                  </a:lnTo>
                  <a:lnTo>
                    <a:pt x="216" y="2"/>
                  </a:lnTo>
                  <a:lnTo>
                    <a:pt x="216" y="2"/>
                  </a:lnTo>
                  <a:lnTo>
                    <a:pt x="216" y="2"/>
                  </a:lnTo>
                  <a:lnTo>
                    <a:pt x="215" y="2"/>
                  </a:lnTo>
                  <a:lnTo>
                    <a:pt x="215" y="2"/>
                  </a:lnTo>
                  <a:lnTo>
                    <a:pt x="215" y="2"/>
                  </a:lnTo>
                  <a:lnTo>
                    <a:pt x="213"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6" y="2"/>
                  </a:lnTo>
                  <a:lnTo>
                    <a:pt x="206" y="2"/>
                  </a:lnTo>
                  <a:lnTo>
                    <a:pt x="206" y="2"/>
                  </a:lnTo>
                  <a:lnTo>
                    <a:pt x="205" y="2"/>
                  </a:lnTo>
                  <a:lnTo>
                    <a:pt x="205" y="2"/>
                  </a:lnTo>
                  <a:lnTo>
                    <a:pt x="205" y="2"/>
                  </a:lnTo>
                  <a:lnTo>
                    <a:pt x="205" y="2"/>
                  </a:lnTo>
                  <a:lnTo>
                    <a:pt x="203" y="2"/>
                  </a:lnTo>
                  <a:lnTo>
                    <a:pt x="203" y="2"/>
                  </a:lnTo>
                  <a:lnTo>
                    <a:pt x="203" y="2"/>
                  </a:lnTo>
                  <a:lnTo>
                    <a:pt x="202" y="2"/>
                  </a:lnTo>
                  <a:lnTo>
                    <a:pt x="202" y="2"/>
                  </a:lnTo>
                  <a:lnTo>
                    <a:pt x="202" y="2"/>
                  </a:lnTo>
                  <a:lnTo>
                    <a:pt x="202" y="2"/>
                  </a:lnTo>
                  <a:lnTo>
                    <a:pt x="200" y="2"/>
                  </a:lnTo>
                  <a:lnTo>
                    <a:pt x="200" y="3"/>
                  </a:lnTo>
                  <a:lnTo>
                    <a:pt x="200" y="3"/>
                  </a:lnTo>
                  <a:lnTo>
                    <a:pt x="198" y="3"/>
                  </a:lnTo>
                  <a:lnTo>
                    <a:pt x="198" y="3"/>
                  </a:lnTo>
                  <a:lnTo>
                    <a:pt x="198" y="3"/>
                  </a:lnTo>
                  <a:lnTo>
                    <a:pt x="198" y="3"/>
                  </a:lnTo>
                  <a:lnTo>
                    <a:pt x="197" y="3"/>
                  </a:lnTo>
                  <a:lnTo>
                    <a:pt x="197" y="3"/>
                  </a:lnTo>
                  <a:lnTo>
                    <a:pt x="197" y="3"/>
                  </a:lnTo>
                  <a:lnTo>
                    <a:pt x="195" y="3"/>
                  </a:lnTo>
                  <a:lnTo>
                    <a:pt x="195" y="3"/>
                  </a:lnTo>
                  <a:lnTo>
                    <a:pt x="195" y="3"/>
                  </a:lnTo>
                  <a:lnTo>
                    <a:pt x="193" y="3"/>
                  </a:lnTo>
                  <a:lnTo>
                    <a:pt x="193" y="3"/>
                  </a:lnTo>
                  <a:lnTo>
                    <a:pt x="193" y="3"/>
                  </a:lnTo>
                  <a:lnTo>
                    <a:pt x="193"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5" y="3"/>
                  </a:lnTo>
                  <a:lnTo>
                    <a:pt x="185" y="3"/>
                  </a:lnTo>
                  <a:lnTo>
                    <a:pt x="185" y="3"/>
                  </a:lnTo>
                  <a:lnTo>
                    <a:pt x="185" y="3"/>
                  </a:lnTo>
                  <a:lnTo>
                    <a:pt x="184" y="3"/>
                  </a:lnTo>
                  <a:lnTo>
                    <a:pt x="184" y="3"/>
                  </a:lnTo>
                  <a:lnTo>
                    <a:pt x="184" y="3"/>
                  </a:lnTo>
                  <a:lnTo>
                    <a:pt x="182" y="3"/>
                  </a:lnTo>
                  <a:lnTo>
                    <a:pt x="182" y="3"/>
                  </a:lnTo>
                  <a:lnTo>
                    <a:pt x="182" y="5"/>
                  </a:lnTo>
                  <a:lnTo>
                    <a:pt x="182" y="5"/>
                  </a:lnTo>
                  <a:lnTo>
                    <a:pt x="180" y="5"/>
                  </a:lnTo>
                  <a:lnTo>
                    <a:pt x="180" y="5"/>
                  </a:lnTo>
                  <a:lnTo>
                    <a:pt x="180" y="5"/>
                  </a:lnTo>
                  <a:lnTo>
                    <a:pt x="179" y="5"/>
                  </a:lnTo>
                  <a:lnTo>
                    <a:pt x="179" y="5"/>
                  </a:lnTo>
                  <a:lnTo>
                    <a:pt x="179" y="5"/>
                  </a:lnTo>
                  <a:lnTo>
                    <a:pt x="179" y="5"/>
                  </a:lnTo>
                  <a:lnTo>
                    <a:pt x="177" y="5"/>
                  </a:lnTo>
                  <a:lnTo>
                    <a:pt x="177" y="5"/>
                  </a:lnTo>
                  <a:lnTo>
                    <a:pt x="177" y="5"/>
                  </a:lnTo>
                  <a:lnTo>
                    <a:pt x="175" y="5"/>
                  </a:lnTo>
                  <a:lnTo>
                    <a:pt x="175" y="5"/>
                  </a:lnTo>
                  <a:lnTo>
                    <a:pt x="175" y="5"/>
                  </a:lnTo>
                  <a:lnTo>
                    <a:pt x="174"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7" y="5"/>
                  </a:lnTo>
                  <a:lnTo>
                    <a:pt x="167" y="5"/>
                  </a:lnTo>
                  <a:lnTo>
                    <a:pt x="167" y="5"/>
                  </a:lnTo>
                  <a:lnTo>
                    <a:pt x="167" y="5"/>
                  </a:lnTo>
                  <a:lnTo>
                    <a:pt x="166" y="5"/>
                  </a:lnTo>
                  <a:lnTo>
                    <a:pt x="166" y="5"/>
                  </a:lnTo>
                  <a:lnTo>
                    <a:pt x="166" y="5"/>
                  </a:lnTo>
                  <a:lnTo>
                    <a:pt x="164" y="5"/>
                  </a:lnTo>
                  <a:lnTo>
                    <a:pt x="164" y="5"/>
                  </a:lnTo>
                  <a:lnTo>
                    <a:pt x="164" y="5"/>
                  </a:lnTo>
                  <a:lnTo>
                    <a:pt x="162" y="5"/>
                  </a:lnTo>
                  <a:lnTo>
                    <a:pt x="162" y="5"/>
                  </a:lnTo>
                  <a:lnTo>
                    <a:pt x="162" y="5"/>
                  </a:lnTo>
                  <a:lnTo>
                    <a:pt x="162" y="5"/>
                  </a:lnTo>
                  <a:lnTo>
                    <a:pt x="161" y="5"/>
                  </a:lnTo>
                  <a:lnTo>
                    <a:pt x="161" y="5"/>
                  </a:lnTo>
                  <a:lnTo>
                    <a:pt x="161" y="5"/>
                  </a:lnTo>
                  <a:lnTo>
                    <a:pt x="159" y="5"/>
                  </a:lnTo>
                  <a:lnTo>
                    <a:pt x="159" y="5"/>
                  </a:lnTo>
                  <a:lnTo>
                    <a:pt x="159" y="5"/>
                  </a:lnTo>
                  <a:lnTo>
                    <a:pt x="159" y="5"/>
                  </a:lnTo>
                  <a:lnTo>
                    <a:pt x="158" y="7"/>
                  </a:lnTo>
                  <a:lnTo>
                    <a:pt x="158" y="7"/>
                  </a:lnTo>
                  <a:lnTo>
                    <a:pt x="158" y="7"/>
                  </a:lnTo>
                  <a:lnTo>
                    <a:pt x="156" y="7"/>
                  </a:lnTo>
                  <a:lnTo>
                    <a:pt x="156" y="7"/>
                  </a:lnTo>
                  <a:lnTo>
                    <a:pt x="156" y="7"/>
                  </a:lnTo>
                  <a:lnTo>
                    <a:pt x="154" y="7"/>
                  </a:lnTo>
                  <a:lnTo>
                    <a:pt x="154" y="7"/>
                  </a:lnTo>
                  <a:lnTo>
                    <a:pt x="154" y="7"/>
                  </a:lnTo>
                  <a:lnTo>
                    <a:pt x="154" y="7"/>
                  </a:lnTo>
                  <a:lnTo>
                    <a:pt x="153" y="7"/>
                  </a:lnTo>
                  <a:lnTo>
                    <a:pt x="153" y="7"/>
                  </a:lnTo>
                  <a:lnTo>
                    <a:pt x="153" y="7"/>
                  </a:lnTo>
                  <a:lnTo>
                    <a:pt x="151" y="7"/>
                  </a:lnTo>
                  <a:lnTo>
                    <a:pt x="151" y="7"/>
                  </a:lnTo>
                  <a:lnTo>
                    <a:pt x="151" y="7"/>
                  </a:lnTo>
                  <a:lnTo>
                    <a:pt x="151" y="7"/>
                  </a:lnTo>
                  <a:lnTo>
                    <a:pt x="149" y="7"/>
                  </a:lnTo>
                  <a:lnTo>
                    <a:pt x="149" y="7"/>
                  </a:lnTo>
                  <a:lnTo>
                    <a:pt x="149" y="7"/>
                  </a:lnTo>
                  <a:lnTo>
                    <a:pt x="148" y="7"/>
                  </a:lnTo>
                  <a:lnTo>
                    <a:pt x="148" y="7"/>
                  </a:lnTo>
                  <a:lnTo>
                    <a:pt x="148" y="7"/>
                  </a:lnTo>
                  <a:lnTo>
                    <a:pt x="148" y="7"/>
                  </a:lnTo>
                  <a:lnTo>
                    <a:pt x="146" y="7"/>
                  </a:lnTo>
                  <a:lnTo>
                    <a:pt x="146" y="7"/>
                  </a:lnTo>
                  <a:lnTo>
                    <a:pt x="146" y="7"/>
                  </a:lnTo>
                  <a:lnTo>
                    <a:pt x="145" y="7"/>
                  </a:lnTo>
                  <a:lnTo>
                    <a:pt x="145" y="7"/>
                  </a:lnTo>
                  <a:lnTo>
                    <a:pt x="145" y="7"/>
                  </a:lnTo>
                  <a:lnTo>
                    <a:pt x="143" y="7"/>
                  </a:lnTo>
                  <a:lnTo>
                    <a:pt x="143" y="7"/>
                  </a:lnTo>
                  <a:lnTo>
                    <a:pt x="143" y="7"/>
                  </a:lnTo>
                  <a:lnTo>
                    <a:pt x="143" y="7"/>
                  </a:lnTo>
                  <a:lnTo>
                    <a:pt x="141" y="7"/>
                  </a:lnTo>
                  <a:lnTo>
                    <a:pt x="141" y="7"/>
                  </a:lnTo>
                  <a:lnTo>
                    <a:pt x="141" y="7"/>
                  </a:lnTo>
                  <a:lnTo>
                    <a:pt x="140" y="7"/>
                  </a:lnTo>
                  <a:lnTo>
                    <a:pt x="140" y="7"/>
                  </a:lnTo>
                  <a:lnTo>
                    <a:pt x="140" y="7"/>
                  </a:lnTo>
                  <a:lnTo>
                    <a:pt x="140" y="7"/>
                  </a:lnTo>
                  <a:lnTo>
                    <a:pt x="138" y="7"/>
                  </a:lnTo>
                  <a:lnTo>
                    <a:pt x="138" y="7"/>
                  </a:lnTo>
                  <a:lnTo>
                    <a:pt x="138" y="7"/>
                  </a:lnTo>
                  <a:lnTo>
                    <a:pt x="136" y="7"/>
                  </a:lnTo>
                  <a:lnTo>
                    <a:pt x="136" y="7"/>
                  </a:lnTo>
                  <a:lnTo>
                    <a:pt x="136" y="7"/>
                  </a:lnTo>
                  <a:lnTo>
                    <a:pt x="136" y="7"/>
                  </a:lnTo>
                  <a:lnTo>
                    <a:pt x="135" y="7"/>
                  </a:lnTo>
                  <a:lnTo>
                    <a:pt x="135" y="9"/>
                  </a:lnTo>
                  <a:lnTo>
                    <a:pt x="135" y="9"/>
                  </a:lnTo>
                  <a:lnTo>
                    <a:pt x="133" y="9"/>
                  </a:lnTo>
                  <a:lnTo>
                    <a:pt x="133" y="9"/>
                  </a:lnTo>
                  <a:lnTo>
                    <a:pt x="133" y="9"/>
                  </a:lnTo>
                  <a:lnTo>
                    <a:pt x="132" y="9"/>
                  </a:lnTo>
                  <a:lnTo>
                    <a:pt x="132" y="9"/>
                  </a:lnTo>
                  <a:lnTo>
                    <a:pt x="132" y="9"/>
                  </a:lnTo>
                  <a:lnTo>
                    <a:pt x="132" y="9"/>
                  </a:lnTo>
                  <a:lnTo>
                    <a:pt x="130" y="9"/>
                  </a:lnTo>
                  <a:lnTo>
                    <a:pt x="130" y="9"/>
                  </a:lnTo>
                  <a:lnTo>
                    <a:pt x="130" y="9"/>
                  </a:lnTo>
                  <a:lnTo>
                    <a:pt x="128" y="9"/>
                  </a:lnTo>
                  <a:lnTo>
                    <a:pt x="128" y="9"/>
                  </a:lnTo>
                  <a:lnTo>
                    <a:pt x="128" y="9"/>
                  </a:lnTo>
                  <a:lnTo>
                    <a:pt x="128" y="9"/>
                  </a:lnTo>
                  <a:lnTo>
                    <a:pt x="127" y="9"/>
                  </a:lnTo>
                  <a:lnTo>
                    <a:pt x="127" y="9"/>
                  </a:lnTo>
                  <a:lnTo>
                    <a:pt x="127" y="9"/>
                  </a:lnTo>
                  <a:lnTo>
                    <a:pt x="125" y="9"/>
                  </a:lnTo>
                  <a:lnTo>
                    <a:pt x="125" y="9"/>
                  </a:lnTo>
                  <a:lnTo>
                    <a:pt x="125" y="9"/>
                  </a:lnTo>
                  <a:lnTo>
                    <a:pt x="125" y="9"/>
                  </a:lnTo>
                  <a:lnTo>
                    <a:pt x="123" y="9"/>
                  </a:lnTo>
                  <a:lnTo>
                    <a:pt x="123" y="9"/>
                  </a:lnTo>
                  <a:lnTo>
                    <a:pt x="123" y="9"/>
                  </a:lnTo>
                  <a:lnTo>
                    <a:pt x="122" y="9"/>
                  </a:lnTo>
                  <a:lnTo>
                    <a:pt x="122" y="9"/>
                  </a:lnTo>
                  <a:lnTo>
                    <a:pt x="122" y="9"/>
                  </a:lnTo>
                  <a:lnTo>
                    <a:pt x="120" y="9"/>
                  </a:lnTo>
                  <a:lnTo>
                    <a:pt x="120" y="9"/>
                  </a:lnTo>
                  <a:lnTo>
                    <a:pt x="120" y="9"/>
                  </a:lnTo>
                  <a:lnTo>
                    <a:pt x="120" y="9"/>
                  </a:lnTo>
                  <a:lnTo>
                    <a:pt x="119" y="9"/>
                  </a:lnTo>
                  <a:lnTo>
                    <a:pt x="119" y="9"/>
                  </a:lnTo>
                  <a:lnTo>
                    <a:pt x="119" y="9"/>
                  </a:lnTo>
                  <a:lnTo>
                    <a:pt x="117" y="9"/>
                  </a:lnTo>
                  <a:lnTo>
                    <a:pt x="117" y="9"/>
                  </a:lnTo>
                  <a:lnTo>
                    <a:pt x="117" y="9"/>
                  </a:lnTo>
                  <a:lnTo>
                    <a:pt x="117" y="9"/>
                  </a:lnTo>
                  <a:lnTo>
                    <a:pt x="115" y="9"/>
                  </a:lnTo>
                  <a:lnTo>
                    <a:pt x="115" y="9"/>
                  </a:lnTo>
                  <a:lnTo>
                    <a:pt x="115" y="9"/>
                  </a:lnTo>
                  <a:lnTo>
                    <a:pt x="114" y="9"/>
                  </a:lnTo>
                  <a:lnTo>
                    <a:pt x="114" y="9"/>
                  </a:lnTo>
                  <a:lnTo>
                    <a:pt x="114" y="9"/>
                  </a:lnTo>
                  <a:lnTo>
                    <a:pt x="112" y="9"/>
                  </a:lnTo>
                  <a:lnTo>
                    <a:pt x="112" y="9"/>
                  </a:lnTo>
                  <a:lnTo>
                    <a:pt x="112" y="9"/>
                  </a:lnTo>
                  <a:lnTo>
                    <a:pt x="112" y="9"/>
                  </a:lnTo>
                  <a:lnTo>
                    <a:pt x="110" y="10"/>
                  </a:lnTo>
                  <a:lnTo>
                    <a:pt x="110" y="10"/>
                  </a:lnTo>
                  <a:lnTo>
                    <a:pt x="110" y="10"/>
                  </a:lnTo>
                  <a:lnTo>
                    <a:pt x="109" y="10"/>
                  </a:lnTo>
                  <a:lnTo>
                    <a:pt x="109" y="10"/>
                  </a:lnTo>
                  <a:lnTo>
                    <a:pt x="109" y="10"/>
                  </a:lnTo>
                  <a:lnTo>
                    <a:pt x="109" y="10"/>
                  </a:lnTo>
                  <a:lnTo>
                    <a:pt x="107" y="10"/>
                  </a:lnTo>
                  <a:lnTo>
                    <a:pt x="107" y="10"/>
                  </a:lnTo>
                  <a:lnTo>
                    <a:pt x="107" y="10"/>
                  </a:lnTo>
                  <a:lnTo>
                    <a:pt x="106" y="10"/>
                  </a:lnTo>
                  <a:lnTo>
                    <a:pt x="106" y="10"/>
                  </a:lnTo>
                  <a:lnTo>
                    <a:pt x="106" y="10"/>
                  </a:lnTo>
                  <a:lnTo>
                    <a:pt x="106" y="10"/>
                  </a:lnTo>
                  <a:lnTo>
                    <a:pt x="104" y="10"/>
                  </a:lnTo>
                  <a:lnTo>
                    <a:pt x="104" y="10"/>
                  </a:lnTo>
                  <a:lnTo>
                    <a:pt x="104" y="10"/>
                  </a:lnTo>
                  <a:lnTo>
                    <a:pt x="102" y="10"/>
                  </a:lnTo>
                  <a:lnTo>
                    <a:pt x="102" y="10"/>
                  </a:lnTo>
                  <a:lnTo>
                    <a:pt x="102" y="10"/>
                  </a:lnTo>
                  <a:lnTo>
                    <a:pt x="101" y="10"/>
                  </a:lnTo>
                  <a:lnTo>
                    <a:pt x="101" y="10"/>
                  </a:lnTo>
                  <a:lnTo>
                    <a:pt x="101" y="10"/>
                  </a:lnTo>
                  <a:lnTo>
                    <a:pt x="101" y="10"/>
                  </a:lnTo>
                  <a:lnTo>
                    <a:pt x="99" y="10"/>
                  </a:lnTo>
                  <a:lnTo>
                    <a:pt x="99" y="10"/>
                  </a:lnTo>
                  <a:lnTo>
                    <a:pt x="99" y="10"/>
                  </a:lnTo>
                  <a:lnTo>
                    <a:pt x="97" y="10"/>
                  </a:lnTo>
                  <a:lnTo>
                    <a:pt x="97" y="10"/>
                  </a:lnTo>
                  <a:lnTo>
                    <a:pt x="97" y="10"/>
                  </a:lnTo>
                  <a:lnTo>
                    <a:pt x="97" y="10"/>
                  </a:lnTo>
                  <a:lnTo>
                    <a:pt x="96" y="10"/>
                  </a:lnTo>
                  <a:lnTo>
                    <a:pt x="96" y="10"/>
                  </a:lnTo>
                  <a:lnTo>
                    <a:pt x="96" y="10"/>
                  </a:lnTo>
                  <a:lnTo>
                    <a:pt x="94" y="10"/>
                  </a:lnTo>
                  <a:lnTo>
                    <a:pt x="94" y="10"/>
                  </a:lnTo>
                  <a:lnTo>
                    <a:pt x="94" y="10"/>
                  </a:lnTo>
                  <a:lnTo>
                    <a:pt x="94" y="10"/>
                  </a:lnTo>
                  <a:lnTo>
                    <a:pt x="92" y="10"/>
                  </a:lnTo>
                  <a:lnTo>
                    <a:pt x="92" y="10"/>
                  </a:lnTo>
                  <a:lnTo>
                    <a:pt x="92" y="10"/>
                  </a:lnTo>
                  <a:lnTo>
                    <a:pt x="91" y="10"/>
                  </a:lnTo>
                  <a:lnTo>
                    <a:pt x="91" y="10"/>
                  </a:lnTo>
                  <a:lnTo>
                    <a:pt x="91" y="10"/>
                  </a:lnTo>
                  <a:lnTo>
                    <a:pt x="89" y="10"/>
                  </a:lnTo>
                  <a:lnTo>
                    <a:pt x="89" y="10"/>
                  </a:lnTo>
                  <a:lnTo>
                    <a:pt x="89" y="10"/>
                  </a:lnTo>
                  <a:lnTo>
                    <a:pt x="89" y="10"/>
                  </a:lnTo>
                  <a:lnTo>
                    <a:pt x="88" y="10"/>
                  </a:lnTo>
                  <a:lnTo>
                    <a:pt x="88" y="10"/>
                  </a:lnTo>
                  <a:lnTo>
                    <a:pt x="88" y="12"/>
                  </a:lnTo>
                  <a:lnTo>
                    <a:pt x="86" y="12"/>
                  </a:lnTo>
                  <a:lnTo>
                    <a:pt x="86" y="12"/>
                  </a:lnTo>
                  <a:lnTo>
                    <a:pt x="86" y="12"/>
                  </a:lnTo>
                  <a:lnTo>
                    <a:pt x="86" y="12"/>
                  </a:lnTo>
                  <a:lnTo>
                    <a:pt x="84" y="12"/>
                  </a:lnTo>
                  <a:lnTo>
                    <a:pt x="84" y="12"/>
                  </a:lnTo>
                  <a:lnTo>
                    <a:pt x="84" y="12"/>
                  </a:lnTo>
                  <a:lnTo>
                    <a:pt x="83" y="12"/>
                  </a:lnTo>
                  <a:lnTo>
                    <a:pt x="83" y="12"/>
                  </a:lnTo>
                  <a:lnTo>
                    <a:pt x="83" y="12"/>
                  </a:lnTo>
                  <a:lnTo>
                    <a:pt x="81" y="12"/>
                  </a:lnTo>
                  <a:lnTo>
                    <a:pt x="81" y="12"/>
                  </a:lnTo>
                  <a:lnTo>
                    <a:pt x="81" y="12"/>
                  </a:lnTo>
                  <a:lnTo>
                    <a:pt x="81" y="12"/>
                  </a:lnTo>
                  <a:lnTo>
                    <a:pt x="79" y="12"/>
                  </a:lnTo>
                  <a:lnTo>
                    <a:pt x="79" y="12"/>
                  </a:lnTo>
                  <a:lnTo>
                    <a:pt x="79" y="12"/>
                  </a:lnTo>
                  <a:lnTo>
                    <a:pt x="78" y="12"/>
                  </a:lnTo>
                  <a:lnTo>
                    <a:pt x="78" y="12"/>
                  </a:lnTo>
                  <a:lnTo>
                    <a:pt x="78" y="12"/>
                  </a:lnTo>
                  <a:lnTo>
                    <a:pt x="78" y="12"/>
                  </a:lnTo>
                  <a:lnTo>
                    <a:pt x="76" y="12"/>
                  </a:lnTo>
                  <a:lnTo>
                    <a:pt x="76" y="12"/>
                  </a:lnTo>
                  <a:lnTo>
                    <a:pt x="76" y="12"/>
                  </a:lnTo>
                  <a:lnTo>
                    <a:pt x="75" y="12"/>
                  </a:lnTo>
                  <a:lnTo>
                    <a:pt x="75" y="12"/>
                  </a:lnTo>
                  <a:lnTo>
                    <a:pt x="75" y="12"/>
                  </a:lnTo>
                  <a:lnTo>
                    <a:pt x="75" y="12"/>
                  </a:lnTo>
                  <a:lnTo>
                    <a:pt x="73" y="12"/>
                  </a:lnTo>
                  <a:lnTo>
                    <a:pt x="73" y="12"/>
                  </a:lnTo>
                  <a:lnTo>
                    <a:pt x="73" y="12"/>
                  </a:lnTo>
                  <a:lnTo>
                    <a:pt x="71" y="12"/>
                  </a:lnTo>
                  <a:lnTo>
                    <a:pt x="71" y="12"/>
                  </a:lnTo>
                  <a:lnTo>
                    <a:pt x="71" y="12"/>
                  </a:lnTo>
                  <a:lnTo>
                    <a:pt x="70" y="12"/>
                  </a:lnTo>
                  <a:lnTo>
                    <a:pt x="70" y="12"/>
                  </a:lnTo>
                  <a:lnTo>
                    <a:pt x="70" y="12"/>
                  </a:lnTo>
                  <a:lnTo>
                    <a:pt x="70" y="12"/>
                  </a:lnTo>
                  <a:lnTo>
                    <a:pt x="68" y="12"/>
                  </a:lnTo>
                  <a:lnTo>
                    <a:pt x="68" y="12"/>
                  </a:lnTo>
                  <a:lnTo>
                    <a:pt x="68" y="12"/>
                  </a:lnTo>
                  <a:lnTo>
                    <a:pt x="66" y="12"/>
                  </a:lnTo>
                  <a:lnTo>
                    <a:pt x="66" y="12"/>
                  </a:lnTo>
                  <a:lnTo>
                    <a:pt x="66" y="12"/>
                  </a:lnTo>
                  <a:lnTo>
                    <a:pt x="66" y="12"/>
                  </a:lnTo>
                  <a:lnTo>
                    <a:pt x="65" y="12"/>
                  </a:lnTo>
                  <a:lnTo>
                    <a:pt x="65" y="12"/>
                  </a:lnTo>
                  <a:lnTo>
                    <a:pt x="65" y="12"/>
                  </a:lnTo>
                  <a:lnTo>
                    <a:pt x="63" y="12"/>
                  </a:lnTo>
                  <a:lnTo>
                    <a:pt x="63" y="12"/>
                  </a:lnTo>
                  <a:lnTo>
                    <a:pt x="63" y="12"/>
                  </a:lnTo>
                  <a:lnTo>
                    <a:pt x="63" y="12"/>
                  </a:lnTo>
                  <a:lnTo>
                    <a:pt x="62" y="12"/>
                  </a:lnTo>
                  <a:lnTo>
                    <a:pt x="62" y="14"/>
                  </a:lnTo>
                  <a:lnTo>
                    <a:pt x="62" y="14"/>
                  </a:lnTo>
                  <a:lnTo>
                    <a:pt x="60" y="14"/>
                  </a:lnTo>
                  <a:lnTo>
                    <a:pt x="60" y="14"/>
                  </a:lnTo>
                  <a:lnTo>
                    <a:pt x="60" y="14"/>
                  </a:lnTo>
                  <a:lnTo>
                    <a:pt x="58" y="14"/>
                  </a:lnTo>
                  <a:lnTo>
                    <a:pt x="58" y="14"/>
                  </a:lnTo>
                  <a:lnTo>
                    <a:pt x="58" y="14"/>
                  </a:lnTo>
                  <a:lnTo>
                    <a:pt x="58" y="14"/>
                  </a:lnTo>
                  <a:lnTo>
                    <a:pt x="57" y="14"/>
                  </a:lnTo>
                  <a:lnTo>
                    <a:pt x="57" y="14"/>
                  </a:lnTo>
                  <a:lnTo>
                    <a:pt x="57" y="14"/>
                  </a:lnTo>
                  <a:lnTo>
                    <a:pt x="55" y="14"/>
                  </a:lnTo>
                  <a:lnTo>
                    <a:pt x="55" y="14"/>
                  </a:lnTo>
                  <a:lnTo>
                    <a:pt x="55" y="14"/>
                  </a:lnTo>
                  <a:lnTo>
                    <a:pt x="55" y="14"/>
                  </a:lnTo>
                  <a:lnTo>
                    <a:pt x="53" y="14"/>
                  </a:lnTo>
                  <a:lnTo>
                    <a:pt x="53" y="14"/>
                  </a:lnTo>
                  <a:lnTo>
                    <a:pt x="53" y="14"/>
                  </a:lnTo>
                  <a:lnTo>
                    <a:pt x="52" y="14"/>
                  </a:lnTo>
                  <a:lnTo>
                    <a:pt x="52" y="14"/>
                  </a:lnTo>
                  <a:lnTo>
                    <a:pt x="52" y="14"/>
                  </a:lnTo>
                  <a:lnTo>
                    <a:pt x="50" y="14"/>
                  </a:lnTo>
                  <a:lnTo>
                    <a:pt x="50" y="14"/>
                  </a:lnTo>
                  <a:lnTo>
                    <a:pt x="50" y="14"/>
                  </a:lnTo>
                  <a:lnTo>
                    <a:pt x="50" y="14"/>
                  </a:lnTo>
                  <a:lnTo>
                    <a:pt x="49" y="14"/>
                  </a:lnTo>
                  <a:lnTo>
                    <a:pt x="49" y="14"/>
                  </a:lnTo>
                  <a:lnTo>
                    <a:pt x="49" y="14"/>
                  </a:lnTo>
                  <a:lnTo>
                    <a:pt x="47" y="14"/>
                  </a:lnTo>
                  <a:lnTo>
                    <a:pt x="47" y="14"/>
                  </a:lnTo>
                  <a:lnTo>
                    <a:pt x="47" y="14"/>
                  </a:lnTo>
                  <a:lnTo>
                    <a:pt x="47" y="14"/>
                  </a:lnTo>
                  <a:lnTo>
                    <a:pt x="45" y="14"/>
                  </a:lnTo>
                  <a:lnTo>
                    <a:pt x="45" y="14"/>
                  </a:lnTo>
                  <a:lnTo>
                    <a:pt x="45" y="14"/>
                  </a:lnTo>
                  <a:lnTo>
                    <a:pt x="44" y="14"/>
                  </a:lnTo>
                  <a:lnTo>
                    <a:pt x="44" y="14"/>
                  </a:lnTo>
                  <a:lnTo>
                    <a:pt x="44" y="14"/>
                  </a:lnTo>
                  <a:lnTo>
                    <a:pt x="44" y="14"/>
                  </a:lnTo>
                  <a:lnTo>
                    <a:pt x="42" y="14"/>
                  </a:lnTo>
                  <a:lnTo>
                    <a:pt x="42" y="14"/>
                  </a:lnTo>
                  <a:lnTo>
                    <a:pt x="42" y="14"/>
                  </a:lnTo>
                  <a:lnTo>
                    <a:pt x="40" y="14"/>
                  </a:lnTo>
                  <a:lnTo>
                    <a:pt x="40" y="14"/>
                  </a:lnTo>
                  <a:lnTo>
                    <a:pt x="40" y="14"/>
                  </a:lnTo>
                  <a:lnTo>
                    <a:pt x="39" y="14"/>
                  </a:lnTo>
                  <a:lnTo>
                    <a:pt x="39" y="14"/>
                  </a:lnTo>
                  <a:lnTo>
                    <a:pt x="39" y="14"/>
                  </a:lnTo>
                  <a:lnTo>
                    <a:pt x="39" y="14"/>
                  </a:lnTo>
                  <a:lnTo>
                    <a:pt x="37" y="14"/>
                  </a:lnTo>
                  <a:lnTo>
                    <a:pt x="37" y="14"/>
                  </a:lnTo>
                  <a:lnTo>
                    <a:pt x="37" y="14"/>
                  </a:lnTo>
                  <a:lnTo>
                    <a:pt x="36" y="14"/>
                  </a:lnTo>
                  <a:lnTo>
                    <a:pt x="36" y="14"/>
                  </a:lnTo>
                  <a:lnTo>
                    <a:pt x="36" y="14"/>
                  </a:lnTo>
                  <a:lnTo>
                    <a:pt x="36" y="14"/>
                  </a:lnTo>
                  <a:lnTo>
                    <a:pt x="34" y="14"/>
                  </a:lnTo>
                  <a:lnTo>
                    <a:pt x="34" y="14"/>
                  </a:lnTo>
                  <a:lnTo>
                    <a:pt x="34" y="14"/>
                  </a:lnTo>
                  <a:lnTo>
                    <a:pt x="32" y="14"/>
                  </a:lnTo>
                  <a:lnTo>
                    <a:pt x="32" y="14"/>
                  </a:lnTo>
                  <a:lnTo>
                    <a:pt x="32" y="14"/>
                  </a:lnTo>
                  <a:lnTo>
                    <a:pt x="32" y="14"/>
                  </a:lnTo>
                  <a:lnTo>
                    <a:pt x="31" y="14"/>
                  </a:lnTo>
                  <a:lnTo>
                    <a:pt x="31" y="14"/>
                  </a:lnTo>
                  <a:lnTo>
                    <a:pt x="31" y="14"/>
                  </a:lnTo>
                  <a:lnTo>
                    <a:pt x="29" y="14"/>
                  </a:lnTo>
                  <a:lnTo>
                    <a:pt x="29" y="14"/>
                  </a:lnTo>
                  <a:lnTo>
                    <a:pt x="29" y="14"/>
                  </a:lnTo>
                  <a:lnTo>
                    <a:pt x="27" y="14"/>
                  </a:lnTo>
                  <a:lnTo>
                    <a:pt x="27" y="14"/>
                  </a:lnTo>
                  <a:lnTo>
                    <a:pt x="27" y="14"/>
                  </a:lnTo>
                  <a:lnTo>
                    <a:pt x="27" y="14"/>
                  </a:lnTo>
                  <a:lnTo>
                    <a:pt x="26" y="14"/>
                  </a:lnTo>
                  <a:lnTo>
                    <a:pt x="26" y="14"/>
                  </a:lnTo>
                  <a:lnTo>
                    <a:pt x="26" y="14"/>
                  </a:lnTo>
                  <a:lnTo>
                    <a:pt x="24" y="14"/>
                  </a:lnTo>
                  <a:lnTo>
                    <a:pt x="24" y="14"/>
                  </a:lnTo>
                  <a:lnTo>
                    <a:pt x="24" y="14"/>
                  </a:lnTo>
                  <a:lnTo>
                    <a:pt x="24" y="16"/>
                  </a:lnTo>
                  <a:lnTo>
                    <a:pt x="23" y="16"/>
                  </a:lnTo>
                  <a:lnTo>
                    <a:pt x="23" y="16"/>
                  </a:lnTo>
                  <a:lnTo>
                    <a:pt x="23" y="16"/>
                  </a:lnTo>
                  <a:lnTo>
                    <a:pt x="21" y="16"/>
                  </a:lnTo>
                  <a:lnTo>
                    <a:pt x="21" y="16"/>
                  </a:lnTo>
                  <a:lnTo>
                    <a:pt x="21" y="16"/>
                  </a:lnTo>
                  <a:lnTo>
                    <a:pt x="19" y="16"/>
                  </a:lnTo>
                  <a:lnTo>
                    <a:pt x="19" y="16"/>
                  </a:lnTo>
                  <a:lnTo>
                    <a:pt x="19" y="16"/>
                  </a:lnTo>
                  <a:lnTo>
                    <a:pt x="19" y="16"/>
                  </a:lnTo>
                  <a:lnTo>
                    <a:pt x="18" y="16"/>
                  </a:lnTo>
                  <a:lnTo>
                    <a:pt x="18" y="16"/>
                  </a:lnTo>
                  <a:lnTo>
                    <a:pt x="18" y="16"/>
                  </a:lnTo>
                  <a:lnTo>
                    <a:pt x="16" y="16"/>
                  </a:lnTo>
                  <a:lnTo>
                    <a:pt x="16" y="16"/>
                  </a:lnTo>
                  <a:lnTo>
                    <a:pt x="16" y="16"/>
                  </a:lnTo>
                  <a:lnTo>
                    <a:pt x="16" y="16"/>
                  </a:lnTo>
                  <a:lnTo>
                    <a:pt x="14" y="16"/>
                  </a:lnTo>
                  <a:lnTo>
                    <a:pt x="14" y="16"/>
                  </a:lnTo>
                  <a:lnTo>
                    <a:pt x="14" y="16"/>
                  </a:lnTo>
                  <a:lnTo>
                    <a:pt x="13" y="16"/>
                  </a:lnTo>
                  <a:lnTo>
                    <a:pt x="13" y="16"/>
                  </a:lnTo>
                  <a:lnTo>
                    <a:pt x="13" y="16"/>
                  </a:lnTo>
                  <a:lnTo>
                    <a:pt x="13" y="16"/>
                  </a:lnTo>
                  <a:lnTo>
                    <a:pt x="11" y="16"/>
                  </a:lnTo>
                  <a:lnTo>
                    <a:pt x="11" y="16"/>
                  </a:lnTo>
                  <a:lnTo>
                    <a:pt x="11" y="16"/>
                  </a:lnTo>
                  <a:lnTo>
                    <a:pt x="9" y="16"/>
                  </a:lnTo>
                  <a:lnTo>
                    <a:pt x="9" y="16"/>
                  </a:lnTo>
                  <a:lnTo>
                    <a:pt x="9" y="16"/>
                  </a:lnTo>
                  <a:lnTo>
                    <a:pt x="8" y="16"/>
                  </a:lnTo>
                  <a:lnTo>
                    <a:pt x="8" y="16"/>
                  </a:lnTo>
                  <a:lnTo>
                    <a:pt x="8" y="16"/>
                  </a:lnTo>
                  <a:lnTo>
                    <a:pt x="8" y="16"/>
                  </a:lnTo>
                  <a:lnTo>
                    <a:pt x="6" y="16"/>
                  </a:lnTo>
                  <a:lnTo>
                    <a:pt x="6" y="16"/>
                  </a:lnTo>
                  <a:lnTo>
                    <a:pt x="6" y="16"/>
                  </a:lnTo>
                  <a:lnTo>
                    <a:pt x="5" y="16"/>
                  </a:lnTo>
                  <a:lnTo>
                    <a:pt x="5" y="16"/>
                  </a:lnTo>
                  <a:lnTo>
                    <a:pt x="5" y="16"/>
                  </a:lnTo>
                  <a:lnTo>
                    <a:pt x="5" y="17"/>
                  </a:lnTo>
                  <a:lnTo>
                    <a:pt x="3" y="17"/>
                  </a:lnTo>
                  <a:lnTo>
                    <a:pt x="3" y="17"/>
                  </a:lnTo>
                  <a:lnTo>
                    <a:pt x="3" y="17"/>
                  </a:lnTo>
                  <a:lnTo>
                    <a:pt x="1" y="17"/>
                  </a:lnTo>
                  <a:lnTo>
                    <a:pt x="1" y="17"/>
                  </a:lnTo>
                  <a:lnTo>
                    <a:pt x="1" y="17"/>
                  </a:lnTo>
                  <a:lnTo>
                    <a:pt x="1" y="17"/>
                  </a:lnTo>
                  <a:lnTo>
                    <a:pt x="0" y="17"/>
                  </a:lnTo>
                  <a:close/>
                </a:path>
              </a:pathLst>
            </a:custGeom>
            <a:solidFill>
              <a:srgbClr val="ffffcc"/>
            </a:solidFill>
            <a:ln w="0">
              <a:noFill/>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00" name=""/>
            <p:cNvSpPr/>
            <p:nvPr/>
          </p:nvSpPr>
          <p:spPr>
            <a:xfrm>
              <a:off x="3629160" y="6164280"/>
              <a:ext cx="188640" cy="14400"/>
            </a:xfrm>
            <a:custGeom>
              <a:avLst/>
              <a:gdLst/>
              <a:ahLst/>
              <a:rect l="l" t="t" r="r" b="b"/>
              <a:pathLst>
                <a:path w="237" h="17">
                  <a:moveTo>
                    <a:pt x="0" y="17"/>
                  </a:moveTo>
                  <a:lnTo>
                    <a:pt x="1" y="17"/>
                  </a:lnTo>
                  <a:lnTo>
                    <a:pt x="1" y="17"/>
                  </a:lnTo>
                  <a:lnTo>
                    <a:pt x="1" y="17"/>
                  </a:lnTo>
                  <a:lnTo>
                    <a:pt x="1" y="17"/>
                  </a:lnTo>
                  <a:lnTo>
                    <a:pt x="3" y="17"/>
                  </a:lnTo>
                  <a:lnTo>
                    <a:pt x="3" y="17"/>
                  </a:lnTo>
                  <a:lnTo>
                    <a:pt x="3" y="17"/>
                  </a:lnTo>
                  <a:lnTo>
                    <a:pt x="5" y="17"/>
                  </a:lnTo>
                  <a:lnTo>
                    <a:pt x="5" y="16"/>
                  </a:lnTo>
                  <a:lnTo>
                    <a:pt x="5" y="16"/>
                  </a:lnTo>
                  <a:lnTo>
                    <a:pt x="5" y="16"/>
                  </a:lnTo>
                  <a:lnTo>
                    <a:pt x="6" y="16"/>
                  </a:lnTo>
                  <a:lnTo>
                    <a:pt x="6" y="16"/>
                  </a:lnTo>
                  <a:lnTo>
                    <a:pt x="6" y="16"/>
                  </a:lnTo>
                  <a:lnTo>
                    <a:pt x="8" y="16"/>
                  </a:lnTo>
                  <a:lnTo>
                    <a:pt x="8" y="16"/>
                  </a:lnTo>
                  <a:lnTo>
                    <a:pt x="8" y="16"/>
                  </a:lnTo>
                  <a:lnTo>
                    <a:pt x="8" y="16"/>
                  </a:lnTo>
                  <a:lnTo>
                    <a:pt x="9" y="16"/>
                  </a:lnTo>
                  <a:lnTo>
                    <a:pt x="9" y="16"/>
                  </a:lnTo>
                  <a:lnTo>
                    <a:pt x="9" y="16"/>
                  </a:lnTo>
                  <a:lnTo>
                    <a:pt x="11" y="16"/>
                  </a:lnTo>
                  <a:lnTo>
                    <a:pt x="11" y="16"/>
                  </a:lnTo>
                  <a:lnTo>
                    <a:pt x="11" y="16"/>
                  </a:lnTo>
                  <a:lnTo>
                    <a:pt x="13" y="16"/>
                  </a:lnTo>
                  <a:lnTo>
                    <a:pt x="13" y="16"/>
                  </a:lnTo>
                  <a:lnTo>
                    <a:pt x="13" y="16"/>
                  </a:lnTo>
                  <a:lnTo>
                    <a:pt x="13" y="16"/>
                  </a:lnTo>
                  <a:lnTo>
                    <a:pt x="14" y="16"/>
                  </a:lnTo>
                  <a:lnTo>
                    <a:pt x="14" y="16"/>
                  </a:lnTo>
                  <a:lnTo>
                    <a:pt x="14" y="16"/>
                  </a:lnTo>
                  <a:lnTo>
                    <a:pt x="16" y="16"/>
                  </a:lnTo>
                  <a:lnTo>
                    <a:pt x="16" y="16"/>
                  </a:lnTo>
                  <a:lnTo>
                    <a:pt x="16" y="16"/>
                  </a:lnTo>
                  <a:lnTo>
                    <a:pt x="16" y="16"/>
                  </a:lnTo>
                  <a:lnTo>
                    <a:pt x="18" y="16"/>
                  </a:lnTo>
                  <a:lnTo>
                    <a:pt x="18" y="16"/>
                  </a:lnTo>
                  <a:lnTo>
                    <a:pt x="18" y="16"/>
                  </a:lnTo>
                  <a:lnTo>
                    <a:pt x="19" y="16"/>
                  </a:lnTo>
                  <a:lnTo>
                    <a:pt x="19" y="16"/>
                  </a:lnTo>
                  <a:lnTo>
                    <a:pt x="19" y="16"/>
                  </a:lnTo>
                  <a:lnTo>
                    <a:pt x="19" y="16"/>
                  </a:lnTo>
                  <a:lnTo>
                    <a:pt x="21" y="16"/>
                  </a:lnTo>
                  <a:lnTo>
                    <a:pt x="21" y="16"/>
                  </a:lnTo>
                  <a:lnTo>
                    <a:pt x="21" y="16"/>
                  </a:lnTo>
                  <a:lnTo>
                    <a:pt x="23" y="16"/>
                  </a:lnTo>
                  <a:lnTo>
                    <a:pt x="23" y="16"/>
                  </a:lnTo>
                  <a:lnTo>
                    <a:pt x="23" y="16"/>
                  </a:lnTo>
                  <a:lnTo>
                    <a:pt x="24" y="16"/>
                  </a:lnTo>
                  <a:lnTo>
                    <a:pt x="24" y="14"/>
                  </a:lnTo>
                  <a:lnTo>
                    <a:pt x="24" y="14"/>
                  </a:lnTo>
                  <a:lnTo>
                    <a:pt x="24" y="14"/>
                  </a:lnTo>
                  <a:lnTo>
                    <a:pt x="26" y="14"/>
                  </a:lnTo>
                  <a:lnTo>
                    <a:pt x="26" y="14"/>
                  </a:lnTo>
                  <a:lnTo>
                    <a:pt x="26" y="14"/>
                  </a:lnTo>
                  <a:lnTo>
                    <a:pt x="27" y="14"/>
                  </a:lnTo>
                  <a:lnTo>
                    <a:pt x="27" y="14"/>
                  </a:lnTo>
                  <a:lnTo>
                    <a:pt x="27" y="14"/>
                  </a:lnTo>
                  <a:lnTo>
                    <a:pt x="27" y="14"/>
                  </a:lnTo>
                  <a:lnTo>
                    <a:pt x="29" y="14"/>
                  </a:lnTo>
                  <a:lnTo>
                    <a:pt x="29" y="14"/>
                  </a:lnTo>
                  <a:lnTo>
                    <a:pt x="29" y="14"/>
                  </a:lnTo>
                  <a:lnTo>
                    <a:pt x="31" y="14"/>
                  </a:lnTo>
                  <a:lnTo>
                    <a:pt x="31" y="14"/>
                  </a:lnTo>
                  <a:lnTo>
                    <a:pt x="31" y="14"/>
                  </a:lnTo>
                  <a:lnTo>
                    <a:pt x="32" y="14"/>
                  </a:lnTo>
                  <a:lnTo>
                    <a:pt x="32" y="14"/>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39" y="14"/>
                  </a:lnTo>
                  <a:lnTo>
                    <a:pt x="40" y="14"/>
                  </a:lnTo>
                  <a:lnTo>
                    <a:pt x="40" y="14"/>
                  </a:lnTo>
                  <a:lnTo>
                    <a:pt x="40"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4"/>
                  </a:lnTo>
                  <a:lnTo>
                    <a:pt x="50" y="14"/>
                  </a:lnTo>
                  <a:lnTo>
                    <a:pt x="50" y="14"/>
                  </a:lnTo>
                  <a:lnTo>
                    <a:pt x="50" y="14"/>
                  </a:lnTo>
                  <a:lnTo>
                    <a:pt x="50" y="14"/>
                  </a:lnTo>
                  <a:lnTo>
                    <a:pt x="52" y="14"/>
                  </a:lnTo>
                  <a:lnTo>
                    <a:pt x="52" y="14"/>
                  </a:lnTo>
                  <a:lnTo>
                    <a:pt x="52" y="14"/>
                  </a:lnTo>
                  <a:lnTo>
                    <a:pt x="53" y="14"/>
                  </a:lnTo>
                  <a:lnTo>
                    <a:pt x="53" y="14"/>
                  </a:lnTo>
                  <a:lnTo>
                    <a:pt x="53" y="14"/>
                  </a:lnTo>
                  <a:lnTo>
                    <a:pt x="55" y="14"/>
                  </a:lnTo>
                  <a:lnTo>
                    <a:pt x="55" y="14"/>
                  </a:lnTo>
                  <a:lnTo>
                    <a:pt x="55" y="14"/>
                  </a:lnTo>
                  <a:lnTo>
                    <a:pt x="55" y="14"/>
                  </a:lnTo>
                  <a:lnTo>
                    <a:pt x="57" y="14"/>
                  </a:lnTo>
                  <a:lnTo>
                    <a:pt x="57" y="14"/>
                  </a:lnTo>
                  <a:lnTo>
                    <a:pt x="57" y="14"/>
                  </a:lnTo>
                  <a:lnTo>
                    <a:pt x="58" y="14"/>
                  </a:lnTo>
                  <a:lnTo>
                    <a:pt x="58" y="14"/>
                  </a:lnTo>
                  <a:lnTo>
                    <a:pt x="58" y="14"/>
                  </a:lnTo>
                  <a:lnTo>
                    <a:pt x="58" y="14"/>
                  </a:lnTo>
                  <a:lnTo>
                    <a:pt x="60" y="14"/>
                  </a:lnTo>
                  <a:lnTo>
                    <a:pt x="60" y="14"/>
                  </a:lnTo>
                  <a:lnTo>
                    <a:pt x="60" y="14"/>
                  </a:lnTo>
                  <a:lnTo>
                    <a:pt x="62" y="14"/>
                  </a:lnTo>
                  <a:lnTo>
                    <a:pt x="62" y="14"/>
                  </a:lnTo>
                  <a:lnTo>
                    <a:pt x="62" y="12"/>
                  </a:lnTo>
                  <a:lnTo>
                    <a:pt x="63" y="12"/>
                  </a:lnTo>
                  <a:lnTo>
                    <a:pt x="63" y="12"/>
                  </a:lnTo>
                  <a:lnTo>
                    <a:pt x="63" y="12"/>
                  </a:lnTo>
                  <a:lnTo>
                    <a:pt x="63" y="12"/>
                  </a:lnTo>
                  <a:lnTo>
                    <a:pt x="65" y="12"/>
                  </a:lnTo>
                  <a:lnTo>
                    <a:pt x="65" y="12"/>
                  </a:lnTo>
                  <a:lnTo>
                    <a:pt x="65" y="12"/>
                  </a:lnTo>
                  <a:lnTo>
                    <a:pt x="66" y="12"/>
                  </a:lnTo>
                  <a:lnTo>
                    <a:pt x="66" y="12"/>
                  </a:lnTo>
                  <a:lnTo>
                    <a:pt x="66" y="12"/>
                  </a:lnTo>
                  <a:lnTo>
                    <a:pt x="66"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5" y="12"/>
                  </a:lnTo>
                  <a:lnTo>
                    <a:pt x="75" y="12"/>
                  </a:lnTo>
                  <a:lnTo>
                    <a:pt x="75" y="12"/>
                  </a:lnTo>
                  <a:lnTo>
                    <a:pt x="75" y="12"/>
                  </a:lnTo>
                  <a:lnTo>
                    <a:pt x="76" y="12"/>
                  </a:lnTo>
                  <a:lnTo>
                    <a:pt x="76" y="12"/>
                  </a:lnTo>
                  <a:lnTo>
                    <a:pt x="76" y="12"/>
                  </a:lnTo>
                  <a:lnTo>
                    <a:pt x="78" y="12"/>
                  </a:lnTo>
                  <a:lnTo>
                    <a:pt x="78" y="12"/>
                  </a:lnTo>
                  <a:lnTo>
                    <a:pt x="78" y="12"/>
                  </a:lnTo>
                  <a:lnTo>
                    <a:pt x="78" y="12"/>
                  </a:lnTo>
                  <a:lnTo>
                    <a:pt x="79" y="12"/>
                  </a:lnTo>
                  <a:lnTo>
                    <a:pt x="79" y="12"/>
                  </a:lnTo>
                  <a:lnTo>
                    <a:pt x="79" y="12"/>
                  </a:lnTo>
                  <a:lnTo>
                    <a:pt x="81" y="12"/>
                  </a:lnTo>
                  <a:lnTo>
                    <a:pt x="81" y="12"/>
                  </a:lnTo>
                  <a:lnTo>
                    <a:pt x="81" y="12"/>
                  </a:lnTo>
                  <a:lnTo>
                    <a:pt x="81" y="12"/>
                  </a:lnTo>
                  <a:lnTo>
                    <a:pt x="83" y="12"/>
                  </a:lnTo>
                  <a:lnTo>
                    <a:pt x="83" y="12"/>
                  </a:lnTo>
                  <a:lnTo>
                    <a:pt x="83" y="12"/>
                  </a:lnTo>
                  <a:lnTo>
                    <a:pt x="84" y="12"/>
                  </a:lnTo>
                  <a:lnTo>
                    <a:pt x="84" y="12"/>
                  </a:lnTo>
                  <a:lnTo>
                    <a:pt x="84" y="12"/>
                  </a:lnTo>
                  <a:lnTo>
                    <a:pt x="86" y="12"/>
                  </a:lnTo>
                  <a:lnTo>
                    <a:pt x="86" y="12"/>
                  </a:lnTo>
                  <a:lnTo>
                    <a:pt x="86" y="12"/>
                  </a:lnTo>
                  <a:lnTo>
                    <a:pt x="86" y="12"/>
                  </a:lnTo>
                  <a:lnTo>
                    <a:pt x="88" y="12"/>
                  </a:lnTo>
                  <a:lnTo>
                    <a:pt x="88" y="10"/>
                  </a:lnTo>
                  <a:lnTo>
                    <a:pt x="88" y="10"/>
                  </a:lnTo>
                  <a:lnTo>
                    <a:pt x="89" y="10"/>
                  </a:lnTo>
                  <a:lnTo>
                    <a:pt x="89" y="10"/>
                  </a:lnTo>
                  <a:lnTo>
                    <a:pt x="89" y="10"/>
                  </a:lnTo>
                  <a:lnTo>
                    <a:pt x="89" y="10"/>
                  </a:lnTo>
                  <a:lnTo>
                    <a:pt x="91" y="10"/>
                  </a:lnTo>
                  <a:lnTo>
                    <a:pt x="91" y="10"/>
                  </a:lnTo>
                  <a:lnTo>
                    <a:pt x="91" y="10"/>
                  </a:lnTo>
                  <a:lnTo>
                    <a:pt x="92" y="10"/>
                  </a:lnTo>
                  <a:lnTo>
                    <a:pt x="92" y="10"/>
                  </a:lnTo>
                  <a:lnTo>
                    <a:pt x="92" y="10"/>
                  </a:lnTo>
                  <a:lnTo>
                    <a:pt x="94" y="10"/>
                  </a:lnTo>
                  <a:lnTo>
                    <a:pt x="94" y="10"/>
                  </a:lnTo>
                  <a:lnTo>
                    <a:pt x="94" y="10"/>
                  </a:lnTo>
                  <a:lnTo>
                    <a:pt x="94" y="10"/>
                  </a:lnTo>
                  <a:lnTo>
                    <a:pt x="96" y="10"/>
                  </a:lnTo>
                  <a:lnTo>
                    <a:pt x="96" y="10"/>
                  </a:lnTo>
                  <a:lnTo>
                    <a:pt x="96" y="10"/>
                  </a:lnTo>
                  <a:lnTo>
                    <a:pt x="97" y="10"/>
                  </a:lnTo>
                  <a:lnTo>
                    <a:pt x="97" y="10"/>
                  </a:lnTo>
                  <a:lnTo>
                    <a:pt x="97" y="10"/>
                  </a:lnTo>
                  <a:lnTo>
                    <a:pt x="97"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6" y="10"/>
                  </a:lnTo>
                  <a:lnTo>
                    <a:pt x="106" y="10"/>
                  </a:lnTo>
                  <a:lnTo>
                    <a:pt x="106" y="10"/>
                  </a:lnTo>
                  <a:lnTo>
                    <a:pt x="106" y="10"/>
                  </a:lnTo>
                  <a:lnTo>
                    <a:pt x="107" y="10"/>
                  </a:lnTo>
                  <a:lnTo>
                    <a:pt x="107" y="10"/>
                  </a:lnTo>
                  <a:lnTo>
                    <a:pt x="107" y="10"/>
                  </a:lnTo>
                  <a:lnTo>
                    <a:pt x="109" y="10"/>
                  </a:lnTo>
                  <a:lnTo>
                    <a:pt x="109" y="10"/>
                  </a:lnTo>
                  <a:lnTo>
                    <a:pt x="109" y="10"/>
                  </a:lnTo>
                  <a:lnTo>
                    <a:pt x="109" y="10"/>
                  </a:lnTo>
                  <a:lnTo>
                    <a:pt x="110" y="10"/>
                  </a:lnTo>
                  <a:lnTo>
                    <a:pt x="110" y="10"/>
                  </a:lnTo>
                  <a:lnTo>
                    <a:pt x="110" y="10"/>
                  </a:lnTo>
                  <a:lnTo>
                    <a:pt x="112" y="9"/>
                  </a:lnTo>
                  <a:lnTo>
                    <a:pt x="112" y="9"/>
                  </a:lnTo>
                  <a:lnTo>
                    <a:pt x="112" y="9"/>
                  </a:lnTo>
                  <a:lnTo>
                    <a:pt x="112" y="9"/>
                  </a:lnTo>
                  <a:lnTo>
                    <a:pt x="114" y="9"/>
                  </a:lnTo>
                  <a:lnTo>
                    <a:pt x="114" y="9"/>
                  </a:lnTo>
                  <a:lnTo>
                    <a:pt x="114" y="9"/>
                  </a:lnTo>
                  <a:lnTo>
                    <a:pt x="115" y="9"/>
                  </a:lnTo>
                  <a:lnTo>
                    <a:pt x="115" y="9"/>
                  </a:lnTo>
                  <a:lnTo>
                    <a:pt x="115" y="9"/>
                  </a:lnTo>
                  <a:lnTo>
                    <a:pt x="117" y="9"/>
                  </a:lnTo>
                  <a:lnTo>
                    <a:pt x="117" y="9"/>
                  </a:lnTo>
                  <a:lnTo>
                    <a:pt x="117" y="9"/>
                  </a:lnTo>
                  <a:lnTo>
                    <a:pt x="117" y="9"/>
                  </a:lnTo>
                  <a:lnTo>
                    <a:pt x="119" y="9"/>
                  </a:lnTo>
                  <a:lnTo>
                    <a:pt x="119" y="9"/>
                  </a:lnTo>
                  <a:lnTo>
                    <a:pt x="119" y="9"/>
                  </a:lnTo>
                  <a:lnTo>
                    <a:pt x="120" y="9"/>
                  </a:lnTo>
                  <a:lnTo>
                    <a:pt x="120" y="9"/>
                  </a:lnTo>
                  <a:lnTo>
                    <a:pt x="120" y="9"/>
                  </a:lnTo>
                  <a:lnTo>
                    <a:pt x="120"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28" y="9"/>
                  </a:lnTo>
                  <a:lnTo>
                    <a:pt x="130" y="9"/>
                  </a:lnTo>
                  <a:lnTo>
                    <a:pt x="130" y="9"/>
                  </a:lnTo>
                  <a:lnTo>
                    <a:pt x="130" y="9"/>
                  </a:lnTo>
                  <a:lnTo>
                    <a:pt x="132" y="9"/>
                  </a:lnTo>
                  <a:lnTo>
                    <a:pt x="132" y="9"/>
                  </a:lnTo>
                  <a:lnTo>
                    <a:pt x="132" y="9"/>
                  </a:lnTo>
                  <a:lnTo>
                    <a:pt x="132" y="9"/>
                  </a:lnTo>
                  <a:lnTo>
                    <a:pt x="133" y="9"/>
                  </a:lnTo>
                  <a:lnTo>
                    <a:pt x="133" y="9"/>
                  </a:lnTo>
                  <a:lnTo>
                    <a:pt x="133" y="9"/>
                  </a:lnTo>
                  <a:lnTo>
                    <a:pt x="135" y="9"/>
                  </a:lnTo>
                  <a:lnTo>
                    <a:pt x="135" y="9"/>
                  </a:lnTo>
                  <a:lnTo>
                    <a:pt x="135" y="7"/>
                  </a:lnTo>
                  <a:lnTo>
                    <a:pt x="136" y="7"/>
                  </a:lnTo>
                  <a:lnTo>
                    <a:pt x="136" y="7"/>
                  </a:lnTo>
                  <a:lnTo>
                    <a:pt x="136" y="7"/>
                  </a:lnTo>
                  <a:lnTo>
                    <a:pt x="136"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8" y="7"/>
                  </a:lnTo>
                  <a:lnTo>
                    <a:pt x="148" y="7"/>
                  </a:lnTo>
                  <a:lnTo>
                    <a:pt x="148" y="7"/>
                  </a:lnTo>
                  <a:lnTo>
                    <a:pt x="148" y="7"/>
                  </a:lnTo>
                  <a:lnTo>
                    <a:pt x="149" y="7"/>
                  </a:lnTo>
                  <a:lnTo>
                    <a:pt x="149" y="7"/>
                  </a:lnTo>
                  <a:lnTo>
                    <a:pt x="149" y="7"/>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8" y="7"/>
                  </a:lnTo>
                  <a:lnTo>
                    <a:pt x="158" y="7"/>
                  </a:lnTo>
                  <a:lnTo>
                    <a:pt x="158" y="7"/>
                  </a:lnTo>
                  <a:lnTo>
                    <a:pt x="159" y="5"/>
                  </a:lnTo>
                  <a:lnTo>
                    <a:pt x="159" y="5"/>
                  </a:lnTo>
                  <a:lnTo>
                    <a:pt x="159" y="5"/>
                  </a:lnTo>
                  <a:lnTo>
                    <a:pt x="159" y="5"/>
                  </a:lnTo>
                  <a:lnTo>
                    <a:pt x="161" y="5"/>
                  </a:lnTo>
                  <a:lnTo>
                    <a:pt x="161" y="5"/>
                  </a:lnTo>
                  <a:lnTo>
                    <a:pt x="161" y="5"/>
                  </a:lnTo>
                  <a:lnTo>
                    <a:pt x="162" y="5"/>
                  </a:lnTo>
                  <a:lnTo>
                    <a:pt x="162" y="5"/>
                  </a:lnTo>
                  <a:lnTo>
                    <a:pt x="162" y="5"/>
                  </a:lnTo>
                  <a:lnTo>
                    <a:pt x="162"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5" y="5"/>
                  </a:lnTo>
                  <a:lnTo>
                    <a:pt x="175" y="5"/>
                  </a:lnTo>
                  <a:lnTo>
                    <a:pt x="175" y="5"/>
                  </a:lnTo>
                  <a:lnTo>
                    <a:pt x="177" y="5"/>
                  </a:lnTo>
                  <a:lnTo>
                    <a:pt x="177" y="5"/>
                  </a:lnTo>
                  <a:lnTo>
                    <a:pt x="177" y="5"/>
                  </a:lnTo>
                  <a:lnTo>
                    <a:pt x="179" y="5"/>
                  </a:lnTo>
                  <a:lnTo>
                    <a:pt x="179" y="5"/>
                  </a:lnTo>
                  <a:lnTo>
                    <a:pt x="179" y="5"/>
                  </a:lnTo>
                  <a:lnTo>
                    <a:pt x="179" y="5"/>
                  </a:lnTo>
                  <a:lnTo>
                    <a:pt x="180" y="5"/>
                  </a:lnTo>
                  <a:lnTo>
                    <a:pt x="180" y="5"/>
                  </a:lnTo>
                  <a:lnTo>
                    <a:pt x="180" y="5"/>
                  </a:lnTo>
                  <a:lnTo>
                    <a:pt x="182" y="5"/>
                  </a:lnTo>
                  <a:lnTo>
                    <a:pt x="182" y="5"/>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3"/>
                  </a:lnTo>
                  <a:lnTo>
                    <a:pt x="200" y="3"/>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5" y="2"/>
                  </a:lnTo>
                  <a:lnTo>
                    <a:pt x="206" y="2"/>
                  </a:lnTo>
                  <a:lnTo>
                    <a:pt x="206" y="2"/>
                  </a:lnTo>
                  <a:lnTo>
                    <a:pt x="206"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8" y="2"/>
                  </a:lnTo>
                  <a:lnTo>
                    <a:pt x="228" y="2"/>
                  </a:lnTo>
                  <a:lnTo>
                    <a:pt x="228" y="2"/>
                  </a:lnTo>
                  <a:lnTo>
                    <a:pt x="229" y="2"/>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01" name=""/>
            <p:cNvSpPr/>
            <p:nvPr/>
          </p:nvSpPr>
          <p:spPr>
            <a:xfrm>
              <a:off x="3629160" y="6164280"/>
              <a:ext cx="188640" cy="14400"/>
            </a:xfrm>
            <a:custGeom>
              <a:avLst/>
              <a:gdLst/>
              <a:ahLst/>
              <a:rect l="l" t="t" r="r" b="b"/>
              <a:pathLst>
                <a:path w="237" h="17">
                  <a:moveTo>
                    <a:pt x="237" y="0"/>
                  </a:move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2" y="0"/>
                  </a:lnTo>
                  <a:lnTo>
                    <a:pt x="231" y="0"/>
                  </a:lnTo>
                  <a:lnTo>
                    <a:pt x="231" y="0"/>
                  </a:lnTo>
                  <a:lnTo>
                    <a:pt x="231" y="0"/>
                  </a:lnTo>
                  <a:lnTo>
                    <a:pt x="229" y="0"/>
                  </a:lnTo>
                  <a:lnTo>
                    <a:pt x="229" y="0"/>
                  </a:lnTo>
                  <a:lnTo>
                    <a:pt x="229" y="0"/>
                  </a:lnTo>
                  <a:lnTo>
                    <a:pt x="229" y="2"/>
                  </a:lnTo>
                  <a:lnTo>
                    <a:pt x="228" y="2"/>
                  </a:lnTo>
                  <a:lnTo>
                    <a:pt x="228" y="2"/>
                  </a:lnTo>
                  <a:lnTo>
                    <a:pt x="228" y="2"/>
                  </a:lnTo>
                  <a:lnTo>
                    <a:pt x="226" y="2"/>
                  </a:lnTo>
                  <a:lnTo>
                    <a:pt x="226" y="2"/>
                  </a:lnTo>
                  <a:lnTo>
                    <a:pt x="226" y="2"/>
                  </a:lnTo>
                  <a:lnTo>
                    <a:pt x="224" y="2"/>
                  </a:lnTo>
                  <a:lnTo>
                    <a:pt x="224" y="2"/>
                  </a:lnTo>
                  <a:lnTo>
                    <a:pt x="224" y="2"/>
                  </a:lnTo>
                  <a:lnTo>
                    <a:pt x="224" y="2"/>
                  </a:lnTo>
                  <a:lnTo>
                    <a:pt x="223" y="2"/>
                  </a:lnTo>
                  <a:lnTo>
                    <a:pt x="223" y="2"/>
                  </a:lnTo>
                  <a:lnTo>
                    <a:pt x="223" y="2"/>
                  </a:lnTo>
                  <a:lnTo>
                    <a:pt x="221" y="2"/>
                  </a:lnTo>
                  <a:lnTo>
                    <a:pt x="221" y="2"/>
                  </a:lnTo>
                  <a:lnTo>
                    <a:pt x="221" y="2"/>
                  </a:lnTo>
                  <a:lnTo>
                    <a:pt x="221" y="2"/>
                  </a:lnTo>
                  <a:lnTo>
                    <a:pt x="219" y="2"/>
                  </a:lnTo>
                  <a:lnTo>
                    <a:pt x="219" y="2"/>
                  </a:lnTo>
                  <a:lnTo>
                    <a:pt x="219" y="2"/>
                  </a:lnTo>
                  <a:lnTo>
                    <a:pt x="218" y="2"/>
                  </a:lnTo>
                  <a:lnTo>
                    <a:pt x="218" y="2"/>
                  </a:lnTo>
                  <a:lnTo>
                    <a:pt x="218" y="2"/>
                  </a:lnTo>
                  <a:lnTo>
                    <a:pt x="216" y="2"/>
                  </a:lnTo>
                  <a:lnTo>
                    <a:pt x="216" y="2"/>
                  </a:lnTo>
                  <a:lnTo>
                    <a:pt x="216" y="2"/>
                  </a:lnTo>
                  <a:lnTo>
                    <a:pt x="216" y="2"/>
                  </a:lnTo>
                  <a:lnTo>
                    <a:pt x="215" y="2"/>
                  </a:lnTo>
                  <a:lnTo>
                    <a:pt x="215" y="2"/>
                  </a:lnTo>
                  <a:lnTo>
                    <a:pt x="215" y="2"/>
                  </a:lnTo>
                  <a:lnTo>
                    <a:pt x="213"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6" y="2"/>
                  </a:lnTo>
                  <a:lnTo>
                    <a:pt x="206" y="2"/>
                  </a:lnTo>
                  <a:lnTo>
                    <a:pt x="206" y="2"/>
                  </a:lnTo>
                  <a:lnTo>
                    <a:pt x="205" y="2"/>
                  </a:lnTo>
                  <a:lnTo>
                    <a:pt x="205" y="2"/>
                  </a:lnTo>
                  <a:lnTo>
                    <a:pt x="205" y="2"/>
                  </a:lnTo>
                  <a:lnTo>
                    <a:pt x="205" y="2"/>
                  </a:lnTo>
                  <a:lnTo>
                    <a:pt x="203" y="2"/>
                  </a:lnTo>
                  <a:lnTo>
                    <a:pt x="203" y="2"/>
                  </a:lnTo>
                  <a:lnTo>
                    <a:pt x="203" y="2"/>
                  </a:lnTo>
                  <a:lnTo>
                    <a:pt x="202" y="2"/>
                  </a:lnTo>
                  <a:lnTo>
                    <a:pt x="202" y="2"/>
                  </a:lnTo>
                  <a:lnTo>
                    <a:pt x="202" y="2"/>
                  </a:lnTo>
                  <a:lnTo>
                    <a:pt x="202" y="2"/>
                  </a:lnTo>
                  <a:lnTo>
                    <a:pt x="200" y="2"/>
                  </a:lnTo>
                  <a:lnTo>
                    <a:pt x="200" y="3"/>
                  </a:lnTo>
                  <a:lnTo>
                    <a:pt x="200" y="3"/>
                  </a:lnTo>
                  <a:lnTo>
                    <a:pt x="198" y="3"/>
                  </a:lnTo>
                  <a:lnTo>
                    <a:pt x="198" y="3"/>
                  </a:lnTo>
                  <a:lnTo>
                    <a:pt x="198" y="3"/>
                  </a:lnTo>
                  <a:lnTo>
                    <a:pt x="198" y="3"/>
                  </a:lnTo>
                  <a:lnTo>
                    <a:pt x="197" y="3"/>
                  </a:lnTo>
                  <a:lnTo>
                    <a:pt x="197" y="3"/>
                  </a:lnTo>
                  <a:lnTo>
                    <a:pt x="197" y="3"/>
                  </a:lnTo>
                  <a:lnTo>
                    <a:pt x="195" y="3"/>
                  </a:lnTo>
                  <a:lnTo>
                    <a:pt x="195" y="3"/>
                  </a:lnTo>
                  <a:lnTo>
                    <a:pt x="195" y="3"/>
                  </a:lnTo>
                  <a:lnTo>
                    <a:pt x="193" y="3"/>
                  </a:lnTo>
                  <a:lnTo>
                    <a:pt x="193" y="3"/>
                  </a:lnTo>
                  <a:lnTo>
                    <a:pt x="193" y="3"/>
                  </a:lnTo>
                  <a:lnTo>
                    <a:pt x="193"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5" y="3"/>
                  </a:lnTo>
                  <a:lnTo>
                    <a:pt x="185" y="3"/>
                  </a:lnTo>
                  <a:lnTo>
                    <a:pt x="185" y="3"/>
                  </a:lnTo>
                  <a:lnTo>
                    <a:pt x="185" y="3"/>
                  </a:lnTo>
                  <a:lnTo>
                    <a:pt x="184" y="3"/>
                  </a:lnTo>
                  <a:lnTo>
                    <a:pt x="184" y="3"/>
                  </a:lnTo>
                  <a:lnTo>
                    <a:pt x="184" y="3"/>
                  </a:lnTo>
                  <a:lnTo>
                    <a:pt x="182" y="3"/>
                  </a:lnTo>
                  <a:lnTo>
                    <a:pt x="182" y="3"/>
                  </a:lnTo>
                  <a:lnTo>
                    <a:pt x="182" y="5"/>
                  </a:lnTo>
                  <a:lnTo>
                    <a:pt x="182" y="5"/>
                  </a:lnTo>
                  <a:lnTo>
                    <a:pt x="180" y="5"/>
                  </a:lnTo>
                  <a:lnTo>
                    <a:pt x="180" y="5"/>
                  </a:lnTo>
                  <a:lnTo>
                    <a:pt x="180" y="5"/>
                  </a:lnTo>
                  <a:lnTo>
                    <a:pt x="179" y="5"/>
                  </a:lnTo>
                  <a:lnTo>
                    <a:pt x="179" y="5"/>
                  </a:lnTo>
                  <a:lnTo>
                    <a:pt x="179" y="5"/>
                  </a:lnTo>
                  <a:lnTo>
                    <a:pt x="179" y="5"/>
                  </a:lnTo>
                  <a:lnTo>
                    <a:pt x="177" y="5"/>
                  </a:lnTo>
                  <a:lnTo>
                    <a:pt x="177" y="5"/>
                  </a:lnTo>
                  <a:lnTo>
                    <a:pt x="177" y="5"/>
                  </a:lnTo>
                  <a:lnTo>
                    <a:pt x="175" y="5"/>
                  </a:lnTo>
                  <a:lnTo>
                    <a:pt x="175" y="5"/>
                  </a:lnTo>
                  <a:lnTo>
                    <a:pt x="175" y="5"/>
                  </a:lnTo>
                  <a:lnTo>
                    <a:pt x="174"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7" y="5"/>
                  </a:lnTo>
                  <a:lnTo>
                    <a:pt x="167" y="5"/>
                  </a:lnTo>
                  <a:lnTo>
                    <a:pt x="167" y="5"/>
                  </a:lnTo>
                  <a:lnTo>
                    <a:pt x="167" y="5"/>
                  </a:lnTo>
                  <a:lnTo>
                    <a:pt x="166" y="5"/>
                  </a:lnTo>
                  <a:lnTo>
                    <a:pt x="166" y="5"/>
                  </a:lnTo>
                  <a:lnTo>
                    <a:pt x="166" y="5"/>
                  </a:lnTo>
                  <a:lnTo>
                    <a:pt x="164" y="5"/>
                  </a:lnTo>
                  <a:lnTo>
                    <a:pt x="164" y="5"/>
                  </a:lnTo>
                  <a:lnTo>
                    <a:pt x="164" y="5"/>
                  </a:lnTo>
                  <a:lnTo>
                    <a:pt x="162" y="5"/>
                  </a:lnTo>
                  <a:lnTo>
                    <a:pt x="162" y="5"/>
                  </a:lnTo>
                  <a:lnTo>
                    <a:pt x="162" y="5"/>
                  </a:lnTo>
                  <a:lnTo>
                    <a:pt x="162" y="5"/>
                  </a:lnTo>
                  <a:lnTo>
                    <a:pt x="161" y="5"/>
                  </a:lnTo>
                  <a:lnTo>
                    <a:pt x="161" y="5"/>
                  </a:lnTo>
                  <a:lnTo>
                    <a:pt x="161" y="5"/>
                  </a:lnTo>
                  <a:lnTo>
                    <a:pt x="159" y="5"/>
                  </a:lnTo>
                  <a:lnTo>
                    <a:pt x="159" y="5"/>
                  </a:lnTo>
                  <a:lnTo>
                    <a:pt x="159" y="5"/>
                  </a:lnTo>
                  <a:lnTo>
                    <a:pt x="159" y="5"/>
                  </a:lnTo>
                  <a:lnTo>
                    <a:pt x="158" y="7"/>
                  </a:lnTo>
                  <a:lnTo>
                    <a:pt x="158" y="7"/>
                  </a:lnTo>
                  <a:lnTo>
                    <a:pt x="158" y="7"/>
                  </a:lnTo>
                  <a:lnTo>
                    <a:pt x="156" y="7"/>
                  </a:lnTo>
                  <a:lnTo>
                    <a:pt x="156" y="7"/>
                  </a:lnTo>
                  <a:lnTo>
                    <a:pt x="156" y="7"/>
                  </a:lnTo>
                  <a:lnTo>
                    <a:pt x="154" y="7"/>
                  </a:lnTo>
                  <a:lnTo>
                    <a:pt x="154" y="7"/>
                  </a:lnTo>
                  <a:lnTo>
                    <a:pt x="154" y="7"/>
                  </a:lnTo>
                  <a:lnTo>
                    <a:pt x="154" y="7"/>
                  </a:lnTo>
                  <a:lnTo>
                    <a:pt x="153" y="7"/>
                  </a:lnTo>
                  <a:lnTo>
                    <a:pt x="153" y="7"/>
                  </a:lnTo>
                  <a:lnTo>
                    <a:pt x="153" y="7"/>
                  </a:lnTo>
                  <a:lnTo>
                    <a:pt x="151" y="7"/>
                  </a:lnTo>
                  <a:lnTo>
                    <a:pt x="151" y="7"/>
                  </a:lnTo>
                  <a:lnTo>
                    <a:pt x="151" y="7"/>
                  </a:lnTo>
                  <a:lnTo>
                    <a:pt x="151" y="7"/>
                  </a:lnTo>
                  <a:lnTo>
                    <a:pt x="149" y="7"/>
                  </a:lnTo>
                  <a:lnTo>
                    <a:pt x="149" y="7"/>
                  </a:lnTo>
                  <a:lnTo>
                    <a:pt x="149" y="7"/>
                  </a:lnTo>
                  <a:lnTo>
                    <a:pt x="148" y="7"/>
                  </a:lnTo>
                  <a:lnTo>
                    <a:pt x="148" y="7"/>
                  </a:lnTo>
                  <a:lnTo>
                    <a:pt x="148" y="7"/>
                  </a:lnTo>
                  <a:lnTo>
                    <a:pt x="148" y="7"/>
                  </a:lnTo>
                  <a:lnTo>
                    <a:pt x="146" y="7"/>
                  </a:lnTo>
                  <a:lnTo>
                    <a:pt x="146" y="7"/>
                  </a:lnTo>
                  <a:lnTo>
                    <a:pt x="146" y="7"/>
                  </a:lnTo>
                  <a:lnTo>
                    <a:pt x="145" y="7"/>
                  </a:lnTo>
                  <a:lnTo>
                    <a:pt x="145" y="7"/>
                  </a:lnTo>
                  <a:lnTo>
                    <a:pt x="145" y="7"/>
                  </a:lnTo>
                  <a:lnTo>
                    <a:pt x="143" y="7"/>
                  </a:lnTo>
                  <a:lnTo>
                    <a:pt x="143" y="7"/>
                  </a:lnTo>
                  <a:lnTo>
                    <a:pt x="143" y="7"/>
                  </a:lnTo>
                  <a:lnTo>
                    <a:pt x="143" y="7"/>
                  </a:lnTo>
                  <a:lnTo>
                    <a:pt x="141" y="7"/>
                  </a:lnTo>
                  <a:lnTo>
                    <a:pt x="141" y="7"/>
                  </a:lnTo>
                  <a:lnTo>
                    <a:pt x="141" y="7"/>
                  </a:lnTo>
                  <a:lnTo>
                    <a:pt x="140" y="7"/>
                  </a:lnTo>
                  <a:lnTo>
                    <a:pt x="140" y="7"/>
                  </a:lnTo>
                  <a:lnTo>
                    <a:pt x="140" y="7"/>
                  </a:lnTo>
                  <a:lnTo>
                    <a:pt x="140" y="7"/>
                  </a:lnTo>
                  <a:lnTo>
                    <a:pt x="138" y="7"/>
                  </a:lnTo>
                  <a:lnTo>
                    <a:pt x="138" y="7"/>
                  </a:lnTo>
                  <a:lnTo>
                    <a:pt x="138" y="7"/>
                  </a:lnTo>
                  <a:lnTo>
                    <a:pt x="136" y="7"/>
                  </a:lnTo>
                  <a:lnTo>
                    <a:pt x="136" y="7"/>
                  </a:lnTo>
                  <a:lnTo>
                    <a:pt x="136" y="7"/>
                  </a:lnTo>
                  <a:lnTo>
                    <a:pt x="136" y="7"/>
                  </a:lnTo>
                  <a:lnTo>
                    <a:pt x="135" y="7"/>
                  </a:lnTo>
                  <a:lnTo>
                    <a:pt x="135" y="9"/>
                  </a:lnTo>
                  <a:lnTo>
                    <a:pt x="135" y="9"/>
                  </a:lnTo>
                  <a:lnTo>
                    <a:pt x="133" y="9"/>
                  </a:lnTo>
                  <a:lnTo>
                    <a:pt x="133" y="9"/>
                  </a:lnTo>
                  <a:lnTo>
                    <a:pt x="133" y="9"/>
                  </a:lnTo>
                  <a:lnTo>
                    <a:pt x="132" y="9"/>
                  </a:lnTo>
                  <a:lnTo>
                    <a:pt x="132" y="9"/>
                  </a:lnTo>
                  <a:lnTo>
                    <a:pt x="132" y="9"/>
                  </a:lnTo>
                  <a:lnTo>
                    <a:pt x="132" y="9"/>
                  </a:lnTo>
                  <a:lnTo>
                    <a:pt x="130" y="9"/>
                  </a:lnTo>
                  <a:lnTo>
                    <a:pt x="130" y="9"/>
                  </a:lnTo>
                  <a:lnTo>
                    <a:pt x="130" y="9"/>
                  </a:lnTo>
                  <a:lnTo>
                    <a:pt x="128" y="9"/>
                  </a:lnTo>
                  <a:lnTo>
                    <a:pt x="128" y="9"/>
                  </a:lnTo>
                  <a:lnTo>
                    <a:pt x="128" y="9"/>
                  </a:lnTo>
                  <a:lnTo>
                    <a:pt x="128" y="9"/>
                  </a:lnTo>
                  <a:lnTo>
                    <a:pt x="127" y="9"/>
                  </a:lnTo>
                  <a:lnTo>
                    <a:pt x="127" y="9"/>
                  </a:lnTo>
                  <a:lnTo>
                    <a:pt x="127" y="9"/>
                  </a:lnTo>
                  <a:lnTo>
                    <a:pt x="125" y="9"/>
                  </a:lnTo>
                  <a:lnTo>
                    <a:pt x="125" y="9"/>
                  </a:lnTo>
                  <a:lnTo>
                    <a:pt x="125" y="9"/>
                  </a:lnTo>
                  <a:lnTo>
                    <a:pt x="125" y="9"/>
                  </a:lnTo>
                  <a:lnTo>
                    <a:pt x="123" y="9"/>
                  </a:lnTo>
                  <a:lnTo>
                    <a:pt x="123" y="9"/>
                  </a:lnTo>
                  <a:lnTo>
                    <a:pt x="123" y="9"/>
                  </a:lnTo>
                  <a:lnTo>
                    <a:pt x="122" y="9"/>
                  </a:lnTo>
                  <a:lnTo>
                    <a:pt x="122" y="9"/>
                  </a:lnTo>
                  <a:lnTo>
                    <a:pt x="122" y="9"/>
                  </a:lnTo>
                  <a:lnTo>
                    <a:pt x="120" y="9"/>
                  </a:lnTo>
                  <a:lnTo>
                    <a:pt x="120" y="9"/>
                  </a:lnTo>
                  <a:lnTo>
                    <a:pt x="120" y="9"/>
                  </a:lnTo>
                  <a:lnTo>
                    <a:pt x="120" y="9"/>
                  </a:lnTo>
                  <a:lnTo>
                    <a:pt x="119" y="9"/>
                  </a:lnTo>
                  <a:lnTo>
                    <a:pt x="119" y="9"/>
                  </a:lnTo>
                  <a:lnTo>
                    <a:pt x="119" y="9"/>
                  </a:lnTo>
                  <a:lnTo>
                    <a:pt x="117" y="9"/>
                  </a:lnTo>
                  <a:lnTo>
                    <a:pt x="117" y="9"/>
                  </a:lnTo>
                  <a:lnTo>
                    <a:pt x="117" y="9"/>
                  </a:lnTo>
                  <a:lnTo>
                    <a:pt x="117" y="9"/>
                  </a:lnTo>
                  <a:lnTo>
                    <a:pt x="115" y="9"/>
                  </a:lnTo>
                  <a:lnTo>
                    <a:pt x="115" y="9"/>
                  </a:lnTo>
                  <a:lnTo>
                    <a:pt x="115" y="9"/>
                  </a:lnTo>
                  <a:lnTo>
                    <a:pt x="114" y="9"/>
                  </a:lnTo>
                  <a:lnTo>
                    <a:pt x="114" y="9"/>
                  </a:lnTo>
                  <a:lnTo>
                    <a:pt x="114" y="9"/>
                  </a:lnTo>
                  <a:lnTo>
                    <a:pt x="112" y="9"/>
                  </a:lnTo>
                  <a:lnTo>
                    <a:pt x="112" y="9"/>
                  </a:lnTo>
                  <a:lnTo>
                    <a:pt x="112" y="9"/>
                  </a:lnTo>
                  <a:lnTo>
                    <a:pt x="112" y="9"/>
                  </a:lnTo>
                  <a:lnTo>
                    <a:pt x="110" y="10"/>
                  </a:lnTo>
                  <a:lnTo>
                    <a:pt x="110" y="10"/>
                  </a:lnTo>
                  <a:lnTo>
                    <a:pt x="110" y="10"/>
                  </a:lnTo>
                  <a:lnTo>
                    <a:pt x="109" y="10"/>
                  </a:lnTo>
                  <a:lnTo>
                    <a:pt x="109" y="10"/>
                  </a:lnTo>
                  <a:lnTo>
                    <a:pt x="109" y="10"/>
                  </a:lnTo>
                  <a:lnTo>
                    <a:pt x="109" y="10"/>
                  </a:lnTo>
                  <a:lnTo>
                    <a:pt x="107" y="10"/>
                  </a:lnTo>
                  <a:lnTo>
                    <a:pt x="107" y="10"/>
                  </a:lnTo>
                  <a:lnTo>
                    <a:pt x="107" y="10"/>
                  </a:lnTo>
                  <a:lnTo>
                    <a:pt x="106" y="10"/>
                  </a:lnTo>
                  <a:lnTo>
                    <a:pt x="106" y="10"/>
                  </a:lnTo>
                  <a:lnTo>
                    <a:pt x="106" y="10"/>
                  </a:lnTo>
                  <a:lnTo>
                    <a:pt x="106" y="10"/>
                  </a:lnTo>
                  <a:lnTo>
                    <a:pt x="104" y="10"/>
                  </a:lnTo>
                  <a:lnTo>
                    <a:pt x="104" y="10"/>
                  </a:lnTo>
                  <a:lnTo>
                    <a:pt x="104" y="10"/>
                  </a:lnTo>
                  <a:lnTo>
                    <a:pt x="102" y="10"/>
                  </a:lnTo>
                  <a:lnTo>
                    <a:pt x="102" y="10"/>
                  </a:lnTo>
                  <a:lnTo>
                    <a:pt x="102" y="10"/>
                  </a:lnTo>
                  <a:lnTo>
                    <a:pt x="101" y="10"/>
                  </a:lnTo>
                  <a:lnTo>
                    <a:pt x="101" y="10"/>
                  </a:lnTo>
                  <a:lnTo>
                    <a:pt x="101" y="10"/>
                  </a:lnTo>
                  <a:lnTo>
                    <a:pt x="101" y="10"/>
                  </a:lnTo>
                  <a:lnTo>
                    <a:pt x="99" y="10"/>
                  </a:lnTo>
                  <a:lnTo>
                    <a:pt x="99" y="10"/>
                  </a:lnTo>
                  <a:lnTo>
                    <a:pt x="99" y="10"/>
                  </a:lnTo>
                  <a:lnTo>
                    <a:pt x="97" y="10"/>
                  </a:lnTo>
                  <a:lnTo>
                    <a:pt x="97" y="10"/>
                  </a:lnTo>
                  <a:lnTo>
                    <a:pt x="97" y="10"/>
                  </a:lnTo>
                  <a:lnTo>
                    <a:pt x="97" y="10"/>
                  </a:lnTo>
                  <a:lnTo>
                    <a:pt x="96" y="10"/>
                  </a:lnTo>
                  <a:lnTo>
                    <a:pt x="96" y="10"/>
                  </a:lnTo>
                  <a:lnTo>
                    <a:pt x="96" y="10"/>
                  </a:lnTo>
                  <a:lnTo>
                    <a:pt x="94" y="10"/>
                  </a:lnTo>
                  <a:lnTo>
                    <a:pt x="94" y="10"/>
                  </a:lnTo>
                  <a:lnTo>
                    <a:pt x="94" y="10"/>
                  </a:lnTo>
                  <a:lnTo>
                    <a:pt x="94" y="10"/>
                  </a:lnTo>
                  <a:lnTo>
                    <a:pt x="92" y="10"/>
                  </a:lnTo>
                  <a:lnTo>
                    <a:pt x="92" y="10"/>
                  </a:lnTo>
                  <a:lnTo>
                    <a:pt x="92" y="10"/>
                  </a:lnTo>
                  <a:lnTo>
                    <a:pt x="91" y="10"/>
                  </a:lnTo>
                  <a:lnTo>
                    <a:pt x="91" y="10"/>
                  </a:lnTo>
                  <a:lnTo>
                    <a:pt x="91" y="10"/>
                  </a:lnTo>
                  <a:lnTo>
                    <a:pt x="89" y="10"/>
                  </a:lnTo>
                  <a:lnTo>
                    <a:pt x="89" y="10"/>
                  </a:lnTo>
                  <a:lnTo>
                    <a:pt x="89" y="10"/>
                  </a:lnTo>
                  <a:lnTo>
                    <a:pt x="89" y="10"/>
                  </a:lnTo>
                  <a:lnTo>
                    <a:pt x="88" y="10"/>
                  </a:lnTo>
                  <a:lnTo>
                    <a:pt x="88" y="10"/>
                  </a:lnTo>
                  <a:lnTo>
                    <a:pt x="88" y="12"/>
                  </a:lnTo>
                  <a:lnTo>
                    <a:pt x="86" y="12"/>
                  </a:lnTo>
                  <a:lnTo>
                    <a:pt x="86" y="12"/>
                  </a:lnTo>
                  <a:lnTo>
                    <a:pt x="86" y="12"/>
                  </a:lnTo>
                  <a:lnTo>
                    <a:pt x="86" y="12"/>
                  </a:lnTo>
                  <a:lnTo>
                    <a:pt x="84" y="12"/>
                  </a:lnTo>
                  <a:lnTo>
                    <a:pt x="84" y="12"/>
                  </a:lnTo>
                  <a:lnTo>
                    <a:pt x="84" y="12"/>
                  </a:lnTo>
                  <a:lnTo>
                    <a:pt x="83" y="12"/>
                  </a:lnTo>
                  <a:lnTo>
                    <a:pt x="83" y="12"/>
                  </a:lnTo>
                  <a:lnTo>
                    <a:pt x="83" y="12"/>
                  </a:lnTo>
                  <a:lnTo>
                    <a:pt x="81" y="12"/>
                  </a:lnTo>
                  <a:lnTo>
                    <a:pt x="81" y="12"/>
                  </a:lnTo>
                  <a:lnTo>
                    <a:pt x="81" y="12"/>
                  </a:lnTo>
                  <a:lnTo>
                    <a:pt x="81" y="12"/>
                  </a:lnTo>
                  <a:lnTo>
                    <a:pt x="79" y="12"/>
                  </a:lnTo>
                  <a:lnTo>
                    <a:pt x="79" y="12"/>
                  </a:lnTo>
                  <a:lnTo>
                    <a:pt x="79" y="12"/>
                  </a:lnTo>
                  <a:lnTo>
                    <a:pt x="78" y="12"/>
                  </a:lnTo>
                  <a:lnTo>
                    <a:pt x="78" y="12"/>
                  </a:lnTo>
                  <a:lnTo>
                    <a:pt x="78" y="12"/>
                  </a:lnTo>
                  <a:lnTo>
                    <a:pt x="78" y="12"/>
                  </a:lnTo>
                  <a:lnTo>
                    <a:pt x="76" y="12"/>
                  </a:lnTo>
                  <a:lnTo>
                    <a:pt x="76" y="12"/>
                  </a:lnTo>
                  <a:lnTo>
                    <a:pt x="76" y="12"/>
                  </a:lnTo>
                  <a:lnTo>
                    <a:pt x="75" y="12"/>
                  </a:lnTo>
                  <a:lnTo>
                    <a:pt x="75" y="12"/>
                  </a:lnTo>
                  <a:lnTo>
                    <a:pt x="75" y="12"/>
                  </a:lnTo>
                  <a:lnTo>
                    <a:pt x="75" y="12"/>
                  </a:lnTo>
                  <a:lnTo>
                    <a:pt x="73" y="12"/>
                  </a:lnTo>
                  <a:lnTo>
                    <a:pt x="73" y="12"/>
                  </a:lnTo>
                  <a:lnTo>
                    <a:pt x="73" y="12"/>
                  </a:lnTo>
                  <a:lnTo>
                    <a:pt x="71" y="12"/>
                  </a:lnTo>
                  <a:lnTo>
                    <a:pt x="71" y="12"/>
                  </a:lnTo>
                  <a:lnTo>
                    <a:pt x="71" y="12"/>
                  </a:lnTo>
                  <a:lnTo>
                    <a:pt x="70" y="12"/>
                  </a:lnTo>
                  <a:lnTo>
                    <a:pt x="70" y="12"/>
                  </a:lnTo>
                  <a:lnTo>
                    <a:pt x="70" y="12"/>
                  </a:lnTo>
                  <a:lnTo>
                    <a:pt x="70" y="12"/>
                  </a:lnTo>
                  <a:lnTo>
                    <a:pt x="68" y="12"/>
                  </a:lnTo>
                  <a:lnTo>
                    <a:pt x="68" y="12"/>
                  </a:lnTo>
                  <a:lnTo>
                    <a:pt x="68" y="12"/>
                  </a:lnTo>
                  <a:lnTo>
                    <a:pt x="66" y="12"/>
                  </a:lnTo>
                  <a:lnTo>
                    <a:pt x="66" y="12"/>
                  </a:lnTo>
                  <a:lnTo>
                    <a:pt x="66" y="12"/>
                  </a:lnTo>
                  <a:lnTo>
                    <a:pt x="66" y="12"/>
                  </a:lnTo>
                  <a:lnTo>
                    <a:pt x="65" y="12"/>
                  </a:lnTo>
                  <a:lnTo>
                    <a:pt x="65" y="12"/>
                  </a:lnTo>
                  <a:lnTo>
                    <a:pt x="65" y="12"/>
                  </a:lnTo>
                  <a:lnTo>
                    <a:pt x="63" y="12"/>
                  </a:lnTo>
                  <a:lnTo>
                    <a:pt x="63" y="12"/>
                  </a:lnTo>
                  <a:lnTo>
                    <a:pt x="63" y="12"/>
                  </a:lnTo>
                  <a:lnTo>
                    <a:pt x="63" y="12"/>
                  </a:lnTo>
                  <a:lnTo>
                    <a:pt x="62" y="12"/>
                  </a:lnTo>
                  <a:lnTo>
                    <a:pt x="62" y="14"/>
                  </a:lnTo>
                  <a:lnTo>
                    <a:pt x="62" y="14"/>
                  </a:lnTo>
                  <a:lnTo>
                    <a:pt x="60" y="14"/>
                  </a:lnTo>
                  <a:lnTo>
                    <a:pt x="60" y="14"/>
                  </a:lnTo>
                  <a:lnTo>
                    <a:pt x="60" y="14"/>
                  </a:lnTo>
                  <a:lnTo>
                    <a:pt x="58" y="14"/>
                  </a:lnTo>
                  <a:lnTo>
                    <a:pt x="58" y="14"/>
                  </a:lnTo>
                  <a:lnTo>
                    <a:pt x="58" y="14"/>
                  </a:lnTo>
                  <a:lnTo>
                    <a:pt x="58" y="14"/>
                  </a:lnTo>
                  <a:lnTo>
                    <a:pt x="57" y="14"/>
                  </a:lnTo>
                  <a:lnTo>
                    <a:pt x="57" y="14"/>
                  </a:lnTo>
                  <a:lnTo>
                    <a:pt x="57" y="14"/>
                  </a:lnTo>
                  <a:lnTo>
                    <a:pt x="55" y="14"/>
                  </a:lnTo>
                  <a:lnTo>
                    <a:pt x="55" y="14"/>
                  </a:lnTo>
                  <a:lnTo>
                    <a:pt x="55" y="14"/>
                  </a:lnTo>
                  <a:lnTo>
                    <a:pt x="55" y="14"/>
                  </a:lnTo>
                  <a:lnTo>
                    <a:pt x="53" y="14"/>
                  </a:lnTo>
                  <a:lnTo>
                    <a:pt x="53" y="14"/>
                  </a:lnTo>
                  <a:lnTo>
                    <a:pt x="53" y="14"/>
                  </a:lnTo>
                  <a:lnTo>
                    <a:pt x="52" y="14"/>
                  </a:lnTo>
                  <a:lnTo>
                    <a:pt x="52" y="14"/>
                  </a:lnTo>
                  <a:lnTo>
                    <a:pt x="52" y="14"/>
                  </a:lnTo>
                  <a:lnTo>
                    <a:pt x="50" y="14"/>
                  </a:lnTo>
                  <a:lnTo>
                    <a:pt x="50" y="14"/>
                  </a:lnTo>
                  <a:lnTo>
                    <a:pt x="50" y="14"/>
                  </a:lnTo>
                  <a:lnTo>
                    <a:pt x="50" y="14"/>
                  </a:lnTo>
                  <a:lnTo>
                    <a:pt x="49" y="14"/>
                  </a:lnTo>
                  <a:lnTo>
                    <a:pt x="49" y="14"/>
                  </a:lnTo>
                  <a:lnTo>
                    <a:pt x="49" y="14"/>
                  </a:lnTo>
                  <a:lnTo>
                    <a:pt x="47" y="14"/>
                  </a:lnTo>
                  <a:lnTo>
                    <a:pt x="47" y="14"/>
                  </a:lnTo>
                  <a:lnTo>
                    <a:pt x="47" y="14"/>
                  </a:lnTo>
                  <a:lnTo>
                    <a:pt x="47" y="14"/>
                  </a:lnTo>
                  <a:lnTo>
                    <a:pt x="45" y="14"/>
                  </a:lnTo>
                  <a:lnTo>
                    <a:pt x="45" y="14"/>
                  </a:lnTo>
                  <a:lnTo>
                    <a:pt x="45" y="14"/>
                  </a:lnTo>
                  <a:lnTo>
                    <a:pt x="44" y="14"/>
                  </a:lnTo>
                  <a:lnTo>
                    <a:pt x="44" y="14"/>
                  </a:lnTo>
                  <a:lnTo>
                    <a:pt x="44" y="14"/>
                  </a:lnTo>
                  <a:lnTo>
                    <a:pt x="44" y="14"/>
                  </a:lnTo>
                  <a:lnTo>
                    <a:pt x="42" y="14"/>
                  </a:lnTo>
                  <a:lnTo>
                    <a:pt x="42" y="14"/>
                  </a:lnTo>
                  <a:lnTo>
                    <a:pt x="42" y="14"/>
                  </a:lnTo>
                  <a:lnTo>
                    <a:pt x="40" y="14"/>
                  </a:lnTo>
                  <a:lnTo>
                    <a:pt x="40" y="14"/>
                  </a:lnTo>
                  <a:lnTo>
                    <a:pt x="40" y="14"/>
                  </a:lnTo>
                  <a:lnTo>
                    <a:pt x="39" y="14"/>
                  </a:lnTo>
                  <a:lnTo>
                    <a:pt x="39" y="14"/>
                  </a:lnTo>
                  <a:lnTo>
                    <a:pt x="39" y="14"/>
                  </a:lnTo>
                  <a:lnTo>
                    <a:pt x="39" y="14"/>
                  </a:lnTo>
                  <a:lnTo>
                    <a:pt x="37" y="14"/>
                  </a:lnTo>
                  <a:lnTo>
                    <a:pt x="37" y="14"/>
                  </a:lnTo>
                  <a:lnTo>
                    <a:pt x="37" y="14"/>
                  </a:lnTo>
                  <a:lnTo>
                    <a:pt x="36" y="14"/>
                  </a:lnTo>
                  <a:lnTo>
                    <a:pt x="36" y="14"/>
                  </a:lnTo>
                  <a:lnTo>
                    <a:pt x="36" y="14"/>
                  </a:lnTo>
                  <a:lnTo>
                    <a:pt x="36" y="14"/>
                  </a:lnTo>
                  <a:lnTo>
                    <a:pt x="34" y="14"/>
                  </a:lnTo>
                  <a:lnTo>
                    <a:pt x="34" y="14"/>
                  </a:lnTo>
                  <a:lnTo>
                    <a:pt x="34" y="14"/>
                  </a:lnTo>
                  <a:lnTo>
                    <a:pt x="32" y="14"/>
                  </a:lnTo>
                  <a:lnTo>
                    <a:pt x="32" y="14"/>
                  </a:lnTo>
                  <a:lnTo>
                    <a:pt x="32" y="14"/>
                  </a:lnTo>
                  <a:lnTo>
                    <a:pt x="32" y="14"/>
                  </a:lnTo>
                  <a:lnTo>
                    <a:pt x="31" y="14"/>
                  </a:lnTo>
                  <a:lnTo>
                    <a:pt x="31" y="14"/>
                  </a:lnTo>
                  <a:lnTo>
                    <a:pt x="31" y="14"/>
                  </a:lnTo>
                  <a:lnTo>
                    <a:pt x="29" y="14"/>
                  </a:lnTo>
                  <a:lnTo>
                    <a:pt x="29" y="14"/>
                  </a:lnTo>
                  <a:lnTo>
                    <a:pt x="29" y="14"/>
                  </a:lnTo>
                  <a:lnTo>
                    <a:pt x="27" y="14"/>
                  </a:lnTo>
                  <a:lnTo>
                    <a:pt x="27" y="14"/>
                  </a:lnTo>
                  <a:lnTo>
                    <a:pt x="27" y="14"/>
                  </a:lnTo>
                  <a:lnTo>
                    <a:pt x="27" y="14"/>
                  </a:lnTo>
                  <a:lnTo>
                    <a:pt x="26" y="14"/>
                  </a:lnTo>
                  <a:lnTo>
                    <a:pt x="26" y="14"/>
                  </a:lnTo>
                  <a:lnTo>
                    <a:pt x="26" y="14"/>
                  </a:lnTo>
                  <a:lnTo>
                    <a:pt x="24" y="14"/>
                  </a:lnTo>
                  <a:lnTo>
                    <a:pt x="24" y="14"/>
                  </a:lnTo>
                  <a:lnTo>
                    <a:pt x="24" y="14"/>
                  </a:lnTo>
                  <a:lnTo>
                    <a:pt x="24" y="16"/>
                  </a:lnTo>
                  <a:lnTo>
                    <a:pt x="23" y="16"/>
                  </a:lnTo>
                  <a:lnTo>
                    <a:pt x="23" y="16"/>
                  </a:lnTo>
                  <a:lnTo>
                    <a:pt x="23" y="16"/>
                  </a:lnTo>
                  <a:lnTo>
                    <a:pt x="21" y="16"/>
                  </a:lnTo>
                  <a:lnTo>
                    <a:pt x="21" y="16"/>
                  </a:lnTo>
                  <a:lnTo>
                    <a:pt x="21" y="16"/>
                  </a:lnTo>
                  <a:lnTo>
                    <a:pt x="19" y="16"/>
                  </a:lnTo>
                  <a:lnTo>
                    <a:pt x="19" y="16"/>
                  </a:lnTo>
                  <a:lnTo>
                    <a:pt x="19" y="16"/>
                  </a:lnTo>
                  <a:lnTo>
                    <a:pt x="19" y="16"/>
                  </a:lnTo>
                  <a:lnTo>
                    <a:pt x="18" y="16"/>
                  </a:lnTo>
                  <a:lnTo>
                    <a:pt x="18" y="16"/>
                  </a:lnTo>
                  <a:lnTo>
                    <a:pt x="18" y="16"/>
                  </a:lnTo>
                  <a:lnTo>
                    <a:pt x="16" y="16"/>
                  </a:lnTo>
                  <a:lnTo>
                    <a:pt x="16" y="16"/>
                  </a:lnTo>
                  <a:lnTo>
                    <a:pt x="16" y="16"/>
                  </a:lnTo>
                  <a:lnTo>
                    <a:pt x="16" y="16"/>
                  </a:lnTo>
                  <a:lnTo>
                    <a:pt x="14" y="16"/>
                  </a:lnTo>
                  <a:lnTo>
                    <a:pt x="14" y="16"/>
                  </a:lnTo>
                  <a:lnTo>
                    <a:pt x="14" y="16"/>
                  </a:lnTo>
                  <a:lnTo>
                    <a:pt x="13" y="16"/>
                  </a:lnTo>
                  <a:lnTo>
                    <a:pt x="13" y="16"/>
                  </a:lnTo>
                  <a:lnTo>
                    <a:pt x="13" y="16"/>
                  </a:lnTo>
                  <a:lnTo>
                    <a:pt x="13" y="16"/>
                  </a:lnTo>
                  <a:lnTo>
                    <a:pt x="11" y="16"/>
                  </a:lnTo>
                  <a:lnTo>
                    <a:pt x="11" y="16"/>
                  </a:lnTo>
                  <a:lnTo>
                    <a:pt x="11" y="16"/>
                  </a:lnTo>
                  <a:lnTo>
                    <a:pt x="9" y="16"/>
                  </a:lnTo>
                  <a:lnTo>
                    <a:pt x="9" y="16"/>
                  </a:lnTo>
                  <a:lnTo>
                    <a:pt x="9" y="16"/>
                  </a:lnTo>
                  <a:lnTo>
                    <a:pt x="8" y="16"/>
                  </a:lnTo>
                  <a:lnTo>
                    <a:pt x="8" y="16"/>
                  </a:lnTo>
                  <a:lnTo>
                    <a:pt x="8" y="16"/>
                  </a:lnTo>
                  <a:lnTo>
                    <a:pt x="8" y="16"/>
                  </a:lnTo>
                  <a:lnTo>
                    <a:pt x="6" y="16"/>
                  </a:lnTo>
                  <a:lnTo>
                    <a:pt x="6" y="16"/>
                  </a:lnTo>
                  <a:lnTo>
                    <a:pt x="6" y="16"/>
                  </a:lnTo>
                  <a:lnTo>
                    <a:pt x="5" y="16"/>
                  </a:lnTo>
                  <a:lnTo>
                    <a:pt x="5" y="16"/>
                  </a:lnTo>
                  <a:lnTo>
                    <a:pt x="5" y="16"/>
                  </a:lnTo>
                  <a:lnTo>
                    <a:pt x="5" y="17"/>
                  </a:lnTo>
                  <a:lnTo>
                    <a:pt x="3" y="17"/>
                  </a:lnTo>
                  <a:lnTo>
                    <a:pt x="3" y="17"/>
                  </a:lnTo>
                  <a:lnTo>
                    <a:pt x="3" y="17"/>
                  </a:lnTo>
                  <a:lnTo>
                    <a:pt x="1" y="17"/>
                  </a:lnTo>
                  <a:lnTo>
                    <a:pt x="1" y="17"/>
                  </a:lnTo>
                  <a:lnTo>
                    <a:pt x="1" y="17"/>
                  </a:lnTo>
                  <a:lnTo>
                    <a:pt x="1" y="17"/>
                  </a:lnTo>
                  <a:lnTo>
                    <a:pt x="0" y="17"/>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02" name=""/>
            <p:cNvSpPr/>
            <p:nvPr/>
          </p:nvSpPr>
          <p:spPr>
            <a:xfrm>
              <a:off x="3629160" y="6164280"/>
              <a:ext cx="188640" cy="14400"/>
            </a:xfrm>
            <a:custGeom>
              <a:avLst/>
              <a:gdLst/>
              <a:ahLst/>
              <a:rect l="l" t="t" r="r" b="b"/>
              <a:pathLst>
                <a:path w="237" h="17">
                  <a:moveTo>
                    <a:pt x="0" y="17"/>
                  </a:moveTo>
                  <a:lnTo>
                    <a:pt x="0" y="17"/>
                  </a:lnTo>
                  <a:lnTo>
                    <a:pt x="1" y="17"/>
                  </a:lnTo>
                  <a:lnTo>
                    <a:pt x="1" y="17"/>
                  </a:lnTo>
                  <a:lnTo>
                    <a:pt x="1" y="17"/>
                  </a:lnTo>
                  <a:lnTo>
                    <a:pt x="1" y="17"/>
                  </a:lnTo>
                  <a:lnTo>
                    <a:pt x="3" y="17"/>
                  </a:lnTo>
                  <a:lnTo>
                    <a:pt x="3" y="17"/>
                  </a:lnTo>
                  <a:lnTo>
                    <a:pt x="3" y="17"/>
                  </a:lnTo>
                  <a:lnTo>
                    <a:pt x="5" y="17"/>
                  </a:lnTo>
                  <a:lnTo>
                    <a:pt x="5" y="16"/>
                  </a:lnTo>
                  <a:lnTo>
                    <a:pt x="5" y="16"/>
                  </a:lnTo>
                  <a:lnTo>
                    <a:pt x="5" y="16"/>
                  </a:lnTo>
                  <a:lnTo>
                    <a:pt x="6" y="16"/>
                  </a:lnTo>
                  <a:lnTo>
                    <a:pt x="6" y="16"/>
                  </a:lnTo>
                  <a:lnTo>
                    <a:pt x="6" y="16"/>
                  </a:lnTo>
                  <a:lnTo>
                    <a:pt x="8" y="16"/>
                  </a:lnTo>
                  <a:lnTo>
                    <a:pt x="8" y="16"/>
                  </a:lnTo>
                  <a:lnTo>
                    <a:pt x="8" y="16"/>
                  </a:lnTo>
                  <a:lnTo>
                    <a:pt x="8" y="16"/>
                  </a:lnTo>
                  <a:lnTo>
                    <a:pt x="9" y="16"/>
                  </a:lnTo>
                  <a:lnTo>
                    <a:pt x="9" y="16"/>
                  </a:lnTo>
                  <a:lnTo>
                    <a:pt x="9" y="16"/>
                  </a:lnTo>
                  <a:lnTo>
                    <a:pt x="11" y="16"/>
                  </a:lnTo>
                  <a:lnTo>
                    <a:pt x="11" y="16"/>
                  </a:lnTo>
                  <a:lnTo>
                    <a:pt x="11" y="16"/>
                  </a:lnTo>
                  <a:lnTo>
                    <a:pt x="13" y="16"/>
                  </a:lnTo>
                  <a:lnTo>
                    <a:pt x="13" y="16"/>
                  </a:lnTo>
                  <a:lnTo>
                    <a:pt x="13" y="16"/>
                  </a:lnTo>
                  <a:lnTo>
                    <a:pt x="13" y="16"/>
                  </a:lnTo>
                  <a:lnTo>
                    <a:pt x="14" y="16"/>
                  </a:lnTo>
                  <a:lnTo>
                    <a:pt x="14" y="16"/>
                  </a:lnTo>
                  <a:lnTo>
                    <a:pt x="14" y="16"/>
                  </a:lnTo>
                  <a:lnTo>
                    <a:pt x="16" y="16"/>
                  </a:lnTo>
                  <a:lnTo>
                    <a:pt x="16" y="16"/>
                  </a:lnTo>
                  <a:lnTo>
                    <a:pt x="16" y="16"/>
                  </a:lnTo>
                  <a:lnTo>
                    <a:pt x="16" y="16"/>
                  </a:lnTo>
                  <a:lnTo>
                    <a:pt x="18" y="16"/>
                  </a:lnTo>
                  <a:lnTo>
                    <a:pt x="18" y="16"/>
                  </a:lnTo>
                  <a:lnTo>
                    <a:pt x="18" y="16"/>
                  </a:lnTo>
                  <a:lnTo>
                    <a:pt x="19" y="16"/>
                  </a:lnTo>
                  <a:lnTo>
                    <a:pt x="19" y="16"/>
                  </a:lnTo>
                  <a:lnTo>
                    <a:pt x="19" y="16"/>
                  </a:lnTo>
                  <a:lnTo>
                    <a:pt x="19" y="16"/>
                  </a:lnTo>
                  <a:lnTo>
                    <a:pt x="21" y="16"/>
                  </a:lnTo>
                  <a:lnTo>
                    <a:pt x="21" y="16"/>
                  </a:lnTo>
                  <a:lnTo>
                    <a:pt x="21" y="16"/>
                  </a:lnTo>
                  <a:lnTo>
                    <a:pt x="23" y="16"/>
                  </a:lnTo>
                  <a:lnTo>
                    <a:pt x="23" y="16"/>
                  </a:lnTo>
                  <a:lnTo>
                    <a:pt x="23" y="16"/>
                  </a:lnTo>
                  <a:lnTo>
                    <a:pt x="24" y="16"/>
                  </a:lnTo>
                  <a:lnTo>
                    <a:pt x="24" y="14"/>
                  </a:lnTo>
                  <a:lnTo>
                    <a:pt x="24" y="14"/>
                  </a:lnTo>
                  <a:lnTo>
                    <a:pt x="24" y="14"/>
                  </a:lnTo>
                  <a:lnTo>
                    <a:pt x="26" y="14"/>
                  </a:lnTo>
                  <a:lnTo>
                    <a:pt x="26" y="14"/>
                  </a:lnTo>
                  <a:lnTo>
                    <a:pt x="26" y="14"/>
                  </a:lnTo>
                  <a:lnTo>
                    <a:pt x="27" y="14"/>
                  </a:lnTo>
                  <a:lnTo>
                    <a:pt x="27" y="14"/>
                  </a:lnTo>
                  <a:lnTo>
                    <a:pt x="27" y="14"/>
                  </a:lnTo>
                  <a:lnTo>
                    <a:pt x="27" y="14"/>
                  </a:lnTo>
                  <a:lnTo>
                    <a:pt x="29" y="14"/>
                  </a:lnTo>
                  <a:lnTo>
                    <a:pt x="29" y="14"/>
                  </a:lnTo>
                  <a:lnTo>
                    <a:pt x="29" y="14"/>
                  </a:lnTo>
                  <a:lnTo>
                    <a:pt x="31" y="14"/>
                  </a:lnTo>
                  <a:lnTo>
                    <a:pt x="31" y="14"/>
                  </a:lnTo>
                  <a:lnTo>
                    <a:pt x="31" y="14"/>
                  </a:lnTo>
                  <a:lnTo>
                    <a:pt x="32" y="14"/>
                  </a:lnTo>
                  <a:lnTo>
                    <a:pt x="32" y="14"/>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39" y="14"/>
                  </a:lnTo>
                  <a:lnTo>
                    <a:pt x="40" y="14"/>
                  </a:lnTo>
                  <a:lnTo>
                    <a:pt x="40" y="14"/>
                  </a:lnTo>
                  <a:lnTo>
                    <a:pt x="40"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4"/>
                  </a:lnTo>
                  <a:lnTo>
                    <a:pt x="50" y="14"/>
                  </a:lnTo>
                  <a:lnTo>
                    <a:pt x="50" y="14"/>
                  </a:lnTo>
                  <a:lnTo>
                    <a:pt x="50" y="14"/>
                  </a:lnTo>
                  <a:lnTo>
                    <a:pt x="50" y="14"/>
                  </a:lnTo>
                  <a:lnTo>
                    <a:pt x="52" y="14"/>
                  </a:lnTo>
                  <a:lnTo>
                    <a:pt x="52" y="14"/>
                  </a:lnTo>
                  <a:lnTo>
                    <a:pt x="52" y="14"/>
                  </a:lnTo>
                  <a:lnTo>
                    <a:pt x="53" y="14"/>
                  </a:lnTo>
                  <a:lnTo>
                    <a:pt x="53" y="14"/>
                  </a:lnTo>
                  <a:lnTo>
                    <a:pt x="53" y="14"/>
                  </a:lnTo>
                  <a:lnTo>
                    <a:pt x="55" y="14"/>
                  </a:lnTo>
                  <a:lnTo>
                    <a:pt x="55" y="14"/>
                  </a:lnTo>
                  <a:lnTo>
                    <a:pt x="55" y="14"/>
                  </a:lnTo>
                  <a:lnTo>
                    <a:pt x="55" y="14"/>
                  </a:lnTo>
                  <a:lnTo>
                    <a:pt x="57" y="14"/>
                  </a:lnTo>
                  <a:lnTo>
                    <a:pt x="57" y="14"/>
                  </a:lnTo>
                  <a:lnTo>
                    <a:pt x="57" y="14"/>
                  </a:lnTo>
                  <a:lnTo>
                    <a:pt x="58" y="14"/>
                  </a:lnTo>
                  <a:lnTo>
                    <a:pt x="58" y="14"/>
                  </a:lnTo>
                  <a:lnTo>
                    <a:pt x="58" y="14"/>
                  </a:lnTo>
                  <a:lnTo>
                    <a:pt x="58" y="14"/>
                  </a:lnTo>
                  <a:lnTo>
                    <a:pt x="60" y="14"/>
                  </a:lnTo>
                  <a:lnTo>
                    <a:pt x="60" y="14"/>
                  </a:lnTo>
                  <a:lnTo>
                    <a:pt x="60" y="14"/>
                  </a:lnTo>
                  <a:lnTo>
                    <a:pt x="62" y="14"/>
                  </a:lnTo>
                  <a:lnTo>
                    <a:pt x="62" y="14"/>
                  </a:lnTo>
                  <a:lnTo>
                    <a:pt x="62" y="12"/>
                  </a:lnTo>
                  <a:lnTo>
                    <a:pt x="63" y="12"/>
                  </a:lnTo>
                  <a:lnTo>
                    <a:pt x="63" y="12"/>
                  </a:lnTo>
                  <a:lnTo>
                    <a:pt x="63" y="12"/>
                  </a:lnTo>
                  <a:lnTo>
                    <a:pt x="63" y="12"/>
                  </a:lnTo>
                  <a:lnTo>
                    <a:pt x="65" y="12"/>
                  </a:lnTo>
                  <a:lnTo>
                    <a:pt x="65" y="12"/>
                  </a:lnTo>
                  <a:lnTo>
                    <a:pt x="65" y="12"/>
                  </a:lnTo>
                  <a:lnTo>
                    <a:pt x="66" y="12"/>
                  </a:lnTo>
                  <a:lnTo>
                    <a:pt x="66" y="12"/>
                  </a:lnTo>
                  <a:lnTo>
                    <a:pt x="66" y="12"/>
                  </a:lnTo>
                  <a:lnTo>
                    <a:pt x="66"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5" y="12"/>
                  </a:lnTo>
                  <a:lnTo>
                    <a:pt x="75" y="12"/>
                  </a:lnTo>
                  <a:lnTo>
                    <a:pt x="75" y="12"/>
                  </a:lnTo>
                  <a:lnTo>
                    <a:pt x="75" y="12"/>
                  </a:lnTo>
                  <a:lnTo>
                    <a:pt x="76" y="12"/>
                  </a:lnTo>
                  <a:lnTo>
                    <a:pt x="76" y="12"/>
                  </a:lnTo>
                  <a:lnTo>
                    <a:pt x="76" y="12"/>
                  </a:lnTo>
                  <a:lnTo>
                    <a:pt x="78" y="12"/>
                  </a:lnTo>
                  <a:lnTo>
                    <a:pt x="78" y="12"/>
                  </a:lnTo>
                  <a:lnTo>
                    <a:pt x="78" y="12"/>
                  </a:lnTo>
                  <a:lnTo>
                    <a:pt x="78" y="12"/>
                  </a:lnTo>
                  <a:lnTo>
                    <a:pt x="79" y="12"/>
                  </a:lnTo>
                  <a:lnTo>
                    <a:pt x="79" y="12"/>
                  </a:lnTo>
                  <a:lnTo>
                    <a:pt x="79" y="12"/>
                  </a:lnTo>
                  <a:lnTo>
                    <a:pt x="81" y="12"/>
                  </a:lnTo>
                  <a:lnTo>
                    <a:pt x="81" y="12"/>
                  </a:lnTo>
                  <a:lnTo>
                    <a:pt x="81" y="12"/>
                  </a:lnTo>
                  <a:lnTo>
                    <a:pt x="81" y="12"/>
                  </a:lnTo>
                  <a:lnTo>
                    <a:pt x="83" y="12"/>
                  </a:lnTo>
                  <a:lnTo>
                    <a:pt x="83" y="12"/>
                  </a:lnTo>
                  <a:lnTo>
                    <a:pt x="83" y="12"/>
                  </a:lnTo>
                  <a:lnTo>
                    <a:pt x="84" y="12"/>
                  </a:lnTo>
                  <a:lnTo>
                    <a:pt x="84" y="12"/>
                  </a:lnTo>
                  <a:lnTo>
                    <a:pt x="84" y="12"/>
                  </a:lnTo>
                  <a:lnTo>
                    <a:pt x="86" y="12"/>
                  </a:lnTo>
                  <a:lnTo>
                    <a:pt x="86" y="12"/>
                  </a:lnTo>
                  <a:lnTo>
                    <a:pt x="86" y="12"/>
                  </a:lnTo>
                  <a:lnTo>
                    <a:pt x="86" y="12"/>
                  </a:lnTo>
                  <a:lnTo>
                    <a:pt x="88" y="12"/>
                  </a:lnTo>
                  <a:lnTo>
                    <a:pt x="88" y="10"/>
                  </a:lnTo>
                  <a:lnTo>
                    <a:pt x="88" y="10"/>
                  </a:lnTo>
                  <a:lnTo>
                    <a:pt x="89" y="10"/>
                  </a:lnTo>
                  <a:lnTo>
                    <a:pt x="89" y="10"/>
                  </a:lnTo>
                  <a:lnTo>
                    <a:pt x="89" y="10"/>
                  </a:lnTo>
                  <a:lnTo>
                    <a:pt x="89" y="10"/>
                  </a:lnTo>
                  <a:lnTo>
                    <a:pt x="91" y="10"/>
                  </a:lnTo>
                  <a:lnTo>
                    <a:pt x="91" y="10"/>
                  </a:lnTo>
                  <a:lnTo>
                    <a:pt x="91" y="10"/>
                  </a:lnTo>
                  <a:lnTo>
                    <a:pt x="92" y="10"/>
                  </a:lnTo>
                  <a:lnTo>
                    <a:pt x="92" y="10"/>
                  </a:lnTo>
                  <a:lnTo>
                    <a:pt x="92" y="10"/>
                  </a:lnTo>
                  <a:lnTo>
                    <a:pt x="94" y="10"/>
                  </a:lnTo>
                  <a:lnTo>
                    <a:pt x="94" y="10"/>
                  </a:lnTo>
                  <a:lnTo>
                    <a:pt x="94" y="10"/>
                  </a:lnTo>
                  <a:lnTo>
                    <a:pt x="94" y="10"/>
                  </a:lnTo>
                  <a:lnTo>
                    <a:pt x="96" y="10"/>
                  </a:lnTo>
                  <a:lnTo>
                    <a:pt x="96" y="10"/>
                  </a:lnTo>
                  <a:lnTo>
                    <a:pt x="96" y="10"/>
                  </a:lnTo>
                  <a:lnTo>
                    <a:pt x="97" y="10"/>
                  </a:lnTo>
                  <a:lnTo>
                    <a:pt x="97" y="10"/>
                  </a:lnTo>
                  <a:lnTo>
                    <a:pt x="97" y="10"/>
                  </a:lnTo>
                  <a:lnTo>
                    <a:pt x="97"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6" y="10"/>
                  </a:lnTo>
                  <a:lnTo>
                    <a:pt x="106" y="10"/>
                  </a:lnTo>
                  <a:lnTo>
                    <a:pt x="106" y="10"/>
                  </a:lnTo>
                  <a:lnTo>
                    <a:pt x="106" y="10"/>
                  </a:lnTo>
                  <a:lnTo>
                    <a:pt x="107" y="10"/>
                  </a:lnTo>
                  <a:lnTo>
                    <a:pt x="107" y="10"/>
                  </a:lnTo>
                  <a:lnTo>
                    <a:pt x="107" y="10"/>
                  </a:lnTo>
                  <a:lnTo>
                    <a:pt x="109" y="10"/>
                  </a:lnTo>
                  <a:lnTo>
                    <a:pt x="109" y="10"/>
                  </a:lnTo>
                  <a:lnTo>
                    <a:pt x="109" y="10"/>
                  </a:lnTo>
                  <a:lnTo>
                    <a:pt x="109" y="10"/>
                  </a:lnTo>
                  <a:lnTo>
                    <a:pt x="110" y="10"/>
                  </a:lnTo>
                  <a:lnTo>
                    <a:pt x="110" y="10"/>
                  </a:lnTo>
                  <a:lnTo>
                    <a:pt x="110" y="10"/>
                  </a:lnTo>
                  <a:lnTo>
                    <a:pt x="112" y="9"/>
                  </a:lnTo>
                  <a:lnTo>
                    <a:pt x="112" y="9"/>
                  </a:lnTo>
                  <a:lnTo>
                    <a:pt x="112" y="9"/>
                  </a:lnTo>
                  <a:lnTo>
                    <a:pt x="112" y="9"/>
                  </a:lnTo>
                  <a:lnTo>
                    <a:pt x="114" y="9"/>
                  </a:lnTo>
                  <a:lnTo>
                    <a:pt x="114" y="9"/>
                  </a:lnTo>
                  <a:lnTo>
                    <a:pt x="114" y="9"/>
                  </a:lnTo>
                  <a:lnTo>
                    <a:pt x="115" y="9"/>
                  </a:lnTo>
                  <a:lnTo>
                    <a:pt x="115" y="9"/>
                  </a:lnTo>
                  <a:lnTo>
                    <a:pt x="115" y="9"/>
                  </a:lnTo>
                  <a:lnTo>
                    <a:pt x="117" y="9"/>
                  </a:lnTo>
                  <a:lnTo>
                    <a:pt x="117" y="9"/>
                  </a:lnTo>
                  <a:lnTo>
                    <a:pt x="117" y="9"/>
                  </a:lnTo>
                  <a:lnTo>
                    <a:pt x="117" y="9"/>
                  </a:lnTo>
                  <a:lnTo>
                    <a:pt x="119" y="9"/>
                  </a:lnTo>
                  <a:lnTo>
                    <a:pt x="119" y="9"/>
                  </a:lnTo>
                  <a:lnTo>
                    <a:pt x="119" y="9"/>
                  </a:lnTo>
                  <a:lnTo>
                    <a:pt x="120" y="9"/>
                  </a:lnTo>
                  <a:lnTo>
                    <a:pt x="120" y="9"/>
                  </a:lnTo>
                  <a:lnTo>
                    <a:pt x="120" y="9"/>
                  </a:lnTo>
                  <a:lnTo>
                    <a:pt x="120"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28" y="9"/>
                  </a:lnTo>
                  <a:lnTo>
                    <a:pt x="130" y="9"/>
                  </a:lnTo>
                  <a:lnTo>
                    <a:pt x="130" y="9"/>
                  </a:lnTo>
                  <a:lnTo>
                    <a:pt x="130" y="9"/>
                  </a:lnTo>
                  <a:lnTo>
                    <a:pt x="132" y="9"/>
                  </a:lnTo>
                  <a:lnTo>
                    <a:pt x="132" y="9"/>
                  </a:lnTo>
                  <a:lnTo>
                    <a:pt x="132" y="9"/>
                  </a:lnTo>
                  <a:lnTo>
                    <a:pt x="132" y="9"/>
                  </a:lnTo>
                  <a:lnTo>
                    <a:pt x="133" y="9"/>
                  </a:lnTo>
                  <a:lnTo>
                    <a:pt x="133" y="9"/>
                  </a:lnTo>
                  <a:lnTo>
                    <a:pt x="133" y="9"/>
                  </a:lnTo>
                  <a:lnTo>
                    <a:pt x="135" y="9"/>
                  </a:lnTo>
                  <a:lnTo>
                    <a:pt x="135" y="9"/>
                  </a:lnTo>
                  <a:lnTo>
                    <a:pt x="135" y="7"/>
                  </a:lnTo>
                  <a:lnTo>
                    <a:pt x="136" y="7"/>
                  </a:lnTo>
                  <a:lnTo>
                    <a:pt x="136" y="7"/>
                  </a:lnTo>
                  <a:lnTo>
                    <a:pt x="136" y="7"/>
                  </a:lnTo>
                  <a:lnTo>
                    <a:pt x="136"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8" y="7"/>
                  </a:lnTo>
                  <a:lnTo>
                    <a:pt x="148" y="7"/>
                  </a:lnTo>
                  <a:lnTo>
                    <a:pt x="148" y="7"/>
                  </a:lnTo>
                  <a:lnTo>
                    <a:pt x="148" y="7"/>
                  </a:lnTo>
                  <a:lnTo>
                    <a:pt x="149" y="7"/>
                  </a:lnTo>
                  <a:lnTo>
                    <a:pt x="149" y="7"/>
                  </a:lnTo>
                  <a:lnTo>
                    <a:pt x="149" y="7"/>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8" y="7"/>
                  </a:lnTo>
                  <a:lnTo>
                    <a:pt x="158" y="7"/>
                  </a:lnTo>
                  <a:lnTo>
                    <a:pt x="158" y="7"/>
                  </a:lnTo>
                  <a:lnTo>
                    <a:pt x="159" y="5"/>
                  </a:lnTo>
                  <a:lnTo>
                    <a:pt x="159" y="5"/>
                  </a:lnTo>
                  <a:lnTo>
                    <a:pt x="159" y="5"/>
                  </a:lnTo>
                  <a:lnTo>
                    <a:pt x="159" y="5"/>
                  </a:lnTo>
                  <a:lnTo>
                    <a:pt x="161" y="5"/>
                  </a:lnTo>
                  <a:lnTo>
                    <a:pt x="161" y="5"/>
                  </a:lnTo>
                  <a:lnTo>
                    <a:pt x="161" y="5"/>
                  </a:lnTo>
                  <a:lnTo>
                    <a:pt x="162" y="5"/>
                  </a:lnTo>
                  <a:lnTo>
                    <a:pt x="162" y="5"/>
                  </a:lnTo>
                  <a:lnTo>
                    <a:pt x="162" y="5"/>
                  </a:lnTo>
                  <a:lnTo>
                    <a:pt x="162"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5" y="5"/>
                  </a:lnTo>
                  <a:lnTo>
                    <a:pt x="175" y="5"/>
                  </a:lnTo>
                  <a:lnTo>
                    <a:pt x="175" y="5"/>
                  </a:lnTo>
                  <a:lnTo>
                    <a:pt x="177" y="5"/>
                  </a:lnTo>
                  <a:lnTo>
                    <a:pt x="177" y="5"/>
                  </a:lnTo>
                  <a:lnTo>
                    <a:pt x="177" y="5"/>
                  </a:lnTo>
                  <a:lnTo>
                    <a:pt x="179" y="5"/>
                  </a:lnTo>
                  <a:lnTo>
                    <a:pt x="179" y="5"/>
                  </a:lnTo>
                  <a:lnTo>
                    <a:pt x="179" y="5"/>
                  </a:lnTo>
                  <a:lnTo>
                    <a:pt x="179" y="5"/>
                  </a:lnTo>
                  <a:lnTo>
                    <a:pt x="180" y="5"/>
                  </a:lnTo>
                  <a:lnTo>
                    <a:pt x="180" y="5"/>
                  </a:lnTo>
                  <a:lnTo>
                    <a:pt x="180" y="5"/>
                  </a:lnTo>
                  <a:lnTo>
                    <a:pt x="182" y="5"/>
                  </a:lnTo>
                  <a:lnTo>
                    <a:pt x="182" y="5"/>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3"/>
                  </a:lnTo>
                  <a:lnTo>
                    <a:pt x="200" y="3"/>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5" y="2"/>
                  </a:lnTo>
                  <a:lnTo>
                    <a:pt x="206" y="2"/>
                  </a:lnTo>
                  <a:lnTo>
                    <a:pt x="206" y="2"/>
                  </a:lnTo>
                  <a:lnTo>
                    <a:pt x="206"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8" y="2"/>
                  </a:lnTo>
                  <a:lnTo>
                    <a:pt x="228" y="2"/>
                  </a:lnTo>
                  <a:lnTo>
                    <a:pt x="228" y="2"/>
                  </a:lnTo>
                  <a:lnTo>
                    <a:pt x="229" y="2"/>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lnTo>
                    <a:pt x="237" y="0"/>
                  </a:ln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2" y="0"/>
                  </a:lnTo>
                  <a:lnTo>
                    <a:pt x="231" y="0"/>
                  </a:lnTo>
                  <a:lnTo>
                    <a:pt x="231" y="0"/>
                  </a:lnTo>
                  <a:lnTo>
                    <a:pt x="231" y="0"/>
                  </a:lnTo>
                  <a:lnTo>
                    <a:pt x="229" y="0"/>
                  </a:lnTo>
                  <a:lnTo>
                    <a:pt x="229" y="0"/>
                  </a:lnTo>
                  <a:lnTo>
                    <a:pt x="229" y="0"/>
                  </a:lnTo>
                  <a:lnTo>
                    <a:pt x="229" y="2"/>
                  </a:lnTo>
                  <a:lnTo>
                    <a:pt x="228" y="2"/>
                  </a:lnTo>
                  <a:lnTo>
                    <a:pt x="228" y="2"/>
                  </a:lnTo>
                  <a:lnTo>
                    <a:pt x="228" y="2"/>
                  </a:lnTo>
                  <a:lnTo>
                    <a:pt x="226" y="2"/>
                  </a:lnTo>
                  <a:lnTo>
                    <a:pt x="226" y="2"/>
                  </a:lnTo>
                  <a:lnTo>
                    <a:pt x="226" y="2"/>
                  </a:lnTo>
                  <a:lnTo>
                    <a:pt x="224" y="2"/>
                  </a:lnTo>
                  <a:lnTo>
                    <a:pt x="224" y="2"/>
                  </a:lnTo>
                  <a:lnTo>
                    <a:pt x="224" y="2"/>
                  </a:lnTo>
                  <a:lnTo>
                    <a:pt x="224" y="2"/>
                  </a:lnTo>
                  <a:lnTo>
                    <a:pt x="223" y="2"/>
                  </a:lnTo>
                  <a:lnTo>
                    <a:pt x="223" y="2"/>
                  </a:lnTo>
                  <a:lnTo>
                    <a:pt x="223" y="2"/>
                  </a:lnTo>
                  <a:lnTo>
                    <a:pt x="221" y="2"/>
                  </a:lnTo>
                  <a:lnTo>
                    <a:pt x="221" y="2"/>
                  </a:lnTo>
                  <a:lnTo>
                    <a:pt x="221" y="2"/>
                  </a:lnTo>
                  <a:lnTo>
                    <a:pt x="221" y="2"/>
                  </a:lnTo>
                  <a:lnTo>
                    <a:pt x="219" y="2"/>
                  </a:lnTo>
                  <a:lnTo>
                    <a:pt x="219" y="2"/>
                  </a:lnTo>
                  <a:lnTo>
                    <a:pt x="219" y="2"/>
                  </a:lnTo>
                  <a:lnTo>
                    <a:pt x="218" y="2"/>
                  </a:lnTo>
                  <a:lnTo>
                    <a:pt x="218" y="2"/>
                  </a:lnTo>
                  <a:lnTo>
                    <a:pt x="218" y="2"/>
                  </a:lnTo>
                  <a:lnTo>
                    <a:pt x="216" y="2"/>
                  </a:lnTo>
                  <a:lnTo>
                    <a:pt x="216" y="2"/>
                  </a:lnTo>
                  <a:lnTo>
                    <a:pt x="216" y="2"/>
                  </a:lnTo>
                  <a:lnTo>
                    <a:pt x="216" y="2"/>
                  </a:lnTo>
                  <a:lnTo>
                    <a:pt x="215" y="2"/>
                  </a:lnTo>
                  <a:lnTo>
                    <a:pt x="215" y="2"/>
                  </a:lnTo>
                  <a:lnTo>
                    <a:pt x="215" y="2"/>
                  </a:lnTo>
                  <a:lnTo>
                    <a:pt x="213"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6" y="2"/>
                  </a:lnTo>
                  <a:lnTo>
                    <a:pt x="206" y="2"/>
                  </a:lnTo>
                  <a:lnTo>
                    <a:pt x="206" y="2"/>
                  </a:lnTo>
                  <a:lnTo>
                    <a:pt x="205" y="2"/>
                  </a:lnTo>
                  <a:lnTo>
                    <a:pt x="205" y="2"/>
                  </a:lnTo>
                  <a:lnTo>
                    <a:pt x="205" y="2"/>
                  </a:lnTo>
                  <a:lnTo>
                    <a:pt x="205" y="2"/>
                  </a:lnTo>
                  <a:lnTo>
                    <a:pt x="203" y="2"/>
                  </a:lnTo>
                  <a:lnTo>
                    <a:pt x="203" y="2"/>
                  </a:lnTo>
                  <a:lnTo>
                    <a:pt x="203" y="2"/>
                  </a:lnTo>
                  <a:lnTo>
                    <a:pt x="202" y="2"/>
                  </a:lnTo>
                  <a:lnTo>
                    <a:pt x="202" y="2"/>
                  </a:lnTo>
                  <a:lnTo>
                    <a:pt x="202" y="2"/>
                  </a:lnTo>
                  <a:lnTo>
                    <a:pt x="202" y="2"/>
                  </a:lnTo>
                  <a:lnTo>
                    <a:pt x="200" y="2"/>
                  </a:lnTo>
                  <a:lnTo>
                    <a:pt x="200" y="3"/>
                  </a:lnTo>
                  <a:lnTo>
                    <a:pt x="200" y="3"/>
                  </a:lnTo>
                  <a:lnTo>
                    <a:pt x="198" y="3"/>
                  </a:lnTo>
                  <a:lnTo>
                    <a:pt x="198" y="3"/>
                  </a:lnTo>
                  <a:lnTo>
                    <a:pt x="198" y="3"/>
                  </a:lnTo>
                  <a:lnTo>
                    <a:pt x="198" y="3"/>
                  </a:lnTo>
                  <a:lnTo>
                    <a:pt x="197" y="3"/>
                  </a:lnTo>
                  <a:lnTo>
                    <a:pt x="197" y="3"/>
                  </a:lnTo>
                  <a:lnTo>
                    <a:pt x="197" y="3"/>
                  </a:lnTo>
                  <a:lnTo>
                    <a:pt x="195" y="3"/>
                  </a:lnTo>
                  <a:lnTo>
                    <a:pt x="195" y="3"/>
                  </a:lnTo>
                  <a:lnTo>
                    <a:pt x="195" y="3"/>
                  </a:lnTo>
                  <a:lnTo>
                    <a:pt x="193" y="3"/>
                  </a:lnTo>
                  <a:lnTo>
                    <a:pt x="193" y="3"/>
                  </a:lnTo>
                  <a:lnTo>
                    <a:pt x="193" y="3"/>
                  </a:lnTo>
                  <a:lnTo>
                    <a:pt x="193"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5" y="3"/>
                  </a:lnTo>
                  <a:lnTo>
                    <a:pt x="185" y="3"/>
                  </a:lnTo>
                  <a:lnTo>
                    <a:pt x="185" y="3"/>
                  </a:lnTo>
                  <a:lnTo>
                    <a:pt x="185" y="3"/>
                  </a:lnTo>
                  <a:lnTo>
                    <a:pt x="184" y="3"/>
                  </a:lnTo>
                  <a:lnTo>
                    <a:pt x="184" y="3"/>
                  </a:lnTo>
                  <a:lnTo>
                    <a:pt x="184" y="3"/>
                  </a:lnTo>
                  <a:lnTo>
                    <a:pt x="182" y="3"/>
                  </a:lnTo>
                  <a:lnTo>
                    <a:pt x="182" y="3"/>
                  </a:lnTo>
                  <a:lnTo>
                    <a:pt x="182" y="5"/>
                  </a:lnTo>
                  <a:lnTo>
                    <a:pt x="182" y="5"/>
                  </a:lnTo>
                  <a:lnTo>
                    <a:pt x="180" y="5"/>
                  </a:lnTo>
                  <a:lnTo>
                    <a:pt x="180" y="5"/>
                  </a:lnTo>
                  <a:lnTo>
                    <a:pt x="180" y="5"/>
                  </a:lnTo>
                  <a:lnTo>
                    <a:pt x="179" y="5"/>
                  </a:lnTo>
                  <a:lnTo>
                    <a:pt x="179" y="5"/>
                  </a:lnTo>
                  <a:lnTo>
                    <a:pt x="179" y="5"/>
                  </a:lnTo>
                  <a:lnTo>
                    <a:pt x="179" y="5"/>
                  </a:lnTo>
                  <a:lnTo>
                    <a:pt x="177" y="5"/>
                  </a:lnTo>
                  <a:lnTo>
                    <a:pt x="177" y="5"/>
                  </a:lnTo>
                  <a:lnTo>
                    <a:pt x="177" y="5"/>
                  </a:lnTo>
                  <a:lnTo>
                    <a:pt x="175" y="5"/>
                  </a:lnTo>
                  <a:lnTo>
                    <a:pt x="175" y="5"/>
                  </a:lnTo>
                  <a:lnTo>
                    <a:pt x="175" y="5"/>
                  </a:lnTo>
                  <a:lnTo>
                    <a:pt x="174"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7" y="5"/>
                  </a:lnTo>
                  <a:lnTo>
                    <a:pt x="167" y="5"/>
                  </a:lnTo>
                  <a:lnTo>
                    <a:pt x="167" y="5"/>
                  </a:lnTo>
                  <a:lnTo>
                    <a:pt x="167" y="5"/>
                  </a:lnTo>
                  <a:lnTo>
                    <a:pt x="166" y="5"/>
                  </a:lnTo>
                  <a:lnTo>
                    <a:pt x="166" y="5"/>
                  </a:lnTo>
                  <a:lnTo>
                    <a:pt x="166" y="5"/>
                  </a:lnTo>
                  <a:lnTo>
                    <a:pt x="164" y="5"/>
                  </a:lnTo>
                  <a:lnTo>
                    <a:pt x="164" y="5"/>
                  </a:lnTo>
                  <a:lnTo>
                    <a:pt x="164" y="5"/>
                  </a:lnTo>
                  <a:lnTo>
                    <a:pt x="162" y="5"/>
                  </a:lnTo>
                  <a:lnTo>
                    <a:pt x="162" y="5"/>
                  </a:lnTo>
                  <a:lnTo>
                    <a:pt x="162" y="5"/>
                  </a:lnTo>
                  <a:lnTo>
                    <a:pt x="162" y="5"/>
                  </a:lnTo>
                  <a:lnTo>
                    <a:pt x="161" y="5"/>
                  </a:lnTo>
                  <a:lnTo>
                    <a:pt x="161" y="5"/>
                  </a:lnTo>
                  <a:lnTo>
                    <a:pt x="161" y="5"/>
                  </a:lnTo>
                  <a:lnTo>
                    <a:pt x="159" y="5"/>
                  </a:lnTo>
                  <a:lnTo>
                    <a:pt x="159" y="5"/>
                  </a:lnTo>
                  <a:lnTo>
                    <a:pt x="159" y="5"/>
                  </a:lnTo>
                  <a:lnTo>
                    <a:pt x="159" y="5"/>
                  </a:lnTo>
                  <a:lnTo>
                    <a:pt x="158" y="7"/>
                  </a:lnTo>
                  <a:lnTo>
                    <a:pt x="158" y="7"/>
                  </a:lnTo>
                  <a:lnTo>
                    <a:pt x="158" y="7"/>
                  </a:lnTo>
                  <a:lnTo>
                    <a:pt x="156" y="7"/>
                  </a:lnTo>
                  <a:lnTo>
                    <a:pt x="156" y="7"/>
                  </a:lnTo>
                  <a:lnTo>
                    <a:pt x="156" y="7"/>
                  </a:lnTo>
                  <a:lnTo>
                    <a:pt x="154" y="7"/>
                  </a:lnTo>
                  <a:lnTo>
                    <a:pt x="154" y="7"/>
                  </a:lnTo>
                  <a:lnTo>
                    <a:pt x="154" y="7"/>
                  </a:lnTo>
                  <a:lnTo>
                    <a:pt x="154" y="7"/>
                  </a:lnTo>
                  <a:lnTo>
                    <a:pt x="153" y="7"/>
                  </a:lnTo>
                  <a:lnTo>
                    <a:pt x="153" y="7"/>
                  </a:lnTo>
                  <a:lnTo>
                    <a:pt x="153" y="7"/>
                  </a:lnTo>
                  <a:lnTo>
                    <a:pt x="151" y="7"/>
                  </a:lnTo>
                  <a:lnTo>
                    <a:pt x="151" y="7"/>
                  </a:lnTo>
                  <a:lnTo>
                    <a:pt x="151" y="7"/>
                  </a:lnTo>
                  <a:lnTo>
                    <a:pt x="151" y="7"/>
                  </a:lnTo>
                  <a:lnTo>
                    <a:pt x="149" y="7"/>
                  </a:lnTo>
                  <a:lnTo>
                    <a:pt x="149" y="7"/>
                  </a:lnTo>
                  <a:lnTo>
                    <a:pt x="149" y="7"/>
                  </a:lnTo>
                  <a:lnTo>
                    <a:pt x="148" y="7"/>
                  </a:lnTo>
                  <a:lnTo>
                    <a:pt x="148" y="7"/>
                  </a:lnTo>
                  <a:lnTo>
                    <a:pt x="148" y="7"/>
                  </a:lnTo>
                  <a:lnTo>
                    <a:pt x="148" y="7"/>
                  </a:lnTo>
                  <a:lnTo>
                    <a:pt x="146" y="7"/>
                  </a:lnTo>
                  <a:lnTo>
                    <a:pt x="146" y="7"/>
                  </a:lnTo>
                  <a:lnTo>
                    <a:pt x="146" y="7"/>
                  </a:lnTo>
                  <a:lnTo>
                    <a:pt x="145" y="7"/>
                  </a:lnTo>
                  <a:lnTo>
                    <a:pt x="145" y="7"/>
                  </a:lnTo>
                  <a:lnTo>
                    <a:pt x="145" y="7"/>
                  </a:lnTo>
                  <a:lnTo>
                    <a:pt x="143" y="7"/>
                  </a:lnTo>
                  <a:lnTo>
                    <a:pt x="143" y="7"/>
                  </a:lnTo>
                  <a:lnTo>
                    <a:pt x="143" y="7"/>
                  </a:lnTo>
                  <a:lnTo>
                    <a:pt x="143" y="7"/>
                  </a:lnTo>
                  <a:lnTo>
                    <a:pt x="141" y="7"/>
                  </a:lnTo>
                  <a:lnTo>
                    <a:pt x="141" y="7"/>
                  </a:lnTo>
                  <a:lnTo>
                    <a:pt x="141" y="7"/>
                  </a:lnTo>
                  <a:lnTo>
                    <a:pt x="140" y="7"/>
                  </a:lnTo>
                  <a:lnTo>
                    <a:pt x="140" y="7"/>
                  </a:lnTo>
                  <a:lnTo>
                    <a:pt x="140" y="7"/>
                  </a:lnTo>
                  <a:lnTo>
                    <a:pt x="140" y="7"/>
                  </a:lnTo>
                  <a:lnTo>
                    <a:pt x="138" y="7"/>
                  </a:lnTo>
                  <a:lnTo>
                    <a:pt x="138" y="7"/>
                  </a:lnTo>
                  <a:lnTo>
                    <a:pt x="138" y="7"/>
                  </a:lnTo>
                  <a:lnTo>
                    <a:pt x="136" y="7"/>
                  </a:lnTo>
                  <a:lnTo>
                    <a:pt x="136" y="7"/>
                  </a:lnTo>
                  <a:lnTo>
                    <a:pt x="136" y="7"/>
                  </a:lnTo>
                  <a:lnTo>
                    <a:pt x="136" y="7"/>
                  </a:lnTo>
                  <a:lnTo>
                    <a:pt x="135" y="7"/>
                  </a:lnTo>
                  <a:lnTo>
                    <a:pt x="135" y="9"/>
                  </a:lnTo>
                  <a:lnTo>
                    <a:pt x="135" y="9"/>
                  </a:lnTo>
                  <a:lnTo>
                    <a:pt x="133" y="9"/>
                  </a:lnTo>
                  <a:lnTo>
                    <a:pt x="133" y="9"/>
                  </a:lnTo>
                  <a:lnTo>
                    <a:pt x="133" y="9"/>
                  </a:lnTo>
                  <a:lnTo>
                    <a:pt x="132" y="9"/>
                  </a:lnTo>
                  <a:lnTo>
                    <a:pt x="132" y="9"/>
                  </a:lnTo>
                  <a:lnTo>
                    <a:pt x="132" y="9"/>
                  </a:lnTo>
                  <a:lnTo>
                    <a:pt x="132" y="9"/>
                  </a:lnTo>
                  <a:lnTo>
                    <a:pt x="130" y="9"/>
                  </a:lnTo>
                  <a:lnTo>
                    <a:pt x="130" y="9"/>
                  </a:lnTo>
                  <a:lnTo>
                    <a:pt x="130" y="9"/>
                  </a:lnTo>
                  <a:lnTo>
                    <a:pt x="128" y="9"/>
                  </a:lnTo>
                  <a:lnTo>
                    <a:pt x="128" y="9"/>
                  </a:lnTo>
                  <a:lnTo>
                    <a:pt x="128" y="9"/>
                  </a:lnTo>
                  <a:lnTo>
                    <a:pt x="128" y="9"/>
                  </a:lnTo>
                  <a:lnTo>
                    <a:pt x="127" y="9"/>
                  </a:lnTo>
                  <a:lnTo>
                    <a:pt x="127" y="9"/>
                  </a:lnTo>
                  <a:lnTo>
                    <a:pt x="127" y="9"/>
                  </a:lnTo>
                  <a:lnTo>
                    <a:pt x="125" y="9"/>
                  </a:lnTo>
                  <a:lnTo>
                    <a:pt x="125" y="9"/>
                  </a:lnTo>
                  <a:lnTo>
                    <a:pt x="125" y="9"/>
                  </a:lnTo>
                  <a:lnTo>
                    <a:pt x="125" y="9"/>
                  </a:lnTo>
                  <a:lnTo>
                    <a:pt x="123" y="9"/>
                  </a:lnTo>
                  <a:lnTo>
                    <a:pt x="123" y="9"/>
                  </a:lnTo>
                  <a:lnTo>
                    <a:pt x="123" y="9"/>
                  </a:lnTo>
                  <a:lnTo>
                    <a:pt x="122" y="9"/>
                  </a:lnTo>
                  <a:lnTo>
                    <a:pt x="122" y="9"/>
                  </a:lnTo>
                  <a:lnTo>
                    <a:pt x="122" y="9"/>
                  </a:lnTo>
                  <a:lnTo>
                    <a:pt x="120" y="9"/>
                  </a:lnTo>
                  <a:lnTo>
                    <a:pt x="120" y="9"/>
                  </a:lnTo>
                  <a:lnTo>
                    <a:pt x="120" y="9"/>
                  </a:lnTo>
                  <a:lnTo>
                    <a:pt x="120" y="9"/>
                  </a:lnTo>
                  <a:lnTo>
                    <a:pt x="119" y="9"/>
                  </a:lnTo>
                  <a:lnTo>
                    <a:pt x="119" y="9"/>
                  </a:lnTo>
                  <a:lnTo>
                    <a:pt x="119" y="9"/>
                  </a:lnTo>
                  <a:lnTo>
                    <a:pt x="117" y="9"/>
                  </a:lnTo>
                  <a:lnTo>
                    <a:pt x="117" y="9"/>
                  </a:lnTo>
                  <a:lnTo>
                    <a:pt x="117" y="9"/>
                  </a:lnTo>
                  <a:lnTo>
                    <a:pt x="117" y="9"/>
                  </a:lnTo>
                  <a:lnTo>
                    <a:pt x="115" y="9"/>
                  </a:lnTo>
                  <a:lnTo>
                    <a:pt x="115" y="9"/>
                  </a:lnTo>
                  <a:lnTo>
                    <a:pt x="115" y="9"/>
                  </a:lnTo>
                  <a:lnTo>
                    <a:pt x="114" y="9"/>
                  </a:lnTo>
                  <a:lnTo>
                    <a:pt x="114" y="9"/>
                  </a:lnTo>
                  <a:lnTo>
                    <a:pt x="114" y="9"/>
                  </a:lnTo>
                  <a:lnTo>
                    <a:pt x="112" y="9"/>
                  </a:lnTo>
                  <a:lnTo>
                    <a:pt x="112" y="9"/>
                  </a:lnTo>
                  <a:lnTo>
                    <a:pt x="112" y="9"/>
                  </a:lnTo>
                  <a:lnTo>
                    <a:pt x="112" y="9"/>
                  </a:lnTo>
                  <a:lnTo>
                    <a:pt x="110" y="10"/>
                  </a:lnTo>
                  <a:lnTo>
                    <a:pt x="110" y="10"/>
                  </a:lnTo>
                  <a:lnTo>
                    <a:pt x="110" y="10"/>
                  </a:lnTo>
                  <a:lnTo>
                    <a:pt x="109" y="10"/>
                  </a:lnTo>
                  <a:lnTo>
                    <a:pt x="109" y="10"/>
                  </a:lnTo>
                  <a:lnTo>
                    <a:pt x="109" y="10"/>
                  </a:lnTo>
                  <a:lnTo>
                    <a:pt x="109" y="10"/>
                  </a:lnTo>
                  <a:lnTo>
                    <a:pt x="107" y="10"/>
                  </a:lnTo>
                  <a:lnTo>
                    <a:pt x="107" y="10"/>
                  </a:lnTo>
                  <a:lnTo>
                    <a:pt x="107" y="10"/>
                  </a:lnTo>
                  <a:lnTo>
                    <a:pt x="106" y="10"/>
                  </a:lnTo>
                  <a:lnTo>
                    <a:pt x="106" y="10"/>
                  </a:lnTo>
                  <a:lnTo>
                    <a:pt x="106" y="10"/>
                  </a:lnTo>
                  <a:lnTo>
                    <a:pt x="106" y="10"/>
                  </a:lnTo>
                  <a:lnTo>
                    <a:pt x="104" y="10"/>
                  </a:lnTo>
                  <a:lnTo>
                    <a:pt x="104" y="10"/>
                  </a:lnTo>
                  <a:lnTo>
                    <a:pt x="104" y="10"/>
                  </a:lnTo>
                  <a:lnTo>
                    <a:pt x="102" y="10"/>
                  </a:lnTo>
                  <a:lnTo>
                    <a:pt x="102" y="10"/>
                  </a:lnTo>
                  <a:lnTo>
                    <a:pt x="102" y="10"/>
                  </a:lnTo>
                  <a:lnTo>
                    <a:pt x="101" y="10"/>
                  </a:lnTo>
                  <a:lnTo>
                    <a:pt x="101" y="10"/>
                  </a:lnTo>
                  <a:lnTo>
                    <a:pt x="101" y="10"/>
                  </a:lnTo>
                  <a:lnTo>
                    <a:pt x="101" y="10"/>
                  </a:lnTo>
                  <a:lnTo>
                    <a:pt x="99" y="10"/>
                  </a:lnTo>
                  <a:lnTo>
                    <a:pt x="99" y="10"/>
                  </a:lnTo>
                  <a:lnTo>
                    <a:pt x="99" y="10"/>
                  </a:lnTo>
                  <a:lnTo>
                    <a:pt x="97" y="10"/>
                  </a:lnTo>
                  <a:lnTo>
                    <a:pt x="97" y="10"/>
                  </a:lnTo>
                  <a:lnTo>
                    <a:pt x="97" y="10"/>
                  </a:lnTo>
                  <a:lnTo>
                    <a:pt x="97" y="10"/>
                  </a:lnTo>
                  <a:lnTo>
                    <a:pt x="96" y="10"/>
                  </a:lnTo>
                  <a:lnTo>
                    <a:pt x="96" y="10"/>
                  </a:lnTo>
                  <a:lnTo>
                    <a:pt x="96" y="10"/>
                  </a:lnTo>
                  <a:lnTo>
                    <a:pt x="94" y="10"/>
                  </a:lnTo>
                  <a:lnTo>
                    <a:pt x="94" y="10"/>
                  </a:lnTo>
                  <a:lnTo>
                    <a:pt x="94" y="10"/>
                  </a:lnTo>
                  <a:lnTo>
                    <a:pt x="94" y="10"/>
                  </a:lnTo>
                  <a:lnTo>
                    <a:pt x="92" y="10"/>
                  </a:lnTo>
                  <a:lnTo>
                    <a:pt x="92" y="10"/>
                  </a:lnTo>
                  <a:lnTo>
                    <a:pt x="92" y="10"/>
                  </a:lnTo>
                  <a:lnTo>
                    <a:pt x="91" y="10"/>
                  </a:lnTo>
                  <a:lnTo>
                    <a:pt x="91" y="10"/>
                  </a:lnTo>
                  <a:lnTo>
                    <a:pt x="91" y="10"/>
                  </a:lnTo>
                  <a:lnTo>
                    <a:pt x="89" y="10"/>
                  </a:lnTo>
                  <a:lnTo>
                    <a:pt x="89" y="10"/>
                  </a:lnTo>
                  <a:lnTo>
                    <a:pt x="89" y="10"/>
                  </a:lnTo>
                  <a:lnTo>
                    <a:pt x="89" y="10"/>
                  </a:lnTo>
                  <a:lnTo>
                    <a:pt x="88" y="10"/>
                  </a:lnTo>
                  <a:lnTo>
                    <a:pt x="88" y="10"/>
                  </a:lnTo>
                  <a:lnTo>
                    <a:pt x="88" y="12"/>
                  </a:lnTo>
                  <a:lnTo>
                    <a:pt x="86" y="12"/>
                  </a:lnTo>
                  <a:lnTo>
                    <a:pt x="86" y="12"/>
                  </a:lnTo>
                  <a:lnTo>
                    <a:pt x="86" y="12"/>
                  </a:lnTo>
                  <a:lnTo>
                    <a:pt x="86" y="12"/>
                  </a:lnTo>
                  <a:lnTo>
                    <a:pt x="84" y="12"/>
                  </a:lnTo>
                  <a:lnTo>
                    <a:pt x="84" y="12"/>
                  </a:lnTo>
                  <a:lnTo>
                    <a:pt x="84" y="12"/>
                  </a:lnTo>
                  <a:lnTo>
                    <a:pt x="83" y="12"/>
                  </a:lnTo>
                  <a:lnTo>
                    <a:pt x="83" y="12"/>
                  </a:lnTo>
                  <a:lnTo>
                    <a:pt x="83" y="12"/>
                  </a:lnTo>
                  <a:lnTo>
                    <a:pt x="81" y="12"/>
                  </a:lnTo>
                  <a:lnTo>
                    <a:pt x="81" y="12"/>
                  </a:lnTo>
                  <a:lnTo>
                    <a:pt x="81" y="12"/>
                  </a:lnTo>
                  <a:lnTo>
                    <a:pt x="81" y="12"/>
                  </a:lnTo>
                  <a:lnTo>
                    <a:pt x="79" y="12"/>
                  </a:lnTo>
                  <a:lnTo>
                    <a:pt x="79" y="12"/>
                  </a:lnTo>
                  <a:lnTo>
                    <a:pt x="79" y="12"/>
                  </a:lnTo>
                  <a:lnTo>
                    <a:pt x="78" y="12"/>
                  </a:lnTo>
                  <a:lnTo>
                    <a:pt x="78" y="12"/>
                  </a:lnTo>
                  <a:lnTo>
                    <a:pt x="78" y="12"/>
                  </a:lnTo>
                  <a:lnTo>
                    <a:pt x="78" y="12"/>
                  </a:lnTo>
                  <a:lnTo>
                    <a:pt x="76" y="12"/>
                  </a:lnTo>
                  <a:lnTo>
                    <a:pt x="76" y="12"/>
                  </a:lnTo>
                  <a:lnTo>
                    <a:pt x="76" y="12"/>
                  </a:lnTo>
                  <a:lnTo>
                    <a:pt x="75" y="12"/>
                  </a:lnTo>
                  <a:lnTo>
                    <a:pt x="75" y="12"/>
                  </a:lnTo>
                  <a:lnTo>
                    <a:pt x="75" y="12"/>
                  </a:lnTo>
                  <a:lnTo>
                    <a:pt x="75" y="12"/>
                  </a:lnTo>
                  <a:lnTo>
                    <a:pt x="73" y="12"/>
                  </a:lnTo>
                  <a:lnTo>
                    <a:pt x="73" y="12"/>
                  </a:lnTo>
                  <a:lnTo>
                    <a:pt x="73" y="12"/>
                  </a:lnTo>
                  <a:lnTo>
                    <a:pt x="71" y="12"/>
                  </a:lnTo>
                  <a:lnTo>
                    <a:pt x="71" y="12"/>
                  </a:lnTo>
                  <a:lnTo>
                    <a:pt x="71" y="12"/>
                  </a:lnTo>
                  <a:lnTo>
                    <a:pt x="70" y="12"/>
                  </a:lnTo>
                  <a:lnTo>
                    <a:pt x="70" y="12"/>
                  </a:lnTo>
                  <a:lnTo>
                    <a:pt x="70" y="12"/>
                  </a:lnTo>
                  <a:lnTo>
                    <a:pt x="70" y="12"/>
                  </a:lnTo>
                  <a:lnTo>
                    <a:pt x="68" y="12"/>
                  </a:lnTo>
                  <a:lnTo>
                    <a:pt x="68" y="12"/>
                  </a:lnTo>
                  <a:lnTo>
                    <a:pt x="68" y="12"/>
                  </a:lnTo>
                  <a:lnTo>
                    <a:pt x="66" y="12"/>
                  </a:lnTo>
                  <a:lnTo>
                    <a:pt x="66" y="12"/>
                  </a:lnTo>
                  <a:lnTo>
                    <a:pt x="66" y="12"/>
                  </a:lnTo>
                  <a:lnTo>
                    <a:pt x="66" y="12"/>
                  </a:lnTo>
                  <a:lnTo>
                    <a:pt x="65" y="12"/>
                  </a:lnTo>
                  <a:lnTo>
                    <a:pt x="65" y="12"/>
                  </a:lnTo>
                  <a:lnTo>
                    <a:pt x="65" y="12"/>
                  </a:lnTo>
                  <a:lnTo>
                    <a:pt x="63" y="12"/>
                  </a:lnTo>
                  <a:lnTo>
                    <a:pt x="63" y="12"/>
                  </a:lnTo>
                  <a:lnTo>
                    <a:pt x="63" y="12"/>
                  </a:lnTo>
                  <a:lnTo>
                    <a:pt x="63" y="12"/>
                  </a:lnTo>
                  <a:lnTo>
                    <a:pt x="62" y="12"/>
                  </a:lnTo>
                  <a:lnTo>
                    <a:pt x="62" y="14"/>
                  </a:lnTo>
                  <a:lnTo>
                    <a:pt x="62" y="14"/>
                  </a:lnTo>
                  <a:lnTo>
                    <a:pt x="60" y="14"/>
                  </a:lnTo>
                  <a:lnTo>
                    <a:pt x="60" y="14"/>
                  </a:lnTo>
                  <a:lnTo>
                    <a:pt x="60" y="14"/>
                  </a:lnTo>
                  <a:lnTo>
                    <a:pt x="58" y="14"/>
                  </a:lnTo>
                  <a:lnTo>
                    <a:pt x="58" y="14"/>
                  </a:lnTo>
                  <a:lnTo>
                    <a:pt x="58" y="14"/>
                  </a:lnTo>
                  <a:lnTo>
                    <a:pt x="58" y="14"/>
                  </a:lnTo>
                  <a:lnTo>
                    <a:pt x="57" y="14"/>
                  </a:lnTo>
                  <a:lnTo>
                    <a:pt x="57" y="14"/>
                  </a:lnTo>
                  <a:lnTo>
                    <a:pt x="57" y="14"/>
                  </a:lnTo>
                  <a:lnTo>
                    <a:pt x="55" y="14"/>
                  </a:lnTo>
                  <a:lnTo>
                    <a:pt x="55" y="14"/>
                  </a:lnTo>
                  <a:lnTo>
                    <a:pt x="55" y="14"/>
                  </a:lnTo>
                  <a:lnTo>
                    <a:pt x="55" y="14"/>
                  </a:lnTo>
                  <a:lnTo>
                    <a:pt x="53" y="14"/>
                  </a:lnTo>
                  <a:lnTo>
                    <a:pt x="53" y="14"/>
                  </a:lnTo>
                  <a:lnTo>
                    <a:pt x="53" y="14"/>
                  </a:lnTo>
                  <a:lnTo>
                    <a:pt x="52" y="14"/>
                  </a:lnTo>
                  <a:lnTo>
                    <a:pt x="52" y="14"/>
                  </a:lnTo>
                  <a:lnTo>
                    <a:pt x="52" y="14"/>
                  </a:lnTo>
                  <a:lnTo>
                    <a:pt x="50" y="14"/>
                  </a:lnTo>
                  <a:lnTo>
                    <a:pt x="50" y="14"/>
                  </a:lnTo>
                  <a:lnTo>
                    <a:pt x="50" y="14"/>
                  </a:lnTo>
                  <a:lnTo>
                    <a:pt x="50" y="14"/>
                  </a:lnTo>
                  <a:lnTo>
                    <a:pt x="49" y="14"/>
                  </a:lnTo>
                  <a:lnTo>
                    <a:pt x="49" y="14"/>
                  </a:lnTo>
                  <a:lnTo>
                    <a:pt x="49" y="14"/>
                  </a:lnTo>
                  <a:lnTo>
                    <a:pt x="47" y="14"/>
                  </a:lnTo>
                  <a:lnTo>
                    <a:pt x="47" y="14"/>
                  </a:lnTo>
                  <a:lnTo>
                    <a:pt x="47" y="14"/>
                  </a:lnTo>
                  <a:lnTo>
                    <a:pt x="47" y="14"/>
                  </a:lnTo>
                  <a:lnTo>
                    <a:pt x="45" y="14"/>
                  </a:lnTo>
                  <a:lnTo>
                    <a:pt x="45" y="14"/>
                  </a:lnTo>
                  <a:lnTo>
                    <a:pt x="45" y="14"/>
                  </a:lnTo>
                  <a:lnTo>
                    <a:pt x="44" y="14"/>
                  </a:lnTo>
                  <a:lnTo>
                    <a:pt x="44" y="14"/>
                  </a:lnTo>
                  <a:lnTo>
                    <a:pt x="44" y="14"/>
                  </a:lnTo>
                  <a:lnTo>
                    <a:pt x="44" y="14"/>
                  </a:lnTo>
                  <a:lnTo>
                    <a:pt x="42" y="14"/>
                  </a:lnTo>
                  <a:lnTo>
                    <a:pt x="42" y="14"/>
                  </a:lnTo>
                  <a:lnTo>
                    <a:pt x="42" y="14"/>
                  </a:lnTo>
                  <a:lnTo>
                    <a:pt x="40" y="14"/>
                  </a:lnTo>
                  <a:lnTo>
                    <a:pt x="40" y="14"/>
                  </a:lnTo>
                  <a:lnTo>
                    <a:pt x="40" y="14"/>
                  </a:lnTo>
                  <a:lnTo>
                    <a:pt x="39" y="14"/>
                  </a:lnTo>
                  <a:lnTo>
                    <a:pt x="39" y="14"/>
                  </a:lnTo>
                  <a:lnTo>
                    <a:pt x="39" y="14"/>
                  </a:lnTo>
                  <a:lnTo>
                    <a:pt x="39" y="14"/>
                  </a:lnTo>
                  <a:lnTo>
                    <a:pt x="37" y="14"/>
                  </a:lnTo>
                  <a:lnTo>
                    <a:pt x="37" y="14"/>
                  </a:lnTo>
                  <a:lnTo>
                    <a:pt x="37" y="14"/>
                  </a:lnTo>
                  <a:lnTo>
                    <a:pt x="36" y="14"/>
                  </a:lnTo>
                  <a:lnTo>
                    <a:pt x="36" y="14"/>
                  </a:lnTo>
                  <a:lnTo>
                    <a:pt x="36" y="14"/>
                  </a:lnTo>
                  <a:lnTo>
                    <a:pt x="36" y="14"/>
                  </a:lnTo>
                  <a:lnTo>
                    <a:pt x="34" y="14"/>
                  </a:lnTo>
                  <a:lnTo>
                    <a:pt x="34" y="14"/>
                  </a:lnTo>
                  <a:lnTo>
                    <a:pt x="34" y="14"/>
                  </a:lnTo>
                  <a:lnTo>
                    <a:pt x="32" y="14"/>
                  </a:lnTo>
                  <a:lnTo>
                    <a:pt x="32" y="14"/>
                  </a:lnTo>
                  <a:lnTo>
                    <a:pt x="32" y="14"/>
                  </a:lnTo>
                  <a:lnTo>
                    <a:pt x="32" y="14"/>
                  </a:lnTo>
                  <a:lnTo>
                    <a:pt x="31" y="14"/>
                  </a:lnTo>
                  <a:lnTo>
                    <a:pt x="31" y="14"/>
                  </a:lnTo>
                  <a:lnTo>
                    <a:pt x="31" y="14"/>
                  </a:lnTo>
                  <a:lnTo>
                    <a:pt x="29" y="14"/>
                  </a:lnTo>
                  <a:lnTo>
                    <a:pt x="29" y="14"/>
                  </a:lnTo>
                  <a:lnTo>
                    <a:pt x="29" y="14"/>
                  </a:lnTo>
                  <a:lnTo>
                    <a:pt x="27" y="14"/>
                  </a:lnTo>
                  <a:lnTo>
                    <a:pt x="27" y="14"/>
                  </a:lnTo>
                  <a:lnTo>
                    <a:pt x="27" y="14"/>
                  </a:lnTo>
                  <a:lnTo>
                    <a:pt x="27" y="14"/>
                  </a:lnTo>
                  <a:lnTo>
                    <a:pt x="26" y="14"/>
                  </a:lnTo>
                  <a:lnTo>
                    <a:pt x="26" y="14"/>
                  </a:lnTo>
                  <a:lnTo>
                    <a:pt x="26" y="14"/>
                  </a:lnTo>
                  <a:lnTo>
                    <a:pt x="24" y="14"/>
                  </a:lnTo>
                  <a:lnTo>
                    <a:pt x="24" y="14"/>
                  </a:lnTo>
                  <a:lnTo>
                    <a:pt x="24" y="14"/>
                  </a:lnTo>
                  <a:lnTo>
                    <a:pt x="24" y="16"/>
                  </a:lnTo>
                  <a:lnTo>
                    <a:pt x="23" y="16"/>
                  </a:lnTo>
                  <a:lnTo>
                    <a:pt x="23" y="16"/>
                  </a:lnTo>
                  <a:lnTo>
                    <a:pt x="23" y="16"/>
                  </a:lnTo>
                  <a:lnTo>
                    <a:pt x="21" y="16"/>
                  </a:lnTo>
                  <a:lnTo>
                    <a:pt x="21" y="16"/>
                  </a:lnTo>
                  <a:lnTo>
                    <a:pt x="21" y="16"/>
                  </a:lnTo>
                  <a:lnTo>
                    <a:pt x="19" y="16"/>
                  </a:lnTo>
                  <a:lnTo>
                    <a:pt x="19" y="16"/>
                  </a:lnTo>
                  <a:lnTo>
                    <a:pt x="19" y="16"/>
                  </a:lnTo>
                  <a:lnTo>
                    <a:pt x="19" y="16"/>
                  </a:lnTo>
                  <a:lnTo>
                    <a:pt x="18" y="16"/>
                  </a:lnTo>
                  <a:lnTo>
                    <a:pt x="18" y="16"/>
                  </a:lnTo>
                  <a:lnTo>
                    <a:pt x="18" y="16"/>
                  </a:lnTo>
                  <a:lnTo>
                    <a:pt x="16" y="16"/>
                  </a:lnTo>
                  <a:lnTo>
                    <a:pt x="16" y="16"/>
                  </a:lnTo>
                  <a:lnTo>
                    <a:pt x="16" y="16"/>
                  </a:lnTo>
                  <a:lnTo>
                    <a:pt x="16" y="16"/>
                  </a:lnTo>
                  <a:lnTo>
                    <a:pt x="14" y="16"/>
                  </a:lnTo>
                  <a:lnTo>
                    <a:pt x="14" y="16"/>
                  </a:lnTo>
                  <a:lnTo>
                    <a:pt x="14" y="16"/>
                  </a:lnTo>
                  <a:lnTo>
                    <a:pt x="13" y="16"/>
                  </a:lnTo>
                  <a:lnTo>
                    <a:pt x="13" y="16"/>
                  </a:lnTo>
                  <a:lnTo>
                    <a:pt x="13" y="16"/>
                  </a:lnTo>
                  <a:lnTo>
                    <a:pt x="13" y="16"/>
                  </a:lnTo>
                  <a:lnTo>
                    <a:pt x="11" y="16"/>
                  </a:lnTo>
                  <a:lnTo>
                    <a:pt x="11" y="16"/>
                  </a:lnTo>
                  <a:lnTo>
                    <a:pt x="11" y="16"/>
                  </a:lnTo>
                  <a:lnTo>
                    <a:pt x="9" y="16"/>
                  </a:lnTo>
                  <a:lnTo>
                    <a:pt x="9" y="16"/>
                  </a:lnTo>
                  <a:lnTo>
                    <a:pt x="9" y="16"/>
                  </a:lnTo>
                  <a:lnTo>
                    <a:pt x="8" y="16"/>
                  </a:lnTo>
                  <a:lnTo>
                    <a:pt x="8" y="16"/>
                  </a:lnTo>
                  <a:lnTo>
                    <a:pt x="8" y="16"/>
                  </a:lnTo>
                  <a:lnTo>
                    <a:pt x="8" y="16"/>
                  </a:lnTo>
                  <a:lnTo>
                    <a:pt x="6" y="16"/>
                  </a:lnTo>
                  <a:lnTo>
                    <a:pt x="6" y="16"/>
                  </a:lnTo>
                  <a:lnTo>
                    <a:pt x="6" y="16"/>
                  </a:lnTo>
                  <a:lnTo>
                    <a:pt x="5" y="16"/>
                  </a:lnTo>
                  <a:lnTo>
                    <a:pt x="5" y="16"/>
                  </a:lnTo>
                  <a:lnTo>
                    <a:pt x="5" y="16"/>
                  </a:lnTo>
                  <a:lnTo>
                    <a:pt x="5" y="17"/>
                  </a:lnTo>
                  <a:lnTo>
                    <a:pt x="3" y="17"/>
                  </a:lnTo>
                  <a:lnTo>
                    <a:pt x="3" y="17"/>
                  </a:lnTo>
                  <a:lnTo>
                    <a:pt x="3" y="17"/>
                  </a:lnTo>
                  <a:lnTo>
                    <a:pt x="1" y="17"/>
                  </a:lnTo>
                  <a:lnTo>
                    <a:pt x="1" y="17"/>
                  </a:lnTo>
                  <a:lnTo>
                    <a:pt x="1" y="17"/>
                  </a:lnTo>
                  <a:lnTo>
                    <a:pt x="1" y="17"/>
                  </a:lnTo>
                  <a:lnTo>
                    <a:pt x="0" y="17"/>
                  </a:lnTo>
                  <a:close/>
                </a:path>
              </a:pathLst>
            </a:custGeom>
            <a:solidFill>
              <a:srgbClr val="00ccff"/>
            </a:solidFill>
            <a:ln w="0">
              <a:noFill/>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03" name=""/>
            <p:cNvSpPr/>
            <p:nvPr/>
          </p:nvSpPr>
          <p:spPr>
            <a:xfrm>
              <a:off x="3629160" y="6164280"/>
              <a:ext cx="188640" cy="14400"/>
            </a:xfrm>
            <a:custGeom>
              <a:avLst/>
              <a:gdLst/>
              <a:ahLst/>
              <a:rect l="l" t="t" r="r" b="b"/>
              <a:pathLst>
                <a:path w="237" h="17">
                  <a:moveTo>
                    <a:pt x="0" y="17"/>
                  </a:moveTo>
                  <a:lnTo>
                    <a:pt x="1" y="17"/>
                  </a:lnTo>
                  <a:lnTo>
                    <a:pt x="1" y="17"/>
                  </a:lnTo>
                  <a:lnTo>
                    <a:pt x="1" y="17"/>
                  </a:lnTo>
                  <a:lnTo>
                    <a:pt x="1" y="17"/>
                  </a:lnTo>
                  <a:lnTo>
                    <a:pt x="3" y="17"/>
                  </a:lnTo>
                  <a:lnTo>
                    <a:pt x="3" y="17"/>
                  </a:lnTo>
                  <a:lnTo>
                    <a:pt x="3" y="17"/>
                  </a:lnTo>
                  <a:lnTo>
                    <a:pt x="5" y="17"/>
                  </a:lnTo>
                  <a:lnTo>
                    <a:pt x="5" y="16"/>
                  </a:lnTo>
                  <a:lnTo>
                    <a:pt x="5" y="16"/>
                  </a:lnTo>
                  <a:lnTo>
                    <a:pt x="5" y="16"/>
                  </a:lnTo>
                  <a:lnTo>
                    <a:pt x="6" y="16"/>
                  </a:lnTo>
                  <a:lnTo>
                    <a:pt x="6" y="16"/>
                  </a:lnTo>
                  <a:lnTo>
                    <a:pt x="6" y="16"/>
                  </a:lnTo>
                  <a:lnTo>
                    <a:pt x="8" y="16"/>
                  </a:lnTo>
                  <a:lnTo>
                    <a:pt x="8" y="16"/>
                  </a:lnTo>
                  <a:lnTo>
                    <a:pt x="8" y="16"/>
                  </a:lnTo>
                  <a:lnTo>
                    <a:pt x="8" y="16"/>
                  </a:lnTo>
                  <a:lnTo>
                    <a:pt x="9" y="16"/>
                  </a:lnTo>
                  <a:lnTo>
                    <a:pt x="9" y="16"/>
                  </a:lnTo>
                  <a:lnTo>
                    <a:pt x="9" y="16"/>
                  </a:lnTo>
                  <a:lnTo>
                    <a:pt x="11" y="16"/>
                  </a:lnTo>
                  <a:lnTo>
                    <a:pt x="11" y="16"/>
                  </a:lnTo>
                  <a:lnTo>
                    <a:pt x="11" y="16"/>
                  </a:lnTo>
                  <a:lnTo>
                    <a:pt x="13" y="16"/>
                  </a:lnTo>
                  <a:lnTo>
                    <a:pt x="13" y="16"/>
                  </a:lnTo>
                  <a:lnTo>
                    <a:pt x="13" y="16"/>
                  </a:lnTo>
                  <a:lnTo>
                    <a:pt x="13" y="16"/>
                  </a:lnTo>
                  <a:lnTo>
                    <a:pt x="14" y="16"/>
                  </a:lnTo>
                  <a:lnTo>
                    <a:pt x="14" y="16"/>
                  </a:lnTo>
                  <a:lnTo>
                    <a:pt x="14" y="16"/>
                  </a:lnTo>
                  <a:lnTo>
                    <a:pt x="16" y="16"/>
                  </a:lnTo>
                  <a:lnTo>
                    <a:pt x="16" y="16"/>
                  </a:lnTo>
                  <a:lnTo>
                    <a:pt x="16" y="16"/>
                  </a:lnTo>
                  <a:lnTo>
                    <a:pt x="16" y="16"/>
                  </a:lnTo>
                  <a:lnTo>
                    <a:pt x="18" y="16"/>
                  </a:lnTo>
                  <a:lnTo>
                    <a:pt x="18" y="16"/>
                  </a:lnTo>
                  <a:lnTo>
                    <a:pt x="18" y="16"/>
                  </a:lnTo>
                  <a:lnTo>
                    <a:pt x="19" y="16"/>
                  </a:lnTo>
                  <a:lnTo>
                    <a:pt x="19" y="16"/>
                  </a:lnTo>
                  <a:lnTo>
                    <a:pt x="19" y="16"/>
                  </a:lnTo>
                  <a:lnTo>
                    <a:pt x="19" y="16"/>
                  </a:lnTo>
                  <a:lnTo>
                    <a:pt x="21" y="16"/>
                  </a:lnTo>
                  <a:lnTo>
                    <a:pt x="21" y="16"/>
                  </a:lnTo>
                  <a:lnTo>
                    <a:pt x="21" y="16"/>
                  </a:lnTo>
                  <a:lnTo>
                    <a:pt x="23" y="16"/>
                  </a:lnTo>
                  <a:lnTo>
                    <a:pt x="23" y="16"/>
                  </a:lnTo>
                  <a:lnTo>
                    <a:pt x="23" y="16"/>
                  </a:lnTo>
                  <a:lnTo>
                    <a:pt x="24" y="16"/>
                  </a:lnTo>
                  <a:lnTo>
                    <a:pt x="24" y="14"/>
                  </a:lnTo>
                  <a:lnTo>
                    <a:pt x="24" y="14"/>
                  </a:lnTo>
                  <a:lnTo>
                    <a:pt x="24" y="14"/>
                  </a:lnTo>
                  <a:lnTo>
                    <a:pt x="26" y="14"/>
                  </a:lnTo>
                  <a:lnTo>
                    <a:pt x="26" y="14"/>
                  </a:lnTo>
                  <a:lnTo>
                    <a:pt x="26" y="14"/>
                  </a:lnTo>
                  <a:lnTo>
                    <a:pt x="27" y="14"/>
                  </a:lnTo>
                  <a:lnTo>
                    <a:pt x="27" y="14"/>
                  </a:lnTo>
                  <a:lnTo>
                    <a:pt x="27" y="14"/>
                  </a:lnTo>
                  <a:lnTo>
                    <a:pt x="27" y="14"/>
                  </a:lnTo>
                  <a:lnTo>
                    <a:pt x="29" y="14"/>
                  </a:lnTo>
                  <a:lnTo>
                    <a:pt x="29" y="14"/>
                  </a:lnTo>
                  <a:lnTo>
                    <a:pt x="29" y="14"/>
                  </a:lnTo>
                  <a:lnTo>
                    <a:pt x="31" y="14"/>
                  </a:lnTo>
                  <a:lnTo>
                    <a:pt x="31" y="14"/>
                  </a:lnTo>
                  <a:lnTo>
                    <a:pt x="31" y="14"/>
                  </a:lnTo>
                  <a:lnTo>
                    <a:pt x="32" y="14"/>
                  </a:lnTo>
                  <a:lnTo>
                    <a:pt x="32" y="14"/>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39" y="14"/>
                  </a:lnTo>
                  <a:lnTo>
                    <a:pt x="40" y="14"/>
                  </a:lnTo>
                  <a:lnTo>
                    <a:pt x="40" y="14"/>
                  </a:lnTo>
                  <a:lnTo>
                    <a:pt x="40"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4"/>
                  </a:lnTo>
                  <a:lnTo>
                    <a:pt x="50" y="14"/>
                  </a:lnTo>
                  <a:lnTo>
                    <a:pt x="50" y="14"/>
                  </a:lnTo>
                  <a:lnTo>
                    <a:pt x="50" y="14"/>
                  </a:lnTo>
                  <a:lnTo>
                    <a:pt x="50" y="14"/>
                  </a:lnTo>
                  <a:lnTo>
                    <a:pt x="52" y="14"/>
                  </a:lnTo>
                  <a:lnTo>
                    <a:pt x="52" y="14"/>
                  </a:lnTo>
                  <a:lnTo>
                    <a:pt x="52" y="14"/>
                  </a:lnTo>
                  <a:lnTo>
                    <a:pt x="53" y="14"/>
                  </a:lnTo>
                  <a:lnTo>
                    <a:pt x="53" y="14"/>
                  </a:lnTo>
                  <a:lnTo>
                    <a:pt x="53" y="14"/>
                  </a:lnTo>
                  <a:lnTo>
                    <a:pt x="55" y="14"/>
                  </a:lnTo>
                  <a:lnTo>
                    <a:pt x="55" y="14"/>
                  </a:lnTo>
                  <a:lnTo>
                    <a:pt x="55" y="14"/>
                  </a:lnTo>
                  <a:lnTo>
                    <a:pt x="55" y="14"/>
                  </a:lnTo>
                  <a:lnTo>
                    <a:pt x="57" y="14"/>
                  </a:lnTo>
                  <a:lnTo>
                    <a:pt x="57" y="14"/>
                  </a:lnTo>
                  <a:lnTo>
                    <a:pt x="57" y="14"/>
                  </a:lnTo>
                  <a:lnTo>
                    <a:pt x="58" y="14"/>
                  </a:lnTo>
                  <a:lnTo>
                    <a:pt x="58" y="14"/>
                  </a:lnTo>
                  <a:lnTo>
                    <a:pt x="58" y="14"/>
                  </a:lnTo>
                  <a:lnTo>
                    <a:pt x="58" y="14"/>
                  </a:lnTo>
                  <a:lnTo>
                    <a:pt x="60" y="14"/>
                  </a:lnTo>
                  <a:lnTo>
                    <a:pt x="60" y="14"/>
                  </a:lnTo>
                  <a:lnTo>
                    <a:pt x="60" y="14"/>
                  </a:lnTo>
                  <a:lnTo>
                    <a:pt x="62" y="14"/>
                  </a:lnTo>
                  <a:lnTo>
                    <a:pt x="62" y="14"/>
                  </a:lnTo>
                  <a:lnTo>
                    <a:pt x="62" y="12"/>
                  </a:lnTo>
                  <a:lnTo>
                    <a:pt x="63" y="12"/>
                  </a:lnTo>
                  <a:lnTo>
                    <a:pt x="63" y="12"/>
                  </a:lnTo>
                  <a:lnTo>
                    <a:pt x="63" y="12"/>
                  </a:lnTo>
                  <a:lnTo>
                    <a:pt x="63" y="12"/>
                  </a:lnTo>
                  <a:lnTo>
                    <a:pt x="65" y="12"/>
                  </a:lnTo>
                  <a:lnTo>
                    <a:pt x="65" y="12"/>
                  </a:lnTo>
                  <a:lnTo>
                    <a:pt x="65" y="12"/>
                  </a:lnTo>
                  <a:lnTo>
                    <a:pt x="66" y="12"/>
                  </a:lnTo>
                  <a:lnTo>
                    <a:pt x="66" y="12"/>
                  </a:lnTo>
                  <a:lnTo>
                    <a:pt x="66" y="12"/>
                  </a:lnTo>
                  <a:lnTo>
                    <a:pt x="66" y="12"/>
                  </a:lnTo>
                  <a:lnTo>
                    <a:pt x="68" y="12"/>
                  </a:lnTo>
                  <a:lnTo>
                    <a:pt x="68" y="12"/>
                  </a:lnTo>
                  <a:lnTo>
                    <a:pt x="68" y="12"/>
                  </a:lnTo>
                  <a:lnTo>
                    <a:pt x="70" y="12"/>
                  </a:lnTo>
                  <a:lnTo>
                    <a:pt x="70" y="12"/>
                  </a:lnTo>
                  <a:lnTo>
                    <a:pt x="70" y="12"/>
                  </a:lnTo>
                  <a:lnTo>
                    <a:pt x="70" y="12"/>
                  </a:lnTo>
                  <a:lnTo>
                    <a:pt x="71" y="12"/>
                  </a:lnTo>
                  <a:lnTo>
                    <a:pt x="71" y="12"/>
                  </a:lnTo>
                  <a:lnTo>
                    <a:pt x="71" y="12"/>
                  </a:lnTo>
                  <a:lnTo>
                    <a:pt x="73" y="12"/>
                  </a:lnTo>
                  <a:lnTo>
                    <a:pt x="73" y="12"/>
                  </a:lnTo>
                  <a:lnTo>
                    <a:pt x="73" y="12"/>
                  </a:lnTo>
                  <a:lnTo>
                    <a:pt x="75" y="12"/>
                  </a:lnTo>
                  <a:lnTo>
                    <a:pt x="75" y="12"/>
                  </a:lnTo>
                  <a:lnTo>
                    <a:pt x="75" y="12"/>
                  </a:lnTo>
                  <a:lnTo>
                    <a:pt x="75" y="12"/>
                  </a:lnTo>
                  <a:lnTo>
                    <a:pt x="76" y="12"/>
                  </a:lnTo>
                  <a:lnTo>
                    <a:pt x="76" y="12"/>
                  </a:lnTo>
                  <a:lnTo>
                    <a:pt x="76" y="12"/>
                  </a:lnTo>
                  <a:lnTo>
                    <a:pt x="78" y="12"/>
                  </a:lnTo>
                  <a:lnTo>
                    <a:pt x="78" y="12"/>
                  </a:lnTo>
                  <a:lnTo>
                    <a:pt x="78" y="12"/>
                  </a:lnTo>
                  <a:lnTo>
                    <a:pt x="78" y="12"/>
                  </a:lnTo>
                  <a:lnTo>
                    <a:pt x="79" y="12"/>
                  </a:lnTo>
                  <a:lnTo>
                    <a:pt x="79" y="12"/>
                  </a:lnTo>
                  <a:lnTo>
                    <a:pt x="79" y="12"/>
                  </a:lnTo>
                  <a:lnTo>
                    <a:pt x="81" y="12"/>
                  </a:lnTo>
                  <a:lnTo>
                    <a:pt x="81" y="12"/>
                  </a:lnTo>
                  <a:lnTo>
                    <a:pt x="81" y="12"/>
                  </a:lnTo>
                  <a:lnTo>
                    <a:pt x="81" y="12"/>
                  </a:lnTo>
                  <a:lnTo>
                    <a:pt x="83" y="12"/>
                  </a:lnTo>
                  <a:lnTo>
                    <a:pt x="83" y="12"/>
                  </a:lnTo>
                  <a:lnTo>
                    <a:pt x="83" y="12"/>
                  </a:lnTo>
                  <a:lnTo>
                    <a:pt x="84" y="12"/>
                  </a:lnTo>
                  <a:lnTo>
                    <a:pt x="84" y="12"/>
                  </a:lnTo>
                  <a:lnTo>
                    <a:pt x="84" y="12"/>
                  </a:lnTo>
                  <a:lnTo>
                    <a:pt x="86" y="12"/>
                  </a:lnTo>
                  <a:lnTo>
                    <a:pt x="86" y="12"/>
                  </a:lnTo>
                  <a:lnTo>
                    <a:pt x="86" y="12"/>
                  </a:lnTo>
                  <a:lnTo>
                    <a:pt x="86" y="12"/>
                  </a:lnTo>
                  <a:lnTo>
                    <a:pt x="88" y="12"/>
                  </a:lnTo>
                  <a:lnTo>
                    <a:pt x="88" y="10"/>
                  </a:lnTo>
                  <a:lnTo>
                    <a:pt x="88" y="10"/>
                  </a:lnTo>
                  <a:lnTo>
                    <a:pt x="89" y="10"/>
                  </a:lnTo>
                  <a:lnTo>
                    <a:pt x="89" y="10"/>
                  </a:lnTo>
                  <a:lnTo>
                    <a:pt x="89" y="10"/>
                  </a:lnTo>
                  <a:lnTo>
                    <a:pt x="89" y="10"/>
                  </a:lnTo>
                  <a:lnTo>
                    <a:pt x="91" y="10"/>
                  </a:lnTo>
                  <a:lnTo>
                    <a:pt x="91" y="10"/>
                  </a:lnTo>
                  <a:lnTo>
                    <a:pt x="91" y="10"/>
                  </a:lnTo>
                  <a:lnTo>
                    <a:pt x="92" y="10"/>
                  </a:lnTo>
                  <a:lnTo>
                    <a:pt x="92" y="10"/>
                  </a:lnTo>
                  <a:lnTo>
                    <a:pt x="92" y="10"/>
                  </a:lnTo>
                  <a:lnTo>
                    <a:pt x="94" y="10"/>
                  </a:lnTo>
                  <a:lnTo>
                    <a:pt x="94" y="10"/>
                  </a:lnTo>
                  <a:lnTo>
                    <a:pt x="94" y="10"/>
                  </a:lnTo>
                  <a:lnTo>
                    <a:pt x="94" y="10"/>
                  </a:lnTo>
                  <a:lnTo>
                    <a:pt x="96" y="10"/>
                  </a:lnTo>
                  <a:lnTo>
                    <a:pt x="96" y="10"/>
                  </a:lnTo>
                  <a:lnTo>
                    <a:pt x="96" y="10"/>
                  </a:lnTo>
                  <a:lnTo>
                    <a:pt x="97" y="10"/>
                  </a:lnTo>
                  <a:lnTo>
                    <a:pt x="97" y="10"/>
                  </a:lnTo>
                  <a:lnTo>
                    <a:pt x="97" y="10"/>
                  </a:lnTo>
                  <a:lnTo>
                    <a:pt x="97" y="10"/>
                  </a:lnTo>
                  <a:lnTo>
                    <a:pt x="99" y="10"/>
                  </a:lnTo>
                  <a:lnTo>
                    <a:pt x="99" y="10"/>
                  </a:lnTo>
                  <a:lnTo>
                    <a:pt x="99" y="10"/>
                  </a:lnTo>
                  <a:lnTo>
                    <a:pt x="101" y="10"/>
                  </a:lnTo>
                  <a:lnTo>
                    <a:pt x="101" y="10"/>
                  </a:lnTo>
                  <a:lnTo>
                    <a:pt x="101" y="10"/>
                  </a:lnTo>
                  <a:lnTo>
                    <a:pt x="101" y="10"/>
                  </a:lnTo>
                  <a:lnTo>
                    <a:pt x="102" y="10"/>
                  </a:lnTo>
                  <a:lnTo>
                    <a:pt x="102" y="10"/>
                  </a:lnTo>
                  <a:lnTo>
                    <a:pt x="102" y="10"/>
                  </a:lnTo>
                  <a:lnTo>
                    <a:pt x="104" y="10"/>
                  </a:lnTo>
                  <a:lnTo>
                    <a:pt x="104" y="10"/>
                  </a:lnTo>
                  <a:lnTo>
                    <a:pt x="104" y="10"/>
                  </a:lnTo>
                  <a:lnTo>
                    <a:pt x="106" y="10"/>
                  </a:lnTo>
                  <a:lnTo>
                    <a:pt x="106" y="10"/>
                  </a:lnTo>
                  <a:lnTo>
                    <a:pt x="106" y="10"/>
                  </a:lnTo>
                  <a:lnTo>
                    <a:pt x="106" y="10"/>
                  </a:lnTo>
                  <a:lnTo>
                    <a:pt x="107" y="10"/>
                  </a:lnTo>
                  <a:lnTo>
                    <a:pt x="107" y="10"/>
                  </a:lnTo>
                  <a:lnTo>
                    <a:pt x="107" y="10"/>
                  </a:lnTo>
                  <a:lnTo>
                    <a:pt x="109" y="10"/>
                  </a:lnTo>
                  <a:lnTo>
                    <a:pt x="109" y="10"/>
                  </a:lnTo>
                  <a:lnTo>
                    <a:pt x="109" y="10"/>
                  </a:lnTo>
                  <a:lnTo>
                    <a:pt x="109" y="10"/>
                  </a:lnTo>
                  <a:lnTo>
                    <a:pt x="110" y="10"/>
                  </a:lnTo>
                  <a:lnTo>
                    <a:pt x="110" y="10"/>
                  </a:lnTo>
                  <a:lnTo>
                    <a:pt x="110" y="10"/>
                  </a:lnTo>
                  <a:lnTo>
                    <a:pt x="112" y="9"/>
                  </a:lnTo>
                  <a:lnTo>
                    <a:pt x="112" y="9"/>
                  </a:lnTo>
                  <a:lnTo>
                    <a:pt x="112" y="9"/>
                  </a:lnTo>
                  <a:lnTo>
                    <a:pt x="112" y="9"/>
                  </a:lnTo>
                  <a:lnTo>
                    <a:pt x="114" y="9"/>
                  </a:lnTo>
                  <a:lnTo>
                    <a:pt x="114" y="9"/>
                  </a:lnTo>
                  <a:lnTo>
                    <a:pt x="114" y="9"/>
                  </a:lnTo>
                  <a:lnTo>
                    <a:pt x="115" y="9"/>
                  </a:lnTo>
                  <a:lnTo>
                    <a:pt x="115" y="9"/>
                  </a:lnTo>
                  <a:lnTo>
                    <a:pt x="115" y="9"/>
                  </a:lnTo>
                  <a:lnTo>
                    <a:pt x="117" y="9"/>
                  </a:lnTo>
                  <a:lnTo>
                    <a:pt x="117" y="9"/>
                  </a:lnTo>
                  <a:lnTo>
                    <a:pt x="117" y="9"/>
                  </a:lnTo>
                  <a:lnTo>
                    <a:pt x="117" y="9"/>
                  </a:lnTo>
                  <a:lnTo>
                    <a:pt x="119" y="9"/>
                  </a:lnTo>
                  <a:lnTo>
                    <a:pt x="119" y="9"/>
                  </a:lnTo>
                  <a:lnTo>
                    <a:pt x="119" y="9"/>
                  </a:lnTo>
                  <a:lnTo>
                    <a:pt x="120" y="9"/>
                  </a:lnTo>
                  <a:lnTo>
                    <a:pt x="120" y="9"/>
                  </a:lnTo>
                  <a:lnTo>
                    <a:pt x="120" y="9"/>
                  </a:lnTo>
                  <a:lnTo>
                    <a:pt x="120"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28" y="9"/>
                  </a:lnTo>
                  <a:lnTo>
                    <a:pt x="130" y="9"/>
                  </a:lnTo>
                  <a:lnTo>
                    <a:pt x="130" y="9"/>
                  </a:lnTo>
                  <a:lnTo>
                    <a:pt x="130" y="9"/>
                  </a:lnTo>
                  <a:lnTo>
                    <a:pt x="132" y="9"/>
                  </a:lnTo>
                  <a:lnTo>
                    <a:pt x="132" y="9"/>
                  </a:lnTo>
                  <a:lnTo>
                    <a:pt x="132" y="9"/>
                  </a:lnTo>
                  <a:lnTo>
                    <a:pt x="132" y="9"/>
                  </a:lnTo>
                  <a:lnTo>
                    <a:pt x="133" y="9"/>
                  </a:lnTo>
                  <a:lnTo>
                    <a:pt x="133" y="9"/>
                  </a:lnTo>
                  <a:lnTo>
                    <a:pt x="133" y="9"/>
                  </a:lnTo>
                  <a:lnTo>
                    <a:pt x="135" y="9"/>
                  </a:lnTo>
                  <a:lnTo>
                    <a:pt x="135" y="9"/>
                  </a:lnTo>
                  <a:lnTo>
                    <a:pt x="135" y="7"/>
                  </a:lnTo>
                  <a:lnTo>
                    <a:pt x="136" y="7"/>
                  </a:lnTo>
                  <a:lnTo>
                    <a:pt x="136" y="7"/>
                  </a:lnTo>
                  <a:lnTo>
                    <a:pt x="136" y="7"/>
                  </a:lnTo>
                  <a:lnTo>
                    <a:pt x="136" y="7"/>
                  </a:lnTo>
                  <a:lnTo>
                    <a:pt x="138" y="7"/>
                  </a:lnTo>
                  <a:lnTo>
                    <a:pt x="138" y="7"/>
                  </a:lnTo>
                  <a:lnTo>
                    <a:pt x="138" y="7"/>
                  </a:lnTo>
                  <a:lnTo>
                    <a:pt x="140" y="7"/>
                  </a:lnTo>
                  <a:lnTo>
                    <a:pt x="140" y="7"/>
                  </a:lnTo>
                  <a:lnTo>
                    <a:pt x="140" y="7"/>
                  </a:lnTo>
                  <a:lnTo>
                    <a:pt x="140" y="7"/>
                  </a:lnTo>
                  <a:lnTo>
                    <a:pt x="141" y="7"/>
                  </a:lnTo>
                  <a:lnTo>
                    <a:pt x="141" y="7"/>
                  </a:lnTo>
                  <a:lnTo>
                    <a:pt x="141" y="7"/>
                  </a:lnTo>
                  <a:lnTo>
                    <a:pt x="143" y="7"/>
                  </a:lnTo>
                  <a:lnTo>
                    <a:pt x="143" y="7"/>
                  </a:lnTo>
                  <a:lnTo>
                    <a:pt x="143" y="7"/>
                  </a:lnTo>
                  <a:lnTo>
                    <a:pt x="143" y="7"/>
                  </a:lnTo>
                  <a:lnTo>
                    <a:pt x="145" y="7"/>
                  </a:lnTo>
                  <a:lnTo>
                    <a:pt x="145" y="7"/>
                  </a:lnTo>
                  <a:lnTo>
                    <a:pt x="145" y="7"/>
                  </a:lnTo>
                  <a:lnTo>
                    <a:pt x="146" y="7"/>
                  </a:lnTo>
                  <a:lnTo>
                    <a:pt x="146" y="7"/>
                  </a:lnTo>
                  <a:lnTo>
                    <a:pt x="146" y="7"/>
                  </a:lnTo>
                  <a:lnTo>
                    <a:pt x="148" y="7"/>
                  </a:lnTo>
                  <a:lnTo>
                    <a:pt x="148" y="7"/>
                  </a:lnTo>
                  <a:lnTo>
                    <a:pt x="148" y="7"/>
                  </a:lnTo>
                  <a:lnTo>
                    <a:pt x="148" y="7"/>
                  </a:lnTo>
                  <a:lnTo>
                    <a:pt x="149" y="7"/>
                  </a:lnTo>
                  <a:lnTo>
                    <a:pt x="149" y="7"/>
                  </a:lnTo>
                  <a:lnTo>
                    <a:pt x="149" y="7"/>
                  </a:lnTo>
                  <a:lnTo>
                    <a:pt x="151"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8" y="7"/>
                  </a:lnTo>
                  <a:lnTo>
                    <a:pt x="158" y="7"/>
                  </a:lnTo>
                  <a:lnTo>
                    <a:pt x="158" y="7"/>
                  </a:lnTo>
                  <a:lnTo>
                    <a:pt x="159" y="5"/>
                  </a:lnTo>
                  <a:lnTo>
                    <a:pt x="159" y="5"/>
                  </a:lnTo>
                  <a:lnTo>
                    <a:pt x="159" y="5"/>
                  </a:lnTo>
                  <a:lnTo>
                    <a:pt x="159" y="5"/>
                  </a:lnTo>
                  <a:lnTo>
                    <a:pt x="161" y="5"/>
                  </a:lnTo>
                  <a:lnTo>
                    <a:pt x="161" y="5"/>
                  </a:lnTo>
                  <a:lnTo>
                    <a:pt x="161" y="5"/>
                  </a:lnTo>
                  <a:lnTo>
                    <a:pt x="162" y="5"/>
                  </a:lnTo>
                  <a:lnTo>
                    <a:pt x="162" y="5"/>
                  </a:lnTo>
                  <a:lnTo>
                    <a:pt x="162" y="5"/>
                  </a:lnTo>
                  <a:lnTo>
                    <a:pt x="162"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5" y="5"/>
                  </a:lnTo>
                  <a:lnTo>
                    <a:pt x="175" y="5"/>
                  </a:lnTo>
                  <a:lnTo>
                    <a:pt x="175" y="5"/>
                  </a:lnTo>
                  <a:lnTo>
                    <a:pt x="177" y="5"/>
                  </a:lnTo>
                  <a:lnTo>
                    <a:pt x="177" y="5"/>
                  </a:lnTo>
                  <a:lnTo>
                    <a:pt x="177" y="5"/>
                  </a:lnTo>
                  <a:lnTo>
                    <a:pt x="179" y="5"/>
                  </a:lnTo>
                  <a:lnTo>
                    <a:pt x="179" y="5"/>
                  </a:lnTo>
                  <a:lnTo>
                    <a:pt x="179" y="5"/>
                  </a:lnTo>
                  <a:lnTo>
                    <a:pt x="179" y="5"/>
                  </a:lnTo>
                  <a:lnTo>
                    <a:pt x="180" y="5"/>
                  </a:lnTo>
                  <a:lnTo>
                    <a:pt x="180" y="5"/>
                  </a:lnTo>
                  <a:lnTo>
                    <a:pt x="180" y="5"/>
                  </a:lnTo>
                  <a:lnTo>
                    <a:pt x="182" y="5"/>
                  </a:lnTo>
                  <a:lnTo>
                    <a:pt x="182" y="5"/>
                  </a:lnTo>
                  <a:lnTo>
                    <a:pt x="182" y="3"/>
                  </a:lnTo>
                  <a:lnTo>
                    <a:pt x="182" y="3"/>
                  </a:lnTo>
                  <a:lnTo>
                    <a:pt x="184" y="3"/>
                  </a:lnTo>
                  <a:lnTo>
                    <a:pt x="184" y="3"/>
                  </a:lnTo>
                  <a:lnTo>
                    <a:pt x="184" y="3"/>
                  </a:lnTo>
                  <a:lnTo>
                    <a:pt x="185" y="3"/>
                  </a:lnTo>
                  <a:lnTo>
                    <a:pt x="185" y="3"/>
                  </a:lnTo>
                  <a:lnTo>
                    <a:pt x="185" y="3"/>
                  </a:lnTo>
                  <a:lnTo>
                    <a:pt x="185"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3"/>
                  </a:lnTo>
                  <a:lnTo>
                    <a:pt x="200" y="3"/>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5" y="2"/>
                  </a:lnTo>
                  <a:lnTo>
                    <a:pt x="206" y="2"/>
                  </a:lnTo>
                  <a:lnTo>
                    <a:pt x="206" y="2"/>
                  </a:lnTo>
                  <a:lnTo>
                    <a:pt x="206"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6" y="2"/>
                  </a:lnTo>
                  <a:lnTo>
                    <a:pt x="218" y="2"/>
                  </a:lnTo>
                  <a:lnTo>
                    <a:pt x="218" y="2"/>
                  </a:lnTo>
                  <a:lnTo>
                    <a:pt x="218" y="2"/>
                  </a:lnTo>
                  <a:lnTo>
                    <a:pt x="219" y="2"/>
                  </a:lnTo>
                  <a:lnTo>
                    <a:pt x="219" y="2"/>
                  </a:lnTo>
                  <a:lnTo>
                    <a:pt x="219" y="2"/>
                  </a:lnTo>
                  <a:lnTo>
                    <a:pt x="221" y="2"/>
                  </a:lnTo>
                  <a:lnTo>
                    <a:pt x="221" y="2"/>
                  </a:lnTo>
                  <a:lnTo>
                    <a:pt x="221" y="2"/>
                  </a:lnTo>
                  <a:lnTo>
                    <a:pt x="221" y="2"/>
                  </a:lnTo>
                  <a:lnTo>
                    <a:pt x="223" y="2"/>
                  </a:lnTo>
                  <a:lnTo>
                    <a:pt x="223" y="2"/>
                  </a:lnTo>
                  <a:lnTo>
                    <a:pt x="223" y="2"/>
                  </a:lnTo>
                  <a:lnTo>
                    <a:pt x="224" y="2"/>
                  </a:lnTo>
                  <a:lnTo>
                    <a:pt x="224" y="2"/>
                  </a:lnTo>
                  <a:lnTo>
                    <a:pt x="224" y="2"/>
                  </a:lnTo>
                  <a:lnTo>
                    <a:pt x="224" y="2"/>
                  </a:lnTo>
                  <a:lnTo>
                    <a:pt x="226" y="2"/>
                  </a:lnTo>
                  <a:lnTo>
                    <a:pt x="226" y="2"/>
                  </a:lnTo>
                  <a:lnTo>
                    <a:pt x="226" y="2"/>
                  </a:lnTo>
                  <a:lnTo>
                    <a:pt x="228" y="2"/>
                  </a:lnTo>
                  <a:lnTo>
                    <a:pt x="228" y="2"/>
                  </a:lnTo>
                  <a:lnTo>
                    <a:pt x="228" y="2"/>
                  </a:lnTo>
                  <a:lnTo>
                    <a:pt x="229" y="2"/>
                  </a:lnTo>
                  <a:lnTo>
                    <a:pt x="229" y="0"/>
                  </a:lnTo>
                  <a:lnTo>
                    <a:pt x="229" y="0"/>
                  </a:lnTo>
                  <a:lnTo>
                    <a:pt x="229" y="0"/>
                  </a:lnTo>
                  <a:lnTo>
                    <a:pt x="231" y="0"/>
                  </a:lnTo>
                  <a:lnTo>
                    <a:pt x="231" y="0"/>
                  </a:lnTo>
                  <a:lnTo>
                    <a:pt x="231" y="0"/>
                  </a:lnTo>
                  <a:lnTo>
                    <a:pt x="232"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04" name=""/>
            <p:cNvSpPr/>
            <p:nvPr/>
          </p:nvSpPr>
          <p:spPr>
            <a:xfrm>
              <a:off x="3629160" y="6164280"/>
              <a:ext cx="188640" cy="14400"/>
            </a:xfrm>
            <a:custGeom>
              <a:avLst/>
              <a:gdLst/>
              <a:ahLst/>
              <a:rect l="l" t="t" r="r" b="b"/>
              <a:pathLst>
                <a:path w="237" h="17">
                  <a:moveTo>
                    <a:pt x="237" y="0"/>
                  </a:move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2" y="0"/>
                  </a:lnTo>
                  <a:lnTo>
                    <a:pt x="231" y="0"/>
                  </a:lnTo>
                  <a:lnTo>
                    <a:pt x="231" y="0"/>
                  </a:lnTo>
                  <a:lnTo>
                    <a:pt x="231" y="0"/>
                  </a:lnTo>
                  <a:lnTo>
                    <a:pt x="229" y="0"/>
                  </a:lnTo>
                  <a:lnTo>
                    <a:pt x="229" y="0"/>
                  </a:lnTo>
                  <a:lnTo>
                    <a:pt x="229" y="0"/>
                  </a:lnTo>
                  <a:lnTo>
                    <a:pt x="229" y="2"/>
                  </a:lnTo>
                  <a:lnTo>
                    <a:pt x="228" y="2"/>
                  </a:lnTo>
                  <a:lnTo>
                    <a:pt x="228" y="2"/>
                  </a:lnTo>
                  <a:lnTo>
                    <a:pt x="228" y="2"/>
                  </a:lnTo>
                  <a:lnTo>
                    <a:pt x="226" y="2"/>
                  </a:lnTo>
                  <a:lnTo>
                    <a:pt x="226" y="2"/>
                  </a:lnTo>
                  <a:lnTo>
                    <a:pt x="226" y="2"/>
                  </a:lnTo>
                  <a:lnTo>
                    <a:pt x="224" y="2"/>
                  </a:lnTo>
                  <a:lnTo>
                    <a:pt x="224" y="2"/>
                  </a:lnTo>
                  <a:lnTo>
                    <a:pt x="224" y="2"/>
                  </a:lnTo>
                  <a:lnTo>
                    <a:pt x="224" y="2"/>
                  </a:lnTo>
                  <a:lnTo>
                    <a:pt x="223" y="2"/>
                  </a:lnTo>
                  <a:lnTo>
                    <a:pt x="223" y="2"/>
                  </a:lnTo>
                  <a:lnTo>
                    <a:pt x="223" y="2"/>
                  </a:lnTo>
                  <a:lnTo>
                    <a:pt x="221" y="2"/>
                  </a:lnTo>
                  <a:lnTo>
                    <a:pt x="221" y="2"/>
                  </a:lnTo>
                  <a:lnTo>
                    <a:pt x="221" y="2"/>
                  </a:lnTo>
                  <a:lnTo>
                    <a:pt x="221" y="2"/>
                  </a:lnTo>
                  <a:lnTo>
                    <a:pt x="219" y="2"/>
                  </a:lnTo>
                  <a:lnTo>
                    <a:pt x="219" y="2"/>
                  </a:lnTo>
                  <a:lnTo>
                    <a:pt x="219" y="2"/>
                  </a:lnTo>
                  <a:lnTo>
                    <a:pt x="218" y="2"/>
                  </a:lnTo>
                  <a:lnTo>
                    <a:pt x="218" y="2"/>
                  </a:lnTo>
                  <a:lnTo>
                    <a:pt x="218" y="2"/>
                  </a:lnTo>
                  <a:lnTo>
                    <a:pt x="216" y="2"/>
                  </a:lnTo>
                  <a:lnTo>
                    <a:pt x="216" y="2"/>
                  </a:lnTo>
                  <a:lnTo>
                    <a:pt x="216" y="2"/>
                  </a:lnTo>
                  <a:lnTo>
                    <a:pt x="216" y="2"/>
                  </a:lnTo>
                  <a:lnTo>
                    <a:pt x="215" y="2"/>
                  </a:lnTo>
                  <a:lnTo>
                    <a:pt x="215" y="2"/>
                  </a:lnTo>
                  <a:lnTo>
                    <a:pt x="215" y="2"/>
                  </a:lnTo>
                  <a:lnTo>
                    <a:pt x="213"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6" y="2"/>
                  </a:lnTo>
                  <a:lnTo>
                    <a:pt x="206" y="2"/>
                  </a:lnTo>
                  <a:lnTo>
                    <a:pt x="206" y="2"/>
                  </a:lnTo>
                  <a:lnTo>
                    <a:pt x="205" y="2"/>
                  </a:lnTo>
                  <a:lnTo>
                    <a:pt x="205" y="2"/>
                  </a:lnTo>
                  <a:lnTo>
                    <a:pt x="205" y="2"/>
                  </a:lnTo>
                  <a:lnTo>
                    <a:pt x="205" y="2"/>
                  </a:lnTo>
                  <a:lnTo>
                    <a:pt x="203" y="2"/>
                  </a:lnTo>
                  <a:lnTo>
                    <a:pt x="203" y="2"/>
                  </a:lnTo>
                  <a:lnTo>
                    <a:pt x="203" y="2"/>
                  </a:lnTo>
                  <a:lnTo>
                    <a:pt x="202" y="2"/>
                  </a:lnTo>
                  <a:lnTo>
                    <a:pt x="202" y="2"/>
                  </a:lnTo>
                  <a:lnTo>
                    <a:pt x="202" y="2"/>
                  </a:lnTo>
                  <a:lnTo>
                    <a:pt x="202" y="2"/>
                  </a:lnTo>
                  <a:lnTo>
                    <a:pt x="200" y="2"/>
                  </a:lnTo>
                  <a:lnTo>
                    <a:pt x="200" y="3"/>
                  </a:lnTo>
                  <a:lnTo>
                    <a:pt x="200" y="3"/>
                  </a:lnTo>
                  <a:lnTo>
                    <a:pt x="198" y="3"/>
                  </a:lnTo>
                  <a:lnTo>
                    <a:pt x="198" y="3"/>
                  </a:lnTo>
                  <a:lnTo>
                    <a:pt x="198" y="3"/>
                  </a:lnTo>
                  <a:lnTo>
                    <a:pt x="198" y="3"/>
                  </a:lnTo>
                  <a:lnTo>
                    <a:pt x="197" y="3"/>
                  </a:lnTo>
                  <a:lnTo>
                    <a:pt x="197" y="3"/>
                  </a:lnTo>
                  <a:lnTo>
                    <a:pt x="197" y="3"/>
                  </a:lnTo>
                  <a:lnTo>
                    <a:pt x="195" y="3"/>
                  </a:lnTo>
                  <a:lnTo>
                    <a:pt x="195" y="3"/>
                  </a:lnTo>
                  <a:lnTo>
                    <a:pt x="195" y="3"/>
                  </a:lnTo>
                  <a:lnTo>
                    <a:pt x="193" y="3"/>
                  </a:lnTo>
                  <a:lnTo>
                    <a:pt x="193" y="3"/>
                  </a:lnTo>
                  <a:lnTo>
                    <a:pt x="193" y="3"/>
                  </a:lnTo>
                  <a:lnTo>
                    <a:pt x="193"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5" y="3"/>
                  </a:lnTo>
                  <a:lnTo>
                    <a:pt x="185" y="3"/>
                  </a:lnTo>
                  <a:lnTo>
                    <a:pt x="185" y="3"/>
                  </a:lnTo>
                  <a:lnTo>
                    <a:pt x="185" y="3"/>
                  </a:lnTo>
                  <a:lnTo>
                    <a:pt x="184" y="3"/>
                  </a:lnTo>
                  <a:lnTo>
                    <a:pt x="184" y="3"/>
                  </a:lnTo>
                  <a:lnTo>
                    <a:pt x="184" y="3"/>
                  </a:lnTo>
                  <a:lnTo>
                    <a:pt x="182" y="3"/>
                  </a:lnTo>
                  <a:lnTo>
                    <a:pt x="182" y="3"/>
                  </a:lnTo>
                  <a:lnTo>
                    <a:pt x="182" y="5"/>
                  </a:lnTo>
                  <a:lnTo>
                    <a:pt x="182" y="5"/>
                  </a:lnTo>
                  <a:lnTo>
                    <a:pt x="180" y="5"/>
                  </a:lnTo>
                  <a:lnTo>
                    <a:pt x="180" y="5"/>
                  </a:lnTo>
                  <a:lnTo>
                    <a:pt x="180" y="5"/>
                  </a:lnTo>
                  <a:lnTo>
                    <a:pt x="179" y="5"/>
                  </a:lnTo>
                  <a:lnTo>
                    <a:pt x="179" y="5"/>
                  </a:lnTo>
                  <a:lnTo>
                    <a:pt x="179" y="5"/>
                  </a:lnTo>
                  <a:lnTo>
                    <a:pt x="179" y="5"/>
                  </a:lnTo>
                  <a:lnTo>
                    <a:pt x="177" y="5"/>
                  </a:lnTo>
                  <a:lnTo>
                    <a:pt x="177" y="5"/>
                  </a:lnTo>
                  <a:lnTo>
                    <a:pt x="177" y="5"/>
                  </a:lnTo>
                  <a:lnTo>
                    <a:pt x="175" y="5"/>
                  </a:lnTo>
                  <a:lnTo>
                    <a:pt x="175" y="5"/>
                  </a:lnTo>
                  <a:lnTo>
                    <a:pt x="175" y="5"/>
                  </a:lnTo>
                  <a:lnTo>
                    <a:pt x="174"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7" y="5"/>
                  </a:lnTo>
                  <a:lnTo>
                    <a:pt x="167" y="5"/>
                  </a:lnTo>
                  <a:lnTo>
                    <a:pt x="167" y="5"/>
                  </a:lnTo>
                  <a:lnTo>
                    <a:pt x="167" y="5"/>
                  </a:lnTo>
                  <a:lnTo>
                    <a:pt x="166" y="5"/>
                  </a:lnTo>
                  <a:lnTo>
                    <a:pt x="166" y="5"/>
                  </a:lnTo>
                  <a:lnTo>
                    <a:pt x="166" y="5"/>
                  </a:lnTo>
                  <a:lnTo>
                    <a:pt x="164" y="5"/>
                  </a:lnTo>
                  <a:lnTo>
                    <a:pt x="164" y="5"/>
                  </a:lnTo>
                  <a:lnTo>
                    <a:pt x="164" y="5"/>
                  </a:lnTo>
                  <a:lnTo>
                    <a:pt x="162" y="5"/>
                  </a:lnTo>
                  <a:lnTo>
                    <a:pt x="162" y="5"/>
                  </a:lnTo>
                  <a:lnTo>
                    <a:pt x="162" y="5"/>
                  </a:lnTo>
                  <a:lnTo>
                    <a:pt x="162" y="5"/>
                  </a:lnTo>
                  <a:lnTo>
                    <a:pt x="161" y="5"/>
                  </a:lnTo>
                  <a:lnTo>
                    <a:pt x="161" y="5"/>
                  </a:lnTo>
                  <a:lnTo>
                    <a:pt x="161" y="5"/>
                  </a:lnTo>
                  <a:lnTo>
                    <a:pt x="159" y="5"/>
                  </a:lnTo>
                  <a:lnTo>
                    <a:pt x="159" y="5"/>
                  </a:lnTo>
                  <a:lnTo>
                    <a:pt x="159" y="5"/>
                  </a:lnTo>
                  <a:lnTo>
                    <a:pt x="159" y="5"/>
                  </a:lnTo>
                  <a:lnTo>
                    <a:pt x="158" y="7"/>
                  </a:lnTo>
                  <a:lnTo>
                    <a:pt x="158" y="7"/>
                  </a:lnTo>
                  <a:lnTo>
                    <a:pt x="158" y="7"/>
                  </a:lnTo>
                  <a:lnTo>
                    <a:pt x="156" y="7"/>
                  </a:lnTo>
                  <a:lnTo>
                    <a:pt x="156" y="7"/>
                  </a:lnTo>
                  <a:lnTo>
                    <a:pt x="156" y="7"/>
                  </a:lnTo>
                  <a:lnTo>
                    <a:pt x="154" y="7"/>
                  </a:lnTo>
                  <a:lnTo>
                    <a:pt x="154" y="7"/>
                  </a:lnTo>
                  <a:lnTo>
                    <a:pt x="154" y="7"/>
                  </a:lnTo>
                  <a:lnTo>
                    <a:pt x="154" y="7"/>
                  </a:lnTo>
                  <a:lnTo>
                    <a:pt x="153" y="7"/>
                  </a:lnTo>
                  <a:lnTo>
                    <a:pt x="153" y="7"/>
                  </a:lnTo>
                  <a:lnTo>
                    <a:pt x="153" y="7"/>
                  </a:lnTo>
                  <a:lnTo>
                    <a:pt x="151" y="7"/>
                  </a:lnTo>
                  <a:lnTo>
                    <a:pt x="151" y="7"/>
                  </a:lnTo>
                  <a:lnTo>
                    <a:pt x="151" y="7"/>
                  </a:lnTo>
                  <a:lnTo>
                    <a:pt x="151" y="7"/>
                  </a:lnTo>
                  <a:lnTo>
                    <a:pt x="149" y="7"/>
                  </a:lnTo>
                  <a:lnTo>
                    <a:pt x="149" y="7"/>
                  </a:lnTo>
                  <a:lnTo>
                    <a:pt x="149" y="7"/>
                  </a:lnTo>
                  <a:lnTo>
                    <a:pt x="148" y="7"/>
                  </a:lnTo>
                  <a:lnTo>
                    <a:pt x="148" y="7"/>
                  </a:lnTo>
                  <a:lnTo>
                    <a:pt x="148" y="7"/>
                  </a:lnTo>
                  <a:lnTo>
                    <a:pt x="148" y="7"/>
                  </a:lnTo>
                  <a:lnTo>
                    <a:pt x="146" y="7"/>
                  </a:lnTo>
                  <a:lnTo>
                    <a:pt x="146" y="7"/>
                  </a:lnTo>
                  <a:lnTo>
                    <a:pt x="146" y="7"/>
                  </a:lnTo>
                  <a:lnTo>
                    <a:pt x="145" y="7"/>
                  </a:lnTo>
                  <a:lnTo>
                    <a:pt x="145" y="7"/>
                  </a:lnTo>
                  <a:lnTo>
                    <a:pt x="145" y="7"/>
                  </a:lnTo>
                  <a:lnTo>
                    <a:pt x="143" y="7"/>
                  </a:lnTo>
                  <a:lnTo>
                    <a:pt x="143" y="7"/>
                  </a:lnTo>
                  <a:lnTo>
                    <a:pt x="143" y="7"/>
                  </a:lnTo>
                  <a:lnTo>
                    <a:pt x="143" y="7"/>
                  </a:lnTo>
                  <a:lnTo>
                    <a:pt x="141" y="7"/>
                  </a:lnTo>
                  <a:lnTo>
                    <a:pt x="141" y="7"/>
                  </a:lnTo>
                  <a:lnTo>
                    <a:pt x="141" y="7"/>
                  </a:lnTo>
                  <a:lnTo>
                    <a:pt x="140" y="7"/>
                  </a:lnTo>
                  <a:lnTo>
                    <a:pt x="140" y="7"/>
                  </a:lnTo>
                  <a:lnTo>
                    <a:pt x="140" y="7"/>
                  </a:lnTo>
                  <a:lnTo>
                    <a:pt x="140" y="7"/>
                  </a:lnTo>
                  <a:lnTo>
                    <a:pt x="138" y="7"/>
                  </a:lnTo>
                  <a:lnTo>
                    <a:pt x="138" y="7"/>
                  </a:lnTo>
                  <a:lnTo>
                    <a:pt x="138" y="7"/>
                  </a:lnTo>
                  <a:lnTo>
                    <a:pt x="136" y="7"/>
                  </a:lnTo>
                  <a:lnTo>
                    <a:pt x="136" y="7"/>
                  </a:lnTo>
                  <a:lnTo>
                    <a:pt x="136" y="7"/>
                  </a:lnTo>
                  <a:lnTo>
                    <a:pt x="136" y="7"/>
                  </a:lnTo>
                  <a:lnTo>
                    <a:pt x="135" y="7"/>
                  </a:lnTo>
                  <a:lnTo>
                    <a:pt x="135" y="9"/>
                  </a:lnTo>
                  <a:lnTo>
                    <a:pt x="135" y="9"/>
                  </a:lnTo>
                  <a:lnTo>
                    <a:pt x="133" y="9"/>
                  </a:lnTo>
                  <a:lnTo>
                    <a:pt x="133" y="9"/>
                  </a:lnTo>
                  <a:lnTo>
                    <a:pt x="133" y="9"/>
                  </a:lnTo>
                  <a:lnTo>
                    <a:pt x="132" y="9"/>
                  </a:lnTo>
                  <a:lnTo>
                    <a:pt x="132" y="9"/>
                  </a:lnTo>
                  <a:lnTo>
                    <a:pt x="132" y="9"/>
                  </a:lnTo>
                  <a:lnTo>
                    <a:pt x="132" y="9"/>
                  </a:lnTo>
                  <a:lnTo>
                    <a:pt x="130" y="9"/>
                  </a:lnTo>
                  <a:lnTo>
                    <a:pt x="130" y="9"/>
                  </a:lnTo>
                  <a:lnTo>
                    <a:pt x="130" y="9"/>
                  </a:lnTo>
                  <a:lnTo>
                    <a:pt x="128" y="9"/>
                  </a:lnTo>
                  <a:lnTo>
                    <a:pt x="128" y="9"/>
                  </a:lnTo>
                  <a:lnTo>
                    <a:pt x="128" y="9"/>
                  </a:lnTo>
                  <a:lnTo>
                    <a:pt x="128" y="9"/>
                  </a:lnTo>
                  <a:lnTo>
                    <a:pt x="127" y="9"/>
                  </a:lnTo>
                  <a:lnTo>
                    <a:pt x="127" y="9"/>
                  </a:lnTo>
                  <a:lnTo>
                    <a:pt x="127" y="9"/>
                  </a:lnTo>
                  <a:lnTo>
                    <a:pt x="125" y="9"/>
                  </a:lnTo>
                  <a:lnTo>
                    <a:pt x="125" y="9"/>
                  </a:lnTo>
                  <a:lnTo>
                    <a:pt x="125" y="9"/>
                  </a:lnTo>
                  <a:lnTo>
                    <a:pt x="125" y="9"/>
                  </a:lnTo>
                  <a:lnTo>
                    <a:pt x="123" y="9"/>
                  </a:lnTo>
                  <a:lnTo>
                    <a:pt x="123" y="9"/>
                  </a:lnTo>
                  <a:lnTo>
                    <a:pt x="123" y="9"/>
                  </a:lnTo>
                  <a:lnTo>
                    <a:pt x="122" y="9"/>
                  </a:lnTo>
                  <a:lnTo>
                    <a:pt x="122" y="9"/>
                  </a:lnTo>
                  <a:lnTo>
                    <a:pt x="122" y="9"/>
                  </a:lnTo>
                  <a:lnTo>
                    <a:pt x="120" y="9"/>
                  </a:lnTo>
                  <a:lnTo>
                    <a:pt x="120" y="9"/>
                  </a:lnTo>
                  <a:lnTo>
                    <a:pt x="120" y="9"/>
                  </a:lnTo>
                  <a:lnTo>
                    <a:pt x="120" y="9"/>
                  </a:lnTo>
                  <a:lnTo>
                    <a:pt x="119" y="9"/>
                  </a:lnTo>
                  <a:lnTo>
                    <a:pt x="119" y="9"/>
                  </a:lnTo>
                  <a:lnTo>
                    <a:pt x="119" y="9"/>
                  </a:lnTo>
                  <a:lnTo>
                    <a:pt x="117" y="9"/>
                  </a:lnTo>
                  <a:lnTo>
                    <a:pt x="117" y="9"/>
                  </a:lnTo>
                  <a:lnTo>
                    <a:pt x="117" y="9"/>
                  </a:lnTo>
                  <a:lnTo>
                    <a:pt x="117" y="9"/>
                  </a:lnTo>
                  <a:lnTo>
                    <a:pt x="115" y="9"/>
                  </a:lnTo>
                  <a:lnTo>
                    <a:pt x="115" y="9"/>
                  </a:lnTo>
                  <a:lnTo>
                    <a:pt x="115" y="9"/>
                  </a:lnTo>
                  <a:lnTo>
                    <a:pt x="114" y="9"/>
                  </a:lnTo>
                  <a:lnTo>
                    <a:pt x="114" y="9"/>
                  </a:lnTo>
                  <a:lnTo>
                    <a:pt x="114" y="9"/>
                  </a:lnTo>
                  <a:lnTo>
                    <a:pt x="112" y="9"/>
                  </a:lnTo>
                  <a:lnTo>
                    <a:pt x="112" y="9"/>
                  </a:lnTo>
                  <a:lnTo>
                    <a:pt x="112" y="9"/>
                  </a:lnTo>
                  <a:lnTo>
                    <a:pt x="112" y="9"/>
                  </a:lnTo>
                  <a:lnTo>
                    <a:pt x="110" y="10"/>
                  </a:lnTo>
                  <a:lnTo>
                    <a:pt x="110" y="10"/>
                  </a:lnTo>
                  <a:lnTo>
                    <a:pt x="110" y="10"/>
                  </a:lnTo>
                  <a:lnTo>
                    <a:pt x="109" y="10"/>
                  </a:lnTo>
                  <a:lnTo>
                    <a:pt x="109" y="10"/>
                  </a:lnTo>
                  <a:lnTo>
                    <a:pt x="109" y="10"/>
                  </a:lnTo>
                  <a:lnTo>
                    <a:pt x="109" y="10"/>
                  </a:lnTo>
                  <a:lnTo>
                    <a:pt x="107" y="10"/>
                  </a:lnTo>
                  <a:lnTo>
                    <a:pt x="107" y="10"/>
                  </a:lnTo>
                  <a:lnTo>
                    <a:pt x="107" y="10"/>
                  </a:lnTo>
                  <a:lnTo>
                    <a:pt x="106" y="10"/>
                  </a:lnTo>
                  <a:lnTo>
                    <a:pt x="106" y="10"/>
                  </a:lnTo>
                  <a:lnTo>
                    <a:pt x="106" y="10"/>
                  </a:lnTo>
                  <a:lnTo>
                    <a:pt x="106" y="10"/>
                  </a:lnTo>
                  <a:lnTo>
                    <a:pt x="104" y="10"/>
                  </a:lnTo>
                  <a:lnTo>
                    <a:pt x="104" y="10"/>
                  </a:lnTo>
                  <a:lnTo>
                    <a:pt x="104" y="10"/>
                  </a:lnTo>
                  <a:lnTo>
                    <a:pt x="102" y="10"/>
                  </a:lnTo>
                  <a:lnTo>
                    <a:pt x="102" y="10"/>
                  </a:lnTo>
                  <a:lnTo>
                    <a:pt x="102" y="10"/>
                  </a:lnTo>
                  <a:lnTo>
                    <a:pt x="101" y="10"/>
                  </a:lnTo>
                  <a:lnTo>
                    <a:pt x="101" y="10"/>
                  </a:lnTo>
                  <a:lnTo>
                    <a:pt x="101" y="10"/>
                  </a:lnTo>
                  <a:lnTo>
                    <a:pt x="101" y="10"/>
                  </a:lnTo>
                  <a:lnTo>
                    <a:pt x="99" y="10"/>
                  </a:lnTo>
                  <a:lnTo>
                    <a:pt x="99" y="10"/>
                  </a:lnTo>
                  <a:lnTo>
                    <a:pt x="99" y="10"/>
                  </a:lnTo>
                  <a:lnTo>
                    <a:pt x="97" y="10"/>
                  </a:lnTo>
                  <a:lnTo>
                    <a:pt x="97" y="10"/>
                  </a:lnTo>
                  <a:lnTo>
                    <a:pt x="97" y="10"/>
                  </a:lnTo>
                  <a:lnTo>
                    <a:pt x="97" y="10"/>
                  </a:lnTo>
                  <a:lnTo>
                    <a:pt x="96" y="10"/>
                  </a:lnTo>
                  <a:lnTo>
                    <a:pt x="96" y="10"/>
                  </a:lnTo>
                  <a:lnTo>
                    <a:pt x="96" y="10"/>
                  </a:lnTo>
                  <a:lnTo>
                    <a:pt x="94" y="10"/>
                  </a:lnTo>
                  <a:lnTo>
                    <a:pt x="94" y="10"/>
                  </a:lnTo>
                  <a:lnTo>
                    <a:pt x="94" y="10"/>
                  </a:lnTo>
                  <a:lnTo>
                    <a:pt x="94" y="10"/>
                  </a:lnTo>
                  <a:lnTo>
                    <a:pt x="92" y="10"/>
                  </a:lnTo>
                  <a:lnTo>
                    <a:pt x="92" y="10"/>
                  </a:lnTo>
                  <a:lnTo>
                    <a:pt x="92" y="10"/>
                  </a:lnTo>
                  <a:lnTo>
                    <a:pt x="91" y="10"/>
                  </a:lnTo>
                  <a:lnTo>
                    <a:pt x="91" y="10"/>
                  </a:lnTo>
                  <a:lnTo>
                    <a:pt x="91" y="10"/>
                  </a:lnTo>
                  <a:lnTo>
                    <a:pt x="89" y="10"/>
                  </a:lnTo>
                  <a:lnTo>
                    <a:pt x="89" y="10"/>
                  </a:lnTo>
                  <a:lnTo>
                    <a:pt x="89" y="10"/>
                  </a:lnTo>
                  <a:lnTo>
                    <a:pt x="89" y="10"/>
                  </a:lnTo>
                  <a:lnTo>
                    <a:pt x="88" y="10"/>
                  </a:lnTo>
                  <a:lnTo>
                    <a:pt x="88" y="10"/>
                  </a:lnTo>
                  <a:lnTo>
                    <a:pt x="88" y="12"/>
                  </a:lnTo>
                  <a:lnTo>
                    <a:pt x="86" y="12"/>
                  </a:lnTo>
                  <a:lnTo>
                    <a:pt x="86" y="12"/>
                  </a:lnTo>
                  <a:lnTo>
                    <a:pt x="86" y="12"/>
                  </a:lnTo>
                  <a:lnTo>
                    <a:pt x="86" y="12"/>
                  </a:lnTo>
                  <a:lnTo>
                    <a:pt x="84" y="12"/>
                  </a:lnTo>
                  <a:lnTo>
                    <a:pt x="84" y="12"/>
                  </a:lnTo>
                  <a:lnTo>
                    <a:pt x="84" y="12"/>
                  </a:lnTo>
                  <a:lnTo>
                    <a:pt x="83" y="12"/>
                  </a:lnTo>
                  <a:lnTo>
                    <a:pt x="83" y="12"/>
                  </a:lnTo>
                  <a:lnTo>
                    <a:pt x="83" y="12"/>
                  </a:lnTo>
                  <a:lnTo>
                    <a:pt x="81" y="12"/>
                  </a:lnTo>
                  <a:lnTo>
                    <a:pt x="81" y="12"/>
                  </a:lnTo>
                  <a:lnTo>
                    <a:pt x="81" y="12"/>
                  </a:lnTo>
                  <a:lnTo>
                    <a:pt x="81" y="12"/>
                  </a:lnTo>
                  <a:lnTo>
                    <a:pt x="79" y="12"/>
                  </a:lnTo>
                  <a:lnTo>
                    <a:pt x="79" y="12"/>
                  </a:lnTo>
                  <a:lnTo>
                    <a:pt x="79" y="12"/>
                  </a:lnTo>
                  <a:lnTo>
                    <a:pt x="78" y="12"/>
                  </a:lnTo>
                  <a:lnTo>
                    <a:pt x="78" y="12"/>
                  </a:lnTo>
                  <a:lnTo>
                    <a:pt x="78" y="12"/>
                  </a:lnTo>
                  <a:lnTo>
                    <a:pt x="78" y="12"/>
                  </a:lnTo>
                  <a:lnTo>
                    <a:pt x="76" y="12"/>
                  </a:lnTo>
                  <a:lnTo>
                    <a:pt x="76" y="12"/>
                  </a:lnTo>
                  <a:lnTo>
                    <a:pt x="76" y="12"/>
                  </a:lnTo>
                  <a:lnTo>
                    <a:pt x="75" y="12"/>
                  </a:lnTo>
                  <a:lnTo>
                    <a:pt x="75" y="12"/>
                  </a:lnTo>
                  <a:lnTo>
                    <a:pt x="75" y="12"/>
                  </a:lnTo>
                  <a:lnTo>
                    <a:pt x="75" y="12"/>
                  </a:lnTo>
                  <a:lnTo>
                    <a:pt x="73" y="12"/>
                  </a:lnTo>
                  <a:lnTo>
                    <a:pt x="73" y="12"/>
                  </a:lnTo>
                  <a:lnTo>
                    <a:pt x="73" y="12"/>
                  </a:lnTo>
                  <a:lnTo>
                    <a:pt x="71" y="12"/>
                  </a:lnTo>
                  <a:lnTo>
                    <a:pt x="71" y="12"/>
                  </a:lnTo>
                  <a:lnTo>
                    <a:pt x="71" y="12"/>
                  </a:lnTo>
                  <a:lnTo>
                    <a:pt x="70" y="12"/>
                  </a:lnTo>
                  <a:lnTo>
                    <a:pt x="70" y="12"/>
                  </a:lnTo>
                  <a:lnTo>
                    <a:pt x="70" y="12"/>
                  </a:lnTo>
                  <a:lnTo>
                    <a:pt x="70" y="12"/>
                  </a:lnTo>
                  <a:lnTo>
                    <a:pt x="68" y="12"/>
                  </a:lnTo>
                  <a:lnTo>
                    <a:pt x="68" y="12"/>
                  </a:lnTo>
                  <a:lnTo>
                    <a:pt x="68" y="12"/>
                  </a:lnTo>
                  <a:lnTo>
                    <a:pt x="66" y="12"/>
                  </a:lnTo>
                  <a:lnTo>
                    <a:pt x="66" y="12"/>
                  </a:lnTo>
                  <a:lnTo>
                    <a:pt x="66" y="12"/>
                  </a:lnTo>
                  <a:lnTo>
                    <a:pt x="66" y="12"/>
                  </a:lnTo>
                  <a:lnTo>
                    <a:pt x="65" y="12"/>
                  </a:lnTo>
                  <a:lnTo>
                    <a:pt x="65" y="12"/>
                  </a:lnTo>
                  <a:lnTo>
                    <a:pt x="65" y="12"/>
                  </a:lnTo>
                  <a:lnTo>
                    <a:pt x="63" y="12"/>
                  </a:lnTo>
                  <a:lnTo>
                    <a:pt x="63" y="12"/>
                  </a:lnTo>
                  <a:lnTo>
                    <a:pt x="63" y="12"/>
                  </a:lnTo>
                  <a:lnTo>
                    <a:pt x="63" y="12"/>
                  </a:lnTo>
                  <a:lnTo>
                    <a:pt x="62" y="12"/>
                  </a:lnTo>
                  <a:lnTo>
                    <a:pt x="62" y="14"/>
                  </a:lnTo>
                  <a:lnTo>
                    <a:pt x="62" y="14"/>
                  </a:lnTo>
                  <a:lnTo>
                    <a:pt x="60" y="14"/>
                  </a:lnTo>
                  <a:lnTo>
                    <a:pt x="60" y="14"/>
                  </a:lnTo>
                  <a:lnTo>
                    <a:pt x="60" y="14"/>
                  </a:lnTo>
                  <a:lnTo>
                    <a:pt x="58" y="14"/>
                  </a:lnTo>
                  <a:lnTo>
                    <a:pt x="58" y="14"/>
                  </a:lnTo>
                  <a:lnTo>
                    <a:pt x="58" y="14"/>
                  </a:lnTo>
                  <a:lnTo>
                    <a:pt x="58" y="14"/>
                  </a:lnTo>
                  <a:lnTo>
                    <a:pt x="57" y="14"/>
                  </a:lnTo>
                  <a:lnTo>
                    <a:pt x="57" y="14"/>
                  </a:lnTo>
                  <a:lnTo>
                    <a:pt x="57" y="14"/>
                  </a:lnTo>
                  <a:lnTo>
                    <a:pt x="55" y="14"/>
                  </a:lnTo>
                  <a:lnTo>
                    <a:pt x="55" y="14"/>
                  </a:lnTo>
                  <a:lnTo>
                    <a:pt x="55" y="14"/>
                  </a:lnTo>
                  <a:lnTo>
                    <a:pt x="55" y="14"/>
                  </a:lnTo>
                  <a:lnTo>
                    <a:pt x="53" y="14"/>
                  </a:lnTo>
                  <a:lnTo>
                    <a:pt x="53" y="14"/>
                  </a:lnTo>
                  <a:lnTo>
                    <a:pt x="53" y="14"/>
                  </a:lnTo>
                  <a:lnTo>
                    <a:pt x="52" y="14"/>
                  </a:lnTo>
                  <a:lnTo>
                    <a:pt x="52" y="14"/>
                  </a:lnTo>
                  <a:lnTo>
                    <a:pt x="52" y="14"/>
                  </a:lnTo>
                  <a:lnTo>
                    <a:pt x="50" y="14"/>
                  </a:lnTo>
                  <a:lnTo>
                    <a:pt x="50" y="14"/>
                  </a:lnTo>
                  <a:lnTo>
                    <a:pt x="50" y="14"/>
                  </a:lnTo>
                  <a:lnTo>
                    <a:pt x="50" y="14"/>
                  </a:lnTo>
                  <a:lnTo>
                    <a:pt x="49" y="14"/>
                  </a:lnTo>
                  <a:lnTo>
                    <a:pt x="49" y="14"/>
                  </a:lnTo>
                  <a:lnTo>
                    <a:pt x="49" y="14"/>
                  </a:lnTo>
                  <a:lnTo>
                    <a:pt x="47" y="14"/>
                  </a:lnTo>
                  <a:lnTo>
                    <a:pt x="47" y="14"/>
                  </a:lnTo>
                  <a:lnTo>
                    <a:pt x="47" y="14"/>
                  </a:lnTo>
                  <a:lnTo>
                    <a:pt x="47" y="14"/>
                  </a:lnTo>
                  <a:lnTo>
                    <a:pt x="45" y="14"/>
                  </a:lnTo>
                  <a:lnTo>
                    <a:pt x="45" y="14"/>
                  </a:lnTo>
                  <a:lnTo>
                    <a:pt x="45" y="14"/>
                  </a:lnTo>
                  <a:lnTo>
                    <a:pt x="44" y="14"/>
                  </a:lnTo>
                  <a:lnTo>
                    <a:pt x="44" y="14"/>
                  </a:lnTo>
                  <a:lnTo>
                    <a:pt x="44" y="14"/>
                  </a:lnTo>
                  <a:lnTo>
                    <a:pt x="44" y="14"/>
                  </a:lnTo>
                  <a:lnTo>
                    <a:pt x="42" y="14"/>
                  </a:lnTo>
                  <a:lnTo>
                    <a:pt x="42" y="14"/>
                  </a:lnTo>
                  <a:lnTo>
                    <a:pt x="42" y="14"/>
                  </a:lnTo>
                  <a:lnTo>
                    <a:pt x="40" y="14"/>
                  </a:lnTo>
                  <a:lnTo>
                    <a:pt x="40" y="14"/>
                  </a:lnTo>
                  <a:lnTo>
                    <a:pt x="40" y="14"/>
                  </a:lnTo>
                  <a:lnTo>
                    <a:pt x="39" y="14"/>
                  </a:lnTo>
                  <a:lnTo>
                    <a:pt x="39" y="14"/>
                  </a:lnTo>
                  <a:lnTo>
                    <a:pt x="39" y="14"/>
                  </a:lnTo>
                  <a:lnTo>
                    <a:pt x="39" y="14"/>
                  </a:lnTo>
                  <a:lnTo>
                    <a:pt x="37" y="14"/>
                  </a:lnTo>
                  <a:lnTo>
                    <a:pt x="37" y="14"/>
                  </a:lnTo>
                  <a:lnTo>
                    <a:pt x="37" y="14"/>
                  </a:lnTo>
                  <a:lnTo>
                    <a:pt x="36" y="14"/>
                  </a:lnTo>
                  <a:lnTo>
                    <a:pt x="36" y="14"/>
                  </a:lnTo>
                  <a:lnTo>
                    <a:pt x="36" y="14"/>
                  </a:lnTo>
                  <a:lnTo>
                    <a:pt x="36" y="14"/>
                  </a:lnTo>
                  <a:lnTo>
                    <a:pt x="34" y="14"/>
                  </a:lnTo>
                  <a:lnTo>
                    <a:pt x="34" y="14"/>
                  </a:lnTo>
                  <a:lnTo>
                    <a:pt x="34" y="14"/>
                  </a:lnTo>
                  <a:lnTo>
                    <a:pt x="32" y="14"/>
                  </a:lnTo>
                  <a:lnTo>
                    <a:pt x="32" y="14"/>
                  </a:lnTo>
                  <a:lnTo>
                    <a:pt x="32" y="14"/>
                  </a:lnTo>
                  <a:lnTo>
                    <a:pt x="32" y="14"/>
                  </a:lnTo>
                  <a:lnTo>
                    <a:pt x="31" y="14"/>
                  </a:lnTo>
                  <a:lnTo>
                    <a:pt x="31" y="14"/>
                  </a:lnTo>
                  <a:lnTo>
                    <a:pt x="31" y="14"/>
                  </a:lnTo>
                  <a:lnTo>
                    <a:pt x="29" y="14"/>
                  </a:lnTo>
                  <a:lnTo>
                    <a:pt x="29" y="14"/>
                  </a:lnTo>
                  <a:lnTo>
                    <a:pt x="29" y="14"/>
                  </a:lnTo>
                  <a:lnTo>
                    <a:pt x="27" y="14"/>
                  </a:lnTo>
                  <a:lnTo>
                    <a:pt x="27" y="14"/>
                  </a:lnTo>
                  <a:lnTo>
                    <a:pt x="27" y="14"/>
                  </a:lnTo>
                  <a:lnTo>
                    <a:pt x="27" y="14"/>
                  </a:lnTo>
                  <a:lnTo>
                    <a:pt x="26" y="14"/>
                  </a:lnTo>
                  <a:lnTo>
                    <a:pt x="26" y="14"/>
                  </a:lnTo>
                  <a:lnTo>
                    <a:pt x="26" y="14"/>
                  </a:lnTo>
                  <a:lnTo>
                    <a:pt x="24" y="14"/>
                  </a:lnTo>
                  <a:lnTo>
                    <a:pt x="24" y="14"/>
                  </a:lnTo>
                  <a:lnTo>
                    <a:pt x="24" y="14"/>
                  </a:lnTo>
                  <a:lnTo>
                    <a:pt x="24" y="16"/>
                  </a:lnTo>
                  <a:lnTo>
                    <a:pt x="23" y="16"/>
                  </a:lnTo>
                  <a:lnTo>
                    <a:pt x="23" y="16"/>
                  </a:lnTo>
                  <a:lnTo>
                    <a:pt x="23" y="16"/>
                  </a:lnTo>
                  <a:lnTo>
                    <a:pt x="21" y="16"/>
                  </a:lnTo>
                  <a:lnTo>
                    <a:pt x="21" y="16"/>
                  </a:lnTo>
                  <a:lnTo>
                    <a:pt x="21" y="16"/>
                  </a:lnTo>
                  <a:lnTo>
                    <a:pt x="19" y="16"/>
                  </a:lnTo>
                  <a:lnTo>
                    <a:pt x="19" y="16"/>
                  </a:lnTo>
                  <a:lnTo>
                    <a:pt x="19" y="16"/>
                  </a:lnTo>
                  <a:lnTo>
                    <a:pt x="19" y="16"/>
                  </a:lnTo>
                  <a:lnTo>
                    <a:pt x="18" y="16"/>
                  </a:lnTo>
                  <a:lnTo>
                    <a:pt x="18" y="16"/>
                  </a:lnTo>
                  <a:lnTo>
                    <a:pt x="18" y="16"/>
                  </a:lnTo>
                  <a:lnTo>
                    <a:pt x="16" y="16"/>
                  </a:lnTo>
                  <a:lnTo>
                    <a:pt x="16" y="16"/>
                  </a:lnTo>
                  <a:lnTo>
                    <a:pt x="16" y="16"/>
                  </a:lnTo>
                  <a:lnTo>
                    <a:pt x="16" y="16"/>
                  </a:lnTo>
                  <a:lnTo>
                    <a:pt x="14" y="16"/>
                  </a:lnTo>
                  <a:lnTo>
                    <a:pt x="14" y="16"/>
                  </a:lnTo>
                  <a:lnTo>
                    <a:pt x="14" y="16"/>
                  </a:lnTo>
                  <a:lnTo>
                    <a:pt x="13" y="16"/>
                  </a:lnTo>
                  <a:lnTo>
                    <a:pt x="13" y="16"/>
                  </a:lnTo>
                  <a:lnTo>
                    <a:pt x="13" y="16"/>
                  </a:lnTo>
                  <a:lnTo>
                    <a:pt x="13" y="16"/>
                  </a:lnTo>
                  <a:lnTo>
                    <a:pt x="11" y="16"/>
                  </a:lnTo>
                  <a:lnTo>
                    <a:pt x="11" y="16"/>
                  </a:lnTo>
                  <a:lnTo>
                    <a:pt x="11" y="16"/>
                  </a:lnTo>
                  <a:lnTo>
                    <a:pt x="9" y="16"/>
                  </a:lnTo>
                  <a:lnTo>
                    <a:pt x="9" y="16"/>
                  </a:lnTo>
                  <a:lnTo>
                    <a:pt x="9" y="16"/>
                  </a:lnTo>
                  <a:lnTo>
                    <a:pt x="8" y="16"/>
                  </a:lnTo>
                  <a:lnTo>
                    <a:pt x="8" y="16"/>
                  </a:lnTo>
                  <a:lnTo>
                    <a:pt x="8" y="16"/>
                  </a:lnTo>
                  <a:lnTo>
                    <a:pt x="8" y="16"/>
                  </a:lnTo>
                  <a:lnTo>
                    <a:pt x="6" y="16"/>
                  </a:lnTo>
                  <a:lnTo>
                    <a:pt x="6" y="16"/>
                  </a:lnTo>
                  <a:lnTo>
                    <a:pt x="6" y="16"/>
                  </a:lnTo>
                  <a:lnTo>
                    <a:pt x="5" y="16"/>
                  </a:lnTo>
                  <a:lnTo>
                    <a:pt x="5" y="16"/>
                  </a:lnTo>
                  <a:lnTo>
                    <a:pt x="5" y="16"/>
                  </a:lnTo>
                  <a:lnTo>
                    <a:pt x="5" y="17"/>
                  </a:lnTo>
                  <a:lnTo>
                    <a:pt x="3" y="17"/>
                  </a:lnTo>
                  <a:lnTo>
                    <a:pt x="3" y="17"/>
                  </a:lnTo>
                  <a:lnTo>
                    <a:pt x="3" y="17"/>
                  </a:lnTo>
                  <a:lnTo>
                    <a:pt x="1" y="17"/>
                  </a:lnTo>
                  <a:lnTo>
                    <a:pt x="1" y="17"/>
                  </a:lnTo>
                  <a:lnTo>
                    <a:pt x="1" y="17"/>
                  </a:lnTo>
                  <a:lnTo>
                    <a:pt x="1" y="17"/>
                  </a:lnTo>
                  <a:lnTo>
                    <a:pt x="0" y="17"/>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05" name=""/>
            <p:cNvSpPr/>
            <p:nvPr/>
          </p:nvSpPr>
          <p:spPr>
            <a:xfrm>
              <a:off x="3817800" y="6148440"/>
              <a:ext cx="189000" cy="387360"/>
            </a:xfrm>
            <a:custGeom>
              <a:avLst/>
              <a:gdLst/>
              <a:ahLst/>
              <a:rect l="l" t="t" r="r" b="b"/>
              <a:pathLst>
                <a:path w="238" h="487">
                  <a:moveTo>
                    <a:pt x="0" y="487"/>
                  </a:moveTo>
                  <a:lnTo>
                    <a:pt x="0" y="19"/>
                  </a:lnTo>
                  <a:lnTo>
                    <a:pt x="0" y="19"/>
                  </a:lnTo>
                  <a:lnTo>
                    <a:pt x="2" y="19"/>
                  </a:lnTo>
                  <a:lnTo>
                    <a:pt x="2" y="19"/>
                  </a:lnTo>
                  <a:lnTo>
                    <a:pt x="2" y="19"/>
                  </a:lnTo>
                  <a:lnTo>
                    <a:pt x="4" y="19"/>
                  </a:lnTo>
                  <a:lnTo>
                    <a:pt x="4" y="19"/>
                  </a:lnTo>
                  <a:lnTo>
                    <a:pt x="4" y="19"/>
                  </a:lnTo>
                  <a:lnTo>
                    <a:pt x="4" y="19"/>
                  </a:lnTo>
                  <a:lnTo>
                    <a:pt x="5" y="19"/>
                  </a:lnTo>
                  <a:lnTo>
                    <a:pt x="5" y="19"/>
                  </a:lnTo>
                  <a:lnTo>
                    <a:pt x="5" y="19"/>
                  </a:lnTo>
                  <a:lnTo>
                    <a:pt x="7" y="19"/>
                  </a:lnTo>
                  <a:lnTo>
                    <a:pt x="7" y="19"/>
                  </a:lnTo>
                  <a:lnTo>
                    <a:pt x="7" y="19"/>
                  </a:lnTo>
                  <a:lnTo>
                    <a:pt x="7" y="19"/>
                  </a:lnTo>
                  <a:lnTo>
                    <a:pt x="8" y="19"/>
                  </a:lnTo>
                  <a:lnTo>
                    <a:pt x="8" y="19"/>
                  </a:lnTo>
                  <a:lnTo>
                    <a:pt x="8" y="19"/>
                  </a:lnTo>
                  <a:lnTo>
                    <a:pt x="10" y="19"/>
                  </a:lnTo>
                  <a:lnTo>
                    <a:pt x="10" y="19"/>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7"/>
                  </a:lnTo>
                  <a:lnTo>
                    <a:pt x="18" y="17"/>
                  </a:lnTo>
                  <a:lnTo>
                    <a:pt x="18" y="17"/>
                  </a:lnTo>
                  <a:lnTo>
                    <a:pt x="18" y="17"/>
                  </a:lnTo>
                  <a:lnTo>
                    <a:pt x="18" y="17"/>
                  </a:lnTo>
                  <a:lnTo>
                    <a:pt x="20" y="17"/>
                  </a:lnTo>
                  <a:lnTo>
                    <a:pt x="20" y="17"/>
                  </a:lnTo>
                  <a:lnTo>
                    <a:pt x="20" y="17"/>
                  </a:lnTo>
                  <a:lnTo>
                    <a:pt x="21" y="17"/>
                  </a:lnTo>
                  <a:lnTo>
                    <a:pt x="21" y="17"/>
                  </a:lnTo>
                  <a:lnTo>
                    <a:pt x="21"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7"/>
                  </a:lnTo>
                  <a:lnTo>
                    <a:pt x="30" y="17"/>
                  </a:lnTo>
                  <a:lnTo>
                    <a:pt x="30" y="17"/>
                  </a:lnTo>
                  <a:lnTo>
                    <a:pt x="31" y="17"/>
                  </a:lnTo>
                  <a:lnTo>
                    <a:pt x="31" y="17"/>
                  </a:lnTo>
                  <a:lnTo>
                    <a:pt x="31" y="17"/>
                  </a:lnTo>
                  <a:lnTo>
                    <a:pt x="33" y="17"/>
                  </a:lnTo>
                  <a:lnTo>
                    <a:pt x="33" y="17"/>
                  </a:lnTo>
                  <a:lnTo>
                    <a:pt x="33" y="17"/>
                  </a:lnTo>
                  <a:lnTo>
                    <a:pt x="35" y="17"/>
                  </a:lnTo>
                  <a:lnTo>
                    <a:pt x="35" y="17"/>
                  </a:lnTo>
                  <a:lnTo>
                    <a:pt x="35" y="17"/>
                  </a:lnTo>
                  <a:lnTo>
                    <a:pt x="35"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2" y="15"/>
                  </a:lnTo>
                  <a:lnTo>
                    <a:pt x="52" y="15"/>
                  </a:lnTo>
                  <a:lnTo>
                    <a:pt x="52" y="15"/>
                  </a:lnTo>
                  <a:lnTo>
                    <a:pt x="54"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1" y="15"/>
                  </a:lnTo>
                  <a:lnTo>
                    <a:pt x="61" y="15"/>
                  </a:lnTo>
                  <a:lnTo>
                    <a:pt x="61" y="15"/>
                  </a:lnTo>
                  <a:lnTo>
                    <a:pt x="61" y="15"/>
                  </a:lnTo>
                  <a:lnTo>
                    <a:pt x="62" y="15"/>
                  </a:lnTo>
                  <a:lnTo>
                    <a:pt x="62" y="15"/>
                  </a:lnTo>
                  <a:lnTo>
                    <a:pt x="62" y="15"/>
                  </a:lnTo>
                  <a:lnTo>
                    <a:pt x="64" y="15"/>
                  </a:lnTo>
                  <a:lnTo>
                    <a:pt x="64" y="15"/>
                  </a:lnTo>
                  <a:lnTo>
                    <a:pt x="64" y="15"/>
                  </a:lnTo>
                  <a:lnTo>
                    <a:pt x="65" y="15"/>
                  </a:lnTo>
                  <a:lnTo>
                    <a:pt x="65" y="15"/>
                  </a:lnTo>
                  <a:lnTo>
                    <a:pt x="65" y="15"/>
                  </a:lnTo>
                  <a:lnTo>
                    <a:pt x="65" y="15"/>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4" y="14"/>
                  </a:lnTo>
                  <a:lnTo>
                    <a:pt x="74" y="14"/>
                  </a:lnTo>
                  <a:lnTo>
                    <a:pt x="74"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0" y="14"/>
                  </a:lnTo>
                  <a:lnTo>
                    <a:pt x="82" y="14"/>
                  </a:lnTo>
                  <a:lnTo>
                    <a:pt x="82" y="14"/>
                  </a:lnTo>
                  <a:lnTo>
                    <a:pt x="82" y="14"/>
                  </a:lnTo>
                  <a:lnTo>
                    <a:pt x="83" y="14"/>
                  </a:lnTo>
                  <a:lnTo>
                    <a:pt x="83" y="14"/>
                  </a:lnTo>
                  <a:lnTo>
                    <a:pt x="83" y="14"/>
                  </a:lnTo>
                  <a:lnTo>
                    <a:pt x="83" y="14"/>
                  </a:lnTo>
                  <a:lnTo>
                    <a:pt x="85" y="14"/>
                  </a:lnTo>
                  <a:lnTo>
                    <a:pt x="85" y="14"/>
                  </a:lnTo>
                  <a:lnTo>
                    <a:pt x="85" y="14"/>
                  </a:lnTo>
                  <a:lnTo>
                    <a:pt x="87" y="14"/>
                  </a:lnTo>
                  <a:lnTo>
                    <a:pt x="87" y="14"/>
                  </a:lnTo>
                  <a:lnTo>
                    <a:pt x="87" y="14"/>
                  </a:lnTo>
                  <a:lnTo>
                    <a:pt x="88" y="14"/>
                  </a:lnTo>
                  <a:lnTo>
                    <a:pt x="88" y="14"/>
                  </a:lnTo>
                  <a:lnTo>
                    <a:pt x="88" y="14"/>
                  </a:lnTo>
                  <a:lnTo>
                    <a:pt x="88" y="14"/>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100" y="12"/>
                  </a:lnTo>
                  <a:lnTo>
                    <a:pt x="100" y="12"/>
                  </a:lnTo>
                  <a:lnTo>
                    <a:pt x="100" y="12"/>
                  </a:lnTo>
                  <a:lnTo>
                    <a:pt x="100" y="12"/>
                  </a:lnTo>
                  <a:lnTo>
                    <a:pt x="101" y="12"/>
                  </a:lnTo>
                  <a:lnTo>
                    <a:pt x="101" y="12"/>
                  </a:lnTo>
                  <a:lnTo>
                    <a:pt x="101" y="12"/>
                  </a:lnTo>
                  <a:lnTo>
                    <a:pt x="103" y="12"/>
                  </a:lnTo>
                  <a:lnTo>
                    <a:pt x="103" y="12"/>
                  </a:lnTo>
                  <a:lnTo>
                    <a:pt x="103" y="12"/>
                  </a:lnTo>
                  <a:lnTo>
                    <a:pt x="103" y="12"/>
                  </a:lnTo>
                  <a:lnTo>
                    <a:pt x="105" y="12"/>
                  </a:lnTo>
                  <a:lnTo>
                    <a:pt x="105" y="12"/>
                  </a:lnTo>
                  <a:lnTo>
                    <a:pt x="105" y="12"/>
                  </a:lnTo>
                  <a:lnTo>
                    <a:pt x="106" y="12"/>
                  </a:lnTo>
                  <a:lnTo>
                    <a:pt x="106" y="12"/>
                  </a:lnTo>
                  <a:lnTo>
                    <a:pt x="106" y="12"/>
                  </a:lnTo>
                  <a:lnTo>
                    <a:pt x="108" y="12"/>
                  </a:lnTo>
                  <a:lnTo>
                    <a:pt x="108" y="12"/>
                  </a:lnTo>
                  <a:lnTo>
                    <a:pt x="108" y="12"/>
                  </a:lnTo>
                  <a:lnTo>
                    <a:pt x="108" y="12"/>
                  </a:lnTo>
                  <a:lnTo>
                    <a:pt x="109" y="12"/>
                  </a:lnTo>
                  <a:lnTo>
                    <a:pt x="109" y="12"/>
                  </a:lnTo>
                  <a:lnTo>
                    <a:pt x="109" y="12"/>
                  </a:lnTo>
                  <a:lnTo>
                    <a:pt x="111" y="12"/>
                  </a:lnTo>
                  <a:lnTo>
                    <a:pt x="111" y="12"/>
                  </a:lnTo>
                  <a:lnTo>
                    <a:pt x="111" y="12"/>
                  </a:lnTo>
                  <a:lnTo>
                    <a:pt x="111" y="12"/>
                  </a:lnTo>
                  <a:lnTo>
                    <a:pt x="113" y="12"/>
                  </a:lnTo>
                  <a:lnTo>
                    <a:pt x="113" y="12"/>
                  </a:lnTo>
                  <a:lnTo>
                    <a:pt x="113" y="12"/>
                  </a:lnTo>
                  <a:lnTo>
                    <a:pt x="114" y="12"/>
                  </a:lnTo>
                  <a:lnTo>
                    <a:pt x="114" y="10"/>
                  </a:lnTo>
                  <a:lnTo>
                    <a:pt x="114" y="10"/>
                  </a:lnTo>
                  <a:lnTo>
                    <a:pt x="114" y="10"/>
                  </a:lnTo>
                  <a:lnTo>
                    <a:pt x="116" y="10"/>
                  </a:lnTo>
                  <a:lnTo>
                    <a:pt x="116" y="10"/>
                  </a:lnTo>
                  <a:lnTo>
                    <a:pt x="116" y="10"/>
                  </a:lnTo>
                  <a:lnTo>
                    <a:pt x="118" y="10"/>
                  </a:lnTo>
                  <a:lnTo>
                    <a:pt x="118" y="10"/>
                  </a:lnTo>
                  <a:lnTo>
                    <a:pt x="118" y="10"/>
                  </a:lnTo>
                  <a:lnTo>
                    <a:pt x="119" y="10"/>
                  </a:lnTo>
                  <a:lnTo>
                    <a:pt x="119" y="10"/>
                  </a:lnTo>
                  <a:lnTo>
                    <a:pt x="119" y="10"/>
                  </a:lnTo>
                  <a:lnTo>
                    <a:pt x="119" y="10"/>
                  </a:lnTo>
                  <a:lnTo>
                    <a:pt x="121" y="10"/>
                  </a:lnTo>
                  <a:lnTo>
                    <a:pt x="121" y="10"/>
                  </a:lnTo>
                  <a:lnTo>
                    <a:pt x="121" y="10"/>
                  </a:lnTo>
                  <a:lnTo>
                    <a:pt x="122" y="10"/>
                  </a:lnTo>
                  <a:lnTo>
                    <a:pt x="122" y="10"/>
                  </a:lnTo>
                  <a:lnTo>
                    <a:pt x="122" y="10"/>
                  </a:lnTo>
                  <a:lnTo>
                    <a:pt x="122" y="10"/>
                  </a:lnTo>
                  <a:lnTo>
                    <a:pt x="124" y="10"/>
                  </a:lnTo>
                  <a:lnTo>
                    <a:pt x="124" y="10"/>
                  </a:lnTo>
                  <a:lnTo>
                    <a:pt x="124" y="10"/>
                  </a:lnTo>
                  <a:lnTo>
                    <a:pt x="126" y="10"/>
                  </a:lnTo>
                  <a:lnTo>
                    <a:pt x="126" y="10"/>
                  </a:lnTo>
                  <a:lnTo>
                    <a:pt x="126" y="10"/>
                  </a:lnTo>
                  <a:lnTo>
                    <a:pt x="127" y="10"/>
                  </a:lnTo>
                  <a:lnTo>
                    <a:pt x="127" y="10"/>
                  </a:lnTo>
                  <a:lnTo>
                    <a:pt x="127" y="10"/>
                  </a:lnTo>
                  <a:lnTo>
                    <a:pt x="127" y="10"/>
                  </a:lnTo>
                  <a:lnTo>
                    <a:pt x="129" y="10"/>
                  </a:lnTo>
                  <a:lnTo>
                    <a:pt x="129" y="10"/>
                  </a:lnTo>
                  <a:lnTo>
                    <a:pt x="129" y="10"/>
                  </a:lnTo>
                  <a:lnTo>
                    <a:pt x="131" y="10"/>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2" y="9"/>
                  </a:lnTo>
                  <a:lnTo>
                    <a:pt x="144" y="9"/>
                  </a:lnTo>
                  <a:lnTo>
                    <a:pt x="144" y="9"/>
                  </a:lnTo>
                  <a:lnTo>
                    <a:pt x="144" y="9"/>
                  </a:lnTo>
                  <a:lnTo>
                    <a:pt x="145" y="9"/>
                  </a:lnTo>
                  <a:lnTo>
                    <a:pt x="145" y="9"/>
                  </a:lnTo>
                  <a:lnTo>
                    <a:pt x="145" y="9"/>
                  </a:lnTo>
                  <a:lnTo>
                    <a:pt x="145" y="9"/>
                  </a:lnTo>
                  <a:lnTo>
                    <a:pt x="147" y="9"/>
                  </a:lnTo>
                  <a:lnTo>
                    <a:pt x="147" y="9"/>
                  </a:lnTo>
                  <a:lnTo>
                    <a:pt x="147" y="9"/>
                  </a:lnTo>
                  <a:lnTo>
                    <a:pt x="148" y="9"/>
                  </a:lnTo>
                  <a:lnTo>
                    <a:pt x="148" y="9"/>
                  </a:lnTo>
                  <a:lnTo>
                    <a:pt x="148" y="9"/>
                  </a:lnTo>
                  <a:lnTo>
                    <a:pt x="150" y="9"/>
                  </a:lnTo>
                  <a:lnTo>
                    <a:pt x="150" y="9"/>
                  </a:lnTo>
                  <a:lnTo>
                    <a:pt x="150" y="9"/>
                  </a:lnTo>
                  <a:lnTo>
                    <a:pt x="150" y="9"/>
                  </a:lnTo>
                  <a:lnTo>
                    <a:pt x="152" y="9"/>
                  </a:lnTo>
                  <a:lnTo>
                    <a:pt x="152" y="9"/>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7"/>
                  </a:lnTo>
                  <a:lnTo>
                    <a:pt x="163" y="7"/>
                  </a:lnTo>
                  <a:lnTo>
                    <a:pt x="165" y="7"/>
                  </a:lnTo>
                  <a:lnTo>
                    <a:pt x="165" y="7"/>
                  </a:lnTo>
                  <a:lnTo>
                    <a:pt x="165" y="7"/>
                  </a:lnTo>
                  <a:lnTo>
                    <a:pt x="165" y="7"/>
                  </a:lnTo>
                  <a:lnTo>
                    <a:pt x="166" y="7"/>
                  </a:lnTo>
                  <a:lnTo>
                    <a:pt x="166" y="7"/>
                  </a:lnTo>
                  <a:lnTo>
                    <a:pt x="166" y="7"/>
                  </a:lnTo>
                  <a:lnTo>
                    <a:pt x="168" y="7"/>
                  </a:lnTo>
                  <a:lnTo>
                    <a:pt x="168" y="7"/>
                  </a:lnTo>
                  <a:lnTo>
                    <a:pt x="168" y="7"/>
                  </a:lnTo>
                  <a:lnTo>
                    <a:pt x="170" y="7"/>
                  </a:lnTo>
                  <a:lnTo>
                    <a:pt x="170" y="5"/>
                  </a:lnTo>
                  <a:lnTo>
                    <a:pt x="170" y="5"/>
                  </a:lnTo>
                  <a:lnTo>
                    <a:pt x="170"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5"/>
                  </a:lnTo>
                  <a:lnTo>
                    <a:pt x="186" y="5"/>
                  </a:lnTo>
                  <a:lnTo>
                    <a:pt x="186" y="5"/>
                  </a:lnTo>
                  <a:lnTo>
                    <a:pt x="188" y="5"/>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201" y="3"/>
                  </a:lnTo>
                  <a:lnTo>
                    <a:pt x="201" y="3"/>
                  </a:lnTo>
                  <a:lnTo>
                    <a:pt x="201" y="3"/>
                  </a:lnTo>
                  <a:lnTo>
                    <a:pt x="201" y="3"/>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487"/>
                  </a:lnTo>
                  <a:lnTo>
                    <a:pt x="238" y="487"/>
                  </a:lnTo>
                  <a:lnTo>
                    <a:pt x="236" y="487"/>
                  </a:lnTo>
                  <a:lnTo>
                    <a:pt x="236" y="487"/>
                  </a:lnTo>
                  <a:lnTo>
                    <a:pt x="236" y="487"/>
                  </a:lnTo>
                  <a:lnTo>
                    <a:pt x="235" y="487"/>
                  </a:lnTo>
                  <a:lnTo>
                    <a:pt x="235" y="487"/>
                  </a:lnTo>
                  <a:lnTo>
                    <a:pt x="235" y="487"/>
                  </a:lnTo>
                  <a:lnTo>
                    <a:pt x="235" y="487"/>
                  </a:lnTo>
                  <a:lnTo>
                    <a:pt x="233" y="487"/>
                  </a:lnTo>
                  <a:lnTo>
                    <a:pt x="233" y="487"/>
                  </a:lnTo>
                  <a:lnTo>
                    <a:pt x="233" y="487"/>
                  </a:lnTo>
                  <a:lnTo>
                    <a:pt x="231" y="487"/>
                  </a:lnTo>
                  <a:lnTo>
                    <a:pt x="231" y="487"/>
                  </a:lnTo>
                  <a:lnTo>
                    <a:pt x="231" y="487"/>
                  </a:lnTo>
                  <a:lnTo>
                    <a:pt x="231" y="487"/>
                  </a:lnTo>
                  <a:lnTo>
                    <a:pt x="230" y="487"/>
                  </a:lnTo>
                  <a:lnTo>
                    <a:pt x="230" y="487"/>
                  </a:lnTo>
                  <a:lnTo>
                    <a:pt x="230" y="487"/>
                  </a:lnTo>
                  <a:lnTo>
                    <a:pt x="228" y="487"/>
                  </a:lnTo>
                  <a:lnTo>
                    <a:pt x="228" y="487"/>
                  </a:lnTo>
                  <a:lnTo>
                    <a:pt x="228" y="487"/>
                  </a:lnTo>
                  <a:lnTo>
                    <a:pt x="227" y="487"/>
                  </a:lnTo>
                  <a:lnTo>
                    <a:pt x="227" y="487"/>
                  </a:lnTo>
                  <a:lnTo>
                    <a:pt x="227" y="487"/>
                  </a:lnTo>
                  <a:lnTo>
                    <a:pt x="227" y="487"/>
                  </a:lnTo>
                  <a:lnTo>
                    <a:pt x="225" y="487"/>
                  </a:lnTo>
                  <a:lnTo>
                    <a:pt x="225" y="487"/>
                  </a:lnTo>
                  <a:lnTo>
                    <a:pt x="225" y="487"/>
                  </a:lnTo>
                  <a:lnTo>
                    <a:pt x="223" y="487"/>
                  </a:lnTo>
                  <a:lnTo>
                    <a:pt x="223" y="487"/>
                  </a:lnTo>
                  <a:lnTo>
                    <a:pt x="223" y="487"/>
                  </a:lnTo>
                  <a:lnTo>
                    <a:pt x="223" y="487"/>
                  </a:lnTo>
                  <a:lnTo>
                    <a:pt x="222" y="487"/>
                  </a:lnTo>
                  <a:lnTo>
                    <a:pt x="222" y="487"/>
                  </a:lnTo>
                  <a:lnTo>
                    <a:pt x="222" y="487"/>
                  </a:lnTo>
                  <a:lnTo>
                    <a:pt x="220" y="487"/>
                  </a:lnTo>
                  <a:lnTo>
                    <a:pt x="220" y="487"/>
                  </a:lnTo>
                  <a:lnTo>
                    <a:pt x="220" y="487"/>
                  </a:lnTo>
                  <a:lnTo>
                    <a:pt x="218" y="487"/>
                  </a:lnTo>
                  <a:lnTo>
                    <a:pt x="218" y="487"/>
                  </a:lnTo>
                  <a:lnTo>
                    <a:pt x="218" y="487"/>
                  </a:lnTo>
                  <a:lnTo>
                    <a:pt x="218" y="487"/>
                  </a:lnTo>
                  <a:lnTo>
                    <a:pt x="217" y="487"/>
                  </a:lnTo>
                  <a:lnTo>
                    <a:pt x="217" y="487"/>
                  </a:lnTo>
                  <a:lnTo>
                    <a:pt x="217" y="487"/>
                  </a:lnTo>
                  <a:lnTo>
                    <a:pt x="215" y="487"/>
                  </a:lnTo>
                  <a:lnTo>
                    <a:pt x="215" y="487"/>
                  </a:lnTo>
                  <a:lnTo>
                    <a:pt x="215" y="487"/>
                  </a:lnTo>
                  <a:lnTo>
                    <a:pt x="215" y="487"/>
                  </a:lnTo>
                  <a:lnTo>
                    <a:pt x="214" y="487"/>
                  </a:lnTo>
                  <a:lnTo>
                    <a:pt x="214" y="487"/>
                  </a:lnTo>
                  <a:lnTo>
                    <a:pt x="214" y="487"/>
                  </a:lnTo>
                  <a:lnTo>
                    <a:pt x="212" y="487"/>
                  </a:lnTo>
                  <a:lnTo>
                    <a:pt x="212" y="487"/>
                  </a:lnTo>
                  <a:lnTo>
                    <a:pt x="212" y="487"/>
                  </a:lnTo>
                  <a:lnTo>
                    <a:pt x="212" y="487"/>
                  </a:lnTo>
                  <a:lnTo>
                    <a:pt x="210" y="487"/>
                  </a:lnTo>
                  <a:lnTo>
                    <a:pt x="210" y="487"/>
                  </a:lnTo>
                  <a:lnTo>
                    <a:pt x="210" y="487"/>
                  </a:lnTo>
                  <a:lnTo>
                    <a:pt x="209" y="487"/>
                  </a:lnTo>
                  <a:lnTo>
                    <a:pt x="209" y="487"/>
                  </a:lnTo>
                  <a:lnTo>
                    <a:pt x="209" y="487"/>
                  </a:lnTo>
                  <a:lnTo>
                    <a:pt x="207" y="487"/>
                  </a:lnTo>
                  <a:lnTo>
                    <a:pt x="207" y="487"/>
                  </a:lnTo>
                  <a:lnTo>
                    <a:pt x="207" y="487"/>
                  </a:lnTo>
                  <a:lnTo>
                    <a:pt x="207" y="487"/>
                  </a:lnTo>
                  <a:lnTo>
                    <a:pt x="205" y="487"/>
                  </a:lnTo>
                  <a:lnTo>
                    <a:pt x="205" y="487"/>
                  </a:lnTo>
                  <a:lnTo>
                    <a:pt x="205" y="487"/>
                  </a:lnTo>
                  <a:lnTo>
                    <a:pt x="204" y="487"/>
                  </a:lnTo>
                  <a:lnTo>
                    <a:pt x="204" y="487"/>
                  </a:lnTo>
                  <a:lnTo>
                    <a:pt x="204" y="487"/>
                  </a:lnTo>
                  <a:lnTo>
                    <a:pt x="204" y="487"/>
                  </a:lnTo>
                  <a:lnTo>
                    <a:pt x="202" y="487"/>
                  </a:lnTo>
                  <a:lnTo>
                    <a:pt x="202" y="487"/>
                  </a:lnTo>
                  <a:lnTo>
                    <a:pt x="202" y="487"/>
                  </a:lnTo>
                  <a:lnTo>
                    <a:pt x="201" y="487"/>
                  </a:lnTo>
                  <a:lnTo>
                    <a:pt x="201" y="487"/>
                  </a:lnTo>
                  <a:lnTo>
                    <a:pt x="201" y="487"/>
                  </a:lnTo>
                  <a:lnTo>
                    <a:pt x="201" y="487"/>
                  </a:lnTo>
                  <a:lnTo>
                    <a:pt x="199" y="487"/>
                  </a:lnTo>
                  <a:lnTo>
                    <a:pt x="199" y="487"/>
                  </a:lnTo>
                  <a:lnTo>
                    <a:pt x="199" y="487"/>
                  </a:lnTo>
                  <a:lnTo>
                    <a:pt x="197" y="487"/>
                  </a:lnTo>
                  <a:lnTo>
                    <a:pt x="197" y="487"/>
                  </a:lnTo>
                  <a:lnTo>
                    <a:pt x="197" y="487"/>
                  </a:lnTo>
                  <a:lnTo>
                    <a:pt x="196" y="487"/>
                  </a:lnTo>
                  <a:lnTo>
                    <a:pt x="196" y="487"/>
                  </a:lnTo>
                  <a:lnTo>
                    <a:pt x="196" y="487"/>
                  </a:lnTo>
                  <a:lnTo>
                    <a:pt x="196" y="487"/>
                  </a:lnTo>
                  <a:lnTo>
                    <a:pt x="194" y="487"/>
                  </a:lnTo>
                  <a:lnTo>
                    <a:pt x="194" y="487"/>
                  </a:lnTo>
                  <a:lnTo>
                    <a:pt x="194" y="487"/>
                  </a:lnTo>
                  <a:lnTo>
                    <a:pt x="192" y="487"/>
                  </a:lnTo>
                  <a:lnTo>
                    <a:pt x="192" y="487"/>
                  </a:lnTo>
                  <a:lnTo>
                    <a:pt x="192" y="487"/>
                  </a:lnTo>
                  <a:lnTo>
                    <a:pt x="192" y="487"/>
                  </a:lnTo>
                  <a:lnTo>
                    <a:pt x="191" y="487"/>
                  </a:lnTo>
                  <a:lnTo>
                    <a:pt x="191" y="487"/>
                  </a:lnTo>
                  <a:lnTo>
                    <a:pt x="191" y="487"/>
                  </a:lnTo>
                  <a:lnTo>
                    <a:pt x="189" y="487"/>
                  </a:lnTo>
                  <a:lnTo>
                    <a:pt x="189" y="487"/>
                  </a:lnTo>
                  <a:lnTo>
                    <a:pt x="189" y="487"/>
                  </a:lnTo>
                  <a:lnTo>
                    <a:pt x="189" y="487"/>
                  </a:lnTo>
                  <a:lnTo>
                    <a:pt x="188" y="487"/>
                  </a:lnTo>
                  <a:lnTo>
                    <a:pt x="188" y="487"/>
                  </a:lnTo>
                  <a:lnTo>
                    <a:pt x="188" y="487"/>
                  </a:lnTo>
                  <a:lnTo>
                    <a:pt x="186" y="487"/>
                  </a:lnTo>
                  <a:lnTo>
                    <a:pt x="186" y="487"/>
                  </a:lnTo>
                  <a:lnTo>
                    <a:pt x="186" y="487"/>
                  </a:lnTo>
                  <a:lnTo>
                    <a:pt x="184" y="487"/>
                  </a:lnTo>
                  <a:lnTo>
                    <a:pt x="184" y="487"/>
                  </a:lnTo>
                  <a:lnTo>
                    <a:pt x="184" y="487"/>
                  </a:lnTo>
                  <a:lnTo>
                    <a:pt x="184" y="487"/>
                  </a:lnTo>
                  <a:lnTo>
                    <a:pt x="183" y="487"/>
                  </a:lnTo>
                  <a:lnTo>
                    <a:pt x="183" y="487"/>
                  </a:lnTo>
                  <a:lnTo>
                    <a:pt x="183" y="487"/>
                  </a:lnTo>
                  <a:lnTo>
                    <a:pt x="181" y="487"/>
                  </a:lnTo>
                  <a:lnTo>
                    <a:pt x="181" y="487"/>
                  </a:lnTo>
                  <a:lnTo>
                    <a:pt x="181" y="487"/>
                  </a:lnTo>
                  <a:lnTo>
                    <a:pt x="181" y="487"/>
                  </a:lnTo>
                  <a:lnTo>
                    <a:pt x="179" y="487"/>
                  </a:lnTo>
                  <a:lnTo>
                    <a:pt x="179" y="487"/>
                  </a:lnTo>
                  <a:lnTo>
                    <a:pt x="179" y="487"/>
                  </a:lnTo>
                  <a:lnTo>
                    <a:pt x="178" y="487"/>
                  </a:lnTo>
                  <a:lnTo>
                    <a:pt x="178" y="487"/>
                  </a:lnTo>
                  <a:lnTo>
                    <a:pt x="178" y="487"/>
                  </a:lnTo>
                  <a:lnTo>
                    <a:pt x="176" y="487"/>
                  </a:lnTo>
                  <a:lnTo>
                    <a:pt x="176" y="487"/>
                  </a:lnTo>
                  <a:lnTo>
                    <a:pt x="176" y="487"/>
                  </a:lnTo>
                  <a:lnTo>
                    <a:pt x="176" y="487"/>
                  </a:lnTo>
                  <a:lnTo>
                    <a:pt x="174" y="487"/>
                  </a:lnTo>
                  <a:lnTo>
                    <a:pt x="174" y="487"/>
                  </a:lnTo>
                  <a:lnTo>
                    <a:pt x="174" y="487"/>
                  </a:lnTo>
                  <a:lnTo>
                    <a:pt x="173" y="487"/>
                  </a:lnTo>
                  <a:lnTo>
                    <a:pt x="173" y="487"/>
                  </a:lnTo>
                  <a:lnTo>
                    <a:pt x="173" y="487"/>
                  </a:lnTo>
                  <a:lnTo>
                    <a:pt x="173" y="487"/>
                  </a:lnTo>
                  <a:lnTo>
                    <a:pt x="171" y="487"/>
                  </a:lnTo>
                  <a:lnTo>
                    <a:pt x="171" y="487"/>
                  </a:lnTo>
                  <a:lnTo>
                    <a:pt x="171" y="487"/>
                  </a:lnTo>
                  <a:lnTo>
                    <a:pt x="170" y="487"/>
                  </a:lnTo>
                  <a:lnTo>
                    <a:pt x="170" y="487"/>
                  </a:lnTo>
                  <a:lnTo>
                    <a:pt x="170" y="487"/>
                  </a:lnTo>
                  <a:lnTo>
                    <a:pt x="170" y="487"/>
                  </a:lnTo>
                  <a:lnTo>
                    <a:pt x="168" y="487"/>
                  </a:lnTo>
                  <a:lnTo>
                    <a:pt x="168" y="487"/>
                  </a:lnTo>
                  <a:lnTo>
                    <a:pt x="168" y="487"/>
                  </a:lnTo>
                  <a:lnTo>
                    <a:pt x="166" y="487"/>
                  </a:lnTo>
                  <a:lnTo>
                    <a:pt x="166" y="487"/>
                  </a:lnTo>
                  <a:lnTo>
                    <a:pt x="166" y="487"/>
                  </a:lnTo>
                  <a:lnTo>
                    <a:pt x="165" y="487"/>
                  </a:lnTo>
                  <a:lnTo>
                    <a:pt x="165" y="487"/>
                  </a:lnTo>
                  <a:lnTo>
                    <a:pt x="165" y="487"/>
                  </a:lnTo>
                  <a:lnTo>
                    <a:pt x="165" y="487"/>
                  </a:lnTo>
                  <a:lnTo>
                    <a:pt x="163" y="487"/>
                  </a:lnTo>
                  <a:lnTo>
                    <a:pt x="163" y="487"/>
                  </a:lnTo>
                  <a:lnTo>
                    <a:pt x="163" y="487"/>
                  </a:lnTo>
                  <a:lnTo>
                    <a:pt x="161" y="487"/>
                  </a:lnTo>
                  <a:lnTo>
                    <a:pt x="161" y="487"/>
                  </a:lnTo>
                  <a:lnTo>
                    <a:pt x="161" y="487"/>
                  </a:lnTo>
                  <a:lnTo>
                    <a:pt x="161" y="487"/>
                  </a:lnTo>
                  <a:lnTo>
                    <a:pt x="160" y="487"/>
                  </a:lnTo>
                  <a:lnTo>
                    <a:pt x="160" y="487"/>
                  </a:lnTo>
                  <a:lnTo>
                    <a:pt x="160" y="487"/>
                  </a:lnTo>
                  <a:lnTo>
                    <a:pt x="158" y="487"/>
                  </a:lnTo>
                  <a:lnTo>
                    <a:pt x="158" y="487"/>
                  </a:lnTo>
                  <a:lnTo>
                    <a:pt x="158" y="487"/>
                  </a:lnTo>
                  <a:lnTo>
                    <a:pt x="158" y="487"/>
                  </a:lnTo>
                  <a:lnTo>
                    <a:pt x="157" y="487"/>
                  </a:lnTo>
                  <a:lnTo>
                    <a:pt x="157" y="487"/>
                  </a:lnTo>
                  <a:lnTo>
                    <a:pt x="157" y="487"/>
                  </a:lnTo>
                  <a:lnTo>
                    <a:pt x="155" y="487"/>
                  </a:lnTo>
                  <a:lnTo>
                    <a:pt x="155" y="487"/>
                  </a:lnTo>
                  <a:lnTo>
                    <a:pt x="155" y="487"/>
                  </a:lnTo>
                  <a:lnTo>
                    <a:pt x="153" y="487"/>
                  </a:lnTo>
                  <a:lnTo>
                    <a:pt x="153" y="487"/>
                  </a:lnTo>
                  <a:lnTo>
                    <a:pt x="153" y="487"/>
                  </a:lnTo>
                  <a:lnTo>
                    <a:pt x="153" y="487"/>
                  </a:lnTo>
                  <a:lnTo>
                    <a:pt x="152" y="487"/>
                  </a:lnTo>
                  <a:lnTo>
                    <a:pt x="152" y="487"/>
                  </a:lnTo>
                  <a:lnTo>
                    <a:pt x="152" y="487"/>
                  </a:lnTo>
                  <a:lnTo>
                    <a:pt x="150" y="487"/>
                  </a:lnTo>
                  <a:lnTo>
                    <a:pt x="150" y="487"/>
                  </a:lnTo>
                  <a:lnTo>
                    <a:pt x="150" y="487"/>
                  </a:lnTo>
                  <a:lnTo>
                    <a:pt x="150" y="487"/>
                  </a:lnTo>
                  <a:lnTo>
                    <a:pt x="148" y="487"/>
                  </a:lnTo>
                  <a:lnTo>
                    <a:pt x="148" y="487"/>
                  </a:lnTo>
                  <a:lnTo>
                    <a:pt x="148" y="487"/>
                  </a:lnTo>
                  <a:lnTo>
                    <a:pt x="147" y="487"/>
                  </a:lnTo>
                  <a:lnTo>
                    <a:pt x="147" y="487"/>
                  </a:lnTo>
                  <a:lnTo>
                    <a:pt x="147" y="487"/>
                  </a:lnTo>
                  <a:lnTo>
                    <a:pt x="145" y="487"/>
                  </a:lnTo>
                  <a:lnTo>
                    <a:pt x="145" y="487"/>
                  </a:lnTo>
                  <a:lnTo>
                    <a:pt x="145" y="487"/>
                  </a:lnTo>
                  <a:lnTo>
                    <a:pt x="145" y="487"/>
                  </a:lnTo>
                  <a:lnTo>
                    <a:pt x="144" y="487"/>
                  </a:lnTo>
                  <a:lnTo>
                    <a:pt x="144" y="487"/>
                  </a:lnTo>
                  <a:lnTo>
                    <a:pt x="144" y="487"/>
                  </a:lnTo>
                  <a:lnTo>
                    <a:pt x="142" y="487"/>
                  </a:lnTo>
                  <a:lnTo>
                    <a:pt x="142" y="487"/>
                  </a:lnTo>
                  <a:lnTo>
                    <a:pt x="142" y="487"/>
                  </a:lnTo>
                  <a:lnTo>
                    <a:pt x="142" y="487"/>
                  </a:lnTo>
                  <a:lnTo>
                    <a:pt x="140" y="487"/>
                  </a:lnTo>
                  <a:lnTo>
                    <a:pt x="140" y="487"/>
                  </a:lnTo>
                  <a:lnTo>
                    <a:pt x="140" y="487"/>
                  </a:lnTo>
                  <a:lnTo>
                    <a:pt x="139" y="487"/>
                  </a:lnTo>
                  <a:lnTo>
                    <a:pt x="139" y="487"/>
                  </a:lnTo>
                  <a:lnTo>
                    <a:pt x="139" y="487"/>
                  </a:lnTo>
                  <a:lnTo>
                    <a:pt x="139" y="487"/>
                  </a:lnTo>
                  <a:lnTo>
                    <a:pt x="137" y="487"/>
                  </a:lnTo>
                  <a:lnTo>
                    <a:pt x="137" y="487"/>
                  </a:lnTo>
                  <a:lnTo>
                    <a:pt x="137" y="487"/>
                  </a:lnTo>
                  <a:lnTo>
                    <a:pt x="135" y="487"/>
                  </a:lnTo>
                  <a:lnTo>
                    <a:pt x="135" y="487"/>
                  </a:lnTo>
                  <a:lnTo>
                    <a:pt x="135" y="487"/>
                  </a:lnTo>
                  <a:lnTo>
                    <a:pt x="134" y="487"/>
                  </a:lnTo>
                  <a:lnTo>
                    <a:pt x="134" y="487"/>
                  </a:lnTo>
                  <a:lnTo>
                    <a:pt x="134" y="487"/>
                  </a:lnTo>
                  <a:lnTo>
                    <a:pt x="134" y="487"/>
                  </a:lnTo>
                  <a:lnTo>
                    <a:pt x="132" y="487"/>
                  </a:lnTo>
                  <a:lnTo>
                    <a:pt x="132" y="487"/>
                  </a:lnTo>
                  <a:lnTo>
                    <a:pt x="132" y="487"/>
                  </a:lnTo>
                  <a:lnTo>
                    <a:pt x="131" y="487"/>
                  </a:lnTo>
                  <a:lnTo>
                    <a:pt x="131" y="487"/>
                  </a:lnTo>
                  <a:lnTo>
                    <a:pt x="131" y="487"/>
                  </a:lnTo>
                  <a:lnTo>
                    <a:pt x="131" y="487"/>
                  </a:lnTo>
                  <a:lnTo>
                    <a:pt x="129" y="487"/>
                  </a:lnTo>
                  <a:lnTo>
                    <a:pt x="129" y="487"/>
                  </a:lnTo>
                  <a:lnTo>
                    <a:pt x="129" y="487"/>
                  </a:lnTo>
                  <a:lnTo>
                    <a:pt x="127" y="487"/>
                  </a:lnTo>
                  <a:lnTo>
                    <a:pt x="127" y="487"/>
                  </a:lnTo>
                  <a:lnTo>
                    <a:pt x="127" y="487"/>
                  </a:lnTo>
                  <a:lnTo>
                    <a:pt x="127" y="487"/>
                  </a:lnTo>
                  <a:lnTo>
                    <a:pt x="126" y="487"/>
                  </a:lnTo>
                  <a:lnTo>
                    <a:pt x="126" y="487"/>
                  </a:lnTo>
                  <a:lnTo>
                    <a:pt x="126" y="487"/>
                  </a:lnTo>
                  <a:lnTo>
                    <a:pt x="124" y="487"/>
                  </a:lnTo>
                  <a:lnTo>
                    <a:pt x="124" y="487"/>
                  </a:lnTo>
                  <a:lnTo>
                    <a:pt x="124" y="487"/>
                  </a:lnTo>
                  <a:lnTo>
                    <a:pt x="122" y="487"/>
                  </a:lnTo>
                  <a:lnTo>
                    <a:pt x="122" y="487"/>
                  </a:lnTo>
                  <a:lnTo>
                    <a:pt x="122" y="487"/>
                  </a:lnTo>
                  <a:lnTo>
                    <a:pt x="122" y="487"/>
                  </a:lnTo>
                  <a:lnTo>
                    <a:pt x="121" y="487"/>
                  </a:lnTo>
                  <a:lnTo>
                    <a:pt x="121" y="487"/>
                  </a:lnTo>
                  <a:lnTo>
                    <a:pt x="121" y="487"/>
                  </a:lnTo>
                  <a:lnTo>
                    <a:pt x="119" y="487"/>
                  </a:lnTo>
                  <a:lnTo>
                    <a:pt x="119" y="487"/>
                  </a:lnTo>
                  <a:lnTo>
                    <a:pt x="119" y="487"/>
                  </a:lnTo>
                  <a:lnTo>
                    <a:pt x="119" y="487"/>
                  </a:lnTo>
                  <a:lnTo>
                    <a:pt x="118" y="487"/>
                  </a:lnTo>
                  <a:lnTo>
                    <a:pt x="118" y="487"/>
                  </a:lnTo>
                  <a:lnTo>
                    <a:pt x="118" y="487"/>
                  </a:lnTo>
                  <a:lnTo>
                    <a:pt x="116" y="487"/>
                  </a:lnTo>
                  <a:lnTo>
                    <a:pt x="116" y="487"/>
                  </a:lnTo>
                  <a:lnTo>
                    <a:pt x="116" y="487"/>
                  </a:lnTo>
                  <a:lnTo>
                    <a:pt x="114" y="487"/>
                  </a:lnTo>
                  <a:lnTo>
                    <a:pt x="114" y="487"/>
                  </a:lnTo>
                  <a:lnTo>
                    <a:pt x="114" y="487"/>
                  </a:lnTo>
                  <a:lnTo>
                    <a:pt x="114" y="487"/>
                  </a:lnTo>
                  <a:lnTo>
                    <a:pt x="113" y="487"/>
                  </a:lnTo>
                  <a:lnTo>
                    <a:pt x="113" y="487"/>
                  </a:lnTo>
                  <a:lnTo>
                    <a:pt x="113" y="487"/>
                  </a:lnTo>
                  <a:lnTo>
                    <a:pt x="111" y="487"/>
                  </a:lnTo>
                  <a:lnTo>
                    <a:pt x="111" y="487"/>
                  </a:lnTo>
                  <a:lnTo>
                    <a:pt x="111" y="487"/>
                  </a:lnTo>
                  <a:lnTo>
                    <a:pt x="111" y="487"/>
                  </a:lnTo>
                  <a:lnTo>
                    <a:pt x="109" y="487"/>
                  </a:lnTo>
                  <a:lnTo>
                    <a:pt x="109" y="487"/>
                  </a:lnTo>
                  <a:lnTo>
                    <a:pt x="109" y="487"/>
                  </a:lnTo>
                  <a:lnTo>
                    <a:pt x="108" y="487"/>
                  </a:lnTo>
                  <a:lnTo>
                    <a:pt x="108" y="487"/>
                  </a:lnTo>
                  <a:lnTo>
                    <a:pt x="108" y="487"/>
                  </a:lnTo>
                  <a:lnTo>
                    <a:pt x="108" y="487"/>
                  </a:lnTo>
                  <a:lnTo>
                    <a:pt x="106" y="487"/>
                  </a:lnTo>
                  <a:lnTo>
                    <a:pt x="106" y="487"/>
                  </a:lnTo>
                  <a:lnTo>
                    <a:pt x="106" y="487"/>
                  </a:lnTo>
                  <a:lnTo>
                    <a:pt x="105" y="487"/>
                  </a:lnTo>
                  <a:lnTo>
                    <a:pt x="105" y="487"/>
                  </a:lnTo>
                  <a:lnTo>
                    <a:pt x="105" y="487"/>
                  </a:lnTo>
                  <a:lnTo>
                    <a:pt x="103" y="487"/>
                  </a:lnTo>
                  <a:lnTo>
                    <a:pt x="103" y="487"/>
                  </a:lnTo>
                  <a:lnTo>
                    <a:pt x="103" y="487"/>
                  </a:lnTo>
                  <a:lnTo>
                    <a:pt x="103" y="487"/>
                  </a:lnTo>
                  <a:lnTo>
                    <a:pt x="101" y="487"/>
                  </a:lnTo>
                  <a:lnTo>
                    <a:pt x="101" y="487"/>
                  </a:lnTo>
                  <a:lnTo>
                    <a:pt x="101" y="487"/>
                  </a:lnTo>
                  <a:lnTo>
                    <a:pt x="100" y="487"/>
                  </a:lnTo>
                  <a:lnTo>
                    <a:pt x="100" y="487"/>
                  </a:lnTo>
                  <a:lnTo>
                    <a:pt x="100" y="487"/>
                  </a:lnTo>
                  <a:lnTo>
                    <a:pt x="100" y="487"/>
                  </a:lnTo>
                  <a:lnTo>
                    <a:pt x="98" y="487"/>
                  </a:lnTo>
                  <a:lnTo>
                    <a:pt x="98" y="487"/>
                  </a:lnTo>
                  <a:lnTo>
                    <a:pt x="98" y="487"/>
                  </a:lnTo>
                  <a:lnTo>
                    <a:pt x="96" y="487"/>
                  </a:lnTo>
                  <a:lnTo>
                    <a:pt x="96" y="487"/>
                  </a:lnTo>
                  <a:lnTo>
                    <a:pt x="96" y="487"/>
                  </a:lnTo>
                  <a:lnTo>
                    <a:pt x="96" y="487"/>
                  </a:lnTo>
                  <a:lnTo>
                    <a:pt x="95" y="487"/>
                  </a:lnTo>
                  <a:lnTo>
                    <a:pt x="95" y="487"/>
                  </a:lnTo>
                  <a:lnTo>
                    <a:pt x="95" y="487"/>
                  </a:lnTo>
                  <a:lnTo>
                    <a:pt x="93" y="487"/>
                  </a:lnTo>
                  <a:lnTo>
                    <a:pt x="93" y="487"/>
                  </a:lnTo>
                  <a:lnTo>
                    <a:pt x="93" y="487"/>
                  </a:lnTo>
                  <a:lnTo>
                    <a:pt x="91" y="487"/>
                  </a:lnTo>
                  <a:lnTo>
                    <a:pt x="91" y="487"/>
                  </a:lnTo>
                  <a:lnTo>
                    <a:pt x="91" y="487"/>
                  </a:lnTo>
                  <a:lnTo>
                    <a:pt x="91" y="487"/>
                  </a:lnTo>
                  <a:lnTo>
                    <a:pt x="90" y="487"/>
                  </a:lnTo>
                  <a:lnTo>
                    <a:pt x="90" y="487"/>
                  </a:lnTo>
                  <a:lnTo>
                    <a:pt x="90" y="487"/>
                  </a:lnTo>
                  <a:lnTo>
                    <a:pt x="88" y="487"/>
                  </a:lnTo>
                  <a:lnTo>
                    <a:pt x="88" y="487"/>
                  </a:lnTo>
                  <a:lnTo>
                    <a:pt x="88" y="487"/>
                  </a:lnTo>
                  <a:lnTo>
                    <a:pt x="88" y="487"/>
                  </a:lnTo>
                  <a:lnTo>
                    <a:pt x="87" y="487"/>
                  </a:lnTo>
                  <a:lnTo>
                    <a:pt x="87" y="487"/>
                  </a:lnTo>
                  <a:lnTo>
                    <a:pt x="87" y="487"/>
                  </a:lnTo>
                  <a:lnTo>
                    <a:pt x="85" y="487"/>
                  </a:lnTo>
                  <a:lnTo>
                    <a:pt x="85" y="487"/>
                  </a:lnTo>
                  <a:lnTo>
                    <a:pt x="85" y="487"/>
                  </a:lnTo>
                  <a:lnTo>
                    <a:pt x="83" y="487"/>
                  </a:lnTo>
                  <a:lnTo>
                    <a:pt x="83" y="487"/>
                  </a:lnTo>
                  <a:lnTo>
                    <a:pt x="83" y="487"/>
                  </a:lnTo>
                  <a:lnTo>
                    <a:pt x="83" y="487"/>
                  </a:lnTo>
                  <a:lnTo>
                    <a:pt x="82" y="487"/>
                  </a:lnTo>
                  <a:lnTo>
                    <a:pt x="82" y="487"/>
                  </a:lnTo>
                  <a:lnTo>
                    <a:pt x="82" y="487"/>
                  </a:lnTo>
                  <a:lnTo>
                    <a:pt x="80" y="487"/>
                  </a:lnTo>
                  <a:lnTo>
                    <a:pt x="80" y="487"/>
                  </a:lnTo>
                  <a:lnTo>
                    <a:pt x="80" y="487"/>
                  </a:lnTo>
                  <a:lnTo>
                    <a:pt x="80" y="487"/>
                  </a:lnTo>
                  <a:lnTo>
                    <a:pt x="78" y="487"/>
                  </a:lnTo>
                  <a:lnTo>
                    <a:pt x="78" y="487"/>
                  </a:lnTo>
                  <a:lnTo>
                    <a:pt x="78" y="487"/>
                  </a:lnTo>
                  <a:lnTo>
                    <a:pt x="77" y="487"/>
                  </a:lnTo>
                  <a:lnTo>
                    <a:pt x="77" y="487"/>
                  </a:lnTo>
                  <a:lnTo>
                    <a:pt x="77" y="487"/>
                  </a:lnTo>
                  <a:lnTo>
                    <a:pt x="77" y="487"/>
                  </a:lnTo>
                  <a:lnTo>
                    <a:pt x="75" y="487"/>
                  </a:lnTo>
                  <a:lnTo>
                    <a:pt x="75" y="487"/>
                  </a:lnTo>
                  <a:lnTo>
                    <a:pt x="75" y="487"/>
                  </a:lnTo>
                  <a:lnTo>
                    <a:pt x="74" y="487"/>
                  </a:lnTo>
                  <a:lnTo>
                    <a:pt x="74" y="487"/>
                  </a:lnTo>
                  <a:lnTo>
                    <a:pt x="74" y="487"/>
                  </a:lnTo>
                  <a:lnTo>
                    <a:pt x="72" y="487"/>
                  </a:lnTo>
                  <a:lnTo>
                    <a:pt x="72" y="487"/>
                  </a:lnTo>
                  <a:lnTo>
                    <a:pt x="72" y="487"/>
                  </a:lnTo>
                  <a:lnTo>
                    <a:pt x="72" y="487"/>
                  </a:lnTo>
                  <a:lnTo>
                    <a:pt x="70" y="487"/>
                  </a:lnTo>
                  <a:lnTo>
                    <a:pt x="70" y="487"/>
                  </a:lnTo>
                  <a:lnTo>
                    <a:pt x="70" y="487"/>
                  </a:lnTo>
                  <a:lnTo>
                    <a:pt x="69" y="487"/>
                  </a:lnTo>
                  <a:lnTo>
                    <a:pt x="69" y="487"/>
                  </a:lnTo>
                  <a:lnTo>
                    <a:pt x="69" y="487"/>
                  </a:lnTo>
                  <a:lnTo>
                    <a:pt x="69" y="487"/>
                  </a:lnTo>
                  <a:lnTo>
                    <a:pt x="67" y="487"/>
                  </a:lnTo>
                  <a:lnTo>
                    <a:pt x="67" y="487"/>
                  </a:lnTo>
                  <a:lnTo>
                    <a:pt x="67" y="487"/>
                  </a:lnTo>
                  <a:lnTo>
                    <a:pt x="65" y="487"/>
                  </a:lnTo>
                  <a:lnTo>
                    <a:pt x="65" y="487"/>
                  </a:lnTo>
                  <a:lnTo>
                    <a:pt x="65" y="487"/>
                  </a:lnTo>
                  <a:lnTo>
                    <a:pt x="65" y="487"/>
                  </a:lnTo>
                  <a:lnTo>
                    <a:pt x="64" y="487"/>
                  </a:lnTo>
                  <a:lnTo>
                    <a:pt x="64" y="487"/>
                  </a:lnTo>
                  <a:lnTo>
                    <a:pt x="64" y="487"/>
                  </a:lnTo>
                  <a:lnTo>
                    <a:pt x="62" y="487"/>
                  </a:lnTo>
                  <a:lnTo>
                    <a:pt x="62" y="487"/>
                  </a:lnTo>
                  <a:lnTo>
                    <a:pt x="62" y="487"/>
                  </a:lnTo>
                  <a:lnTo>
                    <a:pt x="61" y="487"/>
                  </a:lnTo>
                  <a:lnTo>
                    <a:pt x="61" y="487"/>
                  </a:lnTo>
                  <a:lnTo>
                    <a:pt x="61" y="487"/>
                  </a:lnTo>
                  <a:lnTo>
                    <a:pt x="61" y="487"/>
                  </a:lnTo>
                  <a:lnTo>
                    <a:pt x="59" y="487"/>
                  </a:lnTo>
                  <a:lnTo>
                    <a:pt x="59" y="487"/>
                  </a:lnTo>
                  <a:lnTo>
                    <a:pt x="59" y="487"/>
                  </a:lnTo>
                  <a:lnTo>
                    <a:pt x="57" y="487"/>
                  </a:lnTo>
                  <a:lnTo>
                    <a:pt x="57" y="487"/>
                  </a:lnTo>
                  <a:lnTo>
                    <a:pt x="57" y="487"/>
                  </a:lnTo>
                  <a:lnTo>
                    <a:pt x="57" y="487"/>
                  </a:lnTo>
                  <a:lnTo>
                    <a:pt x="56" y="487"/>
                  </a:lnTo>
                  <a:lnTo>
                    <a:pt x="56" y="487"/>
                  </a:lnTo>
                  <a:lnTo>
                    <a:pt x="56" y="487"/>
                  </a:lnTo>
                  <a:lnTo>
                    <a:pt x="54" y="487"/>
                  </a:lnTo>
                  <a:lnTo>
                    <a:pt x="54" y="487"/>
                  </a:lnTo>
                  <a:lnTo>
                    <a:pt x="54" y="487"/>
                  </a:lnTo>
                  <a:lnTo>
                    <a:pt x="54" y="487"/>
                  </a:lnTo>
                  <a:lnTo>
                    <a:pt x="52" y="487"/>
                  </a:lnTo>
                  <a:lnTo>
                    <a:pt x="52" y="487"/>
                  </a:lnTo>
                  <a:lnTo>
                    <a:pt x="52" y="487"/>
                  </a:lnTo>
                  <a:lnTo>
                    <a:pt x="51" y="487"/>
                  </a:lnTo>
                  <a:lnTo>
                    <a:pt x="51" y="487"/>
                  </a:lnTo>
                  <a:lnTo>
                    <a:pt x="51" y="487"/>
                  </a:lnTo>
                  <a:lnTo>
                    <a:pt x="49" y="487"/>
                  </a:lnTo>
                  <a:lnTo>
                    <a:pt x="49" y="487"/>
                  </a:lnTo>
                  <a:lnTo>
                    <a:pt x="49" y="487"/>
                  </a:lnTo>
                  <a:lnTo>
                    <a:pt x="49" y="487"/>
                  </a:lnTo>
                  <a:lnTo>
                    <a:pt x="48" y="487"/>
                  </a:lnTo>
                  <a:lnTo>
                    <a:pt x="48" y="487"/>
                  </a:lnTo>
                  <a:lnTo>
                    <a:pt x="48" y="487"/>
                  </a:lnTo>
                  <a:lnTo>
                    <a:pt x="46" y="487"/>
                  </a:lnTo>
                  <a:lnTo>
                    <a:pt x="46" y="487"/>
                  </a:lnTo>
                  <a:lnTo>
                    <a:pt x="46" y="487"/>
                  </a:lnTo>
                  <a:lnTo>
                    <a:pt x="46" y="487"/>
                  </a:lnTo>
                  <a:lnTo>
                    <a:pt x="44" y="487"/>
                  </a:lnTo>
                  <a:lnTo>
                    <a:pt x="44" y="487"/>
                  </a:lnTo>
                  <a:lnTo>
                    <a:pt x="44" y="487"/>
                  </a:lnTo>
                  <a:lnTo>
                    <a:pt x="43" y="487"/>
                  </a:lnTo>
                  <a:lnTo>
                    <a:pt x="43" y="487"/>
                  </a:lnTo>
                  <a:lnTo>
                    <a:pt x="43" y="487"/>
                  </a:lnTo>
                  <a:lnTo>
                    <a:pt x="41" y="487"/>
                  </a:lnTo>
                  <a:lnTo>
                    <a:pt x="41" y="487"/>
                  </a:lnTo>
                  <a:lnTo>
                    <a:pt x="41" y="487"/>
                  </a:lnTo>
                  <a:lnTo>
                    <a:pt x="41" y="487"/>
                  </a:lnTo>
                  <a:lnTo>
                    <a:pt x="39" y="487"/>
                  </a:lnTo>
                  <a:lnTo>
                    <a:pt x="39" y="487"/>
                  </a:lnTo>
                  <a:lnTo>
                    <a:pt x="39" y="487"/>
                  </a:lnTo>
                  <a:lnTo>
                    <a:pt x="38" y="487"/>
                  </a:lnTo>
                  <a:lnTo>
                    <a:pt x="38" y="487"/>
                  </a:lnTo>
                  <a:lnTo>
                    <a:pt x="38" y="487"/>
                  </a:lnTo>
                  <a:lnTo>
                    <a:pt x="38" y="487"/>
                  </a:lnTo>
                  <a:lnTo>
                    <a:pt x="36" y="487"/>
                  </a:lnTo>
                  <a:lnTo>
                    <a:pt x="36" y="487"/>
                  </a:lnTo>
                  <a:lnTo>
                    <a:pt x="36" y="487"/>
                  </a:lnTo>
                  <a:lnTo>
                    <a:pt x="35" y="487"/>
                  </a:lnTo>
                  <a:lnTo>
                    <a:pt x="35" y="487"/>
                  </a:lnTo>
                  <a:lnTo>
                    <a:pt x="35" y="487"/>
                  </a:lnTo>
                  <a:lnTo>
                    <a:pt x="35" y="487"/>
                  </a:lnTo>
                  <a:lnTo>
                    <a:pt x="33" y="487"/>
                  </a:lnTo>
                  <a:lnTo>
                    <a:pt x="33" y="487"/>
                  </a:lnTo>
                  <a:lnTo>
                    <a:pt x="33" y="487"/>
                  </a:lnTo>
                  <a:lnTo>
                    <a:pt x="31" y="487"/>
                  </a:lnTo>
                  <a:lnTo>
                    <a:pt x="31" y="487"/>
                  </a:lnTo>
                  <a:lnTo>
                    <a:pt x="31" y="487"/>
                  </a:lnTo>
                  <a:lnTo>
                    <a:pt x="30" y="487"/>
                  </a:lnTo>
                  <a:lnTo>
                    <a:pt x="30" y="487"/>
                  </a:lnTo>
                  <a:lnTo>
                    <a:pt x="30" y="487"/>
                  </a:lnTo>
                  <a:lnTo>
                    <a:pt x="30" y="487"/>
                  </a:lnTo>
                  <a:lnTo>
                    <a:pt x="28" y="487"/>
                  </a:lnTo>
                  <a:lnTo>
                    <a:pt x="28" y="487"/>
                  </a:lnTo>
                  <a:lnTo>
                    <a:pt x="28" y="487"/>
                  </a:lnTo>
                  <a:lnTo>
                    <a:pt x="26" y="487"/>
                  </a:lnTo>
                  <a:lnTo>
                    <a:pt x="26" y="487"/>
                  </a:lnTo>
                  <a:lnTo>
                    <a:pt x="26" y="487"/>
                  </a:lnTo>
                  <a:lnTo>
                    <a:pt x="26" y="487"/>
                  </a:lnTo>
                  <a:lnTo>
                    <a:pt x="25" y="487"/>
                  </a:lnTo>
                  <a:lnTo>
                    <a:pt x="25" y="487"/>
                  </a:lnTo>
                  <a:lnTo>
                    <a:pt x="25" y="487"/>
                  </a:lnTo>
                  <a:lnTo>
                    <a:pt x="23" y="487"/>
                  </a:lnTo>
                  <a:lnTo>
                    <a:pt x="23" y="487"/>
                  </a:lnTo>
                  <a:lnTo>
                    <a:pt x="23" y="487"/>
                  </a:lnTo>
                  <a:lnTo>
                    <a:pt x="23" y="487"/>
                  </a:lnTo>
                  <a:lnTo>
                    <a:pt x="21" y="487"/>
                  </a:lnTo>
                  <a:lnTo>
                    <a:pt x="21" y="487"/>
                  </a:lnTo>
                  <a:lnTo>
                    <a:pt x="21" y="487"/>
                  </a:lnTo>
                  <a:lnTo>
                    <a:pt x="20" y="487"/>
                  </a:lnTo>
                  <a:lnTo>
                    <a:pt x="20" y="487"/>
                  </a:lnTo>
                  <a:lnTo>
                    <a:pt x="20" y="487"/>
                  </a:lnTo>
                  <a:lnTo>
                    <a:pt x="18" y="487"/>
                  </a:lnTo>
                  <a:lnTo>
                    <a:pt x="18" y="487"/>
                  </a:lnTo>
                  <a:lnTo>
                    <a:pt x="18" y="487"/>
                  </a:lnTo>
                  <a:lnTo>
                    <a:pt x="18" y="487"/>
                  </a:lnTo>
                  <a:lnTo>
                    <a:pt x="17" y="487"/>
                  </a:lnTo>
                  <a:lnTo>
                    <a:pt x="17" y="487"/>
                  </a:lnTo>
                  <a:lnTo>
                    <a:pt x="17" y="487"/>
                  </a:lnTo>
                  <a:lnTo>
                    <a:pt x="15" y="487"/>
                  </a:lnTo>
                  <a:lnTo>
                    <a:pt x="15" y="487"/>
                  </a:lnTo>
                  <a:lnTo>
                    <a:pt x="15" y="487"/>
                  </a:lnTo>
                  <a:lnTo>
                    <a:pt x="15" y="487"/>
                  </a:lnTo>
                  <a:lnTo>
                    <a:pt x="13" y="487"/>
                  </a:lnTo>
                  <a:lnTo>
                    <a:pt x="13" y="487"/>
                  </a:lnTo>
                  <a:lnTo>
                    <a:pt x="13" y="487"/>
                  </a:lnTo>
                  <a:lnTo>
                    <a:pt x="12" y="487"/>
                  </a:lnTo>
                  <a:lnTo>
                    <a:pt x="12" y="487"/>
                  </a:lnTo>
                  <a:lnTo>
                    <a:pt x="12" y="487"/>
                  </a:lnTo>
                  <a:lnTo>
                    <a:pt x="10" y="487"/>
                  </a:lnTo>
                  <a:lnTo>
                    <a:pt x="10" y="487"/>
                  </a:lnTo>
                  <a:lnTo>
                    <a:pt x="10" y="487"/>
                  </a:lnTo>
                  <a:lnTo>
                    <a:pt x="10" y="487"/>
                  </a:lnTo>
                  <a:lnTo>
                    <a:pt x="8" y="487"/>
                  </a:lnTo>
                  <a:lnTo>
                    <a:pt x="8" y="487"/>
                  </a:lnTo>
                  <a:lnTo>
                    <a:pt x="8" y="487"/>
                  </a:lnTo>
                  <a:lnTo>
                    <a:pt x="7" y="487"/>
                  </a:lnTo>
                  <a:lnTo>
                    <a:pt x="7" y="487"/>
                  </a:lnTo>
                  <a:lnTo>
                    <a:pt x="7" y="487"/>
                  </a:lnTo>
                  <a:lnTo>
                    <a:pt x="7" y="487"/>
                  </a:lnTo>
                  <a:lnTo>
                    <a:pt x="5" y="487"/>
                  </a:lnTo>
                  <a:lnTo>
                    <a:pt x="5" y="487"/>
                  </a:lnTo>
                  <a:lnTo>
                    <a:pt x="5" y="487"/>
                  </a:lnTo>
                  <a:lnTo>
                    <a:pt x="4" y="487"/>
                  </a:lnTo>
                  <a:lnTo>
                    <a:pt x="4" y="487"/>
                  </a:lnTo>
                  <a:lnTo>
                    <a:pt x="4" y="487"/>
                  </a:lnTo>
                  <a:lnTo>
                    <a:pt x="4" y="487"/>
                  </a:lnTo>
                  <a:lnTo>
                    <a:pt x="2" y="487"/>
                  </a:lnTo>
                  <a:lnTo>
                    <a:pt x="2" y="487"/>
                  </a:lnTo>
                  <a:lnTo>
                    <a:pt x="2" y="487"/>
                  </a:lnTo>
                  <a:lnTo>
                    <a:pt x="0" y="487"/>
                  </a:lnTo>
                  <a:lnTo>
                    <a:pt x="0" y="487"/>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06" name=""/>
            <p:cNvSpPr/>
            <p:nvPr/>
          </p:nvSpPr>
          <p:spPr>
            <a:xfrm>
              <a:off x="3817800" y="6148440"/>
              <a:ext cx="189000" cy="15840"/>
            </a:xfrm>
            <a:custGeom>
              <a:avLst/>
              <a:gdLst/>
              <a:ahLst/>
              <a:rect l="l" t="t" r="r" b="b"/>
              <a:pathLst>
                <a:path w="238" h="19">
                  <a:moveTo>
                    <a:pt x="0" y="19"/>
                  </a:moveTo>
                  <a:lnTo>
                    <a:pt x="0" y="19"/>
                  </a:lnTo>
                  <a:lnTo>
                    <a:pt x="2" y="19"/>
                  </a:lnTo>
                  <a:lnTo>
                    <a:pt x="2" y="19"/>
                  </a:lnTo>
                  <a:lnTo>
                    <a:pt x="2" y="19"/>
                  </a:lnTo>
                  <a:lnTo>
                    <a:pt x="4" y="19"/>
                  </a:lnTo>
                  <a:lnTo>
                    <a:pt x="4" y="19"/>
                  </a:lnTo>
                  <a:lnTo>
                    <a:pt x="4" y="19"/>
                  </a:lnTo>
                  <a:lnTo>
                    <a:pt x="4" y="19"/>
                  </a:lnTo>
                  <a:lnTo>
                    <a:pt x="5" y="19"/>
                  </a:lnTo>
                  <a:lnTo>
                    <a:pt x="5" y="19"/>
                  </a:lnTo>
                  <a:lnTo>
                    <a:pt x="5" y="19"/>
                  </a:lnTo>
                  <a:lnTo>
                    <a:pt x="7" y="19"/>
                  </a:lnTo>
                  <a:lnTo>
                    <a:pt x="7" y="19"/>
                  </a:lnTo>
                  <a:lnTo>
                    <a:pt x="7" y="19"/>
                  </a:lnTo>
                  <a:lnTo>
                    <a:pt x="7" y="19"/>
                  </a:lnTo>
                  <a:lnTo>
                    <a:pt x="8" y="19"/>
                  </a:lnTo>
                  <a:lnTo>
                    <a:pt x="8" y="19"/>
                  </a:lnTo>
                  <a:lnTo>
                    <a:pt x="8" y="19"/>
                  </a:lnTo>
                  <a:lnTo>
                    <a:pt x="10" y="19"/>
                  </a:lnTo>
                  <a:lnTo>
                    <a:pt x="10" y="19"/>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7"/>
                  </a:lnTo>
                  <a:lnTo>
                    <a:pt x="18" y="17"/>
                  </a:lnTo>
                  <a:lnTo>
                    <a:pt x="18" y="17"/>
                  </a:lnTo>
                  <a:lnTo>
                    <a:pt x="18" y="17"/>
                  </a:lnTo>
                  <a:lnTo>
                    <a:pt x="18" y="17"/>
                  </a:lnTo>
                  <a:lnTo>
                    <a:pt x="20" y="17"/>
                  </a:lnTo>
                  <a:lnTo>
                    <a:pt x="20" y="17"/>
                  </a:lnTo>
                  <a:lnTo>
                    <a:pt x="20" y="17"/>
                  </a:lnTo>
                  <a:lnTo>
                    <a:pt x="21" y="17"/>
                  </a:lnTo>
                  <a:lnTo>
                    <a:pt x="21" y="17"/>
                  </a:lnTo>
                  <a:lnTo>
                    <a:pt x="21"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7"/>
                  </a:lnTo>
                  <a:lnTo>
                    <a:pt x="30" y="17"/>
                  </a:lnTo>
                  <a:lnTo>
                    <a:pt x="30" y="17"/>
                  </a:lnTo>
                  <a:lnTo>
                    <a:pt x="31" y="17"/>
                  </a:lnTo>
                  <a:lnTo>
                    <a:pt x="31" y="17"/>
                  </a:lnTo>
                  <a:lnTo>
                    <a:pt x="31" y="17"/>
                  </a:lnTo>
                  <a:lnTo>
                    <a:pt x="33" y="17"/>
                  </a:lnTo>
                  <a:lnTo>
                    <a:pt x="33" y="17"/>
                  </a:lnTo>
                  <a:lnTo>
                    <a:pt x="33" y="17"/>
                  </a:lnTo>
                  <a:lnTo>
                    <a:pt x="35" y="17"/>
                  </a:lnTo>
                  <a:lnTo>
                    <a:pt x="35" y="17"/>
                  </a:lnTo>
                  <a:lnTo>
                    <a:pt x="35" y="17"/>
                  </a:lnTo>
                  <a:lnTo>
                    <a:pt x="35"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2" y="15"/>
                  </a:lnTo>
                  <a:lnTo>
                    <a:pt x="52" y="15"/>
                  </a:lnTo>
                  <a:lnTo>
                    <a:pt x="52" y="15"/>
                  </a:lnTo>
                  <a:lnTo>
                    <a:pt x="54"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1" y="15"/>
                  </a:lnTo>
                  <a:lnTo>
                    <a:pt x="61" y="15"/>
                  </a:lnTo>
                  <a:lnTo>
                    <a:pt x="61" y="15"/>
                  </a:lnTo>
                  <a:lnTo>
                    <a:pt x="61" y="15"/>
                  </a:lnTo>
                  <a:lnTo>
                    <a:pt x="62" y="15"/>
                  </a:lnTo>
                  <a:lnTo>
                    <a:pt x="62" y="15"/>
                  </a:lnTo>
                  <a:lnTo>
                    <a:pt x="62" y="15"/>
                  </a:lnTo>
                  <a:lnTo>
                    <a:pt x="64" y="15"/>
                  </a:lnTo>
                  <a:lnTo>
                    <a:pt x="64" y="15"/>
                  </a:lnTo>
                  <a:lnTo>
                    <a:pt x="64" y="15"/>
                  </a:lnTo>
                  <a:lnTo>
                    <a:pt x="65" y="15"/>
                  </a:lnTo>
                  <a:lnTo>
                    <a:pt x="65" y="15"/>
                  </a:lnTo>
                  <a:lnTo>
                    <a:pt x="65" y="15"/>
                  </a:lnTo>
                  <a:lnTo>
                    <a:pt x="65" y="15"/>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4" y="14"/>
                  </a:lnTo>
                  <a:lnTo>
                    <a:pt x="74" y="14"/>
                  </a:lnTo>
                  <a:lnTo>
                    <a:pt x="74"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0" y="14"/>
                  </a:lnTo>
                  <a:lnTo>
                    <a:pt x="82" y="14"/>
                  </a:lnTo>
                  <a:lnTo>
                    <a:pt x="82" y="14"/>
                  </a:lnTo>
                  <a:lnTo>
                    <a:pt x="82" y="14"/>
                  </a:lnTo>
                  <a:lnTo>
                    <a:pt x="83" y="14"/>
                  </a:lnTo>
                  <a:lnTo>
                    <a:pt x="83" y="14"/>
                  </a:lnTo>
                  <a:lnTo>
                    <a:pt x="83" y="14"/>
                  </a:lnTo>
                  <a:lnTo>
                    <a:pt x="83" y="14"/>
                  </a:lnTo>
                  <a:lnTo>
                    <a:pt x="85" y="14"/>
                  </a:lnTo>
                  <a:lnTo>
                    <a:pt x="85" y="14"/>
                  </a:lnTo>
                  <a:lnTo>
                    <a:pt x="85" y="14"/>
                  </a:lnTo>
                  <a:lnTo>
                    <a:pt x="87" y="14"/>
                  </a:lnTo>
                  <a:lnTo>
                    <a:pt x="87" y="14"/>
                  </a:lnTo>
                  <a:lnTo>
                    <a:pt x="87" y="14"/>
                  </a:lnTo>
                  <a:lnTo>
                    <a:pt x="88" y="14"/>
                  </a:lnTo>
                  <a:lnTo>
                    <a:pt x="88" y="14"/>
                  </a:lnTo>
                  <a:lnTo>
                    <a:pt x="88" y="14"/>
                  </a:lnTo>
                  <a:lnTo>
                    <a:pt x="88" y="14"/>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100" y="12"/>
                  </a:lnTo>
                  <a:lnTo>
                    <a:pt x="100" y="12"/>
                  </a:lnTo>
                  <a:lnTo>
                    <a:pt x="100" y="12"/>
                  </a:lnTo>
                  <a:lnTo>
                    <a:pt x="100" y="12"/>
                  </a:lnTo>
                  <a:lnTo>
                    <a:pt x="101" y="12"/>
                  </a:lnTo>
                  <a:lnTo>
                    <a:pt x="101" y="12"/>
                  </a:lnTo>
                  <a:lnTo>
                    <a:pt x="101" y="12"/>
                  </a:lnTo>
                  <a:lnTo>
                    <a:pt x="103" y="12"/>
                  </a:lnTo>
                  <a:lnTo>
                    <a:pt x="103" y="12"/>
                  </a:lnTo>
                  <a:lnTo>
                    <a:pt x="103" y="12"/>
                  </a:lnTo>
                  <a:lnTo>
                    <a:pt x="103" y="12"/>
                  </a:lnTo>
                  <a:lnTo>
                    <a:pt x="105" y="12"/>
                  </a:lnTo>
                  <a:lnTo>
                    <a:pt x="105" y="12"/>
                  </a:lnTo>
                  <a:lnTo>
                    <a:pt x="105" y="12"/>
                  </a:lnTo>
                  <a:lnTo>
                    <a:pt x="106" y="12"/>
                  </a:lnTo>
                  <a:lnTo>
                    <a:pt x="106" y="12"/>
                  </a:lnTo>
                  <a:lnTo>
                    <a:pt x="106" y="12"/>
                  </a:lnTo>
                  <a:lnTo>
                    <a:pt x="108" y="12"/>
                  </a:lnTo>
                  <a:lnTo>
                    <a:pt x="108" y="12"/>
                  </a:lnTo>
                  <a:lnTo>
                    <a:pt x="108" y="12"/>
                  </a:lnTo>
                  <a:lnTo>
                    <a:pt x="108" y="12"/>
                  </a:lnTo>
                  <a:lnTo>
                    <a:pt x="109" y="12"/>
                  </a:lnTo>
                  <a:lnTo>
                    <a:pt x="109" y="12"/>
                  </a:lnTo>
                  <a:lnTo>
                    <a:pt x="109" y="12"/>
                  </a:lnTo>
                  <a:lnTo>
                    <a:pt x="111" y="12"/>
                  </a:lnTo>
                  <a:lnTo>
                    <a:pt x="111" y="12"/>
                  </a:lnTo>
                  <a:lnTo>
                    <a:pt x="111" y="12"/>
                  </a:lnTo>
                  <a:lnTo>
                    <a:pt x="111" y="12"/>
                  </a:lnTo>
                  <a:lnTo>
                    <a:pt x="113" y="12"/>
                  </a:lnTo>
                  <a:lnTo>
                    <a:pt x="113" y="12"/>
                  </a:lnTo>
                  <a:lnTo>
                    <a:pt x="113" y="12"/>
                  </a:lnTo>
                  <a:lnTo>
                    <a:pt x="114" y="12"/>
                  </a:lnTo>
                  <a:lnTo>
                    <a:pt x="114" y="10"/>
                  </a:lnTo>
                  <a:lnTo>
                    <a:pt x="114" y="10"/>
                  </a:lnTo>
                  <a:lnTo>
                    <a:pt x="114" y="10"/>
                  </a:lnTo>
                  <a:lnTo>
                    <a:pt x="116" y="10"/>
                  </a:lnTo>
                  <a:lnTo>
                    <a:pt x="116" y="10"/>
                  </a:lnTo>
                  <a:lnTo>
                    <a:pt x="116" y="10"/>
                  </a:lnTo>
                  <a:lnTo>
                    <a:pt x="118" y="10"/>
                  </a:lnTo>
                  <a:lnTo>
                    <a:pt x="118" y="10"/>
                  </a:lnTo>
                  <a:lnTo>
                    <a:pt x="118" y="10"/>
                  </a:lnTo>
                  <a:lnTo>
                    <a:pt x="119" y="10"/>
                  </a:lnTo>
                  <a:lnTo>
                    <a:pt x="119" y="10"/>
                  </a:lnTo>
                  <a:lnTo>
                    <a:pt x="119" y="10"/>
                  </a:lnTo>
                  <a:lnTo>
                    <a:pt x="119" y="10"/>
                  </a:lnTo>
                  <a:lnTo>
                    <a:pt x="121" y="10"/>
                  </a:lnTo>
                  <a:lnTo>
                    <a:pt x="121" y="10"/>
                  </a:lnTo>
                  <a:lnTo>
                    <a:pt x="121" y="10"/>
                  </a:lnTo>
                  <a:lnTo>
                    <a:pt x="122" y="10"/>
                  </a:lnTo>
                  <a:lnTo>
                    <a:pt x="122" y="10"/>
                  </a:lnTo>
                  <a:lnTo>
                    <a:pt x="122" y="10"/>
                  </a:lnTo>
                  <a:lnTo>
                    <a:pt x="122" y="10"/>
                  </a:lnTo>
                  <a:lnTo>
                    <a:pt x="124" y="10"/>
                  </a:lnTo>
                  <a:lnTo>
                    <a:pt x="124" y="10"/>
                  </a:lnTo>
                  <a:lnTo>
                    <a:pt x="124" y="10"/>
                  </a:lnTo>
                  <a:lnTo>
                    <a:pt x="126" y="10"/>
                  </a:lnTo>
                  <a:lnTo>
                    <a:pt x="126" y="10"/>
                  </a:lnTo>
                  <a:lnTo>
                    <a:pt x="126" y="10"/>
                  </a:lnTo>
                  <a:lnTo>
                    <a:pt x="127" y="10"/>
                  </a:lnTo>
                  <a:lnTo>
                    <a:pt x="127" y="10"/>
                  </a:lnTo>
                  <a:lnTo>
                    <a:pt x="127" y="10"/>
                  </a:lnTo>
                  <a:lnTo>
                    <a:pt x="127" y="10"/>
                  </a:lnTo>
                  <a:lnTo>
                    <a:pt x="129" y="10"/>
                  </a:lnTo>
                  <a:lnTo>
                    <a:pt x="129" y="10"/>
                  </a:lnTo>
                  <a:lnTo>
                    <a:pt x="129" y="10"/>
                  </a:lnTo>
                  <a:lnTo>
                    <a:pt x="131" y="10"/>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2" y="9"/>
                  </a:lnTo>
                  <a:lnTo>
                    <a:pt x="144" y="9"/>
                  </a:lnTo>
                  <a:lnTo>
                    <a:pt x="144" y="9"/>
                  </a:lnTo>
                  <a:lnTo>
                    <a:pt x="144" y="9"/>
                  </a:lnTo>
                  <a:lnTo>
                    <a:pt x="145" y="9"/>
                  </a:lnTo>
                  <a:lnTo>
                    <a:pt x="145" y="9"/>
                  </a:lnTo>
                  <a:lnTo>
                    <a:pt x="145" y="9"/>
                  </a:lnTo>
                  <a:lnTo>
                    <a:pt x="145" y="9"/>
                  </a:lnTo>
                  <a:lnTo>
                    <a:pt x="147" y="9"/>
                  </a:lnTo>
                  <a:lnTo>
                    <a:pt x="147" y="9"/>
                  </a:lnTo>
                  <a:lnTo>
                    <a:pt x="147" y="9"/>
                  </a:lnTo>
                  <a:lnTo>
                    <a:pt x="148" y="9"/>
                  </a:lnTo>
                  <a:lnTo>
                    <a:pt x="148" y="9"/>
                  </a:lnTo>
                  <a:lnTo>
                    <a:pt x="148" y="9"/>
                  </a:lnTo>
                  <a:lnTo>
                    <a:pt x="150" y="9"/>
                  </a:lnTo>
                  <a:lnTo>
                    <a:pt x="150" y="9"/>
                  </a:lnTo>
                  <a:lnTo>
                    <a:pt x="150" y="9"/>
                  </a:lnTo>
                  <a:lnTo>
                    <a:pt x="150" y="9"/>
                  </a:lnTo>
                  <a:lnTo>
                    <a:pt x="152" y="9"/>
                  </a:lnTo>
                  <a:lnTo>
                    <a:pt x="152" y="9"/>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7"/>
                  </a:lnTo>
                  <a:lnTo>
                    <a:pt x="163" y="7"/>
                  </a:lnTo>
                  <a:lnTo>
                    <a:pt x="165" y="7"/>
                  </a:lnTo>
                  <a:lnTo>
                    <a:pt x="165" y="7"/>
                  </a:lnTo>
                  <a:lnTo>
                    <a:pt x="165" y="7"/>
                  </a:lnTo>
                  <a:lnTo>
                    <a:pt x="165" y="7"/>
                  </a:lnTo>
                  <a:lnTo>
                    <a:pt x="166" y="7"/>
                  </a:lnTo>
                  <a:lnTo>
                    <a:pt x="166" y="7"/>
                  </a:lnTo>
                  <a:lnTo>
                    <a:pt x="166" y="7"/>
                  </a:lnTo>
                  <a:lnTo>
                    <a:pt x="168" y="7"/>
                  </a:lnTo>
                  <a:lnTo>
                    <a:pt x="168" y="7"/>
                  </a:lnTo>
                  <a:lnTo>
                    <a:pt x="168" y="7"/>
                  </a:lnTo>
                  <a:lnTo>
                    <a:pt x="170" y="7"/>
                  </a:lnTo>
                  <a:lnTo>
                    <a:pt x="170" y="5"/>
                  </a:lnTo>
                  <a:lnTo>
                    <a:pt x="170" y="5"/>
                  </a:lnTo>
                  <a:lnTo>
                    <a:pt x="170"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5"/>
                  </a:lnTo>
                  <a:lnTo>
                    <a:pt x="186" y="5"/>
                  </a:lnTo>
                  <a:lnTo>
                    <a:pt x="186" y="5"/>
                  </a:lnTo>
                  <a:lnTo>
                    <a:pt x="188" y="5"/>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201" y="3"/>
                  </a:lnTo>
                  <a:lnTo>
                    <a:pt x="201" y="3"/>
                  </a:lnTo>
                  <a:lnTo>
                    <a:pt x="201" y="3"/>
                  </a:lnTo>
                  <a:lnTo>
                    <a:pt x="201" y="3"/>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path>
              </a:pathLst>
            </a:custGeom>
            <a:noFill/>
            <a:ln w="11160">
              <a:solidFill>
                <a:srgbClr val="00008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07" name=""/>
            <p:cNvSpPr/>
            <p:nvPr/>
          </p:nvSpPr>
          <p:spPr>
            <a:xfrm>
              <a:off x="3817800" y="6535800"/>
              <a:ext cx="189000" cy="1440"/>
            </a:xfrm>
            <a:custGeom>
              <a:avLst/>
              <a:gdLst/>
              <a:ahLst/>
              <a:rect l="l" t="t" r="r" b="b"/>
              <a:pathLst>
                <a:path w="238" h="0">
                  <a:moveTo>
                    <a:pt x="238" y="0"/>
                  </a:move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5" y="0"/>
                  </a:lnTo>
                  <a:lnTo>
                    <a:pt x="214" y="0"/>
                  </a:lnTo>
                  <a:lnTo>
                    <a:pt x="214" y="0"/>
                  </a:lnTo>
                  <a:lnTo>
                    <a:pt x="214" y="0"/>
                  </a:lnTo>
                  <a:lnTo>
                    <a:pt x="212" y="0"/>
                  </a:lnTo>
                  <a:lnTo>
                    <a:pt x="212" y="0"/>
                  </a:lnTo>
                  <a:lnTo>
                    <a:pt x="212" y="0"/>
                  </a:lnTo>
                  <a:lnTo>
                    <a:pt x="212" y="0"/>
                  </a:lnTo>
                  <a:lnTo>
                    <a:pt x="210" y="0"/>
                  </a:lnTo>
                  <a:lnTo>
                    <a:pt x="210" y="0"/>
                  </a:lnTo>
                  <a:lnTo>
                    <a:pt x="210" y="0"/>
                  </a:lnTo>
                  <a:lnTo>
                    <a:pt x="209" y="0"/>
                  </a:lnTo>
                  <a:lnTo>
                    <a:pt x="209" y="0"/>
                  </a:lnTo>
                  <a:lnTo>
                    <a:pt x="209" y="0"/>
                  </a:lnTo>
                  <a:lnTo>
                    <a:pt x="207" y="0"/>
                  </a:lnTo>
                  <a:lnTo>
                    <a:pt x="207" y="0"/>
                  </a:lnTo>
                  <a:lnTo>
                    <a:pt x="207" y="0"/>
                  </a:lnTo>
                  <a:lnTo>
                    <a:pt x="207" y="0"/>
                  </a:lnTo>
                  <a:lnTo>
                    <a:pt x="205" y="0"/>
                  </a:lnTo>
                  <a:lnTo>
                    <a:pt x="205" y="0"/>
                  </a:lnTo>
                  <a:lnTo>
                    <a:pt x="205" y="0"/>
                  </a:lnTo>
                  <a:lnTo>
                    <a:pt x="204" y="0"/>
                  </a:lnTo>
                  <a:lnTo>
                    <a:pt x="204" y="0"/>
                  </a:lnTo>
                  <a:lnTo>
                    <a:pt x="204" y="0"/>
                  </a:lnTo>
                  <a:lnTo>
                    <a:pt x="204" y="0"/>
                  </a:lnTo>
                  <a:lnTo>
                    <a:pt x="202" y="0"/>
                  </a:lnTo>
                  <a:lnTo>
                    <a:pt x="202" y="0"/>
                  </a:lnTo>
                  <a:lnTo>
                    <a:pt x="202" y="0"/>
                  </a:lnTo>
                  <a:lnTo>
                    <a:pt x="201" y="0"/>
                  </a:lnTo>
                  <a:lnTo>
                    <a:pt x="201" y="0"/>
                  </a:lnTo>
                  <a:lnTo>
                    <a:pt x="201" y="0"/>
                  </a:lnTo>
                  <a:lnTo>
                    <a:pt x="201" y="0"/>
                  </a:lnTo>
                  <a:lnTo>
                    <a:pt x="199" y="0"/>
                  </a:lnTo>
                  <a:lnTo>
                    <a:pt x="199" y="0"/>
                  </a:lnTo>
                  <a:lnTo>
                    <a:pt x="199" y="0"/>
                  </a:lnTo>
                  <a:lnTo>
                    <a:pt x="197" y="0"/>
                  </a:lnTo>
                  <a:lnTo>
                    <a:pt x="197" y="0"/>
                  </a:lnTo>
                  <a:lnTo>
                    <a:pt x="197" y="0"/>
                  </a:lnTo>
                  <a:lnTo>
                    <a:pt x="196" y="0"/>
                  </a:lnTo>
                  <a:lnTo>
                    <a:pt x="196" y="0"/>
                  </a:lnTo>
                  <a:lnTo>
                    <a:pt x="196" y="0"/>
                  </a:lnTo>
                  <a:lnTo>
                    <a:pt x="196" y="0"/>
                  </a:lnTo>
                  <a:lnTo>
                    <a:pt x="194" y="0"/>
                  </a:lnTo>
                  <a:lnTo>
                    <a:pt x="194" y="0"/>
                  </a:lnTo>
                  <a:lnTo>
                    <a:pt x="194" y="0"/>
                  </a:lnTo>
                  <a:lnTo>
                    <a:pt x="192" y="0"/>
                  </a:lnTo>
                  <a:lnTo>
                    <a:pt x="192" y="0"/>
                  </a:lnTo>
                  <a:lnTo>
                    <a:pt x="192" y="0"/>
                  </a:lnTo>
                  <a:lnTo>
                    <a:pt x="192" y="0"/>
                  </a:lnTo>
                  <a:lnTo>
                    <a:pt x="191" y="0"/>
                  </a:lnTo>
                  <a:lnTo>
                    <a:pt x="191" y="0"/>
                  </a:lnTo>
                  <a:lnTo>
                    <a:pt x="191" y="0"/>
                  </a:lnTo>
                  <a:lnTo>
                    <a:pt x="189" y="0"/>
                  </a:lnTo>
                  <a:lnTo>
                    <a:pt x="189" y="0"/>
                  </a:lnTo>
                  <a:lnTo>
                    <a:pt x="189" y="0"/>
                  </a:lnTo>
                  <a:lnTo>
                    <a:pt x="189" y="0"/>
                  </a:lnTo>
                  <a:lnTo>
                    <a:pt x="188" y="0"/>
                  </a:lnTo>
                  <a:lnTo>
                    <a:pt x="188" y="0"/>
                  </a:lnTo>
                  <a:lnTo>
                    <a:pt x="188" y="0"/>
                  </a:lnTo>
                  <a:lnTo>
                    <a:pt x="186" y="0"/>
                  </a:lnTo>
                  <a:lnTo>
                    <a:pt x="186" y="0"/>
                  </a:lnTo>
                  <a:lnTo>
                    <a:pt x="186" y="0"/>
                  </a:lnTo>
                  <a:lnTo>
                    <a:pt x="184" y="0"/>
                  </a:lnTo>
                  <a:lnTo>
                    <a:pt x="184" y="0"/>
                  </a:lnTo>
                  <a:lnTo>
                    <a:pt x="184" y="0"/>
                  </a:lnTo>
                  <a:lnTo>
                    <a:pt x="184" y="0"/>
                  </a:lnTo>
                  <a:lnTo>
                    <a:pt x="183" y="0"/>
                  </a:lnTo>
                  <a:lnTo>
                    <a:pt x="183" y="0"/>
                  </a:lnTo>
                  <a:lnTo>
                    <a:pt x="183" y="0"/>
                  </a:lnTo>
                  <a:lnTo>
                    <a:pt x="181" y="0"/>
                  </a:lnTo>
                  <a:lnTo>
                    <a:pt x="181" y="0"/>
                  </a:lnTo>
                  <a:lnTo>
                    <a:pt x="181" y="0"/>
                  </a:lnTo>
                  <a:lnTo>
                    <a:pt x="181" y="0"/>
                  </a:lnTo>
                  <a:lnTo>
                    <a:pt x="179" y="0"/>
                  </a:lnTo>
                  <a:lnTo>
                    <a:pt x="179" y="0"/>
                  </a:lnTo>
                  <a:lnTo>
                    <a:pt x="179" y="0"/>
                  </a:lnTo>
                  <a:lnTo>
                    <a:pt x="178" y="0"/>
                  </a:lnTo>
                  <a:lnTo>
                    <a:pt x="178" y="0"/>
                  </a:lnTo>
                  <a:lnTo>
                    <a:pt x="178" y="0"/>
                  </a:lnTo>
                  <a:lnTo>
                    <a:pt x="176" y="0"/>
                  </a:lnTo>
                  <a:lnTo>
                    <a:pt x="176" y="0"/>
                  </a:lnTo>
                  <a:lnTo>
                    <a:pt x="176" y="0"/>
                  </a:lnTo>
                  <a:lnTo>
                    <a:pt x="176" y="0"/>
                  </a:lnTo>
                  <a:lnTo>
                    <a:pt x="174" y="0"/>
                  </a:lnTo>
                  <a:lnTo>
                    <a:pt x="174" y="0"/>
                  </a:lnTo>
                  <a:lnTo>
                    <a:pt x="174" y="0"/>
                  </a:lnTo>
                  <a:lnTo>
                    <a:pt x="173" y="0"/>
                  </a:lnTo>
                  <a:lnTo>
                    <a:pt x="173" y="0"/>
                  </a:lnTo>
                  <a:lnTo>
                    <a:pt x="173" y="0"/>
                  </a:lnTo>
                  <a:lnTo>
                    <a:pt x="173" y="0"/>
                  </a:lnTo>
                  <a:lnTo>
                    <a:pt x="171" y="0"/>
                  </a:lnTo>
                  <a:lnTo>
                    <a:pt x="171" y="0"/>
                  </a:lnTo>
                  <a:lnTo>
                    <a:pt x="171" y="0"/>
                  </a:lnTo>
                  <a:lnTo>
                    <a:pt x="170" y="0"/>
                  </a:lnTo>
                  <a:lnTo>
                    <a:pt x="170" y="0"/>
                  </a:lnTo>
                  <a:lnTo>
                    <a:pt x="170" y="0"/>
                  </a:lnTo>
                  <a:lnTo>
                    <a:pt x="170" y="0"/>
                  </a:lnTo>
                  <a:lnTo>
                    <a:pt x="168" y="0"/>
                  </a:lnTo>
                  <a:lnTo>
                    <a:pt x="168" y="0"/>
                  </a:lnTo>
                  <a:lnTo>
                    <a:pt x="168" y="0"/>
                  </a:lnTo>
                  <a:lnTo>
                    <a:pt x="166" y="0"/>
                  </a:lnTo>
                  <a:lnTo>
                    <a:pt x="166" y="0"/>
                  </a:lnTo>
                  <a:lnTo>
                    <a:pt x="166" y="0"/>
                  </a:lnTo>
                  <a:lnTo>
                    <a:pt x="165" y="0"/>
                  </a:lnTo>
                  <a:lnTo>
                    <a:pt x="165" y="0"/>
                  </a:lnTo>
                  <a:lnTo>
                    <a:pt x="165" y="0"/>
                  </a:lnTo>
                  <a:lnTo>
                    <a:pt x="165" y="0"/>
                  </a:lnTo>
                  <a:lnTo>
                    <a:pt x="163" y="0"/>
                  </a:lnTo>
                  <a:lnTo>
                    <a:pt x="163" y="0"/>
                  </a:lnTo>
                  <a:lnTo>
                    <a:pt x="163" y="0"/>
                  </a:lnTo>
                  <a:lnTo>
                    <a:pt x="161" y="0"/>
                  </a:lnTo>
                  <a:lnTo>
                    <a:pt x="161" y="0"/>
                  </a:lnTo>
                  <a:lnTo>
                    <a:pt x="161" y="0"/>
                  </a:lnTo>
                  <a:lnTo>
                    <a:pt x="161" y="0"/>
                  </a:lnTo>
                  <a:lnTo>
                    <a:pt x="160" y="0"/>
                  </a:lnTo>
                  <a:lnTo>
                    <a:pt x="160" y="0"/>
                  </a:lnTo>
                  <a:lnTo>
                    <a:pt x="160" y="0"/>
                  </a:lnTo>
                  <a:lnTo>
                    <a:pt x="158" y="0"/>
                  </a:lnTo>
                  <a:lnTo>
                    <a:pt x="158" y="0"/>
                  </a:lnTo>
                  <a:lnTo>
                    <a:pt x="158" y="0"/>
                  </a:lnTo>
                  <a:lnTo>
                    <a:pt x="158" y="0"/>
                  </a:lnTo>
                  <a:lnTo>
                    <a:pt x="157" y="0"/>
                  </a:lnTo>
                  <a:lnTo>
                    <a:pt x="157" y="0"/>
                  </a:lnTo>
                  <a:lnTo>
                    <a:pt x="157" y="0"/>
                  </a:lnTo>
                  <a:lnTo>
                    <a:pt x="155" y="0"/>
                  </a:lnTo>
                  <a:lnTo>
                    <a:pt x="155" y="0"/>
                  </a:lnTo>
                  <a:lnTo>
                    <a:pt x="155" y="0"/>
                  </a:lnTo>
                  <a:lnTo>
                    <a:pt x="153" y="0"/>
                  </a:lnTo>
                  <a:lnTo>
                    <a:pt x="153" y="0"/>
                  </a:lnTo>
                  <a:lnTo>
                    <a:pt x="153" y="0"/>
                  </a:lnTo>
                  <a:lnTo>
                    <a:pt x="153" y="0"/>
                  </a:lnTo>
                  <a:lnTo>
                    <a:pt x="152" y="0"/>
                  </a:lnTo>
                  <a:lnTo>
                    <a:pt x="152" y="0"/>
                  </a:lnTo>
                  <a:lnTo>
                    <a:pt x="152" y="0"/>
                  </a:lnTo>
                  <a:lnTo>
                    <a:pt x="150" y="0"/>
                  </a:lnTo>
                  <a:lnTo>
                    <a:pt x="150" y="0"/>
                  </a:lnTo>
                  <a:lnTo>
                    <a:pt x="150" y="0"/>
                  </a:lnTo>
                  <a:lnTo>
                    <a:pt x="150" y="0"/>
                  </a:lnTo>
                  <a:lnTo>
                    <a:pt x="148" y="0"/>
                  </a:lnTo>
                  <a:lnTo>
                    <a:pt x="148" y="0"/>
                  </a:lnTo>
                  <a:lnTo>
                    <a:pt x="148" y="0"/>
                  </a:lnTo>
                  <a:lnTo>
                    <a:pt x="147" y="0"/>
                  </a:lnTo>
                  <a:lnTo>
                    <a:pt x="147" y="0"/>
                  </a:lnTo>
                  <a:lnTo>
                    <a:pt x="147" y="0"/>
                  </a:lnTo>
                  <a:lnTo>
                    <a:pt x="145" y="0"/>
                  </a:lnTo>
                  <a:lnTo>
                    <a:pt x="145" y="0"/>
                  </a:lnTo>
                  <a:lnTo>
                    <a:pt x="145" y="0"/>
                  </a:lnTo>
                  <a:lnTo>
                    <a:pt x="145" y="0"/>
                  </a:lnTo>
                  <a:lnTo>
                    <a:pt x="144" y="0"/>
                  </a:lnTo>
                  <a:lnTo>
                    <a:pt x="144" y="0"/>
                  </a:lnTo>
                  <a:lnTo>
                    <a:pt x="144" y="0"/>
                  </a:lnTo>
                  <a:lnTo>
                    <a:pt x="142" y="0"/>
                  </a:lnTo>
                  <a:lnTo>
                    <a:pt x="142" y="0"/>
                  </a:lnTo>
                  <a:lnTo>
                    <a:pt x="142" y="0"/>
                  </a:lnTo>
                  <a:lnTo>
                    <a:pt x="142" y="0"/>
                  </a:lnTo>
                  <a:lnTo>
                    <a:pt x="140" y="0"/>
                  </a:lnTo>
                  <a:lnTo>
                    <a:pt x="140" y="0"/>
                  </a:lnTo>
                  <a:lnTo>
                    <a:pt x="140" y="0"/>
                  </a:lnTo>
                  <a:lnTo>
                    <a:pt x="139" y="0"/>
                  </a:lnTo>
                  <a:lnTo>
                    <a:pt x="139" y="0"/>
                  </a:lnTo>
                  <a:lnTo>
                    <a:pt x="139" y="0"/>
                  </a:lnTo>
                  <a:lnTo>
                    <a:pt x="139" y="0"/>
                  </a:lnTo>
                  <a:lnTo>
                    <a:pt x="137" y="0"/>
                  </a:lnTo>
                  <a:lnTo>
                    <a:pt x="137" y="0"/>
                  </a:lnTo>
                  <a:lnTo>
                    <a:pt x="137" y="0"/>
                  </a:lnTo>
                  <a:lnTo>
                    <a:pt x="135" y="0"/>
                  </a:lnTo>
                  <a:lnTo>
                    <a:pt x="135" y="0"/>
                  </a:lnTo>
                  <a:lnTo>
                    <a:pt x="135" y="0"/>
                  </a:lnTo>
                  <a:lnTo>
                    <a:pt x="134" y="0"/>
                  </a:lnTo>
                  <a:lnTo>
                    <a:pt x="134" y="0"/>
                  </a:lnTo>
                  <a:lnTo>
                    <a:pt x="134" y="0"/>
                  </a:lnTo>
                  <a:lnTo>
                    <a:pt x="134" y="0"/>
                  </a:lnTo>
                  <a:lnTo>
                    <a:pt x="132" y="0"/>
                  </a:lnTo>
                  <a:lnTo>
                    <a:pt x="132" y="0"/>
                  </a:lnTo>
                  <a:lnTo>
                    <a:pt x="132" y="0"/>
                  </a:lnTo>
                  <a:lnTo>
                    <a:pt x="131" y="0"/>
                  </a:lnTo>
                  <a:lnTo>
                    <a:pt x="131" y="0"/>
                  </a:lnTo>
                  <a:lnTo>
                    <a:pt x="131" y="0"/>
                  </a:lnTo>
                  <a:lnTo>
                    <a:pt x="131" y="0"/>
                  </a:lnTo>
                  <a:lnTo>
                    <a:pt x="129" y="0"/>
                  </a:lnTo>
                  <a:lnTo>
                    <a:pt x="129" y="0"/>
                  </a:lnTo>
                  <a:lnTo>
                    <a:pt x="129" y="0"/>
                  </a:lnTo>
                  <a:lnTo>
                    <a:pt x="127" y="0"/>
                  </a:lnTo>
                  <a:lnTo>
                    <a:pt x="127" y="0"/>
                  </a:lnTo>
                  <a:lnTo>
                    <a:pt x="127" y="0"/>
                  </a:lnTo>
                  <a:lnTo>
                    <a:pt x="127" y="0"/>
                  </a:lnTo>
                  <a:lnTo>
                    <a:pt x="126" y="0"/>
                  </a:lnTo>
                  <a:lnTo>
                    <a:pt x="126" y="0"/>
                  </a:lnTo>
                  <a:lnTo>
                    <a:pt x="126" y="0"/>
                  </a:lnTo>
                  <a:lnTo>
                    <a:pt x="124" y="0"/>
                  </a:lnTo>
                  <a:lnTo>
                    <a:pt x="124" y="0"/>
                  </a:lnTo>
                  <a:lnTo>
                    <a:pt x="124" y="0"/>
                  </a:lnTo>
                  <a:lnTo>
                    <a:pt x="122" y="0"/>
                  </a:lnTo>
                  <a:lnTo>
                    <a:pt x="122" y="0"/>
                  </a:lnTo>
                  <a:lnTo>
                    <a:pt x="122" y="0"/>
                  </a:lnTo>
                  <a:lnTo>
                    <a:pt x="122" y="0"/>
                  </a:lnTo>
                  <a:lnTo>
                    <a:pt x="121" y="0"/>
                  </a:lnTo>
                  <a:lnTo>
                    <a:pt x="121" y="0"/>
                  </a:lnTo>
                  <a:lnTo>
                    <a:pt x="121" y="0"/>
                  </a:lnTo>
                  <a:lnTo>
                    <a:pt x="119" y="0"/>
                  </a:lnTo>
                  <a:lnTo>
                    <a:pt x="119" y="0"/>
                  </a:lnTo>
                  <a:lnTo>
                    <a:pt x="119" y="0"/>
                  </a:lnTo>
                  <a:lnTo>
                    <a:pt x="119" y="0"/>
                  </a:lnTo>
                  <a:lnTo>
                    <a:pt x="118" y="0"/>
                  </a:lnTo>
                  <a:lnTo>
                    <a:pt x="118" y="0"/>
                  </a:lnTo>
                  <a:lnTo>
                    <a:pt x="118" y="0"/>
                  </a:lnTo>
                  <a:lnTo>
                    <a:pt x="116" y="0"/>
                  </a:lnTo>
                  <a:lnTo>
                    <a:pt x="116" y="0"/>
                  </a:lnTo>
                  <a:lnTo>
                    <a:pt x="116" y="0"/>
                  </a:lnTo>
                  <a:lnTo>
                    <a:pt x="114" y="0"/>
                  </a:lnTo>
                  <a:lnTo>
                    <a:pt x="114" y="0"/>
                  </a:lnTo>
                  <a:lnTo>
                    <a:pt x="114" y="0"/>
                  </a:lnTo>
                  <a:lnTo>
                    <a:pt x="114" y="0"/>
                  </a:lnTo>
                  <a:lnTo>
                    <a:pt x="113" y="0"/>
                  </a:lnTo>
                  <a:lnTo>
                    <a:pt x="113" y="0"/>
                  </a:lnTo>
                  <a:lnTo>
                    <a:pt x="113" y="0"/>
                  </a:lnTo>
                  <a:lnTo>
                    <a:pt x="111" y="0"/>
                  </a:lnTo>
                  <a:lnTo>
                    <a:pt x="111" y="0"/>
                  </a:lnTo>
                  <a:lnTo>
                    <a:pt x="111" y="0"/>
                  </a:lnTo>
                  <a:lnTo>
                    <a:pt x="111" y="0"/>
                  </a:lnTo>
                  <a:lnTo>
                    <a:pt x="109" y="0"/>
                  </a:lnTo>
                  <a:lnTo>
                    <a:pt x="109" y="0"/>
                  </a:lnTo>
                  <a:lnTo>
                    <a:pt x="109" y="0"/>
                  </a:lnTo>
                  <a:lnTo>
                    <a:pt x="108" y="0"/>
                  </a:lnTo>
                  <a:lnTo>
                    <a:pt x="108" y="0"/>
                  </a:lnTo>
                  <a:lnTo>
                    <a:pt x="108" y="0"/>
                  </a:lnTo>
                  <a:lnTo>
                    <a:pt x="108" y="0"/>
                  </a:lnTo>
                  <a:lnTo>
                    <a:pt x="106" y="0"/>
                  </a:lnTo>
                  <a:lnTo>
                    <a:pt x="106" y="0"/>
                  </a:lnTo>
                  <a:lnTo>
                    <a:pt x="106" y="0"/>
                  </a:lnTo>
                  <a:lnTo>
                    <a:pt x="105" y="0"/>
                  </a:lnTo>
                  <a:lnTo>
                    <a:pt x="105" y="0"/>
                  </a:lnTo>
                  <a:lnTo>
                    <a:pt x="105" y="0"/>
                  </a:lnTo>
                  <a:lnTo>
                    <a:pt x="103" y="0"/>
                  </a:lnTo>
                  <a:lnTo>
                    <a:pt x="103" y="0"/>
                  </a:lnTo>
                  <a:lnTo>
                    <a:pt x="103" y="0"/>
                  </a:lnTo>
                  <a:lnTo>
                    <a:pt x="103" y="0"/>
                  </a:lnTo>
                  <a:lnTo>
                    <a:pt x="101" y="0"/>
                  </a:lnTo>
                  <a:lnTo>
                    <a:pt x="101" y="0"/>
                  </a:lnTo>
                  <a:lnTo>
                    <a:pt x="101" y="0"/>
                  </a:lnTo>
                  <a:lnTo>
                    <a:pt x="100" y="0"/>
                  </a:lnTo>
                  <a:lnTo>
                    <a:pt x="100" y="0"/>
                  </a:lnTo>
                  <a:lnTo>
                    <a:pt x="100" y="0"/>
                  </a:lnTo>
                  <a:lnTo>
                    <a:pt x="100" y="0"/>
                  </a:lnTo>
                  <a:lnTo>
                    <a:pt x="98" y="0"/>
                  </a:lnTo>
                  <a:lnTo>
                    <a:pt x="98" y="0"/>
                  </a:lnTo>
                  <a:lnTo>
                    <a:pt x="98" y="0"/>
                  </a:lnTo>
                  <a:lnTo>
                    <a:pt x="96" y="0"/>
                  </a:lnTo>
                  <a:lnTo>
                    <a:pt x="96" y="0"/>
                  </a:lnTo>
                  <a:lnTo>
                    <a:pt x="96" y="0"/>
                  </a:lnTo>
                  <a:lnTo>
                    <a:pt x="96" y="0"/>
                  </a:lnTo>
                  <a:lnTo>
                    <a:pt x="95" y="0"/>
                  </a:lnTo>
                  <a:lnTo>
                    <a:pt x="95" y="0"/>
                  </a:lnTo>
                  <a:lnTo>
                    <a:pt x="95"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8" y="0"/>
                  </a:lnTo>
                  <a:lnTo>
                    <a:pt x="87" y="0"/>
                  </a:lnTo>
                  <a:lnTo>
                    <a:pt x="87" y="0"/>
                  </a:lnTo>
                  <a:lnTo>
                    <a:pt x="87"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80" y="0"/>
                  </a:lnTo>
                  <a:lnTo>
                    <a:pt x="78" y="0"/>
                  </a:lnTo>
                  <a:lnTo>
                    <a:pt x="78" y="0"/>
                  </a:lnTo>
                  <a:lnTo>
                    <a:pt x="78" y="0"/>
                  </a:lnTo>
                  <a:lnTo>
                    <a:pt x="77" y="0"/>
                  </a:lnTo>
                  <a:lnTo>
                    <a:pt x="77" y="0"/>
                  </a:lnTo>
                  <a:lnTo>
                    <a:pt x="77" y="0"/>
                  </a:lnTo>
                  <a:lnTo>
                    <a:pt x="77" y="0"/>
                  </a:lnTo>
                  <a:lnTo>
                    <a:pt x="75" y="0"/>
                  </a:lnTo>
                  <a:lnTo>
                    <a:pt x="75" y="0"/>
                  </a:lnTo>
                  <a:lnTo>
                    <a:pt x="75" y="0"/>
                  </a:lnTo>
                  <a:lnTo>
                    <a:pt x="74" y="0"/>
                  </a:lnTo>
                  <a:lnTo>
                    <a:pt x="74" y="0"/>
                  </a:lnTo>
                  <a:lnTo>
                    <a:pt x="74" y="0"/>
                  </a:lnTo>
                  <a:lnTo>
                    <a:pt x="72" y="0"/>
                  </a:lnTo>
                  <a:lnTo>
                    <a:pt x="72" y="0"/>
                  </a:lnTo>
                  <a:lnTo>
                    <a:pt x="72" y="0"/>
                  </a:lnTo>
                  <a:lnTo>
                    <a:pt x="72" y="0"/>
                  </a:lnTo>
                  <a:lnTo>
                    <a:pt x="70" y="0"/>
                  </a:lnTo>
                  <a:lnTo>
                    <a:pt x="70" y="0"/>
                  </a:lnTo>
                  <a:lnTo>
                    <a:pt x="70" y="0"/>
                  </a:lnTo>
                  <a:lnTo>
                    <a:pt x="69" y="0"/>
                  </a:lnTo>
                  <a:lnTo>
                    <a:pt x="69" y="0"/>
                  </a:lnTo>
                  <a:lnTo>
                    <a:pt x="69" y="0"/>
                  </a:lnTo>
                  <a:lnTo>
                    <a:pt x="69" y="0"/>
                  </a:lnTo>
                  <a:lnTo>
                    <a:pt x="67" y="0"/>
                  </a:lnTo>
                  <a:lnTo>
                    <a:pt x="67" y="0"/>
                  </a:lnTo>
                  <a:lnTo>
                    <a:pt x="67" y="0"/>
                  </a:lnTo>
                  <a:lnTo>
                    <a:pt x="65" y="0"/>
                  </a:lnTo>
                  <a:lnTo>
                    <a:pt x="65" y="0"/>
                  </a:lnTo>
                  <a:lnTo>
                    <a:pt x="65" y="0"/>
                  </a:lnTo>
                  <a:lnTo>
                    <a:pt x="65" y="0"/>
                  </a:lnTo>
                  <a:lnTo>
                    <a:pt x="64" y="0"/>
                  </a:lnTo>
                  <a:lnTo>
                    <a:pt x="64" y="0"/>
                  </a:lnTo>
                  <a:lnTo>
                    <a:pt x="64" y="0"/>
                  </a:lnTo>
                  <a:lnTo>
                    <a:pt x="62" y="0"/>
                  </a:lnTo>
                  <a:lnTo>
                    <a:pt x="62" y="0"/>
                  </a:lnTo>
                  <a:lnTo>
                    <a:pt x="62" y="0"/>
                  </a:lnTo>
                  <a:lnTo>
                    <a:pt x="61" y="0"/>
                  </a:lnTo>
                  <a:lnTo>
                    <a:pt x="61" y="0"/>
                  </a:lnTo>
                  <a:lnTo>
                    <a:pt x="61" y="0"/>
                  </a:lnTo>
                  <a:lnTo>
                    <a:pt x="61" y="0"/>
                  </a:lnTo>
                  <a:lnTo>
                    <a:pt x="59" y="0"/>
                  </a:lnTo>
                  <a:lnTo>
                    <a:pt x="59" y="0"/>
                  </a:lnTo>
                  <a:lnTo>
                    <a:pt x="59" y="0"/>
                  </a:lnTo>
                  <a:lnTo>
                    <a:pt x="57" y="0"/>
                  </a:lnTo>
                  <a:lnTo>
                    <a:pt x="57" y="0"/>
                  </a:lnTo>
                  <a:lnTo>
                    <a:pt x="57" y="0"/>
                  </a:lnTo>
                  <a:lnTo>
                    <a:pt x="57" y="0"/>
                  </a:lnTo>
                  <a:lnTo>
                    <a:pt x="56" y="0"/>
                  </a:lnTo>
                  <a:lnTo>
                    <a:pt x="56" y="0"/>
                  </a:lnTo>
                  <a:lnTo>
                    <a:pt x="56" y="0"/>
                  </a:lnTo>
                  <a:lnTo>
                    <a:pt x="54" y="0"/>
                  </a:lnTo>
                  <a:lnTo>
                    <a:pt x="54" y="0"/>
                  </a:lnTo>
                  <a:lnTo>
                    <a:pt x="54" y="0"/>
                  </a:lnTo>
                  <a:lnTo>
                    <a:pt x="54" y="0"/>
                  </a:lnTo>
                  <a:lnTo>
                    <a:pt x="52" y="0"/>
                  </a:lnTo>
                  <a:lnTo>
                    <a:pt x="52" y="0"/>
                  </a:lnTo>
                  <a:lnTo>
                    <a:pt x="52" y="0"/>
                  </a:lnTo>
                  <a:lnTo>
                    <a:pt x="51" y="0"/>
                  </a:lnTo>
                  <a:lnTo>
                    <a:pt x="51" y="0"/>
                  </a:lnTo>
                  <a:lnTo>
                    <a:pt x="51" y="0"/>
                  </a:lnTo>
                  <a:lnTo>
                    <a:pt x="49" y="0"/>
                  </a:lnTo>
                  <a:lnTo>
                    <a:pt x="49" y="0"/>
                  </a:lnTo>
                  <a:lnTo>
                    <a:pt x="49" y="0"/>
                  </a:lnTo>
                  <a:lnTo>
                    <a:pt x="49" y="0"/>
                  </a:lnTo>
                  <a:lnTo>
                    <a:pt x="48" y="0"/>
                  </a:lnTo>
                  <a:lnTo>
                    <a:pt x="48" y="0"/>
                  </a:lnTo>
                  <a:lnTo>
                    <a:pt x="48" y="0"/>
                  </a:lnTo>
                  <a:lnTo>
                    <a:pt x="46" y="0"/>
                  </a:lnTo>
                  <a:lnTo>
                    <a:pt x="46" y="0"/>
                  </a:lnTo>
                  <a:lnTo>
                    <a:pt x="46" y="0"/>
                  </a:lnTo>
                  <a:lnTo>
                    <a:pt x="46" y="0"/>
                  </a:lnTo>
                  <a:lnTo>
                    <a:pt x="44" y="0"/>
                  </a:lnTo>
                  <a:lnTo>
                    <a:pt x="44" y="0"/>
                  </a:lnTo>
                  <a:lnTo>
                    <a:pt x="44" y="0"/>
                  </a:lnTo>
                  <a:lnTo>
                    <a:pt x="43" y="0"/>
                  </a:lnTo>
                  <a:lnTo>
                    <a:pt x="43" y="0"/>
                  </a:lnTo>
                  <a:lnTo>
                    <a:pt x="43" y="0"/>
                  </a:lnTo>
                  <a:lnTo>
                    <a:pt x="41" y="0"/>
                  </a:lnTo>
                  <a:lnTo>
                    <a:pt x="41" y="0"/>
                  </a:lnTo>
                  <a:lnTo>
                    <a:pt x="41" y="0"/>
                  </a:lnTo>
                  <a:lnTo>
                    <a:pt x="41" y="0"/>
                  </a:lnTo>
                  <a:lnTo>
                    <a:pt x="39" y="0"/>
                  </a:lnTo>
                  <a:lnTo>
                    <a:pt x="39" y="0"/>
                  </a:lnTo>
                  <a:lnTo>
                    <a:pt x="39" y="0"/>
                  </a:lnTo>
                  <a:lnTo>
                    <a:pt x="38" y="0"/>
                  </a:lnTo>
                  <a:lnTo>
                    <a:pt x="38" y="0"/>
                  </a:lnTo>
                  <a:lnTo>
                    <a:pt x="38" y="0"/>
                  </a:lnTo>
                  <a:lnTo>
                    <a:pt x="38" y="0"/>
                  </a:lnTo>
                  <a:lnTo>
                    <a:pt x="36" y="0"/>
                  </a:lnTo>
                  <a:lnTo>
                    <a:pt x="36" y="0"/>
                  </a:lnTo>
                  <a:lnTo>
                    <a:pt x="36" y="0"/>
                  </a:lnTo>
                  <a:lnTo>
                    <a:pt x="35" y="0"/>
                  </a:lnTo>
                  <a:lnTo>
                    <a:pt x="35" y="0"/>
                  </a:lnTo>
                  <a:lnTo>
                    <a:pt x="35" y="0"/>
                  </a:lnTo>
                  <a:lnTo>
                    <a:pt x="35" y="0"/>
                  </a:lnTo>
                  <a:lnTo>
                    <a:pt x="33" y="0"/>
                  </a:lnTo>
                  <a:lnTo>
                    <a:pt x="33" y="0"/>
                  </a:lnTo>
                  <a:lnTo>
                    <a:pt x="33" y="0"/>
                  </a:lnTo>
                  <a:lnTo>
                    <a:pt x="31" y="0"/>
                  </a:lnTo>
                  <a:lnTo>
                    <a:pt x="31" y="0"/>
                  </a:lnTo>
                  <a:lnTo>
                    <a:pt x="31" y="0"/>
                  </a:lnTo>
                  <a:lnTo>
                    <a:pt x="30" y="0"/>
                  </a:lnTo>
                  <a:lnTo>
                    <a:pt x="30" y="0"/>
                  </a:lnTo>
                  <a:lnTo>
                    <a:pt x="30" y="0"/>
                  </a:lnTo>
                  <a:lnTo>
                    <a:pt x="30" y="0"/>
                  </a:lnTo>
                  <a:lnTo>
                    <a:pt x="28" y="0"/>
                  </a:lnTo>
                  <a:lnTo>
                    <a:pt x="28" y="0"/>
                  </a:lnTo>
                  <a:lnTo>
                    <a:pt x="28" y="0"/>
                  </a:lnTo>
                  <a:lnTo>
                    <a:pt x="26" y="0"/>
                  </a:lnTo>
                  <a:lnTo>
                    <a:pt x="26" y="0"/>
                  </a:lnTo>
                  <a:lnTo>
                    <a:pt x="26" y="0"/>
                  </a:lnTo>
                  <a:lnTo>
                    <a:pt x="26" y="0"/>
                  </a:lnTo>
                  <a:lnTo>
                    <a:pt x="25" y="0"/>
                  </a:lnTo>
                  <a:lnTo>
                    <a:pt x="25" y="0"/>
                  </a:lnTo>
                  <a:lnTo>
                    <a:pt x="25" y="0"/>
                  </a:lnTo>
                  <a:lnTo>
                    <a:pt x="23" y="0"/>
                  </a:lnTo>
                  <a:lnTo>
                    <a:pt x="23" y="0"/>
                  </a:lnTo>
                  <a:lnTo>
                    <a:pt x="23" y="0"/>
                  </a:lnTo>
                  <a:lnTo>
                    <a:pt x="23" y="0"/>
                  </a:lnTo>
                  <a:lnTo>
                    <a:pt x="21" y="0"/>
                  </a:lnTo>
                  <a:lnTo>
                    <a:pt x="21" y="0"/>
                  </a:lnTo>
                  <a:lnTo>
                    <a:pt x="21" y="0"/>
                  </a:lnTo>
                  <a:lnTo>
                    <a:pt x="20" y="0"/>
                  </a:lnTo>
                  <a:lnTo>
                    <a:pt x="20" y="0"/>
                  </a:lnTo>
                  <a:lnTo>
                    <a:pt x="20" y="0"/>
                  </a:lnTo>
                  <a:lnTo>
                    <a:pt x="18" y="0"/>
                  </a:lnTo>
                  <a:lnTo>
                    <a:pt x="18" y="0"/>
                  </a:lnTo>
                  <a:lnTo>
                    <a:pt x="18" y="0"/>
                  </a:lnTo>
                  <a:lnTo>
                    <a:pt x="18" y="0"/>
                  </a:lnTo>
                  <a:lnTo>
                    <a:pt x="17" y="0"/>
                  </a:lnTo>
                  <a:lnTo>
                    <a:pt x="17" y="0"/>
                  </a:lnTo>
                  <a:lnTo>
                    <a:pt x="17" y="0"/>
                  </a:lnTo>
                  <a:lnTo>
                    <a:pt x="15" y="0"/>
                  </a:lnTo>
                  <a:lnTo>
                    <a:pt x="15" y="0"/>
                  </a:lnTo>
                  <a:lnTo>
                    <a:pt x="15" y="0"/>
                  </a:lnTo>
                  <a:lnTo>
                    <a:pt x="15" y="0"/>
                  </a:lnTo>
                  <a:lnTo>
                    <a:pt x="13" y="0"/>
                  </a:lnTo>
                  <a:lnTo>
                    <a:pt x="13" y="0"/>
                  </a:lnTo>
                  <a:lnTo>
                    <a:pt x="13" y="0"/>
                  </a:lnTo>
                  <a:lnTo>
                    <a:pt x="12" y="0"/>
                  </a:lnTo>
                  <a:lnTo>
                    <a:pt x="12" y="0"/>
                  </a:lnTo>
                  <a:lnTo>
                    <a:pt x="12" y="0"/>
                  </a:lnTo>
                  <a:lnTo>
                    <a:pt x="10" y="0"/>
                  </a:lnTo>
                  <a:lnTo>
                    <a:pt x="10" y="0"/>
                  </a:lnTo>
                  <a:lnTo>
                    <a:pt x="10" y="0"/>
                  </a:lnTo>
                  <a:lnTo>
                    <a:pt x="10" y="0"/>
                  </a:lnTo>
                  <a:lnTo>
                    <a:pt x="8" y="0"/>
                  </a:lnTo>
                  <a:lnTo>
                    <a:pt x="8" y="0"/>
                  </a:lnTo>
                  <a:lnTo>
                    <a:pt x="8" y="0"/>
                  </a:lnTo>
                  <a:lnTo>
                    <a:pt x="7" y="0"/>
                  </a:lnTo>
                  <a:lnTo>
                    <a:pt x="7" y="0"/>
                  </a:lnTo>
                  <a:lnTo>
                    <a:pt x="7" y="0"/>
                  </a:lnTo>
                  <a:lnTo>
                    <a:pt x="7" y="0"/>
                  </a:lnTo>
                  <a:lnTo>
                    <a:pt x="5" y="0"/>
                  </a:lnTo>
                  <a:lnTo>
                    <a:pt x="5" y="0"/>
                  </a:lnTo>
                  <a:lnTo>
                    <a:pt x="5" y="0"/>
                  </a:lnTo>
                  <a:lnTo>
                    <a:pt x="4" y="0"/>
                  </a:lnTo>
                  <a:lnTo>
                    <a:pt x="4" y="0"/>
                  </a:lnTo>
                  <a:lnTo>
                    <a:pt x="4" y="0"/>
                  </a:lnTo>
                  <a:lnTo>
                    <a:pt x="4" y="0"/>
                  </a:lnTo>
                  <a:lnTo>
                    <a:pt x="2" y="0"/>
                  </a:lnTo>
                  <a:lnTo>
                    <a:pt x="2" y="0"/>
                  </a:lnTo>
                  <a:lnTo>
                    <a:pt x="2"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08" name=""/>
            <p:cNvSpPr/>
            <p:nvPr/>
          </p:nvSpPr>
          <p:spPr>
            <a:xfrm>
              <a:off x="3817800" y="6148440"/>
              <a:ext cx="189000" cy="15840"/>
            </a:xfrm>
            <a:custGeom>
              <a:avLst/>
              <a:gdLst/>
              <a:ahLst/>
              <a:rect l="l" t="t" r="r" b="b"/>
              <a:pathLst>
                <a:path w="238" h="19">
                  <a:moveTo>
                    <a:pt x="0" y="19"/>
                  </a:moveTo>
                  <a:lnTo>
                    <a:pt x="0" y="19"/>
                  </a:lnTo>
                  <a:lnTo>
                    <a:pt x="0" y="19"/>
                  </a:lnTo>
                  <a:lnTo>
                    <a:pt x="2" y="19"/>
                  </a:lnTo>
                  <a:lnTo>
                    <a:pt x="2" y="19"/>
                  </a:lnTo>
                  <a:lnTo>
                    <a:pt x="2" y="19"/>
                  </a:lnTo>
                  <a:lnTo>
                    <a:pt x="4" y="19"/>
                  </a:lnTo>
                  <a:lnTo>
                    <a:pt x="4" y="19"/>
                  </a:lnTo>
                  <a:lnTo>
                    <a:pt x="4" y="19"/>
                  </a:lnTo>
                  <a:lnTo>
                    <a:pt x="4" y="19"/>
                  </a:lnTo>
                  <a:lnTo>
                    <a:pt x="5" y="19"/>
                  </a:lnTo>
                  <a:lnTo>
                    <a:pt x="5" y="19"/>
                  </a:lnTo>
                  <a:lnTo>
                    <a:pt x="5" y="19"/>
                  </a:lnTo>
                  <a:lnTo>
                    <a:pt x="7" y="19"/>
                  </a:lnTo>
                  <a:lnTo>
                    <a:pt x="7" y="19"/>
                  </a:lnTo>
                  <a:lnTo>
                    <a:pt x="7" y="19"/>
                  </a:lnTo>
                  <a:lnTo>
                    <a:pt x="7" y="19"/>
                  </a:lnTo>
                  <a:lnTo>
                    <a:pt x="8" y="19"/>
                  </a:lnTo>
                  <a:lnTo>
                    <a:pt x="8" y="19"/>
                  </a:lnTo>
                  <a:lnTo>
                    <a:pt x="8" y="19"/>
                  </a:lnTo>
                  <a:lnTo>
                    <a:pt x="10" y="19"/>
                  </a:lnTo>
                  <a:lnTo>
                    <a:pt x="10" y="19"/>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7"/>
                  </a:lnTo>
                  <a:lnTo>
                    <a:pt x="18" y="17"/>
                  </a:lnTo>
                  <a:lnTo>
                    <a:pt x="18" y="17"/>
                  </a:lnTo>
                  <a:lnTo>
                    <a:pt x="18" y="17"/>
                  </a:lnTo>
                  <a:lnTo>
                    <a:pt x="18" y="17"/>
                  </a:lnTo>
                  <a:lnTo>
                    <a:pt x="20" y="17"/>
                  </a:lnTo>
                  <a:lnTo>
                    <a:pt x="20" y="17"/>
                  </a:lnTo>
                  <a:lnTo>
                    <a:pt x="20" y="17"/>
                  </a:lnTo>
                  <a:lnTo>
                    <a:pt x="21" y="17"/>
                  </a:lnTo>
                  <a:lnTo>
                    <a:pt x="21" y="17"/>
                  </a:lnTo>
                  <a:lnTo>
                    <a:pt x="21"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7"/>
                  </a:lnTo>
                  <a:lnTo>
                    <a:pt x="30" y="17"/>
                  </a:lnTo>
                  <a:lnTo>
                    <a:pt x="30" y="17"/>
                  </a:lnTo>
                  <a:lnTo>
                    <a:pt x="31" y="17"/>
                  </a:lnTo>
                  <a:lnTo>
                    <a:pt x="31" y="17"/>
                  </a:lnTo>
                  <a:lnTo>
                    <a:pt x="31" y="17"/>
                  </a:lnTo>
                  <a:lnTo>
                    <a:pt x="33" y="17"/>
                  </a:lnTo>
                  <a:lnTo>
                    <a:pt x="33" y="17"/>
                  </a:lnTo>
                  <a:lnTo>
                    <a:pt x="33" y="17"/>
                  </a:lnTo>
                  <a:lnTo>
                    <a:pt x="35" y="17"/>
                  </a:lnTo>
                  <a:lnTo>
                    <a:pt x="35" y="17"/>
                  </a:lnTo>
                  <a:lnTo>
                    <a:pt x="35" y="17"/>
                  </a:lnTo>
                  <a:lnTo>
                    <a:pt x="35"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2" y="15"/>
                  </a:lnTo>
                  <a:lnTo>
                    <a:pt x="52" y="15"/>
                  </a:lnTo>
                  <a:lnTo>
                    <a:pt x="52" y="15"/>
                  </a:lnTo>
                  <a:lnTo>
                    <a:pt x="54"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1" y="15"/>
                  </a:lnTo>
                  <a:lnTo>
                    <a:pt x="61" y="15"/>
                  </a:lnTo>
                  <a:lnTo>
                    <a:pt x="61" y="15"/>
                  </a:lnTo>
                  <a:lnTo>
                    <a:pt x="61" y="15"/>
                  </a:lnTo>
                  <a:lnTo>
                    <a:pt x="62" y="15"/>
                  </a:lnTo>
                  <a:lnTo>
                    <a:pt x="62" y="15"/>
                  </a:lnTo>
                  <a:lnTo>
                    <a:pt x="62" y="15"/>
                  </a:lnTo>
                  <a:lnTo>
                    <a:pt x="64" y="15"/>
                  </a:lnTo>
                  <a:lnTo>
                    <a:pt x="64" y="15"/>
                  </a:lnTo>
                  <a:lnTo>
                    <a:pt x="64" y="15"/>
                  </a:lnTo>
                  <a:lnTo>
                    <a:pt x="65" y="15"/>
                  </a:lnTo>
                  <a:lnTo>
                    <a:pt x="65" y="15"/>
                  </a:lnTo>
                  <a:lnTo>
                    <a:pt x="65" y="15"/>
                  </a:lnTo>
                  <a:lnTo>
                    <a:pt x="65" y="15"/>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4" y="14"/>
                  </a:lnTo>
                  <a:lnTo>
                    <a:pt x="74" y="14"/>
                  </a:lnTo>
                  <a:lnTo>
                    <a:pt x="74"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0" y="14"/>
                  </a:lnTo>
                  <a:lnTo>
                    <a:pt x="82" y="14"/>
                  </a:lnTo>
                  <a:lnTo>
                    <a:pt x="82" y="14"/>
                  </a:lnTo>
                  <a:lnTo>
                    <a:pt x="82" y="14"/>
                  </a:lnTo>
                  <a:lnTo>
                    <a:pt x="83" y="14"/>
                  </a:lnTo>
                  <a:lnTo>
                    <a:pt x="83" y="14"/>
                  </a:lnTo>
                  <a:lnTo>
                    <a:pt x="83" y="14"/>
                  </a:lnTo>
                  <a:lnTo>
                    <a:pt x="83" y="14"/>
                  </a:lnTo>
                  <a:lnTo>
                    <a:pt x="85" y="14"/>
                  </a:lnTo>
                  <a:lnTo>
                    <a:pt x="85" y="14"/>
                  </a:lnTo>
                  <a:lnTo>
                    <a:pt x="85" y="14"/>
                  </a:lnTo>
                  <a:lnTo>
                    <a:pt x="87" y="14"/>
                  </a:lnTo>
                  <a:lnTo>
                    <a:pt x="87" y="14"/>
                  </a:lnTo>
                  <a:lnTo>
                    <a:pt x="87" y="14"/>
                  </a:lnTo>
                  <a:lnTo>
                    <a:pt x="88" y="14"/>
                  </a:lnTo>
                  <a:lnTo>
                    <a:pt x="88" y="14"/>
                  </a:lnTo>
                  <a:lnTo>
                    <a:pt x="88" y="14"/>
                  </a:lnTo>
                  <a:lnTo>
                    <a:pt x="88" y="14"/>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100" y="12"/>
                  </a:lnTo>
                  <a:lnTo>
                    <a:pt x="100" y="12"/>
                  </a:lnTo>
                  <a:lnTo>
                    <a:pt x="100" y="12"/>
                  </a:lnTo>
                  <a:lnTo>
                    <a:pt x="100" y="12"/>
                  </a:lnTo>
                  <a:lnTo>
                    <a:pt x="101" y="12"/>
                  </a:lnTo>
                  <a:lnTo>
                    <a:pt x="101" y="12"/>
                  </a:lnTo>
                  <a:lnTo>
                    <a:pt x="101" y="12"/>
                  </a:lnTo>
                  <a:lnTo>
                    <a:pt x="103" y="12"/>
                  </a:lnTo>
                  <a:lnTo>
                    <a:pt x="103" y="12"/>
                  </a:lnTo>
                  <a:lnTo>
                    <a:pt x="103" y="12"/>
                  </a:lnTo>
                  <a:lnTo>
                    <a:pt x="103" y="12"/>
                  </a:lnTo>
                  <a:lnTo>
                    <a:pt x="105" y="12"/>
                  </a:lnTo>
                  <a:lnTo>
                    <a:pt x="105" y="12"/>
                  </a:lnTo>
                  <a:lnTo>
                    <a:pt x="105" y="12"/>
                  </a:lnTo>
                  <a:lnTo>
                    <a:pt x="106" y="12"/>
                  </a:lnTo>
                  <a:lnTo>
                    <a:pt x="106" y="12"/>
                  </a:lnTo>
                  <a:lnTo>
                    <a:pt x="106" y="12"/>
                  </a:lnTo>
                  <a:lnTo>
                    <a:pt x="108" y="12"/>
                  </a:lnTo>
                  <a:lnTo>
                    <a:pt x="108" y="12"/>
                  </a:lnTo>
                  <a:lnTo>
                    <a:pt x="108" y="12"/>
                  </a:lnTo>
                  <a:lnTo>
                    <a:pt x="108" y="12"/>
                  </a:lnTo>
                  <a:lnTo>
                    <a:pt x="109" y="12"/>
                  </a:lnTo>
                  <a:lnTo>
                    <a:pt x="109" y="12"/>
                  </a:lnTo>
                  <a:lnTo>
                    <a:pt x="109" y="12"/>
                  </a:lnTo>
                  <a:lnTo>
                    <a:pt x="111" y="12"/>
                  </a:lnTo>
                  <a:lnTo>
                    <a:pt x="111" y="12"/>
                  </a:lnTo>
                  <a:lnTo>
                    <a:pt x="111" y="12"/>
                  </a:lnTo>
                  <a:lnTo>
                    <a:pt x="111" y="12"/>
                  </a:lnTo>
                  <a:lnTo>
                    <a:pt x="113" y="12"/>
                  </a:lnTo>
                  <a:lnTo>
                    <a:pt x="113" y="12"/>
                  </a:lnTo>
                  <a:lnTo>
                    <a:pt x="113" y="12"/>
                  </a:lnTo>
                  <a:lnTo>
                    <a:pt x="114" y="12"/>
                  </a:lnTo>
                  <a:lnTo>
                    <a:pt x="114" y="10"/>
                  </a:lnTo>
                  <a:lnTo>
                    <a:pt x="114" y="10"/>
                  </a:lnTo>
                  <a:lnTo>
                    <a:pt x="114" y="10"/>
                  </a:lnTo>
                  <a:lnTo>
                    <a:pt x="116" y="10"/>
                  </a:lnTo>
                  <a:lnTo>
                    <a:pt x="116" y="10"/>
                  </a:lnTo>
                  <a:lnTo>
                    <a:pt x="116" y="10"/>
                  </a:lnTo>
                  <a:lnTo>
                    <a:pt x="118" y="10"/>
                  </a:lnTo>
                  <a:lnTo>
                    <a:pt x="118" y="10"/>
                  </a:lnTo>
                  <a:lnTo>
                    <a:pt x="118" y="10"/>
                  </a:lnTo>
                  <a:lnTo>
                    <a:pt x="119" y="10"/>
                  </a:lnTo>
                  <a:lnTo>
                    <a:pt x="119" y="10"/>
                  </a:lnTo>
                  <a:lnTo>
                    <a:pt x="119" y="10"/>
                  </a:lnTo>
                  <a:lnTo>
                    <a:pt x="119" y="10"/>
                  </a:lnTo>
                  <a:lnTo>
                    <a:pt x="121" y="10"/>
                  </a:lnTo>
                  <a:lnTo>
                    <a:pt x="121" y="10"/>
                  </a:lnTo>
                  <a:lnTo>
                    <a:pt x="121" y="10"/>
                  </a:lnTo>
                  <a:lnTo>
                    <a:pt x="122" y="10"/>
                  </a:lnTo>
                  <a:lnTo>
                    <a:pt x="122" y="10"/>
                  </a:lnTo>
                  <a:lnTo>
                    <a:pt x="122" y="10"/>
                  </a:lnTo>
                  <a:lnTo>
                    <a:pt x="122" y="10"/>
                  </a:lnTo>
                  <a:lnTo>
                    <a:pt x="124" y="10"/>
                  </a:lnTo>
                  <a:lnTo>
                    <a:pt x="124" y="10"/>
                  </a:lnTo>
                  <a:lnTo>
                    <a:pt x="124" y="10"/>
                  </a:lnTo>
                  <a:lnTo>
                    <a:pt x="126" y="10"/>
                  </a:lnTo>
                  <a:lnTo>
                    <a:pt x="126" y="10"/>
                  </a:lnTo>
                  <a:lnTo>
                    <a:pt x="126" y="10"/>
                  </a:lnTo>
                  <a:lnTo>
                    <a:pt x="127" y="10"/>
                  </a:lnTo>
                  <a:lnTo>
                    <a:pt x="127" y="10"/>
                  </a:lnTo>
                  <a:lnTo>
                    <a:pt x="127" y="10"/>
                  </a:lnTo>
                  <a:lnTo>
                    <a:pt x="127" y="10"/>
                  </a:lnTo>
                  <a:lnTo>
                    <a:pt x="129" y="10"/>
                  </a:lnTo>
                  <a:lnTo>
                    <a:pt x="129" y="10"/>
                  </a:lnTo>
                  <a:lnTo>
                    <a:pt x="129" y="10"/>
                  </a:lnTo>
                  <a:lnTo>
                    <a:pt x="131" y="10"/>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2" y="9"/>
                  </a:lnTo>
                  <a:lnTo>
                    <a:pt x="144" y="9"/>
                  </a:lnTo>
                  <a:lnTo>
                    <a:pt x="144" y="9"/>
                  </a:lnTo>
                  <a:lnTo>
                    <a:pt x="144" y="9"/>
                  </a:lnTo>
                  <a:lnTo>
                    <a:pt x="145" y="9"/>
                  </a:lnTo>
                  <a:lnTo>
                    <a:pt x="145" y="9"/>
                  </a:lnTo>
                  <a:lnTo>
                    <a:pt x="145" y="9"/>
                  </a:lnTo>
                  <a:lnTo>
                    <a:pt x="145" y="9"/>
                  </a:lnTo>
                  <a:lnTo>
                    <a:pt x="147" y="9"/>
                  </a:lnTo>
                  <a:lnTo>
                    <a:pt x="147" y="9"/>
                  </a:lnTo>
                  <a:lnTo>
                    <a:pt x="147" y="9"/>
                  </a:lnTo>
                  <a:lnTo>
                    <a:pt x="148" y="9"/>
                  </a:lnTo>
                  <a:lnTo>
                    <a:pt x="148" y="9"/>
                  </a:lnTo>
                  <a:lnTo>
                    <a:pt x="148" y="9"/>
                  </a:lnTo>
                  <a:lnTo>
                    <a:pt x="150" y="9"/>
                  </a:lnTo>
                  <a:lnTo>
                    <a:pt x="150" y="9"/>
                  </a:lnTo>
                  <a:lnTo>
                    <a:pt x="150" y="9"/>
                  </a:lnTo>
                  <a:lnTo>
                    <a:pt x="150" y="9"/>
                  </a:lnTo>
                  <a:lnTo>
                    <a:pt x="152" y="9"/>
                  </a:lnTo>
                  <a:lnTo>
                    <a:pt x="152" y="9"/>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7"/>
                  </a:lnTo>
                  <a:lnTo>
                    <a:pt x="163" y="7"/>
                  </a:lnTo>
                  <a:lnTo>
                    <a:pt x="165" y="7"/>
                  </a:lnTo>
                  <a:lnTo>
                    <a:pt x="165" y="7"/>
                  </a:lnTo>
                  <a:lnTo>
                    <a:pt x="165" y="7"/>
                  </a:lnTo>
                  <a:lnTo>
                    <a:pt x="165" y="7"/>
                  </a:lnTo>
                  <a:lnTo>
                    <a:pt x="166" y="7"/>
                  </a:lnTo>
                  <a:lnTo>
                    <a:pt x="166" y="7"/>
                  </a:lnTo>
                  <a:lnTo>
                    <a:pt x="166" y="7"/>
                  </a:lnTo>
                  <a:lnTo>
                    <a:pt x="168" y="7"/>
                  </a:lnTo>
                  <a:lnTo>
                    <a:pt x="168" y="7"/>
                  </a:lnTo>
                  <a:lnTo>
                    <a:pt x="168" y="7"/>
                  </a:lnTo>
                  <a:lnTo>
                    <a:pt x="170" y="7"/>
                  </a:lnTo>
                  <a:lnTo>
                    <a:pt x="170" y="5"/>
                  </a:lnTo>
                  <a:lnTo>
                    <a:pt x="170" y="5"/>
                  </a:lnTo>
                  <a:lnTo>
                    <a:pt x="170"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5"/>
                  </a:lnTo>
                  <a:lnTo>
                    <a:pt x="186" y="5"/>
                  </a:lnTo>
                  <a:lnTo>
                    <a:pt x="186" y="5"/>
                  </a:lnTo>
                  <a:lnTo>
                    <a:pt x="188" y="5"/>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201" y="3"/>
                  </a:lnTo>
                  <a:lnTo>
                    <a:pt x="201" y="3"/>
                  </a:lnTo>
                  <a:lnTo>
                    <a:pt x="201" y="3"/>
                  </a:lnTo>
                  <a:lnTo>
                    <a:pt x="201" y="3"/>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2" y="2"/>
                  </a:lnTo>
                  <a:lnTo>
                    <a:pt x="210" y="2"/>
                  </a:lnTo>
                  <a:lnTo>
                    <a:pt x="210" y="2"/>
                  </a:lnTo>
                  <a:lnTo>
                    <a:pt x="210" y="2"/>
                  </a:lnTo>
                  <a:lnTo>
                    <a:pt x="209" y="2"/>
                  </a:lnTo>
                  <a:lnTo>
                    <a:pt x="209" y="2"/>
                  </a:lnTo>
                  <a:lnTo>
                    <a:pt x="209" y="2"/>
                  </a:lnTo>
                  <a:lnTo>
                    <a:pt x="207" y="2"/>
                  </a:lnTo>
                  <a:lnTo>
                    <a:pt x="207" y="2"/>
                  </a:lnTo>
                  <a:lnTo>
                    <a:pt x="207" y="2"/>
                  </a:lnTo>
                  <a:lnTo>
                    <a:pt x="207" y="2"/>
                  </a:lnTo>
                  <a:lnTo>
                    <a:pt x="205" y="2"/>
                  </a:lnTo>
                  <a:lnTo>
                    <a:pt x="205" y="2"/>
                  </a:lnTo>
                  <a:lnTo>
                    <a:pt x="205" y="2"/>
                  </a:lnTo>
                  <a:lnTo>
                    <a:pt x="204" y="2"/>
                  </a:lnTo>
                  <a:lnTo>
                    <a:pt x="204" y="2"/>
                  </a:lnTo>
                  <a:lnTo>
                    <a:pt x="204" y="2"/>
                  </a:lnTo>
                  <a:lnTo>
                    <a:pt x="204" y="2"/>
                  </a:lnTo>
                  <a:lnTo>
                    <a:pt x="202" y="2"/>
                  </a:lnTo>
                  <a:lnTo>
                    <a:pt x="202" y="2"/>
                  </a:lnTo>
                  <a:lnTo>
                    <a:pt x="202" y="2"/>
                  </a:lnTo>
                  <a:lnTo>
                    <a:pt x="201" y="3"/>
                  </a:lnTo>
                  <a:lnTo>
                    <a:pt x="201" y="3"/>
                  </a:lnTo>
                  <a:lnTo>
                    <a:pt x="201" y="3"/>
                  </a:lnTo>
                  <a:lnTo>
                    <a:pt x="201" y="3"/>
                  </a:lnTo>
                  <a:lnTo>
                    <a:pt x="199" y="3"/>
                  </a:lnTo>
                  <a:lnTo>
                    <a:pt x="199" y="3"/>
                  </a:lnTo>
                  <a:lnTo>
                    <a:pt x="199" y="3"/>
                  </a:lnTo>
                  <a:lnTo>
                    <a:pt x="197" y="3"/>
                  </a:lnTo>
                  <a:lnTo>
                    <a:pt x="197" y="3"/>
                  </a:lnTo>
                  <a:lnTo>
                    <a:pt x="197" y="3"/>
                  </a:lnTo>
                  <a:lnTo>
                    <a:pt x="196"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9" y="3"/>
                  </a:lnTo>
                  <a:lnTo>
                    <a:pt x="188" y="3"/>
                  </a:lnTo>
                  <a:lnTo>
                    <a:pt x="188" y="3"/>
                  </a:lnTo>
                  <a:lnTo>
                    <a:pt x="188" y="5"/>
                  </a:lnTo>
                  <a:lnTo>
                    <a:pt x="186" y="5"/>
                  </a:lnTo>
                  <a:lnTo>
                    <a:pt x="186" y="5"/>
                  </a:lnTo>
                  <a:lnTo>
                    <a:pt x="186" y="5"/>
                  </a:lnTo>
                  <a:lnTo>
                    <a:pt x="184" y="5"/>
                  </a:lnTo>
                  <a:lnTo>
                    <a:pt x="184" y="5"/>
                  </a:lnTo>
                  <a:lnTo>
                    <a:pt x="184" y="5"/>
                  </a:lnTo>
                  <a:lnTo>
                    <a:pt x="184" y="5"/>
                  </a:lnTo>
                  <a:lnTo>
                    <a:pt x="183" y="5"/>
                  </a:lnTo>
                  <a:lnTo>
                    <a:pt x="183" y="5"/>
                  </a:lnTo>
                  <a:lnTo>
                    <a:pt x="183" y="5"/>
                  </a:lnTo>
                  <a:lnTo>
                    <a:pt x="181" y="5"/>
                  </a:lnTo>
                  <a:lnTo>
                    <a:pt x="181" y="5"/>
                  </a:lnTo>
                  <a:lnTo>
                    <a:pt x="181" y="5"/>
                  </a:lnTo>
                  <a:lnTo>
                    <a:pt x="181" y="5"/>
                  </a:lnTo>
                  <a:lnTo>
                    <a:pt x="179" y="5"/>
                  </a:lnTo>
                  <a:lnTo>
                    <a:pt x="179" y="5"/>
                  </a:lnTo>
                  <a:lnTo>
                    <a:pt x="179" y="5"/>
                  </a:lnTo>
                  <a:lnTo>
                    <a:pt x="178" y="5"/>
                  </a:lnTo>
                  <a:lnTo>
                    <a:pt x="178" y="5"/>
                  </a:lnTo>
                  <a:lnTo>
                    <a:pt x="178" y="5"/>
                  </a:lnTo>
                  <a:lnTo>
                    <a:pt x="176"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70" y="5"/>
                  </a:lnTo>
                  <a:lnTo>
                    <a:pt x="170" y="5"/>
                  </a:lnTo>
                  <a:lnTo>
                    <a:pt x="170" y="5"/>
                  </a:lnTo>
                  <a:lnTo>
                    <a:pt x="170" y="7"/>
                  </a:lnTo>
                  <a:lnTo>
                    <a:pt x="168" y="7"/>
                  </a:lnTo>
                  <a:lnTo>
                    <a:pt x="168" y="7"/>
                  </a:lnTo>
                  <a:lnTo>
                    <a:pt x="168" y="7"/>
                  </a:lnTo>
                  <a:lnTo>
                    <a:pt x="166" y="7"/>
                  </a:lnTo>
                  <a:lnTo>
                    <a:pt x="166" y="7"/>
                  </a:lnTo>
                  <a:lnTo>
                    <a:pt x="166" y="7"/>
                  </a:lnTo>
                  <a:lnTo>
                    <a:pt x="165" y="7"/>
                  </a:lnTo>
                  <a:lnTo>
                    <a:pt x="165" y="7"/>
                  </a:lnTo>
                  <a:lnTo>
                    <a:pt x="165" y="7"/>
                  </a:lnTo>
                  <a:lnTo>
                    <a:pt x="165" y="7"/>
                  </a:lnTo>
                  <a:lnTo>
                    <a:pt x="163" y="7"/>
                  </a:lnTo>
                  <a:lnTo>
                    <a:pt x="163" y="7"/>
                  </a:lnTo>
                  <a:lnTo>
                    <a:pt x="163" y="7"/>
                  </a:lnTo>
                  <a:lnTo>
                    <a:pt x="161" y="7"/>
                  </a:lnTo>
                  <a:lnTo>
                    <a:pt x="161" y="7"/>
                  </a:lnTo>
                  <a:lnTo>
                    <a:pt x="161" y="7"/>
                  </a:lnTo>
                  <a:lnTo>
                    <a:pt x="161" y="7"/>
                  </a:lnTo>
                  <a:lnTo>
                    <a:pt x="160" y="7"/>
                  </a:lnTo>
                  <a:lnTo>
                    <a:pt x="160" y="7"/>
                  </a:lnTo>
                  <a:lnTo>
                    <a:pt x="160" y="7"/>
                  </a:lnTo>
                  <a:lnTo>
                    <a:pt x="158" y="7"/>
                  </a:lnTo>
                  <a:lnTo>
                    <a:pt x="158" y="7"/>
                  </a:lnTo>
                  <a:lnTo>
                    <a:pt x="158" y="7"/>
                  </a:lnTo>
                  <a:lnTo>
                    <a:pt x="158" y="7"/>
                  </a:lnTo>
                  <a:lnTo>
                    <a:pt x="157" y="7"/>
                  </a:lnTo>
                  <a:lnTo>
                    <a:pt x="157" y="7"/>
                  </a:lnTo>
                  <a:lnTo>
                    <a:pt x="157" y="7"/>
                  </a:lnTo>
                  <a:lnTo>
                    <a:pt x="155" y="7"/>
                  </a:lnTo>
                  <a:lnTo>
                    <a:pt x="155" y="7"/>
                  </a:lnTo>
                  <a:lnTo>
                    <a:pt x="155" y="7"/>
                  </a:lnTo>
                  <a:lnTo>
                    <a:pt x="153" y="7"/>
                  </a:lnTo>
                  <a:lnTo>
                    <a:pt x="153" y="7"/>
                  </a:lnTo>
                  <a:lnTo>
                    <a:pt x="153" y="7"/>
                  </a:lnTo>
                  <a:lnTo>
                    <a:pt x="153" y="7"/>
                  </a:lnTo>
                  <a:lnTo>
                    <a:pt x="152" y="7"/>
                  </a:lnTo>
                  <a:lnTo>
                    <a:pt x="152" y="9"/>
                  </a:lnTo>
                  <a:lnTo>
                    <a:pt x="152" y="9"/>
                  </a:lnTo>
                  <a:lnTo>
                    <a:pt x="150" y="9"/>
                  </a:lnTo>
                  <a:lnTo>
                    <a:pt x="150" y="9"/>
                  </a:lnTo>
                  <a:lnTo>
                    <a:pt x="150" y="9"/>
                  </a:lnTo>
                  <a:lnTo>
                    <a:pt x="150" y="9"/>
                  </a:lnTo>
                  <a:lnTo>
                    <a:pt x="148" y="9"/>
                  </a:lnTo>
                  <a:lnTo>
                    <a:pt x="148" y="9"/>
                  </a:lnTo>
                  <a:lnTo>
                    <a:pt x="148" y="9"/>
                  </a:lnTo>
                  <a:lnTo>
                    <a:pt x="147" y="9"/>
                  </a:lnTo>
                  <a:lnTo>
                    <a:pt x="147" y="9"/>
                  </a:lnTo>
                  <a:lnTo>
                    <a:pt x="147" y="9"/>
                  </a:lnTo>
                  <a:lnTo>
                    <a:pt x="145" y="9"/>
                  </a:lnTo>
                  <a:lnTo>
                    <a:pt x="145" y="9"/>
                  </a:lnTo>
                  <a:lnTo>
                    <a:pt x="145" y="9"/>
                  </a:lnTo>
                  <a:lnTo>
                    <a:pt x="145" y="9"/>
                  </a:lnTo>
                  <a:lnTo>
                    <a:pt x="144" y="9"/>
                  </a:lnTo>
                  <a:lnTo>
                    <a:pt x="144" y="9"/>
                  </a:lnTo>
                  <a:lnTo>
                    <a:pt x="144" y="9"/>
                  </a:lnTo>
                  <a:lnTo>
                    <a:pt x="142" y="9"/>
                  </a:lnTo>
                  <a:lnTo>
                    <a:pt x="142" y="9"/>
                  </a:lnTo>
                  <a:lnTo>
                    <a:pt x="142" y="9"/>
                  </a:lnTo>
                  <a:lnTo>
                    <a:pt x="142" y="9"/>
                  </a:lnTo>
                  <a:lnTo>
                    <a:pt x="140" y="9"/>
                  </a:lnTo>
                  <a:lnTo>
                    <a:pt x="140" y="9"/>
                  </a:lnTo>
                  <a:lnTo>
                    <a:pt x="140" y="9"/>
                  </a:lnTo>
                  <a:lnTo>
                    <a:pt x="139" y="9"/>
                  </a:lnTo>
                  <a:lnTo>
                    <a:pt x="139" y="9"/>
                  </a:lnTo>
                  <a:lnTo>
                    <a:pt x="139" y="9"/>
                  </a:lnTo>
                  <a:lnTo>
                    <a:pt x="139" y="9"/>
                  </a:lnTo>
                  <a:lnTo>
                    <a:pt x="137" y="9"/>
                  </a:lnTo>
                  <a:lnTo>
                    <a:pt x="137" y="9"/>
                  </a:lnTo>
                  <a:lnTo>
                    <a:pt x="137" y="9"/>
                  </a:lnTo>
                  <a:lnTo>
                    <a:pt x="135" y="9"/>
                  </a:lnTo>
                  <a:lnTo>
                    <a:pt x="135" y="9"/>
                  </a:lnTo>
                  <a:lnTo>
                    <a:pt x="135" y="9"/>
                  </a:lnTo>
                  <a:lnTo>
                    <a:pt x="134" y="9"/>
                  </a:lnTo>
                  <a:lnTo>
                    <a:pt x="134" y="9"/>
                  </a:lnTo>
                  <a:lnTo>
                    <a:pt x="134" y="9"/>
                  </a:lnTo>
                  <a:lnTo>
                    <a:pt x="134" y="9"/>
                  </a:lnTo>
                  <a:lnTo>
                    <a:pt x="132" y="9"/>
                  </a:lnTo>
                  <a:lnTo>
                    <a:pt x="132" y="9"/>
                  </a:lnTo>
                  <a:lnTo>
                    <a:pt x="132" y="9"/>
                  </a:lnTo>
                  <a:lnTo>
                    <a:pt x="131" y="9"/>
                  </a:lnTo>
                  <a:lnTo>
                    <a:pt x="131" y="9"/>
                  </a:lnTo>
                  <a:lnTo>
                    <a:pt x="131" y="9"/>
                  </a:lnTo>
                  <a:lnTo>
                    <a:pt x="131" y="10"/>
                  </a:lnTo>
                  <a:lnTo>
                    <a:pt x="129" y="10"/>
                  </a:lnTo>
                  <a:lnTo>
                    <a:pt x="129" y="10"/>
                  </a:lnTo>
                  <a:lnTo>
                    <a:pt x="129" y="10"/>
                  </a:lnTo>
                  <a:lnTo>
                    <a:pt x="127" y="10"/>
                  </a:lnTo>
                  <a:lnTo>
                    <a:pt x="127" y="10"/>
                  </a:lnTo>
                  <a:lnTo>
                    <a:pt x="127" y="10"/>
                  </a:lnTo>
                  <a:lnTo>
                    <a:pt x="127" y="10"/>
                  </a:lnTo>
                  <a:lnTo>
                    <a:pt x="126" y="10"/>
                  </a:lnTo>
                  <a:lnTo>
                    <a:pt x="126" y="10"/>
                  </a:lnTo>
                  <a:lnTo>
                    <a:pt x="126" y="10"/>
                  </a:lnTo>
                  <a:lnTo>
                    <a:pt x="124" y="10"/>
                  </a:lnTo>
                  <a:lnTo>
                    <a:pt x="124" y="10"/>
                  </a:lnTo>
                  <a:lnTo>
                    <a:pt x="124" y="10"/>
                  </a:lnTo>
                  <a:lnTo>
                    <a:pt x="122" y="10"/>
                  </a:lnTo>
                  <a:lnTo>
                    <a:pt x="122" y="10"/>
                  </a:lnTo>
                  <a:lnTo>
                    <a:pt x="122" y="10"/>
                  </a:lnTo>
                  <a:lnTo>
                    <a:pt x="122" y="10"/>
                  </a:lnTo>
                  <a:lnTo>
                    <a:pt x="121" y="10"/>
                  </a:lnTo>
                  <a:lnTo>
                    <a:pt x="121" y="10"/>
                  </a:lnTo>
                  <a:lnTo>
                    <a:pt x="121" y="10"/>
                  </a:lnTo>
                  <a:lnTo>
                    <a:pt x="119" y="10"/>
                  </a:lnTo>
                  <a:lnTo>
                    <a:pt x="119" y="10"/>
                  </a:lnTo>
                  <a:lnTo>
                    <a:pt x="119" y="10"/>
                  </a:lnTo>
                  <a:lnTo>
                    <a:pt x="119" y="10"/>
                  </a:lnTo>
                  <a:lnTo>
                    <a:pt x="118" y="10"/>
                  </a:lnTo>
                  <a:lnTo>
                    <a:pt x="118" y="10"/>
                  </a:lnTo>
                  <a:lnTo>
                    <a:pt x="118" y="10"/>
                  </a:lnTo>
                  <a:lnTo>
                    <a:pt x="116" y="10"/>
                  </a:lnTo>
                  <a:lnTo>
                    <a:pt x="116" y="10"/>
                  </a:lnTo>
                  <a:lnTo>
                    <a:pt x="116" y="10"/>
                  </a:lnTo>
                  <a:lnTo>
                    <a:pt x="114" y="10"/>
                  </a:lnTo>
                  <a:lnTo>
                    <a:pt x="114" y="10"/>
                  </a:lnTo>
                  <a:lnTo>
                    <a:pt x="114" y="10"/>
                  </a:lnTo>
                  <a:lnTo>
                    <a:pt x="114" y="12"/>
                  </a:lnTo>
                  <a:lnTo>
                    <a:pt x="113" y="12"/>
                  </a:lnTo>
                  <a:lnTo>
                    <a:pt x="113" y="12"/>
                  </a:lnTo>
                  <a:lnTo>
                    <a:pt x="113" y="12"/>
                  </a:lnTo>
                  <a:lnTo>
                    <a:pt x="111" y="12"/>
                  </a:lnTo>
                  <a:lnTo>
                    <a:pt x="111" y="12"/>
                  </a:lnTo>
                  <a:lnTo>
                    <a:pt x="111" y="12"/>
                  </a:lnTo>
                  <a:lnTo>
                    <a:pt x="111" y="12"/>
                  </a:lnTo>
                  <a:lnTo>
                    <a:pt x="109" y="12"/>
                  </a:lnTo>
                  <a:lnTo>
                    <a:pt x="109" y="12"/>
                  </a:lnTo>
                  <a:lnTo>
                    <a:pt x="109" y="12"/>
                  </a:lnTo>
                  <a:lnTo>
                    <a:pt x="108" y="12"/>
                  </a:lnTo>
                  <a:lnTo>
                    <a:pt x="108" y="12"/>
                  </a:lnTo>
                  <a:lnTo>
                    <a:pt x="108" y="12"/>
                  </a:lnTo>
                  <a:lnTo>
                    <a:pt x="108" y="12"/>
                  </a:lnTo>
                  <a:lnTo>
                    <a:pt x="106" y="12"/>
                  </a:lnTo>
                  <a:lnTo>
                    <a:pt x="106" y="12"/>
                  </a:lnTo>
                  <a:lnTo>
                    <a:pt x="106" y="12"/>
                  </a:lnTo>
                  <a:lnTo>
                    <a:pt x="105" y="12"/>
                  </a:lnTo>
                  <a:lnTo>
                    <a:pt x="105" y="12"/>
                  </a:lnTo>
                  <a:lnTo>
                    <a:pt x="105" y="12"/>
                  </a:lnTo>
                  <a:lnTo>
                    <a:pt x="103" y="12"/>
                  </a:lnTo>
                  <a:lnTo>
                    <a:pt x="103" y="12"/>
                  </a:lnTo>
                  <a:lnTo>
                    <a:pt x="103" y="12"/>
                  </a:lnTo>
                  <a:lnTo>
                    <a:pt x="103" y="12"/>
                  </a:lnTo>
                  <a:lnTo>
                    <a:pt x="101" y="12"/>
                  </a:lnTo>
                  <a:lnTo>
                    <a:pt x="101" y="12"/>
                  </a:lnTo>
                  <a:lnTo>
                    <a:pt x="101" y="12"/>
                  </a:lnTo>
                  <a:lnTo>
                    <a:pt x="100" y="12"/>
                  </a:lnTo>
                  <a:lnTo>
                    <a:pt x="100" y="12"/>
                  </a:lnTo>
                  <a:lnTo>
                    <a:pt x="100" y="12"/>
                  </a:lnTo>
                  <a:lnTo>
                    <a:pt x="100" y="12"/>
                  </a:lnTo>
                  <a:lnTo>
                    <a:pt x="98" y="12"/>
                  </a:lnTo>
                  <a:lnTo>
                    <a:pt x="98" y="12"/>
                  </a:lnTo>
                  <a:lnTo>
                    <a:pt x="98" y="12"/>
                  </a:lnTo>
                  <a:lnTo>
                    <a:pt x="96" y="12"/>
                  </a:lnTo>
                  <a:lnTo>
                    <a:pt x="96" y="12"/>
                  </a:lnTo>
                  <a:lnTo>
                    <a:pt x="96" y="12"/>
                  </a:lnTo>
                  <a:lnTo>
                    <a:pt x="96" y="12"/>
                  </a:lnTo>
                  <a:lnTo>
                    <a:pt x="95" y="12"/>
                  </a:lnTo>
                  <a:lnTo>
                    <a:pt x="95" y="12"/>
                  </a:lnTo>
                  <a:lnTo>
                    <a:pt x="95" y="12"/>
                  </a:lnTo>
                  <a:lnTo>
                    <a:pt x="93" y="12"/>
                  </a:lnTo>
                  <a:lnTo>
                    <a:pt x="93" y="12"/>
                  </a:lnTo>
                  <a:lnTo>
                    <a:pt x="93" y="12"/>
                  </a:lnTo>
                  <a:lnTo>
                    <a:pt x="91" y="12"/>
                  </a:lnTo>
                  <a:lnTo>
                    <a:pt x="91" y="12"/>
                  </a:lnTo>
                  <a:lnTo>
                    <a:pt x="91" y="12"/>
                  </a:lnTo>
                  <a:lnTo>
                    <a:pt x="91" y="12"/>
                  </a:lnTo>
                  <a:lnTo>
                    <a:pt x="90" y="12"/>
                  </a:lnTo>
                  <a:lnTo>
                    <a:pt x="90" y="12"/>
                  </a:lnTo>
                  <a:lnTo>
                    <a:pt x="90" y="12"/>
                  </a:lnTo>
                  <a:lnTo>
                    <a:pt x="88" y="14"/>
                  </a:lnTo>
                  <a:lnTo>
                    <a:pt x="88" y="14"/>
                  </a:lnTo>
                  <a:lnTo>
                    <a:pt x="88" y="14"/>
                  </a:lnTo>
                  <a:lnTo>
                    <a:pt x="88" y="14"/>
                  </a:lnTo>
                  <a:lnTo>
                    <a:pt x="87" y="14"/>
                  </a:lnTo>
                  <a:lnTo>
                    <a:pt x="87" y="14"/>
                  </a:lnTo>
                  <a:lnTo>
                    <a:pt x="87" y="14"/>
                  </a:lnTo>
                  <a:lnTo>
                    <a:pt x="85" y="14"/>
                  </a:lnTo>
                  <a:lnTo>
                    <a:pt x="85" y="14"/>
                  </a:lnTo>
                  <a:lnTo>
                    <a:pt x="85" y="14"/>
                  </a:lnTo>
                  <a:lnTo>
                    <a:pt x="83" y="14"/>
                  </a:lnTo>
                  <a:lnTo>
                    <a:pt x="83" y="14"/>
                  </a:lnTo>
                  <a:lnTo>
                    <a:pt x="83" y="14"/>
                  </a:lnTo>
                  <a:lnTo>
                    <a:pt x="83" y="14"/>
                  </a:lnTo>
                  <a:lnTo>
                    <a:pt x="82" y="14"/>
                  </a:lnTo>
                  <a:lnTo>
                    <a:pt x="82" y="14"/>
                  </a:lnTo>
                  <a:lnTo>
                    <a:pt x="82" y="14"/>
                  </a:lnTo>
                  <a:lnTo>
                    <a:pt x="80" y="14"/>
                  </a:lnTo>
                  <a:lnTo>
                    <a:pt x="80" y="14"/>
                  </a:lnTo>
                  <a:lnTo>
                    <a:pt x="80" y="14"/>
                  </a:lnTo>
                  <a:lnTo>
                    <a:pt x="80" y="14"/>
                  </a:lnTo>
                  <a:lnTo>
                    <a:pt x="78" y="14"/>
                  </a:lnTo>
                  <a:lnTo>
                    <a:pt x="78" y="14"/>
                  </a:lnTo>
                  <a:lnTo>
                    <a:pt x="78" y="14"/>
                  </a:lnTo>
                  <a:lnTo>
                    <a:pt x="77" y="14"/>
                  </a:lnTo>
                  <a:lnTo>
                    <a:pt x="77" y="14"/>
                  </a:lnTo>
                  <a:lnTo>
                    <a:pt x="77" y="14"/>
                  </a:lnTo>
                  <a:lnTo>
                    <a:pt x="77" y="14"/>
                  </a:lnTo>
                  <a:lnTo>
                    <a:pt x="75" y="14"/>
                  </a:lnTo>
                  <a:lnTo>
                    <a:pt x="75" y="14"/>
                  </a:lnTo>
                  <a:lnTo>
                    <a:pt x="75" y="14"/>
                  </a:lnTo>
                  <a:lnTo>
                    <a:pt x="74" y="14"/>
                  </a:lnTo>
                  <a:lnTo>
                    <a:pt x="74" y="14"/>
                  </a:lnTo>
                  <a:lnTo>
                    <a:pt x="74" y="14"/>
                  </a:lnTo>
                  <a:lnTo>
                    <a:pt x="72" y="14"/>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5" y="15"/>
                  </a:lnTo>
                  <a:lnTo>
                    <a:pt x="65" y="15"/>
                  </a:lnTo>
                  <a:lnTo>
                    <a:pt x="65" y="15"/>
                  </a:lnTo>
                  <a:lnTo>
                    <a:pt x="65" y="15"/>
                  </a:lnTo>
                  <a:lnTo>
                    <a:pt x="64" y="15"/>
                  </a:lnTo>
                  <a:lnTo>
                    <a:pt x="64" y="15"/>
                  </a:lnTo>
                  <a:lnTo>
                    <a:pt x="64" y="15"/>
                  </a:lnTo>
                  <a:lnTo>
                    <a:pt x="62" y="15"/>
                  </a:lnTo>
                  <a:lnTo>
                    <a:pt x="62" y="15"/>
                  </a:lnTo>
                  <a:lnTo>
                    <a:pt x="62" y="15"/>
                  </a:lnTo>
                  <a:lnTo>
                    <a:pt x="61" y="15"/>
                  </a:lnTo>
                  <a:lnTo>
                    <a:pt x="61" y="15"/>
                  </a:lnTo>
                  <a:lnTo>
                    <a:pt x="61" y="15"/>
                  </a:lnTo>
                  <a:lnTo>
                    <a:pt x="61" y="15"/>
                  </a:lnTo>
                  <a:lnTo>
                    <a:pt x="59" y="15"/>
                  </a:lnTo>
                  <a:lnTo>
                    <a:pt x="59" y="15"/>
                  </a:lnTo>
                  <a:lnTo>
                    <a:pt x="59" y="15"/>
                  </a:lnTo>
                  <a:lnTo>
                    <a:pt x="57" y="15"/>
                  </a:lnTo>
                  <a:lnTo>
                    <a:pt x="57" y="15"/>
                  </a:lnTo>
                  <a:lnTo>
                    <a:pt x="57" y="15"/>
                  </a:lnTo>
                  <a:lnTo>
                    <a:pt x="57" y="15"/>
                  </a:lnTo>
                  <a:lnTo>
                    <a:pt x="56" y="15"/>
                  </a:lnTo>
                  <a:lnTo>
                    <a:pt x="56" y="15"/>
                  </a:lnTo>
                  <a:lnTo>
                    <a:pt x="56" y="15"/>
                  </a:lnTo>
                  <a:lnTo>
                    <a:pt x="54" y="15"/>
                  </a:lnTo>
                  <a:lnTo>
                    <a:pt x="54" y="15"/>
                  </a:lnTo>
                  <a:lnTo>
                    <a:pt x="54" y="15"/>
                  </a:lnTo>
                  <a:lnTo>
                    <a:pt x="54" y="15"/>
                  </a:lnTo>
                  <a:lnTo>
                    <a:pt x="52" y="15"/>
                  </a:lnTo>
                  <a:lnTo>
                    <a:pt x="52" y="15"/>
                  </a:lnTo>
                  <a:lnTo>
                    <a:pt x="52" y="15"/>
                  </a:lnTo>
                  <a:lnTo>
                    <a:pt x="51" y="15"/>
                  </a:lnTo>
                  <a:lnTo>
                    <a:pt x="51" y="15"/>
                  </a:lnTo>
                  <a:lnTo>
                    <a:pt x="51" y="15"/>
                  </a:lnTo>
                  <a:lnTo>
                    <a:pt x="49" y="15"/>
                  </a:lnTo>
                  <a:lnTo>
                    <a:pt x="49" y="15"/>
                  </a:lnTo>
                  <a:lnTo>
                    <a:pt x="49" y="15"/>
                  </a:lnTo>
                  <a:lnTo>
                    <a:pt x="49" y="15"/>
                  </a:lnTo>
                  <a:lnTo>
                    <a:pt x="48" y="15"/>
                  </a:lnTo>
                  <a:lnTo>
                    <a:pt x="48" y="15"/>
                  </a:lnTo>
                  <a:lnTo>
                    <a:pt x="48" y="15"/>
                  </a:lnTo>
                  <a:lnTo>
                    <a:pt x="46" y="15"/>
                  </a:lnTo>
                  <a:lnTo>
                    <a:pt x="46" y="15"/>
                  </a:lnTo>
                  <a:lnTo>
                    <a:pt x="46" y="15"/>
                  </a:lnTo>
                  <a:lnTo>
                    <a:pt x="46" y="15"/>
                  </a:lnTo>
                  <a:lnTo>
                    <a:pt x="44" y="15"/>
                  </a:lnTo>
                  <a:lnTo>
                    <a:pt x="44" y="15"/>
                  </a:lnTo>
                  <a:lnTo>
                    <a:pt x="44" y="15"/>
                  </a:lnTo>
                  <a:lnTo>
                    <a:pt x="43" y="17"/>
                  </a:lnTo>
                  <a:lnTo>
                    <a:pt x="43" y="17"/>
                  </a:lnTo>
                  <a:lnTo>
                    <a:pt x="43" y="17"/>
                  </a:lnTo>
                  <a:lnTo>
                    <a:pt x="41" y="17"/>
                  </a:lnTo>
                  <a:lnTo>
                    <a:pt x="41" y="17"/>
                  </a:lnTo>
                  <a:lnTo>
                    <a:pt x="41" y="17"/>
                  </a:lnTo>
                  <a:lnTo>
                    <a:pt x="41" y="17"/>
                  </a:lnTo>
                  <a:lnTo>
                    <a:pt x="39" y="17"/>
                  </a:lnTo>
                  <a:lnTo>
                    <a:pt x="39" y="17"/>
                  </a:lnTo>
                  <a:lnTo>
                    <a:pt x="39" y="17"/>
                  </a:lnTo>
                  <a:lnTo>
                    <a:pt x="38" y="17"/>
                  </a:lnTo>
                  <a:lnTo>
                    <a:pt x="38" y="17"/>
                  </a:lnTo>
                  <a:lnTo>
                    <a:pt x="38" y="17"/>
                  </a:lnTo>
                  <a:lnTo>
                    <a:pt x="38" y="17"/>
                  </a:lnTo>
                  <a:lnTo>
                    <a:pt x="36" y="17"/>
                  </a:lnTo>
                  <a:lnTo>
                    <a:pt x="36" y="17"/>
                  </a:lnTo>
                  <a:lnTo>
                    <a:pt x="36" y="17"/>
                  </a:lnTo>
                  <a:lnTo>
                    <a:pt x="35" y="17"/>
                  </a:lnTo>
                  <a:lnTo>
                    <a:pt x="35" y="17"/>
                  </a:lnTo>
                  <a:lnTo>
                    <a:pt x="35" y="17"/>
                  </a:lnTo>
                  <a:lnTo>
                    <a:pt x="35" y="17"/>
                  </a:lnTo>
                  <a:lnTo>
                    <a:pt x="33" y="17"/>
                  </a:lnTo>
                  <a:lnTo>
                    <a:pt x="33" y="17"/>
                  </a:lnTo>
                  <a:lnTo>
                    <a:pt x="33" y="17"/>
                  </a:lnTo>
                  <a:lnTo>
                    <a:pt x="31" y="17"/>
                  </a:lnTo>
                  <a:lnTo>
                    <a:pt x="31" y="17"/>
                  </a:lnTo>
                  <a:lnTo>
                    <a:pt x="31" y="17"/>
                  </a:lnTo>
                  <a:lnTo>
                    <a:pt x="30" y="17"/>
                  </a:lnTo>
                  <a:lnTo>
                    <a:pt x="30" y="17"/>
                  </a:lnTo>
                  <a:lnTo>
                    <a:pt x="30" y="17"/>
                  </a:lnTo>
                  <a:lnTo>
                    <a:pt x="30" y="17"/>
                  </a:lnTo>
                  <a:lnTo>
                    <a:pt x="28" y="17"/>
                  </a:lnTo>
                  <a:lnTo>
                    <a:pt x="28" y="17"/>
                  </a:lnTo>
                  <a:lnTo>
                    <a:pt x="28" y="17"/>
                  </a:lnTo>
                  <a:lnTo>
                    <a:pt x="26" y="17"/>
                  </a:lnTo>
                  <a:lnTo>
                    <a:pt x="26" y="17"/>
                  </a:lnTo>
                  <a:lnTo>
                    <a:pt x="26" y="17"/>
                  </a:lnTo>
                  <a:lnTo>
                    <a:pt x="26" y="17"/>
                  </a:lnTo>
                  <a:lnTo>
                    <a:pt x="25" y="17"/>
                  </a:lnTo>
                  <a:lnTo>
                    <a:pt x="25" y="17"/>
                  </a:lnTo>
                  <a:lnTo>
                    <a:pt x="25" y="17"/>
                  </a:lnTo>
                  <a:lnTo>
                    <a:pt x="23" y="17"/>
                  </a:lnTo>
                  <a:lnTo>
                    <a:pt x="23" y="17"/>
                  </a:lnTo>
                  <a:lnTo>
                    <a:pt x="23" y="17"/>
                  </a:lnTo>
                  <a:lnTo>
                    <a:pt x="23" y="17"/>
                  </a:lnTo>
                  <a:lnTo>
                    <a:pt x="21" y="17"/>
                  </a:lnTo>
                  <a:lnTo>
                    <a:pt x="21" y="17"/>
                  </a:lnTo>
                  <a:lnTo>
                    <a:pt x="21" y="17"/>
                  </a:lnTo>
                  <a:lnTo>
                    <a:pt x="20" y="17"/>
                  </a:lnTo>
                  <a:lnTo>
                    <a:pt x="20" y="17"/>
                  </a:lnTo>
                  <a:lnTo>
                    <a:pt x="20" y="17"/>
                  </a:lnTo>
                  <a:lnTo>
                    <a:pt x="18" y="17"/>
                  </a:lnTo>
                  <a:lnTo>
                    <a:pt x="18" y="17"/>
                  </a:lnTo>
                  <a:lnTo>
                    <a:pt x="18" y="17"/>
                  </a:lnTo>
                  <a:lnTo>
                    <a:pt x="18" y="17"/>
                  </a:lnTo>
                  <a:lnTo>
                    <a:pt x="17" y="17"/>
                  </a:lnTo>
                  <a:lnTo>
                    <a:pt x="17" y="19"/>
                  </a:lnTo>
                  <a:lnTo>
                    <a:pt x="17" y="19"/>
                  </a:lnTo>
                  <a:lnTo>
                    <a:pt x="15" y="19"/>
                  </a:lnTo>
                  <a:lnTo>
                    <a:pt x="15" y="19"/>
                  </a:lnTo>
                  <a:lnTo>
                    <a:pt x="15" y="19"/>
                  </a:lnTo>
                  <a:lnTo>
                    <a:pt x="15" y="19"/>
                  </a:lnTo>
                  <a:lnTo>
                    <a:pt x="13" y="19"/>
                  </a:lnTo>
                  <a:lnTo>
                    <a:pt x="13" y="19"/>
                  </a:lnTo>
                  <a:lnTo>
                    <a:pt x="13" y="19"/>
                  </a:lnTo>
                  <a:lnTo>
                    <a:pt x="12" y="19"/>
                  </a:lnTo>
                  <a:lnTo>
                    <a:pt x="12" y="19"/>
                  </a:lnTo>
                  <a:lnTo>
                    <a:pt x="12" y="19"/>
                  </a:lnTo>
                  <a:lnTo>
                    <a:pt x="10" y="19"/>
                  </a:lnTo>
                  <a:lnTo>
                    <a:pt x="10" y="19"/>
                  </a:lnTo>
                  <a:lnTo>
                    <a:pt x="10" y="19"/>
                  </a:lnTo>
                  <a:lnTo>
                    <a:pt x="10" y="19"/>
                  </a:lnTo>
                  <a:lnTo>
                    <a:pt x="8" y="19"/>
                  </a:lnTo>
                  <a:lnTo>
                    <a:pt x="8" y="19"/>
                  </a:lnTo>
                  <a:lnTo>
                    <a:pt x="8" y="19"/>
                  </a:lnTo>
                  <a:lnTo>
                    <a:pt x="7" y="19"/>
                  </a:lnTo>
                  <a:lnTo>
                    <a:pt x="7" y="19"/>
                  </a:lnTo>
                  <a:lnTo>
                    <a:pt x="7" y="19"/>
                  </a:lnTo>
                  <a:lnTo>
                    <a:pt x="7" y="19"/>
                  </a:lnTo>
                  <a:lnTo>
                    <a:pt x="5" y="19"/>
                  </a:lnTo>
                  <a:lnTo>
                    <a:pt x="5" y="19"/>
                  </a:lnTo>
                  <a:lnTo>
                    <a:pt x="5" y="19"/>
                  </a:lnTo>
                  <a:lnTo>
                    <a:pt x="4" y="19"/>
                  </a:lnTo>
                  <a:lnTo>
                    <a:pt x="4" y="19"/>
                  </a:lnTo>
                  <a:lnTo>
                    <a:pt x="4" y="19"/>
                  </a:lnTo>
                  <a:lnTo>
                    <a:pt x="4" y="19"/>
                  </a:lnTo>
                  <a:lnTo>
                    <a:pt x="2" y="19"/>
                  </a:lnTo>
                  <a:lnTo>
                    <a:pt x="2" y="19"/>
                  </a:lnTo>
                  <a:lnTo>
                    <a:pt x="2" y="19"/>
                  </a:lnTo>
                  <a:lnTo>
                    <a:pt x="0" y="19"/>
                  </a:lnTo>
                  <a:lnTo>
                    <a:pt x="0" y="19"/>
                  </a:lnTo>
                  <a:close/>
                </a:path>
              </a:pathLst>
            </a:custGeom>
            <a:solidFill>
              <a:srgbClr val="ffffcc"/>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09" name=""/>
            <p:cNvSpPr/>
            <p:nvPr/>
          </p:nvSpPr>
          <p:spPr>
            <a:xfrm>
              <a:off x="3817800" y="6148440"/>
              <a:ext cx="189000" cy="15840"/>
            </a:xfrm>
            <a:custGeom>
              <a:avLst/>
              <a:gdLst/>
              <a:ahLst/>
              <a:rect l="l" t="t" r="r" b="b"/>
              <a:pathLst>
                <a:path w="238" h="19">
                  <a:moveTo>
                    <a:pt x="0" y="19"/>
                  </a:moveTo>
                  <a:lnTo>
                    <a:pt x="0" y="19"/>
                  </a:lnTo>
                  <a:lnTo>
                    <a:pt x="2" y="19"/>
                  </a:lnTo>
                  <a:lnTo>
                    <a:pt x="2" y="19"/>
                  </a:lnTo>
                  <a:lnTo>
                    <a:pt x="2" y="19"/>
                  </a:lnTo>
                  <a:lnTo>
                    <a:pt x="4" y="19"/>
                  </a:lnTo>
                  <a:lnTo>
                    <a:pt x="4" y="19"/>
                  </a:lnTo>
                  <a:lnTo>
                    <a:pt x="4" y="19"/>
                  </a:lnTo>
                  <a:lnTo>
                    <a:pt x="4" y="19"/>
                  </a:lnTo>
                  <a:lnTo>
                    <a:pt x="5" y="19"/>
                  </a:lnTo>
                  <a:lnTo>
                    <a:pt x="5" y="19"/>
                  </a:lnTo>
                  <a:lnTo>
                    <a:pt x="5" y="19"/>
                  </a:lnTo>
                  <a:lnTo>
                    <a:pt x="7" y="19"/>
                  </a:lnTo>
                  <a:lnTo>
                    <a:pt x="7" y="19"/>
                  </a:lnTo>
                  <a:lnTo>
                    <a:pt x="7" y="19"/>
                  </a:lnTo>
                  <a:lnTo>
                    <a:pt x="7" y="19"/>
                  </a:lnTo>
                  <a:lnTo>
                    <a:pt x="8" y="19"/>
                  </a:lnTo>
                  <a:lnTo>
                    <a:pt x="8" y="19"/>
                  </a:lnTo>
                  <a:lnTo>
                    <a:pt x="8" y="19"/>
                  </a:lnTo>
                  <a:lnTo>
                    <a:pt x="10" y="19"/>
                  </a:lnTo>
                  <a:lnTo>
                    <a:pt x="10" y="19"/>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7"/>
                  </a:lnTo>
                  <a:lnTo>
                    <a:pt x="18" y="17"/>
                  </a:lnTo>
                  <a:lnTo>
                    <a:pt x="18" y="17"/>
                  </a:lnTo>
                  <a:lnTo>
                    <a:pt x="18" y="17"/>
                  </a:lnTo>
                  <a:lnTo>
                    <a:pt x="18" y="17"/>
                  </a:lnTo>
                  <a:lnTo>
                    <a:pt x="20" y="17"/>
                  </a:lnTo>
                  <a:lnTo>
                    <a:pt x="20" y="17"/>
                  </a:lnTo>
                  <a:lnTo>
                    <a:pt x="20" y="17"/>
                  </a:lnTo>
                  <a:lnTo>
                    <a:pt x="21" y="17"/>
                  </a:lnTo>
                  <a:lnTo>
                    <a:pt x="21" y="17"/>
                  </a:lnTo>
                  <a:lnTo>
                    <a:pt x="21"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7"/>
                  </a:lnTo>
                  <a:lnTo>
                    <a:pt x="30" y="17"/>
                  </a:lnTo>
                  <a:lnTo>
                    <a:pt x="30" y="17"/>
                  </a:lnTo>
                  <a:lnTo>
                    <a:pt x="31" y="17"/>
                  </a:lnTo>
                  <a:lnTo>
                    <a:pt x="31" y="17"/>
                  </a:lnTo>
                  <a:lnTo>
                    <a:pt x="31" y="17"/>
                  </a:lnTo>
                  <a:lnTo>
                    <a:pt x="33" y="17"/>
                  </a:lnTo>
                  <a:lnTo>
                    <a:pt x="33" y="17"/>
                  </a:lnTo>
                  <a:lnTo>
                    <a:pt x="33" y="17"/>
                  </a:lnTo>
                  <a:lnTo>
                    <a:pt x="35" y="17"/>
                  </a:lnTo>
                  <a:lnTo>
                    <a:pt x="35" y="17"/>
                  </a:lnTo>
                  <a:lnTo>
                    <a:pt x="35" y="17"/>
                  </a:lnTo>
                  <a:lnTo>
                    <a:pt x="35"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2" y="15"/>
                  </a:lnTo>
                  <a:lnTo>
                    <a:pt x="52" y="15"/>
                  </a:lnTo>
                  <a:lnTo>
                    <a:pt x="52" y="15"/>
                  </a:lnTo>
                  <a:lnTo>
                    <a:pt x="54"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1" y="15"/>
                  </a:lnTo>
                  <a:lnTo>
                    <a:pt x="61" y="15"/>
                  </a:lnTo>
                  <a:lnTo>
                    <a:pt x="61" y="15"/>
                  </a:lnTo>
                  <a:lnTo>
                    <a:pt x="61" y="15"/>
                  </a:lnTo>
                  <a:lnTo>
                    <a:pt x="62" y="15"/>
                  </a:lnTo>
                  <a:lnTo>
                    <a:pt x="62" y="15"/>
                  </a:lnTo>
                  <a:lnTo>
                    <a:pt x="62" y="15"/>
                  </a:lnTo>
                  <a:lnTo>
                    <a:pt x="64" y="15"/>
                  </a:lnTo>
                  <a:lnTo>
                    <a:pt x="64" y="15"/>
                  </a:lnTo>
                  <a:lnTo>
                    <a:pt x="64" y="15"/>
                  </a:lnTo>
                  <a:lnTo>
                    <a:pt x="65" y="15"/>
                  </a:lnTo>
                  <a:lnTo>
                    <a:pt x="65" y="15"/>
                  </a:lnTo>
                  <a:lnTo>
                    <a:pt x="65" y="15"/>
                  </a:lnTo>
                  <a:lnTo>
                    <a:pt x="65" y="15"/>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4" y="14"/>
                  </a:lnTo>
                  <a:lnTo>
                    <a:pt x="74" y="14"/>
                  </a:lnTo>
                  <a:lnTo>
                    <a:pt x="74"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0" y="14"/>
                  </a:lnTo>
                  <a:lnTo>
                    <a:pt x="82" y="14"/>
                  </a:lnTo>
                  <a:lnTo>
                    <a:pt x="82" y="14"/>
                  </a:lnTo>
                  <a:lnTo>
                    <a:pt x="82" y="14"/>
                  </a:lnTo>
                  <a:lnTo>
                    <a:pt x="83" y="14"/>
                  </a:lnTo>
                  <a:lnTo>
                    <a:pt x="83" y="14"/>
                  </a:lnTo>
                  <a:lnTo>
                    <a:pt x="83" y="14"/>
                  </a:lnTo>
                  <a:lnTo>
                    <a:pt x="83" y="14"/>
                  </a:lnTo>
                  <a:lnTo>
                    <a:pt x="85" y="14"/>
                  </a:lnTo>
                  <a:lnTo>
                    <a:pt x="85" y="14"/>
                  </a:lnTo>
                  <a:lnTo>
                    <a:pt x="85" y="14"/>
                  </a:lnTo>
                  <a:lnTo>
                    <a:pt x="87" y="14"/>
                  </a:lnTo>
                  <a:lnTo>
                    <a:pt x="87" y="14"/>
                  </a:lnTo>
                  <a:lnTo>
                    <a:pt x="87" y="14"/>
                  </a:lnTo>
                  <a:lnTo>
                    <a:pt x="88" y="14"/>
                  </a:lnTo>
                  <a:lnTo>
                    <a:pt x="88" y="14"/>
                  </a:lnTo>
                  <a:lnTo>
                    <a:pt x="88" y="14"/>
                  </a:lnTo>
                  <a:lnTo>
                    <a:pt x="88" y="14"/>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100" y="12"/>
                  </a:lnTo>
                  <a:lnTo>
                    <a:pt x="100" y="12"/>
                  </a:lnTo>
                  <a:lnTo>
                    <a:pt x="100" y="12"/>
                  </a:lnTo>
                  <a:lnTo>
                    <a:pt x="100" y="12"/>
                  </a:lnTo>
                  <a:lnTo>
                    <a:pt x="101" y="12"/>
                  </a:lnTo>
                  <a:lnTo>
                    <a:pt x="101" y="12"/>
                  </a:lnTo>
                  <a:lnTo>
                    <a:pt x="101" y="12"/>
                  </a:lnTo>
                  <a:lnTo>
                    <a:pt x="103" y="12"/>
                  </a:lnTo>
                  <a:lnTo>
                    <a:pt x="103" y="12"/>
                  </a:lnTo>
                  <a:lnTo>
                    <a:pt x="103" y="12"/>
                  </a:lnTo>
                  <a:lnTo>
                    <a:pt x="103" y="12"/>
                  </a:lnTo>
                  <a:lnTo>
                    <a:pt x="105" y="12"/>
                  </a:lnTo>
                  <a:lnTo>
                    <a:pt x="105" y="12"/>
                  </a:lnTo>
                  <a:lnTo>
                    <a:pt x="105" y="12"/>
                  </a:lnTo>
                  <a:lnTo>
                    <a:pt x="106" y="12"/>
                  </a:lnTo>
                  <a:lnTo>
                    <a:pt x="106" y="12"/>
                  </a:lnTo>
                  <a:lnTo>
                    <a:pt x="106" y="12"/>
                  </a:lnTo>
                  <a:lnTo>
                    <a:pt x="108" y="12"/>
                  </a:lnTo>
                  <a:lnTo>
                    <a:pt x="108" y="12"/>
                  </a:lnTo>
                  <a:lnTo>
                    <a:pt x="108" y="12"/>
                  </a:lnTo>
                  <a:lnTo>
                    <a:pt x="108" y="12"/>
                  </a:lnTo>
                  <a:lnTo>
                    <a:pt x="109" y="12"/>
                  </a:lnTo>
                  <a:lnTo>
                    <a:pt x="109" y="12"/>
                  </a:lnTo>
                  <a:lnTo>
                    <a:pt x="109" y="12"/>
                  </a:lnTo>
                  <a:lnTo>
                    <a:pt x="111" y="12"/>
                  </a:lnTo>
                  <a:lnTo>
                    <a:pt x="111" y="12"/>
                  </a:lnTo>
                  <a:lnTo>
                    <a:pt x="111" y="12"/>
                  </a:lnTo>
                  <a:lnTo>
                    <a:pt x="111" y="12"/>
                  </a:lnTo>
                  <a:lnTo>
                    <a:pt x="113" y="12"/>
                  </a:lnTo>
                  <a:lnTo>
                    <a:pt x="113" y="12"/>
                  </a:lnTo>
                  <a:lnTo>
                    <a:pt x="113" y="12"/>
                  </a:lnTo>
                  <a:lnTo>
                    <a:pt x="114" y="12"/>
                  </a:lnTo>
                  <a:lnTo>
                    <a:pt x="114" y="10"/>
                  </a:lnTo>
                  <a:lnTo>
                    <a:pt x="114" y="10"/>
                  </a:lnTo>
                  <a:lnTo>
                    <a:pt x="114" y="10"/>
                  </a:lnTo>
                  <a:lnTo>
                    <a:pt x="116" y="10"/>
                  </a:lnTo>
                  <a:lnTo>
                    <a:pt x="116" y="10"/>
                  </a:lnTo>
                  <a:lnTo>
                    <a:pt x="116" y="10"/>
                  </a:lnTo>
                  <a:lnTo>
                    <a:pt x="118" y="10"/>
                  </a:lnTo>
                  <a:lnTo>
                    <a:pt x="118" y="10"/>
                  </a:lnTo>
                  <a:lnTo>
                    <a:pt x="118" y="10"/>
                  </a:lnTo>
                  <a:lnTo>
                    <a:pt x="119" y="10"/>
                  </a:lnTo>
                  <a:lnTo>
                    <a:pt x="119" y="10"/>
                  </a:lnTo>
                  <a:lnTo>
                    <a:pt x="119" y="10"/>
                  </a:lnTo>
                  <a:lnTo>
                    <a:pt x="119" y="10"/>
                  </a:lnTo>
                  <a:lnTo>
                    <a:pt x="121" y="10"/>
                  </a:lnTo>
                  <a:lnTo>
                    <a:pt x="121" y="10"/>
                  </a:lnTo>
                  <a:lnTo>
                    <a:pt x="121" y="10"/>
                  </a:lnTo>
                  <a:lnTo>
                    <a:pt x="122" y="10"/>
                  </a:lnTo>
                  <a:lnTo>
                    <a:pt x="122" y="10"/>
                  </a:lnTo>
                  <a:lnTo>
                    <a:pt x="122" y="10"/>
                  </a:lnTo>
                  <a:lnTo>
                    <a:pt x="122" y="10"/>
                  </a:lnTo>
                  <a:lnTo>
                    <a:pt x="124" y="10"/>
                  </a:lnTo>
                  <a:lnTo>
                    <a:pt x="124" y="10"/>
                  </a:lnTo>
                  <a:lnTo>
                    <a:pt x="124" y="10"/>
                  </a:lnTo>
                  <a:lnTo>
                    <a:pt x="126" y="10"/>
                  </a:lnTo>
                  <a:lnTo>
                    <a:pt x="126" y="10"/>
                  </a:lnTo>
                  <a:lnTo>
                    <a:pt x="126" y="10"/>
                  </a:lnTo>
                  <a:lnTo>
                    <a:pt x="127" y="10"/>
                  </a:lnTo>
                  <a:lnTo>
                    <a:pt x="127" y="10"/>
                  </a:lnTo>
                  <a:lnTo>
                    <a:pt x="127" y="10"/>
                  </a:lnTo>
                  <a:lnTo>
                    <a:pt x="127" y="10"/>
                  </a:lnTo>
                  <a:lnTo>
                    <a:pt x="129" y="10"/>
                  </a:lnTo>
                  <a:lnTo>
                    <a:pt x="129" y="10"/>
                  </a:lnTo>
                  <a:lnTo>
                    <a:pt x="129" y="10"/>
                  </a:lnTo>
                  <a:lnTo>
                    <a:pt x="131" y="10"/>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2" y="9"/>
                  </a:lnTo>
                  <a:lnTo>
                    <a:pt x="144" y="9"/>
                  </a:lnTo>
                  <a:lnTo>
                    <a:pt x="144" y="9"/>
                  </a:lnTo>
                  <a:lnTo>
                    <a:pt x="144" y="9"/>
                  </a:lnTo>
                  <a:lnTo>
                    <a:pt x="145" y="9"/>
                  </a:lnTo>
                  <a:lnTo>
                    <a:pt x="145" y="9"/>
                  </a:lnTo>
                  <a:lnTo>
                    <a:pt x="145" y="9"/>
                  </a:lnTo>
                  <a:lnTo>
                    <a:pt x="145" y="9"/>
                  </a:lnTo>
                  <a:lnTo>
                    <a:pt x="147" y="9"/>
                  </a:lnTo>
                  <a:lnTo>
                    <a:pt x="147" y="9"/>
                  </a:lnTo>
                  <a:lnTo>
                    <a:pt x="147" y="9"/>
                  </a:lnTo>
                  <a:lnTo>
                    <a:pt x="148" y="9"/>
                  </a:lnTo>
                  <a:lnTo>
                    <a:pt x="148" y="9"/>
                  </a:lnTo>
                  <a:lnTo>
                    <a:pt x="148" y="9"/>
                  </a:lnTo>
                  <a:lnTo>
                    <a:pt x="150" y="9"/>
                  </a:lnTo>
                  <a:lnTo>
                    <a:pt x="150" y="9"/>
                  </a:lnTo>
                  <a:lnTo>
                    <a:pt x="150" y="9"/>
                  </a:lnTo>
                  <a:lnTo>
                    <a:pt x="150" y="9"/>
                  </a:lnTo>
                  <a:lnTo>
                    <a:pt x="152" y="9"/>
                  </a:lnTo>
                  <a:lnTo>
                    <a:pt x="152" y="9"/>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7"/>
                  </a:lnTo>
                  <a:lnTo>
                    <a:pt x="163" y="7"/>
                  </a:lnTo>
                  <a:lnTo>
                    <a:pt x="165" y="7"/>
                  </a:lnTo>
                  <a:lnTo>
                    <a:pt x="165" y="7"/>
                  </a:lnTo>
                  <a:lnTo>
                    <a:pt x="165" y="7"/>
                  </a:lnTo>
                  <a:lnTo>
                    <a:pt x="165" y="7"/>
                  </a:lnTo>
                  <a:lnTo>
                    <a:pt x="166" y="7"/>
                  </a:lnTo>
                  <a:lnTo>
                    <a:pt x="166" y="7"/>
                  </a:lnTo>
                  <a:lnTo>
                    <a:pt x="166" y="7"/>
                  </a:lnTo>
                  <a:lnTo>
                    <a:pt x="168" y="7"/>
                  </a:lnTo>
                  <a:lnTo>
                    <a:pt x="168" y="7"/>
                  </a:lnTo>
                  <a:lnTo>
                    <a:pt x="168" y="7"/>
                  </a:lnTo>
                  <a:lnTo>
                    <a:pt x="170" y="7"/>
                  </a:lnTo>
                  <a:lnTo>
                    <a:pt x="170" y="5"/>
                  </a:lnTo>
                  <a:lnTo>
                    <a:pt x="170" y="5"/>
                  </a:lnTo>
                  <a:lnTo>
                    <a:pt x="170"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5"/>
                  </a:lnTo>
                  <a:lnTo>
                    <a:pt x="186" y="5"/>
                  </a:lnTo>
                  <a:lnTo>
                    <a:pt x="186" y="5"/>
                  </a:lnTo>
                  <a:lnTo>
                    <a:pt x="188" y="5"/>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201" y="3"/>
                  </a:lnTo>
                  <a:lnTo>
                    <a:pt x="201" y="3"/>
                  </a:lnTo>
                  <a:lnTo>
                    <a:pt x="201" y="3"/>
                  </a:lnTo>
                  <a:lnTo>
                    <a:pt x="201" y="3"/>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10" name=""/>
            <p:cNvSpPr/>
            <p:nvPr/>
          </p:nvSpPr>
          <p:spPr>
            <a:xfrm>
              <a:off x="3817800" y="6148440"/>
              <a:ext cx="189000" cy="15840"/>
            </a:xfrm>
            <a:custGeom>
              <a:avLst/>
              <a:gdLst/>
              <a:ahLst/>
              <a:rect l="l" t="t" r="r" b="b"/>
              <a:pathLst>
                <a:path w="238" h="19">
                  <a:moveTo>
                    <a:pt x="238" y="0"/>
                  </a:move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2" y="2"/>
                  </a:lnTo>
                  <a:lnTo>
                    <a:pt x="210" y="2"/>
                  </a:lnTo>
                  <a:lnTo>
                    <a:pt x="210" y="2"/>
                  </a:lnTo>
                  <a:lnTo>
                    <a:pt x="210" y="2"/>
                  </a:lnTo>
                  <a:lnTo>
                    <a:pt x="209" y="2"/>
                  </a:lnTo>
                  <a:lnTo>
                    <a:pt x="209" y="2"/>
                  </a:lnTo>
                  <a:lnTo>
                    <a:pt x="209" y="2"/>
                  </a:lnTo>
                  <a:lnTo>
                    <a:pt x="207" y="2"/>
                  </a:lnTo>
                  <a:lnTo>
                    <a:pt x="207" y="2"/>
                  </a:lnTo>
                  <a:lnTo>
                    <a:pt x="207" y="2"/>
                  </a:lnTo>
                  <a:lnTo>
                    <a:pt x="207" y="2"/>
                  </a:lnTo>
                  <a:lnTo>
                    <a:pt x="205" y="2"/>
                  </a:lnTo>
                  <a:lnTo>
                    <a:pt x="205" y="2"/>
                  </a:lnTo>
                  <a:lnTo>
                    <a:pt x="205" y="2"/>
                  </a:lnTo>
                  <a:lnTo>
                    <a:pt x="204" y="2"/>
                  </a:lnTo>
                  <a:lnTo>
                    <a:pt x="204" y="2"/>
                  </a:lnTo>
                  <a:lnTo>
                    <a:pt x="204" y="2"/>
                  </a:lnTo>
                  <a:lnTo>
                    <a:pt x="204" y="2"/>
                  </a:lnTo>
                  <a:lnTo>
                    <a:pt x="202" y="2"/>
                  </a:lnTo>
                  <a:lnTo>
                    <a:pt x="202" y="2"/>
                  </a:lnTo>
                  <a:lnTo>
                    <a:pt x="202" y="2"/>
                  </a:lnTo>
                  <a:lnTo>
                    <a:pt x="201" y="3"/>
                  </a:lnTo>
                  <a:lnTo>
                    <a:pt x="201" y="3"/>
                  </a:lnTo>
                  <a:lnTo>
                    <a:pt x="201" y="3"/>
                  </a:lnTo>
                  <a:lnTo>
                    <a:pt x="201" y="3"/>
                  </a:lnTo>
                  <a:lnTo>
                    <a:pt x="199" y="3"/>
                  </a:lnTo>
                  <a:lnTo>
                    <a:pt x="199" y="3"/>
                  </a:lnTo>
                  <a:lnTo>
                    <a:pt x="199" y="3"/>
                  </a:lnTo>
                  <a:lnTo>
                    <a:pt x="197" y="3"/>
                  </a:lnTo>
                  <a:lnTo>
                    <a:pt x="197" y="3"/>
                  </a:lnTo>
                  <a:lnTo>
                    <a:pt x="197" y="3"/>
                  </a:lnTo>
                  <a:lnTo>
                    <a:pt x="196"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9" y="3"/>
                  </a:lnTo>
                  <a:lnTo>
                    <a:pt x="188" y="3"/>
                  </a:lnTo>
                  <a:lnTo>
                    <a:pt x="188" y="3"/>
                  </a:lnTo>
                  <a:lnTo>
                    <a:pt x="188" y="5"/>
                  </a:lnTo>
                  <a:lnTo>
                    <a:pt x="186" y="5"/>
                  </a:lnTo>
                  <a:lnTo>
                    <a:pt x="186" y="5"/>
                  </a:lnTo>
                  <a:lnTo>
                    <a:pt x="186" y="5"/>
                  </a:lnTo>
                  <a:lnTo>
                    <a:pt x="184" y="5"/>
                  </a:lnTo>
                  <a:lnTo>
                    <a:pt x="184" y="5"/>
                  </a:lnTo>
                  <a:lnTo>
                    <a:pt x="184" y="5"/>
                  </a:lnTo>
                  <a:lnTo>
                    <a:pt x="184" y="5"/>
                  </a:lnTo>
                  <a:lnTo>
                    <a:pt x="183" y="5"/>
                  </a:lnTo>
                  <a:lnTo>
                    <a:pt x="183" y="5"/>
                  </a:lnTo>
                  <a:lnTo>
                    <a:pt x="183" y="5"/>
                  </a:lnTo>
                  <a:lnTo>
                    <a:pt x="181" y="5"/>
                  </a:lnTo>
                  <a:lnTo>
                    <a:pt x="181" y="5"/>
                  </a:lnTo>
                  <a:lnTo>
                    <a:pt x="181" y="5"/>
                  </a:lnTo>
                  <a:lnTo>
                    <a:pt x="181" y="5"/>
                  </a:lnTo>
                  <a:lnTo>
                    <a:pt x="179" y="5"/>
                  </a:lnTo>
                  <a:lnTo>
                    <a:pt x="179" y="5"/>
                  </a:lnTo>
                  <a:lnTo>
                    <a:pt x="179" y="5"/>
                  </a:lnTo>
                  <a:lnTo>
                    <a:pt x="178" y="5"/>
                  </a:lnTo>
                  <a:lnTo>
                    <a:pt x="178" y="5"/>
                  </a:lnTo>
                  <a:lnTo>
                    <a:pt x="178" y="5"/>
                  </a:lnTo>
                  <a:lnTo>
                    <a:pt x="176"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70" y="5"/>
                  </a:lnTo>
                  <a:lnTo>
                    <a:pt x="170" y="5"/>
                  </a:lnTo>
                  <a:lnTo>
                    <a:pt x="170" y="5"/>
                  </a:lnTo>
                  <a:lnTo>
                    <a:pt x="170" y="7"/>
                  </a:lnTo>
                  <a:lnTo>
                    <a:pt x="168" y="7"/>
                  </a:lnTo>
                  <a:lnTo>
                    <a:pt x="168" y="7"/>
                  </a:lnTo>
                  <a:lnTo>
                    <a:pt x="168" y="7"/>
                  </a:lnTo>
                  <a:lnTo>
                    <a:pt x="166" y="7"/>
                  </a:lnTo>
                  <a:lnTo>
                    <a:pt x="166" y="7"/>
                  </a:lnTo>
                  <a:lnTo>
                    <a:pt x="166" y="7"/>
                  </a:lnTo>
                  <a:lnTo>
                    <a:pt x="165" y="7"/>
                  </a:lnTo>
                  <a:lnTo>
                    <a:pt x="165" y="7"/>
                  </a:lnTo>
                  <a:lnTo>
                    <a:pt x="165" y="7"/>
                  </a:lnTo>
                  <a:lnTo>
                    <a:pt x="165" y="7"/>
                  </a:lnTo>
                  <a:lnTo>
                    <a:pt x="163" y="7"/>
                  </a:lnTo>
                  <a:lnTo>
                    <a:pt x="163" y="7"/>
                  </a:lnTo>
                  <a:lnTo>
                    <a:pt x="163" y="7"/>
                  </a:lnTo>
                  <a:lnTo>
                    <a:pt x="161" y="7"/>
                  </a:lnTo>
                  <a:lnTo>
                    <a:pt x="161" y="7"/>
                  </a:lnTo>
                  <a:lnTo>
                    <a:pt x="161" y="7"/>
                  </a:lnTo>
                  <a:lnTo>
                    <a:pt x="161" y="7"/>
                  </a:lnTo>
                  <a:lnTo>
                    <a:pt x="160" y="7"/>
                  </a:lnTo>
                  <a:lnTo>
                    <a:pt x="160" y="7"/>
                  </a:lnTo>
                  <a:lnTo>
                    <a:pt x="160" y="7"/>
                  </a:lnTo>
                  <a:lnTo>
                    <a:pt x="158" y="7"/>
                  </a:lnTo>
                  <a:lnTo>
                    <a:pt x="158" y="7"/>
                  </a:lnTo>
                  <a:lnTo>
                    <a:pt x="158" y="7"/>
                  </a:lnTo>
                  <a:lnTo>
                    <a:pt x="158" y="7"/>
                  </a:lnTo>
                  <a:lnTo>
                    <a:pt x="157" y="7"/>
                  </a:lnTo>
                  <a:lnTo>
                    <a:pt x="157" y="7"/>
                  </a:lnTo>
                  <a:lnTo>
                    <a:pt x="157" y="7"/>
                  </a:lnTo>
                  <a:lnTo>
                    <a:pt x="155" y="7"/>
                  </a:lnTo>
                  <a:lnTo>
                    <a:pt x="155" y="7"/>
                  </a:lnTo>
                  <a:lnTo>
                    <a:pt x="155" y="7"/>
                  </a:lnTo>
                  <a:lnTo>
                    <a:pt x="153" y="7"/>
                  </a:lnTo>
                  <a:lnTo>
                    <a:pt x="153" y="7"/>
                  </a:lnTo>
                  <a:lnTo>
                    <a:pt x="153" y="7"/>
                  </a:lnTo>
                  <a:lnTo>
                    <a:pt x="153" y="7"/>
                  </a:lnTo>
                  <a:lnTo>
                    <a:pt x="152" y="7"/>
                  </a:lnTo>
                  <a:lnTo>
                    <a:pt x="152" y="9"/>
                  </a:lnTo>
                  <a:lnTo>
                    <a:pt x="152" y="9"/>
                  </a:lnTo>
                  <a:lnTo>
                    <a:pt x="150" y="9"/>
                  </a:lnTo>
                  <a:lnTo>
                    <a:pt x="150" y="9"/>
                  </a:lnTo>
                  <a:lnTo>
                    <a:pt x="150" y="9"/>
                  </a:lnTo>
                  <a:lnTo>
                    <a:pt x="150" y="9"/>
                  </a:lnTo>
                  <a:lnTo>
                    <a:pt x="148" y="9"/>
                  </a:lnTo>
                  <a:lnTo>
                    <a:pt x="148" y="9"/>
                  </a:lnTo>
                  <a:lnTo>
                    <a:pt x="148" y="9"/>
                  </a:lnTo>
                  <a:lnTo>
                    <a:pt x="147" y="9"/>
                  </a:lnTo>
                  <a:lnTo>
                    <a:pt x="147" y="9"/>
                  </a:lnTo>
                  <a:lnTo>
                    <a:pt x="147" y="9"/>
                  </a:lnTo>
                  <a:lnTo>
                    <a:pt x="145" y="9"/>
                  </a:lnTo>
                  <a:lnTo>
                    <a:pt x="145" y="9"/>
                  </a:lnTo>
                  <a:lnTo>
                    <a:pt x="145" y="9"/>
                  </a:lnTo>
                  <a:lnTo>
                    <a:pt x="145" y="9"/>
                  </a:lnTo>
                  <a:lnTo>
                    <a:pt x="144" y="9"/>
                  </a:lnTo>
                  <a:lnTo>
                    <a:pt x="144" y="9"/>
                  </a:lnTo>
                  <a:lnTo>
                    <a:pt x="144" y="9"/>
                  </a:lnTo>
                  <a:lnTo>
                    <a:pt x="142" y="9"/>
                  </a:lnTo>
                  <a:lnTo>
                    <a:pt x="142" y="9"/>
                  </a:lnTo>
                  <a:lnTo>
                    <a:pt x="142" y="9"/>
                  </a:lnTo>
                  <a:lnTo>
                    <a:pt x="142" y="9"/>
                  </a:lnTo>
                  <a:lnTo>
                    <a:pt x="140" y="9"/>
                  </a:lnTo>
                  <a:lnTo>
                    <a:pt x="140" y="9"/>
                  </a:lnTo>
                  <a:lnTo>
                    <a:pt x="140" y="9"/>
                  </a:lnTo>
                  <a:lnTo>
                    <a:pt x="139" y="9"/>
                  </a:lnTo>
                  <a:lnTo>
                    <a:pt x="139" y="9"/>
                  </a:lnTo>
                  <a:lnTo>
                    <a:pt x="139" y="9"/>
                  </a:lnTo>
                  <a:lnTo>
                    <a:pt x="139" y="9"/>
                  </a:lnTo>
                  <a:lnTo>
                    <a:pt x="137" y="9"/>
                  </a:lnTo>
                  <a:lnTo>
                    <a:pt x="137" y="9"/>
                  </a:lnTo>
                  <a:lnTo>
                    <a:pt x="137" y="9"/>
                  </a:lnTo>
                  <a:lnTo>
                    <a:pt x="135" y="9"/>
                  </a:lnTo>
                  <a:lnTo>
                    <a:pt x="135" y="9"/>
                  </a:lnTo>
                  <a:lnTo>
                    <a:pt x="135" y="9"/>
                  </a:lnTo>
                  <a:lnTo>
                    <a:pt x="134" y="9"/>
                  </a:lnTo>
                  <a:lnTo>
                    <a:pt x="134" y="9"/>
                  </a:lnTo>
                  <a:lnTo>
                    <a:pt x="134" y="9"/>
                  </a:lnTo>
                  <a:lnTo>
                    <a:pt x="134" y="9"/>
                  </a:lnTo>
                  <a:lnTo>
                    <a:pt x="132" y="9"/>
                  </a:lnTo>
                  <a:lnTo>
                    <a:pt x="132" y="9"/>
                  </a:lnTo>
                  <a:lnTo>
                    <a:pt x="132" y="9"/>
                  </a:lnTo>
                  <a:lnTo>
                    <a:pt x="131" y="9"/>
                  </a:lnTo>
                  <a:lnTo>
                    <a:pt x="131" y="9"/>
                  </a:lnTo>
                  <a:lnTo>
                    <a:pt x="131" y="9"/>
                  </a:lnTo>
                  <a:lnTo>
                    <a:pt x="131" y="10"/>
                  </a:lnTo>
                  <a:lnTo>
                    <a:pt x="129" y="10"/>
                  </a:lnTo>
                  <a:lnTo>
                    <a:pt x="129" y="10"/>
                  </a:lnTo>
                  <a:lnTo>
                    <a:pt x="129" y="10"/>
                  </a:lnTo>
                  <a:lnTo>
                    <a:pt x="127" y="10"/>
                  </a:lnTo>
                  <a:lnTo>
                    <a:pt x="127" y="10"/>
                  </a:lnTo>
                  <a:lnTo>
                    <a:pt x="127" y="10"/>
                  </a:lnTo>
                  <a:lnTo>
                    <a:pt x="127" y="10"/>
                  </a:lnTo>
                  <a:lnTo>
                    <a:pt x="126" y="10"/>
                  </a:lnTo>
                  <a:lnTo>
                    <a:pt x="126" y="10"/>
                  </a:lnTo>
                  <a:lnTo>
                    <a:pt x="126" y="10"/>
                  </a:lnTo>
                  <a:lnTo>
                    <a:pt x="124" y="10"/>
                  </a:lnTo>
                  <a:lnTo>
                    <a:pt x="124" y="10"/>
                  </a:lnTo>
                  <a:lnTo>
                    <a:pt x="124" y="10"/>
                  </a:lnTo>
                  <a:lnTo>
                    <a:pt x="122" y="10"/>
                  </a:lnTo>
                  <a:lnTo>
                    <a:pt x="122" y="10"/>
                  </a:lnTo>
                  <a:lnTo>
                    <a:pt x="122" y="10"/>
                  </a:lnTo>
                  <a:lnTo>
                    <a:pt x="122" y="10"/>
                  </a:lnTo>
                  <a:lnTo>
                    <a:pt x="121" y="10"/>
                  </a:lnTo>
                  <a:lnTo>
                    <a:pt x="121" y="10"/>
                  </a:lnTo>
                  <a:lnTo>
                    <a:pt x="121" y="10"/>
                  </a:lnTo>
                  <a:lnTo>
                    <a:pt x="119" y="10"/>
                  </a:lnTo>
                  <a:lnTo>
                    <a:pt x="119" y="10"/>
                  </a:lnTo>
                  <a:lnTo>
                    <a:pt x="119" y="10"/>
                  </a:lnTo>
                  <a:lnTo>
                    <a:pt x="119" y="10"/>
                  </a:lnTo>
                  <a:lnTo>
                    <a:pt x="118" y="10"/>
                  </a:lnTo>
                  <a:lnTo>
                    <a:pt x="118" y="10"/>
                  </a:lnTo>
                  <a:lnTo>
                    <a:pt x="118" y="10"/>
                  </a:lnTo>
                  <a:lnTo>
                    <a:pt x="116" y="10"/>
                  </a:lnTo>
                  <a:lnTo>
                    <a:pt x="116" y="10"/>
                  </a:lnTo>
                  <a:lnTo>
                    <a:pt x="116" y="10"/>
                  </a:lnTo>
                  <a:lnTo>
                    <a:pt x="114" y="10"/>
                  </a:lnTo>
                  <a:lnTo>
                    <a:pt x="114" y="10"/>
                  </a:lnTo>
                  <a:lnTo>
                    <a:pt x="114" y="10"/>
                  </a:lnTo>
                  <a:lnTo>
                    <a:pt x="114" y="12"/>
                  </a:lnTo>
                  <a:lnTo>
                    <a:pt x="113" y="12"/>
                  </a:lnTo>
                  <a:lnTo>
                    <a:pt x="113" y="12"/>
                  </a:lnTo>
                  <a:lnTo>
                    <a:pt x="113" y="12"/>
                  </a:lnTo>
                  <a:lnTo>
                    <a:pt x="111" y="12"/>
                  </a:lnTo>
                  <a:lnTo>
                    <a:pt x="111" y="12"/>
                  </a:lnTo>
                  <a:lnTo>
                    <a:pt x="111" y="12"/>
                  </a:lnTo>
                  <a:lnTo>
                    <a:pt x="111" y="12"/>
                  </a:lnTo>
                  <a:lnTo>
                    <a:pt x="109" y="12"/>
                  </a:lnTo>
                  <a:lnTo>
                    <a:pt x="109" y="12"/>
                  </a:lnTo>
                  <a:lnTo>
                    <a:pt x="109" y="12"/>
                  </a:lnTo>
                  <a:lnTo>
                    <a:pt x="108" y="12"/>
                  </a:lnTo>
                  <a:lnTo>
                    <a:pt x="108" y="12"/>
                  </a:lnTo>
                  <a:lnTo>
                    <a:pt x="108" y="12"/>
                  </a:lnTo>
                  <a:lnTo>
                    <a:pt x="108" y="12"/>
                  </a:lnTo>
                  <a:lnTo>
                    <a:pt x="106" y="12"/>
                  </a:lnTo>
                  <a:lnTo>
                    <a:pt x="106" y="12"/>
                  </a:lnTo>
                  <a:lnTo>
                    <a:pt x="106" y="12"/>
                  </a:lnTo>
                  <a:lnTo>
                    <a:pt x="105" y="12"/>
                  </a:lnTo>
                  <a:lnTo>
                    <a:pt x="105" y="12"/>
                  </a:lnTo>
                  <a:lnTo>
                    <a:pt x="105" y="12"/>
                  </a:lnTo>
                  <a:lnTo>
                    <a:pt x="103" y="12"/>
                  </a:lnTo>
                  <a:lnTo>
                    <a:pt x="103" y="12"/>
                  </a:lnTo>
                  <a:lnTo>
                    <a:pt x="103" y="12"/>
                  </a:lnTo>
                  <a:lnTo>
                    <a:pt x="103" y="12"/>
                  </a:lnTo>
                  <a:lnTo>
                    <a:pt x="101" y="12"/>
                  </a:lnTo>
                  <a:lnTo>
                    <a:pt x="101" y="12"/>
                  </a:lnTo>
                  <a:lnTo>
                    <a:pt x="101" y="12"/>
                  </a:lnTo>
                  <a:lnTo>
                    <a:pt x="100" y="12"/>
                  </a:lnTo>
                  <a:lnTo>
                    <a:pt x="100" y="12"/>
                  </a:lnTo>
                  <a:lnTo>
                    <a:pt x="100" y="12"/>
                  </a:lnTo>
                  <a:lnTo>
                    <a:pt x="100" y="12"/>
                  </a:lnTo>
                  <a:lnTo>
                    <a:pt x="98" y="12"/>
                  </a:lnTo>
                  <a:lnTo>
                    <a:pt x="98" y="12"/>
                  </a:lnTo>
                  <a:lnTo>
                    <a:pt x="98" y="12"/>
                  </a:lnTo>
                  <a:lnTo>
                    <a:pt x="96" y="12"/>
                  </a:lnTo>
                  <a:lnTo>
                    <a:pt x="96" y="12"/>
                  </a:lnTo>
                  <a:lnTo>
                    <a:pt x="96" y="12"/>
                  </a:lnTo>
                  <a:lnTo>
                    <a:pt x="96" y="12"/>
                  </a:lnTo>
                  <a:lnTo>
                    <a:pt x="95" y="12"/>
                  </a:lnTo>
                  <a:lnTo>
                    <a:pt x="95" y="12"/>
                  </a:lnTo>
                  <a:lnTo>
                    <a:pt x="95" y="12"/>
                  </a:lnTo>
                  <a:lnTo>
                    <a:pt x="93" y="12"/>
                  </a:lnTo>
                  <a:lnTo>
                    <a:pt x="93" y="12"/>
                  </a:lnTo>
                  <a:lnTo>
                    <a:pt x="93" y="12"/>
                  </a:lnTo>
                  <a:lnTo>
                    <a:pt x="91" y="12"/>
                  </a:lnTo>
                  <a:lnTo>
                    <a:pt x="91" y="12"/>
                  </a:lnTo>
                  <a:lnTo>
                    <a:pt x="91" y="12"/>
                  </a:lnTo>
                  <a:lnTo>
                    <a:pt x="91" y="12"/>
                  </a:lnTo>
                  <a:lnTo>
                    <a:pt x="90" y="12"/>
                  </a:lnTo>
                  <a:lnTo>
                    <a:pt x="90" y="12"/>
                  </a:lnTo>
                  <a:lnTo>
                    <a:pt x="90" y="12"/>
                  </a:lnTo>
                  <a:lnTo>
                    <a:pt x="88" y="14"/>
                  </a:lnTo>
                  <a:lnTo>
                    <a:pt x="88" y="14"/>
                  </a:lnTo>
                  <a:lnTo>
                    <a:pt x="88" y="14"/>
                  </a:lnTo>
                  <a:lnTo>
                    <a:pt x="88" y="14"/>
                  </a:lnTo>
                  <a:lnTo>
                    <a:pt x="87" y="14"/>
                  </a:lnTo>
                  <a:lnTo>
                    <a:pt x="87" y="14"/>
                  </a:lnTo>
                  <a:lnTo>
                    <a:pt x="87" y="14"/>
                  </a:lnTo>
                  <a:lnTo>
                    <a:pt x="85" y="14"/>
                  </a:lnTo>
                  <a:lnTo>
                    <a:pt x="85" y="14"/>
                  </a:lnTo>
                  <a:lnTo>
                    <a:pt x="85" y="14"/>
                  </a:lnTo>
                  <a:lnTo>
                    <a:pt x="83" y="14"/>
                  </a:lnTo>
                  <a:lnTo>
                    <a:pt x="83" y="14"/>
                  </a:lnTo>
                  <a:lnTo>
                    <a:pt x="83" y="14"/>
                  </a:lnTo>
                  <a:lnTo>
                    <a:pt x="83" y="14"/>
                  </a:lnTo>
                  <a:lnTo>
                    <a:pt x="82" y="14"/>
                  </a:lnTo>
                  <a:lnTo>
                    <a:pt x="82" y="14"/>
                  </a:lnTo>
                  <a:lnTo>
                    <a:pt x="82" y="14"/>
                  </a:lnTo>
                  <a:lnTo>
                    <a:pt x="80" y="14"/>
                  </a:lnTo>
                  <a:lnTo>
                    <a:pt x="80" y="14"/>
                  </a:lnTo>
                  <a:lnTo>
                    <a:pt x="80" y="14"/>
                  </a:lnTo>
                  <a:lnTo>
                    <a:pt x="80" y="14"/>
                  </a:lnTo>
                  <a:lnTo>
                    <a:pt x="78" y="14"/>
                  </a:lnTo>
                  <a:lnTo>
                    <a:pt x="78" y="14"/>
                  </a:lnTo>
                  <a:lnTo>
                    <a:pt x="78" y="14"/>
                  </a:lnTo>
                  <a:lnTo>
                    <a:pt x="77" y="14"/>
                  </a:lnTo>
                  <a:lnTo>
                    <a:pt x="77" y="14"/>
                  </a:lnTo>
                  <a:lnTo>
                    <a:pt x="77" y="14"/>
                  </a:lnTo>
                  <a:lnTo>
                    <a:pt x="77" y="14"/>
                  </a:lnTo>
                  <a:lnTo>
                    <a:pt x="75" y="14"/>
                  </a:lnTo>
                  <a:lnTo>
                    <a:pt x="75" y="14"/>
                  </a:lnTo>
                  <a:lnTo>
                    <a:pt x="75" y="14"/>
                  </a:lnTo>
                  <a:lnTo>
                    <a:pt x="74" y="14"/>
                  </a:lnTo>
                  <a:lnTo>
                    <a:pt x="74" y="14"/>
                  </a:lnTo>
                  <a:lnTo>
                    <a:pt x="74" y="14"/>
                  </a:lnTo>
                  <a:lnTo>
                    <a:pt x="72" y="14"/>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5" y="15"/>
                  </a:lnTo>
                  <a:lnTo>
                    <a:pt x="65" y="15"/>
                  </a:lnTo>
                  <a:lnTo>
                    <a:pt x="65" y="15"/>
                  </a:lnTo>
                  <a:lnTo>
                    <a:pt x="65" y="15"/>
                  </a:lnTo>
                  <a:lnTo>
                    <a:pt x="64" y="15"/>
                  </a:lnTo>
                  <a:lnTo>
                    <a:pt x="64" y="15"/>
                  </a:lnTo>
                  <a:lnTo>
                    <a:pt x="64" y="15"/>
                  </a:lnTo>
                  <a:lnTo>
                    <a:pt x="62" y="15"/>
                  </a:lnTo>
                  <a:lnTo>
                    <a:pt x="62" y="15"/>
                  </a:lnTo>
                  <a:lnTo>
                    <a:pt x="62" y="15"/>
                  </a:lnTo>
                  <a:lnTo>
                    <a:pt x="61" y="15"/>
                  </a:lnTo>
                  <a:lnTo>
                    <a:pt x="61" y="15"/>
                  </a:lnTo>
                  <a:lnTo>
                    <a:pt x="61" y="15"/>
                  </a:lnTo>
                  <a:lnTo>
                    <a:pt x="61" y="15"/>
                  </a:lnTo>
                  <a:lnTo>
                    <a:pt x="59" y="15"/>
                  </a:lnTo>
                  <a:lnTo>
                    <a:pt x="59" y="15"/>
                  </a:lnTo>
                  <a:lnTo>
                    <a:pt x="59" y="15"/>
                  </a:lnTo>
                  <a:lnTo>
                    <a:pt x="57" y="15"/>
                  </a:lnTo>
                  <a:lnTo>
                    <a:pt x="57" y="15"/>
                  </a:lnTo>
                  <a:lnTo>
                    <a:pt x="57" y="15"/>
                  </a:lnTo>
                  <a:lnTo>
                    <a:pt x="57" y="15"/>
                  </a:lnTo>
                  <a:lnTo>
                    <a:pt x="56" y="15"/>
                  </a:lnTo>
                  <a:lnTo>
                    <a:pt x="56" y="15"/>
                  </a:lnTo>
                  <a:lnTo>
                    <a:pt x="56" y="15"/>
                  </a:lnTo>
                  <a:lnTo>
                    <a:pt x="54" y="15"/>
                  </a:lnTo>
                  <a:lnTo>
                    <a:pt x="54" y="15"/>
                  </a:lnTo>
                  <a:lnTo>
                    <a:pt x="54" y="15"/>
                  </a:lnTo>
                  <a:lnTo>
                    <a:pt x="54" y="15"/>
                  </a:lnTo>
                  <a:lnTo>
                    <a:pt x="52" y="15"/>
                  </a:lnTo>
                  <a:lnTo>
                    <a:pt x="52" y="15"/>
                  </a:lnTo>
                  <a:lnTo>
                    <a:pt x="52" y="15"/>
                  </a:lnTo>
                  <a:lnTo>
                    <a:pt x="51" y="15"/>
                  </a:lnTo>
                  <a:lnTo>
                    <a:pt x="51" y="15"/>
                  </a:lnTo>
                  <a:lnTo>
                    <a:pt x="51" y="15"/>
                  </a:lnTo>
                  <a:lnTo>
                    <a:pt x="49" y="15"/>
                  </a:lnTo>
                  <a:lnTo>
                    <a:pt x="49" y="15"/>
                  </a:lnTo>
                  <a:lnTo>
                    <a:pt x="49" y="15"/>
                  </a:lnTo>
                  <a:lnTo>
                    <a:pt x="49" y="15"/>
                  </a:lnTo>
                  <a:lnTo>
                    <a:pt x="48" y="15"/>
                  </a:lnTo>
                  <a:lnTo>
                    <a:pt x="48" y="15"/>
                  </a:lnTo>
                  <a:lnTo>
                    <a:pt x="48" y="15"/>
                  </a:lnTo>
                  <a:lnTo>
                    <a:pt x="46" y="15"/>
                  </a:lnTo>
                  <a:lnTo>
                    <a:pt x="46" y="15"/>
                  </a:lnTo>
                  <a:lnTo>
                    <a:pt x="46" y="15"/>
                  </a:lnTo>
                  <a:lnTo>
                    <a:pt x="46" y="15"/>
                  </a:lnTo>
                  <a:lnTo>
                    <a:pt x="44" y="15"/>
                  </a:lnTo>
                  <a:lnTo>
                    <a:pt x="44" y="15"/>
                  </a:lnTo>
                  <a:lnTo>
                    <a:pt x="44" y="15"/>
                  </a:lnTo>
                  <a:lnTo>
                    <a:pt x="43" y="17"/>
                  </a:lnTo>
                  <a:lnTo>
                    <a:pt x="43" y="17"/>
                  </a:lnTo>
                  <a:lnTo>
                    <a:pt x="43" y="17"/>
                  </a:lnTo>
                  <a:lnTo>
                    <a:pt x="41" y="17"/>
                  </a:lnTo>
                  <a:lnTo>
                    <a:pt x="41" y="17"/>
                  </a:lnTo>
                  <a:lnTo>
                    <a:pt x="41" y="17"/>
                  </a:lnTo>
                  <a:lnTo>
                    <a:pt x="41" y="17"/>
                  </a:lnTo>
                  <a:lnTo>
                    <a:pt x="39" y="17"/>
                  </a:lnTo>
                  <a:lnTo>
                    <a:pt x="39" y="17"/>
                  </a:lnTo>
                  <a:lnTo>
                    <a:pt x="39" y="17"/>
                  </a:lnTo>
                  <a:lnTo>
                    <a:pt x="38" y="17"/>
                  </a:lnTo>
                  <a:lnTo>
                    <a:pt x="38" y="17"/>
                  </a:lnTo>
                  <a:lnTo>
                    <a:pt x="38" y="17"/>
                  </a:lnTo>
                  <a:lnTo>
                    <a:pt x="38" y="17"/>
                  </a:lnTo>
                  <a:lnTo>
                    <a:pt x="36" y="17"/>
                  </a:lnTo>
                  <a:lnTo>
                    <a:pt x="36" y="17"/>
                  </a:lnTo>
                  <a:lnTo>
                    <a:pt x="36" y="17"/>
                  </a:lnTo>
                  <a:lnTo>
                    <a:pt x="35" y="17"/>
                  </a:lnTo>
                  <a:lnTo>
                    <a:pt x="35" y="17"/>
                  </a:lnTo>
                  <a:lnTo>
                    <a:pt x="35" y="17"/>
                  </a:lnTo>
                  <a:lnTo>
                    <a:pt x="35" y="17"/>
                  </a:lnTo>
                  <a:lnTo>
                    <a:pt x="33" y="17"/>
                  </a:lnTo>
                  <a:lnTo>
                    <a:pt x="33" y="17"/>
                  </a:lnTo>
                  <a:lnTo>
                    <a:pt x="33" y="17"/>
                  </a:lnTo>
                  <a:lnTo>
                    <a:pt x="31" y="17"/>
                  </a:lnTo>
                  <a:lnTo>
                    <a:pt x="31" y="17"/>
                  </a:lnTo>
                  <a:lnTo>
                    <a:pt x="31" y="17"/>
                  </a:lnTo>
                  <a:lnTo>
                    <a:pt x="30" y="17"/>
                  </a:lnTo>
                  <a:lnTo>
                    <a:pt x="30" y="17"/>
                  </a:lnTo>
                  <a:lnTo>
                    <a:pt x="30" y="17"/>
                  </a:lnTo>
                  <a:lnTo>
                    <a:pt x="30" y="17"/>
                  </a:lnTo>
                  <a:lnTo>
                    <a:pt x="28" y="17"/>
                  </a:lnTo>
                  <a:lnTo>
                    <a:pt x="28" y="17"/>
                  </a:lnTo>
                  <a:lnTo>
                    <a:pt x="28" y="17"/>
                  </a:lnTo>
                  <a:lnTo>
                    <a:pt x="26" y="17"/>
                  </a:lnTo>
                  <a:lnTo>
                    <a:pt x="26" y="17"/>
                  </a:lnTo>
                  <a:lnTo>
                    <a:pt x="26" y="17"/>
                  </a:lnTo>
                  <a:lnTo>
                    <a:pt x="26" y="17"/>
                  </a:lnTo>
                  <a:lnTo>
                    <a:pt x="25" y="17"/>
                  </a:lnTo>
                  <a:lnTo>
                    <a:pt x="25" y="17"/>
                  </a:lnTo>
                  <a:lnTo>
                    <a:pt x="25" y="17"/>
                  </a:lnTo>
                  <a:lnTo>
                    <a:pt x="23" y="17"/>
                  </a:lnTo>
                  <a:lnTo>
                    <a:pt x="23" y="17"/>
                  </a:lnTo>
                  <a:lnTo>
                    <a:pt x="23" y="17"/>
                  </a:lnTo>
                  <a:lnTo>
                    <a:pt x="23" y="17"/>
                  </a:lnTo>
                  <a:lnTo>
                    <a:pt x="21" y="17"/>
                  </a:lnTo>
                  <a:lnTo>
                    <a:pt x="21" y="17"/>
                  </a:lnTo>
                  <a:lnTo>
                    <a:pt x="21" y="17"/>
                  </a:lnTo>
                  <a:lnTo>
                    <a:pt x="20" y="17"/>
                  </a:lnTo>
                  <a:lnTo>
                    <a:pt x="20" y="17"/>
                  </a:lnTo>
                  <a:lnTo>
                    <a:pt x="20" y="17"/>
                  </a:lnTo>
                  <a:lnTo>
                    <a:pt x="18" y="17"/>
                  </a:lnTo>
                  <a:lnTo>
                    <a:pt x="18" y="17"/>
                  </a:lnTo>
                  <a:lnTo>
                    <a:pt x="18" y="17"/>
                  </a:lnTo>
                  <a:lnTo>
                    <a:pt x="18" y="17"/>
                  </a:lnTo>
                  <a:lnTo>
                    <a:pt x="17" y="17"/>
                  </a:lnTo>
                  <a:lnTo>
                    <a:pt x="17" y="19"/>
                  </a:lnTo>
                  <a:lnTo>
                    <a:pt x="17" y="19"/>
                  </a:lnTo>
                  <a:lnTo>
                    <a:pt x="15" y="19"/>
                  </a:lnTo>
                  <a:lnTo>
                    <a:pt x="15" y="19"/>
                  </a:lnTo>
                  <a:lnTo>
                    <a:pt x="15" y="19"/>
                  </a:lnTo>
                  <a:lnTo>
                    <a:pt x="15" y="19"/>
                  </a:lnTo>
                  <a:lnTo>
                    <a:pt x="13" y="19"/>
                  </a:lnTo>
                  <a:lnTo>
                    <a:pt x="13" y="19"/>
                  </a:lnTo>
                  <a:lnTo>
                    <a:pt x="13" y="19"/>
                  </a:lnTo>
                  <a:lnTo>
                    <a:pt x="12" y="19"/>
                  </a:lnTo>
                  <a:lnTo>
                    <a:pt x="12" y="19"/>
                  </a:lnTo>
                  <a:lnTo>
                    <a:pt x="12" y="19"/>
                  </a:lnTo>
                  <a:lnTo>
                    <a:pt x="10" y="19"/>
                  </a:lnTo>
                  <a:lnTo>
                    <a:pt x="10" y="19"/>
                  </a:lnTo>
                  <a:lnTo>
                    <a:pt x="10" y="19"/>
                  </a:lnTo>
                  <a:lnTo>
                    <a:pt x="10" y="19"/>
                  </a:lnTo>
                  <a:lnTo>
                    <a:pt x="8" y="19"/>
                  </a:lnTo>
                  <a:lnTo>
                    <a:pt x="8" y="19"/>
                  </a:lnTo>
                  <a:lnTo>
                    <a:pt x="8" y="19"/>
                  </a:lnTo>
                  <a:lnTo>
                    <a:pt x="7" y="19"/>
                  </a:lnTo>
                  <a:lnTo>
                    <a:pt x="7" y="19"/>
                  </a:lnTo>
                  <a:lnTo>
                    <a:pt x="7" y="19"/>
                  </a:lnTo>
                  <a:lnTo>
                    <a:pt x="7" y="19"/>
                  </a:lnTo>
                  <a:lnTo>
                    <a:pt x="5" y="19"/>
                  </a:lnTo>
                  <a:lnTo>
                    <a:pt x="5" y="19"/>
                  </a:lnTo>
                  <a:lnTo>
                    <a:pt x="5" y="19"/>
                  </a:lnTo>
                  <a:lnTo>
                    <a:pt x="4" y="19"/>
                  </a:lnTo>
                  <a:lnTo>
                    <a:pt x="4" y="19"/>
                  </a:lnTo>
                  <a:lnTo>
                    <a:pt x="4" y="19"/>
                  </a:lnTo>
                  <a:lnTo>
                    <a:pt x="4" y="19"/>
                  </a:lnTo>
                  <a:lnTo>
                    <a:pt x="2" y="19"/>
                  </a:lnTo>
                  <a:lnTo>
                    <a:pt x="2" y="19"/>
                  </a:lnTo>
                  <a:lnTo>
                    <a:pt x="2" y="19"/>
                  </a:lnTo>
                  <a:lnTo>
                    <a:pt x="0" y="19"/>
                  </a:lnTo>
                  <a:lnTo>
                    <a:pt x="0" y="19"/>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11" name=""/>
            <p:cNvSpPr/>
            <p:nvPr/>
          </p:nvSpPr>
          <p:spPr>
            <a:xfrm>
              <a:off x="3817800" y="6148440"/>
              <a:ext cx="189000" cy="15840"/>
            </a:xfrm>
            <a:custGeom>
              <a:avLst/>
              <a:gdLst/>
              <a:ahLst/>
              <a:rect l="l" t="t" r="r" b="b"/>
              <a:pathLst>
                <a:path w="238" h="19">
                  <a:moveTo>
                    <a:pt x="0" y="19"/>
                  </a:moveTo>
                  <a:lnTo>
                    <a:pt x="0" y="19"/>
                  </a:lnTo>
                  <a:lnTo>
                    <a:pt x="0" y="19"/>
                  </a:lnTo>
                  <a:lnTo>
                    <a:pt x="2" y="19"/>
                  </a:lnTo>
                  <a:lnTo>
                    <a:pt x="2" y="19"/>
                  </a:lnTo>
                  <a:lnTo>
                    <a:pt x="2" y="19"/>
                  </a:lnTo>
                  <a:lnTo>
                    <a:pt x="4" y="19"/>
                  </a:lnTo>
                  <a:lnTo>
                    <a:pt x="4" y="19"/>
                  </a:lnTo>
                  <a:lnTo>
                    <a:pt x="4" y="19"/>
                  </a:lnTo>
                  <a:lnTo>
                    <a:pt x="4" y="19"/>
                  </a:lnTo>
                  <a:lnTo>
                    <a:pt x="5" y="19"/>
                  </a:lnTo>
                  <a:lnTo>
                    <a:pt x="5" y="19"/>
                  </a:lnTo>
                  <a:lnTo>
                    <a:pt x="5" y="19"/>
                  </a:lnTo>
                  <a:lnTo>
                    <a:pt x="7" y="19"/>
                  </a:lnTo>
                  <a:lnTo>
                    <a:pt x="7" y="19"/>
                  </a:lnTo>
                  <a:lnTo>
                    <a:pt x="7" y="19"/>
                  </a:lnTo>
                  <a:lnTo>
                    <a:pt x="7" y="19"/>
                  </a:lnTo>
                  <a:lnTo>
                    <a:pt x="8" y="19"/>
                  </a:lnTo>
                  <a:lnTo>
                    <a:pt x="8" y="19"/>
                  </a:lnTo>
                  <a:lnTo>
                    <a:pt x="8" y="19"/>
                  </a:lnTo>
                  <a:lnTo>
                    <a:pt x="10" y="19"/>
                  </a:lnTo>
                  <a:lnTo>
                    <a:pt x="10" y="19"/>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7"/>
                  </a:lnTo>
                  <a:lnTo>
                    <a:pt x="18" y="17"/>
                  </a:lnTo>
                  <a:lnTo>
                    <a:pt x="18" y="17"/>
                  </a:lnTo>
                  <a:lnTo>
                    <a:pt x="18" y="17"/>
                  </a:lnTo>
                  <a:lnTo>
                    <a:pt x="18" y="17"/>
                  </a:lnTo>
                  <a:lnTo>
                    <a:pt x="20" y="17"/>
                  </a:lnTo>
                  <a:lnTo>
                    <a:pt x="20" y="17"/>
                  </a:lnTo>
                  <a:lnTo>
                    <a:pt x="20" y="17"/>
                  </a:lnTo>
                  <a:lnTo>
                    <a:pt x="21" y="17"/>
                  </a:lnTo>
                  <a:lnTo>
                    <a:pt x="21" y="17"/>
                  </a:lnTo>
                  <a:lnTo>
                    <a:pt x="21"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7"/>
                  </a:lnTo>
                  <a:lnTo>
                    <a:pt x="30" y="17"/>
                  </a:lnTo>
                  <a:lnTo>
                    <a:pt x="30" y="17"/>
                  </a:lnTo>
                  <a:lnTo>
                    <a:pt x="31" y="17"/>
                  </a:lnTo>
                  <a:lnTo>
                    <a:pt x="31" y="17"/>
                  </a:lnTo>
                  <a:lnTo>
                    <a:pt x="31" y="17"/>
                  </a:lnTo>
                  <a:lnTo>
                    <a:pt x="33" y="17"/>
                  </a:lnTo>
                  <a:lnTo>
                    <a:pt x="33" y="17"/>
                  </a:lnTo>
                  <a:lnTo>
                    <a:pt x="33" y="17"/>
                  </a:lnTo>
                  <a:lnTo>
                    <a:pt x="35" y="17"/>
                  </a:lnTo>
                  <a:lnTo>
                    <a:pt x="35" y="17"/>
                  </a:lnTo>
                  <a:lnTo>
                    <a:pt x="35" y="17"/>
                  </a:lnTo>
                  <a:lnTo>
                    <a:pt x="35"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2" y="15"/>
                  </a:lnTo>
                  <a:lnTo>
                    <a:pt x="52" y="15"/>
                  </a:lnTo>
                  <a:lnTo>
                    <a:pt x="52" y="15"/>
                  </a:lnTo>
                  <a:lnTo>
                    <a:pt x="54"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1" y="15"/>
                  </a:lnTo>
                  <a:lnTo>
                    <a:pt x="61" y="15"/>
                  </a:lnTo>
                  <a:lnTo>
                    <a:pt x="61" y="15"/>
                  </a:lnTo>
                  <a:lnTo>
                    <a:pt x="61" y="15"/>
                  </a:lnTo>
                  <a:lnTo>
                    <a:pt x="62" y="15"/>
                  </a:lnTo>
                  <a:lnTo>
                    <a:pt x="62" y="15"/>
                  </a:lnTo>
                  <a:lnTo>
                    <a:pt x="62" y="15"/>
                  </a:lnTo>
                  <a:lnTo>
                    <a:pt x="64" y="15"/>
                  </a:lnTo>
                  <a:lnTo>
                    <a:pt x="64" y="15"/>
                  </a:lnTo>
                  <a:lnTo>
                    <a:pt x="64" y="15"/>
                  </a:lnTo>
                  <a:lnTo>
                    <a:pt x="65" y="15"/>
                  </a:lnTo>
                  <a:lnTo>
                    <a:pt x="65" y="15"/>
                  </a:lnTo>
                  <a:lnTo>
                    <a:pt x="65" y="15"/>
                  </a:lnTo>
                  <a:lnTo>
                    <a:pt x="65" y="15"/>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4" y="14"/>
                  </a:lnTo>
                  <a:lnTo>
                    <a:pt x="74" y="14"/>
                  </a:lnTo>
                  <a:lnTo>
                    <a:pt x="74"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0" y="14"/>
                  </a:lnTo>
                  <a:lnTo>
                    <a:pt x="82" y="14"/>
                  </a:lnTo>
                  <a:lnTo>
                    <a:pt x="82" y="14"/>
                  </a:lnTo>
                  <a:lnTo>
                    <a:pt x="82" y="14"/>
                  </a:lnTo>
                  <a:lnTo>
                    <a:pt x="83" y="14"/>
                  </a:lnTo>
                  <a:lnTo>
                    <a:pt x="83" y="14"/>
                  </a:lnTo>
                  <a:lnTo>
                    <a:pt x="83" y="14"/>
                  </a:lnTo>
                  <a:lnTo>
                    <a:pt x="83" y="14"/>
                  </a:lnTo>
                  <a:lnTo>
                    <a:pt x="85" y="14"/>
                  </a:lnTo>
                  <a:lnTo>
                    <a:pt x="85" y="14"/>
                  </a:lnTo>
                  <a:lnTo>
                    <a:pt x="85" y="14"/>
                  </a:lnTo>
                  <a:lnTo>
                    <a:pt x="87" y="14"/>
                  </a:lnTo>
                  <a:lnTo>
                    <a:pt x="87" y="14"/>
                  </a:lnTo>
                  <a:lnTo>
                    <a:pt x="87" y="14"/>
                  </a:lnTo>
                  <a:lnTo>
                    <a:pt x="88" y="14"/>
                  </a:lnTo>
                  <a:lnTo>
                    <a:pt x="88" y="14"/>
                  </a:lnTo>
                  <a:lnTo>
                    <a:pt x="88" y="14"/>
                  </a:lnTo>
                  <a:lnTo>
                    <a:pt x="88" y="14"/>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100" y="12"/>
                  </a:lnTo>
                  <a:lnTo>
                    <a:pt x="100" y="12"/>
                  </a:lnTo>
                  <a:lnTo>
                    <a:pt x="100" y="12"/>
                  </a:lnTo>
                  <a:lnTo>
                    <a:pt x="100" y="12"/>
                  </a:lnTo>
                  <a:lnTo>
                    <a:pt x="101" y="12"/>
                  </a:lnTo>
                  <a:lnTo>
                    <a:pt x="101" y="12"/>
                  </a:lnTo>
                  <a:lnTo>
                    <a:pt x="101" y="12"/>
                  </a:lnTo>
                  <a:lnTo>
                    <a:pt x="103" y="12"/>
                  </a:lnTo>
                  <a:lnTo>
                    <a:pt x="103" y="12"/>
                  </a:lnTo>
                  <a:lnTo>
                    <a:pt x="103" y="12"/>
                  </a:lnTo>
                  <a:lnTo>
                    <a:pt x="103" y="12"/>
                  </a:lnTo>
                  <a:lnTo>
                    <a:pt x="105" y="12"/>
                  </a:lnTo>
                  <a:lnTo>
                    <a:pt x="105" y="12"/>
                  </a:lnTo>
                  <a:lnTo>
                    <a:pt x="105" y="12"/>
                  </a:lnTo>
                  <a:lnTo>
                    <a:pt x="106" y="12"/>
                  </a:lnTo>
                  <a:lnTo>
                    <a:pt x="106" y="12"/>
                  </a:lnTo>
                  <a:lnTo>
                    <a:pt x="106" y="12"/>
                  </a:lnTo>
                  <a:lnTo>
                    <a:pt x="108" y="12"/>
                  </a:lnTo>
                  <a:lnTo>
                    <a:pt x="108" y="12"/>
                  </a:lnTo>
                  <a:lnTo>
                    <a:pt x="108" y="12"/>
                  </a:lnTo>
                  <a:lnTo>
                    <a:pt x="108" y="12"/>
                  </a:lnTo>
                  <a:lnTo>
                    <a:pt x="109" y="12"/>
                  </a:lnTo>
                  <a:lnTo>
                    <a:pt x="109" y="12"/>
                  </a:lnTo>
                  <a:lnTo>
                    <a:pt x="109" y="12"/>
                  </a:lnTo>
                  <a:lnTo>
                    <a:pt x="111" y="12"/>
                  </a:lnTo>
                  <a:lnTo>
                    <a:pt x="111" y="12"/>
                  </a:lnTo>
                  <a:lnTo>
                    <a:pt x="111" y="12"/>
                  </a:lnTo>
                  <a:lnTo>
                    <a:pt x="111" y="12"/>
                  </a:lnTo>
                  <a:lnTo>
                    <a:pt x="113" y="12"/>
                  </a:lnTo>
                  <a:lnTo>
                    <a:pt x="113" y="12"/>
                  </a:lnTo>
                  <a:lnTo>
                    <a:pt x="113" y="12"/>
                  </a:lnTo>
                  <a:lnTo>
                    <a:pt x="114" y="12"/>
                  </a:lnTo>
                  <a:lnTo>
                    <a:pt x="114" y="10"/>
                  </a:lnTo>
                  <a:lnTo>
                    <a:pt x="114" y="10"/>
                  </a:lnTo>
                  <a:lnTo>
                    <a:pt x="114" y="10"/>
                  </a:lnTo>
                  <a:lnTo>
                    <a:pt x="116" y="10"/>
                  </a:lnTo>
                  <a:lnTo>
                    <a:pt x="116" y="10"/>
                  </a:lnTo>
                  <a:lnTo>
                    <a:pt x="116" y="10"/>
                  </a:lnTo>
                  <a:lnTo>
                    <a:pt x="118" y="10"/>
                  </a:lnTo>
                  <a:lnTo>
                    <a:pt x="118" y="10"/>
                  </a:lnTo>
                  <a:lnTo>
                    <a:pt x="118" y="10"/>
                  </a:lnTo>
                  <a:lnTo>
                    <a:pt x="119" y="10"/>
                  </a:lnTo>
                  <a:lnTo>
                    <a:pt x="119" y="10"/>
                  </a:lnTo>
                  <a:lnTo>
                    <a:pt x="119" y="10"/>
                  </a:lnTo>
                  <a:lnTo>
                    <a:pt x="119" y="10"/>
                  </a:lnTo>
                  <a:lnTo>
                    <a:pt x="121" y="10"/>
                  </a:lnTo>
                  <a:lnTo>
                    <a:pt x="121" y="10"/>
                  </a:lnTo>
                  <a:lnTo>
                    <a:pt x="121" y="10"/>
                  </a:lnTo>
                  <a:lnTo>
                    <a:pt x="122" y="10"/>
                  </a:lnTo>
                  <a:lnTo>
                    <a:pt x="122" y="10"/>
                  </a:lnTo>
                  <a:lnTo>
                    <a:pt x="122" y="10"/>
                  </a:lnTo>
                  <a:lnTo>
                    <a:pt x="122" y="10"/>
                  </a:lnTo>
                  <a:lnTo>
                    <a:pt x="124" y="10"/>
                  </a:lnTo>
                  <a:lnTo>
                    <a:pt x="124" y="10"/>
                  </a:lnTo>
                  <a:lnTo>
                    <a:pt x="124" y="10"/>
                  </a:lnTo>
                  <a:lnTo>
                    <a:pt x="126" y="10"/>
                  </a:lnTo>
                  <a:lnTo>
                    <a:pt x="126" y="10"/>
                  </a:lnTo>
                  <a:lnTo>
                    <a:pt x="126" y="10"/>
                  </a:lnTo>
                  <a:lnTo>
                    <a:pt x="127" y="10"/>
                  </a:lnTo>
                  <a:lnTo>
                    <a:pt x="127" y="10"/>
                  </a:lnTo>
                  <a:lnTo>
                    <a:pt x="127" y="10"/>
                  </a:lnTo>
                  <a:lnTo>
                    <a:pt x="127" y="10"/>
                  </a:lnTo>
                  <a:lnTo>
                    <a:pt x="129" y="10"/>
                  </a:lnTo>
                  <a:lnTo>
                    <a:pt x="129" y="10"/>
                  </a:lnTo>
                  <a:lnTo>
                    <a:pt x="129" y="10"/>
                  </a:lnTo>
                  <a:lnTo>
                    <a:pt x="131" y="10"/>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2" y="9"/>
                  </a:lnTo>
                  <a:lnTo>
                    <a:pt x="144" y="9"/>
                  </a:lnTo>
                  <a:lnTo>
                    <a:pt x="144" y="9"/>
                  </a:lnTo>
                  <a:lnTo>
                    <a:pt x="144" y="9"/>
                  </a:lnTo>
                  <a:lnTo>
                    <a:pt x="145" y="9"/>
                  </a:lnTo>
                  <a:lnTo>
                    <a:pt x="145" y="9"/>
                  </a:lnTo>
                  <a:lnTo>
                    <a:pt x="145" y="9"/>
                  </a:lnTo>
                  <a:lnTo>
                    <a:pt x="145" y="9"/>
                  </a:lnTo>
                  <a:lnTo>
                    <a:pt x="147" y="9"/>
                  </a:lnTo>
                  <a:lnTo>
                    <a:pt x="147" y="9"/>
                  </a:lnTo>
                  <a:lnTo>
                    <a:pt x="147" y="9"/>
                  </a:lnTo>
                  <a:lnTo>
                    <a:pt x="148" y="9"/>
                  </a:lnTo>
                  <a:lnTo>
                    <a:pt x="148" y="9"/>
                  </a:lnTo>
                  <a:lnTo>
                    <a:pt x="148" y="9"/>
                  </a:lnTo>
                  <a:lnTo>
                    <a:pt x="150" y="9"/>
                  </a:lnTo>
                  <a:lnTo>
                    <a:pt x="150" y="9"/>
                  </a:lnTo>
                  <a:lnTo>
                    <a:pt x="150" y="9"/>
                  </a:lnTo>
                  <a:lnTo>
                    <a:pt x="150" y="9"/>
                  </a:lnTo>
                  <a:lnTo>
                    <a:pt x="152" y="9"/>
                  </a:lnTo>
                  <a:lnTo>
                    <a:pt x="152" y="9"/>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7"/>
                  </a:lnTo>
                  <a:lnTo>
                    <a:pt x="163" y="7"/>
                  </a:lnTo>
                  <a:lnTo>
                    <a:pt x="165" y="7"/>
                  </a:lnTo>
                  <a:lnTo>
                    <a:pt x="165" y="7"/>
                  </a:lnTo>
                  <a:lnTo>
                    <a:pt x="165" y="7"/>
                  </a:lnTo>
                  <a:lnTo>
                    <a:pt x="165" y="7"/>
                  </a:lnTo>
                  <a:lnTo>
                    <a:pt x="166" y="7"/>
                  </a:lnTo>
                  <a:lnTo>
                    <a:pt x="166" y="7"/>
                  </a:lnTo>
                  <a:lnTo>
                    <a:pt x="166" y="7"/>
                  </a:lnTo>
                  <a:lnTo>
                    <a:pt x="168" y="7"/>
                  </a:lnTo>
                  <a:lnTo>
                    <a:pt x="168" y="7"/>
                  </a:lnTo>
                  <a:lnTo>
                    <a:pt x="168" y="7"/>
                  </a:lnTo>
                  <a:lnTo>
                    <a:pt x="170" y="7"/>
                  </a:lnTo>
                  <a:lnTo>
                    <a:pt x="170" y="5"/>
                  </a:lnTo>
                  <a:lnTo>
                    <a:pt x="170" y="5"/>
                  </a:lnTo>
                  <a:lnTo>
                    <a:pt x="170"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5"/>
                  </a:lnTo>
                  <a:lnTo>
                    <a:pt x="186" y="5"/>
                  </a:lnTo>
                  <a:lnTo>
                    <a:pt x="186" y="5"/>
                  </a:lnTo>
                  <a:lnTo>
                    <a:pt x="188" y="5"/>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201" y="3"/>
                  </a:lnTo>
                  <a:lnTo>
                    <a:pt x="201" y="3"/>
                  </a:lnTo>
                  <a:lnTo>
                    <a:pt x="201" y="3"/>
                  </a:lnTo>
                  <a:lnTo>
                    <a:pt x="201" y="3"/>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2" y="2"/>
                  </a:lnTo>
                  <a:lnTo>
                    <a:pt x="210" y="2"/>
                  </a:lnTo>
                  <a:lnTo>
                    <a:pt x="210" y="2"/>
                  </a:lnTo>
                  <a:lnTo>
                    <a:pt x="210" y="2"/>
                  </a:lnTo>
                  <a:lnTo>
                    <a:pt x="209" y="2"/>
                  </a:lnTo>
                  <a:lnTo>
                    <a:pt x="209" y="2"/>
                  </a:lnTo>
                  <a:lnTo>
                    <a:pt x="209" y="2"/>
                  </a:lnTo>
                  <a:lnTo>
                    <a:pt x="207" y="2"/>
                  </a:lnTo>
                  <a:lnTo>
                    <a:pt x="207" y="2"/>
                  </a:lnTo>
                  <a:lnTo>
                    <a:pt x="207" y="2"/>
                  </a:lnTo>
                  <a:lnTo>
                    <a:pt x="207" y="2"/>
                  </a:lnTo>
                  <a:lnTo>
                    <a:pt x="205" y="2"/>
                  </a:lnTo>
                  <a:lnTo>
                    <a:pt x="205" y="2"/>
                  </a:lnTo>
                  <a:lnTo>
                    <a:pt x="205" y="2"/>
                  </a:lnTo>
                  <a:lnTo>
                    <a:pt x="204" y="2"/>
                  </a:lnTo>
                  <a:lnTo>
                    <a:pt x="204" y="2"/>
                  </a:lnTo>
                  <a:lnTo>
                    <a:pt x="204" y="2"/>
                  </a:lnTo>
                  <a:lnTo>
                    <a:pt x="204" y="2"/>
                  </a:lnTo>
                  <a:lnTo>
                    <a:pt x="202" y="2"/>
                  </a:lnTo>
                  <a:lnTo>
                    <a:pt x="202" y="2"/>
                  </a:lnTo>
                  <a:lnTo>
                    <a:pt x="202" y="2"/>
                  </a:lnTo>
                  <a:lnTo>
                    <a:pt x="201" y="3"/>
                  </a:lnTo>
                  <a:lnTo>
                    <a:pt x="201" y="3"/>
                  </a:lnTo>
                  <a:lnTo>
                    <a:pt x="201" y="3"/>
                  </a:lnTo>
                  <a:lnTo>
                    <a:pt x="201" y="3"/>
                  </a:lnTo>
                  <a:lnTo>
                    <a:pt x="199" y="3"/>
                  </a:lnTo>
                  <a:lnTo>
                    <a:pt x="199" y="3"/>
                  </a:lnTo>
                  <a:lnTo>
                    <a:pt x="199" y="3"/>
                  </a:lnTo>
                  <a:lnTo>
                    <a:pt x="197" y="3"/>
                  </a:lnTo>
                  <a:lnTo>
                    <a:pt x="197" y="3"/>
                  </a:lnTo>
                  <a:lnTo>
                    <a:pt x="197" y="3"/>
                  </a:lnTo>
                  <a:lnTo>
                    <a:pt x="196"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9" y="3"/>
                  </a:lnTo>
                  <a:lnTo>
                    <a:pt x="188" y="3"/>
                  </a:lnTo>
                  <a:lnTo>
                    <a:pt x="188" y="3"/>
                  </a:lnTo>
                  <a:lnTo>
                    <a:pt x="188" y="5"/>
                  </a:lnTo>
                  <a:lnTo>
                    <a:pt x="186" y="5"/>
                  </a:lnTo>
                  <a:lnTo>
                    <a:pt x="186" y="5"/>
                  </a:lnTo>
                  <a:lnTo>
                    <a:pt x="186" y="5"/>
                  </a:lnTo>
                  <a:lnTo>
                    <a:pt x="184" y="5"/>
                  </a:lnTo>
                  <a:lnTo>
                    <a:pt x="184" y="5"/>
                  </a:lnTo>
                  <a:lnTo>
                    <a:pt x="184" y="5"/>
                  </a:lnTo>
                  <a:lnTo>
                    <a:pt x="184" y="5"/>
                  </a:lnTo>
                  <a:lnTo>
                    <a:pt x="183" y="5"/>
                  </a:lnTo>
                  <a:lnTo>
                    <a:pt x="183" y="5"/>
                  </a:lnTo>
                  <a:lnTo>
                    <a:pt x="183" y="5"/>
                  </a:lnTo>
                  <a:lnTo>
                    <a:pt x="181" y="5"/>
                  </a:lnTo>
                  <a:lnTo>
                    <a:pt x="181" y="5"/>
                  </a:lnTo>
                  <a:lnTo>
                    <a:pt x="181" y="5"/>
                  </a:lnTo>
                  <a:lnTo>
                    <a:pt x="181" y="5"/>
                  </a:lnTo>
                  <a:lnTo>
                    <a:pt x="179" y="5"/>
                  </a:lnTo>
                  <a:lnTo>
                    <a:pt x="179" y="5"/>
                  </a:lnTo>
                  <a:lnTo>
                    <a:pt x="179" y="5"/>
                  </a:lnTo>
                  <a:lnTo>
                    <a:pt x="178" y="5"/>
                  </a:lnTo>
                  <a:lnTo>
                    <a:pt x="178" y="5"/>
                  </a:lnTo>
                  <a:lnTo>
                    <a:pt x="178" y="5"/>
                  </a:lnTo>
                  <a:lnTo>
                    <a:pt x="176"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70" y="5"/>
                  </a:lnTo>
                  <a:lnTo>
                    <a:pt x="170" y="5"/>
                  </a:lnTo>
                  <a:lnTo>
                    <a:pt x="170" y="5"/>
                  </a:lnTo>
                  <a:lnTo>
                    <a:pt x="170" y="7"/>
                  </a:lnTo>
                  <a:lnTo>
                    <a:pt x="168" y="7"/>
                  </a:lnTo>
                  <a:lnTo>
                    <a:pt x="168" y="7"/>
                  </a:lnTo>
                  <a:lnTo>
                    <a:pt x="168" y="7"/>
                  </a:lnTo>
                  <a:lnTo>
                    <a:pt x="166" y="7"/>
                  </a:lnTo>
                  <a:lnTo>
                    <a:pt x="166" y="7"/>
                  </a:lnTo>
                  <a:lnTo>
                    <a:pt x="166" y="7"/>
                  </a:lnTo>
                  <a:lnTo>
                    <a:pt x="165" y="7"/>
                  </a:lnTo>
                  <a:lnTo>
                    <a:pt x="165" y="7"/>
                  </a:lnTo>
                  <a:lnTo>
                    <a:pt x="165" y="7"/>
                  </a:lnTo>
                  <a:lnTo>
                    <a:pt x="165" y="7"/>
                  </a:lnTo>
                  <a:lnTo>
                    <a:pt x="163" y="7"/>
                  </a:lnTo>
                  <a:lnTo>
                    <a:pt x="163" y="7"/>
                  </a:lnTo>
                  <a:lnTo>
                    <a:pt x="163" y="7"/>
                  </a:lnTo>
                  <a:lnTo>
                    <a:pt x="161" y="7"/>
                  </a:lnTo>
                  <a:lnTo>
                    <a:pt x="161" y="7"/>
                  </a:lnTo>
                  <a:lnTo>
                    <a:pt x="161" y="7"/>
                  </a:lnTo>
                  <a:lnTo>
                    <a:pt x="161" y="7"/>
                  </a:lnTo>
                  <a:lnTo>
                    <a:pt x="160" y="7"/>
                  </a:lnTo>
                  <a:lnTo>
                    <a:pt x="160" y="7"/>
                  </a:lnTo>
                  <a:lnTo>
                    <a:pt x="160" y="7"/>
                  </a:lnTo>
                  <a:lnTo>
                    <a:pt x="158" y="7"/>
                  </a:lnTo>
                  <a:lnTo>
                    <a:pt x="158" y="7"/>
                  </a:lnTo>
                  <a:lnTo>
                    <a:pt x="158" y="7"/>
                  </a:lnTo>
                  <a:lnTo>
                    <a:pt x="158" y="7"/>
                  </a:lnTo>
                  <a:lnTo>
                    <a:pt x="157" y="7"/>
                  </a:lnTo>
                  <a:lnTo>
                    <a:pt x="157" y="7"/>
                  </a:lnTo>
                  <a:lnTo>
                    <a:pt x="157" y="7"/>
                  </a:lnTo>
                  <a:lnTo>
                    <a:pt x="155" y="7"/>
                  </a:lnTo>
                  <a:lnTo>
                    <a:pt x="155" y="7"/>
                  </a:lnTo>
                  <a:lnTo>
                    <a:pt x="155" y="7"/>
                  </a:lnTo>
                  <a:lnTo>
                    <a:pt x="153" y="7"/>
                  </a:lnTo>
                  <a:lnTo>
                    <a:pt x="153" y="7"/>
                  </a:lnTo>
                  <a:lnTo>
                    <a:pt x="153" y="7"/>
                  </a:lnTo>
                  <a:lnTo>
                    <a:pt x="153" y="7"/>
                  </a:lnTo>
                  <a:lnTo>
                    <a:pt x="152" y="7"/>
                  </a:lnTo>
                  <a:lnTo>
                    <a:pt x="152" y="9"/>
                  </a:lnTo>
                  <a:lnTo>
                    <a:pt x="152" y="9"/>
                  </a:lnTo>
                  <a:lnTo>
                    <a:pt x="150" y="9"/>
                  </a:lnTo>
                  <a:lnTo>
                    <a:pt x="150" y="9"/>
                  </a:lnTo>
                  <a:lnTo>
                    <a:pt x="150" y="9"/>
                  </a:lnTo>
                  <a:lnTo>
                    <a:pt x="150" y="9"/>
                  </a:lnTo>
                  <a:lnTo>
                    <a:pt x="148" y="9"/>
                  </a:lnTo>
                  <a:lnTo>
                    <a:pt x="148" y="9"/>
                  </a:lnTo>
                  <a:lnTo>
                    <a:pt x="148" y="9"/>
                  </a:lnTo>
                  <a:lnTo>
                    <a:pt x="147" y="9"/>
                  </a:lnTo>
                  <a:lnTo>
                    <a:pt x="147" y="9"/>
                  </a:lnTo>
                  <a:lnTo>
                    <a:pt x="147" y="9"/>
                  </a:lnTo>
                  <a:lnTo>
                    <a:pt x="145" y="9"/>
                  </a:lnTo>
                  <a:lnTo>
                    <a:pt x="145" y="9"/>
                  </a:lnTo>
                  <a:lnTo>
                    <a:pt x="145" y="9"/>
                  </a:lnTo>
                  <a:lnTo>
                    <a:pt x="145" y="9"/>
                  </a:lnTo>
                  <a:lnTo>
                    <a:pt x="144" y="9"/>
                  </a:lnTo>
                  <a:lnTo>
                    <a:pt x="144" y="9"/>
                  </a:lnTo>
                  <a:lnTo>
                    <a:pt x="144" y="9"/>
                  </a:lnTo>
                  <a:lnTo>
                    <a:pt x="142" y="9"/>
                  </a:lnTo>
                  <a:lnTo>
                    <a:pt x="142" y="9"/>
                  </a:lnTo>
                  <a:lnTo>
                    <a:pt x="142" y="9"/>
                  </a:lnTo>
                  <a:lnTo>
                    <a:pt x="142" y="9"/>
                  </a:lnTo>
                  <a:lnTo>
                    <a:pt x="140" y="9"/>
                  </a:lnTo>
                  <a:lnTo>
                    <a:pt x="140" y="9"/>
                  </a:lnTo>
                  <a:lnTo>
                    <a:pt x="140" y="9"/>
                  </a:lnTo>
                  <a:lnTo>
                    <a:pt x="139" y="9"/>
                  </a:lnTo>
                  <a:lnTo>
                    <a:pt x="139" y="9"/>
                  </a:lnTo>
                  <a:lnTo>
                    <a:pt x="139" y="9"/>
                  </a:lnTo>
                  <a:lnTo>
                    <a:pt x="139" y="9"/>
                  </a:lnTo>
                  <a:lnTo>
                    <a:pt x="137" y="9"/>
                  </a:lnTo>
                  <a:lnTo>
                    <a:pt x="137" y="9"/>
                  </a:lnTo>
                  <a:lnTo>
                    <a:pt x="137" y="9"/>
                  </a:lnTo>
                  <a:lnTo>
                    <a:pt x="135" y="9"/>
                  </a:lnTo>
                  <a:lnTo>
                    <a:pt x="135" y="9"/>
                  </a:lnTo>
                  <a:lnTo>
                    <a:pt x="135" y="9"/>
                  </a:lnTo>
                  <a:lnTo>
                    <a:pt x="134" y="9"/>
                  </a:lnTo>
                  <a:lnTo>
                    <a:pt x="134" y="9"/>
                  </a:lnTo>
                  <a:lnTo>
                    <a:pt x="134" y="9"/>
                  </a:lnTo>
                  <a:lnTo>
                    <a:pt x="134" y="9"/>
                  </a:lnTo>
                  <a:lnTo>
                    <a:pt x="132" y="9"/>
                  </a:lnTo>
                  <a:lnTo>
                    <a:pt x="132" y="9"/>
                  </a:lnTo>
                  <a:lnTo>
                    <a:pt x="132" y="9"/>
                  </a:lnTo>
                  <a:lnTo>
                    <a:pt x="131" y="9"/>
                  </a:lnTo>
                  <a:lnTo>
                    <a:pt x="131" y="9"/>
                  </a:lnTo>
                  <a:lnTo>
                    <a:pt x="131" y="9"/>
                  </a:lnTo>
                  <a:lnTo>
                    <a:pt x="131" y="10"/>
                  </a:lnTo>
                  <a:lnTo>
                    <a:pt x="129" y="10"/>
                  </a:lnTo>
                  <a:lnTo>
                    <a:pt x="129" y="10"/>
                  </a:lnTo>
                  <a:lnTo>
                    <a:pt x="129" y="10"/>
                  </a:lnTo>
                  <a:lnTo>
                    <a:pt x="127" y="10"/>
                  </a:lnTo>
                  <a:lnTo>
                    <a:pt x="127" y="10"/>
                  </a:lnTo>
                  <a:lnTo>
                    <a:pt x="127" y="10"/>
                  </a:lnTo>
                  <a:lnTo>
                    <a:pt x="127" y="10"/>
                  </a:lnTo>
                  <a:lnTo>
                    <a:pt x="126" y="10"/>
                  </a:lnTo>
                  <a:lnTo>
                    <a:pt x="126" y="10"/>
                  </a:lnTo>
                  <a:lnTo>
                    <a:pt x="126" y="10"/>
                  </a:lnTo>
                  <a:lnTo>
                    <a:pt x="124" y="10"/>
                  </a:lnTo>
                  <a:lnTo>
                    <a:pt x="124" y="10"/>
                  </a:lnTo>
                  <a:lnTo>
                    <a:pt x="124" y="10"/>
                  </a:lnTo>
                  <a:lnTo>
                    <a:pt x="122" y="10"/>
                  </a:lnTo>
                  <a:lnTo>
                    <a:pt x="122" y="10"/>
                  </a:lnTo>
                  <a:lnTo>
                    <a:pt x="122" y="10"/>
                  </a:lnTo>
                  <a:lnTo>
                    <a:pt x="122" y="10"/>
                  </a:lnTo>
                  <a:lnTo>
                    <a:pt x="121" y="10"/>
                  </a:lnTo>
                  <a:lnTo>
                    <a:pt x="121" y="10"/>
                  </a:lnTo>
                  <a:lnTo>
                    <a:pt x="121" y="10"/>
                  </a:lnTo>
                  <a:lnTo>
                    <a:pt x="119" y="10"/>
                  </a:lnTo>
                  <a:lnTo>
                    <a:pt x="119" y="10"/>
                  </a:lnTo>
                  <a:lnTo>
                    <a:pt x="119" y="10"/>
                  </a:lnTo>
                  <a:lnTo>
                    <a:pt x="119" y="10"/>
                  </a:lnTo>
                  <a:lnTo>
                    <a:pt x="118" y="10"/>
                  </a:lnTo>
                  <a:lnTo>
                    <a:pt x="118" y="10"/>
                  </a:lnTo>
                  <a:lnTo>
                    <a:pt x="118" y="10"/>
                  </a:lnTo>
                  <a:lnTo>
                    <a:pt x="116" y="10"/>
                  </a:lnTo>
                  <a:lnTo>
                    <a:pt x="116" y="10"/>
                  </a:lnTo>
                  <a:lnTo>
                    <a:pt x="116" y="10"/>
                  </a:lnTo>
                  <a:lnTo>
                    <a:pt x="114" y="10"/>
                  </a:lnTo>
                  <a:lnTo>
                    <a:pt x="114" y="10"/>
                  </a:lnTo>
                  <a:lnTo>
                    <a:pt x="114" y="10"/>
                  </a:lnTo>
                  <a:lnTo>
                    <a:pt x="114" y="12"/>
                  </a:lnTo>
                  <a:lnTo>
                    <a:pt x="113" y="12"/>
                  </a:lnTo>
                  <a:lnTo>
                    <a:pt x="113" y="12"/>
                  </a:lnTo>
                  <a:lnTo>
                    <a:pt x="113" y="12"/>
                  </a:lnTo>
                  <a:lnTo>
                    <a:pt x="111" y="12"/>
                  </a:lnTo>
                  <a:lnTo>
                    <a:pt x="111" y="12"/>
                  </a:lnTo>
                  <a:lnTo>
                    <a:pt x="111" y="12"/>
                  </a:lnTo>
                  <a:lnTo>
                    <a:pt x="111" y="12"/>
                  </a:lnTo>
                  <a:lnTo>
                    <a:pt x="109" y="12"/>
                  </a:lnTo>
                  <a:lnTo>
                    <a:pt x="109" y="12"/>
                  </a:lnTo>
                  <a:lnTo>
                    <a:pt x="109" y="12"/>
                  </a:lnTo>
                  <a:lnTo>
                    <a:pt x="108" y="12"/>
                  </a:lnTo>
                  <a:lnTo>
                    <a:pt x="108" y="12"/>
                  </a:lnTo>
                  <a:lnTo>
                    <a:pt x="108" y="12"/>
                  </a:lnTo>
                  <a:lnTo>
                    <a:pt x="108" y="12"/>
                  </a:lnTo>
                  <a:lnTo>
                    <a:pt x="106" y="12"/>
                  </a:lnTo>
                  <a:lnTo>
                    <a:pt x="106" y="12"/>
                  </a:lnTo>
                  <a:lnTo>
                    <a:pt x="106" y="12"/>
                  </a:lnTo>
                  <a:lnTo>
                    <a:pt x="105" y="12"/>
                  </a:lnTo>
                  <a:lnTo>
                    <a:pt x="105" y="12"/>
                  </a:lnTo>
                  <a:lnTo>
                    <a:pt x="105" y="12"/>
                  </a:lnTo>
                  <a:lnTo>
                    <a:pt x="103" y="12"/>
                  </a:lnTo>
                  <a:lnTo>
                    <a:pt x="103" y="12"/>
                  </a:lnTo>
                  <a:lnTo>
                    <a:pt x="103" y="12"/>
                  </a:lnTo>
                  <a:lnTo>
                    <a:pt x="103" y="12"/>
                  </a:lnTo>
                  <a:lnTo>
                    <a:pt x="101" y="12"/>
                  </a:lnTo>
                  <a:lnTo>
                    <a:pt x="101" y="12"/>
                  </a:lnTo>
                  <a:lnTo>
                    <a:pt x="101" y="12"/>
                  </a:lnTo>
                  <a:lnTo>
                    <a:pt x="100" y="12"/>
                  </a:lnTo>
                  <a:lnTo>
                    <a:pt x="100" y="12"/>
                  </a:lnTo>
                  <a:lnTo>
                    <a:pt x="100" y="12"/>
                  </a:lnTo>
                  <a:lnTo>
                    <a:pt x="100" y="12"/>
                  </a:lnTo>
                  <a:lnTo>
                    <a:pt x="98" y="12"/>
                  </a:lnTo>
                  <a:lnTo>
                    <a:pt x="98" y="12"/>
                  </a:lnTo>
                  <a:lnTo>
                    <a:pt x="98" y="12"/>
                  </a:lnTo>
                  <a:lnTo>
                    <a:pt x="96" y="12"/>
                  </a:lnTo>
                  <a:lnTo>
                    <a:pt x="96" y="12"/>
                  </a:lnTo>
                  <a:lnTo>
                    <a:pt x="96" y="12"/>
                  </a:lnTo>
                  <a:lnTo>
                    <a:pt x="96" y="12"/>
                  </a:lnTo>
                  <a:lnTo>
                    <a:pt x="95" y="12"/>
                  </a:lnTo>
                  <a:lnTo>
                    <a:pt x="95" y="12"/>
                  </a:lnTo>
                  <a:lnTo>
                    <a:pt x="95" y="12"/>
                  </a:lnTo>
                  <a:lnTo>
                    <a:pt x="93" y="12"/>
                  </a:lnTo>
                  <a:lnTo>
                    <a:pt x="93" y="12"/>
                  </a:lnTo>
                  <a:lnTo>
                    <a:pt x="93" y="12"/>
                  </a:lnTo>
                  <a:lnTo>
                    <a:pt x="91" y="12"/>
                  </a:lnTo>
                  <a:lnTo>
                    <a:pt x="91" y="12"/>
                  </a:lnTo>
                  <a:lnTo>
                    <a:pt x="91" y="12"/>
                  </a:lnTo>
                  <a:lnTo>
                    <a:pt x="91" y="12"/>
                  </a:lnTo>
                  <a:lnTo>
                    <a:pt x="90" y="12"/>
                  </a:lnTo>
                  <a:lnTo>
                    <a:pt x="90" y="12"/>
                  </a:lnTo>
                  <a:lnTo>
                    <a:pt x="90" y="12"/>
                  </a:lnTo>
                  <a:lnTo>
                    <a:pt x="88" y="14"/>
                  </a:lnTo>
                  <a:lnTo>
                    <a:pt x="88" y="14"/>
                  </a:lnTo>
                  <a:lnTo>
                    <a:pt x="88" y="14"/>
                  </a:lnTo>
                  <a:lnTo>
                    <a:pt x="88" y="14"/>
                  </a:lnTo>
                  <a:lnTo>
                    <a:pt x="87" y="14"/>
                  </a:lnTo>
                  <a:lnTo>
                    <a:pt x="87" y="14"/>
                  </a:lnTo>
                  <a:lnTo>
                    <a:pt x="87" y="14"/>
                  </a:lnTo>
                  <a:lnTo>
                    <a:pt x="85" y="14"/>
                  </a:lnTo>
                  <a:lnTo>
                    <a:pt x="85" y="14"/>
                  </a:lnTo>
                  <a:lnTo>
                    <a:pt x="85" y="14"/>
                  </a:lnTo>
                  <a:lnTo>
                    <a:pt x="83" y="14"/>
                  </a:lnTo>
                  <a:lnTo>
                    <a:pt x="83" y="14"/>
                  </a:lnTo>
                  <a:lnTo>
                    <a:pt x="83" y="14"/>
                  </a:lnTo>
                  <a:lnTo>
                    <a:pt x="83" y="14"/>
                  </a:lnTo>
                  <a:lnTo>
                    <a:pt x="82" y="14"/>
                  </a:lnTo>
                  <a:lnTo>
                    <a:pt x="82" y="14"/>
                  </a:lnTo>
                  <a:lnTo>
                    <a:pt x="82" y="14"/>
                  </a:lnTo>
                  <a:lnTo>
                    <a:pt x="80" y="14"/>
                  </a:lnTo>
                  <a:lnTo>
                    <a:pt x="80" y="14"/>
                  </a:lnTo>
                  <a:lnTo>
                    <a:pt x="80" y="14"/>
                  </a:lnTo>
                  <a:lnTo>
                    <a:pt x="80" y="14"/>
                  </a:lnTo>
                  <a:lnTo>
                    <a:pt x="78" y="14"/>
                  </a:lnTo>
                  <a:lnTo>
                    <a:pt x="78" y="14"/>
                  </a:lnTo>
                  <a:lnTo>
                    <a:pt x="78" y="14"/>
                  </a:lnTo>
                  <a:lnTo>
                    <a:pt x="77" y="14"/>
                  </a:lnTo>
                  <a:lnTo>
                    <a:pt x="77" y="14"/>
                  </a:lnTo>
                  <a:lnTo>
                    <a:pt x="77" y="14"/>
                  </a:lnTo>
                  <a:lnTo>
                    <a:pt x="77" y="14"/>
                  </a:lnTo>
                  <a:lnTo>
                    <a:pt x="75" y="14"/>
                  </a:lnTo>
                  <a:lnTo>
                    <a:pt x="75" y="14"/>
                  </a:lnTo>
                  <a:lnTo>
                    <a:pt x="75" y="14"/>
                  </a:lnTo>
                  <a:lnTo>
                    <a:pt x="74" y="14"/>
                  </a:lnTo>
                  <a:lnTo>
                    <a:pt x="74" y="14"/>
                  </a:lnTo>
                  <a:lnTo>
                    <a:pt x="74" y="14"/>
                  </a:lnTo>
                  <a:lnTo>
                    <a:pt x="72" y="14"/>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5" y="15"/>
                  </a:lnTo>
                  <a:lnTo>
                    <a:pt x="65" y="15"/>
                  </a:lnTo>
                  <a:lnTo>
                    <a:pt x="65" y="15"/>
                  </a:lnTo>
                  <a:lnTo>
                    <a:pt x="65" y="15"/>
                  </a:lnTo>
                  <a:lnTo>
                    <a:pt x="64" y="15"/>
                  </a:lnTo>
                  <a:lnTo>
                    <a:pt x="64" y="15"/>
                  </a:lnTo>
                  <a:lnTo>
                    <a:pt x="64" y="15"/>
                  </a:lnTo>
                  <a:lnTo>
                    <a:pt x="62" y="15"/>
                  </a:lnTo>
                  <a:lnTo>
                    <a:pt x="62" y="15"/>
                  </a:lnTo>
                  <a:lnTo>
                    <a:pt x="62" y="15"/>
                  </a:lnTo>
                  <a:lnTo>
                    <a:pt x="61" y="15"/>
                  </a:lnTo>
                  <a:lnTo>
                    <a:pt x="61" y="15"/>
                  </a:lnTo>
                  <a:lnTo>
                    <a:pt x="61" y="15"/>
                  </a:lnTo>
                  <a:lnTo>
                    <a:pt x="61" y="15"/>
                  </a:lnTo>
                  <a:lnTo>
                    <a:pt x="59" y="15"/>
                  </a:lnTo>
                  <a:lnTo>
                    <a:pt x="59" y="15"/>
                  </a:lnTo>
                  <a:lnTo>
                    <a:pt x="59" y="15"/>
                  </a:lnTo>
                  <a:lnTo>
                    <a:pt x="57" y="15"/>
                  </a:lnTo>
                  <a:lnTo>
                    <a:pt x="57" y="15"/>
                  </a:lnTo>
                  <a:lnTo>
                    <a:pt x="57" y="15"/>
                  </a:lnTo>
                  <a:lnTo>
                    <a:pt x="57" y="15"/>
                  </a:lnTo>
                  <a:lnTo>
                    <a:pt x="56" y="15"/>
                  </a:lnTo>
                  <a:lnTo>
                    <a:pt x="56" y="15"/>
                  </a:lnTo>
                  <a:lnTo>
                    <a:pt x="56" y="15"/>
                  </a:lnTo>
                  <a:lnTo>
                    <a:pt x="54" y="15"/>
                  </a:lnTo>
                  <a:lnTo>
                    <a:pt x="54" y="15"/>
                  </a:lnTo>
                  <a:lnTo>
                    <a:pt x="54" y="15"/>
                  </a:lnTo>
                  <a:lnTo>
                    <a:pt x="54" y="15"/>
                  </a:lnTo>
                  <a:lnTo>
                    <a:pt x="52" y="15"/>
                  </a:lnTo>
                  <a:lnTo>
                    <a:pt x="52" y="15"/>
                  </a:lnTo>
                  <a:lnTo>
                    <a:pt x="52" y="15"/>
                  </a:lnTo>
                  <a:lnTo>
                    <a:pt x="51" y="15"/>
                  </a:lnTo>
                  <a:lnTo>
                    <a:pt x="51" y="15"/>
                  </a:lnTo>
                  <a:lnTo>
                    <a:pt x="51" y="15"/>
                  </a:lnTo>
                  <a:lnTo>
                    <a:pt x="49" y="15"/>
                  </a:lnTo>
                  <a:lnTo>
                    <a:pt x="49" y="15"/>
                  </a:lnTo>
                  <a:lnTo>
                    <a:pt x="49" y="15"/>
                  </a:lnTo>
                  <a:lnTo>
                    <a:pt x="49" y="15"/>
                  </a:lnTo>
                  <a:lnTo>
                    <a:pt x="48" y="15"/>
                  </a:lnTo>
                  <a:lnTo>
                    <a:pt x="48" y="15"/>
                  </a:lnTo>
                  <a:lnTo>
                    <a:pt x="48" y="15"/>
                  </a:lnTo>
                  <a:lnTo>
                    <a:pt x="46" y="15"/>
                  </a:lnTo>
                  <a:lnTo>
                    <a:pt x="46" y="15"/>
                  </a:lnTo>
                  <a:lnTo>
                    <a:pt x="46" y="15"/>
                  </a:lnTo>
                  <a:lnTo>
                    <a:pt x="46" y="15"/>
                  </a:lnTo>
                  <a:lnTo>
                    <a:pt x="44" y="15"/>
                  </a:lnTo>
                  <a:lnTo>
                    <a:pt x="44" y="15"/>
                  </a:lnTo>
                  <a:lnTo>
                    <a:pt x="44" y="15"/>
                  </a:lnTo>
                  <a:lnTo>
                    <a:pt x="43" y="17"/>
                  </a:lnTo>
                  <a:lnTo>
                    <a:pt x="43" y="17"/>
                  </a:lnTo>
                  <a:lnTo>
                    <a:pt x="43" y="17"/>
                  </a:lnTo>
                  <a:lnTo>
                    <a:pt x="41" y="17"/>
                  </a:lnTo>
                  <a:lnTo>
                    <a:pt x="41" y="17"/>
                  </a:lnTo>
                  <a:lnTo>
                    <a:pt x="41" y="17"/>
                  </a:lnTo>
                  <a:lnTo>
                    <a:pt x="41" y="17"/>
                  </a:lnTo>
                  <a:lnTo>
                    <a:pt x="39" y="17"/>
                  </a:lnTo>
                  <a:lnTo>
                    <a:pt x="39" y="17"/>
                  </a:lnTo>
                  <a:lnTo>
                    <a:pt x="39" y="17"/>
                  </a:lnTo>
                  <a:lnTo>
                    <a:pt x="38" y="17"/>
                  </a:lnTo>
                  <a:lnTo>
                    <a:pt x="38" y="17"/>
                  </a:lnTo>
                  <a:lnTo>
                    <a:pt x="38" y="17"/>
                  </a:lnTo>
                  <a:lnTo>
                    <a:pt x="38" y="17"/>
                  </a:lnTo>
                  <a:lnTo>
                    <a:pt x="36" y="17"/>
                  </a:lnTo>
                  <a:lnTo>
                    <a:pt x="36" y="17"/>
                  </a:lnTo>
                  <a:lnTo>
                    <a:pt x="36" y="17"/>
                  </a:lnTo>
                  <a:lnTo>
                    <a:pt x="35" y="17"/>
                  </a:lnTo>
                  <a:lnTo>
                    <a:pt x="35" y="17"/>
                  </a:lnTo>
                  <a:lnTo>
                    <a:pt x="35" y="17"/>
                  </a:lnTo>
                  <a:lnTo>
                    <a:pt x="35" y="17"/>
                  </a:lnTo>
                  <a:lnTo>
                    <a:pt x="33" y="17"/>
                  </a:lnTo>
                  <a:lnTo>
                    <a:pt x="33" y="17"/>
                  </a:lnTo>
                  <a:lnTo>
                    <a:pt x="33" y="17"/>
                  </a:lnTo>
                  <a:lnTo>
                    <a:pt x="31" y="17"/>
                  </a:lnTo>
                  <a:lnTo>
                    <a:pt x="31" y="17"/>
                  </a:lnTo>
                  <a:lnTo>
                    <a:pt x="31" y="17"/>
                  </a:lnTo>
                  <a:lnTo>
                    <a:pt x="30" y="17"/>
                  </a:lnTo>
                  <a:lnTo>
                    <a:pt x="30" y="17"/>
                  </a:lnTo>
                  <a:lnTo>
                    <a:pt x="30" y="17"/>
                  </a:lnTo>
                  <a:lnTo>
                    <a:pt x="30" y="17"/>
                  </a:lnTo>
                  <a:lnTo>
                    <a:pt x="28" y="17"/>
                  </a:lnTo>
                  <a:lnTo>
                    <a:pt x="28" y="17"/>
                  </a:lnTo>
                  <a:lnTo>
                    <a:pt x="28" y="17"/>
                  </a:lnTo>
                  <a:lnTo>
                    <a:pt x="26" y="17"/>
                  </a:lnTo>
                  <a:lnTo>
                    <a:pt x="26" y="17"/>
                  </a:lnTo>
                  <a:lnTo>
                    <a:pt x="26" y="17"/>
                  </a:lnTo>
                  <a:lnTo>
                    <a:pt x="26" y="17"/>
                  </a:lnTo>
                  <a:lnTo>
                    <a:pt x="25" y="17"/>
                  </a:lnTo>
                  <a:lnTo>
                    <a:pt x="25" y="17"/>
                  </a:lnTo>
                  <a:lnTo>
                    <a:pt x="25" y="17"/>
                  </a:lnTo>
                  <a:lnTo>
                    <a:pt x="23" y="17"/>
                  </a:lnTo>
                  <a:lnTo>
                    <a:pt x="23" y="17"/>
                  </a:lnTo>
                  <a:lnTo>
                    <a:pt x="23" y="17"/>
                  </a:lnTo>
                  <a:lnTo>
                    <a:pt x="23" y="17"/>
                  </a:lnTo>
                  <a:lnTo>
                    <a:pt x="21" y="17"/>
                  </a:lnTo>
                  <a:lnTo>
                    <a:pt x="21" y="17"/>
                  </a:lnTo>
                  <a:lnTo>
                    <a:pt x="21" y="17"/>
                  </a:lnTo>
                  <a:lnTo>
                    <a:pt x="20" y="17"/>
                  </a:lnTo>
                  <a:lnTo>
                    <a:pt x="20" y="17"/>
                  </a:lnTo>
                  <a:lnTo>
                    <a:pt x="20" y="17"/>
                  </a:lnTo>
                  <a:lnTo>
                    <a:pt x="18" y="17"/>
                  </a:lnTo>
                  <a:lnTo>
                    <a:pt x="18" y="17"/>
                  </a:lnTo>
                  <a:lnTo>
                    <a:pt x="18" y="17"/>
                  </a:lnTo>
                  <a:lnTo>
                    <a:pt x="18" y="17"/>
                  </a:lnTo>
                  <a:lnTo>
                    <a:pt x="17" y="17"/>
                  </a:lnTo>
                  <a:lnTo>
                    <a:pt x="17" y="19"/>
                  </a:lnTo>
                  <a:lnTo>
                    <a:pt x="17" y="19"/>
                  </a:lnTo>
                  <a:lnTo>
                    <a:pt x="15" y="19"/>
                  </a:lnTo>
                  <a:lnTo>
                    <a:pt x="15" y="19"/>
                  </a:lnTo>
                  <a:lnTo>
                    <a:pt x="15" y="19"/>
                  </a:lnTo>
                  <a:lnTo>
                    <a:pt x="15" y="19"/>
                  </a:lnTo>
                  <a:lnTo>
                    <a:pt x="13" y="19"/>
                  </a:lnTo>
                  <a:lnTo>
                    <a:pt x="13" y="19"/>
                  </a:lnTo>
                  <a:lnTo>
                    <a:pt x="13" y="19"/>
                  </a:lnTo>
                  <a:lnTo>
                    <a:pt x="12" y="19"/>
                  </a:lnTo>
                  <a:lnTo>
                    <a:pt x="12" y="19"/>
                  </a:lnTo>
                  <a:lnTo>
                    <a:pt x="12" y="19"/>
                  </a:lnTo>
                  <a:lnTo>
                    <a:pt x="10" y="19"/>
                  </a:lnTo>
                  <a:lnTo>
                    <a:pt x="10" y="19"/>
                  </a:lnTo>
                  <a:lnTo>
                    <a:pt x="10" y="19"/>
                  </a:lnTo>
                  <a:lnTo>
                    <a:pt x="10" y="19"/>
                  </a:lnTo>
                  <a:lnTo>
                    <a:pt x="8" y="19"/>
                  </a:lnTo>
                  <a:lnTo>
                    <a:pt x="8" y="19"/>
                  </a:lnTo>
                  <a:lnTo>
                    <a:pt x="8" y="19"/>
                  </a:lnTo>
                  <a:lnTo>
                    <a:pt x="7" y="19"/>
                  </a:lnTo>
                  <a:lnTo>
                    <a:pt x="7" y="19"/>
                  </a:lnTo>
                  <a:lnTo>
                    <a:pt x="7" y="19"/>
                  </a:lnTo>
                  <a:lnTo>
                    <a:pt x="7" y="19"/>
                  </a:lnTo>
                  <a:lnTo>
                    <a:pt x="5" y="19"/>
                  </a:lnTo>
                  <a:lnTo>
                    <a:pt x="5" y="19"/>
                  </a:lnTo>
                  <a:lnTo>
                    <a:pt x="5" y="19"/>
                  </a:lnTo>
                  <a:lnTo>
                    <a:pt x="4" y="19"/>
                  </a:lnTo>
                  <a:lnTo>
                    <a:pt x="4" y="19"/>
                  </a:lnTo>
                  <a:lnTo>
                    <a:pt x="4" y="19"/>
                  </a:lnTo>
                  <a:lnTo>
                    <a:pt x="4" y="19"/>
                  </a:lnTo>
                  <a:lnTo>
                    <a:pt x="2" y="19"/>
                  </a:lnTo>
                  <a:lnTo>
                    <a:pt x="2" y="19"/>
                  </a:lnTo>
                  <a:lnTo>
                    <a:pt x="2" y="19"/>
                  </a:lnTo>
                  <a:lnTo>
                    <a:pt x="0" y="19"/>
                  </a:lnTo>
                  <a:lnTo>
                    <a:pt x="0" y="19"/>
                  </a:lnTo>
                  <a:close/>
                </a:path>
              </a:pathLst>
            </a:custGeom>
            <a:solidFill>
              <a:srgbClr val="00ccff"/>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12" name=""/>
            <p:cNvSpPr/>
            <p:nvPr/>
          </p:nvSpPr>
          <p:spPr>
            <a:xfrm>
              <a:off x="3817800" y="6148440"/>
              <a:ext cx="189000" cy="15840"/>
            </a:xfrm>
            <a:custGeom>
              <a:avLst/>
              <a:gdLst/>
              <a:ahLst/>
              <a:rect l="l" t="t" r="r" b="b"/>
              <a:pathLst>
                <a:path w="238" h="19">
                  <a:moveTo>
                    <a:pt x="0" y="19"/>
                  </a:moveTo>
                  <a:lnTo>
                    <a:pt x="0" y="19"/>
                  </a:lnTo>
                  <a:lnTo>
                    <a:pt x="2" y="19"/>
                  </a:lnTo>
                  <a:lnTo>
                    <a:pt x="2" y="19"/>
                  </a:lnTo>
                  <a:lnTo>
                    <a:pt x="2" y="19"/>
                  </a:lnTo>
                  <a:lnTo>
                    <a:pt x="4" y="19"/>
                  </a:lnTo>
                  <a:lnTo>
                    <a:pt x="4" y="19"/>
                  </a:lnTo>
                  <a:lnTo>
                    <a:pt x="4" y="19"/>
                  </a:lnTo>
                  <a:lnTo>
                    <a:pt x="4" y="19"/>
                  </a:lnTo>
                  <a:lnTo>
                    <a:pt x="5" y="19"/>
                  </a:lnTo>
                  <a:lnTo>
                    <a:pt x="5" y="19"/>
                  </a:lnTo>
                  <a:lnTo>
                    <a:pt x="5" y="19"/>
                  </a:lnTo>
                  <a:lnTo>
                    <a:pt x="7" y="19"/>
                  </a:lnTo>
                  <a:lnTo>
                    <a:pt x="7" y="19"/>
                  </a:lnTo>
                  <a:lnTo>
                    <a:pt x="7" y="19"/>
                  </a:lnTo>
                  <a:lnTo>
                    <a:pt x="7" y="19"/>
                  </a:lnTo>
                  <a:lnTo>
                    <a:pt x="8" y="19"/>
                  </a:lnTo>
                  <a:lnTo>
                    <a:pt x="8" y="19"/>
                  </a:lnTo>
                  <a:lnTo>
                    <a:pt x="8" y="19"/>
                  </a:lnTo>
                  <a:lnTo>
                    <a:pt x="10" y="19"/>
                  </a:lnTo>
                  <a:lnTo>
                    <a:pt x="10" y="19"/>
                  </a:lnTo>
                  <a:lnTo>
                    <a:pt x="10" y="19"/>
                  </a:lnTo>
                  <a:lnTo>
                    <a:pt x="10" y="19"/>
                  </a:lnTo>
                  <a:lnTo>
                    <a:pt x="12" y="19"/>
                  </a:lnTo>
                  <a:lnTo>
                    <a:pt x="12" y="19"/>
                  </a:lnTo>
                  <a:lnTo>
                    <a:pt x="12" y="19"/>
                  </a:lnTo>
                  <a:lnTo>
                    <a:pt x="13" y="19"/>
                  </a:lnTo>
                  <a:lnTo>
                    <a:pt x="13" y="19"/>
                  </a:lnTo>
                  <a:lnTo>
                    <a:pt x="13" y="19"/>
                  </a:lnTo>
                  <a:lnTo>
                    <a:pt x="15" y="19"/>
                  </a:lnTo>
                  <a:lnTo>
                    <a:pt x="15" y="19"/>
                  </a:lnTo>
                  <a:lnTo>
                    <a:pt x="15" y="19"/>
                  </a:lnTo>
                  <a:lnTo>
                    <a:pt x="15" y="19"/>
                  </a:lnTo>
                  <a:lnTo>
                    <a:pt x="17" y="19"/>
                  </a:lnTo>
                  <a:lnTo>
                    <a:pt x="17" y="19"/>
                  </a:lnTo>
                  <a:lnTo>
                    <a:pt x="17" y="17"/>
                  </a:lnTo>
                  <a:lnTo>
                    <a:pt x="18" y="17"/>
                  </a:lnTo>
                  <a:lnTo>
                    <a:pt x="18" y="17"/>
                  </a:lnTo>
                  <a:lnTo>
                    <a:pt x="18" y="17"/>
                  </a:lnTo>
                  <a:lnTo>
                    <a:pt x="18" y="17"/>
                  </a:lnTo>
                  <a:lnTo>
                    <a:pt x="20" y="17"/>
                  </a:lnTo>
                  <a:lnTo>
                    <a:pt x="20" y="17"/>
                  </a:lnTo>
                  <a:lnTo>
                    <a:pt x="20" y="17"/>
                  </a:lnTo>
                  <a:lnTo>
                    <a:pt x="21" y="17"/>
                  </a:lnTo>
                  <a:lnTo>
                    <a:pt x="21" y="17"/>
                  </a:lnTo>
                  <a:lnTo>
                    <a:pt x="21"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7"/>
                  </a:lnTo>
                  <a:lnTo>
                    <a:pt x="30" y="17"/>
                  </a:lnTo>
                  <a:lnTo>
                    <a:pt x="30" y="17"/>
                  </a:lnTo>
                  <a:lnTo>
                    <a:pt x="31" y="17"/>
                  </a:lnTo>
                  <a:lnTo>
                    <a:pt x="31" y="17"/>
                  </a:lnTo>
                  <a:lnTo>
                    <a:pt x="31" y="17"/>
                  </a:lnTo>
                  <a:lnTo>
                    <a:pt x="33" y="17"/>
                  </a:lnTo>
                  <a:lnTo>
                    <a:pt x="33" y="17"/>
                  </a:lnTo>
                  <a:lnTo>
                    <a:pt x="33" y="17"/>
                  </a:lnTo>
                  <a:lnTo>
                    <a:pt x="35" y="17"/>
                  </a:lnTo>
                  <a:lnTo>
                    <a:pt x="35" y="17"/>
                  </a:lnTo>
                  <a:lnTo>
                    <a:pt x="35" y="17"/>
                  </a:lnTo>
                  <a:lnTo>
                    <a:pt x="35" y="17"/>
                  </a:lnTo>
                  <a:lnTo>
                    <a:pt x="36" y="17"/>
                  </a:lnTo>
                  <a:lnTo>
                    <a:pt x="36" y="17"/>
                  </a:lnTo>
                  <a:lnTo>
                    <a:pt x="36" y="17"/>
                  </a:lnTo>
                  <a:lnTo>
                    <a:pt x="38" y="17"/>
                  </a:lnTo>
                  <a:lnTo>
                    <a:pt x="38" y="17"/>
                  </a:lnTo>
                  <a:lnTo>
                    <a:pt x="38" y="17"/>
                  </a:lnTo>
                  <a:lnTo>
                    <a:pt x="38" y="17"/>
                  </a:lnTo>
                  <a:lnTo>
                    <a:pt x="39" y="17"/>
                  </a:lnTo>
                  <a:lnTo>
                    <a:pt x="39" y="17"/>
                  </a:lnTo>
                  <a:lnTo>
                    <a:pt x="39" y="17"/>
                  </a:lnTo>
                  <a:lnTo>
                    <a:pt x="41" y="17"/>
                  </a:lnTo>
                  <a:lnTo>
                    <a:pt x="41" y="17"/>
                  </a:lnTo>
                  <a:lnTo>
                    <a:pt x="41" y="17"/>
                  </a:lnTo>
                  <a:lnTo>
                    <a:pt x="41" y="17"/>
                  </a:lnTo>
                  <a:lnTo>
                    <a:pt x="43" y="17"/>
                  </a:lnTo>
                  <a:lnTo>
                    <a:pt x="43" y="17"/>
                  </a:lnTo>
                  <a:lnTo>
                    <a:pt x="43" y="17"/>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2" y="15"/>
                  </a:lnTo>
                  <a:lnTo>
                    <a:pt x="52" y="15"/>
                  </a:lnTo>
                  <a:lnTo>
                    <a:pt x="52" y="15"/>
                  </a:lnTo>
                  <a:lnTo>
                    <a:pt x="54" y="15"/>
                  </a:lnTo>
                  <a:lnTo>
                    <a:pt x="54" y="15"/>
                  </a:lnTo>
                  <a:lnTo>
                    <a:pt x="54" y="15"/>
                  </a:lnTo>
                  <a:lnTo>
                    <a:pt x="54" y="15"/>
                  </a:lnTo>
                  <a:lnTo>
                    <a:pt x="56" y="15"/>
                  </a:lnTo>
                  <a:lnTo>
                    <a:pt x="56" y="15"/>
                  </a:lnTo>
                  <a:lnTo>
                    <a:pt x="56" y="15"/>
                  </a:lnTo>
                  <a:lnTo>
                    <a:pt x="57" y="15"/>
                  </a:lnTo>
                  <a:lnTo>
                    <a:pt x="57" y="15"/>
                  </a:lnTo>
                  <a:lnTo>
                    <a:pt x="57" y="15"/>
                  </a:lnTo>
                  <a:lnTo>
                    <a:pt x="57" y="15"/>
                  </a:lnTo>
                  <a:lnTo>
                    <a:pt x="59" y="15"/>
                  </a:lnTo>
                  <a:lnTo>
                    <a:pt x="59" y="15"/>
                  </a:lnTo>
                  <a:lnTo>
                    <a:pt x="59" y="15"/>
                  </a:lnTo>
                  <a:lnTo>
                    <a:pt x="61" y="15"/>
                  </a:lnTo>
                  <a:lnTo>
                    <a:pt x="61" y="15"/>
                  </a:lnTo>
                  <a:lnTo>
                    <a:pt x="61" y="15"/>
                  </a:lnTo>
                  <a:lnTo>
                    <a:pt x="61" y="15"/>
                  </a:lnTo>
                  <a:lnTo>
                    <a:pt x="62" y="15"/>
                  </a:lnTo>
                  <a:lnTo>
                    <a:pt x="62" y="15"/>
                  </a:lnTo>
                  <a:lnTo>
                    <a:pt x="62" y="15"/>
                  </a:lnTo>
                  <a:lnTo>
                    <a:pt x="64" y="15"/>
                  </a:lnTo>
                  <a:lnTo>
                    <a:pt x="64" y="15"/>
                  </a:lnTo>
                  <a:lnTo>
                    <a:pt x="64" y="15"/>
                  </a:lnTo>
                  <a:lnTo>
                    <a:pt x="65" y="15"/>
                  </a:lnTo>
                  <a:lnTo>
                    <a:pt x="65" y="15"/>
                  </a:lnTo>
                  <a:lnTo>
                    <a:pt x="65" y="15"/>
                  </a:lnTo>
                  <a:lnTo>
                    <a:pt x="65" y="15"/>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2" y="14"/>
                  </a:lnTo>
                  <a:lnTo>
                    <a:pt x="74" y="14"/>
                  </a:lnTo>
                  <a:lnTo>
                    <a:pt x="74" y="14"/>
                  </a:lnTo>
                  <a:lnTo>
                    <a:pt x="74"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0" y="14"/>
                  </a:lnTo>
                  <a:lnTo>
                    <a:pt x="82" y="14"/>
                  </a:lnTo>
                  <a:lnTo>
                    <a:pt x="82" y="14"/>
                  </a:lnTo>
                  <a:lnTo>
                    <a:pt x="82" y="14"/>
                  </a:lnTo>
                  <a:lnTo>
                    <a:pt x="83" y="14"/>
                  </a:lnTo>
                  <a:lnTo>
                    <a:pt x="83" y="14"/>
                  </a:lnTo>
                  <a:lnTo>
                    <a:pt x="83" y="14"/>
                  </a:lnTo>
                  <a:lnTo>
                    <a:pt x="83" y="14"/>
                  </a:lnTo>
                  <a:lnTo>
                    <a:pt x="85" y="14"/>
                  </a:lnTo>
                  <a:lnTo>
                    <a:pt x="85" y="14"/>
                  </a:lnTo>
                  <a:lnTo>
                    <a:pt x="85" y="14"/>
                  </a:lnTo>
                  <a:lnTo>
                    <a:pt x="87" y="14"/>
                  </a:lnTo>
                  <a:lnTo>
                    <a:pt x="87" y="14"/>
                  </a:lnTo>
                  <a:lnTo>
                    <a:pt x="87" y="14"/>
                  </a:lnTo>
                  <a:lnTo>
                    <a:pt x="88" y="14"/>
                  </a:lnTo>
                  <a:lnTo>
                    <a:pt x="88" y="14"/>
                  </a:lnTo>
                  <a:lnTo>
                    <a:pt x="88" y="14"/>
                  </a:lnTo>
                  <a:lnTo>
                    <a:pt x="88" y="14"/>
                  </a:lnTo>
                  <a:lnTo>
                    <a:pt x="90" y="12"/>
                  </a:lnTo>
                  <a:lnTo>
                    <a:pt x="90" y="12"/>
                  </a:lnTo>
                  <a:lnTo>
                    <a:pt x="90" y="12"/>
                  </a:lnTo>
                  <a:lnTo>
                    <a:pt x="91" y="12"/>
                  </a:lnTo>
                  <a:lnTo>
                    <a:pt x="91" y="12"/>
                  </a:lnTo>
                  <a:lnTo>
                    <a:pt x="91" y="12"/>
                  </a:lnTo>
                  <a:lnTo>
                    <a:pt x="91"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100" y="12"/>
                  </a:lnTo>
                  <a:lnTo>
                    <a:pt x="100" y="12"/>
                  </a:lnTo>
                  <a:lnTo>
                    <a:pt x="100" y="12"/>
                  </a:lnTo>
                  <a:lnTo>
                    <a:pt x="100" y="12"/>
                  </a:lnTo>
                  <a:lnTo>
                    <a:pt x="101" y="12"/>
                  </a:lnTo>
                  <a:lnTo>
                    <a:pt x="101" y="12"/>
                  </a:lnTo>
                  <a:lnTo>
                    <a:pt x="101" y="12"/>
                  </a:lnTo>
                  <a:lnTo>
                    <a:pt x="103" y="12"/>
                  </a:lnTo>
                  <a:lnTo>
                    <a:pt x="103" y="12"/>
                  </a:lnTo>
                  <a:lnTo>
                    <a:pt x="103" y="12"/>
                  </a:lnTo>
                  <a:lnTo>
                    <a:pt x="103" y="12"/>
                  </a:lnTo>
                  <a:lnTo>
                    <a:pt x="105" y="12"/>
                  </a:lnTo>
                  <a:lnTo>
                    <a:pt x="105" y="12"/>
                  </a:lnTo>
                  <a:lnTo>
                    <a:pt x="105" y="12"/>
                  </a:lnTo>
                  <a:lnTo>
                    <a:pt x="106" y="12"/>
                  </a:lnTo>
                  <a:lnTo>
                    <a:pt x="106" y="12"/>
                  </a:lnTo>
                  <a:lnTo>
                    <a:pt x="106" y="12"/>
                  </a:lnTo>
                  <a:lnTo>
                    <a:pt x="108" y="12"/>
                  </a:lnTo>
                  <a:lnTo>
                    <a:pt x="108" y="12"/>
                  </a:lnTo>
                  <a:lnTo>
                    <a:pt x="108" y="12"/>
                  </a:lnTo>
                  <a:lnTo>
                    <a:pt x="108" y="12"/>
                  </a:lnTo>
                  <a:lnTo>
                    <a:pt x="109" y="12"/>
                  </a:lnTo>
                  <a:lnTo>
                    <a:pt x="109" y="12"/>
                  </a:lnTo>
                  <a:lnTo>
                    <a:pt x="109" y="12"/>
                  </a:lnTo>
                  <a:lnTo>
                    <a:pt x="111" y="12"/>
                  </a:lnTo>
                  <a:lnTo>
                    <a:pt x="111" y="12"/>
                  </a:lnTo>
                  <a:lnTo>
                    <a:pt x="111" y="12"/>
                  </a:lnTo>
                  <a:lnTo>
                    <a:pt x="111" y="12"/>
                  </a:lnTo>
                  <a:lnTo>
                    <a:pt x="113" y="12"/>
                  </a:lnTo>
                  <a:lnTo>
                    <a:pt x="113" y="12"/>
                  </a:lnTo>
                  <a:lnTo>
                    <a:pt x="113" y="12"/>
                  </a:lnTo>
                  <a:lnTo>
                    <a:pt x="114" y="12"/>
                  </a:lnTo>
                  <a:lnTo>
                    <a:pt x="114" y="10"/>
                  </a:lnTo>
                  <a:lnTo>
                    <a:pt x="114" y="10"/>
                  </a:lnTo>
                  <a:lnTo>
                    <a:pt x="114" y="10"/>
                  </a:lnTo>
                  <a:lnTo>
                    <a:pt x="116" y="10"/>
                  </a:lnTo>
                  <a:lnTo>
                    <a:pt x="116" y="10"/>
                  </a:lnTo>
                  <a:lnTo>
                    <a:pt x="116" y="10"/>
                  </a:lnTo>
                  <a:lnTo>
                    <a:pt x="118" y="10"/>
                  </a:lnTo>
                  <a:lnTo>
                    <a:pt x="118" y="10"/>
                  </a:lnTo>
                  <a:lnTo>
                    <a:pt x="118" y="10"/>
                  </a:lnTo>
                  <a:lnTo>
                    <a:pt x="119" y="10"/>
                  </a:lnTo>
                  <a:lnTo>
                    <a:pt x="119" y="10"/>
                  </a:lnTo>
                  <a:lnTo>
                    <a:pt x="119" y="10"/>
                  </a:lnTo>
                  <a:lnTo>
                    <a:pt x="119" y="10"/>
                  </a:lnTo>
                  <a:lnTo>
                    <a:pt x="121" y="10"/>
                  </a:lnTo>
                  <a:lnTo>
                    <a:pt x="121" y="10"/>
                  </a:lnTo>
                  <a:lnTo>
                    <a:pt x="121" y="10"/>
                  </a:lnTo>
                  <a:lnTo>
                    <a:pt x="122" y="10"/>
                  </a:lnTo>
                  <a:lnTo>
                    <a:pt x="122" y="10"/>
                  </a:lnTo>
                  <a:lnTo>
                    <a:pt x="122" y="10"/>
                  </a:lnTo>
                  <a:lnTo>
                    <a:pt x="122" y="10"/>
                  </a:lnTo>
                  <a:lnTo>
                    <a:pt x="124" y="10"/>
                  </a:lnTo>
                  <a:lnTo>
                    <a:pt x="124" y="10"/>
                  </a:lnTo>
                  <a:lnTo>
                    <a:pt x="124" y="10"/>
                  </a:lnTo>
                  <a:lnTo>
                    <a:pt x="126" y="10"/>
                  </a:lnTo>
                  <a:lnTo>
                    <a:pt x="126" y="10"/>
                  </a:lnTo>
                  <a:lnTo>
                    <a:pt x="126" y="10"/>
                  </a:lnTo>
                  <a:lnTo>
                    <a:pt x="127" y="10"/>
                  </a:lnTo>
                  <a:lnTo>
                    <a:pt x="127" y="10"/>
                  </a:lnTo>
                  <a:lnTo>
                    <a:pt x="127" y="10"/>
                  </a:lnTo>
                  <a:lnTo>
                    <a:pt x="127" y="10"/>
                  </a:lnTo>
                  <a:lnTo>
                    <a:pt x="129" y="10"/>
                  </a:lnTo>
                  <a:lnTo>
                    <a:pt x="129" y="10"/>
                  </a:lnTo>
                  <a:lnTo>
                    <a:pt x="129" y="10"/>
                  </a:lnTo>
                  <a:lnTo>
                    <a:pt x="131" y="10"/>
                  </a:lnTo>
                  <a:lnTo>
                    <a:pt x="131" y="9"/>
                  </a:lnTo>
                  <a:lnTo>
                    <a:pt x="131" y="9"/>
                  </a:lnTo>
                  <a:lnTo>
                    <a:pt x="131" y="9"/>
                  </a:lnTo>
                  <a:lnTo>
                    <a:pt x="132" y="9"/>
                  </a:lnTo>
                  <a:lnTo>
                    <a:pt x="132" y="9"/>
                  </a:lnTo>
                  <a:lnTo>
                    <a:pt x="132" y="9"/>
                  </a:lnTo>
                  <a:lnTo>
                    <a:pt x="134" y="9"/>
                  </a:lnTo>
                  <a:lnTo>
                    <a:pt x="134" y="9"/>
                  </a:lnTo>
                  <a:lnTo>
                    <a:pt x="134" y="9"/>
                  </a:lnTo>
                  <a:lnTo>
                    <a:pt x="134"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2" y="9"/>
                  </a:lnTo>
                  <a:lnTo>
                    <a:pt x="144" y="9"/>
                  </a:lnTo>
                  <a:lnTo>
                    <a:pt x="144" y="9"/>
                  </a:lnTo>
                  <a:lnTo>
                    <a:pt x="144" y="9"/>
                  </a:lnTo>
                  <a:lnTo>
                    <a:pt x="145" y="9"/>
                  </a:lnTo>
                  <a:lnTo>
                    <a:pt x="145" y="9"/>
                  </a:lnTo>
                  <a:lnTo>
                    <a:pt x="145" y="9"/>
                  </a:lnTo>
                  <a:lnTo>
                    <a:pt x="145" y="9"/>
                  </a:lnTo>
                  <a:lnTo>
                    <a:pt x="147" y="9"/>
                  </a:lnTo>
                  <a:lnTo>
                    <a:pt x="147" y="9"/>
                  </a:lnTo>
                  <a:lnTo>
                    <a:pt x="147" y="9"/>
                  </a:lnTo>
                  <a:lnTo>
                    <a:pt x="148" y="9"/>
                  </a:lnTo>
                  <a:lnTo>
                    <a:pt x="148" y="9"/>
                  </a:lnTo>
                  <a:lnTo>
                    <a:pt x="148" y="9"/>
                  </a:lnTo>
                  <a:lnTo>
                    <a:pt x="150" y="9"/>
                  </a:lnTo>
                  <a:lnTo>
                    <a:pt x="150" y="9"/>
                  </a:lnTo>
                  <a:lnTo>
                    <a:pt x="150" y="9"/>
                  </a:lnTo>
                  <a:lnTo>
                    <a:pt x="150" y="9"/>
                  </a:lnTo>
                  <a:lnTo>
                    <a:pt x="152" y="9"/>
                  </a:lnTo>
                  <a:lnTo>
                    <a:pt x="152" y="9"/>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7"/>
                  </a:lnTo>
                  <a:lnTo>
                    <a:pt x="163" y="7"/>
                  </a:lnTo>
                  <a:lnTo>
                    <a:pt x="165" y="7"/>
                  </a:lnTo>
                  <a:lnTo>
                    <a:pt x="165" y="7"/>
                  </a:lnTo>
                  <a:lnTo>
                    <a:pt x="165" y="7"/>
                  </a:lnTo>
                  <a:lnTo>
                    <a:pt x="165" y="7"/>
                  </a:lnTo>
                  <a:lnTo>
                    <a:pt x="166" y="7"/>
                  </a:lnTo>
                  <a:lnTo>
                    <a:pt x="166" y="7"/>
                  </a:lnTo>
                  <a:lnTo>
                    <a:pt x="166" y="7"/>
                  </a:lnTo>
                  <a:lnTo>
                    <a:pt x="168" y="7"/>
                  </a:lnTo>
                  <a:lnTo>
                    <a:pt x="168" y="7"/>
                  </a:lnTo>
                  <a:lnTo>
                    <a:pt x="168" y="7"/>
                  </a:lnTo>
                  <a:lnTo>
                    <a:pt x="170" y="7"/>
                  </a:lnTo>
                  <a:lnTo>
                    <a:pt x="170" y="5"/>
                  </a:lnTo>
                  <a:lnTo>
                    <a:pt x="170" y="5"/>
                  </a:lnTo>
                  <a:lnTo>
                    <a:pt x="170" y="5"/>
                  </a:lnTo>
                  <a:lnTo>
                    <a:pt x="171" y="5"/>
                  </a:lnTo>
                  <a:lnTo>
                    <a:pt x="171" y="5"/>
                  </a:lnTo>
                  <a:lnTo>
                    <a:pt x="171" y="5"/>
                  </a:lnTo>
                  <a:lnTo>
                    <a:pt x="173" y="5"/>
                  </a:lnTo>
                  <a:lnTo>
                    <a:pt x="173" y="5"/>
                  </a:lnTo>
                  <a:lnTo>
                    <a:pt x="173" y="5"/>
                  </a:lnTo>
                  <a:lnTo>
                    <a:pt x="173" y="5"/>
                  </a:lnTo>
                  <a:lnTo>
                    <a:pt x="174" y="5"/>
                  </a:lnTo>
                  <a:lnTo>
                    <a:pt x="174" y="5"/>
                  </a:lnTo>
                  <a:lnTo>
                    <a:pt x="174" y="5"/>
                  </a:lnTo>
                  <a:lnTo>
                    <a:pt x="176" y="5"/>
                  </a:lnTo>
                  <a:lnTo>
                    <a:pt x="176" y="5"/>
                  </a:lnTo>
                  <a:lnTo>
                    <a:pt x="176" y="5"/>
                  </a:lnTo>
                  <a:lnTo>
                    <a:pt x="176"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5"/>
                  </a:lnTo>
                  <a:lnTo>
                    <a:pt x="186" y="5"/>
                  </a:lnTo>
                  <a:lnTo>
                    <a:pt x="186" y="5"/>
                  </a:lnTo>
                  <a:lnTo>
                    <a:pt x="188" y="5"/>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6" y="3"/>
                  </a:lnTo>
                  <a:lnTo>
                    <a:pt x="197" y="3"/>
                  </a:lnTo>
                  <a:lnTo>
                    <a:pt x="197" y="3"/>
                  </a:lnTo>
                  <a:lnTo>
                    <a:pt x="197" y="3"/>
                  </a:lnTo>
                  <a:lnTo>
                    <a:pt x="199" y="3"/>
                  </a:lnTo>
                  <a:lnTo>
                    <a:pt x="199" y="3"/>
                  </a:lnTo>
                  <a:lnTo>
                    <a:pt x="199" y="3"/>
                  </a:lnTo>
                  <a:lnTo>
                    <a:pt x="201" y="3"/>
                  </a:lnTo>
                  <a:lnTo>
                    <a:pt x="201" y="3"/>
                  </a:lnTo>
                  <a:lnTo>
                    <a:pt x="201" y="3"/>
                  </a:lnTo>
                  <a:lnTo>
                    <a:pt x="201" y="3"/>
                  </a:lnTo>
                  <a:lnTo>
                    <a:pt x="202" y="2"/>
                  </a:lnTo>
                  <a:lnTo>
                    <a:pt x="202" y="2"/>
                  </a:lnTo>
                  <a:lnTo>
                    <a:pt x="202" y="2"/>
                  </a:lnTo>
                  <a:lnTo>
                    <a:pt x="204" y="2"/>
                  </a:lnTo>
                  <a:lnTo>
                    <a:pt x="204" y="2"/>
                  </a:lnTo>
                  <a:lnTo>
                    <a:pt x="204" y="2"/>
                  </a:lnTo>
                  <a:lnTo>
                    <a:pt x="204" y="2"/>
                  </a:lnTo>
                  <a:lnTo>
                    <a:pt x="205" y="2"/>
                  </a:lnTo>
                  <a:lnTo>
                    <a:pt x="205" y="2"/>
                  </a:lnTo>
                  <a:lnTo>
                    <a:pt x="205" y="2"/>
                  </a:lnTo>
                  <a:lnTo>
                    <a:pt x="207" y="2"/>
                  </a:lnTo>
                  <a:lnTo>
                    <a:pt x="207" y="2"/>
                  </a:lnTo>
                  <a:lnTo>
                    <a:pt x="207" y="2"/>
                  </a:lnTo>
                  <a:lnTo>
                    <a:pt x="207" y="2"/>
                  </a:lnTo>
                  <a:lnTo>
                    <a:pt x="209" y="2"/>
                  </a:lnTo>
                  <a:lnTo>
                    <a:pt x="209" y="2"/>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13" name=""/>
            <p:cNvSpPr/>
            <p:nvPr/>
          </p:nvSpPr>
          <p:spPr>
            <a:xfrm>
              <a:off x="3817800" y="6148440"/>
              <a:ext cx="189000" cy="15840"/>
            </a:xfrm>
            <a:custGeom>
              <a:avLst/>
              <a:gdLst/>
              <a:ahLst/>
              <a:rect l="l" t="t" r="r" b="b"/>
              <a:pathLst>
                <a:path w="238" h="19">
                  <a:moveTo>
                    <a:pt x="238" y="0"/>
                  </a:move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2" y="2"/>
                  </a:lnTo>
                  <a:lnTo>
                    <a:pt x="210" y="2"/>
                  </a:lnTo>
                  <a:lnTo>
                    <a:pt x="210" y="2"/>
                  </a:lnTo>
                  <a:lnTo>
                    <a:pt x="210" y="2"/>
                  </a:lnTo>
                  <a:lnTo>
                    <a:pt x="209" y="2"/>
                  </a:lnTo>
                  <a:lnTo>
                    <a:pt x="209" y="2"/>
                  </a:lnTo>
                  <a:lnTo>
                    <a:pt x="209" y="2"/>
                  </a:lnTo>
                  <a:lnTo>
                    <a:pt x="207" y="2"/>
                  </a:lnTo>
                  <a:lnTo>
                    <a:pt x="207" y="2"/>
                  </a:lnTo>
                  <a:lnTo>
                    <a:pt x="207" y="2"/>
                  </a:lnTo>
                  <a:lnTo>
                    <a:pt x="207" y="2"/>
                  </a:lnTo>
                  <a:lnTo>
                    <a:pt x="205" y="2"/>
                  </a:lnTo>
                  <a:lnTo>
                    <a:pt x="205" y="2"/>
                  </a:lnTo>
                  <a:lnTo>
                    <a:pt x="205" y="2"/>
                  </a:lnTo>
                  <a:lnTo>
                    <a:pt x="204" y="2"/>
                  </a:lnTo>
                  <a:lnTo>
                    <a:pt x="204" y="2"/>
                  </a:lnTo>
                  <a:lnTo>
                    <a:pt x="204" y="2"/>
                  </a:lnTo>
                  <a:lnTo>
                    <a:pt x="204" y="2"/>
                  </a:lnTo>
                  <a:lnTo>
                    <a:pt x="202" y="2"/>
                  </a:lnTo>
                  <a:lnTo>
                    <a:pt x="202" y="2"/>
                  </a:lnTo>
                  <a:lnTo>
                    <a:pt x="202" y="2"/>
                  </a:lnTo>
                  <a:lnTo>
                    <a:pt x="201" y="3"/>
                  </a:lnTo>
                  <a:lnTo>
                    <a:pt x="201" y="3"/>
                  </a:lnTo>
                  <a:lnTo>
                    <a:pt x="201" y="3"/>
                  </a:lnTo>
                  <a:lnTo>
                    <a:pt x="201" y="3"/>
                  </a:lnTo>
                  <a:lnTo>
                    <a:pt x="199" y="3"/>
                  </a:lnTo>
                  <a:lnTo>
                    <a:pt x="199" y="3"/>
                  </a:lnTo>
                  <a:lnTo>
                    <a:pt x="199" y="3"/>
                  </a:lnTo>
                  <a:lnTo>
                    <a:pt x="197" y="3"/>
                  </a:lnTo>
                  <a:lnTo>
                    <a:pt x="197" y="3"/>
                  </a:lnTo>
                  <a:lnTo>
                    <a:pt x="197" y="3"/>
                  </a:lnTo>
                  <a:lnTo>
                    <a:pt x="196"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9" y="3"/>
                  </a:lnTo>
                  <a:lnTo>
                    <a:pt x="188" y="3"/>
                  </a:lnTo>
                  <a:lnTo>
                    <a:pt x="188" y="3"/>
                  </a:lnTo>
                  <a:lnTo>
                    <a:pt x="188" y="5"/>
                  </a:lnTo>
                  <a:lnTo>
                    <a:pt x="186" y="5"/>
                  </a:lnTo>
                  <a:lnTo>
                    <a:pt x="186" y="5"/>
                  </a:lnTo>
                  <a:lnTo>
                    <a:pt x="186" y="5"/>
                  </a:lnTo>
                  <a:lnTo>
                    <a:pt x="184" y="5"/>
                  </a:lnTo>
                  <a:lnTo>
                    <a:pt x="184" y="5"/>
                  </a:lnTo>
                  <a:lnTo>
                    <a:pt x="184" y="5"/>
                  </a:lnTo>
                  <a:lnTo>
                    <a:pt x="184" y="5"/>
                  </a:lnTo>
                  <a:lnTo>
                    <a:pt x="183" y="5"/>
                  </a:lnTo>
                  <a:lnTo>
                    <a:pt x="183" y="5"/>
                  </a:lnTo>
                  <a:lnTo>
                    <a:pt x="183" y="5"/>
                  </a:lnTo>
                  <a:lnTo>
                    <a:pt x="181" y="5"/>
                  </a:lnTo>
                  <a:lnTo>
                    <a:pt x="181" y="5"/>
                  </a:lnTo>
                  <a:lnTo>
                    <a:pt x="181" y="5"/>
                  </a:lnTo>
                  <a:lnTo>
                    <a:pt x="181" y="5"/>
                  </a:lnTo>
                  <a:lnTo>
                    <a:pt x="179" y="5"/>
                  </a:lnTo>
                  <a:lnTo>
                    <a:pt x="179" y="5"/>
                  </a:lnTo>
                  <a:lnTo>
                    <a:pt x="179" y="5"/>
                  </a:lnTo>
                  <a:lnTo>
                    <a:pt x="178" y="5"/>
                  </a:lnTo>
                  <a:lnTo>
                    <a:pt x="178" y="5"/>
                  </a:lnTo>
                  <a:lnTo>
                    <a:pt x="178" y="5"/>
                  </a:lnTo>
                  <a:lnTo>
                    <a:pt x="176" y="5"/>
                  </a:lnTo>
                  <a:lnTo>
                    <a:pt x="176" y="5"/>
                  </a:lnTo>
                  <a:lnTo>
                    <a:pt x="176" y="5"/>
                  </a:lnTo>
                  <a:lnTo>
                    <a:pt x="176" y="5"/>
                  </a:lnTo>
                  <a:lnTo>
                    <a:pt x="174" y="5"/>
                  </a:lnTo>
                  <a:lnTo>
                    <a:pt x="174" y="5"/>
                  </a:lnTo>
                  <a:lnTo>
                    <a:pt x="174" y="5"/>
                  </a:lnTo>
                  <a:lnTo>
                    <a:pt x="173" y="5"/>
                  </a:lnTo>
                  <a:lnTo>
                    <a:pt x="173" y="5"/>
                  </a:lnTo>
                  <a:lnTo>
                    <a:pt x="173" y="5"/>
                  </a:lnTo>
                  <a:lnTo>
                    <a:pt x="173" y="5"/>
                  </a:lnTo>
                  <a:lnTo>
                    <a:pt x="171" y="5"/>
                  </a:lnTo>
                  <a:lnTo>
                    <a:pt x="171" y="5"/>
                  </a:lnTo>
                  <a:lnTo>
                    <a:pt x="171" y="5"/>
                  </a:lnTo>
                  <a:lnTo>
                    <a:pt x="170" y="5"/>
                  </a:lnTo>
                  <a:lnTo>
                    <a:pt x="170" y="5"/>
                  </a:lnTo>
                  <a:lnTo>
                    <a:pt x="170" y="5"/>
                  </a:lnTo>
                  <a:lnTo>
                    <a:pt x="170" y="7"/>
                  </a:lnTo>
                  <a:lnTo>
                    <a:pt x="168" y="7"/>
                  </a:lnTo>
                  <a:lnTo>
                    <a:pt x="168" y="7"/>
                  </a:lnTo>
                  <a:lnTo>
                    <a:pt x="168" y="7"/>
                  </a:lnTo>
                  <a:lnTo>
                    <a:pt x="166" y="7"/>
                  </a:lnTo>
                  <a:lnTo>
                    <a:pt x="166" y="7"/>
                  </a:lnTo>
                  <a:lnTo>
                    <a:pt x="166" y="7"/>
                  </a:lnTo>
                  <a:lnTo>
                    <a:pt x="165" y="7"/>
                  </a:lnTo>
                  <a:lnTo>
                    <a:pt x="165" y="7"/>
                  </a:lnTo>
                  <a:lnTo>
                    <a:pt x="165" y="7"/>
                  </a:lnTo>
                  <a:lnTo>
                    <a:pt x="165" y="7"/>
                  </a:lnTo>
                  <a:lnTo>
                    <a:pt x="163" y="7"/>
                  </a:lnTo>
                  <a:lnTo>
                    <a:pt x="163" y="7"/>
                  </a:lnTo>
                  <a:lnTo>
                    <a:pt x="163" y="7"/>
                  </a:lnTo>
                  <a:lnTo>
                    <a:pt x="161" y="7"/>
                  </a:lnTo>
                  <a:lnTo>
                    <a:pt x="161" y="7"/>
                  </a:lnTo>
                  <a:lnTo>
                    <a:pt x="161" y="7"/>
                  </a:lnTo>
                  <a:lnTo>
                    <a:pt x="161" y="7"/>
                  </a:lnTo>
                  <a:lnTo>
                    <a:pt x="160" y="7"/>
                  </a:lnTo>
                  <a:lnTo>
                    <a:pt x="160" y="7"/>
                  </a:lnTo>
                  <a:lnTo>
                    <a:pt x="160" y="7"/>
                  </a:lnTo>
                  <a:lnTo>
                    <a:pt x="158" y="7"/>
                  </a:lnTo>
                  <a:lnTo>
                    <a:pt x="158" y="7"/>
                  </a:lnTo>
                  <a:lnTo>
                    <a:pt x="158" y="7"/>
                  </a:lnTo>
                  <a:lnTo>
                    <a:pt x="158" y="7"/>
                  </a:lnTo>
                  <a:lnTo>
                    <a:pt x="157" y="7"/>
                  </a:lnTo>
                  <a:lnTo>
                    <a:pt x="157" y="7"/>
                  </a:lnTo>
                  <a:lnTo>
                    <a:pt x="157" y="7"/>
                  </a:lnTo>
                  <a:lnTo>
                    <a:pt x="155" y="7"/>
                  </a:lnTo>
                  <a:lnTo>
                    <a:pt x="155" y="7"/>
                  </a:lnTo>
                  <a:lnTo>
                    <a:pt x="155" y="7"/>
                  </a:lnTo>
                  <a:lnTo>
                    <a:pt x="153" y="7"/>
                  </a:lnTo>
                  <a:lnTo>
                    <a:pt x="153" y="7"/>
                  </a:lnTo>
                  <a:lnTo>
                    <a:pt x="153" y="7"/>
                  </a:lnTo>
                  <a:lnTo>
                    <a:pt x="153" y="7"/>
                  </a:lnTo>
                  <a:lnTo>
                    <a:pt x="152" y="7"/>
                  </a:lnTo>
                  <a:lnTo>
                    <a:pt x="152" y="9"/>
                  </a:lnTo>
                  <a:lnTo>
                    <a:pt x="152" y="9"/>
                  </a:lnTo>
                  <a:lnTo>
                    <a:pt x="150" y="9"/>
                  </a:lnTo>
                  <a:lnTo>
                    <a:pt x="150" y="9"/>
                  </a:lnTo>
                  <a:lnTo>
                    <a:pt x="150" y="9"/>
                  </a:lnTo>
                  <a:lnTo>
                    <a:pt x="150" y="9"/>
                  </a:lnTo>
                  <a:lnTo>
                    <a:pt x="148" y="9"/>
                  </a:lnTo>
                  <a:lnTo>
                    <a:pt x="148" y="9"/>
                  </a:lnTo>
                  <a:lnTo>
                    <a:pt x="148" y="9"/>
                  </a:lnTo>
                  <a:lnTo>
                    <a:pt x="147" y="9"/>
                  </a:lnTo>
                  <a:lnTo>
                    <a:pt x="147" y="9"/>
                  </a:lnTo>
                  <a:lnTo>
                    <a:pt x="147" y="9"/>
                  </a:lnTo>
                  <a:lnTo>
                    <a:pt x="145" y="9"/>
                  </a:lnTo>
                  <a:lnTo>
                    <a:pt x="145" y="9"/>
                  </a:lnTo>
                  <a:lnTo>
                    <a:pt x="145" y="9"/>
                  </a:lnTo>
                  <a:lnTo>
                    <a:pt x="145" y="9"/>
                  </a:lnTo>
                  <a:lnTo>
                    <a:pt x="144" y="9"/>
                  </a:lnTo>
                  <a:lnTo>
                    <a:pt x="144" y="9"/>
                  </a:lnTo>
                  <a:lnTo>
                    <a:pt x="144" y="9"/>
                  </a:lnTo>
                  <a:lnTo>
                    <a:pt x="142" y="9"/>
                  </a:lnTo>
                  <a:lnTo>
                    <a:pt x="142" y="9"/>
                  </a:lnTo>
                  <a:lnTo>
                    <a:pt x="142" y="9"/>
                  </a:lnTo>
                  <a:lnTo>
                    <a:pt x="142" y="9"/>
                  </a:lnTo>
                  <a:lnTo>
                    <a:pt x="140" y="9"/>
                  </a:lnTo>
                  <a:lnTo>
                    <a:pt x="140" y="9"/>
                  </a:lnTo>
                  <a:lnTo>
                    <a:pt x="140" y="9"/>
                  </a:lnTo>
                  <a:lnTo>
                    <a:pt x="139" y="9"/>
                  </a:lnTo>
                  <a:lnTo>
                    <a:pt x="139" y="9"/>
                  </a:lnTo>
                  <a:lnTo>
                    <a:pt x="139" y="9"/>
                  </a:lnTo>
                  <a:lnTo>
                    <a:pt x="139" y="9"/>
                  </a:lnTo>
                  <a:lnTo>
                    <a:pt x="137" y="9"/>
                  </a:lnTo>
                  <a:lnTo>
                    <a:pt x="137" y="9"/>
                  </a:lnTo>
                  <a:lnTo>
                    <a:pt x="137" y="9"/>
                  </a:lnTo>
                  <a:lnTo>
                    <a:pt x="135" y="9"/>
                  </a:lnTo>
                  <a:lnTo>
                    <a:pt x="135" y="9"/>
                  </a:lnTo>
                  <a:lnTo>
                    <a:pt x="135" y="9"/>
                  </a:lnTo>
                  <a:lnTo>
                    <a:pt x="134" y="9"/>
                  </a:lnTo>
                  <a:lnTo>
                    <a:pt x="134" y="9"/>
                  </a:lnTo>
                  <a:lnTo>
                    <a:pt x="134" y="9"/>
                  </a:lnTo>
                  <a:lnTo>
                    <a:pt x="134" y="9"/>
                  </a:lnTo>
                  <a:lnTo>
                    <a:pt x="132" y="9"/>
                  </a:lnTo>
                  <a:lnTo>
                    <a:pt x="132" y="9"/>
                  </a:lnTo>
                  <a:lnTo>
                    <a:pt x="132" y="9"/>
                  </a:lnTo>
                  <a:lnTo>
                    <a:pt x="131" y="9"/>
                  </a:lnTo>
                  <a:lnTo>
                    <a:pt x="131" y="9"/>
                  </a:lnTo>
                  <a:lnTo>
                    <a:pt x="131" y="9"/>
                  </a:lnTo>
                  <a:lnTo>
                    <a:pt x="131" y="10"/>
                  </a:lnTo>
                  <a:lnTo>
                    <a:pt x="129" y="10"/>
                  </a:lnTo>
                  <a:lnTo>
                    <a:pt x="129" y="10"/>
                  </a:lnTo>
                  <a:lnTo>
                    <a:pt x="129" y="10"/>
                  </a:lnTo>
                  <a:lnTo>
                    <a:pt x="127" y="10"/>
                  </a:lnTo>
                  <a:lnTo>
                    <a:pt x="127" y="10"/>
                  </a:lnTo>
                  <a:lnTo>
                    <a:pt x="127" y="10"/>
                  </a:lnTo>
                  <a:lnTo>
                    <a:pt x="127" y="10"/>
                  </a:lnTo>
                  <a:lnTo>
                    <a:pt x="126" y="10"/>
                  </a:lnTo>
                  <a:lnTo>
                    <a:pt x="126" y="10"/>
                  </a:lnTo>
                  <a:lnTo>
                    <a:pt x="126" y="10"/>
                  </a:lnTo>
                  <a:lnTo>
                    <a:pt x="124" y="10"/>
                  </a:lnTo>
                  <a:lnTo>
                    <a:pt x="124" y="10"/>
                  </a:lnTo>
                  <a:lnTo>
                    <a:pt x="124" y="10"/>
                  </a:lnTo>
                  <a:lnTo>
                    <a:pt x="122" y="10"/>
                  </a:lnTo>
                  <a:lnTo>
                    <a:pt x="122" y="10"/>
                  </a:lnTo>
                  <a:lnTo>
                    <a:pt x="122" y="10"/>
                  </a:lnTo>
                  <a:lnTo>
                    <a:pt x="122" y="10"/>
                  </a:lnTo>
                  <a:lnTo>
                    <a:pt x="121" y="10"/>
                  </a:lnTo>
                  <a:lnTo>
                    <a:pt x="121" y="10"/>
                  </a:lnTo>
                  <a:lnTo>
                    <a:pt x="121" y="10"/>
                  </a:lnTo>
                  <a:lnTo>
                    <a:pt x="119" y="10"/>
                  </a:lnTo>
                  <a:lnTo>
                    <a:pt x="119" y="10"/>
                  </a:lnTo>
                  <a:lnTo>
                    <a:pt x="119" y="10"/>
                  </a:lnTo>
                  <a:lnTo>
                    <a:pt x="119" y="10"/>
                  </a:lnTo>
                  <a:lnTo>
                    <a:pt x="118" y="10"/>
                  </a:lnTo>
                  <a:lnTo>
                    <a:pt x="118" y="10"/>
                  </a:lnTo>
                  <a:lnTo>
                    <a:pt x="118" y="10"/>
                  </a:lnTo>
                  <a:lnTo>
                    <a:pt x="116" y="10"/>
                  </a:lnTo>
                  <a:lnTo>
                    <a:pt x="116" y="10"/>
                  </a:lnTo>
                  <a:lnTo>
                    <a:pt x="116" y="10"/>
                  </a:lnTo>
                  <a:lnTo>
                    <a:pt x="114" y="10"/>
                  </a:lnTo>
                  <a:lnTo>
                    <a:pt x="114" y="10"/>
                  </a:lnTo>
                  <a:lnTo>
                    <a:pt x="114" y="10"/>
                  </a:lnTo>
                  <a:lnTo>
                    <a:pt x="114" y="12"/>
                  </a:lnTo>
                  <a:lnTo>
                    <a:pt x="113" y="12"/>
                  </a:lnTo>
                  <a:lnTo>
                    <a:pt x="113" y="12"/>
                  </a:lnTo>
                  <a:lnTo>
                    <a:pt x="113" y="12"/>
                  </a:lnTo>
                  <a:lnTo>
                    <a:pt x="111" y="12"/>
                  </a:lnTo>
                  <a:lnTo>
                    <a:pt x="111" y="12"/>
                  </a:lnTo>
                  <a:lnTo>
                    <a:pt x="111" y="12"/>
                  </a:lnTo>
                  <a:lnTo>
                    <a:pt x="111" y="12"/>
                  </a:lnTo>
                  <a:lnTo>
                    <a:pt x="109" y="12"/>
                  </a:lnTo>
                  <a:lnTo>
                    <a:pt x="109" y="12"/>
                  </a:lnTo>
                  <a:lnTo>
                    <a:pt x="109" y="12"/>
                  </a:lnTo>
                  <a:lnTo>
                    <a:pt x="108" y="12"/>
                  </a:lnTo>
                  <a:lnTo>
                    <a:pt x="108" y="12"/>
                  </a:lnTo>
                  <a:lnTo>
                    <a:pt x="108" y="12"/>
                  </a:lnTo>
                  <a:lnTo>
                    <a:pt x="108" y="12"/>
                  </a:lnTo>
                  <a:lnTo>
                    <a:pt x="106" y="12"/>
                  </a:lnTo>
                  <a:lnTo>
                    <a:pt x="106" y="12"/>
                  </a:lnTo>
                  <a:lnTo>
                    <a:pt x="106" y="12"/>
                  </a:lnTo>
                  <a:lnTo>
                    <a:pt x="105" y="12"/>
                  </a:lnTo>
                  <a:lnTo>
                    <a:pt x="105" y="12"/>
                  </a:lnTo>
                  <a:lnTo>
                    <a:pt x="105" y="12"/>
                  </a:lnTo>
                  <a:lnTo>
                    <a:pt x="103" y="12"/>
                  </a:lnTo>
                  <a:lnTo>
                    <a:pt x="103" y="12"/>
                  </a:lnTo>
                  <a:lnTo>
                    <a:pt x="103" y="12"/>
                  </a:lnTo>
                  <a:lnTo>
                    <a:pt x="103" y="12"/>
                  </a:lnTo>
                  <a:lnTo>
                    <a:pt x="101" y="12"/>
                  </a:lnTo>
                  <a:lnTo>
                    <a:pt x="101" y="12"/>
                  </a:lnTo>
                  <a:lnTo>
                    <a:pt x="101" y="12"/>
                  </a:lnTo>
                  <a:lnTo>
                    <a:pt x="100" y="12"/>
                  </a:lnTo>
                  <a:lnTo>
                    <a:pt x="100" y="12"/>
                  </a:lnTo>
                  <a:lnTo>
                    <a:pt x="100" y="12"/>
                  </a:lnTo>
                  <a:lnTo>
                    <a:pt x="100" y="12"/>
                  </a:lnTo>
                  <a:lnTo>
                    <a:pt x="98" y="12"/>
                  </a:lnTo>
                  <a:lnTo>
                    <a:pt x="98" y="12"/>
                  </a:lnTo>
                  <a:lnTo>
                    <a:pt x="98" y="12"/>
                  </a:lnTo>
                  <a:lnTo>
                    <a:pt x="96" y="12"/>
                  </a:lnTo>
                  <a:lnTo>
                    <a:pt x="96" y="12"/>
                  </a:lnTo>
                  <a:lnTo>
                    <a:pt x="96" y="12"/>
                  </a:lnTo>
                  <a:lnTo>
                    <a:pt x="96" y="12"/>
                  </a:lnTo>
                  <a:lnTo>
                    <a:pt x="95" y="12"/>
                  </a:lnTo>
                  <a:lnTo>
                    <a:pt x="95" y="12"/>
                  </a:lnTo>
                  <a:lnTo>
                    <a:pt x="95" y="12"/>
                  </a:lnTo>
                  <a:lnTo>
                    <a:pt x="93" y="12"/>
                  </a:lnTo>
                  <a:lnTo>
                    <a:pt x="93" y="12"/>
                  </a:lnTo>
                  <a:lnTo>
                    <a:pt x="93" y="12"/>
                  </a:lnTo>
                  <a:lnTo>
                    <a:pt x="91" y="12"/>
                  </a:lnTo>
                  <a:lnTo>
                    <a:pt x="91" y="12"/>
                  </a:lnTo>
                  <a:lnTo>
                    <a:pt x="91" y="12"/>
                  </a:lnTo>
                  <a:lnTo>
                    <a:pt x="91" y="12"/>
                  </a:lnTo>
                  <a:lnTo>
                    <a:pt x="90" y="12"/>
                  </a:lnTo>
                  <a:lnTo>
                    <a:pt x="90" y="12"/>
                  </a:lnTo>
                  <a:lnTo>
                    <a:pt x="90" y="12"/>
                  </a:lnTo>
                  <a:lnTo>
                    <a:pt x="88" y="14"/>
                  </a:lnTo>
                  <a:lnTo>
                    <a:pt x="88" y="14"/>
                  </a:lnTo>
                  <a:lnTo>
                    <a:pt x="88" y="14"/>
                  </a:lnTo>
                  <a:lnTo>
                    <a:pt x="88" y="14"/>
                  </a:lnTo>
                  <a:lnTo>
                    <a:pt x="87" y="14"/>
                  </a:lnTo>
                  <a:lnTo>
                    <a:pt x="87" y="14"/>
                  </a:lnTo>
                  <a:lnTo>
                    <a:pt x="87" y="14"/>
                  </a:lnTo>
                  <a:lnTo>
                    <a:pt x="85" y="14"/>
                  </a:lnTo>
                  <a:lnTo>
                    <a:pt x="85" y="14"/>
                  </a:lnTo>
                  <a:lnTo>
                    <a:pt x="85" y="14"/>
                  </a:lnTo>
                  <a:lnTo>
                    <a:pt x="83" y="14"/>
                  </a:lnTo>
                  <a:lnTo>
                    <a:pt x="83" y="14"/>
                  </a:lnTo>
                  <a:lnTo>
                    <a:pt x="83" y="14"/>
                  </a:lnTo>
                  <a:lnTo>
                    <a:pt x="83" y="14"/>
                  </a:lnTo>
                  <a:lnTo>
                    <a:pt x="82" y="14"/>
                  </a:lnTo>
                  <a:lnTo>
                    <a:pt x="82" y="14"/>
                  </a:lnTo>
                  <a:lnTo>
                    <a:pt x="82" y="14"/>
                  </a:lnTo>
                  <a:lnTo>
                    <a:pt x="80" y="14"/>
                  </a:lnTo>
                  <a:lnTo>
                    <a:pt x="80" y="14"/>
                  </a:lnTo>
                  <a:lnTo>
                    <a:pt x="80" y="14"/>
                  </a:lnTo>
                  <a:lnTo>
                    <a:pt x="80" y="14"/>
                  </a:lnTo>
                  <a:lnTo>
                    <a:pt x="78" y="14"/>
                  </a:lnTo>
                  <a:lnTo>
                    <a:pt x="78" y="14"/>
                  </a:lnTo>
                  <a:lnTo>
                    <a:pt x="78" y="14"/>
                  </a:lnTo>
                  <a:lnTo>
                    <a:pt x="77" y="14"/>
                  </a:lnTo>
                  <a:lnTo>
                    <a:pt x="77" y="14"/>
                  </a:lnTo>
                  <a:lnTo>
                    <a:pt x="77" y="14"/>
                  </a:lnTo>
                  <a:lnTo>
                    <a:pt x="77" y="14"/>
                  </a:lnTo>
                  <a:lnTo>
                    <a:pt x="75" y="14"/>
                  </a:lnTo>
                  <a:lnTo>
                    <a:pt x="75" y="14"/>
                  </a:lnTo>
                  <a:lnTo>
                    <a:pt x="75" y="14"/>
                  </a:lnTo>
                  <a:lnTo>
                    <a:pt x="74" y="14"/>
                  </a:lnTo>
                  <a:lnTo>
                    <a:pt x="74" y="14"/>
                  </a:lnTo>
                  <a:lnTo>
                    <a:pt x="74" y="14"/>
                  </a:lnTo>
                  <a:lnTo>
                    <a:pt x="72" y="14"/>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5" y="15"/>
                  </a:lnTo>
                  <a:lnTo>
                    <a:pt x="65" y="15"/>
                  </a:lnTo>
                  <a:lnTo>
                    <a:pt x="65" y="15"/>
                  </a:lnTo>
                  <a:lnTo>
                    <a:pt x="65" y="15"/>
                  </a:lnTo>
                  <a:lnTo>
                    <a:pt x="64" y="15"/>
                  </a:lnTo>
                  <a:lnTo>
                    <a:pt x="64" y="15"/>
                  </a:lnTo>
                  <a:lnTo>
                    <a:pt x="64" y="15"/>
                  </a:lnTo>
                  <a:lnTo>
                    <a:pt x="62" y="15"/>
                  </a:lnTo>
                  <a:lnTo>
                    <a:pt x="62" y="15"/>
                  </a:lnTo>
                  <a:lnTo>
                    <a:pt x="62" y="15"/>
                  </a:lnTo>
                  <a:lnTo>
                    <a:pt x="61" y="15"/>
                  </a:lnTo>
                  <a:lnTo>
                    <a:pt x="61" y="15"/>
                  </a:lnTo>
                  <a:lnTo>
                    <a:pt x="61" y="15"/>
                  </a:lnTo>
                  <a:lnTo>
                    <a:pt x="61" y="15"/>
                  </a:lnTo>
                  <a:lnTo>
                    <a:pt x="59" y="15"/>
                  </a:lnTo>
                  <a:lnTo>
                    <a:pt x="59" y="15"/>
                  </a:lnTo>
                  <a:lnTo>
                    <a:pt x="59" y="15"/>
                  </a:lnTo>
                  <a:lnTo>
                    <a:pt x="57" y="15"/>
                  </a:lnTo>
                  <a:lnTo>
                    <a:pt x="57" y="15"/>
                  </a:lnTo>
                  <a:lnTo>
                    <a:pt x="57" y="15"/>
                  </a:lnTo>
                  <a:lnTo>
                    <a:pt x="57" y="15"/>
                  </a:lnTo>
                  <a:lnTo>
                    <a:pt x="56" y="15"/>
                  </a:lnTo>
                  <a:lnTo>
                    <a:pt x="56" y="15"/>
                  </a:lnTo>
                  <a:lnTo>
                    <a:pt x="56" y="15"/>
                  </a:lnTo>
                  <a:lnTo>
                    <a:pt x="54" y="15"/>
                  </a:lnTo>
                  <a:lnTo>
                    <a:pt x="54" y="15"/>
                  </a:lnTo>
                  <a:lnTo>
                    <a:pt x="54" y="15"/>
                  </a:lnTo>
                  <a:lnTo>
                    <a:pt x="54" y="15"/>
                  </a:lnTo>
                  <a:lnTo>
                    <a:pt x="52" y="15"/>
                  </a:lnTo>
                  <a:lnTo>
                    <a:pt x="52" y="15"/>
                  </a:lnTo>
                  <a:lnTo>
                    <a:pt x="52" y="15"/>
                  </a:lnTo>
                  <a:lnTo>
                    <a:pt x="51" y="15"/>
                  </a:lnTo>
                  <a:lnTo>
                    <a:pt x="51" y="15"/>
                  </a:lnTo>
                  <a:lnTo>
                    <a:pt x="51" y="15"/>
                  </a:lnTo>
                  <a:lnTo>
                    <a:pt x="49" y="15"/>
                  </a:lnTo>
                  <a:lnTo>
                    <a:pt x="49" y="15"/>
                  </a:lnTo>
                  <a:lnTo>
                    <a:pt x="49" y="15"/>
                  </a:lnTo>
                  <a:lnTo>
                    <a:pt x="49" y="15"/>
                  </a:lnTo>
                  <a:lnTo>
                    <a:pt x="48" y="15"/>
                  </a:lnTo>
                  <a:lnTo>
                    <a:pt x="48" y="15"/>
                  </a:lnTo>
                  <a:lnTo>
                    <a:pt x="48" y="15"/>
                  </a:lnTo>
                  <a:lnTo>
                    <a:pt x="46" y="15"/>
                  </a:lnTo>
                  <a:lnTo>
                    <a:pt x="46" y="15"/>
                  </a:lnTo>
                  <a:lnTo>
                    <a:pt x="46" y="15"/>
                  </a:lnTo>
                  <a:lnTo>
                    <a:pt x="46" y="15"/>
                  </a:lnTo>
                  <a:lnTo>
                    <a:pt x="44" y="15"/>
                  </a:lnTo>
                  <a:lnTo>
                    <a:pt x="44" y="15"/>
                  </a:lnTo>
                  <a:lnTo>
                    <a:pt x="44" y="15"/>
                  </a:lnTo>
                  <a:lnTo>
                    <a:pt x="43" y="17"/>
                  </a:lnTo>
                  <a:lnTo>
                    <a:pt x="43" y="17"/>
                  </a:lnTo>
                  <a:lnTo>
                    <a:pt x="43" y="17"/>
                  </a:lnTo>
                  <a:lnTo>
                    <a:pt x="41" y="17"/>
                  </a:lnTo>
                  <a:lnTo>
                    <a:pt x="41" y="17"/>
                  </a:lnTo>
                  <a:lnTo>
                    <a:pt x="41" y="17"/>
                  </a:lnTo>
                  <a:lnTo>
                    <a:pt x="41" y="17"/>
                  </a:lnTo>
                  <a:lnTo>
                    <a:pt x="39" y="17"/>
                  </a:lnTo>
                  <a:lnTo>
                    <a:pt x="39" y="17"/>
                  </a:lnTo>
                  <a:lnTo>
                    <a:pt x="39" y="17"/>
                  </a:lnTo>
                  <a:lnTo>
                    <a:pt x="38" y="17"/>
                  </a:lnTo>
                  <a:lnTo>
                    <a:pt x="38" y="17"/>
                  </a:lnTo>
                  <a:lnTo>
                    <a:pt x="38" y="17"/>
                  </a:lnTo>
                  <a:lnTo>
                    <a:pt x="38" y="17"/>
                  </a:lnTo>
                  <a:lnTo>
                    <a:pt x="36" y="17"/>
                  </a:lnTo>
                  <a:lnTo>
                    <a:pt x="36" y="17"/>
                  </a:lnTo>
                  <a:lnTo>
                    <a:pt x="36" y="17"/>
                  </a:lnTo>
                  <a:lnTo>
                    <a:pt x="35" y="17"/>
                  </a:lnTo>
                  <a:lnTo>
                    <a:pt x="35" y="17"/>
                  </a:lnTo>
                  <a:lnTo>
                    <a:pt x="35" y="17"/>
                  </a:lnTo>
                  <a:lnTo>
                    <a:pt x="35" y="17"/>
                  </a:lnTo>
                  <a:lnTo>
                    <a:pt x="33" y="17"/>
                  </a:lnTo>
                  <a:lnTo>
                    <a:pt x="33" y="17"/>
                  </a:lnTo>
                  <a:lnTo>
                    <a:pt x="33" y="17"/>
                  </a:lnTo>
                  <a:lnTo>
                    <a:pt x="31" y="17"/>
                  </a:lnTo>
                  <a:lnTo>
                    <a:pt x="31" y="17"/>
                  </a:lnTo>
                  <a:lnTo>
                    <a:pt x="31" y="17"/>
                  </a:lnTo>
                  <a:lnTo>
                    <a:pt x="30" y="17"/>
                  </a:lnTo>
                  <a:lnTo>
                    <a:pt x="30" y="17"/>
                  </a:lnTo>
                  <a:lnTo>
                    <a:pt x="30" y="17"/>
                  </a:lnTo>
                  <a:lnTo>
                    <a:pt x="30" y="17"/>
                  </a:lnTo>
                  <a:lnTo>
                    <a:pt x="28" y="17"/>
                  </a:lnTo>
                  <a:lnTo>
                    <a:pt x="28" y="17"/>
                  </a:lnTo>
                  <a:lnTo>
                    <a:pt x="28" y="17"/>
                  </a:lnTo>
                  <a:lnTo>
                    <a:pt x="26" y="17"/>
                  </a:lnTo>
                  <a:lnTo>
                    <a:pt x="26" y="17"/>
                  </a:lnTo>
                  <a:lnTo>
                    <a:pt x="26" y="17"/>
                  </a:lnTo>
                  <a:lnTo>
                    <a:pt x="26" y="17"/>
                  </a:lnTo>
                  <a:lnTo>
                    <a:pt x="25" y="17"/>
                  </a:lnTo>
                  <a:lnTo>
                    <a:pt x="25" y="17"/>
                  </a:lnTo>
                  <a:lnTo>
                    <a:pt x="25" y="17"/>
                  </a:lnTo>
                  <a:lnTo>
                    <a:pt x="23" y="17"/>
                  </a:lnTo>
                  <a:lnTo>
                    <a:pt x="23" y="17"/>
                  </a:lnTo>
                  <a:lnTo>
                    <a:pt x="23" y="17"/>
                  </a:lnTo>
                  <a:lnTo>
                    <a:pt x="23" y="17"/>
                  </a:lnTo>
                  <a:lnTo>
                    <a:pt x="21" y="17"/>
                  </a:lnTo>
                  <a:lnTo>
                    <a:pt x="21" y="17"/>
                  </a:lnTo>
                  <a:lnTo>
                    <a:pt x="21" y="17"/>
                  </a:lnTo>
                  <a:lnTo>
                    <a:pt x="20" y="17"/>
                  </a:lnTo>
                  <a:lnTo>
                    <a:pt x="20" y="17"/>
                  </a:lnTo>
                  <a:lnTo>
                    <a:pt x="20" y="17"/>
                  </a:lnTo>
                  <a:lnTo>
                    <a:pt x="18" y="17"/>
                  </a:lnTo>
                  <a:lnTo>
                    <a:pt x="18" y="17"/>
                  </a:lnTo>
                  <a:lnTo>
                    <a:pt x="18" y="17"/>
                  </a:lnTo>
                  <a:lnTo>
                    <a:pt x="18" y="17"/>
                  </a:lnTo>
                  <a:lnTo>
                    <a:pt x="17" y="17"/>
                  </a:lnTo>
                  <a:lnTo>
                    <a:pt x="17" y="19"/>
                  </a:lnTo>
                  <a:lnTo>
                    <a:pt x="17" y="19"/>
                  </a:lnTo>
                  <a:lnTo>
                    <a:pt x="15" y="19"/>
                  </a:lnTo>
                  <a:lnTo>
                    <a:pt x="15" y="19"/>
                  </a:lnTo>
                  <a:lnTo>
                    <a:pt x="15" y="19"/>
                  </a:lnTo>
                  <a:lnTo>
                    <a:pt x="15" y="19"/>
                  </a:lnTo>
                  <a:lnTo>
                    <a:pt x="13" y="19"/>
                  </a:lnTo>
                  <a:lnTo>
                    <a:pt x="13" y="19"/>
                  </a:lnTo>
                  <a:lnTo>
                    <a:pt x="13" y="19"/>
                  </a:lnTo>
                  <a:lnTo>
                    <a:pt x="12" y="19"/>
                  </a:lnTo>
                  <a:lnTo>
                    <a:pt x="12" y="19"/>
                  </a:lnTo>
                  <a:lnTo>
                    <a:pt x="12" y="19"/>
                  </a:lnTo>
                  <a:lnTo>
                    <a:pt x="10" y="19"/>
                  </a:lnTo>
                  <a:lnTo>
                    <a:pt x="10" y="19"/>
                  </a:lnTo>
                  <a:lnTo>
                    <a:pt x="10" y="19"/>
                  </a:lnTo>
                  <a:lnTo>
                    <a:pt x="10" y="19"/>
                  </a:lnTo>
                  <a:lnTo>
                    <a:pt x="8" y="19"/>
                  </a:lnTo>
                  <a:lnTo>
                    <a:pt x="8" y="19"/>
                  </a:lnTo>
                  <a:lnTo>
                    <a:pt x="8" y="19"/>
                  </a:lnTo>
                  <a:lnTo>
                    <a:pt x="7" y="19"/>
                  </a:lnTo>
                  <a:lnTo>
                    <a:pt x="7" y="19"/>
                  </a:lnTo>
                  <a:lnTo>
                    <a:pt x="7" y="19"/>
                  </a:lnTo>
                  <a:lnTo>
                    <a:pt x="7" y="19"/>
                  </a:lnTo>
                  <a:lnTo>
                    <a:pt x="5" y="19"/>
                  </a:lnTo>
                  <a:lnTo>
                    <a:pt x="5" y="19"/>
                  </a:lnTo>
                  <a:lnTo>
                    <a:pt x="5" y="19"/>
                  </a:lnTo>
                  <a:lnTo>
                    <a:pt x="4" y="19"/>
                  </a:lnTo>
                  <a:lnTo>
                    <a:pt x="4" y="19"/>
                  </a:lnTo>
                  <a:lnTo>
                    <a:pt x="4" y="19"/>
                  </a:lnTo>
                  <a:lnTo>
                    <a:pt x="4" y="19"/>
                  </a:lnTo>
                  <a:lnTo>
                    <a:pt x="2" y="19"/>
                  </a:lnTo>
                  <a:lnTo>
                    <a:pt x="2" y="19"/>
                  </a:lnTo>
                  <a:lnTo>
                    <a:pt x="2" y="19"/>
                  </a:lnTo>
                  <a:lnTo>
                    <a:pt x="0" y="19"/>
                  </a:lnTo>
                  <a:lnTo>
                    <a:pt x="0" y="19"/>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14" name=""/>
            <p:cNvSpPr/>
            <p:nvPr/>
          </p:nvSpPr>
          <p:spPr>
            <a:xfrm>
              <a:off x="4006800" y="6138720"/>
              <a:ext cx="189000" cy="397080"/>
            </a:xfrm>
            <a:custGeom>
              <a:avLst/>
              <a:gdLst/>
              <a:ahLst/>
              <a:rect l="l" t="t" r="r" b="b"/>
              <a:pathLst>
                <a:path w="238" h="499">
                  <a:moveTo>
                    <a:pt x="0" y="499"/>
                  </a:moveTo>
                  <a:lnTo>
                    <a:pt x="0" y="12"/>
                  </a:lnTo>
                  <a:lnTo>
                    <a:pt x="0" y="12"/>
                  </a:lnTo>
                  <a:lnTo>
                    <a:pt x="0" y="12"/>
                  </a:lnTo>
                  <a:lnTo>
                    <a:pt x="2" y="12"/>
                  </a:lnTo>
                  <a:lnTo>
                    <a:pt x="2" y="12"/>
                  </a:lnTo>
                  <a:lnTo>
                    <a:pt x="2" y="12"/>
                  </a:lnTo>
                  <a:lnTo>
                    <a:pt x="3" y="12"/>
                  </a:lnTo>
                  <a:lnTo>
                    <a:pt x="3" y="12"/>
                  </a:lnTo>
                  <a:lnTo>
                    <a:pt x="3" y="12"/>
                  </a:lnTo>
                  <a:lnTo>
                    <a:pt x="5" y="12"/>
                  </a:lnTo>
                  <a:lnTo>
                    <a:pt x="5" y="12"/>
                  </a:lnTo>
                  <a:lnTo>
                    <a:pt x="5" y="12"/>
                  </a:lnTo>
                  <a:lnTo>
                    <a:pt x="5" y="12"/>
                  </a:lnTo>
                  <a:lnTo>
                    <a:pt x="6" y="12"/>
                  </a:lnTo>
                  <a:lnTo>
                    <a:pt x="6" y="12"/>
                  </a:lnTo>
                  <a:lnTo>
                    <a:pt x="6" y="12"/>
                  </a:lnTo>
                  <a:lnTo>
                    <a:pt x="8" y="12"/>
                  </a:lnTo>
                  <a:lnTo>
                    <a:pt x="8" y="12"/>
                  </a:lnTo>
                  <a:lnTo>
                    <a:pt x="8" y="12"/>
                  </a:lnTo>
                  <a:lnTo>
                    <a:pt x="8" y="12"/>
                  </a:lnTo>
                  <a:lnTo>
                    <a:pt x="10" y="12"/>
                  </a:lnTo>
                  <a:lnTo>
                    <a:pt x="10" y="12"/>
                  </a:lnTo>
                  <a:lnTo>
                    <a:pt x="10" y="12"/>
                  </a:lnTo>
                  <a:lnTo>
                    <a:pt x="11" y="12"/>
                  </a:lnTo>
                  <a:lnTo>
                    <a:pt x="11" y="12"/>
                  </a:lnTo>
                  <a:lnTo>
                    <a:pt x="11" y="12"/>
                  </a:lnTo>
                  <a:lnTo>
                    <a:pt x="11" y="12"/>
                  </a:lnTo>
                  <a:lnTo>
                    <a:pt x="13" y="12"/>
                  </a:lnTo>
                  <a:lnTo>
                    <a:pt x="13" y="12"/>
                  </a:lnTo>
                  <a:lnTo>
                    <a:pt x="13" y="12"/>
                  </a:lnTo>
                  <a:lnTo>
                    <a:pt x="15" y="12"/>
                  </a:lnTo>
                  <a:lnTo>
                    <a:pt x="15" y="12"/>
                  </a:lnTo>
                  <a:lnTo>
                    <a:pt x="15" y="12"/>
                  </a:lnTo>
                  <a:lnTo>
                    <a:pt x="16" y="12"/>
                  </a:lnTo>
                  <a:lnTo>
                    <a:pt x="16" y="12"/>
                  </a:lnTo>
                  <a:lnTo>
                    <a:pt x="16" y="12"/>
                  </a:lnTo>
                  <a:lnTo>
                    <a:pt x="16" y="12"/>
                  </a:lnTo>
                  <a:lnTo>
                    <a:pt x="18" y="12"/>
                  </a:lnTo>
                  <a:lnTo>
                    <a:pt x="18" y="12"/>
                  </a:lnTo>
                  <a:lnTo>
                    <a:pt x="18" y="12"/>
                  </a:lnTo>
                  <a:lnTo>
                    <a:pt x="19" y="12"/>
                  </a:lnTo>
                  <a:lnTo>
                    <a:pt x="19" y="12"/>
                  </a:lnTo>
                  <a:lnTo>
                    <a:pt x="19" y="12"/>
                  </a:lnTo>
                  <a:lnTo>
                    <a:pt x="19" y="12"/>
                  </a:lnTo>
                  <a:lnTo>
                    <a:pt x="21" y="12"/>
                  </a:lnTo>
                  <a:lnTo>
                    <a:pt x="21" y="12"/>
                  </a:lnTo>
                  <a:lnTo>
                    <a:pt x="21" y="12"/>
                  </a:lnTo>
                  <a:lnTo>
                    <a:pt x="23" y="12"/>
                  </a:lnTo>
                  <a:lnTo>
                    <a:pt x="23" y="12"/>
                  </a:lnTo>
                  <a:lnTo>
                    <a:pt x="23" y="12"/>
                  </a:lnTo>
                  <a:lnTo>
                    <a:pt x="24" y="12"/>
                  </a:lnTo>
                  <a:lnTo>
                    <a:pt x="24" y="12"/>
                  </a:lnTo>
                  <a:lnTo>
                    <a:pt x="24" y="12"/>
                  </a:lnTo>
                  <a:lnTo>
                    <a:pt x="24" y="12"/>
                  </a:lnTo>
                  <a:lnTo>
                    <a:pt x="26" y="12"/>
                  </a:lnTo>
                  <a:lnTo>
                    <a:pt x="26" y="12"/>
                  </a:lnTo>
                  <a:lnTo>
                    <a:pt x="26" y="12"/>
                  </a:lnTo>
                  <a:lnTo>
                    <a:pt x="28" y="12"/>
                  </a:lnTo>
                  <a:lnTo>
                    <a:pt x="28" y="12"/>
                  </a:lnTo>
                  <a:lnTo>
                    <a:pt x="28" y="12"/>
                  </a:lnTo>
                  <a:lnTo>
                    <a:pt x="28" y="12"/>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6" y="12"/>
                  </a:lnTo>
                  <a:lnTo>
                    <a:pt x="36" y="12"/>
                  </a:lnTo>
                  <a:lnTo>
                    <a:pt x="36" y="12"/>
                  </a:lnTo>
                  <a:lnTo>
                    <a:pt x="36" y="12"/>
                  </a:lnTo>
                  <a:lnTo>
                    <a:pt x="37" y="12"/>
                  </a:lnTo>
                  <a:lnTo>
                    <a:pt x="37" y="12"/>
                  </a:lnTo>
                  <a:lnTo>
                    <a:pt x="37" y="12"/>
                  </a:lnTo>
                  <a:lnTo>
                    <a:pt x="39"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7" y="12"/>
                  </a:lnTo>
                  <a:lnTo>
                    <a:pt x="47" y="12"/>
                  </a:lnTo>
                  <a:lnTo>
                    <a:pt x="47" y="12"/>
                  </a:lnTo>
                  <a:lnTo>
                    <a:pt x="47" y="12"/>
                  </a:lnTo>
                  <a:lnTo>
                    <a:pt x="49" y="12"/>
                  </a:lnTo>
                  <a:lnTo>
                    <a:pt x="49" y="12"/>
                  </a:lnTo>
                  <a:lnTo>
                    <a:pt x="49" y="12"/>
                  </a:lnTo>
                  <a:lnTo>
                    <a:pt x="50" y="12"/>
                  </a:lnTo>
                  <a:lnTo>
                    <a:pt x="50" y="12"/>
                  </a:lnTo>
                  <a:lnTo>
                    <a:pt x="50" y="12"/>
                  </a:lnTo>
                  <a:lnTo>
                    <a:pt x="50"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9" y="12"/>
                  </a:lnTo>
                  <a:lnTo>
                    <a:pt x="59" y="12"/>
                  </a:lnTo>
                  <a:lnTo>
                    <a:pt x="59" y="12"/>
                  </a:lnTo>
                  <a:lnTo>
                    <a:pt x="59" y="12"/>
                  </a:lnTo>
                  <a:lnTo>
                    <a:pt x="60" y="12"/>
                  </a:lnTo>
                  <a:lnTo>
                    <a:pt x="60" y="12"/>
                  </a:lnTo>
                  <a:lnTo>
                    <a:pt x="60" y="12"/>
                  </a:lnTo>
                  <a:lnTo>
                    <a:pt x="62" y="12"/>
                  </a:lnTo>
                  <a:lnTo>
                    <a:pt x="62" y="12"/>
                  </a:lnTo>
                  <a:lnTo>
                    <a:pt x="62" y="12"/>
                  </a:lnTo>
                  <a:lnTo>
                    <a:pt x="62" y="12"/>
                  </a:lnTo>
                  <a:lnTo>
                    <a:pt x="63" y="12"/>
                  </a:lnTo>
                  <a:lnTo>
                    <a:pt x="63" y="12"/>
                  </a:lnTo>
                  <a:lnTo>
                    <a:pt x="63" y="12"/>
                  </a:lnTo>
                  <a:lnTo>
                    <a:pt x="65" y="12"/>
                  </a:lnTo>
                  <a:lnTo>
                    <a:pt x="65" y="12"/>
                  </a:lnTo>
                  <a:lnTo>
                    <a:pt x="65" y="12"/>
                  </a:lnTo>
                  <a:lnTo>
                    <a:pt x="67" y="12"/>
                  </a:lnTo>
                  <a:lnTo>
                    <a:pt x="67" y="12"/>
                  </a:lnTo>
                  <a:lnTo>
                    <a:pt x="67" y="12"/>
                  </a:lnTo>
                  <a:lnTo>
                    <a:pt x="67" y="12"/>
                  </a:lnTo>
                  <a:lnTo>
                    <a:pt x="68" y="12"/>
                  </a:lnTo>
                  <a:lnTo>
                    <a:pt x="68" y="12"/>
                  </a:lnTo>
                  <a:lnTo>
                    <a:pt x="68" y="12"/>
                  </a:lnTo>
                  <a:lnTo>
                    <a:pt x="70" y="12"/>
                  </a:lnTo>
                  <a:lnTo>
                    <a:pt x="70" y="12"/>
                  </a:lnTo>
                  <a:lnTo>
                    <a:pt x="70" y="10"/>
                  </a:lnTo>
                  <a:lnTo>
                    <a:pt x="70" y="10"/>
                  </a:lnTo>
                  <a:lnTo>
                    <a:pt x="72" y="10"/>
                  </a:lnTo>
                  <a:lnTo>
                    <a:pt x="72" y="10"/>
                  </a:lnTo>
                  <a:lnTo>
                    <a:pt x="72" y="10"/>
                  </a:lnTo>
                  <a:lnTo>
                    <a:pt x="73" y="10"/>
                  </a:lnTo>
                  <a:lnTo>
                    <a:pt x="73" y="10"/>
                  </a:lnTo>
                  <a:lnTo>
                    <a:pt x="73" y="10"/>
                  </a:lnTo>
                  <a:lnTo>
                    <a:pt x="73"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6"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8" y="10"/>
                  </a:lnTo>
                  <a:lnTo>
                    <a:pt x="98" y="10"/>
                  </a:lnTo>
                  <a:lnTo>
                    <a:pt x="98" y="10"/>
                  </a:lnTo>
                  <a:lnTo>
                    <a:pt x="98" y="10"/>
                  </a:lnTo>
                  <a:lnTo>
                    <a:pt x="99" y="10"/>
                  </a:lnTo>
                  <a:lnTo>
                    <a:pt x="99" y="10"/>
                  </a:lnTo>
                  <a:lnTo>
                    <a:pt x="99" y="10"/>
                  </a:lnTo>
                  <a:lnTo>
                    <a:pt x="101" y="10"/>
                  </a:lnTo>
                  <a:lnTo>
                    <a:pt x="101" y="10"/>
                  </a:lnTo>
                  <a:lnTo>
                    <a:pt x="101" y="8"/>
                  </a:lnTo>
                  <a:lnTo>
                    <a:pt x="101" y="8"/>
                  </a:lnTo>
                  <a:lnTo>
                    <a:pt x="102" y="8"/>
                  </a:lnTo>
                  <a:lnTo>
                    <a:pt x="102" y="8"/>
                  </a:lnTo>
                  <a:lnTo>
                    <a:pt x="102" y="8"/>
                  </a:lnTo>
                  <a:lnTo>
                    <a:pt x="104" y="8"/>
                  </a:lnTo>
                  <a:lnTo>
                    <a:pt x="104" y="8"/>
                  </a:lnTo>
                  <a:lnTo>
                    <a:pt x="104" y="8"/>
                  </a:lnTo>
                  <a:lnTo>
                    <a:pt x="104" y="8"/>
                  </a:lnTo>
                  <a:lnTo>
                    <a:pt x="106" y="8"/>
                  </a:lnTo>
                  <a:lnTo>
                    <a:pt x="106" y="8"/>
                  </a:lnTo>
                  <a:lnTo>
                    <a:pt x="106" y="8"/>
                  </a:lnTo>
                  <a:lnTo>
                    <a:pt x="107" y="8"/>
                  </a:lnTo>
                  <a:lnTo>
                    <a:pt x="107" y="8"/>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6" y="8"/>
                  </a:lnTo>
                  <a:lnTo>
                    <a:pt x="116" y="8"/>
                  </a:lnTo>
                  <a:lnTo>
                    <a:pt x="116" y="8"/>
                  </a:lnTo>
                  <a:lnTo>
                    <a:pt x="117"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9" y="7"/>
                  </a:lnTo>
                  <a:lnTo>
                    <a:pt x="129" y="7"/>
                  </a:lnTo>
                  <a:lnTo>
                    <a:pt x="129" y="7"/>
                  </a:lnTo>
                  <a:lnTo>
                    <a:pt x="129"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7"/>
                  </a:lnTo>
                  <a:lnTo>
                    <a:pt x="151" y="7"/>
                  </a:lnTo>
                  <a:lnTo>
                    <a:pt x="153" y="7"/>
                  </a:lnTo>
                  <a:lnTo>
                    <a:pt x="153" y="7"/>
                  </a:lnTo>
                  <a:lnTo>
                    <a:pt x="153" y="7"/>
                  </a:lnTo>
                  <a:lnTo>
                    <a:pt x="155" y="7"/>
                  </a:lnTo>
                  <a:lnTo>
                    <a:pt x="155" y="7"/>
                  </a:lnTo>
                  <a:lnTo>
                    <a:pt x="155" y="5"/>
                  </a:lnTo>
                  <a:lnTo>
                    <a:pt x="155"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2" y="5"/>
                  </a:lnTo>
                  <a:lnTo>
                    <a:pt x="182" y="5"/>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2" y="3"/>
                  </a:lnTo>
                  <a:lnTo>
                    <a:pt x="202" y="3"/>
                  </a:lnTo>
                  <a:lnTo>
                    <a:pt x="202" y="3"/>
                  </a:lnTo>
                  <a:lnTo>
                    <a:pt x="202" y="3"/>
                  </a:lnTo>
                  <a:lnTo>
                    <a:pt x="203" y="3"/>
                  </a:lnTo>
                  <a:lnTo>
                    <a:pt x="203" y="3"/>
                  </a:lnTo>
                  <a:lnTo>
                    <a:pt x="203" y="3"/>
                  </a:lnTo>
                  <a:lnTo>
                    <a:pt x="205" y="3"/>
                  </a:lnTo>
                  <a:lnTo>
                    <a:pt x="205" y="3"/>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6" y="1"/>
                  </a:lnTo>
                  <a:lnTo>
                    <a:pt x="216" y="1"/>
                  </a:lnTo>
                  <a:lnTo>
                    <a:pt x="216" y="1"/>
                  </a:lnTo>
                  <a:lnTo>
                    <a:pt x="216"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1"/>
                  </a:lnTo>
                  <a:lnTo>
                    <a:pt x="226" y="1"/>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lnTo>
                    <a:pt x="238" y="499"/>
                  </a:lnTo>
                  <a:lnTo>
                    <a:pt x="236" y="499"/>
                  </a:lnTo>
                  <a:lnTo>
                    <a:pt x="236" y="499"/>
                  </a:lnTo>
                  <a:lnTo>
                    <a:pt x="236" y="499"/>
                  </a:lnTo>
                  <a:lnTo>
                    <a:pt x="236" y="499"/>
                  </a:lnTo>
                  <a:lnTo>
                    <a:pt x="234" y="499"/>
                  </a:lnTo>
                  <a:lnTo>
                    <a:pt x="234" y="499"/>
                  </a:lnTo>
                  <a:lnTo>
                    <a:pt x="234" y="499"/>
                  </a:lnTo>
                  <a:lnTo>
                    <a:pt x="233" y="499"/>
                  </a:lnTo>
                  <a:lnTo>
                    <a:pt x="233" y="499"/>
                  </a:lnTo>
                  <a:lnTo>
                    <a:pt x="233" y="499"/>
                  </a:lnTo>
                  <a:lnTo>
                    <a:pt x="233" y="499"/>
                  </a:lnTo>
                  <a:lnTo>
                    <a:pt x="231" y="499"/>
                  </a:lnTo>
                  <a:lnTo>
                    <a:pt x="231" y="499"/>
                  </a:lnTo>
                  <a:lnTo>
                    <a:pt x="231" y="499"/>
                  </a:lnTo>
                  <a:lnTo>
                    <a:pt x="229" y="499"/>
                  </a:lnTo>
                  <a:lnTo>
                    <a:pt x="229" y="499"/>
                  </a:lnTo>
                  <a:lnTo>
                    <a:pt x="229" y="499"/>
                  </a:lnTo>
                  <a:lnTo>
                    <a:pt x="228" y="499"/>
                  </a:lnTo>
                  <a:lnTo>
                    <a:pt x="228" y="499"/>
                  </a:lnTo>
                  <a:lnTo>
                    <a:pt x="228" y="499"/>
                  </a:lnTo>
                  <a:lnTo>
                    <a:pt x="228" y="499"/>
                  </a:lnTo>
                  <a:lnTo>
                    <a:pt x="226" y="499"/>
                  </a:lnTo>
                  <a:lnTo>
                    <a:pt x="226" y="499"/>
                  </a:lnTo>
                  <a:lnTo>
                    <a:pt x="226" y="499"/>
                  </a:lnTo>
                  <a:lnTo>
                    <a:pt x="225" y="499"/>
                  </a:lnTo>
                  <a:lnTo>
                    <a:pt x="225" y="499"/>
                  </a:lnTo>
                  <a:lnTo>
                    <a:pt x="225" y="499"/>
                  </a:lnTo>
                  <a:lnTo>
                    <a:pt x="225" y="499"/>
                  </a:lnTo>
                  <a:lnTo>
                    <a:pt x="223" y="499"/>
                  </a:lnTo>
                  <a:lnTo>
                    <a:pt x="223" y="499"/>
                  </a:lnTo>
                  <a:lnTo>
                    <a:pt x="223" y="499"/>
                  </a:lnTo>
                  <a:lnTo>
                    <a:pt x="221" y="499"/>
                  </a:lnTo>
                  <a:lnTo>
                    <a:pt x="221" y="499"/>
                  </a:lnTo>
                  <a:lnTo>
                    <a:pt x="221" y="499"/>
                  </a:lnTo>
                  <a:lnTo>
                    <a:pt x="221" y="499"/>
                  </a:lnTo>
                  <a:lnTo>
                    <a:pt x="220" y="499"/>
                  </a:lnTo>
                  <a:lnTo>
                    <a:pt x="220" y="499"/>
                  </a:lnTo>
                  <a:lnTo>
                    <a:pt x="220" y="499"/>
                  </a:lnTo>
                  <a:lnTo>
                    <a:pt x="218" y="499"/>
                  </a:lnTo>
                  <a:lnTo>
                    <a:pt x="218" y="499"/>
                  </a:lnTo>
                  <a:lnTo>
                    <a:pt x="218" y="499"/>
                  </a:lnTo>
                  <a:lnTo>
                    <a:pt x="216" y="499"/>
                  </a:lnTo>
                  <a:lnTo>
                    <a:pt x="216" y="499"/>
                  </a:lnTo>
                  <a:lnTo>
                    <a:pt x="216" y="499"/>
                  </a:lnTo>
                  <a:lnTo>
                    <a:pt x="216" y="499"/>
                  </a:lnTo>
                  <a:lnTo>
                    <a:pt x="215" y="499"/>
                  </a:lnTo>
                  <a:lnTo>
                    <a:pt x="215" y="499"/>
                  </a:lnTo>
                  <a:lnTo>
                    <a:pt x="215" y="499"/>
                  </a:lnTo>
                  <a:lnTo>
                    <a:pt x="213" y="499"/>
                  </a:lnTo>
                  <a:lnTo>
                    <a:pt x="213" y="499"/>
                  </a:lnTo>
                  <a:lnTo>
                    <a:pt x="213" y="499"/>
                  </a:lnTo>
                  <a:lnTo>
                    <a:pt x="213" y="499"/>
                  </a:lnTo>
                  <a:lnTo>
                    <a:pt x="212" y="499"/>
                  </a:lnTo>
                  <a:lnTo>
                    <a:pt x="212" y="499"/>
                  </a:lnTo>
                  <a:lnTo>
                    <a:pt x="212" y="499"/>
                  </a:lnTo>
                  <a:lnTo>
                    <a:pt x="210" y="499"/>
                  </a:lnTo>
                  <a:lnTo>
                    <a:pt x="210" y="499"/>
                  </a:lnTo>
                  <a:lnTo>
                    <a:pt x="210" y="499"/>
                  </a:lnTo>
                  <a:lnTo>
                    <a:pt x="208" y="499"/>
                  </a:lnTo>
                  <a:lnTo>
                    <a:pt x="208" y="499"/>
                  </a:lnTo>
                  <a:lnTo>
                    <a:pt x="208" y="499"/>
                  </a:lnTo>
                  <a:lnTo>
                    <a:pt x="208" y="499"/>
                  </a:lnTo>
                  <a:lnTo>
                    <a:pt x="207" y="499"/>
                  </a:lnTo>
                  <a:lnTo>
                    <a:pt x="207" y="499"/>
                  </a:lnTo>
                  <a:lnTo>
                    <a:pt x="207" y="499"/>
                  </a:lnTo>
                  <a:lnTo>
                    <a:pt x="205" y="499"/>
                  </a:lnTo>
                  <a:lnTo>
                    <a:pt x="205" y="499"/>
                  </a:lnTo>
                  <a:lnTo>
                    <a:pt x="205" y="499"/>
                  </a:lnTo>
                  <a:lnTo>
                    <a:pt x="205" y="499"/>
                  </a:lnTo>
                  <a:lnTo>
                    <a:pt x="203" y="499"/>
                  </a:lnTo>
                  <a:lnTo>
                    <a:pt x="203" y="499"/>
                  </a:lnTo>
                  <a:lnTo>
                    <a:pt x="203" y="499"/>
                  </a:lnTo>
                  <a:lnTo>
                    <a:pt x="202" y="499"/>
                  </a:lnTo>
                  <a:lnTo>
                    <a:pt x="202" y="499"/>
                  </a:lnTo>
                  <a:lnTo>
                    <a:pt x="202" y="499"/>
                  </a:lnTo>
                  <a:lnTo>
                    <a:pt x="202" y="499"/>
                  </a:lnTo>
                  <a:lnTo>
                    <a:pt x="200" y="499"/>
                  </a:lnTo>
                  <a:lnTo>
                    <a:pt x="200" y="499"/>
                  </a:lnTo>
                  <a:lnTo>
                    <a:pt x="200" y="499"/>
                  </a:lnTo>
                  <a:lnTo>
                    <a:pt x="199" y="499"/>
                  </a:lnTo>
                  <a:lnTo>
                    <a:pt x="199" y="499"/>
                  </a:lnTo>
                  <a:lnTo>
                    <a:pt x="199" y="499"/>
                  </a:lnTo>
                  <a:lnTo>
                    <a:pt x="197" y="499"/>
                  </a:lnTo>
                  <a:lnTo>
                    <a:pt x="197" y="499"/>
                  </a:lnTo>
                  <a:lnTo>
                    <a:pt x="197" y="499"/>
                  </a:lnTo>
                  <a:lnTo>
                    <a:pt x="197" y="499"/>
                  </a:lnTo>
                  <a:lnTo>
                    <a:pt x="195" y="499"/>
                  </a:lnTo>
                  <a:lnTo>
                    <a:pt x="195" y="499"/>
                  </a:lnTo>
                  <a:lnTo>
                    <a:pt x="195" y="499"/>
                  </a:lnTo>
                  <a:lnTo>
                    <a:pt x="194" y="499"/>
                  </a:lnTo>
                  <a:lnTo>
                    <a:pt x="194" y="499"/>
                  </a:lnTo>
                  <a:lnTo>
                    <a:pt x="194" y="499"/>
                  </a:lnTo>
                  <a:lnTo>
                    <a:pt x="194" y="499"/>
                  </a:lnTo>
                  <a:lnTo>
                    <a:pt x="192" y="499"/>
                  </a:lnTo>
                  <a:lnTo>
                    <a:pt x="192" y="499"/>
                  </a:lnTo>
                  <a:lnTo>
                    <a:pt x="192" y="499"/>
                  </a:lnTo>
                  <a:lnTo>
                    <a:pt x="190" y="499"/>
                  </a:lnTo>
                  <a:lnTo>
                    <a:pt x="190" y="499"/>
                  </a:lnTo>
                  <a:lnTo>
                    <a:pt x="190" y="499"/>
                  </a:lnTo>
                  <a:lnTo>
                    <a:pt x="190" y="499"/>
                  </a:lnTo>
                  <a:lnTo>
                    <a:pt x="189" y="499"/>
                  </a:lnTo>
                  <a:lnTo>
                    <a:pt x="189" y="499"/>
                  </a:lnTo>
                  <a:lnTo>
                    <a:pt x="189" y="499"/>
                  </a:lnTo>
                  <a:lnTo>
                    <a:pt x="187" y="499"/>
                  </a:lnTo>
                  <a:lnTo>
                    <a:pt x="187" y="499"/>
                  </a:lnTo>
                  <a:lnTo>
                    <a:pt x="187" y="499"/>
                  </a:lnTo>
                  <a:lnTo>
                    <a:pt x="186" y="499"/>
                  </a:lnTo>
                  <a:lnTo>
                    <a:pt x="186" y="499"/>
                  </a:lnTo>
                  <a:lnTo>
                    <a:pt x="186" y="499"/>
                  </a:lnTo>
                  <a:lnTo>
                    <a:pt x="186" y="499"/>
                  </a:lnTo>
                  <a:lnTo>
                    <a:pt x="184" y="499"/>
                  </a:lnTo>
                  <a:lnTo>
                    <a:pt x="184" y="499"/>
                  </a:lnTo>
                  <a:lnTo>
                    <a:pt x="184" y="499"/>
                  </a:lnTo>
                  <a:lnTo>
                    <a:pt x="182" y="499"/>
                  </a:lnTo>
                  <a:lnTo>
                    <a:pt x="182" y="499"/>
                  </a:lnTo>
                  <a:lnTo>
                    <a:pt x="182" y="499"/>
                  </a:lnTo>
                  <a:lnTo>
                    <a:pt x="182" y="499"/>
                  </a:lnTo>
                  <a:lnTo>
                    <a:pt x="181" y="499"/>
                  </a:lnTo>
                  <a:lnTo>
                    <a:pt x="181" y="499"/>
                  </a:lnTo>
                  <a:lnTo>
                    <a:pt x="181" y="499"/>
                  </a:lnTo>
                  <a:lnTo>
                    <a:pt x="179" y="499"/>
                  </a:lnTo>
                  <a:lnTo>
                    <a:pt x="179" y="499"/>
                  </a:lnTo>
                  <a:lnTo>
                    <a:pt x="179" y="499"/>
                  </a:lnTo>
                  <a:lnTo>
                    <a:pt x="177" y="499"/>
                  </a:lnTo>
                  <a:lnTo>
                    <a:pt x="177" y="499"/>
                  </a:lnTo>
                  <a:lnTo>
                    <a:pt x="177" y="499"/>
                  </a:lnTo>
                  <a:lnTo>
                    <a:pt x="177" y="499"/>
                  </a:lnTo>
                  <a:lnTo>
                    <a:pt x="176" y="499"/>
                  </a:lnTo>
                  <a:lnTo>
                    <a:pt x="176" y="499"/>
                  </a:lnTo>
                  <a:lnTo>
                    <a:pt x="176" y="499"/>
                  </a:lnTo>
                  <a:lnTo>
                    <a:pt x="174" y="499"/>
                  </a:lnTo>
                  <a:lnTo>
                    <a:pt x="174" y="499"/>
                  </a:lnTo>
                  <a:lnTo>
                    <a:pt x="174" y="499"/>
                  </a:lnTo>
                  <a:lnTo>
                    <a:pt x="174" y="499"/>
                  </a:lnTo>
                  <a:lnTo>
                    <a:pt x="172" y="499"/>
                  </a:lnTo>
                  <a:lnTo>
                    <a:pt x="172" y="499"/>
                  </a:lnTo>
                  <a:lnTo>
                    <a:pt x="172" y="499"/>
                  </a:lnTo>
                  <a:lnTo>
                    <a:pt x="171" y="499"/>
                  </a:lnTo>
                  <a:lnTo>
                    <a:pt x="171" y="499"/>
                  </a:lnTo>
                  <a:lnTo>
                    <a:pt x="171" y="499"/>
                  </a:lnTo>
                  <a:lnTo>
                    <a:pt x="171" y="499"/>
                  </a:lnTo>
                  <a:lnTo>
                    <a:pt x="169" y="499"/>
                  </a:lnTo>
                  <a:lnTo>
                    <a:pt x="169" y="499"/>
                  </a:lnTo>
                  <a:lnTo>
                    <a:pt x="169" y="499"/>
                  </a:lnTo>
                  <a:lnTo>
                    <a:pt x="168" y="499"/>
                  </a:lnTo>
                  <a:lnTo>
                    <a:pt x="168" y="499"/>
                  </a:lnTo>
                  <a:lnTo>
                    <a:pt x="168" y="499"/>
                  </a:lnTo>
                  <a:lnTo>
                    <a:pt x="166" y="499"/>
                  </a:lnTo>
                  <a:lnTo>
                    <a:pt x="166" y="499"/>
                  </a:lnTo>
                  <a:lnTo>
                    <a:pt x="166" y="499"/>
                  </a:lnTo>
                  <a:lnTo>
                    <a:pt x="166" y="499"/>
                  </a:lnTo>
                  <a:lnTo>
                    <a:pt x="164" y="499"/>
                  </a:lnTo>
                  <a:lnTo>
                    <a:pt x="164" y="499"/>
                  </a:lnTo>
                  <a:lnTo>
                    <a:pt x="164" y="499"/>
                  </a:lnTo>
                  <a:lnTo>
                    <a:pt x="163" y="499"/>
                  </a:lnTo>
                  <a:lnTo>
                    <a:pt x="163" y="499"/>
                  </a:lnTo>
                  <a:lnTo>
                    <a:pt x="163" y="499"/>
                  </a:lnTo>
                  <a:lnTo>
                    <a:pt x="163" y="499"/>
                  </a:lnTo>
                  <a:lnTo>
                    <a:pt x="161" y="499"/>
                  </a:lnTo>
                  <a:lnTo>
                    <a:pt x="161" y="499"/>
                  </a:lnTo>
                  <a:lnTo>
                    <a:pt x="161" y="499"/>
                  </a:lnTo>
                  <a:lnTo>
                    <a:pt x="159" y="499"/>
                  </a:lnTo>
                  <a:lnTo>
                    <a:pt x="159" y="499"/>
                  </a:lnTo>
                  <a:lnTo>
                    <a:pt x="159" y="499"/>
                  </a:lnTo>
                  <a:lnTo>
                    <a:pt x="159" y="499"/>
                  </a:lnTo>
                  <a:lnTo>
                    <a:pt x="158" y="499"/>
                  </a:lnTo>
                  <a:lnTo>
                    <a:pt x="158" y="499"/>
                  </a:lnTo>
                  <a:lnTo>
                    <a:pt x="158" y="499"/>
                  </a:lnTo>
                  <a:lnTo>
                    <a:pt x="156" y="499"/>
                  </a:lnTo>
                  <a:lnTo>
                    <a:pt x="156" y="499"/>
                  </a:lnTo>
                  <a:lnTo>
                    <a:pt x="156" y="499"/>
                  </a:lnTo>
                  <a:lnTo>
                    <a:pt x="155" y="499"/>
                  </a:lnTo>
                  <a:lnTo>
                    <a:pt x="155" y="499"/>
                  </a:lnTo>
                  <a:lnTo>
                    <a:pt x="155" y="499"/>
                  </a:lnTo>
                  <a:lnTo>
                    <a:pt x="155" y="499"/>
                  </a:lnTo>
                  <a:lnTo>
                    <a:pt x="153" y="499"/>
                  </a:lnTo>
                  <a:lnTo>
                    <a:pt x="153" y="499"/>
                  </a:lnTo>
                  <a:lnTo>
                    <a:pt x="153" y="499"/>
                  </a:lnTo>
                  <a:lnTo>
                    <a:pt x="151" y="499"/>
                  </a:lnTo>
                  <a:lnTo>
                    <a:pt x="151" y="499"/>
                  </a:lnTo>
                  <a:lnTo>
                    <a:pt x="151" y="499"/>
                  </a:lnTo>
                  <a:lnTo>
                    <a:pt x="151" y="499"/>
                  </a:lnTo>
                  <a:lnTo>
                    <a:pt x="150" y="499"/>
                  </a:lnTo>
                  <a:lnTo>
                    <a:pt x="150" y="499"/>
                  </a:lnTo>
                  <a:lnTo>
                    <a:pt x="150" y="499"/>
                  </a:lnTo>
                  <a:lnTo>
                    <a:pt x="148" y="499"/>
                  </a:lnTo>
                  <a:lnTo>
                    <a:pt x="148" y="499"/>
                  </a:lnTo>
                  <a:lnTo>
                    <a:pt x="148" y="499"/>
                  </a:lnTo>
                  <a:lnTo>
                    <a:pt x="146" y="499"/>
                  </a:lnTo>
                  <a:lnTo>
                    <a:pt x="146" y="499"/>
                  </a:lnTo>
                  <a:lnTo>
                    <a:pt x="146" y="499"/>
                  </a:lnTo>
                  <a:lnTo>
                    <a:pt x="146" y="499"/>
                  </a:lnTo>
                  <a:lnTo>
                    <a:pt x="145" y="499"/>
                  </a:lnTo>
                  <a:lnTo>
                    <a:pt x="145" y="499"/>
                  </a:lnTo>
                  <a:lnTo>
                    <a:pt x="145" y="499"/>
                  </a:lnTo>
                  <a:lnTo>
                    <a:pt x="143" y="499"/>
                  </a:lnTo>
                  <a:lnTo>
                    <a:pt x="143" y="499"/>
                  </a:lnTo>
                  <a:lnTo>
                    <a:pt x="143" y="499"/>
                  </a:lnTo>
                  <a:lnTo>
                    <a:pt x="143" y="499"/>
                  </a:lnTo>
                  <a:lnTo>
                    <a:pt x="142" y="499"/>
                  </a:lnTo>
                  <a:lnTo>
                    <a:pt x="142" y="499"/>
                  </a:lnTo>
                  <a:lnTo>
                    <a:pt x="142" y="499"/>
                  </a:lnTo>
                  <a:lnTo>
                    <a:pt x="140" y="499"/>
                  </a:lnTo>
                  <a:lnTo>
                    <a:pt x="140" y="499"/>
                  </a:lnTo>
                  <a:lnTo>
                    <a:pt x="140" y="499"/>
                  </a:lnTo>
                  <a:lnTo>
                    <a:pt x="140" y="499"/>
                  </a:lnTo>
                  <a:lnTo>
                    <a:pt x="138" y="499"/>
                  </a:lnTo>
                  <a:lnTo>
                    <a:pt x="138" y="499"/>
                  </a:lnTo>
                  <a:lnTo>
                    <a:pt x="138" y="499"/>
                  </a:lnTo>
                  <a:lnTo>
                    <a:pt x="137" y="499"/>
                  </a:lnTo>
                  <a:lnTo>
                    <a:pt x="137" y="499"/>
                  </a:lnTo>
                  <a:lnTo>
                    <a:pt x="137" y="499"/>
                  </a:lnTo>
                  <a:lnTo>
                    <a:pt x="135" y="499"/>
                  </a:lnTo>
                  <a:lnTo>
                    <a:pt x="135" y="499"/>
                  </a:lnTo>
                  <a:lnTo>
                    <a:pt x="135" y="499"/>
                  </a:lnTo>
                  <a:lnTo>
                    <a:pt x="135" y="499"/>
                  </a:lnTo>
                  <a:lnTo>
                    <a:pt x="133" y="499"/>
                  </a:lnTo>
                  <a:lnTo>
                    <a:pt x="133" y="499"/>
                  </a:lnTo>
                  <a:lnTo>
                    <a:pt x="133" y="499"/>
                  </a:lnTo>
                  <a:lnTo>
                    <a:pt x="132" y="499"/>
                  </a:lnTo>
                  <a:lnTo>
                    <a:pt x="132" y="499"/>
                  </a:lnTo>
                  <a:lnTo>
                    <a:pt x="132" y="499"/>
                  </a:lnTo>
                  <a:lnTo>
                    <a:pt x="132" y="499"/>
                  </a:lnTo>
                  <a:lnTo>
                    <a:pt x="130" y="499"/>
                  </a:lnTo>
                  <a:lnTo>
                    <a:pt x="130" y="499"/>
                  </a:lnTo>
                  <a:lnTo>
                    <a:pt x="130" y="499"/>
                  </a:lnTo>
                  <a:lnTo>
                    <a:pt x="129" y="499"/>
                  </a:lnTo>
                  <a:lnTo>
                    <a:pt x="129" y="499"/>
                  </a:lnTo>
                  <a:lnTo>
                    <a:pt x="129" y="499"/>
                  </a:lnTo>
                  <a:lnTo>
                    <a:pt x="129" y="499"/>
                  </a:lnTo>
                  <a:lnTo>
                    <a:pt x="127" y="499"/>
                  </a:lnTo>
                  <a:lnTo>
                    <a:pt x="127" y="499"/>
                  </a:lnTo>
                  <a:lnTo>
                    <a:pt x="127" y="499"/>
                  </a:lnTo>
                  <a:lnTo>
                    <a:pt x="125" y="499"/>
                  </a:lnTo>
                  <a:lnTo>
                    <a:pt x="125" y="499"/>
                  </a:lnTo>
                  <a:lnTo>
                    <a:pt x="125" y="499"/>
                  </a:lnTo>
                  <a:lnTo>
                    <a:pt x="124" y="499"/>
                  </a:lnTo>
                  <a:lnTo>
                    <a:pt x="124" y="499"/>
                  </a:lnTo>
                  <a:lnTo>
                    <a:pt x="124" y="499"/>
                  </a:lnTo>
                  <a:lnTo>
                    <a:pt x="124" y="499"/>
                  </a:lnTo>
                  <a:lnTo>
                    <a:pt x="122" y="499"/>
                  </a:lnTo>
                  <a:lnTo>
                    <a:pt x="122" y="499"/>
                  </a:lnTo>
                  <a:lnTo>
                    <a:pt x="122" y="499"/>
                  </a:lnTo>
                  <a:lnTo>
                    <a:pt x="120" y="499"/>
                  </a:lnTo>
                  <a:lnTo>
                    <a:pt x="120" y="499"/>
                  </a:lnTo>
                  <a:lnTo>
                    <a:pt x="120" y="499"/>
                  </a:lnTo>
                  <a:lnTo>
                    <a:pt x="120" y="499"/>
                  </a:lnTo>
                  <a:lnTo>
                    <a:pt x="119" y="499"/>
                  </a:lnTo>
                  <a:lnTo>
                    <a:pt x="119" y="499"/>
                  </a:lnTo>
                  <a:lnTo>
                    <a:pt x="119" y="499"/>
                  </a:lnTo>
                  <a:lnTo>
                    <a:pt x="117" y="499"/>
                  </a:lnTo>
                  <a:lnTo>
                    <a:pt x="117" y="499"/>
                  </a:lnTo>
                  <a:lnTo>
                    <a:pt x="117" y="499"/>
                  </a:lnTo>
                  <a:lnTo>
                    <a:pt x="117" y="499"/>
                  </a:lnTo>
                  <a:lnTo>
                    <a:pt x="116" y="499"/>
                  </a:lnTo>
                  <a:lnTo>
                    <a:pt x="116" y="499"/>
                  </a:lnTo>
                  <a:lnTo>
                    <a:pt x="116" y="499"/>
                  </a:lnTo>
                  <a:lnTo>
                    <a:pt x="114" y="499"/>
                  </a:lnTo>
                  <a:lnTo>
                    <a:pt x="114" y="499"/>
                  </a:lnTo>
                  <a:lnTo>
                    <a:pt x="114" y="499"/>
                  </a:lnTo>
                  <a:lnTo>
                    <a:pt x="112" y="499"/>
                  </a:lnTo>
                  <a:lnTo>
                    <a:pt x="112" y="499"/>
                  </a:lnTo>
                  <a:lnTo>
                    <a:pt x="112" y="499"/>
                  </a:lnTo>
                  <a:lnTo>
                    <a:pt x="112" y="499"/>
                  </a:lnTo>
                  <a:lnTo>
                    <a:pt x="111" y="499"/>
                  </a:lnTo>
                  <a:lnTo>
                    <a:pt x="111" y="499"/>
                  </a:lnTo>
                  <a:lnTo>
                    <a:pt x="111" y="499"/>
                  </a:lnTo>
                  <a:lnTo>
                    <a:pt x="109" y="499"/>
                  </a:lnTo>
                  <a:lnTo>
                    <a:pt x="109" y="499"/>
                  </a:lnTo>
                  <a:lnTo>
                    <a:pt x="109" y="499"/>
                  </a:lnTo>
                  <a:lnTo>
                    <a:pt x="109" y="499"/>
                  </a:lnTo>
                  <a:lnTo>
                    <a:pt x="107" y="499"/>
                  </a:lnTo>
                  <a:lnTo>
                    <a:pt x="107" y="499"/>
                  </a:lnTo>
                  <a:lnTo>
                    <a:pt x="107" y="499"/>
                  </a:lnTo>
                  <a:lnTo>
                    <a:pt x="106" y="499"/>
                  </a:lnTo>
                  <a:lnTo>
                    <a:pt x="106" y="499"/>
                  </a:lnTo>
                  <a:lnTo>
                    <a:pt x="106" y="499"/>
                  </a:lnTo>
                  <a:lnTo>
                    <a:pt x="104" y="499"/>
                  </a:lnTo>
                  <a:lnTo>
                    <a:pt x="104" y="499"/>
                  </a:lnTo>
                  <a:lnTo>
                    <a:pt x="104" y="499"/>
                  </a:lnTo>
                  <a:lnTo>
                    <a:pt x="104" y="499"/>
                  </a:lnTo>
                  <a:lnTo>
                    <a:pt x="102" y="499"/>
                  </a:lnTo>
                  <a:lnTo>
                    <a:pt x="102" y="499"/>
                  </a:lnTo>
                  <a:lnTo>
                    <a:pt x="102" y="499"/>
                  </a:lnTo>
                  <a:lnTo>
                    <a:pt x="101" y="499"/>
                  </a:lnTo>
                  <a:lnTo>
                    <a:pt x="101" y="499"/>
                  </a:lnTo>
                  <a:lnTo>
                    <a:pt x="101" y="499"/>
                  </a:lnTo>
                  <a:lnTo>
                    <a:pt x="101" y="499"/>
                  </a:lnTo>
                  <a:lnTo>
                    <a:pt x="99" y="499"/>
                  </a:lnTo>
                  <a:lnTo>
                    <a:pt x="99" y="499"/>
                  </a:lnTo>
                  <a:lnTo>
                    <a:pt x="99" y="499"/>
                  </a:lnTo>
                  <a:lnTo>
                    <a:pt x="98" y="499"/>
                  </a:lnTo>
                  <a:lnTo>
                    <a:pt x="98" y="499"/>
                  </a:lnTo>
                  <a:lnTo>
                    <a:pt x="98" y="499"/>
                  </a:lnTo>
                  <a:lnTo>
                    <a:pt x="98" y="499"/>
                  </a:lnTo>
                  <a:lnTo>
                    <a:pt x="96" y="499"/>
                  </a:lnTo>
                  <a:lnTo>
                    <a:pt x="96" y="499"/>
                  </a:lnTo>
                  <a:lnTo>
                    <a:pt x="96" y="499"/>
                  </a:lnTo>
                  <a:lnTo>
                    <a:pt x="94" y="499"/>
                  </a:lnTo>
                  <a:lnTo>
                    <a:pt x="94" y="499"/>
                  </a:lnTo>
                  <a:lnTo>
                    <a:pt x="94" y="499"/>
                  </a:lnTo>
                  <a:lnTo>
                    <a:pt x="93" y="499"/>
                  </a:lnTo>
                  <a:lnTo>
                    <a:pt x="93" y="499"/>
                  </a:lnTo>
                  <a:lnTo>
                    <a:pt x="93" y="499"/>
                  </a:lnTo>
                  <a:lnTo>
                    <a:pt x="93" y="499"/>
                  </a:lnTo>
                  <a:lnTo>
                    <a:pt x="91" y="499"/>
                  </a:lnTo>
                  <a:lnTo>
                    <a:pt x="91" y="499"/>
                  </a:lnTo>
                  <a:lnTo>
                    <a:pt x="91" y="499"/>
                  </a:lnTo>
                  <a:lnTo>
                    <a:pt x="89" y="499"/>
                  </a:lnTo>
                  <a:lnTo>
                    <a:pt x="89" y="499"/>
                  </a:lnTo>
                  <a:lnTo>
                    <a:pt x="89" y="499"/>
                  </a:lnTo>
                  <a:lnTo>
                    <a:pt x="89" y="499"/>
                  </a:lnTo>
                  <a:lnTo>
                    <a:pt x="88" y="499"/>
                  </a:lnTo>
                  <a:lnTo>
                    <a:pt x="88" y="499"/>
                  </a:lnTo>
                  <a:lnTo>
                    <a:pt x="88" y="499"/>
                  </a:lnTo>
                  <a:lnTo>
                    <a:pt x="86" y="499"/>
                  </a:lnTo>
                  <a:lnTo>
                    <a:pt x="86" y="499"/>
                  </a:lnTo>
                  <a:lnTo>
                    <a:pt x="86" y="499"/>
                  </a:lnTo>
                  <a:lnTo>
                    <a:pt x="86" y="499"/>
                  </a:lnTo>
                  <a:lnTo>
                    <a:pt x="85" y="499"/>
                  </a:lnTo>
                  <a:lnTo>
                    <a:pt x="85" y="499"/>
                  </a:lnTo>
                  <a:lnTo>
                    <a:pt x="85" y="499"/>
                  </a:lnTo>
                  <a:lnTo>
                    <a:pt x="83" y="499"/>
                  </a:lnTo>
                  <a:lnTo>
                    <a:pt x="83" y="499"/>
                  </a:lnTo>
                  <a:lnTo>
                    <a:pt x="83" y="499"/>
                  </a:lnTo>
                  <a:lnTo>
                    <a:pt x="81" y="499"/>
                  </a:lnTo>
                  <a:lnTo>
                    <a:pt x="81" y="499"/>
                  </a:lnTo>
                  <a:lnTo>
                    <a:pt x="81" y="499"/>
                  </a:lnTo>
                  <a:lnTo>
                    <a:pt x="81" y="499"/>
                  </a:lnTo>
                  <a:lnTo>
                    <a:pt x="80" y="499"/>
                  </a:lnTo>
                  <a:lnTo>
                    <a:pt x="80" y="499"/>
                  </a:lnTo>
                  <a:lnTo>
                    <a:pt x="80" y="499"/>
                  </a:lnTo>
                  <a:lnTo>
                    <a:pt x="78" y="499"/>
                  </a:lnTo>
                  <a:lnTo>
                    <a:pt x="78" y="499"/>
                  </a:lnTo>
                  <a:lnTo>
                    <a:pt x="78" y="499"/>
                  </a:lnTo>
                  <a:lnTo>
                    <a:pt x="78" y="499"/>
                  </a:lnTo>
                  <a:lnTo>
                    <a:pt x="76" y="499"/>
                  </a:lnTo>
                  <a:lnTo>
                    <a:pt x="76" y="499"/>
                  </a:lnTo>
                  <a:lnTo>
                    <a:pt x="76" y="499"/>
                  </a:lnTo>
                  <a:lnTo>
                    <a:pt x="75" y="499"/>
                  </a:lnTo>
                  <a:lnTo>
                    <a:pt x="75" y="499"/>
                  </a:lnTo>
                  <a:lnTo>
                    <a:pt x="75" y="499"/>
                  </a:lnTo>
                  <a:lnTo>
                    <a:pt x="73" y="499"/>
                  </a:lnTo>
                  <a:lnTo>
                    <a:pt x="73" y="499"/>
                  </a:lnTo>
                  <a:lnTo>
                    <a:pt x="73" y="499"/>
                  </a:lnTo>
                  <a:lnTo>
                    <a:pt x="73" y="499"/>
                  </a:lnTo>
                  <a:lnTo>
                    <a:pt x="72" y="499"/>
                  </a:lnTo>
                  <a:lnTo>
                    <a:pt x="72" y="499"/>
                  </a:lnTo>
                  <a:lnTo>
                    <a:pt x="72" y="499"/>
                  </a:lnTo>
                  <a:lnTo>
                    <a:pt x="70" y="499"/>
                  </a:lnTo>
                  <a:lnTo>
                    <a:pt x="70" y="499"/>
                  </a:lnTo>
                  <a:lnTo>
                    <a:pt x="70" y="499"/>
                  </a:lnTo>
                  <a:lnTo>
                    <a:pt x="70" y="499"/>
                  </a:lnTo>
                  <a:lnTo>
                    <a:pt x="68" y="499"/>
                  </a:lnTo>
                  <a:lnTo>
                    <a:pt x="68" y="499"/>
                  </a:lnTo>
                  <a:lnTo>
                    <a:pt x="68" y="499"/>
                  </a:lnTo>
                  <a:lnTo>
                    <a:pt x="67" y="499"/>
                  </a:lnTo>
                  <a:lnTo>
                    <a:pt x="67" y="499"/>
                  </a:lnTo>
                  <a:lnTo>
                    <a:pt x="67" y="499"/>
                  </a:lnTo>
                  <a:lnTo>
                    <a:pt x="67" y="499"/>
                  </a:lnTo>
                  <a:lnTo>
                    <a:pt x="65" y="499"/>
                  </a:lnTo>
                  <a:lnTo>
                    <a:pt x="65" y="499"/>
                  </a:lnTo>
                  <a:lnTo>
                    <a:pt x="65" y="499"/>
                  </a:lnTo>
                  <a:lnTo>
                    <a:pt x="63" y="499"/>
                  </a:lnTo>
                  <a:lnTo>
                    <a:pt x="63" y="499"/>
                  </a:lnTo>
                  <a:lnTo>
                    <a:pt x="63" y="499"/>
                  </a:lnTo>
                  <a:lnTo>
                    <a:pt x="62" y="499"/>
                  </a:lnTo>
                  <a:lnTo>
                    <a:pt x="62" y="499"/>
                  </a:lnTo>
                  <a:lnTo>
                    <a:pt x="62" y="499"/>
                  </a:lnTo>
                  <a:lnTo>
                    <a:pt x="62" y="499"/>
                  </a:lnTo>
                  <a:lnTo>
                    <a:pt x="60" y="499"/>
                  </a:lnTo>
                  <a:lnTo>
                    <a:pt x="60" y="499"/>
                  </a:lnTo>
                  <a:lnTo>
                    <a:pt x="60" y="499"/>
                  </a:lnTo>
                  <a:lnTo>
                    <a:pt x="59" y="499"/>
                  </a:lnTo>
                  <a:lnTo>
                    <a:pt x="59" y="499"/>
                  </a:lnTo>
                  <a:lnTo>
                    <a:pt x="59" y="499"/>
                  </a:lnTo>
                  <a:lnTo>
                    <a:pt x="59" y="499"/>
                  </a:lnTo>
                  <a:lnTo>
                    <a:pt x="57" y="499"/>
                  </a:lnTo>
                  <a:lnTo>
                    <a:pt x="57" y="499"/>
                  </a:lnTo>
                  <a:lnTo>
                    <a:pt x="57" y="499"/>
                  </a:lnTo>
                  <a:lnTo>
                    <a:pt x="55" y="499"/>
                  </a:lnTo>
                  <a:lnTo>
                    <a:pt x="55" y="499"/>
                  </a:lnTo>
                  <a:lnTo>
                    <a:pt x="55" y="499"/>
                  </a:lnTo>
                  <a:lnTo>
                    <a:pt x="55" y="499"/>
                  </a:lnTo>
                  <a:lnTo>
                    <a:pt x="54" y="499"/>
                  </a:lnTo>
                  <a:lnTo>
                    <a:pt x="54" y="499"/>
                  </a:lnTo>
                  <a:lnTo>
                    <a:pt x="54" y="499"/>
                  </a:lnTo>
                  <a:lnTo>
                    <a:pt x="52" y="499"/>
                  </a:lnTo>
                  <a:lnTo>
                    <a:pt x="52" y="499"/>
                  </a:lnTo>
                  <a:lnTo>
                    <a:pt x="52" y="499"/>
                  </a:lnTo>
                  <a:lnTo>
                    <a:pt x="50" y="499"/>
                  </a:lnTo>
                  <a:lnTo>
                    <a:pt x="50" y="499"/>
                  </a:lnTo>
                  <a:lnTo>
                    <a:pt x="50" y="499"/>
                  </a:lnTo>
                  <a:lnTo>
                    <a:pt x="50" y="499"/>
                  </a:lnTo>
                  <a:lnTo>
                    <a:pt x="49" y="499"/>
                  </a:lnTo>
                  <a:lnTo>
                    <a:pt x="49" y="499"/>
                  </a:lnTo>
                  <a:lnTo>
                    <a:pt x="49" y="499"/>
                  </a:lnTo>
                  <a:lnTo>
                    <a:pt x="47" y="499"/>
                  </a:lnTo>
                  <a:lnTo>
                    <a:pt x="47" y="499"/>
                  </a:lnTo>
                  <a:lnTo>
                    <a:pt x="47" y="499"/>
                  </a:lnTo>
                  <a:lnTo>
                    <a:pt x="47" y="499"/>
                  </a:lnTo>
                  <a:lnTo>
                    <a:pt x="46" y="499"/>
                  </a:lnTo>
                  <a:lnTo>
                    <a:pt x="46" y="499"/>
                  </a:lnTo>
                  <a:lnTo>
                    <a:pt x="46" y="499"/>
                  </a:lnTo>
                  <a:lnTo>
                    <a:pt x="44" y="499"/>
                  </a:lnTo>
                  <a:lnTo>
                    <a:pt x="44" y="499"/>
                  </a:lnTo>
                  <a:lnTo>
                    <a:pt x="44" y="499"/>
                  </a:lnTo>
                  <a:lnTo>
                    <a:pt x="42" y="499"/>
                  </a:lnTo>
                  <a:lnTo>
                    <a:pt x="42" y="499"/>
                  </a:lnTo>
                  <a:lnTo>
                    <a:pt x="42" y="499"/>
                  </a:lnTo>
                  <a:lnTo>
                    <a:pt x="42" y="499"/>
                  </a:lnTo>
                  <a:lnTo>
                    <a:pt x="41" y="499"/>
                  </a:lnTo>
                  <a:lnTo>
                    <a:pt x="41" y="499"/>
                  </a:lnTo>
                  <a:lnTo>
                    <a:pt x="41" y="499"/>
                  </a:lnTo>
                  <a:lnTo>
                    <a:pt x="39" y="499"/>
                  </a:lnTo>
                  <a:lnTo>
                    <a:pt x="39" y="499"/>
                  </a:lnTo>
                  <a:lnTo>
                    <a:pt x="39" y="499"/>
                  </a:lnTo>
                  <a:lnTo>
                    <a:pt x="39" y="499"/>
                  </a:lnTo>
                  <a:lnTo>
                    <a:pt x="37" y="499"/>
                  </a:lnTo>
                  <a:lnTo>
                    <a:pt x="37" y="499"/>
                  </a:lnTo>
                  <a:lnTo>
                    <a:pt x="37" y="499"/>
                  </a:lnTo>
                  <a:lnTo>
                    <a:pt x="36" y="499"/>
                  </a:lnTo>
                  <a:lnTo>
                    <a:pt x="36" y="499"/>
                  </a:lnTo>
                  <a:lnTo>
                    <a:pt x="36" y="499"/>
                  </a:lnTo>
                  <a:lnTo>
                    <a:pt x="36" y="499"/>
                  </a:lnTo>
                  <a:lnTo>
                    <a:pt x="34" y="499"/>
                  </a:lnTo>
                  <a:lnTo>
                    <a:pt x="34" y="499"/>
                  </a:lnTo>
                  <a:lnTo>
                    <a:pt x="34" y="499"/>
                  </a:lnTo>
                  <a:lnTo>
                    <a:pt x="33" y="499"/>
                  </a:lnTo>
                  <a:lnTo>
                    <a:pt x="33" y="499"/>
                  </a:lnTo>
                  <a:lnTo>
                    <a:pt x="33" y="499"/>
                  </a:lnTo>
                  <a:lnTo>
                    <a:pt x="31" y="499"/>
                  </a:lnTo>
                  <a:lnTo>
                    <a:pt x="31" y="499"/>
                  </a:lnTo>
                  <a:lnTo>
                    <a:pt x="31" y="499"/>
                  </a:lnTo>
                  <a:lnTo>
                    <a:pt x="31" y="499"/>
                  </a:lnTo>
                  <a:lnTo>
                    <a:pt x="29" y="499"/>
                  </a:lnTo>
                  <a:lnTo>
                    <a:pt x="29" y="499"/>
                  </a:lnTo>
                  <a:lnTo>
                    <a:pt x="29" y="499"/>
                  </a:lnTo>
                  <a:lnTo>
                    <a:pt x="28" y="499"/>
                  </a:lnTo>
                  <a:lnTo>
                    <a:pt x="28" y="499"/>
                  </a:lnTo>
                  <a:lnTo>
                    <a:pt x="28" y="499"/>
                  </a:lnTo>
                  <a:lnTo>
                    <a:pt x="28" y="499"/>
                  </a:lnTo>
                  <a:lnTo>
                    <a:pt x="26" y="499"/>
                  </a:lnTo>
                  <a:lnTo>
                    <a:pt x="26" y="499"/>
                  </a:lnTo>
                  <a:lnTo>
                    <a:pt x="26" y="499"/>
                  </a:lnTo>
                  <a:lnTo>
                    <a:pt x="24" y="499"/>
                  </a:lnTo>
                  <a:lnTo>
                    <a:pt x="24" y="499"/>
                  </a:lnTo>
                  <a:lnTo>
                    <a:pt x="24" y="499"/>
                  </a:lnTo>
                  <a:lnTo>
                    <a:pt x="24" y="499"/>
                  </a:lnTo>
                  <a:lnTo>
                    <a:pt x="23" y="499"/>
                  </a:lnTo>
                  <a:lnTo>
                    <a:pt x="23" y="499"/>
                  </a:lnTo>
                  <a:lnTo>
                    <a:pt x="23" y="499"/>
                  </a:lnTo>
                  <a:lnTo>
                    <a:pt x="21" y="499"/>
                  </a:lnTo>
                  <a:lnTo>
                    <a:pt x="21" y="499"/>
                  </a:lnTo>
                  <a:lnTo>
                    <a:pt x="21" y="499"/>
                  </a:lnTo>
                  <a:lnTo>
                    <a:pt x="19" y="499"/>
                  </a:lnTo>
                  <a:lnTo>
                    <a:pt x="19" y="499"/>
                  </a:lnTo>
                  <a:lnTo>
                    <a:pt x="19" y="499"/>
                  </a:lnTo>
                  <a:lnTo>
                    <a:pt x="19" y="499"/>
                  </a:lnTo>
                  <a:lnTo>
                    <a:pt x="18" y="499"/>
                  </a:lnTo>
                  <a:lnTo>
                    <a:pt x="18" y="499"/>
                  </a:lnTo>
                  <a:lnTo>
                    <a:pt x="18" y="499"/>
                  </a:lnTo>
                  <a:lnTo>
                    <a:pt x="16" y="499"/>
                  </a:lnTo>
                  <a:lnTo>
                    <a:pt x="16" y="499"/>
                  </a:lnTo>
                  <a:lnTo>
                    <a:pt x="16" y="499"/>
                  </a:lnTo>
                  <a:lnTo>
                    <a:pt x="16" y="499"/>
                  </a:lnTo>
                  <a:lnTo>
                    <a:pt x="15" y="499"/>
                  </a:lnTo>
                  <a:lnTo>
                    <a:pt x="15" y="499"/>
                  </a:lnTo>
                  <a:lnTo>
                    <a:pt x="15" y="499"/>
                  </a:lnTo>
                  <a:lnTo>
                    <a:pt x="13" y="499"/>
                  </a:lnTo>
                  <a:lnTo>
                    <a:pt x="13" y="499"/>
                  </a:lnTo>
                  <a:lnTo>
                    <a:pt x="13" y="499"/>
                  </a:lnTo>
                  <a:lnTo>
                    <a:pt x="11" y="499"/>
                  </a:lnTo>
                  <a:lnTo>
                    <a:pt x="11" y="499"/>
                  </a:lnTo>
                  <a:lnTo>
                    <a:pt x="11" y="499"/>
                  </a:lnTo>
                  <a:lnTo>
                    <a:pt x="11" y="499"/>
                  </a:lnTo>
                  <a:lnTo>
                    <a:pt x="10" y="499"/>
                  </a:lnTo>
                  <a:lnTo>
                    <a:pt x="10" y="499"/>
                  </a:lnTo>
                  <a:lnTo>
                    <a:pt x="10" y="499"/>
                  </a:lnTo>
                  <a:lnTo>
                    <a:pt x="8" y="499"/>
                  </a:lnTo>
                  <a:lnTo>
                    <a:pt x="8" y="499"/>
                  </a:lnTo>
                  <a:lnTo>
                    <a:pt x="8" y="499"/>
                  </a:lnTo>
                  <a:lnTo>
                    <a:pt x="8" y="499"/>
                  </a:lnTo>
                  <a:lnTo>
                    <a:pt x="6" y="499"/>
                  </a:lnTo>
                  <a:lnTo>
                    <a:pt x="6" y="499"/>
                  </a:lnTo>
                  <a:lnTo>
                    <a:pt x="6" y="499"/>
                  </a:lnTo>
                  <a:lnTo>
                    <a:pt x="5" y="499"/>
                  </a:lnTo>
                  <a:lnTo>
                    <a:pt x="5" y="499"/>
                  </a:lnTo>
                  <a:lnTo>
                    <a:pt x="5" y="499"/>
                  </a:lnTo>
                  <a:lnTo>
                    <a:pt x="5" y="499"/>
                  </a:lnTo>
                  <a:lnTo>
                    <a:pt x="3" y="499"/>
                  </a:lnTo>
                  <a:lnTo>
                    <a:pt x="3" y="499"/>
                  </a:lnTo>
                  <a:lnTo>
                    <a:pt x="3" y="499"/>
                  </a:lnTo>
                  <a:lnTo>
                    <a:pt x="2" y="499"/>
                  </a:lnTo>
                  <a:lnTo>
                    <a:pt x="2" y="499"/>
                  </a:lnTo>
                  <a:lnTo>
                    <a:pt x="2" y="499"/>
                  </a:lnTo>
                  <a:lnTo>
                    <a:pt x="0" y="499"/>
                  </a:lnTo>
                  <a:lnTo>
                    <a:pt x="0" y="499"/>
                  </a:lnTo>
                  <a:lnTo>
                    <a:pt x="0" y="499"/>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15" name=""/>
            <p:cNvSpPr/>
            <p:nvPr/>
          </p:nvSpPr>
          <p:spPr>
            <a:xfrm>
              <a:off x="4006800" y="6138720"/>
              <a:ext cx="189000" cy="9720"/>
            </a:xfrm>
            <a:custGeom>
              <a:avLst/>
              <a:gdLst/>
              <a:ahLst/>
              <a:rect l="l" t="t" r="r" b="b"/>
              <a:pathLst>
                <a:path w="238" h="12">
                  <a:moveTo>
                    <a:pt x="0" y="12"/>
                  </a:moveTo>
                  <a:lnTo>
                    <a:pt x="0" y="12"/>
                  </a:lnTo>
                  <a:lnTo>
                    <a:pt x="0" y="12"/>
                  </a:lnTo>
                  <a:lnTo>
                    <a:pt x="2" y="12"/>
                  </a:lnTo>
                  <a:lnTo>
                    <a:pt x="2" y="12"/>
                  </a:lnTo>
                  <a:lnTo>
                    <a:pt x="2" y="12"/>
                  </a:lnTo>
                  <a:lnTo>
                    <a:pt x="3" y="12"/>
                  </a:lnTo>
                  <a:lnTo>
                    <a:pt x="3" y="12"/>
                  </a:lnTo>
                  <a:lnTo>
                    <a:pt x="3" y="12"/>
                  </a:lnTo>
                  <a:lnTo>
                    <a:pt x="5" y="12"/>
                  </a:lnTo>
                  <a:lnTo>
                    <a:pt x="5" y="12"/>
                  </a:lnTo>
                  <a:lnTo>
                    <a:pt x="5" y="12"/>
                  </a:lnTo>
                  <a:lnTo>
                    <a:pt x="5" y="12"/>
                  </a:lnTo>
                  <a:lnTo>
                    <a:pt x="6" y="12"/>
                  </a:lnTo>
                  <a:lnTo>
                    <a:pt x="6" y="12"/>
                  </a:lnTo>
                  <a:lnTo>
                    <a:pt x="6" y="12"/>
                  </a:lnTo>
                  <a:lnTo>
                    <a:pt x="8" y="12"/>
                  </a:lnTo>
                  <a:lnTo>
                    <a:pt x="8" y="12"/>
                  </a:lnTo>
                  <a:lnTo>
                    <a:pt x="8" y="12"/>
                  </a:lnTo>
                  <a:lnTo>
                    <a:pt x="8" y="12"/>
                  </a:lnTo>
                  <a:lnTo>
                    <a:pt x="10" y="12"/>
                  </a:lnTo>
                  <a:lnTo>
                    <a:pt x="10" y="12"/>
                  </a:lnTo>
                  <a:lnTo>
                    <a:pt x="10" y="12"/>
                  </a:lnTo>
                  <a:lnTo>
                    <a:pt x="11" y="12"/>
                  </a:lnTo>
                  <a:lnTo>
                    <a:pt x="11" y="12"/>
                  </a:lnTo>
                  <a:lnTo>
                    <a:pt x="11" y="12"/>
                  </a:lnTo>
                  <a:lnTo>
                    <a:pt x="11" y="12"/>
                  </a:lnTo>
                  <a:lnTo>
                    <a:pt x="13" y="12"/>
                  </a:lnTo>
                  <a:lnTo>
                    <a:pt x="13" y="12"/>
                  </a:lnTo>
                  <a:lnTo>
                    <a:pt x="13" y="12"/>
                  </a:lnTo>
                  <a:lnTo>
                    <a:pt x="15" y="12"/>
                  </a:lnTo>
                  <a:lnTo>
                    <a:pt x="15" y="12"/>
                  </a:lnTo>
                  <a:lnTo>
                    <a:pt x="15" y="12"/>
                  </a:lnTo>
                  <a:lnTo>
                    <a:pt x="16" y="12"/>
                  </a:lnTo>
                  <a:lnTo>
                    <a:pt x="16" y="12"/>
                  </a:lnTo>
                  <a:lnTo>
                    <a:pt x="16" y="12"/>
                  </a:lnTo>
                  <a:lnTo>
                    <a:pt x="16" y="12"/>
                  </a:lnTo>
                  <a:lnTo>
                    <a:pt x="18" y="12"/>
                  </a:lnTo>
                  <a:lnTo>
                    <a:pt x="18" y="12"/>
                  </a:lnTo>
                  <a:lnTo>
                    <a:pt x="18" y="12"/>
                  </a:lnTo>
                  <a:lnTo>
                    <a:pt x="19" y="12"/>
                  </a:lnTo>
                  <a:lnTo>
                    <a:pt x="19" y="12"/>
                  </a:lnTo>
                  <a:lnTo>
                    <a:pt x="19" y="12"/>
                  </a:lnTo>
                  <a:lnTo>
                    <a:pt x="19" y="12"/>
                  </a:lnTo>
                  <a:lnTo>
                    <a:pt x="21" y="12"/>
                  </a:lnTo>
                  <a:lnTo>
                    <a:pt x="21" y="12"/>
                  </a:lnTo>
                  <a:lnTo>
                    <a:pt x="21" y="12"/>
                  </a:lnTo>
                  <a:lnTo>
                    <a:pt x="23" y="12"/>
                  </a:lnTo>
                  <a:lnTo>
                    <a:pt x="23" y="12"/>
                  </a:lnTo>
                  <a:lnTo>
                    <a:pt x="23" y="12"/>
                  </a:lnTo>
                  <a:lnTo>
                    <a:pt x="24" y="12"/>
                  </a:lnTo>
                  <a:lnTo>
                    <a:pt x="24" y="12"/>
                  </a:lnTo>
                  <a:lnTo>
                    <a:pt x="24" y="12"/>
                  </a:lnTo>
                  <a:lnTo>
                    <a:pt x="24" y="12"/>
                  </a:lnTo>
                  <a:lnTo>
                    <a:pt x="26" y="12"/>
                  </a:lnTo>
                  <a:lnTo>
                    <a:pt x="26" y="12"/>
                  </a:lnTo>
                  <a:lnTo>
                    <a:pt x="26" y="12"/>
                  </a:lnTo>
                  <a:lnTo>
                    <a:pt x="28" y="12"/>
                  </a:lnTo>
                  <a:lnTo>
                    <a:pt x="28" y="12"/>
                  </a:lnTo>
                  <a:lnTo>
                    <a:pt x="28" y="12"/>
                  </a:lnTo>
                  <a:lnTo>
                    <a:pt x="28" y="12"/>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6" y="12"/>
                  </a:lnTo>
                  <a:lnTo>
                    <a:pt x="36" y="12"/>
                  </a:lnTo>
                  <a:lnTo>
                    <a:pt x="36" y="12"/>
                  </a:lnTo>
                  <a:lnTo>
                    <a:pt x="36" y="12"/>
                  </a:lnTo>
                  <a:lnTo>
                    <a:pt x="37" y="12"/>
                  </a:lnTo>
                  <a:lnTo>
                    <a:pt x="37" y="12"/>
                  </a:lnTo>
                  <a:lnTo>
                    <a:pt x="37" y="12"/>
                  </a:lnTo>
                  <a:lnTo>
                    <a:pt x="39"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7" y="12"/>
                  </a:lnTo>
                  <a:lnTo>
                    <a:pt x="47" y="12"/>
                  </a:lnTo>
                  <a:lnTo>
                    <a:pt x="47" y="12"/>
                  </a:lnTo>
                  <a:lnTo>
                    <a:pt x="47" y="12"/>
                  </a:lnTo>
                  <a:lnTo>
                    <a:pt x="49" y="12"/>
                  </a:lnTo>
                  <a:lnTo>
                    <a:pt x="49" y="12"/>
                  </a:lnTo>
                  <a:lnTo>
                    <a:pt x="49" y="12"/>
                  </a:lnTo>
                  <a:lnTo>
                    <a:pt x="50" y="12"/>
                  </a:lnTo>
                  <a:lnTo>
                    <a:pt x="50" y="12"/>
                  </a:lnTo>
                  <a:lnTo>
                    <a:pt x="50" y="12"/>
                  </a:lnTo>
                  <a:lnTo>
                    <a:pt x="50"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9" y="12"/>
                  </a:lnTo>
                  <a:lnTo>
                    <a:pt x="59" y="12"/>
                  </a:lnTo>
                  <a:lnTo>
                    <a:pt x="59" y="12"/>
                  </a:lnTo>
                  <a:lnTo>
                    <a:pt x="59" y="12"/>
                  </a:lnTo>
                  <a:lnTo>
                    <a:pt x="60" y="12"/>
                  </a:lnTo>
                  <a:lnTo>
                    <a:pt x="60" y="12"/>
                  </a:lnTo>
                  <a:lnTo>
                    <a:pt x="60" y="12"/>
                  </a:lnTo>
                  <a:lnTo>
                    <a:pt x="62" y="12"/>
                  </a:lnTo>
                  <a:lnTo>
                    <a:pt x="62" y="12"/>
                  </a:lnTo>
                  <a:lnTo>
                    <a:pt x="62" y="12"/>
                  </a:lnTo>
                  <a:lnTo>
                    <a:pt x="62" y="12"/>
                  </a:lnTo>
                  <a:lnTo>
                    <a:pt x="63" y="12"/>
                  </a:lnTo>
                  <a:lnTo>
                    <a:pt x="63" y="12"/>
                  </a:lnTo>
                  <a:lnTo>
                    <a:pt x="63" y="12"/>
                  </a:lnTo>
                  <a:lnTo>
                    <a:pt x="65" y="12"/>
                  </a:lnTo>
                  <a:lnTo>
                    <a:pt x="65" y="12"/>
                  </a:lnTo>
                  <a:lnTo>
                    <a:pt x="65" y="12"/>
                  </a:lnTo>
                  <a:lnTo>
                    <a:pt x="67" y="12"/>
                  </a:lnTo>
                  <a:lnTo>
                    <a:pt x="67" y="12"/>
                  </a:lnTo>
                  <a:lnTo>
                    <a:pt x="67" y="12"/>
                  </a:lnTo>
                  <a:lnTo>
                    <a:pt x="67" y="12"/>
                  </a:lnTo>
                  <a:lnTo>
                    <a:pt x="68" y="12"/>
                  </a:lnTo>
                  <a:lnTo>
                    <a:pt x="68" y="12"/>
                  </a:lnTo>
                  <a:lnTo>
                    <a:pt x="68" y="12"/>
                  </a:lnTo>
                  <a:lnTo>
                    <a:pt x="70" y="12"/>
                  </a:lnTo>
                  <a:lnTo>
                    <a:pt x="70" y="12"/>
                  </a:lnTo>
                  <a:lnTo>
                    <a:pt x="70" y="10"/>
                  </a:lnTo>
                  <a:lnTo>
                    <a:pt x="70" y="10"/>
                  </a:lnTo>
                  <a:lnTo>
                    <a:pt x="72" y="10"/>
                  </a:lnTo>
                  <a:lnTo>
                    <a:pt x="72" y="10"/>
                  </a:lnTo>
                  <a:lnTo>
                    <a:pt x="72" y="10"/>
                  </a:lnTo>
                  <a:lnTo>
                    <a:pt x="73" y="10"/>
                  </a:lnTo>
                  <a:lnTo>
                    <a:pt x="73" y="10"/>
                  </a:lnTo>
                  <a:lnTo>
                    <a:pt x="73" y="10"/>
                  </a:lnTo>
                  <a:lnTo>
                    <a:pt x="73"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6"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8" y="10"/>
                  </a:lnTo>
                  <a:lnTo>
                    <a:pt x="98" y="10"/>
                  </a:lnTo>
                  <a:lnTo>
                    <a:pt x="98" y="10"/>
                  </a:lnTo>
                  <a:lnTo>
                    <a:pt x="98" y="10"/>
                  </a:lnTo>
                  <a:lnTo>
                    <a:pt x="99" y="10"/>
                  </a:lnTo>
                  <a:lnTo>
                    <a:pt x="99" y="10"/>
                  </a:lnTo>
                  <a:lnTo>
                    <a:pt x="99" y="10"/>
                  </a:lnTo>
                  <a:lnTo>
                    <a:pt x="101" y="10"/>
                  </a:lnTo>
                  <a:lnTo>
                    <a:pt x="101" y="10"/>
                  </a:lnTo>
                  <a:lnTo>
                    <a:pt x="101" y="8"/>
                  </a:lnTo>
                  <a:lnTo>
                    <a:pt x="101" y="8"/>
                  </a:lnTo>
                  <a:lnTo>
                    <a:pt x="102" y="8"/>
                  </a:lnTo>
                  <a:lnTo>
                    <a:pt x="102" y="8"/>
                  </a:lnTo>
                  <a:lnTo>
                    <a:pt x="102" y="8"/>
                  </a:lnTo>
                  <a:lnTo>
                    <a:pt x="104" y="8"/>
                  </a:lnTo>
                  <a:lnTo>
                    <a:pt x="104" y="8"/>
                  </a:lnTo>
                  <a:lnTo>
                    <a:pt x="104" y="8"/>
                  </a:lnTo>
                  <a:lnTo>
                    <a:pt x="104" y="8"/>
                  </a:lnTo>
                  <a:lnTo>
                    <a:pt x="106" y="8"/>
                  </a:lnTo>
                  <a:lnTo>
                    <a:pt x="106" y="8"/>
                  </a:lnTo>
                  <a:lnTo>
                    <a:pt x="106" y="8"/>
                  </a:lnTo>
                  <a:lnTo>
                    <a:pt x="107" y="8"/>
                  </a:lnTo>
                  <a:lnTo>
                    <a:pt x="107" y="8"/>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6" y="8"/>
                  </a:lnTo>
                  <a:lnTo>
                    <a:pt x="116" y="8"/>
                  </a:lnTo>
                  <a:lnTo>
                    <a:pt x="116" y="8"/>
                  </a:lnTo>
                  <a:lnTo>
                    <a:pt x="117"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9" y="7"/>
                  </a:lnTo>
                  <a:lnTo>
                    <a:pt x="129" y="7"/>
                  </a:lnTo>
                  <a:lnTo>
                    <a:pt x="129" y="7"/>
                  </a:lnTo>
                  <a:lnTo>
                    <a:pt x="129"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7"/>
                  </a:lnTo>
                  <a:lnTo>
                    <a:pt x="151" y="7"/>
                  </a:lnTo>
                  <a:lnTo>
                    <a:pt x="153" y="7"/>
                  </a:lnTo>
                  <a:lnTo>
                    <a:pt x="153" y="7"/>
                  </a:lnTo>
                  <a:lnTo>
                    <a:pt x="153" y="7"/>
                  </a:lnTo>
                  <a:lnTo>
                    <a:pt x="155" y="7"/>
                  </a:lnTo>
                  <a:lnTo>
                    <a:pt x="155" y="7"/>
                  </a:lnTo>
                  <a:lnTo>
                    <a:pt x="155" y="5"/>
                  </a:lnTo>
                  <a:lnTo>
                    <a:pt x="155"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2" y="5"/>
                  </a:lnTo>
                  <a:lnTo>
                    <a:pt x="182" y="5"/>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2" y="3"/>
                  </a:lnTo>
                  <a:lnTo>
                    <a:pt x="202" y="3"/>
                  </a:lnTo>
                  <a:lnTo>
                    <a:pt x="202" y="3"/>
                  </a:lnTo>
                  <a:lnTo>
                    <a:pt x="202" y="3"/>
                  </a:lnTo>
                  <a:lnTo>
                    <a:pt x="203" y="3"/>
                  </a:lnTo>
                  <a:lnTo>
                    <a:pt x="203" y="3"/>
                  </a:lnTo>
                  <a:lnTo>
                    <a:pt x="203" y="3"/>
                  </a:lnTo>
                  <a:lnTo>
                    <a:pt x="205" y="3"/>
                  </a:lnTo>
                  <a:lnTo>
                    <a:pt x="205" y="3"/>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6" y="1"/>
                  </a:lnTo>
                  <a:lnTo>
                    <a:pt x="216" y="1"/>
                  </a:lnTo>
                  <a:lnTo>
                    <a:pt x="216" y="1"/>
                  </a:lnTo>
                  <a:lnTo>
                    <a:pt x="216"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1"/>
                  </a:lnTo>
                  <a:lnTo>
                    <a:pt x="226" y="1"/>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path>
              </a:pathLst>
            </a:custGeom>
            <a:noFill/>
            <a:ln w="11160">
              <a:solidFill>
                <a:srgbClr val="000080"/>
              </a:solidFill>
              <a:round/>
            </a:ln>
          </p:spPr>
          <p:style>
            <a:lnRef idx="0"/>
            <a:fillRef idx="0"/>
            <a:effectRef idx="0"/>
            <a:fontRef idx="minor"/>
          </p:style>
          <p:txBody>
            <a:bodyPr lIns="90000" rIns="90000" tIns="-37080" bIns="-37080" anchor="t">
              <a:noAutofit/>
            </a:bodyPr>
            <a:p>
              <a:endParaRPr b="0" lang="en-US" sz="2400" strike="noStrike" u="none">
                <a:solidFill>
                  <a:srgbClr val="003366"/>
                </a:solidFill>
                <a:effectLst/>
                <a:uFillTx/>
                <a:latin typeface="Times New Roman"/>
              </a:endParaRPr>
            </a:p>
          </p:txBody>
        </p:sp>
        <p:sp>
          <p:nvSpPr>
            <p:cNvPr id="916" name=""/>
            <p:cNvSpPr/>
            <p:nvPr/>
          </p:nvSpPr>
          <p:spPr>
            <a:xfrm>
              <a:off x="4006800" y="6535800"/>
              <a:ext cx="189000" cy="1440"/>
            </a:xfrm>
            <a:custGeom>
              <a:avLst/>
              <a:gdLst/>
              <a:ahLst/>
              <a:rect l="l" t="t" r="r" b="b"/>
              <a:pathLst>
                <a:path w="238" h="0">
                  <a:moveTo>
                    <a:pt x="238" y="0"/>
                  </a:moveTo>
                  <a:lnTo>
                    <a:pt x="236"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5" y="0"/>
                  </a:lnTo>
                  <a:lnTo>
                    <a:pt x="225" y="0"/>
                  </a:lnTo>
                  <a:lnTo>
                    <a:pt x="225" y="0"/>
                  </a:lnTo>
                  <a:lnTo>
                    <a:pt x="225" y="0"/>
                  </a:lnTo>
                  <a:lnTo>
                    <a:pt x="223" y="0"/>
                  </a:lnTo>
                  <a:lnTo>
                    <a:pt x="223" y="0"/>
                  </a:lnTo>
                  <a:lnTo>
                    <a:pt x="223" y="0"/>
                  </a:lnTo>
                  <a:lnTo>
                    <a:pt x="221" y="0"/>
                  </a:lnTo>
                  <a:lnTo>
                    <a:pt x="221" y="0"/>
                  </a:lnTo>
                  <a:lnTo>
                    <a:pt x="221" y="0"/>
                  </a:lnTo>
                  <a:lnTo>
                    <a:pt x="221" y="0"/>
                  </a:lnTo>
                  <a:lnTo>
                    <a:pt x="220" y="0"/>
                  </a:lnTo>
                  <a:lnTo>
                    <a:pt x="220" y="0"/>
                  </a:lnTo>
                  <a:lnTo>
                    <a:pt x="220"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3" y="0"/>
                  </a:lnTo>
                  <a:lnTo>
                    <a:pt x="212" y="0"/>
                  </a:lnTo>
                  <a:lnTo>
                    <a:pt x="212" y="0"/>
                  </a:lnTo>
                  <a:lnTo>
                    <a:pt x="212" y="0"/>
                  </a:lnTo>
                  <a:lnTo>
                    <a:pt x="210" y="0"/>
                  </a:lnTo>
                  <a:lnTo>
                    <a:pt x="210" y="0"/>
                  </a:lnTo>
                  <a:lnTo>
                    <a:pt x="210" y="0"/>
                  </a:lnTo>
                  <a:lnTo>
                    <a:pt x="208" y="0"/>
                  </a:lnTo>
                  <a:lnTo>
                    <a:pt x="208" y="0"/>
                  </a:lnTo>
                  <a:lnTo>
                    <a:pt x="208" y="0"/>
                  </a:lnTo>
                  <a:lnTo>
                    <a:pt x="208" y="0"/>
                  </a:lnTo>
                  <a:lnTo>
                    <a:pt x="207" y="0"/>
                  </a:lnTo>
                  <a:lnTo>
                    <a:pt x="207" y="0"/>
                  </a:lnTo>
                  <a:lnTo>
                    <a:pt x="207" y="0"/>
                  </a:lnTo>
                  <a:lnTo>
                    <a:pt x="205" y="0"/>
                  </a:lnTo>
                  <a:lnTo>
                    <a:pt x="205" y="0"/>
                  </a:lnTo>
                  <a:lnTo>
                    <a:pt x="205" y="0"/>
                  </a:lnTo>
                  <a:lnTo>
                    <a:pt x="205" y="0"/>
                  </a:lnTo>
                  <a:lnTo>
                    <a:pt x="203" y="0"/>
                  </a:lnTo>
                  <a:lnTo>
                    <a:pt x="203" y="0"/>
                  </a:lnTo>
                  <a:lnTo>
                    <a:pt x="203" y="0"/>
                  </a:lnTo>
                  <a:lnTo>
                    <a:pt x="202" y="0"/>
                  </a:lnTo>
                  <a:lnTo>
                    <a:pt x="202" y="0"/>
                  </a:lnTo>
                  <a:lnTo>
                    <a:pt x="202" y="0"/>
                  </a:lnTo>
                  <a:lnTo>
                    <a:pt x="202" y="0"/>
                  </a:lnTo>
                  <a:lnTo>
                    <a:pt x="200" y="0"/>
                  </a:lnTo>
                  <a:lnTo>
                    <a:pt x="200" y="0"/>
                  </a:lnTo>
                  <a:lnTo>
                    <a:pt x="200" y="0"/>
                  </a:lnTo>
                  <a:lnTo>
                    <a:pt x="199" y="0"/>
                  </a:lnTo>
                  <a:lnTo>
                    <a:pt x="199" y="0"/>
                  </a:lnTo>
                  <a:lnTo>
                    <a:pt x="199" y="0"/>
                  </a:lnTo>
                  <a:lnTo>
                    <a:pt x="197" y="0"/>
                  </a:lnTo>
                  <a:lnTo>
                    <a:pt x="197" y="0"/>
                  </a:lnTo>
                  <a:lnTo>
                    <a:pt x="197" y="0"/>
                  </a:lnTo>
                  <a:lnTo>
                    <a:pt x="197" y="0"/>
                  </a:lnTo>
                  <a:lnTo>
                    <a:pt x="195" y="0"/>
                  </a:lnTo>
                  <a:lnTo>
                    <a:pt x="195" y="0"/>
                  </a:lnTo>
                  <a:lnTo>
                    <a:pt x="195" y="0"/>
                  </a:lnTo>
                  <a:lnTo>
                    <a:pt x="194" y="0"/>
                  </a:lnTo>
                  <a:lnTo>
                    <a:pt x="194" y="0"/>
                  </a:lnTo>
                  <a:lnTo>
                    <a:pt x="194" y="0"/>
                  </a:lnTo>
                  <a:lnTo>
                    <a:pt x="194" y="0"/>
                  </a:lnTo>
                  <a:lnTo>
                    <a:pt x="192" y="0"/>
                  </a:lnTo>
                  <a:lnTo>
                    <a:pt x="192" y="0"/>
                  </a:lnTo>
                  <a:lnTo>
                    <a:pt x="192" y="0"/>
                  </a:lnTo>
                  <a:lnTo>
                    <a:pt x="190" y="0"/>
                  </a:lnTo>
                  <a:lnTo>
                    <a:pt x="190" y="0"/>
                  </a:lnTo>
                  <a:lnTo>
                    <a:pt x="190" y="0"/>
                  </a:lnTo>
                  <a:lnTo>
                    <a:pt x="190" y="0"/>
                  </a:lnTo>
                  <a:lnTo>
                    <a:pt x="189" y="0"/>
                  </a:lnTo>
                  <a:lnTo>
                    <a:pt x="189" y="0"/>
                  </a:lnTo>
                  <a:lnTo>
                    <a:pt x="189" y="0"/>
                  </a:lnTo>
                  <a:lnTo>
                    <a:pt x="187" y="0"/>
                  </a:lnTo>
                  <a:lnTo>
                    <a:pt x="187" y="0"/>
                  </a:lnTo>
                  <a:lnTo>
                    <a:pt x="187" y="0"/>
                  </a:lnTo>
                  <a:lnTo>
                    <a:pt x="186" y="0"/>
                  </a:lnTo>
                  <a:lnTo>
                    <a:pt x="186" y="0"/>
                  </a:lnTo>
                  <a:lnTo>
                    <a:pt x="186" y="0"/>
                  </a:lnTo>
                  <a:lnTo>
                    <a:pt x="186" y="0"/>
                  </a:lnTo>
                  <a:lnTo>
                    <a:pt x="184" y="0"/>
                  </a:lnTo>
                  <a:lnTo>
                    <a:pt x="184" y="0"/>
                  </a:lnTo>
                  <a:lnTo>
                    <a:pt x="184" y="0"/>
                  </a:lnTo>
                  <a:lnTo>
                    <a:pt x="182" y="0"/>
                  </a:lnTo>
                  <a:lnTo>
                    <a:pt x="182" y="0"/>
                  </a:lnTo>
                  <a:lnTo>
                    <a:pt x="182" y="0"/>
                  </a:lnTo>
                  <a:lnTo>
                    <a:pt x="182" y="0"/>
                  </a:lnTo>
                  <a:lnTo>
                    <a:pt x="181" y="0"/>
                  </a:lnTo>
                  <a:lnTo>
                    <a:pt x="181" y="0"/>
                  </a:lnTo>
                  <a:lnTo>
                    <a:pt x="181"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4" y="0"/>
                  </a:lnTo>
                  <a:lnTo>
                    <a:pt x="172" y="0"/>
                  </a:lnTo>
                  <a:lnTo>
                    <a:pt x="172" y="0"/>
                  </a:lnTo>
                  <a:lnTo>
                    <a:pt x="172" y="0"/>
                  </a:lnTo>
                  <a:lnTo>
                    <a:pt x="171" y="0"/>
                  </a:lnTo>
                  <a:lnTo>
                    <a:pt x="171" y="0"/>
                  </a:lnTo>
                  <a:lnTo>
                    <a:pt x="171" y="0"/>
                  </a:lnTo>
                  <a:lnTo>
                    <a:pt x="171" y="0"/>
                  </a:lnTo>
                  <a:lnTo>
                    <a:pt x="169" y="0"/>
                  </a:lnTo>
                  <a:lnTo>
                    <a:pt x="169" y="0"/>
                  </a:lnTo>
                  <a:lnTo>
                    <a:pt x="169" y="0"/>
                  </a:lnTo>
                  <a:lnTo>
                    <a:pt x="168" y="0"/>
                  </a:lnTo>
                  <a:lnTo>
                    <a:pt x="168" y="0"/>
                  </a:lnTo>
                  <a:lnTo>
                    <a:pt x="168" y="0"/>
                  </a:lnTo>
                  <a:lnTo>
                    <a:pt x="166" y="0"/>
                  </a:lnTo>
                  <a:lnTo>
                    <a:pt x="166" y="0"/>
                  </a:lnTo>
                  <a:lnTo>
                    <a:pt x="166" y="0"/>
                  </a:lnTo>
                  <a:lnTo>
                    <a:pt x="166" y="0"/>
                  </a:lnTo>
                  <a:lnTo>
                    <a:pt x="164" y="0"/>
                  </a:lnTo>
                  <a:lnTo>
                    <a:pt x="164" y="0"/>
                  </a:lnTo>
                  <a:lnTo>
                    <a:pt x="164" y="0"/>
                  </a:lnTo>
                  <a:lnTo>
                    <a:pt x="163" y="0"/>
                  </a:lnTo>
                  <a:lnTo>
                    <a:pt x="163" y="0"/>
                  </a:lnTo>
                  <a:lnTo>
                    <a:pt x="163" y="0"/>
                  </a:lnTo>
                  <a:lnTo>
                    <a:pt x="163" y="0"/>
                  </a:lnTo>
                  <a:lnTo>
                    <a:pt x="161" y="0"/>
                  </a:lnTo>
                  <a:lnTo>
                    <a:pt x="161" y="0"/>
                  </a:lnTo>
                  <a:lnTo>
                    <a:pt x="161" y="0"/>
                  </a:lnTo>
                  <a:lnTo>
                    <a:pt x="159" y="0"/>
                  </a:lnTo>
                  <a:lnTo>
                    <a:pt x="159" y="0"/>
                  </a:lnTo>
                  <a:lnTo>
                    <a:pt x="159" y="0"/>
                  </a:lnTo>
                  <a:lnTo>
                    <a:pt x="159" y="0"/>
                  </a:lnTo>
                  <a:lnTo>
                    <a:pt x="158" y="0"/>
                  </a:lnTo>
                  <a:lnTo>
                    <a:pt x="158" y="0"/>
                  </a:lnTo>
                  <a:lnTo>
                    <a:pt x="158" y="0"/>
                  </a:lnTo>
                  <a:lnTo>
                    <a:pt x="156" y="0"/>
                  </a:lnTo>
                  <a:lnTo>
                    <a:pt x="156" y="0"/>
                  </a:lnTo>
                  <a:lnTo>
                    <a:pt x="156" y="0"/>
                  </a:lnTo>
                  <a:lnTo>
                    <a:pt x="155" y="0"/>
                  </a:lnTo>
                  <a:lnTo>
                    <a:pt x="155" y="0"/>
                  </a:lnTo>
                  <a:lnTo>
                    <a:pt x="155" y="0"/>
                  </a:lnTo>
                  <a:lnTo>
                    <a:pt x="155" y="0"/>
                  </a:lnTo>
                  <a:lnTo>
                    <a:pt x="153" y="0"/>
                  </a:lnTo>
                  <a:lnTo>
                    <a:pt x="153" y="0"/>
                  </a:lnTo>
                  <a:lnTo>
                    <a:pt x="153" y="0"/>
                  </a:lnTo>
                  <a:lnTo>
                    <a:pt x="151" y="0"/>
                  </a:lnTo>
                  <a:lnTo>
                    <a:pt x="151" y="0"/>
                  </a:lnTo>
                  <a:lnTo>
                    <a:pt x="151" y="0"/>
                  </a:lnTo>
                  <a:lnTo>
                    <a:pt x="151" y="0"/>
                  </a:lnTo>
                  <a:lnTo>
                    <a:pt x="150" y="0"/>
                  </a:lnTo>
                  <a:lnTo>
                    <a:pt x="150" y="0"/>
                  </a:lnTo>
                  <a:lnTo>
                    <a:pt x="150"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3" y="0"/>
                  </a:lnTo>
                  <a:lnTo>
                    <a:pt x="142" y="0"/>
                  </a:lnTo>
                  <a:lnTo>
                    <a:pt x="142" y="0"/>
                  </a:lnTo>
                  <a:lnTo>
                    <a:pt x="142" y="0"/>
                  </a:lnTo>
                  <a:lnTo>
                    <a:pt x="140" y="0"/>
                  </a:lnTo>
                  <a:lnTo>
                    <a:pt x="140" y="0"/>
                  </a:lnTo>
                  <a:lnTo>
                    <a:pt x="140" y="0"/>
                  </a:lnTo>
                  <a:lnTo>
                    <a:pt x="140" y="0"/>
                  </a:lnTo>
                  <a:lnTo>
                    <a:pt x="138" y="0"/>
                  </a:lnTo>
                  <a:lnTo>
                    <a:pt x="138" y="0"/>
                  </a:lnTo>
                  <a:lnTo>
                    <a:pt x="138" y="0"/>
                  </a:lnTo>
                  <a:lnTo>
                    <a:pt x="137" y="0"/>
                  </a:lnTo>
                  <a:lnTo>
                    <a:pt x="137" y="0"/>
                  </a:lnTo>
                  <a:lnTo>
                    <a:pt x="137" y="0"/>
                  </a:lnTo>
                  <a:lnTo>
                    <a:pt x="135" y="0"/>
                  </a:lnTo>
                  <a:lnTo>
                    <a:pt x="135" y="0"/>
                  </a:lnTo>
                  <a:lnTo>
                    <a:pt x="135" y="0"/>
                  </a:lnTo>
                  <a:lnTo>
                    <a:pt x="135" y="0"/>
                  </a:lnTo>
                  <a:lnTo>
                    <a:pt x="133" y="0"/>
                  </a:lnTo>
                  <a:lnTo>
                    <a:pt x="133" y="0"/>
                  </a:lnTo>
                  <a:lnTo>
                    <a:pt x="133" y="0"/>
                  </a:lnTo>
                  <a:lnTo>
                    <a:pt x="132"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5" y="0"/>
                  </a:lnTo>
                  <a:lnTo>
                    <a:pt x="125" y="0"/>
                  </a:lnTo>
                  <a:lnTo>
                    <a:pt x="125" y="0"/>
                  </a:lnTo>
                  <a:lnTo>
                    <a:pt x="124" y="0"/>
                  </a:lnTo>
                  <a:lnTo>
                    <a:pt x="124" y="0"/>
                  </a:lnTo>
                  <a:lnTo>
                    <a:pt x="124" y="0"/>
                  </a:lnTo>
                  <a:lnTo>
                    <a:pt x="124" y="0"/>
                  </a:lnTo>
                  <a:lnTo>
                    <a:pt x="122" y="0"/>
                  </a:lnTo>
                  <a:lnTo>
                    <a:pt x="122" y="0"/>
                  </a:lnTo>
                  <a:lnTo>
                    <a:pt x="122" y="0"/>
                  </a:lnTo>
                  <a:lnTo>
                    <a:pt x="120" y="0"/>
                  </a:lnTo>
                  <a:lnTo>
                    <a:pt x="120" y="0"/>
                  </a:lnTo>
                  <a:lnTo>
                    <a:pt x="120" y="0"/>
                  </a:lnTo>
                  <a:lnTo>
                    <a:pt x="120"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2" y="0"/>
                  </a:lnTo>
                  <a:lnTo>
                    <a:pt x="112" y="0"/>
                  </a:lnTo>
                  <a:lnTo>
                    <a:pt x="112" y="0"/>
                  </a:lnTo>
                  <a:lnTo>
                    <a:pt x="112" y="0"/>
                  </a:lnTo>
                  <a:lnTo>
                    <a:pt x="111" y="0"/>
                  </a:lnTo>
                  <a:lnTo>
                    <a:pt x="111" y="0"/>
                  </a:lnTo>
                  <a:lnTo>
                    <a:pt x="111" y="0"/>
                  </a:lnTo>
                  <a:lnTo>
                    <a:pt x="109" y="0"/>
                  </a:lnTo>
                  <a:lnTo>
                    <a:pt x="109" y="0"/>
                  </a:lnTo>
                  <a:lnTo>
                    <a:pt x="109" y="0"/>
                  </a:lnTo>
                  <a:lnTo>
                    <a:pt x="109" y="0"/>
                  </a:lnTo>
                  <a:lnTo>
                    <a:pt x="107" y="0"/>
                  </a:lnTo>
                  <a:lnTo>
                    <a:pt x="107" y="0"/>
                  </a:lnTo>
                  <a:lnTo>
                    <a:pt x="107" y="0"/>
                  </a:lnTo>
                  <a:lnTo>
                    <a:pt x="106" y="0"/>
                  </a:lnTo>
                  <a:lnTo>
                    <a:pt x="106" y="0"/>
                  </a:lnTo>
                  <a:lnTo>
                    <a:pt x="106" y="0"/>
                  </a:lnTo>
                  <a:lnTo>
                    <a:pt x="104" y="0"/>
                  </a:lnTo>
                  <a:lnTo>
                    <a:pt x="104" y="0"/>
                  </a:lnTo>
                  <a:lnTo>
                    <a:pt x="104" y="0"/>
                  </a:lnTo>
                  <a:lnTo>
                    <a:pt x="104" y="0"/>
                  </a:lnTo>
                  <a:lnTo>
                    <a:pt x="102" y="0"/>
                  </a:lnTo>
                  <a:lnTo>
                    <a:pt x="102" y="0"/>
                  </a:lnTo>
                  <a:lnTo>
                    <a:pt x="102" y="0"/>
                  </a:lnTo>
                  <a:lnTo>
                    <a:pt x="101" y="0"/>
                  </a:lnTo>
                  <a:lnTo>
                    <a:pt x="101" y="0"/>
                  </a:lnTo>
                  <a:lnTo>
                    <a:pt x="101" y="0"/>
                  </a:lnTo>
                  <a:lnTo>
                    <a:pt x="101" y="0"/>
                  </a:lnTo>
                  <a:lnTo>
                    <a:pt x="99" y="0"/>
                  </a:lnTo>
                  <a:lnTo>
                    <a:pt x="99" y="0"/>
                  </a:lnTo>
                  <a:lnTo>
                    <a:pt x="99" y="0"/>
                  </a:lnTo>
                  <a:lnTo>
                    <a:pt x="98" y="0"/>
                  </a:lnTo>
                  <a:lnTo>
                    <a:pt x="98" y="0"/>
                  </a:lnTo>
                  <a:lnTo>
                    <a:pt x="98" y="0"/>
                  </a:lnTo>
                  <a:lnTo>
                    <a:pt x="98" y="0"/>
                  </a:lnTo>
                  <a:lnTo>
                    <a:pt x="96" y="0"/>
                  </a:lnTo>
                  <a:lnTo>
                    <a:pt x="96" y="0"/>
                  </a:lnTo>
                  <a:lnTo>
                    <a:pt x="96" y="0"/>
                  </a:lnTo>
                  <a:lnTo>
                    <a:pt x="94" y="0"/>
                  </a:lnTo>
                  <a:lnTo>
                    <a:pt x="94" y="0"/>
                  </a:lnTo>
                  <a:lnTo>
                    <a:pt x="94" y="0"/>
                  </a:lnTo>
                  <a:lnTo>
                    <a:pt x="93" y="0"/>
                  </a:lnTo>
                  <a:lnTo>
                    <a:pt x="93" y="0"/>
                  </a:lnTo>
                  <a:lnTo>
                    <a:pt x="93" y="0"/>
                  </a:lnTo>
                  <a:lnTo>
                    <a:pt x="93" y="0"/>
                  </a:lnTo>
                  <a:lnTo>
                    <a:pt x="91" y="0"/>
                  </a:lnTo>
                  <a:lnTo>
                    <a:pt x="91" y="0"/>
                  </a:lnTo>
                  <a:lnTo>
                    <a:pt x="91" y="0"/>
                  </a:lnTo>
                  <a:lnTo>
                    <a:pt x="89" y="0"/>
                  </a:lnTo>
                  <a:lnTo>
                    <a:pt x="89" y="0"/>
                  </a:lnTo>
                  <a:lnTo>
                    <a:pt x="89" y="0"/>
                  </a:lnTo>
                  <a:lnTo>
                    <a:pt x="89" y="0"/>
                  </a:lnTo>
                  <a:lnTo>
                    <a:pt x="88" y="0"/>
                  </a:lnTo>
                  <a:lnTo>
                    <a:pt x="88" y="0"/>
                  </a:lnTo>
                  <a:lnTo>
                    <a:pt x="88" y="0"/>
                  </a:lnTo>
                  <a:lnTo>
                    <a:pt x="86" y="0"/>
                  </a:lnTo>
                  <a:lnTo>
                    <a:pt x="86" y="0"/>
                  </a:lnTo>
                  <a:lnTo>
                    <a:pt x="86" y="0"/>
                  </a:lnTo>
                  <a:lnTo>
                    <a:pt x="86" y="0"/>
                  </a:lnTo>
                  <a:lnTo>
                    <a:pt x="85" y="0"/>
                  </a:lnTo>
                  <a:lnTo>
                    <a:pt x="85" y="0"/>
                  </a:lnTo>
                  <a:lnTo>
                    <a:pt x="85" y="0"/>
                  </a:lnTo>
                  <a:lnTo>
                    <a:pt x="83" y="0"/>
                  </a:lnTo>
                  <a:lnTo>
                    <a:pt x="83" y="0"/>
                  </a:lnTo>
                  <a:lnTo>
                    <a:pt x="83" y="0"/>
                  </a:lnTo>
                  <a:lnTo>
                    <a:pt x="81" y="0"/>
                  </a:lnTo>
                  <a:lnTo>
                    <a:pt x="81" y="0"/>
                  </a:lnTo>
                  <a:lnTo>
                    <a:pt x="81" y="0"/>
                  </a:lnTo>
                  <a:lnTo>
                    <a:pt x="81" y="0"/>
                  </a:lnTo>
                  <a:lnTo>
                    <a:pt x="80" y="0"/>
                  </a:lnTo>
                  <a:lnTo>
                    <a:pt x="80" y="0"/>
                  </a:lnTo>
                  <a:lnTo>
                    <a:pt x="80" y="0"/>
                  </a:lnTo>
                  <a:lnTo>
                    <a:pt x="78" y="0"/>
                  </a:lnTo>
                  <a:lnTo>
                    <a:pt x="78" y="0"/>
                  </a:lnTo>
                  <a:lnTo>
                    <a:pt x="78" y="0"/>
                  </a:lnTo>
                  <a:lnTo>
                    <a:pt x="78" y="0"/>
                  </a:lnTo>
                  <a:lnTo>
                    <a:pt x="76" y="0"/>
                  </a:lnTo>
                  <a:lnTo>
                    <a:pt x="76" y="0"/>
                  </a:lnTo>
                  <a:lnTo>
                    <a:pt x="76" y="0"/>
                  </a:lnTo>
                  <a:lnTo>
                    <a:pt x="75" y="0"/>
                  </a:lnTo>
                  <a:lnTo>
                    <a:pt x="75" y="0"/>
                  </a:lnTo>
                  <a:lnTo>
                    <a:pt x="75" y="0"/>
                  </a:lnTo>
                  <a:lnTo>
                    <a:pt x="73" y="0"/>
                  </a:lnTo>
                  <a:lnTo>
                    <a:pt x="73" y="0"/>
                  </a:lnTo>
                  <a:lnTo>
                    <a:pt x="73" y="0"/>
                  </a:lnTo>
                  <a:lnTo>
                    <a:pt x="73" y="0"/>
                  </a:lnTo>
                  <a:lnTo>
                    <a:pt x="72" y="0"/>
                  </a:lnTo>
                  <a:lnTo>
                    <a:pt x="72" y="0"/>
                  </a:lnTo>
                  <a:lnTo>
                    <a:pt x="72" y="0"/>
                  </a:lnTo>
                  <a:lnTo>
                    <a:pt x="70" y="0"/>
                  </a:lnTo>
                  <a:lnTo>
                    <a:pt x="70" y="0"/>
                  </a:lnTo>
                  <a:lnTo>
                    <a:pt x="70" y="0"/>
                  </a:lnTo>
                  <a:lnTo>
                    <a:pt x="70" y="0"/>
                  </a:lnTo>
                  <a:lnTo>
                    <a:pt x="68" y="0"/>
                  </a:lnTo>
                  <a:lnTo>
                    <a:pt x="68" y="0"/>
                  </a:lnTo>
                  <a:lnTo>
                    <a:pt x="68" y="0"/>
                  </a:lnTo>
                  <a:lnTo>
                    <a:pt x="67" y="0"/>
                  </a:lnTo>
                  <a:lnTo>
                    <a:pt x="67" y="0"/>
                  </a:lnTo>
                  <a:lnTo>
                    <a:pt x="67" y="0"/>
                  </a:lnTo>
                  <a:lnTo>
                    <a:pt x="67" y="0"/>
                  </a:lnTo>
                  <a:lnTo>
                    <a:pt x="65" y="0"/>
                  </a:lnTo>
                  <a:lnTo>
                    <a:pt x="65" y="0"/>
                  </a:lnTo>
                  <a:lnTo>
                    <a:pt x="65" y="0"/>
                  </a:lnTo>
                  <a:lnTo>
                    <a:pt x="63" y="0"/>
                  </a:lnTo>
                  <a:lnTo>
                    <a:pt x="63" y="0"/>
                  </a:lnTo>
                  <a:lnTo>
                    <a:pt x="63" y="0"/>
                  </a:lnTo>
                  <a:lnTo>
                    <a:pt x="62" y="0"/>
                  </a:lnTo>
                  <a:lnTo>
                    <a:pt x="62" y="0"/>
                  </a:lnTo>
                  <a:lnTo>
                    <a:pt x="62" y="0"/>
                  </a:lnTo>
                  <a:lnTo>
                    <a:pt x="62" y="0"/>
                  </a:lnTo>
                  <a:lnTo>
                    <a:pt x="60" y="0"/>
                  </a:lnTo>
                  <a:lnTo>
                    <a:pt x="60" y="0"/>
                  </a:lnTo>
                  <a:lnTo>
                    <a:pt x="60" y="0"/>
                  </a:lnTo>
                  <a:lnTo>
                    <a:pt x="59" y="0"/>
                  </a:lnTo>
                  <a:lnTo>
                    <a:pt x="59" y="0"/>
                  </a:lnTo>
                  <a:lnTo>
                    <a:pt x="59" y="0"/>
                  </a:lnTo>
                  <a:lnTo>
                    <a:pt x="59" y="0"/>
                  </a:lnTo>
                  <a:lnTo>
                    <a:pt x="57" y="0"/>
                  </a:lnTo>
                  <a:lnTo>
                    <a:pt x="57" y="0"/>
                  </a:lnTo>
                  <a:lnTo>
                    <a:pt x="57" y="0"/>
                  </a:lnTo>
                  <a:lnTo>
                    <a:pt x="55" y="0"/>
                  </a:lnTo>
                  <a:lnTo>
                    <a:pt x="55" y="0"/>
                  </a:lnTo>
                  <a:lnTo>
                    <a:pt x="55" y="0"/>
                  </a:lnTo>
                  <a:lnTo>
                    <a:pt x="55" y="0"/>
                  </a:lnTo>
                  <a:lnTo>
                    <a:pt x="54" y="0"/>
                  </a:lnTo>
                  <a:lnTo>
                    <a:pt x="54" y="0"/>
                  </a:lnTo>
                  <a:lnTo>
                    <a:pt x="54" y="0"/>
                  </a:lnTo>
                  <a:lnTo>
                    <a:pt x="52" y="0"/>
                  </a:lnTo>
                  <a:lnTo>
                    <a:pt x="52" y="0"/>
                  </a:lnTo>
                  <a:lnTo>
                    <a:pt x="52" y="0"/>
                  </a:lnTo>
                  <a:lnTo>
                    <a:pt x="50" y="0"/>
                  </a:lnTo>
                  <a:lnTo>
                    <a:pt x="50" y="0"/>
                  </a:lnTo>
                  <a:lnTo>
                    <a:pt x="50" y="0"/>
                  </a:lnTo>
                  <a:lnTo>
                    <a:pt x="50" y="0"/>
                  </a:lnTo>
                  <a:lnTo>
                    <a:pt x="49" y="0"/>
                  </a:lnTo>
                  <a:lnTo>
                    <a:pt x="49" y="0"/>
                  </a:lnTo>
                  <a:lnTo>
                    <a:pt x="49" y="0"/>
                  </a:lnTo>
                  <a:lnTo>
                    <a:pt x="47" y="0"/>
                  </a:lnTo>
                  <a:lnTo>
                    <a:pt x="47" y="0"/>
                  </a:lnTo>
                  <a:lnTo>
                    <a:pt x="47" y="0"/>
                  </a:lnTo>
                  <a:lnTo>
                    <a:pt x="47" y="0"/>
                  </a:lnTo>
                  <a:lnTo>
                    <a:pt x="46" y="0"/>
                  </a:lnTo>
                  <a:lnTo>
                    <a:pt x="46" y="0"/>
                  </a:lnTo>
                  <a:lnTo>
                    <a:pt x="46" y="0"/>
                  </a:lnTo>
                  <a:lnTo>
                    <a:pt x="44" y="0"/>
                  </a:lnTo>
                  <a:lnTo>
                    <a:pt x="44" y="0"/>
                  </a:lnTo>
                  <a:lnTo>
                    <a:pt x="44" y="0"/>
                  </a:lnTo>
                  <a:lnTo>
                    <a:pt x="42" y="0"/>
                  </a:lnTo>
                  <a:lnTo>
                    <a:pt x="42" y="0"/>
                  </a:lnTo>
                  <a:lnTo>
                    <a:pt x="42" y="0"/>
                  </a:lnTo>
                  <a:lnTo>
                    <a:pt x="42" y="0"/>
                  </a:lnTo>
                  <a:lnTo>
                    <a:pt x="41" y="0"/>
                  </a:lnTo>
                  <a:lnTo>
                    <a:pt x="41" y="0"/>
                  </a:lnTo>
                  <a:lnTo>
                    <a:pt x="41" y="0"/>
                  </a:lnTo>
                  <a:lnTo>
                    <a:pt x="39" y="0"/>
                  </a:lnTo>
                  <a:lnTo>
                    <a:pt x="39" y="0"/>
                  </a:lnTo>
                  <a:lnTo>
                    <a:pt x="39" y="0"/>
                  </a:lnTo>
                  <a:lnTo>
                    <a:pt x="39" y="0"/>
                  </a:lnTo>
                  <a:lnTo>
                    <a:pt x="37" y="0"/>
                  </a:lnTo>
                  <a:lnTo>
                    <a:pt x="37" y="0"/>
                  </a:lnTo>
                  <a:lnTo>
                    <a:pt x="37" y="0"/>
                  </a:lnTo>
                  <a:lnTo>
                    <a:pt x="36" y="0"/>
                  </a:lnTo>
                  <a:lnTo>
                    <a:pt x="36" y="0"/>
                  </a:lnTo>
                  <a:lnTo>
                    <a:pt x="36" y="0"/>
                  </a:lnTo>
                  <a:lnTo>
                    <a:pt x="36" y="0"/>
                  </a:lnTo>
                  <a:lnTo>
                    <a:pt x="34" y="0"/>
                  </a:lnTo>
                  <a:lnTo>
                    <a:pt x="34" y="0"/>
                  </a:lnTo>
                  <a:lnTo>
                    <a:pt x="34" y="0"/>
                  </a:lnTo>
                  <a:lnTo>
                    <a:pt x="33" y="0"/>
                  </a:lnTo>
                  <a:lnTo>
                    <a:pt x="33" y="0"/>
                  </a:lnTo>
                  <a:lnTo>
                    <a:pt x="33" y="0"/>
                  </a:lnTo>
                  <a:lnTo>
                    <a:pt x="31" y="0"/>
                  </a:lnTo>
                  <a:lnTo>
                    <a:pt x="31" y="0"/>
                  </a:lnTo>
                  <a:lnTo>
                    <a:pt x="31" y="0"/>
                  </a:lnTo>
                  <a:lnTo>
                    <a:pt x="31" y="0"/>
                  </a:lnTo>
                  <a:lnTo>
                    <a:pt x="29" y="0"/>
                  </a:lnTo>
                  <a:lnTo>
                    <a:pt x="29" y="0"/>
                  </a:lnTo>
                  <a:lnTo>
                    <a:pt x="29" y="0"/>
                  </a:lnTo>
                  <a:lnTo>
                    <a:pt x="28" y="0"/>
                  </a:lnTo>
                  <a:lnTo>
                    <a:pt x="28" y="0"/>
                  </a:lnTo>
                  <a:lnTo>
                    <a:pt x="28" y="0"/>
                  </a:lnTo>
                  <a:lnTo>
                    <a:pt x="28" y="0"/>
                  </a:lnTo>
                  <a:lnTo>
                    <a:pt x="26" y="0"/>
                  </a:lnTo>
                  <a:lnTo>
                    <a:pt x="26" y="0"/>
                  </a:lnTo>
                  <a:lnTo>
                    <a:pt x="26" y="0"/>
                  </a:lnTo>
                  <a:lnTo>
                    <a:pt x="24" y="0"/>
                  </a:lnTo>
                  <a:lnTo>
                    <a:pt x="24" y="0"/>
                  </a:lnTo>
                  <a:lnTo>
                    <a:pt x="24" y="0"/>
                  </a:lnTo>
                  <a:lnTo>
                    <a:pt x="24" y="0"/>
                  </a:lnTo>
                  <a:lnTo>
                    <a:pt x="23" y="0"/>
                  </a:lnTo>
                  <a:lnTo>
                    <a:pt x="23" y="0"/>
                  </a:lnTo>
                  <a:lnTo>
                    <a:pt x="23"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6" y="0"/>
                  </a:lnTo>
                  <a:lnTo>
                    <a:pt x="15" y="0"/>
                  </a:lnTo>
                  <a:lnTo>
                    <a:pt x="15" y="0"/>
                  </a:lnTo>
                  <a:lnTo>
                    <a:pt x="15"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8" y="0"/>
                  </a:lnTo>
                  <a:lnTo>
                    <a:pt x="6" y="0"/>
                  </a:lnTo>
                  <a:lnTo>
                    <a:pt x="6" y="0"/>
                  </a:lnTo>
                  <a:lnTo>
                    <a:pt x="6" y="0"/>
                  </a:lnTo>
                  <a:lnTo>
                    <a:pt x="5" y="0"/>
                  </a:lnTo>
                  <a:lnTo>
                    <a:pt x="5" y="0"/>
                  </a:lnTo>
                  <a:lnTo>
                    <a:pt x="5" y="0"/>
                  </a:lnTo>
                  <a:lnTo>
                    <a:pt x="5" y="0"/>
                  </a:lnTo>
                  <a:lnTo>
                    <a:pt x="3" y="0"/>
                  </a:lnTo>
                  <a:lnTo>
                    <a:pt x="3" y="0"/>
                  </a:lnTo>
                  <a:lnTo>
                    <a:pt x="3" y="0"/>
                  </a:lnTo>
                  <a:lnTo>
                    <a:pt x="2" y="0"/>
                  </a:lnTo>
                  <a:lnTo>
                    <a:pt x="2" y="0"/>
                  </a:lnTo>
                  <a:lnTo>
                    <a:pt x="2"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17" name=""/>
            <p:cNvSpPr/>
            <p:nvPr/>
          </p:nvSpPr>
          <p:spPr>
            <a:xfrm>
              <a:off x="4006800" y="6138720"/>
              <a:ext cx="189000" cy="9720"/>
            </a:xfrm>
            <a:custGeom>
              <a:avLst/>
              <a:gdLst/>
              <a:ahLst/>
              <a:rect l="l" t="t" r="r" b="b"/>
              <a:pathLst>
                <a:path w="238" h="12">
                  <a:moveTo>
                    <a:pt x="0" y="12"/>
                  </a:moveTo>
                  <a:lnTo>
                    <a:pt x="0" y="12"/>
                  </a:lnTo>
                  <a:lnTo>
                    <a:pt x="0" y="12"/>
                  </a:lnTo>
                  <a:lnTo>
                    <a:pt x="0" y="12"/>
                  </a:lnTo>
                  <a:lnTo>
                    <a:pt x="2" y="12"/>
                  </a:lnTo>
                  <a:lnTo>
                    <a:pt x="2" y="12"/>
                  </a:lnTo>
                  <a:lnTo>
                    <a:pt x="2" y="12"/>
                  </a:lnTo>
                  <a:lnTo>
                    <a:pt x="3" y="12"/>
                  </a:lnTo>
                  <a:lnTo>
                    <a:pt x="3" y="12"/>
                  </a:lnTo>
                  <a:lnTo>
                    <a:pt x="3" y="12"/>
                  </a:lnTo>
                  <a:lnTo>
                    <a:pt x="5" y="12"/>
                  </a:lnTo>
                  <a:lnTo>
                    <a:pt x="5" y="12"/>
                  </a:lnTo>
                  <a:lnTo>
                    <a:pt x="5" y="12"/>
                  </a:lnTo>
                  <a:lnTo>
                    <a:pt x="5" y="12"/>
                  </a:lnTo>
                  <a:lnTo>
                    <a:pt x="6" y="12"/>
                  </a:lnTo>
                  <a:lnTo>
                    <a:pt x="6" y="12"/>
                  </a:lnTo>
                  <a:lnTo>
                    <a:pt x="6" y="12"/>
                  </a:lnTo>
                  <a:lnTo>
                    <a:pt x="8" y="12"/>
                  </a:lnTo>
                  <a:lnTo>
                    <a:pt x="8" y="12"/>
                  </a:lnTo>
                  <a:lnTo>
                    <a:pt x="8" y="12"/>
                  </a:lnTo>
                  <a:lnTo>
                    <a:pt x="8" y="12"/>
                  </a:lnTo>
                  <a:lnTo>
                    <a:pt x="10" y="12"/>
                  </a:lnTo>
                  <a:lnTo>
                    <a:pt x="10" y="12"/>
                  </a:lnTo>
                  <a:lnTo>
                    <a:pt x="10" y="12"/>
                  </a:lnTo>
                  <a:lnTo>
                    <a:pt x="11" y="12"/>
                  </a:lnTo>
                  <a:lnTo>
                    <a:pt x="11" y="12"/>
                  </a:lnTo>
                  <a:lnTo>
                    <a:pt x="11" y="12"/>
                  </a:lnTo>
                  <a:lnTo>
                    <a:pt x="11" y="12"/>
                  </a:lnTo>
                  <a:lnTo>
                    <a:pt x="13" y="12"/>
                  </a:lnTo>
                  <a:lnTo>
                    <a:pt x="13" y="12"/>
                  </a:lnTo>
                  <a:lnTo>
                    <a:pt x="13" y="12"/>
                  </a:lnTo>
                  <a:lnTo>
                    <a:pt x="15" y="12"/>
                  </a:lnTo>
                  <a:lnTo>
                    <a:pt x="15" y="12"/>
                  </a:lnTo>
                  <a:lnTo>
                    <a:pt x="15" y="12"/>
                  </a:lnTo>
                  <a:lnTo>
                    <a:pt x="16" y="12"/>
                  </a:lnTo>
                  <a:lnTo>
                    <a:pt x="16" y="12"/>
                  </a:lnTo>
                  <a:lnTo>
                    <a:pt x="16" y="12"/>
                  </a:lnTo>
                  <a:lnTo>
                    <a:pt x="16" y="12"/>
                  </a:lnTo>
                  <a:lnTo>
                    <a:pt x="18" y="12"/>
                  </a:lnTo>
                  <a:lnTo>
                    <a:pt x="18" y="12"/>
                  </a:lnTo>
                  <a:lnTo>
                    <a:pt x="18" y="12"/>
                  </a:lnTo>
                  <a:lnTo>
                    <a:pt x="19" y="12"/>
                  </a:lnTo>
                  <a:lnTo>
                    <a:pt x="19" y="12"/>
                  </a:lnTo>
                  <a:lnTo>
                    <a:pt x="19" y="12"/>
                  </a:lnTo>
                  <a:lnTo>
                    <a:pt x="19" y="12"/>
                  </a:lnTo>
                  <a:lnTo>
                    <a:pt x="21" y="12"/>
                  </a:lnTo>
                  <a:lnTo>
                    <a:pt x="21" y="12"/>
                  </a:lnTo>
                  <a:lnTo>
                    <a:pt x="21" y="12"/>
                  </a:lnTo>
                  <a:lnTo>
                    <a:pt x="23" y="12"/>
                  </a:lnTo>
                  <a:lnTo>
                    <a:pt x="23" y="12"/>
                  </a:lnTo>
                  <a:lnTo>
                    <a:pt x="23" y="12"/>
                  </a:lnTo>
                  <a:lnTo>
                    <a:pt x="24" y="12"/>
                  </a:lnTo>
                  <a:lnTo>
                    <a:pt x="24" y="12"/>
                  </a:lnTo>
                  <a:lnTo>
                    <a:pt x="24" y="12"/>
                  </a:lnTo>
                  <a:lnTo>
                    <a:pt x="24" y="12"/>
                  </a:lnTo>
                  <a:lnTo>
                    <a:pt x="26" y="12"/>
                  </a:lnTo>
                  <a:lnTo>
                    <a:pt x="26" y="12"/>
                  </a:lnTo>
                  <a:lnTo>
                    <a:pt x="26" y="12"/>
                  </a:lnTo>
                  <a:lnTo>
                    <a:pt x="28" y="12"/>
                  </a:lnTo>
                  <a:lnTo>
                    <a:pt x="28" y="12"/>
                  </a:lnTo>
                  <a:lnTo>
                    <a:pt x="28" y="12"/>
                  </a:lnTo>
                  <a:lnTo>
                    <a:pt x="28" y="12"/>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6" y="12"/>
                  </a:lnTo>
                  <a:lnTo>
                    <a:pt x="36" y="12"/>
                  </a:lnTo>
                  <a:lnTo>
                    <a:pt x="36" y="12"/>
                  </a:lnTo>
                  <a:lnTo>
                    <a:pt x="36" y="12"/>
                  </a:lnTo>
                  <a:lnTo>
                    <a:pt x="37" y="12"/>
                  </a:lnTo>
                  <a:lnTo>
                    <a:pt x="37" y="12"/>
                  </a:lnTo>
                  <a:lnTo>
                    <a:pt x="37" y="12"/>
                  </a:lnTo>
                  <a:lnTo>
                    <a:pt x="39"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7" y="12"/>
                  </a:lnTo>
                  <a:lnTo>
                    <a:pt x="47" y="12"/>
                  </a:lnTo>
                  <a:lnTo>
                    <a:pt x="47" y="12"/>
                  </a:lnTo>
                  <a:lnTo>
                    <a:pt x="47" y="12"/>
                  </a:lnTo>
                  <a:lnTo>
                    <a:pt x="49" y="12"/>
                  </a:lnTo>
                  <a:lnTo>
                    <a:pt x="49" y="12"/>
                  </a:lnTo>
                  <a:lnTo>
                    <a:pt x="49" y="12"/>
                  </a:lnTo>
                  <a:lnTo>
                    <a:pt x="50" y="12"/>
                  </a:lnTo>
                  <a:lnTo>
                    <a:pt x="50" y="12"/>
                  </a:lnTo>
                  <a:lnTo>
                    <a:pt x="50" y="12"/>
                  </a:lnTo>
                  <a:lnTo>
                    <a:pt x="50"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9" y="12"/>
                  </a:lnTo>
                  <a:lnTo>
                    <a:pt x="59" y="12"/>
                  </a:lnTo>
                  <a:lnTo>
                    <a:pt x="59" y="12"/>
                  </a:lnTo>
                  <a:lnTo>
                    <a:pt x="59" y="12"/>
                  </a:lnTo>
                  <a:lnTo>
                    <a:pt x="60" y="12"/>
                  </a:lnTo>
                  <a:lnTo>
                    <a:pt x="60" y="12"/>
                  </a:lnTo>
                  <a:lnTo>
                    <a:pt x="60" y="12"/>
                  </a:lnTo>
                  <a:lnTo>
                    <a:pt x="62" y="12"/>
                  </a:lnTo>
                  <a:lnTo>
                    <a:pt x="62" y="12"/>
                  </a:lnTo>
                  <a:lnTo>
                    <a:pt x="62" y="12"/>
                  </a:lnTo>
                  <a:lnTo>
                    <a:pt x="62" y="12"/>
                  </a:lnTo>
                  <a:lnTo>
                    <a:pt x="63" y="12"/>
                  </a:lnTo>
                  <a:lnTo>
                    <a:pt x="63" y="12"/>
                  </a:lnTo>
                  <a:lnTo>
                    <a:pt x="63" y="12"/>
                  </a:lnTo>
                  <a:lnTo>
                    <a:pt x="65" y="12"/>
                  </a:lnTo>
                  <a:lnTo>
                    <a:pt x="65" y="12"/>
                  </a:lnTo>
                  <a:lnTo>
                    <a:pt x="65" y="12"/>
                  </a:lnTo>
                  <a:lnTo>
                    <a:pt x="67" y="12"/>
                  </a:lnTo>
                  <a:lnTo>
                    <a:pt x="67" y="12"/>
                  </a:lnTo>
                  <a:lnTo>
                    <a:pt x="67" y="12"/>
                  </a:lnTo>
                  <a:lnTo>
                    <a:pt x="67" y="12"/>
                  </a:lnTo>
                  <a:lnTo>
                    <a:pt x="68" y="12"/>
                  </a:lnTo>
                  <a:lnTo>
                    <a:pt x="68" y="12"/>
                  </a:lnTo>
                  <a:lnTo>
                    <a:pt x="68" y="12"/>
                  </a:lnTo>
                  <a:lnTo>
                    <a:pt x="70" y="12"/>
                  </a:lnTo>
                  <a:lnTo>
                    <a:pt x="70" y="12"/>
                  </a:lnTo>
                  <a:lnTo>
                    <a:pt x="70" y="10"/>
                  </a:lnTo>
                  <a:lnTo>
                    <a:pt x="70" y="10"/>
                  </a:lnTo>
                  <a:lnTo>
                    <a:pt x="72" y="10"/>
                  </a:lnTo>
                  <a:lnTo>
                    <a:pt x="72" y="10"/>
                  </a:lnTo>
                  <a:lnTo>
                    <a:pt x="72" y="10"/>
                  </a:lnTo>
                  <a:lnTo>
                    <a:pt x="73" y="10"/>
                  </a:lnTo>
                  <a:lnTo>
                    <a:pt x="73" y="10"/>
                  </a:lnTo>
                  <a:lnTo>
                    <a:pt x="73" y="10"/>
                  </a:lnTo>
                  <a:lnTo>
                    <a:pt x="73"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6"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8" y="10"/>
                  </a:lnTo>
                  <a:lnTo>
                    <a:pt x="98" y="10"/>
                  </a:lnTo>
                  <a:lnTo>
                    <a:pt x="98" y="10"/>
                  </a:lnTo>
                  <a:lnTo>
                    <a:pt x="98" y="10"/>
                  </a:lnTo>
                  <a:lnTo>
                    <a:pt x="99" y="10"/>
                  </a:lnTo>
                  <a:lnTo>
                    <a:pt x="99" y="10"/>
                  </a:lnTo>
                  <a:lnTo>
                    <a:pt x="99" y="10"/>
                  </a:lnTo>
                  <a:lnTo>
                    <a:pt x="101" y="10"/>
                  </a:lnTo>
                  <a:lnTo>
                    <a:pt x="101" y="10"/>
                  </a:lnTo>
                  <a:lnTo>
                    <a:pt x="101" y="8"/>
                  </a:lnTo>
                  <a:lnTo>
                    <a:pt x="101" y="8"/>
                  </a:lnTo>
                  <a:lnTo>
                    <a:pt x="102" y="8"/>
                  </a:lnTo>
                  <a:lnTo>
                    <a:pt x="102" y="8"/>
                  </a:lnTo>
                  <a:lnTo>
                    <a:pt x="102" y="8"/>
                  </a:lnTo>
                  <a:lnTo>
                    <a:pt x="104" y="8"/>
                  </a:lnTo>
                  <a:lnTo>
                    <a:pt x="104" y="8"/>
                  </a:lnTo>
                  <a:lnTo>
                    <a:pt x="104" y="8"/>
                  </a:lnTo>
                  <a:lnTo>
                    <a:pt x="104" y="8"/>
                  </a:lnTo>
                  <a:lnTo>
                    <a:pt x="106" y="8"/>
                  </a:lnTo>
                  <a:lnTo>
                    <a:pt x="106" y="8"/>
                  </a:lnTo>
                  <a:lnTo>
                    <a:pt x="106" y="8"/>
                  </a:lnTo>
                  <a:lnTo>
                    <a:pt x="107" y="8"/>
                  </a:lnTo>
                  <a:lnTo>
                    <a:pt x="107" y="8"/>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6" y="8"/>
                  </a:lnTo>
                  <a:lnTo>
                    <a:pt x="116" y="8"/>
                  </a:lnTo>
                  <a:lnTo>
                    <a:pt x="116" y="8"/>
                  </a:lnTo>
                  <a:lnTo>
                    <a:pt x="117"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9" y="7"/>
                  </a:lnTo>
                  <a:lnTo>
                    <a:pt x="129" y="7"/>
                  </a:lnTo>
                  <a:lnTo>
                    <a:pt x="129" y="7"/>
                  </a:lnTo>
                  <a:lnTo>
                    <a:pt x="129"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7"/>
                  </a:lnTo>
                  <a:lnTo>
                    <a:pt x="151" y="7"/>
                  </a:lnTo>
                  <a:lnTo>
                    <a:pt x="153" y="7"/>
                  </a:lnTo>
                  <a:lnTo>
                    <a:pt x="153" y="7"/>
                  </a:lnTo>
                  <a:lnTo>
                    <a:pt x="153" y="7"/>
                  </a:lnTo>
                  <a:lnTo>
                    <a:pt x="155" y="7"/>
                  </a:lnTo>
                  <a:lnTo>
                    <a:pt x="155" y="7"/>
                  </a:lnTo>
                  <a:lnTo>
                    <a:pt x="155" y="5"/>
                  </a:lnTo>
                  <a:lnTo>
                    <a:pt x="155"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2" y="5"/>
                  </a:lnTo>
                  <a:lnTo>
                    <a:pt x="182" y="5"/>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2" y="3"/>
                  </a:lnTo>
                  <a:lnTo>
                    <a:pt x="202" y="3"/>
                  </a:lnTo>
                  <a:lnTo>
                    <a:pt x="202" y="3"/>
                  </a:lnTo>
                  <a:lnTo>
                    <a:pt x="202" y="3"/>
                  </a:lnTo>
                  <a:lnTo>
                    <a:pt x="203" y="3"/>
                  </a:lnTo>
                  <a:lnTo>
                    <a:pt x="203" y="3"/>
                  </a:lnTo>
                  <a:lnTo>
                    <a:pt x="203" y="3"/>
                  </a:lnTo>
                  <a:lnTo>
                    <a:pt x="205" y="3"/>
                  </a:lnTo>
                  <a:lnTo>
                    <a:pt x="205" y="3"/>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6" y="1"/>
                  </a:lnTo>
                  <a:lnTo>
                    <a:pt x="216" y="1"/>
                  </a:lnTo>
                  <a:lnTo>
                    <a:pt x="216" y="1"/>
                  </a:lnTo>
                  <a:lnTo>
                    <a:pt x="216"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1"/>
                  </a:lnTo>
                  <a:lnTo>
                    <a:pt x="226" y="1"/>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lnTo>
                    <a:pt x="238" y="0"/>
                  </a:lnTo>
                  <a:lnTo>
                    <a:pt x="236"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1"/>
                  </a:lnTo>
                  <a:lnTo>
                    <a:pt x="225" y="1"/>
                  </a:lnTo>
                  <a:lnTo>
                    <a:pt x="225" y="1"/>
                  </a:lnTo>
                  <a:lnTo>
                    <a:pt x="225" y="1"/>
                  </a:lnTo>
                  <a:lnTo>
                    <a:pt x="225" y="1"/>
                  </a:lnTo>
                  <a:lnTo>
                    <a:pt x="223" y="1"/>
                  </a:lnTo>
                  <a:lnTo>
                    <a:pt x="223" y="1"/>
                  </a:lnTo>
                  <a:lnTo>
                    <a:pt x="223" y="1"/>
                  </a:lnTo>
                  <a:lnTo>
                    <a:pt x="221" y="1"/>
                  </a:lnTo>
                  <a:lnTo>
                    <a:pt x="221" y="1"/>
                  </a:lnTo>
                  <a:lnTo>
                    <a:pt x="221" y="1"/>
                  </a:lnTo>
                  <a:lnTo>
                    <a:pt x="221" y="1"/>
                  </a:lnTo>
                  <a:lnTo>
                    <a:pt x="220" y="1"/>
                  </a:lnTo>
                  <a:lnTo>
                    <a:pt x="220" y="1"/>
                  </a:lnTo>
                  <a:lnTo>
                    <a:pt x="220" y="1"/>
                  </a:lnTo>
                  <a:lnTo>
                    <a:pt x="218" y="1"/>
                  </a:lnTo>
                  <a:lnTo>
                    <a:pt x="218" y="1"/>
                  </a:lnTo>
                  <a:lnTo>
                    <a:pt x="218" y="1"/>
                  </a:lnTo>
                  <a:lnTo>
                    <a:pt x="216" y="1"/>
                  </a:lnTo>
                  <a:lnTo>
                    <a:pt x="216" y="1"/>
                  </a:lnTo>
                  <a:lnTo>
                    <a:pt x="216" y="1"/>
                  </a:lnTo>
                  <a:lnTo>
                    <a:pt x="216" y="1"/>
                  </a:lnTo>
                  <a:lnTo>
                    <a:pt x="215" y="1"/>
                  </a:lnTo>
                  <a:lnTo>
                    <a:pt x="215" y="1"/>
                  </a:lnTo>
                  <a:lnTo>
                    <a:pt x="215" y="1"/>
                  </a:lnTo>
                  <a:lnTo>
                    <a:pt x="213" y="1"/>
                  </a:lnTo>
                  <a:lnTo>
                    <a:pt x="213" y="1"/>
                  </a:lnTo>
                  <a:lnTo>
                    <a:pt x="213" y="1"/>
                  </a:lnTo>
                  <a:lnTo>
                    <a:pt x="213" y="1"/>
                  </a:lnTo>
                  <a:lnTo>
                    <a:pt x="212" y="1"/>
                  </a:lnTo>
                  <a:lnTo>
                    <a:pt x="212" y="1"/>
                  </a:lnTo>
                  <a:lnTo>
                    <a:pt x="212" y="1"/>
                  </a:lnTo>
                  <a:lnTo>
                    <a:pt x="210" y="1"/>
                  </a:lnTo>
                  <a:lnTo>
                    <a:pt x="210" y="1"/>
                  </a:lnTo>
                  <a:lnTo>
                    <a:pt x="210" y="1"/>
                  </a:lnTo>
                  <a:lnTo>
                    <a:pt x="208" y="1"/>
                  </a:lnTo>
                  <a:lnTo>
                    <a:pt x="208" y="1"/>
                  </a:lnTo>
                  <a:lnTo>
                    <a:pt x="208" y="1"/>
                  </a:lnTo>
                  <a:lnTo>
                    <a:pt x="208" y="1"/>
                  </a:lnTo>
                  <a:lnTo>
                    <a:pt x="207" y="1"/>
                  </a:lnTo>
                  <a:lnTo>
                    <a:pt x="207" y="1"/>
                  </a:lnTo>
                  <a:lnTo>
                    <a:pt x="207" y="1"/>
                  </a:lnTo>
                  <a:lnTo>
                    <a:pt x="205" y="1"/>
                  </a:lnTo>
                  <a:lnTo>
                    <a:pt x="205" y="1"/>
                  </a:lnTo>
                  <a:lnTo>
                    <a:pt x="205" y="3"/>
                  </a:lnTo>
                  <a:lnTo>
                    <a:pt x="205" y="3"/>
                  </a:lnTo>
                  <a:lnTo>
                    <a:pt x="203" y="3"/>
                  </a:lnTo>
                  <a:lnTo>
                    <a:pt x="203" y="3"/>
                  </a:lnTo>
                  <a:lnTo>
                    <a:pt x="203" y="3"/>
                  </a:lnTo>
                  <a:lnTo>
                    <a:pt x="202" y="3"/>
                  </a:lnTo>
                  <a:lnTo>
                    <a:pt x="202" y="3"/>
                  </a:lnTo>
                  <a:lnTo>
                    <a:pt x="202" y="3"/>
                  </a:lnTo>
                  <a:lnTo>
                    <a:pt x="202" y="3"/>
                  </a:lnTo>
                  <a:lnTo>
                    <a:pt x="200" y="3"/>
                  </a:lnTo>
                  <a:lnTo>
                    <a:pt x="200" y="3"/>
                  </a:lnTo>
                  <a:lnTo>
                    <a:pt x="200" y="3"/>
                  </a:lnTo>
                  <a:lnTo>
                    <a:pt x="199" y="3"/>
                  </a:lnTo>
                  <a:lnTo>
                    <a:pt x="199" y="3"/>
                  </a:lnTo>
                  <a:lnTo>
                    <a:pt x="199" y="3"/>
                  </a:lnTo>
                  <a:lnTo>
                    <a:pt x="197" y="3"/>
                  </a:lnTo>
                  <a:lnTo>
                    <a:pt x="197" y="3"/>
                  </a:lnTo>
                  <a:lnTo>
                    <a:pt x="197" y="3"/>
                  </a:lnTo>
                  <a:lnTo>
                    <a:pt x="197" y="3"/>
                  </a:lnTo>
                  <a:lnTo>
                    <a:pt x="195" y="3"/>
                  </a:lnTo>
                  <a:lnTo>
                    <a:pt x="195" y="3"/>
                  </a:lnTo>
                  <a:lnTo>
                    <a:pt x="195" y="3"/>
                  </a:lnTo>
                  <a:lnTo>
                    <a:pt x="194" y="3"/>
                  </a:lnTo>
                  <a:lnTo>
                    <a:pt x="194" y="3"/>
                  </a:lnTo>
                  <a:lnTo>
                    <a:pt x="194" y="3"/>
                  </a:lnTo>
                  <a:lnTo>
                    <a:pt x="194"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5"/>
                  </a:lnTo>
                  <a:lnTo>
                    <a:pt x="182" y="5"/>
                  </a:lnTo>
                  <a:lnTo>
                    <a:pt x="181" y="5"/>
                  </a:lnTo>
                  <a:lnTo>
                    <a:pt x="181" y="5"/>
                  </a:lnTo>
                  <a:lnTo>
                    <a:pt x="181" y="5"/>
                  </a:lnTo>
                  <a:lnTo>
                    <a:pt x="179" y="5"/>
                  </a:lnTo>
                  <a:lnTo>
                    <a:pt x="179" y="5"/>
                  </a:lnTo>
                  <a:lnTo>
                    <a:pt x="179" y="5"/>
                  </a:lnTo>
                  <a:lnTo>
                    <a:pt x="177" y="5"/>
                  </a:lnTo>
                  <a:lnTo>
                    <a:pt x="177" y="5"/>
                  </a:lnTo>
                  <a:lnTo>
                    <a:pt x="177" y="5"/>
                  </a:lnTo>
                  <a:lnTo>
                    <a:pt x="177" y="5"/>
                  </a:lnTo>
                  <a:lnTo>
                    <a:pt x="176" y="5"/>
                  </a:lnTo>
                  <a:lnTo>
                    <a:pt x="176" y="5"/>
                  </a:lnTo>
                  <a:lnTo>
                    <a:pt x="176" y="5"/>
                  </a:lnTo>
                  <a:lnTo>
                    <a:pt x="174"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9" y="5"/>
                  </a:lnTo>
                  <a:lnTo>
                    <a:pt x="158" y="5"/>
                  </a:lnTo>
                  <a:lnTo>
                    <a:pt x="158" y="5"/>
                  </a:lnTo>
                  <a:lnTo>
                    <a:pt x="158" y="5"/>
                  </a:lnTo>
                  <a:lnTo>
                    <a:pt x="156" y="5"/>
                  </a:lnTo>
                  <a:lnTo>
                    <a:pt x="156" y="5"/>
                  </a:lnTo>
                  <a:lnTo>
                    <a:pt x="156" y="5"/>
                  </a:lnTo>
                  <a:lnTo>
                    <a:pt x="155" y="5"/>
                  </a:lnTo>
                  <a:lnTo>
                    <a:pt x="155" y="5"/>
                  </a:lnTo>
                  <a:lnTo>
                    <a:pt x="155" y="7"/>
                  </a:lnTo>
                  <a:lnTo>
                    <a:pt x="155" y="7"/>
                  </a:lnTo>
                  <a:lnTo>
                    <a:pt x="153" y="7"/>
                  </a:lnTo>
                  <a:lnTo>
                    <a:pt x="153" y="7"/>
                  </a:lnTo>
                  <a:lnTo>
                    <a:pt x="153" y="7"/>
                  </a:lnTo>
                  <a:lnTo>
                    <a:pt x="151" y="7"/>
                  </a:lnTo>
                  <a:lnTo>
                    <a:pt x="151" y="7"/>
                  </a:lnTo>
                  <a:lnTo>
                    <a:pt x="151" y="7"/>
                  </a:lnTo>
                  <a:lnTo>
                    <a:pt x="151" y="7"/>
                  </a:lnTo>
                  <a:lnTo>
                    <a:pt x="150" y="7"/>
                  </a:lnTo>
                  <a:lnTo>
                    <a:pt x="150" y="7"/>
                  </a:lnTo>
                  <a:lnTo>
                    <a:pt x="150" y="7"/>
                  </a:lnTo>
                  <a:lnTo>
                    <a:pt x="148" y="7"/>
                  </a:lnTo>
                  <a:lnTo>
                    <a:pt x="148" y="7"/>
                  </a:lnTo>
                  <a:lnTo>
                    <a:pt x="148" y="7"/>
                  </a:lnTo>
                  <a:lnTo>
                    <a:pt x="146" y="7"/>
                  </a:lnTo>
                  <a:lnTo>
                    <a:pt x="146" y="7"/>
                  </a:lnTo>
                  <a:lnTo>
                    <a:pt x="146" y="7"/>
                  </a:lnTo>
                  <a:lnTo>
                    <a:pt x="146" y="7"/>
                  </a:lnTo>
                  <a:lnTo>
                    <a:pt x="145" y="7"/>
                  </a:lnTo>
                  <a:lnTo>
                    <a:pt x="145" y="7"/>
                  </a:lnTo>
                  <a:lnTo>
                    <a:pt x="145" y="7"/>
                  </a:lnTo>
                  <a:lnTo>
                    <a:pt x="143" y="7"/>
                  </a:lnTo>
                  <a:lnTo>
                    <a:pt x="143" y="7"/>
                  </a:lnTo>
                  <a:lnTo>
                    <a:pt x="143" y="7"/>
                  </a:lnTo>
                  <a:lnTo>
                    <a:pt x="143" y="7"/>
                  </a:lnTo>
                  <a:lnTo>
                    <a:pt x="142" y="7"/>
                  </a:lnTo>
                  <a:lnTo>
                    <a:pt x="142" y="7"/>
                  </a:lnTo>
                  <a:lnTo>
                    <a:pt x="142" y="7"/>
                  </a:lnTo>
                  <a:lnTo>
                    <a:pt x="140" y="7"/>
                  </a:lnTo>
                  <a:lnTo>
                    <a:pt x="140" y="7"/>
                  </a:lnTo>
                  <a:lnTo>
                    <a:pt x="140" y="7"/>
                  </a:lnTo>
                  <a:lnTo>
                    <a:pt x="140" y="7"/>
                  </a:lnTo>
                  <a:lnTo>
                    <a:pt x="138" y="7"/>
                  </a:lnTo>
                  <a:lnTo>
                    <a:pt x="138" y="7"/>
                  </a:lnTo>
                  <a:lnTo>
                    <a:pt x="138" y="7"/>
                  </a:lnTo>
                  <a:lnTo>
                    <a:pt x="137" y="7"/>
                  </a:lnTo>
                  <a:lnTo>
                    <a:pt x="137" y="7"/>
                  </a:lnTo>
                  <a:lnTo>
                    <a:pt x="137" y="7"/>
                  </a:lnTo>
                  <a:lnTo>
                    <a:pt x="135" y="7"/>
                  </a:lnTo>
                  <a:lnTo>
                    <a:pt x="135" y="7"/>
                  </a:lnTo>
                  <a:lnTo>
                    <a:pt x="135" y="7"/>
                  </a:lnTo>
                  <a:lnTo>
                    <a:pt x="135" y="7"/>
                  </a:lnTo>
                  <a:lnTo>
                    <a:pt x="133" y="7"/>
                  </a:lnTo>
                  <a:lnTo>
                    <a:pt x="133" y="7"/>
                  </a:lnTo>
                  <a:lnTo>
                    <a:pt x="133" y="7"/>
                  </a:lnTo>
                  <a:lnTo>
                    <a:pt x="132" y="7"/>
                  </a:lnTo>
                  <a:lnTo>
                    <a:pt x="132" y="7"/>
                  </a:lnTo>
                  <a:lnTo>
                    <a:pt x="132" y="7"/>
                  </a:lnTo>
                  <a:lnTo>
                    <a:pt x="132" y="7"/>
                  </a:lnTo>
                  <a:lnTo>
                    <a:pt x="130" y="7"/>
                  </a:lnTo>
                  <a:lnTo>
                    <a:pt x="130" y="7"/>
                  </a:lnTo>
                  <a:lnTo>
                    <a:pt x="130" y="7"/>
                  </a:lnTo>
                  <a:lnTo>
                    <a:pt x="129" y="7"/>
                  </a:lnTo>
                  <a:lnTo>
                    <a:pt x="129" y="7"/>
                  </a:lnTo>
                  <a:lnTo>
                    <a:pt x="129" y="7"/>
                  </a:lnTo>
                  <a:lnTo>
                    <a:pt x="129" y="7"/>
                  </a:lnTo>
                  <a:lnTo>
                    <a:pt x="127" y="7"/>
                  </a:lnTo>
                  <a:lnTo>
                    <a:pt x="127" y="7"/>
                  </a:lnTo>
                  <a:lnTo>
                    <a:pt x="127" y="7"/>
                  </a:lnTo>
                  <a:lnTo>
                    <a:pt x="125" y="8"/>
                  </a:lnTo>
                  <a:lnTo>
                    <a:pt x="125" y="8"/>
                  </a:lnTo>
                  <a:lnTo>
                    <a:pt x="125" y="8"/>
                  </a:lnTo>
                  <a:lnTo>
                    <a:pt x="124" y="8"/>
                  </a:lnTo>
                  <a:lnTo>
                    <a:pt x="124" y="8"/>
                  </a:lnTo>
                  <a:lnTo>
                    <a:pt x="124" y="8"/>
                  </a:lnTo>
                  <a:lnTo>
                    <a:pt x="124" y="8"/>
                  </a:lnTo>
                  <a:lnTo>
                    <a:pt x="122" y="8"/>
                  </a:lnTo>
                  <a:lnTo>
                    <a:pt x="122" y="8"/>
                  </a:lnTo>
                  <a:lnTo>
                    <a:pt x="122" y="8"/>
                  </a:lnTo>
                  <a:lnTo>
                    <a:pt x="120" y="8"/>
                  </a:lnTo>
                  <a:lnTo>
                    <a:pt x="120" y="8"/>
                  </a:lnTo>
                  <a:lnTo>
                    <a:pt x="120" y="8"/>
                  </a:lnTo>
                  <a:lnTo>
                    <a:pt x="120" y="8"/>
                  </a:lnTo>
                  <a:lnTo>
                    <a:pt x="119" y="8"/>
                  </a:lnTo>
                  <a:lnTo>
                    <a:pt x="119" y="8"/>
                  </a:lnTo>
                  <a:lnTo>
                    <a:pt x="119" y="8"/>
                  </a:lnTo>
                  <a:lnTo>
                    <a:pt x="117" y="8"/>
                  </a:lnTo>
                  <a:lnTo>
                    <a:pt x="117" y="8"/>
                  </a:lnTo>
                  <a:lnTo>
                    <a:pt x="117" y="8"/>
                  </a:lnTo>
                  <a:lnTo>
                    <a:pt x="117" y="8"/>
                  </a:lnTo>
                  <a:lnTo>
                    <a:pt x="116" y="8"/>
                  </a:lnTo>
                  <a:lnTo>
                    <a:pt x="116" y="8"/>
                  </a:lnTo>
                  <a:lnTo>
                    <a:pt x="116" y="8"/>
                  </a:lnTo>
                  <a:lnTo>
                    <a:pt x="114" y="8"/>
                  </a:lnTo>
                  <a:lnTo>
                    <a:pt x="114" y="8"/>
                  </a:lnTo>
                  <a:lnTo>
                    <a:pt x="114" y="8"/>
                  </a:lnTo>
                  <a:lnTo>
                    <a:pt x="112" y="8"/>
                  </a:lnTo>
                  <a:lnTo>
                    <a:pt x="112" y="8"/>
                  </a:lnTo>
                  <a:lnTo>
                    <a:pt x="112" y="8"/>
                  </a:lnTo>
                  <a:lnTo>
                    <a:pt x="112" y="8"/>
                  </a:lnTo>
                  <a:lnTo>
                    <a:pt x="111" y="8"/>
                  </a:lnTo>
                  <a:lnTo>
                    <a:pt x="111" y="8"/>
                  </a:lnTo>
                  <a:lnTo>
                    <a:pt x="111" y="8"/>
                  </a:lnTo>
                  <a:lnTo>
                    <a:pt x="109" y="8"/>
                  </a:lnTo>
                  <a:lnTo>
                    <a:pt x="109" y="8"/>
                  </a:lnTo>
                  <a:lnTo>
                    <a:pt x="109" y="8"/>
                  </a:lnTo>
                  <a:lnTo>
                    <a:pt x="109" y="8"/>
                  </a:lnTo>
                  <a:lnTo>
                    <a:pt x="107" y="8"/>
                  </a:lnTo>
                  <a:lnTo>
                    <a:pt x="107" y="8"/>
                  </a:lnTo>
                  <a:lnTo>
                    <a:pt x="107" y="8"/>
                  </a:lnTo>
                  <a:lnTo>
                    <a:pt x="106" y="8"/>
                  </a:lnTo>
                  <a:lnTo>
                    <a:pt x="106" y="8"/>
                  </a:lnTo>
                  <a:lnTo>
                    <a:pt x="106" y="8"/>
                  </a:lnTo>
                  <a:lnTo>
                    <a:pt x="104" y="8"/>
                  </a:lnTo>
                  <a:lnTo>
                    <a:pt x="104" y="8"/>
                  </a:lnTo>
                  <a:lnTo>
                    <a:pt x="104" y="8"/>
                  </a:lnTo>
                  <a:lnTo>
                    <a:pt x="104" y="8"/>
                  </a:lnTo>
                  <a:lnTo>
                    <a:pt x="102" y="8"/>
                  </a:lnTo>
                  <a:lnTo>
                    <a:pt x="102" y="8"/>
                  </a:lnTo>
                  <a:lnTo>
                    <a:pt x="102" y="8"/>
                  </a:lnTo>
                  <a:lnTo>
                    <a:pt x="101" y="8"/>
                  </a:lnTo>
                  <a:lnTo>
                    <a:pt x="101" y="8"/>
                  </a:lnTo>
                  <a:lnTo>
                    <a:pt x="101" y="10"/>
                  </a:lnTo>
                  <a:lnTo>
                    <a:pt x="101" y="10"/>
                  </a:lnTo>
                  <a:lnTo>
                    <a:pt x="99" y="10"/>
                  </a:lnTo>
                  <a:lnTo>
                    <a:pt x="99" y="10"/>
                  </a:lnTo>
                  <a:lnTo>
                    <a:pt x="99" y="10"/>
                  </a:lnTo>
                  <a:lnTo>
                    <a:pt x="98" y="10"/>
                  </a:lnTo>
                  <a:lnTo>
                    <a:pt x="98" y="10"/>
                  </a:lnTo>
                  <a:lnTo>
                    <a:pt x="98" y="10"/>
                  </a:lnTo>
                  <a:lnTo>
                    <a:pt x="98"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89" y="10"/>
                  </a:lnTo>
                  <a:lnTo>
                    <a:pt x="89" y="10"/>
                  </a:lnTo>
                  <a:lnTo>
                    <a:pt x="89" y="10"/>
                  </a:lnTo>
                  <a:lnTo>
                    <a:pt x="89" y="10"/>
                  </a:lnTo>
                  <a:lnTo>
                    <a:pt x="88" y="10"/>
                  </a:lnTo>
                  <a:lnTo>
                    <a:pt x="88" y="10"/>
                  </a:lnTo>
                  <a:lnTo>
                    <a:pt x="88" y="10"/>
                  </a:lnTo>
                  <a:lnTo>
                    <a:pt x="86" y="10"/>
                  </a:lnTo>
                  <a:lnTo>
                    <a:pt x="86" y="10"/>
                  </a:lnTo>
                  <a:lnTo>
                    <a:pt x="86" y="10"/>
                  </a:lnTo>
                  <a:lnTo>
                    <a:pt x="86" y="10"/>
                  </a:lnTo>
                  <a:lnTo>
                    <a:pt x="85" y="10"/>
                  </a:lnTo>
                  <a:lnTo>
                    <a:pt x="85" y="10"/>
                  </a:lnTo>
                  <a:lnTo>
                    <a:pt x="85" y="10"/>
                  </a:lnTo>
                  <a:lnTo>
                    <a:pt x="83" y="10"/>
                  </a:lnTo>
                  <a:lnTo>
                    <a:pt x="83" y="10"/>
                  </a:lnTo>
                  <a:lnTo>
                    <a:pt x="83" y="10"/>
                  </a:lnTo>
                  <a:lnTo>
                    <a:pt x="81" y="10"/>
                  </a:lnTo>
                  <a:lnTo>
                    <a:pt x="81" y="10"/>
                  </a:lnTo>
                  <a:lnTo>
                    <a:pt x="81" y="10"/>
                  </a:lnTo>
                  <a:lnTo>
                    <a:pt x="81" y="10"/>
                  </a:lnTo>
                  <a:lnTo>
                    <a:pt x="80" y="10"/>
                  </a:lnTo>
                  <a:lnTo>
                    <a:pt x="80" y="10"/>
                  </a:lnTo>
                  <a:lnTo>
                    <a:pt x="80" y="10"/>
                  </a:lnTo>
                  <a:lnTo>
                    <a:pt x="78" y="10"/>
                  </a:lnTo>
                  <a:lnTo>
                    <a:pt x="78" y="10"/>
                  </a:lnTo>
                  <a:lnTo>
                    <a:pt x="78" y="10"/>
                  </a:lnTo>
                  <a:lnTo>
                    <a:pt x="78" y="10"/>
                  </a:lnTo>
                  <a:lnTo>
                    <a:pt x="76" y="10"/>
                  </a:lnTo>
                  <a:lnTo>
                    <a:pt x="76" y="10"/>
                  </a:lnTo>
                  <a:lnTo>
                    <a:pt x="76" y="10"/>
                  </a:lnTo>
                  <a:lnTo>
                    <a:pt x="75" y="10"/>
                  </a:lnTo>
                  <a:lnTo>
                    <a:pt x="75" y="10"/>
                  </a:lnTo>
                  <a:lnTo>
                    <a:pt x="75" y="10"/>
                  </a:lnTo>
                  <a:lnTo>
                    <a:pt x="73" y="10"/>
                  </a:lnTo>
                  <a:lnTo>
                    <a:pt x="73" y="10"/>
                  </a:lnTo>
                  <a:lnTo>
                    <a:pt x="73" y="10"/>
                  </a:lnTo>
                  <a:lnTo>
                    <a:pt x="73" y="10"/>
                  </a:lnTo>
                  <a:lnTo>
                    <a:pt x="72" y="10"/>
                  </a:lnTo>
                  <a:lnTo>
                    <a:pt x="72" y="10"/>
                  </a:lnTo>
                  <a:lnTo>
                    <a:pt x="72" y="10"/>
                  </a:lnTo>
                  <a:lnTo>
                    <a:pt x="70" y="10"/>
                  </a:lnTo>
                  <a:lnTo>
                    <a:pt x="70" y="10"/>
                  </a:lnTo>
                  <a:lnTo>
                    <a:pt x="70" y="12"/>
                  </a:lnTo>
                  <a:lnTo>
                    <a:pt x="70" y="12"/>
                  </a:lnTo>
                  <a:lnTo>
                    <a:pt x="68" y="12"/>
                  </a:lnTo>
                  <a:lnTo>
                    <a:pt x="68" y="12"/>
                  </a:lnTo>
                  <a:lnTo>
                    <a:pt x="68" y="12"/>
                  </a:lnTo>
                  <a:lnTo>
                    <a:pt x="67" y="12"/>
                  </a:lnTo>
                  <a:lnTo>
                    <a:pt x="67" y="12"/>
                  </a:lnTo>
                  <a:lnTo>
                    <a:pt x="67" y="12"/>
                  </a:lnTo>
                  <a:lnTo>
                    <a:pt x="67" y="12"/>
                  </a:lnTo>
                  <a:lnTo>
                    <a:pt x="65" y="12"/>
                  </a:lnTo>
                  <a:lnTo>
                    <a:pt x="65" y="12"/>
                  </a:lnTo>
                  <a:lnTo>
                    <a:pt x="65" y="12"/>
                  </a:lnTo>
                  <a:lnTo>
                    <a:pt x="63" y="12"/>
                  </a:lnTo>
                  <a:lnTo>
                    <a:pt x="63" y="12"/>
                  </a:lnTo>
                  <a:lnTo>
                    <a:pt x="63" y="12"/>
                  </a:lnTo>
                  <a:lnTo>
                    <a:pt x="62" y="12"/>
                  </a:lnTo>
                  <a:lnTo>
                    <a:pt x="62" y="12"/>
                  </a:lnTo>
                  <a:lnTo>
                    <a:pt x="62" y="12"/>
                  </a:lnTo>
                  <a:lnTo>
                    <a:pt x="62" y="12"/>
                  </a:lnTo>
                  <a:lnTo>
                    <a:pt x="60" y="12"/>
                  </a:lnTo>
                  <a:lnTo>
                    <a:pt x="60" y="12"/>
                  </a:lnTo>
                  <a:lnTo>
                    <a:pt x="60" y="12"/>
                  </a:lnTo>
                  <a:lnTo>
                    <a:pt x="59" y="12"/>
                  </a:lnTo>
                  <a:lnTo>
                    <a:pt x="59" y="12"/>
                  </a:lnTo>
                  <a:lnTo>
                    <a:pt x="59" y="12"/>
                  </a:lnTo>
                  <a:lnTo>
                    <a:pt x="59" y="12"/>
                  </a:lnTo>
                  <a:lnTo>
                    <a:pt x="57" y="12"/>
                  </a:lnTo>
                  <a:lnTo>
                    <a:pt x="57" y="12"/>
                  </a:lnTo>
                  <a:lnTo>
                    <a:pt x="57" y="12"/>
                  </a:lnTo>
                  <a:lnTo>
                    <a:pt x="55" y="12"/>
                  </a:lnTo>
                  <a:lnTo>
                    <a:pt x="55" y="12"/>
                  </a:lnTo>
                  <a:lnTo>
                    <a:pt x="55" y="12"/>
                  </a:lnTo>
                  <a:lnTo>
                    <a:pt x="55" y="12"/>
                  </a:lnTo>
                  <a:lnTo>
                    <a:pt x="54" y="12"/>
                  </a:lnTo>
                  <a:lnTo>
                    <a:pt x="54" y="12"/>
                  </a:lnTo>
                  <a:lnTo>
                    <a:pt x="54" y="12"/>
                  </a:lnTo>
                  <a:lnTo>
                    <a:pt x="52" y="12"/>
                  </a:lnTo>
                  <a:lnTo>
                    <a:pt x="52" y="12"/>
                  </a:lnTo>
                  <a:lnTo>
                    <a:pt x="52" y="12"/>
                  </a:lnTo>
                  <a:lnTo>
                    <a:pt x="50" y="12"/>
                  </a:lnTo>
                  <a:lnTo>
                    <a:pt x="50" y="12"/>
                  </a:lnTo>
                  <a:lnTo>
                    <a:pt x="50" y="12"/>
                  </a:lnTo>
                  <a:lnTo>
                    <a:pt x="50" y="12"/>
                  </a:lnTo>
                  <a:lnTo>
                    <a:pt x="49" y="12"/>
                  </a:lnTo>
                  <a:lnTo>
                    <a:pt x="49" y="12"/>
                  </a:lnTo>
                  <a:lnTo>
                    <a:pt x="49" y="12"/>
                  </a:lnTo>
                  <a:lnTo>
                    <a:pt x="47" y="12"/>
                  </a:lnTo>
                  <a:lnTo>
                    <a:pt x="47" y="12"/>
                  </a:lnTo>
                  <a:lnTo>
                    <a:pt x="47" y="12"/>
                  </a:lnTo>
                  <a:lnTo>
                    <a:pt x="47" y="12"/>
                  </a:lnTo>
                  <a:lnTo>
                    <a:pt x="46" y="12"/>
                  </a:lnTo>
                  <a:lnTo>
                    <a:pt x="46" y="12"/>
                  </a:lnTo>
                  <a:lnTo>
                    <a:pt x="46" y="12"/>
                  </a:lnTo>
                  <a:lnTo>
                    <a:pt x="44" y="12"/>
                  </a:lnTo>
                  <a:lnTo>
                    <a:pt x="44" y="12"/>
                  </a:lnTo>
                  <a:lnTo>
                    <a:pt x="44" y="12"/>
                  </a:lnTo>
                  <a:lnTo>
                    <a:pt x="42" y="12"/>
                  </a:lnTo>
                  <a:lnTo>
                    <a:pt x="42" y="12"/>
                  </a:lnTo>
                  <a:lnTo>
                    <a:pt x="42" y="12"/>
                  </a:lnTo>
                  <a:lnTo>
                    <a:pt x="42" y="12"/>
                  </a:lnTo>
                  <a:lnTo>
                    <a:pt x="41" y="12"/>
                  </a:lnTo>
                  <a:lnTo>
                    <a:pt x="41" y="12"/>
                  </a:lnTo>
                  <a:lnTo>
                    <a:pt x="41" y="12"/>
                  </a:lnTo>
                  <a:lnTo>
                    <a:pt x="39" y="12"/>
                  </a:lnTo>
                  <a:lnTo>
                    <a:pt x="39" y="12"/>
                  </a:lnTo>
                  <a:lnTo>
                    <a:pt x="39" y="12"/>
                  </a:lnTo>
                  <a:lnTo>
                    <a:pt x="39" y="12"/>
                  </a:lnTo>
                  <a:lnTo>
                    <a:pt x="37" y="12"/>
                  </a:lnTo>
                  <a:lnTo>
                    <a:pt x="37" y="12"/>
                  </a:lnTo>
                  <a:lnTo>
                    <a:pt x="37" y="12"/>
                  </a:lnTo>
                  <a:lnTo>
                    <a:pt x="36" y="12"/>
                  </a:lnTo>
                  <a:lnTo>
                    <a:pt x="36" y="12"/>
                  </a:lnTo>
                  <a:lnTo>
                    <a:pt x="36" y="12"/>
                  </a:lnTo>
                  <a:lnTo>
                    <a:pt x="36" y="12"/>
                  </a:lnTo>
                  <a:lnTo>
                    <a:pt x="34" y="12"/>
                  </a:lnTo>
                  <a:lnTo>
                    <a:pt x="34" y="12"/>
                  </a:lnTo>
                  <a:lnTo>
                    <a:pt x="34" y="12"/>
                  </a:lnTo>
                  <a:lnTo>
                    <a:pt x="33" y="12"/>
                  </a:lnTo>
                  <a:lnTo>
                    <a:pt x="33" y="12"/>
                  </a:lnTo>
                  <a:lnTo>
                    <a:pt x="33" y="12"/>
                  </a:lnTo>
                  <a:lnTo>
                    <a:pt x="31" y="12"/>
                  </a:lnTo>
                  <a:lnTo>
                    <a:pt x="31" y="12"/>
                  </a:lnTo>
                  <a:lnTo>
                    <a:pt x="31" y="12"/>
                  </a:lnTo>
                  <a:lnTo>
                    <a:pt x="31" y="12"/>
                  </a:lnTo>
                  <a:lnTo>
                    <a:pt x="29" y="12"/>
                  </a:lnTo>
                  <a:lnTo>
                    <a:pt x="29" y="12"/>
                  </a:lnTo>
                  <a:lnTo>
                    <a:pt x="29" y="12"/>
                  </a:lnTo>
                  <a:lnTo>
                    <a:pt x="28" y="12"/>
                  </a:lnTo>
                  <a:lnTo>
                    <a:pt x="28" y="12"/>
                  </a:lnTo>
                  <a:lnTo>
                    <a:pt x="28" y="12"/>
                  </a:lnTo>
                  <a:lnTo>
                    <a:pt x="28" y="12"/>
                  </a:lnTo>
                  <a:lnTo>
                    <a:pt x="26" y="12"/>
                  </a:lnTo>
                  <a:lnTo>
                    <a:pt x="26" y="12"/>
                  </a:lnTo>
                  <a:lnTo>
                    <a:pt x="26" y="12"/>
                  </a:lnTo>
                  <a:lnTo>
                    <a:pt x="24" y="12"/>
                  </a:lnTo>
                  <a:lnTo>
                    <a:pt x="24" y="12"/>
                  </a:lnTo>
                  <a:lnTo>
                    <a:pt x="24" y="12"/>
                  </a:lnTo>
                  <a:lnTo>
                    <a:pt x="24" y="12"/>
                  </a:lnTo>
                  <a:lnTo>
                    <a:pt x="23" y="12"/>
                  </a:lnTo>
                  <a:lnTo>
                    <a:pt x="23" y="12"/>
                  </a:lnTo>
                  <a:lnTo>
                    <a:pt x="23" y="12"/>
                  </a:lnTo>
                  <a:lnTo>
                    <a:pt x="21" y="12"/>
                  </a:lnTo>
                  <a:lnTo>
                    <a:pt x="21" y="12"/>
                  </a:lnTo>
                  <a:lnTo>
                    <a:pt x="21" y="12"/>
                  </a:lnTo>
                  <a:lnTo>
                    <a:pt x="19" y="12"/>
                  </a:lnTo>
                  <a:lnTo>
                    <a:pt x="19" y="12"/>
                  </a:lnTo>
                  <a:lnTo>
                    <a:pt x="19" y="12"/>
                  </a:lnTo>
                  <a:lnTo>
                    <a:pt x="19" y="12"/>
                  </a:lnTo>
                  <a:lnTo>
                    <a:pt x="18" y="12"/>
                  </a:lnTo>
                  <a:lnTo>
                    <a:pt x="18" y="12"/>
                  </a:lnTo>
                  <a:lnTo>
                    <a:pt x="18" y="12"/>
                  </a:lnTo>
                  <a:lnTo>
                    <a:pt x="16" y="12"/>
                  </a:lnTo>
                  <a:lnTo>
                    <a:pt x="16" y="12"/>
                  </a:lnTo>
                  <a:lnTo>
                    <a:pt x="16" y="12"/>
                  </a:lnTo>
                  <a:lnTo>
                    <a:pt x="16" y="12"/>
                  </a:lnTo>
                  <a:lnTo>
                    <a:pt x="15" y="12"/>
                  </a:lnTo>
                  <a:lnTo>
                    <a:pt x="15" y="12"/>
                  </a:lnTo>
                  <a:lnTo>
                    <a:pt x="15" y="12"/>
                  </a:lnTo>
                  <a:lnTo>
                    <a:pt x="13" y="12"/>
                  </a:lnTo>
                  <a:lnTo>
                    <a:pt x="13" y="12"/>
                  </a:lnTo>
                  <a:lnTo>
                    <a:pt x="13" y="12"/>
                  </a:lnTo>
                  <a:lnTo>
                    <a:pt x="11" y="12"/>
                  </a:lnTo>
                  <a:lnTo>
                    <a:pt x="11" y="12"/>
                  </a:lnTo>
                  <a:lnTo>
                    <a:pt x="11" y="12"/>
                  </a:lnTo>
                  <a:lnTo>
                    <a:pt x="11" y="12"/>
                  </a:lnTo>
                  <a:lnTo>
                    <a:pt x="10" y="12"/>
                  </a:lnTo>
                  <a:lnTo>
                    <a:pt x="10" y="12"/>
                  </a:lnTo>
                  <a:lnTo>
                    <a:pt x="10" y="12"/>
                  </a:lnTo>
                  <a:lnTo>
                    <a:pt x="8" y="12"/>
                  </a:lnTo>
                  <a:lnTo>
                    <a:pt x="8" y="12"/>
                  </a:lnTo>
                  <a:lnTo>
                    <a:pt x="8" y="12"/>
                  </a:lnTo>
                  <a:lnTo>
                    <a:pt x="8" y="12"/>
                  </a:lnTo>
                  <a:lnTo>
                    <a:pt x="6" y="12"/>
                  </a:lnTo>
                  <a:lnTo>
                    <a:pt x="6" y="12"/>
                  </a:lnTo>
                  <a:lnTo>
                    <a:pt x="6" y="12"/>
                  </a:lnTo>
                  <a:lnTo>
                    <a:pt x="5" y="12"/>
                  </a:lnTo>
                  <a:lnTo>
                    <a:pt x="5" y="12"/>
                  </a:lnTo>
                  <a:lnTo>
                    <a:pt x="5" y="12"/>
                  </a:lnTo>
                  <a:lnTo>
                    <a:pt x="5" y="12"/>
                  </a:lnTo>
                  <a:lnTo>
                    <a:pt x="3" y="12"/>
                  </a:lnTo>
                  <a:lnTo>
                    <a:pt x="3" y="12"/>
                  </a:lnTo>
                  <a:lnTo>
                    <a:pt x="3" y="12"/>
                  </a:lnTo>
                  <a:lnTo>
                    <a:pt x="2" y="12"/>
                  </a:lnTo>
                  <a:lnTo>
                    <a:pt x="2" y="12"/>
                  </a:lnTo>
                  <a:lnTo>
                    <a:pt x="2" y="12"/>
                  </a:lnTo>
                  <a:lnTo>
                    <a:pt x="0" y="12"/>
                  </a:lnTo>
                  <a:lnTo>
                    <a:pt x="0" y="12"/>
                  </a:lnTo>
                  <a:lnTo>
                    <a:pt x="0" y="12"/>
                  </a:lnTo>
                  <a:close/>
                </a:path>
              </a:pathLst>
            </a:custGeom>
            <a:solidFill>
              <a:srgbClr val="ffffcc"/>
            </a:solidFill>
            <a:ln w="0">
              <a:noFill/>
            </a:ln>
          </p:spPr>
          <p:style>
            <a:lnRef idx="0"/>
            <a:fillRef idx="0"/>
            <a:effectRef idx="0"/>
            <a:fontRef idx="minor"/>
          </p:style>
          <p:txBody>
            <a:bodyPr lIns="90000" rIns="90000" tIns="-37080" bIns="-37080" anchor="t">
              <a:noAutofit/>
            </a:bodyPr>
            <a:p>
              <a:endParaRPr b="0" lang="en-US" sz="2400" strike="noStrike" u="none">
                <a:solidFill>
                  <a:srgbClr val="003366"/>
                </a:solidFill>
                <a:effectLst/>
                <a:uFillTx/>
                <a:latin typeface="Times New Roman"/>
              </a:endParaRPr>
            </a:p>
          </p:txBody>
        </p:sp>
        <p:sp>
          <p:nvSpPr>
            <p:cNvPr id="918" name=""/>
            <p:cNvSpPr/>
            <p:nvPr/>
          </p:nvSpPr>
          <p:spPr>
            <a:xfrm>
              <a:off x="4006800" y="6138720"/>
              <a:ext cx="189000" cy="9720"/>
            </a:xfrm>
            <a:custGeom>
              <a:avLst/>
              <a:gdLst/>
              <a:ahLst/>
              <a:rect l="l" t="t" r="r" b="b"/>
              <a:pathLst>
                <a:path w="238" h="12">
                  <a:moveTo>
                    <a:pt x="0" y="12"/>
                  </a:moveTo>
                  <a:lnTo>
                    <a:pt x="0" y="12"/>
                  </a:lnTo>
                  <a:lnTo>
                    <a:pt x="0" y="12"/>
                  </a:lnTo>
                  <a:lnTo>
                    <a:pt x="2" y="12"/>
                  </a:lnTo>
                  <a:lnTo>
                    <a:pt x="2" y="12"/>
                  </a:lnTo>
                  <a:lnTo>
                    <a:pt x="2" y="12"/>
                  </a:lnTo>
                  <a:lnTo>
                    <a:pt x="3" y="12"/>
                  </a:lnTo>
                  <a:lnTo>
                    <a:pt x="3" y="12"/>
                  </a:lnTo>
                  <a:lnTo>
                    <a:pt x="3" y="12"/>
                  </a:lnTo>
                  <a:lnTo>
                    <a:pt x="5" y="12"/>
                  </a:lnTo>
                  <a:lnTo>
                    <a:pt x="5" y="12"/>
                  </a:lnTo>
                  <a:lnTo>
                    <a:pt x="5" y="12"/>
                  </a:lnTo>
                  <a:lnTo>
                    <a:pt x="5" y="12"/>
                  </a:lnTo>
                  <a:lnTo>
                    <a:pt x="6" y="12"/>
                  </a:lnTo>
                  <a:lnTo>
                    <a:pt x="6" y="12"/>
                  </a:lnTo>
                  <a:lnTo>
                    <a:pt x="6" y="12"/>
                  </a:lnTo>
                  <a:lnTo>
                    <a:pt x="8" y="12"/>
                  </a:lnTo>
                  <a:lnTo>
                    <a:pt x="8" y="12"/>
                  </a:lnTo>
                  <a:lnTo>
                    <a:pt x="8" y="12"/>
                  </a:lnTo>
                  <a:lnTo>
                    <a:pt x="8" y="12"/>
                  </a:lnTo>
                  <a:lnTo>
                    <a:pt x="10" y="12"/>
                  </a:lnTo>
                  <a:lnTo>
                    <a:pt x="10" y="12"/>
                  </a:lnTo>
                  <a:lnTo>
                    <a:pt x="10" y="12"/>
                  </a:lnTo>
                  <a:lnTo>
                    <a:pt x="11" y="12"/>
                  </a:lnTo>
                  <a:lnTo>
                    <a:pt x="11" y="12"/>
                  </a:lnTo>
                  <a:lnTo>
                    <a:pt x="11" y="12"/>
                  </a:lnTo>
                  <a:lnTo>
                    <a:pt x="11" y="12"/>
                  </a:lnTo>
                  <a:lnTo>
                    <a:pt x="13" y="12"/>
                  </a:lnTo>
                  <a:lnTo>
                    <a:pt x="13" y="12"/>
                  </a:lnTo>
                  <a:lnTo>
                    <a:pt x="13" y="12"/>
                  </a:lnTo>
                  <a:lnTo>
                    <a:pt x="15" y="12"/>
                  </a:lnTo>
                  <a:lnTo>
                    <a:pt x="15" y="12"/>
                  </a:lnTo>
                  <a:lnTo>
                    <a:pt x="15" y="12"/>
                  </a:lnTo>
                  <a:lnTo>
                    <a:pt x="16" y="12"/>
                  </a:lnTo>
                  <a:lnTo>
                    <a:pt x="16" y="12"/>
                  </a:lnTo>
                  <a:lnTo>
                    <a:pt x="16" y="12"/>
                  </a:lnTo>
                  <a:lnTo>
                    <a:pt x="16" y="12"/>
                  </a:lnTo>
                  <a:lnTo>
                    <a:pt x="18" y="12"/>
                  </a:lnTo>
                  <a:lnTo>
                    <a:pt x="18" y="12"/>
                  </a:lnTo>
                  <a:lnTo>
                    <a:pt x="18" y="12"/>
                  </a:lnTo>
                  <a:lnTo>
                    <a:pt x="19" y="12"/>
                  </a:lnTo>
                  <a:lnTo>
                    <a:pt x="19" y="12"/>
                  </a:lnTo>
                  <a:lnTo>
                    <a:pt x="19" y="12"/>
                  </a:lnTo>
                  <a:lnTo>
                    <a:pt x="19" y="12"/>
                  </a:lnTo>
                  <a:lnTo>
                    <a:pt x="21" y="12"/>
                  </a:lnTo>
                  <a:lnTo>
                    <a:pt x="21" y="12"/>
                  </a:lnTo>
                  <a:lnTo>
                    <a:pt x="21" y="12"/>
                  </a:lnTo>
                  <a:lnTo>
                    <a:pt x="23" y="12"/>
                  </a:lnTo>
                  <a:lnTo>
                    <a:pt x="23" y="12"/>
                  </a:lnTo>
                  <a:lnTo>
                    <a:pt x="23" y="12"/>
                  </a:lnTo>
                  <a:lnTo>
                    <a:pt x="24" y="12"/>
                  </a:lnTo>
                  <a:lnTo>
                    <a:pt x="24" y="12"/>
                  </a:lnTo>
                  <a:lnTo>
                    <a:pt x="24" y="12"/>
                  </a:lnTo>
                  <a:lnTo>
                    <a:pt x="24" y="12"/>
                  </a:lnTo>
                  <a:lnTo>
                    <a:pt x="26" y="12"/>
                  </a:lnTo>
                  <a:lnTo>
                    <a:pt x="26" y="12"/>
                  </a:lnTo>
                  <a:lnTo>
                    <a:pt x="26" y="12"/>
                  </a:lnTo>
                  <a:lnTo>
                    <a:pt x="28" y="12"/>
                  </a:lnTo>
                  <a:lnTo>
                    <a:pt x="28" y="12"/>
                  </a:lnTo>
                  <a:lnTo>
                    <a:pt x="28" y="12"/>
                  </a:lnTo>
                  <a:lnTo>
                    <a:pt x="28" y="12"/>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6" y="12"/>
                  </a:lnTo>
                  <a:lnTo>
                    <a:pt x="36" y="12"/>
                  </a:lnTo>
                  <a:lnTo>
                    <a:pt x="36" y="12"/>
                  </a:lnTo>
                  <a:lnTo>
                    <a:pt x="36" y="12"/>
                  </a:lnTo>
                  <a:lnTo>
                    <a:pt x="37" y="12"/>
                  </a:lnTo>
                  <a:lnTo>
                    <a:pt x="37" y="12"/>
                  </a:lnTo>
                  <a:lnTo>
                    <a:pt x="37" y="12"/>
                  </a:lnTo>
                  <a:lnTo>
                    <a:pt x="39"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7" y="12"/>
                  </a:lnTo>
                  <a:lnTo>
                    <a:pt x="47" y="12"/>
                  </a:lnTo>
                  <a:lnTo>
                    <a:pt x="47" y="12"/>
                  </a:lnTo>
                  <a:lnTo>
                    <a:pt x="47" y="12"/>
                  </a:lnTo>
                  <a:lnTo>
                    <a:pt x="49" y="12"/>
                  </a:lnTo>
                  <a:lnTo>
                    <a:pt x="49" y="12"/>
                  </a:lnTo>
                  <a:lnTo>
                    <a:pt x="49" y="12"/>
                  </a:lnTo>
                  <a:lnTo>
                    <a:pt x="50" y="12"/>
                  </a:lnTo>
                  <a:lnTo>
                    <a:pt x="50" y="12"/>
                  </a:lnTo>
                  <a:lnTo>
                    <a:pt x="50" y="12"/>
                  </a:lnTo>
                  <a:lnTo>
                    <a:pt x="50"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9" y="12"/>
                  </a:lnTo>
                  <a:lnTo>
                    <a:pt x="59" y="12"/>
                  </a:lnTo>
                  <a:lnTo>
                    <a:pt x="59" y="12"/>
                  </a:lnTo>
                  <a:lnTo>
                    <a:pt x="59" y="12"/>
                  </a:lnTo>
                  <a:lnTo>
                    <a:pt x="60" y="12"/>
                  </a:lnTo>
                  <a:lnTo>
                    <a:pt x="60" y="12"/>
                  </a:lnTo>
                  <a:lnTo>
                    <a:pt x="60" y="12"/>
                  </a:lnTo>
                  <a:lnTo>
                    <a:pt x="62" y="12"/>
                  </a:lnTo>
                  <a:lnTo>
                    <a:pt x="62" y="12"/>
                  </a:lnTo>
                  <a:lnTo>
                    <a:pt x="62" y="12"/>
                  </a:lnTo>
                  <a:lnTo>
                    <a:pt x="62" y="12"/>
                  </a:lnTo>
                  <a:lnTo>
                    <a:pt x="63" y="12"/>
                  </a:lnTo>
                  <a:lnTo>
                    <a:pt x="63" y="12"/>
                  </a:lnTo>
                  <a:lnTo>
                    <a:pt x="63" y="12"/>
                  </a:lnTo>
                  <a:lnTo>
                    <a:pt x="65" y="12"/>
                  </a:lnTo>
                  <a:lnTo>
                    <a:pt x="65" y="12"/>
                  </a:lnTo>
                  <a:lnTo>
                    <a:pt x="65" y="12"/>
                  </a:lnTo>
                  <a:lnTo>
                    <a:pt x="67" y="12"/>
                  </a:lnTo>
                  <a:lnTo>
                    <a:pt x="67" y="12"/>
                  </a:lnTo>
                  <a:lnTo>
                    <a:pt x="67" y="12"/>
                  </a:lnTo>
                  <a:lnTo>
                    <a:pt x="67" y="12"/>
                  </a:lnTo>
                  <a:lnTo>
                    <a:pt x="68" y="12"/>
                  </a:lnTo>
                  <a:lnTo>
                    <a:pt x="68" y="12"/>
                  </a:lnTo>
                  <a:lnTo>
                    <a:pt x="68" y="12"/>
                  </a:lnTo>
                  <a:lnTo>
                    <a:pt x="70" y="12"/>
                  </a:lnTo>
                  <a:lnTo>
                    <a:pt x="70" y="12"/>
                  </a:lnTo>
                  <a:lnTo>
                    <a:pt x="70" y="10"/>
                  </a:lnTo>
                  <a:lnTo>
                    <a:pt x="70" y="10"/>
                  </a:lnTo>
                  <a:lnTo>
                    <a:pt x="72" y="10"/>
                  </a:lnTo>
                  <a:lnTo>
                    <a:pt x="72" y="10"/>
                  </a:lnTo>
                  <a:lnTo>
                    <a:pt x="72" y="10"/>
                  </a:lnTo>
                  <a:lnTo>
                    <a:pt x="73" y="10"/>
                  </a:lnTo>
                  <a:lnTo>
                    <a:pt x="73" y="10"/>
                  </a:lnTo>
                  <a:lnTo>
                    <a:pt x="73" y="10"/>
                  </a:lnTo>
                  <a:lnTo>
                    <a:pt x="73"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6"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8" y="10"/>
                  </a:lnTo>
                  <a:lnTo>
                    <a:pt x="98" y="10"/>
                  </a:lnTo>
                  <a:lnTo>
                    <a:pt x="98" y="10"/>
                  </a:lnTo>
                  <a:lnTo>
                    <a:pt x="98" y="10"/>
                  </a:lnTo>
                  <a:lnTo>
                    <a:pt x="99" y="10"/>
                  </a:lnTo>
                  <a:lnTo>
                    <a:pt x="99" y="10"/>
                  </a:lnTo>
                  <a:lnTo>
                    <a:pt x="99" y="10"/>
                  </a:lnTo>
                  <a:lnTo>
                    <a:pt x="101" y="10"/>
                  </a:lnTo>
                  <a:lnTo>
                    <a:pt x="101" y="10"/>
                  </a:lnTo>
                  <a:lnTo>
                    <a:pt x="101" y="8"/>
                  </a:lnTo>
                  <a:lnTo>
                    <a:pt x="101" y="8"/>
                  </a:lnTo>
                  <a:lnTo>
                    <a:pt x="102" y="8"/>
                  </a:lnTo>
                  <a:lnTo>
                    <a:pt x="102" y="8"/>
                  </a:lnTo>
                  <a:lnTo>
                    <a:pt x="102" y="8"/>
                  </a:lnTo>
                  <a:lnTo>
                    <a:pt x="104" y="8"/>
                  </a:lnTo>
                  <a:lnTo>
                    <a:pt x="104" y="8"/>
                  </a:lnTo>
                  <a:lnTo>
                    <a:pt x="104" y="8"/>
                  </a:lnTo>
                  <a:lnTo>
                    <a:pt x="104" y="8"/>
                  </a:lnTo>
                  <a:lnTo>
                    <a:pt x="106" y="8"/>
                  </a:lnTo>
                  <a:lnTo>
                    <a:pt x="106" y="8"/>
                  </a:lnTo>
                  <a:lnTo>
                    <a:pt x="106" y="8"/>
                  </a:lnTo>
                  <a:lnTo>
                    <a:pt x="107" y="8"/>
                  </a:lnTo>
                  <a:lnTo>
                    <a:pt x="107" y="8"/>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6" y="8"/>
                  </a:lnTo>
                  <a:lnTo>
                    <a:pt x="116" y="8"/>
                  </a:lnTo>
                  <a:lnTo>
                    <a:pt x="116" y="8"/>
                  </a:lnTo>
                  <a:lnTo>
                    <a:pt x="117"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9" y="7"/>
                  </a:lnTo>
                  <a:lnTo>
                    <a:pt x="129" y="7"/>
                  </a:lnTo>
                  <a:lnTo>
                    <a:pt x="129" y="7"/>
                  </a:lnTo>
                  <a:lnTo>
                    <a:pt x="129"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7"/>
                  </a:lnTo>
                  <a:lnTo>
                    <a:pt x="151" y="7"/>
                  </a:lnTo>
                  <a:lnTo>
                    <a:pt x="153" y="7"/>
                  </a:lnTo>
                  <a:lnTo>
                    <a:pt x="153" y="7"/>
                  </a:lnTo>
                  <a:lnTo>
                    <a:pt x="153" y="7"/>
                  </a:lnTo>
                  <a:lnTo>
                    <a:pt x="155" y="7"/>
                  </a:lnTo>
                  <a:lnTo>
                    <a:pt x="155" y="7"/>
                  </a:lnTo>
                  <a:lnTo>
                    <a:pt x="155" y="5"/>
                  </a:lnTo>
                  <a:lnTo>
                    <a:pt x="155"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2" y="5"/>
                  </a:lnTo>
                  <a:lnTo>
                    <a:pt x="182" y="5"/>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2" y="3"/>
                  </a:lnTo>
                  <a:lnTo>
                    <a:pt x="202" y="3"/>
                  </a:lnTo>
                  <a:lnTo>
                    <a:pt x="202" y="3"/>
                  </a:lnTo>
                  <a:lnTo>
                    <a:pt x="202" y="3"/>
                  </a:lnTo>
                  <a:lnTo>
                    <a:pt x="203" y="3"/>
                  </a:lnTo>
                  <a:lnTo>
                    <a:pt x="203" y="3"/>
                  </a:lnTo>
                  <a:lnTo>
                    <a:pt x="203" y="3"/>
                  </a:lnTo>
                  <a:lnTo>
                    <a:pt x="205" y="3"/>
                  </a:lnTo>
                  <a:lnTo>
                    <a:pt x="205" y="3"/>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6" y="1"/>
                  </a:lnTo>
                  <a:lnTo>
                    <a:pt x="216" y="1"/>
                  </a:lnTo>
                  <a:lnTo>
                    <a:pt x="216" y="1"/>
                  </a:lnTo>
                  <a:lnTo>
                    <a:pt x="216"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1"/>
                  </a:lnTo>
                  <a:lnTo>
                    <a:pt x="226" y="1"/>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path>
              </a:pathLst>
            </a:custGeom>
            <a:noFill/>
            <a:ln w="11160">
              <a:solidFill>
                <a:srgbClr val="000000"/>
              </a:solidFill>
              <a:round/>
            </a:ln>
          </p:spPr>
          <p:style>
            <a:lnRef idx="0"/>
            <a:fillRef idx="0"/>
            <a:effectRef idx="0"/>
            <a:fontRef idx="minor"/>
          </p:style>
          <p:txBody>
            <a:bodyPr lIns="90000" rIns="90000" tIns="-37080" bIns="-37080" anchor="t">
              <a:noAutofit/>
            </a:bodyPr>
            <a:p>
              <a:endParaRPr b="0" lang="en-US" sz="2400" strike="noStrike" u="none">
                <a:solidFill>
                  <a:srgbClr val="003366"/>
                </a:solidFill>
                <a:effectLst/>
                <a:uFillTx/>
                <a:latin typeface="Times New Roman"/>
              </a:endParaRPr>
            </a:p>
          </p:txBody>
        </p:sp>
        <p:sp>
          <p:nvSpPr>
            <p:cNvPr id="919" name=""/>
            <p:cNvSpPr/>
            <p:nvPr/>
          </p:nvSpPr>
          <p:spPr>
            <a:xfrm>
              <a:off x="4006800" y="6138720"/>
              <a:ext cx="189000" cy="9720"/>
            </a:xfrm>
            <a:custGeom>
              <a:avLst/>
              <a:gdLst/>
              <a:ahLst/>
              <a:rect l="l" t="t" r="r" b="b"/>
              <a:pathLst>
                <a:path w="238" h="12">
                  <a:moveTo>
                    <a:pt x="238" y="0"/>
                  </a:moveTo>
                  <a:lnTo>
                    <a:pt x="236"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1"/>
                  </a:lnTo>
                  <a:lnTo>
                    <a:pt x="225" y="1"/>
                  </a:lnTo>
                  <a:lnTo>
                    <a:pt x="225" y="1"/>
                  </a:lnTo>
                  <a:lnTo>
                    <a:pt x="225" y="1"/>
                  </a:lnTo>
                  <a:lnTo>
                    <a:pt x="225" y="1"/>
                  </a:lnTo>
                  <a:lnTo>
                    <a:pt x="223" y="1"/>
                  </a:lnTo>
                  <a:lnTo>
                    <a:pt x="223" y="1"/>
                  </a:lnTo>
                  <a:lnTo>
                    <a:pt x="223" y="1"/>
                  </a:lnTo>
                  <a:lnTo>
                    <a:pt x="221" y="1"/>
                  </a:lnTo>
                  <a:lnTo>
                    <a:pt x="221" y="1"/>
                  </a:lnTo>
                  <a:lnTo>
                    <a:pt x="221" y="1"/>
                  </a:lnTo>
                  <a:lnTo>
                    <a:pt x="221" y="1"/>
                  </a:lnTo>
                  <a:lnTo>
                    <a:pt x="220" y="1"/>
                  </a:lnTo>
                  <a:lnTo>
                    <a:pt x="220" y="1"/>
                  </a:lnTo>
                  <a:lnTo>
                    <a:pt x="220" y="1"/>
                  </a:lnTo>
                  <a:lnTo>
                    <a:pt x="218" y="1"/>
                  </a:lnTo>
                  <a:lnTo>
                    <a:pt x="218" y="1"/>
                  </a:lnTo>
                  <a:lnTo>
                    <a:pt x="218" y="1"/>
                  </a:lnTo>
                  <a:lnTo>
                    <a:pt x="216" y="1"/>
                  </a:lnTo>
                  <a:lnTo>
                    <a:pt x="216" y="1"/>
                  </a:lnTo>
                  <a:lnTo>
                    <a:pt x="216" y="1"/>
                  </a:lnTo>
                  <a:lnTo>
                    <a:pt x="216" y="1"/>
                  </a:lnTo>
                  <a:lnTo>
                    <a:pt x="215" y="1"/>
                  </a:lnTo>
                  <a:lnTo>
                    <a:pt x="215" y="1"/>
                  </a:lnTo>
                  <a:lnTo>
                    <a:pt x="215" y="1"/>
                  </a:lnTo>
                  <a:lnTo>
                    <a:pt x="213" y="1"/>
                  </a:lnTo>
                  <a:lnTo>
                    <a:pt x="213" y="1"/>
                  </a:lnTo>
                  <a:lnTo>
                    <a:pt x="213" y="1"/>
                  </a:lnTo>
                  <a:lnTo>
                    <a:pt x="213" y="1"/>
                  </a:lnTo>
                  <a:lnTo>
                    <a:pt x="212" y="1"/>
                  </a:lnTo>
                  <a:lnTo>
                    <a:pt x="212" y="1"/>
                  </a:lnTo>
                  <a:lnTo>
                    <a:pt x="212" y="1"/>
                  </a:lnTo>
                  <a:lnTo>
                    <a:pt x="210" y="1"/>
                  </a:lnTo>
                  <a:lnTo>
                    <a:pt x="210" y="1"/>
                  </a:lnTo>
                  <a:lnTo>
                    <a:pt x="210" y="1"/>
                  </a:lnTo>
                  <a:lnTo>
                    <a:pt x="208" y="1"/>
                  </a:lnTo>
                  <a:lnTo>
                    <a:pt x="208" y="1"/>
                  </a:lnTo>
                  <a:lnTo>
                    <a:pt x="208" y="1"/>
                  </a:lnTo>
                  <a:lnTo>
                    <a:pt x="208" y="1"/>
                  </a:lnTo>
                  <a:lnTo>
                    <a:pt x="207" y="1"/>
                  </a:lnTo>
                  <a:lnTo>
                    <a:pt x="207" y="1"/>
                  </a:lnTo>
                  <a:lnTo>
                    <a:pt x="207" y="1"/>
                  </a:lnTo>
                  <a:lnTo>
                    <a:pt x="205" y="1"/>
                  </a:lnTo>
                  <a:lnTo>
                    <a:pt x="205" y="1"/>
                  </a:lnTo>
                  <a:lnTo>
                    <a:pt x="205" y="3"/>
                  </a:lnTo>
                  <a:lnTo>
                    <a:pt x="205" y="3"/>
                  </a:lnTo>
                  <a:lnTo>
                    <a:pt x="203" y="3"/>
                  </a:lnTo>
                  <a:lnTo>
                    <a:pt x="203" y="3"/>
                  </a:lnTo>
                  <a:lnTo>
                    <a:pt x="203" y="3"/>
                  </a:lnTo>
                  <a:lnTo>
                    <a:pt x="202" y="3"/>
                  </a:lnTo>
                  <a:lnTo>
                    <a:pt x="202" y="3"/>
                  </a:lnTo>
                  <a:lnTo>
                    <a:pt x="202" y="3"/>
                  </a:lnTo>
                  <a:lnTo>
                    <a:pt x="202" y="3"/>
                  </a:lnTo>
                  <a:lnTo>
                    <a:pt x="200" y="3"/>
                  </a:lnTo>
                  <a:lnTo>
                    <a:pt x="200" y="3"/>
                  </a:lnTo>
                  <a:lnTo>
                    <a:pt x="200" y="3"/>
                  </a:lnTo>
                  <a:lnTo>
                    <a:pt x="199" y="3"/>
                  </a:lnTo>
                  <a:lnTo>
                    <a:pt x="199" y="3"/>
                  </a:lnTo>
                  <a:lnTo>
                    <a:pt x="199" y="3"/>
                  </a:lnTo>
                  <a:lnTo>
                    <a:pt x="197" y="3"/>
                  </a:lnTo>
                  <a:lnTo>
                    <a:pt x="197" y="3"/>
                  </a:lnTo>
                  <a:lnTo>
                    <a:pt x="197" y="3"/>
                  </a:lnTo>
                  <a:lnTo>
                    <a:pt x="197" y="3"/>
                  </a:lnTo>
                  <a:lnTo>
                    <a:pt x="195" y="3"/>
                  </a:lnTo>
                  <a:lnTo>
                    <a:pt x="195" y="3"/>
                  </a:lnTo>
                  <a:lnTo>
                    <a:pt x="195" y="3"/>
                  </a:lnTo>
                  <a:lnTo>
                    <a:pt x="194" y="3"/>
                  </a:lnTo>
                  <a:lnTo>
                    <a:pt x="194" y="3"/>
                  </a:lnTo>
                  <a:lnTo>
                    <a:pt x="194" y="3"/>
                  </a:lnTo>
                  <a:lnTo>
                    <a:pt x="194"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5"/>
                  </a:lnTo>
                  <a:lnTo>
                    <a:pt x="182" y="5"/>
                  </a:lnTo>
                  <a:lnTo>
                    <a:pt x="181" y="5"/>
                  </a:lnTo>
                  <a:lnTo>
                    <a:pt x="181" y="5"/>
                  </a:lnTo>
                  <a:lnTo>
                    <a:pt x="181" y="5"/>
                  </a:lnTo>
                  <a:lnTo>
                    <a:pt x="179" y="5"/>
                  </a:lnTo>
                  <a:lnTo>
                    <a:pt x="179" y="5"/>
                  </a:lnTo>
                  <a:lnTo>
                    <a:pt x="179" y="5"/>
                  </a:lnTo>
                  <a:lnTo>
                    <a:pt x="177" y="5"/>
                  </a:lnTo>
                  <a:lnTo>
                    <a:pt x="177" y="5"/>
                  </a:lnTo>
                  <a:lnTo>
                    <a:pt x="177" y="5"/>
                  </a:lnTo>
                  <a:lnTo>
                    <a:pt x="177" y="5"/>
                  </a:lnTo>
                  <a:lnTo>
                    <a:pt x="176" y="5"/>
                  </a:lnTo>
                  <a:lnTo>
                    <a:pt x="176" y="5"/>
                  </a:lnTo>
                  <a:lnTo>
                    <a:pt x="176" y="5"/>
                  </a:lnTo>
                  <a:lnTo>
                    <a:pt x="174"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9" y="5"/>
                  </a:lnTo>
                  <a:lnTo>
                    <a:pt x="158" y="5"/>
                  </a:lnTo>
                  <a:lnTo>
                    <a:pt x="158" y="5"/>
                  </a:lnTo>
                  <a:lnTo>
                    <a:pt x="158" y="5"/>
                  </a:lnTo>
                  <a:lnTo>
                    <a:pt x="156" y="5"/>
                  </a:lnTo>
                  <a:lnTo>
                    <a:pt x="156" y="5"/>
                  </a:lnTo>
                  <a:lnTo>
                    <a:pt x="156" y="5"/>
                  </a:lnTo>
                  <a:lnTo>
                    <a:pt x="155" y="5"/>
                  </a:lnTo>
                  <a:lnTo>
                    <a:pt x="155" y="5"/>
                  </a:lnTo>
                  <a:lnTo>
                    <a:pt x="155" y="7"/>
                  </a:lnTo>
                  <a:lnTo>
                    <a:pt x="155" y="7"/>
                  </a:lnTo>
                  <a:lnTo>
                    <a:pt x="153" y="7"/>
                  </a:lnTo>
                  <a:lnTo>
                    <a:pt x="153" y="7"/>
                  </a:lnTo>
                  <a:lnTo>
                    <a:pt x="153" y="7"/>
                  </a:lnTo>
                  <a:lnTo>
                    <a:pt x="151" y="7"/>
                  </a:lnTo>
                  <a:lnTo>
                    <a:pt x="151" y="7"/>
                  </a:lnTo>
                  <a:lnTo>
                    <a:pt x="151" y="7"/>
                  </a:lnTo>
                  <a:lnTo>
                    <a:pt x="151" y="7"/>
                  </a:lnTo>
                  <a:lnTo>
                    <a:pt x="150" y="7"/>
                  </a:lnTo>
                  <a:lnTo>
                    <a:pt x="150" y="7"/>
                  </a:lnTo>
                  <a:lnTo>
                    <a:pt x="150" y="7"/>
                  </a:lnTo>
                  <a:lnTo>
                    <a:pt x="148" y="7"/>
                  </a:lnTo>
                  <a:lnTo>
                    <a:pt x="148" y="7"/>
                  </a:lnTo>
                  <a:lnTo>
                    <a:pt x="148" y="7"/>
                  </a:lnTo>
                  <a:lnTo>
                    <a:pt x="146" y="7"/>
                  </a:lnTo>
                  <a:lnTo>
                    <a:pt x="146" y="7"/>
                  </a:lnTo>
                  <a:lnTo>
                    <a:pt x="146" y="7"/>
                  </a:lnTo>
                  <a:lnTo>
                    <a:pt x="146" y="7"/>
                  </a:lnTo>
                  <a:lnTo>
                    <a:pt x="145" y="7"/>
                  </a:lnTo>
                  <a:lnTo>
                    <a:pt x="145" y="7"/>
                  </a:lnTo>
                  <a:lnTo>
                    <a:pt x="145" y="7"/>
                  </a:lnTo>
                  <a:lnTo>
                    <a:pt x="143" y="7"/>
                  </a:lnTo>
                  <a:lnTo>
                    <a:pt x="143" y="7"/>
                  </a:lnTo>
                  <a:lnTo>
                    <a:pt x="143" y="7"/>
                  </a:lnTo>
                  <a:lnTo>
                    <a:pt x="143" y="7"/>
                  </a:lnTo>
                  <a:lnTo>
                    <a:pt x="142" y="7"/>
                  </a:lnTo>
                  <a:lnTo>
                    <a:pt x="142" y="7"/>
                  </a:lnTo>
                  <a:lnTo>
                    <a:pt x="142" y="7"/>
                  </a:lnTo>
                  <a:lnTo>
                    <a:pt x="140" y="7"/>
                  </a:lnTo>
                  <a:lnTo>
                    <a:pt x="140" y="7"/>
                  </a:lnTo>
                  <a:lnTo>
                    <a:pt x="140" y="7"/>
                  </a:lnTo>
                  <a:lnTo>
                    <a:pt x="140" y="7"/>
                  </a:lnTo>
                  <a:lnTo>
                    <a:pt x="138" y="7"/>
                  </a:lnTo>
                  <a:lnTo>
                    <a:pt x="138" y="7"/>
                  </a:lnTo>
                  <a:lnTo>
                    <a:pt x="138" y="7"/>
                  </a:lnTo>
                  <a:lnTo>
                    <a:pt x="137" y="7"/>
                  </a:lnTo>
                  <a:lnTo>
                    <a:pt x="137" y="7"/>
                  </a:lnTo>
                  <a:lnTo>
                    <a:pt x="137" y="7"/>
                  </a:lnTo>
                  <a:lnTo>
                    <a:pt x="135" y="7"/>
                  </a:lnTo>
                  <a:lnTo>
                    <a:pt x="135" y="7"/>
                  </a:lnTo>
                  <a:lnTo>
                    <a:pt x="135" y="7"/>
                  </a:lnTo>
                  <a:lnTo>
                    <a:pt x="135" y="7"/>
                  </a:lnTo>
                  <a:lnTo>
                    <a:pt x="133" y="7"/>
                  </a:lnTo>
                  <a:lnTo>
                    <a:pt x="133" y="7"/>
                  </a:lnTo>
                  <a:lnTo>
                    <a:pt x="133" y="7"/>
                  </a:lnTo>
                  <a:lnTo>
                    <a:pt x="132" y="7"/>
                  </a:lnTo>
                  <a:lnTo>
                    <a:pt x="132" y="7"/>
                  </a:lnTo>
                  <a:lnTo>
                    <a:pt x="132" y="7"/>
                  </a:lnTo>
                  <a:lnTo>
                    <a:pt x="132" y="7"/>
                  </a:lnTo>
                  <a:lnTo>
                    <a:pt x="130" y="7"/>
                  </a:lnTo>
                  <a:lnTo>
                    <a:pt x="130" y="7"/>
                  </a:lnTo>
                  <a:lnTo>
                    <a:pt x="130" y="7"/>
                  </a:lnTo>
                  <a:lnTo>
                    <a:pt x="129" y="7"/>
                  </a:lnTo>
                  <a:lnTo>
                    <a:pt x="129" y="7"/>
                  </a:lnTo>
                  <a:lnTo>
                    <a:pt x="129" y="7"/>
                  </a:lnTo>
                  <a:lnTo>
                    <a:pt x="129" y="7"/>
                  </a:lnTo>
                  <a:lnTo>
                    <a:pt x="127" y="7"/>
                  </a:lnTo>
                  <a:lnTo>
                    <a:pt x="127" y="7"/>
                  </a:lnTo>
                  <a:lnTo>
                    <a:pt x="127" y="7"/>
                  </a:lnTo>
                  <a:lnTo>
                    <a:pt x="125" y="8"/>
                  </a:lnTo>
                  <a:lnTo>
                    <a:pt x="125" y="8"/>
                  </a:lnTo>
                  <a:lnTo>
                    <a:pt x="125" y="8"/>
                  </a:lnTo>
                  <a:lnTo>
                    <a:pt x="124" y="8"/>
                  </a:lnTo>
                  <a:lnTo>
                    <a:pt x="124" y="8"/>
                  </a:lnTo>
                  <a:lnTo>
                    <a:pt x="124" y="8"/>
                  </a:lnTo>
                  <a:lnTo>
                    <a:pt x="124" y="8"/>
                  </a:lnTo>
                  <a:lnTo>
                    <a:pt x="122" y="8"/>
                  </a:lnTo>
                  <a:lnTo>
                    <a:pt x="122" y="8"/>
                  </a:lnTo>
                  <a:lnTo>
                    <a:pt x="122" y="8"/>
                  </a:lnTo>
                  <a:lnTo>
                    <a:pt x="120" y="8"/>
                  </a:lnTo>
                  <a:lnTo>
                    <a:pt x="120" y="8"/>
                  </a:lnTo>
                  <a:lnTo>
                    <a:pt x="120" y="8"/>
                  </a:lnTo>
                  <a:lnTo>
                    <a:pt x="120" y="8"/>
                  </a:lnTo>
                  <a:lnTo>
                    <a:pt x="119" y="8"/>
                  </a:lnTo>
                  <a:lnTo>
                    <a:pt x="119" y="8"/>
                  </a:lnTo>
                  <a:lnTo>
                    <a:pt x="119" y="8"/>
                  </a:lnTo>
                  <a:lnTo>
                    <a:pt x="117" y="8"/>
                  </a:lnTo>
                  <a:lnTo>
                    <a:pt x="117" y="8"/>
                  </a:lnTo>
                  <a:lnTo>
                    <a:pt x="117" y="8"/>
                  </a:lnTo>
                  <a:lnTo>
                    <a:pt x="117" y="8"/>
                  </a:lnTo>
                  <a:lnTo>
                    <a:pt x="116" y="8"/>
                  </a:lnTo>
                  <a:lnTo>
                    <a:pt x="116" y="8"/>
                  </a:lnTo>
                  <a:lnTo>
                    <a:pt x="116" y="8"/>
                  </a:lnTo>
                  <a:lnTo>
                    <a:pt x="114" y="8"/>
                  </a:lnTo>
                  <a:lnTo>
                    <a:pt x="114" y="8"/>
                  </a:lnTo>
                  <a:lnTo>
                    <a:pt x="114" y="8"/>
                  </a:lnTo>
                  <a:lnTo>
                    <a:pt x="112" y="8"/>
                  </a:lnTo>
                  <a:lnTo>
                    <a:pt x="112" y="8"/>
                  </a:lnTo>
                  <a:lnTo>
                    <a:pt x="112" y="8"/>
                  </a:lnTo>
                  <a:lnTo>
                    <a:pt x="112" y="8"/>
                  </a:lnTo>
                  <a:lnTo>
                    <a:pt x="111" y="8"/>
                  </a:lnTo>
                  <a:lnTo>
                    <a:pt x="111" y="8"/>
                  </a:lnTo>
                  <a:lnTo>
                    <a:pt x="111" y="8"/>
                  </a:lnTo>
                  <a:lnTo>
                    <a:pt x="109" y="8"/>
                  </a:lnTo>
                  <a:lnTo>
                    <a:pt x="109" y="8"/>
                  </a:lnTo>
                  <a:lnTo>
                    <a:pt x="109" y="8"/>
                  </a:lnTo>
                  <a:lnTo>
                    <a:pt x="109" y="8"/>
                  </a:lnTo>
                  <a:lnTo>
                    <a:pt x="107" y="8"/>
                  </a:lnTo>
                  <a:lnTo>
                    <a:pt x="107" y="8"/>
                  </a:lnTo>
                  <a:lnTo>
                    <a:pt x="107" y="8"/>
                  </a:lnTo>
                  <a:lnTo>
                    <a:pt x="106" y="8"/>
                  </a:lnTo>
                  <a:lnTo>
                    <a:pt x="106" y="8"/>
                  </a:lnTo>
                  <a:lnTo>
                    <a:pt x="106" y="8"/>
                  </a:lnTo>
                  <a:lnTo>
                    <a:pt x="104" y="8"/>
                  </a:lnTo>
                  <a:lnTo>
                    <a:pt x="104" y="8"/>
                  </a:lnTo>
                  <a:lnTo>
                    <a:pt x="104" y="8"/>
                  </a:lnTo>
                  <a:lnTo>
                    <a:pt x="104" y="8"/>
                  </a:lnTo>
                  <a:lnTo>
                    <a:pt x="102" y="8"/>
                  </a:lnTo>
                  <a:lnTo>
                    <a:pt x="102" y="8"/>
                  </a:lnTo>
                  <a:lnTo>
                    <a:pt x="102" y="8"/>
                  </a:lnTo>
                  <a:lnTo>
                    <a:pt x="101" y="8"/>
                  </a:lnTo>
                  <a:lnTo>
                    <a:pt x="101" y="8"/>
                  </a:lnTo>
                  <a:lnTo>
                    <a:pt x="101" y="10"/>
                  </a:lnTo>
                  <a:lnTo>
                    <a:pt x="101" y="10"/>
                  </a:lnTo>
                  <a:lnTo>
                    <a:pt x="99" y="10"/>
                  </a:lnTo>
                  <a:lnTo>
                    <a:pt x="99" y="10"/>
                  </a:lnTo>
                  <a:lnTo>
                    <a:pt x="99" y="10"/>
                  </a:lnTo>
                  <a:lnTo>
                    <a:pt x="98" y="10"/>
                  </a:lnTo>
                  <a:lnTo>
                    <a:pt x="98" y="10"/>
                  </a:lnTo>
                  <a:lnTo>
                    <a:pt x="98" y="10"/>
                  </a:lnTo>
                  <a:lnTo>
                    <a:pt x="98"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89" y="10"/>
                  </a:lnTo>
                  <a:lnTo>
                    <a:pt x="89" y="10"/>
                  </a:lnTo>
                  <a:lnTo>
                    <a:pt x="89" y="10"/>
                  </a:lnTo>
                  <a:lnTo>
                    <a:pt x="89" y="10"/>
                  </a:lnTo>
                  <a:lnTo>
                    <a:pt x="88" y="10"/>
                  </a:lnTo>
                  <a:lnTo>
                    <a:pt x="88" y="10"/>
                  </a:lnTo>
                  <a:lnTo>
                    <a:pt x="88" y="10"/>
                  </a:lnTo>
                  <a:lnTo>
                    <a:pt x="86" y="10"/>
                  </a:lnTo>
                  <a:lnTo>
                    <a:pt x="86" y="10"/>
                  </a:lnTo>
                  <a:lnTo>
                    <a:pt x="86" y="10"/>
                  </a:lnTo>
                  <a:lnTo>
                    <a:pt x="86" y="10"/>
                  </a:lnTo>
                  <a:lnTo>
                    <a:pt x="85" y="10"/>
                  </a:lnTo>
                  <a:lnTo>
                    <a:pt x="85" y="10"/>
                  </a:lnTo>
                  <a:lnTo>
                    <a:pt x="85" y="10"/>
                  </a:lnTo>
                  <a:lnTo>
                    <a:pt x="83" y="10"/>
                  </a:lnTo>
                  <a:lnTo>
                    <a:pt x="83" y="10"/>
                  </a:lnTo>
                  <a:lnTo>
                    <a:pt x="83" y="10"/>
                  </a:lnTo>
                  <a:lnTo>
                    <a:pt x="81" y="10"/>
                  </a:lnTo>
                  <a:lnTo>
                    <a:pt x="81" y="10"/>
                  </a:lnTo>
                  <a:lnTo>
                    <a:pt x="81" y="10"/>
                  </a:lnTo>
                  <a:lnTo>
                    <a:pt x="81" y="10"/>
                  </a:lnTo>
                  <a:lnTo>
                    <a:pt x="80" y="10"/>
                  </a:lnTo>
                  <a:lnTo>
                    <a:pt x="80" y="10"/>
                  </a:lnTo>
                  <a:lnTo>
                    <a:pt x="80" y="10"/>
                  </a:lnTo>
                  <a:lnTo>
                    <a:pt x="78" y="10"/>
                  </a:lnTo>
                  <a:lnTo>
                    <a:pt x="78" y="10"/>
                  </a:lnTo>
                  <a:lnTo>
                    <a:pt x="78" y="10"/>
                  </a:lnTo>
                  <a:lnTo>
                    <a:pt x="78" y="10"/>
                  </a:lnTo>
                  <a:lnTo>
                    <a:pt x="76" y="10"/>
                  </a:lnTo>
                  <a:lnTo>
                    <a:pt x="76" y="10"/>
                  </a:lnTo>
                  <a:lnTo>
                    <a:pt x="76" y="10"/>
                  </a:lnTo>
                  <a:lnTo>
                    <a:pt x="75" y="10"/>
                  </a:lnTo>
                  <a:lnTo>
                    <a:pt x="75" y="10"/>
                  </a:lnTo>
                  <a:lnTo>
                    <a:pt x="75" y="10"/>
                  </a:lnTo>
                  <a:lnTo>
                    <a:pt x="73" y="10"/>
                  </a:lnTo>
                  <a:lnTo>
                    <a:pt x="73" y="10"/>
                  </a:lnTo>
                  <a:lnTo>
                    <a:pt x="73" y="10"/>
                  </a:lnTo>
                  <a:lnTo>
                    <a:pt x="73" y="10"/>
                  </a:lnTo>
                  <a:lnTo>
                    <a:pt x="72" y="10"/>
                  </a:lnTo>
                  <a:lnTo>
                    <a:pt x="72" y="10"/>
                  </a:lnTo>
                  <a:lnTo>
                    <a:pt x="72" y="10"/>
                  </a:lnTo>
                  <a:lnTo>
                    <a:pt x="70" y="10"/>
                  </a:lnTo>
                  <a:lnTo>
                    <a:pt x="70" y="10"/>
                  </a:lnTo>
                  <a:lnTo>
                    <a:pt x="70" y="12"/>
                  </a:lnTo>
                  <a:lnTo>
                    <a:pt x="70" y="12"/>
                  </a:lnTo>
                  <a:lnTo>
                    <a:pt x="68" y="12"/>
                  </a:lnTo>
                  <a:lnTo>
                    <a:pt x="68" y="12"/>
                  </a:lnTo>
                  <a:lnTo>
                    <a:pt x="68" y="12"/>
                  </a:lnTo>
                  <a:lnTo>
                    <a:pt x="67" y="12"/>
                  </a:lnTo>
                  <a:lnTo>
                    <a:pt x="67" y="12"/>
                  </a:lnTo>
                  <a:lnTo>
                    <a:pt x="67" y="12"/>
                  </a:lnTo>
                  <a:lnTo>
                    <a:pt x="67" y="12"/>
                  </a:lnTo>
                  <a:lnTo>
                    <a:pt x="65" y="12"/>
                  </a:lnTo>
                  <a:lnTo>
                    <a:pt x="65" y="12"/>
                  </a:lnTo>
                  <a:lnTo>
                    <a:pt x="65" y="12"/>
                  </a:lnTo>
                  <a:lnTo>
                    <a:pt x="63" y="12"/>
                  </a:lnTo>
                  <a:lnTo>
                    <a:pt x="63" y="12"/>
                  </a:lnTo>
                  <a:lnTo>
                    <a:pt x="63" y="12"/>
                  </a:lnTo>
                  <a:lnTo>
                    <a:pt x="62" y="12"/>
                  </a:lnTo>
                  <a:lnTo>
                    <a:pt x="62" y="12"/>
                  </a:lnTo>
                  <a:lnTo>
                    <a:pt x="62" y="12"/>
                  </a:lnTo>
                  <a:lnTo>
                    <a:pt x="62" y="12"/>
                  </a:lnTo>
                  <a:lnTo>
                    <a:pt x="60" y="12"/>
                  </a:lnTo>
                  <a:lnTo>
                    <a:pt x="60" y="12"/>
                  </a:lnTo>
                  <a:lnTo>
                    <a:pt x="60" y="12"/>
                  </a:lnTo>
                  <a:lnTo>
                    <a:pt x="59" y="12"/>
                  </a:lnTo>
                  <a:lnTo>
                    <a:pt x="59" y="12"/>
                  </a:lnTo>
                  <a:lnTo>
                    <a:pt x="59" y="12"/>
                  </a:lnTo>
                  <a:lnTo>
                    <a:pt x="59" y="12"/>
                  </a:lnTo>
                  <a:lnTo>
                    <a:pt x="57" y="12"/>
                  </a:lnTo>
                  <a:lnTo>
                    <a:pt x="57" y="12"/>
                  </a:lnTo>
                  <a:lnTo>
                    <a:pt x="57" y="12"/>
                  </a:lnTo>
                  <a:lnTo>
                    <a:pt x="55" y="12"/>
                  </a:lnTo>
                  <a:lnTo>
                    <a:pt x="55" y="12"/>
                  </a:lnTo>
                  <a:lnTo>
                    <a:pt x="55" y="12"/>
                  </a:lnTo>
                  <a:lnTo>
                    <a:pt x="55" y="12"/>
                  </a:lnTo>
                  <a:lnTo>
                    <a:pt x="54" y="12"/>
                  </a:lnTo>
                  <a:lnTo>
                    <a:pt x="54" y="12"/>
                  </a:lnTo>
                  <a:lnTo>
                    <a:pt x="54" y="12"/>
                  </a:lnTo>
                  <a:lnTo>
                    <a:pt x="52" y="12"/>
                  </a:lnTo>
                  <a:lnTo>
                    <a:pt x="52" y="12"/>
                  </a:lnTo>
                  <a:lnTo>
                    <a:pt x="52" y="12"/>
                  </a:lnTo>
                  <a:lnTo>
                    <a:pt x="50" y="12"/>
                  </a:lnTo>
                  <a:lnTo>
                    <a:pt x="50" y="12"/>
                  </a:lnTo>
                  <a:lnTo>
                    <a:pt x="50" y="12"/>
                  </a:lnTo>
                  <a:lnTo>
                    <a:pt x="50" y="12"/>
                  </a:lnTo>
                  <a:lnTo>
                    <a:pt x="49" y="12"/>
                  </a:lnTo>
                  <a:lnTo>
                    <a:pt x="49" y="12"/>
                  </a:lnTo>
                  <a:lnTo>
                    <a:pt x="49" y="12"/>
                  </a:lnTo>
                  <a:lnTo>
                    <a:pt x="47" y="12"/>
                  </a:lnTo>
                  <a:lnTo>
                    <a:pt x="47" y="12"/>
                  </a:lnTo>
                  <a:lnTo>
                    <a:pt x="47" y="12"/>
                  </a:lnTo>
                  <a:lnTo>
                    <a:pt x="47" y="12"/>
                  </a:lnTo>
                  <a:lnTo>
                    <a:pt x="46" y="12"/>
                  </a:lnTo>
                  <a:lnTo>
                    <a:pt x="46" y="12"/>
                  </a:lnTo>
                  <a:lnTo>
                    <a:pt x="46" y="12"/>
                  </a:lnTo>
                  <a:lnTo>
                    <a:pt x="44" y="12"/>
                  </a:lnTo>
                  <a:lnTo>
                    <a:pt x="44" y="12"/>
                  </a:lnTo>
                  <a:lnTo>
                    <a:pt x="44" y="12"/>
                  </a:lnTo>
                  <a:lnTo>
                    <a:pt x="42" y="12"/>
                  </a:lnTo>
                  <a:lnTo>
                    <a:pt x="42" y="12"/>
                  </a:lnTo>
                  <a:lnTo>
                    <a:pt x="42" y="12"/>
                  </a:lnTo>
                  <a:lnTo>
                    <a:pt x="42" y="12"/>
                  </a:lnTo>
                  <a:lnTo>
                    <a:pt x="41" y="12"/>
                  </a:lnTo>
                  <a:lnTo>
                    <a:pt x="41" y="12"/>
                  </a:lnTo>
                  <a:lnTo>
                    <a:pt x="41" y="12"/>
                  </a:lnTo>
                  <a:lnTo>
                    <a:pt x="39" y="12"/>
                  </a:lnTo>
                  <a:lnTo>
                    <a:pt x="39" y="12"/>
                  </a:lnTo>
                  <a:lnTo>
                    <a:pt x="39" y="12"/>
                  </a:lnTo>
                  <a:lnTo>
                    <a:pt x="39" y="12"/>
                  </a:lnTo>
                  <a:lnTo>
                    <a:pt x="37" y="12"/>
                  </a:lnTo>
                  <a:lnTo>
                    <a:pt x="37" y="12"/>
                  </a:lnTo>
                  <a:lnTo>
                    <a:pt x="37" y="12"/>
                  </a:lnTo>
                  <a:lnTo>
                    <a:pt x="36" y="12"/>
                  </a:lnTo>
                  <a:lnTo>
                    <a:pt x="36" y="12"/>
                  </a:lnTo>
                  <a:lnTo>
                    <a:pt x="36" y="12"/>
                  </a:lnTo>
                  <a:lnTo>
                    <a:pt x="36" y="12"/>
                  </a:lnTo>
                  <a:lnTo>
                    <a:pt x="34" y="12"/>
                  </a:lnTo>
                  <a:lnTo>
                    <a:pt x="34" y="12"/>
                  </a:lnTo>
                  <a:lnTo>
                    <a:pt x="34" y="12"/>
                  </a:lnTo>
                  <a:lnTo>
                    <a:pt x="33" y="12"/>
                  </a:lnTo>
                  <a:lnTo>
                    <a:pt x="33" y="12"/>
                  </a:lnTo>
                  <a:lnTo>
                    <a:pt x="33" y="12"/>
                  </a:lnTo>
                  <a:lnTo>
                    <a:pt x="31" y="12"/>
                  </a:lnTo>
                  <a:lnTo>
                    <a:pt x="31" y="12"/>
                  </a:lnTo>
                  <a:lnTo>
                    <a:pt x="31" y="12"/>
                  </a:lnTo>
                  <a:lnTo>
                    <a:pt x="31" y="12"/>
                  </a:lnTo>
                  <a:lnTo>
                    <a:pt x="29" y="12"/>
                  </a:lnTo>
                  <a:lnTo>
                    <a:pt x="29" y="12"/>
                  </a:lnTo>
                  <a:lnTo>
                    <a:pt x="29" y="12"/>
                  </a:lnTo>
                  <a:lnTo>
                    <a:pt x="28" y="12"/>
                  </a:lnTo>
                  <a:lnTo>
                    <a:pt x="28" y="12"/>
                  </a:lnTo>
                  <a:lnTo>
                    <a:pt x="28" y="12"/>
                  </a:lnTo>
                  <a:lnTo>
                    <a:pt x="28" y="12"/>
                  </a:lnTo>
                  <a:lnTo>
                    <a:pt x="26" y="12"/>
                  </a:lnTo>
                  <a:lnTo>
                    <a:pt x="26" y="12"/>
                  </a:lnTo>
                  <a:lnTo>
                    <a:pt x="26" y="12"/>
                  </a:lnTo>
                  <a:lnTo>
                    <a:pt x="24" y="12"/>
                  </a:lnTo>
                  <a:lnTo>
                    <a:pt x="24" y="12"/>
                  </a:lnTo>
                  <a:lnTo>
                    <a:pt x="24" y="12"/>
                  </a:lnTo>
                  <a:lnTo>
                    <a:pt x="24" y="12"/>
                  </a:lnTo>
                  <a:lnTo>
                    <a:pt x="23" y="12"/>
                  </a:lnTo>
                  <a:lnTo>
                    <a:pt x="23" y="12"/>
                  </a:lnTo>
                  <a:lnTo>
                    <a:pt x="23" y="12"/>
                  </a:lnTo>
                  <a:lnTo>
                    <a:pt x="21" y="12"/>
                  </a:lnTo>
                  <a:lnTo>
                    <a:pt x="21" y="12"/>
                  </a:lnTo>
                  <a:lnTo>
                    <a:pt x="21" y="12"/>
                  </a:lnTo>
                  <a:lnTo>
                    <a:pt x="19" y="12"/>
                  </a:lnTo>
                  <a:lnTo>
                    <a:pt x="19" y="12"/>
                  </a:lnTo>
                  <a:lnTo>
                    <a:pt x="19" y="12"/>
                  </a:lnTo>
                  <a:lnTo>
                    <a:pt x="19" y="12"/>
                  </a:lnTo>
                  <a:lnTo>
                    <a:pt x="18" y="12"/>
                  </a:lnTo>
                  <a:lnTo>
                    <a:pt x="18" y="12"/>
                  </a:lnTo>
                  <a:lnTo>
                    <a:pt x="18" y="12"/>
                  </a:lnTo>
                  <a:lnTo>
                    <a:pt x="16" y="12"/>
                  </a:lnTo>
                  <a:lnTo>
                    <a:pt x="16" y="12"/>
                  </a:lnTo>
                  <a:lnTo>
                    <a:pt x="16" y="12"/>
                  </a:lnTo>
                  <a:lnTo>
                    <a:pt x="16" y="12"/>
                  </a:lnTo>
                  <a:lnTo>
                    <a:pt x="15" y="12"/>
                  </a:lnTo>
                  <a:lnTo>
                    <a:pt x="15" y="12"/>
                  </a:lnTo>
                  <a:lnTo>
                    <a:pt x="15" y="12"/>
                  </a:lnTo>
                  <a:lnTo>
                    <a:pt x="13" y="12"/>
                  </a:lnTo>
                  <a:lnTo>
                    <a:pt x="13" y="12"/>
                  </a:lnTo>
                  <a:lnTo>
                    <a:pt x="13" y="12"/>
                  </a:lnTo>
                  <a:lnTo>
                    <a:pt x="11" y="12"/>
                  </a:lnTo>
                  <a:lnTo>
                    <a:pt x="11" y="12"/>
                  </a:lnTo>
                  <a:lnTo>
                    <a:pt x="11" y="12"/>
                  </a:lnTo>
                  <a:lnTo>
                    <a:pt x="11" y="12"/>
                  </a:lnTo>
                  <a:lnTo>
                    <a:pt x="10" y="12"/>
                  </a:lnTo>
                  <a:lnTo>
                    <a:pt x="10" y="12"/>
                  </a:lnTo>
                  <a:lnTo>
                    <a:pt x="10" y="12"/>
                  </a:lnTo>
                  <a:lnTo>
                    <a:pt x="8" y="12"/>
                  </a:lnTo>
                  <a:lnTo>
                    <a:pt x="8" y="12"/>
                  </a:lnTo>
                  <a:lnTo>
                    <a:pt x="8" y="12"/>
                  </a:lnTo>
                  <a:lnTo>
                    <a:pt x="8" y="12"/>
                  </a:lnTo>
                  <a:lnTo>
                    <a:pt x="6" y="12"/>
                  </a:lnTo>
                  <a:lnTo>
                    <a:pt x="6" y="12"/>
                  </a:lnTo>
                  <a:lnTo>
                    <a:pt x="6" y="12"/>
                  </a:lnTo>
                  <a:lnTo>
                    <a:pt x="5" y="12"/>
                  </a:lnTo>
                  <a:lnTo>
                    <a:pt x="5" y="12"/>
                  </a:lnTo>
                  <a:lnTo>
                    <a:pt x="5" y="12"/>
                  </a:lnTo>
                  <a:lnTo>
                    <a:pt x="5" y="12"/>
                  </a:lnTo>
                  <a:lnTo>
                    <a:pt x="3" y="12"/>
                  </a:lnTo>
                  <a:lnTo>
                    <a:pt x="3" y="12"/>
                  </a:lnTo>
                  <a:lnTo>
                    <a:pt x="3" y="12"/>
                  </a:lnTo>
                  <a:lnTo>
                    <a:pt x="2" y="12"/>
                  </a:lnTo>
                  <a:lnTo>
                    <a:pt x="2" y="12"/>
                  </a:lnTo>
                  <a:lnTo>
                    <a:pt x="2" y="12"/>
                  </a:lnTo>
                  <a:lnTo>
                    <a:pt x="0" y="12"/>
                  </a:lnTo>
                  <a:lnTo>
                    <a:pt x="0" y="12"/>
                  </a:lnTo>
                  <a:lnTo>
                    <a:pt x="0" y="12"/>
                  </a:lnTo>
                </a:path>
              </a:pathLst>
            </a:custGeom>
            <a:noFill/>
            <a:ln w="11160">
              <a:solidFill>
                <a:srgbClr val="000000"/>
              </a:solidFill>
              <a:round/>
            </a:ln>
          </p:spPr>
          <p:style>
            <a:lnRef idx="0"/>
            <a:fillRef idx="0"/>
            <a:effectRef idx="0"/>
            <a:fontRef idx="minor"/>
          </p:style>
          <p:txBody>
            <a:bodyPr lIns="90000" rIns="90000" tIns="-37080" bIns="-37080" anchor="t">
              <a:noAutofit/>
            </a:bodyPr>
            <a:p>
              <a:endParaRPr b="0" lang="en-US" sz="2400" strike="noStrike" u="none">
                <a:solidFill>
                  <a:srgbClr val="003366"/>
                </a:solidFill>
                <a:effectLst/>
                <a:uFillTx/>
                <a:latin typeface="Times New Roman"/>
              </a:endParaRPr>
            </a:p>
          </p:txBody>
        </p:sp>
        <p:sp>
          <p:nvSpPr>
            <p:cNvPr id="920" name=""/>
            <p:cNvSpPr/>
            <p:nvPr/>
          </p:nvSpPr>
          <p:spPr>
            <a:xfrm>
              <a:off x="4006800" y="6138720"/>
              <a:ext cx="189000" cy="9720"/>
            </a:xfrm>
            <a:custGeom>
              <a:avLst/>
              <a:gdLst/>
              <a:ahLst/>
              <a:rect l="l" t="t" r="r" b="b"/>
              <a:pathLst>
                <a:path w="238" h="12">
                  <a:moveTo>
                    <a:pt x="0" y="12"/>
                  </a:moveTo>
                  <a:lnTo>
                    <a:pt x="0" y="12"/>
                  </a:lnTo>
                  <a:lnTo>
                    <a:pt x="0" y="12"/>
                  </a:lnTo>
                  <a:lnTo>
                    <a:pt x="0" y="12"/>
                  </a:lnTo>
                  <a:lnTo>
                    <a:pt x="2" y="12"/>
                  </a:lnTo>
                  <a:lnTo>
                    <a:pt x="2" y="12"/>
                  </a:lnTo>
                  <a:lnTo>
                    <a:pt x="2" y="12"/>
                  </a:lnTo>
                  <a:lnTo>
                    <a:pt x="3" y="12"/>
                  </a:lnTo>
                  <a:lnTo>
                    <a:pt x="3" y="12"/>
                  </a:lnTo>
                  <a:lnTo>
                    <a:pt x="3" y="12"/>
                  </a:lnTo>
                  <a:lnTo>
                    <a:pt x="5" y="12"/>
                  </a:lnTo>
                  <a:lnTo>
                    <a:pt x="5" y="12"/>
                  </a:lnTo>
                  <a:lnTo>
                    <a:pt x="5" y="12"/>
                  </a:lnTo>
                  <a:lnTo>
                    <a:pt x="5" y="12"/>
                  </a:lnTo>
                  <a:lnTo>
                    <a:pt x="6" y="12"/>
                  </a:lnTo>
                  <a:lnTo>
                    <a:pt x="6" y="12"/>
                  </a:lnTo>
                  <a:lnTo>
                    <a:pt x="6" y="12"/>
                  </a:lnTo>
                  <a:lnTo>
                    <a:pt x="8" y="12"/>
                  </a:lnTo>
                  <a:lnTo>
                    <a:pt x="8" y="12"/>
                  </a:lnTo>
                  <a:lnTo>
                    <a:pt x="8" y="12"/>
                  </a:lnTo>
                  <a:lnTo>
                    <a:pt x="8" y="12"/>
                  </a:lnTo>
                  <a:lnTo>
                    <a:pt x="10" y="12"/>
                  </a:lnTo>
                  <a:lnTo>
                    <a:pt x="10" y="12"/>
                  </a:lnTo>
                  <a:lnTo>
                    <a:pt x="10" y="12"/>
                  </a:lnTo>
                  <a:lnTo>
                    <a:pt x="11" y="12"/>
                  </a:lnTo>
                  <a:lnTo>
                    <a:pt x="11" y="12"/>
                  </a:lnTo>
                  <a:lnTo>
                    <a:pt x="11" y="12"/>
                  </a:lnTo>
                  <a:lnTo>
                    <a:pt x="11" y="12"/>
                  </a:lnTo>
                  <a:lnTo>
                    <a:pt x="13" y="12"/>
                  </a:lnTo>
                  <a:lnTo>
                    <a:pt x="13" y="12"/>
                  </a:lnTo>
                  <a:lnTo>
                    <a:pt x="13" y="12"/>
                  </a:lnTo>
                  <a:lnTo>
                    <a:pt x="15" y="12"/>
                  </a:lnTo>
                  <a:lnTo>
                    <a:pt x="15" y="12"/>
                  </a:lnTo>
                  <a:lnTo>
                    <a:pt x="15" y="12"/>
                  </a:lnTo>
                  <a:lnTo>
                    <a:pt x="16" y="12"/>
                  </a:lnTo>
                  <a:lnTo>
                    <a:pt x="16" y="12"/>
                  </a:lnTo>
                  <a:lnTo>
                    <a:pt x="16" y="12"/>
                  </a:lnTo>
                  <a:lnTo>
                    <a:pt x="16" y="12"/>
                  </a:lnTo>
                  <a:lnTo>
                    <a:pt x="18" y="12"/>
                  </a:lnTo>
                  <a:lnTo>
                    <a:pt x="18" y="12"/>
                  </a:lnTo>
                  <a:lnTo>
                    <a:pt x="18" y="12"/>
                  </a:lnTo>
                  <a:lnTo>
                    <a:pt x="19" y="12"/>
                  </a:lnTo>
                  <a:lnTo>
                    <a:pt x="19" y="12"/>
                  </a:lnTo>
                  <a:lnTo>
                    <a:pt x="19" y="12"/>
                  </a:lnTo>
                  <a:lnTo>
                    <a:pt x="19" y="12"/>
                  </a:lnTo>
                  <a:lnTo>
                    <a:pt x="21" y="12"/>
                  </a:lnTo>
                  <a:lnTo>
                    <a:pt x="21" y="12"/>
                  </a:lnTo>
                  <a:lnTo>
                    <a:pt x="21" y="12"/>
                  </a:lnTo>
                  <a:lnTo>
                    <a:pt x="23" y="12"/>
                  </a:lnTo>
                  <a:lnTo>
                    <a:pt x="23" y="12"/>
                  </a:lnTo>
                  <a:lnTo>
                    <a:pt x="23" y="12"/>
                  </a:lnTo>
                  <a:lnTo>
                    <a:pt x="24" y="12"/>
                  </a:lnTo>
                  <a:lnTo>
                    <a:pt x="24" y="12"/>
                  </a:lnTo>
                  <a:lnTo>
                    <a:pt x="24" y="12"/>
                  </a:lnTo>
                  <a:lnTo>
                    <a:pt x="24" y="12"/>
                  </a:lnTo>
                  <a:lnTo>
                    <a:pt x="26" y="12"/>
                  </a:lnTo>
                  <a:lnTo>
                    <a:pt x="26" y="12"/>
                  </a:lnTo>
                  <a:lnTo>
                    <a:pt x="26" y="12"/>
                  </a:lnTo>
                  <a:lnTo>
                    <a:pt x="28" y="12"/>
                  </a:lnTo>
                  <a:lnTo>
                    <a:pt x="28" y="12"/>
                  </a:lnTo>
                  <a:lnTo>
                    <a:pt x="28" y="12"/>
                  </a:lnTo>
                  <a:lnTo>
                    <a:pt x="28" y="12"/>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6" y="12"/>
                  </a:lnTo>
                  <a:lnTo>
                    <a:pt x="36" y="12"/>
                  </a:lnTo>
                  <a:lnTo>
                    <a:pt x="36" y="12"/>
                  </a:lnTo>
                  <a:lnTo>
                    <a:pt x="36" y="12"/>
                  </a:lnTo>
                  <a:lnTo>
                    <a:pt x="37" y="12"/>
                  </a:lnTo>
                  <a:lnTo>
                    <a:pt x="37" y="12"/>
                  </a:lnTo>
                  <a:lnTo>
                    <a:pt x="37" y="12"/>
                  </a:lnTo>
                  <a:lnTo>
                    <a:pt x="39"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7" y="12"/>
                  </a:lnTo>
                  <a:lnTo>
                    <a:pt x="47" y="12"/>
                  </a:lnTo>
                  <a:lnTo>
                    <a:pt x="47" y="12"/>
                  </a:lnTo>
                  <a:lnTo>
                    <a:pt x="47" y="12"/>
                  </a:lnTo>
                  <a:lnTo>
                    <a:pt x="49" y="12"/>
                  </a:lnTo>
                  <a:lnTo>
                    <a:pt x="49" y="12"/>
                  </a:lnTo>
                  <a:lnTo>
                    <a:pt x="49" y="12"/>
                  </a:lnTo>
                  <a:lnTo>
                    <a:pt x="50" y="12"/>
                  </a:lnTo>
                  <a:lnTo>
                    <a:pt x="50" y="12"/>
                  </a:lnTo>
                  <a:lnTo>
                    <a:pt x="50" y="12"/>
                  </a:lnTo>
                  <a:lnTo>
                    <a:pt x="50"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9" y="12"/>
                  </a:lnTo>
                  <a:lnTo>
                    <a:pt x="59" y="12"/>
                  </a:lnTo>
                  <a:lnTo>
                    <a:pt x="59" y="12"/>
                  </a:lnTo>
                  <a:lnTo>
                    <a:pt x="59" y="12"/>
                  </a:lnTo>
                  <a:lnTo>
                    <a:pt x="60" y="12"/>
                  </a:lnTo>
                  <a:lnTo>
                    <a:pt x="60" y="12"/>
                  </a:lnTo>
                  <a:lnTo>
                    <a:pt x="60" y="12"/>
                  </a:lnTo>
                  <a:lnTo>
                    <a:pt x="62" y="12"/>
                  </a:lnTo>
                  <a:lnTo>
                    <a:pt x="62" y="12"/>
                  </a:lnTo>
                  <a:lnTo>
                    <a:pt x="62" y="12"/>
                  </a:lnTo>
                  <a:lnTo>
                    <a:pt x="62" y="12"/>
                  </a:lnTo>
                  <a:lnTo>
                    <a:pt x="63" y="12"/>
                  </a:lnTo>
                  <a:lnTo>
                    <a:pt x="63" y="12"/>
                  </a:lnTo>
                  <a:lnTo>
                    <a:pt x="63" y="12"/>
                  </a:lnTo>
                  <a:lnTo>
                    <a:pt x="65" y="12"/>
                  </a:lnTo>
                  <a:lnTo>
                    <a:pt x="65" y="12"/>
                  </a:lnTo>
                  <a:lnTo>
                    <a:pt x="65" y="12"/>
                  </a:lnTo>
                  <a:lnTo>
                    <a:pt x="67" y="12"/>
                  </a:lnTo>
                  <a:lnTo>
                    <a:pt x="67" y="12"/>
                  </a:lnTo>
                  <a:lnTo>
                    <a:pt x="67" y="12"/>
                  </a:lnTo>
                  <a:lnTo>
                    <a:pt x="67" y="12"/>
                  </a:lnTo>
                  <a:lnTo>
                    <a:pt x="68" y="12"/>
                  </a:lnTo>
                  <a:lnTo>
                    <a:pt x="68" y="12"/>
                  </a:lnTo>
                  <a:lnTo>
                    <a:pt x="68" y="12"/>
                  </a:lnTo>
                  <a:lnTo>
                    <a:pt x="70" y="12"/>
                  </a:lnTo>
                  <a:lnTo>
                    <a:pt x="70" y="12"/>
                  </a:lnTo>
                  <a:lnTo>
                    <a:pt x="70" y="10"/>
                  </a:lnTo>
                  <a:lnTo>
                    <a:pt x="70" y="10"/>
                  </a:lnTo>
                  <a:lnTo>
                    <a:pt x="72" y="10"/>
                  </a:lnTo>
                  <a:lnTo>
                    <a:pt x="72" y="10"/>
                  </a:lnTo>
                  <a:lnTo>
                    <a:pt x="72" y="10"/>
                  </a:lnTo>
                  <a:lnTo>
                    <a:pt x="73" y="10"/>
                  </a:lnTo>
                  <a:lnTo>
                    <a:pt x="73" y="10"/>
                  </a:lnTo>
                  <a:lnTo>
                    <a:pt x="73" y="10"/>
                  </a:lnTo>
                  <a:lnTo>
                    <a:pt x="73"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6"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8" y="10"/>
                  </a:lnTo>
                  <a:lnTo>
                    <a:pt x="98" y="10"/>
                  </a:lnTo>
                  <a:lnTo>
                    <a:pt x="98" y="10"/>
                  </a:lnTo>
                  <a:lnTo>
                    <a:pt x="98" y="10"/>
                  </a:lnTo>
                  <a:lnTo>
                    <a:pt x="99" y="10"/>
                  </a:lnTo>
                  <a:lnTo>
                    <a:pt x="99" y="10"/>
                  </a:lnTo>
                  <a:lnTo>
                    <a:pt x="99" y="10"/>
                  </a:lnTo>
                  <a:lnTo>
                    <a:pt x="101" y="10"/>
                  </a:lnTo>
                  <a:lnTo>
                    <a:pt x="101" y="10"/>
                  </a:lnTo>
                  <a:lnTo>
                    <a:pt x="101" y="8"/>
                  </a:lnTo>
                  <a:lnTo>
                    <a:pt x="101" y="8"/>
                  </a:lnTo>
                  <a:lnTo>
                    <a:pt x="102" y="8"/>
                  </a:lnTo>
                  <a:lnTo>
                    <a:pt x="102" y="8"/>
                  </a:lnTo>
                  <a:lnTo>
                    <a:pt x="102" y="8"/>
                  </a:lnTo>
                  <a:lnTo>
                    <a:pt x="104" y="8"/>
                  </a:lnTo>
                  <a:lnTo>
                    <a:pt x="104" y="8"/>
                  </a:lnTo>
                  <a:lnTo>
                    <a:pt x="104" y="8"/>
                  </a:lnTo>
                  <a:lnTo>
                    <a:pt x="104" y="8"/>
                  </a:lnTo>
                  <a:lnTo>
                    <a:pt x="106" y="8"/>
                  </a:lnTo>
                  <a:lnTo>
                    <a:pt x="106" y="8"/>
                  </a:lnTo>
                  <a:lnTo>
                    <a:pt x="106" y="8"/>
                  </a:lnTo>
                  <a:lnTo>
                    <a:pt x="107" y="8"/>
                  </a:lnTo>
                  <a:lnTo>
                    <a:pt x="107" y="8"/>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6" y="8"/>
                  </a:lnTo>
                  <a:lnTo>
                    <a:pt x="116" y="8"/>
                  </a:lnTo>
                  <a:lnTo>
                    <a:pt x="116" y="8"/>
                  </a:lnTo>
                  <a:lnTo>
                    <a:pt x="117"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9" y="7"/>
                  </a:lnTo>
                  <a:lnTo>
                    <a:pt x="129" y="7"/>
                  </a:lnTo>
                  <a:lnTo>
                    <a:pt x="129" y="7"/>
                  </a:lnTo>
                  <a:lnTo>
                    <a:pt x="129"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7"/>
                  </a:lnTo>
                  <a:lnTo>
                    <a:pt x="151" y="7"/>
                  </a:lnTo>
                  <a:lnTo>
                    <a:pt x="153" y="7"/>
                  </a:lnTo>
                  <a:lnTo>
                    <a:pt x="153" y="7"/>
                  </a:lnTo>
                  <a:lnTo>
                    <a:pt x="153" y="7"/>
                  </a:lnTo>
                  <a:lnTo>
                    <a:pt x="155" y="7"/>
                  </a:lnTo>
                  <a:lnTo>
                    <a:pt x="155" y="7"/>
                  </a:lnTo>
                  <a:lnTo>
                    <a:pt x="155" y="5"/>
                  </a:lnTo>
                  <a:lnTo>
                    <a:pt x="155"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2" y="5"/>
                  </a:lnTo>
                  <a:lnTo>
                    <a:pt x="182" y="5"/>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2" y="3"/>
                  </a:lnTo>
                  <a:lnTo>
                    <a:pt x="202" y="3"/>
                  </a:lnTo>
                  <a:lnTo>
                    <a:pt x="202" y="3"/>
                  </a:lnTo>
                  <a:lnTo>
                    <a:pt x="202" y="3"/>
                  </a:lnTo>
                  <a:lnTo>
                    <a:pt x="203" y="3"/>
                  </a:lnTo>
                  <a:lnTo>
                    <a:pt x="203" y="3"/>
                  </a:lnTo>
                  <a:lnTo>
                    <a:pt x="203" y="3"/>
                  </a:lnTo>
                  <a:lnTo>
                    <a:pt x="205" y="3"/>
                  </a:lnTo>
                  <a:lnTo>
                    <a:pt x="205" y="3"/>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6" y="1"/>
                  </a:lnTo>
                  <a:lnTo>
                    <a:pt x="216" y="1"/>
                  </a:lnTo>
                  <a:lnTo>
                    <a:pt x="216" y="1"/>
                  </a:lnTo>
                  <a:lnTo>
                    <a:pt x="216"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1"/>
                  </a:lnTo>
                  <a:lnTo>
                    <a:pt x="226" y="1"/>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lnTo>
                    <a:pt x="238" y="0"/>
                  </a:lnTo>
                  <a:lnTo>
                    <a:pt x="236"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1"/>
                  </a:lnTo>
                  <a:lnTo>
                    <a:pt x="225" y="1"/>
                  </a:lnTo>
                  <a:lnTo>
                    <a:pt x="225" y="1"/>
                  </a:lnTo>
                  <a:lnTo>
                    <a:pt x="225" y="1"/>
                  </a:lnTo>
                  <a:lnTo>
                    <a:pt x="225" y="1"/>
                  </a:lnTo>
                  <a:lnTo>
                    <a:pt x="223" y="1"/>
                  </a:lnTo>
                  <a:lnTo>
                    <a:pt x="223" y="1"/>
                  </a:lnTo>
                  <a:lnTo>
                    <a:pt x="223" y="1"/>
                  </a:lnTo>
                  <a:lnTo>
                    <a:pt x="221" y="1"/>
                  </a:lnTo>
                  <a:lnTo>
                    <a:pt x="221" y="1"/>
                  </a:lnTo>
                  <a:lnTo>
                    <a:pt x="221" y="1"/>
                  </a:lnTo>
                  <a:lnTo>
                    <a:pt x="221" y="1"/>
                  </a:lnTo>
                  <a:lnTo>
                    <a:pt x="220" y="1"/>
                  </a:lnTo>
                  <a:lnTo>
                    <a:pt x="220" y="1"/>
                  </a:lnTo>
                  <a:lnTo>
                    <a:pt x="220" y="1"/>
                  </a:lnTo>
                  <a:lnTo>
                    <a:pt x="218" y="1"/>
                  </a:lnTo>
                  <a:lnTo>
                    <a:pt x="218" y="1"/>
                  </a:lnTo>
                  <a:lnTo>
                    <a:pt x="218" y="1"/>
                  </a:lnTo>
                  <a:lnTo>
                    <a:pt x="216" y="1"/>
                  </a:lnTo>
                  <a:lnTo>
                    <a:pt x="216" y="1"/>
                  </a:lnTo>
                  <a:lnTo>
                    <a:pt x="216" y="1"/>
                  </a:lnTo>
                  <a:lnTo>
                    <a:pt x="216" y="1"/>
                  </a:lnTo>
                  <a:lnTo>
                    <a:pt x="215" y="1"/>
                  </a:lnTo>
                  <a:lnTo>
                    <a:pt x="215" y="1"/>
                  </a:lnTo>
                  <a:lnTo>
                    <a:pt x="215" y="1"/>
                  </a:lnTo>
                  <a:lnTo>
                    <a:pt x="213" y="1"/>
                  </a:lnTo>
                  <a:lnTo>
                    <a:pt x="213" y="1"/>
                  </a:lnTo>
                  <a:lnTo>
                    <a:pt x="213" y="1"/>
                  </a:lnTo>
                  <a:lnTo>
                    <a:pt x="213" y="1"/>
                  </a:lnTo>
                  <a:lnTo>
                    <a:pt x="212" y="1"/>
                  </a:lnTo>
                  <a:lnTo>
                    <a:pt x="212" y="1"/>
                  </a:lnTo>
                  <a:lnTo>
                    <a:pt x="212" y="1"/>
                  </a:lnTo>
                  <a:lnTo>
                    <a:pt x="210" y="1"/>
                  </a:lnTo>
                  <a:lnTo>
                    <a:pt x="210" y="1"/>
                  </a:lnTo>
                  <a:lnTo>
                    <a:pt x="210" y="1"/>
                  </a:lnTo>
                  <a:lnTo>
                    <a:pt x="208" y="1"/>
                  </a:lnTo>
                  <a:lnTo>
                    <a:pt x="208" y="1"/>
                  </a:lnTo>
                  <a:lnTo>
                    <a:pt x="208" y="1"/>
                  </a:lnTo>
                  <a:lnTo>
                    <a:pt x="208" y="1"/>
                  </a:lnTo>
                  <a:lnTo>
                    <a:pt x="207" y="1"/>
                  </a:lnTo>
                  <a:lnTo>
                    <a:pt x="207" y="1"/>
                  </a:lnTo>
                  <a:lnTo>
                    <a:pt x="207" y="1"/>
                  </a:lnTo>
                  <a:lnTo>
                    <a:pt x="205" y="1"/>
                  </a:lnTo>
                  <a:lnTo>
                    <a:pt x="205" y="1"/>
                  </a:lnTo>
                  <a:lnTo>
                    <a:pt x="205" y="3"/>
                  </a:lnTo>
                  <a:lnTo>
                    <a:pt x="205" y="3"/>
                  </a:lnTo>
                  <a:lnTo>
                    <a:pt x="203" y="3"/>
                  </a:lnTo>
                  <a:lnTo>
                    <a:pt x="203" y="3"/>
                  </a:lnTo>
                  <a:lnTo>
                    <a:pt x="203" y="3"/>
                  </a:lnTo>
                  <a:lnTo>
                    <a:pt x="202" y="3"/>
                  </a:lnTo>
                  <a:lnTo>
                    <a:pt x="202" y="3"/>
                  </a:lnTo>
                  <a:lnTo>
                    <a:pt x="202" y="3"/>
                  </a:lnTo>
                  <a:lnTo>
                    <a:pt x="202" y="3"/>
                  </a:lnTo>
                  <a:lnTo>
                    <a:pt x="200" y="3"/>
                  </a:lnTo>
                  <a:lnTo>
                    <a:pt x="200" y="3"/>
                  </a:lnTo>
                  <a:lnTo>
                    <a:pt x="200" y="3"/>
                  </a:lnTo>
                  <a:lnTo>
                    <a:pt x="199" y="3"/>
                  </a:lnTo>
                  <a:lnTo>
                    <a:pt x="199" y="3"/>
                  </a:lnTo>
                  <a:lnTo>
                    <a:pt x="199" y="3"/>
                  </a:lnTo>
                  <a:lnTo>
                    <a:pt x="197" y="3"/>
                  </a:lnTo>
                  <a:lnTo>
                    <a:pt x="197" y="3"/>
                  </a:lnTo>
                  <a:lnTo>
                    <a:pt x="197" y="3"/>
                  </a:lnTo>
                  <a:lnTo>
                    <a:pt x="197" y="3"/>
                  </a:lnTo>
                  <a:lnTo>
                    <a:pt x="195" y="3"/>
                  </a:lnTo>
                  <a:lnTo>
                    <a:pt x="195" y="3"/>
                  </a:lnTo>
                  <a:lnTo>
                    <a:pt x="195" y="3"/>
                  </a:lnTo>
                  <a:lnTo>
                    <a:pt x="194" y="3"/>
                  </a:lnTo>
                  <a:lnTo>
                    <a:pt x="194" y="3"/>
                  </a:lnTo>
                  <a:lnTo>
                    <a:pt x="194" y="3"/>
                  </a:lnTo>
                  <a:lnTo>
                    <a:pt x="194"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5"/>
                  </a:lnTo>
                  <a:lnTo>
                    <a:pt x="182" y="5"/>
                  </a:lnTo>
                  <a:lnTo>
                    <a:pt x="181" y="5"/>
                  </a:lnTo>
                  <a:lnTo>
                    <a:pt x="181" y="5"/>
                  </a:lnTo>
                  <a:lnTo>
                    <a:pt x="181" y="5"/>
                  </a:lnTo>
                  <a:lnTo>
                    <a:pt x="179" y="5"/>
                  </a:lnTo>
                  <a:lnTo>
                    <a:pt x="179" y="5"/>
                  </a:lnTo>
                  <a:lnTo>
                    <a:pt x="179" y="5"/>
                  </a:lnTo>
                  <a:lnTo>
                    <a:pt x="177" y="5"/>
                  </a:lnTo>
                  <a:lnTo>
                    <a:pt x="177" y="5"/>
                  </a:lnTo>
                  <a:lnTo>
                    <a:pt x="177" y="5"/>
                  </a:lnTo>
                  <a:lnTo>
                    <a:pt x="177" y="5"/>
                  </a:lnTo>
                  <a:lnTo>
                    <a:pt x="176" y="5"/>
                  </a:lnTo>
                  <a:lnTo>
                    <a:pt x="176" y="5"/>
                  </a:lnTo>
                  <a:lnTo>
                    <a:pt x="176" y="5"/>
                  </a:lnTo>
                  <a:lnTo>
                    <a:pt x="174"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9" y="5"/>
                  </a:lnTo>
                  <a:lnTo>
                    <a:pt x="158" y="5"/>
                  </a:lnTo>
                  <a:lnTo>
                    <a:pt x="158" y="5"/>
                  </a:lnTo>
                  <a:lnTo>
                    <a:pt x="158" y="5"/>
                  </a:lnTo>
                  <a:lnTo>
                    <a:pt x="156" y="5"/>
                  </a:lnTo>
                  <a:lnTo>
                    <a:pt x="156" y="5"/>
                  </a:lnTo>
                  <a:lnTo>
                    <a:pt x="156" y="5"/>
                  </a:lnTo>
                  <a:lnTo>
                    <a:pt x="155" y="5"/>
                  </a:lnTo>
                  <a:lnTo>
                    <a:pt x="155" y="5"/>
                  </a:lnTo>
                  <a:lnTo>
                    <a:pt x="155" y="7"/>
                  </a:lnTo>
                  <a:lnTo>
                    <a:pt x="155" y="7"/>
                  </a:lnTo>
                  <a:lnTo>
                    <a:pt x="153" y="7"/>
                  </a:lnTo>
                  <a:lnTo>
                    <a:pt x="153" y="7"/>
                  </a:lnTo>
                  <a:lnTo>
                    <a:pt x="153" y="7"/>
                  </a:lnTo>
                  <a:lnTo>
                    <a:pt x="151" y="7"/>
                  </a:lnTo>
                  <a:lnTo>
                    <a:pt x="151" y="7"/>
                  </a:lnTo>
                  <a:lnTo>
                    <a:pt x="151" y="7"/>
                  </a:lnTo>
                  <a:lnTo>
                    <a:pt x="151" y="7"/>
                  </a:lnTo>
                  <a:lnTo>
                    <a:pt x="150" y="7"/>
                  </a:lnTo>
                  <a:lnTo>
                    <a:pt x="150" y="7"/>
                  </a:lnTo>
                  <a:lnTo>
                    <a:pt x="150" y="7"/>
                  </a:lnTo>
                  <a:lnTo>
                    <a:pt x="148" y="7"/>
                  </a:lnTo>
                  <a:lnTo>
                    <a:pt x="148" y="7"/>
                  </a:lnTo>
                  <a:lnTo>
                    <a:pt x="148" y="7"/>
                  </a:lnTo>
                  <a:lnTo>
                    <a:pt x="146" y="7"/>
                  </a:lnTo>
                  <a:lnTo>
                    <a:pt x="146" y="7"/>
                  </a:lnTo>
                  <a:lnTo>
                    <a:pt x="146" y="7"/>
                  </a:lnTo>
                  <a:lnTo>
                    <a:pt x="146" y="7"/>
                  </a:lnTo>
                  <a:lnTo>
                    <a:pt x="145" y="7"/>
                  </a:lnTo>
                  <a:lnTo>
                    <a:pt x="145" y="7"/>
                  </a:lnTo>
                  <a:lnTo>
                    <a:pt x="145" y="7"/>
                  </a:lnTo>
                  <a:lnTo>
                    <a:pt x="143" y="7"/>
                  </a:lnTo>
                  <a:lnTo>
                    <a:pt x="143" y="7"/>
                  </a:lnTo>
                  <a:lnTo>
                    <a:pt x="143" y="7"/>
                  </a:lnTo>
                  <a:lnTo>
                    <a:pt x="143" y="7"/>
                  </a:lnTo>
                  <a:lnTo>
                    <a:pt x="142" y="7"/>
                  </a:lnTo>
                  <a:lnTo>
                    <a:pt x="142" y="7"/>
                  </a:lnTo>
                  <a:lnTo>
                    <a:pt x="142" y="7"/>
                  </a:lnTo>
                  <a:lnTo>
                    <a:pt x="140" y="7"/>
                  </a:lnTo>
                  <a:lnTo>
                    <a:pt x="140" y="7"/>
                  </a:lnTo>
                  <a:lnTo>
                    <a:pt x="140" y="7"/>
                  </a:lnTo>
                  <a:lnTo>
                    <a:pt x="140" y="7"/>
                  </a:lnTo>
                  <a:lnTo>
                    <a:pt x="138" y="7"/>
                  </a:lnTo>
                  <a:lnTo>
                    <a:pt x="138" y="7"/>
                  </a:lnTo>
                  <a:lnTo>
                    <a:pt x="138" y="7"/>
                  </a:lnTo>
                  <a:lnTo>
                    <a:pt x="137" y="7"/>
                  </a:lnTo>
                  <a:lnTo>
                    <a:pt x="137" y="7"/>
                  </a:lnTo>
                  <a:lnTo>
                    <a:pt x="137" y="7"/>
                  </a:lnTo>
                  <a:lnTo>
                    <a:pt x="135" y="7"/>
                  </a:lnTo>
                  <a:lnTo>
                    <a:pt x="135" y="7"/>
                  </a:lnTo>
                  <a:lnTo>
                    <a:pt x="135" y="7"/>
                  </a:lnTo>
                  <a:lnTo>
                    <a:pt x="135" y="7"/>
                  </a:lnTo>
                  <a:lnTo>
                    <a:pt x="133" y="7"/>
                  </a:lnTo>
                  <a:lnTo>
                    <a:pt x="133" y="7"/>
                  </a:lnTo>
                  <a:lnTo>
                    <a:pt x="133" y="7"/>
                  </a:lnTo>
                  <a:lnTo>
                    <a:pt x="132" y="7"/>
                  </a:lnTo>
                  <a:lnTo>
                    <a:pt x="132" y="7"/>
                  </a:lnTo>
                  <a:lnTo>
                    <a:pt x="132" y="7"/>
                  </a:lnTo>
                  <a:lnTo>
                    <a:pt x="132" y="7"/>
                  </a:lnTo>
                  <a:lnTo>
                    <a:pt x="130" y="7"/>
                  </a:lnTo>
                  <a:lnTo>
                    <a:pt x="130" y="7"/>
                  </a:lnTo>
                  <a:lnTo>
                    <a:pt x="130" y="7"/>
                  </a:lnTo>
                  <a:lnTo>
                    <a:pt x="129" y="7"/>
                  </a:lnTo>
                  <a:lnTo>
                    <a:pt x="129" y="7"/>
                  </a:lnTo>
                  <a:lnTo>
                    <a:pt x="129" y="7"/>
                  </a:lnTo>
                  <a:lnTo>
                    <a:pt x="129" y="7"/>
                  </a:lnTo>
                  <a:lnTo>
                    <a:pt x="127" y="7"/>
                  </a:lnTo>
                  <a:lnTo>
                    <a:pt x="127" y="7"/>
                  </a:lnTo>
                  <a:lnTo>
                    <a:pt x="127" y="7"/>
                  </a:lnTo>
                  <a:lnTo>
                    <a:pt x="125" y="8"/>
                  </a:lnTo>
                  <a:lnTo>
                    <a:pt x="125" y="8"/>
                  </a:lnTo>
                  <a:lnTo>
                    <a:pt x="125" y="8"/>
                  </a:lnTo>
                  <a:lnTo>
                    <a:pt x="124" y="8"/>
                  </a:lnTo>
                  <a:lnTo>
                    <a:pt x="124" y="8"/>
                  </a:lnTo>
                  <a:lnTo>
                    <a:pt x="124" y="8"/>
                  </a:lnTo>
                  <a:lnTo>
                    <a:pt x="124" y="8"/>
                  </a:lnTo>
                  <a:lnTo>
                    <a:pt x="122" y="8"/>
                  </a:lnTo>
                  <a:lnTo>
                    <a:pt x="122" y="8"/>
                  </a:lnTo>
                  <a:lnTo>
                    <a:pt x="122" y="8"/>
                  </a:lnTo>
                  <a:lnTo>
                    <a:pt x="120" y="8"/>
                  </a:lnTo>
                  <a:lnTo>
                    <a:pt x="120" y="8"/>
                  </a:lnTo>
                  <a:lnTo>
                    <a:pt x="120" y="8"/>
                  </a:lnTo>
                  <a:lnTo>
                    <a:pt x="120" y="8"/>
                  </a:lnTo>
                  <a:lnTo>
                    <a:pt x="119" y="8"/>
                  </a:lnTo>
                  <a:lnTo>
                    <a:pt x="119" y="8"/>
                  </a:lnTo>
                  <a:lnTo>
                    <a:pt x="119" y="8"/>
                  </a:lnTo>
                  <a:lnTo>
                    <a:pt x="117" y="8"/>
                  </a:lnTo>
                  <a:lnTo>
                    <a:pt x="117" y="8"/>
                  </a:lnTo>
                  <a:lnTo>
                    <a:pt x="117" y="8"/>
                  </a:lnTo>
                  <a:lnTo>
                    <a:pt x="117" y="8"/>
                  </a:lnTo>
                  <a:lnTo>
                    <a:pt x="116" y="8"/>
                  </a:lnTo>
                  <a:lnTo>
                    <a:pt x="116" y="8"/>
                  </a:lnTo>
                  <a:lnTo>
                    <a:pt x="116" y="8"/>
                  </a:lnTo>
                  <a:lnTo>
                    <a:pt x="114" y="8"/>
                  </a:lnTo>
                  <a:lnTo>
                    <a:pt x="114" y="8"/>
                  </a:lnTo>
                  <a:lnTo>
                    <a:pt x="114" y="8"/>
                  </a:lnTo>
                  <a:lnTo>
                    <a:pt x="112" y="8"/>
                  </a:lnTo>
                  <a:lnTo>
                    <a:pt x="112" y="8"/>
                  </a:lnTo>
                  <a:lnTo>
                    <a:pt x="112" y="8"/>
                  </a:lnTo>
                  <a:lnTo>
                    <a:pt x="112" y="8"/>
                  </a:lnTo>
                  <a:lnTo>
                    <a:pt x="111" y="8"/>
                  </a:lnTo>
                  <a:lnTo>
                    <a:pt x="111" y="8"/>
                  </a:lnTo>
                  <a:lnTo>
                    <a:pt x="111" y="8"/>
                  </a:lnTo>
                  <a:lnTo>
                    <a:pt x="109" y="8"/>
                  </a:lnTo>
                  <a:lnTo>
                    <a:pt x="109" y="8"/>
                  </a:lnTo>
                  <a:lnTo>
                    <a:pt x="109" y="8"/>
                  </a:lnTo>
                  <a:lnTo>
                    <a:pt x="109" y="8"/>
                  </a:lnTo>
                  <a:lnTo>
                    <a:pt x="107" y="8"/>
                  </a:lnTo>
                  <a:lnTo>
                    <a:pt x="107" y="8"/>
                  </a:lnTo>
                  <a:lnTo>
                    <a:pt x="107" y="8"/>
                  </a:lnTo>
                  <a:lnTo>
                    <a:pt x="106" y="8"/>
                  </a:lnTo>
                  <a:lnTo>
                    <a:pt x="106" y="8"/>
                  </a:lnTo>
                  <a:lnTo>
                    <a:pt x="106" y="8"/>
                  </a:lnTo>
                  <a:lnTo>
                    <a:pt x="104" y="8"/>
                  </a:lnTo>
                  <a:lnTo>
                    <a:pt x="104" y="8"/>
                  </a:lnTo>
                  <a:lnTo>
                    <a:pt x="104" y="8"/>
                  </a:lnTo>
                  <a:lnTo>
                    <a:pt x="104" y="8"/>
                  </a:lnTo>
                  <a:lnTo>
                    <a:pt x="102" y="8"/>
                  </a:lnTo>
                  <a:lnTo>
                    <a:pt x="102" y="8"/>
                  </a:lnTo>
                  <a:lnTo>
                    <a:pt x="102" y="8"/>
                  </a:lnTo>
                  <a:lnTo>
                    <a:pt x="101" y="8"/>
                  </a:lnTo>
                  <a:lnTo>
                    <a:pt x="101" y="8"/>
                  </a:lnTo>
                  <a:lnTo>
                    <a:pt x="101" y="10"/>
                  </a:lnTo>
                  <a:lnTo>
                    <a:pt x="101" y="10"/>
                  </a:lnTo>
                  <a:lnTo>
                    <a:pt x="99" y="10"/>
                  </a:lnTo>
                  <a:lnTo>
                    <a:pt x="99" y="10"/>
                  </a:lnTo>
                  <a:lnTo>
                    <a:pt x="99" y="10"/>
                  </a:lnTo>
                  <a:lnTo>
                    <a:pt x="98" y="10"/>
                  </a:lnTo>
                  <a:lnTo>
                    <a:pt x="98" y="10"/>
                  </a:lnTo>
                  <a:lnTo>
                    <a:pt x="98" y="10"/>
                  </a:lnTo>
                  <a:lnTo>
                    <a:pt x="98"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89" y="10"/>
                  </a:lnTo>
                  <a:lnTo>
                    <a:pt x="89" y="10"/>
                  </a:lnTo>
                  <a:lnTo>
                    <a:pt x="89" y="10"/>
                  </a:lnTo>
                  <a:lnTo>
                    <a:pt x="89" y="10"/>
                  </a:lnTo>
                  <a:lnTo>
                    <a:pt x="88" y="10"/>
                  </a:lnTo>
                  <a:lnTo>
                    <a:pt x="88" y="10"/>
                  </a:lnTo>
                  <a:lnTo>
                    <a:pt x="88" y="10"/>
                  </a:lnTo>
                  <a:lnTo>
                    <a:pt x="86" y="10"/>
                  </a:lnTo>
                  <a:lnTo>
                    <a:pt x="86" y="10"/>
                  </a:lnTo>
                  <a:lnTo>
                    <a:pt x="86" y="10"/>
                  </a:lnTo>
                  <a:lnTo>
                    <a:pt x="86" y="10"/>
                  </a:lnTo>
                  <a:lnTo>
                    <a:pt x="85" y="10"/>
                  </a:lnTo>
                  <a:lnTo>
                    <a:pt x="85" y="10"/>
                  </a:lnTo>
                  <a:lnTo>
                    <a:pt x="85" y="10"/>
                  </a:lnTo>
                  <a:lnTo>
                    <a:pt x="83" y="10"/>
                  </a:lnTo>
                  <a:lnTo>
                    <a:pt x="83" y="10"/>
                  </a:lnTo>
                  <a:lnTo>
                    <a:pt x="83" y="10"/>
                  </a:lnTo>
                  <a:lnTo>
                    <a:pt x="81" y="10"/>
                  </a:lnTo>
                  <a:lnTo>
                    <a:pt x="81" y="10"/>
                  </a:lnTo>
                  <a:lnTo>
                    <a:pt x="81" y="10"/>
                  </a:lnTo>
                  <a:lnTo>
                    <a:pt x="81" y="10"/>
                  </a:lnTo>
                  <a:lnTo>
                    <a:pt x="80" y="10"/>
                  </a:lnTo>
                  <a:lnTo>
                    <a:pt x="80" y="10"/>
                  </a:lnTo>
                  <a:lnTo>
                    <a:pt x="80" y="10"/>
                  </a:lnTo>
                  <a:lnTo>
                    <a:pt x="78" y="10"/>
                  </a:lnTo>
                  <a:lnTo>
                    <a:pt x="78" y="10"/>
                  </a:lnTo>
                  <a:lnTo>
                    <a:pt x="78" y="10"/>
                  </a:lnTo>
                  <a:lnTo>
                    <a:pt x="78" y="10"/>
                  </a:lnTo>
                  <a:lnTo>
                    <a:pt x="76" y="10"/>
                  </a:lnTo>
                  <a:lnTo>
                    <a:pt x="76" y="10"/>
                  </a:lnTo>
                  <a:lnTo>
                    <a:pt x="76" y="10"/>
                  </a:lnTo>
                  <a:lnTo>
                    <a:pt x="75" y="10"/>
                  </a:lnTo>
                  <a:lnTo>
                    <a:pt x="75" y="10"/>
                  </a:lnTo>
                  <a:lnTo>
                    <a:pt x="75" y="10"/>
                  </a:lnTo>
                  <a:lnTo>
                    <a:pt x="73" y="10"/>
                  </a:lnTo>
                  <a:lnTo>
                    <a:pt x="73" y="10"/>
                  </a:lnTo>
                  <a:lnTo>
                    <a:pt x="73" y="10"/>
                  </a:lnTo>
                  <a:lnTo>
                    <a:pt x="73" y="10"/>
                  </a:lnTo>
                  <a:lnTo>
                    <a:pt x="72" y="10"/>
                  </a:lnTo>
                  <a:lnTo>
                    <a:pt x="72" y="10"/>
                  </a:lnTo>
                  <a:lnTo>
                    <a:pt x="72" y="10"/>
                  </a:lnTo>
                  <a:lnTo>
                    <a:pt x="70" y="10"/>
                  </a:lnTo>
                  <a:lnTo>
                    <a:pt x="70" y="10"/>
                  </a:lnTo>
                  <a:lnTo>
                    <a:pt x="70" y="12"/>
                  </a:lnTo>
                  <a:lnTo>
                    <a:pt x="70" y="12"/>
                  </a:lnTo>
                  <a:lnTo>
                    <a:pt x="68" y="12"/>
                  </a:lnTo>
                  <a:lnTo>
                    <a:pt x="68" y="12"/>
                  </a:lnTo>
                  <a:lnTo>
                    <a:pt x="68" y="12"/>
                  </a:lnTo>
                  <a:lnTo>
                    <a:pt x="67" y="12"/>
                  </a:lnTo>
                  <a:lnTo>
                    <a:pt x="67" y="12"/>
                  </a:lnTo>
                  <a:lnTo>
                    <a:pt x="67" y="12"/>
                  </a:lnTo>
                  <a:lnTo>
                    <a:pt x="67" y="12"/>
                  </a:lnTo>
                  <a:lnTo>
                    <a:pt x="65" y="12"/>
                  </a:lnTo>
                  <a:lnTo>
                    <a:pt x="65" y="12"/>
                  </a:lnTo>
                  <a:lnTo>
                    <a:pt x="65" y="12"/>
                  </a:lnTo>
                  <a:lnTo>
                    <a:pt x="63" y="12"/>
                  </a:lnTo>
                  <a:lnTo>
                    <a:pt x="63" y="12"/>
                  </a:lnTo>
                  <a:lnTo>
                    <a:pt x="63" y="12"/>
                  </a:lnTo>
                  <a:lnTo>
                    <a:pt x="62" y="12"/>
                  </a:lnTo>
                  <a:lnTo>
                    <a:pt x="62" y="12"/>
                  </a:lnTo>
                  <a:lnTo>
                    <a:pt x="62" y="12"/>
                  </a:lnTo>
                  <a:lnTo>
                    <a:pt x="62" y="12"/>
                  </a:lnTo>
                  <a:lnTo>
                    <a:pt x="60" y="12"/>
                  </a:lnTo>
                  <a:lnTo>
                    <a:pt x="60" y="12"/>
                  </a:lnTo>
                  <a:lnTo>
                    <a:pt x="60" y="12"/>
                  </a:lnTo>
                  <a:lnTo>
                    <a:pt x="59" y="12"/>
                  </a:lnTo>
                  <a:lnTo>
                    <a:pt x="59" y="12"/>
                  </a:lnTo>
                  <a:lnTo>
                    <a:pt x="59" y="12"/>
                  </a:lnTo>
                  <a:lnTo>
                    <a:pt x="59" y="12"/>
                  </a:lnTo>
                  <a:lnTo>
                    <a:pt x="57" y="12"/>
                  </a:lnTo>
                  <a:lnTo>
                    <a:pt x="57" y="12"/>
                  </a:lnTo>
                  <a:lnTo>
                    <a:pt x="57" y="12"/>
                  </a:lnTo>
                  <a:lnTo>
                    <a:pt x="55" y="12"/>
                  </a:lnTo>
                  <a:lnTo>
                    <a:pt x="55" y="12"/>
                  </a:lnTo>
                  <a:lnTo>
                    <a:pt x="55" y="12"/>
                  </a:lnTo>
                  <a:lnTo>
                    <a:pt x="55" y="12"/>
                  </a:lnTo>
                  <a:lnTo>
                    <a:pt x="54" y="12"/>
                  </a:lnTo>
                  <a:lnTo>
                    <a:pt x="54" y="12"/>
                  </a:lnTo>
                  <a:lnTo>
                    <a:pt x="54" y="12"/>
                  </a:lnTo>
                  <a:lnTo>
                    <a:pt x="52" y="12"/>
                  </a:lnTo>
                  <a:lnTo>
                    <a:pt x="52" y="12"/>
                  </a:lnTo>
                  <a:lnTo>
                    <a:pt x="52" y="12"/>
                  </a:lnTo>
                  <a:lnTo>
                    <a:pt x="50" y="12"/>
                  </a:lnTo>
                  <a:lnTo>
                    <a:pt x="50" y="12"/>
                  </a:lnTo>
                  <a:lnTo>
                    <a:pt x="50" y="12"/>
                  </a:lnTo>
                  <a:lnTo>
                    <a:pt x="50" y="12"/>
                  </a:lnTo>
                  <a:lnTo>
                    <a:pt x="49" y="12"/>
                  </a:lnTo>
                  <a:lnTo>
                    <a:pt x="49" y="12"/>
                  </a:lnTo>
                  <a:lnTo>
                    <a:pt x="49" y="12"/>
                  </a:lnTo>
                  <a:lnTo>
                    <a:pt x="47" y="12"/>
                  </a:lnTo>
                  <a:lnTo>
                    <a:pt x="47" y="12"/>
                  </a:lnTo>
                  <a:lnTo>
                    <a:pt x="47" y="12"/>
                  </a:lnTo>
                  <a:lnTo>
                    <a:pt x="47" y="12"/>
                  </a:lnTo>
                  <a:lnTo>
                    <a:pt x="46" y="12"/>
                  </a:lnTo>
                  <a:lnTo>
                    <a:pt x="46" y="12"/>
                  </a:lnTo>
                  <a:lnTo>
                    <a:pt x="46" y="12"/>
                  </a:lnTo>
                  <a:lnTo>
                    <a:pt x="44" y="12"/>
                  </a:lnTo>
                  <a:lnTo>
                    <a:pt x="44" y="12"/>
                  </a:lnTo>
                  <a:lnTo>
                    <a:pt x="44" y="12"/>
                  </a:lnTo>
                  <a:lnTo>
                    <a:pt x="42" y="12"/>
                  </a:lnTo>
                  <a:lnTo>
                    <a:pt x="42" y="12"/>
                  </a:lnTo>
                  <a:lnTo>
                    <a:pt x="42" y="12"/>
                  </a:lnTo>
                  <a:lnTo>
                    <a:pt x="42" y="12"/>
                  </a:lnTo>
                  <a:lnTo>
                    <a:pt x="41" y="12"/>
                  </a:lnTo>
                  <a:lnTo>
                    <a:pt x="41" y="12"/>
                  </a:lnTo>
                  <a:lnTo>
                    <a:pt x="41" y="12"/>
                  </a:lnTo>
                  <a:lnTo>
                    <a:pt x="39" y="12"/>
                  </a:lnTo>
                  <a:lnTo>
                    <a:pt x="39" y="12"/>
                  </a:lnTo>
                  <a:lnTo>
                    <a:pt x="39" y="12"/>
                  </a:lnTo>
                  <a:lnTo>
                    <a:pt x="39" y="12"/>
                  </a:lnTo>
                  <a:lnTo>
                    <a:pt x="37" y="12"/>
                  </a:lnTo>
                  <a:lnTo>
                    <a:pt x="37" y="12"/>
                  </a:lnTo>
                  <a:lnTo>
                    <a:pt x="37" y="12"/>
                  </a:lnTo>
                  <a:lnTo>
                    <a:pt x="36" y="12"/>
                  </a:lnTo>
                  <a:lnTo>
                    <a:pt x="36" y="12"/>
                  </a:lnTo>
                  <a:lnTo>
                    <a:pt x="36" y="12"/>
                  </a:lnTo>
                  <a:lnTo>
                    <a:pt x="36" y="12"/>
                  </a:lnTo>
                  <a:lnTo>
                    <a:pt x="34" y="12"/>
                  </a:lnTo>
                  <a:lnTo>
                    <a:pt x="34" y="12"/>
                  </a:lnTo>
                  <a:lnTo>
                    <a:pt x="34" y="12"/>
                  </a:lnTo>
                  <a:lnTo>
                    <a:pt x="33" y="12"/>
                  </a:lnTo>
                  <a:lnTo>
                    <a:pt x="33" y="12"/>
                  </a:lnTo>
                  <a:lnTo>
                    <a:pt x="33" y="12"/>
                  </a:lnTo>
                  <a:lnTo>
                    <a:pt x="31" y="12"/>
                  </a:lnTo>
                  <a:lnTo>
                    <a:pt x="31" y="12"/>
                  </a:lnTo>
                  <a:lnTo>
                    <a:pt x="31" y="12"/>
                  </a:lnTo>
                  <a:lnTo>
                    <a:pt x="31" y="12"/>
                  </a:lnTo>
                  <a:lnTo>
                    <a:pt x="29" y="12"/>
                  </a:lnTo>
                  <a:lnTo>
                    <a:pt x="29" y="12"/>
                  </a:lnTo>
                  <a:lnTo>
                    <a:pt x="29" y="12"/>
                  </a:lnTo>
                  <a:lnTo>
                    <a:pt x="28" y="12"/>
                  </a:lnTo>
                  <a:lnTo>
                    <a:pt x="28" y="12"/>
                  </a:lnTo>
                  <a:lnTo>
                    <a:pt x="28" y="12"/>
                  </a:lnTo>
                  <a:lnTo>
                    <a:pt x="28" y="12"/>
                  </a:lnTo>
                  <a:lnTo>
                    <a:pt x="26" y="12"/>
                  </a:lnTo>
                  <a:lnTo>
                    <a:pt x="26" y="12"/>
                  </a:lnTo>
                  <a:lnTo>
                    <a:pt x="26" y="12"/>
                  </a:lnTo>
                  <a:lnTo>
                    <a:pt x="24" y="12"/>
                  </a:lnTo>
                  <a:lnTo>
                    <a:pt x="24" y="12"/>
                  </a:lnTo>
                  <a:lnTo>
                    <a:pt x="24" y="12"/>
                  </a:lnTo>
                  <a:lnTo>
                    <a:pt x="24" y="12"/>
                  </a:lnTo>
                  <a:lnTo>
                    <a:pt x="23" y="12"/>
                  </a:lnTo>
                  <a:lnTo>
                    <a:pt x="23" y="12"/>
                  </a:lnTo>
                  <a:lnTo>
                    <a:pt x="23" y="12"/>
                  </a:lnTo>
                  <a:lnTo>
                    <a:pt x="21" y="12"/>
                  </a:lnTo>
                  <a:lnTo>
                    <a:pt x="21" y="12"/>
                  </a:lnTo>
                  <a:lnTo>
                    <a:pt x="21" y="12"/>
                  </a:lnTo>
                  <a:lnTo>
                    <a:pt x="19" y="12"/>
                  </a:lnTo>
                  <a:lnTo>
                    <a:pt x="19" y="12"/>
                  </a:lnTo>
                  <a:lnTo>
                    <a:pt x="19" y="12"/>
                  </a:lnTo>
                  <a:lnTo>
                    <a:pt x="19" y="12"/>
                  </a:lnTo>
                  <a:lnTo>
                    <a:pt x="18" y="12"/>
                  </a:lnTo>
                  <a:lnTo>
                    <a:pt x="18" y="12"/>
                  </a:lnTo>
                  <a:lnTo>
                    <a:pt x="18" y="12"/>
                  </a:lnTo>
                  <a:lnTo>
                    <a:pt x="16" y="12"/>
                  </a:lnTo>
                  <a:lnTo>
                    <a:pt x="16" y="12"/>
                  </a:lnTo>
                  <a:lnTo>
                    <a:pt x="16" y="12"/>
                  </a:lnTo>
                  <a:lnTo>
                    <a:pt x="16" y="12"/>
                  </a:lnTo>
                  <a:lnTo>
                    <a:pt x="15" y="12"/>
                  </a:lnTo>
                  <a:lnTo>
                    <a:pt x="15" y="12"/>
                  </a:lnTo>
                  <a:lnTo>
                    <a:pt x="15" y="12"/>
                  </a:lnTo>
                  <a:lnTo>
                    <a:pt x="13" y="12"/>
                  </a:lnTo>
                  <a:lnTo>
                    <a:pt x="13" y="12"/>
                  </a:lnTo>
                  <a:lnTo>
                    <a:pt x="13" y="12"/>
                  </a:lnTo>
                  <a:lnTo>
                    <a:pt x="11" y="12"/>
                  </a:lnTo>
                  <a:lnTo>
                    <a:pt x="11" y="12"/>
                  </a:lnTo>
                  <a:lnTo>
                    <a:pt x="11" y="12"/>
                  </a:lnTo>
                  <a:lnTo>
                    <a:pt x="11" y="12"/>
                  </a:lnTo>
                  <a:lnTo>
                    <a:pt x="10" y="12"/>
                  </a:lnTo>
                  <a:lnTo>
                    <a:pt x="10" y="12"/>
                  </a:lnTo>
                  <a:lnTo>
                    <a:pt x="10" y="12"/>
                  </a:lnTo>
                  <a:lnTo>
                    <a:pt x="8" y="12"/>
                  </a:lnTo>
                  <a:lnTo>
                    <a:pt x="8" y="12"/>
                  </a:lnTo>
                  <a:lnTo>
                    <a:pt x="8" y="12"/>
                  </a:lnTo>
                  <a:lnTo>
                    <a:pt x="8" y="12"/>
                  </a:lnTo>
                  <a:lnTo>
                    <a:pt x="6" y="12"/>
                  </a:lnTo>
                  <a:lnTo>
                    <a:pt x="6" y="12"/>
                  </a:lnTo>
                  <a:lnTo>
                    <a:pt x="6" y="12"/>
                  </a:lnTo>
                  <a:lnTo>
                    <a:pt x="5" y="12"/>
                  </a:lnTo>
                  <a:lnTo>
                    <a:pt x="5" y="12"/>
                  </a:lnTo>
                  <a:lnTo>
                    <a:pt x="5" y="12"/>
                  </a:lnTo>
                  <a:lnTo>
                    <a:pt x="5" y="12"/>
                  </a:lnTo>
                  <a:lnTo>
                    <a:pt x="3" y="12"/>
                  </a:lnTo>
                  <a:lnTo>
                    <a:pt x="3" y="12"/>
                  </a:lnTo>
                  <a:lnTo>
                    <a:pt x="3" y="12"/>
                  </a:lnTo>
                  <a:lnTo>
                    <a:pt x="2" y="12"/>
                  </a:lnTo>
                  <a:lnTo>
                    <a:pt x="2" y="12"/>
                  </a:lnTo>
                  <a:lnTo>
                    <a:pt x="2" y="12"/>
                  </a:lnTo>
                  <a:lnTo>
                    <a:pt x="0" y="12"/>
                  </a:lnTo>
                  <a:lnTo>
                    <a:pt x="0" y="12"/>
                  </a:lnTo>
                  <a:lnTo>
                    <a:pt x="0" y="12"/>
                  </a:lnTo>
                  <a:close/>
                </a:path>
              </a:pathLst>
            </a:custGeom>
            <a:solidFill>
              <a:srgbClr val="00ccff"/>
            </a:solidFill>
            <a:ln w="0">
              <a:noFill/>
            </a:ln>
          </p:spPr>
          <p:style>
            <a:lnRef idx="0"/>
            <a:fillRef idx="0"/>
            <a:effectRef idx="0"/>
            <a:fontRef idx="minor"/>
          </p:style>
          <p:txBody>
            <a:bodyPr lIns="90000" rIns="90000" tIns="-37080" bIns="-37080" anchor="t">
              <a:noAutofit/>
            </a:bodyPr>
            <a:p>
              <a:endParaRPr b="0" lang="en-US" sz="2400" strike="noStrike" u="none">
                <a:solidFill>
                  <a:srgbClr val="003366"/>
                </a:solidFill>
                <a:effectLst/>
                <a:uFillTx/>
                <a:latin typeface="Times New Roman"/>
              </a:endParaRPr>
            </a:p>
          </p:txBody>
        </p:sp>
        <p:sp>
          <p:nvSpPr>
            <p:cNvPr id="921" name=""/>
            <p:cNvSpPr/>
            <p:nvPr/>
          </p:nvSpPr>
          <p:spPr>
            <a:xfrm>
              <a:off x="4006800" y="6138720"/>
              <a:ext cx="189000" cy="9720"/>
            </a:xfrm>
            <a:custGeom>
              <a:avLst/>
              <a:gdLst/>
              <a:ahLst/>
              <a:rect l="l" t="t" r="r" b="b"/>
              <a:pathLst>
                <a:path w="238" h="12">
                  <a:moveTo>
                    <a:pt x="0" y="12"/>
                  </a:moveTo>
                  <a:lnTo>
                    <a:pt x="0" y="12"/>
                  </a:lnTo>
                  <a:lnTo>
                    <a:pt x="0" y="12"/>
                  </a:lnTo>
                  <a:lnTo>
                    <a:pt x="2" y="12"/>
                  </a:lnTo>
                  <a:lnTo>
                    <a:pt x="2" y="12"/>
                  </a:lnTo>
                  <a:lnTo>
                    <a:pt x="2" y="12"/>
                  </a:lnTo>
                  <a:lnTo>
                    <a:pt x="3" y="12"/>
                  </a:lnTo>
                  <a:lnTo>
                    <a:pt x="3" y="12"/>
                  </a:lnTo>
                  <a:lnTo>
                    <a:pt x="3" y="12"/>
                  </a:lnTo>
                  <a:lnTo>
                    <a:pt x="5" y="12"/>
                  </a:lnTo>
                  <a:lnTo>
                    <a:pt x="5" y="12"/>
                  </a:lnTo>
                  <a:lnTo>
                    <a:pt x="5" y="12"/>
                  </a:lnTo>
                  <a:lnTo>
                    <a:pt x="5" y="12"/>
                  </a:lnTo>
                  <a:lnTo>
                    <a:pt x="6" y="12"/>
                  </a:lnTo>
                  <a:lnTo>
                    <a:pt x="6" y="12"/>
                  </a:lnTo>
                  <a:lnTo>
                    <a:pt x="6" y="12"/>
                  </a:lnTo>
                  <a:lnTo>
                    <a:pt x="8" y="12"/>
                  </a:lnTo>
                  <a:lnTo>
                    <a:pt x="8" y="12"/>
                  </a:lnTo>
                  <a:lnTo>
                    <a:pt x="8" y="12"/>
                  </a:lnTo>
                  <a:lnTo>
                    <a:pt x="8" y="12"/>
                  </a:lnTo>
                  <a:lnTo>
                    <a:pt x="10" y="12"/>
                  </a:lnTo>
                  <a:lnTo>
                    <a:pt x="10" y="12"/>
                  </a:lnTo>
                  <a:lnTo>
                    <a:pt x="10" y="12"/>
                  </a:lnTo>
                  <a:lnTo>
                    <a:pt x="11" y="12"/>
                  </a:lnTo>
                  <a:lnTo>
                    <a:pt x="11" y="12"/>
                  </a:lnTo>
                  <a:lnTo>
                    <a:pt x="11" y="12"/>
                  </a:lnTo>
                  <a:lnTo>
                    <a:pt x="11" y="12"/>
                  </a:lnTo>
                  <a:lnTo>
                    <a:pt x="13" y="12"/>
                  </a:lnTo>
                  <a:lnTo>
                    <a:pt x="13" y="12"/>
                  </a:lnTo>
                  <a:lnTo>
                    <a:pt x="13" y="12"/>
                  </a:lnTo>
                  <a:lnTo>
                    <a:pt x="15" y="12"/>
                  </a:lnTo>
                  <a:lnTo>
                    <a:pt x="15" y="12"/>
                  </a:lnTo>
                  <a:lnTo>
                    <a:pt x="15" y="12"/>
                  </a:lnTo>
                  <a:lnTo>
                    <a:pt x="16" y="12"/>
                  </a:lnTo>
                  <a:lnTo>
                    <a:pt x="16" y="12"/>
                  </a:lnTo>
                  <a:lnTo>
                    <a:pt x="16" y="12"/>
                  </a:lnTo>
                  <a:lnTo>
                    <a:pt x="16" y="12"/>
                  </a:lnTo>
                  <a:lnTo>
                    <a:pt x="18" y="12"/>
                  </a:lnTo>
                  <a:lnTo>
                    <a:pt x="18" y="12"/>
                  </a:lnTo>
                  <a:lnTo>
                    <a:pt x="18" y="12"/>
                  </a:lnTo>
                  <a:lnTo>
                    <a:pt x="19" y="12"/>
                  </a:lnTo>
                  <a:lnTo>
                    <a:pt x="19" y="12"/>
                  </a:lnTo>
                  <a:lnTo>
                    <a:pt x="19" y="12"/>
                  </a:lnTo>
                  <a:lnTo>
                    <a:pt x="19" y="12"/>
                  </a:lnTo>
                  <a:lnTo>
                    <a:pt x="21" y="12"/>
                  </a:lnTo>
                  <a:lnTo>
                    <a:pt x="21" y="12"/>
                  </a:lnTo>
                  <a:lnTo>
                    <a:pt x="21" y="12"/>
                  </a:lnTo>
                  <a:lnTo>
                    <a:pt x="23" y="12"/>
                  </a:lnTo>
                  <a:lnTo>
                    <a:pt x="23" y="12"/>
                  </a:lnTo>
                  <a:lnTo>
                    <a:pt x="23" y="12"/>
                  </a:lnTo>
                  <a:lnTo>
                    <a:pt x="24" y="12"/>
                  </a:lnTo>
                  <a:lnTo>
                    <a:pt x="24" y="12"/>
                  </a:lnTo>
                  <a:lnTo>
                    <a:pt x="24" y="12"/>
                  </a:lnTo>
                  <a:lnTo>
                    <a:pt x="24" y="12"/>
                  </a:lnTo>
                  <a:lnTo>
                    <a:pt x="26" y="12"/>
                  </a:lnTo>
                  <a:lnTo>
                    <a:pt x="26" y="12"/>
                  </a:lnTo>
                  <a:lnTo>
                    <a:pt x="26" y="12"/>
                  </a:lnTo>
                  <a:lnTo>
                    <a:pt x="28" y="12"/>
                  </a:lnTo>
                  <a:lnTo>
                    <a:pt x="28" y="12"/>
                  </a:lnTo>
                  <a:lnTo>
                    <a:pt x="28" y="12"/>
                  </a:lnTo>
                  <a:lnTo>
                    <a:pt x="28" y="12"/>
                  </a:lnTo>
                  <a:lnTo>
                    <a:pt x="29" y="12"/>
                  </a:lnTo>
                  <a:lnTo>
                    <a:pt x="29" y="12"/>
                  </a:lnTo>
                  <a:lnTo>
                    <a:pt x="29" y="12"/>
                  </a:lnTo>
                  <a:lnTo>
                    <a:pt x="31" y="12"/>
                  </a:lnTo>
                  <a:lnTo>
                    <a:pt x="31" y="12"/>
                  </a:lnTo>
                  <a:lnTo>
                    <a:pt x="31" y="12"/>
                  </a:lnTo>
                  <a:lnTo>
                    <a:pt x="31" y="12"/>
                  </a:lnTo>
                  <a:lnTo>
                    <a:pt x="33" y="12"/>
                  </a:lnTo>
                  <a:lnTo>
                    <a:pt x="33" y="12"/>
                  </a:lnTo>
                  <a:lnTo>
                    <a:pt x="33" y="12"/>
                  </a:lnTo>
                  <a:lnTo>
                    <a:pt x="34" y="12"/>
                  </a:lnTo>
                  <a:lnTo>
                    <a:pt x="34" y="12"/>
                  </a:lnTo>
                  <a:lnTo>
                    <a:pt x="34" y="12"/>
                  </a:lnTo>
                  <a:lnTo>
                    <a:pt x="36" y="12"/>
                  </a:lnTo>
                  <a:lnTo>
                    <a:pt x="36" y="12"/>
                  </a:lnTo>
                  <a:lnTo>
                    <a:pt x="36" y="12"/>
                  </a:lnTo>
                  <a:lnTo>
                    <a:pt x="36" y="12"/>
                  </a:lnTo>
                  <a:lnTo>
                    <a:pt x="37" y="12"/>
                  </a:lnTo>
                  <a:lnTo>
                    <a:pt x="37" y="12"/>
                  </a:lnTo>
                  <a:lnTo>
                    <a:pt x="37" y="12"/>
                  </a:lnTo>
                  <a:lnTo>
                    <a:pt x="39" y="12"/>
                  </a:lnTo>
                  <a:lnTo>
                    <a:pt x="39" y="12"/>
                  </a:lnTo>
                  <a:lnTo>
                    <a:pt x="39" y="12"/>
                  </a:lnTo>
                  <a:lnTo>
                    <a:pt x="39" y="12"/>
                  </a:lnTo>
                  <a:lnTo>
                    <a:pt x="41" y="12"/>
                  </a:lnTo>
                  <a:lnTo>
                    <a:pt x="41" y="12"/>
                  </a:lnTo>
                  <a:lnTo>
                    <a:pt x="41" y="12"/>
                  </a:lnTo>
                  <a:lnTo>
                    <a:pt x="42" y="12"/>
                  </a:lnTo>
                  <a:lnTo>
                    <a:pt x="42" y="12"/>
                  </a:lnTo>
                  <a:lnTo>
                    <a:pt x="42" y="12"/>
                  </a:lnTo>
                  <a:lnTo>
                    <a:pt x="42" y="12"/>
                  </a:lnTo>
                  <a:lnTo>
                    <a:pt x="44" y="12"/>
                  </a:lnTo>
                  <a:lnTo>
                    <a:pt x="44" y="12"/>
                  </a:lnTo>
                  <a:lnTo>
                    <a:pt x="44" y="12"/>
                  </a:lnTo>
                  <a:lnTo>
                    <a:pt x="46" y="12"/>
                  </a:lnTo>
                  <a:lnTo>
                    <a:pt x="46" y="12"/>
                  </a:lnTo>
                  <a:lnTo>
                    <a:pt x="46" y="12"/>
                  </a:lnTo>
                  <a:lnTo>
                    <a:pt x="47" y="12"/>
                  </a:lnTo>
                  <a:lnTo>
                    <a:pt x="47" y="12"/>
                  </a:lnTo>
                  <a:lnTo>
                    <a:pt x="47" y="12"/>
                  </a:lnTo>
                  <a:lnTo>
                    <a:pt x="47" y="12"/>
                  </a:lnTo>
                  <a:lnTo>
                    <a:pt x="49" y="12"/>
                  </a:lnTo>
                  <a:lnTo>
                    <a:pt x="49" y="12"/>
                  </a:lnTo>
                  <a:lnTo>
                    <a:pt x="49" y="12"/>
                  </a:lnTo>
                  <a:lnTo>
                    <a:pt x="50" y="12"/>
                  </a:lnTo>
                  <a:lnTo>
                    <a:pt x="50" y="12"/>
                  </a:lnTo>
                  <a:lnTo>
                    <a:pt x="50" y="12"/>
                  </a:lnTo>
                  <a:lnTo>
                    <a:pt x="50"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9" y="12"/>
                  </a:lnTo>
                  <a:lnTo>
                    <a:pt x="59" y="12"/>
                  </a:lnTo>
                  <a:lnTo>
                    <a:pt x="59" y="12"/>
                  </a:lnTo>
                  <a:lnTo>
                    <a:pt x="59" y="12"/>
                  </a:lnTo>
                  <a:lnTo>
                    <a:pt x="60" y="12"/>
                  </a:lnTo>
                  <a:lnTo>
                    <a:pt x="60" y="12"/>
                  </a:lnTo>
                  <a:lnTo>
                    <a:pt x="60" y="12"/>
                  </a:lnTo>
                  <a:lnTo>
                    <a:pt x="62" y="12"/>
                  </a:lnTo>
                  <a:lnTo>
                    <a:pt x="62" y="12"/>
                  </a:lnTo>
                  <a:lnTo>
                    <a:pt x="62" y="12"/>
                  </a:lnTo>
                  <a:lnTo>
                    <a:pt x="62" y="12"/>
                  </a:lnTo>
                  <a:lnTo>
                    <a:pt x="63" y="12"/>
                  </a:lnTo>
                  <a:lnTo>
                    <a:pt x="63" y="12"/>
                  </a:lnTo>
                  <a:lnTo>
                    <a:pt x="63" y="12"/>
                  </a:lnTo>
                  <a:lnTo>
                    <a:pt x="65" y="12"/>
                  </a:lnTo>
                  <a:lnTo>
                    <a:pt x="65" y="12"/>
                  </a:lnTo>
                  <a:lnTo>
                    <a:pt x="65" y="12"/>
                  </a:lnTo>
                  <a:lnTo>
                    <a:pt x="67" y="12"/>
                  </a:lnTo>
                  <a:lnTo>
                    <a:pt x="67" y="12"/>
                  </a:lnTo>
                  <a:lnTo>
                    <a:pt x="67" y="12"/>
                  </a:lnTo>
                  <a:lnTo>
                    <a:pt x="67" y="12"/>
                  </a:lnTo>
                  <a:lnTo>
                    <a:pt x="68" y="12"/>
                  </a:lnTo>
                  <a:lnTo>
                    <a:pt x="68" y="12"/>
                  </a:lnTo>
                  <a:lnTo>
                    <a:pt x="68" y="12"/>
                  </a:lnTo>
                  <a:lnTo>
                    <a:pt x="70" y="12"/>
                  </a:lnTo>
                  <a:lnTo>
                    <a:pt x="70" y="12"/>
                  </a:lnTo>
                  <a:lnTo>
                    <a:pt x="70" y="10"/>
                  </a:lnTo>
                  <a:lnTo>
                    <a:pt x="70" y="10"/>
                  </a:lnTo>
                  <a:lnTo>
                    <a:pt x="72" y="10"/>
                  </a:lnTo>
                  <a:lnTo>
                    <a:pt x="72" y="10"/>
                  </a:lnTo>
                  <a:lnTo>
                    <a:pt x="72" y="10"/>
                  </a:lnTo>
                  <a:lnTo>
                    <a:pt x="73" y="10"/>
                  </a:lnTo>
                  <a:lnTo>
                    <a:pt x="73" y="10"/>
                  </a:lnTo>
                  <a:lnTo>
                    <a:pt x="73" y="10"/>
                  </a:lnTo>
                  <a:lnTo>
                    <a:pt x="73"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1" y="10"/>
                  </a:lnTo>
                  <a:lnTo>
                    <a:pt x="83" y="10"/>
                  </a:lnTo>
                  <a:lnTo>
                    <a:pt x="83" y="10"/>
                  </a:lnTo>
                  <a:lnTo>
                    <a:pt x="83" y="10"/>
                  </a:lnTo>
                  <a:lnTo>
                    <a:pt x="85" y="10"/>
                  </a:lnTo>
                  <a:lnTo>
                    <a:pt x="85" y="10"/>
                  </a:lnTo>
                  <a:lnTo>
                    <a:pt x="85" y="10"/>
                  </a:lnTo>
                  <a:lnTo>
                    <a:pt x="86" y="10"/>
                  </a:lnTo>
                  <a:lnTo>
                    <a:pt x="86" y="10"/>
                  </a:lnTo>
                  <a:lnTo>
                    <a:pt x="86" y="10"/>
                  </a:lnTo>
                  <a:lnTo>
                    <a:pt x="86" y="10"/>
                  </a:lnTo>
                  <a:lnTo>
                    <a:pt x="88" y="10"/>
                  </a:lnTo>
                  <a:lnTo>
                    <a:pt x="88" y="10"/>
                  </a:lnTo>
                  <a:lnTo>
                    <a:pt x="88" y="10"/>
                  </a:lnTo>
                  <a:lnTo>
                    <a:pt x="89" y="10"/>
                  </a:lnTo>
                  <a:lnTo>
                    <a:pt x="89" y="10"/>
                  </a:lnTo>
                  <a:lnTo>
                    <a:pt x="89" y="10"/>
                  </a:lnTo>
                  <a:lnTo>
                    <a:pt x="89" y="10"/>
                  </a:lnTo>
                  <a:lnTo>
                    <a:pt x="91" y="10"/>
                  </a:lnTo>
                  <a:lnTo>
                    <a:pt x="91" y="10"/>
                  </a:lnTo>
                  <a:lnTo>
                    <a:pt x="91" y="10"/>
                  </a:lnTo>
                  <a:lnTo>
                    <a:pt x="93" y="10"/>
                  </a:lnTo>
                  <a:lnTo>
                    <a:pt x="93" y="10"/>
                  </a:lnTo>
                  <a:lnTo>
                    <a:pt x="93" y="10"/>
                  </a:lnTo>
                  <a:lnTo>
                    <a:pt x="93" y="10"/>
                  </a:lnTo>
                  <a:lnTo>
                    <a:pt x="94" y="10"/>
                  </a:lnTo>
                  <a:lnTo>
                    <a:pt x="94" y="10"/>
                  </a:lnTo>
                  <a:lnTo>
                    <a:pt x="94" y="10"/>
                  </a:lnTo>
                  <a:lnTo>
                    <a:pt x="96" y="10"/>
                  </a:lnTo>
                  <a:lnTo>
                    <a:pt x="96" y="10"/>
                  </a:lnTo>
                  <a:lnTo>
                    <a:pt x="96" y="10"/>
                  </a:lnTo>
                  <a:lnTo>
                    <a:pt x="98" y="10"/>
                  </a:lnTo>
                  <a:lnTo>
                    <a:pt x="98" y="10"/>
                  </a:lnTo>
                  <a:lnTo>
                    <a:pt x="98" y="10"/>
                  </a:lnTo>
                  <a:lnTo>
                    <a:pt x="98" y="10"/>
                  </a:lnTo>
                  <a:lnTo>
                    <a:pt x="99" y="10"/>
                  </a:lnTo>
                  <a:lnTo>
                    <a:pt x="99" y="10"/>
                  </a:lnTo>
                  <a:lnTo>
                    <a:pt x="99" y="10"/>
                  </a:lnTo>
                  <a:lnTo>
                    <a:pt x="101" y="10"/>
                  </a:lnTo>
                  <a:lnTo>
                    <a:pt x="101" y="10"/>
                  </a:lnTo>
                  <a:lnTo>
                    <a:pt x="101" y="8"/>
                  </a:lnTo>
                  <a:lnTo>
                    <a:pt x="101" y="8"/>
                  </a:lnTo>
                  <a:lnTo>
                    <a:pt x="102" y="8"/>
                  </a:lnTo>
                  <a:lnTo>
                    <a:pt x="102" y="8"/>
                  </a:lnTo>
                  <a:lnTo>
                    <a:pt x="102" y="8"/>
                  </a:lnTo>
                  <a:lnTo>
                    <a:pt x="104" y="8"/>
                  </a:lnTo>
                  <a:lnTo>
                    <a:pt x="104" y="8"/>
                  </a:lnTo>
                  <a:lnTo>
                    <a:pt x="104" y="8"/>
                  </a:lnTo>
                  <a:lnTo>
                    <a:pt x="104" y="8"/>
                  </a:lnTo>
                  <a:lnTo>
                    <a:pt x="106" y="8"/>
                  </a:lnTo>
                  <a:lnTo>
                    <a:pt x="106" y="8"/>
                  </a:lnTo>
                  <a:lnTo>
                    <a:pt x="106" y="8"/>
                  </a:lnTo>
                  <a:lnTo>
                    <a:pt x="107" y="8"/>
                  </a:lnTo>
                  <a:lnTo>
                    <a:pt x="107" y="8"/>
                  </a:lnTo>
                  <a:lnTo>
                    <a:pt x="107" y="8"/>
                  </a:lnTo>
                  <a:lnTo>
                    <a:pt x="109" y="8"/>
                  </a:lnTo>
                  <a:lnTo>
                    <a:pt x="109" y="8"/>
                  </a:lnTo>
                  <a:lnTo>
                    <a:pt x="109" y="8"/>
                  </a:lnTo>
                  <a:lnTo>
                    <a:pt x="109" y="8"/>
                  </a:lnTo>
                  <a:lnTo>
                    <a:pt x="111" y="8"/>
                  </a:lnTo>
                  <a:lnTo>
                    <a:pt x="111" y="8"/>
                  </a:lnTo>
                  <a:lnTo>
                    <a:pt x="111" y="8"/>
                  </a:lnTo>
                  <a:lnTo>
                    <a:pt x="112" y="8"/>
                  </a:lnTo>
                  <a:lnTo>
                    <a:pt x="112" y="8"/>
                  </a:lnTo>
                  <a:lnTo>
                    <a:pt x="112" y="8"/>
                  </a:lnTo>
                  <a:lnTo>
                    <a:pt x="112" y="8"/>
                  </a:lnTo>
                  <a:lnTo>
                    <a:pt x="114" y="8"/>
                  </a:lnTo>
                  <a:lnTo>
                    <a:pt x="114" y="8"/>
                  </a:lnTo>
                  <a:lnTo>
                    <a:pt x="114" y="8"/>
                  </a:lnTo>
                  <a:lnTo>
                    <a:pt x="116" y="8"/>
                  </a:lnTo>
                  <a:lnTo>
                    <a:pt x="116" y="8"/>
                  </a:lnTo>
                  <a:lnTo>
                    <a:pt x="116" y="8"/>
                  </a:lnTo>
                  <a:lnTo>
                    <a:pt x="117" y="8"/>
                  </a:lnTo>
                  <a:lnTo>
                    <a:pt x="117" y="8"/>
                  </a:lnTo>
                  <a:lnTo>
                    <a:pt x="117" y="8"/>
                  </a:lnTo>
                  <a:lnTo>
                    <a:pt x="117" y="8"/>
                  </a:lnTo>
                  <a:lnTo>
                    <a:pt x="119" y="8"/>
                  </a:lnTo>
                  <a:lnTo>
                    <a:pt x="119" y="8"/>
                  </a:lnTo>
                  <a:lnTo>
                    <a:pt x="119" y="8"/>
                  </a:lnTo>
                  <a:lnTo>
                    <a:pt x="120" y="8"/>
                  </a:lnTo>
                  <a:lnTo>
                    <a:pt x="120" y="8"/>
                  </a:lnTo>
                  <a:lnTo>
                    <a:pt x="120" y="8"/>
                  </a:lnTo>
                  <a:lnTo>
                    <a:pt x="120" y="8"/>
                  </a:lnTo>
                  <a:lnTo>
                    <a:pt x="122" y="8"/>
                  </a:lnTo>
                  <a:lnTo>
                    <a:pt x="122" y="8"/>
                  </a:lnTo>
                  <a:lnTo>
                    <a:pt x="122" y="8"/>
                  </a:lnTo>
                  <a:lnTo>
                    <a:pt x="124" y="8"/>
                  </a:lnTo>
                  <a:lnTo>
                    <a:pt x="124" y="8"/>
                  </a:lnTo>
                  <a:lnTo>
                    <a:pt x="124" y="8"/>
                  </a:lnTo>
                  <a:lnTo>
                    <a:pt x="124" y="8"/>
                  </a:lnTo>
                  <a:lnTo>
                    <a:pt x="125" y="8"/>
                  </a:lnTo>
                  <a:lnTo>
                    <a:pt x="125" y="8"/>
                  </a:lnTo>
                  <a:lnTo>
                    <a:pt x="125" y="8"/>
                  </a:lnTo>
                  <a:lnTo>
                    <a:pt x="127" y="7"/>
                  </a:lnTo>
                  <a:lnTo>
                    <a:pt x="127" y="7"/>
                  </a:lnTo>
                  <a:lnTo>
                    <a:pt x="127" y="7"/>
                  </a:lnTo>
                  <a:lnTo>
                    <a:pt x="129" y="7"/>
                  </a:lnTo>
                  <a:lnTo>
                    <a:pt x="129" y="7"/>
                  </a:lnTo>
                  <a:lnTo>
                    <a:pt x="129" y="7"/>
                  </a:lnTo>
                  <a:lnTo>
                    <a:pt x="129" y="7"/>
                  </a:lnTo>
                  <a:lnTo>
                    <a:pt x="130" y="7"/>
                  </a:lnTo>
                  <a:lnTo>
                    <a:pt x="130" y="7"/>
                  </a:lnTo>
                  <a:lnTo>
                    <a:pt x="130" y="7"/>
                  </a:lnTo>
                  <a:lnTo>
                    <a:pt x="132" y="7"/>
                  </a:lnTo>
                  <a:lnTo>
                    <a:pt x="132" y="7"/>
                  </a:lnTo>
                  <a:lnTo>
                    <a:pt x="132" y="7"/>
                  </a:lnTo>
                  <a:lnTo>
                    <a:pt x="132" y="7"/>
                  </a:lnTo>
                  <a:lnTo>
                    <a:pt x="133" y="7"/>
                  </a:lnTo>
                  <a:lnTo>
                    <a:pt x="133" y="7"/>
                  </a:lnTo>
                  <a:lnTo>
                    <a:pt x="133" y="7"/>
                  </a:lnTo>
                  <a:lnTo>
                    <a:pt x="135" y="7"/>
                  </a:lnTo>
                  <a:lnTo>
                    <a:pt x="135" y="7"/>
                  </a:lnTo>
                  <a:lnTo>
                    <a:pt x="135" y="7"/>
                  </a:lnTo>
                  <a:lnTo>
                    <a:pt x="135" y="7"/>
                  </a:lnTo>
                  <a:lnTo>
                    <a:pt x="137" y="7"/>
                  </a:lnTo>
                  <a:lnTo>
                    <a:pt x="137" y="7"/>
                  </a:lnTo>
                  <a:lnTo>
                    <a:pt x="137" y="7"/>
                  </a:lnTo>
                  <a:lnTo>
                    <a:pt x="138" y="7"/>
                  </a:lnTo>
                  <a:lnTo>
                    <a:pt x="138" y="7"/>
                  </a:lnTo>
                  <a:lnTo>
                    <a:pt x="138" y="7"/>
                  </a:lnTo>
                  <a:lnTo>
                    <a:pt x="140"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6" y="7"/>
                  </a:lnTo>
                  <a:lnTo>
                    <a:pt x="146" y="7"/>
                  </a:lnTo>
                  <a:lnTo>
                    <a:pt x="146" y="7"/>
                  </a:lnTo>
                  <a:lnTo>
                    <a:pt x="146" y="7"/>
                  </a:lnTo>
                  <a:lnTo>
                    <a:pt x="148" y="7"/>
                  </a:lnTo>
                  <a:lnTo>
                    <a:pt x="148" y="7"/>
                  </a:lnTo>
                  <a:lnTo>
                    <a:pt x="148" y="7"/>
                  </a:lnTo>
                  <a:lnTo>
                    <a:pt x="150" y="7"/>
                  </a:lnTo>
                  <a:lnTo>
                    <a:pt x="150" y="7"/>
                  </a:lnTo>
                  <a:lnTo>
                    <a:pt x="150" y="7"/>
                  </a:lnTo>
                  <a:lnTo>
                    <a:pt x="151" y="7"/>
                  </a:lnTo>
                  <a:lnTo>
                    <a:pt x="151" y="7"/>
                  </a:lnTo>
                  <a:lnTo>
                    <a:pt x="151" y="7"/>
                  </a:lnTo>
                  <a:lnTo>
                    <a:pt x="151" y="7"/>
                  </a:lnTo>
                  <a:lnTo>
                    <a:pt x="153" y="7"/>
                  </a:lnTo>
                  <a:lnTo>
                    <a:pt x="153" y="7"/>
                  </a:lnTo>
                  <a:lnTo>
                    <a:pt x="153" y="7"/>
                  </a:lnTo>
                  <a:lnTo>
                    <a:pt x="155" y="7"/>
                  </a:lnTo>
                  <a:lnTo>
                    <a:pt x="155" y="7"/>
                  </a:lnTo>
                  <a:lnTo>
                    <a:pt x="155" y="5"/>
                  </a:lnTo>
                  <a:lnTo>
                    <a:pt x="155"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6" y="5"/>
                  </a:lnTo>
                  <a:lnTo>
                    <a:pt x="168" y="5"/>
                  </a:lnTo>
                  <a:lnTo>
                    <a:pt x="168" y="5"/>
                  </a:lnTo>
                  <a:lnTo>
                    <a:pt x="168"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4" y="5"/>
                  </a:lnTo>
                  <a:lnTo>
                    <a:pt x="176" y="5"/>
                  </a:lnTo>
                  <a:lnTo>
                    <a:pt x="176" y="5"/>
                  </a:lnTo>
                  <a:lnTo>
                    <a:pt x="176" y="5"/>
                  </a:lnTo>
                  <a:lnTo>
                    <a:pt x="177" y="5"/>
                  </a:lnTo>
                  <a:lnTo>
                    <a:pt x="177" y="5"/>
                  </a:lnTo>
                  <a:lnTo>
                    <a:pt x="177" y="5"/>
                  </a:lnTo>
                  <a:lnTo>
                    <a:pt x="177" y="5"/>
                  </a:lnTo>
                  <a:lnTo>
                    <a:pt x="179" y="5"/>
                  </a:lnTo>
                  <a:lnTo>
                    <a:pt x="179" y="5"/>
                  </a:lnTo>
                  <a:lnTo>
                    <a:pt x="179" y="5"/>
                  </a:lnTo>
                  <a:lnTo>
                    <a:pt x="181" y="5"/>
                  </a:lnTo>
                  <a:lnTo>
                    <a:pt x="181" y="5"/>
                  </a:lnTo>
                  <a:lnTo>
                    <a:pt x="181" y="5"/>
                  </a:lnTo>
                  <a:lnTo>
                    <a:pt x="182" y="5"/>
                  </a:lnTo>
                  <a:lnTo>
                    <a:pt x="182" y="5"/>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7" y="3"/>
                  </a:lnTo>
                  <a:lnTo>
                    <a:pt x="199" y="3"/>
                  </a:lnTo>
                  <a:lnTo>
                    <a:pt x="199" y="3"/>
                  </a:lnTo>
                  <a:lnTo>
                    <a:pt x="199" y="3"/>
                  </a:lnTo>
                  <a:lnTo>
                    <a:pt x="200" y="3"/>
                  </a:lnTo>
                  <a:lnTo>
                    <a:pt x="200" y="3"/>
                  </a:lnTo>
                  <a:lnTo>
                    <a:pt x="200" y="3"/>
                  </a:lnTo>
                  <a:lnTo>
                    <a:pt x="202" y="3"/>
                  </a:lnTo>
                  <a:lnTo>
                    <a:pt x="202" y="3"/>
                  </a:lnTo>
                  <a:lnTo>
                    <a:pt x="202" y="3"/>
                  </a:lnTo>
                  <a:lnTo>
                    <a:pt x="202" y="3"/>
                  </a:lnTo>
                  <a:lnTo>
                    <a:pt x="203" y="3"/>
                  </a:lnTo>
                  <a:lnTo>
                    <a:pt x="203" y="3"/>
                  </a:lnTo>
                  <a:lnTo>
                    <a:pt x="203" y="3"/>
                  </a:lnTo>
                  <a:lnTo>
                    <a:pt x="205" y="3"/>
                  </a:lnTo>
                  <a:lnTo>
                    <a:pt x="205" y="3"/>
                  </a:lnTo>
                  <a:lnTo>
                    <a:pt x="205" y="1"/>
                  </a:lnTo>
                  <a:lnTo>
                    <a:pt x="205" y="1"/>
                  </a:lnTo>
                  <a:lnTo>
                    <a:pt x="207" y="1"/>
                  </a:lnTo>
                  <a:lnTo>
                    <a:pt x="207" y="1"/>
                  </a:lnTo>
                  <a:lnTo>
                    <a:pt x="207" y="1"/>
                  </a:lnTo>
                  <a:lnTo>
                    <a:pt x="208" y="1"/>
                  </a:lnTo>
                  <a:lnTo>
                    <a:pt x="208" y="1"/>
                  </a:lnTo>
                  <a:lnTo>
                    <a:pt x="208" y="1"/>
                  </a:lnTo>
                  <a:lnTo>
                    <a:pt x="208" y="1"/>
                  </a:lnTo>
                  <a:lnTo>
                    <a:pt x="210" y="1"/>
                  </a:lnTo>
                  <a:lnTo>
                    <a:pt x="210" y="1"/>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6" y="1"/>
                  </a:lnTo>
                  <a:lnTo>
                    <a:pt x="216" y="1"/>
                  </a:lnTo>
                  <a:lnTo>
                    <a:pt x="216" y="1"/>
                  </a:lnTo>
                  <a:lnTo>
                    <a:pt x="216"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1"/>
                  </a:lnTo>
                  <a:lnTo>
                    <a:pt x="226" y="1"/>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path>
              </a:pathLst>
            </a:custGeom>
            <a:noFill/>
            <a:ln w="11160">
              <a:solidFill>
                <a:srgbClr val="000000"/>
              </a:solidFill>
              <a:round/>
            </a:ln>
          </p:spPr>
          <p:style>
            <a:lnRef idx="0"/>
            <a:fillRef idx="0"/>
            <a:effectRef idx="0"/>
            <a:fontRef idx="minor"/>
          </p:style>
          <p:txBody>
            <a:bodyPr lIns="90000" rIns="90000" tIns="-37080" bIns="-37080" anchor="t">
              <a:noAutofit/>
            </a:bodyPr>
            <a:p>
              <a:endParaRPr b="0" lang="en-US" sz="2400" strike="noStrike" u="none">
                <a:solidFill>
                  <a:srgbClr val="003366"/>
                </a:solidFill>
                <a:effectLst/>
                <a:uFillTx/>
                <a:latin typeface="Times New Roman"/>
              </a:endParaRPr>
            </a:p>
          </p:txBody>
        </p:sp>
        <p:sp>
          <p:nvSpPr>
            <p:cNvPr id="922" name=""/>
            <p:cNvSpPr/>
            <p:nvPr/>
          </p:nvSpPr>
          <p:spPr>
            <a:xfrm>
              <a:off x="4006800" y="6138720"/>
              <a:ext cx="189000" cy="9720"/>
            </a:xfrm>
            <a:custGeom>
              <a:avLst/>
              <a:gdLst/>
              <a:ahLst/>
              <a:rect l="l" t="t" r="r" b="b"/>
              <a:pathLst>
                <a:path w="238" h="12">
                  <a:moveTo>
                    <a:pt x="238" y="0"/>
                  </a:moveTo>
                  <a:lnTo>
                    <a:pt x="236"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1"/>
                  </a:lnTo>
                  <a:lnTo>
                    <a:pt x="225" y="1"/>
                  </a:lnTo>
                  <a:lnTo>
                    <a:pt x="225" y="1"/>
                  </a:lnTo>
                  <a:lnTo>
                    <a:pt x="225" y="1"/>
                  </a:lnTo>
                  <a:lnTo>
                    <a:pt x="225" y="1"/>
                  </a:lnTo>
                  <a:lnTo>
                    <a:pt x="223" y="1"/>
                  </a:lnTo>
                  <a:lnTo>
                    <a:pt x="223" y="1"/>
                  </a:lnTo>
                  <a:lnTo>
                    <a:pt x="223" y="1"/>
                  </a:lnTo>
                  <a:lnTo>
                    <a:pt x="221" y="1"/>
                  </a:lnTo>
                  <a:lnTo>
                    <a:pt x="221" y="1"/>
                  </a:lnTo>
                  <a:lnTo>
                    <a:pt x="221" y="1"/>
                  </a:lnTo>
                  <a:lnTo>
                    <a:pt x="221" y="1"/>
                  </a:lnTo>
                  <a:lnTo>
                    <a:pt x="220" y="1"/>
                  </a:lnTo>
                  <a:lnTo>
                    <a:pt x="220" y="1"/>
                  </a:lnTo>
                  <a:lnTo>
                    <a:pt x="220" y="1"/>
                  </a:lnTo>
                  <a:lnTo>
                    <a:pt x="218" y="1"/>
                  </a:lnTo>
                  <a:lnTo>
                    <a:pt x="218" y="1"/>
                  </a:lnTo>
                  <a:lnTo>
                    <a:pt x="218" y="1"/>
                  </a:lnTo>
                  <a:lnTo>
                    <a:pt x="216" y="1"/>
                  </a:lnTo>
                  <a:lnTo>
                    <a:pt x="216" y="1"/>
                  </a:lnTo>
                  <a:lnTo>
                    <a:pt x="216" y="1"/>
                  </a:lnTo>
                  <a:lnTo>
                    <a:pt x="216" y="1"/>
                  </a:lnTo>
                  <a:lnTo>
                    <a:pt x="215" y="1"/>
                  </a:lnTo>
                  <a:lnTo>
                    <a:pt x="215" y="1"/>
                  </a:lnTo>
                  <a:lnTo>
                    <a:pt x="215" y="1"/>
                  </a:lnTo>
                  <a:lnTo>
                    <a:pt x="213" y="1"/>
                  </a:lnTo>
                  <a:lnTo>
                    <a:pt x="213" y="1"/>
                  </a:lnTo>
                  <a:lnTo>
                    <a:pt x="213" y="1"/>
                  </a:lnTo>
                  <a:lnTo>
                    <a:pt x="213" y="1"/>
                  </a:lnTo>
                  <a:lnTo>
                    <a:pt x="212" y="1"/>
                  </a:lnTo>
                  <a:lnTo>
                    <a:pt x="212" y="1"/>
                  </a:lnTo>
                  <a:lnTo>
                    <a:pt x="212" y="1"/>
                  </a:lnTo>
                  <a:lnTo>
                    <a:pt x="210" y="1"/>
                  </a:lnTo>
                  <a:lnTo>
                    <a:pt x="210" y="1"/>
                  </a:lnTo>
                  <a:lnTo>
                    <a:pt x="210" y="1"/>
                  </a:lnTo>
                  <a:lnTo>
                    <a:pt x="208" y="1"/>
                  </a:lnTo>
                  <a:lnTo>
                    <a:pt x="208" y="1"/>
                  </a:lnTo>
                  <a:lnTo>
                    <a:pt x="208" y="1"/>
                  </a:lnTo>
                  <a:lnTo>
                    <a:pt x="208" y="1"/>
                  </a:lnTo>
                  <a:lnTo>
                    <a:pt x="207" y="1"/>
                  </a:lnTo>
                  <a:lnTo>
                    <a:pt x="207" y="1"/>
                  </a:lnTo>
                  <a:lnTo>
                    <a:pt x="207" y="1"/>
                  </a:lnTo>
                  <a:lnTo>
                    <a:pt x="205" y="1"/>
                  </a:lnTo>
                  <a:lnTo>
                    <a:pt x="205" y="1"/>
                  </a:lnTo>
                  <a:lnTo>
                    <a:pt x="205" y="3"/>
                  </a:lnTo>
                  <a:lnTo>
                    <a:pt x="205" y="3"/>
                  </a:lnTo>
                  <a:lnTo>
                    <a:pt x="203" y="3"/>
                  </a:lnTo>
                  <a:lnTo>
                    <a:pt x="203" y="3"/>
                  </a:lnTo>
                  <a:lnTo>
                    <a:pt x="203" y="3"/>
                  </a:lnTo>
                  <a:lnTo>
                    <a:pt x="202" y="3"/>
                  </a:lnTo>
                  <a:lnTo>
                    <a:pt x="202" y="3"/>
                  </a:lnTo>
                  <a:lnTo>
                    <a:pt x="202" y="3"/>
                  </a:lnTo>
                  <a:lnTo>
                    <a:pt x="202" y="3"/>
                  </a:lnTo>
                  <a:lnTo>
                    <a:pt x="200" y="3"/>
                  </a:lnTo>
                  <a:lnTo>
                    <a:pt x="200" y="3"/>
                  </a:lnTo>
                  <a:lnTo>
                    <a:pt x="200" y="3"/>
                  </a:lnTo>
                  <a:lnTo>
                    <a:pt x="199" y="3"/>
                  </a:lnTo>
                  <a:lnTo>
                    <a:pt x="199" y="3"/>
                  </a:lnTo>
                  <a:lnTo>
                    <a:pt x="199" y="3"/>
                  </a:lnTo>
                  <a:lnTo>
                    <a:pt x="197" y="3"/>
                  </a:lnTo>
                  <a:lnTo>
                    <a:pt x="197" y="3"/>
                  </a:lnTo>
                  <a:lnTo>
                    <a:pt x="197" y="3"/>
                  </a:lnTo>
                  <a:lnTo>
                    <a:pt x="197" y="3"/>
                  </a:lnTo>
                  <a:lnTo>
                    <a:pt x="195" y="3"/>
                  </a:lnTo>
                  <a:lnTo>
                    <a:pt x="195" y="3"/>
                  </a:lnTo>
                  <a:lnTo>
                    <a:pt x="195" y="3"/>
                  </a:lnTo>
                  <a:lnTo>
                    <a:pt x="194" y="3"/>
                  </a:lnTo>
                  <a:lnTo>
                    <a:pt x="194" y="3"/>
                  </a:lnTo>
                  <a:lnTo>
                    <a:pt x="194" y="3"/>
                  </a:lnTo>
                  <a:lnTo>
                    <a:pt x="194"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5"/>
                  </a:lnTo>
                  <a:lnTo>
                    <a:pt x="182" y="5"/>
                  </a:lnTo>
                  <a:lnTo>
                    <a:pt x="181" y="5"/>
                  </a:lnTo>
                  <a:lnTo>
                    <a:pt x="181" y="5"/>
                  </a:lnTo>
                  <a:lnTo>
                    <a:pt x="181" y="5"/>
                  </a:lnTo>
                  <a:lnTo>
                    <a:pt x="179" y="5"/>
                  </a:lnTo>
                  <a:lnTo>
                    <a:pt x="179" y="5"/>
                  </a:lnTo>
                  <a:lnTo>
                    <a:pt x="179" y="5"/>
                  </a:lnTo>
                  <a:lnTo>
                    <a:pt x="177" y="5"/>
                  </a:lnTo>
                  <a:lnTo>
                    <a:pt x="177" y="5"/>
                  </a:lnTo>
                  <a:lnTo>
                    <a:pt x="177" y="5"/>
                  </a:lnTo>
                  <a:lnTo>
                    <a:pt x="177" y="5"/>
                  </a:lnTo>
                  <a:lnTo>
                    <a:pt x="176" y="5"/>
                  </a:lnTo>
                  <a:lnTo>
                    <a:pt x="176" y="5"/>
                  </a:lnTo>
                  <a:lnTo>
                    <a:pt x="176" y="5"/>
                  </a:lnTo>
                  <a:lnTo>
                    <a:pt x="174"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8" y="5"/>
                  </a:lnTo>
                  <a:lnTo>
                    <a:pt x="168" y="5"/>
                  </a:lnTo>
                  <a:lnTo>
                    <a:pt x="168" y="5"/>
                  </a:lnTo>
                  <a:lnTo>
                    <a:pt x="166"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9" y="5"/>
                  </a:lnTo>
                  <a:lnTo>
                    <a:pt x="158" y="5"/>
                  </a:lnTo>
                  <a:lnTo>
                    <a:pt x="158" y="5"/>
                  </a:lnTo>
                  <a:lnTo>
                    <a:pt x="158" y="5"/>
                  </a:lnTo>
                  <a:lnTo>
                    <a:pt x="156" y="5"/>
                  </a:lnTo>
                  <a:lnTo>
                    <a:pt x="156" y="5"/>
                  </a:lnTo>
                  <a:lnTo>
                    <a:pt x="156" y="5"/>
                  </a:lnTo>
                  <a:lnTo>
                    <a:pt x="155" y="5"/>
                  </a:lnTo>
                  <a:lnTo>
                    <a:pt x="155" y="5"/>
                  </a:lnTo>
                  <a:lnTo>
                    <a:pt x="155" y="7"/>
                  </a:lnTo>
                  <a:lnTo>
                    <a:pt x="155" y="7"/>
                  </a:lnTo>
                  <a:lnTo>
                    <a:pt x="153" y="7"/>
                  </a:lnTo>
                  <a:lnTo>
                    <a:pt x="153" y="7"/>
                  </a:lnTo>
                  <a:lnTo>
                    <a:pt x="153" y="7"/>
                  </a:lnTo>
                  <a:lnTo>
                    <a:pt x="151" y="7"/>
                  </a:lnTo>
                  <a:lnTo>
                    <a:pt x="151" y="7"/>
                  </a:lnTo>
                  <a:lnTo>
                    <a:pt x="151" y="7"/>
                  </a:lnTo>
                  <a:lnTo>
                    <a:pt x="151" y="7"/>
                  </a:lnTo>
                  <a:lnTo>
                    <a:pt x="150" y="7"/>
                  </a:lnTo>
                  <a:lnTo>
                    <a:pt x="150" y="7"/>
                  </a:lnTo>
                  <a:lnTo>
                    <a:pt x="150" y="7"/>
                  </a:lnTo>
                  <a:lnTo>
                    <a:pt x="148" y="7"/>
                  </a:lnTo>
                  <a:lnTo>
                    <a:pt x="148" y="7"/>
                  </a:lnTo>
                  <a:lnTo>
                    <a:pt x="148" y="7"/>
                  </a:lnTo>
                  <a:lnTo>
                    <a:pt x="146" y="7"/>
                  </a:lnTo>
                  <a:lnTo>
                    <a:pt x="146" y="7"/>
                  </a:lnTo>
                  <a:lnTo>
                    <a:pt x="146" y="7"/>
                  </a:lnTo>
                  <a:lnTo>
                    <a:pt x="146" y="7"/>
                  </a:lnTo>
                  <a:lnTo>
                    <a:pt x="145" y="7"/>
                  </a:lnTo>
                  <a:lnTo>
                    <a:pt x="145" y="7"/>
                  </a:lnTo>
                  <a:lnTo>
                    <a:pt x="145" y="7"/>
                  </a:lnTo>
                  <a:lnTo>
                    <a:pt x="143" y="7"/>
                  </a:lnTo>
                  <a:lnTo>
                    <a:pt x="143" y="7"/>
                  </a:lnTo>
                  <a:lnTo>
                    <a:pt x="143" y="7"/>
                  </a:lnTo>
                  <a:lnTo>
                    <a:pt x="143" y="7"/>
                  </a:lnTo>
                  <a:lnTo>
                    <a:pt x="142" y="7"/>
                  </a:lnTo>
                  <a:lnTo>
                    <a:pt x="142" y="7"/>
                  </a:lnTo>
                  <a:lnTo>
                    <a:pt x="142" y="7"/>
                  </a:lnTo>
                  <a:lnTo>
                    <a:pt x="140" y="7"/>
                  </a:lnTo>
                  <a:lnTo>
                    <a:pt x="140" y="7"/>
                  </a:lnTo>
                  <a:lnTo>
                    <a:pt x="140" y="7"/>
                  </a:lnTo>
                  <a:lnTo>
                    <a:pt x="140" y="7"/>
                  </a:lnTo>
                  <a:lnTo>
                    <a:pt x="138" y="7"/>
                  </a:lnTo>
                  <a:lnTo>
                    <a:pt x="138" y="7"/>
                  </a:lnTo>
                  <a:lnTo>
                    <a:pt x="138" y="7"/>
                  </a:lnTo>
                  <a:lnTo>
                    <a:pt x="137" y="7"/>
                  </a:lnTo>
                  <a:lnTo>
                    <a:pt x="137" y="7"/>
                  </a:lnTo>
                  <a:lnTo>
                    <a:pt x="137" y="7"/>
                  </a:lnTo>
                  <a:lnTo>
                    <a:pt x="135" y="7"/>
                  </a:lnTo>
                  <a:lnTo>
                    <a:pt x="135" y="7"/>
                  </a:lnTo>
                  <a:lnTo>
                    <a:pt x="135" y="7"/>
                  </a:lnTo>
                  <a:lnTo>
                    <a:pt x="135" y="7"/>
                  </a:lnTo>
                  <a:lnTo>
                    <a:pt x="133" y="7"/>
                  </a:lnTo>
                  <a:lnTo>
                    <a:pt x="133" y="7"/>
                  </a:lnTo>
                  <a:lnTo>
                    <a:pt x="133" y="7"/>
                  </a:lnTo>
                  <a:lnTo>
                    <a:pt x="132" y="7"/>
                  </a:lnTo>
                  <a:lnTo>
                    <a:pt x="132" y="7"/>
                  </a:lnTo>
                  <a:lnTo>
                    <a:pt x="132" y="7"/>
                  </a:lnTo>
                  <a:lnTo>
                    <a:pt x="132" y="7"/>
                  </a:lnTo>
                  <a:lnTo>
                    <a:pt x="130" y="7"/>
                  </a:lnTo>
                  <a:lnTo>
                    <a:pt x="130" y="7"/>
                  </a:lnTo>
                  <a:lnTo>
                    <a:pt x="130" y="7"/>
                  </a:lnTo>
                  <a:lnTo>
                    <a:pt x="129" y="7"/>
                  </a:lnTo>
                  <a:lnTo>
                    <a:pt x="129" y="7"/>
                  </a:lnTo>
                  <a:lnTo>
                    <a:pt x="129" y="7"/>
                  </a:lnTo>
                  <a:lnTo>
                    <a:pt x="129" y="7"/>
                  </a:lnTo>
                  <a:lnTo>
                    <a:pt x="127" y="7"/>
                  </a:lnTo>
                  <a:lnTo>
                    <a:pt x="127" y="7"/>
                  </a:lnTo>
                  <a:lnTo>
                    <a:pt x="127" y="7"/>
                  </a:lnTo>
                  <a:lnTo>
                    <a:pt x="125" y="8"/>
                  </a:lnTo>
                  <a:lnTo>
                    <a:pt x="125" y="8"/>
                  </a:lnTo>
                  <a:lnTo>
                    <a:pt x="125" y="8"/>
                  </a:lnTo>
                  <a:lnTo>
                    <a:pt x="124" y="8"/>
                  </a:lnTo>
                  <a:lnTo>
                    <a:pt x="124" y="8"/>
                  </a:lnTo>
                  <a:lnTo>
                    <a:pt x="124" y="8"/>
                  </a:lnTo>
                  <a:lnTo>
                    <a:pt x="124" y="8"/>
                  </a:lnTo>
                  <a:lnTo>
                    <a:pt x="122" y="8"/>
                  </a:lnTo>
                  <a:lnTo>
                    <a:pt x="122" y="8"/>
                  </a:lnTo>
                  <a:lnTo>
                    <a:pt x="122" y="8"/>
                  </a:lnTo>
                  <a:lnTo>
                    <a:pt x="120" y="8"/>
                  </a:lnTo>
                  <a:lnTo>
                    <a:pt x="120" y="8"/>
                  </a:lnTo>
                  <a:lnTo>
                    <a:pt x="120" y="8"/>
                  </a:lnTo>
                  <a:lnTo>
                    <a:pt x="120" y="8"/>
                  </a:lnTo>
                  <a:lnTo>
                    <a:pt x="119" y="8"/>
                  </a:lnTo>
                  <a:lnTo>
                    <a:pt x="119" y="8"/>
                  </a:lnTo>
                  <a:lnTo>
                    <a:pt x="119" y="8"/>
                  </a:lnTo>
                  <a:lnTo>
                    <a:pt x="117" y="8"/>
                  </a:lnTo>
                  <a:lnTo>
                    <a:pt x="117" y="8"/>
                  </a:lnTo>
                  <a:lnTo>
                    <a:pt x="117" y="8"/>
                  </a:lnTo>
                  <a:lnTo>
                    <a:pt x="117" y="8"/>
                  </a:lnTo>
                  <a:lnTo>
                    <a:pt x="116" y="8"/>
                  </a:lnTo>
                  <a:lnTo>
                    <a:pt x="116" y="8"/>
                  </a:lnTo>
                  <a:lnTo>
                    <a:pt x="116" y="8"/>
                  </a:lnTo>
                  <a:lnTo>
                    <a:pt x="114" y="8"/>
                  </a:lnTo>
                  <a:lnTo>
                    <a:pt x="114" y="8"/>
                  </a:lnTo>
                  <a:lnTo>
                    <a:pt x="114" y="8"/>
                  </a:lnTo>
                  <a:lnTo>
                    <a:pt x="112" y="8"/>
                  </a:lnTo>
                  <a:lnTo>
                    <a:pt x="112" y="8"/>
                  </a:lnTo>
                  <a:lnTo>
                    <a:pt x="112" y="8"/>
                  </a:lnTo>
                  <a:lnTo>
                    <a:pt x="112" y="8"/>
                  </a:lnTo>
                  <a:lnTo>
                    <a:pt x="111" y="8"/>
                  </a:lnTo>
                  <a:lnTo>
                    <a:pt x="111" y="8"/>
                  </a:lnTo>
                  <a:lnTo>
                    <a:pt x="111" y="8"/>
                  </a:lnTo>
                  <a:lnTo>
                    <a:pt x="109" y="8"/>
                  </a:lnTo>
                  <a:lnTo>
                    <a:pt x="109" y="8"/>
                  </a:lnTo>
                  <a:lnTo>
                    <a:pt x="109" y="8"/>
                  </a:lnTo>
                  <a:lnTo>
                    <a:pt x="109" y="8"/>
                  </a:lnTo>
                  <a:lnTo>
                    <a:pt x="107" y="8"/>
                  </a:lnTo>
                  <a:lnTo>
                    <a:pt x="107" y="8"/>
                  </a:lnTo>
                  <a:lnTo>
                    <a:pt x="107" y="8"/>
                  </a:lnTo>
                  <a:lnTo>
                    <a:pt x="106" y="8"/>
                  </a:lnTo>
                  <a:lnTo>
                    <a:pt x="106" y="8"/>
                  </a:lnTo>
                  <a:lnTo>
                    <a:pt x="106" y="8"/>
                  </a:lnTo>
                  <a:lnTo>
                    <a:pt x="104" y="8"/>
                  </a:lnTo>
                  <a:lnTo>
                    <a:pt x="104" y="8"/>
                  </a:lnTo>
                  <a:lnTo>
                    <a:pt x="104" y="8"/>
                  </a:lnTo>
                  <a:lnTo>
                    <a:pt x="104" y="8"/>
                  </a:lnTo>
                  <a:lnTo>
                    <a:pt x="102" y="8"/>
                  </a:lnTo>
                  <a:lnTo>
                    <a:pt x="102" y="8"/>
                  </a:lnTo>
                  <a:lnTo>
                    <a:pt x="102" y="8"/>
                  </a:lnTo>
                  <a:lnTo>
                    <a:pt x="101" y="8"/>
                  </a:lnTo>
                  <a:lnTo>
                    <a:pt x="101" y="8"/>
                  </a:lnTo>
                  <a:lnTo>
                    <a:pt x="101" y="10"/>
                  </a:lnTo>
                  <a:lnTo>
                    <a:pt x="101" y="10"/>
                  </a:lnTo>
                  <a:lnTo>
                    <a:pt x="99" y="10"/>
                  </a:lnTo>
                  <a:lnTo>
                    <a:pt x="99" y="10"/>
                  </a:lnTo>
                  <a:lnTo>
                    <a:pt x="99" y="10"/>
                  </a:lnTo>
                  <a:lnTo>
                    <a:pt x="98" y="10"/>
                  </a:lnTo>
                  <a:lnTo>
                    <a:pt x="98" y="10"/>
                  </a:lnTo>
                  <a:lnTo>
                    <a:pt x="98" y="10"/>
                  </a:lnTo>
                  <a:lnTo>
                    <a:pt x="98" y="10"/>
                  </a:lnTo>
                  <a:lnTo>
                    <a:pt x="96" y="10"/>
                  </a:lnTo>
                  <a:lnTo>
                    <a:pt x="96" y="10"/>
                  </a:lnTo>
                  <a:lnTo>
                    <a:pt x="96" y="10"/>
                  </a:lnTo>
                  <a:lnTo>
                    <a:pt x="94" y="10"/>
                  </a:lnTo>
                  <a:lnTo>
                    <a:pt x="94" y="10"/>
                  </a:lnTo>
                  <a:lnTo>
                    <a:pt x="94" y="10"/>
                  </a:lnTo>
                  <a:lnTo>
                    <a:pt x="93" y="10"/>
                  </a:lnTo>
                  <a:lnTo>
                    <a:pt x="93" y="10"/>
                  </a:lnTo>
                  <a:lnTo>
                    <a:pt x="93" y="10"/>
                  </a:lnTo>
                  <a:lnTo>
                    <a:pt x="93" y="10"/>
                  </a:lnTo>
                  <a:lnTo>
                    <a:pt x="91" y="10"/>
                  </a:lnTo>
                  <a:lnTo>
                    <a:pt x="91" y="10"/>
                  </a:lnTo>
                  <a:lnTo>
                    <a:pt x="91" y="10"/>
                  </a:lnTo>
                  <a:lnTo>
                    <a:pt x="89" y="10"/>
                  </a:lnTo>
                  <a:lnTo>
                    <a:pt x="89" y="10"/>
                  </a:lnTo>
                  <a:lnTo>
                    <a:pt x="89" y="10"/>
                  </a:lnTo>
                  <a:lnTo>
                    <a:pt x="89" y="10"/>
                  </a:lnTo>
                  <a:lnTo>
                    <a:pt x="88" y="10"/>
                  </a:lnTo>
                  <a:lnTo>
                    <a:pt x="88" y="10"/>
                  </a:lnTo>
                  <a:lnTo>
                    <a:pt x="88" y="10"/>
                  </a:lnTo>
                  <a:lnTo>
                    <a:pt x="86" y="10"/>
                  </a:lnTo>
                  <a:lnTo>
                    <a:pt x="86" y="10"/>
                  </a:lnTo>
                  <a:lnTo>
                    <a:pt x="86" y="10"/>
                  </a:lnTo>
                  <a:lnTo>
                    <a:pt x="86" y="10"/>
                  </a:lnTo>
                  <a:lnTo>
                    <a:pt x="85" y="10"/>
                  </a:lnTo>
                  <a:lnTo>
                    <a:pt x="85" y="10"/>
                  </a:lnTo>
                  <a:lnTo>
                    <a:pt x="85" y="10"/>
                  </a:lnTo>
                  <a:lnTo>
                    <a:pt x="83" y="10"/>
                  </a:lnTo>
                  <a:lnTo>
                    <a:pt x="83" y="10"/>
                  </a:lnTo>
                  <a:lnTo>
                    <a:pt x="83" y="10"/>
                  </a:lnTo>
                  <a:lnTo>
                    <a:pt x="81" y="10"/>
                  </a:lnTo>
                  <a:lnTo>
                    <a:pt x="81" y="10"/>
                  </a:lnTo>
                  <a:lnTo>
                    <a:pt x="81" y="10"/>
                  </a:lnTo>
                  <a:lnTo>
                    <a:pt x="81" y="10"/>
                  </a:lnTo>
                  <a:lnTo>
                    <a:pt x="80" y="10"/>
                  </a:lnTo>
                  <a:lnTo>
                    <a:pt x="80" y="10"/>
                  </a:lnTo>
                  <a:lnTo>
                    <a:pt x="80" y="10"/>
                  </a:lnTo>
                  <a:lnTo>
                    <a:pt x="78" y="10"/>
                  </a:lnTo>
                  <a:lnTo>
                    <a:pt x="78" y="10"/>
                  </a:lnTo>
                  <a:lnTo>
                    <a:pt x="78" y="10"/>
                  </a:lnTo>
                  <a:lnTo>
                    <a:pt x="78" y="10"/>
                  </a:lnTo>
                  <a:lnTo>
                    <a:pt x="76" y="10"/>
                  </a:lnTo>
                  <a:lnTo>
                    <a:pt x="76" y="10"/>
                  </a:lnTo>
                  <a:lnTo>
                    <a:pt x="76" y="10"/>
                  </a:lnTo>
                  <a:lnTo>
                    <a:pt x="75" y="10"/>
                  </a:lnTo>
                  <a:lnTo>
                    <a:pt x="75" y="10"/>
                  </a:lnTo>
                  <a:lnTo>
                    <a:pt x="75" y="10"/>
                  </a:lnTo>
                  <a:lnTo>
                    <a:pt x="73" y="10"/>
                  </a:lnTo>
                  <a:lnTo>
                    <a:pt x="73" y="10"/>
                  </a:lnTo>
                  <a:lnTo>
                    <a:pt x="73" y="10"/>
                  </a:lnTo>
                  <a:lnTo>
                    <a:pt x="73" y="10"/>
                  </a:lnTo>
                  <a:lnTo>
                    <a:pt x="72" y="10"/>
                  </a:lnTo>
                  <a:lnTo>
                    <a:pt x="72" y="10"/>
                  </a:lnTo>
                  <a:lnTo>
                    <a:pt x="72" y="10"/>
                  </a:lnTo>
                  <a:lnTo>
                    <a:pt x="70" y="10"/>
                  </a:lnTo>
                  <a:lnTo>
                    <a:pt x="70" y="10"/>
                  </a:lnTo>
                  <a:lnTo>
                    <a:pt x="70" y="12"/>
                  </a:lnTo>
                  <a:lnTo>
                    <a:pt x="70" y="12"/>
                  </a:lnTo>
                  <a:lnTo>
                    <a:pt x="68" y="12"/>
                  </a:lnTo>
                  <a:lnTo>
                    <a:pt x="68" y="12"/>
                  </a:lnTo>
                  <a:lnTo>
                    <a:pt x="68" y="12"/>
                  </a:lnTo>
                  <a:lnTo>
                    <a:pt x="67" y="12"/>
                  </a:lnTo>
                  <a:lnTo>
                    <a:pt x="67" y="12"/>
                  </a:lnTo>
                  <a:lnTo>
                    <a:pt x="67" y="12"/>
                  </a:lnTo>
                  <a:lnTo>
                    <a:pt x="67" y="12"/>
                  </a:lnTo>
                  <a:lnTo>
                    <a:pt x="65" y="12"/>
                  </a:lnTo>
                  <a:lnTo>
                    <a:pt x="65" y="12"/>
                  </a:lnTo>
                  <a:lnTo>
                    <a:pt x="65" y="12"/>
                  </a:lnTo>
                  <a:lnTo>
                    <a:pt x="63" y="12"/>
                  </a:lnTo>
                  <a:lnTo>
                    <a:pt x="63" y="12"/>
                  </a:lnTo>
                  <a:lnTo>
                    <a:pt x="63" y="12"/>
                  </a:lnTo>
                  <a:lnTo>
                    <a:pt x="62" y="12"/>
                  </a:lnTo>
                  <a:lnTo>
                    <a:pt x="62" y="12"/>
                  </a:lnTo>
                  <a:lnTo>
                    <a:pt x="62" y="12"/>
                  </a:lnTo>
                  <a:lnTo>
                    <a:pt x="62" y="12"/>
                  </a:lnTo>
                  <a:lnTo>
                    <a:pt x="60" y="12"/>
                  </a:lnTo>
                  <a:lnTo>
                    <a:pt x="60" y="12"/>
                  </a:lnTo>
                  <a:lnTo>
                    <a:pt x="60" y="12"/>
                  </a:lnTo>
                  <a:lnTo>
                    <a:pt x="59" y="12"/>
                  </a:lnTo>
                  <a:lnTo>
                    <a:pt x="59" y="12"/>
                  </a:lnTo>
                  <a:lnTo>
                    <a:pt x="59" y="12"/>
                  </a:lnTo>
                  <a:lnTo>
                    <a:pt x="59" y="12"/>
                  </a:lnTo>
                  <a:lnTo>
                    <a:pt x="57" y="12"/>
                  </a:lnTo>
                  <a:lnTo>
                    <a:pt x="57" y="12"/>
                  </a:lnTo>
                  <a:lnTo>
                    <a:pt x="57" y="12"/>
                  </a:lnTo>
                  <a:lnTo>
                    <a:pt x="55" y="12"/>
                  </a:lnTo>
                  <a:lnTo>
                    <a:pt x="55" y="12"/>
                  </a:lnTo>
                  <a:lnTo>
                    <a:pt x="55" y="12"/>
                  </a:lnTo>
                  <a:lnTo>
                    <a:pt x="55" y="12"/>
                  </a:lnTo>
                  <a:lnTo>
                    <a:pt x="54" y="12"/>
                  </a:lnTo>
                  <a:lnTo>
                    <a:pt x="54" y="12"/>
                  </a:lnTo>
                  <a:lnTo>
                    <a:pt x="54" y="12"/>
                  </a:lnTo>
                  <a:lnTo>
                    <a:pt x="52" y="12"/>
                  </a:lnTo>
                  <a:lnTo>
                    <a:pt x="52" y="12"/>
                  </a:lnTo>
                  <a:lnTo>
                    <a:pt x="52" y="12"/>
                  </a:lnTo>
                  <a:lnTo>
                    <a:pt x="50" y="12"/>
                  </a:lnTo>
                  <a:lnTo>
                    <a:pt x="50" y="12"/>
                  </a:lnTo>
                  <a:lnTo>
                    <a:pt x="50" y="12"/>
                  </a:lnTo>
                  <a:lnTo>
                    <a:pt x="50" y="12"/>
                  </a:lnTo>
                  <a:lnTo>
                    <a:pt x="49" y="12"/>
                  </a:lnTo>
                  <a:lnTo>
                    <a:pt x="49" y="12"/>
                  </a:lnTo>
                  <a:lnTo>
                    <a:pt x="49" y="12"/>
                  </a:lnTo>
                  <a:lnTo>
                    <a:pt x="47" y="12"/>
                  </a:lnTo>
                  <a:lnTo>
                    <a:pt x="47" y="12"/>
                  </a:lnTo>
                  <a:lnTo>
                    <a:pt x="47" y="12"/>
                  </a:lnTo>
                  <a:lnTo>
                    <a:pt x="47" y="12"/>
                  </a:lnTo>
                  <a:lnTo>
                    <a:pt x="46" y="12"/>
                  </a:lnTo>
                  <a:lnTo>
                    <a:pt x="46" y="12"/>
                  </a:lnTo>
                  <a:lnTo>
                    <a:pt x="46" y="12"/>
                  </a:lnTo>
                  <a:lnTo>
                    <a:pt x="44" y="12"/>
                  </a:lnTo>
                  <a:lnTo>
                    <a:pt x="44" y="12"/>
                  </a:lnTo>
                  <a:lnTo>
                    <a:pt x="44" y="12"/>
                  </a:lnTo>
                  <a:lnTo>
                    <a:pt x="42" y="12"/>
                  </a:lnTo>
                  <a:lnTo>
                    <a:pt x="42" y="12"/>
                  </a:lnTo>
                  <a:lnTo>
                    <a:pt x="42" y="12"/>
                  </a:lnTo>
                  <a:lnTo>
                    <a:pt x="42" y="12"/>
                  </a:lnTo>
                  <a:lnTo>
                    <a:pt x="41" y="12"/>
                  </a:lnTo>
                  <a:lnTo>
                    <a:pt x="41" y="12"/>
                  </a:lnTo>
                  <a:lnTo>
                    <a:pt x="41" y="12"/>
                  </a:lnTo>
                  <a:lnTo>
                    <a:pt x="39" y="12"/>
                  </a:lnTo>
                  <a:lnTo>
                    <a:pt x="39" y="12"/>
                  </a:lnTo>
                  <a:lnTo>
                    <a:pt x="39" y="12"/>
                  </a:lnTo>
                  <a:lnTo>
                    <a:pt x="39" y="12"/>
                  </a:lnTo>
                  <a:lnTo>
                    <a:pt x="37" y="12"/>
                  </a:lnTo>
                  <a:lnTo>
                    <a:pt x="37" y="12"/>
                  </a:lnTo>
                  <a:lnTo>
                    <a:pt x="37" y="12"/>
                  </a:lnTo>
                  <a:lnTo>
                    <a:pt x="36" y="12"/>
                  </a:lnTo>
                  <a:lnTo>
                    <a:pt x="36" y="12"/>
                  </a:lnTo>
                  <a:lnTo>
                    <a:pt x="36" y="12"/>
                  </a:lnTo>
                  <a:lnTo>
                    <a:pt x="36" y="12"/>
                  </a:lnTo>
                  <a:lnTo>
                    <a:pt x="34" y="12"/>
                  </a:lnTo>
                  <a:lnTo>
                    <a:pt x="34" y="12"/>
                  </a:lnTo>
                  <a:lnTo>
                    <a:pt x="34" y="12"/>
                  </a:lnTo>
                  <a:lnTo>
                    <a:pt x="33" y="12"/>
                  </a:lnTo>
                  <a:lnTo>
                    <a:pt x="33" y="12"/>
                  </a:lnTo>
                  <a:lnTo>
                    <a:pt x="33" y="12"/>
                  </a:lnTo>
                  <a:lnTo>
                    <a:pt x="31" y="12"/>
                  </a:lnTo>
                  <a:lnTo>
                    <a:pt x="31" y="12"/>
                  </a:lnTo>
                  <a:lnTo>
                    <a:pt x="31" y="12"/>
                  </a:lnTo>
                  <a:lnTo>
                    <a:pt x="31" y="12"/>
                  </a:lnTo>
                  <a:lnTo>
                    <a:pt x="29" y="12"/>
                  </a:lnTo>
                  <a:lnTo>
                    <a:pt x="29" y="12"/>
                  </a:lnTo>
                  <a:lnTo>
                    <a:pt x="29" y="12"/>
                  </a:lnTo>
                  <a:lnTo>
                    <a:pt x="28" y="12"/>
                  </a:lnTo>
                  <a:lnTo>
                    <a:pt x="28" y="12"/>
                  </a:lnTo>
                  <a:lnTo>
                    <a:pt x="28" y="12"/>
                  </a:lnTo>
                  <a:lnTo>
                    <a:pt x="28" y="12"/>
                  </a:lnTo>
                  <a:lnTo>
                    <a:pt x="26" y="12"/>
                  </a:lnTo>
                  <a:lnTo>
                    <a:pt x="26" y="12"/>
                  </a:lnTo>
                  <a:lnTo>
                    <a:pt x="26" y="12"/>
                  </a:lnTo>
                  <a:lnTo>
                    <a:pt x="24" y="12"/>
                  </a:lnTo>
                  <a:lnTo>
                    <a:pt x="24" y="12"/>
                  </a:lnTo>
                  <a:lnTo>
                    <a:pt x="24" y="12"/>
                  </a:lnTo>
                  <a:lnTo>
                    <a:pt x="24" y="12"/>
                  </a:lnTo>
                  <a:lnTo>
                    <a:pt x="23" y="12"/>
                  </a:lnTo>
                  <a:lnTo>
                    <a:pt x="23" y="12"/>
                  </a:lnTo>
                  <a:lnTo>
                    <a:pt x="23" y="12"/>
                  </a:lnTo>
                  <a:lnTo>
                    <a:pt x="21" y="12"/>
                  </a:lnTo>
                  <a:lnTo>
                    <a:pt x="21" y="12"/>
                  </a:lnTo>
                  <a:lnTo>
                    <a:pt x="21" y="12"/>
                  </a:lnTo>
                  <a:lnTo>
                    <a:pt x="19" y="12"/>
                  </a:lnTo>
                  <a:lnTo>
                    <a:pt x="19" y="12"/>
                  </a:lnTo>
                  <a:lnTo>
                    <a:pt x="19" y="12"/>
                  </a:lnTo>
                  <a:lnTo>
                    <a:pt x="19" y="12"/>
                  </a:lnTo>
                  <a:lnTo>
                    <a:pt x="18" y="12"/>
                  </a:lnTo>
                  <a:lnTo>
                    <a:pt x="18" y="12"/>
                  </a:lnTo>
                  <a:lnTo>
                    <a:pt x="18" y="12"/>
                  </a:lnTo>
                  <a:lnTo>
                    <a:pt x="16" y="12"/>
                  </a:lnTo>
                  <a:lnTo>
                    <a:pt x="16" y="12"/>
                  </a:lnTo>
                  <a:lnTo>
                    <a:pt x="16" y="12"/>
                  </a:lnTo>
                  <a:lnTo>
                    <a:pt x="16" y="12"/>
                  </a:lnTo>
                  <a:lnTo>
                    <a:pt x="15" y="12"/>
                  </a:lnTo>
                  <a:lnTo>
                    <a:pt x="15" y="12"/>
                  </a:lnTo>
                  <a:lnTo>
                    <a:pt x="15" y="12"/>
                  </a:lnTo>
                  <a:lnTo>
                    <a:pt x="13" y="12"/>
                  </a:lnTo>
                  <a:lnTo>
                    <a:pt x="13" y="12"/>
                  </a:lnTo>
                  <a:lnTo>
                    <a:pt x="13" y="12"/>
                  </a:lnTo>
                  <a:lnTo>
                    <a:pt x="11" y="12"/>
                  </a:lnTo>
                  <a:lnTo>
                    <a:pt x="11" y="12"/>
                  </a:lnTo>
                  <a:lnTo>
                    <a:pt x="11" y="12"/>
                  </a:lnTo>
                  <a:lnTo>
                    <a:pt x="11" y="12"/>
                  </a:lnTo>
                  <a:lnTo>
                    <a:pt x="10" y="12"/>
                  </a:lnTo>
                  <a:lnTo>
                    <a:pt x="10" y="12"/>
                  </a:lnTo>
                  <a:lnTo>
                    <a:pt x="10" y="12"/>
                  </a:lnTo>
                  <a:lnTo>
                    <a:pt x="8" y="12"/>
                  </a:lnTo>
                  <a:lnTo>
                    <a:pt x="8" y="12"/>
                  </a:lnTo>
                  <a:lnTo>
                    <a:pt x="8" y="12"/>
                  </a:lnTo>
                  <a:lnTo>
                    <a:pt x="8" y="12"/>
                  </a:lnTo>
                  <a:lnTo>
                    <a:pt x="6" y="12"/>
                  </a:lnTo>
                  <a:lnTo>
                    <a:pt x="6" y="12"/>
                  </a:lnTo>
                  <a:lnTo>
                    <a:pt x="6" y="12"/>
                  </a:lnTo>
                  <a:lnTo>
                    <a:pt x="5" y="12"/>
                  </a:lnTo>
                  <a:lnTo>
                    <a:pt x="5" y="12"/>
                  </a:lnTo>
                  <a:lnTo>
                    <a:pt x="5" y="12"/>
                  </a:lnTo>
                  <a:lnTo>
                    <a:pt x="5" y="12"/>
                  </a:lnTo>
                  <a:lnTo>
                    <a:pt x="3" y="12"/>
                  </a:lnTo>
                  <a:lnTo>
                    <a:pt x="3" y="12"/>
                  </a:lnTo>
                  <a:lnTo>
                    <a:pt x="3" y="12"/>
                  </a:lnTo>
                  <a:lnTo>
                    <a:pt x="2" y="12"/>
                  </a:lnTo>
                  <a:lnTo>
                    <a:pt x="2" y="12"/>
                  </a:lnTo>
                  <a:lnTo>
                    <a:pt x="2" y="12"/>
                  </a:lnTo>
                  <a:lnTo>
                    <a:pt x="0" y="12"/>
                  </a:lnTo>
                  <a:lnTo>
                    <a:pt x="0" y="12"/>
                  </a:lnTo>
                  <a:lnTo>
                    <a:pt x="0" y="12"/>
                  </a:lnTo>
                </a:path>
              </a:pathLst>
            </a:custGeom>
            <a:noFill/>
            <a:ln w="11160">
              <a:solidFill>
                <a:srgbClr val="000000"/>
              </a:solidFill>
              <a:round/>
            </a:ln>
          </p:spPr>
          <p:style>
            <a:lnRef idx="0"/>
            <a:fillRef idx="0"/>
            <a:effectRef idx="0"/>
            <a:fontRef idx="minor"/>
          </p:style>
          <p:txBody>
            <a:bodyPr lIns="90000" rIns="90000" tIns="-37080" bIns="-37080" anchor="t">
              <a:noAutofit/>
            </a:bodyPr>
            <a:p>
              <a:endParaRPr b="0" lang="en-US" sz="2400" strike="noStrike" u="none">
                <a:solidFill>
                  <a:srgbClr val="003366"/>
                </a:solidFill>
                <a:effectLst/>
                <a:uFillTx/>
                <a:latin typeface="Times New Roman"/>
              </a:endParaRPr>
            </a:p>
          </p:txBody>
        </p:sp>
        <p:sp>
          <p:nvSpPr>
            <p:cNvPr id="923" name=""/>
            <p:cNvSpPr/>
            <p:nvPr/>
          </p:nvSpPr>
          <p:spPr>
            <a:xfrm>
              <a:off x="4195800" y="6126120"/>
              <a:ext cx="189000" cy="409680"/>
            </a:xfrm>
            <a:custGeom>
              <a:avLst/>
              <a:gdLst/>
              <a:ahLst/>
              <a:rect l="l" t="t" r="r" b="b"/>
              <a:pathLst>
                <a:path w="237" h="517">
                  <a:moveTo>
                    <a:pt x="0" y="517"/>
                  </a:moveTo>
                  <a:lnTo>
                    <a:pt x="0" y="18"/>
                  </a:lnTo>
                  <a:lnTo>
                    <a:pt x="0" y="18"/>
                  </a:lnTo>
                  <a:lnTo>
                    <a:pt x="0" y="18"/>
                  </a:lnTo>
                  <a:lnTo>
                    <a:pt x="1" y="18"/>
                  </a:lnTo>
                  <a:lnTo>
                    <a:pt x="1" y="18"/>
                  </a:lnTo>
                  <a:lnTo>
                    <a:pt x="1" y="18"/>
                  </a:lnTo>
                  <a:lnTo>
                    <a:pt x="1" y="18"/>
                  </a:lnTo>
                  <a:lnTo>
                    <a:pt x="3" y="18"/>
                  </a:lnTo>
                  <a:lnTo>
                    <a:pt x="3" y="18"/>
                  </a:lnTo>
                  <a:lnTo>
                    <a:pt x="3" y="18"/>
                  </a:lnTo>
                  <a:lnTo>
                    <a:pt x="4" y="18"/>
                  </a:lnTo>
                  <a:lnTo>
                    <a:pt x="4" y="18"/>
                  </a:lnTo>
                  <a:lnTo>
                    <a:pt x="4" y="18"/>
                  </a:lnTo>
                  <a:lnTo>
                    <a:pt x="6" y="18"/>
                  </a:lnTo>
                  <a:lnTo>
                    <a:pt x="6" y="18"/>
                  </a:lnTo>
                  <a:lnTo>
                    <a:pt x="6" y="18"/>
                  </a:lnTo>
                  <a:lnTo>
                    <a:pt x="6" y="18"/>
                  </a:lnTo>
                  <a:lnTo>
                    <a:pt x="8" y="18"/>
                  </a:lnTo>
                  <a:lnTo>
                    <a:pt x="8" y="18"/>
                  </a:lnTo>
                  <a:lnTo>
                    <a:pt x="8" y="18"/>
                  </a:lnTo>
                  <a:lnTo>
                    <a:pt x="9" y="18"/>
                  </a:lnTo>
                  <a:lnTo>
                    <a:pt x="9" y="18"/>
                  </a:lnTo>
                  <a:lnTo>
                    <a:pt x="9" y="18"/>
                  </a:lnTo>
                  <a:lnTo>
                    <a:pt x="9" y="18"/>
                  </a:lnTo>
                  <a:lnTo>
                    <a:pt x="11" y="18"/>
                  </a:lnTo>
                  <a:lnTo>
                    <a:pt x="11" y="18"/>
                  </a:lnTo>
                  <a:lnTo>
                    <a:pt x="11" y="18"/>
                  </a:lnTo>
                  <a:lnTo>
                    <a:pt x="13" y="18"/>
                  </a:lnTo>
                  <a:lnTo>
                    <a:pt x="13" y="18"/>
                  </a:lnTo>
                  <a:lnTo>
                    <a:pt x="13" y="18"/>
                  </a:lnTo>
                  <a:lnTo>
                    <a:pt x="14" y="18"/>
                  </a:lnTo>
                  <a:lnTo>
                    <a:pt x="14" y="18"/>
                  </a:lnTo>
                  <a:lnTo>
                    <a:pt x="14" y="18"/>
                  </a:lnTo>
                  <a:lnTo>
                    <a:pt x="14" y="16"/>
                  </a:lnTo>
                  <a:lnTo>
                    <a:pt x="16" y="16"/>
                  </a:lnTo>
                  <a:lnTo>
                    <a:pt x="16" y="16"/>
                  </a:lnTo>
                  <a:lnTo>
                    <a:pt x="16" y="16"/>
                  </a:lnTo>
                  <a:lnTo>
                    <a:pt x="17" y="16"/>
                  </a:lnTo>
                  <a:lnTo>
                    <a:pt x="17" y="16"/>
                  </a:lnTo>
                  <a:lnTo>
                    <a:pt x="17" y="16"/>
                  </a:lnTo>
                  <a:lnTo>
                    <a:pt x="17" y="16"/>
                  </a:lnTo>
                  <a:lnTo>
                    <a:pt x="19" y="16"/>
                  </a:lnTo>
                  <a:lnTo>
                    <a:pt x="19" y="16"/>
                  </a:lnTo>
                  <a:lnTo>
                    <a:pt x="19" y="16"/>
                  </a:lnTo>
                  <a:lnTo>
                    <a:pt x="21" y="16"/>
                  </a:lnTo>
                  <a:lnTo>
                    <a:pt x="21" y="16"/>
                  </a:lnTo>
                  <a:lnTo>
                    <a:pt x="21" y="16"/>
                  </a:lnTo>
                  <a:lnTo>
                    <a:pt x="21" y="16"/>
                  </a:lnTo>
                  <a:lnTo>
                    <a:pt x="22" y="16"/>
                  </a:lnTo>
                  <a:lnTo>
                    <a:pt x="22" y="16"/>
                  </a:lnTo>
                  <a:lnTo>
                    <a:pt x="22" y="16"/>
                  </a:lnTo>
                  <a:lnTo>
                    <a:pt x="24" y="16"/>
                  </a:lnTo>
                  <a:lnTo>
                    <a:pt x="24" y="16"/>
                  </a:lnTo>
                  <a:lnTo>
                    <a:pt x="24" y="16"/>
                  </a:lnTo>
                  <a:lnTo>
                    <a:pt x="26" y="16"/>
                  </a:lnTo>
                  <a:lnTo>
                    <a:pt x="26" y="16"/>
                  </a:lnTo>
                  <a:lnTo>
                    <a:pt x="26" y="16"/>
                  </a:lnTo>
                  <a:lnTo>
                    <a:pt x="26" y="16"/>
                  </a:lnTo>
                  <a:lnTo>
                    <a:pt x="27" y="16"/>
                  </a:lnTo>
                  <a:lnTo>
                    <a:pt x="27" y="16"/>
                  </a:lnTo>
                  <a:lnTo>
                    <a:pt x="27" y="16"/>
                  </a:lnTo>
                  <a:lnTo>
                    <a:pt x="29" y="16"/>
                  </a:lnTo>
                  <a:lnTo>
                    <a:pt x="29" y="16"/>
                  </a:lnTo>
                  <a:lnTo>
                    <a:pt x="29" y="16"/>
                  </a:lnTo>
                  <a:lnTo>
                    <a:pt x="29" y="16"/>
                  </a:lnTo>
                  <a:lnTo>
                    <a:pt x="31" y="16"/>
                  </a:lnTo>
                  <a:lnTo>
                    <a:pt x="31" y="16"/>
                  </a:lnTo>
                  <a:lnTo>
                    <a:pt x="31" y="16"/>
                  </a:lnTo>
                  <a:lnTo>
                    <a:pt x="32" y="16"/>
                  </a:lnTo>
                  <a:lnTo>
                    <a:pt x="32" y="16"/>
                  </a:lnTo>
                  <a:lnTo>
                    <a:pt x="32" y="14"/>
                  </a:lnTo>
                  <a:lnTo>
                    <a:pt x="32" y="14"/>
                  </a:lnTo>
                  <a:lnTo>
                    <a:pt x="34" y="14"/>
                  </a:lnTo>
                  <a:lnTo>
                    <a:pt x="34" y="14"/>
                  </a:lnTo>
                  <a:lnTo>
                    <a:pt x="34" y="14"/>
                  </a:lnTo>
                  <a:lnTo>
                    <a:pt x="35" y="14"/>
                  </a:lnTo>
                  <a:lnTo>
                    <a:pt x="35" y="14"/>
                  </a:lnTo>
                  <a:lnTo>
                    <a:pt x="35" y="14"/>
                  </a:lnTo>
                  <a:lnTo>
                    <a:pt x="37" y="14"/>
                  </a:lnTo>
                  <a:lnTo>
                    <a:pt x="37" y="14"/>
                  </a:lnTo>
                  <a:lnTo>
                    <a:pt x="37" y="14"/>
                  </a:lnTo>
                  <a:lnTo>
                    <a:pt x="37" y="14"/>
                  </a:lnTo>
                  <a:lnTo>
                    <a:pt x="39" y="14"/>
                  </a:lnTo>
                  <a:lnTo>
                    <a:pt x="39" y="14"/>
                  </a:lnTo>
                  <a:lnTo>
                    <a:pt x="39" y="14"/>
                  </a:lnTo>
                  <a:lnTo>
                    <a:pt x="40" y="14"/>
                  </a:lnTo>
                  <a:lnTo>
                    <a:pt x="40" y="14"/>
                  </a:lnTo>
                  <a:lnTo>
                    <a:pt x="40" y="14"/>
                  </a:lnTo>
                  <a:lnTo>
                    <a:pt x="40" y="14"/>
                  </a:lnTo>
                  <a:lnTo>
                    <a:pt x="42" y="14"/>
                  </a:lnTo>
                  <a:lnTo>
                    <a:pt x="42" y="14"/>
                  </a:lnTo>
                  <a:lnTo>
                    <a:pt x="42" y="14"/>
                  </a:lnTo>
                  <a:lnTo>
                    <a:pt x="44" y="14"/>
                  </a:lnTo>
                  <a:lnTo>
                    <a:pt x="44" y="14"/>
                  </a:lnTo>
                  <a:lnTo>
                    <a:pt x="44" y="14"/>
                  </a:lnTo>
                  <a:lnTo>
                    <a:pt x="45" y="14"/>
                  </a:lnTo>
                  <a:lnTo>
                    <a:pt x="45" y="14"/>
                  </a:lnTo>
                  <a:lnTo>
                    <a:pt x="45" y="14"/>
                  </a:lnTo>
                  <a:lnTo>
                    <a:pt x="45" y="14"/>
                  </a:lnTo>
                  <a:lnTo>
                    <a:pt x="47" y="14"/>
                  </a:lnTo>
                  <a:lnTo>
                    <a:pt x="47" y="14"/>
                  </a:lnTo>
                  <a:lnTo>
                    <a:pt x="47" y="14"/>
                  </a:lnTo>
                  <a:lnTo>
                    <a:pt x="48" y="14"/>
                  </a:lnTo>
                  <a:lnTo>
                    <a:pt x="48" y="14"/>
                  </a:lnTo>
                  <a:lnTo>
                    <a:pt x="48" y="14"/>
                  </a:lnTo>
                  <a:lnTo>
                    <a:pt x="48" y="14"/>
                  </a:lnTo>
                  <a:lnTo>
                    <a:pt x="50" y="14"/>
                  </a:lnTo>
                  <a:lnTo>
                    <a:pt x="50" y="14"/>
                  </a:lnTo>
                  <a:lnTo>
                    <a:pt x="50" y="14"/>
                  </a:lnTo>
                  <a:lnTo>
                    <a:pt x="52" y="14"/>
                  </a:lnTo>
                  <a:lnTo>
                    <a:pt x="52" y="14"/>
                  </a:lnTo>
                  <a:lnTo>
                    <a:pt x="52" y="14"/>
                  </a:lnTo>
                  <a:lnTo>
                    <a:pt x="52" y="14"/>
                  </a:lnTo>
                  <a:lnTo>
                    <a:pt x="53" y="14"/>
                  </a:lnTo>
                  <a:lnTo>
                    <a:pt x="53" y="14"/>
                  </a:lnTo>
                  <a:lnTo>
                    <a:pt x="53" y="14"/>
                  </a:lnTo>
                  <a:lnTo>
                    <a:pt x="55" y="14"/>
                  </a:lnTo>
                  <a:lnTo>
                    <a:pt x="55" y="14"/>
                  </a:lnTo>
                  <a:lnTo>
                    <a:pt x="55" y="14"/>
                  </a:lnTo>
                  <a:lnTo>
                    <a:pt x="57" y="14"/>
                  </a:lnTo>
                  <a:lnTo>
                    <a:pt x="57" y="14"/>
                  </a:lnTo>
                  <a:lnTo>
                    <a:pt x="57" y="14"/>
                  </a:lnTo>
                  <a:lnTo>
                    <a:pt x="57" y="14"/>
                  </a:lnTo>
                  <a:lnTo>
                    <a:pt x="58" y="14"/>
                  </a:lnTo>
                  <a:lnTo>
                    <a:pt x="58" y="14"/>
                  </a:lnTo>
                  <a:lnTo>
                    <a:pt x="58" y="14"/>
                  </a:lnTo>
                  <a:lnTo>
                    <a:pt x="60" y="14"/>
                  </a:lnTo>
                  <a:lnTo>
                    <a:pt x="60" y="14"/>
                  </a:lnTo>
                  <a:lnTo>
                    <a:pt x="60" y="14"/>
                  </a:lnTo>
                  <a:lnTo>
                    <a:pt x="60" y="14"/>
                  </a:lnTo>
                  <a:lnTo>
                    <a:pt x="61" y="14"/>
                  </a:lnTo>
                  <a:lnTo>
                    <a:pt x="61" y="14"/>
                  </a:lnTo>
                  <a:lnTo>
                    <a:pt x="61" y="14"/>
                  </a:lnTo>
                  <a:lnTo>
                    <a:pt x="63" y="13"/>
                  </a:lnTo>
                  <a:lnTo>
                    <a:pt x="63" y="13"/>
                  </a:lnTo>
                  <a:lnTo>
                    <a:pt x="63" y="13"/>
                  </a:lnTo>
                  <a:lnTo>
                    <a:pt x="63" y="13"/>
                  </a:lnTo>
                  <a:lnTo>
                    <a:pt x="65" y="13"/>
                  </a:lnTo>
                  <a:lnTo>
                    <a:pt x="65" y="13"/>
                  </a:lnTo>
                  <a:lnTo>
                    <a:pt x="65" y="13"/>
                  </a:lnTo>
                  <a:lnTo>
                    <a:pt x="66" y="13"/>
                  </a:lnTo>
                  <a:lnTo>
                    <a:pt x="66" y="13"/>
                  </a:lnTo>
                  <a:lnTo>
                    <a:pt x="66" y="13"/>
                  </a:lnTo>
                  <a:lnTo>
                    <a:pt x="68" y="13"/>
                  </a:lnTo>
                  <a:lnTo>
                    <a:pt x="68" y="13"/>
                  </a:lnTo>
                  <a:lnTo>
                    <a:pt x="68" y="13"/>
                  </a:lnTo>
                  <a:lnTo>
                    <a:pt x="68" y="13"/>
                  </a:lnTo>
                  <a:lnTo>
                    <a:pt x="70" y="13"/>
                  </a:lnTo>
                  <a:lnTo>
                    <a:pt x="70" y="13"/>
                  </a:lnTo>
                  <a:lnTo>
                    <a:pt x="70" y="13"/>
                  </a:lnTo>
                  <a:lnTo>
                    <a:pt x="71" y="13"/>
                  </a:lnTo>
                  <a:lnTo>
                    <a:pt x="71" y="13"/>
                  </a:lnTo>
                  <a:lnTo>
                    <a:pt x="71" y="13"/>
                  </a:lnTo>
                  <a:lnTo>
                    <a:pt x="71" y="13"/>
                  </a:lnTo>
                  <a:lnTo>
                    <a:pt x="73" y="13"/>
                  </a:lnTo>
                  <a:lnTo>
                    <a:pt x="73" y="13"/>
                  </a:lnTo>
                  <a:lnTo>
                    <a:pt x="73" y="13"/>
                  </a:lnTo>
                  <a:lnTo>
                    <a:pt x="74" y="13"/>
                  </a:lnTo>
                  <a:lnTo>
                    <a:pt x="74" y="13"/>
                  </a:lnTo>
                  <a:lnTo>
                    <a:pt x="74" y="13"/>
                  </a:lnTo>
                  <a:lnTo>
                    <a:pt x="74" y="13"/>
                  </a:lnTo>
                  <a:lnTo>
                    <a:pt x="76" y="13"/>
                  </a:lnTo>
                  <a:lnTo>
                    <a:pt x="76" y="13"/>
                  </a:lnTo>
                  <a:lnTo>
                    <a:pt x="76" y="13"/>
                  </a:lnTo>
                  <a:lnTo>
                    <a:pt x="78" y="13"/>
                  </a:lnTo>
                  <a:lnTo>
                    <a:pt x="78" y="13"/>
                  </a:lnTo>
                  <a:lnTo>
                    <a:pt x="78" y="13"/>
                  </a:lnTo>
                  <a:lnTo>
                    <a:pt x="79" y="13"/>
                  </a:lnTo>
                  <a:lnTo>
                    <a:pt x="79" y="13"/>
                  </a:lnTo>
                  <a:lnTo>
                    <a:pt x="79" y="13"/>
                  </a:lnTo>
                  <a:lnTo>
                    <a:pt x="79" y="13"/>
                  </a:lnTo>
                  <a:lnTo>
                    <a:pt x="81" y="13"/>
                  </a:lnTo>
                  <a:lnTo>
                    <a:pt x="81" y="13"/>
                  </a:lnTo>
                  <a:lnTo>
                    <a:pt x="81" y="13"/>
                  </a:lnTo>
                  <a:lnTo>
                    <a:pt x="83" y="13"/>
                  </a:lnTo>
                  <a:lnTo>
                    <a:pt x="83" y="13"/>
                  </a:lnTo>
                  <a:lnTo>
                    <a:pt x="83" y="13"/>
                  </a:lnTo>
                  <a:lnTo>
                    <a:pt x="83" y="13"/>
                  </a:lnTo>
                  <a:lnTo>
                    <a:pt x="84" y="13"/>
                  </a:lnTo>
                  <a:lnTo>
                    <a:pt x="84" y="13"/>
                  </a:lnTo>
                  <a:lnTo>
                    <a:pt x="84" y="13"/>
                  </a:lnTo>
                  <a:lnTo>
                    <a:pt x="86" y="13"/>
                  </a:lnTo>
                  <a:lnTo>
                    <a:pt x="86" y="13"/>
                  </a:lnTo>
                  <a:lnTo>
                    <a:pt x="86" y="13"/>
                  </a:lnTo>
                  <a:lnTo>
                    <a:pt x="87" y="13"/>
                  </a:lnTo>
                  <a:lnTo>
                    <a:pt x="87" y="13"/>
                  </a:lnTo>
                  <a:lnTo>
                    <a:pt x="87" y="13"/>
                  </a:lnTo>
                  <a:lnTo>
                    <a:pt x="87" y="13"/>
                  </a:lnTo>
                  <a:lnTo>
                    <a:pt x="89" y="13"/>
                  </a:lnTo>
                  <a:lnTo>
                    <a:pt x="89" y="13"/>
                  </a:lnTo>
                  <a:lnTo>
                    <a:pt x="89" y="13"/>
                  </a:lnTo>
                  <a:lnTo>
                    <a:pt x="91" y="13"/>
                  </a:lnTo>
                  <a:lnTo>
                    <a:pt x="91" y="13"/>
                  </a:lnTo>
                  <a:lnTo>
                    <a:pt x="91" y="11"/>
                  </a:lnTo>
                  <a:lnTo>
                    <a:pt x="91" y="11"/>
                  </a:lnTo>
                  <a:lnTo>
                    <a:pt x="92" y="11"/>
                  </a:lnTo>
                  <a:lnTo>
                    <a:pt x="92" y="11"/>
                  </a:lnTo>
                  <a:lnTo>
                    <a:pt x="92" y="11"/>
                  </a:lnTo>
                  <a:lnTo>
                    <a:pt x="94" y="11"/>
                  </a:lnTo>
                  <a:lnTo>
                    <a:pt x="94" y="11"/>
                  </a:lnTo>
                  <a:lnTo>
                    <a:pt x="94" y="11"/>
                  </a:lnTo>
                  <a:lnTo>
                    <a:pt x="94" y="11"/>
                  </a:lnTo>
                  <a:lnTo>
                    <a:pt x="96" y="11"/>
                  </a:lnTo>
                  <a:lnTo>
                    <a:pt x="96" y="11"/>
                  </a:lnTo>
                  <a:lnTo>
                    <a:pt x="96" y="11"/>
                  </a:lnTo>
                  <a:lnTo>
                    <a:pt x="97" y="11"/>
                  </a:lnTo>
                  <a:lnTo>
                    <a:pt x="97" y="11"/>
                  </a:lnTo>
                  <a:lnTo>
                    <a:pt x="97" y="11"/>
                  </a:lnTo>
                  <a:lnTo>
                    <a:pt x="99" y="11"/>
                  </a:lnTo>
                  <a:lnTo>
                    <a:pt x="99" y="11"/>
                  </a:lnTo>
                  <a:lnTo>
                    <a:pt x="99" y="11"/>
                  </a:lnTo>
                  <a:lnTo>
                    <a:pt x="99" y="11"/>
                  </a:lnTo>
                  <a:lnTo>
                    <a:pt x="100" y="11"/>
                  </a:lnTo>
                  <a:lnTo>
                    <a:pt x="100" y="11"/>
                  </a:lnTo>
                  <a:lnTo>
                    <a:pt x="100" y="11"/>
                  </a:lnTo>
                  <a:lnTo>
                    <a:pt x="102" y="11"/>
                  </a:lnTo>
                  <a:lnTo>
                    <a:pt x="102" y="11"/>
                  </a:lnTo>
                  <a:lnTo>
                    <a:pt x="102" y="11"/>
                  </a:lnTo>
                  <a:lnTo>
                    <a:pt x="102" y="11"/>
                  </a:lnTo>
                  <a:lnTo>
                    <a:pt x="104" y="11"/>
                  </a:lnTo>
                  <a:lnTo>
                    <a:pt x="104" y="11"/>
                  </a:lnTo>
                  <a:lnTo>
                    <a:pt x="104" y="11"/>
                  </a:lnTo>
                  <a:lnTo>
                    <a:pt x="105" y="11"/>
                  </a:lnTo>
                  <a:lnTo>
                    <a:pt x="105" y="11"/>
                  </a:lnTo>
                  <a:lnTo>
                    <a:pt x="105" y="11"/>
                  </a:lnTo>
                  <a:lnTo>
                    <a:pt x="105" y="11"/>
                  </a:lnTo>
                  <a:lnTo>
                    <a:pt x="107" y="11"/>
                  </a:lnTo>
                  <a:lnTo>
                    <a:pt x="107" y="11"/>
                  </a:lnTo>
                  <a:lnTo>
                    <a:pt x="107" y="11"/>
                  </a:lnTo>
                  <a:lnTo>
                    <a:pt x="109" y="11"/>
                  </a:lnTo>
                  <a:lnTo>
                    <a:pt x="109" y="11"/>
                  </a:lnTo>
                  <a:lnTo>
                    <a:pt x="109" y="11"/>
                  </a:lnTo>
                  <a:lnTo>
                    <a:pt x="110" y="11"/>
                  </a:lnTo>
                  <a:lnTo>
                    <a:pt x="110" y="11"/>
                  </a:lnTo>
                  <a:lnTo>
                    <a:pt x="110" y="11"/>
                  </a:lnTo>
                  <a:lnTo>
                    <a:pt x="110" y="11"/>
                  </a:lnTo>
                  <a:lnTo>
                    <a:pt x="112" y="11"/>
                  </a:lnTo>
                  <a:lnTo>
                    <a:pt x="112" y="11"/>
                  </a:lnTo>
                  <a:lnTo>
                    <a:pt x="112" y="11"/>
                  </a:lnTo>
                  <a:lnTo>
                    <a:pt x="114" y="11"/>
                  </a:lnTo>
                  <a:lnTo>
                    <a:pt x="114" y="11"/>
                  </a:lnTo>
                  <a:lnTo>
                    <a:pt x="114" y="11"/>
                  </a:lnTo>
                  <a:lnTo>
                    <a:pt x="114" y="11"/>
                  </a:lnTo>
                  <a:lnTo>
                    <a:pt x="115" y="11"/>
                  </a:lnTo>
                  <a:lnTo>
                    <a:pt x="115" y="11"/>
                  </a:lnTo>
                  <a:lnTo>
                    <a:pt x="115" y="9"/>
                  </a:lnTo>
                  <a:lnTo>
                    <a:pt x="117" y="9"/>
                  </a:lnTo>
                  <a:lnTo>
                    <a:pt x="117" y="9"/>
                  </a:lnTo>
                  <a:lnTo>
                    <a:pt x="117" y="9"/>
                  </a:lnTo>
                  <a:lnTo>
                    <a:pt x="118" y="9"/>
                  </a:lnTo>
                  <a:lnTo>
                    <a:pt x="118" y="9"/>
                  </a:lnTo>
                  <a:lnTo>
                    <a:pt x="118" y="9"/>
                  </a:lnTo>
                  <a:lnTo>
                    <a:pt x="118" y="9"/>
                  </a:lnTo>
                  <a:lnTo>
                    <a:pt x="120" y="9"/>
                  </a:lnTo>
                  <a:lnTo>
                    <a:pt x="120" y="9"/>
                  </a:lnTo>
                  <a:lnTo>
                    <a:pt x="120" y="9"/>
                  </a:lnTo>
                  <a:lnTo>
                    <a:pt x="122"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30" y="9"/>
                  </a:lnTo>
                  <a:lnTo>
                    <a:pt x="130" y="9"/>
                  </a:lnTo>
                  <a:lnTo>
                    <a:pt x="130" y="9"/>
                  </a:lnTo>
                  <a:lnTo>
                    <a:pt x="130" y="9"/>
                  </a:lnTo>
                  <a:lnTo>
                    <a:pt x="131" y="9"/>
                  </a:lnTo>
                  <a:lnTo>
                    <a:pt x="131" y="9"/>
                  </a:lnTo>
                  <a:lnTo>
                    <a:pt x="131" y="9"/>
                  </a:lnTo>
                  <a:lnTo>
                    <a:pt x="133" y="9"/>
                  </a:lnTo>
                  <a:lnTo>
                    <a:pt x="133" y="9"/>
                  </a:lnTo>
                  <a:lnTo>
                    <a:pt x="133" y="9"/>
                  </a:lnTo>
                  <a:lnTo>
                    <a:pt x="133" y="9"/>
                  </a:lnTo>
                  <a:lnTo>
                    <a:pt x="135" y="9"/>
                  </a:lnTo>
                  <a:lnTo>
                    <a:pt x="135" y="9"/>
                  </a:lnTo>
                  <a:lnTo>
                    <a:pt x="135" y="9"/>
                  </a:lnTo>
                  <a:lnTo>
                    <a:pt x="136" y="9"/>
                  </a:lnTo>
                  <a:lnTo>
                    <a:pt x="136" y="9"/>
                  </a:lnTo>
                  <a:lnTo>
                    <a:pt x="136" y="9"/>
                  </a:lnTo>
                  <a:lnTo>
                    <a:pt x="136" y="9"/>
                  </a:lnTo>
                  <a:lnTo>
                    <a:pt x="138" y="9"/>
                  </a:lnTo>
                  <a:lnTo>
                    <a:pt x="138" y="9"/>
                  </a:lnTo>
                  <a:lnTo>
                    <a:pt x="138" y="9"/>
                  </a:lnTo>
                  <a:lnTo>
                    <a:pt x="140" y="9"/>
                  </a:lnTo>
                  <a:lnTo>
                    <a:pt x="140" y="9"/>
                  </a:lnTo>
                  <a:lnTo>
                    <a:pt x="140" y="9"/>
                  </a:lnTo>
                  <a:lnTo>
                    <a:pt x="141" y="9"/>
                  </a:lnTo>
                  <a:lnTo>
                    <a:pt x="141" y="7"/>
                  </a:lnTo>
                  <a:lnTo>
                    <a:pt x="141" y="7"/>
                  </a:lnTo>
                  <a:lnTo>
                    <a:pt x="141" y="7"/>
                  </a:lnTo>
                  <a:lnTo>
                    <a:pt x="143" y="7"/>
                  </a:lnTo>
                  <a:lnTo>
                    <a:pt x="143" y="7"/>
                  </a:lnTo>
                  <a:lnTo>
                    <a:pt x="143" y="7"/>
                  </a:lnTo>
                  <a:lnTo>
                    <a:pt x="144" y="7"/>
                  </a:lnTo>
                  <a:lnTo>
                    <a:pt x="144" y="7"/>
                  </a:lnTo>
                  <a:lnTo>
                    <a:pt x="144" y="7"/>
                  </a:lnTo>
                  <a:lnTo>
                    <a:pt x="144" y="7"/>
                  </a:lnTo>
                  <a:lnTo>
                    <a:pt x="146" y="7"/>
                  </a:lnTo>
                  <a:lnTo>
                    <a:pt x="146" y="7"/>
                  </a:lnTo>
                  <a:lnTo>
                    <a:pt x="146" y="7"/>
                  </a:lnTo>
                  <a:lnTo>
                    <a:pt x="148" y="7"/>
                  </a:lnTo>
                  <a:lnTo>
                    <a:pt x="148" y="7"/>
                  </a:lnTo>
                  <a:lnTo>
                    <a:pt x="148" y="7"/>
                  </a:lnTo>
                  <a:lnTo>
                    <a:pt x="149" y="7"/>
                  </a:lnTo>
                  <a:lnTo>
                    <a:pt x="149" y="7"/>
                  </a:lnTo>
                  <a:lnTo>
                    <a:pt x="149" y="7"/>
                  </a:lnTo>
                  <a:lnTo>
                    <a:pt x="149" y="7"/>
                  </a:lnTo>
                  <a:lnTo>
                    <a:pt x="151" y="7"/>
                  </a:lnTo>
                  <a:lnTo>
                    <a:pt x="151" y="7"/>
                  </a:lnTo>
                  <a:lnTo>
                    <a:pt x="151" y="7"/>
                  </a:lnTo>
                  <a:lnTo>
                    <a:pt x="153" y="7"/>
                  </a:lnTo>
                  <a:lnTo>
                    <a:pt x="153" y="7"/>
                  </a:lnTo>
                  <a:lnTo>
                    <a:pt x="153" y="7"/>
                  </a:lnTo>
                  <a:lnTo>
                    <a:pt x="153" y="7"/>
                  </a:lnTo>
                  <a:lnTo>
                    <a:pt x="154" y="7"/>
                  </a:lnTo>
                  <a:lnTo>
                    <a:pt x="154" y="7"/>
                  </a:lnTo>
                  <a:lnTo>
                    <a:pt x="154" y="7"/>
                  </a:lnTo>
                  <a:lnTo>
                    <a:pt x="156" y="7"/>
                  </a:lnTo>
                  <a:lnTo>
                    <a:pt x="156" y="7"/>
                  </a:lnTo>
                  <a:lnTo>
                    <a:pt x="156" y="7"/>
                  </a:lnTo>
                  <a:lnTo>
                    <a:pt x="156" y="7"/>
                  </a:lnTo>
                  <a:lnTo>
                    <a:pt x="157" y="7"/>
                  </a:lnTo>
                  <a:lnTo>
                    <a:pt x="157" y="7"/>
                  </a:lnTo>
                  <a:lnTo>
                    <a:pt x="157"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6"/>
                  </a:lnTo>
                  <a:lnTo>
                    <a:pt x="164" y="6"/>
                  </a:lnTo>
                  <a:lnTo>
                    <a:pt x="164" y="6"/>
                  </a:lnTo>
                  <a:lnTo>
                    <a:pt x="166" y="6"/>
                  </a:lnTo>
                  <a:lnTo>
                    <a:pt x="166" y="6"/>
                  </a:lnTo>
                  <a:lnTo>
                    <a:pt x="166" y="6"/>
                  </a:lnTo>
                  <a:lnTo>
                    <a:pt x="167" y="6"/>
                  </a:lnTo>
                  <a:lnTo>
                    <a:pt x="167" y="6"/>
                  </a:lnTo>
                  <a:lnTo>
                    <a:pt x="167" y="6"/>
                  </a:lnTo>
                  <a:lnTo>
                    <a:pt x="167" y="6"/>
                  </a:lnTo>
                  <a:lnTo>
                    <a:pt x="169" y="6"/>
                  </a:lnTo>
                  <a:lnTo>
                    <a:pt x="169" y="6"/>
                  </a:lnTo>
                  <a:lnTo>
                    <a:pt x="169" y="6"/>
                  </a:lnTo>
                  <a:lnTo>
                    <a:pt x="170" y="6"/>
                  </a:lnTo>
                  <a:lnTo>
                    <a:pt x="170" y="6"/>
                  </a:lnTo>
                  <a:lnTo>
                    <a:pt x="170" y="6"/>
                  </a:lnTo>
                  <a:lnTo>
                    <a:pt x="172" y="6"/>
                  </a:lnTo>
                  <a:lnTo>
                    <a:pt x="172" y="6"/>
                  </a:lnTo>
                  <a:lnTo>
                    <a:pt x="172" y="6"/>
                  </a:lnTo>
                  <a:lnTo>
                    <a:pt x="172" y="6"/>
                  </a:lnTo>
                  <a:lnTo>
                    <a:pt x="174" y="6"/>
                  </a:lnTo>
                  <a:lnTo>
                    <a:pt x="174" y="6"/>
                  </a:lnTo>
                  <a:lnTo>
                    <a:pt x="174" y="6"/>
                  </a:lnTo>
                  <a:lnTo>
                    <a:pt x="175" y="6"/>
                  </a:lnTo>
                  <a:lnTo>
                    <a:pt x="175" y="6"/>
                  </a:lnTo>
                  <a:lnTo>
                    <a:pt x="175" y="6"/>
                  </a:lnTo>
                  <a:lnTo>
                    <a:pt x="175" y="6"/>
                  </a:lnTo>
                  <a:lnTo>
                    <a:pt x="177" y="6"/>
                  </a:lnTo>
                  <a:lnTo>
                    <a:pt x="177" y="6"/>
                  </a:lnTo>
                  <a:lnTo>
                    <a:pt x="177" y="6"/>
                  </a:lnTo>
                  <a:lnTo>
                    <a:pt x="179" y="6"/>
                  </a:lnTo>
                  <a:lnTo>
                    <a:pt x="179" y="6"/>
                  </a:lnTo>
                  <a:lnTo>
                    <a:pt x="179" y="6"/>
                  </a:lnTo>
                  <a:lnTo>
                    <a:pt x="180" y="6"/>
                  </a:lnTo>
                  <a:lnTo>
                    <a:pt x="180" y="6"/>
                  </a:lnTo>
                  <a:lnTo>
                    <a:pt x="180" y="6"/>
                  </a:lnTo>
                  <a:lnTo>
                    <a:pt x="180" y="6"/>
                  </a:lnTo>
                  <a:lnTo>
                    <a:pt x="182" y="6"/>
                  </a:lnTo>
                  <a:lnTo>
                    <a:pt x="182" y="6"/>
                  </a:lnTo>
                  <a:lnTo>
                    <a:pt x="182" y="6"/>
                  </a:lnTo>
                  <a:lnTo>
                    <a:pt x="183" y="6"/>
                  </a:lnTo>
                  <a:lnTo>
                    <a:pt x="183" y="6"/>
                  </a:lnTo>
                  <a:lnTo>
                    <a:pt x="183" y="6"/>
                  </a:lnTo>
                  <a:lnTo>
                    <a:pt x="183" y="6"/>
                  </a:lnTo>
                  <a:lnTo>
                    <a:pt x="185" y="6"/>
                  </a:lnTo>
                  <a:lnTo>
                    <a:pt x="185" y="6"/>
                  </a:lnTo>
                  <a:lnTo>
                    <a:pt x="185" y="6"/>
                  </a:lnTo>
                  <a:lnTo>
                    <a:pt x="187" y="6"/>
                  </a:lnTo>
                  <a:lnTo>
                    <a:pt x="187" y="6"/>
                  </a:lnTo>
                  <a:lnTo>
                    <a:pt x="187" y="6"/>
                  </a:lnTo>
                  <a:lnTo>
                    <a:pt x="187" y="6"/>
                  </a:lnTo>
                  <a:lnTo>
                    <a:pt x="188" y="6"/>
                  </a:lnTo>
                  <a:lnTo>
                    <a:pt x="188" y="6"/>
                  </a:lnTo>
                  <a:lnTo>
                    <a:pt x="188" y="6"/>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198" y="4"/>
                  </a:lnTo>
                  <a:lnTo>
                    <a:pt x="200" y="4"/>
                  </a:lnTo>
                  <a:lnTo>
                    <a:pt x="200" y="4"/>
                  </a:lnTo>
                  <a:lnTo>
                    <a:pt x="200" y="4"/>
                  </a:lnTo>
                  <a:lnTo>
                    <a:pt x="201" y="4"/>
                  </a:lnTo>
                  <a:lnTo>
                    <a:pt x="201" y="4"/>
                  </a:lnTo>
                  <a:lnTo>
                    <a:pt x="201" y="4"/>
                  </a:lnTo>
                  <a:lnTo>
                    <a:pt x="203" y="4"/>
                  </a:lnTo>
                  <a:lnTo>
                    <a:pt x="203" y="4"/>
                  </a:lnTo>
                  <a:lnTo>
                    <a:pt x="203" y="4"/>
                  </a:lnTo>
                  <a:lnTo>
                    <a:pt x="203" y="4"/>
                  </a:lnTo>
                  <a:lnTo>
                    <a:pt x="205" y="4"/>
                  </a:lnTo>
                  <a:lnTo>
                    <a:pt x="205" y="4"/>
                  </a:lnTo>
                  <a:lnTo>
                    <a:pt x="205" y="4"/>
                  </a:lnTo>
                  <a:lnTo>
                    <a:pt x="206" y="4"/>
                  </a:lnTo>
                  <a:lnTo>
                    <a:pt x="206" y="4"/>
                  </a:lnTo>
                  <a:lnTo>
                    <a:pt x="206" y="4"/>
                  </a:lnTo>
                  <a:lnTo>
                    <a:pt x="206" y="4"/>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4" y="2"/>
                  </a:lnTo>
                  <a:lnTo>
                    <a:pt x="214" y="2"/>
                  </a:lnTo>
                  <a:lnTo>
                    <a:pt x="214" y="2"/>
                  </a:lnTo>
                  <a:lnTo>
                    <a:pt x="214"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2"/>
                  </a:lnTo>
                  <a:lnTo>
                    <a:pt x="221" y="2"/>
                  </a:lnTo>
                  <a:lnTo>
                    <a:pt x="223" y="2"/>
                  </a:lnTo>
                  <a:lnTo>
                    <a:pt x="223" y="2"/>
                  </a:lnTo>
                  <a:lnTo>
                    <a:pt x="223" y="2"/>
                  </a:lnTo>
                  <a:lnTo>
                    <a:pt x="223" y="2"/>
                  </a:lnTo>
                  <a:lnTo>
                    <a:pt x="224" y="2"/>
                  </a:lnTo>
                  <a:lnTo>
                    <a:pt x="224" y="2"/>
                  </a:lnTo>
                  <a:lnTo>
                    <a:pt x="224" y="2"/>
                  </a:lnTo>
                  <a:lnTo>
                    <a:pt x="226" y="2"/>
                  </a:lnTo>
                  <a:lnTo>
                    <a:pt x="226" y="2"/>
                  </a:lnTo>
                  <a:lnTo>
                    <a:pt x="226" y="2"/>
                  </a:lnTo>
                  <a:lnTo>
                    <a:pt x="226" y="2"/>
                  </a:lnTo>
                  <a:lnTo>
                    <a:pt x="227" y="2"/>
                  </a:lnTo>
                  <a:lnTo>
                    <a:pt x="227" y="0"/>
                  </a:lnTo>
                  <a:lnTo>
                    <a:pt x="227" y="0"/>
                  </a:lnTo>
                  <a:lnTo>
                    <a:pt x="229" y="0"/>
                  </a:lnTo>
                  <a:lnTo>
                    <a:pt x="229" y="0"/>
                  </a:lnTo>
                  <a:lnTo>
                    <a:pt x="229" y="0"/>
                  </a:lnTo>
                  <a:lnTo>
                    <a:pt x="229"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517"/>
                  </a:lnTo>
                  <a:lnTo>
                    <a:pt x="236" y="517"/>
                  </a:lnTo>
                  <a:lnTo>
                    <a:pt x="236" y="517"/>
                  </a:lnTo>
                  <a:lnTo>
                    <a:pt x="236" y="517"/>
                  </a:lnTo>
                  <a:lnTo>
                    <a:pt x="234" y="517"/>
                  </a:lnTo>
                  <a:lnTo>
                    <a:pt x="234" y="517"/>
                  </a:lnTo>
                  <a:lnTo>
                    <a:pt x="234" y="517"/>
                  </a:lnTo>
                  <a:lnTo>
                    <a:pt x="234" y="517"/>
                  </a:lnTo>
                  <a:lnTo>
                    <a:pt x="232" y="517"/>
                  </a:lnTo>
                  <a:lnTo>
                    <a:pt x="232" y="517"/>
                  </a:lnTo>
                  <a:lnTo>
                    <a:pt x="232" y="517"/>
                  </a:lnTo>
                  <a:lnTo>
                    <a:pt x="231" y="517"/>
                  </a:lnTo>
                  <a:lnTo>
                    <a:pt x="231" y="517"/>
                  </a:lnTo>
                  <a:lnTo>
                    <a:pt x="231" y="517"/>
                  </a:lnTo>
                  <a:lnTo>
                    <a:pt x="229" y="517"/>
                  </a:lnTo>
                  <a:lnTo>
                    <a:pt x="229" y="517"/>
                  </a:lnTo>
                  <a:lnTo>
                    <a:pt x="229" y="517"/>
                  </a:lnTo>
                  <a:lnTo>
                    <a:pt x="229" y="517"/>
                  </a:lnTo>
                  <a:lnTo>
                    <a:pt x="227" y="517"/>
                  </a:lnTo>
                  <a:lnTo>
                    <a:pt x="227" y="517"/>
                  </a:lnTo>
                  <a:lnTo>
                    <a:pt x="227" y="517"/>
                  </a:lnTo>
                  <a:lnTo>
                    <a:pt x="226" y="517"/>
                  </a:lnTo>
                  <a:lnTo>
                    <a:pt x="226" y="517"/>
                  </a:lnTo>
                  <a:lnTo>
                    <a:pt x="226" y="517"/>
                  </a:lnTo>
                  <a:lnTo>
                    <a:pt x="226" y="517"/>
                  </a:lnTo>
                  <a:lnTo>
                    <a:pt x="224" y="517"/>
                  </a:lnTo>
                  <a:lnTo>
                    <a:pt x="224" y="517"/>
                  </a:lnTo>
                  <a:lnTo>
                    <a:pt x="224" y="517"/>
                  </a:lnTo>
                  <a:lnTo>
                    <a:pt x="223" y="517"/>
                  </a:lnTo>
                  <a:lnTo>
                    <a:pt x="223" y="517"/>
                  </a:lnTo>
                  <a:lnTo>
                    <a:pt x="223" y="517"/>
                  </a:lnTo>
                  <a:lnTo>
                    <a:pt x="223" y="517"/>
                  </a:lnTo>
                  <a:lnTo>
                    <a:pt x="221" y="517"/>
                  </a:lnTo>
                  <a:lnTo>
                    <a:pt x="221" y="517"/>
                  </a:lnTo>
                  <a:lnTo>
                    <a:pt x="221" y="517"/>
                  </a:lnTo>
                  <a:lnTo>
                    <a:pt x="219" y="517"/>
                  </a:lnTo>
                  <a:lnTo>
                    <a:pt x="219" y="517"/>
                  </a:lnTo>
                  <a:lnTo>
                    <a:pt x="219" y="517"/>
                  </a:lnTo>
                  <a:lnTo>
                    <a:pt x="218" y="517"/>
                  </a:lnTo>
                  <a:lnTo>
                    <a:pt x="218" y="517"/>
                  </a:lnTo>
                  <a:lnTo>
                    <a:pt x="218" y="517"/>
                  </a:lnTo>
                  <a:lnTo>
                    <a:pt x="218" y="517"/>
                  </a:lnTo>
                  <a:lnTo>
                    <a:pt x="216" y="517"/>
                  </a:lnTo>
                  <a:lnTo>
                    <a:pt x="216" y="517"/>
                  </a:lnTo>
                  <a:lnTo>
                    <a:pt x="216" y="517"/>
                  </a:lnTo>
                  <a:lnTo>
                    <a:pt x="214" y="517"/>
                  </a:lnTo>
                  <a:lnTo>
                    <a:pt x="214" y="517"/>
                  </a:lnTo>
                  <a:lnTo>
                    <a:pt x="214" y="517"/>
                  </a:lnTo>
                  <a:lnTo>
                    <a:pt x="214" y="517"/>
                  </a:lnTo>
                  <a:lnTo>
                    <a:pt x="213" y="517"/>
                  </a:lnTo>
                  <a:lnTo>
                    <a:pt x="213" y="517"/>
                  </a:lnTo>
                  <a:lnTo>
                    <a:pt x="213" y="517"/>
                  </a:lnTo>
                  <a:lnTo>
                    <a:pt x="211" y="517"/>
                  </a:lnTo>
                  <a:lnTo>
                    <a:pt x="211" y="517"/>
                  </a:lnTo>
                  <a:lnTo>
                    <a:pt x="211" y="517"/>
                  </a:lnTo>
                  <a:lnTo>
                    <a:pt x="210" y="517"/>
                  </a:lnTo>
                  <a:lnTo>
                    <a:pt x="210" y="517"/>
                  </a:lnTo>
                  <a:lnTo>
                    <a:pt x="210" y="517"/>
                  </a:lnTo>
                  <a:lnTo>
                    <a:pt x="210" y="517"/>
                  </a:lnTo>
                  <a:lnTo>
                    <a:pt x="208" y="517"/>
                  </a:lnTo>
                  <a:lnTo>
                    <a:pt x="208" y="517"/>
                  </a:lnTo>
                  <a:lnTo>
                    <a:pt x="208" y="517"/>
                  </a:lnTo>
                  <a:lnTo>
                    <a:pt x="206" y="517"/>
                  </a:lnTo>
                  <a:lnTo>
                    <a:pt x="206" y="517"/>
                  </a:lnTo>
                  <a:lnTo>
                    <a:pt x="206" y="517"/>
                  </a:lnTo>
                  <a:lnTo>
                    <a:pt x="206" y="517"/>
                  </a:lnTo>
                  <a:lnTo>
                    <a:pt x="205" y="517"/>
                  </a:lnTo>
                  <a:lnTo>
                    <a:pt x="205" y="517"/>
                  </a:lnTo>
                  <a:lnTo>
                    <a:pt x="205" y="517"/>
                  </a:lnTo>
                  <a:lnTo>
                    <a:pt x="203" y="517"/>
                  </a:lnTo>
                  <a:lnTo>
                    <a:pt x="203" y="517"/>
                  </a:lnTo>
                  <a:lnTo>
                    <a:pt x="203" y="517"/>
                  </a:lnTo>
                  <a:lnTo>
                    <a:pt x="203" y="517"/>
                  </a:lnTo>
                  <a:lnTo>
                    <a:pt x="201" y="517"/>
                  </a:lnTo>
                  <a:lnTo>
                    <a:pt x="201" y="517"/>
                  </a:lnTo>
                  <a:lnTo>
                    <a:pt x="201" y="517"/>
                  </a:lnTo>
                  <a:lnTo>
                    <a:pt x="200" y="517"/>
                  </a:lnTo>
                  <a:lnTo>
                    <a:pt x="200" y="517"/>
                  </a:lnTo>
                  <a:lnTo>
                    <a:pt x="200" y="517"/>
                  </a:lnTo>
                  <a:lnTo>
                    <a:pt x="198" y="517"/>
                  </a:lnTo>
                  <a:lnTo>
                    <a:pt x="198" y="517"/>
                  </a:lnTo>
                  <a:lnTo>
                    <a:pt x="198" y="517"/>
                  </a:lnTo>
                  <a:lnTo>
                    <a:pt x="198" y="517"/>
                  </a:lnTo>
                  <a:lnTo>
                    <a:pt x="197" y="517"/>
                  </a:lnTo>
                  <a:lnTo>
                    <a:pt x="197" y="517"/>
                  </a:lnTo>
                  <a:lnTo>
                    <a:pt x="197" y="517"/>
                  </a:lnTo>
                  <a:lnTo>
                    <a:pt x="195" y="517"/>
                  </a:lnTo>
                  <a:lnTo>
                    <a:pt x="195" y="517"/>
                  </a:lnTo>
                  <a:lnTo>
                    <a:pt x="195" y="517"/>
                  </a:lnTo>
                  <a:lnTo>
                    <a:pt x="195" y="517"/>
                  </a:lnTo>
                  <a:lnTo>
                    <a:pt x="193" y="517"/>
                  </a:lnTo>
                  <a:lnTo>
                    <a:pt x="193" y="517"/>
                  </a:lnTo>
                  <a:lnTo>
                    <a:pt x="193" y="517"/>
                  </a:lnTo>
                  <a:lnTo>
                    <a:pt x="192" y="517"/>
                  </a:lnTo>
                  <a:lnTo>
                    <a:pt x="192" y="517"/>
                  </a:lnTo>
                  <a:lnTo>
                    <a:pt x="192" y="517"/>
                  </a:lnTo>
                  <a:lnTo>
                    <a:pt x="192" y="517"/>
                  </a:lnTo>
                  <a:lnTo>
                    <a:pt x="190" y="517"/>
                  </a:lnTo>
                  <a:lnTo>
                    <a:pt x="190" y="517"/>
                  </a:lnTo>
                  <a:lnTo>
                    <a:pt x="190" y="517"/>
                  </a:lnTo>
                  <a:lnTo>
                    <a:pt x="188" y="517"/>
                  </a:lnTo>
                  <a:lnTo>
                    <a:pt x="188" y="517"/>
                  </a:lnTo>
                  <a:lnTo>
                    <a:pt x="188" y="517"/>
                  </a:lnTo>
                  <a:lnTo>
                    <a:pt x="187" y="517"/>
                  </a:lnTo>
                  <a:lnTo>
                    <a:pt x="187" y="517"/>
                  </a:lnTo>
                  <a:lnTo>
                    <a:pt x="187" y="517"/>
                  </a:lnTo>
                  <a:lnTo>
                    <a:pt x="187" y="517"/>
                  </a:lnTo>
                  <a:lnTo>
                    <a:pt x="185" y="517"/>
                  </a:lnTo>
                  <a:lnTo>
                    <a:pt x="185" y="517"/>
                  </a:lnTo>
                  <a:lnTo>
                    <a:pt x="185" y="517"/>
                  </a:lnTo>
                  <a:lnTo>
                    <a:pt x="183" y="517"/>
                  </a:lnTo>
                  <a:lnTo>
                    <a:pt x="183" y="517"/>
                  </a:lnTo>
                  <a:lnTo>
                    <a:pt x="183" y="517"/>
                  </a:lnTo>
                  <a:lnTo>
                    <a:pt x="183" y="517"/>
                  </a:lnTo>
                  <a:lnTo>
                    <a:pt x="182" y="517"/>
                  </a:lnTo>
                  <a:lnTo>
                    <a:pt x="182" y="517"/>
                  </a:lnTo>
                  <a:lnTo>
                    <a:pt x="182" y="517"/>
                  </a:lnTo>
                  <a:lnTo>
                    <a:pt x="180" y="517"/>
                  </a:lnTo>
                  <a:lnTo>
                    <a:pt x="180" y="517"/>
                  </a:lnTo>
                  <a:lnTo>
                    <a:pt x="180" y="517"/>
                  </a:lnTo>
                  <a:lnTo>
                    <a:pt x="180" y="517"/>
                  </a:lnTo>
                  <a:lnTo>
                    <a:pt x="179" y="517"/>
                  </a:lnTo>
                  <a:lnTo>
                    <a:pt x="179" y="517"/>
                  </a:lnTo>
                  <a:lnTo>
                    <a:pt x="179" y="517"/>
                  </a:lnTo>
                  <a:lnTo>
                    <a:pt x="177" y="517"/>
                  </a:lnTo>
                  <a:lnTo>
                    <a:pt x="177" y="517"/>
                  </a:lnTo>
                  <a:lnTo>
                    <a:pt x="177" y="517"/>
                  </a:lnTo>
                  <a:lnTo>
                    <a:pt x="175" y="517"/>
                  </a:lnTo>
                  <a:lnTo>
                    <a:pt x="175" y="517"/>
                  </a:lnTo>
                  <a:lnTo>
                    <a:pt x="175" y="517"/>
                  </a:lnTo>
                  <a:lnTo>
                    <a:pt x="175" y="517"/>
                  </a:lnTo>
                  <a:lnTo>
                    <a:pt x="174" y="517"/>
                  </a:lnTo>
                  <a:lnTo>
                    <a:pt x="174" y="517"/>
                  </a:lnTo>
                  <a:lnTo>
                    <a:pt x="174" y="517"/>
                  </a:lnTo>
                  <a:lnTo>
                    <a:pt x="172" y="517"/>
                  </a:lnTo>
                  <a:lnTo>
                    <a:pt x="172" y="517"/>
                  </a:lnTo>
                  <a:lnTo>
                    <a:pt x="172" y="517"/>
                  </a:lnTo>
                  <a:lnTo>
                    <a:pt x="172" y="517"/>
                  </a:lnTo>
                  <a:lnTo>
                    <a:pt x="170" y="517"/>
                  </a:lnTo>
                  <a:lnTo>
                    <a:pt x="170" y="517"/>
                  </a:lnTo>
                  <a:lnTo>
                    <a:pt x="170" y="517"/>
                  </a:lnTo>
                  <a:lnTo>
                    <a:pt x="169" y="517"/>
                  </a:lnTo>
                  <a:lnTo>
                    <a:pt x="169" y="517"/>
                  </a:lnTo>
                  <a:lnTo>
                    <a:pt x="169" y="517"/>
                  </a:lnTo>
                  <a:lnTo>
                    <a:pt x="167" y="517"/>
                  </a:lnTo>
                  <a:lnTo>
                    <a:pt x="167" y="517"/>
                  </a:lnTo>
                  <a:lnTo>
                    <a:pt x="167" y="517"/>
                  </a:lnTo>
                  <a:lnTo>
                    <a:pt x="167" y="517"/>
                  </a:lnTo>
                  <a:lnTo>
                    <a:pt x="166" y="517"/>
                  </a:lnTo>
                  <a:lnTo>
                    <a:pt x="166" y="517"/>
                  </a:lnTo>
                  <a:lnTo>
                    <a:pt x="166" y="517"/>
                  </a:lnTo>
                  <a:lnTo>
                    <a:pt x="164" y="517"/>
                  </a:lnTo>
                  <a:lnTo>
                    <a:pt x="164" y="517"/>
                  </a:lnTo>
                  <a:lnTo>
                    <a:pt x="164" y="517"/>
                  </a:lnTo>
                  <a:lnTo>
                    <a:pt x="164" y="517"/>
                  </a:lnTo>
                  <a:lnTo>
                    <a:pt x="162" y="517"/>
                  </a:lnTo>
                  <a:lnTo>
                    <a:pt x="162" y="517"/>
                  </a:lnTo>
                  <a:lnTo>
                    <a:pt x="162" y="517"/>
                  </a:lnTo>
                  <a:lnTo>
                    <a:pt x="161" y="517"/>
                  </a:lnTo>
                  <a:lnTo>
                    <a:pt x="161" y="517"/>
                  </a:lnTo>
                  <a:lnTo>
                    <a:pt x="161" y="517"/>
                  </a:lnTo>
                  <a:lnTo>
                    <a:pt x="161" y="517"/>
                  </a:lnTo>
                  <a:lnTo>
                    <a:pt x="159" y="517"/>
                  </a:lnTo>
                  <a:lnTo>
                    <a:pt x="159" y="517"/>
                  </a:lnTo>
                  <a:lnTo>
                    <a:pt x="159" y="517"/>
                  </a:lnTo>
                  <a:lnTo>
                    <a:pt x="157" y="517"/>
                  </a:lnTo>
                  <a:lnTo>
                    <a:pt x="157" y="517"/>
                  </a:lnTo>
                  <a:lnTo>
                    <a:pt x="157" y="517"/>
                  </a:lnTo>
                  <a:lnTo>
                    <a:pt x="156" y="517"/>
                  </a:lnTo>
                  <a:lnTo>
                    <a:pt x="156" y="517"/>
                  </a:lnTo>
                  <a:lnTo>
                    <a:pt x="156" y="517"/>
                  </a:lnTo>
                  <a:lnTo>
                    <a:pt x="156" y="517"/>
                  </a:lnTo>
                  <a:lnTo>
                    <a:pt x="154" y="517"/>
                  </a:lnTo>
                  <a:lnTo>
                    <a:pt x="154" y="517"/>
                  </a:lnTo>
                  <a:lnTo>
                    <a:pt x="154" y="517"/>
                  </a:lnTo>
                  <a:lnTo>
                    <a:pt x="153" y="517"/>
                  </a:lnTo>
                  <a:lnTo>
                    <a:pt x="153" y="517"/>
                  </a:lnTo>
                  <a:lnTo>
                    <a:pt x="153" y="517"/>
                  </a:lnTo>
                  <a:lnTo>
                    <a:pt x="153" y="517"/>
                  </a:lnTo>
                  <a:lnTo>
                    <a:pt x="151" y="517"/>
                  </a:lnTo>
                  <a:lnTo>
                    <a:pt x="151" y="517"/>
                  </a:lnTo>
                  <a:lnTo>
                    <a:pt x="151" y="517"/>
                  </a:lnTo>
                  <a:lnTo>
                    <a:pt x="149" y="517"/>
                  </a:lnTo>
                  <a:lnTo>
                    <a:pt x="149" y="517"/>
                  </a:lnTo>
                  <a:lnTo>
                    <a:pt x="149" y="517"/>
                  </a:lnTo>
                  <a:lnTo>
                    <a:pt x="149" y="517"/>
                  </a:lnTo>
                  <a:lnTo>
                    <a:pt x="148" y="517"/>
                  </a:lnTo>
                  <a:lnTo>
                    <a:pt x="148" y="517"/>
                  </a:lnTo>
                  <a:lnTo>
                    <a:pt x="148" y="517"/>
                  </a:lnTo>
                  <a:lnTo>
                    <a:pt x="146" y="517"/>
                  </a:lnTo>
                  <a:lnTo>
                    <a:pt x="146" y="517"/>
                  </a:lnTo>
                  <a:lnTo>
                    <a:pt x="146" y="517"/>
                  </a:lnTo>
                  <a:lnTo>
                    <a:pt x="144" y="517"/>
                  </a:lnTo>
                  <a:lnTo>
                    <a:pt x="144" y="517"/>
                  </a:lnTo>
                  <a:lnTo>
                    <a:pt x="144" y="517"/>
                  </a:lnTo>
                  <a:lnTo>
                    <a:pt x="144" y="517"/>
                  </a:lnTo>
                  <a:lnTo>
                    <a:pt x="143" y="517"/>
                  </a:lnTo>
                  <a:lnTo>
                    <a:pt x="143" y="517"/>
                  </a:lnTo>
                  <a:lnTo>
                    <a:pt x="143" y="517"/>
                  </a:lnTo>
                  <a:lnTo>
                    <a:pt x="141" y="517"/>
                  </a:lnTo>
                  <a:lnTo>
                    <a:pt x="141" y="517"/>
                  </a:lnTo>
                  <a:lnTo>
                    <a:pt x="141" y="517"/>
                  </a:lnTo>
                  <a:lnTo>
                    <a:pt x="141" y="517"/>
                  </a:lnTo>
                  <a:lnTo>
                    <a:pt x="140" y="517"/>
                  </a:lnTo>
                  <a:lnTo>
                    <a:pt x="140" y="517"/>
                  </a:lnTo>
                  <a:lnTo>
                    <a:pt x="140" y="517"/>
                  </a:lnTo>
                  <a:lnTo>
                    <a:pt x="138" y="517"/>
                  </a:lnTo>
                  <a:lnTo>
                    <a:pt x="138" y="517"/>
                  </a:lnTo>
                  <a:lnTo>
                    <a:pt x="138" y="517"/>
                  </a:lnTo>
                  <a:lnTo>
                    <a:pt x="136" y="517"/>
                  </a:lnTo>
                  <a:lnTo>
                    <a:pt x="136" y="517"/>
                  </a:lnTo>
                  <a:lnTo>
                    <a:pt x="136" y="517"/>
                  </a:lnTo>
                  <a:lnTo>
                    <a:pt x="136" y="517"/>
                  </a:lnTo>
                  <a:lnTo>
                    <a:pt x="135" y="517"/>
                  </a:lnTo>
                  <a:lnTo>
                    <a:pt x="135" y="517"/>
                  </a:lnTo>
                  <a:lnTo>
                    <a:pt x="135" y="517"/>
                  </a:lnTo>
                  <a:lnTo>
                    <a:pt x="133" y="517"/>
                  </a:lnTo>
                  <a:lnTo>
                    <a:pt x="133" y="517"/>
                  </a:lnTo>
                  <a:lnTo>
                    <a:pt x="133" y="517"/>
                  </a:lnTo>
                  <a:lnTo>
                    <a:pt x="133" y="517"/>
                  </a:lnTo>
                  <a:lnTo>
                    <a:pt x="131" y="517"/>
                  </a:lnTo>
                  <a:lnTo>
                    <a:pt x="131" y="517"/>
                  </a:lnTo>
                  <a:lnTo>
                    <a:pt x="131" y="517"/>
                  </a:lnTo>
                  <a:lnTo>
                    <a:pt x="130" y="517"/>
                  </a:lnTo>
                  <a:lnTo>
                    <a:pt x="130" y="517"/>
                  </a:lnTo>
                  <a:lnTo>
                    <a:pt x="130" y="517"/>
                  </a:lnTo>
                  <a:lnTo>
                    <a:pt x="130" y="517"/>
                  </a:lnTo>
                  <a:lnTo>
                    <a:pt x="128" y="517"/>
                  </a:lnTo>
                  <a:lnTo>
                    <a:pt x="128" y="517"/>
                  </a:lnTo>
                  <a:lnTo>
                    <a:pt x="128" y="517"/>
                  </a:lnTo>
                  <a:lnTo>
                    <a:pt x="127" y="517"/>
                  </a:lnTo>
                  <a:lnTo>
                    <a:pt x="127" y="517"/>
                  </a:lnTo>
                  <a:lnTo>
                    <a:pt x="127" y="517"/>
                  </a:lnTo>
                  <a:lnTo>
                    <a:pt x="125" y="517"/>
                  </a:lnTo>
                  <a:lnTo>
                    <a:pt x="125" y="517"/>
                  </a:lnTo>
                  <a:lnTo>
                    <a:pt x="125" y="517"/>
                  </a:lnTo>
                  <a:lnTo>
                    <a:pt x="125" y="517"/>
                  </a:lnTo>
                  <a:lnTo>
                    <a:pt x="123" y="517"/>
                  </a:lnTo>
                  <a:lnTo>
                    <a:pt x="123" y="517"/>
                  </a:lnTo>
                  <a:lnTo>
                    <a:pt x="123" y="517"/>
                  </a:lnTo>
                  <a:lnTo>
                    <a:pt x="122" y="517"/>
                  </a:lnTo>
                  <a:lnTo>
                    <a:pt x="122" y="517"/>
                  </a:lnTo>
                  <a:lnTo>
                    <a:pt x="122" y="517"/>
                  </a:lnTo>
                  <a:lnTo>
                    <a:pt x="122" y="517"/>
                  </a:lnTo>
                  <a:lnTo>
                    <a:pt x="120" y="517"/>
                  </a:lnTo>
                  <a:lnTo>
                    <a:pt x="120" y="517"/>
                  </a:lnTo>
                  <a:lnTo>
                    <a:pt x="120" y="517"/>
                  </a:lnTo>
                  <a:lnTo>
                    <a:pt x="118" y="517"/>
                  </a:lnTo>
                  <a:lnTo>
                    <a:pt x="118" y="517"/>
                  </a:lnTo>
                  <a:lnTo>
                    <a:pt x="118" y="517"/>
                  </a:lnTo>
                  <a:lnTo>
                    <a:pt x="118" y="517"/>
                  </a:lnTo>
                  <a:lnTo>
                    <a:pt x="117" y="517"/>
                  </a:lnTo>
                  <a:lnTo>
                    <a:pt x="117" y="517"/>
                  </a:lnTo>
                  <a:lnTo>
                    <a:pt x="117" y="517"/>
                  </a:lnTo>
                  <a:lnTo>
                    <a:pt x="115" y="517"/>
                  </a:lnTo>
                  <a:lnTo>
                    <a:pt x="115" y="517"/>
                  </a:lnTo>
                  <a:lnTo>
                    <a:pt x="115" y="517"/>
                  </a:lnTo>
                  <a:lnTo>
                    <a:pt x="114" y="517"/>
                  </a:lnTo>
                  <a:lnTo>
                    <a:pt x="114" y="517"/>
                  </a:lnTo>
                  <a:lnTo>
                    <a:pt x="114" y="517"/>
                  </a:lnTo>
                  <a:lnTo>
                    <a:pt x="114" y="517"/>
                  </a:lnTo>
                  <a:lnTo>
                    <a:pt x="112" y="517"/>
                  </a:lnTo>
                  <a:lnTo>
                    <a:pt x="112" y="517"/>
                  </a:lnTo>
                  <a:lnTo>
                    <a:pt x="112" y="517"/>
                  </a:lnTo>
                  <a:lnTo>
                    <a:pt x="110" y="517"/>
                  </a:lnTo>
                  <a:lnTo>
                    <a:pt x="110" y="517"/>
                  </a:lnTo>
                  <a:lnTo>
                    <a:pt x="110" y="517"/>
                  </a:lnTo>
                  <a:lnTo>
                    <a:pt x="110" y="517"/>
                  </a:lnTo>
                  <a:lnTo>
                    <a:pt x="109" y="517"/>
                  </a:lnTo>
                  <a:lnTo>
                    <a:pt x="109" y="517"/>
                  </a:lnTo>
                  <a:lnTo>
                    <a:pt x="109" y="517"/>
                  </a:lnTo>
                  <a:lnTo>
                    <a:pt x="107" y="517"/>
                  </a:lnTo>
                  <a:lnTo>
                    <a:pt x="107" y="517"/>
                  </a:lnTo>
                  <a:lnTo>
                    <a:pt x="107" y="517"/>
                  </a:lnTo>
                  <a:lnTo>
                    <a:pt x="105" y="517"/>
                  </a:lnTo>
                  <a:lnTo>
                    <a:pt x="105" y="517"/>
                  </a:lnTo>
                  <a:lnTo>
                    <a:pt x="105" y="517"/>
                  </a:lnTo>
                  <a:lnTo>
                    <a:pt x="105" y="517"/>
                  </a:lnTo>
                  <a:lnTo>
                    <a:pt x="104" y="517"/>
                  </a:lnTo>
                  <a:lnTo>
                    <a:pt x="104" y="517"/>
                  </a:lnTo>
                  <a:lnTo>
                    <a:pt x="104" y="517"/>
                  </a:lnTo>
                  <a:lnTo>
                    <a:pt x="102" y="517"/>
                  </a:lnTo>
                  <a:lnTo>
                    <a:pt x="102" y="517"/>
                  </a:lnTo>
                  <a:lnTo>
                    <a:pt x="102" y="517"/>
                  </a:lnTo>
                  <a:lnTo>
                    <a:pt x="102" y="517"/>
                  </a:lnTo>
                  <a:lnTo>
                    <a:pt x="100" y="517"/>
                  </a:lnTo>
                  <a:lnTo>
                    <a:pt x="100" y="517"/>
                  </a:lnTo>
                  <a:lnTo>
                    <a:pt x="100" y="517"/>
                  </a:lnTo>
                  <a:lnTo>
                    <a:pt x="99" y="517"/>
                  </a:lnTo>
                  <a:lnTo>
                    <a:pt x="99" y="517"/>
                  </a:lnTo>
                  <a:lnTo>
                    <a:pt x="99" y="517"/>
                  </a:lnTo>
                  <a:lnTo>
                    <a:pt x="99" y="517"/>
                  </a:lnTo>
                  <a:lnTo>
                    <a:pt x="97" y="517"/>
                  </a:lnTo>
                  <a:lnTo>
                    <a:pt x="97" y="517"/>
                  </a:lnTo>
                  <a:lnTo>
                    <a:pt x="97" y="517"/>
                  </a:lnTo>
                  <a:lnTo>
                    <a:pt x="96" y="517"/>
                  </a:lnTo>
                  <a:lnTo>
                    <a:pt x="96" y="517"/>
                  </a:lnTo>
                  <a:lnTo>
                    <a:pt x="96" y="517"/>
                  </a:lnTo>
                  <a:lnTo>
                    <a:pt x="94" y="517"/>
                  </a:lnTo>
                  <a:lnTo>
                    <a:pt x="94" y="517"/>
                  </a:lnTo>
                  <a:lnTo>
                    <a:pt x="94" y="517"/>
                  </a:lnTo>
                  <a:lnTo>
                    <a:pt x="94" y="517"/>
                  </a:lnTo>
                  <a:lnTo>
                    <a:pt x="92" y="517"/>
                  </a:lnTo>
                  <a:lnTo>
                    <a:pt x="92" y="517"/>
                  </a:lnTo>
                  <a:lnTo>
                    <a:pt x="92" y="517"/>
                  </a:lnTo>
                  <a:lnTo>
                    <a:pt x="91" y="517"/>
                  </a:lnTo>
                  <a:lnTo>
                    <a:pt x="91" y="517"/>
                  </a:lnTo>
                  <a:lnTo>
                    <a:pt x="91" y="517"/>
                  </a:lnTo>
                  <a:lnTo>
                    <a:pt x="91" y="517"/>
                  </a:lnTo>
                  <a:lnTo>
                    <a:pt x="89" y="517"/>
                  </a:lnTo>
                  <a:lnTo>
                    <a:pt x="89" y="517"/>
                  </a:lnTo>
                  <a:lnTo>
                    <a:pt x="89" y="517"/>
                  </a:lnTo>
                  <a:lnTo>
                    <a:pt x="87" y="517"/>
                  </a:lnTo>
                  <a:lnTo>
                    <a:pt x="87" y="517"/>
                  </a:lnTo>
                  <a:lnTo>
                    <a:pt x="87" y="517"/>
                  </a:lnTo>
                  <a:lnTo>
                    <a:pt x="87" y="517"/>
                  </a:lnTo>
                  <a:lnTo>
                    <a:pt x="86" y="517"/>
                  </a:lnTo>
                  <a:lnTo>
                    <a:pt x="86" y="517"/>
                  </a:lnTo>
                  <a:lnTo>
                    <a:pt x="86" y="517"/>
                  </a:lnTo>
                  <a:lnTo>
                    <a:pt x="84" y="517"/>
                  </a:lnTo>
                  <a:lnTo>
                    <a:pt x="84" y="517"/>
                  </a:lnTo>
                  <a:lnTo>
                    <a:pt x="84" y="517"/>
                  </a:lnTo>
                  <a:lnTo>
                    <a:pt x="83" y="517"/>
                  </a:lnTo>
                  <a:lnTo>
                    <a:pt x="83" y="517"/>
                  </a:lnTo>
                  <a:lnTo>
                    <a:pt x="83" y="517"/>
                  </a:lnTo>
                  <a:lnTo>
                    <a:pt x="83" y="517"/>
                  </a:lnTo>
                  <a:lnTo>
                    <a:pt x="81" y="517"/>
                  </a:lnTo>
                  <a:lnTo>
                    <a:pt x="81" y="517"/>
                  </a:lnTo>
                  <a:lnTo>
                    <a:pt x="81" y="517"/>
                  </a:lnTo>
                  <a:lnTo>
                    <a:pt x="79" y="517"/>
                  </a:lnTo>
                  <a:lnTo>
                    <a:pt x="79" y="517"/>
                  </a:lnTo>
                  <a:lnTo>
                    <a:pt x="79" y="517"/>
                  </a:lnTo>
                  <a:lnTo>
                    <a:pt x="79" y="517"/>
                  </a:lnTo>
                  <a:lnTo>
                    <a:pt x="78" y="517"/>
                  </a:lnTo>
                  <a:lnTo>
                    <a:pt x="78" y="517"/>
                  </a:lnTo>
                  <a:lnTo>
                    <a:pt x="78" y="517"/>
                  </a:lnTo>
                  <a:lnTo>
                    <a:pt x="76" y="517"/>
                  </a:lnTo>
                  <a:lnTo>
                    <a:pt x="76" y="517"/>
                  </a:lnTo>
                  <a:lnTo>
                    <a:pt x="76" y="517"/>
                  </a:lnTo>
                  <a:lnTo>
                    <a:pt x="74" y="517"/>
                  </a:lnTo>
                  <a:lnTo>
                    <a:pt x="74" y="517"/>
                  </a:lnTo>
                  <a:lnTo>
                    <a:pt x="74" y="517"/>
                  </a:lnTo>
                  <a:lnTo>
                    <a:pt x="74" y="517"/>
                  </a:lnTo>
                  <a:lnTo>
                    <a:pt x="73" y="517"/>
                  </a:lnTo>
                  <a:lnTo>
                    <a:pt x="73" y="517"/>
                  </a:lnTo>
                  <a:lnTo>
                    <a:pt x="73" y="517"/>
                  </a:lnTo>
                  <a:lnTo>
                    <a:pt x="71" y="517"/>
                  </a:lnTo>
                  <a:lnTo>
                    <a:pt x="71" y="517"/>
                  </a:lnTo>
                  <a:lnTo>
                    <a:pt x="71" y="517"/>
                  </a:lnTo>
                  <a:lnTo>
                    <a:pt x="71" y="517"/>
                  </a:lnTo>
                  <a:lnTo>
                    <a:pt x="70" y="517"/>
                  </a:lnTo>
                  <a:lnTo>
                    <a:pt x="70" y="517"/>
                  </a:lnTo>
                  <a:lnTo>
                    <a:pt x="70" y="517"/>
                  </a:lnTo>
                  <a:lnTo>
                    <a:pt x="68" y="517"/>
                  </a:lnTo>
                  <a:lnTo>
                    <a:pt x="68" y="517"/>
                  </a:lnTo>
                  <a:lnTo>
                    <a:pt x="68" y="517"/>
                  </a:lnTo>
                  <a:lnTo>
                    <a:pt x="68" y="517"/>
                  </a:lnTo>
                  <a:lnTo>
                    <a:pt x="66" y="517"/>
                  </a:lnTo>
                  <a:lnTo>
                    <a:pt x="66" y="517"/>
                  </a:lnTo>
                  <a:lnTo>
                    <a:pt x="66" y="517"/>
                  </a:lnTo>
                  <a:lnTo>
                    <a:pt x="65" y="517"/>
                  </a:lnTo>
                  <a:lnTo>
                    <a:pt x="65" y="517"/>
                  </a:lnTo>
                  <a:lnTo>
                    <a:pt x="65" y="517"/>
                  </a:lnTo>
                  <a:lnTo>
                    <a:pt x="63" y="517"/>
                  </a:lnTo>
                  <a:lnTo>
                    <a:pt x="63" y="517"/>
                  </a:lnTo>
                  <a:lnTo>
                    <a:pt x="63" y="517"/>
                  </a:lnTo>
                  <a:lnTo>
                    <a:pt x="63" y="517"/>
                  </a:lnTo>
                  <a:lnTo>
                    <a:pt x="61" y="517"/>
                  </a:lnTo>
                  <a:lnTo>
                    <a:pt x="61" y="517"/>
                  </a:lnTo>
                  <a:lnTo>
                    <a:pt x="61" y="517"/>
                  </a:lnTo>
                  <a:lnTo>
                    <a:pt x="60" y="517"/>
                  </a:lnTo>
                  <a:lnTo>
                    <a:pt x="60" y="517"/>
                  </a:lnTo>
                  <a:lnTo>
                    <a:pt x="60" y="517"/>
                  </a:lnTo>
                  <a:lnTo>
                    <a:pt x="60" y="517"/>
                  </a:lnTo>
                  <a:lnTo>
                    <a:pt x="58" y="517"/>
                  </a:lnTo>
                  <a:lnTo>
                    <a:pt x="58" y="517"/>
                  </a:lnTo>
                  <a:lnTo>
                    <a:pt x="58" y="517"/>
                  </a:lnTo>
                  <a:lnTo>
                    <a:pt x="57" y="517"/>
                  </a:lnTo>
                  <a:lnTo>
                    <a:pt x="57" y="517"/>
                  </a:lnTo>
                  <a:lnTo>
                    <a:pt x="57" y="517"/>
                  </a:lnTo>
                  <a:lnTo>
                    <a:pt x="57" y="517"/>
                  </a:lnTo>
                  <a:lnTo>
                    <a:pt x="55" y="517"/>
                  </a:lnTo>
                  <a:lnTo>
                    <a:pt x="55" y="517"/>
                  </a:lnTo>
                  <a:lnTo>
                    <a:pt x="55" y="517"/>
                  </a:lnTo>
                  <a:lnTo>
                    <a:pt x="53" y="517"/>
                  </a:lnTo>
                  <a:lnTo>
                    <a:pt x="53" y="517"/>
                  </a:lnTo>
                  <a:lnTo>
                    <a:pt x="53" y="517"/>
                  </a:lnTo>
                  <a:lnTo>
                    <a:pt x="52" y="517"/>
                  </a:lnTo>
                  <a:lnTo>
                    <a:pt x="52" y="517"/>
                  </a:lnTo>
                  <a:lnTo>
                    <a:pt x="52" y="517"/>
                  </a:lnTo>
                  <a:lnTo>
                    <a:pt x="52" y="517"/>
                  </a:lnTo>
                  <a:lnTo>
                    <a:pt x="50" y="517"/>
                  </a:lnTo>
                  <a:lnTo>
                    <a:pt x="50" y="517"/>
                  </a:lnTo>
                  <a:lnTo>
                    <a:pt x="50" y="517"/>
                  </a:lnTo>
                  <a:lnTo>
                    <a:pt x="48" y="517"/>
                  </a:lnTo>
                  <a:lnTo>
                    <a:pt x="48" y="517"/>
                  </a:lnTo>
                  <a:lnTo>
                    <a:pt x="48" y="517"/>
                  </a:lnTo>
                  <a:lnTo>
                    <a:pt x="48" y="517"/>
                  </a:lnTo>
                  <a:lnTo>
                    <a:pt x="47" y="517"/>
                  </a:lnTo>
                  <a:lnTo>
                    <a:pt x="47" y="517"/>
                  </a:lnTo>
                  <a:lnTo>
                    <a:pt x="47" y="517"/>
                  </a:lnTo>
                  <a:lnTo>
                    <a:pt x="45" y="517"/>
                  </a:lnTo>
                  <a:lnTo>
                    <a:pt x="45" y="517"/>
                  </a:lnTo>
                  <a:lnTo>
                    <a:pt x="45" y="517"/>
                  </a:lnTo>
                  <a:lnTo>
                    <a:pt x="45" y="517"/>
                  </a:lnTo>
                  <a:lnTo>
                    <a:pt x="44" y="517"/>
                  </a:lnTo>
                  <a:lnTo>
                    <a:pt x="44" y="517"/>
                  </a:lnTo>
                  <a:lnTo>
                    <a:pt x="44" y="517"/>
                  </a:lnTo>
                  <a:lnTo>
                    <a:pt x="42" y="517"/>
                  </a:lnTo>
                  <a:lnTo>
                    <a:pt x="42" y="517"/>
                  </a:lnTo>
                  <a:lnTo>
                    <a:pt x="42" y="517"/>
                  </a:lnTo>
                  <a:lnTo>
                    <a:pt x="40" y="517"/>
                  </a:lnTo>
                  <a:lnTo>
                    <a:pt x="40" y="517"/>
                  </a:lnTo>
                  <a:lnTo>
                    <a:pt x="40" y="517"/>
                  </a:lnTo>
                  <a:lnTo>
                    <a:pt x="40" y="517"/>
                  </a:lnTo>
                  <a:lnTo>
                    <a:pt x="39" y="517"/>
                  </a:lnTo>
                  <a:lnTo>
                    <a:pt x="39" y="517"/>
                  </a:lnTo>
                  <a:lnTo>
                    <a:pt x="39" y="517"/>
                  </a:lnTo>
                  <a:lnTo>
                    <a:pt x="37" y="517"/>
                  </a:lnTo>
                  <a:lnTo>
                    <a:pt x="37" y="517"/>
                  </a:lnTo>
                  <a:lnTo>
                    <a:pt x="37" y="517"/>
                  </a:lnTo>
                  <a:lnTo>
                    <a:pt x="37" y="517"/>
                  </a:lnTo>
                  <a:lnTo>
                    <a:pt x="35" y="517"/>
                  </a:lnTo>
                  <a:lnTo>
                    <a:pt x="35" y="517"/>
                  </a:lnTo>
                  <a:lnTo>
                    <a:pt x="35" y="517"/>
                  </a:lnTo>
                  <a:lnTo>
                    <a:pt x="34" y="517"/>
                  </a:lnTo>
                  <a:lnTo>
                    <a:pt x="34" y="517"/>
                  </a:lnTo>
                  <a:lnTo>
                    <a:pt x="34" y="517"/>
                  </a:lnTo>
                  <a:lnTo>
                    <a:pt x="32" y="517"/>
                  </a:lnTo>
                  <a:lnTo>
                    <a:pt x="32" y="517"/>
                  </a:lnTo>
                  <a:lnTo>
                    <a:pt x="32" y="517"/>
                  </a:lnTo>
                  <a:lnTo>
                    <a:pt x="32" y="517"/>
                  </a:lnTo>
                  <a:lnTo>
                    <a:pt x="31" y="517"/>
                  </a:lnTo>
                  <a:lnTo>
                    <a:pt x="31" y="517"/>
                  </a:lnTo>
                  <a:lnTo>
                    <a:pt x="31" y="517"/>
                  </a:lnTo>
                  <a:lnTo>
                    <a:pt x="29" y="517"/>
                  </a:lnTo>
                  <a:lnTo>
                    <a:pt x="29" y="517"/>
                  </a:lnTo>
                  <a:lnTo>
                    <a:pt x="29" y="517"/>
                  </a:lnTo>
                  <a:lnTo>
                    <a:pt x="29" y="517"/>
                  </a:lnTo>
                  <a:lnTo>
                    <a:pt x="27" y="517"/>
                  </a:lnTo>
                  <a:lnTo>
                    <a:pt x="27" y="517"/>
                  </a:lnTo>
                  <a:lnTo>
                    <a:pt x="27" y="517"/>
                  </a:lnTo>
                  <a:lnTo>
                    <a:pt x="26" y="517"/>
                  </a:lnTo>
                  <a:lnTo>
                    <a:pt x="26" y="517"/>
                  </a:lnTo>
                  <a:lnTo>
                    <a:pt x="26" y="517"/>
                  </a:lnTo>
                  <a:lnTo>
                    <a:pt x="26" y="517"/>
                  </a:lnTo>
                  <a:lnTo>
                    <a:pt x="24" y="517"/>
                  </a:lnTo>
                  <a:lnTo>
                    <a:pt x="24" y="517"/>
                  </a:lnTo>
                  <a:lnTo>
                    <a:pt x="24" y="517"/>
                  </a:lnTo>
                  <a:lnTo>
                    <a:pt x="22" y="517"/>
                  </a:lnTo>
                  <a:lnTo>
                    <a:pt x="22" y="517"/>
                  </a:lnTo>
                  <a:lnTo>
                    <a:pt x="22" y="517"/>
                  </a:lnTo>
                  <a:lnTo>
                    <a:pt x="21" y="517"/>
                  </a:lnTo>
                  <a:lnTo>
                    <a:pt x="21" y="517"/>
                  </a:lnTo>
                  <a:lnTo>
                    <a:pt x="21" y="517"/>
                  </a:lnTo>
                  <a:lnTo>
                    <a:pt x="21" y="517"/>
                  </a:lnTo>
                  <a:lnTo>
                    <a:pt x="19" y="517"/>
                  </a:lnTo>
                  <a:lnTo>
                    <a:pt x="19" y="517"/>
                  </a:lnTo>
                  <a:lnTo>
                    <a:pt x="19" y="517"/>
                  </a:lnTo>
                  <a:lnTo>
                    <a:pt x="17" y="517"/>
                  </a:lnTo>
                  <a:lnTo>
                    <a:pt x="17" y="517"/>
                  </a:lnTo>
                  <a:lnTo>
                    <a:pt x="17" y="517"/>
                  </a:lnTo>
                  <a:lnTo>
                    <a:pt x="17" y="517"/>
                  </a:lnTo>
                  <a:lnTo>
                    <a:pt x="16" y="517"/>
                  </a:lnTo>
                  <a:lnTo>
                    <a:pt x="16" y="517"/>
                  </a:lnTo>
                  <a:lnTo>
                    <a:pt x="16" y="517"/>
                  </a:lnTo>
                  <a:lnTo>
                    <a:pt x="14" y="517"/>
                  </a:lnTo>
                  <a:lnTo>
                    <a:pt x="14" y="517"/>
                  </a:lnTo>
                  <a:lnTo>
                    <a:pt x="14" y="517"/>
                  </a:lnTo>
                  <a:lnTo>
                    <a:pt x="14" y="517"/>
                  </a:lnTo>
                  <a:lnTo>
                    <a:pt x="13" y="517"/>
                  </a:lnTo>
                  <a:lnTo>
                    <a:pt x="13" y="517"/>
                  </a:lnTo>
                  <a:lnTo>
                    <a:pt x="13" y="517"/>
                  </a:lnTo>
                  <a:lnTo>
                    <a:pt x="11" y="517"/>
                  </a:lnTo>
                  <a:lnTo>
                    <a:pt x="11" y="517"/>
                  </a:lnTo>
                  <a:lnTo>
                    <a:pt x="11" y="517"/>
                  </a:lnTo>
                  <a:lnTo>
                    <a:pt x="9" y="517"/>
                  </a:lnTo>
                  <a:lnTo>
                    <a:pt x="9" y="517"/>
                  </a:lnTo>
                  <a:lnTo>
                    <a:pt x="9" y="517"/>
                  </a:lnTo>
                  <a:lnTo>
                    <a:pt x="9" y="517"/>
                  </a:lnTo>
                  <a:lnTo>
                    <a:pt x="8" y="517"/>
                  </a:lnTo>
                  <a:lnTo>
                    <a:pt x="8" y="517"/>
                  </a:lnTo>
                  <a:lnTo>
                    <a:pt x="8" y="517"/>
                  </a:lnTo>
                  <a:lnTo>
                    <a:pt x="6" y="517"/>
                  </a:lnTo>
                  <a:lnTo>
                    <a:pt x="6" y="517"/>
                  </a:lnTo>
                  <a:lnTo>
                    <a:pt x="6" y="517"/>
                  </a:lnTo>
                  <a:lnTo>
                    <a:pt x="6" y="517"/>
                  </a:lnTo>
                  <a:lnTo>
                    <a:pt x="4" y="517"/>
                  </a:lnTo>
                  <a:lnTo>
                    <a:pt x="4" y="517"/>
                  </a:lnTo>
                  <a:lnTo>
                    <a:pt x="4" y="517"/>
                  </a:lnTo>
                  <a:lnTo>
                    <a:pt x="3" y="517"/>
                  </a:lnTo>
                  <a:lnTo>
                    <a:pt x="3" y="517"/>
                  </a:lnTo>
                  <a:lnTo>
                    <a:pt x="3" y="517"/>
                  </a:lnTo>
                  <a:lnTo>
                    <a:pt x="1" y="517"/>
                  </a:lnTo>
                  <a:lnTo>
                    <a:pt x="1" y="517"/>
                  </a:lnTo>
                  <a:lnTo>
                    <a:pt x="1" y="517"/>
                  </a:lnTo>
                  <a:lnTo>
                    <a:pt x="1" y="517"/>
                  </a:lnTo>
                  <a:lnTo>
                    <a:pt x="0" y="517"/>
                  </a:lnTo>
                  <a:lnTo>
                    <a:pt x="0" y="517"/>
                  </a:lnTo>
                  <a:lnTo>
                    <a:pt x="0" y="517"/>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24" name=""/>
            <p:cNvSpPr/>
            <p:nvPr/>
          </p:nvSpPr>
          <p:spPr>
            <a:xfrm>
              <a:off x="4195800" y="6126120"/>
              <a:ext cx="189000" cy="12600"/>
            </a:xfrm>
            <a:custGeom>
              <a:avLst/>
              <a:gdLst/>
              <a:ahLst/>
              <a:rect l="l" t="t" r="r" b="b"/>
              <a:pathLst>
                <a:path w="237" h="18">
                  <a:moveTo>
                    <a:pt x="0" y="18"/>
                  </a:moveTo>
                  <a:lnTo>
                    <a:pt x="0" y="18"/>
                  </a:lnTo>
                  <a:lnTo>
                    <a:pt x="0" y="18"/>
                  </a:lnTo>
                  <a:lnTo>
                    <a:pt x="1" y="18"/>
                  </a:lnTo>
                  <a:lnTo>
                    <a:pt x="1" y="18"/>
                  </a:lnTo>
                  <a:lnTo>
                    <a:pt x="1" y="18"/>
                  </a:lnTo>
                  <a:lnTo>
                    <a:pt x="1" y="18"/>
                  </a:lnTo>
                  <a:lnTo>
                    <a:pt x="3" y="18"/>
                  </a:lnTo>
                  <a:lnTo>
                    <a:pt x="3" y="18"/>
                  </a:lnTo>
                  <a:lnTo>
                    <a:pt x="3" y="18"/>
                  </a:lnTo>
                  <a:lnTo>
                    <a:pt x="4" y="18"/>
                  </a:lnTo>
                  <a:lnTo>
                    <a:pt x="4" y="18"/>
                  </a:lnTo>
                  <a:lnTo>
                    <a:pt x="4" y="18"/>
                  </a:lnTo>
                  <a:lnTo>
                    <a:pt x="6" y="18"/>
                  </a:lnTo>
                  <a:lnTo>
                    <a:pt x="6" y="18"/>
                  </a:lnTo>
                  <a:lnTo>
                    <a:pt x="6" y="18"/>
                  </a:lnTo>
                  <a:lnTo>
                    <a:pt x="6" y="18"/>
                  </a:lnTo>
                  <a:lnTo>
                    <a:pt x="8" y="18"/>
                  </a:lnTo>
                  <a:lnTo>
                    <a:pt x="8" y="18"/>
                  </a:lnTo>
                  <a:lnTo>
                    <a:pt x="8" y="18"/>
                  </a:lnTo>
                  <a:lnTo>
                    <a:pt x="9" y="18"/>
                  </a:lnTo>
                  <a:lnTo>
                    <a:pt x="9" y="18"/>
                  </a:lnTo>
                  <a:lnTo>
                    <a:pt x="9" y="18"/>
                  </a:lnTo>
                  <a:lnTo>
                    <a:pt x="9" y="18"/>
                  </a:lnTo>
                  <a:lnTo>
                    <a:pt x="11" y="18"/>
                  </a:lnTo>
                  <a:lnTo>
                    <a:pt x="11" y="18"/>
                  </a:lnTo>
                  <a:lnTo>
                    <a:pt x="11" y="18"/>
                  </a:lnTo>
                  <a:lnTo>
                    <a:pt x="13" y="18"/>
                  </a:lnTo>
                  <a:lnTo>
                    <a:pt x="13" y="18"/>
                  </a:lnTo>
                  <a:lnTo>
                    <a:pt x="13" y="18"/>
                  </a:lnTo>
                  <a:lnTo>
                    <a:pt x="14" y="18"/>
                  </a:lnTo>
                  <a:lnTo>
                    <a:pt x="14" y="18"/>
                  </a:lnTo>
                  <a:lnTo>
                    <a:pt x="14" y="18"/>
                  </a:lnTo>
                  <a:lnTo>
                    <a:pt x="14" y="16"/>
                  </a:lnTo>
                  <a:lnTo>
                    <a:pt x="16" y="16"/>
                  </a:lnTo>
                  <a:lnTo>
                    <a:pt x="16" y="16"/>
                  </a:lnTo>
                  <a:lnTo>
                    <a:pt x="16" y="16"/>
                  </a:lnTo>
                  <a:lnTo>
                    <a:pt x="17" y="16"/>
                  </a:lnTo>
                  <a:lnTo>
                    <a:pt x="17" y="16"/>
                  </a:lnTo>
                  <a:lnTo>
                    <a:pt x="17" y="16"/>
                  </a:lnTo>
                  <a:lnTo>
                    <a:pt x="17" y="16"/>
                  </a:lnTo>
                  <a:lnTo>
                    <a:pt x="19" y="16"/>
                  </a:lnTo>
                  <a:lnTo>
                    <a:pt x="19" y="16"/>
                  </a:lnTo>
                  <a:lnTo>
                    <a:pt x="19" y="16"/>
                  </a:lnTo>
                  <a:lnTo>
                    <a:pt x="21" y="16"/>
                  </a:lnTo>
                  <a:lnTo>
                    <a:pt x="21" y="16"/>
                  </a:lnTo>
                  <a:lnTo>
                    <a:pt x="21" y="16"/>
                  </a:lnTo>
                  <a:lnTo>
                    <a:pt x="21" y="16"/>
                  </a:lnTo>
                  <a:lnTo>
                    <a:pt x="22" y="16"/>
                  </a:lnTo>
                  <a:lnTo>
                    <a:pt x="22" y="16"/>
                  </a:lnTo>
                  <a:lnTo>
                    <a:pt x="22" y="16"/>
                  </a:lnTo>
                  <a:lnTo>
                    <a:pt x="24" y="16"/>
                  </a:lnTo>
                  <a:lnTo>
                    <a:pt x="24" y="16"/>
                  </a:lnTo>
                  <a:lnTo>
                    <a:pt x="24" y="16"/>
                  </a:lnTo>
                  <a:lnTo>
                    <a:pt x="26" y="16"/>
                  </a:lnTo>
                  <a:lnTo>
                    <a:pt x="26" y="16"/>
                  </a:lnTo>
                  <a:lnTo>
                    <a:pt x="26" y="16"/>
                  </a:lnTo>
                  <a:lnTo>
                    <a:pt x="26" y="16"/>
                  </a:lnTo>
                  <a:lnTo>
                    <a:pt x="27" y="16"/>
                  </a:lnTo>
                  <a:lnTo>
                    <a:pt x="27" y="16"/>
                  </a:lnTo>
                  <a:lnTo>
                    <a:pt x="27" y="16"/>
                  </a:lnTo>
                  <a:lnTo>
                    <a:pt x="29" y="16"/>
                  </a:lnTo>
                  <a:lnTo>
                    <a:pt x="29" y="16"/>
                  </a:lnTo>
                  <a:lnTo>
                    <a:pt x="29" y="16"/>
                  </a:lnTo>
                  <a:lnTo>
                    <a:pt x="29" y="16"/>
                  </a:lnTo>
                  <a:lnTo>
                    <a:pt x="31" y="16"/>
                  </a:lnTo>
                  <a:lnTo>
                    <a:pt x="31" y="16"/>
                  </a:lnTo>
                  <a:lnTo>
                    <a:pt x="31" y="16"/>
                  </a:lnTo>
                  <a:lnTo>
                    <a:pt x="32" y="16"/>
                  </a:lnTo>
                  <a:lnTo>
                    <a:pt x="32" y="16"/>
                  </a:lnTo>
                  <a:lnTo>
                    <a:pt x="32" y="14"/>
                  </a:lnTo>
                  <a:lnTo>
                    <a:pt x="32" y="14"/>
                  </a:lnTo>
                  <a:lnTo>
                    <a:pt x="34" y="14"/>
                  </a:lnTo>
                  <a:lnTo>
                    <a:pt x="34" y="14"/>
                  </a:lnTo>
                  <a:lnTo>
                    <a:pt x="34" y="14"/>
                  </a:lnTo>
                  <a:lnTo>
                    <a:pt x="35" y="14"/>
                  </a:lnTo>
                  <a:lnTo>
                    <a:pt x="35" y="14"/>
                  </a:lnTo>
                  <a:lnTo>
                    <a:pt x="35" y="14"/>
                  </a:lnTo>
                  <a:lnTo>
                    <a:pt x="37" y="14"/>
                  </a:lnTo>
                  <a:lnTo>
                    <a:pt x="37" y="14"/>
                  </a:lnTo>
                  <a:lnTo>
                    <a:pt x="37" y="14"/>
                  </a:lnTo>
                  <a:lnTo>
                    <a:pt x="37" y="14"/>
                  </a:lnTo>
                  <a:lnTo>
                    <a:pt x="39" y="14"/>
                  </a:lnTo>
                  <a:lnTo>
                    <a:pt x="39" y="14"/>
                  </a:lnTo>
                  <a:lnTo>
                    <a:pt x="39" y="14"/>
                  </a:lnTo>
                  <a:lnTo>
                    <a:pt x="40" y="14"/>
                  </a:lnTo>
                  <a:lnTo>
                    <a:pt x="40" y="14"/>
                  </a:lnTo>
                  <a:lnTo>
                    <a:pt x="40" y="14"/>
                  </a:lnTo>
                  <a:lnTo>
                    <a:pt x="40" y="14"/>
                  </a:lnTo>
                  <a:lnTo>
                    <a:pt x="42" y="14"/>
                  </a:lnTo>
                  <a:lnTo>
                    <a:pt x="42" y="14"/>
                  </a:lnTo>
                  <a:lnTo>
                    <a:pt x="42" y="14"/>
                  </a:lnTo>
                  <a:lnTo>
                    <a:pt x="44" y="14"/>
                  </a:lnTo>
                  <a:lnTo>
                    <a:pt x="44" y="14"/>
                  </a:lnTo>
                  <a:lnTo>
                    <a:pt x="44" y="14"/>
                  </a:lnTo>
                  <a:lnTo>
                    <a:pt x="45" y="14"/>
                  </a:lnTo>
                  <a:lnTo>
                    <a:pt x="45" y="14"/>
                  </a:lnTo>
                  <a:lnTo>
                    <a:pt x="45" y="14"/>
                  </a:lnTo>
                  <a:lnTo>
                    <a:pt x="45" y="14"/>
                  </a:lnTo>
                  <a:lnTo>
                    <a:pt x="47" y="14"/>
                  </a:lnTo>
                  <a:lnTo>
                    <a:pt x="47" y="14"/>
                  </a:lnTo>
                  <a:lnTo>
                    <a:pt x="47" y="14"/>
                  </a:lnTo>
                  <a:lnTo>
                    <a:pt x="48" y="14"/>
                  </a:lnTo>
                  <a:lnTo>
                    <a:pt x="48" y="14"/>
                  </a:lnTo>
                  <a:lnTo>
                    <a:pt x="48" y="14"/>
                  </a:lnTo>
                  <a:lnTo>
                    <a:pt x="48" y="14"/>
                  </a:lnTo>
                  <a:lnTo>
                    <a:pt x="50" y="14"/>
                  </a:lnTo>
                  <a:lnTo>
                    <a:pt x="50" y="14"/>
                  </a:lnTo>
                  <a:lnTo>
                    <a:pt x="50" y="14"/>
                  </a:lnTo>
                  <a:lnTo>
                    <a:pt x="52" y="14"/>
                  </a:lnTo>
                  <a:lnTo>
                    <a:pt x="52" y="14"/>
                  </a:lnTo>
                  <a:lnTo>
                    <a:pt x="52" y="14"/>
                  </a:lnTo>
                  <a:lnTo>
                    <a:pt x="52" y="14"/>
                  </a:lnTo>
                  <a:lnTo>
                    <a:pt x="53" y="14"/>
                  </a:lnTo>
                  <a:lnTo>
                    <a:pt x="53" y="14"/>
                  </a:lnTo>
                  <a:lnTo>
                    <a:pt x="53" y="14"/>
                  </a:lnTo>
                  <a:lnTo>
                    <a:pt x="55" y="14"/>
                  </a:lnTo>
                  <a:lnTo>
                    <a:pt x="55" y="14"/>
                  </a:lnTo>
                  <a:lnTo>
                    <a:pt x="55" y="14"/>
                  </a:lnTo>
                  <a:lnTo>
                    <a:pt x="57" y="14"/>
                  </a:lnTo>
                  <a:lnTo>
                    <a:pt x="57" y="14"/>
                  </a:lnTo>
                  <a:lnTo>
                    <a:pt x="57" y="14"/>
                  </a:lnTo>
                  <a:lnTo>
                    <a:pt x="57" y="14"/>
                  </a:lnTo>
                  <a:lnTo>
                    <a:pt x="58" y="14"/>
                  </a:lnTo>
                  <a:lnTo>
                    <a:pt x="58" y="14"/>
                  </a:lnTo>
                  <a:lnTo>
                    <a:pt x="58" y="14"/>
                  </a:lnTo>
                  <a:lnTo>
                    <a:pt x="60" y="14"/>
                  </a:lnTo>
                  <a:lnTo>
                    <a:pt x="60" y="14"/>
                  </a:lnTo>
                  <a:lnTo>
                    <a:pt x="60" y="14"/>
                  </a:lnTo>
                  <a:lnTo>
                    <a:pt x="60" y="14"/>
                  </a:lnTo>
                  <a:lnTo>
                    <a:pt x="61" y="14"/>
                  </a:lnTo>
                  <a:lnTo>
                    <a:pt x="61" y="14"/>
                  </a:lnTo>
                  <a:lnTo>
                    <a:pt x="61" y="14"/>
                  </a:lnTo>
                  <a:lnTo>
                    <a:pt x="63" y="13"/>
                  </a:lnTo>
                  <a:lnTo>
                    <a:pt x="63" y="13"/>
                  </a:lnTo>
                  <a:lnTo>
                    <a:pt x="63" y="13"/>
                  </a:lnTo>
                  <a:lnTo>
                    <a:pt x="63" y="13"/>
                  </a:lnTo>
                  <a:lnTo>
                    <a:pt x="65" y="13"/>
                  </a:lnTo>
                  <a:lnTo>
                    <a:pt x="65" y="13"/>
                  </a:lnTo>
                  <a:lnTo>
                    <a:pt x="65" y="13"/>
                  </a:lnTo>
                  <a:lnTo>
                    <a:pt x="66" y="13"/>
                  </a:lnTo>
                  <a:lnTo>
                    <a:pt x="66" y="13"/>
                  </a:lnTo>
                  <a:lnTo>
                    <a:pt x="66" y="13"/>
                  </a:lnTo>
                  <a:lnTo>
                    <a:pt x="68" y="13"/>
                  </a:lnTo>
                  <a:lnTo>
                    <a:pt x="68" y="13"/>
                  </a:lnTo>
                  <a:lnTo>
                    <a:pt x="68" y="13"/>
                  </a:lnTo>
                  <a:lnTo>
                    <a:pt x="68" y="13"/>
                  </a:lnTo>
                  <a:lnTo>
                    <a:pt x="70" y="13"/>
                  </a:lnTo>
                  <a:lnTo>
                    <a:pt x="70" y="13"/>
                  </a:lnTo>
                  <a:lnTo>
                    <a:pt x="70" y="13"/>
                  </a:lnTo>
                  <a:lnTo>
                    <a:pt x="71" y="13"/>
                  </a:lnTo>
                  <a:lnTo>
                    <a:pt x="71" y="13"/>
                  </a:lnTo>
                  <a:lnTo>
                    <a:pt x="71" y="13"/>
                  </a:lnTo>
                  <a:lnTo>
                    <a:pt x="71" y="13"/>
                  </a:lnTo>
                  <a:lnTo>
                    <a:pt x="73" y="13"/>
                  </a:lnTo>
                  <a:lnTo>
                    <a:pt x="73" y="13"/>
                  </a:lnTo>
                  <a:lnTo>
                    <a:pt x="73" y="13"/>
                  </a:lnTo>
                  <a:lnTo>
                    <a:pt x="74" y="13"/>
                  </a:lnTo>
                  <a:lnTo>
                    <a:pt x="74" y="13"/>
                  </a:lnTo>
                  <a:lnTo>
                    <a:pt x="74" y="13"/>
                  </a:lnTo>
                  <a:lnTo>
                    <a:pt x="74" y="13"/>
                  </a:lnTo>
                  <a:lnTo>
                    <a:pt x="76" y="13"/>
                  </a:lnTo>
                  <a:lnTo>
                    <a:pt x="76" y="13"/>
                  </a:lnTo>
                  <a:lnTo>
                    <a:pt x="76" y="13"/>
                  </a:lnTo>
                  <a:lnTo>
                    <a:pt x="78" y="13"/>
                  </a:lnTo>
                  <a:lnTo>
                    <a:pt x="78" y="13"/>
                  </a:lnTo>
                  <a:lnTo>
                    <a:pt x="78" y="13"/>
                  </a:lnTo>
                  <a:lnTo>
                    <a:pt x="79" y="13"/>
                  </a:lnTo>
                  <a:lnTo>
                    <a:pt x="79" y="13"/>
                  </a:lnTo>
                  <a:lnTo>
                    <a:pt x="79" y="13"/>
                  </a:lnTo>
                  <a:lnTo>
                    <a:pt x="79" y="13"/>
                  </a:lnTo>
                  <a:lnTo>
                    <a:pt x="81" y="13"/>
                  </a:lnTo>
                  <a:lnTo>
                    <a:pt x="81" y="13"/>
                  </a:lnTo>
                  <a:lnTo>
                    <a:pt x="81" y="13"/>
                  </a:lnTo>
                  <a:lnTo>
                    <a:pt x="83" y="13"/>
                  </a:lnTo>
                  <a:lnTo>
                    <a:pt x="83" y="13"/>
                  </a:lnTo>
                  <a:lnTo>
                    <a:pt x="83" y="13"/>
                  </a:lnTo>
                  <a:lnTo>
                    <a:pt x="83" y="13"/>
                  </a:lnTo>
                  <a:lnTo>
                    <a:pt x="84" y="13"/>
                  </a:lnTo>
                  <a:lnTo>
                    <a:pt x="84" y="13"/>
                  </a:lnTo>
                  <a:lnTo>
                    <a:pt x="84" y="13"/>
                  </a:lnTo>
                  <a:lnTo>
                    <a:pt x="86" y="13"/>
                  </a:lnTo>
                  <a:lnTo>
                    <a:pt x="86" y="13"/>
                  </a:lnTo>
                  <a:lnTo>
                    <a:pt x="86" y="13"/>
                  </a:lnTo>
                  <a:lnTo>
                    <a:pt x="87" y="13"/>
                  </a:lnTo>
                  <a:lnTo>
                    <a:pt x="87" y="13"/>
                  </a:lnTo>
                  <a:lnTo>
                    <a:pt x="87" y="13"/>
                  </a:lnTo>
                  <a:lnTo>
                    <a:pt x="87" y="13"/>
                  </a:lnTo>
                  <a:lnTo>
                    <a:pt x="89" y="13"/>
                  </a:lnTo>
                  <a:lnTo>
                    <a:pt x="89" y="13"/>
                  </a:lnTo>
                  <a:lnTo>
                    <a:pt x="89" y="13"/>
                  </a:lnTo>
                  <a:lnTo>
                    <a:pt x="91" y="13"/>
                  </a:lnTo>
                  <a:lnTo>
                    <a:pt x="91" y="13"/>
                  </a:lnTo>
                  <a:lnTo>
                    <a:pt x="91" y="11"/>
                  </a:lnTo>
                  <a:lnTo>
                    <a:pt x="91" y="11"/>
                  </a:lnTo>
                  <a:lnTo>
                    <a:pt x="92" y="11"/>
                  </a:lnTo>
                  <a:lnTo>
                    <a:pt x="92" y="11"/>
                  </a:lnTo>
                  <a:lnTo>
                    <a:pt x="92" y="11"/>
                  </a:lnTo>
                  <a:lnTo>
                    <a:pt x="94" y="11"/>
                  </a:lnTo>
                  <a:lnTo>
                    <a:pt x="94" y="11"/>
                  </a:lnTo>
                  <a:lnTo>
                    <a:pt x="94" y="11"/>
                  </a:lnTo>
                  <a:lnTo>
                    <a:pt x="94" y="11"/>
                  </a:lnTo>
                  <a:lnTo>
                    <a:pt x="96" y="11"/>
                  </a:lnTo>
                  <a:lnTo>
                    <a:pt x="96" y="11"/>
                  </a:lnTo>
                  <a:lnTo>
                    <a:pt x="96" y="11"/>
                  </a:lnTo>
                  <a:lnTo>
                    <a:pt x="97" y="11"/>
                  </a:lnTo>
                  <a:lnTo>
                    <a:pt x="97" y="11"/>
                  </a:lnTo>
                  <a:lnTo>
                    <a:pt x="97" y="11"/>
                  </a:lnTo>
                  <a:lnTo>
                    <a:pt x="99" y="11"/>
                  </a:lnTo>
                  <a:lnTo>
                    <a:pt x="99" y="11"/>
                  </a:lnTo>
                  <a:lnTo>
                    <a:pt x="99" y="11"/>
                  </a:lnTo>
                  <a:lnTo>
                    <a:pt x="99" y="11"/>
                  </a:lnTo>
                  <a:lnTo>
                    <a:pt x="100" y="11"/>
                  </a:lnTo>
                  <a:lnTo>
                    <a:pt x="100" y="11"/>
                  </a:lnTo>
                  <a:lnTo>
                    <a:pt x="100" y="11"/>
                  </a:lnTo>
                  <a:lnTo>
                    <a:pt x="102" y="11"/>
                  </a:lnTo>
                  <a:lnTo>
                    <a:pt x="102" y="11"/>
                  </a:lnTo>
                  <a:lnTo>
                    <a:pt x="102" y="11"/>
                  </a:lnTo>
                  <a:lnTo>
                    <a:pt x="102" y="11"/>
                  </a:lnTo>
                  <a:lnTo>
                    <a:pt x="104" y="11"/>
                  </a:lnTo>
                  <a:lnTo>
                    <a:pt x="104" y="11"/>
                  </a:lnTo>
                  <a:lnTo>
                    <a:pt x="104" y="11"/>
                  </a:lnTo>
                  <a:lnTo>
                    <a:pt x="105" y="11"/>
                  </a:lnTo>
                  <a:lnTo>
                    <a:pt x="105" y="11"/>
                  </a:lnTo>
                  <a:lnTo>
                    <a:pt x="105" y="11"/>
                  </a:lnTo>
                  <a:lnTo>
                    <a:pt x="105" y="11"/>
                  </a:lnTo>
                  <a:lnTo>
                    <a:pt x="107" y="11"/>
                  </a:lnTo>
                  <a:lnTo>
                    <a:pt x="107" y="11"/>
                  </a:lnTo>
                  <a:lnTo>
                    <a:pt x="107" y="11"/>
                  </a:lnTo>
                  <a:lnTo>
                    <a:pt x="109" y="11"/>
                  </a:lnTo>
                  <a:lnTo>
                    <a:pt x="109" y="11"/>
                  </a:lnTo>
                  <a:lnTo>
                    <a:pt x="109" y="11"/>
                  </a:lnTo>
                  <a:lnTo>
                    <a:pt x="110" y="11"/>
                  </a:lnTo>
                  <a:lnTo>
                    <a:pt x="110" y="11"/>
                  </a:lnTo>
                  <a:lnTo>
                    <a:pt x="110" y="11"/>
                  </a:lnTo>
                  <a:lnTo>
                    <a:pt x="110" y="11"/>
                  </a:lnTo>
                  <a:lnTo>
                    <a:pt x="112" y="11"/>
                  </a:lnTo>
                  <a:lnTo>
                    <a:pt x="112" y="11"/>
                  </a:lnTo>
                  <a:lnTo>
                    <a:pt x="112" y="11"/>
                  </a:lnTo>
                  <a:lnTo>
                    <a:pt x="114" y="11"/>
                  </a:lnTo>
                  <a:lnTo>
                    <a:pt x="114" y="11"/>
                  </a:lnTo>
                  <a:lnTo>
                    <a:pt x="114" y="11"/>
                  </a:lnTo>
                  <a:lnTo>
                    <a:pt x="114" y="11"/>
                  </a:lnTo>
                  <a:lnTo>
                    <a:pt x="115" y="11"/>
                  </a:lnTo>
                  <a:lnTo>
                    <a:pt x="115" y="11"/>
                  </a:lnTo>
                  <a:lnTo>
                    <a:pt x="115" y="9"/>
                  </a:lnTo>
                  <a:lnTo>
                    <a:pt x="117" y="9"/>
                  </a:lnTo>
                  <a:lnTo>
                    <a:pt x="117" y="9"/>
                  </a:lnTo>
                  <a:lnTo>
                    <a:pt x="117" y="9"/>
                  </a:lnTo>
                  <a:lnTo>
                    <a:pt x="118" y="9"/>
                  </a:lnTo>
                  <a:lnTo>
                    <a:pt x="118" y="9"/>
                  </a:lnTo>
                  <a:lnTo>
                    <a:pt x="118" y="9"/>
                  </a:lnTo>
                  <a:lnTo>
                    <a:pt x="118" y="9"/>
                  </a:lnTo>
                  <a:lnTo>
                    <a:pt x="120" y="9"/>
                  </a:lnTo>
                  <a:lnTo>
                    <a:pt x="120" y="9"/>
                  </a:lnTo>
                  <a:lnTo>
                    <a:pt x="120" y="9"/>
                  </a:lnTo>
                  <a:lnTo>
                    <a:pt x="122"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30" y="9"/>
                  </a:lnTo>
                  <a:lnTo>
                    <a:pt x="130" y="9"/>
                  </a:lnTo>
                  <a:lnTo>
                    <a:pt x="130" y="9"/>
                  </a:lnTo>
                  <a:lnTo>
                    <a:pt x="130" y="9"/>
                  </a:lnTo>
                  <a:lnTo>
                    <a:pt x="131" y="9"/>
                  </a:lnTo>
                  <a:lnTo>
                    <a:pt x="131" y="9"/>
                  </a:lnTo>
                  <a:lnTo>
                    <a:pt x="131" y="9"/>
                  </a:lnTo>
                  <a:lnTo>
                    <a:pt x="133" y="9"/>
                  </a:lnTo>
                  <a:lnTo>
                    <a:pt x="133" y="9"/>
                  </a:lnTo>
                  <a:lnTo>
                    <a:pt x="133" y="9"/>
                  </a:lnTo>
                  <a:lnTo>
                    <a:pt x="133" y="9"/>
                  </a:lnTo>
                  <a:lnTo>
                    <a:pt x="135" y="9"/>
                  </a:lnTo>
                  <a:lnTo>
                    <a:pt x="135" y="9"/>
                  </a:lnTo>
                  <a:lnTo>
                    <a:pt x="135" y="9"/>
                  </a:lnTo>
                  <a:lnTo>
                    <a:pt x="136" y="9"/>
                  </a:lnTo>
                  <a:lnTo>
                    <a:pt x="136" y="9"/>
                  </a:lnTo>
                  <a:lnTo>
                    <a:pt x="136" y="9"/>
                  </a:lnTo>
                  <a:lnTo>
                    <a:pt x="136" y="9"/>
                  </a:lnTo>
                  <a:lnTo>
                    <a:pt x="138" y="9"/>
                  </a:lnTo>
                  <a:lnTo>
                    <a:pt x="138" y="9"/>
                  </a:lnTo>
                  <a:lnTo>
                    <a:pt x="138" y="9"/>
                  </a:lnTo>
                  <a:lnTo>
                    <a:pt x="140" y="9"/>
                  </a:lnTo>
                  <a:lnTo>
                    <a:pt x="140" y="9"/>
                  </a:lnTo>
                  <a:lnTo>
                    <a:pt x="140" y="9"/>
                  </a:lnTo>
                  <a:lnTo>
                    <a:pt x="141" y="9"/>
                  </a:lnTo>
                  <a:lnTo>
                    <a:pt x="141" y="7"/>
                  </a:lnTo>
                  <a:lnTo>
                    <a:pt x="141" y="7"/>
                  </a:lnTo>
                  <a:lnTo>
                    <a:pt x="141" y="7"/>
                  </a:lnTo>
                  <a:lnTo>
                    <a:pt x="143" y="7"/>
                  </a:lnTo>
                  <a:lnTo>
                    <a:pt x="143" y="7"/>
                  </a:lnTo>
                  <a:lnTo>
                    <a:pt x="143" y="7"/>
                  </a:lnTo>
                  <a:lnTo>
                    <a:pt x="144" y="7"/>
                  </a:lnTo>
                  <a:lnTo>
                    <a:pt x="144" y="7"/>
                  </a:lnTo>
                  <a:lnTo>
                    <a:pt x="144" y="7"/>
                  </a:lnTo>
                  <a:lnTo>
                    <a:pt x="144" y="7"/>
                  </a:lnTo>
                  <a:lnTo>
                    <a:pt x="146" y="7"/>
                  </a:lnTo>
                  <a:lnTo>
                    <a:pt x="146" y="7"/>
                  </a:lnTo>
                  <a:lnTo>
                    <a:pt x="146" y="7"/>
                  </a:lnTo>
                  <a:lnTo>
                    <a:pt x="148" y="7"/>
                  </a:lnTo>
                  <a:lnTo>
                    <a:pt x="148" y="7"/>
                  </a:lnTo>
                  <a:lnTo>
                    <a:pt x="148" y="7"/>
                  </a:lnTo>
                  <a:lnTo>
                    <a:pt x="149" y="7"/>
                  </a:lnTo>
                  <a:lnTo>
                    <a:pt x="149" y="7"/>
                  </a:lnTo>
                  <a:lnTo>
                    <a:pt x="149" y="7"/>
                  </a:lnTo>
                  <a:lnTo>
                    <a:pt x="149" y="7"/>
                  </a:lnTo>
                  <a:lnTo>
                    <a:pt x="151" y="7"/>
                  </a:lnTo>
                  <a:lnTo>
                    <a:pt x="151" y="7"/>
                  </a:lnTo>
                  <a:lnTo>
                    <a:pt x="151" y="7"/>
                  </a:lnTo>
                  <a:lnTo>
                    <a:pt x="153" y="7"/>
                  </a:lnTo>
                  <a:lnTo>
                    <a:pt x="153" y="7"/>
                  </a:lnTo>
                  <a:lnTo>
                    <a:pt x="153" y="7"/>
                  </a:lnTo>
                  <a:lnTo>
                    <a:pt x="153" y="7"/>
                  </a:lnTo>
                  <a:lnTo>
                    <a:pt x="154" y="7"/>
                  </a:lnTo>
                  <a:lnTo>
                    <a:pt x="154" y="7"/>
                  </a:lnTo>
                  <a:lnTo>
                    <a:pt x="154" y="7"/>
                  </a:lnTo>
                  <a:lnTo>
                    <a:pt x="156" y="7"/>
                  </a:lnTo>
                  <a:lnTo>
                    <a:pt x="156" y="7"/>
                  </a:lnTo>
                  <a:lnTo>
                    <a:pt x="156" y="7"/>
                  </a:lnTo>
                  <a:lnTo>
                    <a:pt x="156" y="7"/>
                  </a:lnTo>
                  <a:lnTo>
                    <a:pt x="157" y="7"/>
                  </a:lnTo>
                  <a:lnTo>
                    <a:pt x="157" y="7"/>
                  </a:lnTo>
                  <a:lnTo>
                    <a:pt x="157"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6"/>
                  </a:lnTo>
                  <a:lnTo>
                    <a:pt x="164" y="6"/>
                  </a:lnTo>
                  <a:lnTo>
                    <a:pt x="164" y="6"/>
                  </a:lnTo>
                  <a:lnTo>
                    <a:pt x="166" y="6"/>
                  </a:lnTo>
                  <a:lnTo>
                    <a:pt x="166" y="6"/>
                  </a:lnTo>
                  <a:lnTo>
                    <a:pt x="166" y="6"/>
                  </a:lnTo>
                  <a:lnTo>
                    <a:pt x="167" y="6"/>
                  </a:lnTo>
                  <a:lnTo>
                    <a:pt x="167" y="6"/>
                  </a:lnTo>
                  <a:lnTo>
                    <a:pt x="167" y="6"/>
                  </a:lnTo>
                  <a:lnTo>
                    <a:pt x="167" y="6"/>
                  </a:lnTo>
                  <a:lnTo>
                    <a:pt x="169" y="6"/>
                  </a:lnTo>
                  <a:lnTo>
                    <a:pt x="169" y="6"/>
                  </a:lnTo>
                  <a:lnTo>
                    <a:pt x="169" y="6"/>
                  </a:lnTo>
                  <a:lnTo>
                    <a:pt x="170" y="6"/>
                  </a:lnTo>
                  <a:lnTo>
                    <a:pt x="170" y="6"/>
                  </a:lnTo>
                  <a:lnTo>
                    <a:pt x="170" y="6"/>
                  </a:lnTo>
                  <a:lnTo>
                    <a:pt x="172" y="6"/>
                  </a:lnTo>
                  <a:lnTo>
                    <a:pt x="172" y="6"/>
                  </a:lnTo>
                  <a:lnTo>
                    <a:pt x="172" y="6"/>
                  </a:lnTo>
                  <a:lnTo>
                    <a:pt x="172" y="6"/>
                  </a:lnTo>
                  <a:lnTo>
                    <a:pt x="174" y="6"/>
                  </a:lnTo>
                  <a:lnTo>
                    <a:pt x="174" y="6"/>
                  </a:lnTo>
                  <a:lnTo>
                    <a:pt x="174" y="6"/>
                  </a:lnTo>
                  <a:lnTo>
                    <a:pt x="175" y="6"/>
                  </a:lnTo>
                  <a:lnTo>
                    <a:pt x="175" y="6"/>
                  </a:lnTo>
                  <a:lnTo>
                    <a:pt x="175" y="6"/>
                  </a:lnTo>
                  <a:lnTo>
                    <a:pt x="175" y="6"/>
                  </a:lnTo>
                  <a:lnTo>
                    <a:pt x="177" y="6"/>
                  </a:lnTo>
                  <a:lnTo>
                    <a:pt x="177" y="6"/>
                  </a:lnTo>
                  <a:lnTo>
                    <a:pt x="177" y="6"/>
                  </a:lnTo>
                  <a:lnTo>
                    <a:pt x="179" y="6"/>
                  </a:lnTo>
                  <a:lnTo>
                    <a:pt x="179" y="6"/>
                  </a:lnTo>
                  <a:lnTo>
                    <a:pt x="179" y="6"/>
                  </a:lnTo>
                  <a:lnTo>
                    <a:pt x="180" y="6"/>
                  </a:lnTo>
                  <a:lnTo>
                    <a:pt x="180" y="6"/>
                  </a:lnTo>
                  <a:lnTo>
                    <a:pt x="180" y="6"/>
                  </a:lnTo>
                  <a:lnTo>
                    <a:pt x="180" y="6"/>
                  </a:lnTo>
                  <a:lnTo>
                    <a:pt x="182" y="6"/>
                  </a:lnTo>
                  <a:lnTo>
                    <a:pt x="182" y="6"/>
                  </a:lnTo>
                  <a:lnTo>
                    <a:pt x="182" y="6"/>
                  </a:lnTo>
                  <a:lnTo>
                    <a:pt x="183" y="6"/>
                  </a:lnTo>
                  <a:lnTo>
                    <a:pt x="183" y="6"/>
                  </a:lnTo>
                  <a:lnTo>
                    <a:pt x="183" y="6"/>
                  </a:lnTo>
                  <a:lnTo>
                    <a:pt x="183" y="6"/>
                  </a:lnTo>
                  <a:lnTo>
                    <a:pt x="185" y="6"/>
                  </a:lnTo>
                  <a:lnTo>
                    <a:pt x="185" y="6"/>
                  </a:lnTo>
                  <a:lnTo>
                    <a:pt x="185" y="6"/>
                  </a:lnTo>
                  <a:lnTo>
                    <a:pt x="187" y="6"/>
                  </a:lnTo>
                  <a:lnTo>
                    <a:pt x="187" y="6"/>
                  </a:lnTo>
                  <a:lnTo>
                    <a:pt x="187" y="6"/>
                  </a:lnTo>
                  <a:lnTo>
                    <a:pt x="187" y="6"/>
                  </a:lnTo>
                  <a:lnTo>
                    <a:pt x="188" y="6"/>
                  </a:lnTo>
                  <a:lnTo>
                    <a:pt x="188" y="6"/>
                  </a:lnTo>
                  <a:lnTo>
                    <a:pt x="188" y="6"/>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198" y="4"/>
                  </a:lnTo>
                  <a:lnTo>
                    <a:pt x="200" y="4"/>
                  </a:lnTo>
                  <a:lnTo>
                    <a:pt x="200" y="4"/>
                  </a:lnTo>
                  <a:lnTo>
                    <a:pt x="200" y="4"/>
                  </a:lnTo>
                  <a:lnTo>
                    <a:pt x="201" y="4"/>
                  </a:lnTo>
                  <a:lnTo>
                    <a:pt x="201" y="4"/>
                  </a:lnTo>
                  <a:lnTo>
                    <a:pt x="201" y="4"/>
                  </a:lnTo>
                  <a:lnTo>
                    <a:pt x="203" y="4"/>
                  </a:lnTo>
                  <a:lnTo>
                    <a:pt x="203" y="4"/>
                  </a:lnTo>
                  <a:lnTo>
                    <a:pt x="203" y="4"/>
                  </a:lnTo>
                  <a:lnTo>
                    <a:pt x="203" y="4"/>
                  </a:lnTo>
                  <a:lnTo>
                    <a:pt x="205" y="4"/>
                  </a:lnTo>
                  <a:lnTo>
                    <a:pt x="205" y="4"/>
                  </a:lnTo>
                  <a:lnTo>
                    <a:pt x="205" y="4"/>
                  </a:lnTo>
                  <a:lnTo>
                    <a:pt x="206" y="4"/>
                  </a:lnTo>
                  <a:lnTo>
                    <a:pt x="206" y="4"/>
                  </a:lnTo>
                  <a:lnTo>
                    <a:pt x="206" y="4"/>
                  </a:lnTo>
                  <a:lnTo>
                    <a:pt x="206" y="4"/>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4" y="2"/>
                  </a:lnTo>
                  <a:lnTo>
                    <a:pt x="214" y="2"/>
                  </a:lnTo>
                  <a:lnTo>
                    <a:pt x="214" y="2"/>
                  </a:lnTo>
                  <a:lnTo>
                    <a:pt x="214"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2"/>
                  </a:lnTo>
                  <a:lnTo>
                    <a:pt x="221" y="2"/>
                  </a:lnTo>
                  <a:lnTo>
                    <a:pt x="223" y="2"/>
                  </a:lnTo>
                  <a:lnTo>
                    <a:pt x="223" y="2"/>
                  </a:lnTo>
                  <a:lnTo>
                    <a:pt x="223" y="2"/>
                  </a:lnTo>
                  <a:lnTo>
                    <a:pt x="223" y="2"/>
                  </a:lnTo>
                  <a:lnTo>
                    <a:pt x="224" y="2"/>
                  </a:lnTo>
                  <a:lnTo>
                    <a:pt x="224" y="2"/>
                  </a:lnTo>
                  <a:lnTo>
                    <a:pt x="224" y="2"/>
                  </a:lnTo>
                  <a:lnTo>
                    <a:pt x="226" y="2"/>
                  </a:lnTo>
                  <a:lnTo>
                    <a:pt x="226" y="2"/>
                  </a:lnTo>
                  <a:lnTo>
                    <a:pt x="226" y="2"/>
                  </a:lnTo>
                  <a:lnTo>
                    <a:pt x="226" y="2"/>
                  </a:lnTo>
                  <a:lnTo>
                    <a:pt x="227" y="2"/>
                  </a:lnTo>
                  <a:lnTo>
                    <a:pt x="227" y="0"/>
                  </a:lnTo>
                  <a:lnTo>
                    <a:pt x="227" y="0"/>
                  </a:lnTo>
                  <a:lnTo>
                    <a:pt x="229" y="0"/>
                  </a:lnTo>
                  <a:lnTo>
                    <a:pt x="229" y="0"/>
                  </a:lnTo>
                  <a:lnTo>
                    <a:pt x="229" y="0"/>
                  </a:lnTo>
                  <a:lnTo>
                    <a:pt x="229"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path>
              </a:pathLst>
            </a:custGeom>
            <a:noFill/>
            <a:ln w="11160">
              <a:solidFill>
                <a:srgbClr val="000080"/>
              </a:solidFill>
              <a:round/>
            </a:ln>
          </p:spPr>
          <p:style>
            <a:lnRef idx="0"/>
            <a:fillRef idx="0"/>
            <a:effectRef idx="0"/>
            <a:fontRef idx="minor"/>
          </p:style>
          <p:txBody>
            <a:bodyPr lIns="90000" rIns="90000" tIns="-34200" bIns="-34200" anchor="t">
              <a:noAutofit/>
            </a:bodyPr>
            <a:p>
              <a:endParaRPr b="0" lang="en-US" sz="2400" strike="noStrike" u="none">
                <a:solidFill>
                  <a:srgbClr val="003366"/>
                </a:solidFill>
                <a:effectLst/>
                <a:uFillTx/>
                <a:latin typeface="Times New Roman"/>
              </a:endParaRPr>
            </a:p>
          </p:txBody>
        </p:sp>
        <p:sp>
          <p:nvSpPr>
            <p:cNvPr id="925" name=""/>
            <p:cNvSpPr/>
            <p:nvPr/>
          </p:nvSpPr>
          <p:spPr>
            <a:xfrm>
              <a:off x="4195800" y="6535800"/>
              <a:ext cx="189000" cy="1440"/>
            </a:xfrm>
            <a:custGeom>
              <a:avLst/>
              <a:gdLst/>
              <a:ahLst/>
              <a:rect l="l" t="t" r="r" b="b"/>
              <a:pathLst>
                <a:path w="237" h="0">
                  <a:moveTo>
                    <a:pt x="237" y="0"/>
                  </a:move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29" y="0"/>
                  </a:lnTo>
                  <a:lnTo>
                    <a:pt x="229" y="0"/>
                  </a:lnTo>
                  <a:lnTo>
                    <a:pt x="229" y="0"/>
                  </a:lnTo>
                  <a:lnTo>
                    <a:pt x="229" y="0"/>
                  </a:lnTo>
                  <a:lnTo>
                    <a:pt x="227" y="0"/>
                  </a:lnTo>
                  <a:lnTo>
                    <a:pt x="227" y="0"/>
                  </a:lnTo>
                  <a:lnTo>
                    <a:pt x="227" y="0"/>
                  </a:lnTo>
                  <a:lnTo>
                    <a:pt x="226"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19" y="0"/>
                  </a:lnTo>
                  <a:lnTo>
                    <a:pt x="219" y="0"/>
                  </a:lnTo>
                  <a:lnTo>
                    <a:pt x="219" y="0"/>
                  </a:lnTo>
                  <a:lnTo>
                    <a:pt x="218" y="0"/>
                  </a:lnTo>
                  <a:lnTo>
                    <a:pt x="218" y="0"/>
                  </a:lnTo>
                  <a:lnTo>
                    <a:pt x="218" y="0"/>
                  </a:lnTo>
                  <a:lnTo>
                    <a:pt x="218" y="0"/>
                  </a:lnTo>
                  <a:lnTo>
                    <a:pt x="216" y="0"/>
                  </a:lnTo>
                  <a:lnTo>
                    <a:pt x="216" y="0"/>
                  </a:lnTo>
                  <a:lnTo>
                    <a:pt x="216" y="0"/>
                  </a:lnTo>
                  <a:lnTo>
                    <a:pt x="214" y="0"/>
                  </a:lnTo>
                  <a:lnTo>
                    <a:pt x="214" y="0"/>
                  </a:lnTo>
                  <a:lnTo>
                    <a:pt x="214" y="0"/>
                  </a:lnTo>
                  <a:lnTo>
                    <a:pt x="214" y="0"/>
                  </a:lnTo>
                  <a:lnTo>
                    <a:pt x="213" y="0"/>
                  </a:lnTo>
                  <a:lnTo>
                    <a:pt x="213" y="0"/>
                  </a:lnTo>
                  <a:lnTo>
                    <a:pt x="213" y="0"/>
                  </a:lnTo>
                  <a:lnTo>
                    <a:pt x="211" y="0"/>
                  </a:lnTo>
                  <a:lnTo>
                    <a:pt x="211" y="0"/>
                  </a:lnTo>
                  <a:lnTo>
                    <a:pt x="211" y="0"/>
                  </a:lnTo>
                  <a:lnTo>
                    <a:pt x="210" y="0"/>
                  </a:lnTo>
                  <a:lnTo>
                    <a:pt x="210" y="0"/>
                  </a:lnTo>
                  <a:lnTo>
                    <a:pt x="210" y="0"/>
                  </a:lnTo>
                  <a:lnTo>
                    <a:pt x="210" y="0"/>
                  </a:lnTo>
                  <a:lnTo>
                    <a:pt x="208" y="0"/>
                  </a:lnTo>
                  <a:lnTo>
                    <a:pt x="208" y="0"/>
                  </a:lnTo>
                  <a:lnTo>
                    <a:pt x="208" y="0"/>
                  </a:lnTo>
                  <a:lnTo>
                    <a:pt x="206" y="0"/>
                  </a:lnTo>
                  <a:lnTo>
                    <a:pt x="206" y="0"/>
                  </a:lnTo>
                  <a:lnTo>
                    <a:pt x="206" y="0"/>
                  </a:lnTo>
                  <a:lnTo>
                    <a:pt x="206" y="0"/>
                  </a:lnTo>
                  <a:lnTo>
                    <a:pt x="205" y="0"/>
                  </a:lnTo>
                  <a:lnTo>
                    <a:pt x="205" y="0"/>
                  </a:lnTo>
                  <a:lnTo>
                    <a:pt x="205" y="0"/>
                  </a:lnTo>
                  <a:lnTo>
                    <a:pt x="203" y="0"/>
                  </a:lnTo>
                  <a:lnTo>
                    <a:pt x="203" y="0"/>
                  </a:lnTo>
                  <a:lnTo>
                    <a:pt x="203" y="0"/>
                  </a:lnTo>
                  <a:lnTo>
                    <a:pt x="203" y="0"/>
                  </a:lnTo>
                  <a:lnTo>
                    <a:pt x="201" y="0"/>
                  </a:lnTo>
                  <a:lnTo>
                    <a:pt x="201" y="0"/>
                  </a:lnTo>
                  <a:lnTo>
                    <a:pt x="201" y="0"/>
                  </a:lnTo>
                  <a:lnTo>
                    <a:pt x="200" y="0"/>
                  </a:lnTo>
                  <a:lnTo>
                    <a:pt x="200" y="0"/>
                  </a:lnTo>
                  <a:lnTo>
                    <a:pt x="200" y="0"/>
                  </a:lnTo>
                  <a:lnTo>
                    <a:pt x="198" y="0"/>
                  </a:lnTo>
                  <a:lnTo>
                    <a:pt x="198" y="0"/>
                  </a:lnTo>
                  <a:lnTo>
                    <a:pt x="198" y="0"/>
                  </a:lnTo>
                  <a:lnTo>
                    <a:pt x="198" y="0"/>
                  </a:lnTo>
                  <a:lnTo>
                    <a:pt x="197" y="0"/>
                  </a:lnTo>
                  <a:lnTo>
                    <a:pt x="197" y="0"/>
                  </a:lnTo>
                  <a:lnTo>
                    <a:pt x="197" y="0"/>
                  </a:lnTo>
                  <a:lnTo>
                    <a:pt x="195" y="0"/>
                  </a:lnTo>
                  <a:lnTo>
                    <a:pt x="195" y="0"/>
                  </a:lnTo>
                  <a:lnTo>
                    <a:pt x="195" y="0"/>
                  </a:lnTo>
                  <a:lnTo>
                    <a:pt x="195" y="0"/>
                  </a:lnTo>
                  <a:lnTo>
                    <a:pt x="193" y="0"/>
                  </a:lnTo>
                  <a:lnTo>
                    <a:pt x="193" y="0"/>
                  </a:lnTo>
                  <a:lnTo>
                    <a:pt x="193" y="0"/>
                  </a:lnTo>
                  <a:lnTo>
                    <a:pt x="192" y="0"/>
                  </a:lnTo>
                  <a:lnTo>
                    <a:pt x="192" y="0"/>
                  </a:lnTo>
                  <a:lnTo>
                    <a:pt x="192" y="0"/>
                  </a:lnTo>
                  <a:lnTo>
                    <a:pt x="192" y="0"/>
                  </a:lnTo>
                  <a:lnTo>
                    <a:pt x="190" y="0"/>
                  </a:lnTo>
                  <a:lnTo>
                    <a:pt x="190" y="0"/>
                  </a:lnTo>
                  <a:lnTo>
                    <a:pt x="190" y="0"/>
                  </a:lnTo>
                  <a:lnTo>
                    <a:pt x="188" y="0"/>
                  </a:lnTo>
                  <a:lnTo>
                    <a:pt x="188" y="0"/>
                  </a:lnTo>
                  <a:lnTo>
                    <a:pt x="188" y="0"/>
                  </a:lnTo>
                  <a:lnTo>
                    <a:pt x="187" y="0"/>
                  </a:lnTo>
                  <a:lnTo>
                    <a:pt x="187" y="0"/>
                  </a:lnTo>
                  <a:lnTo>
                    <a:pt x="187" y="0"/>
                  </a:lnTo>
                  <a:lnTo>
                    <a:pt x="187" y="0"/>
                  </a:lnTo>
                  <a:lnTo>
                    <a:pt x="185" y="0"/>
                  </a:lnTo>
                  <a:lnTo>
                    <a:pt x="185" y="0"/>
                  </a:lnTo>
                  <a:lnTo>
                    <a:pt x="185" y="0"/>
                  </a:lnTo>
                  <a:lnTo>
                    <a:pt x="183" y="0"/>
                  </a:lnTo>
                  <a:lnTo>
                    <a:pt x="183" y="0"/>
                  </a:lnTo>
                  <a:lnTo>
                    <a:pt x="183" y="0"/>
                  </a:lnTo>
                  <a:lnTo>
                    <a:pt x="183"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5" y="0"/>
                  </a:lnTo>
                  <a:lnTo>
                    <a:pt x="175" y="0"/>
                  </a:lnTo>
                  <a:lnTo>
                    <a:pt x="175" y="0"/>
                  </a:lnTo>
                  <a:lnTo>
                    <a:pt x="175" y="0"/>
                  </a:lnTo>
                  <a:lnTo>
                    <a:pt x="174" y="0"/>
                  </a:lnTo>
                  <a:lnTo>
                    <a:pt x="174" y="0"/>
                  </a:lnTo>
                  <a:lnTo>
                    <a:pt x="174" y="0"/>
                  </a:lnTo>
                  <a:lnTo>
                    <a:pt x="172" y="0"/>
                  </a:lnTo>
                  <a:lnTo>
                    <a:pt x="172" y="0"/>
                  </a:lnTo>
                  <a:lnTo>
                    <a:pt x="172" y="0"/>
                  </a:lnTo>
                  <a:lnTo>
                    <a:pt x="172" y="0"/>
                  </a:lnTo>
                  <a:lnTo>
                    <a:pt x="170" y="0"/>
                  </a:lnTo>
                  <a:lnTo>
                    <a:pt x="170" y="0"/>
                  </a:lnTo>
                  <a:lnTo>
                    <a:pt x="170" y="0"/>
                  </a:lnTo>
                  <a:lnTo>
                    <a:pt x="169" y="0"/>
                  </a:lnTo>
                  <a:lnTo>
                    <a:pt x="169" y="0"/>
                  </a:lnTo>
                  <a:lnTo>
                    <a:pt x="169" y="0"/>
                  </a:lnTo>
                  <a:lnTo>
                    <a:pt x="167" y="0"/>
                  </a:lnTo>
                  <a:lnTo>
                    <a:pt x="167" y="0"/>
                  </a:lnTo>
                  <a:lnTo>
                    <a:pt x="167" y="0"/>
                  </a:lnTo>
                  <a:lnTo>
                    <a:pt x="167" y="0"/>
                  </a:lnTo>
                  <a:lnTo>
                    <a:pt x="166" y="0"/>
                  </a:lnTo>
                  <a:lnTo>
                    <a:pt x="166" y="0"/>
                  </a:lnTo>
                  <a:lnTo>
                    <a:pt x="166" y="0"/>
                  </a:lnTo>
                  <a:lnTo>
                    <a:pt x="164" y="0"/>
                  </a:lnTo>
                  <a:lnTo>
                    <a:pt x="164" y="0"/>
                  </a:lnTo>
                  <a:lnTo>
                    <a:pt x="164" y="0"/>
                  </a:lnTo>
                  <a:lnTo>
                    <a:pt x="164" y="0"/>
                  </a:lnTo>
                  <a:lnTo>
                    <a:pt x="162" y="0"/>
                  </a:lnTo>
                  <a:lnTo>
                    <a:pt x="162" y="0"/>
                  </a:lnTo>
                  <a:lnTo>
                    <a:pt x="162" y="0"/>
                  </a:lnTo>
                  <a:lnTo>
                    <a:pt x="161" y="0"/>
                  </a:lnTo>
                  <a:lnTo>
                    <a:pt x="161" y="0"/>
                  </a:lnTo>
                  <a:lnTo>
                    <a:pt x="161" y="0"/>
                  </a:lnTo>
                  <a:lnTo>
                    <a:pt x="161" y="0"/>
                  </a:lnTo>
                  <a:lnTo>
                    <a:pt x="159" y="0"/>
                  </a:lnTo>
                  <a:lnTo>
                    <a:pt x="159" y="0"/>
                  </a:lnTo>
                  <a:lnTo>
                    <a:pt x="159" y="0"/>
                  </a:lnTo>
                  <a:lnTo>
                    <a:pt x="157" y="0"/>
                  </a:lnTo>
                  <a:lnTo>
                    <a:pt x="157" y="0"/>
                  </a:lnTo>
                  <a:lnTo>
                    <a:pt x="157" y="0"/>
                  </a:lnTo>
                  <a:lnTo>
                    <a:pt x="156" y="0"/>
                  </a:lnTo>
                  <a:lnTo>
                    <a:pt x="156" y="0"/>
                  </a:lnTo>
                  <a:lnTo>
                    <a:pt x="156" y="0"/>
                  </a:lnTo>
                  <a:lnTo>
                    <a:pt x="156" y="0"/>
                  </a:lnTo>
                  <a:lnTo>
                    <a:pt x="154" y="0"/>
                  </a:lnTo>
                  <a:lnTo>
                    <a:pt x="154" y="0"/>
                  </a:lnTo>
                  <a:lnTo>
                    <a:pt x="154" y="0"/>
                  </a:lnTo>
                  <a:lnTo>
                    <a:pt x="153" y="0"/>
                  </a:lnTo>
                  <a:lnTo>
                    <a:pt x="153" y="0"/>
                  </a:lnTo>
                  <a:lnTo>
                    <a:pt x="153" y="0"/>
                  </a:lnTo>
                  <a:lnTo>
                    <a:pt x="153" y="0"/>
                  </a:lnTo>
                  <a:lnTo>
                    <a:pt x="151" y="0"/>
                  </a:lnTo>
                  <a:lnTo>
                    <a:pt x="151" y="0"/>
                  </a:lnTo>
                  <a:lnTo>
                    <a:pt x="151" y="0"/>
                  </a:lnTo>
                  <a:lnTo>
                    <a:pt x="149" y="0"/>
                  </a:lnTo>
                  <a:lnTo>
                    <a:pt x="149" y="0"/>
                  </a:lnTo>
                  <a:lnTo>
                    <a:pt x="149" y="0"/>
                  </a:lnTo>
                  <a:lnTo>
                    <a:pt x="149" y="0"/>
                  </a:lnTo>
                  <a:lnTo>
                    <a:pt x="148" y="0"/>
                  </a:lnTo>
                  <a:lnTo>
                    <a:pt x="148" y="0"/>
                  </a:lnTo>
                  <a:lnTo>
                    <a:pt x="148" y="0"/>
                  </a:lnTo>
                  <a:lnTo>
                    <a:pt x="146" y="0"/>
                  </a:lnTo>
                  <a:lnTo>
                    <a:pt x="146" y="0"/>
                  </a:lnTo>
                  <a:lnTo>
                    <a:pt x="146" y="0"/>
                  </a:lnTo>
                  <a:lnTo>
                    <a:pt x="144" y="0"/>
                  </a:lnTo>
                  <a:lnTo>
                    <a:pt x="144" y="0"/>
                  </a:lnTo>
                  <a:lnTo>
                    <a:pt x="144" y="0"/>
                  </a:lnTo>
                  <a:lnTo>
                    <a:pt x="144" y="0"/>
                  </a:lnTo>
                  <a:lnTo>
                    <a:pt x="143" y="0"/>
                  </a:lnTo>
                  <a:lnTo>
                    <a:pt x="143" y="0"/>
                  </a:lnTo>
                  <a:lnTo>
                    <a:pt x="143" y="0"/>
                  </a:lnTo>
                  <a:lnTo>
                    <a:pt x="141" y="0"/>
                  </a:lnTo>
                  <a:lnTo>
                    <a:pt x="141" y="0"/>
                  </a:lnTo>
                  <a:lnTo>
                    <a:pt x="141" y="0"/>
                  </a:lnTo>
                  <a:lnTo>
                    <a:pt x="141" y="0"/>
                  </a:lnTo>
                  <a:lnTo>
                    <a:pt x="140" y="0"/>
                  </a:lnTo>
                  <a:lnTo>
                    <a:pt x="140" y="0"/>
                  </a:lnTo>
                  <a:lnTo>
                    <a:pt x="140" y="0"/>
                  </a:lnTo>
                  <a:lnTo>
                    <a:pt x="138" y="0"/>
                  </a:lnTo>
                  <a:lnTo>
                    <a:pt x="138" y="0"/>
                  </a:lnTo>
                  <a:lnTo>
                    <a:pt x="138" y="0"/>
                  </a:lnTo>
                  <a:lnTo>
                    <a:pt x="136" y="0"/>
                  </a:lnTo>
                  <a:lnTo>
                    <a:pt x="136" y="0"/>
                  </a:lnTo>
                  <a:lnTo>
                    <a:pt x="136" y="0"/>
                  </a:lnTo>
                  <a:lnTo>
                    <a:pt x="136" y="0"/>
                  </a:lnTo>
                  <a:lnTo>
                    <a:pt x="135" y="0"/>
                  </a:lnTo>
                  <a:lnTo>
                    <a:pt x="135" y="0"/>
                  </a:lnTo>
                  <a:lnTo>
                    <a:pt x="135" y="0"/>
                  </a:lnTo>
                  <a:lnTo>
                    <a:pt x="133" y="0"/>
                  </a:lnTo>
                  <a:lnTo>
                    <a:pt x="133" y="0"/>
                  </a:lnTo>
                  <a:lnTo>
                    <a:pt x="133" y="0"/>
                  </a:lnTo>
                  <a:lnTo>
                    <a:pt x="133" y="0"/>
                  </a:lnTo>
                  <a:lnTo>
                    <a:pt x="131" y="0"/>
                  </a:lnTo>
                  <a:lnTo>
                    <a:pt x="131" y="0"/>
                  </a:lnTo>
                  <a:lnTo>
                    <a:pt x="131" y="0"/>
                  </a:lnTo>
                  <a:lnTo>
                    <a:pt x="130" y="0"/>
                  </a:lnTo>
                  <a:lnTo>
                    <a:pt x="130" y="0"/>
                  </a:lnTo>
                  <a:lnTo>
                    <a:pt x="130" y="0"/>
                  </a:lnTo>
                  <a:lnTo>
                    <a:pt x="130" y="0"/>
                  </a:lnTo>
                  <a:lnTo>
                    <a:pt x="128" y="0"/>
                  </a:lnTo>
                  <a:lnTo>
                    <a:pt x="128" y="0"/>
                  </a:lnTo>
                  <a:lnTo>
                    <a:pt x="128" y="0"/>
                  </a:lnTo>
                  <a:lnTo>
                    <a:pt x="127" y="0"/>
                  </a:lnTo>
                  <a:lnTo>
                    <a:pt x="127" y="0"/>
                  </a:lnTo>
                  <a:lnTo>
                    <a:pt x="127" y="0"/>
                  </a:lnTo>
                  <a:lnTo>
                    <a:pt x="125" y="0"/>
                  </a:lnTo>
                  <a:lnTo>
                    <a:pt x="125" y="0"/>
                  </a:lnTo>
                  <a:lnTo>
                    <a:pt x="125" y="0"/>
                  </a:lnTo>
                  <a:lnTo>
                    <a:pt x="125" y="0"/>
                  </a:lnTo>
                  <a:lnTo>
                    <a:pt x="123" y="0"/>
                  </a:lnTo>
                  <a:lnTo>
                    <a:pt x="123" y="0"/>
                  </a:lnTo>
                  <a:lnTo>
                    <a:pt x="123" y="0"/>
                  </a:lnTo>
                  <a:lnTo>
                    <a:pt x="122" y="0"/>
                  </a:lnTo>
                  <a:lnTo>
                    <a:pt x="122" y="0"/>
                  </a:lnTo>
                  <a:lnTo>
                    <a:pt x="122" y="0"/>
                  </a:lnTo>
                  <a:lnTo>
                    <a:pt x="122" y="0"/>
                  </a:lnTo>
                  <a:lnTo>
                    <a:pt x="120" y="0"/>
                  </a:lnTo>
                  <a:lnTo>
                    <a:pt x="120" y="0"/>
                  </a:lnTo>
                  <a:lnTo>
                    <a:pt x="120" y="0"/>
                  </a:lnTo>
                  <a:lnTo>
                    <a:pt x="118" y="0"/>
                  </a:lnTo>
                  <a:lnTo>
                    <a:pt x="118" y="0"/>
                  </a:lnTo>
                  <a:lnTo>
                    <a:pt x="118" y="0"/>
                  </a:lnTo>
                  <a:lnTo>
                    <a:pt x="118" y="0"/>
                  </a:lnTo>
                  <a:lnTo>
                    <a:pt x="117" y="0"/>
                  </a:lnTo>
                  <a:lnTo>
                    <a:pt x="117" y="0"/>
                  </a:lnTo>
                  <a:lnTo>
                    <a:pt x="117" y="0"/>
                  </a:lnTo>
                  <a:lnTo>
                    <a:pt x="115" y="0"/>
                  </a:lnTo>
                  <a:lnTo>
                    <a:pt x="115" y="0"/>
                  </a:lnTo>
                  <a:lnTo>
                    <a:pt x="115" y="0"/>
                  </a:lnTo>
                  <a:lnTo>
                    <a:pt x="114" y="0"/>
                  </a:lnTo>
                  <a:lnTo>
                    <a:pt x="114" y="0"/>
                  </a:lnTo>
                  <a:lnTo>
                    <a:pt x="114" y="0"/>
                  </a:lnTo>
                  <a:lnTo>
                    <a:pt x="114" y="0"/>
                  </a:lnTo>
                  <a:lnTo>
                    <a:pt x="112" y="0"/>
                  </a:lnTo>
                  <a:lnTo>
                    <a:pt x="112" y="0"/>
                  </a:lnTo>
                  <a:lnTo>
                    <a:pt x="112" y="0"/>
                  </a:lnTo>
                  <a:lnTo>
                    <a:pt x="110" y="0"/>
                  </a:lnTo>
                  <a:lnTo>
                    <a:pt x="110" y="0"/>
                  </a:lnTo>
                  <a:lnTo>
                    <a:pt x="110" y="0"/>
                  </a:lnTo>
                  <a:lnTo>
                    <a:pt x="110" y="0"/>
                  </a:lnTo>
                  <a:lnTo>
                    <a:pt x="109" y="0"/>
                  </a:lnTo>
                  <a:lnTo>
                    <a:pt x="109" y="0"/>
                  </a:lnTo>
                  <a:lnTo>
                    <a:pt x="109" y="0"/>
                  </a:lnTo>
                  <a:lnTo>
                    <a:pt x="107" y="0"/>
                  </a:lnTo>
                  <a:lnTo>
                    <a:pt x="107" y="0"/>
                  </a:lnTo>
                  <a:lnTo>
                    <a:pt x="107" y="0"/>
                  </a:lnTo>
                  <a:lnTo>
                    <a:pt x="105" y="0"/>
                  </a:lnTo>
                  <a:lnTo>
                    <a:pt x="105" y="0"/>
                  </a:lnTo>
                  <a:lnTo>
                    <a:pt x="105" y="0"/>
                  </a:lnTo>
                  <a:lnTo>
                    <a:pt x="105" y="0"/>
                  </a:lnTo>
                  <a:lnTo>
                    <a:pt x="104" y="0"/>
                  </a:lnTo>
                  <a:lnTo>
                    <a:pt x="104" y="0"/>
                  </a:lnTo>
                  <a:lnTo>
                    <a:pt x="104" y="0"/>
                  </a:lnTo>
                  <a:lnTo>
                    <a:pt x="102" y="0"/>
                  </a:lnTo>
                  <a:lnTo>
                    <a:pt x="102" y="0"/>
                  </a:lnTo>
                  <a:lnTo>
                    <a:pt x="102" y="0"/>
                  </a:lnTo>
                  <a:lnTo>
                    <a:pt x="102" y="0"/>
                  </a:lnTo>
                  <a:lnTo>
                    <a:pt x="100" y="0"/>
                  </a:lnTo>
                  <a:lnTo>
                    <a:pt x="100" y="0"/>
                  </a:lnTo>
                  <a:lnTo>
                    <a:pt x="100" y="0"/>
                  </a:lnTo>
                  <a:lnTo>
                    <a:pt x="99" y="0"/>
                  </a:lnTo>
                  <a:lnTo>
                    <a:pt x="99" y="0"/>
                  </a:lnTo>
                  <a:lnTo>
                    <a:pt x="99" y="0"/>
                  </a:lnTo>
                  <a:lnTo>
                    <a:pt x="99" y="0"/>
                  </a:lnTo>
                  <a:lnTo>
                    <a:pt x="97" y="0"/>
                  </a:lnTo>
                  <a:lnTo>
                    <a:pt x="97" y="0"/>
                  </a:lnTo>
                  <a:lnTo>
                    <a:pt x="97" y="0"/>
                  </a:lnTo>
                  <a:lnTo>
                    <a:pt x="96" y="0"/>
                  </a:lnTo>
                  <a:lnTo>
                    <a:pt x="96" y="0"/>
                  </a:lnTo>
                  <a:lnTo>
                    <a:pt x="96" y="0"/>
                  </a:lnTo>
                  <a:lnTo>
                    <a:pt x="94" y="0"/>
                  </a:lnTo>
                  <a:lnTo>
                    <a:pt x="94" y="0"/>
                  </a:lnTo>
                  <a:lnTo>
                    <a:pt x="94" y="0"/>
                  </a:lnTo>
                  <a:lnTo>
                    <a:pt x="94" y="0"/>
                  </a:lnTo>
                  <a:lnTo>
                    <a:pt x="92" y="0"/>
                  </a:lnTo>
                  <a:lnTo>
                    <a:pt x="92" y="0"/>
                  </a:lnTo>
                  <a:lnTo>
                    <a:pt x="92" y="0"/>
                  </a:lnTo>
                  <a:lnTo>
                    <a:pt x="91" y="0"/>
                  </a:lnTo>
                  <a:lnTo>
                    <a:pt x="91" y="0"/>
                  </a:lnTo>
                  <a:lnTo>
                    <a:pt x="91" y="0"/>
                  </a:lnTo>
                  <a:lnTo>
                    <a:pt x="91" y="0"/>
                  </a:lnTo>
                  <a:lnTo>
                    <a:pt x="89" y="0"/>
                  </a:lnTo>
                  <a:lnTo>
                    <a:pt x="89" y="0"/>
                  </a:lnTo>
                  <a:lnTo>
                    <a:pt x="89" y="0"/>
                  </a:lnTo>
                  <a:lnTo>
                    <a:pt x="87" y="0"/>
                  </a:lnTo>
                  <a:lnTo>
                    <a:pt x="87" y="0"/>
                  </a:lnTo>
                  <a:lnTo>
                    <a:pt x="87" y="0"/>
                  </a:lnTo>
                  <a:lnTo>
                    <a:pt x="87" y="0"/>
                  </a:lnTo>
                  <a:lnTo>
                    <a:pt x="86" y="0"/>
                  </a:lnTo>
                  <a:lnTo>
                    <a:pt x="86" y="0"/>
                  </a:lnTo>
                  <a:lnTo>
                    <a:pt x="86" y="0"/>
                  </a:lnTo>
                  <a:lnTo>
                    <a:pt x="84" y="0"/>
                  </a:lnTo>
                  <a:lnTo>
                    <a:pt x="84" y="0"/>
                  </a:lnTo>
                  <a:lnTo>
                    <a:pt x="84" y="0"/>
                  </a:lnTo>
                  <a:lnTo>
                    <a:pt x="83" y="0"/>
                  </a:lnTo>
                  <a:lnTo>
                    <a:pt x="83" y="0"/>
                  </a:lnTo>
                  <a:lnTo>
                    <a:pt x="83" y="0"/>
                  </a:lnTo>
                  <a:lnTo>
                    <a:pt x="83" y="0"/>
                  </a:lnTo>
                  <a:lnTo>
                    <a:pt x="81" y="0"/>
                  </a:lnTo>
                  <a:lnTo>
                    <a:pt x="81" y="0"/>
                  </a:lnTo>
                  <a:lnTo>
                    <a:pt x="81" y="0"/>
                  </a:lnTo>
                  <a:lnTo>
                    <a:pt x="79" y="0"/>
                  </a:lnTo>
                  <a:lnTo>
                    <a:pt x="79" y="0"/>
                  </a:lnTo>
                  <a:lnTo>
                    <a:pt x="79" y="0"/>
                  </a:lnTo>
                  <a:lnTo>
                    <a:pt x="79" y="0"/>
                  </a:lnTo>
                  <a:lnTo>
                    <a:pt x="78" y="0"/>
                  </a:lnTo>
                  <a:lnTo>
                    <a:pt x="78" y="0"/>
                  </a:lnTo>
                  <a:lnTo>
                    <a:pt x="78" y="0"/>
                  </a:lnTo>
                  <a:lnTo>
                    <a:pt x="76" y="0"/>
                  </a:lnTo>
                  <a:lnTo>
                    <a:pt x="76" y="0"/>
                  </a:lnTo>
                  <a:lnTo>
                    <a:pt x="76" y="0"/>
                  </a:lnTo>
                  <a:lnTo>
                    <a:pt x="74" y="0"/>
                  </a:lnTo>
                  <a:lnTo>
                    <a:pt x="74" y="0"/>
                  </a:lnTo>
                  <a:lnTo>
                    <a:pt x="74" y="0"/>
                  </a:lnTo>
                  <a:lnTo>
                    <a:pt x="74" y="0"/>
                  </a:lnTo>
                  <a:lnTo>
                    <a:pt x="73" y="0"/>
                  </a:lnTo>
                  <a:lnTo>
                    <a:pt x="73" y="0"/>
                  </a:lnTo>
                  <a:lnTo>
                    <a:pt x="73" y="0"/>
                  </a:lnTo>
                  <a:lnTo>
                    <a:pt x="71" y="0"/>
                  </a:lnTo>
                  <a:lnTo>
                    <a:pt x="71" y="0"/>
                  </a:lnTo>
                  <a:lnTo>
                    <a:pt x="71" y="0"/>
                  </a:lnTo>
                  <a:lnTo>
                    <a:pt x="71" y="0"/>
                  </a:lnTo>
                  <a:lnTo>
                    <a:pt x="70" y="0"/>
                  </a:lnTo>
                  <a:lnTo>
                    <a:pt x="70" y="0"/>
                  </a:lnTo>
                  <a:lnTo>
                    <a:pt x="70" y="0"/>
                  </a:lnTo>
                  <a:lnTo>
                    <a:pt x="68" y="0"/>
                  </a:lnTo>
                  <a:lnTo>
                    <a:pt x="68" y="0"/>
                  </a:lnTo>
                  <a:lnTo>
                    <a:pt x="68" y="0"/>
                  </a:lnTo>
                  <a:lnTo>
                    <a:pt x="68" y="0"/>
                  </a:lnTo>
                  <a:lnTo>
                    <a:pt x="66" y="0"/>
                  </a:lnTo>
                  <a:lnTo>
                    <a:pt x="66" y="0"/>
                  </a:lnTo>
                  <a:lnTo>
                    <a:pt x="66" y="0"/>
                  </a:lnTo>
                  <a:lnTo>
                    <a:pt x="65" y="0"/>
                  </a:lnTo>
                  <a:lnTo>
                    <a:pt x="65" y="0"/>
                  </a:lnTo>
                  <a:lnTo>
                    <a:pt x="65" y="0"/>
                  </a:lnTo>
                  <a:lnTo>
                    <a:pt x="63" y="0"/>
                  </a:lnTo>
                  <a:lnTo>
                    <a:pt x="63" y="0"/>
                  </a:lnTo>
                  <a:lnTo>
                    <a:pt x="63" y="0"/>
                  </a:lnTo>
                  <a:lnTo>
                    <a:pt x="63" y="0"/>
                  </a:lnTo>
                  <a:lnTo>
                    <a:pt x="61" y="0"/>
                  </a:lnTo>
                  <a:lnTo>
                    <a:pt x="61" y="0"/>
                  </a:lnTo>
                  <a:lnTo>
                    <a:pt x="61" y="0"/>
                  </a:lnTo>
                  <a:lnTo>
                    <a:pt x="60"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3" y="0"/>
                  </a:lnTo>
                  <a:lnTo>
                    <a:pt x="53" y="0"/>
                  </a:lnTo>
                  <a:lnTo>
                    <a:pt x="53" y="0"/>
                  </a:lnTo>
                  <a:lnTo>
                    <a:pt x="52" y="0"/>
                  </a:lnTo>
                  <a:lnTo>
                    <a:pt x="52" y="0"/>
                  </a:lnTo>
                  <a:lnTo>
                    <a:pt x="52" y="0"/>
                  </a:lnTo>
                  <a:lnTo>
                    <a:pt x="52" y="0"/>
                  </a:lnTo>
                  <a:lnTo>
                    <a:pt x="50" y="0"/>
                  </a:lnTo>
                  <a:lnTo>
                    <a:pt x="50" y="0"/>
                  </a:lnTo>
                  <a:lnTo>
                    <a:pt x="50" y="0"/>
                  </a:lnTo>
                  <a:lnTo>
                    <a:pt x="48" y="0"/>
                  </a:lnTo>
                  <a:lnTo>
                    <a:pt x="48" y="0"/>
                  </a:lnTo>
                  <a:lnTo>
                    <a:pt x="48" y="0"/>
                  </a:lnTo>
                  <a:lnTo>
                    <a:pt x="48"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0" y="0"/>
                  </a:lnTo>
                  <a:lnTo>
                    <a:pt x="40" y="0"/>
                  </a:lnTo>
                  <a:lnTo>
                    <a:pt x="40" y="0"/>
                  </a:lnTo>
                  <a:lnTo>
                    <a:pt x="40" y="0"/>
                  </a:lnTo>
                  <a:lnTo>
                    <a:pt x="39" y="0"/>
                  </a:lnTo>
                  <a:lnTo>
                    <a:pt x="39" y="0"/>
                  </a:lnTo>
                  <a:lnTo>
                    <a:pt x="39" y="0"/>
                  </a:lnTo>
                  <a:lnTo>
                    <a:pt x="37" y="0"/>
                  </a:lnTo>
                  <a:lnTo>
                    <a:pt x="37" y="0"/>
                  </a:lnTo>
                  <a:lnTo>
                    <a:pt x="37" y="0"/>
                  </a:lnTo>
                  <a:lnTo>
                    <a:pt x="37" y="0"/>
                  </a:lnTo>
                  <a:lnTo>
                    <a:pt x="35" y="0"/>
                  </a:lnTo>
                  <a:lnTo>
                    <a:pt x="35" y="0"/>
                  </a:lnTo>
                  <a:lnTo>
                    <a:pt x="35" y="0"/>
                  </a:lnTo>
                  <a:lnTo>
                    <a:pt x="34" y="0"/>
                  </a:lnTo>
                  <a:lnTo>
                    <a:pt x="34" y="0"/>
                  </a:lnTo>
                  <a:lnTo>
                    <a:pt x="34" y="0"/>
                  </a:lnTo>
                  <a:lnTo>
                    <a:pt x="32" y="0"/>
                  </a:lnTo>
                  <a:lnTo>
                    <a:pt x="32" y="0"/>
                  </a:lnTo>
                  <a:lnTo>
                    <a:pt x="32" y="0"/>
                  </a:lnTo>
                  <a:lnTo>
                    <a:pt x="32" y="0"/>
                  </a:lnTo>
                  <a:lnTo>
                    <a:pt x="31" y="0"/>
                  </a:lnTo>
                  <a:lnTo>
                    <a:pt x="31" y="0"/>
                  </a:lnTo>
                  <a:lnTo>
                    <a:pt x="31" y="0"/>
                  </a:lnTo>
                  <a:lnTo>
                    <a:pt x="29" y="0"/>
                  </a:lnTo>
                  <a:lnTo>
                    <a:pt x="29" y="0"/>
                  </a:lnTo>
                  <a:lnTo>
                    <a:pt x="29" y="0"/>
                  </a:lnTo>
                  <a:lnTo>
                    <a:pt x="29" y="0"/>
                  </a:lnTo>
                  <a:lnTo>
                    <a:pt x="27" y="0"/>
                  </a:lnTo>
                  <a:lnTo>
                    <a:pt x="27" y="0"/>
                  </a:lnTo>
                  <a:lnTo>
                    <a:pt x="27" y="0"/>
                  </a:lnTo>
                  <a:lnTo>
                    <a:pt x="26" y="0"/>
                  </a:lnTo>
                  <a:lnTo>
                    <a:pt x="26" y="0"/>
                  </a:lnTo>
                  <a:lnTo>
                    <a:pt x="26" y="0"/>
                  </a:lnTo>
                  <a:lnTo>
                    <a:pt x="26" y="0"/>
                  </a:lnTo>
                  <a:lnTo>
                    <a:pt x="24" y="0"/>
                  </a:lnTo>
                  <a:lnTo>
                    <a:pt x="24" y="0"/>
                  </a:lnTo>
                  <a:lnTo>
                    <a:pt x="24" y="0"/>
                  </a:lnTo>
                  <a:lnTo>
                    <a:pt x="22" y="0"/>
                  </a:lnTo>
                  <a:lnTo>
                    <a:pt x="22" y="0"/>
                  </a:lnTo>
                  <a:lnTo>
                    <a:pt x="22" y="0"/>
                  </a:lnTo>
                  <a:lnTo>
                    <a:pt x="21" y="0"/>
                  </a:lnTo>
                  <a:lnTo>
                    <a:pt x="21" y="0"/>
                  </a:lnTo>
                  <a:lnTo>
                    <a:pt x="21" y="0"/>
                  </a:lnTo>
                  <a:lnTo>
                    <a:pt x="21" y="0"/>
                  </a:lnTo>
                  <a:lnTo>
                    <a:pt x="19" y="0"/>
                  </a:lnTo>
                  <a:lnTo>
                    <a:pt x="19" y="0"/>
                  </a:lnTo>
                  <a:lnTo>
                    <a:pt x="19" y="0"/>
                  </a:lnTo>
                  <a:lnTo>
                    <a:pt x="17" y="0"/>
                  </a:lnTo>
                  <a:lnTo>
                    <a:pt x="17" y="0"/>
                  </a:lnTo>
                  <a:lnTo>
                    <a:pt x="17" y="0"/>
                  </a:lnTo>
                  <a:lnTo>
                    <a:pt x="17" y="0"/>
                  </a:lnTo>
                  <a:lnTo>
                    <a:pt x="16" y="0"/>
                  </a:lnTo>
                  <a:lnTo>
                    <a:pt x="16" y="0"/>
                  </a:lnTo>
                  <a:lnTo>
                    <a:pt x="16" y="0"/>
                  </a:lnTo>
                  <a:lnTo>
                    <a:pt x="14" y="0"/>
                  </a:lnTo>
                  <a:lnTo>
                    <a:pt x="14" y="0"/>
                  </a:lnTo>
                  <a:lnTo>
                    <a:pt x="14" y="0"/>
                  </a:lnTo>
                  <a:lnTo>
                    <a:pt x="14" y="0"/>
                  </a:lnTo>
                  <a:lnTo>
                    <a:pt x="13" y="0"/>
                  </a:lnTo>
                  <a:lnTo>
                    <a:pt x="13" y="0"/>
                  </a:lnTo>
                  <a:lnTo>
                    <a:pt x="13" y="0"/>
                  </a:lnTo>
                  <a:lnTo>
                    <a:pt x="11" y="0"/>
                  </a:lnTo>
                  <a:lnTo>
                    <a:pt x="11" y="0"/>
                  </a:lnTo>
                  <a:lnTo>
                    <a:pt x="11" y="0"/>
                  </a:lnTo>
                  <a:lnTo>
                    <a:pt x="9" y="0"/>
                  </a:lnTo>
                  <a:lnTo>
                    <a:pt x="9" y="0"/>
                  </a:lnTo>
                  <a:lnTo>
                    <a:pt x="9" y="0"/>
                  </a:lnTo>
                  <a:lnTo>
                    <a:pt x="9" y="0"/>
                  </a:lnTo>
                  <a:lnTo>
                    <a:pt x="8" y="0"/>
                  </a:lnTo>
                  <a:lnTo>
                    <a:pt x="8" y="0"/>
                  </a:lnTo>
                  <a:lnTo>
                    <a:pt x="8" y="0"/>
                  </a:lnTo>
                  <a:lnTo>
                    <a:pt x="6" y="0"/>
                  </a:lnTo>
                  <a:lnTo>
                    <a:pt x="6" y="0"/>
                  </a:lnTo>
                  <a:lnTo>
                    <a:pt x="6" y="0"/>
                  </a:lnTo>
                  <a:lnTo>
                    <a:pt x="6" y="0"/>
                  </a:lnTo>
                  <a:lnTo>
                    <a:pt x="4" y="0"/>
                  </a:lnTo>
                  <a:lnTo>
                    <a:pt x="4" y="0"/>
                  </a:lnTo>
                  <a:lnTo>
                    <a:pt x="4" y="0"/>
                  </a:lnTo>
                  <a:lnTo>
                    <a:pt x="3" y="0"/>
                  </a:lnTo>
                  <a:lnTo>
                    <a:pt x="3" y="0"/>
                  </a:lnTo>
                  <a:lnTo>
                    <a:pt x="3" y="0"/>
                  </a:lnTo>
                  <a:lnTo>
                    <a:pt x="1" y="0"/>
                  </a:lnTo>
                  <a:lnTo>
                    <a:pt x="1" y="0"/>
                  </a:lnTo>
                  <a:lnTo>
                    <a:pt x="1" y="0"/>
                  </a:lnTo>
                  <a:lnTo>
                    <a:pt x="1"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26" name=""/>
            <p:cNvSpPr/>
            <p:nvPr/>
          </p:nvSpPr>
          <p:spPr>
            <a:xfrm>
              <a:off x="4195800" y="6126120"/>
              <a:ext cx="189000" cy="12600"/>
            </a:xfrm>
            <a:custGeom>
              <a:avLst/>
              <a:gdLst/>
              <a:ahLst/>
              <a:rect l="l" t="t" r="r" b="b"/>
              <a:pathLst>
                <a:path w="237" h="18">
                  <a:moveTo>
                    <a:pt x="0" y="18"/>
                  </a:moveTo>
                  <a:lnTo>
                    <a:pt x="0" y="18"/>
                  </a:lnTo>
                  <a:lnTo>
                    <a:pt x="0" y="18"/>
                  </a:lnTo>
                  <a:lnTo>
                    <a:pt x="0" y="18"/>
                  </a:lnTo>
                  <a:lnTo>
                    <a:pt x="1" y="18"/>
                  </a:lnTo>
                  <a:lnTo>
                    <a:pt x="1" y="18"/>
                  </a:lnTo>
                  <a:lnTo>
                    <a:pt x="1" y="18"/>
                  </a:lnTo>
                  <a:lnTo>
                    <a:pt x="1" y="18"/>
                  </a:lnTo>
                  <a:lnTo>
                    <a:pt x="3" y="18"/>
                  </a:lnTo>
                  <a:lnTo>
                    <a:pt x="3" y="18"/>
                  </a:lnTo>
                  <a:lnTo>
                    <a:pt x="3" y="18"/>
                  </a:lnTo>
                  <a:lnTo>
                    <a:pt x="4" y="18"/>
                  </a:lnTo>
                  <a:lnTo>
                    <a:pt x="4" y="18"/>
                  </a:lnTo>
                  <a:lnTo>
                    <a:pt x="4" y="18"/>
                  </a:lnTo>
                  <a:lnTo>
                    <a:pt x="6" y="18"/>
                  </a:lnTo>
                  <a:lnTo>
                    <a:pt x="6" y="18"/>
                  </a:lnTo>
                  <a:lnTo>
                    <a:pt x="6" y="18"/>
                  </a:lnTo>
                  <a:lnTo>
                    <a:pt x="6" y="18"/>
                  </a:lnTo>
                  <a:lnTo>
                    <a:pt x="8" y="18"/>
                  </a:lnTo>
                  <a:lnTo>
                    <a:pt x="8" y="18"/>
                  </a:lnTo>
                  <a:lnTo>
                    <a:pt x="8" y="18"/>
                  </a:lnTo>
                  <a:lnTo>
                    <a:pt x="9" y="18"/>
                  </a:lnTo>
                  <a:lnTo>
                    <a:pt x="9" y="18"/>
                  </a:lnTo>
                  <a:lnTo>
                    <a:pt x="9" y="18"/>
                  </a:lnTo>
                  <a:lnTo>
                    <a:pt x="9" y="18"/>
                  </a:lnTo>
                  <a:lnTo>
                    <a:pt x="11" y="18"/>
                  </a:lnTo>
                  <a:lnTo>
                    <a:pt x="11" y="18"/>
                  </a:lnTo>
                  <a:lnTo>
                    <a:pt x="11" y="18"/>
                  </a:lnTo>
                  <a:lnTo>
                    <a:pt x="13" y="18"/>
                  </a:lnTo>
                  <a:lnTo>
                    <a:pt x="13" y="18"/>
                  </a:lnTo>
                  <a:lnTo>
                    <a:pt x="13" y="18"/>
                  </a:lnTo>
                  <a:lnTo>
                    <a:pt x="14" y="18"/>
                  </a:lnTo>
                  <a:lnTo>
                    <a:pt x="14" y="18"/>
                  </a:lnTo>
                  <a:lnTo>
                    <a:pt x="14" y="18"/>
                  </a:lnTo>
                  <a:lnTo>
                    <a:pt x="14" y="16"/>
                  </a:lnTo>
                  <a:lnTo>
                    <a:pt x="16" y="16"/>
                  </a:lnTo>
                  <a:lnTo>
                    <a:pt x="16" y="16"/>
                  </a:lnTo>
                  <a:lnTo>
                    <a:pt x="16" y="16"/>
                  </a:lnTo>
                  <a:lnTo>
                    <a:pt x="17" y="16"/>
                  </a:lnTo>
                  <a:lnTo>
                    <a:pt x="17" y="16"/>
                  </a:lnTo>
                  <a:lnTo>
                    <a:pt x="17" y="16"/>
                  </a:lnTo>
                  <a:lnTo>
                    <a:pt x="17" y="16"/>
                  </a:lnTo>
                  <a:lnTo>
                    <a:pt x="19" y="16"/>
                  </a:lnTo>
                  <a:lnTo>
                    <a:pt x="19" y="16"/>
                  </a:lnTo>
                  <a:lnTo>
                    <a:pt x="19" y="16"/>
                  </a:lnTo>
                  <a:lnTo>
                    <a:pt x="21" y="16"/>
                  </a:lnTo>
                  <a:lnTo>
                    <a:pt x="21" y="16"/>
                  </a:lnTo>
                  <a:lnTo>
                    <a:pt x="21" y="16"/>
                  </a:lnTo>
                  <a:lnTo>
                    <a:pt x="21" y="16"/>
                  </a:lnTo>
                  <a:lnTo>
                    <a:pt x="22" y="16"/>
                  </a:lnTo>
                  <a:lnTo>
                    <a:pt x="22" y="16"/>
                  </a:lnTo>
                  <a:lnTo>
                    <a:pt x="22" y="16"/>
                  </a:lnTo>
                  <a:lnTo>
                    <a:pt x="24" y="16"/>
                  </a:lnTo>
                  <a:lnTo>
                    <a:pt x="24" y="16"/>
                  </a:lnTo>
                  <a:lnTo>
                    <a:pt x="24" y="16"/>
                  </a:lnTo>
                  <a:lnTo>
                    <a:pt x="26" y="16"/>
                  </a:lnTo>
                  <a:lnTo>
                    <a:pt x="26" y="16"/>
                  </a:lnTo>
                  <a:lnTo>
                    <a:pt x="26" y="16"/>
                  </a:lnTo>
                  <a:lnTo>
                    <a:pt x="26" y="16"/>
                  </a:lnTo>
                  <a:lnTo>
                    <a:pt x="27" y="16"/>
                  </a:lnTo>
                  <a:lnTo>
                    <a:pt x="27" y="16"/>
                  </a:lnTo>
                  <a:lnTo>
                    <a:pt x="27" y="16"/>
                  </a:lnTo>
                  <a:lnTo>
                    <a:pt x="29" y="16"/>
                  </a:lnTo>
                  <a:lnTo>
                    <a:pt x="29" y="16"/>
                  </a:lnTo>
                  <a:lnTo>
                    <a:pt x="29" y="16"/>
                  </a:lnTo>
                  <a:lnTo>
                    <a:pt x="29" y="16"/>
                  </a:lnTo>
                  <a:lnTo>
                    <a:pt x="31" y="16"/>
                  </a:lnTo>
                  <a:lnTo>
                    <a:pt x="31" y="16"/>
                  </a:lnTo>
                  <a:lnTo>
                    <a:pt x="31" y="16"/>
                  </a:lnTo>
                  <a:lnTo>
                    <a:pt x="32" y="16"/>
                  </a:lnTo>
                  <a:lnTo>
                    <a:pt x="32" y="16"/>
                  </a:lnTo>
                  <a:lnTo>
                    <a:pt x="32" y="14"/>
                  </a:lnTo>
                  <a:lnTo>
                    <a:pt x="32" y="14"/>
                  </a:lnTo>
                  <a:lnTo>
                    <a:pt x="34" y="14"/>
                  </a:lnTo>
                  <a:lnTo>
                    <a:pt x="34" y="14"/>
                  </a:lnTo>
                  <a:lnTo>
                    <a:pt x="34" y="14"/>
                  </a:lnTo>
                  <a:lnTo>
                    <a:pt x="35" y="14"/>
                  </a:lnTo>
                  <a:lnTo>
                    <a:pt x="35" y="14"/>
                  </a:lnTo>
                  <a:lnTo>
                    <a:pt x="35" y="14"/>
                  </a:lnTo>
                  <a:lnTo>
                    <a:pt x="37" y="14"/>
                  </a:lnTo>
                  <a:lnTo>
                    <a:pt x="37" y="14"/>
                  </a:lnTo>
                  <a:lnTo>
                    <a:pt x="37" y="14"/>
                  </a:lnTo>
                  <a:lnTo>
                    <a:pt x="37" y="14"/>
                  </a:lnTo>
                  <a:lnTo>
                    <a:pt x="39" y="14"/>
                  </a:lnTo>
                  <a:lnTo>
                    <a:pt x="39" y="14"/>
                  </a:lnTo>
                  <a:lnTo>
                    <a:pt x="39" y="14"/>
                  </a:lnTo>
                  <a:lnTo>
                    <a:pt x="40" y="14"/>
                  </a:lnTo>
                  <a:lnTo>
                    <a:pt x="40" y="14"/>
                  </a:lnTo>
                  <a:lnTo>
                    <a:pt x="40" y="14"/>
                  </a:lnTo>
                  <a:lnTo>
                    <a:pt x="40" y="14"/>
                  </a:lnTo>
                  <a:lnTo>
                    <a:pt x="42" y="14"/>
                  </a:lnTo>
                  <a:lnTo>
                    <a:pt x="42" y="14"/>
                  </a:lnTo>
                  <a:lnTo>
                    <a:pt x="42" y="14"/>
                  </a:lnTo>
                  <a:lnTo>
                    <a:pt x="44" y="14"/>
                  </a:lnTo>
                  <a:lnTo>
                    <a:pt x="44" y="14"/>
                  </a:lnTo>
                  <a:lnTo>
                    <a:pt x="44" y="14"/>
                  </a:lnTo>
                  <a:lnTo>
                    <a:pt x="45" y="14"/>
                  </a:lnTo>
                  <a:lnTo>
                    <a:pt x="45" y="14"/>
                  </a:lnTo>
                  <a:lnTo>
                    <a:pt x="45" y="14"/>
                  </a:lnTo>
                  <a:lnTo>
                    <a:pt x="45" y="14"/>
                  </a:lnTo>
                  <a:lnTo>
                    <a:pt x="47" y="14"/>
                  </a:lnTo>
                  <a:lnTo>
                    <a:pt x="47" y="14"/>
                  </a:lnTo>
                  <a:lnTo>
                    <a:pt x="47" y="14"/>
                  </a:lnTo>
                  <a:lnTo>
                    <a:pt x="48" y="14"/>
                  </a:lnTo>
                  <a:lnTo>
                    <a:pt x="48" y="14"/>
                  </a:lnTo>
                  <a:lnTo>
                    <a:pt x="48" y="14"/>
                  </a:lnTo>
                  <a:lnTo>
                    <a:pt x="48" y="14"/>
                  </a:lnTo>
                  <a:lnTo>
                    <a:pt x="50" y="14"/>
                  </a:lnTo>
                  <a:lnTo>
                    <a:pt x="50" y="14"/>
                  </a:lnTo>
                  <a:lnTo>
                    <a:pt x="50" y="14"/>
                  </a:lnTo>
                  <a:lnTo>
                    <a:pt x="52" y="14"/>
                  </a:lnTo>
                  <a:lnTo>
                    <a:pt x="52" y="14"/>
                  </a:lnTo>
                  <a:lnTo>
                    <a:pt x="52" y="14"/>
                  </a:lnTo>
                  <a:lnTo>
                    <a:pt x="52" y="14"/>
                  </a:lnTo>
                  <a:lnTo>
                    <a:pt x="53" y="14"/>
                  </a:lnTo>
                  <a:lnTo>
                    <a:pt x="53" y="14"/>
                  </a:lnTo>
                  <a:lnTo>
                    <a:pt x="53" y="14"/>
                  </a:lnTo>
                  <a:lnTo>
                    <a:pt x="55" y="14"/>
                  </a:lnTo>
                  <a:lnTo>
                    <a:pt x="55" y="14"/>
                  </a:lnTo>
                  <a:lnTo>
                    <a:pt x="55" y="14"/>
                  </a:lnTo>
                  <a:lnTo>
                    <a:pt x="57" y="14"/>
                  </a:lnTo>
                  <a:lnTo>
                    <a:pt x="57" y="14"/>
                  </a:lnTo>
                  <a:lnTo>
                    <a:pt x="57" y="14"/>
                  </a:lnTo>
                  <a:lnTo>
                    <a:pt x="57" y="14"/>
                  </a:lnTo>
                  <a:lnTo>
                    <a:pt x="58" y="14"/>
                  </a:lnTo>
                  <a:lnTo>
                    <a:pt x="58" y="14"/>
                  </a:lnTo>
                  <a:lnTo>
                    <a:pt x="58" y="14"/>
                  </a:lnTo>
                  <a:lnTo>
                    <a:pt x="60" y="14"/>
                  </a:lnTo>
                  <a:lnTo>
                    <a:pt x="60" y="14"/>
                  </a:lnTo>
                  <a:lnTo>
                    <a:pt x="60" y="14"/>
                  </a:lnTo>
                  <a:lnTo>
                    <a:pt x="60" y="14"/>
                  </a:lnTo>
                  <a:lnTo>
                    <a:pt x="61" y="14"/>
                  </a:lnTo>
                  <a:lnTo>
                    <a:pt x="61" y="14"/>
                  </a:lnTo>
                  <a:lnTo>
                    <a:pt x="61" y="14"/>
                  </a:lnTo>
                  <a:lnTo>
                    <a:pt x="63" y="13"/>
                  </a:lnTo>
                  <a:lnTo>
                    <a:pt x="63" y="13"/>
                  </a:lnTo>
                  <a:lnTo>
                    <a:pt x="63" y="13"/>
                  </a:lnTo>
                  <a:lnTo>
                    <a:pt x="63" y="13"/>
                  </a:lnTo>
                  <a:lnTo>
                    <a:pt x="65" y="13"/>
                  </a:lnTo>
                  <a:lnTo>
                    <a:pt x="65" y="13"/>
                  </a:lnTo>
                  <a:lnTo>
                    <a:pt x="65" y="13"/>
                  </a:lnTo>
                  <a:lnTo>
                    <a:pt x="66" y="13"/>
                  </a:lnTo>
                  <a:lnTo>
                    <a:pt x="66" y="13"/>
                  </a:lnTo>
                  <a:lnTo>
                    <a:pt x="66" y="13"/>
                  </a:lnTo>
                  <a:lnTo>
                    <a:pt x="68" y="13"/>
                  </a:lnTo>
                  <a:lnTo>
                    <a:pt x="68" y="13"/>
                  </a:lnTo>
                  <a:lnTo>
                    <a:pt x="68" y="13"/>
                  </a:lnTo>
                  <a:lnTo>
                    <a:pt x="68" y="13"/>
                  </a:lnTo>
                  <a:lnTo>
                    <a:pt x="70" y="13"/>
                  </a:lnTo>
                  <a:lnTo>
                    <a:pt x="70" y="13"/>
                  </a:lnTo>
                  <a:lnTo>
                    <a:pt x="70" y="13"/>
                  </a:lnTo>
                  <a:lnTo>
                    <a:pt x="71" y="13"/>
                  </a:lnTo>
                  <a:lnTo>
                    <a:pt x="71" y="13"/>
                  </a:lnTo>
                  <a:lnTo>
                    <a:pt x="71" y="13"/>
                  </a:lnTo>
                  <a:lnTo>
                    <a:pt x="71" y="13"/>
                  </a:lnTo>
                  <a:lnTo>
                    <a:pt x="73" y="13"/>
                  </a:lnTo>
                  <a:lnTo>
                    <a:pt x="73" y="13"/>
                  </a:lnTo>
                  <a:lnTo>
                    <a:pt x="73" y="13"/>
                  </a:lnTo>
                  <a:lnTo>
                    <a:pt x="74" y="13"/>
                  </a:lnTo>
                  <a:lnTo>
                    <a:pt x="74" y="13"/>
                  </a:lnTo>
                  <a:lnTo>
                    <a:pt x="74" y="13"/>
                  </a:lnTo>
                  <a:lnTo>
                    <a:pt x="74" y="13"/>
                  </a:lnTo>
                  <a:lnTo>
                    <a:pt x="76" y="13"/>
                  </a:lnTo>
                  <a:lnTo>
                    <a:pt x="76" y="13"/>
                  </a:lnTo>
                  <a:lnTo>
                    <a:pt x="76" y="13"/>
                  </a:lnTo>
                  <a:lnTo>
                    <a:pt x="78" y="13"/>
                  </a:lnTo>
                  <a:lnTo>
                    <a:pt x="78" y="13"/>
                  </a:lnTo>
                  <a:lnTo>
                    <a:pt x="78" y="13"/>
                  </a:lnTo>
                  <a:lnTo>
                    <a:pt x="79" y="13"/>
                  </a:lnTo>
                  <a:lnTo>
                    <a:pt x="79" y="13"/>
                  </a:lnTo>
                  <a:lnTo>
                    <a:pt x="79" y="13"/>
                  </a:lnTo>
                  <a:lnTo>
                    <a:pt x="79" y="13"/>
                  </a:lnTo>
                  <a:lnTo>
                    <a:pt x="81" y="13"/>
                  </a:lnTo>
                  <a:lnTo>
                    <a:pt x="81" y="13"/>
                  </a:lnTo>
                  <a:lnTo>
                    <a:pt x="81" y="13"/>
                  </a:lnTo>
                  <a:lnTo>
                    <a:pt x="83" y="13"/>
                  </a:lnTo>
                  <a:lnTo>
                    <a:pt x="83" y="13"/>
                  </a:lnTo>
                  <a:lnTo>
                    <a:pt x="83" y="13"/>
                  </a:lnTo>
                  <a:lnTo>
                    <a:pt x="83" y="13"/>
                  </a:lnTo>
                  <a:lnTo>
                    <a:pt x="84" y="13"/>
                  </a:lnTo>
                  <a:lnTo>
                    <a:pt x="84" y="13"/>
                  </a:lnTo>
                  <a:lnTo>
                    <a:pt x="84" y="13"/>
                  </a:lnTo>
                  <a:lnTo>
                    <a:pt x="86" y="13"/>
                  </a:lnTo>
                  <a:lnTo>
                    <a:pt x="86" y="13"/>
                  </a:lnTo>
                  <a:lnTo>
                    <a:pt x="86" y="13"/>
                  </a:lnTo>
                  <a:lnTo>
                    <a:pt x="87" y="13"/>
                  </a:lnTo>
                  <a:lnTo>
                    <a:pt x="87" y="13"/>
                  </a:lnTo>
                  <a:lnTo>
                    <a:pt x="87" y="13"/>
                  </a:lnTo>
                  <a:lnTo>
                    <a:pt x="87" y="13"/>
                  </a:lnTo>
                  <a:lnTo>
                    <a:pt x="89" y="13"/>
                  </a:lnTo>
                  <a:lnTo>
                    <a:pt x="89" y="13"/>
                  </a:lnTo>
                  <a:lnTo>
                    <a:pt x="89" y="13"/>
                  </a:lnTo>
                  <a:lnTo>
                    <a:pt x="91" y="13"/>
                  </a:lnTo>
                  <a:lnTo>
                    <a:pt x="91" y="13"/>
                  </a:lnTo>
                  <a:lnTo>
                    <a:pt x="91" y="11"/>
                  </a:lnTo>
                  <a:lnTo>
                    <a:pt x="91" y="11"/>
                  </a:lnTo>
                  <a:lnTo>
                    <a:pt x="92" y="11"/>
                  </a:lnTo>
                  <a:lnTo>
                    <a:pt x="92" y="11"/>
                  </a:lnTo>
                  <a:lnTo>
                    <a:pt x="92" y="11"/>
                  </a:lnTo>
                  <a:lnTo>
                    <a:pt x="94" y="11"/>
                  </a:lnTo>
                  <a:lnTo>
                    <a:pt x="94" y="11"/>
                  </a:lnTo>
                  <a:lnTo>
                    <a:pt x="94" y="11"/>
                  </a:lnTo>
                  <a:lnTo>
                    <a:pt x="94" y="11"/>
                  </a:lnTo>
                  <a:lnTo>
                    <a:pt x="96" y="11"/>
                  </a:lnTo>
                  <a:lnTo>
                    <a:pt x="96" y="11"/>
                  </a:lnTo>
                  <a:lnTo>
                    <a:pt x="96" y="11"/>
                  </a:lnTo>
                  <a:lnTo>
                    <a:pt x="97" y="11"/>
                  </a:lnTo>
                  <a:lnTo>
                    <a:pt x="97" y="11"/>
                  </a:lnTo>
                  <a:lnTo>
                    <a:pt x="97" y="11"/>
                  </a:lnTo>
                  <a:lnTo>
                    <a:pt x="99" y="11"/>
                  </a:lnTo>
                  <a:lnTo>
                    <a:pt x="99" y="11"/>
                  </a:lnTo>
                  <a:lnTo>
                    <a:pt x="99" y="11"/>
                  </a:lnTo>
                  <a:lnTo>
                    <a:pt x="99" y="11"/>
                  </a:lnTo>
                  <a:lnTo>
                    <a:pt x="100" y="11"/>
                  </a:lnTo>
                  <a:lnTo>
                    <a:pt x="100" y="11"/>
                  </a:lnTo>
                  <a:lnTo>
                    <a:pt x="100" y="11"/>
                  </a:lnTo>
                  <a:lnTo>
                    <a:pt x="102" y="11"/>
                  </a:lnTo>
                  <a:lnTo>
                    <a:pt x="102" y="11"/>
                  </a:lnTo>
                  <a:lnTo>
                    <a:pt x="102" y="11"/>
                  </a:lnTo>
                  <a:lnTo>
                    <a:pt x="102" y="11"/>
                  </a:lnTo>
                  <a:lnTo>
                    <a:pt x="104" y="11"/>
                  </a:lnTo>
                  <a:lnTo>
                    <a:pt x="104" y="11"/>
                  </a:lnTo>
                  <a:lnTo>
                    <a:pt x="104" y="11"/>
                  </a:lnTo>
                  <a:lnTo>
                    <a:pt x="105" y="11"/>
                  </a:lnTo>
                  <a:lnTo>
                    <a:pt x="105" y="11"/>
                  </a:lnTo>
                  <a:lnTo>
                    <a:pt x="105" y="11"/>
                  </a:lnTo>
                  <a:lnTo>
                    <a:pt x="105" y="11"/>
                  </a:lnTo>
                  <a:lnTo>
                    <a:pt x="107" y="11"/>
                  </a:lnTo>
                  <a:lnTo>
                    <a:pt x="107" y="11"/>
                  </a:lnTo>
                  <a:lnTo>
                    <a:pt x="107" y="11"/>
                  </a:lnTo>
                  <a:lnTo>
                    <a:pt x="109" y="11"/>
                  </a:lnTo>
                  <a:lnTo>
                    <a:pt x="109" y="11"/>
                  </a:lnTo>
                  <a:lnTo>
                    <a:pt x="109" y="11"/>
                  </a:lnTo>
                  <a:lnTo>
                    <a:pt x="110" y="11"/>
                  </a:lnTo>
                  <a:lnTo>
                    <a:pt x="110" y="11"/>
                  </a:lnTo>
                  <a:lnTo>
                    <a:pt x="110" y="11"/>
                  </a:lnTo>
                  <a:lnTo>
                    <a:pt x="110" y="11"/>
                  </a:lnTo>
                  <a:lnTo>
                    <a:pt x="112" y="11"/>
                  </a:lnTo>
                  <a:lnTo>
                    <a:pt x="112" y="11"/>
                  </a:lnTo>
                  <a:lnTo>
                    <a:pt x="112" y="11"/>
                  </a:lnTo>
                  <a:lnTo>
                    <a:pt x="114" y="11"/>
                  </a:lnTo>
                  <a:lnTo>
                    <a:pt x="114" y="11"/>
                  </a:lnTo>
                  <a:lnTo>
                    <a:pt x="114" y="11"/>
                  </a:lnTo>
                  <a:lnTo>
                    <a:pt x="114" y="11"/>
                  </a:lnTo>
                  <a:lnTo>
                    <a:pt x="115" y="11"/>
                  </a:lnTo>
                  <a:lnTo>
                    <a:pt x="115" y="11"/>
                  </a:lnTo>
                  <a:lnTo>
                    <a:pt x="115" y="9"/>
                  </a:lnTo>
                  <a:lnTo>
                    <a:pt x="117" y="9"/>
                  </a:lnTo>
                  <a:lnTo>
                    <a:pt x="117" y="9"/>
                  </a:lnTo>
                  <a:lnTo>
                    <a:pt x="117" y="9"/>
                  </a:lnTo>
                  <a:lnTo>
                    <a:pt x="118" y="9"/>
                  </a:lnTo>
                  <a:lnTo>
                    <a:pt x="118" y="9"/>
                  </a:lnTo>
                  <a:lnTo>
                    <a:pt x="118" y="9"/>
                  </a:lnTo>
                  <a:lnTo>
                    <a:pt x="118" y="9"/>
                  </a:lnTo>
                  <a:lnTo>
                    <a:pt x="120" y="9"/>
                  </a:lnTo>
                  <a:lnTo>
                    <a:pt x="120" y="9"/>
                  </a:lnTo>
                  <a:lnTo>
                    <a:pt x="120" y="9"/>
                  </a:lnTo>
                  <a:lnTo>
                    <a:pt x="122"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30" y="9"/>
                  </a:lnTo>
                  <a:lnTo>
                    <a:pt x="130" y="9"/>
                  </a:lnTo>
                  <a:lnTo>
                    <a:pt x="130" y="9"/>
                  </a:lnTo>
                  <a:lnTo>
                    <a:pt x="130" y="9"/>
                  </a:lnTo>
                  <a:lnTo>
                    <a:pt x="131" y="9"/>
                  </a:lnTo>
                  <a:lnTo>
                    <a:pt x="131" y="9"/>
                  </a:lnTo>
                  <a:lnTo>
                    <a:pt x="131" y="9"/>
                  </a:lnTo>
                  <a:lnTo>
                    <a:pt x="133" y="9"/>
                  </a:lnTo>
                  <a:lnTo>
                    <a:pt x="133" y="9"/>
                  </a:lnTo>
                  <a:lnTo>
                    <a:pt x="133" y="9"/>
                  </a:lnTo>
                  <a:lnTo>
                    <a:pt x="133" y="9"/>
                  </a:lnTo>
                  <a:lnTo>
                    <a:pt x="135" y="9"/>
                  </a:lnTo>
                  <a:lnTo>
                    <a:pt x="135" y="9"/>
                  </a:lnTo>
                  <a:lnTo>
                    <a:pt x="135" y="9"/>
                  </a:lnTo>
                  <a:lnTo>
                    <a:pt x="136" y="9"/>
                  </a:lnTo>
                  <a:lnTo>
                    <a:pt x="136" y="9"/>
                  </a:lnTo>
                  <a:lnTo>
                    <a:pt x="136" y="9"/>
                  </a:lnTo>
                  <a:lnTo>
                    <a:pt x="136" y="9"/>
                  </a:lnTo>
                  <a:lnTo>
                    <a:pt x="138" y="9"/>
                  </a:lnTo>
                  <a:lnTo>
                    <a:pt x="138" y="9"/>
                  </a:lnTo>
                  <a:lnTo>
                    <a:pt x="138" y="9"/>
                  </a:lnTo>
                  <a:lnTo>
                    <a:pt x="140" y="9"/>
                  </a:lnTo>
                  <a:lnTo>
                    <a:pt x="140" y="9"/>
                  </a:lnTo>
                  <a:lnTo>
                    <a:pt x="140" y="9"/>
                  </a:lnTo>
                  <a:lnTo>
                    <a:pt x="141" y="9"/>
                  </a:lnTo>
                  <a:lnTo>
                    <a:pt x="141" y="7"/>
                  </a:lnTo>
                  <a:lnTo>
                    <a:pt x="141" y="7"/>
                  </a:lnTo>
                  <a:lnTo>
                    <a:pt x="141" y="7"/>
                  </a:lnTo>
                  <a:lnTo>
                    <a:pt x="143" y="7"/>
                  </a:lnTo>
                  <a:lnTo>
                    <a:pt x="143" y="7"/>
                  </a:lnTo>
                  <a:lnTo>
                    <a:pt x="143" y="7"/>
                  </a:lnTo>
                  <a:lnTo>
                    <a:pt x="144" y="7"/>
                  </a:lnTo>
                  <a:lnTo>
                    <a:pt x="144" y="7"/>
                  </a:lnTo>
                  <a:lnTo>
                    <a:pt x="144" y="7"/>
                  </a:lnTo>
                  <a:lnTo>
                    <a:pt x="144" y="7"/>
                  </a:lnTo>
                  <a:lnTo>
                    <a:pt x="146" y="7"/>
                  </a:lnTo>
                  <a:lnTo>
                    <a:pt x="146" y="7"/>
                  </a:lnTo>
                  <a:lnTo>
                    <a:pt x="146" y="7"/>
                  </a:lnTo>
                  <a:lnTo>
                    <a:pt x="148" y="7"/>
                  </a:lnTo>
                  <a:lnTo>
                    <a:pt x="148" y="7"/>
                  </a:lnTo>
                  <a:lnTo>
                    <a:pt x="148" y="7"/>
                  </a:lnTo>
                  <a:lnTo>
                    <a:pt x="149" y="7"/>
                  </a:lnTo>
                  <a:lnTo>
                    <a:pt x="149" y="7"/>
                  </a:lnTo>
                  <a:lnTo>
                    <a:pt x="149" y="7"/>
                  </a:lnTo>
                  <a:lnTo>
                    <a:pt x="149" y="7"/>
                  </a:lnTo>
                  <a:lnTo>
                    <a:pt x="151" y="7"/>
                  </a:lnTo>
                  <a:lnTo>
                    <a:pt x="151" y="7"/>
                  </a:lnTo>
                  <a:lnTo>
                    <a:pt x="151" y="7"/>
                  </a:lnTo>
                  <a:lnTo>
                    <a:pt x="153" y="7"/>
                  </a:lnTo>
                  <a:lnTo>
                    <a:pt x="153" y="7"/>
                  </a:lnTo>
                  <a:lnTo>
                    <a:pt x="153" y="7"/>
                  </a:lnTo>
                  <a:lnTo>
                    <a:pt x="153" y="7"/>
                  </a:lnTo>
                  <a:lnTo>
                    <a:pt x="154" y="7"/>
                  </a:lnTo>
                  <a:lnTo>
                    <a:pt x="154" y="7"/>
                  </a:lnTo>
                  <a:lnTo>
                    <a:pt x="154" y="7"/>
                  </a:lnTo>
                  <a:lnTo>
                    <a:pt x="156" y="7"/>
                  </a:lnTo>
                  <a:lnTo>
                    <a:pt x="156" y="7"/>
                  </a:lnTo>
                  <a:lnTo>
                    <a:pt x="156" y="7"/>
                  </a:lnTo>
                  <a:lnTo>
                    <a:pt x="156" y="7"/>
                  </a:lnTo>
                  <a:lnTo>
                    <a:pt x="157" y="7"/>
                  </a:lnTo>
                  <a:lnTo>
                    <a:pt x="157" y="7"/>
                  </a:lnTo>
                  <a:lnTo>
                    <a:pt x="157"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6"/>
                  </a:lnTo>
                  <a:lnTo>
                    <a:pt x="164" y="6"/>
                  </a:lnTo>
                  <a:lnTo>
                    <a:pt x="164" y="6"/>
                  </a:lnTo>
                  <a:lnTo>
                    <a:pt x="166" y="6"/>
                  </a:lnTo>
                  <a:lnTo>
                    <a:pt x="166" y="6"/>
                  </a:lnTo>
                  <a:lnTo>
                    <a:pt x="166" y="6"/>
                  </a:lnTo>
                  <a:lnTo>
                    <a:pt x="167" y="6"/>
                  </a:lnTo>
                  <a:lnTo>
                    <a:pt x="167" y="6"/>
                  </a:lnTo>
                  <a:lnTo>
                    <a:pt x="167" y="6"/>
                  </a:lnTo>
                  <a:lnTo>
                    <a:pt x="167" y="6"/>
                  </a:lnTo>
                  <a:lnTo>
                    <a:pt x="169" y="6"/>
                  </a:lnTo>
                  <a:lnTo>
                    <a:pt x="169" y="6"/>
                  </a:lnTo>
                  <a:lnTo>
                    <a:pt x="169" y="6"/>
                  </a:lnTo>
                  <a:lnTo>
                    <a:pt x="170" y="6"/>
                  </a:lnTo>
                  <a:lnTo>
                    <a:pt x="170" y="6"/>
                  </a:lnTo>
                  <a:lnTo>
                    <a:pt x="170" y="6"/>
                  </a:lnTo>
                  <a:lnTo>
                    <a:pt x="172" y="6"/>
                  </a:lnTo>
                  <a:lnTo>
                    <a:pt x="172" y="6"/>
                  </a:lnTo>
                  <a:lnTo>
                    <a:pt x="172" y="6"/>
                  </a:lnTo>
                  <a:lnTo>
                    <a:pt x="172" y="6"/>
                  </a:lnTo>
                  <a:lnTo>
                    <a:pt x="174" y="6"/>
                  </a:lnTo>
                  <a:lnTo>
                    <a:pt x="174" y="6"/>
                  </a:lnTo>
                  <a:lnTo>
                    <a:pt x="174" y="6"/>
                  </a:lnTo>
                  <a:lnTo>
                    <a:pt x="175" y="6"/>
                  </a:lnTo>
                  <a:lnTo>
                    <a:pt x="175" y="6"/>
                  </a:lnTo>
                  <a:lnTo>
                    <a:pt x="175" y="6"/>
                  </a:lnTo>
                  <a:lnTo>
                    <a:pt x="175" y="6"/>
                  </a:lnTo>
                  <a:lnTo>
                    <a:pt x="177" y="6"/>
                  </a:lnTo>
                  <a:lnTo>
                    <a:pt x="177" y="6"/>
                  </a:lnTo>
                  <a:lnTo>
                    <a:pt x="177" y="6"/>
                  </a:lnTo>
                  <a:lnTo>
                    <a:pt x="179" y="6"/>
                  </a:lnTo>
                  <a:lnTo>
                    <a:pt x="179" y="6"/>
                  </a:lnTo>
                  <a:lnTo>
                    <a:pt x="179" y="6"/>
                  </a:lnTo>
                  <a:lnTo>
                    <a:pt x="180" y="6"/>
                  </a:lnTo>
                  <a:lnTo>
                    <a:pt x="180" y="6"/>
                  </a:lnTo>
                  <a:lnTo>
                    <a:pt x="180" y="6"/>
                  </a:lnTo>
                  <a:lnTo>
                    <a:pt x="180" y="6"/>
                  </a:lnTo>
                  <a:lnTo>
                    <a:pt x="182" y="6"/>
                  </a:lnTo>
                  <a:lnTo>
                    <a:pt x="182" y="6"/>
                  </a:lnTo>
                  <a:lnTo>
                    <a:pt x="182" y="6"/>
                  </a:lnTo>
                  <a:lnTo>
                    <a:pt x="183" y="6"/>
                  </a:lnTo>
                  <a:lnTo>
                    <a:pt x="183" y="6"/>
                  </a:lnTo>
                  <a:lnTo>
                    <a:pt x="183" y="6"/>
                  </a:lnTo>
                  <a:lnTo>
                    <a:pt x="183" y="6"/>
                  </a:lnTo>
                  <a:lnTo>
                    <a:pt x="185" y="6"/>
                  </a:lnTo>
                  <a:lnTo>
                    <a:pt x="185" y="6"/>
                  </a:lnTo>
                  <a:lnTo>
                    <a:pt x="185" y="6"/>
                  </a:lnTo>
                  <a:lnTo>
                    <a:pt x="187" y="6"/>
                  </a:lnTo>
                  <a:lnTo>
                    <a:pt x="187" y="6"/>
                  </a:lnTo>
                  <a:lnTo>
                    <a:pt x="187" y="6"/>
                  </a:lnTo>
                  <a:lnTo>
                    <a:pt x="187" y="6"/>
                  </a:lnTo>
                  <a:lnTo>
                    <a:pt x="188" y="6"/>
                  </a:lnTo>
                  <a:lnTo>
                    <a:pt x="188" y="6"/>
                  </a:lnTo>
                  <a:lnTo>
                    <a:pt x="188" y="6"/>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198" y="4"/>
                  </a:lnTo>
                  <a:lnTo>
                    <a:pt x="200" y="4"/>
                  </a:lnTo>
                  <a:lnTo>
                    <a:pt x="200" y="4"/>
                  </a:lnTo>
                  <a:lnTo>
                    <a:pt x="200" y="4"/>
                  </a:lnTo>
                  <a:lnTo>
                    <a:pt x="201" y="4"/>
                  </a:lnTo>
                  <a:lnTo>
                    <a:pt x="201" y="4"/>
                  </a:lnTo>
                  <a:lnTo>
                    <a:pt x="201" y="4"/>
                  </a:lnTo>
                  <a:lnTo>
                    <a:pt x="203" y="4"/>
                  </a:lnTo>
                  <a:lnTo>
                    <a:pt x="203" y="4"/>
                  </a:lnTo>
                  <a:lnTo>
                    <a:pt x="203" y="4"/>
                  </a:lnTo>
                  <a:lnTo>
                    <a:pt x="203" y="4"/>
                  </a:lnTo>
                  <a:lnTo>
                    <a:pt x="205" y="4"/>
                  </a:lnTo>
                  <a:lnTo>
                    <a:pt x="205" y="4"/>
                  </a:lnTo>
                  <a:lnTo>
                    <a:pt x="205" y="4"/>
                  </a:lnTo>
                  <a:lnTo>
                    <a:pt x="206" y="4"/>
                  </a:lnTo>
                  <a:lnTo>
                    <a:pt x="206" y="4"/>
                  </a:lnTo>
                  <a:lnTo>
                    <a:pt x="206" y="4"/>
                  </a:lnTo>
                  <a:lnTo>
                    <a:pt x="206" y="4"/>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4" y="2"/>
                  </a:lnTo>
                  <a:lnTo>
                    <a:pt x="214" y="2"/>
                  </a:lnTo>
                  <a:lnTo>
                    <a:pt x="214" y="2"/>
                  </a:lnTo>
                  <a:lnTo>
                    <a:pt x="214"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2"/>
                  </a:lnTo>
                  <a:lnTo>
                    <a:pt x="221" y="2"/>
                  </a:lnTo>
                  <a:lnTo>
                    <a:pt x="223" y="2"/>
                  </a:lnTo>
                  <a:lnTo>
                    <a:pt x="223" y="2"/>
                  </a:lnTo>
                  <a:lnTo>
                    <a:pt x="223" y="2"/>
                  </a:lnTo>
                  <a:lnTo>
                    <a:pt x="223" y="2"/>
                  </a:lnTo>
                  <a:lnTo>
                    <a:pt x="224" y="2"/>
                  </a:lnTo>
                  <a:lnTo>
                    <a:pt x="224" y="2"/>
                  </a:lnTo>
                  <a:lnTo>
                    <a:pt x="224" y="2"/>
                  </a:lnTo>
                  <a:lnTo>
                    <a:pt x="226" y="2"/>
                  </a:lnTo>
                  <a:lnTo>
                    <a:pt x="226" y="2"/>
                  </a:lnTo>
                  <a:lnTo>
                    <a:pt x="226" y="2"/>
                  </a:lnTo>
                  <a:lnTo>
                    <a:pt x="226" y="2"/>
                  </a:lnTo>
                  <a:lnTo>
                    <a:pt x="227" y="2"/>
                  </a:lnTo>
                  <a:lnTo>
                    <a:pt x="227" y="0"/>
                  </a:lnTo>
                  <a:lnTo>
                    <a:pt x="227" y="0"/>
                  </a:lnTo>
                  <a:lnTo>
                    <a:pt x="229" y="0"/>
                  </a:lnTo>
                  <a:lnTo>
                    <a:pt x="229" y="0"/>
                  </a:lnTo>
                  <a:lnTo>
                    <a:pt x="229" y="0"/>
                  </a:lnTo>
                  <a:lnTo>
                    <a:pt x="229"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0"/>
                  </a:ln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29" y="0"/>
                  </a:lnTo>
                  <a:lnTo>
                    <a:pt x="229" y="0"/>
                  </a:lnTo>
                  <a:lnTo>
                    <a:pt x="229" y="0"/>
                  </a:lnTo>
                  <a:lnTo>
                    <a:pt x="229" y="0"/>
                  </a:lnTo>
                  <a:lnTo>
                    <a:pt x="227" y="0"/>
                  </a:lnTo>
                  <a:lnTo>
                    <a:pt x="227" y="0"/>
                  </a:lnTo>
                  <a:lnTo>
                    <a:pt x="227" y="2"/>
                  </a:lnTo>
                  <a:lnTo>
                    <a:pt x="226" y="2"/>
                  </a:lnTo>
                  <a:lnTo>
                    <a:pt x="226" y="2"/>
                  </a:lnTo>
                  <a:lnTo>
                    <a:pt x="226" y="2"/>
                  </a:lnTo>
                  <a:lnTo>
                    <a:pt x="226" y="2"/>
                  </a:lnTo>
                  <a:lnTo>
                    <a:pt x="224" y="2"/>
                  </a:lnTo>
                  <a:lnTo>
                    <a:pt x="224" y="2"/>
                  </a:lnTo>
                  <a:lnTo>
                    <a:pt x="224" y="2"/>
                  </a:lnTo>
                  <a:lnTo>
                    <a:pt x="223" y="2"/>
                  </a:lnTo>
                  <a:lnTo>
                    <a:pt x="223" y="2"/>
                  </a:lnTo>
                  <a:lnTo>
                    <a:pt x="223" y="2"/>
                  </a:lnTo>
                  <a:lnTo>
                    <a:pt x="223" y="2"/>
                  </a:lnTo>
                  <a:lnTo>
                    <a:pt x="221" y="2"/>
                  </a:lnTo>
                  <a:lnTo>
                    <a:pt x="221" y="2"/>
                  </a:lnTo>
                  <a:lnTo>
                    <a:pt x="221" y="2"/>
                  </a:lnTo>
                  <a:lnTo>
                    <a:pt x="219" y="2"/>
                  </a:lnTo>
                  <a:lnTo>
                    <a:pt x="219" y="2"/>
                  </a:lnTo>
                  <a:lnTo>
                    <a:pt x="219" y="2"/>
                  </a:lnTo>
                  <a:lnTo>
                    <a:pt x="218" y="2"/>
                  </a:lnTo>
                  <a:lnTo>
                    <a:pt x="218" y="2"/>
                  </a:lnTo>
                  <a:lnTo>
                    <a:pt x="218" y="2"/>
                  </a:lnTo>
                  <a:lnTo>
                    <a:pt x="218" y="2"/>
                  </a:lnTo>
                  <a:lnTo>
                    <a:pt x="216" y="2"/>
                  </a:lnTo>
                  <a:lnTo>
                    <a:pt x="216" y="2"/>
                  </a:lnTo>
                  <a:lnTo>
                    <a:pt x="216" y="2"/>
                  </a:lnTo>
                  <a:lnTo>
                    <a:pt x="214" y="2"/>
                  </a:lnTo>
                  <a:lnTo>
                    <a:pt x="214" y="2"/>
                  </a:lnTo>
                  <a:lnTo>
                    <a:pt x="214" y="2"/>
                  </a:lnTo>
                  <a:lnTo>
                    <a:pt x="214"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6" y="4"/>
                  </a:lnTo>
                  <a:lnTo>
                    <a:pt x="206" y="4"/>
                  </a:lnTo>
                  <a:lnTo>
                    <a:pt x="206" y="4"/>
                  </a:lnTo>
                  <a:lnTo>
                    <a:pt x="206" y="4"/>
                  </a:lnTo>
                  <a:lnTo>
                    <a:pt x="205" y="4"/>
                  </a:lnTo>
                  <a:lnTo>
                    <a:pt x="205" y="4"/>
                  </a:lnTo>
                  <a:lnTo>
                    <a:pt x="205" y="4"/>
                  </a:lnTo>
                  <a:lnTo>
                    <a:pt x="203" y="4"/>
                  </a:lnTo>
                  <a:lnTo>
                    <a:pt x="203" y="4"/>
                  </a:lnTo>
                  <a:lnTo>
                    <a:pt x="203" y="4"/>
                  </a:lnTo>
                  <a:lnTo>
                    <a:pt x="203" y="4"/>
                  </a:lnTo>
                  <a:lnTo>
                    <a:pt x="201" y="4"/>
                  </a:lnTo>
                  <a:lnTo>
                    <a:pt x="201" y="4"/>
                  </a:lnTo>
                  <a:lnTo>
                    <a:pt x="201" y="4"/>
                  </a:lnTo>
                  <a:lnTo>
                    <a:pt x="200" y="4"/>
                  </a:lnTo>
                  <a:lnTo>
                    <a:pt x="200" y="4"/>
                  </a:lnTo>
                  <a:lnTo>
                    <a:pt x="200" y="4"/>
                  </a:lnTo>
                  <a:lnTo>
                    <a:pt x="198" y="4"/>
                  </a:lnTo>
                  <a:lnTo>
                    <a:pt x="198" y="4"/>
                  </a:lnTo>
                  <a:lnTo>
                    <a:pt x="198" y="4"/>
                  </a:lnTo>
                  <a:lnTo>
                    <a:pt x="198" y="4"/>
                  </a:lnTo>
                  <a:lnTo>
                    <a:pt x="197" y="4"/>
                  </a:lnTo>
                  <a:lnTo>
                    <a:pt x="197" y="4"/>
                  </a:lnTo>
                  <a:lnTo>
                    <a:pt x="197" y="4"/>
                  </a:lnTo>
                  <a:lnTo>
                    <a:pt x="195" y="4"/>
                  </a:lnTo>
                  <a:lnTo>
                    <a:pt x="195" y="4"/>
                  </a:lnTo>
                  <a:lnTo>
                    <a:pt x="195" y="4"/>
                  </a:lnTo>
                  <a:lnTo>
                    <a:pt x="195" y="4"/>
                  </a:lnTo>
                  <a:lnTo>
                    <a:pt x="193" y="4"/>
                  </a:lnTo>
                  <a:lnTo>
                    <a:pt x="193" y="4"/>
                  </a:lnTo>
                  <a:lnTo>
                    <a:pt x="193" y="4"/>
                  </a:lnTo>
                  <a:lnTo>
                    <a:pt x="192" y="4"/>
                  </a:lnTo>
                  <a:lnTo>
                    <a:pt x="192" y="4"/>
                  </a:lnTo>
                  <a:lnTo>
                    <a:pt x="192" y="4"/>
                  </a:lnTo>
                  <a:lnTo>
                    <a:pt x="192" y="4"/>
                  </a:lnTo>
                  <a:lnTo>
                    <a:pt x="190" y="4"/>
                  </a:lnTo>
                  <a:lnTo>
                    <a:pt x="190" y="4"/>
                  </a:lnTo>
                  <a:lnTo>
                    <a:pt x="190" y="4"/>
                  </a:lnTo>
                  <a:lnTo>
                    <a:pt x="188" y="6"/>
                  </a:lnTo>
                  <a:lnTo>
                    <a:pt x="188" y="6"/>
                  </a:lnTo>
                  <a:lnTo>
                    <a:pt x="188" y="6"/>
                  </a:lnTo>
                  <a:lnTo>
                    <a:pt x="187" y="6"/>
                  </a:lnTo>
                  <a:lnTo>
                    <a:pt x="187" y="6"/>
                  </a:lnTo>
                  <a:lnTo>
                    <a:pt x="187" y="6"/>
                  </a:lnTo>
                  <a:lnTo>
                    <a:pt x="187" y="6"/>
                  </a:lnTo>
                  <a:lnTo>
                    <a:pt x="185" y="6"/>
                  </a:lnTo>
                  <a:lnTo>
                    <a:pt x="185" y="6"/>
                  </a:lnTo>
                  <a:lnTo>
                    <a:pt x="185" y="6"/>
                  </a:lnTo>
                  <a:lnTo>
                    <a:pt x="183" y="6"/>
                  </a:lnTo>
                  <a:lnTo>
                    <a:pt x="183" y="6"/>
                  </a:lnTo>
                  <a:lnTo>
                    <a:pt x="183" y="6"/>
                  </a:lnTo>
                  <a:lnTo>
                    <a:pt x="183" y="6"/>
                  </a:lnTo>
                  <a:lnTo>
                    <a:pt x="182" y="6"/>
                  </a:lnTo>
                  <a:lnTo>
                    <a:pt x="182" y="6"/>
                  </a:lnTo>
                  <a:lnTo>
                    <a:pt x="182" y="6"/>
                  </a:lnTo>
                  <a:lnTo>
                    <a:pt x="180" y="6"/>
                  </a:lnTo>
                  <a:lnTo>
                    <a:pt x="180" y="6"/>
                  </a:lnTo>
                  <a:lnTo>
                    <a:pt x="180" y="6"/>
                  </a:lnTo>
                  <a:lnTo>
                    <a:pt x="180" y="6"/>
                  </a:lnTo>
                  <a:lnTo>
                    <a:pt x="179" y="6"/>
                  </a:lnTo>
                  <a:lnTo>
                    <a:pt x="179" y="6"/>
                  </a:lnTo>
                  <a:lnTo>
                    <a:pt x="179" y="6"/>
                  </a:lnTo>
                  <a:lnTo>
                    <a:pt x="177" y="6"/>
                  </a:lnTo>
                  <a:lnTo>
                    <a:pt x="177" y="6"/>
                  </a:lnTo>
                  <a:lnTo>
                    <a:pt x="177" y="6"/>
                  </a:lnTo>
                  <a:lnTo>
                    <a:pt x="175" y="6"/>
                  </a:lnTo>
                  <a:lnTo>
                    <a:pt x="175" y="6"/>
                  </a:lnTo>
                  <a:lnTo>
                    <a:pt x="175" y="6"/>
                  </a:lnTo>
                  <a:lnTo>
                    <a:pt x="175" y="6"/>
                  </a:lnTo>
                  <a:lnTo>
                    <a:pt x="174" y="6"/>
                  </a:lnTo>
                  <a:lnTo>
                    <a:pt x="174" y="6"/>
                  </a:lnTo>
                  <a:lnTo>
                    <a:pt x="174" y="6"/>
                  </a:lnTo>
                  <a:lnTo>
                    <a:pt x="172" y="6"/>
                  </a:lnTo>
                  <a:lnTo>
                    <a:pt x="172" y="6"/>
                  </a:lnTo>
                  <a:lnTo>
                    <a:pt x="172" y="6"/>
                  </a:lnTo>
                  <a:lnTo>
                    <a:pt x="172" y="6"/>
                  </a:lnTo>
                  <a:lnTo>
                    <a:pt x="170" y="6"/>
                  </a:lnTo>
                  <a:lnTo>
                    <a:pt x="170" y="6"/>
                  </a:lnTo>
                  <a:lnTo>
                    <a:pt x="170" y="6"/>
                  </a:lnTo>
                  <a:lnTo>
                    <a:pt x="169" y="6"/>
                  </a:lnTo>
                  <a:lnTo>
                    <a:pt x="169" y="6"/>
                  </a:lnTo>
                  <a:lnTo>
                    <a:pt x="169" y="6"/>
                  </a:lnTo>
                  <a:lnTo>
                    <a:pt x="167" y="6"/>
                  </a:lnTo>
                  <a:lnTo>
                    <a:pt x="167" y="6"/>
                  </a:lnTo>
                  <a:lnTo>
                    <a:pt x="167" y="6"/>
                  </a:lnTo>
                  <a:lnTo>
                    <a:pt x="167" y="6"/>
                  </a:lnTo>
                  <a:lnTo>
                    <a:pt x="166" y="6"/>
                  </a:lnTo>
                  <a:lnTo>
                    <a:pt x="166" y="6"/>
                  </a:lnTo>
                  <a:lnTo>
                    <a:pt x="166" y="6"/>
                  </a:lnTo>
                  <a:lnTo>
                    <a:pt x="164" y="6"/>
                  </a:lnTo>
                  <a:lnTo>
                    <a:pt x="164" y="6"/>
                  </a:lnTo>
                  <a:lnTo>
                    <a:pt x="164" y="6"/>
                  </a:lnTo>
                  <a:lnTo>
                    <a:pt x="164" y="7"/>
                  </a:lnTo>
                  <a:lnTo>
                    <a:pt x="162" y="7"/>
                  </a:lnTo>
                  <a:lnTo>
                    <a:pt x="162" y="7"/>
                  </a:lnTo>
                  <a:lnTo>
                    <a:pt x="162" y="7"/>
                  </a:lnTo>
                  <a:lnTo>
                    <a:pt x="161" y="7"/>
                  </a:lnTo>
                  <a:lnTo>
                    <a:pt x="161" y="7"/>
                  </a:lnTo>
                  <a:lnTo>
                    <a:pt x="161" y="7"/>
                  </a:lnTo>
                  <a:lnTo>
                    <a:pt x="161" y="7"/>
                  </a:lnTo>
                  <a:lnTo>
                    <a:pt x="159" y="7"/>
                  </a:lnTo>
                  <a:lnTo>
                    <a:pt x="159" y="7"/>
                  </a:lnTo>
                  <a:lnTo>
                    <a:pt x="159" y="7"/>
                  </a:lnTo>
                  <a:lnTo>
                    <a:pt x="157" y="7"/>
                  </a:lnTo>
                  <a:lnTo>
                    <a:pt x="157" y="7"/>
                  </a:lnTo>
                  <a:lnTo>
                    <a:pt x="157" y="7"/>
                  </a:lnTo>
                  <a:lnTo>
                    <a:pt x="156" y="7"/>
                  </a:lnTo>
                  <a:lnTo>
                    <a:pt x="156" y="7"/>
                  </a:lnTo>
                  <a:lnTo>
                    <a:pt x="156" y="7"/>
                  </a:lnTo>
                  <a:lnTo>
                    <a:pt x="156" y="7"/>
                  </a:lnTo>
                  <a:lnTo>
                    <a:pt x="154" y="7"/>
                  </a:lnTo>
                  <a:lnTo>
                    <a:pt x="154" y="7"/>
                  </a:lnTo>
                  <a:lnTo>
                    <a:pt x="154" y="7"/>
                  </a:lnTo>
                  <a:lnTo>
                    <a:pt x="153" y="7"/>
                  </a:lnTo>
                  <a:lnTo>
                    <a:pt x="153" y="7"/>
                  </a:lnTo>
                  <a:lnTo>
                    <a:pt x="153" y="7"/>
                  </a:lnTo>
                  <a:lnTo>
                    <a:pt x="153" y="7"/>
                  </a:lnTo>
                  <a:lnTo>
                    <a:pt x="151" y="7"/>
                  </a:lnTo>
                  <a:lnTo>
                    <a:pt x="151" y="7"/>
                  </a:lnTo>
                  <a:lnTo>
                    <a:pt x="151" y="7"/>
                  </a:lnTo>
                  <a:lnTo>
                    <a:pt x="149" y="7"/>
                  </a:lnTo>
                  <a:lnTo>
                    <a:pt x="149" y="7"/>
                  </a:lnTo>
                  <a:lnTo>
                    <a:pt x="149" y="7"/>
                  </a:lnTo>
                  <a:lnTo>
                    <a:pt x="149" y="7"/>
                  </a:lnTo>
                  <a:lnTo>
                    <a:pt x="148" y="7"/>
                  </a:lnTo>
                  <a:lnTo>
                    <a:pt x="148" y="7"/>
                  </a:lnTo>
                  <a:lnTo>
                    <a:pt x="148" y="7"/>
                  </a:lnTo>
                  <a:lnTo>
                    <a:pt x="146" y="7"/>
                  </a:lnTo>
                  <a:lnTo>
                    <a:pt x="146" y="7"/>
                  </a:lnTo>
                  <a:lnTo>
                    <a:pt x="146" y="7"/>
                  </a:lnTo>
                  <a:lnTo>
                    <a:pt x="144" y="7"/>
                  </a:lnTo>
                  <a:lnTo>
                    <a:pt x="144" y="7"/>
                  </a:lnTo>
                  <a:lnTo>
                    <a:pt x="144" y="7"/>
                  </a:lnTo>
                  <a:lnTo>
                    <a:pt x="144" y="7"/>
                  </a:lnTo>
                  <a:lnTo>
                    <a:pt x="143" y="7"/>
                  </a:lnTo>
                  <a:lnTo>
                    <a:pt x="143" y="7"/>
                  </a:lnTo>
                  <a:lnTo>
                    <a:pt x="143" y="7"/>
                  </a:lnTo>
                  <a:lnTo>
                    <a:pt x="141" y="7"/>
                  </a:lnTo>
                  <a:lnTo>
                    <a:pt x="141" y="7"/>
                  </a:lnTo>
                  <a:lnTo>
                    <a:pt x="141" y="7"/>
                  </a:lnTo>
                  <a:lnTo>
                    <a:pt x="141" y="9"/>
                  </a:lnTo>
                  <a:lnTo>
                    <a:pt x="140" y="9"/>
                  </a:lnTo>
                  <a:lnTo>
                    <a:pt x="140" y="9"/>
                  </a:lnTo>
                  <a:lnTo>
                    <a:pt x="140" y="9"/>
                  </a:lnTo>
                  <a:lnTo>
                    <a:pt x="138" y="9"/>
                  </a:lnTo>
                  <a:lnTo>
                    <a:pt x="138" y="9"/>
                  </a:lnTo>
                  <a:lnTo>
                    <a:pt x="138" y="9"/>
                  </a:lnTo>
                  <a:lnTo>
                    <a:pt x="136" y="9"/>
                  </a:lnTo>
                  <a:lnTo>
                    <a:pt x="136" y="9"/>
                  </a:lnTo>
                  <a:lnTo>
                    <a:pt x="136" y="9"/>
                  </a:lnTo>
                  <a:lnTo>
                    <a:pt x="136" y="9"/>
                  </a:lnTo>
                  <a:lnTo>
                    <a:pt x="135" y="9"/>
                  </a:lnTo>
                  <a:lnTo>
                    <a:pt x="135" y="9"/>
                  </a:lnTo>
                  <a:lnTo>
                    <a:pt x="135" y="9"/>
                  </a:lnTo>
                  <a:lnTo>
                    <a:pt x="133" y="9"/>
                  </a:lnTo>
                  <a:lnTo>
                    <a:pt x="133" y="9"/>
                  </a:lnTo>
                  <a:lnTo>
                    <a:pt x="133" y="9"/>
                  </a:lnTo>
                  <a:lnTo>
                    <a:pt x="133" y="9"/>
                  </a:lnTo>
                  <a:lnTo>
                    <a:pt x="131" y="9"/>
                  </a:lnTo>
                  <a:lnTo>
                    <a:pt x="131" y="9"/>
                  </a:lnTo>
                  <a:lnTo>
                    <a:pt x="131" y="9"/>
                  </a:lnTo>
                  <a:lnTo>
                    <a:pt x="130" y="9"/>
                  </a:lnTo>
                  <a:lnTo>
                    <a:pt x="130" y="9"/>
                  </a:lnTo>
                  <a:lnTo>
                    <a:pt x="130" y="9"/>
                  </a:lnTo>
                  <a:lnTo>
                    <a:pt x="130" y="9"/>
                  </a:lnTo>
                  <a:lnTo>
                    <a:pt x="128" y="9"/>
                  </a:lnTo>
                  <a:lnTo>
                    <a:pt x="128" y="9"/>
                  </a:lnTo>
                  <a:lnTo>
                    <a:pt x="128" y="9"/>
                  </a:lnTo>
                  <a:lnTo>
                    <a:pt x="127" y="9"/>
                  </a:lnTo>
                  <a:lnTo>
                    <a:pt x="127" y="9"/>
                  </a:lnTo>
                  <a:lnTo>
                    <a:pt x="127" y="9"/>
                  </a:lnTo>
                  <a:lnTo>
                    <a:pt x="125" y="9"/>
                  </a:lnTo>
                  <a:lnTo>
                    <a:pt x="125" y="9"/>
                  </a:lnTo>
                  <a:lnTo>
                    <a:pt x="125" y="9"/>
                  </a:lnTo>
                  <a:lnTo>
                    <a:pt x="125" y="9"/>
                  </a:lnTo>
                  <a:lnTo>
                    <a:pt x="123" y="9"/>
                  </a:lnTo>
                  <a:lnTo>
                    <a:pt x="123" y="9"/>
                  </a:lnTo>
                  <a:lnTo>
                    <a:pt x="123" y="9"/>
                  </a:lnTo>
                  <a:lnTo>
                    <a:pt x="122" y="9"/>
                  </a:lnTo>
                  <a:lnTo>
                    <a:pt x="122" y="9"/>
                  </a:lnTo>
                  <a:lnTo>
                    <a:pt x="122" y="9"/>
                  </a:lnTo>
                  <a:lnTo>
                    <a:pt x="122" y="9"/>
                  </a:lnTo>
                  <a:lnTo>
                    <a:pt x="120" y="9"/>
                  </a:lnTo>
                  <a:lnTo>
                    <a:pt x="120" y="9"/>
                  </a:lnTo>
                  <a:lnTo>
                    <a:pt x="120" y="9"/>
                  </a:lnTo>
                  <a:lnTo>
                    <a:pt x="118" y="9"/>
                  </a:lnTo>
                  <a:lnTo>
                    <a:pt x="118" y="9"/>
                  </a:lnTo>
                  <a:lnTo>
                    <a:pt x="118" y="9"/>
                  </a:lnTo>
                  <a:lnTo>
                    <a:pt x="118" y="9"/>
                  </a:lnTo>
                  <a:lnTo>
                    <a:pt x="117" y="9"/>
                  </a:lnTo>
                  <a:lnTo>
                    <a:pt x="117" y="9"/>
                  </a:lnTo>
                  <a:lnTo>
                    <a:pt x="117" y="9"/>
                  </a:lnTo>
                  <a:lnTo>
                    <a:pt x="115" y="9"/>
                  </a:lnTo>
                  <a:lnTo>
                    <a:pt x="115" y="11"/>
                  </a:lnTo>
                  <a:lnTo>
                    <a:pt x="115" y="11"/>
                  </a:lnTo>
                  <a:lnTo>
                    <a:pt x="114" y="11"/>
                  </a:lnTo>
                  <a:lnTo>
                    <a:pt x="114" y="11"/>
                  </a:lnTo>
                  <a:lnTo>
                    <a:pt x="114" y="11"/>
                  </a:lnTo>
                  <a:lnTo>
                    <a:pt x="114" y="11"/>
                  </a:lnTo>
                  <a:lnTo>
                    <a:pt x="112" y="11"/>
                  </a:lnTo>
                  <a:lnTo>
                    <a:pt x="112" y="11"/>
                  </a:lnTo>
                  <a:lnTo>
                    <a:pt x="112" y="11"/>
                  </a:lnTo>
                  <a:lnTo>
                    <a:pt x="110" y="11"/>
                  </a:lnTo>
                  <a:lnTo>
                    <a:pt x="110" y="11"/>
                  </a:lnTo>
                  <a:lnTo>
                    <a:pt x="110" y="11"/>
                  </a:lnTo>
                  <a:lnTo>
                    <a:pt x="110" y="11"/>
                  </a:lnTo>
                  <a:lnTo>
                    <a:pt x="109" y="11"/>
                  </a:lnTo>
                  <a:lnTo>
                    <a:pt x="109" y="11"/>
                  </a:lnTo>
                  <a:lnTo>
                    <a:pt x="109" y="11"/>
                  </a:lnTo>
                  <a:lnTo>
                    <a:pt x="107" y="11"/>
                  </a:lnTo>
                  <a:lnTo>
                    <a:pt x="107" y="11"/>
                  </a:lnTo>
                  <a:lnTo>
                    <a:pt x="107" y="11"/>
                  </a:lnTo>
                  <a:lnTo>
                    <a:pt x="105" y="11"/>
                  </a:lnTo>
                  <a:lnTo>
                    <a:pt x="105" y="11"/>
                  </a:lnTo>
                  <a:lnTo>
                    <a:pt x="105" y="11"/>
                  </a:lnTo>
                  <a:lnTo>
                    <a:pt x="105" y="11"/>
                  </a:lnTo>
                  <a:lnTo>
                    <a:pt x="104" y="11"/>
                  </a:lnTo>
                  <a:lnTo>
                    <a:pt x="104" y="11"/>
                  </a:lnTo>
                  <a:lnTo>
                    <a:pt x="104" y="11"/>
                  </a:lnTo>
                  <a:lnTo>
                    <a:pt x="102" y="11"/>
                  </a:lnTo>
                  <a:lnTo>
                    <a:pt x="102" y="11"/>
                  </a:lnTo>
                  <a:lnTo>
                    <a:pt x="102" y="11"/>
                  </a:lnTo>
                  <a:lnTo>
                    <a:pt x="102" y="11"/>
                  </a:lnTo>
                  <a:lnTo>
                    <a:pt x="100" y="11"/>
                  </a:lnTo>
                  <a:lnTo>
                    <a:pt x="100" y="11"/>
                  </a:lnTo>
                  <a:lnTo>
                    <a:pt x="100" y="11"/>
                  </a:lnTo>
                  <a:lnTo>
                    <a:pt x="99" y="11"/>
                  </a:lnTo>
                  <a:lnTo>
                    <a:pt x="99" y="11"/>
                  </a:lnTo>
                  <a:lnTo>
                    <a:pt x="99" y="11"/>
                  </a:lnTo>
                  <a:lnTo>
                    <a:pt x="99" y="11"/>
                  </a:lnTo>
                  <a:lnTo>
                    <a:pt x="97" y="11"/>
                  </a:lnTo>
                  <a:lnTo>
                    <a:pt x="97" y="11"/>
                  </a:lnTo>
                  <a:lnTo>
                    <a:pt x="97" y="11"/>
                  </a:lnTo>
                  <a:lnTo>
                    <a:pt x="96" y="11"/>
                  </a:lnTo>
                  <a:lnTo>
                    <a:pt x="96" y="11"/>
                  </a:lnTo>
                  <a:lnTo>
                    <a:pt x="96" y="11"/>
                  </a:lnTo>
                  <a:lnTo>
                    <a:pt x="94" y="11"/>
                  </a:lnTo>
                  <a:lnTo>
                    <a:pt x="94" y="11"/>
                  </a:lnTo>
                  <a:lnTo>
                    <a:pt x="94" y="11"/>
                  </a:lnTo>
                  <a:lnTo>
                    <a:pt x="94" y="11"/>
                  </a:lnTo>
                  <a:lnTo>
                    <a:pt x="92" y="11"/>
                  </a:lnTo>
                  <a:lnTo>
                    <a:pt x="92" y="11"/>
                  </a:lnTo>
                  <a:lnTo>
                    <a:pt x="92" y="11"/>
                  </a:lnTo>
                  <a:lnTo>
                    <a:pt x="91" y="11"/>
                  </a:lnTo>
                  <a:lnTo>
                    <a:pt x="91" y="11"/>
                  </a:lnTo>
                  <a:lnTo>
                    <a:pt x="91" y="13"/>
                  </a:lnTo>
                  <a:lnTo>
                    <a:pt x="91" y="13"/>
                  </a:lnTo>
                  <a:lnTo>
                    <a:pt x="89" y="13"/>
                  </a:lnTo>
                  <a:lnTo>
                    <a:pt x="89" y="13"/>
                  </a:lnTo>
                  <a:lnTo>
                    <a:pt x="89" y="13"/>
                  </a:lnTo>
                  <a:lnTo>
                    <a:pt x="87" y="13"/>
                  </a:lnTo>
                  <a:lnTo>
                    <a:pt x="87" y="13"/>
                  </a:lnTo>
                  <a:lnTo>
                    <a:pt x="87" y="13"/>
                  </a:lnTo>
                  <a:lnTo>
                    <a:pt x="87" y="13"/>
                  </a:lnTo>
                  <a:lnTo>
                    <a:pt x="86" y="13"/>
                  </a:lnTo>
                  <a:lnTo>
                    <a:pt x="86" y="13"/>
                  </a:lnTo>
                  <a:lnTo>
                    <a:pt x="86" y="13"/>
                  </a:lnTo>
                  <a:lnTo>
                    <a:pt x="84" y="13"/>
                  </a:lnTo>
                  <a:lnTo>
                    <a:pt x="84" y="13"/>
                  </a:lnTo>
                  <a:lnTo>
                    <a:pt x="84" y="13"/>
                  </a:lnTo>
                  <a:lnTo>
                    <a:pt x="83" y="13"/>
                  </a:lnTo>
                  <a:lnTo>
                    <a:pt x="83" y="13"/>
                  </a:lnTo>
                  <a:lnTo>
                    <a:pt x="83" y="13"/>
                  </a:lnTo>
                  <a:lnTo>
                    <a:pt x="83" y="13"/>
                  </a:lnTo>
                  <a:lnTo>
                    <a:pt x="81" y="13"/>
                  </a:lnTo>
                  <a:lnTo>
                    <a:pt x="81" y="13"/>
                  </a:lnTo>
                  <a:lnTo>
                    <a:pt x="81" y="13"/>
                  </a:lnTo>
                  <a:lnTo>
                    <a:pt x="79" y="13"/>
                  </a:lnTo>
                  <a:lnTo>
                    <a:pt x="79" y="13"/>
                  </a:lnTo>
                  <a:lnTo>
                    <a:pt x="79" y="13"/>
                  </a:lnTo>
                  <a:lnTo>
                    <a:pt x="79" y="13"/>
                  </a:lnTo>
                  <a:lnTo>
                    <a:pt x="78" y="13"/>
                  </a:lnTo>
                  <a:lnTo>
                    <a:pt x="78" y="13"/>
                  </a:lnTo>
                  <a:lnTo>
                    <a:pt x="78" y="13"/>
                  </a:lnTo>
                  <a:lnTo>
                    <a:pt x="76" y="13"/>
                  </a:lnTo>
                  <a:lnTo>
                    <a:pt x="76" y="13"/>
                  </a:lnTo>
                  <a:lnTo>
                    <a:pt x="76" y="13"/>
                  </a:lnTo>
                  <a:lnTo>
                    <a:pt x="74" y="13"/>
                  </a:lnTo>
                  <a:lnTo>
                    <a:pt x="74" y="13"/>
                  </a:lnTo>
                  <a:lnTo>
                    <a:pt x="74" y="13"/>
                  </a:lnTo>
                  <a:lnTo>
                    <a:pt x="74" y="13"/>
                  </a:lnTo>
                  <a:lnTo>
                    <a:pt x="73" y="13"/>
                  </a:lnTo>
                  <a:lnTo>
                    <a:pt x="73" y="13"/>
                  </a:lnTo>
                  <a:lnTo>
                    <a:pt x="73" y="13"/>
                  </a:lnTo>
                  <a:lnTo>
                    <a:pt x="71" y="13"/>
                  </a:lnTo>
                  <a:lnTo>
                    <a:pt x="71" y="13"/>
                  </a:lnTo>
                  <a:lnTo>
                    <a:pt x="71" y="13"/>
                  </a:lnTo>
                  <a:lnTo>
                    <a:pt x="71" y="13"/>
                  </a:lnTo>
                  <a:lnTo>
                    <a:pt x="70" y="13"/>
                  </a:lnTo>
                  <a:lnTo>
                    <a:pt x="70" y="13"/>
                  </a:lnTo>
                  <a:lnTo>
                    <a:pt x="70" y="13"/>
                  </a:lnTo>
                  <a:lnTo>
                    <a:pt x="68" y="13"/>
                  </a:lnTo>
                  <a:lnTo>
                    <a:pt x="68" y="13"/>
                  </a:lnTo>
                  <a:lnTo>
                    <a:pt x="68" y="13"/>
                  </a:lnTo>
                  <a:lnTo>
                    <a:pt x="68" y="13"/>
                  </a:lnTo>
                  <a:lnTo>
                    <a:pt x="66" y="13"/>
                  </a:lnTo>
                  <a:lnTo>
                    <a:pt x="66" y="13"/>
                  </a:lnTo>
                  <a:lnTo>
                    <a:pt x="66" y="13"/>
                  </a:lnTo>
                  <a:lnTo>
                    <a:pt x="65" y="13"/>
                  </a:lnTo>
                  <a:lnTo>
                    <a:pt x="65" y="13"/>
                  </a:lnTo>
                  <a:lnTo>
                    <a:pt x="65" y="13"/>
                  </a:lnTo>
                  <a:lnTo>
                    <a:pt x="63" y="13"/>
                  </a:lnTo>
                  <a:lnTo>
                    <a:pt x="63" y="13"/>
                  </a:lnTo>
                  <a:lnTo>
                    <a:pt x="63" y="13"/>
                  </a:lnTo>
                  <a:lnTo>
                    <a:pt x="63" y="13"/>
                  </a:lnTo>
                  <a:lnTo>
                    <a:pt x="61" y="14"/>
                  </a:lnTo>
                  <a:lnTo>
                    <a:pt x="61" y="14"/>
                  </a:lnTo>
                  <a:lnTo>
                    <a:pt x="61" y="14"/>
                  </a:lnTo>
                  <a:lnTo>
                    <a:pt x="60" y="14"/>
                  </a:lnTo>
                  <a:lnTo>
                    <a:pt x="60" y="14"/>
                  </a:lnTo>
                  <a:lnTo>
                    <a:pt x="60" y="14"/>
                  </a:lnTo>
                  <a:lnTo>
                    <a:pt x="60" y="14"/>
                  </a:lnTo>
                  <a:lnTo>
                    <a:pt x="58" y="14"/>
                  </a:lnTo>
                  <a:lnTo>
                    <a:pt x="58" y="14"/>
                  </a:lnTo>
                  <a:lnTo>
                    <a:pt x="58" y="14"/>
                  </a:lnTo>
                  <a:lnTo>
                    <a:pt x="57" y="14"/>
                  </a:lnTo>
                  <a:lnTo>
                    <a:pt x="57" y="14"/>
                  </a:lnTo>
                  <a:lnTo>
                    <a:pt x="57" y="14"/>
                  </a:lnTo>
                  <a:lnTo>
                    <a:pt x="57" y="14"/>
                  </a:lnTo>
                  <a:lnTo>
                    <a:pt x="55" y="14"/>
                  </a:lnTo>
                  <a:lnTo>
                    <a:pt x="55" y="14"/>
                  </a:lnTo>
                  <a:lnTo>
                    <a:pt x="55" y="14"/>
                  </a:lnTo>
                  <a:lnTo>
                    <a:pt x="53" y="14"/>
                  </a:lnTo>
                  <a:lnTo>
                    <a:pt x="53" y="14"/>
                  </a:lnTo>
                  <a:lnTo>
                    <a:pt x="53" y="14"/>
                  </a:lnTo>
                  <a:lnTo>
                    <a:pt x="52" y="14"/>
                  </a:lnTo>
                  <a:lnTo>
                    <a:pt x="52" y="14"/>
                  </a:lnTo>
                  <a:lnTo>
                    <a:pt x="52" y="14"/>
                  </a:lnTo>
                  <a:lnTo>
                    <a:pt x="52" y="14"/>
                  </a:lnTo>
                  <a:lnTo>
                    <a:pt x="50" y="14"/>
                  </a:lnTo>
                  <a:lnTo>
                    <a:pt x="50" y="14"/>
                  </a:lnTo>
                  <a:lnTo>
                    <a:pt x="50" y="14"/>
                  </a:lnTo>
                  <a:lnTo>
                    <a:pt x="48" y="14"/>
                  </a:lnTo>
                  <a:lnTo>
                    <a:pt x="48" y="14"/>
                  </a:lnTo>
                  <a:lnTo>
                    <a:pt x="48" y="14"/>
                  </a:lnTo>
                  <a:lnTo>
                    <a:pt x="48" y="14"/>
                  </a:lnTo>
                  <a:lnTo>
                    <a:pt x="47" y="14"/>
                  </a:lnTo>
                  <a:lnTo>
                    <a:pt x="47" y="14"/>
                  </a:lnTo>
                  <a:lnTo>
                    <a:pt x="47" y="14"/>
                  </a:lnTo>
                  <a:lnTo>
                    <a:pt x="45" y="14"/>
                  </a:lnTo>
                  <a:lnTo>
                    <a:pt x="45" y="14"/>
                  </a:lnTo>
                  <a:lnTo>
                    <a:pt x="45" y="14"/>
                  </a:lnTo>
                  <a:lnTo>
                    <a:pt x="45" y="14"/>
                  </a:lnTo>
                  <a:lnTo>
                    <a:pt x="44" y="14"/>
                  </a:lnTo>
                  <a:lnTo>
                    <a:pt x="44" y="14"/>
                  </a:lnTo>
                  <a:lnTo>
                    <a:pt x="44" y="14"/>
                  </a:lnTo>
                  <a:lnTo>
                    <a:pt x="42" y="14"/>
                  </a:lnTo>
                  <a:lnTo>
                    <a:pt x="42" y="14"/>
                  </a:lnTo>
                  <a:lnTo>
                    <a:pt x="42" y="14"/>
                  </a:lnTo>
                  <a:lnTo>
                    <a:pt x="40" y="14"/>
                  </a:lnTo>
                  <a:lnTo>
                    <a:pt x="40" y="14"/>
                  </a:lnTo>
                  <a:lnTo>
                    <a:pt x="40" y="14"/>
                  </a:lnTo>
                  <a:lnTo>
                    <a:pt x="40" y="14"/>
                  </a:lnTo>
                  <a:lnTo>
                    <a:pt x="39" y="14"/>
                  </a:lnTo>
                  <a:lnTo>
                    <a:pt x="39" y="14"/>
                  </a:lnTo>
                  <a:lnTo>
                    <a:pt x="39" y="14"/>
                  </a:lnTo>
                  <a:lnTo>
                    <a:pt x="37" y="14"/>
                  </a:lnTo>
                  <a:lnTo>
                    <a:pt x="37" y="14"/>
                  </a:lnTo>
                  <a:lnTo>
                    <a:pt x="37" y="14"/>
                  </a:lnTo>
                  <a:lnTo>
                    <a:pt x="37" y="14"/>
                  </a:lnTo>
                  <a:lnTo>
                    <a:pt x="35" y="14"/>
                  </a:lnTo>
                  <a:lnTo>
                    <a:pt x="35" y="14"/>
                  </a:lnTo>
                  <a:lnTo>
                    <a:pt x="35" y="14"/>
                  </a:lnTo>
                  <a:lnTo>
                    <a:pt x="34" y="14"/>
                  </a:lnTo>
                  <a:lnTo>
                    <a:pt x="34" y="14"/>
                  </a:lnTo>
                  <a:lnTo>
                    <a:pt x="34" y="14"/>
                  </a:lnTo>
                  <a:lnTo>
                    <a:pt x="32" y="14"/>
                  </a:lnTo>
                  <a:lnTo>
                    <a:pt x="32" y="14"/>
                  </a:lnTo>
                  <a:lnTo>
                    <a:pt x="32" y="16"/>
                  </a:lnTo>
                  <a:lnTo>
                    <a:pt x="32" y="16"/>
                  </a:lnTo>
                  <a:lnTo>
                    <a:pt x="31" y="16"/>
                  </a:lnTo>
                  <a:lnTo>
                    <a:pt x="31" y="16"/>
                  </a:lnTo>
                  <a:lnTo>
                    <a:pt x="31" y="16"/>
                  </a:lnTo>
                  <a:lnTo>
                    <a:pt x="29" y="16"/>
                  </a:lnTo>
                  <a:lnTo>
                    <a:pt x="29" y="16"/>
                  </a:lnTo>
                  <a:lnTo>
                    <a:pt x="29" y="16"/>
                  </a:lnTo>
                  <a:lnTo>
                    <a:pt x="29" y="16"/>
                  </a:lnTo>
                  <a:lnTo>
                    <a:pt x="27" y="16"/>
                  </a:lnTo>
                  <a:lnTo>
                    <a:pt x="27" y="16"/>
                  </a:lnTo>
                  <a:lnTo>
                    <a:pt x="27" y="16"/>
                  </a:lnTo>
                  <a:lnTo>
                    <a:pt x="26" y="16"/>
                  </a:lnTo>
                  <a:lnTo>
                    <a:pt x="26" y="16"/>
                  </a:lnTo>
                  <a:lnTo>
                    <a:pt x="26" y="16"/>
                  </a:lnTo>
                  <a:lnTo>
                    <a:pt x="26" y="16"/>
                  </a:lnTo>
                  <a:lnTo>
                    <a:pt x="24" y="16"/>
                  </a:lnTo>
                  <a:lnTo>
                    <a:pt x="24" y="16"/>
                  </a:lnTo>
                  <a:lnTo>
                    <a:pt x="24" y="16"/>
                  </a:lnTo>
                  <a:lnTo>
                    <a:pt x="22" y="16"/>
                  </a:lnTo>
                  <a:lnTo>
                    <a:pt x="22" y="16"/>
                  </a:lnTo>
                  <a:lnTo>
                    <a:pt x="22" y="16"/>
                  </a:lnTo>
                  <a:lnTo>
                    <a:pt x="21" y="16"/>
                  </a:lnTo>
                  <a:lnTo>
                    <a:pt x="21" y="16"/>
                  </a:lnTo>
                  <a:lnTo>
                    <a:pt x="21" y="16"/>
                  </a:lnTo>
                  <a:lnTo>
                    <a:pt x="21" y="16"/>
                  </a:lnTo>
                  <a:lnTo>
                    <a:pt x="19" y="16"/>
                  </a:lnTo>
                  <a:lnTo>
                    <a:pt x="19" y="16"/>
                  </a:lnTo>
                  <a:lnTo>
                    <a:pt x="19" y="16"/>
                  </a:lnTo>
                  <a:lnTo>
                    <a:pt x="17" y="16"/>
                  </a:lnTo>
                  <a:lnTo>
                    <a:pt x="17" y="16"/>
                  </a:lnTo>
                  <a:lnTo>
                    <a:pt x="17" y="16"/>
                  </a:lnTo>
                  <a:lnTo>
                    <a:pt x="17" y="16"/>
                  </a:lnTo>
                  <a:lnTo>
                    <a:pt x="16" y="16"/>
                  </a:lnTo>
                  <a:lnTo>
                    <a:pt x="16" y="16"/>
                  </a:lnTo>
                  <a:lnTo>
                    <a:pt x="16" y="16"/>
                  </a:lnTo>
                  <a:lnTo>
                    <a:pt x="14" y="16"/>
                  </a:lnTo>
                  <a:lnTo>
                    <a:pt x="14" y="18"/>
                  </a:lnTo>
                  <a:lnTo>
                    <a:pt x="14" y="18"/>
                  </a:lnTo>
                  <a:lnTo>
                    <a:pt x="14" y="18"/>
                  </a:lnTo>
                  <a:lnTo>
                    <a:pt x="13" y="18"/>
                  </a:lnTo>
                  <a:lnTo>
                    <a:pt x="13" y="18"/>
                  </a:lnTo>
                  <a:lnTo>
                    <a:pt x="13" y="18"/>
                  </a:lnTo>
                  <a:lnTo>
                    <a:pt x="11" y="18"/>
                  </a:lnTo>
                  <a:lnTo>
                    <a:pt x="11" y="18"/>
                  </a:lnTo>
                  <a:lnTo>
                    <a:pt x="11" y="18"/>
                  </a:lnTo>
                  <a:lnTo>
                    <a:pt x="9" y="18"/>
                  </a:lnTo>
                  <a:lnTo>
                    <a:pt x="9" y="18"/>
                  </a:lnTo>
                  <a:lnTo>
                    <a:pt x="9" y="18"/>
                  </a:lnTo>
                  <a:lnTo>
                    <a:pt x="9" y="18"/>
                  </a:lnTo>
                  <a:lnTo>
                    <a:pt x="8" y="18"/>
                  </a:lnTo>
                  <a:lnTo>
                    <a:pt x="8" y="18"/>
                  </a:lnTo>
                  <a:lnTo>
                    <a:pt x="8" y="18"/>
                  </a:lnTo>
                  <a:lnTo>
                    <a:pt x="6" y="18"/>
                  </a:lnTo>
                  <a:lnTo>
                    <a:pt x="6" y="18"/>
                  </a:lnTo>
                  <a:lnTo>
                    <a:pt x="6" y="18"/>
                  </a:lnTo>
                  <a:lnTo>
                    <a:pt x="6" y="18"/>
                  </a:lnTo>
                  <a:lnTo>
                    <a:pt x="4" y="18"/>
                  </a:lnTo>
                  <a:lnTo>
                    <a:pt x="4" y="18"/>
                  </a:lnTo>
                  <a:lnTo>
                    <a:pt x="4" y="18"/>
                  </a:lnTo>
                  <a:lnTo>
                    <a:pt x="3" y="18"/>
                  </a:lnTo>
                  <a:lnTo>
                    <a:pt x="3" y="18"/>
                  </a:lnTo>
                  <a:lnTo>
                    <a:pt x="3" y="18"/>
                  </a:lnTo>
                  <a:lnTo>
                    <a:pt x="1" y="18"/>
                  </a:lnTo>
                  <a:lnTo>
                    <a:pt x="1" y="18"/>
                  </a:lnTo>
                  <a:lnTo>
                    <a:pt x="1" y="18"/>
                  </a:lnTo>
                  <a:lnTo>
                    <a:pt x="1" y="18"/>
                  </a:lnTo>
                  <a:lnTo>
                    <a:pt x="0" y="18"/>
                  </a:lnTo>
                  <a:lnTo>
                    <a:pt x="0" y="18"/>
                  </a:lnTo>
                  <a:lnTo>
                    <a:pt x="0" y="18"/>
                  </a:lnTo>
                  <a:close/>
                </a:path>
              </a:pathLst>
            </a:custGeom>
            <a:solidFill>
              <a:srgbClr val="ffffcc"/>
            </a:solidFill>
            <a:ln w="0">
              <a:noFill/>
            </a:ln>
          </p:spPr>
          <p:style>
            <a:lnRef idx="0"/>
            <a:fillRef idx="0"/>
            <a:effectRef idx="0"/>
            <a:fontRef idx="minor"/>
          </p:style>
          <p:txBody>
            <a:bodyPr lIns="90000" rIns="90000" tIns="-34200" bIns="-34200" anchor="t">
              <a:noAutofit/>
            </a:bodyPr>
            <a:p>
              <a:endParaRPr b="0" lang="en-US" sz="2400" strike="noStrike" u="none">
                <a:solidFill>
                  <a:srgbClr val="003366"/>
                </a:solidFill>
                <a:effectLst/>
                <a:uFillTx/>
                <a:latin typeface="Times New Roman"/>
              </a:endParaRPr>
            </a:p>
          </p:txBody>
        </p:sp>
        <p:sp>
          <p:nvSpPr>
            <p:cNvPr id="927" name=""/>
            <p:cNvSpPr/>
            <p:nvPr/>
          </p:nvSpPr>
          <p:spPr>
            <a:xfrm>
              <a:off x="4195800" y="6126120"/>
              <a:ext cx="189000" cy="12600"/>
            </a:xfrm>
            <a:custGeom>
              <a:avLst/>
              <a:gdLst/>
              <a:ahLst/>
              <a:rect l="l" t="t" r="r" b="b"/>
              <a:pathLst>
                <a:path w="237" h="18">
                  <a:moveTo>
                    <a:pt x="0" y="18"/>
                  </a:moveTo>
                  <a:lnTo>
                    <a:pt x="0" y="18"/>
                  </a:lnTo>
                  <a:lnTo>
                    <a:pt x="0" y="18"/>
                  </a:lnTo>
                  <a:lnTo>
                    <a:pt x="1" y="18"/>
                  </a:lnTo>
                  <a:lnTo>
                    <a:pt x="1" y="18"/>
                  </a:lnTo>
                  <a:lnTo>
                    <a:pt x="1" y="18"/>
                  </a:lnTo>
                  <a:lnTo>
                    <a:pt x="1" y="18"/>
                  </a:lnTo>
                  <a:lnTo>
                    <a:pt x="3" y="18"/>
                  </a:lnTo>
                  <a:lnTo>
                    <a:pt x="3" y="18"/>
                  </a:lnTo>
                  <a:lnTo>
                    <a:pt x="3" y="18"/>
                  </a:lnTo>
                  <a:lnTo>
                    <a:pt x="4" y="18"/>
                  </a:lnTo>
                  <a:lnTo>
                    <a:pt x="4" y="18"/>
                  </a:lnTo>
                  <a:lnTo>
                    <a:pt x="4" y="18"/>
                  </a:lnTo>
                  <a:lnTo>
                    <a:pt x="6" y="18"/>
                  </a:lnTo>
                  <a:lnTo>
                    <a:pt x="6" y="18"/>
                  </a:lnTo>
                  <a:lnTo>
                    <a:pt x="6" y="18"/>
                  </a:lnTo>
                  <a:lnTo>
                    <a:pt x="6" y="18"/>
                  </a:lnTo>
                  <a:lnTo>
                    <a:pt x="8" y="18"/>
                  </a:lnTo>
                  <a:lnTo>
                    <a:pt x="8" y="18"/>
                  </a:lnTo>
                  <a:lnTo>
                    <a:pt x="8" y="18"/>
                  </a:lnTo>
                  <a:lnTo>
                    <a:pt x="9" y="18"/>
                  </a:lnTo>
                  <a:lnTo>
                    <a:pt x="9" y="18"/>
                  </a:lnTo>
                  <a:lnTo>
                    <a:pt x="9" y="18"/>
                  </a:lnTo>
                  <a:lnTo>
                    <a:pt x="9" y="18"/>
                  </a:lnTo>
                  <a:lnTo>
                    <a:pt x="11" y="18"/>
                  </a:lnTo>
                  <a:lnTo>
                    <a:pt x="11" y="18"/>
                  </a:lnTo>
                  <a:lnTo>
                    <a:pt x="11" y="18"/>
                  </a:lnTo>
                  <a:lnTo>
                    <a:pt x="13" y="18"/>
                  </a:lnTo>
                  <a:lnTo>
                    <a:pt x="13" y="18"/>
                  </a:lnTo>
                  <a:lnTo>
                    <a:pt x="13" y="18"/>
                  </a:lnTo>
                  <a:lnTo>
                    <a:pt x="14" y="18"/>
                  </a:lnTo>
                  <a:lnTo>
                    <a:pt x="14" y="18"/>
                  </a:lnTo>
                  <a:lnTo>
                    <a:pt x="14" y="18"/>
                  </a:lnTo>
                  <a:lnTo>
                    <a:pt x="14" y="16"/>
                  </a:lnTo>
                  <a:lnTo>
                    <a:pt x="16" y="16"/>
                  </a:lnTo>
                  <a:lnTo>
                    <a:pt x="16" y="16"/>
                  </a:lnTo>
                  <a:lnTo>
                    <a:pt x="16" y="16"/>
                  </a:lnTo>
                  <a:lnTo>
                    <a:pt x="17" y="16"/>
                  </a:lnTo>
                  <a:lnTo>
                    <a:pt x="17" y="16"/>
                  </a:lnTo>
                  <a:lnTo>
                    <a:pt x="17" y="16"/>
                  </a:lnTo>
                  <a:lnTo>
                    <a:pt x="17" y="16"/>
                  </a:lnTo>
                  <a:lnTo>
                    <a:pt x="19" y="16"/>
                  </a:lnTo>
                  <a:lnTo>
                    <a:pt x="19" y="16"/>
                  </a:lnTo>
                  <a:lnTo>
                    <a:pt x="19" y="16"/>
                  </a:lnTo>
                  <a:lnTo>
                    <a:pt x="21" y="16"/>
                  </a:lnTo>
                  <a:lnTo>
                    <a:pt x="21" y="16"/>
                  </a:lnTo>
                  <a:lnTo>
                    <a:pt x="21" y="16"/>
                  </a:lnTo>
                  <a:lnTo>
                    <a:pt x="21" y="16"/>
                  </a:lnTo>
                  <a:lnTo>
                    <a:pt x="22" y="16"/>
                  </a:lnTo>
                  <a:lnTo>
                    <a:pt x="22" y="16"/>
                  </a:lnTo>
                  <a:lnTo>
                    <a:pt x="22" y="16"/>
                  </a:lnTo>
                  <a:lnTo>
                    <a:pt x="24" y="16"/>
                  </a:lnTo>
                  <a:lnTo>
                    <a:pt x="24" y="16"/>
                  </a:lnTo>
                  <a:lnTo>
                    <a:pt x="24" y="16"/>
                  </a:lnTo>
                  <a:lnTo>
                    <a:pt x="26" y="16"/>
                  </a:lnTo>
                  <a:lnTo>
                    <a:pt x="26" y="16"/>
                  </a:lnTo>
                  <a:lnTo>
                    <a:pt x="26" y="16"/>
                  </a:lnTo>
                  <a:lnTo>
                    <a:pt x="26" y="16"/>
                  </a:lnTo>
                  <a:lnTo>
                    <a:pt x="27" y="16"/>
                  </a:lnTo>
                  <a:lnTo>
                    <a:pt x="27" y="16"/>
                  </a:lnTo>
                  <a:lnTo>
                    <a:pt x="27" y="16"/>
                  </a:lnTo>
                  <a:lnTo>
                    <a:pt x="29" y="16"/>
                  </a:lnTo>
                  <a:lnTo>
                    <a:pt x="29" y="16"/>
                  </a:lnTo>
                  <a:lnTo>
                    <a:pt x="29" y="16"/>
                  </a:lnTo>
                  <a:lnTo>
                    <a:pt x="29" y="16"/>
                  </a:lnTo>
                  <a:lnTo>
                    <a:pt x="31" y="16"/>
                  </a:lnTo>
                  <a:lnTo>
                    <a:pt x="31" y="16"/>
                  </a:lnTo>
                  <a:lnTo>
                    <a:pt x="31" y="16"/>
                  </a:lnTo>
                  <a:lnTo>
                    <a:pt x="32" y="16"/>
                  </a:lnTo>
                  <a:lnTo>
                    <a:pt x="32" y="16"/>
                  </a:lnTo>
                  <a:lnTo>
                    <a:pt x="32" y="14"/>
                  </a:lnTo>
                  <a:lnTo>
                    <a:pt x="32" y="14"/>
                  </a:lnTo>
                  <a:lnTo>
                    <a:pt x="34" y="14"/>
                  </a:lnTo>
                  <a:lnTo>
                    <a:pt x="34" y="14"/>
                  </a:lnTo>
                  <a:lnTo>
                    <a:pt x="34" y="14"/>
                  </a:lnTo>
                  <a:lnTo>
                    <a:pt x="35" y="14"/>
                  </a:lnTo>
                  <a:lnTo>
                    <a:pt x="35" y="14"/>
                  </a:lnTo>
                  <a:lnTo>
                    <a:pt x="35" y="14"/>
                  </a:lnTo>
                  <a:lnTo>
                    <a:pt x="37" y="14"/>
                  </a:lnTo>
                  <a:lnTo>
                    <a:pt x="37" y="14"/>
                  </a:lnTo>
                  <a:lnTo>
                    <a:pt x="37" y="14"/>
                  </a:lnTo>
                  <a:lnTo>
                    <a:pt x="37" y="14"/>
                  </a:lnTo>
                  <a:lnTo>
                    <a:pt x="39" y="14"/>
                  </a:lnTo>
                  <a:lnTo>
                    <a:pt x="39" y="14"/>
                  </a:lnTo>
                  <a:lnTo>
                    <a:pt x="39" y="14"/>
                  </a:lnTo>
                  <a:lnTo>
                    <a:pt x="40" y="14"/>
                  </a:lnTo>
                  <a:lnTo>
                    <a:pt x="40" y="14"/>
                  </a:lnTo>
                  <a:lnTo>
                    <a:pt x="40" y="14"/>
                  </a:lnTo>
                  <a:lnTo>
                    <a:pt x="40" y="14"/>
                  </a:lnTo>
                  <a:lnTo>
                    <a:pt x="42" y="14"/>
                  </a:lnTo>
                  <a:lnTo>
                    <a:pt x="42" y="14"/>
                  </a:lnTo>
                  <a:lnTo>
                    <a:pt x="42" y="14"/>
                  </a:lnTo>
                  <a:lnTo>
                    <a:pt x="44" y="14"/>
                  </a:lnTo>
                  <a:lnTo>
                    <a:pt x="44" y="14"/>
                  </a:lnTo>
                  <a:lnTo>
                    <a:pt x="44" y="14"/>
                  </a:lnTo>
                  <a:lnTo>
                    <a:pt x="45" y="14"/>
                  </a:lnTo>
                  <a:lnTo>
                    <a:pt x="45" y="14"/>
                  </a:lnTo>
                  <a:lnTo>
                    <a:pt x="45" y="14"/>
                  </a:lnTo>
                  <a:lnTo>
                    <a:pt x="45" y="14"/>
                  </a:lnTo>
                  <a:lnTo>
                    <a:pt x="47" y="14"/>
                  </a:lnTo>
                  <a:lnTo>
                    <a:pt x="47" y="14"/>
                  </a:lnTo>
                  <a:lnTo>
                    <a:pt x="47" y="14"/>
                  </a:lnTo>
                  <a:lnTo>
                    <a:pt x="48" y="14"/>
                  </a:lnTo>
                  <a:lnTo>
                    <a:pt x="48" y="14"/>
                  </a:lnTo>
                  <a:lnTo>
                    <a:pt x="48" y="14"/>
                  </a:lnTo>
                  <a:lnTo>
                    <a:pt x="48" y="14"/>
                  </a:lnTo>
                  <a:lnTo>
                    <a:pt x="50" y="14"/>
                  </a:lnTo>
                  <a:lnTo>
                    <a:pt x="50" y="14"/>
                  </a:lnTo>
                  <a:lnTo>
                    <a:pt x="50" y="14"/>
                  </a:lnTo>
                  <a:lnTo>
                    <a:pt x="52" y="14"/>
                  </a:lnTo>
                  <a:lnTo>
                    <a:pt x="52" y="14"/>
                  </a:lnTo>
                  <a:lnTo>
                    <a:pt x="52" y="14"/>
                  </a:lnTo>
                  <a:lnTo>
                    <a:pt x="52" y="14"/>
                  </a:lnTo>
                  <a:lnTo>
                    <a:pt x="53" y="14"/>
                  </a:lnTo>
                  <a:lnTo>
                    <a:pt x="53" y="14"/>
                  </a:lnTo>
                  <a:lnTo>
                    <a:pt x="53" y="14"/>
                  </a:lnTo>
                  <a:lnTo>
                    <a:pt x="55" y="14"/>
                  </a:lnTo>
                  <a:lnTo>
                    <a:pt x="55" y="14"/>
                  </a:lnTo>
                  <a:lnTo>
                    <a:pt x="55" y="14"/>
                  </a:lnTo>
                  <a:lnTo>
                    <a:pt x="57" y="14"/>
                  </a:lnTo>
                  <a:lnTo>
                    <a:pt x="57" y="14"/>
                  </a:lnTo>
                  <a:lnTo>
                    <a:pt x="57" y="14"/>
                  </a:lnTo>
                  <a:lnTo>
                    <a:pt x="57" y="14"/>
                  </a:lnTo>
                  <a:lnTo>
                    <a:pt x="58" y="14"/>
                  </a:lnTo>
                  <a:lnTo>
                    <a:pt x="58" y="14"/>
                  </a:lnTo>
                  <a:lnTo>
                    <a:pt x="58" y="14"/>
                  </a:lnTo>
                  <a:lnTo>
                    <a:pt x="60" y="14"/>
                  </a:lnTo>
                  <a:lnTo>
                    <a:pt x="60" y="14"/>
                  </a:lnTo>
                  <a:lnTo>
                    <a:pt x="60" y="14"/>
                  </a:lnTo>
                  <a:lnTo>
                    <a:pt x="60" y="14"/>
                  </a:lnTo>
                  <a:lnTo>
                    <a:pt x="61" y="14"/>
                  </a:lnTo>
                  <a:lnTo>
                    <a:pt x="61" y="14"/>
                  </a:lnTo>
                  <a:lnTo>
                    <a:pt x="61" y="14"/>
                  </a:lnTo>
                  <a:lnTo>
                    <a:pt x="63" y="13"/>
                  </a:lnTo>
                  <a:lnTo>
                    <a:pt x="63" y="13"/>
                  </a:lnTo>
                  <a:lnTo>
                    <a:pt x="63" y="13"/>
                  </a:lnTo>
                  <a:lnTo>
                    <a:pt x="63" y="13"/>
                  </a:lnTo>
                  <a:lnTo>
                    <a:pt x="65" y="13"/>
                  </a:lnTo>
                  <a:lnTo>
                    <a:pt x="65" y="13"/>
                  </a:lnTo>
                  <a:lnTo>
                    <a:pt x="65" y="13"/>
                  </a:lnTo>
                  <a:lnTo>
                    <a:pt x="66" y="13"/>
                  </a:lnTo>
                  <a:lnTo>
                    <a:pt x="66" y="13"/>
                  </a:lnTo>
                  <a:lnTo>
                    <a:pt x="66" y="13"/>
                  </a:lnTo>
                  <a:lnTo>
                    <a:pt x="68" y="13"/>
                  </a:lnTo>
                  <a:lnTo>
                    <a:pt x="68" y="13"/>
                  </a:lnTo>
                  <a:lnTo>
                    <a:pt x="68" y="13"/>
                  </a:lnTo>
                  <a:lnTo>
                    <a:pt x="68" y="13"/>
                  </a:lnTo>
                  <a:lnTo>
                    <a:pt x="70" y="13"/>
                  </a:lnTo>
                  <a:lnTo>
                    <a:pt x="70" y="13"/>
                  </a:lnTo>
                  <a:lnTo>
                    <a:pt x="70" y="13"/>
                  </a:lnTo>
                  <a:lnTo>
                    <a:pt x="71" y="13"/>
                  </a:lnTo>
                  <a:lnTo>
                    <a:pt x="71" y="13"/>
                  </a:lnTo>
                  <a:lnTo>
                    <a:pt x="71" y="13"/>
                  </a:lnTo>
                  <a:lnTo>
                    <a:pt x="71" y="13"/>
                  </a:lnTo>
                  <a:lnTo>
                    <a:pt x="73" y="13"/>
                  </a:lnTo>
                  <a:lnTo>
                    <a:pt x="73" y="13"/>
                  </a:lnTo>
                  <a:lnTo>
                    <a:pt x="73" y="13"/>
                  </a:lnTo>
                  <a:lnTo>
                    <a:pt x="74" y="13"/>
                  </a:lnTo>
                  <a:lnTo>
                    <a:pt x="74" y="13"/>
                  </a:lnTo>
                  <a:lnTo>
                    <a:pt x="74" y="13"/>
                  </a:lnTo>
                  <a:lnTo>
                    <a:pt x="74" y="13"/>
                  </a:lnTo>
                  <a:lnTo>
                    <a:pt x="76" y="13"/>
                  </a:lnTo>
                  <a:lnTo>
                    <a:pt x="76" y="13"/>
                  </a:lnTo>
                  <a:lnTo>
                    <a:pt x="76" y="13"/>
                  </a:lnTo>
                  <a:lnTo>
                    <a:pt x="78" y="13"/>
                  </a:lnTo>
                  <a:lnTo>
                    <a:pt x="78" y="13"/>
                  </a:lnTo>
                  <a:lnTo>
                    <a:pt x="78" y="13"/>
                  </a:lnTo>
                  <a:lnTo>
                    <a:pt x="79" y="13"/>
                  </a:lnTo>
                  <a:lnTo>
                    <a:pt x="79" y="13"/>
                  </a:lnTo>
                  <a:lnTo>
                    <a:pt x="79" y="13"/>
                  </a:lnTo>
                  <a:lnTo>
                    <a:pt x="79" y="13"/>
                  </a:lnTo>
                  <a:lnTo>
                    <a:pt x="81" y="13"/>
                  </a:lnTo>
                  <a:lnTo>
                    <a:pt x="81" y="13"/>
                  </a:lnTo>
                  <a:lnTo>
                    <a:pt x="81" y="13"/>
                  </a:lnTo>
                  <a:lnTo>
                    <a:pt x="83" y="13"/>
                  </a:lnTo>
                  <a:lnTo>
                    <a:pt x="83" y="13"/>
                  </a:lnTo>
                  <a:lnTo>
                    <a:pt x="83" y="13"/>
                  </a:lnTo>
                  <a:lnTo>
                    <a:pt x="83" y="13"/>
                  </a:lnTo>
                  <a:lnTo>
                    <a:pt x="84" y="13"/>
                  </a:lnTo>
                  <a:lnTo>
                    <a:pt x="84" y="13"/>
                  </a:lnTo>
                  <a:lnTo>
                    <a:pt x="84" y="13"/>
                  </a:lnTo>
                  <a:lnTo>
                    <a:pt x="86" y="13"/>
                  </a:lnTo>
                  <a:lnTo>
                    <a:pt x="86" y="13"/>
                  </a:lnTo>
                  <a:lnTo>
                    <a:pt x="86" y="13"/>
                  </a:lnTo>
                  <a:lnTo>
                    <a:pt x="87" y="13"/>
                  </a:lnTo>
                  <a:lnTo>
                    <a:pt x="87" y="13"/>
                  </a:lnTo>
                  <a:lnTo>
                    <a:pt x="87" y="13"/>
                  </a:lnTo>
                  <a:lnTo>
                    <a:pt x="87" y="13"/>
                  </a:lnTo>
                  <a:lnTo>
                    <a:pt x="89" y="13"/>
                  </a:lnTo>
                  <a:lnTo>
                    <a:pt x="89" y="13"/>
                  </a:lnTo>
                  <a:lnTo>
                    <a:pt x="89" y="13"/>
                  </a:lnTo>
                  <a:lnTo>
                    <a:pt x="91" y="13"/>
                  </a:lnTo>
                  <a:lnTo>
                    <a:pt x="91" y="13"/>
                  </a:lnTo>
                  <a:lnTo>
                    <a:pt x="91" y="11"/>
                  </a:lnTo>
                  <a:lnTo>
                    <a:pt x="91" y="11"/>
                  </a:lnTo>
                  <a:lnTo>
                    <a:pt x="92" y="11"/>
                  </a:lnTo>
                  <a:lnTo>
                    <a:pt x="92" y="11"/>
                  </a:lnTo>
                  <a:lnTo>
                    <a:pt x="92" y="11"/>
                  </a:lnTo>
                  <a:lnTo>
                    <a:pt x="94" y="11"/>
                  </a:lnTo>
                  <a:lnTo>
                    <a:pt x="94" y="11"/>
                  </a:lnTo>
                  <a:lnTo>
                    <a:pt x="94" y="11"/>
                  </a:lnTo>
                  <a:lnTo>
                    <a:pt x="94" y="11"/>
                  </a:lnTo>
                  <a:lnTo>
                    <a:pt x="96" y="11"/>
                  </a:lnTo>
                  <a:lnTo>
                    <a:pt x="96" y="11"/>
                  </a:lnTo>
                  <a:lnTo>
                    <a:pt x="96" y="11"/>
                  </a:lnTo>
                  <a:lnTo>
                    <a:pt x="97" y="11"/>
                  </a:lnTo>
                  <a:lnTo>
                    <a:pt x="97" y="11"/>
                  </a:lnTo>
                  <a:lnTo>
                    <a:pt x="97" y="11"/>
                  </a:lnTo>
                  <a:lnTo>
                    <a:pt x="99" y="11"/>
                  </a:lnTo>
                  <a:lnTo>
                    <a:pt x="99" y="11"/>
                  </a:lnTo>
                  <a:lnTo>
                    <a:pt x="99" y="11"/>
                  </a:lnTo>
                  <a:lnTo>
                    <a:pt x="99" y="11"/>
                  </a:lnTo>
                  <a:lnTo>
                    <a:pt x="100" y="11"/>
                  </a:lnTo>
                  <a:lnTo>
                    <a:pt x="100" y="11"/>
                  </a:lnTo>
                  <a:lnTo>
                    <a:pt x="100" y="11"/>
                  </a:lnTo>
                  <a:lnTo>
                    <a:pt x="102" y="11"/>
                  </a:lnTo>
                  <a:lnTo>
                    <a:pt x="102" y="11"/>
                  </a:lnTo>
                  <a:lnTo>
                    <a:pt x="102" y="11"/>
                  </a:lnTo>
                  <a:lnTo>
                    <a:pt x="102" y="11"/>
                  </a:lnTo>
                  <a:lnTo>
                    <a:pt x="104" y="11"/>
                  </a:lnTo>
                  <a:lnTo>
                    <a:pt x="104" y="11"/>
                  </a:lnTo>
                  <a:lnTo>
                    <a:pt x="104" y="11"/>
                  </a:lnTo>
                  <a:lnTo>
                    <a:pt x="105" y="11"/>
                  </a:lnTo>
                  <a:lnTo>
                    <a:pt x="105" y="11"/>
                  </a:lnTo>
                  <a:lnTo>
                    <a:pt x="105" y="11"/>
                  </a:lnTo>
                  <a:lnTo>
                    <a:pt x="105" y="11"/>
                  </a:lnTo>
                  <a:lnTo>
                    <a:pt x="107" y="11"/>
                  </a:lnTo>
                  <a:lnTo>
                    <a:pt x="107" y="11"/>
                  </a:lnTo>
                  <a:lnTo>
                    <a:pt x="107" y="11"/>
                  </a:lnTo>
                  <a:lnTo>
                    <a:pt x="109" y="11"/>
                  </a:lnTo>
                  <a:lnTo>
                    <a:pt x="109" y="11"/>
                  </a:lnTo>
                  <a:lnTo>
                    <a:pt x="109" y="11"/>
                  </a:lnTo>
                  <a:lnTo>
                    <a:pt x="110" y="11"/>
                  </a:lnTo>
                  <a:lnTo>
                    <a:pt x="110" y="11"/>
                  </a:lnTo>
                  <a:lnTo>
                    <a:pt x="110" y="11"/>
                  </a:lnTo>
                  <a:lnTo>
                    <a:pt x="110" y="11"/>
                  </a:lnTo>
                  <a:lnTo>
                    <a:pt x="112" y="11"/>
                  </a:lnTo>
                  <a:lnTo>
                    <a:pt x="112" y="11"/>
                  </a:lnTo>
                  <a:lnTo>
                    <a:pt x="112" y="11"/>
                  </a:lnTo>
                  <a:lnTo>
                    <a:pt x="114" y="11"/>
                  </a:lnTo>
                  <a:lnTo>
                    <a:pt x="114" y="11"/>
                  </a:lnTo>
                  <a:lnTo>
                    <a:pt x="114" y="11"/>
                  </a:lnTo>
                  <a:lnTo>
                    <a:pt x="114" y="11"/>
                  </a:lnTo>
                  <a:lnTo>
                    <a:pt x="115" y="11"/>
                  </a:lnTo>
                  <a:lnTo>
                    <a:pt x="115" y="11"/>
                  </a:lnTo>
                  <a:lnTo>
                    <a:pt x="115" y="9"/>
                  </a:lnTo>
                  <a:lnTo>
                    <a:pt x="117" y="9"/>
                  </a:lnTo>
                  <a:lnTo>
                    <a:pt x="117" y="9"/>
                  </a:lnTo>
                  <a:lnTo>
                    <a:pt x="117" y="9"/>
                  </a:lnTo>
                  <a:lnTo>
                    <a:pt x="118" y="9"/>
                  </a:lnTo>
                  <a:lnTo>
                    <a:pt x="118" y="9"/>
                  </a:lnTo>
                  <a:lnTo>
                    <a:pt x="118" y="9"/>
                  </a:lnTo>
                  <a:lnTo>
                    <a:pt x="118" y="9"/>
                  </a:lnTo>
                  <a:lnTo>
                    <a:pt x="120" y="9"/>
                  </a:lnTo>
                  <a:lnTo>
                    <a:pt x="120" y="9"/>
                  </a:lnTo>
                  <a:lnTo>
                    <a:pt x="120" y="9"/>
                  </a:lnTo>
                  <a:lnTo>
                    <a:pt x="122"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30" y="9"/>
                  </a:lnTo>
                  <a:lnTo>
                    <a:pt x="130" y="9"/>
                  </a:lnTo>
                  <a:lnTo>
                    <a:pt x="130" y="9"/>
                  </a:lnTo>
                  <a:lnTo>
                    <a:pt x="130" y="9"/>
                  </a:lnTo>
                  <a:lnTo>
                    <a:pt x="131" y="9"/>
                  </a:lnTo>
                  <a:lnTo>
                    <a:pt x="131" y="9"/>
                  </a:lnTo>
                  <a:lnTo>
                    <a:pt x="131" y="9"/>
                  </a:lnTo>
                  <a:lnTo>
                    <a:pt x="133" y="9"/>
                  </a:lnTo>
                  <a:lnTo>
                    <a:pt x="133" y="9"/>
                  </a:lnTo>
                  <a:lnTo>
                    <a:pt x="133" y="9"/>
                  </a:lnTo>
                  <a:lnTo>
                    <a:pt x="133" y="9"/>
                  </a:lnTo>
                  <a:lnTo>
                    <a:pt x="135" y="9"/>
                  </a:lnTo>
                  <a:lnTo>
                    <a:pt x="135" y="9"/>
                  </a:lnTo>
                  <a:lnTo>
                    <a:pt x="135" y="9"/>
                  </a:lnTo>
                  <a:lnTo>
                    <a:pt x="136" y="9"/>
                  </a:lnTo>
                  <a:lnTo>
                    <a:pt x="136" y="9"/>
                  </a:lnTo>
                  <a:lnTo>
                    <a:pt x="136" y="9"/>
                  </a:lnTo>
                  <a:lnTo>
                    <a:pt x="136" y="9"/>
                  </a:lnTo>
                  <a:lnTo>
                    <a:pt x="138" y="9"/>
                  </a:lnTo>
                  <a:lnTo>
                    <a:pt x="138" y="9"/>
                  </a:lnTo>
                  <a:lnTo>
                    <a:pt x="138" y="9"/>
                  </a:lnTo>
                  <a:lnTo>
                    <a:pt x="140" y="9"/>
                  </a:lnTo>
                  <a:lnTo>
                    <a:pt x="140" y="9"/>
                  </a:lnTo>
                  <a:lnTo>
                    <a:pt x="140" y="9"/>
                  </a:lnTo>
                  <a:lnTo>
                    <a:pt x="141" y="9"/>
                  </a:lnTo>
                  <a:lnTo>
                    <a:pt x="141" y="7"/>
                  </a:lnTo>
                  <a:lnTo>
                    <a:pt x="141" y="7"/>
                  </a:lnTo>
                  <a:lnTo>
                    <a:pt x="141" y="7"/>
                  </a:lnTo>
                  <a:lnTo>
                    <a:pt x="143" y="7"/>
                  </a:lnTo>
                  <a:lnTo>
                    <a:pt x="143" y="7"/>
                  </a:lnTo>
                  <a:lnTo>
                    <a:pt x="143" y="7"/>
                  </a:lnTo>
                  <a:lnTo>
                    <a:pt x="144" y="7"/>
                  </a:lnTo>
                  <a:lnTo>
                    <a:pt x="144" y="7"/>
                  </a:lnTo>
                  <a:lnTo>
                    <a:pt x="144" y="7"/>
                  </a:lnTo>
                  <a:lnTo>
                    <a:pt x="144" y="7"/>
                  </a:lnTo>
                  <a:lnTo>
                    <a:pt x="146" y="7"/>
                  </a:lnTo>
                  <a:lnTo>
                    <a:pt x="146" y="7"/>
                  </a:lnTo>
                  <a:lnTo>
                    <a:pt x="146" y="7"/>
                  </a:lnTo>
                  <a:lnTo>
                    <a:pt x="148" y="7"/>
                  </a:lnTo>
                  <a:lnTo>
                    <a:pt x="148" y="7"/>
                  </a:lnTo>
                  <a:lnTo>
                    <a:pt x="148" y="7"/>
                  </a:lnTo>
                  <a:lnTo>
                    <a:pt x="149" y="7"/>
                  </a:lnTo>
                  <a:lnTo>
                    <a:pt x="149" y="7"/>
                  </a:lnTo>
                  <a:lnTo>
                    <a:pt x="149" y="7"/>
                  </a:lnTo>
                  <a:lnTo>
                    <a:pt x="149" y="7"/>
                  </a:lnTo>
                  <a:lnTo>
                    <a:pt x="151" y="7"/>
                  </a:lnTo>
                  <a:lnTo>
                    <a:pt x="151" y="7"/>
                  </a:lnTo>
                  <a:lnTo>
                    <a:pt x="151" y="7"/>
                  </a:lnTo>
                  <a:lnTo>
                    <a:pt x="153" y="7"/>
                  </a:lnTo>
                  <a:lnTo>
                    <a:pt x="153" y="7"/>
                  </a:lnTo>
                  <a:lnTo>
                    <a:pt x="153" y="7"/>
                  </a:lnTo>
                  <a:lnTo>
                    <a:pt x="153" y="7"/>
                  </a:lnTo>
                  <a:lnTo>
                    <a:pt x="154" y="7"/>
                  </a:lnTo>
                  <a:lnTo>
                    <a:pt x="154" y="7"/>
                  </a:lnTo>
                  <a:lnTo>
                    <a:pt x="154" y="7"/>
                  </a:lnTo>
                  <a:lnTo>
                    <a:pt x="156" y="7"/>
                  </a:lnTo>
                  <a:lnTo>
                    <a:pt x="156" y="7"/>
                  </a:lnTo>
                  <a:lnTo>
                    <a:pt x="156" y="7"/>
                  </a:lnTo>
                  <a:lnTo>
                    <a:pt x="156" y="7"/>
                  </a:lnTo>
                  <a:lnTo>
                    <a:pt x="157" y="7"/>
                  </a:lnTo>
                  <a:lnTo>
                    <a:pt x="157" y="7"/>
                  </a:lnTo>
                  <a:lnTo>
                    <a:pt x="157"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6"/>
                  </a:lnTo>
                  <a:lnTo>
                    <a:pt x="164" y="6"/>
                  </a:lnTo>
                  <a:lnTo>
                    <a:pt x="164" y="6"/>
                  </a:lnTo>
                  <a:lnTo>
                    <a:pt x="166" y="6"/>
                  </a:lnTo>
                  <a:lnTo>
                    <a:pt x="166" y="6"/>
                  </a:lnTo>
                  <a:lnTo>
                    <a:pt x="166" y="6"/>
                  </a:lnTo>
                  <a:lnTo>
                    <a:pt x="167" y="6"/>
                  </a:lnTo>
                  <a:lnTo>
                    <a:pt x="167" y="6"/>
                  </a:lnTo>
                  <a:lnTo>
                    <a:pt x="167" y="6"/>
                  </a:lnTo>
                  <a:lnTo>
                    <a:pt x="167" y="6"/>
                  </a:lnTo>
                  <a:lnTo>
                    <a:pt x="169" y="6"/>
                  </a:lnTo>
                  <a:lnTo>
                    <a:pt x="169" y="6"/>
                  </a:lnTo>
                  <a:lnTo>
                    <a:pt x="169" y="6"/>
                  </a:lnTo>
                  <a:lnTo>
                    <a:pt x="170" y="6"/>
                  </a:lnTo>
                  <a:lnTo>
                    <a:pt x="170" y="6"/>
                  </a:lnTo>
                  <a:lnTo>
                    <a:pt x="170" y="6"/>
                  </a:lnTo>
                  <a:lnTo>
                    <a:pt x="172" y="6"/>
                  </a:lnTo>
                  <a:lnTo>
                    <a:pt x="172" y="6"/>
                  </a:lnTo>
                  <a:lnTo>
                    <a:pt x="172" y="6"/>
                  </a:lnTo>
                  <a:lnTo>
                    <a:pt x="172" y="6"/>
                  </a:lnTo>
                  <a:lnTo>
                    <a:pt x="174" y="6"/>
                  </a:lnTo>
                  <a:lnTo>
                    <a:pt x="174" y="6"/>
                  </a:lnTo>
                  <a:lnTo>
                    <a:pt x="174" y="6"/>
                  </a:lnTo>
                  <a:lnTo>
                    <a:pt x="175" y="6"/>
                  </a:lnTo>
                  <a:lnTo>
                    <a:pt x="175" y="6"/>
                  </a:lnTo>
                  <a:lnTo>
                    <a:pt x="175" y="6"/>
                  </a:lnTo>
                  <a:lnTo>
                    <a:pt x="175" y="6"/>
                  </a:lnTo>
                  <a:lnTo>
                    <a:pt x="177" y="6"/>
                  </a:lnTo>
                  <a:lnTo>
                    <a:pt x="177" y="6"/>
                  </a:lnTo>
                  <a:lnTo>
                    <a:pt x="177" y="6"/>
                  </a:lnTo>
                  <a:lnTo>
                    <a:pt x="179" y="6"/>
                  </a:lnTo>
                  <a:lnTo>
                    <a:pt x="179" y="6"/>
                  </a:lnTo>
                  <a:lnTo>
                    <a:pt x="179" y="6"/>
                  </a:lnTo>
                  <a:lnTo>
                    <a:pt x="180" y="6"/>
                  </a:lnTo>
                  <a:lnTo>
                    <a:pt x="180" y="6"/>
                  </a:lnTo>
                  <a:lnTo>
                    <a:pt x="180" y="6"/>
                  </a:lnTo>
                  <a:lnTo>
                    <a:pt x="180" y="6"/>
                  </a:lnTo>
                  <a:lnTo>
                    <a:pt x="182" y="6"/>
                  </a:lnTo>
                  <a:lnTo>
                    <a:pt x="182" y="6"/>
                  </a:lnTo>
                  <a:lnTo>
                    <a:pt x="182" y="6"/>
                  </a:lnTo>
                  <a:lnTo>
                    <a:pt x="183" y="6"/>
                  </a:lnTo>
                  <a:lnTo>
                    <a:pt x="183" y="6"/>
                  </a:lnTo>
                  <a:lnTo>
                    <a:pt x="183" y="6"/>
                  </a:lnTo>
                  <a:lnTo>
                    <a:pt x="183" y="6"/>
                  </a:lnTo>
                  <a:lnTo>
                    <a:pt x="185" y="6"/>
                  </a:lnTo>
                  <a:lnTo>
                    <a:pt x="185" y="6"/>
                  </a:lnTo>
                  <a:lnTo>
                    <a:pt x="185" y="6"/>
                  </a:lnTo>
                  <a:lnTo>
                    <a:pt x="187" y="6"/>
                  </a:lnTo>
                  <a:lnTo>
                    <a:pt x="187" y="6"/>
                  </a:lnTo>
                  <a:lnTo>
                    <a:pt x="187" y="6"/>
                  </a:lnTo>
                  <a:lnTo>
                    <a:pt x="187" y="6"/>
                  </a:lnTo>
                  <a:lnTo>
                    <a:pt x="188" y="6"/>
                  </a:lnTo>
                  <a:lnTo>
                    <a:pt x="188" y="6"/>
                  </a:lnTo>
                  <a:lnTo>
                    <a:pt x="188" y="6"/>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198" y="4"/>
                  </a:lnTo>
                  <a:lnTo>
                    <a:pt x="200" y="4"/>
                  </a:lnTo>
                  <a:lnTo>
                    <a:pt x="200" y="4"/>
                  </a:lnTo>
                  <a:lnTo>
                    <a:pt x="200" y="4"/>
                  </a:lnTo>
                  <a:lnTo>
                    <a:pt x="201" y="4"/>
                  </a:lnTo>
                  <a:lnTo>
                    <a:pt x="201" y="4"/>
                  </a:lnTo>
                  <a:lnTo>
                    <a:pt x="201" y="4"/>
                  </a:lnTo>
                  <a:lnTo>
                    <a:pt x="203" y="4"/>
                  </a:lnTo>
                  <a:lnTo>
                    <a:pt x="203" y="4"/>
                  </a:lnTo>
                  <a:lnTo>
                    <a:pt x="203" y="4"/>
                  </a:lnTo>
                  <a:lnTo>
                    <a:pt x="203" y="4"/>
                  </a:lnTo>
                  <a:lnTo>
                    <a:pt x="205" y="4"/>
                  </a:lnTo>
                  <a:lnTo>
                    <a:pt x="205" y="4"/>
                  </a:lnTo>
                  <a:lnTo>
                    <a:pt x="205" y="4"/>
                  </a:lnTo>
                  <a:lnTo>
                    <a:pt x="206" y="4"/>
                  </a:lnTo>
                  <a:lnTo>
                    <a:pt x="206" y="4"/>
                  </a:lnTo>
                  <a:lnTo>
                    <a:pt x="206" y="4"/>
                  </a:lnTo>
                  <a:lnTo>
                    <a:pt x="206" y="4"/>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4" y="2"/>
                  </a:lnTo>
                  <a:lnTo>
                    <a:pt x="214" y="2"/>
                  </a:lnTo>
                  <a:lnTo>
                    <a:pt x="214" y="2"/>
                  </a:lnTo>
                  <a:lnTo>
                    <a:pt x="214"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2"/>
                  </a:lnTo>
                  <a:lnTo>
                    <a:pt x="221" y="2"/>
                  </a:lnTo>
                  <a:lnTo>
                    <a:pt x="223" y="2"/>
                  </a:lnTo>
                  <a:lnTo>
                    <a:pt x="223" y="2"/>
                  </a:lnTo>
                  <a:lnTo>
                    <a:pt x="223" y="2"/>
                  </a:lnTo>
                  <a:lnTo>
                    <a:pt x="223" y="2"/>
                  </a:lnTo>
                  <a:lnTo>
                    <a:pt x="224" y="2"/>
                  </a:lnTo>
                  <a:lnTo>
                    <a:pt x="224" y="2"/>
                  </a:lnTo>
                  <a:lnTo>
                    <a:pt x="224" y="2"/>
                  </a:lnTo>
                  <a:lnTo>
                    <a:pt x="226" y="2"/>
                  </a:lnTo>
                  <a:lnTo>
                    <a:pt x="226" y="2"/>
                  </a:lnTo>
                  <a:lnTo>
                    <a:pt x="226" y="2"/>
                  </a:lnTo>
                  <a:lnTo>
                    <a:pt x="226" y="2"/>
                  </a:lnTo>
                  <a:lnTo>
                    <a:pt x="227" y="2"/>
                  </a:lnTo>
                  <a:lnTo>
                    <a:pt x="227" y="0"/>
                  </a:lnTo>
                  <a:lnTo>
                    <a:pt x="227" y="0"/>
                  </a:lnTo>
                  <a:lnTo>
                    <a:pt x="229" y="0"/>
                  </a:lnTo>
                  <a:lnTo>
                    <a:pt x="229" y="0"/>
                  </a:lnTo>
                  <a:lnTo>
                    <a:pt x="229" y="0"/>
                  </a:lnTo>
                  <a:lnTo>
                    <a:pt x="229"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path>
              </a:pathLst>
            </a:custGeom>
            <a:noFill/>
            <a:ln w="1116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3366"/>
                </a:solidFill>
                <a:effectLst/>
                <a:uFillTx/>
                <a:latin typeface="Times New Roman"/>
              </a:endParaRPr>
            </a:p>
          </p:txBody>
        </p:sp>
        <p:sp>
          <p:nvSpPr>
            <p:cNvPr id="928" name=""/>
            <p:cNvSpPr/>
            <p:nvPr/>
          </p:nvSpPr>
          <p:spPr>
            <a:xfrm>
              <a:off x="4195800" y="6126120"/>
              <a:ext cx="189000" cy="12600"/>
            </a:xfrm>
            <a:custGeom>
              <a:avLst/>
              <a:gdLst/>
              <a:ahLst/>
              <a:rect l="l" t="t" r="r" b="b"/>
              <a:pathLst>
                <a:path w="237" h="18">
                  <a:moveTo>
                    <a:pt x="237" y="0"/>
                  </a:move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29" y="0"/>
                  </a:lnTo>
                  <a:lnTo>
                    <a:pt x="229" y="0"/>
                  </a:lnTo>
                  <a:lnTo>
                    <a:pt x="229" y="0"/>
                  </a:lnTo>
                  <a:lnTo>
                    <a:pt x="229" y="0"/>
                  </a:lnTo>
                  <a:lnTo>
                    <a:pt x="227" y="0"/>
                  </a:lnTo>
                  <a:lnTo>
                    <a:pt x="227" y="0"/>
                  </a:lnTo>
                  <a:lnTo>
                    <a:pt x="227" y="2"/>
                  </a:lnTo>
                  <a:lnTo>
                    <a:pt x="226" y="2"/>
                  </a:lnTo>
                  <a:lnTo>
                    <a:pt x="226" y="2"/>
                  </a:lnTo>
                  <a:lnTo>
                    <a:pt x="226" y="2"/>
                  </a:lnTo>
                  <a:lnTo>
                    <a:pt x="226" y="2"/>
                  </a:lnTo>
                  <a:lnTo>
                    <a:pt x="224" y="2"/>
                  </a:lnTo>
                  <a:lnTo>
                    <a:pt x="224" y="2"/>
                  </a:lnTo>
                  <a:lnTo>
                    <a:pt x="224" y="2"/>
                  </a:lnTo>
                  <a:lnTo>
                    <a:pt x="223" y="2"/>
                  </a:lnTo>
                  <a:lnTo>
                    <a:pt x="223" y="2"/>
                  </a:lnTo>
                  <a:lnTo>
                    <a:pt x="223" y="2"/>
                  </a:lnTo>
                  <a:lnTo>
                    <a:pt x="223" y="2"/>
                  </a:lnTo>
                  <a:lnTo>
                    <a:pt x="221" y="2"/>
                  </a:lnTo>
                  <a:lnTo>
                    <a:pt x="221" y="2"/>
                  </a:lnTo>
                  <a:lnTo>
                    <a:pt x="221" y="2"/>
                  </a:lnTo>
                  <a:lnTo>
                    <a:pt x="219" y="2"/>
                  </a:lnTo>
                  <a:lnTo>
                    <a:pt x="219" y="2"/>
                  </a:lnTo>
                  <a:lnTo>
                    <a:pt x="219" y="2"/>
                  </a:lnTo>
                  <a:lnTo>
                    <a:pt x="218" y="2"/>
                  </a:lnTo>
                  <a:lnTo>
                    <a:pt x="218" y="2"/>
                  </a:lnTo>
                  <a:lnTo>
                    <a:pt x="218" y="2"/>
                  </a:lnTo>
                  <a:lnTo>
                    <a:pt x="218" y="2"/>
                  </a:lnTo>
                  <a:lnTo>
                    <a:pt x="216" y="2"/>
                  </a:lnTo>
                  <a:lnTo>
                    <a:pt x="216" y="2"/>
                  </a:lnTo>
                  <a:lnTo>
                    <a:pt x="216" y="2"/>
                  </a:lnTo>
                  <a:lnTo>
                    <a:pt x="214" y="2"/>
                  </a:lnTo>
                  <a:lnTo>
                    <a:pt x="214" y="2"/>
                  </a:lnTo>
                  <a:lnTo>
                    <a:pt x="214" y="2"/>
                  </a:lnTo>
                  <a:lnTo>
                    <a:pt x="214"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6" y="4"/>
                  </a:lnTo>
                  <a:lnTo>
                    <a:pt x="206" y="4"/>
                  </a:lnTo>
                  <a:lnTo>
                    <a:pt x="206" y="4"/>
                  </a:lnTo>
                  <a:lnTo>
                    <a:pt x="206" y="4"/>
                  </a:lnTo>
                  <a:lnTo>
                    <a:pt x="205" y="4"/>
                  </a:lnTo>
                  <a:lnTo>
                    <a:pt x="205" y="4"/>
                  </a:lnTo>
                  <a:lnTo>
                    <a:pt x="205" y="4"/>
                  </a:lnTo>
                  <a:lnTo>
                    <a:pt x="203" y="4"/>
                  </a:lnTo>
                  <a:lnTo>
                    <a:pt x="203" y="4"/>
                  </a:lnTo>
                  <a:lnTo>
                    <a:pt x="203" y="4"/>
                  </a:lnTo>
                  <a:lnTo>
                    <a:pt x="203" y="4"/>
                  </a:lnTo>
                  <a:lnTo>
                    <a:pt x="201" y="4"/>
                  </a:lnTo>
                  <a:lnTo>
                    <a:pt x="201" y="4"/>
                  </a:lnTo>
                  <a:lnTo>
                    <a:pt x="201" y="4"/>
                  </a:lnTo>
                  <a:lnTo>
                    <a:pt x="200" y="4"/>
                  </a:lnTo>
                  <a:lnTo>
                    <a:pt x="200" y="4"/>
                  </a:lnTo>
                  <a:lnTo>
                    <a:pt x="200" y="4"/>
                  </a:lnTo>
                  <a:lnTo>
                    <a:pt x="198" y="4"/>
                  </a:lnTo>
                  <a:lnTo>
                    <a:pt x="198" y="4"/>
                  </a:lnTo>
                  <a:lnTo>
                    <a:pt x="198" y="4"/>
                  </a:lnTo>
                  <a:lnTo>
                    <a:pt x="198" y="4"/>
                  </a:lnTo>
                  <a:lnTo>
                    <a:pt x="197" y="4"/>
                  </a:lnTo>
                  <a:lnTo>
                    <a:pt x="197" y="4"/>
                  </a:lnTo>
                  <a:lnTo>
                    <a:pt x="197" y="4"/>
                  </a:lnTo>
                  <a:lnTo>
                    <a:pt x="195" y="4"/>
                  </a:lnTo>
                  <a:lnTo>
                    <a:pt x="195" y="4"/>
                  </a:lnTo>
                  <a:lnTo>
                    <a:pt x="195" y="4"/>
                  </a:lnTo>
                  <a:lnTo>
                    <a:pt x="195" y="4"/>
                  </a:lnTo>
                  <a:lnTo>
                    <a:pt x="193" y="4"/>
                  </a:lnTo>
                  <a:lnTo>
                    <a:pt x="193" y="4"/>
                  </a:lnTo>
                  <a:lnTo>
                    <a:pt x="193" y="4"/>
                  </a:lnTo>
                  <a:lnTo>
                    <a:pt x="192" y="4"/>
                  </a:lnTo>
                  <a:lnTo>
                    <a:pt x="192" y="4"/>
                  </a:lnTo>
                  <a:lnTo>
                    <a:pt x="192" y="4"/>
                  </a:lnTo>
                  <a:lnTo>
                    <a:pt x="192" y="4"/>
                  </a:lnTo>
                  <a:lnTo>
                    <a:pt x="190" y="4"/>
                  </a:lnTo>
                  <a:lnTo>
                    <a:pt x="190" y="4"/>
                  </a:lnTo>
                  <a:lnTo>
                    <a:pt x="190" y="4"/>
                  </a:lnTo>
                  <a:lnTo>
                    <a:pt x="188" y="6"/>
                  </a:lnTo>
                  <a:lnTo>
                    <a:pt x="188" y="6"/>
                  </a:lnTo>
                  <a:lnTo>
                    <a:pt x="188" y="6"/>
                  </a:lnTo>
                  <a:lnTo>
                    <a:pt x="187" y="6"/>
                  </a:lnTo>
                  <a:lnTo>
                    <a:pt x="187" y="6"/>
                  </a:lnTo>
                  <a:lnTo>
                    <a:pt x="187" y="6"/>
                  </a:lnTo>
                  <a:lnTo>
                    <a:pt x="187" y="6"/>
                  </a:lnTo>
                  <a:lnTo>
                    <a:pt x="185" y="6"/>
                  </a:lnTo>
                  <a:lnTo>
                    <a:pt x="185" y="6"/>
                  </a:lnTo>
                  <a:lnTo>
                    <a:pt x="185" y="6"/>
                  </a:lnTo>
                  <a:lnTo>
                    <a:pt x="183" y="6"/>
                  </a:lnTo>
                  <a:lnTo>
                    <a:pt x="183" y="6"/>
                  </a:lnTo>
                  <a:lnTo>
                    <a:pt x="183" y="6"/>
                  </a:lnTo>
                  <a:lnTo>
                    <a:pt x="183" y="6"/>
                  </a:lnTo>
                  <a:lnTo>
                    <a:pt x="182" y="6"/>
                  </a:lnTo>
                  <a:lnTo>
                    <a:pt x="182" y="6"/>
                  </a:lnTo>
                  <a:lnTo>
                    <a:pt x="182" y="6"/>
                  </a:lnTo>
                  <a:lnTo>
                    <a:pt x="180" y="6"/>
                  </a:lnTo>
                  <a:lnTo>
                    <a:pt x="180" y="6"/>
                  </a:lnTo>
                  <a:lnTo>
                    <a:pt x="180" y="6"/>
                  </a:lnTo>
                  <a:lnTo>
                    <a:pt x="180" y="6"/>
                  </a:lnTo>
                  <a:lnTo>
                    <a:pt x="179" y="6"/>
                  </a:lnTo>
                  <a:lnTo>
                    <a:pt x="179" y="6"/>
                  </a:lnTo>
                  <a:lnTo>
                    <a:pt x="179" y="6"/>
                  </a:lnTo>
                  <a:lnTo>
                    <a:pt x="177" y="6"/>
                  </a:lnTo>
                  <a:lnTo>
                    <a:pt x="177" y="6"/>
                  </a:lnTo>
                  <a:lnTo>
                    <a:pt x="177" y="6"/>
                  </a:lnTo>
                  <a:lnTo>
                    <a:pt x="175" y="6"/>
                  </a:lnTo>
                  <a:lnTo>
                    <a:pt x="175" y="6"/>
                  </a:lnTo>
                  <a:lnTo>
                    <a:pt x="175" y="6"/>
                  </a:lnTo>
                  <a:lnTo>
                    <a:pt x="175" y="6"/>
                  </a:lnTo>
                  <a:lnTo>
                    <a:pt x="174" y="6"/>
                  </a:lnTo>
                  <a:lnTo>
                    <a:pt x="174" y="6"/>
                  </a:lnTo>
                  <a:lnTo>
                    <a:pt x="174" y="6"/>
                  </a:lnTo>
                  <a:lnTo>
                    <a:pt x="172" y="6"/>
                  </a:lnTo>
                  <a:lnTo>
                    <a:pt x="172" y="6"/>
                  </a:lnTo>
                  <a:lnTo>
                    <a:pt x="172" y="6"/>
                  </a:lnTo>
                  <a:lnTo>
                    <a:pt x="172" y="6"/>
                  </a:lnTo>
                  <a:lnTo>
                    <a:pt x="170" y="6"/>
                  </a:lnTo>
                  <a:lnTo>
                    <a:pt x="170" y="6"/>
                  </a:lnTo>
                  <a:lnTo>
                    <a:pt x="170" y="6"/>
                  </a:lnTo>
                  <a:lnTo>
                    <a:pt x="169" y="6"/>
                  </a:lnTo>
                  <a:lnTo>
                    <a:pt x="169" y="6"/>
                  </a:lnTo>
                  <a:lnTo>
                    <a:pt x="169" y="6"/>
                  </a:lnTo>
                  <a:lnTo>
                    <a:pt x="167" y="6"/>
                  </a:lnTo>
                  <a:lnTo>
                    <a:pt x="167" y="6"/>
                  </a:lnTo>
                  <a:lnTo>
                    <a:pt x="167" y="6"/>
                  </a:lnTo>
                  <a:lnTo>
                    <a:pt x="167" y="6"/>
                  </a:lnTo>
                  <a:lnTo>
                    <a:pt x="166" y="6"/>
                  </a:lnTo>
                  <a:lnTo>
                    <a:pt x="166" y="6"/>
                  </a:lnTo>
                  <a:lnTo>
                    <a:pt x="166" y="6"/>
                  </a:lnTo>
                  <a:lnTo>
                    <a:pt x="164" y="6"/>
                  </a:lnTo>
                  <a:lnTo>
                    <a:pt x="164" y="6"/>
                  </a:lnTo>
                  <a:lnTo>
                    <a:pt x="164" y="6"/>
                  </a:lnTo>
                  <a:lnTo>
                    <a:pt x="164" y="7"/>
                  </a:lnTo>
                  <a:lnTo>
                    <a:pt x="162" y="7"/>
                  </a:lnTo>
                  <a:lnTo>
                    <a:pt x="162" y="7"/>
                  </a:lnTo>
                  <a:lnTo>
                    <a:pt x="162" y="7"/>
                  </a:lnTo>
                  <a:lnTo>
                    <a:pt x="161" y="7"/>
                  </a:lnTo>
                  <a:lnTo>
                    <a:pt x="161" y="7"/>
                  </a:lnTo>
                  <a:lnTo>
                    <a:pt x="161" y="7"/>
                  </a:lnTo>
                  <a:lnTo>
                    <a:pt x="161" y="7"/>
                  </a:lnTo>
                  <a:lnTo>
                    <a:pt x="159" y="7"/>
                  </a:lnTo>
                  <a:lnTo>
                    <a:pt x="159" y="7"/>
                  </a:lnTo>
                  <a:lnTo>
                    <a:pt x="159" y="7"/>
                  </a:lnTo>
                  <a:lnTo>
                    <a:pt x="157" y="7"/>
                  </a:lnTo>
                  <a:lnTo>
                    <a:pt x="157" y="7"/>
                  </a:lnTo>
                  <a:lnTo>
                    <a:pt x="157" y="7"/>
                  </a:lnTo>
                  <a:lnTo>
                    <a:pt x="156" y="7"/>
                  </a:lnTo>
                  <a:lnTo>
                    <a:pt x="156" y="7"/>
                  </a:lnTo>
                  <a:lnTo>
                    <a:pt x="156" y="7"/>
                  </a:lnTo>
                  <a:lnTo>
                    <a:pt x="156" y="7"/>
                  </a:lnTo>
                  <a:lnTo>
                    <a:pt x="154" y="7"/>
                  </a:lnTo>
                  <a:lnTo>
                    <a:pt x="154" y="7"/>
                  </a:lnTo>
                  <a:lnTo>
                    <a:pt x="154" y="7"/>
                  </a:lnTo>
                  <a:lnTo>
                    <a:pt x="153" y="7"/>
                  </a:lnTo>
                  <a:lnTo>
                    <a:pt x="153" y="7"/>
                  </a:lnTo>
                  <a:lnTo>
                    <a:pt x="153" y="7"/>
                  </a:lnTo>
                  <a:lnTo>
                    <a:pt x="153" y="7"/>
                  </a:lnTo>
                  <a:lnTo>
                    <a:pt x="151" y="7"/>
                  </a:lnTo>
                  <a:lnTo>
                    <a:pt x="151" y="7"/>
                  </a:lnTo>
                  <a:lnTo>
                    <a:pt x="151" y="7"/>
                  </a:lnTo>
                  <a:lnTo>
                    <a:pt x="149" y="7"/>
                  </a:lnTo>
                  <a:lnTo>
                    <a:pt x="149" y="7"/>
                  </a:lnTo>
                  <a:lnTo>
                    <a:pt x="149" y="7"/>
                  </a:lnTo>
                  <a:lnTo>
                    <a:pt x="149" y="7"/>
                  </a:lnTo>
                  <a:lnTo>
                    <a:pt x="148" y="7"/>
                  </a:lnTo>
                  <a:lnTo>
                    <a:pt x="148" y="7"/>
                  </a:lnTo>
                  <a:lnTo>
                    <a:pt x="148" y="7"/>
                  </a:lnTo>
                  <a:lnTo>
                    <a:pt x="146" y="7"/>
                  </a:lnTo>
                  <a:lnTo>
                    <a:pt x="146" y="7"/>
                  </a:lnTo>
                  <a:lnTo>
                    <a:pt x="146" y="7"/>
                  </a:lnTo>
                  <a:lnTo>
                    <a:pt x="144" y="7"/>
                  </a:lnTo>
                  <a:lnTo>
                    <a:pt x="144" y="7"/>
                  </a:lnTo>
                  <a:lnTo>
                    <a:pt x="144" y="7"/>
                  </a:lnTo>
                  <a:lnTo>
                    <a:pt x="144" y="7"/>
                  </a:lnTo>
                  <a:lnTo>
                    <a:pt x="143" y="7"/>
                  </a:lnTo>
                  <a:lnTo>
                    <a:pt x="143" y="7"/>
                  </a:lnTo>
                  <a:lnTo>
                    <a:pt x="143" y="7"/>
                  </a:lnTo>
                  <a:lnTo>
                    <a:pt x="141" y="7"/>
                  </a:lnTo>
                  <a:lnTo>
                    <a:pt x="141" y="7"/>
                  </a:lnTo>
                  <a:lnTo>
                    <a:pt x="141" y="7"/>
                  </a:lnTo>
                  <a:lnTo>
                    <a:pt x="141" y="9"/>
                  </a:lnTo>
                  <a:lnTo>
                    <a:pt x="140" y="9"/>
                  </a:lnTo>
                  <a:lnTo>
                    <a:pt x="140" y="9"/>
                  </a:lnTo>
                  <a:lnTo>
                    <a:pt x="140" y="9"/>
                  </a:lnTo>
                  <a:lnTo>
                    <a:pt x="138" y="9"/>
                  </a:lnTo>
                  <a:lnTo>
                    <a:pt x="138" y="9"/>
                  </a:lnTo>
                  <a:lnTo>
                    <a:pt x="138" y="9"/>
                  </a:lnTo>
                  <a:lnTo>
                    <a:pt x="136" y="9"/>
                  </a:lnTo>
                  <a:lnTo>
                    <a:pt x="136" y="9"/>
                  </a:lnTo>
                  <a:lnTo>
                    <a:pt x="136" y="9"/>
                  </a:lnTo>
                  <a:lnTo>
                    <a:pt x="136" y="9"/>
                  </a:lnTo>
                  <a:lnTo>
                    <a:pt x="135" y="9"/>
                  </a:lnTo>
                  <a:lnTo>
                    <a:pt x="135" y="9"/>
                  </a:lnTo>
                  <a:lnTo>
                    <a:pt x="135" y="9"/>
                  </a:lnTo>
                  <a:lnTo>
                    <a:pt x="133" y="9"/>
                  </a:lnTo>
                  <a:lnTo>
                    <a:pt x="133" y="9"/>
                  </a:lnTo>
                  <a:lnTo>
                    <a:pt x="133" y="9"/>
                  </a:lnTo>
                  <a:lnTo>
                    <a:pt x="133" y="9"/>
                  </a:lnTo>
                  <a:lnTo>
                    <a:pt x="131" y="9"/>
                  </a:lnTo>
                  <a:lnTo>
                    <a:pt x="131" y="9"/>
                  </a:lnTo>
                  <a:lnTo>
                    <a:pt x="131" y="9"/>
                  </a:lnTo>
                  <a:lnTo>
                    <a:pt x="130" y="9"/>
                  </a:lnTo>
                  <a:lnTo>
                    <a:pt x="130" y="9"/>
                  </a:lnTo>
                  <a:lnTo>
                    <a:pt x="130" y="9"/>
                  </a:lnTo>
                  <a:lnTo>
                    <a:pt x="130" y="9"/>
                  </a:lnTo>
                  <a:lnTo>
                    <a:pt x="128" y="9"/>
                  </a:lnTo>
                  <a:lnTo>
                    <a:pt x="128" y="9"/>
                  </a:lnTo>
                  <a:lnTo>
                    <a:pt x="128" y="9"/>
                  </a:lnTo>
                  <a:lnTo>
                    <a:pt x="127" y="9"/>
                  </a:lnTo>
                  <a:lnTo>
                    <a:pt x="127" y="9"/>
                  </a:lnTo>
                  <a:lnTo>
                    <a:pt x="127" y="9"/>
                  </a:lnTo>
                  <a:lnTo>
                    <a:pt x="125" y="9"/>
                  </a:lnTo>
                  <a:lnTo>
                    <a:pt x="125" y="9"/>
                  </a:lnTo>
                  <a:lnTo>
                    <a:pt x="125" y="9"/>
                  </a:lnTo>
                  <a:lnTo>
                    <a:pt x="125" y="9"/>
                  </a:lnTo>
                  <a:lnTo>
                    <a:pt x="123" y="9"/>
                  </a:lnTo>
                  <a:lnTo>
                    <a:pt x="123" y="9"/>
                  </a:lnTo>
                  <a:lnTo>
                    <a:pt x="123" y="9"/>
                  </a:lnTo>
                  <a:lnTo>
                    <a:pt x="122" y="9"/>
                  </a:lnTo>
                  <a:lnTo>
                    <a:pt x="122" y="9"/>
                  </a:lnTo>
                  <a:lnTo>
                    <a:pt x="122" y="9"/>
                  </a:lnTo>
                  <a:lnTo>
                    <a:pt x="122" y="9"/>
                  </a:lnTo>
                  <a:lnTo>
                    <a:pt x="120" y="9"/>
                  </a:lnTo>
                  <a:lnTo>
                    <a:pt x="120" y="9"/>
                  </a:lnTo>
                  <a:lnTo>
                    <a:pt x="120" y="9"/>
                  </a:lnTo>
                  <a:lnTo>
                    <a:pt x="118" y="9"/>
                  </a:lnTo>
                  <a:lnTo>
                    <a:pt x="118" y="9"/>
                  </a:lnTo>
                  <a:lnTo>
                    <a:pt x="118" y="9"/>
                  </a:lnTo>
                  <a:lnTo>
                    <a:pt x="118" y="9"/>
                  </a:lnTo>
                  <a:lnTo>
                    <a:pt x="117" y="9"/>
                  </a:lnTo>
                  <a:lnTo>
                    <a:pt x="117" y="9"/>
                  </a:lnTo>
                  <a:lnTo>
                    <a:pt x="117" y="9"/>
                  </a:lnTo>
                  <a:lnTo>
                    <a:pt x="115" y="9"/>
                  </a:lnTo>
                  <a:lnTo>
                    <a:pt x="115" y="11"/>
                  </a:lnTo>
                  <a:lnTo>
                    <a:pt x="115" y="11"/>
                  </a:lnTo>
                  <a:lnTo>
                    <a:pt x="114" y="11"/>
                  </a:lnTo>
                  <a:lnTo>
                    <a:pt x="114" y="11"/>
                  </a:lnTo>
                  <a:lnTo>
                    <a:pt x="114" y="11"/>
                  </a:lnTo>
                  <a:lnTo>
                    <a:pt x="114" y="11"/>
                  </a:lnTo>
                  <a:lnTo>
                    <a:pt x="112" y="11"/>
                  </a:lnTo>
                  <a:lnTo>
                    <a:pt x="112" y="11"/>
                  </a:lnTo>
                  <a:lnTo>
                    <a:pt x="112" y="11"/>
                  </a:lnTo>
                  <a:lnTo>
                    <a:pt x="110" y="11"/>
                  </a:lnTo>
                  <a:lnTo>
                    <a:pt x="110" y="11"/>
                  </a:lnTo>
                  <a:lnTo>
                    <a:pt x="110" y="11"/>
                  </a:lnTo>
                  <a:lnTo>
                    <a:pt x="110" y="11"/>
                  </a:lnTo>
                  <a:lnTo>
                    <a:pt x="109" y="11"/>
                  </a:lnTo>
                  <a:lnTo>
                    <a:pt x="109" y="11"/>
                  </a:lnTo>
                  <a:lnTo>
                    <a:pt x="109" y="11"/>
                  </a:lnTo>
                  <a:lnTo>
                    <a:pt x="107" y="11"/>
                  </a:lnTo>
                  <a:lnTo>
                    <a:pt x="107" y="11"/>
                  </a:lnTo>
                  <a:lnTo>
                    <a:pt x="107" y="11"/>
                  </a:lnTo>
                  <a:lnTo>
                    <a:pt x="105" y="11"/>
                  </a:lnTo>
                  <a:lnTo>
                    <a:pt x="105" y="11"/>
                  </a:lnTo>
                  <a:lnTo>
                    <a:pt x="105" y="11"/>
                  </a:lnTo>
                  <a:lnTo>
                    <a:pt x="105" y="11"/>
                  </a:lnTo>
                  <a:lnTo>
                    <a:pt x="104" y="11"/>
                  </a:lnTo>
                  <a:lnTo>
                    <a:pt x="104" y="11"/>
                  </a:lnTo>
                  <a:lnTo>
                    <a:pt x="104" y="11"/>
                  </a:lnTo>
                  <a:lnTo>
                    <a:pt x="102" y="11"/>
                  </a:lnTo>
                  <a:lnTo>
                    <a:pt x="102" y="11"/>
                  </a:lnTo>
                  <a:lnTo>
                    <a:pt x="102" y="11"/>
                  </a:lnTo>
                  <a:lnTo>
                    <a:pt x="102" y="11"/>
                  </a:lnTo>
                  <a:lnTo>
                    <a:pt x="100" y="11"/>
                  </a:lnTo>
                  <a:lnTo>
                    <a:pt x="100" y="11"/>
                  </a:lnTo>
                  <a:lnTo>
                    <a:pt x="100" y="11"/>
                  </a:lnTo>
                  <a:lnTo>
                    <a:pt x="99" y="11"/>
                  </a:lnTo>
                  <a:lnTo>
                    <a:pt x="99" y="11"/>
                  </a:lnTo>
                  <a:lnTo>
                    <a:pt x="99" y="11"/>
                  </a:lnTo>
                  <a:lnTo>
                    <a:pt x="99" y="11"/>
                  </a:lnTo>
                  <a:lnTo>
                    <a:pt x="97" y="11"/>
                  </a:lnTo>
                  <a:lnTo>
                    <a:pt x="97" y="11"/>
                  </a:lnTo>
                  <a:lnTo>
                    <a:pt x="97" y="11"/>
                  </a:lnTo>
                  <a:lnTo>
                    <a:pt x="96" y="11"/>
                  </a:lnTo>
                  <a:lnTo>
                    <a:pt x="96" y="11"/>
                  </a:lnTo>
                  <a:lnTo>
                    <a:pt x="96" y="11"/>
                  </a:lnTo>
                  <a:lnTo>
                    <a:pt x="94" y="11"/>
                  </a:lnTo>
                  <a:lnTo>
                    <a:pt x="94" y="11"/>
                  </a:lnTo>
                  <a:lnTo>
                    <a:pt x="94" y="11"/>
                  </a:lnTo>
                  <a:lnTo>
                    <a:pt x="94" y="11"/>
                  </a:lnTo>
                  <a:lnTo>
                    <a:pt x="92" y="11"/>
                  </a:lnTo>
                  <a:lnTo>
                    <a:pt x="92" y="11"/>
                  </a:lnTo>
                  <a:lnTo>
                    <a:pt x="92" y="11"/>
                  </a:lnTo>
                  <a:lnTo>
                    <a:pt x="91" y="11"/>
                  </a:lnTo>
                  <a:lnTo>
                    <a:pt x="91" y="11"/>
                  </a:lnTo>
                  <a:lnTo>
                    <a:pt x="91" y="13"/>
                  </a:lnTo>
                  <a:lnTo>
                    <a:pt x="91" y="13"/>
                  </a:lnTo>
                  <a:lnTo>
                    <a:pt x="89" y="13"/>
                  </a:lnTo>
                  <a:lnTo>
                    <a:pt x="89" y="13"/>
                  </a:lnTo>
                  <a:lnTo>
                    <a:pt x="89" y="13"/>
                  </a:lnTo>
                  <a:lnTo>
                    <a:pt x="87" y="13"/>
                  </a:lnTo>
                  <a:lnTo>
                    <a:pt x="87" y="13"/>
                  </a:lnTo>
                  <a:lnTo>
                    <a:pt x="87" y="13"/>
                  </a:lnTo>
                  <a:lnTo>
                    <a:pt x="87" y="13"/>
                  </a:lnTo>
                  <a:lnTo>
                    <a:pt x="86" y="13"/>
                  </a:lnTo>
                  <a:lnTo>
                    <a:pt x="86" y="13"/>
                  </a:lnTo>
                  <a:lnTo>
                    <a:pt x="86" y="13"/>
                  </a:lnTo>
                  <a:lnTo>
                    <a:pt x="84" y="13"/>
                  </a:lnTo>
                  <a:lnTo>
                    <a:pt x="84" y="13"/>
                  </a:lnTo>
                  <a:lnTo>
                    <a:pt x="84" y="13"/>
                  </a:lnTo>
                  <a:lnTo>
                    <a:pt x="83" y="13"/>
                  </a:lnTo>
                  <a:lnTo>
                    <a:pt x="83" y="13"/>
                  </a:lnTo>
                  <a:lnTo>
                    <a:pt x="83" y="13"/>
                  </a:lnTo>
                  <a:lnTo>
                    <a:pt x="83" y="13"/>
                  </a:lnTo>
                  <a:lnTo>
                    <a:pt x="81" y="13"/>
                  </a:lnTo>
                  <a:lnTo>
                    <a:pt x="81" y="13"/>
                  </a:lnTo>
                  <a:lnTo>
                    <a:pt x="81" y="13"/>
                  </a:lnTo>
                  <a:lnTo>
                    <a:pt x="79" y="13"/>
                  </a:lnTo>
                  <a:lnTo>
                    <a:pt x="79" y="13"/>
                  </a:lnTo>
                  <a:lnTo>
                    <a:pt x="79" y="13"/>
                  </a:lnTo>
                  <a:lnTo>
                    <a:pt x="79" y="13"/>
                  </a:lnTo>
                  <a:lnTo>
                    <a:pt x="78" y="13"/>
                  </a:lnTo>
                  <a:lnTo>
                    <a:pt x="78" y="13"/>
                  </a:lnTo>
                  <a:lnTo>
                    <a:pt x="78" y="13"/>
                  </a:lnTo>
                  <a:lnTo>
                    <a:pt x="76" y="13"/>
                  </a:lnTo>
                  <a:lnTo>
                    <a:pt x="76" y="13"/>
                  </a:lnTo>
                  <a:lnTo>
                    <a:pt x="76" y="13"/>
                  </a:lnTo>
                  <a:lnTo>
                    <a:pt x="74" y="13"/>
                  </a:lnTo>
                  <a:lnTo>
                    <a:pt x="74" y="13"/>
                  </a:lnTo>
                  <a:lnTo>
                    <a:pt x="74" y="13"/>
                  </a:lnTo>
                  <a:lnTo>
                    <a:pt x="74" y="13"/>
                  </a:lnTo>
                  <a:lnTo>
                    <a:pt x="73" y="13"/>
                  </a:lnTo>
                  <a:lnTo>
                    <a:pt x="73" y="13"/>
                  </a:lnTo>
                  <a:lnTo>
                    <a:pt x="73" y="13"/>
                  </a:lnTo>
                  <a:lnTo>
                    <a:pt x="71" y="13"/>
                  </a:lnTo>
                  <a:lnTo>
                    <a:pt x="71" y="13"/>
                  </a:lnTo>
                  <a:lnTo>
                    <a:pt x="71" y="13"/>
                  </a:lnTo>
                  <a:lnTo>
                    <a:pt x="71" y="13"/>
                  </a:lnTo>
                  <a:lnTo>
                    <a:pt x="70" y="13"/>
                  </a:lnTo>
                  <a:lnTo>
                    <a:pt x="70" y="13"/>
                  </a:lnTo>
                  <a:lnTo>
                    <a:pt x="70" y="13"/>
                  </a:lnTo>
                  <a:lnTo>
                    <a:pt x="68" y="13"/>
                  </a:lnTo>
                  <a:lnTo>
                    <a:pt x="68" y="13"/>
                  </a:lnTo>
                  <a:lnTo>
                    <a:pt x="68" y="13"/>
                  </a:lnTo>
                  <a:lnTo>
                    <a:pt x="68" y="13"/>
                  </a:lnTo>
                  <a:lnTo>
                    <a:pt x="66" y="13"/>
                  </a:lnTo>
                  <a:lnTo>
                    <a:pt x="66" y="13"/>
                  </a:lnTo>
                  <a:lnTo>
                    <a:pt x="66" y="13"/>
                  </a:lnTo>
                  <a:lnTo>
                    <a:pt x="65" y="13"/>
                  </a:lnTo>
                  <a:lnTo>
                    <a:pt x="65" y="13"/>
                  </a:lnTo>
                  <a:lnTo>
                    <a:pt x="65" y="13"/>
                  </a:lnTo>
                  <a:lnTo>
                    <a:pt x="63" y="13"/>
                  </a:lnTo>
                  <a:lnTo>
                    <a:pt x="63" y="13"/>
                  </a:lnTo>
                  <a:lnTo>
                    <a:pt x="63" y="13"/>
                  </a:lnTo>
                  <a:lnTo>
                    <a:pt x="63" y="13"/>
                  </a:lnTo>
                  <a:lnTo>
                    <a:pt x="61" y="14"/>
                  </a:lnTo>
                  <a:lnTo>
                    <a:pt x="61" y="14"/>
                  </a:lnTo>
                  <a:lnTo>
                    <a:pt x="61" y="14"/>
                  </a:lnTo>
                  <a:lnTo>
                    <a:pt x="60" y="14"/>
                  </a:lnTo>
                  <a:lnTo>
                    <a:pt x="60" y="14"/>
                  </a:lnTo>
                  <a:lnTo>
                    <a:pt x="60" y="14"/>
                  </a:lnTo>
                  <a:lnTo>
                    <a:pt x="60" y="14"/>
                  </a:lnTo>
                  <a:lnTo>
                    <a:pt x="58" y="14"/>
                  </a:lnTo>
                  <a:lnTo>
                    <a:pt x="58" y="14"/>
                  </a:lnTo>
                  <a:lnTo>
                    <a:pt x="58" y="14"/>
                  </a:lnTo>
                  <a:lnTo>
                    <a:pt x="57" y="14"/>
                  </a:lnTo>
                  <a:lnTo>
                    <a:pt x="57" y="14"/>
                  </a:lnTo>
                  <a:lnTo>
                    <a:pt x="57" y="14"/>
                  </a:lnTo>
                  <a:lnTo>
                    <a:pt x="57" y="14"/>
                  </a:lnTo>
                  <a:lnTo>
                    <a:pt x="55" y="14"/>
                  </a:lnTo>
                  <a:lnTo>
                    <a:pt x="55" y="14"/>
                  </a:lnTo>
                  <a:lnTo>
                    <a:pt x="55" y="14"/>
                  </a:lnTo>
                  <a:lnTo>
                    <a:pt x="53" y="14"/>
                  </a:lnTo>
                  <a:lnTo>
                    <a:pt x="53" y="14"/>
                  </a:lnTo>
                  <a:lnTo>
                    <a:pt x="53" y="14"/>
                  </a:lnTo>
                  <a:lnTo>
                    <a:pt x="52" y="14"/>
                  </a:lnTo>
                  <a:lnTo>
                    <a:pt x="52" y="14"/>
                  </a:lnTo>
                  <a:lnTo>
                    <a:pt x="52" y="14"/>
                  </a:lnTo>
                  <a:lnTo>
                    <a:pt x="52" y="14"/>
                  </a:lnTo>
                  <a:lnTo>
                    <a:pt x="50" y="14"/>
                  </a:lnTo>
                  <a:lnTo>
                    <a:pt x="50" y="14"/>
                  </a:lnTo>
                  <a:lnTo>
                    <a:pt x="50" y="14"/>
                  </a:lnTo>
                  <a:lnTo>
                    <a:pt x="48" y="14"/>
                  </a:lnTo>
                  <a:lnTo>
                    <a:pt x="48" y="14"/>
                  </a:lnTo>
                  <a:lnTo>
                    <a:pt x="48" y="14"/>
                  </a:lnTo>
                  <a:lnTo>
                    <a:pt x="48" y="14"/>
                  </a:lnTo>
                  <a:lnTo>
                    <a:pt x="47" y="14"/>
                  </a:lnTo>
                  <a:lnTo>
                    <a:pt x="47" y="14"/>
                  </a:lnTo>
                  <a:lnTo>
                    <a:pt x="47" y="14"/>
                  </a:lnTo>
                  <a:lnTo>
                    <a:pt x="45" y="14"/>
                  </a:lnTo>
                  <a:lnTo>
                    <a:pt x="45" y="14"/>
                  </a:lnTo>
                  <a:lnTo>
                    <a:pt x="45" y="14"/>
                  </a:lnTo>
                  <a:lnTo>
                    <a:pt x="45" y="14"/>
                  </a:lnTo>
                  <a:lnTo>
                    <a:pt x="44" y="14"/>
                  </a:lnTo>
                  <a:lnTo>
                    <a:pt x="44" y="14"/>
                  </a:lnTo>
                  <a:lnTo>
                    <a:pt x="44" y="14"/>
                  </a:lnTo>
                  <a:lnTo>
                    <a:pt x="42" y="14"/>
                  </a:lnTo>
                  <a:lnTo>
                    <a:pt x="42" y="14"/>
                  </a:lnTo>
                  <a:lnTo>
                    <a:pt x="42" y="14"/>
                  </a:lnTo>
                  <a:lnTo>
                    <a:pt x="40" y="14"/>
                  </a:lnTo>
                  <a:lnTo>
                    <a:pt x="40" y="14"/>
                  </a:lnTo>
                  <a:lnTo>
                    <a:pt x="40" y="14"/>
                  </a:lnTo>
                  <a:lnTo>
                    <a:pt x="40" y="14"/>
                  </a:lnTo>
                  <a:lnTo>
                    <a:pt x="39" y="14"/>
                  </a:lnTo>
                  <a:lnTo>
                    <a:pt x="39" y="14"/>
                  </a:lnTo>
                  <a:lnTo>
                    <a:pt x="39" y="14"/>
                  </a:lnTo>
                  <a:lnTo>
                    <a:pt x="37" y="14"/>
                  </a:lnTo>
                  <a:lnTo>
                    <a:pt x="37" y="14"/>
                  </a:lnTo>
                  <a:lnTo>
                    <a:pt x="37" y="14"/>
                  </a:lnTo>
                  <a:lnTo>
                    <a:pt x="37" y="14"/>
                  </a:lnTo>
                  <a:lnTo>
                    <a:pt x="35" y="14"/>
                  </a:lnTo>
                  <a:lnTo>
                    <a:pt x="35" y="14"/>
                  </a:lnTo>
                  <a:lnTo>
                    <a:pt x="35" y="14"/>
                  </a:lnTo>
                  <a:lnTo>
                    <a:pt x="34" y="14"/>
                  </a:lnTo>
                  <a:lnTo>
                    <a:pt x="34" y="14"/>
                  </a:lnTo>
                  <a:lnTo>
                    <a:pt x="34" y="14"/>
                  </a:lnTo>
                  <a:lnTo>
                    <a:pt x="32" y="14"/>
                  </a:lnTo>
                  <a:lnTo>
                    <a:pt x="32" y="14"/>
                  </a:lnTo>
                  <a:lnTo>
                    <a:pt x="32" y="16"/>
                  </a:lnTo>
                  <a:lnTo>
                    <a:pt x="32" y="16"/>
                  </a:lnTo>
                  <a:lnTo>
                    <a:pt x="31" y="16"/>
                  </a:lnTo>
                  <a:lnTo>
                    <a:pt x="31" y="16"/>
                  </a:lnTo>
                  <a:lnTo>
                    <a:pt x="31" y="16"/>
                  </a:lnTo>
                  <a:lnTo>
                    <a:pt x="29" y="16"/>
                  </a:lnTo>
                  <a:lnTo>
                    <a:pt x="29" y="16"/>
                  </a:lnTo>
                  <a:lnTo>
                    <a:pt x="29" y="16"/>
                  </a:lnTo>
                  <a:lnTo>
                    <a:pt x="29" y="16"/>
                  </a:lnTo>
                  <a:lnTo>
                    <a:pt x="27" y="16"/>
                  </a:lnTo>
                  <a:lnTo>
                    <a:pt x="27" y="16"/>
                  </a:lnTo>
                  <a:lnTo>
                    <a:pt x="27" y="16"/>
                  </a:lnTo>
                  <a:lnTo>
                    <a:pt x="26" y="16"/>
                  </a:lnTo>
                  <a:lnTo>
                    <a:pt x="26" y="16"/>
                  </a:lnTo>
                  <a:lnTo>
                    <a:pt x="26" y="16"/>
                  </a:lnTo>
                  <a:lnTo>
                    <a:pt x="26" y="16"/>
                  </a:lnTo>
                  <a:lnTo>
                    <a:pt x="24" y="16"/>
                  </a:lnTo>
                  <a:lnTo>
                    <a:pt x="24" y="16"/>
                  </a:lnTo>
                  <a:lnTo>
                    <a:pt x="24" y="16"/>
                  </a:lnTo>
                  <a:lnTo>
                    <a:pt x="22" y="16"/>
                  </a:lnTo>
                  <a:lnTo>
                    <a:pt x="22" y="16"/>
                  </a:lnTo>
                  <a:lnTo>
                    <a:pt x="22" y="16"/>
                  </a:lnTo>
                  <a:lnTo>
                    <a:pt x="21" y="16"/>
                  </a:lnTo>
                  <a:lnTo>
                    <a:pt x="21" y="16"/>
                  </a:lnTo>
                  <a:lnTo>
                    <a:pt x="21" y="16"/>
                  </a:lnTo>
                  <a:lnTo>
                    <a:pt x="21" y="16"/>
                  </a:lnTo>
                  <a:lnTo>
                    <a:pt x="19" y="16"/>
                  </a:lnTo>
                  <a:lnTo>
                    <a:pt x="19" y="16"/>
                  </a:lnTo>
                  <a:lnTo>
                    <a:pt x="19" y="16"/>
                  </a:lnTo>
                  <a:lnTo>
                    <a:pt x="17" y="16"/>
                  </a:lnTo>
                  <a:lnTo>
                    <a:pt x="17" y="16"/>
                  </a:lnTo>
                  <a:lnTo>
                    <a:pt x="17" y="16"/>
                  </a:lnTo>
                  <a:lnTo>
                    <a:pt x="17" y="16"/>
                  </a:lnTo>
                  <a:lnTo>
                    <a:pt x="16" y="16"/>
                  </a:lnTo>
                  <a:lnTo>
                    <a:pt x="16" y="16"/>
                  </a:lnTo>
                  <a:lnTo>
                    <a:pt x="16" y="16"/>
                  </a:lnTo>
                  <a:lnTo>
                    <a:pt x="14" y="16"/>
                  </a:lnTo>
                  <a:lnTo>
                    <a:pt x="14" y="18"/>
                  </a:lnTo>
                  <a:lnTo>
                    <a:pt x="14" y="18"/>
                  </a:lnTo>
                  <a:lnTo>
                    <a:pt x="14" y="18"/>
                  </a:lnTo>
                  <a:lnTo>
                    <a:pt x="13" y="18"/>
                  </a:lnTo>
                  <a:lnTo>
                    <a:pt x="13" y="18"/>
                  </a:lnTo>
                  <a:lnTo>
                    <a:pt x="13" y="18"/>
                  </a:lnTo>
                  <a:lnTo>
                    <a:pt x="11" y="18"/>
                  </a:lnTo>
                  <a:lnTo>
                    <a:pt x="11" y="18"/>
                  </a:lnTo>
                  <a:lnTo>
                    <a:pt x="11" y="18"/>
                  </a:lnTo>
                  <a:lnTo>
                    <a:pt x="9" y="18"/>
                  </a:lnTo>
                  <a:lnTo>
                    <a:pt x="9" y="18"/>
                  </a:lnTo>
                  <a:lnTo>
                    <a:pt x="9" y="18"/>
                  </a:lnTo>
                  <a:lnTo>
                    <a:pt x="9" y="18"/>
                  </a:lnTo>
                  <a:lnTo>
                    <a:pt x="8" y="18"/>
                  </a:lnTo>
                  <a:lnTo>
                    <a:pt x="8" y="18"/>
                  </a:lnTo>
                  <a:lnTo>
                    <a:pt x="8" y="18"/>
                  </a:lnTo>
                  <a:lnTo>
                    <a:pt x="6" y="18"/>
                  </a:lnTo>
                  <a:lnTo>
                    <a:pt x="6" y="18"/>
                  </a:lnTo>
                  <a:lnTo>
                    <a:pt x="6" y="18"/>
                  </a:lnTo>
                  <a:lnTo>
                    <a:pt x="6" y="18"/>
                  </a:lnTo>
                  <a:lnTo>
                    <a:pt x="4" y="18"/>
                  </a:lnTo>
                  <a:lnTo>
                    <a:pt x="4" y="18"/>
                  </a:lnTo>
                  <a:lnTo>
                    <a:pt x="4" y="18"/>
                  </a:lnTo>
                  <a:lnTo>
                    <a:pt x="3" y="18"/>
                  </a:lnTo>
                  <a:lnTo>
                    <a:pt x="3" y="18"/>
                  </a:lnTo>
                  <a:lnTo>
                    <a:pt x="3" y="18"/>
                  </a:lnTo>
                  <a:lnTo>
                    <a:pt x="1" y="18"/>
                  </a:lnTo>
                  <a:lnTo>
                    <a:pt x="1" y="18"/>
                  </a:lnTo>
                  <a:lnTo>
                    <a:pt x="1" y="18"/>
                  </a:lnTo>
                  <a:lnTo>
                    <a:pt x="1" y="18"/>
                  </a:lnTo>
                  <a:lnTo>
                    <a:pt x="0" y="18"/>
                  </a:lnTo>
                  <a:lnTo>
                    <a:pt x="0" y="18"/>
                  </a:lnTo>
                  <a:lnTo>
                    <a:pt x="0" y="18"/>
                  </a:lnTo>
                </a:path>
              </a:pathLst>
            </a:custGeom>
            <a:noFill/>
            <a:ln w="1116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3366"/>
                </a:solidFill>
                <a:effectLst/>
                <a:uFillTx/>
                <a:latin typeface="Times New Roman"/>
              </a:endParaRPr>
            </a:p>
          </p:txBody>
        </p:sp>
        <p:sp>
          <p:nvSpPr>
            <p:cNvPr id="929" name=""/>
            <p:cNvSpPr/>
            <p:nvPr/>
          </p:nvSpPr>
          <p:spPr>
            <a:xfrm>
              <a:off x="4195800" y="6126120"/>
              <a:ext cx="189000" cy="12600"/>
            </a:xfrm>
            <a:custGeom>
              <a:avLst/>
              <a:gdLst/>
              <a:ahLst/>
              <a:rect l="l" t="t" r="r" b="b"/>
              <a:pathLst>
                <a:path w="237" h="18">
                  <a:moveTo>
                    <a:pt x="0" y="18"/>
                  </a:moveTo>
                  <a:lnTo>
                    <a:pt x="0" y="18"/>
                  </a:lnTo>
                  <a:lnTo>
                    <a:pt x="0" y="18"/>
                  </a:lnTo>
                  <a:lnTo>
                    <a:pt x="0" y="18"/>
                  </a:lnTo>
                  <a:lnTo>
                    <a:pt x="1" y="18"/>
                  </a:lnTo>
                  <a:lnTo>
                    <a:pt x="1" y="18"/>
                  </a:lnTo>
                  <a:lnTo>
                    <a:pt x="1" y="18"/>
                  </a:lnTo>
                  <a:lnTo>
                    <a:pt x="1" y="18"/>
                  </a:lnTo>
                  <a:lnTo>
                    <a:pt x="3" y="18"/>
                  </a:lnTo>
                  <a:lnTo>
                    <a:pt x="3" y="18"/>
                  </a:lnTo>
                  <a:lnTo>
                    <a:pt x="3" y="18"/>
                  </a:lnTo>
                  <a:lnTo>
                    <a:pt x="4" y="18"/>
                  </a:lnTo>
                  <a:lnTo>
                    <a:pt x="4" y="18"/>
                  </a:lnTo>
                  <a:lnTo>
                    <a:pt x="4" y="18"/>
                  </a:lnTo>
                  <a:lnTo>
                    <a:pt x="6" y="18"/>
                  </a:lnTo>
                  <a:lnTo>
                    <a:pt x="6" y="18"/>
                  </a:lnTo>
                  <a:lnTo>
                    <a:pt x="6" y="18"/>
                  </a:lnTo>
                  <a:lnTo>
                    <a:pt x="6" y="18"/>
                  </a:lnTo>
                  <a:lnTo>
                    <a:pt x="8" y="18"/>
                  </a:lnTo>
                  <a:lnTo>
                    <a:pt x="8" y="18"/>
                  </a:lnTo>
                  <a:lnTo>
                    <a:pt x="8" y="18"/>
                  </a:lnTo>
                  <a:lnTo>
                    <a:pt x="9" y="18"/>
                  </a:lnTo>
                  <a:lnTo>
                    <a:pt x="9" y="18"/>
                  </a:lnTo>
                  <a:lnTo>
                    <a:pt x="9" y="18"/>
                  </a:lnTo>
                  <a:lnTo>
                    <a:pt x="9" y="18"/>
                  </a:lnTo>
                  <a:lnTo>
                    <a:pt x="11" y="18"/>
                  </a:lnTo>
                  <a:lnTo>
                    <a:pt x="11" y="18"/>
                  </a:lnTo>
                  <a:lnTo>
                    <a:pt x="11" y="18"/>
                  </a:lnTo>
                  <a:lnTo>
                    <a:pt x="13" y="18"/>
                  </a:lnTo>
                  <a:lnTo>
                    <a:pt x="13" y="18"/>
                  </a:lnTo>
                  <a:lnTo>
                    <a:pt x="13" y="18"/>
                  </a:lnTo>
                  <a:lnTo>
                    <a:pt x="14" y="18"/>
                  </a:lnTo>
                  <a:lnTo>
                    <a:pt x="14" y="18"/>
                  </a:lnTo>
                  <a:lnTo>
                    <a:pt x="14" y="18"/>
                  </a:lnTo>
                  <a:lnTo>
                    <a:pt x="14" y="16"/>
                  </a:lnTo>
                  <a:lnTo>
                    <a:pt x="16" y="16"/>
                  </a:lnTo>
                  <a:lnTo>
                    <a:pt x="16" y="16"/>
                  </a:lnTo>
                  <a:lnTo>
                    <a:pt x="16" y="16"/>
                  </a:lnTo>
                  <a:lnTo>
                    <a:pt x="17" y="16"/>
                  </a:lnTo>
                  <a:lnTo>
                    <a:pt x="17" y="16"/>
                  </a:lnTo>
                  <a:lnTo>
                    <a:pt x="17" y="16"/>
                  </a:lnTo>
                  <a:lnTo>
                    <a:pt x="17" y="16"/>
                  </a:lnTo>
                  <a:lnTo>
                    <a:pt x="19" y="16"/>
                  </a:lnTo>
                  <a:lnTo>
                    <a:pt x="19" y="16"/>
                  </a:lnTo>
                  <a:lnTo>
                    <a:pt x="19" y="16"/>
                  </a:lnTo>
                  <a:lnTo>
                    <a:pt x="21" y="16"/>
                  </a:lnTo>
                  <a:lnTo>
                    <a:pt x="21" y="16"/>
                  </a:lnTo>
                  <a:lnTo>
                    <a:pt x="21" y="16"/>
                  </a:lnTo>
                  <a:lnTo>
                    <a:pt x="21" y="16"/>
                  </a:lnTo>
                  <a:lnTo>
                    <a:pt x="22" y="16"/>
                  </a:lnTo>
                  <a:lnTo>
                    <a:pt x="22" y="16"/>
                  </a:lnTo>
                  <a:lnTo>
                    <a:pt x="22" y="16"/>
                  </a:lnTo>
                  <a:lnTo>
                    <a:pt x="24" y="16"/>
                  </a:lnTo>
                  <a:lnTo>
                    <a:pt x="24" y="16"/>
                  </a:lnTo>
                  <a:lnTo>
                    <a:pt x="24" y="16"/>
                  </a:lnTo>
                  <a:lnTo>
                    <a:pt x="26" y="16"/>
                  </a:lnTo>
                  <a:lnTo>
                    <a:pt x="26" y="16"/>
                  </a:lnTo>
                  <a:lnTo>
                    <a:pt x="26" y="16"/>
                  </a:lnTo>
                  <a:lnTo>
                    <a:pt x="26" y="16"/>
                  </a:lnTo>
                  <a:lnTo>
                    <a:pt x="27" y="16"/>
                  </a:lnTo>
                  <a:lnTo>
                    <a:pt x="27" y="16"/>
                  </a:lnTo>
                  <a:lnTo>
                    <a:pt x="27" y="16"/>
                  </a:lnTo>
                  <a:lnTo>
                    <a:pt x="29" y="16"/>
                  </a:lnTo>
                  <a:lnTo>
                    <a:pt x="29" y="16"/>
                  </a:lnTo>
                  <a:lnTo>
                    <a:pt x="29" y="16"/>
                  </a:lnTo>
                  <a:lnTo>
                    <a:pt x="29" y="16"/>
                  </a:lnTo>
                  <a:lnTo>
                    <a:pt x="31" y="16"/>
                  </a:lnTo>
                  <a:lnTo>
                    <a:pt x="31" y="16"/>
                  </a:lnTo>
                  <a:lnTo>
                    <a:pt x="31" y="16"/>
                  </a:lnTo>
                  <a:lnTo>
                    <a:pt x="32" y="16"/>
                  </a:lnTo>
                  <a:lnTo>
                    <a:pt x="32" y="16"/>
                  </a:lnTo>
                  <a:lnTo>
                    <a:pt x="32" y="14"/>
                  </a:lnTo>
                  <a:lnTo>
                    <a:pt x="32" y="14"/>
                  </a:lnTo>
                  <a:lnTo>
                    <a:pt x="34" y="14"/>
                  </a:lnTo>
                  <a:lnTo>
                    <a:pt x="34" y="14"/>
                  </a:lnTo>
                  <a:lnTo>
                    <a:pt x="34" y="14"/>
                  </a:lnTo>
                  <a:lnTo>
                    <a:pt x="35" y="14"/>
                  </a:lnTo>
                  <a:lnTo>
                    <a:pt x="35" y="14"/>
                  </a:lnTo>
                  <a:lnTo>
                    <a:pt x="35" y="14"/>
                  </a:lnTo>
                  <a:lnTo>
                    <a:pt x="37" y="14"/>
                  </a:lnTo>
                  <a:lnTo>
                    <a:pt x="37" y="14"/>
                  </a:lnTo>
                  <a:lnTo>
                    <a:pt x="37" y="14"/>
                  </a:lnTo>
                  <a:lnTo>
                    <a:pt x="37" y="14"/>
                  </a:lnTo>
                  <a:lnTo>
                    <a:pt x="39" y="14"/>
                  </a:lnTo>
                  <a:lnTo>
                    <a:pt x="39" y="14"/>
                  </a:lnTo>
                  <a:lnTo>
                    <a:pt x="39" y="14"/>
                  </a:lnTo>
                  <a:lnTo>
                    <a:pt x="40" y="14"/>
                  </a:lnTo>
                  <a:lnTo>
                    <a:pt x="40" y="14"/>
                  </a:lnTo>
                  <a:lnTo>
                    <a:pt x="40" y="14"/>
                  </a:lnTo>
                  <a:lnTo>
                    <a:pt x="40" y="14"/>
                  </a:lnTo>
                  <a:lnTo>
                    <a:pt x="42" y="14"/>
                  </a:lnTo>
                  <a:lnTo>
                    <a:pt x="42" y="14"/>
                  </a:lnTo>
                  <a:lnTo>
                    <a:pt x="42" y="14"/>
                  </a:lnTo>
                  <a:lnTo>
                    <a:pt x="44" y="14"/>
                  </a:lnTo>
                  <a:lnTo>
                    <a:pt x="44" y="14"/>
                  </a:lnTo>
                  <a:lnTo>
                    <a:pt x="44" y="14"/>
                  </a:lnTo>
                  <a:lnTo>
                    <a:pt x="45" y="14"/>
                  </a:lnTo>
                  <a:lnTo>
                    <a:pt x="45" y="14"/>
                  </a:lnTo>
                  <a:lnTo>
                    <a:pt x="45" y="14"/>
                  </a:lnTo>
                  <a:lnTo>
                    <a:pt x="45" y="14"/>
                  </a:lnTo>
                  <a:lnTo>
                    <a:pt x="47" y="14"/>
                  </a:lnTo>
                  <a:lnTo>
                    <a:pt x="47" y="14"/>
                  </a:lnTo>
                  <a:lnTo>
                    <a:pt x="47" y="14"/>
                  </a:lnTo>
                  <a:lnTo>
                    <a:pt x="48" y="14"/>
                  </a:lnTo>
                  <a:lnTo>
                    <a:pt x="48" y="14"/>
                  </a:lnTo>
                  <a:lnTo>
                    <a:pt x="48" y="14"/>
                  </a:lnTo>
                  <a:lnTo>
                    <a:pt x="48" y="14"/>
                  </a:lnTo>
                  <a:lnTo>
                    <a:pt x="50" y="14"/>
                  </a:lnTo>
                  <a:lnTo>
                    <a:pt x="50" y="14"/>
                  </a:lnTo>
                  <a:lnTo>
                    <a:pt x="50" y="14"/>
                  </a:lnTo>
                  <a:lnTo>
                    <a:pt x="52" y="14"/>
                  </a:lnTo>
                  <a:lnTo>
                    <a:pt x="52" y="14"/>
                  </a:lnTo>
                  <a:lnTo>
                    <a:pt x="52" y="14"/>
                  </a:lnTo>
                  <a:lnTo>
                    <a:pt x="52" y="14"/>
                  </a:lnTo>
                  <a:lnTo>
                    <a:pt x="53" y="14"/>
                  </a:lnTo>
                  <a:lnTo>
                    <a:pt x="53" y="14"/>
                  </a:lnTo>
                  <a:lnTo>
                    <a:pt x="53" y="14"/>
                  </a:lnTo>
                  <a:lnTo>
                    <a:pt x="55" y="14"/>
                  </a:lnTo>
                  <a:lnTo>
                    <a:pt x="55" y="14"/>
                  </a:lnTo>
                  <a:lnTo>
                    <a:pt x="55" y="14"/>
                  </a:lnTo>
                  <a:lnTo>
                    <a:pt x="57" y="14"/>
                  </a:lnTo>
                  <a:lnTo>
                    <a:pt x="57" y="14"/>
                  </a:lnTo>
                  <a:lnTo>
                    <a:pt x="57" y="14"/>
                  </a:lnTo>
                  <a:lnTo>
                    <a:pt x="57" y="14"/>
                  </a:lnTo>
                  <a:lnTo>
                    <a:pt x="58" y="14"/>
                  </a:lnTo>
                  <a:lnTo>
                    <a:pt x="58" y="14"/>
                  </a:lnTo>
                  <a:lnTo>
                    <a:pt x="58" y="14"/>
                  </a:lnTo>
                  <a:lnTo>
                    <a:pt x="60" y="14"/>
                  </a:lnTo>
                  <a:lnTo>
                    <a:pt x="60" y="14"/>
                  </a:lnTo>
                  <a:lnTo>
                    <a:pt x="60" y="14"/>
                  </a:lnTo>
                  <a:lnTo>
                    <a:pt x="60" y="14"/>
                  </a:lnTo>
                  <a:lnTo>
                    <a:pt x="61" y="14"/>
                  </a:lnTo>
                  <a:lnTo>
                    <a:pt x="61" y="14"/>
                  </a:lnTo>
                  <a:lnTo>
                    <a:pt x="61" y="14"/>
                  </a:lnTo>
                  <a:lnTo>
                    <a:pt x="63" y="13"/>
                  </a:lnTo>
                  <a:lnTo>
                    <a:pt x="63" y="13"/>
                  </a:lnTo>
                  <a:lnTo>
                    <a:pt x="63" y="13"/>
                  </a:lnTo>
                  <a:lnTo>
                    <a:pt x="63" y="13"/>
                  </a:lnTo>
                  <a:lnTo>
                    <a:pt x="65" y="13"/>
                  </a:lnTo>
                  <a:lnTo>
                    <a:pt x="65" y="13"/>
                  </a:lnTo>
                  <a:lnTo>
                    <a:pt x="65" y="13"/>
                  </a:lnTo>
                  <a:lnTo>
                    <a:pt x="66" y="13"/>
                  </a:lnTo>
                  <a:lnTo>
                    <a:pt x="66" y="13"/>
                  </a:lnTo>
                  <a:lnTo>
                    <a:pt x="66" y="13"/>
                  </a:lnTo>
                  <a:lnTo>
                    <a:pt x="68" y="13"/>
                  </a:lnTo>
                  <a:lnTo>
                    <a:pt x="68" y="13"/>
                  </a:lnTo>
                  <a:lnTo>
                    <a:pt x="68" y="13"/>
                  </a:lnTo>
                  <a:lnTo>
                    <a:pt x="68" y="13"/>
                  </a:lnTo>
                  <a:lnTo>
                    <a:pt x="70" y="13"/>
                  </a:lnTo>
                  <a:lnTo>
                    <a:pt x="70" y="13"/>
                  </a:lnTo>
                  <a:lnTo>
                    <a:pt x="70" y="13"/>
                  </a:lnTo>
                  <a:lnTo>
                    <a:pt x="71" y="13"/>
                  </a:lnTo>
                  <a:lnTo>
                    <a:pt x="71" y="13"/>
                  </a:lnTo>
                  <a:lnTo>
                    <a:pt x="71" y="13"/>
                  </a:lnTo>
                  <a:lnTo>
                    <a:pt x="71" y="13"/>
                  </a:lnTo>
                  <a:lnTo>
                    <a:pt x="73" y="13"/>
                  </a:lnTo>
                  <a:lnTo>
                    <a:pt x="73" y="13"/>
                  </a:lnTo>
                  <a:lnTo>
                    <a:pt x="73" y="13"/>
                  </a:lnTo>
                  <a:lnTo>
                    <a:pt x="74" y="13"/>
                  </a:lnTo>
                  <a:lnTo>
                    <a:pt x="74" y="13"/>
                  </a:lnTo>
                  <a:lnTo>
                    <a:pt x="74" y="13"/>
                  </a:lnTo>
                  <a:lnTo>
                    <a:pt x="74" y="13"/>
                  </a:lnTo>
                  <a:lnTo>
                    <a:pt x="76" y="13"/>
                  </a:lnTo>
                  <a:lnTo>
                    <a:pt x="76" y="13"/>
                  </a:lnTo>
                  <a:lnTo>
                    <a:pt x="76" y="13"/>
                  </a:lnTo>
                  <a:lnTo>
                    <a:pt x="78" y="13"/>
                  </a:lnTo>
                  <a:lnTo>
                    <a:pt x="78" y="13"/>
                  </a:lnTo>
                  <a:lnTo>
                    <a:pt x="78" y="13"/>
                  </a:lnTo>
                  <a:lnTo>
                    <a:pt x="79" y="13"/>
                  </a:lnTo>
                  <a:lnTo>
                    <a:pt x="79" y="13"/>
                  </a:lnTo>
                  <a:lnTo>
                    <a:pt x="79" y="13"/>
                  </a:lnTo>
                  <a:lnTo>
                    <a:pt x="79" y="13"/>
                  </a:lnTo>
                  <a:lnTo>
                    <a:pt x="81" y="13"/>
                  </a:lnTo>
                  <a:lnTo>
                    <a:pt x="81" y="13"/>
                  </a:lnTo>
                  <a:lnTo>
                    <a:pt x="81" y="13"/>
                  </a:lnTo>
                  <a:lnTo>
                    <a:pt x="83" y="13"/>
                  </a:lnTo>
                  <a:lnTo>
                    <a:pt x="83" y="13"/>
                  </a:lnTo>
                  <a:lnTo>
                    <a:pt x="83" y="13"/>
                  </a:lnTo>
                  <a:lnTo>
                    <a:pt x="83" y="13"/>
                  </a:lnTo>
                  <a:lnTo>
                    <a:pt x="84" y="13"/>
                  </a:lnTo>
                  <a:lnTo>
                    <a:pt x="84" y="13"/>
                  </a:lnTo>
                  <a:lnTo>
                    <a:pt x="84" y="13"/>
                  </a:lnTo>
                  <a:lnTo>
                    <a:pt x="86" y="13"/>
                  </a:lnTo>
                  <a:lnTo>
                    <a:pt x="86" y="13"/>
                  </a:lnTo>
                  <a:lnTo>
                    <a:pt x="86" y="13"/>
                  </a:lnTo>
                  <a:lnTo>
                    <a:pt x="87" y="13"/>
                  </a:lnTo>
                  <a:lnTo>
                    <a:pt x="87" y="13"/>
                  </a:lnTo>
                  <a:lnTo>
                    <a:pt x="87" y="13"/>
                  </a:lnTo>
                  <a:lnTo>
                    <a:pt x="87" y="13"/>
                  </a:lnTo>
                  <a:lnTo>
                    <a:pt x="89" y="13"/>
                  </a:lnTo>
                  <a:lnTo>
                    <a:pt x="89" y="13"/>
                  </a:lnTo>
                  <a:lnTo>
                    <a:pt x="89" y="13"/>
                  </a:lnTo>
                  <a:lnTo>
                    <a:pt x="91" y="13"/>
                  </a:lnTo>
                  <a:lnTo>
                    <a:pt x="91" y="13"/>
                  </a:lnTo>
                  <a:lnTo>
                    <a:pt x="91" y="11"/>
                  </a:lnTo>
                  <a:lnTo>
                    <a:pt x="91" y="11"/>
                  </a:lnTo>
                  <a:lnTo>
                    <a:pt x="92" y="11"/>
                  </a:lnTo>
                  <a:lnTo>
                    <a:pt x="92" y="11"/>
                  </a:lnTo>
                  <a:lnTo>
                    <a:pt x="92" y="11"/>
                  </a:lnTo>
                  <a:lnTo>
                    <a:pt x="94" y="11"/>
                  </a:lnTo>
                  <a:lnTo>
                    <a:pt x="94" y="11"/>
                  </a:lnTo>
                  <a:lnTo>
                    <a:pt x="94" y="11"/>
                  </a:lnTo>
                  <a:lnTo>
                    <a:pt x="94" y="11"/>
                  </a:lnTo>
                  <a:lnTo>
                    <a:pt x="96" y="11"/>
                  </a:lnTo>
                  <a:lnTo>
                    <a:pt x="96" y="11"/>
                  </a:lnTo>
                  <a:lnTo>
                    <a:pt x="96" y="11"/>
                  </a:lnTo>
                  <a:lnTo>
                    <a:pt x="97" y="11"/>
                  </a:lnTo>
                  <a:lnTo>
                    <a:pt x="97" y="11"/>
                  </a:lnTo>
                  <a:lnTo>
                    <a:pt x="97" y="11"/>
                  </a:lnTo>
                  <a:lnTo>
                    <a:pt x="99" y="11"/>
                  </a:lnTo>
                  <a:lnTo>
                    <a:pt x="99" y="11"/>
                  </a:lnTo>
                  <a:lnTo>
                    <a:pt x="99" y="11"/>
                  </a:lnTo>
                  <a:lnTo>
                    <a:pt x="99" y="11"/>
                  </a:lnTo>
                  <a:lnTo>
                    <a:pt x="100" y="11"/>
                  </a:lnTo>
                  <a:lnTo>
                    <a:pt x="100" y="11"/>
                  </a:lnTo>
                  <a:lnTo>
                    <a:pt x="100" y="11"/>
                  </a:lnTo>
                  <a:lnTo>
                    <a:pt x="102" y="11"/>
                  </a:lnTo>
                  <a:lnTo>
                    <a:pt x="102" y="11"/>
                  </a:lnTo>
                  <a:lnTo>
                    <a:pt x="102" y="11"/>
                  </a:lnTo>
                  <a:lnTo>
                    <a:pt x="102" y="11"/>
                  </a:lnTo>
                  <a:lnTo>
                    <a:pt x="104" y="11"/>
                  </a:lnTo>
                  <a:lnTo>
                    <a:pt x="104" y="11"/>
                  </a:lnTo>
                  <a:lnTo>
                    <a:pt x="104" y="11"/>
                  </a:lnTo>
                  <a:lnTo>
                    <a:pt x="105" y="11"/>
                  </a:lnTo>
                  <a:lnTo>
                    <a:pt x="105" y="11"/>
                  </a:lnTo>
                  <a:lnTo>
                    <a:pt x="105" y="11"/>
                  </a:lnTo>
                  <a:lnTo>
                    <a:pt x="105" y="11"/>
                  </a:lnTo>
                  <a:lnTo>
                    <a:pt x="107" y="11"/>
                  </a:lnTo>
                  <a:lnTo>
                    <a:pt x="107" y="11"/>
                  </a:lnTo>
                  <a:lnTo>
                    <a:pt x="107" y="11"/>
                  </a:lnTo>
                  <a:lnTo>
                    <a:pt x="109" y="11"/>
                  </a:lnTo>
                  <a:lnTo>
                    <a:pt x="109" y="11"/>
                  </a:lnTo>
                  <a:lnTo>
                    <a:pt x="109" y="11"/>
                  </a:lnTo>
                  <a:lnTo>
                    <a:pt x="110" y="11"/>
                  </a:lnTo>
                  <a:lnTo>
                    <a:pt x="110" y="11"/>
                  </a:lnTo>
                  <a:lnTo>
                    <a:pt x="110" y="11"/>
                  </a:lnTo>
                  <a:lnTo>
                    <a:pt x="110" y="11"/>
                  </a:lnTo>
                  <a:lnTo>
                    <a:pt x="112" y="11"/>
                  </a:lnTo>
                  <a:lnTo>
                    <a:pt x="112" y="11"/>
                  </a:lnTo>
                  <a:lnTo>
                    <a:pt x="112" y="11"/>
                  </a:lnTo>
                  <a:lnTo>
                    <a:pt x="114" y="11"/>
                  </a:lnTo>
                  <a:lnTo>
                    <a:pt x="114" y="11"/>
                  </a:lnTo>
                  <a:lnTo>
                    <a:pt x="114" y="11"/>
                  </a:lnTo>
                  <a:lnTo>
                    <a:pt x="114" y="11"/>
                  </a:lnTo>
                  <a:lnTo>
                    <a:pt x="115" y="11"/>
                  </a:lnTo>
                  <a:lnTo>
                    <a:pt x="115" y="11"/>
                  </a:lnTo>
                  <a:lnTo>
                    <a:pt x="115" y="9"/>
                  </a:lnTo>
                  <a:lnTo>
                    <a:pt x="117" y="9"/>
                  </a:lnTo>
                  <a:lnTo>
                    <a:pt x="117" y="9"/>
                  </a:lnTo>
                  <a:lnTo>
                    <a:pt x="117" y="9"/>
                  </a:lnTo>
                  <a:lnTo>
                    <a:pt x="118" y="9"/>
                  </a:lnTo>
                  <a:lnTo>
                    <a:pt x="118" y="9"/>
                  </a:lnTo>
                  <a:lnTo>
                    <a:pt x="118" y="9"/>
                  </a:lnTo>
                  <a:lnTo>
                    <a:pt x="118" y="9"/>
                  </a:lnTo>
                  <a:lnTo>
                    <a:pt x="120" y="9"/>
                  </a:lnTo>
                  <a:lnTo>
                    <a:pt x="120" y="9"/>
                  </a:lnTo>
                  <a:lnTo>
                    <a:pt x="120" y="9"/>
                  </a:lnTo>
                  <a:lnTo>
                    <a:pt x="122"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30" y="9"/>
                  </a:lnTo>
                  <a:lnTo>
                    <a:pt x="130" y="9"/>
                  </a:lnTo>
                  <a:lnTo>
                    <a:pt x="130" y="9"/>
                  </a:lnTo>
                  <a:lnTo>
                    <a:pt x="130" y="9"/>
                  </a:lnTo>
                  <a:lnTo>
                    <a:pt x="131" y="9"/>
                  </a:lnTo>
                  <a:lnTo>
                    <a:pt x="131" y="9"/>
                  </a:lnTo>
                  <a:lnTo>
                    <a:pt x="131" y="9"/>
                  </a:lnTo>
                  <a:lnTo>
                    <a:pt x="133" y="9"/>
                  </a:lnTo>
                  <a:lnTo>
                    <a:pt x="133" y="9"/>
                  </a:lnTo>
                  <a:lnTo>
                    <a:pt x="133" y="9"/>
                  </a:lnTo>
                  <a:lnTo>
                    <a:pt x="133" y="9"/>
                  </a:lnTo>
                  <a:lnTo>
                    <a:pt x="135" y="9"/>
                  </a:lnTo>
                  <a:lnTo>
                    <a:pt x="135" y="9"/>
                  </a:lnTo>
                  <a:lnTo>
                    <a:pt x="135" y="9"/>
                  </a:lnTo>
                  <a:lnTo>
                    <a:pt x="136" y="9"/>
                  </a:lnTo>
                  <a:lnTo>
                    <a:pt x="136" y="9"/>
                  </a:lnTo>
                  <a:lnTo>
                    <a:pt x="136" y="9"/>
                  </a:lnTo>
                  <a:lnTo>
                    <a:pt x="136" y="9"/>
                  </a:lnTo>
                  <a:lnTo>
                    <a:pt x="138" y="9"/>
                  </a:lnTo>
                  <a:lnTo>
                    <a:pt x="138" y="9"/>
                  </a:lnTo>
                  <a:lnTo>
                    <a:pt x="138" y="9"/>
                  </a:lnTo>
                  <a:lnTo>
                    <a:pt x="140" y="9"/>
                  </a:lnTo>
                  <a:lnTo>
                    <a:pt x="140" y="9"/>
                  </a:lnTo>
                  <a:lnTo>
                    <a:pt x="140" y="9"/>
                  </a:lnTo>
                  <a:lnTo>
                    <a:pt x="141" y="9"/>
                  </a:lnTo>
                  <a:lnTo>
                    <a:pt x="141" y="7"/>
                  </a:lnTo>
                  <a:lnTo>
                    <a:pt x="141" y="7"/>
                  </a:lnTo>
                  <a:lnTo>
                    <a:pt x="141" y="7"/>
                  </a:lnTo>
                  <a:lnTo>
                    <a:pt x="143" y="7"/>
                  </a:lnTo>
                  <a:lnTo>
                    <a:pt x="143" y="7"/>
                  </a:lnTo>
                  <a:lnTo>
                    <a:pt x="143" y="7"/>
                  </a:lnTo>
                  <a:lnTo>
                    <a:pt x="144" y="7"/>
                  </a:lnTo>
                  <a:lnTo>
                    <a:pt x="144" y="7"/>
                  </a:lnTo>
                  <a:lnTo>
                    <a:pt x="144" y="7"/>
                  </a:lnTo>
                  <a:lnTo>
                    <a:pt x="144" y="7"/>
                  </a:lnTo>
                  <a:lnTo>
                    <a:pt x="146" y="7"/>
                  </a:lnTo>
                  <a:lnTo>
                    <a:pt x="146" y="7"/>
                  </a:lnTo>
                  <a:lnTo>
                    <a:pt x="146" y="7"/>
                  </a:lnTo>
                  <a:lnTo>
                    <a:pt x="148" y="7"/>
                  </a:lnTo>
                  <a:lnTo>
                    <a:pt x="148" y="7"/>
                  </a:lnTo>
                  <a:lnTo>
                    <a:pt x="148" y="7"/>
                  </a:lnTo>
                  <a:lnTo>
                    <a:pt x="149" y="7"/>
                  </a:lnTo>
                  <a:lnTo>
                    <a:pt x="149" y="7"/>
                  </a:lnTo>
                  <a:lnTo>
                    <a:pt x="149" y="7"/>
                  </a:lnTo>
                  <a:lnTo>
                    <a:pt x="149" y="7"/>
                  </a:lnTo>
                  <a:lnTo>
                    <a:pt x="151" y="7"/>
                  </a:lnTo>
                  <a:lnTo>
                    <a:pt x="151" y="7"/>
                  </a:lnTo>
                  <a:lnTo>
                    <a:pt x="151" y="7"/>
                  </a:lnTo>
                  <a:lnTo>
                    <a:pt x="153" y="7"/>
                  </a:lnTo>
                  <a:lnTo>
                    <a:pt x="153" y="7"/>
                  </a:lnTo>
                  <a:lnTo>
                    <a:pt x="153" y="7"/>
                  </a:lnTo>
                  <a:lnTo>
                    <a:pt x="153" y="7"/>
                  </a:lnTo>
                  <a:lnTo>
                    <a:pt x="154" y="7"/>
                  </a:lnTo>
                  <a:lnTo>
                    <a:pt x="154" y="7"/>
                  </a:lnTo>
                  <a:lnTo>
                    <a:pt x="154" y="7"/>
                  </a:lnTo>
                  <a:lnTo>
                    <a:pt x="156" y="7"/>
                  </a:lnTo>
                  <a:lnTo>
                    <a:pt x="156" y="7"/>
                  </a:lnTo>
                  <a:lnTo>
                    <a:pt x="156" y="7"/>
                  </a:lnTo>
                  <a:lnTo>
                    <a:pt x="156" y="7"/>
                  </a:lnTo>
                  <a:lnTo>
                    <a:pt x="157" y="7"/>
                  </a:lnTo>
                  <a:lnTo>
                    <a:pt x="157" y="7"/>
                  </a:lnTo>
                  <a:lnTo>
                    <a:pt x="157"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6"/>
                  </a:lnTo>
                  <a:lnTo>
                    <a:pt x="164" y="6"/>
                  </a:lnTo>
                  <a:lnTo>
                    <a:pt x="164" y="6"/>
                  </a:lnTo>
                  <a:lnTo>
                    <a:pt x="166" y="6"/>
                  </a:lnTo>
                  <a:lnTo>
                    <a:pt x="166" y="6"/>
                  </a:lnTo>
                  <a:lnTo>
                    <a:pt x="166" y="6"/>
                  </a:lnTo>
                  <a:lnTo>
                    <a:pt x="167" y="6"/>
                  </a:lnTo>
                  <a:lnTo>
                    <a:pt x="167" y="6"/>
                  </a:lnTo>
                  <a:lnTo>
                    <a:pt x="167" y="6"/>
                  </a:lnTo>
                  <a:lnTo>
                    <a:pt x="167" y="6"/>
                  </a:lnTo>
                  <a:lnTo>
                    <a:pt x="169" y="6"/>
                  </a:lnTo>
                  <a:lnTo>
                    <a:pt x="169" y="6"/>
                  </a:lnTo>
                  <a:lnTo>
                    <a:pt x="169" y="6"/>
                  </a:lnTo>
                  <a:lnTo>
                    <a:pt x="170" y="6"/>
                  </a:lnTo>
                  <a:lnTo>
                    <a:pt x="170" y="6"/>
                  </a:lnTo>
                  <a:lnTo>
                    <a:pt x="170" y="6"/>
                  </a:lnTo>
                  <a:lnTo>
                    <a:pt x="172" y="6"/>
                  </a:lnTo>
                  <a:lnTo>
                    <a:pt x="172" y="6"/>
                  </a:lnTo>
                  <a:lnTo>
                    <a:pt x="172" y="6"/>
                  </a:lnTo>
                  <a:lnTo>
                    <a:pt x="172" y="6"/>
                  </a:lnTo>
                  <a:lnTo>
                    <a:pt x="174" y="6"/>
                  </a:lnTo>
                  <a:lnTo>
                    <a:pt x="174" y="6"/>
                  </a:lnTo>
                  <a:lnTo>
                    <a:pt x="174" y="6"/>
                  </a:lnTo>
                  <a:lnTo>
                    <a:pt x="175" y="6"/>
                  </a:lnTo>
                  <a:lnTo>
                    <a:pt x="175" y="6"/>
                  </a:lnTo>
                  <a:lnTo>
                    <a:pt x="175" y="6"/>
                  </a:lnTo>
                  <a:lnTo>
                    <a:pt x="175" y="6"/>
                  </a:lnTo>
                  <a:lnTo>
                    <a:pt x="177" y="6"/>
                  </a:lnTo>
                  <a:lnTo>
                    <a:pt x="177" y="6"/>
                  </a:lnTo>
                  <a:lnTo>
                    <a:pt x="177" y="6"/>
                  </a:lnTo>
                  <a:lnTo>
                    <a:pt x="179" y="6"/>
                  </a:lnTo>
                  <a:lnTo>
                    <a:pt x="179" y="6"/>
                  </a:lnTo>
                  <a:lnTo>
                    <a:pt x="179" y="6"/>
                  </a:lnTo>
                  <a:lnTo>
                    <a:pt x="180" y="6"/>
                  </a:lnTo>
                  <a:lnTo>
                    <a:pt x="180" y="6"/>
                  </a:lnTo>
                  <a:lnTo>
                    <a:pt x="180" y="6"/>
                  </a:lnTo>
                  <a:lnTo>
                    <a:pt x="180" y="6"/>
                  </a:lnTo>
                  <a:lnTo>
                    <a:pt x="182" y="6"/>
                  </a:lnTo>
                  <a:lnTo>
                    <a:pt x="182" y="6"/>
                  </a:lnTo>
                  <a:lnTo>
                    <a:pt x="182" y="6"/>
                  </a:lnTo>
                  <a:lnTo>
                    <a:pt x="183" y="6"/>
                  </a:lnTo>
                  <a:lnTo>
                    <a:pt x="183" y="6"/>
                  </a:lnTo>
                  <a:lnTo>
                    <a:pt x="183" y="6"/>
                  </a:lnTo>
                  <a:lnTo>
                    <a:pt x="183" y="6"/>
                  </a:lnTo>
                  <a:lnTo>
                    <a:pt x="185" y="6"/>
                  </a:lnTo>
                  <a:lnTo>
                    <a:pt x="185" y="6"/>
                  </a:lnTo>
                  <a:lnTo>
                    <a:pt x="185" y="6"/>
                  </a:lnTo>
                  <a:lnTo>
                    <a:pt x="187" y="6"/>
                  </a:lnTo>
                  <a:lnTo>
                    <a:pt x="187" y="6"/>
                  </a:lnTo>
                  <a:lnTo>
                    <a:pt x="187" y="6"/>
                  </a:lnTo>
                  <a:lnTo>
                    <a:pt x="187" y="6"/>
                  </a:lnTo>
                  <a:lnTo>
                    <a:pt x="188" y="6"/>
                  </a:lnTo>
                  <a:lnTo>
                    <a:pt x="188" y="6"/>
                  </a:lnTo>
                  <a:lnTo>
                    <a:pt x="188" y="6"/>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198" y="4"/>
                  </a:lnTo>
                  <a:lnTo>
                    <a:pt x="200" y="4"/>
                  </a:lnTo>
                  <a:lnTo>
                    <a:pt x="200" y="4"/>
                  </a:lnTo>
                  <a:lnTo>
                    <a:pt x="200" y="4"/>
                  </a:lnTo>
                  <a:lnTo>
                    <a:pt x="201" y="4"/>
                  </a:lnTo>
                  <a:lnTo>
                    <a:pt x="201" y="4"/>
                  </a:lnTo>
                  <a:lnTo>
                    <a:pt x="201" y="4"/>
                  </a:lnTo>
                  <a:lnTo>
                    <a:pt x="203" y="4"/>
                  </a:lnTo>
                  <a:lnTo>
                    <a:pt x="203" y="4"/>
                  </a:lnTo>
                  <a:lnTo>
                    <a:pt x="203" y="4"/>
                  </a:lnTo>
                  <a:lnTo>
                    <a:pt x="203" y="4"/>
                  </a:lnTo>
                  <a:lnTo>
                    <a:pt x="205" y="4"/>
                  </a:lnTo>
                  <a:lnTo>
                    <a:pt x="205" y="4"/>
                  </a:lnTo>
                  <a:lnTo>
                    <a:pt x="205" y="4"/>
                  </a:lnTo>
                  <a:lnTo>
                    <a:pt x="206" y="4"/>
                  </a:lnTo>
                  <a:lnTo>
                    <a:pt x="206" y="4"/>
                  </a:lnTo>
                  <a:lnTo>
                    <a:pt x="206" y="4"/>
                  </a:lnTo>
                  <a:lnTo>
                    <a:pt x="206" y="4"/>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4" y="2"/>
                  </a:lnTo>
                  <a:lnTo>
                    <a:pt x="214" y="2"/>
                  </a:lnTo>
                  <a:lnTo>
                    <a:pt x="214" y="2"/>
                  </a:lnTo>
                  <a:lnTo>
                    <a:pt x="214"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2"/>
                  </a:lnTo>
                  <a:lnTo>
                    <a:pt x="221" y="2"/>
                  </a:lnTo>
                  <a:lnTo>
                    <a:pt x="223" y="2"/>
                  </a:lnTo>
                  <a:lnTo>
                    <a:pt x="223" y="2"/>
                  </a:lnTo>
                  <a:lnTo>
                    <a:pt x="223" y="2"/>
                  </a:lnTo>
                  <a:lnTo>
                    <a:pt x="223" y="2"/>
                  </a:lnTo>
                  <a:lnTo>
                    <a:pt x="224" y="2"/>
                  </a:lnTo>
                  <a:lnTo>
                    <a:pt x="224" y="2"/>
                  </a:lnTo>
                  <a:lnTo>
                    <a:pt x="224" y="2"/>
                  </a:lnTo>
                  <a:lnTo>
                    <a:pt x="226" y="2"/>
                  </a:lnTo>
                  <a:lnTo>
                    <a:pt x="226" y="2"/>
                  </a:lnTo>
                  <a:lnTo>
                    <a:pt x="226" y="2"/>
                  </a:lnTo>
                  <a:lnTo>
                    <a:pt x="226" y="2"/>
                  </a:lnTo>
                  <a:lnTo>
                    <a:pt x="227" y="2"/>
                  </a:lnTo>
                  <a:lnTo>
                    <a:pt x="227" y="0"/>
                  </a:lnTo>
                  <a:lnTo>
                    <a:pt x="227" y="0"/>
                  </a:lnTo>
                  <a:lnTo>
                    <a:pt x="229" y="0"/>
                  </a:lnTo>
                  <a:lnTo>
                    <a:pt x="229" y="0"/>
                  </a:lnTo>
                  <a:lnTo>
                    <a:pt x="229" y="0"/>
                  </a:lnTo>
                  <a:lnTo>
                    <a:pt x="229"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0"/>
                  </a:ln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29" y="0"/>
                  </a:lnTo>
                  <a:lnTo>
                    <a:pt x="229" y="0"/>
                  </a:lnTo>
                  <a:lnTo>
                    <a:pt x="229" y="0"/>
                  </a:lnTo>
                  <a:lnTo>
                    <a:pt x="229" y="0"/>
                  </a:lnTo>
                  <a:lnTo>
                    <a:pt x="227" y="0"/>
                  </a:lnTo>
                  <a:lnTo>
                    <a:pt x="227" y="0"/>
                  </a:lnTo>
                  <a:lnTo>
                    <a:pt x="227" y="2"/>
                  </a:lnTo>
                  <a:lnTo>
                    <a:pt x="226" y="2"/>
                  </a:lnTo>
                  <a:lnTo>
                    <a:pt x="226" y="2"/>
                  </a:lnTo>
                  <a:lnTo>
                    <a:pt x="226" y="2"/>
                  </a:lnTo>
                  <a:lnTo>
                    <a:pt x="226" y="2"/>
                  </a:lnTo>
                  <a:lnTo>
                    <a:pt x="224" y="2"/>
                  </a:lnTo>
                  <a:lnTo>
                    <a:pt x="224" y="2"/>
                  </a:lnTo>
                  <a:lnTo>
                    <a:pt x="224" y="2"/>
                  </a:lnTo>
                  <a:lnTo>
                    <a:pt x="223" y="2"/>
                  </a:lnTo>
                  <a:lnTo>
                    <a:pt x="223" y="2"/>
                  </a:lnTo>
                  <a:lnTo>
                    <a:pt x="223" y="2"/>
                  </a:lnTo>
                  <a:lnTo>
                    <a:pt x="223" y="2"/>
                  </a:lnTo>
                  <a:lnTo>
                    <a:pt x="221" y="2"/>
                  </a:lnTo>
                  <a:lnTo>
                    <a:pt x="221" y="2"/>
                  </a:lnTo>
                  <a:lnTo>
                    <a:pt x="221" y="2"/>
                  </a:lnTo>
                  <a:lnTo>
                    <a:pt x="219" y="2"/>
                  </a:lnTo>
                  <a:lnTo>
                    <a:pt x="219" y="2"/>
                  </a:lnTo>
                  <a:lnTo>
                    <a:pt x="219" y="2"/>
                  </a:lnTo>
                  <a:lnTo>
                    <a:pt x="218" y="2"/>
                  </a:lnTo>
                  <a:lnTo>
                    <a:pt x="218" y="2"/>
                  </a:lnTo>
                  <a:lnTo>
                    <a:pt x="218" y="2"/>
                  </a:lnTo>
                  <a:lnTo>
                    <a:pt x="218" y="2"/>
                  </a:lnTo>
                  <a:lnTo>
                    <a:pt x="216" y="2"/>
                  </a:lnTo>
                  <a:lnTo>
                    <a:pt x="216" y="2"/>
                  </a:lnTo>
                  <a:lnTo>
                    <a:pt x="216" y="2"/>
                  </a:lnTo>
                  <a:lnTo>
                    <a:pt x="214" y="2"/>
                  </a:lnTo>
                  <a:lnTo>
                    <a:pt x="214" y="2"/>
                  </a:lnTo>
                  <a:lnTo>
                    <a:pt x="214" y="2"/>
                  </a:lnTo>
                  <a:lnTo>
                    <a:pt x="214"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6" y="4"/>
                  </a:lnTo>
                  <a:lnTo>
                    <a:pt x="206" y="4"/>
                  </a:lnTo>
                  <a:lnTo>
                    <a:pt x="206" y="4"/>
                  </a:lnTo>
                  <a:lnTo>
                    <a:pt x="206" y="4"/>
                  </a:lnTo>
                  <a:lnTo>
                    <a:pt x="205" y="4"/>
                  </a:lnTo>
                  <a:lnTo>
                    <a:pt x="205" y="4"/>
                  </a:lnTo>
                  <a:lnTo>
                    <a:pt x="205" y="4"/>
                  </a:lnTo>
                  <a:lnTo>
                    <a:pt x="203" y="4"/>
                  </a:lnTo>
                  <a:lnTo>
                    <a:pt x="203" y="4"/>
                  </a:lnTo>
                  <a:lnTo>
                    <a:pt x="203" y="4"/>
                  </a:lnTo>
                  <a:lnTo>
                    <a:pt x="203" y="4"/>
                  </a:lnTo>
                  <a:lnTo>
                    <a:pt x="201" y="4"/>
                  </a:lnTo>
                  <a:lnTo>
                    <a:pt x="201" y="4"/>
                  </a:lnTo>
                  <a:lnTo>
                    <a:pt x="201" y="4"/>
                  </a:lnTo>
                  <a:lnTo>
                    <a:pt x="200" y="4"/>
                  </a:lnTo>
                  <a:lnTo>
                    <a:pt x="200" y="4"/>
                  </a:lnTo>
                  <a:lnTo>
                    <a:pt x="200" y="4"/>
                  </a:lnTo>
                  <a:lnTo>
                    <a:pt x="198" y="4"/>
                  </a:lnTo>
                  <a:lnTo>
                    <a:pt x="198" y="4"/>
                  </a:lnTo>
                  <a:lnTo>
                    <a:pt x="198" y="4"/>
                  </a:lnTo>
                  <a:lnTo>
                    <a:pt x="198" y="4"/>
                  </a:lnTo>
                  <a:lnTo>
                    <a:pt x="197" y="4"/>
                  </a:lnTo>
                  <a:lnTo>
                    <a:pt x="197" y="4"/>
                  </a:lnTo>
                  <a:lnTo>
                    <a:pt x="197" y="4"/>
                  </a:lnTo>
                  <a:lnTo>
                    <a:pt x="195" y="4"/>
                  </a:lnTo>
                  <a:lnTo>
                    <a:pt x="195" y="4"/>
                  </a:lnTo>
                  <a:lnTo>
                    <a:pt x="195" y="4"/>
                  </a:lnTo>
                  <a:lnTo>
                    <a:pt x="195" y="4"/>
                  </a:lnTo>
                  <a:lnTo>
                    <a:pt x="193" y="4"/>
                  </a:lnTo>
                  <a:lnTo>
                    <a:pt x="193" y="4"/>
                  </a:lnTo>
                  <a:lnTo>
                    <a:pt x="193" y="4"/>
                  </a:lnTo>
                  <a:lnTo>
                    <a:pt x="192" y="4"/>
                  </a:lnTo>
                  <a:lnTo>
                    <a:pt x="192" y="4"/>
                  </a:lnTo>
                  <a:lnTo>
                    <a:pt x="192" y="4"/>
                  </a:lnTo>
                  <a:lnTo>
                    <a:pt x="192" y="4"/>
                  </a:lnTo>
                  <a:lnTo>
                    <a:pt x="190" y="4"/>
                  </a:lnTo>
                  <a:lnTo>
                    <a:pt x="190" y="4"/>
                  </a:lnTo>
                  <a:lnTo>
                    <a:pt x="190" y="4"/>
                  </a:lnTo>
                  <a:lnTo>
                    <a:pt x="188" y="6"/>
                  </a:lnTo>
                  <a:lnTo>
                    <a:pt x="188" y="6"/>
                  </a:lnTo>
                  <a:lnTo>
                    <a:pt x="188" y="6"/>
                  </a:lnTo>
                  <a:lnTo>
                    <a:pt x="187" y="6"/>
                  </a:lnTo>
                  <a:lnTo>
                    <a:pt x="187" y="6"/>
                  </a:lnTo>
                  <a:lnTo>
                    <a:pt x="187" y="6"/>
                  </a:lnTo>
                  <a:lnTo>
                    <a:pt x="187" y="6"/>
                  </a:lnTo>
                  <a:lnTo>
                    <a:pt x="185" y="6"/>
                  </a:lnTo>
                  <a:lnTo>
                    <a:pt x="185" y="6"/>
                  </a:lnTo>
                  <a:lnTo>
                    <a:pt x="185" y="6"/>
                  </a:lnTo>
                  <a:lnTo>
                    <a:pt x="183" y="6"/>
                  </a:lnTo>
                  <a:lnTo>
                    <a:pt x="183" y="6"/>
                  </a:lnTo>
                  <a:lnTo>
                    <a:pt x="183" y="6"/>
                  </a:lnTo>
                  <a:lnTo>
                    <a:pt x="183" y="6"/>
                  </a:lnTo>
                  <a:lnTo>
                    <a:pt x="182" y="6"/>
                  </a:lnTo>
                  <a:lnTo>
                    <a:pt x="182" y="6"/>
                  </a:lnTo>
                  <a:lnTo>
                    <a:pt x="182" y="6"/>
                  </a:lnTo>
                  <a:lnTo>
                    <a:pt x="180" y="6"/>
                  </a:lnTo>
                  <a:lnTo>
                    <a:pt x="180" y="6"/>
                  </a:lnTo>
                  <a:lnTo>
                    <a:pt x="180" y="6"/>
                  </a:lnTo>
                  <a:lnTo>
                    <a:pt x="180" y="6"/>
                  </a:lnTo>
                  <a:lnTo>
                    <a:pt x="179" y="6"/>
                  </a:lnTo>
                  <a:lnTo>
                    <a:pt x="179" y="6"/>
                  </a:lnTo>
                  <a:lnTo>
                    <a:pt x="179" y="6"/>
                  </a:lnTo>
                  <a:lnTo>
                    <a:pt x="177" y="6"/>
                  </a:lnTo>
                  <a:lnTo>
                    <a:pt x="177" y="6"/>
                  </a:lnTo>
                  <a:lnTo>
                    <a:pt x="177" y="6"/>
                  </a:lnTo>
                  <a:lnTo>
                    <a:pt x="175" y="6"/>
                  </a:lnTo>
                  <a:lnTo>
                    <a:pt x="175" y="6"/>
                  </a:lnTo>
                  <a:lnTo>
                    <a:pt x="175" y="6"/>
                  </a:lnTo>
                  <a:lnTo>
                    <a:pt x="175" y="6"/>
                  </a:lnTo>
                  <a:lnTo>
                    <a:pt x="174" y="6"/>
                  </a:lnTo>
                  <a:lnTo>
                    <a:pt x="174" y="6"/>
                  </a:lnTo>
                  <a:lnTo>
                    <a:pt x="174" y="6"/>
                  </a:lnTo>
                  <a:lnTo>
                    <a:pt x="172" y="6"/>
                  </a:lnTo>
                  <a:lnTo>
                    <a:pt x="172" y="6"/>
                  </a:lnTo>
                  <a:lnTo>
                    <a:pt x="172" y="6"/>
                  </a:lnTo>
                  <a:lnTo>
                    <a:pt x="172" y="6"/>
                  </a:lnTo>
                  <a:lnTo>
                    <a:pt x="170" y="6"/>
                  </a:lnTo>
                  <a:lnTo>
                    <a:pt x="170" y="6"/>
                  </a:lnTo>
                  <a:lnTo>
                    <a:pt x="170" y="6"/>
                  </a:lnTo>
                  <a:lnTo>
                    <a:pt x="169" y="6"/>
                  </a:lnTo>
                  <a:lnTo>
                    <a:pt x="169" y="6"/>
                  </a:lnTo>
                  <a:lnTo>
                    <a:pt x="169" y="6"/>
                  </a:lnTo>
                  <a:lnTo>
                    <a:pt x="167" y="6"/>
                  </a:lnTo>
                  <a:lnTo>
                    <a:pt x="167" y="6"/>
                  </a:lnTo>
                  <a:lnTo>
                    <a:pt x="167" y="6"/>
                  </a:lnTo>
                  <a:lnTo>
                    <a:pt x="167" y="6"/>
                  </a:lnTo>
                  <a:lnTo>
                    <a:pt x="166" y="6"/>
                  </a:lnTo>
                  <a:lnTo>
                    <a:pt x="166" y="6"/>
                  </a:lnTo>
                  <a:lnTo>
                    <a:pt x="166" y="6"/>
                  </a:lnTo>
                  <a:lnTo>
                    <a:pt x="164" y="6"/>
                  </a:lnTo>
                  <a:lnTo>
                    <a:pt x="164" y="6"/>
                  </a:lnTo>
                  <a:lnTo>
                    <a:pt x="164" y="6"/>
                  </a:lnTo>
                  <a:lnTo>
                    <a:pt x="164" y="7"/>
                  </a:lnTo>
                  <a:lnTo>
                    <a:pt x="162" y="7"/>
                  </a:lnTo>
                  <a:lnTo>
                    <a:pt x="162" y="7"/>
                  </a:lnTo>
                  <a:lnTo>
                    <a:pt x="162" y="7"/>
                  </a:lnTo>
                  <a:lnTo>
                    <a:pt x="161" y="7"/>
                  </a:lnTo>
                  <a:lnTo>
                    <a:pt x="161" y="7"/>
                  </a:lnTo>
                  <a:lnTo>
                    <a:pt x="161" y="7"/>
                  </a:lnTo>
                  <a:lnTo>
                    <a:pt x="161" y="7"/>
                  </a:lnTo>
                  <a:lnTo>
                    <a:pt x="159" y="7"/>
                  </a:lnTo>
                  <a:lnTo>
                    <a:pt x="159" y="7"/>
                  </a:lnTo>
                  <a:lnTo>
                    <a:pt x="159" y="7"/>
                  </a:lnTo>
                  <a:lnTo>
                    <a:pt x="157" y="7"/>
                  </a:lnTo>
                  <a:lnTo>
                    <a:pt x="157" y="7"/>
                  </a:lnTo>
                  <a:lnTo>
                    <a:pt x="157" y="7"/>
                  </a:lnTo>
                  <a:lnTo>
                    <a:pt x="156" y="7"/>
                  </a:lnTo>
                  <a:lnTo>
                    <a:pt x="156" y="7"/>
                  </a:lnTo>
                  <a:lnTo>
                    <a:pt x="156" y="7"/>
                  </a:lnTo>
                  <a:lnTo>
                    <a:pt x="156" y="7"/>
                  </a:lnTo>
                  <a:lnTo>
                    <a:pt x="154" y="7"/>
                  </a:lnTo>
                  <a:lnTo>
                    <a:pt x="154" y="7"/>
                  </a:lnTo>
                  <a:lnTo>
                    <a:pt x="154" y="7"/>
                  </a:lnTo>
                  <a:lnTo>
                    <a:pt x="153" y="7"/>
                  </a:lnTo>
                  <a:lnTo>
                    <a:pt x="153" y="7"/>
                  </a:lnTo>
                  <a:lnTo>
                    <a:pt x="153" y="7"/>
                  </a:lnTo>
                  <a:lnTo>
                    <a:pt x="153" y="7"/>
                  </a:lnTo>
                  <a:lnTo>
                    <a:pt x="151" y="7"/>
                  </a:lnTo>
                  <a:lnTo>
                    <a:pt x="151" y="7"/>
                  </a:lnTo>
                  <a:lnTo>
                    <a:pt x="151" y="7"/>
                  </a:lnTo>
                  <a:lnTo>
                    <a:pt x="149" y="7"/>
                  </a:lnTo>
                  <a:lnTo>
                    <a:pt x="149" y="7"/>
                  </a:lnTo>
                  <a:lnTo>
                    <a:pt x="149" y="7"/>
                  </a:lnTo>
                  <a:lnTo>
                    <a:pt x="149" y="7"/>
                  </a:lnTo>
                  <a:lnTo>
                    <a:pt x="148" y="7"/>
                  </a:lnTo>
                  <a:lnTo>
                    <a:pt x="148" y="7"/>
                  </a:lnTo>
                  <a:lnTo>
                    <a:pt x="148" y="7"/>
                  </a:lnTo>
                  <a:lnTo>
                    <a:pt x="146" y="7"/>
                  </a:lnTo>
                  <a:lnTo>
                    <a:pt x="146" y="7"/>
                  </a:lnTo>
                  <a:lnTo>
                    <a:pt x="146" y="7"/>
                  </a:lnTo>
                  <a:lnTo>
                    <a:pt x="144" y="7"/>
                  </a:lnTo>
                  <a:lnTo>
                    <a:pt x="144" y="7"/>
                  </a:lnTo>
                  <a:lnTo>
                    <a:pt x="144" y="7"/>
                  </a:lnTo>
                  <a:lnTo>
                    <a:pt x="144" y="7"/>
                  </a:lnTo>
                  <a:lnTo>
                    <a:pt x="143" y="7"/>
                  </a:lnTo>
                  <a:lnTo>
                    <a:pt x="143" y="7"/>
                  </a:lnTo>
                  <a:lnTo>
                    <a:pt x="143" y="7"/>
                  </a:lnTo>
                  <a:lnTo>
                    <a:pt x="141" y="7"/>
                  </a:lnTo>
                  <a:lnTo>
                    <a:pt x="141" y="7"/>
                  </a:lnTo>
                  <a:lnTo>
                    <a:pt x="141" y="7"/>
                  </a:lnTo>
                  <a:lnTo>
                    <a:pt x="141" y="9"/>
                  </a:lnTo>
                  <a:lnTo>
                    <a:pt x="140" y="9"/>
                  </a:lnTo>
                  <a:lnTo>
                    <a:pt x="140" y="9"/>
                  </a:lnTo>
                  <a:lnTo>
                    <a:pt x="140" y="9"/>
                  </a:lnTo>
                  <a:lnTo>
                    <a:pt x="138" y="9"/>
                  </a:lnTo>
                  <a:lnTo>
                    <a:pt x="138" y="9"/>
                  </a:lnTo>
                  <a:lnTo>
                    <a:pt x="138" y="9"/>
                  </a:lnTo>
                  <a:lnTo>
                    <a:pt x="136" y="9"/>
                  </a:lnTo>
                  <a:lnTo>
                    <a:pt x="136" y="9"/>
                  </a:lnTo>
                  <a:lnTo>
                    <a:pt x="136" y="9"/>
                  </a:lnTo>
                  <a:lnTo>
                    <a:pt x="136" y="9"/>
                  </a:lnTo>
                  <a:lnTo>
                    <a:pt x="135" y="9"/>
                  </a:lnTo>
                  <a:lnTo>
                    <a:pt x="135" y="9"/>
                  </a:lnTo>
                  <a:lnTo>
                    <a:pt x="135" y="9"/>
                  </a:lnTo>
                  <a:lnTo>
                    <a:pt x="133" y="9"/>
                  </a:lnTo>
                  <a:lnTo>
                    <a:pt x="133" y="9"/>
                  </a:lnTo>
                  <a:lnTo>
                    <a:pt x="133" y="9"/>
                  </a:lnTo>
                  <a:lnTo>
                    <a:pt x="133" y="9"/>
                  </a:lnTo>
                  <a:lnTo>
                    <a:pt x="131" y="9"/>
                  </a:lnTo>
                  <a:lnTo>
                    <a:pt x="131" y="9"/>
                  </a:lnTo>
                  <a:lnTo>
                    <a:pt x="131" y="9"/>
                  </a:lnTo>
                  <a:lnTo>
                    <a:pt x="130" y="9"/>
                  </a:lnTo>
                  <a:lnTo>
                    <a:pt x="130" y="9"/>
                  </a:lnTo>
                  <a:lnTo>
                    <a:pt x="130" y="9"/>
                  </a:lnTo>
                  <a:lnTo>
                    <a:pt x="130" y="9"/>
                  </a:lnTo>
                  <a:lnTo>
                    <a:pt x="128" y="9"/>
                  </a:lnTo>
                  <a:lnTo>
                    <a:pt x="128" y="9"/>
                  </a:lnTo>
                  <a:lnTo>
                    <a:pt x="128" y="9"/>
                  </a:lnTo>
                  <a:lnTo>
                    <a:pt x="127" y="9"/>
                  </a:lnTo>
                  <a:lnTo>
                    <a:pt x="127" y="9"/>
                  </a:lnTo>
                  <a:lnTo>
                    <a:pt x="127" y="9"/>
                  </a:lnTo>
                  <a:lnTo>
                    <a:pt x="125" y="9"/>
                  </a:lnTo>
                  <a:lnTo>
                    <a:pt x="125" y="9"/>
                  </a:lnTo>
                  <a:lnTo>
                    <a:pt x="125" y="9"/>
                  </a:lnTo>
                  <a:lnTo>
                    <a:pt x="125" y="9"/>
                  </a:lnTo>
                  <a:lnTo>
                    <a:pt x="123" y="9"/>
                  </a:lnTo>
                  <a:lnTo>
                    <a:pt x="123" y="9"/>
                  </a:lnTo>
                  <a:lnTo>
                    <a:pt x="123" y="9"/>
                  </a:lnTo>
                  <a:lnTo>
                    <a:pt x="122" y="9"/>
                  </a:lnTo>
                  <a:lnTo>
                    <a:pt x="122" y="9"/>
                  </a:lnTo>
                  <a:lnTo>
                    <a:pt x="122" y="9"/>
                  </a:lnTo>
                  <a:lnTo>
                    <a:pt x="122" y="9"/>
                  </a:lnTo>
                  <a:lnTo>
                    <a:pt x="120" y="9"/>
                  </a:lnTo>
                  <a:lnTo>
                    <a:pt x="120" y="9"/>
                  </a:lnTo>
                  <a:lnTo>
                    <a:pt x="120" y="9"/>
                  </a:lnTo>
                  <a:lnTo>
                    <a:pt x="118" y="9"/>
                  </a:lnTo>
                  <a:lnTo>
                    <a:pt x="118" y="9"/>
                  </a:lnTo>
                  <a:lnTo>
                    <a:pt x="118" y="9"/>
                  </a:lnTo>
                  <a:lnTo>
                    <a:pt x="118" y="9"/>
                  </a:lnTo>
                  <a:lnTo>
                    <a:pt x="117" y="9"/>
                  </a:lnTo>
                  <a:lnTo>
                    <a:pt x="117" y="9"/>
                  </a:lnTo>
                  <a:lnTo>
                    <a:pt x="117" y="9"/>
                  </a:lnTo>
                  <a:lnTo>
                    <a:pt x="115" y="9"/>
                  </a:lnTo>
                  <a:lnTo>
                    <a:pt x="115" y="11"/>
                  </a:lnTo>
                  <a:lnTo>
                    <a:pt x="115" y="11"/>
                  </a:lnTo>
                  <a:lnTo>
                    <a:pt x="114" y="11"/>
                  </a:lnTo>
                  <a:lnTo>
                    <a:pt x="114" y="11"/>
                  </a:lnTo>
                  <a:lnTo>
                    <a:pt x="114" y="11"/>
                  </a:lnTo>
                  <a:lnTo>
                    <a:pt x="114" y="11"/>
                  </a:lnTo>
                  <a:lnTo>
                    <a:pt x="112" y="11"/>
                  </a:lnTo>
                  <a:lnTo>
                    <a:pt x="112" y="11"/>
                  </a:lnTo>
                  <a:lnTo>
                    <a:pt x="112" y="11"/>
                  </a:lnTo>
                  <a:lnTo>
                    <a:pt x="110" y="11"/>
                  </a:lnTo>
                  <a:lnTo>
                    <a:pt x="110" y="11"/>
                  </a:lnTo>
                  <a:lnTo>
                    <a:pt x="110" y="11"/>
                  </a:lnTo>
                  <a:lnTo>
                    <a:pt x="110" y="11"/>
                  </a:lnTo>
                  <a:lnTo>
                    <a:pt x="109" y="11"/>
                  </a:lnTo>
                  <a:lnTo>
                    <a:pt x="109" y="11"/>
                  </a:lnTo>
                  <a:lnTo>
                    <a:pt x="109" y="11"/>
                  </a:lnTo>
                  <a:lnTo>
                    <a:pt x="107" y="11"/>
                  </a:lnTo>
                  <a:lnTo>
                    <a:pt x="107" y="11"/>
                  </a:lnTo>
                  <a:lnTo>
                    <a:pt x="107" y="11"/>
                  </a:lnTo>
                  <a:lnTo>
                    <a:pt x="105" y="11"/>
                  </a:lnTo>
                  <a:lnTo>
                    <a:pt x="105" y="11"/>
                  </a:lnTo>
                  <a:lnTo>
                    <a:pt x="105" y="11"/>
                  </a:lnTo>
                  <a:lnTo>
                    <a:pt x="105" y="11"/>
                  </a:lnTo>
                  <a:lnTo>
                    <a:pt x="104" y="11"/>
                  </a:lnTo>
                  <a:lnTo>
                    <a:pt x="104" y="11"/>
                  </a:lnTo>
                  <a:lnTo>
                    <a:pt x="104" y="11"/>
                  </a:lnTo>
                  <a:lnTo>
                    <a:pt x="102" y="11"/>
                  </a:lnTo>
                  <a:lnTo>
                    <a:pt x="102" y="11"/>
                  </a:lnTo>
                  <a:lnTo>
                    <a:pt x="102" y="11"/>
                  </a:lnTo>
                  <a:lnTo>
                    <a:pt x="102" y="11"/>
                  </a:lnTo>
                  <a:lnTo>
                    <a:pt x="100" y="11"/>
                  </a:lnTo>
                  <a:lnTo>
                    <a:pt x="100" y="11"/>
                  </a:lnTo>
                  <a:lnTo>
                    <a:pt x="100" y="11"/>
                  </a:lnTo>
                  <a:lnTo>
                    <a:pt x="99" y="11"/>
                  </a:lnTo>
                  <a:lnTo>
                    <a:pt x="99" y="11"/>
                  </a:lnTo>
                  <a:lnTo>
                    <a:pt x="99" y="11"/>
                  </a:lnTo>
                  <a:lnTo>
                    <a:pt x="99" y="11"/>
                  </a:lnTo>
                  <a:lnTo>
                    <a:pt x="97" y="11"/>
                  </a:lnTo>
                  <a:lnTo>
                    <a:pt x="97" y="11"/>
                  </a:lnTo>
                  <a:lnTo>
                    <a:pt x="97" y="11"/>
                  </a:lnTo>
                  <a:lnTo>
                    <a:pt x="96" y="11"/>
                  </a:lnTo>
                  <a:lnTo>
                    <a:pt x="96" y="11"/>
                  </a:lnTo>
                  <a:lnTo>
                    <a:pt x="96" y="11"/>
                  </a:lnTo>
                  <a:lnTo>
                    <a:pt x="94" y="11"/>
                  </a:lnTo>
                  <a:lnTo>
                    <a:pt x="94" y="11"/>
                  </a:lnTo>
                  <a:lnTo>
                    <a:pt x="94" y="11"/>
                  </a:lnTo>
                  <a:lnTo>
                    <a:pt x="94" y="11"/>
                  </a:lnTo>
                  <a:lnTo>
                    <a:pt x="92" y="11"/>
                  </a:lnTo>
                  <a:lnTo>
                    <a:pt x="92" y="11"/>
                  </a:lnTo>
                  <a:lnTo>
                    <a:pt x="92" y="11"/>
                  </a:lnTo>
                  <a:lnTo>
                    <a:pt x="91" y="11"/>
                  </a:lnTo>
                  <a:lnTo>
                    <a:pt x="91" y="11"/>
                  </a:lnTo>
                  <a:lnTo>
                    <a:pt x="91" y="13"/>
                  </a:lnTo>
                  <a:lnTo>
                    <a:pt x="91" y="13"/>
                  </a:lnTo>
                  <a:lnTo>
                    <a:pt x="89" y="13"/>
                  </a:lnTo>
                  <a:lnTo>
                    <a:pt x="89" y="13"/>
                  </a:lnTo>
                  <a:lnTo>
                    <a:pt x="89" y="13"/>
                  </a:lnTo>
                  <a:lnTo>
                    <a:pt x="87" y="13"/>
                  </a:lnTo>
                  <a:lnTo>
                    <a:pt x="87" y="13"/>
                  </a:lnTo>
                  <a:lnTo>
                    <a:pt x="87" y="13"/>
                  </a:lnTo>
                  <a:lnTo>
                    <a:pt x="87" y="13"/>
                  </a:lnTo>
                  <a:lnTo>
                    <a:pt x="86" y="13"/>
                  </a:lnTo>
                  <a:lnTo>
                    <a:pt x="86" y="13"/>
                  </a:lnTo>
                  <a:lnTo>
                    <a:pt x="86" y="13"/>
                  </a:lnTo>
                  <a:lnTo>
                    <a:pt x="84" y="13"/>
                  </a:lnTo>
                  <a:lnTo>
                    <a:pt x="84" y="13"/>
                  </a:lnTo>
                  <a:lnTo>
                    <a:pt x="84" y="13"/>
                  </a:lnTo>
                  <a:lnTo>
                    <a:pt x="83" y="13"/>
                  </a:lnTo>
                  <a:lnTo>
                    <a:pt x="83" y="13"/>
                  </a:lnTo>
                  <a:lnTo>
                    <a:pt x="83" y="13"/>
                  </a:lnTo>
                  <a:lnTo>
                    <a:pt x="83" y="13"/>
                  </a:lnTo>
                  <a:lnTo>
                    <a:pt x="81" y="13"/>
                  </a:lnTo>
                  <a:lnTo>
                    <a:pt x="81" y="13"/>
                  </a:lnTo>
                  <a:lnTo>
                    <a:pt x="81" y="13"/>
                  </a:lnTo>
                  <a:lnTo>
                    <a:pt x="79" y="13"/>
                  </a:lnTo>
                  <a:lnTo>
                    <a:pt x="79" y="13"/>
                  </a:lnTo>
                  <a:lnTo>
                    <a:pt x="79" y="13"/>
                  </a:lnTo>
                  <a:lnTo>
                    <a:pt x="79" y="13"/>
                  </a:lnTo>
                  <a:lnTo>
                    <a:pt x="78" y="13"/>
                  </a:lnTo>
                  <a:lnTo>
                    <a:pt x="78" y="13"/>
                  </a:lnTo>
                  <a:lnTo>
                    <a:pt x="78" y="13"/>
                  </a:lnTo>
                  <a:lnTo>
                    <a:pt x="76" y="13"/>
                  </a:lnTo>
                  <a:lnTo>
                    <a:pt x="76" y="13"/>
                  </a:lnTo>
                  <a:lnTo>
                    <a:pt x="76" y="13"/>
                  </a:lnTo>
                  <a:lnTo>
                    <a:pt x="74" y="13"/>
                  </a:lnTo>
                  <a:lnTo>
                    <a:pt x="74" y="13"/>
                  </a:lnTo>
                  <a:lnTo>
                    <a:pt x="74" y="13"/>
                  </a:lnTo>
                  <a:lnTo>
                    <a:pt x="74" y="13"/>
                  </a:lnTo>
                  <a:lnTo>
                    <a:pt x="73" y="13"/>
                  </a:lnTo>
                  <a:lnTo>
                    <a:pt x="73" y="13"/>
                  </a:lnTo>
                  <a:lnTo>
                    <a:pt x="73" y="13"/>
                  </a:lnTo>
                  <a:lnTo>
                    <a:pt x="71" y="13"/>
                  </a:lnTo>
                  <a:lnTo>
                    <a:pt x="71" y="13"/>
                  </a:lnTo>
                  <a:lnTo>
                    <a:pt x="71" y="13"/>
                  </a:lnTo>
                  <a:lnTo>
                    <a:pt x="71" y="13"/>
                  </a:lnTo>
                  <a:lnTo>
                    <a:pt x="70" y="13"/>
                  </a:lnTo>
                  <a:lnTo>
                    <a:pt x="70" y="13"/>
                  </a:lnTo>
                  <a:lnTo>
                    <a:pt x="70" y="13"/>
                  </a:lnTo>
                  <a:lnTo>
                    <a:pt x="68" y="13"/>
                  </a:lnTo>
                  <a:lnTo>
                    <a:pt x="68" y="13"/>
                  </a:lnTo>
                  <a:lnTo>
                    <a:pt x="68" y="13"/>
                  </a:lnTo>
                  <a:lnTo>
                    <a:pt x="68" y="13"/>
                  </a:lnTo>
                  <a:lnTo>
                    <a:pt x="66" y="13"/>
                  </a:lnTo>
                  <a:lnTo>
                    <a:pt x="66" y="13"/>
                  </a:lnTo>
                  <a:lnTo>
                    <a:pt x="66" y="13"/>
                  </a:lnTo>
                  <a:lnTo>
                    <a:pt x="65" y="13"/>
                  </a:lnTo>
                  <a:lnTo>
                    <a:pt x="65" y="13"/>
                  </a:lnTo>
                  <a:lnTo>
                    <a:pt x="65" y="13"/>
                  </a:lnTo>
                  <a:lnTo>
                    <a:pt x="63" y="13"/>
                  </a:lnTo>
                  <a:lnTo>
                    <a:pt x="63" y="13"/>
                  </a:lnTo>
                  <a:lnTo>
                    <a:pt x="63" y="13"/>
                  </a:lnTo>
                  <a:lnTo>
                    <a:pt x="63" y="13"/>
                  </a:lnTo>
                  <a:lnTo>
                    <a:pt x="61" y="14"/>
                  </a:lnTo>
                  <a:lnTo>
                    <a:pt x="61" y="14"/>
                  </a:lnTo>
                  <a:lnTo>
                    <a:pt x="61" y="14"/>
                  </a:lnTo>
                  <a:lnTo>
                    <a:pt x="60" y="14"/>
                  </a:lnTo>
                  <a:lnTo>
                    <a:pt x="60" y="14"/>
                  </a:lnTo>
                  <a:lnTo>
                    <a:pt x="60" y="14"/>
                  </a:lnTo>
                  <a:lnTo>
                    <a:pt x="60" y="14"/>
                  </a:lnTo>
                  <a:lnTo>
                    <a:pt x="58" y="14"/>
                  </a:lnTo>
                  <a:lnTo>
                    <a:pt x="58" y="14"/>
                  </a:lnTo>
                  <a:lnTo>
                    <a:pt x="58" y="14"/>
                  </a:lnTo>
                  <a:lnTo>
                    <a:pt x="57" y="14"/>
                  </a:lnTo>
                  <a:lnTo>
                    <a:pt x="57" y="14"/>
                  </a:lnTo>
                  <a:lnTo>
                    <a:pt x="57" y="14"/>
                  </a:lnTo>
                  <a:lnTo>
                    <a:pt x="57" y="14"/>
                  </a:lnTo>
                  <a:lnTo>
                    <a:pt x="55" y="14"/>
                  </a:lnTo>
                  <a:lnTo>
                    <a:pt x="55" y="14"/>
                  </a:lnTo>
                  <a:lnTo>
                    <a:pt x="55" y="14"/>
                  </a:lnTo>
                  <a:lnTo>
                    <a:pt x="53" y="14"/>
                  </a:lnTo>
                  <a:lnTo>
                    <a:pt x="53" y="14"/>
                  </a:lnTo>
                  <a:lnTo>
                    <a:pt x="53" y="14"/>
                  </a:lnTo>
                  <a:lnTo>
                    <a:pt x="52" y="14"/>
                  </a:lnTo>
                  <a:lnTo>
                    <a:pt x="52" y="14"/>
                  </a:lnTo>
                  <a:lnTo>
                    <a:pt x="52" y="14"/>
                  </a:lnTo>
                  <a:lnTo>
                    <a:pt x="52" y="14"/>
                  </a:lnTo>
                  <a:lnTo>
                    <a:pt x="50" y="14"/>
                  </a:lnTo>
                  <a:lnTo>
                    <a:pt x="50" y="14"/>
                  </a:lnTo>
                  <a:lnTo>
                    <a:pt x="50" y="14"/>
                  </a:lnTo>
                  <a:lnTo>
                    <a:pt x="48" y="14"/>
                  </a:lnTo>
                  <a:lnTo>
                    <a:pt x="48" y="14"/>
                  </a:lnTo>
                  <a:lnTo>
                    <a:pt x="48" y="14"/>
                  </a:lnTo>
                  <a:lnTo>
                    <a:pt x="48" y="14"/>
                  </a:lnTo>
                  <a:lnTo>
                    <a:pt x="47" y="14"/>
                  </a:lnTo>
                  <a:lnTo>
                    <a:pt x="47" y="14"/>
                  </a:lnTo>
                  <a:lnTo>
                    <a:pt x="47" y="14"/>
                  </a:lnTo>
                  <a:lnTo>
                    <a:pt x="45" y="14"/>
                  </a:lnTo>
                  <a:lnTo>
                    <a:pt x="45" y="14"/>
                  </a:lnTo>
                  <a:lnTo>
                    <a:pt x="45" y="14"/>
                  </a:lnTo>
                  <a:lnTo>
                    <a:pt x="45" y="14"/>
                  </a:lnTo>
                  <a:lnTo>
                    <a:pt x="44" y="14"/>
                  </a:lnTo>
                  <a:lnTo>
                    <a:pt x="44" y="14"/>
                  </a:lnTo>
                  <a:lnTo>
                    <a:pt x="44" y="14"/>
                  </a:lnTo>
                  <a:lnTo>
                    <a:pt x="42" y="14"/>
                  </a:lnTo>
                  <a:lnTo>
                    <a:pt x="42" y="14"/>
                  </a:lnTo>
                  <a:lnTo>
                    <a:pt x="42" y="14"/>
                  </a:lnTo>
                  <a:lnTo>
                    <a:pt x="40" y="14"/>
                  </a:lnTo>
                  <a:lnTo>
                    <a:pt x="40" y="14"/>
                  </a:lnTo>
                  <a:lnTo>
                    <a:pt x="40" y="14"/>
                  </a:lnTo>
                  <a:lnTo>
                    <a:pt x="40" y="14"/>
                  </a:lnTo>
                  <a:lnTo>
                    <a:pt x="39" y="14"/>
                  </a:lnTo>
                  <a:lnTo>
                    <a:pt x="39" y="14"/>
                  </a:lnTo>
                  <a:lnTo>
                    <a:pt x="39" y="14"/>
                  </a:lnTo>
                  <a:lnTo>
                    <a:pt x="37" y="14"/>
                  </a:lnTo>
                  <a:lnTo>
                    <a:pt x="37" y="14"/>
                  </a:lnTo>
                  <a:lnTo>
                    <a:pt x="37" y="14"/>
                  </a:lnTo>
                  <a:lnTo>
                    <a:pt x="37" y="14"/>
                  </a:lnTo>
                  <a:lnTo>
                    <a:pt x="35" y="14"/>
                  </a:lnTo>
                  <a:lnTo>
                    <a:pt x="35" y="14"/>
                  </a:lnTo>
                  <a:lnTo>
                    <a:pt x="35" y="14"/>
                  </a:lnTo>
                  <a:lnTo>
                    <a:pt x="34" y="14"/>
                  </a:lnTo>
                  <a:lnTo>
                    <a:pt x="34" y="14"/>
                  </a:lnTo>
                  <a:lnTo>
                    <a:pt x="34" y="14"/>
                  </a:lnTo>
                  <a:lnTo>
                    <a:pt x="32" y="14"/>
                  </a:lnTo>
                  <a:lnTo>
                    <a:pt x="32" y="14"/>
                  </a:lnTo>
                  <a:lnTo>
                    <a:pt x="32" y="16"/>
                  </a:lnTo>
                  <a:lnTo>
                    <a:pt x="32" y="16"/>
                  </a:lnTo>
                  <a:lnTo>
                    <a:pt x="31" y="16"/>
                  </a:lnTo>
                  <a:lnTo>
                    <a:pt x="31" y="16"/>
                  </a:lnTo>
                  <a:lnTo>
                    <a:pt x="31" y="16"/>
                  </a:lnTo>
                  <a:lnTo>
                    <a:pt x="29" y="16"/>
                  </a:lnTo>
                  <a:lnTo>
                    <a:pt x="29" y="16"/>
                  </a:lnTo>
                  <a:lnTo>
                    <a:pt x="29" y="16"/>
                  </a:lnTo>
                  <a:lnTo>
                    <a:pt x="29" y="16"/>
                  </a:lnTo>
                  <a:lnTo>
                    <a:pt x="27" y="16"/>
                  </a:lnTo>
                  <a:lnTo>
                    <a:pt x="27" y="16"/>
                  </a:lnTo>
                  <a:lnTo>
                    <a:pt x="27" y="16"/>
                  </a:lnTo>
                  <a:lnTo>
                    <a:pt x="26" y="16"/>
                  </a:lnTo>
                  <a:lnTo>
                    <a:pt x="26" y="16"/>
                  </a:lnTo>
                  <a:lnTo>
                    <a:pt x="26" y="16"/>
                  </a:lnTo>
                  <a:lnTo>
                    <a:pt x="26" y="16"/>
                  </a:lnTo>
                  <a:lnTo>
                    <a:pt x="24" y="16"/>
                  </a:lnTo>
                  <a:lnTo>
                    <a:pt x="24" y="16"/>
                  </a:lnTo>
                  <a:lnTo>
                    <a:pt x="24" y="16"/>
                  </a:lnTo>
                  <a:lnTo>
                    <a:pt x="22" y="16"/>
                  </a:lnTo>
                  <a:lnTo>
                    <a:pt x="22" y="16"/>
                  </a:lnTo>
                  <a:lnTo>
                    <a:pt x="22" y="16"/>
                  </a:lnTo>
                  <a:lnTo>
                    <a:pt x="21" y="16"/>
                  </a:lnTo>
                  <a:lnTo>
                    <a:pt x="21" y="16"/>
                  </a:lnTo>
                  <a:lnTo>
                    <a:pt x="21" y="16"/>
                  </a:lnTo>
                  <a:lnTo>
                    <a:pt x="21" y="16"/>
                  </a:lnTo>
                  <a:lnTo>
                    <a:pt x="19" y="16"/>
                  </a:lnTo>
                  <a:lnTo>
                    <a:pt x="19" y="16"/>
                  </a:lnTo>
                  <a:lnTo>
                    <a:pt x="19" y="16"/>
                  </a:lnTo>
                  <a:lnTo>
                    <a:pt x="17" y="16"/>
                  </a:lnTo>
                  <a:lnTo>
                    <a:pt x="17" y="16"/>
                  </a:lnTo>
                  <a:lnTo>
                    <a:pt x="17" y="16"/>
                  </a:lnTo>
                  <a:lnTo>
                    <a:pt x="17" y="16"/>
                  </a:lnTo>
                  <a:lnTo>
                    <a:pt x="16" y="16"/>
                  </a:lnTo>
                  <a:lnTo>
                    <a:pt x="16" y="16"/>
                  </a:lnTo>
                  <a:lnTo>
                    <a:pt x="16" y="16"/>
                  </a:lnTo>
                  <a:lnTo>
                    <a:pt x="14" y="16"/>
                  </a:lnTo>
                  <a:lnTo>
                    <a:pt x="14" y="18"/>
                  </a:lnTo>
                  <a:lnTo>
                    <a:pt x="14" y="18"/>
                  </a:lnTo>
                  <a:lnTo>
                    <a:pt x="14" y="18"/>
                  </a:lnTo>
                  <a:lnTo>
                    <a:pt x="13" y="18"/>
                  </a:lnTo>
                  <a:lnTo>
                    <a:pt x="13" y="18"/>
                  </a:lnTo>
                  <a:lnTo>
                    <a:pt x="13" y="18"/>
                  </a:lnTo>
                  <a:lnTo>
                    <a:pt x="11" y="18"/>
                  </a:lnTo>
                  <a:lnTo>
                    <a:pt x="11" y="18"/>
                  </a:lnTo>
                  <a:lnTo>
                    <a:pt x="11" y="18"/>
                  </a:lnTo>
                  <a:lnTo>
                    <a:pt x="9" y="18"/>
                  </a:lnTo>
                  <a:lnTo>
                    <a:pt x="9" y="18"/>
                  </a:lnTo>
                  <a:lnTo>
                    <a:pt x="9" y="18"/>
                  </a:lnTo>
                  <a:lnTo>
                    <a:pt x="9" y="18"/>
                  </a:lnTo>
                  <a:lnTo>
                    <a:pt x="8" y="18"/>
                  </a:lnTo>
                  <a:lnTo>
                    <a:pt x="8" y="18"/>
                  </a:lnTo>
                  <a:lnTo>
                    <a:pt x="8" y="18"/>
                  </a:lnTo>
                  <a:lnTo>
                    <a:pt x="6" y="18"/>
                  </a:lnTo>
                  <a:lnTo>
                    <a:pt x="6" y="18"/>
                  </a:lnTo>
                  <a:lnTo>
                    <a:pt x="6" y="18"/>
                  </a:lnTo>
                  <a:lnTo>
                    <a:pt x="6" y="18"/>
                  </a:lnTo>
                  <a:lnTo>
                    <a:pt x="4" y="18"/>
                  </a:lnTo>
                  <a:lnTo>
                    <a:pt x="4" y="18"/>
                  </a:lnTo>
                  <a:lnTo>
                    <a:pt x="4" y="18"/>
                  </a:lnTo>
                  <a:lnTo>
                    <a:pt x="3" y="18"/>
                  </a:lnTo>
                  <a:lnTo>
                    <a:pt x="3" y="18"/>
                  </a:lnTo>
                  <a:lnTo>
                    <a:pt x="3" y="18"/>
                  </a:lnTo>
                  <a:lnTo>
                    <a:pt x="1" y="18"/>
                  </a:lnTo>
                  <a:lnTo>
                    <a:pt x="1" y="18"/>
                  </a:lnTo>
                  <a:lnTo>
                    <a:pt x="1" y="18"/>
                  </a:lnTo>
                  <a:lnTo>
                    <a:pt x="1" y="18"/>
                  </a:lnTo>
                  <a:lnTo>
                    <a:pt x="0" y="18"/>
                  </a:lnTo>
                  <a:lnTo>
                    <a:pt x="0" y="18"/>
                  </a:lnTo>
                  <a:lnTo>
                    <a:pt x="0" y="18"/>
                  </a:lnTo>
                  <a:close/>
                </a:path>
              </a:pathLst>
            </a:custGeom>
            <a:solidFill>
              <a:srgbClr val="00ccff"/>
            </a:solidFill>
            <a:ln w="0">
              <a:noFill/>
            </a:ln>
          </p:spPr>
          <p:style>
            <a:lnRef idx="0"/>
            <a:fillRef idx="0"/>
            <a:effectRef idx="0"/>
            <a:fontRef idx="minor"/>
          </p:style>
          <p:txBody>
            <a:bodyPr lIns="90000" rIns="90000" tIns="-34200" bIns="-34200" anchor="t">
              <a:noAutofit/>
            </a:bodyPr>
            <a:p>
              <a:endParaRPr b="0" lang="en-US" sz="2400" strike="noStrike" u="none">
                <a:solidFill>
                  <a:srgbClr val="003366"/>
                </a:solidFill>
                <a:effectLst/>
                <a:uFillTx/>
                <a:latin typeface="Times New Roman"/>
              </a:endParaRPr>
            </a:p>
          </p:txBody>
        </p:sp>
        <p:sp>
          <p:nvSpPr>
            <p:cNvPr id="930" name=""/>
            <p:cNvSpPr/>
            <p:nvPr/>
          </p:nvSpPr>
          <p:spPr>
            <a:xfrm>
              <a:off x="4195800" y="6126120"/>
              <a:ext cx="189000" cy="12600"/>
            </a:xfrm>
            <a:custGeom>
              <a:avLst/>
              <a:gdLst/>
              <a:ahLst/>
              <a:rect l="l" t="t" r="r" b="b"/>
              <a:pathLst>
                <a:path w="237" h="18">
                  <a:moveTo>
                    <a:pt x="0" y="18"/>
                  </a:moveTo>
                  <a:lnTo>
                    <a:pt x="0" y="18"/>
                  </a:lnTo>
                  <a:lnTo>
                    <a:pt x="0" y="18"/>
                  </a:lnTo>
                  <a:lnTo>
                    <a:pt x="1" y="18"/>
                  </a:lnTo>
                  <a:lnTo>
                    <a:pt x="1" y="18"/>
                  </a:lnTo>
                  <a:lnTo>
                    <a:pt x="1" y="18"/>
                  </a:lnTo>
                  <a:lnTo>
                    <a:pt x="1" y="18"/>
                  </a:lnTo>
                  <a:lnTo>
                    <a:pt x="3" y="18"/>
                  </a:lnTo>
                  <a:lnTo>
                    <a:pt x="3" y="18"/>
                  </a:lnTo>
                  <a:lnTo>
                    <a:pt x="3" y="18"/>
                  </a:lnTo>
                  <a:lnTo>
                    <a:pt x="4" y="18"/>
                  </a:lnTo>
                  <a:lnTo>
                    <a:pt x="4" y="18"/>
                  </a:lnTo>
                  <a:lnTo>
                    <a:pt x="4" y="18"/>
                  </a:lnTo>
                  <a:lnTo>
                    <a:pt x="6" y="18"/>
                  </a:lnTo>
                  <a:lnTo>
                    <a:pt x="6" y="18"/>
                  </a:lnTo>
                  <a:lnTo>
                    <a:pt x="6" y="18"/>
                  </a:lnTo>
                  <a:lnTo>
                    <a:pt x="6" y="18"/>
                  </a:lnTo>
                  <a:lnTo>
                    <a:pt x="8" y="18"/>
                  </a:lnTo>
                  <a:lnTo>
                    <a:pt x="8" y="18"/>
                  </a:lnTo>
                  <a:lnTo>
                    <a:pt x="8" y="18"/>
                  </a:lnTo>
                  <a:lnTo>
                    <a:pt x="9" y="18"/>
                  </a:lnTo>
                  <a:lnTo>
                    <a:pt x="9" y="18"/>
                  </a:lnTo>
                  <a:lnTo>
                    <a:pt x="9" y="18"/>
                  </a:lnTo>
                  <a:lnTo>
                    <a:pt x="9" y="18"/>
                  </a:lnTo>
                  <a:lnTo>
                    <a:pt x="11" y="18"/>
                  </a:lnTo>
                  <a:lnTo>
                    <a:pt x="11" y="18"/>
                  </a:lnTo>
                  <a:lnTo>
                    <a:pt x="11" y="18"/>
                  </a:lnTo>
                  <a:lnTo>
                    <a:pt x="13" y="18"/>
                  </a:lnTo>
                  <a:lnTo>
                    <a:pt x="13" y="18"/>
                  </a:lnTo>
                  <a:lnTo>
                    <a:pt x="13" y="18"/>
                  </a:lnTo>
                  <a:lnTo>
                    <a:pt x="14" y="18"/>
                  </a:lnTo>
                  <a:lnTo>
                    <a:pt x="14" y="18"/>
                  </a:lnTo>
                  <a:lnTo>
                    <a:pt x="14" y="18"/>
                  </a:lnTo>
                  <a:lnTo>
                    <a:pt x="14" y="16"/>
                  </a:lnTo>
                  <a:lnTo>
                    <a:pt x="16" y="16"/>
                  </a:lnTo>
                  <a:lnTo>
                    <a:pt x="16" y="16"/>
                  </a:lnTo>
                  <a:lnTo>
                    <a:pt x="16" y="16"/>
                  </a:lnTo>
                  <a:lnTo>
                    <a:pt x="17" y="16"/>
                  </a:lnTo>
                  <a:lnTo>
                    <a:pt x="17" y="16"/>
                  </a:lnTo>
                  <a:lnTo>
                    <a:pt x="17" y="16"/>
                  </a:lnTo>
                  <a:lnTo>
                    <a:pt x="17" y="16"/>
                  </a:lnTo>
                  <a:lnTo>
                    <a:pt x="19" y="16"/>
                  </a:lnTo>
                  <a:lnTo>
                    <a:pt x="19" y="16"/>
                  </a:lnTo>
                  <a:lnTo>
                    <a:pt x="19" y="16"/>
                  </a:lnTo>
                  <a:lnTo>
                    <a:pt x="21" y="16"/>
                  </a:lnTo>
                  <a:lnTo>
                    <a:pt x="21" y="16"/>
                  </a:lnTo>
                  <a:lnTo>
                    <a:pt x="21" y="16"/>
                  </a:lnTo>
                  <a:lnTo>
                    <a:pt x="21" y="16"/>
                  </a:lnTo>
                  <a:lnTo>
                    <a:pt x="22" y="16"/>
                  </a:lnTo>
                  <a:lnTo>
                    <a:pt x="22" y="16"/>
                  </a:lnTo>
                  <a:lnTo>
                    <a:pt x="22" y="16"/>
                  </a:lnTo>
                  <a:lnTo>
                    <a:pt x="24" y="16"/>
                  </a:lnTo>
                  <a:lnTo>
                    <a:pt x="24" y="16"/>
                  </a:lnTo>
                  <a:lnTo>
                    <a:pt x="24" y="16"/>
                  </a:lnTo>
                  <a:lnTo>
                    <a:pt x="26" y="16"/>
                  </a:lnTo>
                  <a:lnTo>
                    <a:pt x="26" y="16"/>
                  </a:lnTo>
                  <a:lnTo>
                    <a:pt x="26" y="16"/>
                  </a:lnTo>
                  <a:lnTo>
                    <a:pt x="26" y="16"/>
                  </a:lnTo>
                  <a:lnTo>
                    <a:pt x="27" y="16"/>
                  </a:lnTo>
                  <a:lnTo>
                    <a:pt x="27" y="16"/>
                  </a:lnTo>
                  <a:lnTo>
                    <a:pt x="27" y="16"/>
                  </a:lnTo>
                  <a:lnTo>
                    <a:pt x="29" y="16"/>
                  </a:lnTo>
                  <a:lnTo>
                    <a:pt x="29" y="16"/>
                  </a:lnTo>
                  <a:lnTo>
                    <a:pt x="29" y="16"/>
                  </a:lnTo>
                  <a:lnTo>
                    <a:pt x="29" y="16"/>
                  </a:lnTo>
                  <a:lnTo>
                    <a:pt x="31" y="16"/>
                  </a:lnTo>
                  <a:lnTo>
                    <a:pt x="31" y="16"/>
                  </a:lnTo>
                  <a:lnTo>
                    <a:pt x="31" y="16"/>
                  </a:lnTo>
                  <a:lnTo>
                    <a:pt x="32" y="16"/>
                  </a:lnTo>
                  <a:lnTo>
                    <a:pt x="32" y="16"/>
                  </a:lnTo>
                  <a:lnTo>
                    <a:pt x="32" y="14"/>
                  </a:lnTo>
                  <a:lnTo>
                    <a:pt x="32" y="14"/>
                  </a:lnTo>
                  <a:lnTo>
                    <a:pt x="34" y="14"/>
                  </a:lnTo>
                  <a:lnTo>
                    <a:pt x="34" y="14"/>
                  </a:lnTo>
                  <a:lnTo>
                    <a:pt x="34" y="14"/>
                  </a:lnTo>
                  <a:lnTo>
                    <a:pt x="35" y="14"/>
                  </a:lnTo>
                  <a:lnTo>
                    <a:pt x="35" y="14"/>
                  </a:lnTo>
                  <a:lnTo>
                    <a:pt x="35" y="14"/>
                  </a:lnTo>
                  <a:lnTo>
                    <a:pt x="37" y="14"/>
                  </a:lnTo>
                  <a:lnTo>
                    <a:pt x="37" y="14"/>
                  </a:lnTo>
                  <a:lnTo>
                    <a:pt x="37" y="14"/>
                  </a:lnTo>
                  <a:lnTo>
                    <a:pt x="37" y="14"/>
                  </a:lnTo>
                  <a:lnTo>
                    <a:pt x="39" y="14"/>
                  </a:lnTo>
                  <a:lnTo>
                    <a:pt x="39" y="14"/>
                  </a:lnTo>
                  <a:lnTo>
                    <a:pt x="39" y="14"/>
                  </a:lnTo>
                  <a:lnTo>
                    <a:pt x="40" y="14"/>
                  </a:lnTo>
                  <a:lnTo>
                    <a:pt x="40" y="14"/>
                  </a:lnTo>
                  <a:lnTo>
                    <a:pt x="40" y="14"/>
                  </a:lnTo>
                  <a:lnTo>
                    <a:pt x="40" y="14"/>
                  </a:lnTo>
                  <a:lnTo>
                    <a:pt x="42" y="14"/>
                  </a:lnTo>
                  <a:lnTo>
                    <a:pt x="42" y="14"/>
                  </a:lnTo>
                  <a:lnTo>
                    <a:pt x="42" y="14"/>
                  </a:lnTo>
                  <a:lnTo>
                    <a:pt x="44" y="14"/>
                  </a:lnTo>
                  <a:lnTo>
                    <a:pt x="44" y="14"/>
                  </a:lnTo>
                  <a:lnTo>
                    <a:pt x="44" y="14"/>
                  </a:lnTo>
                  <a:lnTo>
                    <a:pt x="45" y="14"/>
                  </a:lnTo>
                  <a:lnTo>
                    <a:pt x="45" y="14"/>
                  </a:lnTo>
                  <a:lnTo>
                    <a:pt x="45" y="14"/>
                  </a:lnTo>
                  <a:lnTo>
                    <a:pt x="45" y="14"/>
                  </a:lnTo>
                  <a:lnTo>
                    <a:pt x="47" y="14"/>
                  </a:lnTo>
                  <a:lnTo>
                    <a:pt x="47" y="14"/>
                  </a:lnTo>
                  <a:lnTo>
                    <a:pt x="47" y="14"/>
                  </a:lnTo>
                  <a:lnTo>
                    <a:pt x="48" y="14"/>
                  </a:lnTo>
                  <a:lnTo>
                    <a:pt x="48" y="14"/>
                  </a:lnTo>
                  <a:lnTo>
                    <a:pt x="48" y="14"/>
                  </a:lnTo>
                  <a:lnTo>
                    <a:pt x="48" y="14"/>
                  </a:lnTo>
                  <a:lnTo>
                    <a:pt x="50" y="14"/>
                  </a:lnTo>
                  <a:lnTo>
                    <a:pt x="50" y="14"/>
                  </a:lnTo>
                  <a:lnTo>
                    <a:pt x="50" y="14"/>
                  </a:lnTo>
                  <a:lnTo>
                    <a:pt x="52" y="14"/>
                  </a:lnTo>
                  <a:lnTo>
                    <a:pt x="52" y="14"/>
                  </a:lnTo>
                  <a:lnTo>
                    <a:pt x="52" y="14"/>
                  </a:lnTo>
                  <a:lnTo>
                    <a:pt x="52" y="14"/>
                  </a:lnTo>
                  <a:lnTo>
                    <a:pt x="53" y="14"/>
                  </a:lnTo>
                  <a:lnTo>
                    <a:pt x="53" y="14"/>
                  </a:lnTo>
                  <a:lnTo>
                    <a:pt x="53" y="14"/>
                  </a:lnTo>
                  <a:lnTo>
                    <a:pt x="55" y="14"/>
                  </a:lnTo>
                  <a:lnTo>
                    <a:pt x="55" y="14"/>
                  </a:lnTo>
                  <a:lnTo>
                    <a:pt x="55" y="14"/>
                  </a:lnTo>
                  <a:lnTo>
                    <a:pt x="57" y="14"/>
                  </a:lnTo>
                  <a:lnTo>
                    <a:pt x="57" y="14"/>
                  </a:lnTo>
                  <a:lnTo>
                    <a:pt x="57" y="14"/>
                  </a:lnTo>
                  <a:lnTo>
                    <a:pt x="57" y="14"/>
                  </a:lnTo>
                  <a:lnTo>
                    <a:pt x="58" y="14"/>
                  </a:lnTo>
                  <a:lnTo>
                    <a:pt x="58" y="14"/>
                  </a:lnTo>
                  <a:lnTo>
                    <a:pt x="58" y="14"/>
                  </a:lnTo>
                  <a:lnTo>
                    <a:pt x="60" y="14"/>
                  </a:lnTo>
                  <a:lnTo>
                    <a:pt x="60" y="14"/>
                  </a:lnTo>
                  <a:lnTo>
                    <a:pt x="60" y="14"/>
                  </a:lnTo>
                  <a:lnTo>
                    <a:pt x="60" y="14"/>
                  </a:lnTo>
                  <a:lnTo>
                    <a:pt x="61" y="14"/>
                  </a:lnTo>
                  <a:lnTo>
                    <a:pt x="61" y="14"/>
                  </a:lnTo>
                  <a:lnTo>
                    <a:pt x="61" y="14"/>
                  </a:lnTo>
                  <a:lnTo>
                    <a:pt x="63" y="13"/>
                  </a:lnTo>
                  <a:lnTo>
                    <a:pt x="63" y="13"/>
                  </a:lnTo>
                  <a:lnTo>
                    <a:pt x="63" y="13"/>
                  </a:lnTo>
                  <a:lnTo>
                    <a:pt x="63" y="13"/>
                  </a:lnTo>
                  <a:lnTo>
                    <a:pt x="65" y="13"/>
                  </a:lnTo>
                  <a:lnTo>
                    <a:pt x="65" y="13"/>
                  </a:lnTo>
                  <a:lnTo>
                    <a:pt x="65" y="13"/>
                  </a:lnTo>
                  <a:lnTo>
                    <a:pt x="66" y="13"/>
                  </a:lnTo>
                  <a:lnTo>
                    <a:pt x="66" y="13"/>
                  </a:lnTo>
                  <a:lnTo>
                    <a:pt x="66" y="13"/>
                  </a:lnTo>
                  <a:lnTo>
                    <a:pt x="68" y="13"/>
                  </a:lnTo>
                  <a:lnTo>
                    <a:pt x="68" y="13"/>
                  </a:lnTo>
                  <a:lnTo>
                    <a:pt x="68" y="13"/>
                  </a:lnTo>
                  <a:lnTo>
                    <a:pt x="68" y="13"/>
                  </a:lnTo>
                  <a:lnTo>
                    <a:pt x="70" y="13"/>
                  </a:lnTo>
                  <a:lnTo>
                    <a:pt x="70" y="13"/>
                  </a:lnTo>
                  <a:lnTo>
                    <a:pt x="70" y="13"/>
                  </a:lnTo>
                  <a:lnTo>
                    <a:pt x="71" y="13"/>
                  </a:lnTo>
                  <a:lnTo>
                    <a:pt x="71" y="13"/>
                  </a:lnTo>
                  <a:lnTo>
                    <a:pt x="71" y="13"/>
                  </a:lnTo>
                  <a:lnTo>
                    <a:pt x="71" y="13"/>
                  </a:lnTo>
                  <a:lnTo>
                    <a:pt x="73" y="13"/>
                  </a:lnTo>
                  <a:lnTo>
                    <a:pt x="73" y="13"/>
                  </a:lnTo>
                  <a:lnTo>
                    <a:pt x="73" y="13"/>
                  </a:lnTo>
                  <a:lnTo>
                    <a:pt x="74" y="13"/>
                  </a:lnTo>
                  <a:lnTo>
                    <a:pt x="74" y="13"/>
                  </a:lnTo>
                  <a:lnTo>
                    <a:pt x="74" y="13"/>
                  </a:lnTo>
                  <a:lnTo>
                    <a:pt x="74" y="13"/>
                  </a:lnTo>
                  <a:lnTo>
                    <a:pt x="76" y="13"/>
                  </a:lnTo>
                  <a:lnTo>
                    <a:pt x="76" y="13"/>
                  </a:lnTo>
                  <a:lnTo>
                    <a:pt x="76" y="13"/>
                  </a:lnTo>
                  <a:lnTo>
                    <a:pt x="78" y="13"/>
                  </a:lnTo>
                  <a:lnTo>
                    <a:pt x="78" y="13"/>
                  </a:lnTo>
                  <a:lnTo>
                    <a:pt x="78" y="13"/>
                  </a:lnTo>
                  <a:lnTo>
                    <a:pt x="79" y="13"/>
                  </a:lnTo>
                  <a:lnTo>
                    <a:pt x="79" y="13"/>
                  </a:lnTo>
                  <a:lnTo>
                    <a:pt x="79" y="13"/>
                  </a:lnTo>
                  <a:lnTo>
                    <a:pt x="79" y="13"/>
                  </a:lnTo>
                  <a:lnTo>
                    <a:pt x="81" y="13"/>
                  </a:lnTo>
                  <a:lnTo>
                    <a:pt x="81" y="13"/>
                  </a:lnTo>
                  <a:lnTo>
                    <a:pt x="81" y="13"/>
                  </a:lnTo>
                  <a:lnTo>
                    <a:pt x="83" y="13"/>
                  </a:lnTo>
                  <a:lnTo>
                    <a:pt x="83" y="13"/>
                  </a:lnTo>
                  <a:lnTo>
                    <a:pt x="83" y="13"/>
                  </a:lnTo>
                  <a:lnTo>
                    <a:pt x="83" y="13"/>
                  </a:lnTo>
                  <a:lnTo>
                    <a:pt x="84" y="13"/>
                  </a:lnTo>
                  <a:lnTo>
                    <a:pt x="84" y="13"/>
                  </a:lnTo>
                  <a:lnTo>
                    <a:pt x="84" y="13"/>
                  </a:lnTo>
                  <a:lnTo>
                    <a:pt x="86" y="13"/>
                  </a:lnTo>
                  <a:lnTo>
                    <a:pt x="86" y="13"/>
                  </a:lnTo>
                  <a:lnTo>
                    <a:pt x="86" y="13"/>
                  </a:lnTo>
                  <a:lnTo>
                    <a:pt x="87" y="13"/>
                  </a:lnTo>
                  <a:lnTo>
                    <a:pt x="87" y="13"/>
                  </a:lnTo>
                  <a:lnTo>
                    <a:pt x="87" y="13"/>
                  </a:lnTo>
                  <a:lnTo>
                    <a:pt x="87" y="13"/>
                  </a:lnTo>
                  <a:lnTo>
                    <a:pt x="89" y="13"/>
                  </a:lnTo>
                  <a:lnTo>
                    <a:pt x="89" y="13"/>
                  </a:lnTo>
                  <a:lnTo>
                    <a:pt x="89" y="13"/>
                  </a:lnTo>
                  <a:lnTo>
                    <a:pt x="91" y="13"/>
                  </a:lnTo>
                  <a:lnTo>
                    <a:pt x="91" y="13"/>
                  </a:lnTo>
                  <a:lnTo>
                    <a:pt x="91" y="11"/>
                  </a:lnTo>
                  <a:lnTo>
                    <a:pt x="91" y="11"/>
                  </a:lnTo>
                  <a:lnTo>
                    <a:pt x="92" y="11"/>
                  </a:lnTo>
                  <a:lnTo>
                    <a:pt x="92" y="11"/>
                  </a:lnTo>
                  <a:lnTo>
                    <a:pt x="92" y="11"/>
                  </a:lnTo>
                  <a:lnTo>
                    <a:pt x="94" y="11"/>
                  </a:lnTo>
                  <a:lnTo>
                    <a:pt x="94" y="11"/>
                  </a:lnTo>
                  <a:lnTo>
                    <a:pt x="94" y="11"/>
                  </a:lnTo>
                  <a:lnTo>
                    <a:pt x="94" y="11"/>
                  </a:lnTo>
                  <a:lnTo>
                    <a:pt x="96" y="11"/>
                  </a:lnTo>
                  <a:lnTo>
                    <a:pt x="96" y="11"/>
                  </a:lnTo>
                  <a:lnTo>
                    <a:pt x="96" y="11"/>
                  </a:lnTo>
                  <a:lnTo>
                    <a:pt x="97" y="11"/>
                  </a:lnTo>
                  <a:lnTo>
                    <a:pt x="97" y="11"/>
                  </a:lnTo>
                  <a:lnTo>
                    <a:pt x="97" y="11"/>
                  </a:lnTo>
                  <a:lnTo>
                    <a:pt x="99" y="11"/>
                  </a:lnTo>
                  <a:lnTo>
                    <a:pt x="99" y="11"/>
                  </a:lnTo>
                  <a:lnTo>
                    <a:pt x="99" y="11"/>
                  </a:lnTo>
                  <a:lnTo>
                    <a:pt x="99" y="11"/>
                  </a:lnTo>
                  <a:lnTo>
                    <a:pt x="100" y="11"/>
                  </a:lnTo>
                  <a:lnTo>
                    <a:pt x="100" y="11"/>
                  </a:lnTo>
                  <a:lnTo>
                    <a:pt x="100" y="11"/>
                  </a:lnTo>
                  <a:lnTo>
                    <a:pt x="102" y="11"/>
                  </a:lnTo>
                  <a:lnTo>
                    <a:pt x="102" y="11"/>
                  </a:lnTo>
                  <a:lnTo>
                    <a:pt x="102" y="11"/>
                  </a:lnTo>
                  <a:lnTo>
                    <a:pt x="102" y="11"/>
                  </a:lnTo>
                  <a:lnTo>
                    <a:pt x="104" y="11"/>
                  </a:lnTo>
                  <a:lnTo>
                    <a:pt x="104" y="11"/>
                  </a:lnTo>
                  <a:lnTo>
                    <a:pt x="104" y="11"/>
                  </a:lnTo>
                  <a:lnTo>
                    <a:pt x="105" y="11"/>
                  </a:lnTo>
                  <a:lnTo>
                    <a:pt x="105" y="11"/>
                  </a:lnTo>
                  <a:lnTo>
                    <a:pt x="105" y="11"/>
                  </a:lnTo>
                  <a:lnTo>
                    <a:pt x="105" y="11"/>
                  </a:lnTo>
                  <a:lnTo>
                    <a:pt x="107" y="11"/>
                  </a:lnTo>
                  <a:lnTo>
                    <a:pt x="107" y="11"/>
                  </a:lnTo>
                  <a:lnTo>
                    <a:pt x="107" y="11"/>
                  </a:lnTo>
                  <a:lnTo>
                    <a:pt x="109" y="11"/>
                  </a:lnTo>
                  <a:lnTo>
                    <a:pt x="109" y="11"/>
                  </a:lnTo>
                  <a:lnTo>
                    <a:pt x="109" y="11"/>
                  </a:lnTo>
                  <a:lnTo>
                    <a:pt x="110" y="11"/>
                  </a:lnTo>
                  <a:lnTo>
                    <a:pt x="110" y="11"/>
                  </a:lnTo>
                  <a:lnTo>
                    <a:pt x="110" y="11"/>
                  </a:lnTo>
                  <a:lnTo>
                    <a:pt x="110" y="11"/>
                  </a:lnTo>
                  <a:lnTo>
                    <a:pt x="112" y="11"/>
                  </a:lnTo>
                  <a:lnTo>
                    <a:pt x="112" y="11"/>
                  </a:lnTo>
                  <a:lnTo>
                    <a:pt x="112" y="11"/>
                  </a:lnTo>
                  <a:lnTo>
                    <a:pt x="114" y="11"/>
                  </a:lnTo>
                  <a:lnTo>
                    <a:pt x="114" y="11"/>
                  </a:lnTo>
                  <a:lnTo>
                    <a:pt x="114" y="11"/>
                  </a:lnTo>
                  <a:lnTo>
                    <a:pt x="114" y="11"/>
                  </a:lnTo>
                  <a:lnTo>
                    <a:pt x="115" y="11"/>
                  </a:lnTo>
                  <a:lnTo>
                    <a:pt x="115" y="11"/>
                  </a:lnTo>
                  <a:lnTo>
                    <a:pt x="115" y="9"/>
                  </a:lnTo>
                  <a:lnTo>
                    <a:pt x="117" y="9"/>
                  </a:lnTo>
                  <a:lnTo>
                    <a:pt x="117" y="9"/>
                  </a:lnTo>
                  <a:lnTo>
                    <a:pt x="117" y="9"/>
                  </a:lnTo>
                  <a:lnTo>
                    <a:pt x="118" y="9"/>
                  </a:lnTo>
                  <a:lnTo>
                    <a:pt x="118" y="9"/>
                  </a:lnTo>
                  <a:lnTo>
                    <a:pt x="118" y="9"/>
                  </a:lnTo>
                  <a:lnTo>
                    <a:pt x="118" y="9"/>
                  </a:lnTo>
                  <a:lnTo>
                    <a:pt x="120" y="9"/>
                  </a:lnTo>
                  <a:lnTo>
                    <a:pt x="120" y="9"/>
                  </a:lnTo>
                  <a:lnTo>
                    <a:pt x="120" y="9"/>
                  </a:lnTo>
                  <a:lnTo>
                    <a:pt x="122" y="9"/>
                  </a:lnTo>
                  <a:lnTo>
                    <a:pt x="122" y="9"/>
                  </a:lnTo>
                  <a:lnTo>
                    <a:pt x="122" y="9"/>
                  </a:lnTo>
                  <a:lnTo>
                    <a:pt x="122" y="9"/>
                  </a:lnTo>
                  <a:lnTo>
                    <a:pt x="123" y="9"/>
                  </a:lnTo>
                  <a:lnTo>
                    <a:pt x="123" y="9"/>
                  </a:lnTo>
                  <a:lnTo>
                    <a:pt x="123" y="9"/>
                  </a:lnTo>
                  <a:lnTo>
                    <a:pt x="125" y="9"/>
                  </a:lnTo>
                  <a:lnTo>
                    <a:pt x="125" y="9"/>
                  </a:lnTo>
                  <a:lnTo>
                    <a:pt x="125" y="9"/>
                  </a:lnTo>
                  <a:lnTo>
                    <a:pt x="125" y="9"/>
                  </a:lnTo>
                  <a:lnTo>
                    <a:pt x="127" y="9"/>
                  </a:lnTo>
                  <a:lnTo>
                    <a:pt x="127" y="9"/>
                  </a:lnTo>
                  <a:lnTo>
                    <a:pt x="127" y="9"/>
                  </a:lnTo>
                  <a:lnTo>
                    <a:pt x="128" y="9"/>
                  </a:lnTo>
                  <a:lnTo>
                    <a:pt x="128" y="9"/>
                  </a:lnTo>
                  <a:lnTo>
                    <a:pt x="128" y="9"/>
                  </a:lnTo>
                  <a:lnTo>
                    <a:pt x="130" y="9"/>
                  </a:lnTo>
                  <a:lnTo>
                    <a:pt x="130" y="9"/>
                  </a:lnTo>
                  <a:lnTo>
                    <a:pt x="130" y="9"/>
                  </a:lnTo>
                  <a:lnTo>
                    <a:pt x="130" y="9"/>
                  </a:lnTo>
                  <a:lnTo>
                    <a:pt x="131" y="9"/>
                  </a:lnTo>
                  <a:lnTo>
                    <a:pt x="131" y="9"/>
                  </a:lnTo>
                  <a:lnTo>
                    <a:pt x="131" y="9"/>
                  </a:lnTo>
                  <a:lnTo>
                    <a:pt x="133" y="9"/>
                  </a:lnTo>
                  <a:lnTo>
                    <a:pt x="133" y="9"/>
                  </a:lnTo>
                  <a:lnTo>
                    <a:pt x="133" y="9"/>
                  </a:lnTo>
                  <a:lnTo>
                    <a:pt x="133" y="9"/>
                  </a:lnTo>
                  <a:lnTo>
                    <a:pt x="135" y="9"/>
                  </a:lnTo>
                  <a:lnTo>
                    <a:pt x="135" y="9"/>
                  </a:lnTo>
                  <a:lnTo>
                    <a:pt x="135" y="9"/>
                  </a:lnTo>
                  <a:lnTo>
                    <a:pt x="136" y="9"/>
                  </a:lnTo>
                  <a:lnTo>
                    <a:pt x="136" y="9"/>
                  </a:lnTo>
                  <a:lnTo>
                    <a:pt x="136" y="9"/>
                  </a:lnTo>
                  <a:lnTo>
                    <a:pt x="136" y="9"/>
                  </a:lnTo>
                  <a:lnTo>
                    <a:pt x="138" y="9"/>
                  </a:lnTo>
                  <a:lnTo>
                    <a:pt x="138" y="9"/>
                  </a:lnTo>
                  <a:lnTo>
                    <a:pt x="138" y="9"/>
                  </a:lnTo>
                  <a:lnTo>
                    <a:pt x="140" y="9"/>
                  </a:lnTo>
                  <a:lnTo>
                    <a:pt x="140" y="9"/>
                  </a:lnTo>
                  <a:lnTo>
                    <a:pt x="140" y="9"/>
                  </a:lnTo>
                  <a:lnTo>
                    <a:pt x="141" y="9"/>
                  </a:lnTo>
                  <a:lnTo>
                    <a:pt x="141" y="7"/>
                  </a:lnTo>
                  <a:lnTo>
                    <a:pt x="141" y="7"/>
                  </a:lnTo>
                  <a:lnTo>
                    <a:pt x="141" y="7"/>
                  </a:lnTo>
                  <a:lnTo>
                    <a:pt x="143" y="7"/>
                  </a:lnTo>
                  <a:lnTo>
                    <a:pt x="143" y="7"/>
                  </a:lnTo>
                  <a:lnTo>
                    <a:pt x="143" y="7"/>
                  </a:lnTo>
                  <a:lnTo>
                    <a:pt x="144" y="7"/>
                  </a:lnTo>
                  <a:lnTo>
                    <a:pt x="144" y="7"/>
                  </a:lnTo>
                  <a:lnTo>
                    <a:pt x="144" y="7"/>
                  </a:lnTo>
                  <a:lnTo>
                    <a:pt x="144" y="7"/>
                  </a:lnTo>
                  <a:lnTo>
                    <a:pt x="146" y="7"/>
                  </a:lnTo>
                  <a:lnTo>
                    <a:pt x="146" y="7"/>
                  </a:lnTo>
                  <a:lnTo>
                    <a:pt x="146" y="7"/>
                  </a:lnTo>
                  <a:lnTo>
                    <a:pt x="148" y="7"/>
                  </a:lnTo>
                  <a:lnTo>
                    <a:pt x="148" y="7"/>
                  </a:lnTo>
                  <a:lnTo>
                    <a:pt x="148" y="7"/>
                  </a:lnTo>
                  <a:lnTo>
                    <a:pt x="149" y="7"/>
                  </a:lnTo>
                  <a:lnTo>
                    <a:pt x="149" y="7"/>
                  </a:lnTo>
                  <a:lnTo>
                    <a:pt x="149" y="7"/>
                  </a:lnTo>
                  <a:lnTo>
                    <a:pt x="149" y="7"/>
                  </a:lnTo>
                  <a:lnTo>
                    <a:pt x="151" y="7"/>
                  </a:lnTo>
                  <a:lnTo>
                    <a:pt x="151" y="7"/>
                  </a:lnTo>
                  <a:lnTo>
                    <a:pt x="151" y="7"/>
                  </a:lnTo>
                  <a:lnTo>
                    <a:pt x="153" y="7"/>
                  </a:lnTo>
                  <a:lnTo>
                    <a:pt x="153" y="7"/>
                  </a:lnTo>
                  <a:lnTo>
                    <a:pt x="153" y="7"/>
                  </a:lnTo>
                  <a:lnTo>
                    <a:pt x="153" y="7"/>
                  </a:lnTo>
                  <a:lnTo>
                    <a:pt x="154" y="7"/>
                  </a:lnTo>
                  <a:lnTo>
                    <a:pt x="154" y="7"/>
                  </a:lnTo>
                  <a:lnTo>
                    <a:pt x="154" y="7"/>
                  </a:lnTo>
                  <a:lnTo>
                    <a:pt x="156" y="7"/>
                  </a:lnTo>
                  <a:lnTo>
                    <a:pt x="156" y="7"/>
                  </a:lnTo>
                  <a:lnTo>
                    <a:pt x="156" y="7"/>
                  </a:lnTo>
                  <a:lnTo>
                    <a:pt x="156" y="7"/>
                  </a:lnTo>
                  <a:lnTo>
                    <a:pt x="157" y="7"/>
                  </a:lnTo>
                  <a:lnTo>
                    <a:pt x="157" y="7"/>
                  </a:lnTo>
                  <a:lnTo>
                    <a:pt x="157"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6"/>
                  </a:lnTo>
                  <a:lnTo>
                    <a:pt x="164" y="6"/>
                  </a:lnTo>
                  <a:lnTo>
                    <a:pt x="164" y="6"/>
                  </a:lnTo>
                  <a:lnTo>
                    <a:pt x="166" y="6"/>
                  </a:lnTo>
                  <a:lnTo>
                    <a:pt x="166" y="6"/>
                  </a:lnTo>
                  <a:lnTo>
                    <a:pt x="166" y="6"/>
                  </a:lnTo>
                  <a:lnTo>
                    <a:pt x="167" y="6"/>
                  </a:lnTo>
                  <a:lnTo>
                    <a:pt x="167" y="6"/>
                  </a:lnTo>
                  <a:lnTo>
                    <a:pt x="167" y="6"/>
                  </a:lnTo>
                  <a:lnTo>
                    <a:pt x="167" y="6"/>
                  </a:lnTo>
                  <a:lnTo>
                    <a:pt x="169" y="6"/>
                  </a:lnTo>
                  <a:lnTo>
                    <a:pt x="169" y="6"/>
                  </a:lnTo>
                  <a:lnTo>
                    <a:pt x="169" y="6"/>
                  </a:lnTo>
                  <a:lnTo>
                    <a:pt x="170" y="6"/>
                  </a:lnTo>
                  <a:lnTo>
                    <a:pt x="170" y="6"/>
                  </a:lnTo>
                  <a:lnTo>
                    <a:pt x="170" y="6"/>
                  </a:lnTo>
                  <a:lnTo>
                    <a:pt x="172" y="6"/>
                  </a:lnTo>
                  <a:lnTo>
                    <a:pt x="172" y="6"/>
                  </a:lnTo>
                  <a:lnTo>
                    <a:pt x="172" y="6"/>
                  </a:lnTo>
                  <a:lnTo>
                    <a:pt x="172" y="6"/>
                  </a:lnTo>
                  <a:lnTo>
                    <a:pt x="174" y="6"/>
                  </a:lnTo>
                  <a:lnTo>
                    <a:pt x="174" y="6"/>
                  </a:lnTo>
                  <a:lnTo>
                    <a:pt x="174" y="6"/>
                  </a:lnTo>
                  <a:lnTo>
                    <a:pt x="175" y="6"/>
                  </a:lnTo>
                  <a:lnTo>
                    <a:pt x="175" y="6"/>
                  </a:lnTo>
                  <a:lnTo>
                    <a:pt x="175" y="6"/>
                  </a:lnTo>
                  <a:lnTo>
                    <a:pt x="175" y="6"/>
                  </a:lnTo>
                  <a:lnTo>
                    <a:pt x="177" y="6"/>
                  </a:lnTo>
                  <a:lnTo>
                    <a:pt x="177" y="6"/>
                  </a:lnTo>
                  <a:lnTo>
                    <a:pt x="177" y="6"/>
                  </a:lnTo>
                  <a:lnTo>
                    <a:pt x="179" y="6"/>
                  </a:lnTo>
                  <a:lnTo>
                    <a:pt x="179" y="6"/>
                  </a:lnTo>
                  <a:lnTo>
                    <a:pt x="179" y="6"/>
                  </a:lnTo>
                  <a:lnTo>
                    <a:pt x="180" y="6"/>
                  </a:lnTo>
                  <a:lnTo>
                    <a:pt x="180" y="6"/>
                  </a:lnTo>
                  <a:lnTo>
                    <a:pt x="180" y="6"/>
                  </a:lnTo>
                  <a:lnTo>
                    <a:pt x="180" y="6"/>
                  </a:lnTo>
                  <a:lnTo>
                    <a:pt x="182" y="6"/>
                  </a:lnTo>
                  <a:lnTo>
                    <a:pt x="182" y="6"/>
                  </a:lnTo>
                  <a:lnTo>
                    <a:pt x="182" y="6"/>
                  </a:lnTo>
                  <a:lnTo>
                    <a:pt x="183" y="6"/>
                  </a:lnTo>
                  <a:lnTo>
                    <a:pt x="183" y="6"/>
                  </a:lnTo>
                  <a:lnTo>
                    <a:pt x="183" y="6"/>
                  </a:lnTo>
                  <a:lnTo>
                    <a:pt x="183" y="6"/>
                  </a:lnTo>
                  <a:lnTo>
                    <a:pt x="185" y="6"/>
                  </a:lnTo>
                  <a:lnTo>
                    <a:pt x="185" y="6"/>
                  </a:lnTo>
                  <a:lnTo>
                    <a:pt x="185" y="6"/>
                  </a:lnTo>
                  <a:lnTo>
                    <a:pt x="187" y="6"/>
                  </a:lnTo>
                  <a:lnTo>
                    <a:pt x="187" y="6"/>
                  </a:lnTo>
                  <a:lnTo>
                    <a:pt x="187" y="6"/>
                  </a:lnTo>
                  <a:lnTo>
                    <a:pt x="187" y="6"/>
                  </a:lnTo>
                  <a:lnTo>
                    <a:pt x="188" y="6"/>
                  </a:lnTo>
                  <a:lnTo>
                    <a:pt x="188" y="6"/>
                  </a:lnTo>
                  <a:lnTo>
                    <a:pt x="188" y="6"/>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198" y="4"/>
                  </a:lnTo>
                  <a:lnTo>
                    <a:pt x="200" y="4"/>
                  </a:lnTo>
                  <a:lnTo>
                    <a:pt x="200" y="4"/>
                  </a:lnTo>
                  <a:lnTo>
                    <a:pt x="200" y="4"/>
                  </a:lnTo>
                  <a:lnTo>
                    <a:pt x="201" y="4"/>
                  </a:lnTo>
                  <a:lnTo>
                    <a:pt x="201" y="4"/>
                  </a:lnTo>
                  <a:lnTo>
                    <a:pt x="201" y="4"/>
                  </a:lnTo>
                  <a:lnTo>
                    <a:pt x="203" y="4"/>
                  </a:lnTo>
                  <a:lnTo>
                    <a:pt x="203" y="4"/>
                  </a:lnTo>
                  <a:lnTo>
                    <a:pt x="203" y="4"/>
                  </a:lnTo>
                  <a:lnTo>
                    <a:pt x="203" y="4"/>
                  </a:lnTo>
                  <a:lnTo>
                    <a:pt x="205" y="4"/>
                  </a:lnTo>
                  <a:lnTo>
                    <a:pt x="205" y="4"/>
                  </a:lnTo>
                  <a:lnTo>
                    <a:pt x="205" y="4"/>
                  </a:lnTo>
                  <a:lnTo>
                    <a:pt x="206" y="4"/>
                  </a:lnTo>
                  <a:lnTo>
                    <a:pt x="206" y="4"/>
                  </a:lnTo>
                  <a:lnTo>
                    <a:pt x="206" y="4"/>
                  </a:lnTo>
                  <a:lnTo>
                    <a:pt x="206" y="4"/>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4" y="2"/>
                  </a:lnTo>
                  <a:lnTo>
                    <a:pt x="214" y="2"/>
                  </a:lnTo>
                  <a:lnTo>
                    <a:pt x="214" y="2"/>
                  </a:lnTo>
                  <a:lnTo>
                    <a:pt x="214"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2"/>
                  </a:lnTo>
                  <a:lnTo>
                    <a:pt x="221" y="2"/>
                  </a:lnTo>
                  <a:lnTo>
                    <a:pt x="223" y="2"/>
                  </a:lnTo>
                  <a:lnTo>
                    <a:pt x="223" y="2"/>
                  </a:lnTo>
                  <a:lnTo>
                    <a:pt x="223" y="2"/>
                  </a:lnTo>
                  <a:lnTo>
                    <a:pt x="223" y="2"/>
                  </a:lnTo>
                  <a:lnTo>
                    <a:pt x="224" y="2"/>
                  </a:lnTo>
                  <a:lnTo>
                    <a:pt x="224" y="2"/>
                  </a:lnTo>
                  <a:lnTo>
                    <a:pt x="224" y="2"/>
                  </a:lnTo>
                  <a:lnTo>
                    <a:pt x="226" y="2"/>
                  </a:lnTo>
                  <a:lnTo>
                    <a:pt x="226" y="2"/>
                  </a:lnTo>
                  <a:lnTo>
                    <a:pt x="226" y="2"/>
                  </a:lnTo>
                  <a:lnTo>
                    <a:pt x="226" y="2"/>
                  </a:lnTo>
                  <a:lnTo>
                    <a:pt x="227" y="2"/>
                  </a:lnTo>
                  <a:lnTo>
                    <a:pt x="227" y="0"/>
                  </a:lnTo>
                  <a:lnTo>
                    <a:pt x="227" y="0"/>
                  </a:lnTo>
                  <a:lnTo>
                    <a:pt x="229" y="0"/>
                  </a:lnTo>
                  <a:lnTo>
                    <a:pt x="229" y="0"/>
                  </a:lnTo>
                  <a:lnTo>
                    <a:pt x="229" y="0"/>
                  </a:lnTo>
                  <a:lnTo>
                    <a:pt x="229"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path>
              </a:pathLst>
            </a:custGeom>
            <a:noFill/>
            <a:ln w="1116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3366"/>
                </a:solidFill>
                <a:effectLst/>
                <a:uFillTx/>
                <a:latin typeface="Times New Roman"/>
              </a:endParaRPr>
            </a:p>
          </p:txBody>
        </p:sp>
        <p:sp>
          <p:nvSpPr>
            <p:cNvPr id="931" name=""/>
            <p:cNvSpPr/>
            <p:nvPr/>
          </p:nvSpPr>
          <p:spPr>
            <a:xfrm>
              <a:off x="4195800" y="6126120"/>
              <a:ext cx="189000" cy="12600"/>
            </a:xfrm>
            <a:custGeom>
              <a:avLst/>
              <a:gdLst/>
              <a:ahLst/>
              <a:rect l="l" t="t" r="r" b="b"/>
              <a:pathLst>
                <a:path w="237" h="18">
                  <a:moveTo>
                    <a:pt x="237" y="0"/>
                  </a:move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29" y="0"/>
                  </a:lnTo>
                  <a:lnTo>
                    <a:pt x="229" y="0"/>
                  </a:lnTo>
                  <a:lnTo>
                    <a:pt x="229" y="0"/>
                  </a:lnTo>
                  <a:lnTo>
                    <a:pt x="229" y="0"/>
                  </a:lnTo>
                  <a:lnTo>
                    <a:pt x="227" y="0"/>
                  </a:lnTo>
                  <a:lnTo>
                    <a:pt x="227" y="0"/>
                  </a:lnTo>
                  <a:lnTo>
                    <a:pt x="227" y="2"/>
                  </a:lnTo>
                  <a:lnTo>
                    <a:pt x="226" y="2"/>
                  </a:lnTo>
                  <a:lnTo>
                    <a:pt x="226" y="2"/>
                  </a:lnTo>
                  <a:lnTo>
                    <a:pt x="226" y="2"/>
                  </a:lnTo>
                  <a:lnTo>
                    <a:pt x="226" y="2"/>
                  </a:lnTo>
                  <a:lnTo>
                    <a:pt x="224" y="2"/>
                  </a:lnTo>
                  <a:lnTo>
                    <a:pt x="224" y="2"/>
                  </a:lnTo>
                  <a:lnTo>
                    <a:pt x="224" y="2"/>
                  </a:lnTo>
                  <a:lnTo>
                    <a:pt x="223" y="2"/>
                  </a:lnTo>
                  <a:lnTo>
                    <a:pt x="223" y="2"/>
                  </a:lnTo>
                  <a:lnTo>
                    <a:pt x="223" y="2"/>
                  </a:lnTo>
                  <a:lnTo>
                    <a:pt x="223" y="2"/>
                  </a:lnTo>
                  <a:lnTo>
                    <a:pt x="221" y="2"/>
                  </a:lnTo>
                  <a:lnTo>
                    <a:pt x="221" y="2"/>
                  </a:lnTo>
                  <a:lnTo>
                    <a:pt x="221" y="2"/>
                  </a:lnTo>
                  <a:lnTo>
                    <a:pt x="219" y="2"/>
                  </a:lnTo>
                  <a:lnTo>
                    <a:pt x="219" y="2"/>
                  </a:lnTo>
                  <a:lnTo>
                    <a:pt x="219" y="2"/>
                  </a:lnTo>
                  <a:lnTo>
                    <a:pt x="218" y="2"/>
                  </a:lnTo>
                  <a:lnTo>
                    <a:pt x="218" y="2"/>
                  </a:lnTo>
                  <a:lnTo>
                    <a:pt x="218" y="2"/>
                  </a:lnTo>
                  <a:lnTo>
                    <a:pt x="218" y="2"/>
                  </a:lnTo>
                  <a:lnTo>
                    <a:pt x="216" y="2"/>
                  </a:lnTo>
                  <a:lnTo>
                    <a:pt x="216" y="2"/>
                  </a:lnTo>
                  <a:lnTo>
                    <a:pt x="216" y="2"/>
                  </a:lnTo>
                  <a:lnTo>
                    <a:pt x="214" y="2"/>
                  </a:lnTo>
                  <a:lnTo>
                    <a:pt x="214" y="2"/>
                  </a:lnTo>
                  <a:lnTo>
                    <a:pt x="214" y="2"/>
                  </a:lnTo>
                  <a:lnTo>
                    <a:pt x="214"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6" y="4"/>
                  </a:lnTo>
                  <a:lnTo>
                    <a:pt x="206" y="4"/>
                  </a:lnTo>
                  <a:lnTo>
                    <a:pt x="206" y="4"/>
                  </a:lnTo>
                  <a:lnTo>
                    <a:pt x="206" y="4"/>
                  </a:lnTo>
                  <a:lnTo>
                    <a:pt x="205" y="4"/>
                  </a:lnTo>
                  <a:lnTo>
                    <a:pt x="205" y="4"/>
                  </a:lnTo>
                  <a:lnTo>
                    <a:pt x="205" y="4"/>
                  </a:lnTo>
                  <a:lnTo>
                    <a:pt x="203" y="4"/>
                  </a:lnTo>
                  <a:lnTo>
                    <a:pt x="203" y="4"/>
                  </a:lnTo>
                  <a:lnTo>
                    <a:pt x="203" y="4"/>
                  </a:lnTo>
                  <a:lnTo>
                    <a:pt x="203" y="4"/>
                  </a:lnTo>
                  <a:lnTo>
                    <a:pt x="201" y="4"/>
                  </a:lnTo>
                  <a:lnTo>
                    <a:pt x="201" y="4"/>
                  </a:lnTo>
                  <a:lnTo>
                    <a:pt x="201" y="4"/>
                  </a:lnTo>
                  <a:lnTo>
                    <a:pt x="200" y="4"/>
                  </a:lnTo>
                  <a:lnTo>
                    <a:pt x="200" y="4"/>
                  </a:lnTo>
                  <a:lnTo>
                    <a:pt x="200" y="4"/>
                  </a:lnTo>
                  <a:lnTo>
                    <a:pt x="198" y="4"/>
                  </a:lnTo>
                  <a:lnTo>
                    <a:pt x="198" y="4"/>
                  </a:lnTo>
                  <a:lnTo>
                    <a:pt x="198" y="4"/>
                  </a:lnTo>
                  <a:lnTo>
                    <a:pt x="198" y="4"/>
                  </a:lnTo>
                  <a:lnTo>
                    <a:pt x="197" y="4"/>
                  </a:lnTo>
                  <a:lnTo>
                    <a:pt x="197" y="4"/>
                  </a:lnTo>
                  <a:lnTo>
                    <a:pt x="197" y="4"/>
                  </a:lnTo>
                  <a:lnTo>
                    <a:pt x="195" y="4"/>
                  </a:lnTo>
                  <a:lnTo>
                    <a:pt x="195" y="4"/>
                  </a:lnTo>
                  <a:lnTo>
                    <a:pt x="195" y="4"/>
                  </a:lnTo>
                  <a:lnTo>
                    <a:pt x="195" y="4"/>
                  </a:lnTo>
                  <a:lnTo>
                    <a:pt x="193" y="4"/>
                  </a:lnTo>
                  <a:lnTo>
                    <a:pt x="193" y="4"/>
                  </a:lnTo>
                  <a:lnTo>
                    <a:pt x="193" y="4"/>
                  </a:lnTo>
                  <a:lnTo>
                    <a:pt x="192" y="4"/>
                  </a:lnTo>
                  <a:lnTo>
                    <a:pt x="192" y="4"/>
                  </a:lnTo>
                  <a:lnTo>
                    <a:pt x="192" y="4"/>
                  </a:lnTo>
                  <a:lnTo>
                    <a:pt x="192" y="4"/>
                  </a:lnTo>
                  <a:lnTo>
                    <a:pt x="190" y="4"/>
                  </a:lnTo>
                  <a:lnTo>
                    <a:pt x="190" y="4"/>
                  </a:lnTo>
                  <a:lnTo>
                    <a:pt x="190" y="4"/>
                  </a:lnTo>
                  <a:lnTo>
                    <a:pt x="188" y="6"/>
                  </a:lnTo>
                  <a:lnTo>
                    <a:pt x="188" y="6"/>
                  </a:lnTo>
                  <a:lnTo>
                    <a:pt x="188" y="6"/>
                  </a:lnTo>
                  <a:lnTo>
                    <a:pt x="187" y="6"/>
                  </a:lnTo>
                  <a:lnTo>
                    <a:pt x="187" y="6"/>
                  </a:lnTo>
                  <a:lnTo>
                    <a:pt x="187" y="6"/>
                  </a:lnTo>
                  <a:lnTo>
                    <a:pt x="187" y="6"/>
                  </a:lnTo>
                  <a:lnTo>
                    <a:pt x="185" y="6"/>
                  </a:lnTo>
                  <a:lnTo>
                    <a:pt x="185" y="6"/>
                  </a:lnTo>
                  <a:lnTo>
                    <a:pt x="185" y="6"/>
                  </a:lnTo>
                  <a:lnTo>
                    <a:pt x="183" y="6"/>
                  </a:lnTo>
                  <a:lnTo>
                    <a:pt x="183" y="6"/>
                  </a:lnTo>
                  <a:lnTo>
                    <a:pt x="183" y="6"/>
                  </a:lnTo>
                  <a:lnTo>
                    <a:pt x="183" y="6"/>
                  </a:lnTo>
                  <a:lnTo>
                    <a:pt x="182" y="6"/>
                  </a:lnTo>
                  <a:lnTo>
                    <a:pt x="182" y="6"/>
                  </a:lnTo>
                  <a:lnTo>
                    <a:pt x="182" y="6"/>
                  </a:lnTo>
                  <a:lnTo>
                    <a:pt x="180" y="6"/>
                  </a:lnTo>
                  <a:lnTo>
                    <a:pt x="180" y="6"/>
                  </a:lnTo>
                  <a:lnTo>
                    <a:pt x="180" y="6"/>
                  </a:lnTo>
                  <a:lnTo>
                    <a:pt x="180" y="6"/>
                  </a:lnTo>
                  <a:lnTo>
                    <a:pt x="179" y="6"/>
                  </a:lnTo>
                  <a:lnTo>
                    <a:pt x="179" y="6"/>
                  </a:lnTo>
                  <a:lnTo>
                    <a:pt x="179" y="6"/>
                  </a:lnTo>
                  <a:lnTo>
                    <a:pt x="177" y="6"/>
                  </a:lnTo>
                  <a:lnTo>
                    <a:pt x="177" y="6"/>
                  </a:lnTo>
                  <a:lnTo>
                    <a:pt x="177" y="6"/>
                  </a:lnTo>
                  <a:lnTo>
                    <a:pt x="175" y="6"/>
                  </a:lnTo>
                  <a:lnTo>
                    <a:pt x="175" y="6"/>
                  </a:lnTo>
                  <a:lnTo>
                    <a:pt x="175" y="6"/>
                  </a:lnTo>
                  <a:lnTo>
                    <a:pt x="175" y="6"/>
                  </a:lnTo>
                  <a:lnTo>
                    <a:pt x="174" y="6"/>
                  </a:lnTo>
                  <a:lnTo>
                    <a:pt x="174" y="6"/>
                  </a:lnTo>
                  <a:lnTo>
                    <a:pt x="174" y="6"/>
                  </a:lnTo>
                  <a:lnTo>
                    <a:pt x="172" y="6"/>
                  </a:lnTo>
                  <a:lnTo>
                    <a:pt x="172" y="6"/>
                  </a:lnTo>
                  <a:lnTo>
                    <a:pt x="172" y="6"/>
                  </a:lnTo>
                  <a:lnTo>
                    <a:pt x="172" y="6"/>
                  </a:lnTo>
                  <a:lnTo>
                    <a:pt x="170" y="6"/>
                  </a:lnTo>
                  <a:lnTo>
                    <a:pt x="170" y="6"/>
                  </a:lnTo>
                  <a:lnTo>
                    <a:pt x="170" y="6"/>
                  </a:lnTo>
                  <a:lnTo>
                    <a:pt x="169" y="6"/>
                  </a:lnTo>
                  <a:lnTo>
                    <a:pt x="169" y="6"/>
                  </a:lnTo>
                  <a:lnTo>
                    <a:pt x="169" y="6"/>
                  </a:lnTo>
                  <a:lnTo>
                    <a:pt x="167" y="6"/>
                  </a:lnTo>
                  <a:lnTo>
                    <a:pt x="167" y="6"/>
                  </a:lnTo>
                  <a:lnTo>
                    <a:pt x="167" y="6"/>
                  </a:lnTo>
                  <a:lnTo>
                    <a:pt x="167" y="6"/>
                  </a:lnTo>
                  <a:lnTo>
                    <a:pt x="166" y="6"/>
                  </a:lnTo>
                  <a:lnTo>
                    <a:pt x="166" y="6"/>
                  </a:lnTo>
                  <a:lnTo>
                    <a:pt x="166" y="6"/>
                  </a:lnTo>
                  <a:lnTo>
                    <a:pt x="164" y="6"/>
                  </a:lnTo>
                  <a:lnTo>
                    <a:pt x="164" y="6"/>
                  </a:lnTo>
                  <a:lnTo>
                    <a:pt x="164" y="6"/>
                  </a:lnTo>
                  <a:lnTo>
                    <a:pt x="164" y="7"/>
                  </a:lnTo>
                  <a:lnTo>
                    <a:pt x="162" y="7"/>
                  </a:lnTo>
                  <a:lnTo>
                    <a:pt x="162" y="7"/>
                  </a:lnTo>
                  <a:lnTo>
                    <a:pt x="162" y="7"/>
                  </a:lnTo>
                  <a:lnTo>
                    <a:pt x="161" y="7"/>
                  </a:lnTo>
                  <a:lnTo>
                    <a:pt x="161" y="7"/>
                  </a:lnTo>
                  <a:lnTo>
                    <a:pt x="161" y="7"/>
                  </a:lnTo>
                  <a:lnTo>
                    <a:pt x="161" y="7"/>
                  </a:lnTo>
                  <a:lnTo>
                    <a:pt x="159" y="7"/>
                  </a:lnTo>
                  <a:lnTo>
                    <a:pt x="159" y="7"/>
                  </a:lnTo>
                  <a:lnTo>
                    <a:pt x="159" y="7"/>
                  </a:lnTo>
                  <a:lnTo>
                    <a:pt x="157" y="7"/>
                  </a:lnTo>
                  <a:lnTo>
                    <a:pt x="157" y="7"/>
                  </a:lnTo>
                  <a:lnTo>
                    <a:pt x="157" y="7"/>
                  </a:lnTo>
                  <a:lnTo>
                    <a:pt x="156" y="7"/>
                  </a:lnTo>
                  <a:lnTo>
                    <a:pt x="156" y="7"/>
                  </a:lnTo>
                  <a:lnTo>
                    <a:pt x="156" y="7"/>
                  </a:lnTo>
                  <a:lnTo>
                    <a:pt x="156" y="7"/>
                  </a:lnTo>
                  <a:lnTo>
                    <a:pt x="154" y="7"/>
                  </a:lnTo>
                  <a:lnTo>
                    <a:pt x="154" y="7"/>
                  </a:lnTo>
                  <a:lnTo>
                    <a:pt x="154" y="7"/>
                  </a:lnTo>
                  <a:lnTo>
                    <a:pt x="153" y="7"/>
                  </a:lnTo>
                  <a:lnTo>
                    <a:pt x="153" y="7"/>
                  </a:lnTo>
                  <a:lnTo>
                    <a:pt x="153" y="7"/>
                  </a:lnTo>
                  <a:lnTo>
                    <a:pt x="153" y="7"/>
                  </a:lnTo>
                  <a:lnTo>
                    <a:pt x="151" y="7"/>
                  </a:lnTo>
                  <a:lnTo>
                    <a:pt x="151" y="7"/>
                  </a:lnTo>
                  <a:lnTo>
                    <a:pt x="151" y="7"/>
                  </a:lnTo>
                  <a:lnTo>
                    <a:pt x="149" y="7"/>
                  </a:lnTo>
                  <a:lnTo>
                    <a:pt x="149" y="7"/>
                  </a:lnTo>
                  <a:lnTo>
                    <a:pt x="149" y="7"/>
                  </a:lnTo>
                  <a:lnTo>
                    <a:pt x="149" y="7"/>
                  </a:lnTo>
                  <a:lnTo>
                    <a:pt x="148" y="7"/>
                  </a:lnTo>
                  <a:lnTo>
                    <a:pt x="148" y="7"/>
                  </a:lnTo>
                  <a:lnTo>
                    <a:pt x="148" y="7"/>
                  </a:lnTo>
                  <a:lnTo>
                    <a:pt x="146" y="7"/>
                  </a:lnTo>
                  <a:lnTo>
                    <a:pt x="146" y="7"/>
                  </a:lnTo>
                  <a:lnTo>
                    <a:pt x="146" y="7"/>
                  </a:lnTo>
                  <a:lnTo>
                    <a:pt x="144" y="7"/>
                  </a:lnTo>
                  <a:lnTo>
                    <a:pt x="144" y="7"/>
                  </a:lnTo>
                  <a:lnTo>
                    <a:pt x="144" y="7"/>
                  </a:lnTo>
                  <a:lnTo>
                    <a:pt x="144" y="7"/>
                  </a:lnTo>
                  <a:lnTo>
                    <a:pt x="143" y="7"/>
                  </a:lnTo>
                  <a:lnTo>
                    <a:pt x="143" y="7"/>
                  </a:lnTo>
                  <a:lnTo>
                    <a:pt x="143" y="7"/>
                  </a:lnTo>
                  <a:lnTo>
                    <a:pt x="141" y="7"/>
                  </a:lnTo>
                  <a:lnTo>
                    <a:pt x="141" y="7"/>
                  </a:lnTo>
                  <a:lnTo>
                    <a:pt x="141" y="7"/>
                  </a:lnTo>
                  <a:lnTo>
                    <a:pt x="141" y="9"/>
                  </a:lnTo>
                  <a:lnTo>
                    <a:pt x="140" y="9"/>
                  </a:lnTo>
                  <a:lnTo>
                    <a:pt x="140" y="9"/>
                  </a:lnTo>
                  <a:lnTo>
                    <a:pt x="140" y="9"/>
                  </a:lnTo>
                  <a:lnTo>
                    <a:pt x="138" y="9"/>
                  </a:lnTo>
                  <a:lnTo>
                    <a:pt x="138" y="9"/>
                  </a:lnTo>
                  <a:lnTo>
                    <a:pt x="138" y="9"/>
                  </a:lnTo>
                  <a:lnTo>
                    <a:pt x="136" y="9"/>
                  </a:lnTo>
                  <a:lnTo>
                    <a:pt x="136" y="9"/>
                  </a:lnTo>
                  <a:lnTo>
                    <a:pt x="136" y="9"/>
                  </a:lnTo>
                  <a:lnTo>
                    <a:pt x="136" y="9"/>
                  </a:lnTo>
                  <a:lnTo>
                    <a:pt x="135" y="9"/>
                  </a:lnTo>
                  <a:lnTo>
                    <a:pt x="135" y="9"/>
                  </a:lnTo>
                  <a:lnTo>
                    <a:pt x="135" y="9"/>
                  </a:lnTo>
                  <a:lnTo>
                    <a:pt x="133" y="9"/>
                  </a:lnTo>
                  <a:lnTo>
                    <a:pt x="133" y="9"/>
                  </a:lnTo>
                  <a:lnTo>
                    <a:pt x="133" y="9"/>
                  </a:lnTo>
                  <a:lnTo>
                    <a:pt x="133" y="9"/>
                  </a:lnTo>
                  <a:lnTo>
                    <a:pt x="131" y="9"/>
                  </a:lnTo>
                  <a:lnTo>
                    <a:pt x="131" y="9"/>
                  </a:lnTo>
                  <a:lnTo>
                    <a:pt x="131" y="9"/>
                  </a:lnTo>
                  <a:lnTo>
                    <a:pt x="130" y="9"/>
                  </a:lnTo>
                  <a:lnTo>
                    <a:pt x="130" y="9"/>
                  </a:lnTo>
                  <a:lnTo>
                    <a:pt x="130" y="9"/>
                  </a:lnTo>
                  <a:lnTo>
                    <a:pt x="130" y="9"/>
                  </a:lnTo>
                  <a:lnTo>
                    <a:pt x="128" y="9"/>
                  </a:lnTo>
                  <a:lnTo>
                    <a:pt x="128" y="9"/>
                  </a:lnTo>
                  <a:lnTo>
                    <a:pt x="128" y="9"/>
                  </a:lnTo>
                  <a:lnTo>
                    <a:pt x="127" y="9"/>
                  </a:lnTo>
                  <a:lnTo>
                    <a:pt x="127" y="9"/>
                  </a:lnTo>
                  <a:lnTo>
                    <a:pt x="127" y="9"/>
                  </a:lnTo>
                  <a:lnTo>
                    <a:pt x="125" y="9"/>
                  </a:lnTo>
                  <a:lnTo>
                    <a:pt x="125" y="9"/>
                  </a:lnTo>
                  <a:lnTo>
                    <a:pt x="125" y="9"/>
                  </a:lnTo>
                  <a:lnTo>
                    <a:pt x="125" y="9"/>
                  </a:lnTo>
                  <a:lnTo>
                    <a:pt x="123" y="9"/>
                  </a:lnTo>
                  <a:lnTo>
                    <a:pt x="123" y="9"/>
                  </a:lnTo>
                  <a:lnTo>
                    <a:pt x="123" y="9"/>
                  </a:lnTo>
                  <a:lnTo>
                    <a:pt x="122" y="9"/>
                  </a:lnTo>
                  <a:lnTo>
                    <a:pt x="122" y="9"/>
                  </a:lnTo>
                  <a:lnTo>
                    <a:pt x="122" y="9"/>
                  </a:lnTo>
                  <a:lnTo>
                    <a:pt x="122" y="9"/>
                  </a:lnTo>
                  <a:lnTo>
                    <a:pt x="120" y="9"/>
                  </a:lnTo>
                  <a:lnTo>
                    <a:pt x="120" y="9"/>
                  </a:lnTo>
                  <a:lnTo>
                    <a:pt x="120" y="9"/>
                  </a:lnTo>
                  <a:lnTo>
                    <a:pt x="118" y="9"/>
                  </a:lnTo>
                  <a:lnTo>
                    <a:pt x="118" y="9"/>
                  </a:lnTo>
                  <a:lnTo>
                    <a:pt x="118" y="9"/>
                  </a:lnTo>
                  <a:lnTo>
                    <a:pt x="118" y="9"/>
                  </a:lnTo>
                  <a:lnTo>
                    <a:pt x="117" y="9"/>
                  </a:lnTo>
                  <a:lnTo>
                    <a:pt x="117" y="9"/>
                  </a:lnTo>
                  <a:lnTo>
                    <a:pt x="117" y="9"/>
                  </a:lnTo>
                  <a:lnTo>
                    <a:pt x="115" y="9"/>
                  </a:lnTo>
                  <a:lnTo>
                    <a:pt x="115" y="11"/>
                  </a:lnTo>
                  <a:lnTo>
                    <a:pt x="115" y="11"/>
                  </a:lnTo>
                  <a:lnTo>
                    <a:pt x="114" y="11"/>
                  </a:lnTo>
                  <a:lnTo>
                    <a:pt x="114" y="11"/>
                  </a:lnTo>
                  <a:lnTo>
                    <a:pt x="114" y="11"/>
                  </a:lnTo>
                  <a:lnTo>
                    <a:pt x="114" y="11"/>
                  </a:lnTo>
                  <a:lnTo>
                    <a:pt x="112" y="11"/>
                  </a:lnTo>
                  <a:lnTo>
                    <a:pt x="112" y="11"/>
                  </a:lnTo>
                  <a:lnTo>
                    <a:pt x="112" y="11"/>
                  </a:lnTo>
                  <a:lnTo>
                    <a:pt x="110" y="11"/>
                  </a:lnTo>
                  <a:lnTo>
                    <a:pt x="110" y="11"/>
                  </a:lnTo>
                  <a:lnTo>
                    <a:pt x="110" y="11"/>
                  </a:lnTo>
                  <a:lnTo>
                    <a:pt x="110" y="11"/>
                  </a:lnTo>
                  <a:lnTo>
                    <a:pt x="109" y="11"/>
                  </a:lnTo>
                  <a:lnTo>
                    <a:pt x="109" y="11"/>
                  </a:lnTo>
                  <a:lnTo>
                    <a:pt x="109" y="11"/>
                  </a:lnTo>
                  <a:lnTo>
                    <a:pt x="107" y="11"/>
                  </a:lnTo>
                  <a:lnTo>
                    <a:pt x="107" y="11"/>
                  </a:lnTo>
                  <a:lnTo>
                    <a:pt x="107" y="11"/>
                  </a:lnTo>
                  <a:lnTo>
                    <a:pt x="105" y="11"/>
                  </a:lnTo>
                  <a:lnTo>
                    <a:pt x="105" y="11"/>
                  </a:lnTo>
                  <a:lnTo>
                    <a:pt x="105" y="11"/>
                  </a:lnTo>
                  <a:lnTo>
                    <a:pt x="105" y="11"/>
                  </a:lnTo>
                  <a:lnTo>
                    <a:pt x="104" y="11"/>
                  </a:lnTo>
                  <a:lnTo>
                    <a:pt x="104" y="11"/>
                  </a:lnTo>
                  <a:lnTo>
                    <a:pt x="104" y="11"/>
                  </a:lnTo>
                  <a:lnTo>
                    <a:pt x="102" y="11"/>
                  </a:lnTo>
                  <a:lnTo>
                    <a:pt x="102" y="11"/>
                  </a:lnTo>
                  <a:lnTo>
                    <a:pt x="102" y="11"/>
                  </a:lnTo>
                  <a:lnTo>
                    <a:pt x="102" y="11"/>
                  </a:lnTo>
                  <a:lnTo>
                    <a:pt x="100" y="11"/>
                  </a:lnTo>
                  <a:lnTo>
                    <a:pt x="100" y="11"/>
                  </a:lnTo>
                  <a:lnTo>
                    <a:pt x="100" y="11"/>
                  </a:lnTo>
                  <a:lnTo>
                    <a:pt x="99" y="11"/>
                  </a:lnTo>
                  <a:lnTo>
                    <a:pt x="99" y="11"/>
                  </a:lnTo>
                  <a:lnTo>
                    <a:pt x="99" y="11"/>
                  </a:lnTo>
                  <a:lnTo>
                    <a:pt x="99" y="11"/>
                  </a:lnTo>
                  <a:lnTo>
                    <a:pt x="97" y="11"/>
                  </a:lnTo>
                  <a:lnTo>
                    <a:pt x="97" y="11"/>
                  </a:lnTo>
                  <a:lnTo>
                    <a:pt x="97" y="11"/>
                  </a:lnTo>
                  <a:lnTo>
                    <a:pt x="96" y="11"/>
                  </a:lnTo>
                  <a:lnTo>
                    <a:pt x="96" y="11"/>
                  </a:lnTo>
                  <a:lnTo>
                    <a:pt x="96" y="11"/>
                  </a:lnTo>
                  <a:lnTo>
                    <a:pt x="94" y="11"/>
                  </a:lnTo>
                  <a:lnTo>
                    <a:pt x="94" y="11"/>
                  </a:lnTo>
                  <a:lnTo>
                    <a:pt x="94" y="11"/>
                  </a:lnTo>
                  <a:lnTo>
                    <a:pt x="94" y="11"/>
                  </a:lnTo>
                  <a:lnTo>
                    <a:pt x="92" y="11"/>
                  </a:lnTo>
                  <a:lnTo>
                    <a:pt x="92" y="11"/>
                  </a:lnTo>
                  <a:lnTo>
                    <a:pt x="92" y="11"/>
                  </a:lnTo>
                  <a:lnTo>
                    <a:pt x="91" y="11"/>
                  </a:lnTo>
                  <a:lnTo>
                    <a:pt x="91" y="11"/>
                  </a:lnTo>
                  <a:lnTo>
                    <a:pt x="91" y="13"/>
                  </a:lnTo>
                  <a:lnTo>
                    <a:pt x="91" y="13"/>
                  </a:lnTo>
                  <a:lnTo>
                    <a:pt x="89" y="13"/>
                  </a:lnTo>
                  <a:lnTo>
                    <a:pt x="89" y="13"/>
                  </a:lnTo>
                  <a:lnTo>
                    <a:pt x="89" y="13"/>
                  </a:lnTo>
                  <a:lnTo>
                    <a:pt x="87" y="13"/>
                  </a:lnTo>
                  <a:lnTo>
                    <a:pt x="87" y="13"/>
                  </a:lnTo>
                  <a:lnTo>
                    <a:pt x="87" y="13"/>
                  </a:lnTo>
                  <a:lnTo>
                    <a:pt x="87" y="13"/>
                  </a:lnTo>
                  <a:lnTo>
                    <a:pt x="86" y="13"/>
                  </a:lnTo>
                  <a:lnTo>
                    <a:pt x="86" y="13"/>
                  </a:lnTo>
                  <a:lnTo>
                    <a:pt x="86" y="13"/>
                  </a:lnTo>
                  <a:lnTo>
                    <a:pt x="84" y="13"/>
                  </a:lnTo>
                  <a:lnTo>
                    <a:pt x="84" y="13"/>
                  </a:lnTo>
                  <a:lnTo>
                    <a:pt x="84" y="13"/>
                  </a:lnTo>
                  <a:lnTo>
                    <a:pt x="83" y="13"/>
                  </a:lnTo>
                  <a:lnTo>
                    <a:pt x="83" y="13"/>
                  </a:lnTo>
                  <a:lnTo>
                    <a:pt x="83" y="13"/>
                  </a:lnTo>
                  <a:lnTo>
                    <a:pt x="83" y="13"/>
                  </a:lnTo>
                  <a:lnTo>
                    <a:pt x="81" y="13"/>
                  </a:lnTo>
                  <a:lnTo>
                    <a:pt x="81" y="13"/>
                  </a:lnTo>
                  <a:lnTo>
                    <a:pt x="81" y="13"/>
                  </a:lnTo>
                  <a:lnTo>
                    <a:pt x="79" y="13"/>
                  </a:lnTo>
                  <a:lnTo>
                    <a:pt x="79" y="13"/>
                  </a:lnTo>
                  <a:lnTo>
                    <a:pt x="79" y="13"/>
                  </a:lnTo>
                  <a:lnTo>
                    <a:pt x="79" y="13"/>
                  </a:lnTo>
                  <a:lnTo>
                    <a:pt x="78" y="13"/>
                  </a:lnTo>
                  <a:lnTo>
                    <a:pt x="78" y="13"/>
                  </a:lnTo>
                  <a:lnTo>
                    <a:pt x="78" y="13"/>
                  </a:lnTo>
                  <a:lnTo>
                    <a:pt x="76" y="13"/>
                  </a:lnTo>
                  <a:lnTo>
                    <a:pt x="76" y="13"/>
                  </a:lnTo>
                  <a:lnTo>
                    <a:pt x="76" y="13"/>
                  </a:lnTo>
                  <a:lnTo>
                    <a:pt x="74" y="13"/>
                  </a:lnTo>
                  <a:lnTo>
                    <a:pt x="74" y="13"/>
                  </a:lnTo>
                  <a:lnTo>
                    <a:pt x="74" y="13"/>
                  </a:lnTo>
                  <a:lnTo>
                    <a:pt x="74" y="13"/>
                  </a:lnTo>
                  <a:lnTo>
                    <a:pt x="73" y="13"/>
                  </a:lnTo>
                  <a:lnTo>
                    <a:pt x="73" y="13"/>
                  </a:lnTo>
                  <a:lnTo>
                    <a:pt x="73" y="13"/>
                  </a:lnTo>
                  <a:lnTo>
                    <a:pt x="71" y="13"/>
                  </a:lnTo>
                  <a:lnTo>
                    <a:pt x="71" y="13"/>
                  </a:lnTo>
                  <a:lnTo>
                    <a:pt x="71" y="13"/>
                  </a:lnTo>
                  <a:lnTo>
                    <a:pt x="71" y="13"/>
                  </a:lnTo>
                  <a:lnTo>
                    <a:pt x="70" y="13"/>
                  </a:lnTo>
                  <a:lnTo>
                    <a:pt x="70" y="13"/>
                  </a:lnTo>
                  <a:lnTo>
                    <a:pt x="70" y="13"/>
                  </a:lnTo>
                  <a:lnTo>
                    <a:pt x="68" y="13"/>
                  </a:lnTo>
                  <a:lnTo>
                    <a:pt x="68" y="13"/>
                  </a:lnTo>
                  <a:lnTo>
                    <a:pt x="68" y="13"/>
                  </a:lnTo>
                  <a:lnTo>
                    <a:pt x="68" y="13"/>
                  </a:lnTo>
                  <a:lnTo>
                    <a:pt x="66" y="13"/>
                  </a:lnTo>
                  <a:lnTo>
                    <a:pt x="66" y="13"/>
                  </a:lnTo>
                  <a:lnTo>
                    <a:pt x="66" y="13"/>
                  </a:lnTo>
                  <a:lnTo>
                    <a:pt x="65" y="13"/>
                  </a:lnTo>
                  <a:lnTo>
                    <a:pt x="65" y="13"/>
                  </a:lnTo>
                  <a:lnTo>
                    <a:pt x="65" y="13"/>
                  </a:lnTo>
                  <a:lnTo>
                    <a:pt x="63" y="13"/>
                  </a:lnTo>
                  <a:lnTo>
                    <a:pt x="63" y="13"/>
                  </a:lnTo>
                  <a:lnTo>
                    <a:pt x="63" y="13"/>
                  </a:lnTo>
                  <a:lnTo>
                    <a:pt x="63" y="13"/>
                  </a:lnTo>
                  <a:lnTo>
                    <a:pt x="61" y="14"/>
                  </a:lnTo>
                  <a:lnTo>
                    <a:pt x="61" y="14"/>
                  </a:lnTo>
                  <a:lnTo>
                    <a:pt x="61" y="14"/>
                  </a:lnTo>
                  <a:lnTo>
                    <a:pt x="60" y="14"/>
                  </a:lnTo>
                  <a:lnTo>
                    <a:pt x="60" y="14"/>
                  </a:lnTo>
                  <a:lnTo>
                    <a:pt x="60" y="14"/>
                  </a:lnTo>
                  <a:lnTo>
                    <a:pt x="60" y="14"/>
                  </a:lnTo>
                  <a:lnTo>
                    <a:pt x="58" y="14"/>
                  </a:lnTo>
                  <a:lnTo>
                    <a:pt x="58" y="14"/>
                  </a:lnTo>
                  <a:lnTo>
                    <a:pt x="58" y="14"/>
                  </a:lnTo>
                  <a:lnTo>
                    <a:pt x="57" y="14"/>
                  </a:lnTo>
                  <a:lnTo>
                    <a:pt x="57" y="14"/>
                  </a:lnTo>
                  <a:lnTo>
                    <a:pt x="57" y="14"/>
                  </a:lnTo>
                  <a:lnTo>
                    <a:pt x="57" y="14"/>
                  </a:lnTo>
                  <a:lnTo>
                    <a:pt x="55" y="14"/>
                  </a:lnTo>
                  <a:lnTo>
                    <a:pt x="55" y="14"/>
                  </a:lnTo>
                  <a:lnTo>
                    <a:pt x="55" y="14"/>
                  </a:lnTo>
                  <a:lnTo>
                    <a:pt x="53" y="14"/>
                  </a:lnTo>
                  <a:lnTo>
                    <a:pt x="53" y="14"/>
                  </a:lnTo>
                  <a:lnTo>
                    <a:pt x="53" y="14"/>
                  </a:lnTo>
                  <a:lnTo>
                    <a:pt x="52" y="14"/>
                  </a:lnTo>
                  <a:lnTo>
                    <a:pt x="52" y="14"/>
                  </a:lnTo>
                  <a:lnTo>
                    <a:pt x="52" y="14"/>
                  </a:lnTo>
                  <a:lnTo>
                    <a:pt x="52" y="14"/>
                  </a:lnTo>
                  <a:lnTo>
                    <a:pt x="50" y="14"/>
                  </a:lnTo>
                  <a:lnTo>
                    <a:pt x="50" y="14"/>
                  </a:lnTo>
                  <a:lnTo>
                    <a:pt x="50" y="14"/>
                  </a:lnTo>
                  <a:lnTo>
                    <a:pt x="48" y="14"/>
                  </a:lnTo>
                  <a:lnTo>
                    <a:pt x="48" y="14"/>
                  </a:lnTo>
                  <a:lnTo>
                    <a:pt x="48" y="14"/>
                  </a:lnTo>
                  <a:lnTo>
                    <a:pt x="48" y="14"/>
                  </a:lnTo>
                  <a:lnTo>
                    <a:pt x="47" y="14"/>
                  </a:lnTo>
                  <a:lnTo>
                    <a:pt x="47" y="14"/>
                  </a:lnTo>
                  <a:lnTo>
                    <a:pt x="47" y="14"/>
                  </a:lnTo>
                  <a:lnTo>
                    <a:pt x="45" y="14"/>
                  </a:lnTo>
                  <a:lnTo>
                    <a:pt x="45" y="14"/>
                  </a:lnTo>
                  <a:lnTo>
                    <a:pt x="45" y="14"/>
                  </a:lnTo>
                  <a:lnTo>
                    <a:pt x="45" y="14"/>
                  </a:lnTo>
                  <a:lnTo>
                    <a:pt x="44" y="14"/>
                  </a:lnTo>
                  <a:lnTo>
                    <a:pt x="44" y="14"/>
                  </a:lnTo>
                  <a:lnTo>
                    <a:pt x="44" y="14"/>
                  </a:lnTo>
                  <a:lnTo>
                    <a:pt x="42" y="14"/>
                  </a:lnTo>
                  <a:lnTo>
                    <a:pt x="42" y="14"/>
                  </a:lnTo>
                  <a:lnTo>
                    <a:pt x="42" y="14"/>
                  </a:lnTo>
                  <a:lnTo>
                    <a:pt x="40" y="14"/>
                  </a:lnTo>
                  <a:lnTo>
                    <a:pt x="40" y="14"/>
                  </a:lnTo>
                  <a:lnTo>
                    <a:pt x="40" y="14"/>
                  </a:lnTo>
                  <a:lnTo>
                    <a:pt x="40" y="14"/>
                  </a:lnTo>
                  <a:lnTo>
                    <a:pt x="39" y="14"/>
                  </a:lnTo>
                  <a:lnTo>
                    <a:pt x="39" y="14"/>
                  </a:lnTo>
                  <a:lnTo>
                    <a:pt x="39" y="14"/>
                  </a:lnTo>
                  <a:lnTo>
                    <a:pt x="37" y="14"/>
                  </a:lnTo>
                  <a:lnTo>
                    <a:pt x="37" y="14"/>
                  </a:lnTo>
                  <a:lnTo>
                    <a:pt x="37" y="14"/>
                  </a:lnTo>
                  <a:lnTo>
                    <a:pt x="37" y="14"/>
                  </a:lnTo>
                  <a:lnTo>
                    <a:pt x="35" y="14"/>
                  </a:lnTo>
                  <a:lnTo>
                    <a:pt x="35" y="14"/>
                  </a:lnTo>
                  <a:lnTo>
                    <a:pt x="35" y="14"/>
                  </a:lnTo>
                  <a:lnTo>
                    <a:pt x="34" y="14"/>
                  </a:lnTo>
                  <a:lnTo>
                    <a:pt x="34" y="14"/>
                  </a:lnTo>
                  <a:lnTo>
                    <a:pt x="34" y="14"/>
                  </a:lnTo>
                  <a:lnTo>
                    <a:pt x="32" y="14"/>
                  </a:lnTo>
                  <a:lnTo>
                    <a:pt x="32" y="14"/>
                  </a:lnTo>
                  <a:lnTo>
                    <a:pt x="32" y="16"/>
                  </a:lnTo>
                  <a:lnTo>
                    <a:pt x="32" y="16"/>
                  </a:lnTo>
                  <a:lnTo>
                    <a:pt x="31" y="16"/>
                  </a:lnTo>
                  <a:lnTo>
                    <a:pt x="31" y="16"/>
                  </a:lnTo>
                  <a:lnTo>
                    <a:pt x="31" y="16"/>
                  </a:lnTo>
                  <a:lnTo>
                    <a:pt x="29" y="16"/>
                  </a:lnTo>
                  <a:lnTo>
                    <a:pt x="29" y="16"/>
                  </a:lnTo>
                  <a:lnTo>
                    <a:pt x="29" y="16"/>
                  </a:lnTo>
                  <a:lnTo>
                    <a:pt x="29" y="16"/>
                  </a:lnTo>
                  <a:lnTo>
                    <a:pt x="27" y="16"/>
                  </a:lnTo>
                  <a:lnTo>
                    <a:pt x="27" y="16"/>
                  </a:lnTo>
                  <a:lnTo>
                    <a:pt x="27" y="16"/>
                  </a:lnTo>
                  <a:lnTo>
                    <a:pt x="26" y="16"/>
                  </a:lnTo>
                  <a:lnTo>
                    <a:pt x="26" y="16"/>
                  </a:lnTo>
                  <a:lnTo>
                    <a:pt x="26" y="16"/>
                  </a:lnTo>
                  <a:lnTo>
                    <a:pt x="26" y="16"/>
                  </a:lnTo>
                  <a:lnTo>
                    <a:pt x="24" y="16"/>
                  </a:lnTo>
                  <a:lnTo>
                    <a:pt x="24" y="16"/>
                  </a:lnTo>
                  <a:lnTo>
                    <a:pt x="24" y="16"/>
                  </a:lnTo>
                  <a:lnTo>
                    <a:pt x="22" y="16"/>
                  </a:lnTo>
                  <a:lnTo>
                    <a:pt x="22" y="16"/>
                  </a:lnTo>
                  <a:lnTo>
                    <a:pt x="22" y="16"/>
                  </a:lnTo>
                  <a:lnTo>
                    <a:pt x="21" y="16"/>
                  </a:lnTo>
                  <a:lnTo>
                    <a:pt x="21" y="16"/>
                  </a:lnTo>
                  <a:lnTo>
                    <a:pt x="21" y="16"/>
                  </a:lnTo>
                  <a:lnTo>
                    <a:pt x="21" y="16"/>
                  </a:lnTo>
                  <a:lnTo>
                    <a:pt x="19" y="16"/>
                  </a:lnTo>
                  <a:lnTo>
                    <a:pt x="19" y="16"/>
                  </a:lnTo>
                  <a:lnTo>
                    <a:pt x="19" y="16"/>
                  </a:lnTo>
                  <a:lnTo>
                    <a:pt x="17" y="16"/>
                  </a:lnTo>
                  <a:lnTo>
                    <a:pt x="17" y="16"/>
                  </a:lnTo>
                  <a:lnTo>
                    <a:pt x="17" y="16"/>
                  </a:lnTo>
                  <a:lnTo>
                    <a:pt x="17" y="16"/>
                  </a:lnTo>
                  <a:lnTo>
                    <a:pt x="16" y="16"/>
                  </a:lnTo>
                  <a:lnTo>
                    <a:pt x="16" y="16"/>
                  </a:lnTo>
                  <a:lnTo>
                    <a:pt x="16" y="16"/>
                  </a:lnTo>
                  <a:lnTo>
                    <a:pt x="14" y="16"/>
                  </a:lnTo>
                  <a:lnTo>
                    <a:pt x="14" y="18"/>
                  </a:lnTo>
                  <a:lnTo>
                    <a:pt x="14" y="18"/>
                  </a:lnTo>
                  <a:lnTo>
                    <a:pt x="14" y="18"/>
                  </a:lnTo>
                  <a:lnTo>
                    <a:pt x="13" y="18"/>
                  </a:lnTo>
                  <a:lnTo>
                    <a:pt x="13" y="18"/>
                  </a:lnTo>
                  <a:lnTo>
                    <a:pt x="13" y="18"/>
                  </a:lnTo>
                  <a:lnTo>
                    <a:pt x="11" y="18"/>
                  </a:lnTo>
                  <a:lnTo>
                    <a:pt x="11" y="18"/>
                  </a:lnTo>
                  <a:lnTo>
                    <a:pt x="11" y="18"/>
                  </a:lnTo>
                  <a:lnTo>
                    <a:pt x="9" y="18"/>
                  </a:lnTo>
                  <a:lnTo>
                    <a:pt x="9" y="18"/>
                  </a:lnTo>
                  <a:lnTo>
                    <a:pt x="9" y="18"/>
                  </a:lnTo>
                  <a:lnTo>
                    <a:pt x="9" y="18"/>
                  </a:lnTo>
                  <a:lnTo>
                    <a:pt x="8" y="18"/>
                  </a:lnTo>
                  <a:lnTo>
                    <a:pt x="8" y="18"/>
                  </a:lnTo>
                  <a:lnTo>
                    <a:pt x="8" y="18"/>
                  </a:lnTo>
                  <a:lnTo>
                    <a:pt x="6" y="18"/>
                  </a:lnTo>
                  <a:lnTo>
                    <a:pt x="6" y="18"/>
                  </a:lnTo>
                  <a:lnTo>
                    <a:pt x="6" y="18"/>
                  </a:lnTo>
                  <a:lnTo>
                    <a:pt x="6" y="18"/>
                  </a:lnTo>
                  <a:lnTo>
                    <a:pt x="4" y="18"/>
                  </a:lnTo>
                  <a:lnTo>
                    <a:pt x="4" y="18"/>
                  </a:lnTo>
                  <a:lnTo>
                    <a:pt x="4" y="18"/>
                  </a:lnTo>
                  <a:lnTo>
                    <a:pt x="3" y="18"/>
                  </a:lnTo>
                  <a:lnTo>
                    <a:pt x="3" y="18"/>
                  </a:lnTo>
                  <a:lnTo>
                    <a:pt x="3" y="18"/>
                  </a:lnTo>
                  <a:lnTo>
                    <a:pt x="1" y="18"/>
                  </a:lnTo>
                  <a:lnTo>
                    <a:pt x="1" y="18"/>
                  </a:lnTo>
                  <a:lnTo>
                    <a:pt x="1" y="18"/>
                  </a:lnTo>
                  <a:lnTo>
                    <a:pt x="1" y="18"/>
                  </a:lnTo>
                  <a:lnTo>
                    <a:pt x="0" y="18"/>
                  </a:lnTo>
                  <a:lnTo>
                    <a:pt x="0" y="18"/>
                  </a:lnTo>
                  <a:lnTo>
                    <a:pt x="0" y="18"/>
                  </a:lnTo>
                </a:path>
              </a:pathLst>
            </a:custGeom>
            <a:noFill/>
            <a:ln w="1116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3366"/>
                </a:solidFill>
                <a:effectLst/>
                <a:uFillTx/>
                <a:latin typeface="Times New Roman"/>
              </a:endParaRPr>
            </a:p>
          </p:txBody>
        </p:sp>
        <p:sp>
          <p:nvSpPr>
            <p:cNvPr id="932" name=""/>
            <p:cNvSpPr/>
            <p:nvPr/>
          </p:nvSpPr>
          <p:spPr>
            <a:xfrm>
              <a:off x="4384800" y="6111720"/>
              <a:ext cx="187200" cy="424080"/>
            </a:xfrm>
            <a:custGeom>
              <a:avLst/>
              <a:gdLst/>
              <a:ahLst/>
              <a:rect l="l" t="t" r="r" b="b"/>
              <a:pathLst>
                <a:path w="236" h="534">
                  <a:moveTo>
                    <a:pt x="0" y="534"/>
                  </a:moveTo>
                  <a:lnTo>
                    <a:pt x="0" y="17"/>
                  </a:lnTo>
                  <a:lnTo>
                    <a:pt x="0" y="17"/>
                  </a:lnTo>
                  <a:lnTo>
                    <a:pt x="0" y="17"/>
                  </a:lnTo>
                  <a:lnTo>
                    <a:pt x="0" y="17"/>
                  </a:lnTo>
                  <a:lnTo>
                    <a:pt x="2" y="17"/>
                  </a:lnTo>
                  <a:lnTo>
                    <a:pt x="2" y="17"/>
                  </a:lnTo>
                  <a:lnTo>
                    <a:pt x="2" y="17"/>
                  </a:lnTo>
                  <a:lnTo>
                    <a:pt x="3" y="17"/>
                  </a:lnTo>
                  <a:lnTo>
                    <a:pt x="3" y="17"/>
                  </a:lnTo>
                  <a:lnTo>
                    <a:pt x="3" y="17"/>
                  </a:lnTo>
                  <a:lnTo>
                    <a:pt x="3" y="17"/>
                  </a:lnTo>
                  <a:lnTo>
                    <a:pt x="5" y="17"/>
                  </a:lnTo>
                  <a:lnTo>
                    <a:pt x="5" y="17"/>
                  </a:lnTo>
                  <a:lnTo>
                    <a:pt x="5" y="17"/>
                  </a:lnTo>
                  <a:lnTo>
                    <a:pt x="7" y="17"/>
                  </a:lnTo>
                  <a:lnTo>
                    <a:pt x="7" y="17"/>
                  </a:lnTo>
                  <a:lnTo>
                    <a:pt x="7" y="17"/>
                  </a:lnTo>
                  <a:lnTo>
                    <a:pt x="8" y="17"/>
                  </a:lnTo>
                  <a:lnTo>
                    <a:pt x="8" y="17"/>
                  </a:lnTo>
                  <a:lnTo>
                    <a:pt x="8" y="17"/>
                  </a:lnTo>
                  <a:lnTo>
                    <a:pt x="8"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6" y="17"/>
                  </a:lnTo>
                  <a:lnTo>
                    <a:pt x="16" y="17"/>
                  </a:lnTo>
                  <a:lnTo>
                    <a:pt x="16" y="17"/>
                  </a:lnTo>
                  <a:lnTo>
                    <a:pt x="16" y="17"/>
                  </a:lnTo>
                  <a:lnTo>
                    <a:pt x="18" y="16"/>
                  </a:lnTo>
                  <a:lnTo>
                    <a:pt x="18" y="16"/>
                  </a:lnTo>
                  <a:lnTo>
                    <a:pt x="18" y="16"/>
                  </a:lnTo>
                  <a:lnTo>
                    <a:pt x="20" y="16"/>
                  </a:lnTo>
                  <a:lnTo>
                    <a:pt x="20" y="16"/>
                  </a:lnTo>
                  <a:lnTo>
                    <a:pt x="20" y="16"/>
                  </a:lnTo>
                  <a:lnTo>
                    <a:pt x="20" y="16"/>
                  </a:lnTo>
                  <a:lnTo>
                    <a:pt x="21" y="16"/>
                  </a:lnTo>
                  <a:lnTo>
                    <a:pt x="21" y="16"/>
                  </a:lnTo>
                  <a:lnTo>
                    <a:pt x="21" y="16"/>
                  </a:lnTo>
                  <a:lnTo>
                    <a:pt x="23" y="16"/>
                  </a:lnTo>
                  <a:lnTo>
                    <a:pt x="23" y="16"/>
                  </a:lnTo>
                  <a:lnTo>
                    <a:pt x="23" y="16"/>
                  </a:lnTo>
                  <a:lnTo>
                    <a:pt x="23" y="16"/>
                  </a:lnTo>
                  <a:lnTo>
                    <a:pt x="25" y="16"/>
                  </a:lnTo>
                  <a:lnTo>
                    <a:pt x="25" y="16"/>
                  </a:lnTo>
                  <a:lnTo>
                    <a:pt x="25" y="16"/>
                  </a:lnTo>
                  <a:lnTo>
                    <a:pt x="26" y="16"/>
                  </a:lnTo>
                  <a:lnTo>
                    <a:pt x="26" y="16"/>
                  </a:lnTo>
                  <a:lnTo>
                    <a:pt x="26" y="16"/>
                  </a:lnTo>
                  <a:lnTo>
                    <a:pt x="28" y="16"/>
                  </a:lnTo>
                  <a:lnTo>
                    <a:pt x="28" y="16"/>
                  </a:lnTo>
                  <a:lnTo>
                    <a:pt x="28" y="16"/>
                  </a:lnTo>
                  <a:lnTo>
                    <a:pt x="28" y="16"/>
                  </a:lnTo>
                  <a:lnTo>
                    <a:pt x="30" y="16"/>
                  </a:lnTo>
                  <a:lnTo>
                    <a:pt x="30" y="16"/>
                  </a:lnTo>
                  <a:lnTo>
                    <a:pt x="30" y="16"/>
                  </a:lnTo>
                  <a:lnTo>
                    <a:pt x="31"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8" y="16"/>
                  </a:lnTo>
                  <a:lnTo>
                    <a:pt x="38" y="16"/>
                  </a:lnTo>
                  <a:lnTo>
                    <a:pt x="38" y="16"/>
                  </a:lnTo>
                  <a:lnTo>
                    <a:pt x="39" y="16"/>
                  </a:lnTo>
                  <a:lnTo>
                    <a:pt x="39" y="16"/>
                  </a:lnTo>
                  <a:lnTo>
                    <a:pt x="39" y="16"/>
                  </a:lnTo>
                  <a:lnTo>
                    <a:pt x="39" y="16"/>
                  </a:lnTo>
                  <a:lnTo>
                    <a:pt x="41" y="16"/>
                  </a:lnTo>
                  <a:lnTo>
                    <a:pt x="41" y="16"/>
                  </a:lnTo>
                  <a:lnTo>
                    <a:pt x="41" y="16"/>
                  </a:lnTo>
                  <a:lnTo>
                    <a:pt x="43" y="16"/>
                  </a:lnTo>
                  <a:lnTo>
                    <a:pt x="43" y="16"/>
                  </a:lnTo>
                  <a:lnTo>
                    <a:pt x="43" y="16"/>
                  </a:lnTo>
                  <a:lnTo>
                    <a:pt x="43" y="16"/>
                  </a:lnTo>
                  <a:lnTo>
                    <a:pt x="44" y="16"/>
                  </a:lnTo>
                  <a:lnTo>
                    <a:pt x="44" y="16"/>
                  </a:lnTo>
                  <a:lnTo>
                    <a:pt x="44" y="16"/>
                  </a:lnTo>
                  <a:lnTo>
                    <a:pt x="46" y="16"/>
                  </a:lnTo>
                  <a:lnTo>
                    <a:pt x="46" y="16"/>
                  </a:lnTo>
                  <a:lnTo>
                    <a:pt x="46" y="16"/>
                  </a:lnTo>
                  <a:lnTo>
                    <a:pt x="47" y="16"/>
                  </a:lnTo>
                  <a:lnTo>
                    <a:pt x="47" y="16"/>
                  </a:lnTo>
                  <a:lnTo>
                    <a:pt x="47" y="16"/>
                  </a:lnTo>
                  <a:lnTo>
                    <a:pt x="47" y="16"/>
                  </a:lnTo>
                  <a:lnTo>
                    <a:pt x="49" y="16"/>
                  </a:lnTo>
                  <a:lnTo>
                    <a:pt x="49" y="16"/>
                  </a:lnTo>
                  <a:lnTo>
                    <a:pt x="49" y="16"/>
                  </a:lnTo>
                  <a:lnTo>
                    <a:pt x="51" y="16"/>
                  </a:lnTo>
                  <a:lnTo>
                    <a:pt x="51" y="16"/>
                  </a:lnTo>
                  <a:lnTo>
                    <a:pt x="51" y="16"/>
                  </a:lnTo>
                  <a:lnTo>
                    <a:pt x="51" y="16"/>
                  </a:lnTo>
                  <a:lnTo>
                    <a:pt x="52" y="14"/>
                  </a:lnTo>
                  <a:lnTo>
                    <a:pt x="52" y="14"/>
                  </a:lnTo>
                  <a:lnTo>
                    <a:pt x="52" y="14"/>
                  </a:lnTo>
                  <a:lnTo>
                    <a:pt x="54" y="14"/>
                  </a:lnTo>
                  <a:lnTo>
                    <a:pt x="54" y="14"/>
                  </a:lnTo>
                  <a:lnTo>
                    <a:pt x="54" y="14"/>
                  </a:lnTo>
                  <a:lnTo>
                    <a:pt x="54" y="14"/>
                  </a:lnTo>
                  <a:lnTo>
                    <a:pt x="56" y="14"/>
                  </a:lnTo>
                  <a:lnTo>
                    <a:pt x="56" y="14"/>
                  </a:lnTo>
                  <a:lnTo>
                    <a:pt x="56" y="14"/>
                  </a:lnTo>
                  <a:lnTo>
                    <a:pt x="57" y="14"/>
                  </a:lnTo>
                  <a:lnTo>
                    <a:pt x="57" y="14"/>
                  </a:lnTo>
                  <a:lnTo>
                    <a:pt x="57" y="14"/>
                  </a:lnTo>
                  <a:lnTo>
                    <a:pt x="59" y="14"/>
                  </a:lnTo>
                  <a:lnTo>
                    <a:pt x="59" y="14"/>
                  </a:lnTo>
                  <a:lnTo>
                    <a:pt x="59" y="14"/>
                  </a:lnTo>
                  <a:lnTo>
                    <a:pt x="59" y="14"/>
                  </a:lnTo>
                  <a:lnTo>
                    <a:pt x="60" y="14"/>
                  </a:lnTo>
                  <a:lnTo>
                    <a:pt x="60" y="14"/>
                  </a:lnTo>
                  <a:lnTo>
                    <a:pt x="60" y="14"/>
                  </a:lnTo>
                  <a:lnTo>
                    <a:pt x="62" y="14"/>
                  </a:lnTo>
                  <a:lnTo>
                    <a:pt x="62" y="14"/>
                  </a:lnTo>
                  <a:lnTo>
                    <a:pt x="62" y="14"/>
                  </a:lnTo>
                  <a:lnTo>
                    <a:pt x="62" y="14"/>
                  </a:lnTo>
                  <a:lnTo>
                    <a:pt x="64" y="14"/>
                  </a:lnTo>
                  <a:lnTo>
                    <a:pt x="64" y="14"/>
                  </a:lnTo>
                  <a:lnTo>
                    <a:pt x="64" y="14"/>
                  </a:lnTo>
                  <a:lnTo>
                    <a:pt x="65" y="14"/>
                  </a:lnTo>
                  <a:lnTo>
                    <a:pt x="65" y="14"/>
                  </a:lnTo>
                  <a:lnTo>
                    <a:pt x="65" y="14"/>
                  </a:lnTo>
                  <a:lnTo>
                    <a:pt x="65" y="14"/>
                  </a:lnTo>
                  <a:lnTo>
                    <a:pt x="67" y="14"/>
                  </a:lnTo>
                  <a:lnTo>
                    <a:pt x="67" y="14"/>
                  </a:lnTo>
                  <a:lnTo>
                    <a:pt x="67" y="14"/>
                  </a:lnTo>
                  <a:lnTo>
                    <a:pt x="69" y="14"/>
                  </a:lnTo>
                  <a:lnTo>
                    <a:pt x="69" y="14"/>
                  </a:lnTo>
                  <a:lnTo>
                    <a:pt x="69" y="14"/>
                  </a:lnTo>
                  <a:lnTo>
                    <a:pt x="70" y="14"/>
                  </a:lnTo>
                  <a:lnTo>
                    <a:pt x="70" y="14"/>
                  </a:lnTo>
                  <a:lnTo>
                    <a:pt x="70" y="12"/>
                  </a:lnTo>
                  <a:lnTo>
                    <a:pt x="70" y="12"/>
                  </a:lnTo>
                  <a:lnTo>
                    <a:pt x="72" y="12"/>
                  </a:lnTo>
                  <a:lnTo>
                    <a:pt x="72" y="12"/>
                  </a:lnTo>
                  <a:lnTo>
                    <a:pt x="72" y="12"/>
                  </a:lnTo>
                  <a:lnTo>
                    <a:pt x="73" y="12"/>
                  </a:lnTo>
                  <a:lnTo>
                    <a:pt x="73" y="12"/>
                  </a:lnTo>
                  <a:lnTo>
                    <a:pt x="73" y="12"/>
                  </a:lnTo>
                  <a:lnTo>
                    <a:pt x="73" y="12"/>
                  </a:lnTo>
                  <a:lnTo>
                    <a:pt x="75" y="12"/>
                  </a:lnTo>
                  <a:lnTo>
                    <a:pt x="75" y="12"/>
                  </a:lnTo>
                  <a:lnTo>
                    <a:pt x="75" y="12"/>
                  </a:lnTo>
                  <a:lnTo>
                    <a:pt x="77" y="12"/>
                  </a:lnTo>
                  <a:lnTo>
                    <a:pt x="77" y="12"/>
                  </a:lnTo>
                  <a:lnTo>
                    <a:pt x="77" y="12"/>
                  </a:lnTo>
                  <a:lnTo>
                    <a:pt x="78" y="12"/>
                  </a:lnTo>
                  <a:lnTo>
                    <a:pt x="78" y="12"/>
                  </a:lnTo>
                  <a:lnTo>
                    <a:pt x="78" y="12"/>
                  </a:lnTo>
                  <a:lnTo>
                    <a:pt x="78" y="12"/>
                  </a:lnTo>
                  <a:lnTo>
                    <a:pt x="80" y="12"/>
                  </a:lnTo>
                  <a:lnTo>
                    <a:pt x="80" y="12"/>
                  </a:lnTo>
                  <a:lnTo>
                    <a:pt x="80" y="12"/>
                  </a:lnTo>
                  <a:lnTo>
                    <a:pt x="82" y="12"/>
                  </a:lnTo>
                  <a:lnTo>
                    <a:pt x="82" y="12"/>
                  </a:lnTo>
                  <a:lnTo>
                    <a:pt x="82" y="12"/>
                  </a:lnTo>
                  <a:lnTo>
                    <a:pt x="82" y="12"/>
                  </a:lnTo>
                  <a:lnTo>
                    <a:pt x="83" y="12"/>
                  </a:lnTo>
                  <a:lnTo>
                    <a:pt x="83" y="12"/>
                  </a:lnTo>
                  <a:lnTo>
                    <a:pt x="83" y="12"/>
                  </a:lnTo>
                  <a:lnTo>
                    <a:pt x="85" y="12"/>
                  </a:lnTo>
                  <a:lnTo>
                    <a:pt x="85" y="12"/>
                  </a:lnTo>
                  <a:lnTo>
                    <a:pt x="85" y="12"/>
                  </a:lnTo>
                  <a:lnTo>
                    <a:pt x="85" y="12"/>
                  </a:lnTo>
                  <a:lnTo>
                    <a:pt x="86" y="12"/>
                  </a:lnTo>
                  <a:lnTo>
                    <a:pt x="86" y="12"/>
                  </a:lnTo>
                  <a:lnTo>
                    <a:pt x="86" y="12"/>
                  </a:lnTo>
                  <a:lnTo>
                    <a:pt x="88" y="12"/>
                  </a:lnTo>
                  <a:lnTo>
                    <a:pt x="88" y="10"/>
                  </a:lnTo>
                  <a:lnTo>
                    <a:pt x="88" y="10"/>
                  </a:lnTo>
                  <a:lnTo>
                    <a:pt x="90" y="10"/>
                  </a:lnTo>
                  <a:lnTo>
                    <a:pt x="90" y="10"/>
                  </a:lnTo>
                  <a:lnTo>
                    <a:pt x="90" y="10"/>
                  </a:lnTo>
                  <a:lnTo>
                    <a:pt x="90" y="10"/>
                  </a:lnTo>
                  <a:lnTo>
                    <a:pt x="91" y="10"/>
                  </a:lnTo>
                  <a:lnTo>
                    <a:pt x="91" y="10"/>
                  </a:lnTo>
                  <a:lnTo>
                    <a:pt x="91" y="10"/>
                  </a:lnTo>
                  <a:lnTo>
                    <a:pt x="93" y="10"/>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3" y="10"/>
                  </a:lnTo>
                  <a:lnTo>
                    <a:pt x="103" y="10"/>
                  </a:lnTo>
                  <a:lnTo>
                    <a:pt x="103" y="10"/>
                  </a:lnTo>
                  <a:lnTo>
                    <a:pt x="104" y="10"/>
                  </a:lnTo>
                  <a:lnTo>
                    <a:pt x="104" y="10"/>
                  </a:lnTo>
                  <a:lnTo>
                    <a:pt x="104" y="10"/>
                  </a:lnTo>
                  <a:lnTo>
                    <a:pt x="104" y="10"/>
                  </a:lnTo>
                  <a:lnTo>
                    <a:pt x="106" y="10"/>
                  </a:lnTo>
                  <a:lnTo>
                    <a:pt x="106" y="10"/>
                  </a:lnTo>
                  <a:lnTo>
                    <a:pt x="106" y="10"/>
                  </a:lnTo>
                  <a:lnTo>
                    <a:pt x="108" y="10"/>
                  </a:lnTo>
                  <a:lnTo>
                    <a:pt x="108" y="10"/>
                  </a:lnTo>
                  <a:lnTo>
                    <a:pt x="108" y="10"/>
                  </a:lnTo>
                  <a:lnTo>
                    <a:pt x="109" y="10"/>
                  </a:lnTo>
                  <a:lnTo>
                    <a:pt x="109" y="10"/>
                  </a:lnTo>
                  <a:lnTo>
                    <a:pt x="109" y="10"/>
                  </a:lnTo>
                  <a:lnTo>
                    <a:pt x="109" y="10"/>
                  </a:lnTo>
                  <a:lnTo>
                    <a:pt x="111" y="10"/>
                  </a:lnTo>
                  <a:lnTo>
                    <a:pt x="111" y="9"/>
                  </a:lnTo>
                  <a:lnTo>
                    <a:pt x="111" y="9"/>
                  </a:lnTo>
                  <a:lnTo>
                    <a:pt x="113" y="9"/>
                  </a:lnTo>
                  <a:lnTo>
                    <a:pt x="113" y="9"/>
                  </a:lnTo>
                  <a:lnTo>
                    <a:pt x="113" y="9"/>
                  </a:lnTo>
                  <a:lnTo>
                    <a:pt x="113"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4" y="9"/>
                  </a:lnTo>
                  <a:lnTo>
                    <a:pt x="126" y="9"/>
                  </a:lnTo>
                  <a:lnTo>
                    <a:pt x="126" y="9"/>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2" y="9"/>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3" y="5"/>
                  </a:lnTo>
                  <a:lnTo>
                    <a:pt x="163" y="5"/>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3"/>
                  </a:lnTo>
                  <a:lnTo>
                    <a:pt x="192" y="3"/>
                  </a:lnTo>
                  <a:lnTo>
                    <a:pt x="192" y="3"/>
                  </a:lnTo>
                  <a:lnTo>
                    <a:pt x="194" y="3"/>
                  </a:lnTo>
                  <a:lnTo>
                    <a:pt x="194" y="3"/>
                  </a:lnTo>
                  <a:lnTo>
                    <a:pt x="194" y="3"/>
                  </a:lnTo>
                  <a:lnTo>
                    <a:pt x="194" y="3"/>
                  </a:lnTo>
                  <a:lnTo>
                    <a:pt x="196" y="3"/>
                  </a:lnTo>
                  <a:lnTo>
                    <a:pt x="196" y="3"/>
                  </a:lnTo>
                  <a:lnTo>
                    <a:pt x="196"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3"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lnTo>
                    <a:pt x="236" y="534"/>
                  </a:lnTo>
                  <a:lnTo>
                    <a:pt x="236" y="534"/>
                  </a:lnTo>
                  <a:lnTo>
                    <a:pt x="236" y="534"/>
                  </a:lnTo>
                  <a:lnTo>
                    <a:pt x="236" y="534"/>
                  </a:lnTo>
                  <a:lnTo>
                    <a:pt x="235" y="534"/>
                  </a:lnTo>
                  <a:lnTo>
                    <a:pt x="235" y="534"/>
                  </a:lnTo>
                  <a:lnTo>
                    <a:pt x="235" y="534"/>
                  </a:lnTo>
                  <a:lnTo>
                    <a:pt x="233" y="534"/>
                  </a:lnTo>
                  <a:lnTo>
                    <a:pt x="233" y="534"/>
                  </a:lnTo>
                  <a:lnTo>
                    <a:pt x="233" y="534"/>
                  </a:lnTo>
                  <a:lnTo>
                    <a:pt x="231" y="534"/>
                  </a:lnTo>
                  <a:lnTo>
                    <a:pt x="231" y="534"/>
                  </a:lnTo>
                  <a:lnTo>
                    <a:pt x="231" y="534"/>
                  </a:lnTo>
                  <a:lnTo>
                    <a:pt x="231" y="534"/>
                  </a:lnTo>
                  <a:lnTo>
                    <a:pt x="230" y="534"/>
                  </a:lnTo>
                  <a:lnTo>
                    <a:pt x="230" y="534"/>
                  </a:lnTo>
                  <a:lnTo>
                    <a:pt x="230" y="534"/>
                  </a:lnTo>
                  <a:lnTo>
                    <a:pt x="228" y="534"/>
                  </a:lnTo>
                  <a:lnTo>
                    <a:pt x="228" y="534"/>
                  </a:lnTo>
                  <a:lnTo>
                    <a:pt x="228" y="534"/>
                  </a:lnTo>
                  <a:lnTo>
                    <a:pt x="228" y="534"/>
                  </a:lnTo>
                  <a:lnTo>
                    <a:pt x="226" y="534"/>
                  </a:lnTo>
                  <a:lnTo>
                    <a:pt x="226" y="534"/>
                  </a:lnTo>
                  <a:lnTo>
                    <a:pt x="226" y="534"/>
                  </a:lnTo>
                  <a:lnTo>
                    <a:pt x="225" y="534"/>
                  </a:lnTo>
                  <a:lnTo>
                    <a:pt x="225" y="534"/>
                  </a:lnTo>
                  <a:lnTo>
                    <a:pt x="225" y="534"/>
                  </a:lnTo>
                  <a:lnTo>
                    <a:pt x="225" y="534"/>
                  </a:lnTo>
                  <a:lnTo>
                    <a:pt x="223" y="534"/>
                  </a:lnTo>
                  <a:lnTo>
                    <a:pt x="223" y="534"/>
                  </a:lnTo>
                  <a:lnTo>
                    <a:pt x="223" y="534"/>
                  </a:lnTo>
                  <a:lnTo>
                    <a:pt x="222" y="534"/>
                  </a:lnTo>
                  <a:lnTo>
                    <a:pt x="222" y="534"/>
                  </a:lnTo>
                  <a:lnTo>
                    <a:pt x="222" y="534"/>
                  </a:lnTo>
                  <a:lnTo>
                    <a:pt x="220" y="534"/>
                  </a:lnTo>
                  <a:lnTo>
                    <a:pt x="220" y="534"/>
                  </a:lnTo>
                  <a:lnTo>
                    <a:pt x="220" y="534"/>
                  </a:lnTo>
                  <a:lnTo>
                    <a:pt x="220" y="534"/>
                  </a:lnTo>
                  <a:lnTo>
                    <a:pt x="218" y="534"/>
                  </a:lnTo>
                  <a:lnTo>
                    <a:pt x="218" y="534"/>
                  </a:lnTo>
                  <a:lnTo>
                    <a:pt x="218" y="534"/>
                  </a:lnTo>
                  <a:lnTo>
                    <a:pt x="217" y="534"/>
                  </a:lnTo>
                  <a:lnTo>
                    <a:pt x="217" y="534"/>
                  </a:lnTo>
                  <a:lnTo>
                    <a:pt x="217" y="534"/>
                  </a:lnTo>
                  <a:lnTo>
                    <a:pt x="217" y="534"/>
                  </a:lnTo>
                  <a:lnTo>
                    <a:pt x="215" y="534"/>
                  </a:lnTo>
                  <a:lnTo>
                    <a:pt x="215" y="534"/>
                  </a:lnTo>
                  <a:lnTo>
                    <a:pt x="215" y="534"/>
                  </a:lnTo>
                  <a:lnTo>
                    <a:pt x="213" y="534"/>
                  </a:lnTo>
                  <a:lnTo>
                    <a:pt x="213" y="534"/>
                  </a:lnTo>
                  <a:lnTo>
                    <a:pt x="213" y="534"/>
                  </a:lnTo>
                  <a:lnTo>
                    <a:pt x="213" y="534"/>
                  </a:lnTo>
                  <a:lnTo>
                    <a:pt x="212" y="534"/>
                  </a:lnTo>
                  <a:lnTo>
                    <a:pt x="212" y="534"/>
                  </a:lnTo>
                  <a:lnTo>
                    <a:pt x="212" y="534"/>
                  </a:lnTo>
                  <a:lnTo>
                    <a:pt x="210" y="534"/>
                  </a:lnTo>
                  <a:lnTo>
                    <a:pt x="210" y="534"/>
                  </a:lnTo>
                  <a:lnTo>
                    <a:pt x="210" y="534"/>
                  </a:lnTo>
                  <a:lnTo>
                    <a:pt x="209" y="534"/>
                  </a:lnTo>
                  <a:lnTo>
                    <a:pt x="209" y="534"/>
                  </a:lnTo>
                  <a:lnTo>
                    <a:pt x="209" y="534"/>
                  </a:lnTo>
                  <a:lnTo>
                    <a:pt x="209" y="534"/>
                  </a:lnTo>
                  <a:lnTo>
                    <a:pt x="207" y="534"/>
                  </a:lnTo>
                  <a:lnTo>
                    <a:pt x="207" y="534"/>
                  </a:lnTo>
                  <a:lnTo>
                    <a:pt x="207" y="534"/>
                  </a:lnTo>
                  <a:lnTo>
                    <a:pt x="205" y="534"/>
                  </a:lnTo>
                  <a:lnTo>
                    <a:pt x="205" y="534"/>
                  </a:lnTo>
                  <a:lnTo>
                    <a:pt x="205" y="534"/>
                  </a:lnTo>
                  <a:lnTo>
                    <a:pt x="205" y="534"/>
                  </a:lnTo>
                  <a:lnTo>
                    <a:pt x="204" y="534"/>
                  </a:lnTo>
                  <a:lnTo>
                    <a:pt x="204" y="534"/>
                  </a:lnTo>
                  <a:lnTo>
                    <a:pt x="204" y="534"/>
                  </a:lnTo>
                  <a:lnTo>
                    <a:pt x="202" y="534"/>
                  </a:lnTo>
                  <a:lnTo>
                    <a:pt x="202" y="534"/>
                  </a:lnTo>
                  <a:lnTo>
                    <a:pt x="202" y="534"/>
                  </a:lnTo>
                  <a:lnTo>
                    <a:pt x="200" y="534"/>
                  </a:lnTo>
                  <a:lnTo>
                    <a:pt x="200" y="534"/>
                  </a:lnTo>
                  <a:lnTo>
                    <a:pt x="200" y="534"/>
                  </a:lnTo>
                  <a:lnTo>
                    <a:pt x="200" y="534"/>
                  </a:lnTo>
                  <a:lnTo>
                    <a:pt x="199" y="534"/>
                  </a:lnTo>
                  <a:lnTo>
                    <a:pt x="199" y="534"/>
                  </a:lnTo>
                  <a:lnTo>
                    <a:pt x="199" y="534"/>
                  </a:lnTo>
                  <a:lnTo>
                    <a:pt x="197" y="534"/>
                  </a:lnTo>
                  <a:lnTo>
                    <a:pt x="197" y="534"/>
                  </a:lnTo>
                  <a:lnTo>
                    <a:pt x="197" y="534"/>
                  </a:lnTo>
                  <a:lnTo>
                    <a:pt x="197" y="534"/>
                  </a:lnTo>
                  <a:lnTo>
                    <a:pt x="196" y="534"/>
                  </a:lnTo>
                  <a:lnTo>
                    <a:pt x="196" y="534"/>
                  </a:lnTo>
                  <a:lnTo>
                    <a:pt x="196" y="534"/>
                  </a:lnTo>
                  <a:lnTo>
                    <a:pt x="194" y="534"/>
                  </a:lnTo>
                  <a:lnTo>
                    <a:pt x="194" y="534"/>
                  </a:lnTo>
                  <a:lnTo>
                    <a:pt x="194" y="534"/>
                  </a:lnTo>
                  <a:lnTo>
                    <a:pt x="194" y="534"/>
                  </a:lnTo>
                  <a:lnTo>
                    <a:pt x="192" y="534"/>
                  </a:lnTo>
                  <a:lnTo>
                    <a:pt x="192" y="534"/>
                  </a:lnTo>
                  <a:lnTo>
                    <a:pt x="192" y="534"/>
                  </a:lnTo>
                  <a:lnTo>
                    <a:pt x="191" y="534"/>
                  </a:lnTo>
                  <a:lnTo>
                    <a:pt x="191" y="534"/>
                  </a:lnTo>
                  <a:lnTo>
                    <a:pt x="191" y="534"/>
                  </a:lnTo>
                  <a:lnTo>
                    <a:pt x="189" y="534"/>
                  </a:lnTo>
                  <a:lnTo>
                    <a:pt x="189" y="534"/>
                  </a:lnTo>
                  <a:lnTo>
                    <a:pt x="189" y="534"/>
                  </a:lnTo>
                  <a:lnTo>
                    <a:pt x="189" y="534"/>
                  </a:lnTo>
                  <a:lnTo>
                    <a:pt x="187" y="534"/>
                  </a:lnTo>
                  <a:lnTo>
                    <a:pt x="187" y="534"/>
                  </a:lnTo>
                  <a:lnTo>
                    <a:pt x="187" y="534"/>
                  </a:lnTo>
                  <a:lnTo>
                    <a:pt x="186" y="534"/>
                  </a:lnTo>
                  <a:lnTo>
                    <a:pt x="186" y="534"/>
                  </a:lnTo>
                  <a:lnTo>
                    <a:pt x="186" y="534"/>
                  </a:lnTo>
                  <a:lnTo>
                    <a:pt x="186" y="534"/>
                  </a:lnTo>
                  <a:lnTo>
                    <a:pt x="184" y="534"/>
                  </a:lnTo>
                  <a:lnTo>
                    <a:pt x="184" y="534"/>
                  </a:lnTo>
                  <a:lnTo>
                    <a:pt x="184" y="534"/>
                  </a:lnTo>
                  <a:lnTo>
                    <a:pt x="182" y="534"/>
                  </a:lnTo>
                  <a:lnTo>
                    <a:pt x="182" y="534"/>
                  </a:lnTo>
                  <a:lnTo>
                    <a:pt x="182" y="534"/>
                  </a:lnTo>
                  <a:lnTo>
                    <a:pt x="182" y="534"/>
                  </a:lnTo>
                  <a:lnTo>
                    <a:pt x="181" y="534"/>
                  </a:lnTo>
                  <a:lnTo>
                    <a:pt x="181" y="534"/>
                  </a:lnTo>
                  <a:lnTo>
                    <a:pt x="181" y="534"/>
                  </a:lnTo>
                  <a:lnTo>
                    <a:pt x="179" y="534"/>
                  </a:lnTo>
                  <a:lnTo>
                    <a:pt x="179" y="534"/>
                  </a:lnTo>
                  <a:lnTo>
                    <a:pt x="179" y="534"/>
                  </a:lnTo>
                  <a:lnTo>
                    <a:pt x="178" y="534"/>
                  </a:lnTo>
                  <a:lnTo>
                    <a:pt x="178" y="534"/>
                  </a:lnTo>
                  <a:lnTo>
                    <a:pt x="178" y="534"/>
                  </a:lnTo>
                  <a:lnTo>
                    <a:pt x="178" y="534"/>
                  </a:lnTo>
                  <a:lnTo>
                    <a:pt x="176" y="534"/>
                  </a:lnTo>
                  <a:lnTo>
                    <a:pt x="176" y="534"/>
                  </a:lnTo>
                  <a:lnTo>
                    <a:pt x="176" y="534"/>
                  </a:lnTo>
                  <a:lnTo>
                    <a:pt x="174" y="534"/>
                  </a:lnTo>
                  <a:lnTo>
                    <a:pt x="174" y="534"/>
                  </a:lnTo>
                  <a:lnTo>
                    <a:pt x="174" y="534"/>
                  </a:lnTo>
                  <a:lnTo>
                    <a:pt x="174" y="534"/>
                  </a:lnTo>
                  <a:lnTo>
                    <a:pt x="173" y="534"/>
                  </a:lnTo>
                  <a:lnTo>
                    <a:pt x="173" y="534"/>
                  </a:lnTo>
                  <a:lnTo>
                    <a:pt x="173" y="534"/>
                  </a:lnTo>
                  <a:lnTo>
                    <a:pt x="171" y="534"/>
                  </a:lnTo>
                  <a:lnTo>
                    <a:pt x="171" y="534"/>
                  </a:lnTo>
                  <a:lnTo>
                    <a:pt x="171" y="534"/>
                  </a:lnTo>
                  <a:lnTo>
                    <a:pt x="169" y="534"/>
                  </a:lnTo>
                  <a:lnTo>
                    <a:pt x="169" y="534"/>
                  </a:lnTo>
                  <a:lnTo>
                    <a:pt x="169" y="534"/>
                  </a:lnTo>
                  <a:lnTo>
                    <a:pt x="169" y="534"/>
                  </a:lnTo>
                  <a:lnTo>
                    <a:pt x="168" y="534"/>
                  </a:lnTo>
                  <a:lnTo>
                    <a:pt x="168" y="534"/>
                  </a:lnTo>
                  <a:lnTo>
                    <a:pt x="168" y="534"/>
                  </a:lnTo>
                  <a:lnTo>
                    <a:pt x="166" y="534"/>
                  </a:lnTo>
                  <a:lnTo>
                    <a:pt x="166" y="534"/>
                  </a:lnTo>
                  <a:lnTo>
                    <a:pt x="166" y="534"/>
                  </a:lnTo>
                  <a:lnTo>
                    <a:pt x="166" y="534"/>
                  </a:lnTo>
                  <a:lnTo>
                    <a:pt x="165" y="534"/>
                  </a:lnTo>
                  <a:lnTo>
                    <a:pt x="165" y="534"/>
                  </a:lnTo>
                  <a:lnTo>
                    <a:pt x="165" y="534"/>
                  </a:lnTo>
                  <a:lnTo>
                    <a:pt x="163" y="534"/>
                  </a:lnTo>
                  <a:lnTo>
                    <a:pt x="163" y="534"/>
                  </a:lnTo>
                  <a:lnTo>
                    <a:pt x="163" y="534"/>
                  </a:lnTo>
                  <a:lnTo>
                    <a:pt x="163" y="534"/>
                  </a:lnTo>
                  <a:lnTo>
                    <a:pt x="161" y="534"/>
                  </a:lnTo>
                  <a:lnTo>
                    <a:pt x="161" y="534"/>
                  </a:lnTo>
                  <a:lnTo>
                    <a:pt x="161" y="534"/>
                  </a:lnTo>
                  <a:lnTo>
                    <a:pt x="160" y="534"/>
                  </a:lnTo>
                  <a:lnTo>
                    <a:pt x="160" y="534"/>
                  </a:lnTo>
                  <a:lnTo>
                    <a:pt x="160" y="534"/>
                  </a:lnTo>
                  <a:lnTo>
                    <a:pt x="158" y="534"/>
                  </a:lnTo>
                  <a:lnTo>
                    <a:pt x="158" y="534"/>
                  </a:lnTo>
                  <a:lnTo>
                    <a:pt x="158" y="534"/>
                  </a:lnTo>
                  <a:lnTo>
                    <a:pt x="158" y="534"/>
                  </a:lnTo>
                  <a:lnTo>
                    <a:pt x="156" y="534"/>
                  </a:lnTo>
                  <a:lnTo>
                    <a:pt x="156" y="534"/>
                  </a:lnTo>
                  <a:lnTo>
                    <a:pt x="156" y="534"/>
                  </a:lnTo>
                  <a:lnTo>
                    <a:pt x="155" y="534"/>
                  </a:lnTo>
                  <a:lnTo>
                    <a:pt x="155" y="534"/>
                  </a:lnTo>
                  <a:lnTo>
                    <a:pt x="155" y="534"/>
                  </a:lnTo>
                  <a:lnTo>
                    <a:pt x="155" y="534"/>
                  </a:lnTo>
                  <a:lnTo>
                    <a:pt x="153" y="534"/>
                  </a:lnTo>
                  <a:lnTo>
                    <a:pt x="153" y="534"/>
                  </a:lnTo>
                  <a:lnTo>
                    <a:pt x="153" y="534"/>
                  </a:lnTo>
                  <a:lnTo>
                    <a:pt x="152" y="534"/>
                  </a:lnTo>
                  <a:lnTo>
                    <a:pt x="152" y="534"/>
                  </a:lnTo>
                  <a:lnTo>
                    <a:pt x="152" y="534"/>
                  </a:lnTo>
                  <a:lnTo>
                    <a:pt x="152" y="534"/>
                  </a:lnTo>
                  <a:lnTo>
                    <a:pt x="150" y="534"/>
                  </a:lnTo>
                  <a:lnTo>
                    <a:pt x="150" y="534"/>
                  </a:lnTo>
                  <a:lnTo>
                    <a:pt x="150" y="534"/>
                  </a:lnTo>
                  <a:lnTo>
                    <a:pt x="148" y="534"/>
                  </a:lnTo>
                  <a:lnTo>
                    <a:pt x="148" y="534"/>
                  </a:lnTo>
                  <a:lnTo>
                    <a:pt x="148" y="534"/>
                  </a:lnTo>
                  <a:lnTo>
                    <a:pt x="147" y="534"/>
                  </a:lnTo>
                  <a:lnTo>
                    <a:pt x="147" y="534"/>
                  </a:lnTo>
                  <a:lnTo>
                    <a:pt x="147" y="534"/>
                  </a:lnTo>
                  <a:lnTo>
                    <a:pt x="147" y="534"/>
                  </a:lnTo>
                  <a:lnTo>
                    <a:pt x="145" y="534"/>
                  </a:lnTo>
                  <a:lnTo>
                    <a:pt x="145" y="534"/>
                  </a:lnTo>
                  <a:lnTo>
                    <a:pt x="145" y="534"/>
                  </a:lnTo>
                  <a:lnTo>
                    <a:pt x="143" y="534"/>
                  </a:lnTo>
                  <a:lnTo>
                    <a:pt x="143" y="534"/>
                  </a:lnTo>
                  <a:lnTo>
                    <a:pt x="143" y="534"/>
                  </a:lnTo>
                  <a:lnTo>
                    <a:pt x="143" y="534"/>
                  </a:lnTo>
                  <a:lnTo>
                    <a:pt x="142" y="534"/>
                  </a:lnTo>
                  <a:lnTo>
                    <a:pt x="142" y="534"/>
                  </a:lnTo>
                  <a:lnTo>
                    <a:pt x="142" y="534"/>
                  </a:lnTo>
                  <a:lnTo>
                    <a:pt x="140" y="534"/>
                  </a:lnTo>
                  <a:lnTo>
                    <a:pt x="140" y="534"/>
                  </a:lnTo>
                  <a:lnTo>
                    <a:pt x="140" y="534"/>
                  </a:lnTo>
                  <a:lnTo>
                    <a:pt x="139" y="534"/>
                  </a:lnTo>
                  <a:lnTo>
                    <a:pt x="139" y="534"/>
                  </a:lnTo>
                  <a:lnTo>
                    <a:pt x="139" y="534"/>
                  </a:lnTo>
                  <a:lnTo>
                    <a:pt x="139" y="534"/>
                  </a:lnTo>
                  <a:lnTo>
                    <a:pt x="137" y="534"/>
                  </a:lnTo>
                  <a:lnTo>
                    <a:pt x="137" y="534"/>
                  </a:lnTo>
                  <a:lnTo>
                    <a:pt x="137" y="534"/>
                  </a:lnTo>
                  <a:lnTo>
                    <a:pt x="135" y="534"/>
                  </a:lnTo>
                  <a:lnTo>
                    <a:pt x="135" y="534"/>
                  </a:lnTo>
                  <a:lnTo>
                    <a:pt x="135" y="534"/>
                  </a:lnTo>
                  <a:lnTo>
                    <a:pt x="135" y="534"/>
                  </a:lnTo>
                  <a:lnTo>
                    <a:pt x="134" y="534"/>
                  </a:lnTo>
                  <a:lnTo>
                    <a:pt x="134" y="534"/>
                  </a:lnTo>
                  <a:lnTo>
                    <a:pt x="134" y="534"/>
                  </a:lnTo>
                  <a:lnTo>
                    <a:pt x="132" y="534"/>
                  </a:lnTo>
                  <a:lnTo>
                    <a:pt x="132" y="534"/>
                  </a:lnTo>
                  <a:lnTo>
                    <a:pt x="132" y="534"/>
                  </a:lnTo>
                  <a:lnTo>
                    <a:pt x="132" y="534"/>
                  </a:lnTo>
                  <a:lnTo>
                    <a:pt x="130" y="534"/>
                  </a:lnTo>
                  <a:lnTo>
                    <a:pt x="130" y="534"/>
                  </a:lnTo>
                  <a:lnTo>
                    <a:pt x="130" y="534"/>
                  </a:lnTo>
                  <a:lnTo>
                    <a:pt x="129" y="534"/>
                  </a:lnTo>
                  <a:lnTo>
                    <a:pt x="129" y="534"/>
                  </a:lnTo>
                  <a:lnTo>
                    <a:pt x="129" y="534"/>
                  </a:lnTo>
                  <a:lnTo>
                    <a:pt x="127" y="534"/>
                  </a:lnTo>
                  <a:lnTo>
                    <a:pt x="127" y="534"/>
                  </a:lnTo>
                  <a:lnTo>
                    <a:pt x="127" y="534"/>
                  </a:lnTo>
                  <a:lnTo>
                    <a:pt x="127" y="534"/>
                  </a:lnTo>
                  <a:lnTo>
                    <a:pt x="126" y="534"/>
                  </a:lnTo>
                  <a:lnTo>
                    <a:pt x="126" y="534"/>
                  </a:lnTo>
                  <a:lnTo>
                    <a:pt x="126" y="534"/>
                  </a:lnTo>
                  <a:lnTo>
                    <a:pt x="124" y="534"/>
                  </a:lnTo>
                  <a:lnTo>
                    <a:pt x="124" y="534"/>
                  </a:lnTo>
                  <a:lnTo>
                    <a:pt x="124" y="534"/>
                  </a:lnTo>
                  <a:lnTo>
                    <a:pt x="124" y="534"/>
                  </a:lnTo>
                  <a:lnTo>
                    <a:pt x="122" y="534"/>
                  </a:lnTo>
                  <a:lnTo>
                    <a:pt x="122" y="534"/>
                  </a:lnTo>
                  <a:lnTo>
                    <a:pt x="122" y="534"/>
                  </a:lnTo>
                  <a:lnTo>
                    <a:pt x="121" y="534"/>
                  </a:lnTo>
                  <a:lnTo>
                    <a:pt x="121" y="534"/>
                  </a:lnTo>
                  <a:lnTo>
                    <a:pt x="121" y="534"/>
                  </a:lnTo>
                  <a:lnTo>
                    <a:pt x="121" y="534"/>
                  </a:lnTo>
                  <a:lnTo>
                    <a:pt x="119" y="534"/>
                  </a:lnTo>
                  <a:lnTo>
                    <a:pt x="119" y="534"/>
                  </a:lnTo>
                  <a:lnTo>
                    <a:pt x="119" y="534"/>
                  </a:lnTo>
                  <a:lnTo>
                    <a:pt x="117" y="534"/>
                  </a:lnTo>
                  <a:lnTo>
                    <a:pt x="117" y="534"/>
                  </a:lnTo>
                  <a:lnTo>
                    <a:pt x="117" y="534"/>
                  </a:lnTo>
                  <a:lnTo>
                    <a:pt x="116" y="534"/>
                  </a:lnTo>
                  <a:lnTo>
                    <a:pt x="116" y="534"/>
                  </a:lnTo>
                  <a:lnTo>
                    <a:pt x="116" y="534"/>
                  </a:lnTo>
                  <a:lnTo>
                    <a:pt x="116" y="534"/>
                  </a:lnTo>
                  <a:lnTo>
                    <a:pt x="114" y="534"/>
                  </a:lnTo>
                  <a:lnTo>
                    <a:pt x="114" y="534"/>
                  </a:lnTo>
                  <a:lnTo>
                    <a:pt x="114" y="534"/>
                  </a:lnTo>
                  <a:lnTo>
                    <a:pt x="113" y="534"/>
                  </a:lnTo>
                  <a:lnTo>
                    <a:pt x="113" y="534"/>
                  </a:lnTo>
                  <a:lnTo>
                    <a:pt x="113" y="534"/>
                  </a:lnTo>
                  <a:lnTo>
                    <a:pt x="113" y="534"/>
                  </a:lnTo>
                  <a:lnTo>
                    <a:pt x="111" y="534"/>
                  </a:lnTo>
                  <a:lnTo>
                    <a:pt x="111" y="534"/>
                  </a:lnTo>
                  <a:lnTo>
                    <a:pt x="111" y="534"/>
                  </a:lnTo>
                  <a:lnTo>
                    <a:pt x="109" y="534"/>
                  </a:lnTo>
                  <a:lnTo>
                    <a:pt x="109" y="534"/>
                  </a:lnTo>
                  <a:lnTo>
                    <a:pt x="109" y="534"/>
                  </a:lnTo>
                  <a:lnTo>
                    <a:pt x="109" y="534"/>
                  </a:lnTo>
                  <a:lnTo>
                    <a:pt x="108" y="534"/>
                  </a:lnTo>
                  <a:lnTo>
                    <a:pt x="108" y="534"/>
                  </a:lnTo>
                  <a:lnTo>
                    <a:pt x="108" y="534"/>
                  </a:lnTo>
                  <a:lnTo>
                    <a:pt x="106" y="534"/>
                  </a:lnTo>
                  <a:lnTo>
                    <a:pt x="106" y="534"/>
                  </a:lnTo>
                  <a:lnTo>
                    <a:pt x="106" y="534"/>
                  </a:lnTo>
                  <a:lnTo>
                    <a:pt x="104" y="534"/>
                  </a:lnTo>
                  <a:lnTo>
                    <a:pt x="104" y="534"/>
                  </a:lnTo>
                  <a:lnTo>
                    <a:pt x="104" y="534"/>
                  </a:lnTo>
                  <a:lnTo>
                    <a:pt x="104" y="534"/>
                  </a:lnTo>
                  <a:lnTo>
                    <a:pt x="103" y="534"/>
                  </a:lnTo>
                  <a:lnTo>
                    <a:pt x="103" y="534"/>
                  </a:lnTo>
                  <a:lnTo>
                    <a:pt x="103" y="534"/>
                  </a:lnTo>
                  <a:lnTo>
                    <a:pt x="101" y="534"/>
                  </a:lnTo>
                  <a:lnTo>
                    <a:pt x="101" y="534"/>
                  </a:lnTo>
                  <a:lnTo>
                    <a:pt x="101" y="534"/>
                  </a:lnTo>
                  <a:lnTo>
                    <a:pt x="101" y="534"/>
                  </a:lnTo>
                  <a:lnTo>
                    <a:pt x="99" y="534"/>
                  </a:lnTo>
                  <a:lnTo>
                    <a:pt x="99" y="534"/>
                  </a:lnTo>
                  <a:lnTo>
                    <a:pt x="99" y="534"/>
                  </a:lnTo>
                  <a:lnTo>
                    <a:pt x="98" y="534"/>
                  </a:lnTo>
                  <a:lnTo>
                    <a:pt x="98" y="534"/>
                  </a:lnTo>
                  <a:lnTo>
                    <a:pt x="98" y="534"/>
                  </a:lnTo>
                  <a:lnTo>
                    <a:pt x="96" y="534"/>
                  </a:lnTo>
                  <a:lnTo>
                    <a:pt x="96" y="534"/>
                  </a:lnTo>
                  <a:lnTo>
                    <a:pt x="96" y="534"/>
                  </a:lnTo>
                  <a:lnTo>
                    <a:pt x="96" y="534"/>
                  </a:lnTo>
                  <a:lnTo>
                    <a:pt x="95" y="534"/>
                  </a:lnTo>
                  <a:lnTo>
                    <a:pt x="95" y="534"/>
                  </a:lnTo>
                  <a:lnTo>
                    <a:pt x="95" y="534"/>
                  </a:lnTo>
                  <a:lnTo>
                    <a:pt x="93" y="534"/>
                  </a:lnTo>
                  <a:lnTo>
                    <a:pt x="93" y="534"/>
                  </a:lnTo>
                  <a:lnTo>
                    <a:pt x="93" y="534"/>
                  </a:lnTo>
                  <a:lnTo>
                    <a:pt x="93" y="534"/>
                  </a:lnTo>
                  <a:lnTo>
                    <a:pt x="91" y="534"/>
                  </a:lnTo>
                  <a:lnTo>
                    <a:pt x="91" y="534"/>
                  </a:lnTo>
                  <a:lnTo>
                    <a:pt x="91" y="534"/>
                  </a:lnTo>
                  <a:lnTo>
                    <a:pt x="90" y="534"/>
                  </a:lnTo>
                  <a:lnTo>
                    <a:pt x="90" y="534"/>
                  </a:lnTo>
                  <a:lnTo>
                    <a:pt x="90" y="534"/>
                  </a:lnTo>
                  <a:lnTo>
                    <a:pt x="90" y="534"/>
                  </a:lnTo>
                  <a:lnTo>
                    <a:pt x="88" y="534"/>
                  </a:lnTo>
                  <a:lnTo>
                    <a:pt x="88" y="534"/>
                  </a:lnTo>
                  <a:lnTo>
                    <a:pt x="88" y="534"/>
                  </a:lnTo>
                  <a:lnTo>
                    <a:pt x="86" y="534"/>
                  </a:lnTo>
                  <a:lnTo>
                    <a:pt x="86" y="534"/>
                  </a:lnTo>
                  <a:lnTo>
                    <a:pt x="86" y="534"/>
                  </a:lnTo>
                  <a:lnTo>
                    <a:pt x="85" y="534"/>
                  </a:lnTo>
                  <a:lnTo>
                    <a:pt x="85" y="534"/>
                  </a:lnTo>
                  <a:lnTo>
                    <a:pt x="85" y="534"/>
                  </a:lnTo>
                  <a:lnTo>
                    <a:pt x="85" y="534"/>
                  </a:lnTo>
                  <a:lnTo>
                    <a:pt x="83" y="534"/>
                  </a:lnTo>
                  <a:lnTo>
                    <a:pt x="83" y="534"/>
                  </a:lnTo>
                  <a:lnTo>
                    <a:pt x="83" y="534"/>
                  </a:lnTo>
                  <a:lnTo>
                    <a:pt x="82" y="534"/>
                  </a:lnTo>
                  <a:lnTo>
                    <a:pt x="82" y="534"/>
                  </a:lnTo>
                  <a:lnTo>
                    <a:pt x="82" y="534"/>
                  </a:lnTo>
                  <a:lnTo>
                    <a:pt x="82" y="534"/>
                  </a:lnTo>
                  <a:lnTo>
                    <a:pt x="80" y="534"/>
                  </a:lnTo>
                  <a:lnTo>
                    <a:pt x="80" y="534"/>
                  </a:lnTo>
                  <a:lnTo>
                    <a:pt x="80" y="534"/>
                  </a:lnTo>
                  <a:lnTo>
                    <a:pt x="78" y="534"/>
                  </a:lnTo>
                  <a:lnTo>
                    <a:pt x="78" y="534"/>
                  </a:lnTo>
                  <a:lnTo>
                    <a:pt x="78" y="534"/>
                  </a:lnTo>
                  <a:lnTo>
                    <a:pt x="78" y="534"/>
                  </a:lnTo>
                  <a:lnTo>
                    <a:pt x="77" y="534"/>
                  </a:lnTo>
                  <a:lnTo>
                    <a:pt x="77" y="534"/>
                  </a:lnTo>
                  <a:lnTo>
                    <a:pt x="77" y="534"/>
                  </a:lnTo>
                  <a:lnTo>
                    <a:pt x="75" y="534"/>
                  </a:lnTo>
                  <a:lnTo>
                    <a:pt x="75" y="534"/>
                  </a:lnTo>
                  <a:lnTo>
                    <a:pt x="75" y="534"/>
                  </a:lnTo>
                  <a:lnTo>
                    <a:pt x="73" y="534"/>
                  </a:lnTo>
                  <a:lnTo>
                    <a:pt x="73" y="534"/>
                  </a:lnTo>
                  <a:lnTo>
                    <a:pt x="73" y="534"/>
                  </a:lnTo>
                  <a:lnTo>
                    <a:pt x="73" y="534"/>
                  </a:lnTo>
                  <a:lnTo>
                    <a:pt x="72" y="534"/>
                  </a:lnTo>
                  <a:lnTo>
                    <a:pt x="72" y="534"/>
                  </a:lnTo>
                  <a:lnTo>
                    <a:pt x="72" y="534"/>
                  </a:lnTo>
                  <a:lnTo>
                    <a:pt x="70" y="534"/>
                  </a:lnTo>
                  <a:lnTo>
                    <a:pt x="70" y="534"/>
                  </a:lnTo>
                  <a:lnTo>
                    <a:pt x="70" y="534"/>
                  </a:lnTo>
                  <a:lnTo>
                    <a:pt x="70" y="534"/>
                  </a:lnTo>
                  <a:lnTo>
                    <a:pt x="69" y="534"/>
                  </a:lnTo>
                  <a:lnTo>
                    <a:pt x="69" y="534"/>
                  </a:lnTo>
                  <a:lnTo>
                    <a:pt x="69" y="534"/>
                  </a:lnTo>
                  <a:lnTo>
                    <a:pt x="67" y="534"/>
                  </a:lnTo>
                  <a:lnTo>
                    <a:pt x="67" y="534"/>
                  </a:lnTo>
                  <a:lnTo>
                    <a:pt x="67" y="534"/>
                  </a:lnTo>
                  <a:lnTo>
                    <a:pt x="65" y="534"/>
                  </a:lnTo>
                  <a:lnTo>
                    <a:pt x="65" y="534"/>
                  </a:lnTo>
                  <a:lnTo>
                    <a:pt x="65" y="534"/>
                  </a:lnTo>
                  <a:lnTo>
                    <a:pt x="65" y="534"/>
                  </a:lnTo>
                  <a:lnTo>
                    <a:pt x="64" y="534"/>
                  </a:lnTo>
                  <a:lnTo>
                    <a:pt x="64" y="534"/>
                  </a:lnTo>
                  <a:lnTo>
                    <a:pt x="64" y="534"/>
                  </a:lnTo>
                  <a:lnTo>
                    <a:pt x="62" y="534"/>
                  </a:lnTo>
                  <a:lnTo>
                    <a:pt x="62" y="534"/>
                  </a:lnTo>
                  <a:lnTo>
                    <a:pt x="62" y="534"/>
                  </a:lnTo>
                  <a:lnTo>
                    <a:pt x="62" y="534"/>
                  </a:lnTo>
                  <a:lnTo>
                    <a:pt x="60" y="534"/>
                  </a:lnTo>
                  <a:lnTo>
                    <a:pt x="60" y="534"/>
                  </a:lnTo>
                  <a:lnTo>
                    <a:pt x="60" y="534"/>
                  </a:lnTo>
                  <a:lnTo>
                    <a:pt x="59" y="534"/>
                  </a:lnTo>
                  <a:lnTo>
                    <a:pt x="59" y="534"/>
                  </a:lnTo>
                  <a:lnTo>
                    <a:pt x="59" y="534"/>
                  </a:lnTo>
                  <a:lnTo>
                    <a:pt x="59" y="534"/>
                  </a:lnTo>
                  <a:lnTo>
                    <a:pt x="57" y="534"/>
                  </a:lnTo>
                  <a:lnTo>
                    <a:pt x="57" y="534"/>
                  </a:lnTo>
                  <a:lnTo>
                    <a:pt x="57" y="534"/>
                  </a:lnTo>
                  <a:lnTo>
                    <a:pt x="56" y="534"/>
                  </a:lnTo>
                  <a:lnTo>
                    <a:pt x="56" y="534"/>
                  </a:lnTo>
                  <a:lnTo>
                    <a:pt x="56" y="534"/>
                  </a:lnTo>
                  <a:lnTo>
                    <a:pt x="54" y="534"/>
                  </a:lnTo>
                  <a:lnTo>
                    <a:pt x="54" y="534"/>
                  </a:lnTo>
                  <a:lnTo>
                    <a:pt x="54" y="534"/>
                  </a:lnTo>
                  <a:lnTo>
                    <a:pt x="54" y="534"/>
                  </a:lnTo>
                  <a:lnTo>
                    <a:pt x="52" y="534"/>
                  </a:lnTo>
                  <a:lnTo>
                    <a:pt x="52" y="534"/>
                  </a:lnTo>
                  <a:lnTo>
                    <a:pt x="52" y="534"/>
                  </a:lnTo>
                  <a:lnTo>
                    <a:pt x="51" y="534"/>
                  </a:lnTo>
                  <a:lnTo>
                    <a:pt x="51" y="534"/>
                  </a:lnTo>
                  <a:lnTo>
                    <a:pt x="51" y="534"/>
                  </a:lnTo>
                  <a:lnTo>
                    <a:pt x="51" y="534"/>
                  </a:lnTo>
                  <a:lnTo>
                    <a:pt x="49" y="534"/>
                  </a:lnTo>
                  <a:lnTo>
                    <a:pt x="49" y="534"/>
                  </a:lnTo>
                  <a:lnTo>
                    <a:pt x="49" y="534"/>
                  </a:lnTo>
                  <a:lnTo>
                    <a:pt x="47" y="534"/>
                  </a:lnTo>
                  <a:lnTo>
                    <a:pt x="47" y="534"/>
                  </a:lnTo>
                  <a:lnTo>
                    <a:pt x="47" y="534"/>
                  </a:lnTo>
                  <a:lnTo>
                    <a:pt x="47" y="534"/>
                  </a:lnTo>
                  <a:lnTo>
                    <a:pt x="46" y="534"/>
                  </a:lnTo>
                  <a:lnTo>
                    <a:pt x="46" y="534"/>
                  </a:lnTo>
                  <a:lnTo>
                    <a:pt x="46" y="534"/>
                  </a:lnTo>
                  <a:lnTo>
                    <a:pt x="44" y="534"/>
                  </a:lnTo>
                  <a:lnTo>
                    <a:pt x="44" y="534"/>
                  </a:lnTo>
                  <a:lnTo>
                    <a:pt x="44" y="534"/>
                  </a:lnTo>
                  <a:lnTo>
                    <a:pt x="43" y="534"/>
                  </a:lnTo>
                  <a:lnTo>
                    <a:pt x="43" y="534"/>
                  </a:lnTo>
                  <a:lnTo>
                    <a:pt x="43" y="534"/>
                  </a:lnTo>
                  <a:lnTo>
                    <a:pt x="43" y="534"/>
                  </a:lnTo>
                  <a:lnTo>
                    <a:pt x="41" y="534"/>
                  </a:lnTo>
                  <a:lnTo>
                    <a:pt x="41" y="534"/>
                  </a:lnTo>
                  <a:lnTo>
                    <a:pt x="41" y="534"/>
                  </a:lnTo>
                  <a:lnTo>
                    <a:pt x="39" y="534"/>
                  </a:lnTo>
                  <a:lnTo>
                    <a:pt x="39" y="534"/>
                  </a:lnTo>
                  <a:lnTo>
                    <a:pt x="39" y="534"/>
                  </a:lnTo>
                  <a:lnTo>
                    <a:pt x="39" y="534"/>
                  </a:lnTo>
                  <a:lnTo>
                    <a:pt x="38" y="534"/>
                  </a:lnTo>
                  <a:lnTo>
                    <a:pt x="38" y="534"/>
                  </a:lnTo>
                  <a:lnTo>
                    <a:pt x="38" y="534"/>
                  </a:lnTo>
                  <a:lnTo>
                    <a:pt x="36" y="534"/>
                  </a:lnTo>
                  <a:lnTo>
                    <a:pt x="36" y="534"/>
                  </a:lnTo>
                  <a:lnTo>
                    <a:pt x="36" y="534"/>
                  </a:lnTo>
                  <a:lnTo>
                    <a:pt x="34" y="534"/>
                  </a:lnTo>
                  <a:lnTo>
                    <a:pt x="34" y="534"/>
                  </a:lnTo>
                  <a:lnTo>
                    <a:pt x="34" y="534"/>
                  </a:lnTo>
                  <a:lnTo>
                    <a:pt x="34" y="534"/>
                  </a:lnTo>
                  <a:lnTo>
                    <a:pt x="33" y="534"/>
                  </a:lnTo>
                  <a:lnTo>
                    <a:pt x="33" y="534"/>
                  </a:lnTo>
                  <a:lnTo>
                    <a:pt x="33" y="534"/>
                  </a:lnTo>
                  <a:lnTo>
                    <a:pt x="31" y="534"/>
                  </a:lnTo>
                  <a:lnTo>
                    <a:pt x="31" y="534"/>
                  </a:lnTo>
                  <a:lnTo>
                    <a:pt x="31" y="534"/>
                  </a:lnTo>
                  <a:lnTo>
                    <a:pt x="31" y="534"/>
                  </a:lnTo>
                  <a:lnTo>
                    <a:pt x="30" y="534"/>
                  </a:lnTo>
                  <a:lnTo>
                    <a:pt x="30" y="534"/>
                  </a:lnTo>
                  <a:lnTo>
                    <a:pt x="30" y="534"/>
                  </a:lnTo>
                  <a:lnTo>
                    <a:pt x="28" y="534"/>
                  </a:lnTo>
                  <a:lnTo>
                    <a:pt x="28" y="534"/>
                  </a:lnTo>
                  <a:lnTo>
                    <a:pt x="28" y="534"/>
                  </a:lnTo>
                  <a:lnTo>
                    <a:pt x="28" y="534"/>
                  </a:lnTo>
                  <a:lnTo>
                    <a:pt x="26" y="534"/>
                  </a:lnTo>
                  <a:lnTo>
                    <a:pt x="26" y="534"/>
                  </a:lnTo>
                  <a:lnTo>
                    <a:pt x="26" y="534"/>
                  </a:lnTo>
                  <a:lnTo>
                    <a:pt x="25" y="534"/>
                  </a:lnTo>
                  <a:lnTo>
                    <a:pt x="25" y="534"/>
                  </a:lnTo>
                  <a:lnTo>
                    <a:pt x="25" y="534"/>
                  </a:lnTo>
                  <a:lnTo>
                    <a:pt x="23" y="534"/>
                  </a:lnTo>
                  <a:lnTo>
                    <a:pt x="23" y="534"/>
                  </a:lnTo>
                  <a:lnTo>
                    <a:pt x="23" y="534"/>
                  </a:lnTo>
                  <a:lnTo>
                    <a:pt x="23" y="534"/>
                  </a:lnTo>
                  <a:lnTo>
                    <a:pt x="21" y="534"/>
                  </a:lnTo>
                  <a:lnTo>
                    <a:pt x="21" y="534"/>
                  </a:lnTo>
                  <a:lnTo>
                    <a:pt x="21" y="534"/>
                  </a:lnTo>
                  <a:lnTo>
                    <a:pt x="20" y="534"/>
                  </a:lnTo>
                  <a:lnTo>
                    <a:pt x="20" y="534"/>
                  </a:lnTo>
                  <a:lnTo>
                    <a:pt x="20" y="534"/>
                  </a:lnTo>
                  <a:lnTo>
                    <a:pt x="20" y="534"/>
                  </a:lnTo>
                  <a:lnTo>
                    <a:pt x="18" y="534"/>
                  </a:lnTo>
                  <a:lnTo>
                    <a:pt x="18" y="534"/>
                  </a:lnTo>
                  <a:lnTo>
                    <a:pt x="18" y="534"/>
                  </a:lnTo>
                  <a:lnTo>
                    <a:pt x="16" y="534"/>
                  </a:lnTo>
                  <a:lnTo>
                    <a:pt x="16" y="534"/>
                  </a:lnTo>
                  <a:lnTo>
                    <a:pt x="16" y="534"/>
                  </a:lnTo>
                  <a:lnTo>
                    <a:pt x="16" y="534"/>
                  </a:lnTo>
                  <a:lnTo>
                    <a:pt x="15" y="534"/>
                  </a:lnTo>
                  <a:lnTo>
                    <a:pt x="15" y="534"/>
                  </a:lnTo>
                  <a:lnTo>
                    <a:pt x="15" y="534"/>
                  </a:lnTo>
                  <a:lnTo>
                    <a:pt x="13" y="534"/>
                  </a:lnTo>
                  <a:lnTo>
                    <a:pt x="13" y="534"/>
                  </a:lnTo>
                  <a:lnTo>
                    <a:pt x="13" y="534"/>
                  </a:lnTo>
                  <a:lnTo>
                    <a:pt x="12" y="534"/>
                  </a:lnTo>
                  <a:lnTo>
                    <a:pt x="12" y="534"/>
                  </a:lnTo>
                  <a:lnTo>
                    <a:pt x="12" y="534"/>
                  </a:lnTo>
                  <a:lnTo>
                    <a:pt x="12" y="534"/>
                  </a:lnTo>
                  <a:lnTo>
                    <a:pt x="10" y="534"/>
                  </a:lnTo>
                  <a:lnTo>
                    <a:pt x="10" y="534"/>
                  </a:lnTo>
                  <a:lnTo>
                    <a:pt x="10" y="534"/>
                  </a:lnTo>
                  <a:lnTo>
                    <a:pt x="8" y="534"/>
                  </a:lnTo>
                  <a:lnTo>
                    <a:pt x="8" y="534"/>
                  </a:lnTo>
                  <a:lnTo>
                    <a:pt x="8" y="534"/>
                  </a:lnTo>
                  <a:lnTo>
                    <a:pt x="8" y="534"/>
                  </a:lnTo>
                  <a:lnTo>
                    <a:pt x="7" y="534"/>
                  </a:lnTo>
                  <a:lnTo>
                    <a:pt x="7" y="534"/>
                  </a:lnTo>
                  <a:lnTo>
                    <a:pt x="7" y="534"/>
                  </a:lnTo>
                  <a:lnTo>
                    <a:pt x="5" y="534"/>
                  </a:lnTo>
                  <a:lnTo>
                    <a:pt x="5" y="534"/>
                  </a:lnTo>
                  <a:lnTo>
                    <a:pt x="5" y="534"/>
                  </a:lnTo>
                  <a:lnTo>
                    <a:pt x="3" y="534"/>
                  </a:lnTo>
                  <a:lnTo>
                    <a:pt x="3" y="534"/>
                  </a:lnTo>
                  <a:lnTo>
                    <a:pt x="3" y="534"/>
                  </a:lnTo>
                  <a:lnTo>
                    <a:pt x="3" y="534"/>
                  </a:lnTo>
                  <a:lnTo>
                    <a:pt x="2" y="534"/>
                  </a:lnTo>
                  <a:lnTo>
                    <a:pt x="2" y="534"/>
                  </a:lnTo>
                  <a:lnTo>
                    <a:pt x="2" y="534"/>
                  </a:lnTo>
                  <a:lnTo>
                    <a:pt x="0" y="534"/>
                  </a:lnTo>
                  <a:lnTo>
                    <a:pt x="0" y="534"/>
                  </a:lnTo>
                  <a:lnTo>
                    <a:pt x="0" y="534"/>
                  </a:lnTo>
                  <a:lnTo>
                    <a:pt x="0" y="534"/>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33" name=""/>
            <p:cNvSpPr/>
            <p:nvPr/>
          </p:nvSpPr>
          <p:spPr>
            <a:xfrm>
              <a:off x="4384800" y="6111720"/>
              <a:ext cx="187200" cy="14400"/>
            </a:xfrm>
            <a:custGeom>
              <a:avLst/>
              <a:gdLst/>
              <a:ahLst/>
              <a:rect l="l" t="t" r="r" b="b"/>
              <a:pathLst>
                <a:path w="236" h="17">
                  <a:moveTo>
                    <a:pt x="0" y="17"/>
                  </a:moveTo>
                  <a:lnTo>
                    <a:pt x="0" y="17"/>
                  </a:lnTo>
                  <a:lnTo>
                    <a:pt x="0" y="17"/>
                  </a:lnTo>
                  <a:lnTo>
                    <a:pt x="0" y="17"/>
                  </a:lnTo>
                  <a:lnTo>
                    <a:pt x="2" y="17"/>
                  </a:lnTo>
                  <a:lnTo>
                    <a:pt x="2" y="17"/>
                  </a:lnTo>
                  <a:lnTo>
                    <a:pt x="2" y="17"/>
                  </a:lnTo>
                  <a:lnTo>
                    <a:pt x="3" y="17"/>
                  </a:lnTo>
                  <a:lnTo>
                    <a:pt x="3" y="17"/>
                  </a:lnTo>
                  <a:lnTo>
                    <a:pt x="3" y="17"/>
                  </a:lnTo>
                  <a:lnTo>
                    <a:pt x="3" y="17"/>
                  </a:lnTo>
                  <a:lnTo>
                    <a:pt x="5" y="17"/>
                  </a:lnTo>
                  <a:lnTo>
                    <a:pt x="5" y="17"/>
                  </a:lnTo>
                  <a:lnTo>
                    <a:pt x="5" y="17"/>
                  </a:lnTo>
                  <a:lnTo>
                    <a:pt x="7" y="17"/>
                  </a:lnTo>
                  <a:lnTo>
                    <a:pt x="7" y="17"/>
                  </a:lnTo>
                  <a:lnTo>
                    <a:pt x="7" y="17"/>
                  </a:lnTo>
                  <a:lnTo>
                    <a:pt x="8" y="17"/>
                  </a:lnTo>
                  <a:lnTo>
                    <a:pt x="8" y="17"/>
                  </a:lnTo>
                  <a:lnTo>
                    <a:pt x="8" y="17"/>
                  </a:lnTo>
                  <a:lnTo>
                    <a:pt x="8"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6" y="17"/>
                  </a:lnTo>
                  <a:lnTo>
                    <a:pt x="16" y="17"/>
                  </a:lnTo>
                  <a:lnTo>
                    <a:pt x="16" y="17"/>
                  </a:lnTo>
                  <a:lnTo>
                    <a:pt x="16" y="17"/>
                  </a:lnTo>
                  <a:lnTo>
                    <a:pt x="18" y="16"/>
                  </a:lnTo>
                  <a:lnTo>
                    <a:pt x="18" y="16"/>
                  </a:lnTo>
                  <a:lnTo>
                    <a:pt x="18" y="16"/>
                  </a:lnTo>
                  <a:lnTo>
                    <a:pt x="20" y="16"/>
                  </a:lnTo>
                  <a:lnTo>
                    <a:pt x="20" y="16"/>
                  </a:lnTo>
                  <a:lnTo>
                    <a:pt x="20" y="16"/>
                  </a:lnTo>
                  <a:lnTo>
                    <a:pt x="20" y="16"/>
                  </a:lnTo>
                  <a:lnTo>
                    <a:pt x="21" y="16"/>
                  </a:lnTo>
                  <a:lnTo>
                    <a:pt x="21" y="16"/>
                  </a:lnTo>
                  <a:lnTo>
                    <a:pt x="21" y="16"/>
                  </a:lnTo>
                  <a:lnTo>
                    <a:pt x="23" y="16"/>
                  </a:lnTo>
                  <a:lnTo>
                    <a:pt x="23" y="16"/>
                  </a:lnTo>
                  <a:lnTo>
                    <a:pt x="23" y="16"/>
                  </a:lnTo>
                  <a:lnTo>
                    <a:pt x="23" y="16"/>
                  </a:lnTo>
                  <a:lnTo>
                    <a:pt x="25" y="16"/>
                  </a:lnTo>
                  <a:lnTo>
                    <a:pt x="25" y="16"/>
                  </a:lnTo>
                  <a:lnTo>
                    <a:pt x="25" y="16"/>
                  </a:lnTo>
                  <a:lnTo>
                    <a:pt x="26" y="16"/>
                  </a:lnTo>
                  <a:lnTo>
                    <a:pt x="26" y="16"/>
                  </a:lnTo>
                  <a:lnTo>
                    <a:pt x="26" y="16"/>
                  </a:lnTo>
                  <a:lnTo>
                    <a:pt x="28" y="16"/>
                  </a:lnTo>
                  <a:lnTo>
                    <a:pt x="28" y="16"/>
                  </a:lnTo>
                  <a:lnTo>
                    <a:pt x="28" y="16"/>
                  </a:lnTo>
                  <a:lnTo>
                    <a:pt x="28" y="16"/>
                  </a:lnTo>
                  <a:lnTo>
                    <a:pt x="30" y="16"/>
                  </a:lnTo>
                  <a:lnTo>
                    <a:pt x="30" y="16"/>
                  </a:lnTo>
                  <a:lnTo>
                    <a:pt x="30" y="16"/>
                  </a:lnTo>
                  <a:lnTo>
                    <a:pt x="31"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8" y="16"/>
                  </a:lnTo>
                  <a:lnTo>
                    <a:pt x="38" y="16"/>
                  </a:lnTo>
                  <a:lnTo>
                    <a:pt x="38" y="16"/>
                  </a:lnTo>
                  <a:lnTo>
                    <a:pt x="39" y="16"/>
                  </a:lnTo>
                  <a:lnTo>
                    <a:pt x="39" y="16"/>
                  </a:lnTo>
                  <a:lnTo>
                    <a:pt x="39" y="16"/>
                  </a:lnTo>
                  <a:lnTo>
                    <a:pt x="39" y="16"/>
                  </a:lnTo>
                  <a:lnTo>
                    <a:pt x="41" y="16"/>
                  </a:lnTo>
                  <a:lnTo>
                    <a:pt x="41" y="16"/>
                  </a:lnTo>
                  <a:lnTo>
                    <a:pt x="41" y="16"/>
                  </a:lnTo>
                  <a:lnTo>
                    <a:pt x="43" y="16"/>
                  </a:lnTo>
                  <a:lnTo>
                    <a:pt x="43" y="16"/>
                  </a:lnTo>
                  <a:lnTo>
                    <a:pt x="43" y="16"/>
                  </a:lnTo>
                  <a:lnTo>
                    <a:pt x="43" y="16"/>
                  </a:lnTo>
                  <a:lnTo>
                    <a:pt x="44" y="16"/>
                  </a:lnTo>
                  <a:lnTo>
                    <a:pt x="44" y="16"/>
                  </a:lnTo>
                  <a:lnTo>
                    <a:pt x="44" y="16"/>
                  </a:lnTo>
                  <a:lnTo>
                    <a:pt x="46" y="16"/>
                  </a:lnTo>
                  <a:lnTo>
                    <a:pt x="46" y="16"/>
                  </a:lnTo>
                  <a:lnTo>
                    <a:pt x="46" y="16"/>
                  </a:lnTo>
                  <a:lnTo>
                    <a:pt x="47" y="16"/>
                  </a:lnTo>
                  <a:lnTo>
                    <a:pt x="47" y="16"/>
                  </a:lnTo>
                  <a:lnTo>
                    <a:pt x="47" y="16"/>
                  </a:lnTo>
                  <a:lnTo>
                    <a:pt x="47" y="16"/>
                  </a:lnTo>
                  <a:lnTo>
                    <a:pt x="49" y="16"/>
                  </a:lnTo>
                  <a:lnTo>
                    <a:pt x="49" y="16"/>
                  </a:lnTo>
                  <a:lnTo>
                    <a:pt x="49" y="16"/>
                  </a:lnTo>
                  <a:lnTo>
                    <a:pt x="51" y="16"/>
                  </a:lnTo>
                  <a:lnTo>
                    <a:pt x="51" y="16"/>
                  </a:lnTo>
                  <a:lnTo>
                    <a:pt x="51" y="16"/>
                  </a:lnTo>
                  <a:lnTo>
                    <a:pt x="51" y="16"/>
                  </a:lnTo>
                  <a:lnTo>
                    <a:pt x="52" y="14"/>
                  </a:lnTo>
                  <a:lnTo>
                    <a:pt x="52" y="14"/>
                  </a:lnTo>
                  <a:lnTo>
                    <a:pt x="52" y="14"/>
                  </a:lnTo>
                  <a:lnTo>
                    <a:pt x="54" y="14"/>
                  </a:lnTo>
                  <a:lnTo>
                    <a:pt x="54" y="14"/>
                  </a:lnTo>
                  <a:lnTo>
                    <a:pt x="54" y="14"/>
                  </a:lnTo>
                  <a:lnTo>
                    <a:pt x="54" y="14"/>
                  </a:lnTo>
                  <a:lnTo>
                    <a:pt x="56" y="14"/>
                  </a:lnTo>
                  <a:lnTo>
                    <a:pt x="56" y="14"/>
                  </a:lnTo>
                  <a:lnTo>
                    <a:pt x="56" y="14"/>
                  </a:lnTo>
                  <a:lnTo>
                    <a:pt x="57" y="14"/>
                  </a:lnTo>
                  <a:lnTo>
                    <a:pt x="57" y="14"/>
                  </a:lnTo>
                  <a:lnTo>
                    <a:pt x="57" y="14"/>
                  </a:lnTo>
                  <a:lnTo>
                    <a:pt x="59" y="14"/>
                  </a:lnTo>
                  <a:lnTo>
                    <a:pt x="59" y="14"/>
                  </a:lnTo>
                  <a:lnTo>
                    <a:pt x="59" y="14"/>
                  </a:lnTo>
                  <a:lnTo>
                    <a:pt x="59" y="14"/>
                  </a:lnTo>
                  <a:lnTo>
                    <a:pt x="60" y="14"/>
                  </a:lnTo>
                  <a:lnTo>
                    <a:pt x="60" y="14"/>
                  </a:lnTo>
                  <a:lnTo>
                    <a:pt x="60" y="14"/>
                  </a:lnTo>
                  <a:lnTo>
                    <a:pt x="62" y="14"/>
                  </a:lnTo>
                  <a:lnTo>
                    <a:pt x="62" y="14"/>
                  </a:lnTo>
                  <a:lnTo>
                    <a:pt x="62" y="14"/>
                  </a:lnTo>
                  <a:lnTo>
                    <a:pt x="62" y="14"/>
                  </a:lnTo>
                  <a:lnTo>
                    <a:pt x="64" y="14"/>
                  </a:lnTo>
                  <a:lnTo>
                    <a:pt x="64" y="14"/>
                  </a:lnTo>
                  <a:lnTo>
                    <a:pt x="64" y="14"/>
                  </a:lnTo>
                  <a:lnTo>
                    <a:pt x="65" y="14"/>
                  </a:lnTo>
                  <a:lnTo>
                    <a:pt x="65" y="14"/>
                  </a:lnTo>
                  <a:lnTo>
                    <a:pt x="65" y="14"/>
                  </a:lnTo>
                  <a:lnTo>
                    <a:pt x="65" y="14"/>
                  </a:lnTo>
                  <a:lnTo>
                    <a:pt x="67" y="14"/>
                  </a:lnTo>
                  <a:lnTo>
                    <a:pt x="67" y="14"/>
                  </a:lnTo>
                  <a:lnTo>
                    <a:pt x="67" y="14"/>
                  </a:lnTo>
                  <a:lnTo>
                    <a:pt x="69" y="14"/>
                  </a:lnTo>
                  <a:lnTo>
                    <a:pt x="69" y="14"/>
                  </a:lnTo>
                  <a:lnTo>
                    <a:pt x="69" y="14"/>
                  </a:lnTo>
                  <a:lnTo>
                    <a:pt x="70" y="14"/>
                  </a:lnTo>
                  <a:lnTo>
                    <a:pt x="70" y="14"/>
                  </a:lnTo>
                  <a:lnTo>
                    <a:pt x="70" y="12"/>
                  </a:lnTo>
                  <a:lnTo>
                    <a:pt x="70" y="12"/>
                  </a:lnTo>
                  <a:lnTo>
                    <a:pt x="72" y="12"/>
                  </a:lnTo>
                  <a:lnTo>
                    <a:pt x="72" y="12"/>
                  </a:lnTo>
                  <a:lnTo>
                    <a:pt x="72" y="12"/>
                  </a:lnTo>
                  <a:lnTo>
                    <a:pt x="73" y="12"/>
                  </a:lnTo>
                  <a:lnTo>
                    <a:pt x="73" y="12"/>
                  </a:lnTo>
                  <a:lnTo>
                    <a:pt x="73" y="12"/>
                  </a:lnTo>
                  <a:lnTo>
                    <a:pt x="73" y="12"/>
                  </a:lnTo>
                  <a:lnTo>
                    <a:pt x="75" y="12"/>
                  </a:lnTo>
                  <a:lnTo>
                    <a:pt x="75" y="12"/>
                  </a:lnTo>
                  <a:lnTo>
                    <a:pt x="75" y="12"/>
                  </a:lnTo>
                  <a:lnTo>
                    <a:pt x="77" y="12"/>
                  </a:lnTo>
                  <a:lnTo>
                    <a:pt x="77" y="12"/>
                  </a:lnTo>
                  <a:lnTo>
                    <a:pt x="77" y="12"/>
                  </a:lnTo>
                  <a:lnTo>
                    <a:pt x="78" y="12"/>
                  </a:lnTo>
                  <a:lnTo>
                    <a:pt x="78" y="12"/>
                  </a:lnTo>
                  <a:lnTo>
                    <a:pt x="78" y="12"/>
                  </a:lnTo>
                  <a:lnTo>
                    <a:pt x="78" y="12"/>
                  </a:lnTo>
                  <a:lnTo>
                    <a:pt x="80" y="12"/>
                  </a:lnTo>
                  <a:lnTo>
                    <a:pt x="80" y="12"/>
                  </a:lnTo>
                  <a:lnTo>
                    <a:pt x="80" y="12"/>
                  </a:lnTo>
                  <a:lnTo>
                    <a:pt x="82" y="12"/>
                  </a:lnTo>
                  <a:lnTo>
                    <a:pt x="82" y="12"/>
                  </a:lnTo>
                  <a:lnTo>
                    <a:pt x="82" y="12"/>
                  </a:lnTo>
                  <a:lnTo>
                    <a:pt x="82" y="12"/>
                  </a:lnTo>
                  <a:lnTo>
                    <a:pt x="83" y="12"/>
                  </a:lnTo>
                  <a:lnTo>
                    <a:pt x="83" y="12"/>
                  </a:lnTo>
                  <a:lnTo>
                    <a:pt x="83" y="12"/>
                  </a:lnTo>
                  <a:lnTo>
                    <a:pt x="85" y="12"/>
                  </a:lnTo>
                  <a:lnTo>
                    <a:pt x="85" y="12"/>
                  </a:lnTo>
                  <a:lnTo>
                    <a:pt x="85" y="12"/>
                  </a:lnTo>
                  <a:lnTo>
                    <a:pt x="85" y="12"/>
                  </a:lnTo>
                  <a:lnTo>
                    <a:pt x="86" y="12"/>
                  </a:lnTo>
                  <a:lnTo>
                    <a:pt x="86" y="12"/>
                  </a:lnTo>
                  <a:lnTo>
                    <a:pt x="86" y="12"/>
                  </a:lnTo>
                  <a:lnTo>
                    <a:pt x="88" y="12"/>
                  </a:lnTo>
                  <a:lnTo>
                    <a:pt x="88" y="10"/>
                  </a:lnTo>
                  <a:lnTo>
                    <a:pt x="88" y="10"/>
                  </a:lnTo>
                  <a:lnTo>
                    <a:pt x="90" y="10"/>
                  </a:lnTo>
                  <a:lnTo>
                    <a:pt x="90" y="10"/>
                  </a:lnTo>
                  <a:lnTo>
                    <a:pt x="90" y="10"/>
                  </a:lnTo>
                  <a:lnTo>
                    <a:pt x="90" y="10"/>
                  </a:lnTo>
                  <a:lnTo>
                    <a:pt x="91" y="10"/>
                  </a:lnTo>
                  <a:lnTo>
                    <a:pt x="91" y="10"/>
                  </a:lnTo>
                  <a:lnTo>
                    <a:pt x="91" y="10"/>
                  </a:lnTo>
                  <a:lnTo>
                    <a:pt x="93" y="10"/>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3" y="10"/>
                  </a:lnTo>
                  <a:lnTo>
                    <a:pt x="103" y="10"/>
                  </a:lnTo>
                  <a:lnTo>
                    <a:pt x="103" y="10"/>
                  </a:lnTo>
                  <a:lnTo>
                    <a:pt x="104" y="10"/>
                  </a:lnTo>
                  <a:lnTo>
                    <a:pt x="104" y="10"/>
                  </a:lnTo>
                  <a:lnTo>
                    <a:pt x="104" y="10"/>
                  </a:lnTo>
                  <a:lnTo>
                    <a:pt x="104" y="10"/>
                  </a:lnTo>
                  <a:lnTo>
                    <a:pt x="106" y="10"/>
                  </a:lnTo>
                  <a:lnTo>
                    <a:pt x="106" y="10"/>
                  </a:lnTo>
                  <a:lnTo>
                    <a:pt x="106" y="10"/>
                  </a:lnTo>
                  <a:lnTo>
                    <a:pt x="108" y="10"/>
                  </a:lnTo>
                  <a:lnTo>
                    <a:pt x="108" y="10"/>
                  </a:lnTo>
                  <a:lnTo>
                    <a:pt x="108" y="10"/>
                  </a:lnTo>
                  <a:lnTo>
                    <a:pt x="109" y="10"/>
                  </a:lnTo>
                  <a:lnTo>
                    <a:pt x="109" y="10"/>
                  </a:lnTo>
                  <a:lnTo>
                    <a:pt x="109" y="10"/>
                  </a:lnTo>
                  <a:lnTo>
                    <a:pt x="109" y="10"/>
                  </a:lnTo>
                  <a:lnTo>
                    <a:pt x="111" y="10"/>
                  </a:lnTo>
                  <a:lnTo>
                    <a:pt x="111" y="9"/>
                  </a:lnTo>
                  <a:lnTo>
                    <a:pt x="111" y="9"/>
                  </a:lnTo>
                  <a:lnTo>
                    <a:pt x="113" y="9"/>
                  </a:lnTo>
                  <a:lnTo>
                    <a:pt x="113" y="9"/>
                  </a:lnTo>
                  <a:lnTo>
                    <a:pt x="113" y="9"/>
                  </a:lnTo>
                  <a:lnTo>
                    <a:pt x="113"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4" y="9"/>
                  </a:lnTo>
                  <a:lnTo>
                    <a:pt x="126" y="9"/>
                  </a:lnTo>
                  <a:lnTo>
                    <a:pt x="126" y="9"/>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2" y="9"/>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3" y="5"/>
                  </a:lnTo>
                  <a:lnTo>
                    <a:pt x="163" y="5"/>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3"/>
                  </a:lnTo>
                  <a:lnTo>
                    <a:pt x="192" y="3"/>
                  </a:lnTo>
                  <a:lnTo>
                    <a:pt x="192" y="3"/>
                  </a:lnTo>
                  <a:lnTo>
                    <a:pt x="194" y="3"/>
                  </a:lnTo>
                  <a:lnTo>
                    <a:pt x="194" y="3"/>
                  </a:lnTo>
                  <a:lnTo>
                    <a:pt x="194" y="3"/>
                  </a:lnTo>
                  <a:lnTo>
                    <a:pt x="194" y="3"/>
                  </a:lnTo>
                  <a:lnTo>
                    <a:pt x="196" y="3"/>
                  </a:lnTo>
                  <a:lnTo>
                    <a:pt x="196" y="3"/>
                  </a:lnTo>
                  <a:lnTo>
                    <a:pt x="196"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3"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path>
              </a:pathLst>
            </a:custGeom>
            <a:noFill/>
            <a:ln w="11160">
              <a:solidFill>
                <a:srgbClr val="00008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34" name=""/>
            <p:cNvSpPr/>
            <p:nvPr/>
          </p:nvSpPr>
          <p:spPr>
            <a:xfrm>
              <a:off x="4384800" y="6535800"/>
              <a:ext cx="187200" cy="1440"/>
            </a:xfrm>
            <a:custGeom>
              <a:avLst/>
              <a:gdLst/>
              <a:ahLst/>
              <a:rect l="l" t="t" r="r" b="b"/>
              <a:pathLst>
                <a:path w="236" h="0">
                  <a:moveTo>
                    <a:pt x="236" y="0"/>
                  </a:moveTo>
                  <a:lnTo>
                    <a:pt x="236" y="0"/>
                  </a:lnTo>
                  <a:lnTo>
                    <a:pt x="236" y="0"/>
                  </a:lnTo>
                  <a:lnTo>
                    <a:pt x="236"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3" y="0"/>
                  </a:lnTo>
                  <a:lnTo>
                    <a:pt x="213" y="0"/>
                  </a:lnTo>
                  <a:lnTo>
                    <a:pt x="213" y="0"/>
                  </a:lnTo>
                  <a:lnTo>
                    <a:pt x="213"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0" y="0"/>
                  </a:lnTo>
                  <a:lnTo>
                    <a:pt x="200" y="0"/>
                  </a:lnTo>
                  <a:lnTo>
                    <a:pt x="200" y="0"/>
                  </a:lnTo>
                  <a:lnTo>
                    <a:pt x="200"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89" y="0"/>
                  </a:lnTo>
                  <a:lnTo>
                    <a:pt x="189" y="0"/>
                  </a:lnTo>
                  <a:lnTo>
                    <a:pt x="189" y="0"/>
                  </a:lnTo>
                  <a:lnTo>
                    <a:pt x="189" y="0"/>
                  </a:lnTo>
                  <a:lnTo>
                    <a:pt x="187" y="0"/>
                  </a:lnTo>
                  <a:lnTo>
                    <a:pt x="187" y="0"/>
                  </a:lnTo>
                  <a:lnTo>
                    <a:pt x="187" y="0"/>
                  </a:lnTo>
                  <a:lnTo>
                    <a:pt x="186" y="0"/>
                  </a:lnTo>
                  <a:lnTo>
                    <a:pt x="186" y="0"/>
                  </a:lnTo>
                  <a:lnTo>
                    <a:pt x="186" y="0"/>
                  </a:lnTo>
                  <a:lnTo>
                    <a:pt x="186" y="0"/>
                  </a:lnTo>
                  <a:lnTo>
                    <a:pt x="184" y="0"/>
                  </a:lnTo>
                  <a:lnTo>
                    <a:pt x="184" y="0"/>
                  </a:lnTo>
                  <a:lnTo>
                    <a:pt x="184" y="0"/>
                  </a:lnTo>
                  <a:lnTo>
                    <a:pt x="182" y="0"/>
                  </a:lnTo>
                  <a:lnTo>
                    <a:pt x="182" y="0"/>
                  </a:lnTo>
                  <a:lnTo>
                    <a:pt x="182" y="0"/>
                  </a:lnTo>
                  <a:lnTo>
                    <a:pt x="182"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4" y="0"/>
                  </a:lnTo>
                  <a:lnTo>
                    <a:pt x="174" y="0"/>
                  </a:lnTo>
                  <a:lnTo>
                    <a:pt x="174" y="0"/>
                  </a:lnTo>
                  <a:lnTo>
                    <a:pt x="174" y="0"/>
                  </a:lnTo>
                  <a:lnTo>
                    <a:pt x="173" y="0"/>
                  </a:lnTo>
                  <a:lnTo>
                    <a:pt x="173" y="0"/>
                  </a:lnTo>
                  <a:lnTo>
                    <a:pt x="173" y="0"/>
                  </a:lnTo>
                  <a:lnTo>
                    <a:pt x="171" y="0"/>
                  </a:lnTo>
                  <a:lnTo>
                    <a:pt x="171" y="0"/>
                  </a:lnTo>
                  <a:lnTo>
                    <a:pt x="171" y="0"/>
                  </a:lnTo>
                  <a:lnTo>
                    <a:pt x="169" y="0"/>
                  </a:lnTo>
                  <a:lnTo>
                    <a:pt x="169" y="0"/>
                  </a:lnTo>
                  <a:lnTo>
                    <a:pt x="169" y="0"/>
                  </a:lnTo>
                  <a:lnTo>
                    <a:pt x="169"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3" y="0"/>
                  </a:lnTo>
                  <a:lnTo>
                    <a:pt x="161" y="0"/>
                  </a:lnTo>
                  <a:lnTo>
                    <a:pt x="161" y="0"/>
                  </a:lnTo>
                  <a:lnTo>
                    <a:pt x="161" y="0"/>
                  </a:lnTo>
                  <a:lnTo>
                    <a:pt x="160" y="0"/>
                  </a:lnTo>
                  <a:lnTo>
                    <a:pt x="160" y="0"/>
                  </a:lnTo>
                  <a:lnTo>
                    <a:pt x="160" y="0"/>
                  </a:lnTo>
                  <a:lnTo>
                    <a:pt x="158" y="0"/>
                  </a:lnTo>
                  <a:lnTo>
                    <a:pt x="158" y="0"/>
                  </a:lnTo>
                  <a:lnTo>
                    <a:pt x="158" y="0"/>
                  </a:lnTo>
                  <a:lnTo>
                    <a:pt x="158" y="0"/>
                  </a:lnTo>
                  <a:lnTo>
                    <a:pt x="156" y="0"/>
                  </a:lnTo>
                  <a:lnTo>
                    <a:pt x="156" y="0"/>
                  </a:lnTo>
                  <a:lnTo>
                    <a:pt x="156"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7" y="0"/>
                  </a:lnTo>
                  <a:lnTo>
                    <a:pt x="147" y="0"/>
                  </a:lnTo>
                  <a:lnTo>
                    <a:pt x="147" y="0"/>
                  </a:lnTo>
                  <a:lnTo>
                    <a:pt x="147" y="0"/>
                  </a:lnTo>
                  <a:lnTo>
                    <a:pt x="145" y="0"/>
                  </a:lnTo>
                  <a:lnTo>
                    <a:pt x="145" y="0"/>
                  </a:lnTo>
                  <a:lnTo>
                    <a:pt x="145" y="0"/>
                  </a:lnTo>
                  <a:lnTo>
                    <a:pt x="143" y="0"/>
                  </a:lnTo>
                  <a:lnTo>
                    <a:pt x="143" y="0"/>
                  </a:lnTo>
                  <a:lnTo>
                    <a:pt x="143" y="0"/>
                  </a:lnTo>
                  <a:lnTo>
                    <a:pt x="143" y="0"/>
                  </a:lnTo>
                  <a:lnTo>
                    <a:pt x="142" y="0"/>
                  </a:lnTo>
                  <a:lnTo>
                    <a:pt x="142" y="0"/>
                  </a:lnTo>
                  <a:lnTo>
                    <a:pt x="142" y="0"/>
                  </a:lnTo>
                  <a:lnTo>
                    <a:pt x="140" y="0"/>
                  </a:lnTo>
                  <a:lnTo>
                    <a:pt x="140" y="0"/>
                  </a:lnTo>
                  <a:lnTo>
                    <a:pt x="140" y="0"/>
                  </a:lnTo>
                  <a:lnTo>
                    <a:pt x="139"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0" y="0"/>
                  </a:lnTo>
                  <a:lnTo>
                    <a:pt x="130" y="0"/>
                  </a:lnTo>
                  <a:lnTo>
                    <a:pt x="130" y="0"/>
                  </a:lnTo>
                  <a:lnTo>
                    <a:pt x="129" y="0"/>
                  </a:lnTo>
                  <a:lnTo>
                    <a:pt x="129" y="0"/>
                  </a:lnTo>
                  <a:lnTo>
                    <a:pt x="129" y="0"/>
                  </a:lnTo>
                  <a:lnTo>
                    <a:pt x="127"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6"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4" y="0"/>
                  </a:lnTo>
                  <a:lnTo>
                    <a:pt x="104" y="0"/>
                  </a:lnTo>
                  <a:lnTo>
                    <a:pt x="104" y="0"/>
                  </a:lnTo>
                  <a:lnTo>
                    <a:pt x="104" y="0"/>
                  </a:lnTo>
                  <a:lnTo>
                    <a:pt x="103" y="0"/>
                  </a:lnTo>
                  <a:lnTo>
                    <a:pt x="103" y="0"/>
                  </a:lnTo>
                  <a:lnTo>
                    <a:pt x="103" y="0"/>
                  </a:lnTo>
                  <a:lnTo>
                    <a:pt x="101" y="0"/>
                  </a:lnTo>
                  <a:lnTo>
                    <a:pt x="101" y="0"/>
                  </a:lnTo>
                  <a:lnTo>
                    <a:pt x="101" y="0"/>
                  </a:lnTo>
                  <a:lnTo>
                    <a:pt x="101" y="0"/>
                  </a:lnTo>
                  <a:lnTo>
                    <a:pt x="99" y="0"/>
                  </a:lnTo>
                  <a:lnTo>
                    <a:pt x="99" y="0"/>
                  </a:lnTo>
                  <a:lnTo>
                    <a:pt x="99" y="0"/>
                  </a:lnTo>
                  <a:lnTo>
                    <a:pt x="98" y="0"/>
                  </a:lnTo>
                  <a:lnTo>
                    <a:pt x="98" y="0"/>
                  </a:lnTo>
                  <a:lnTo>
                    <a:pt x="98" y="0"/>
                  </a:lnTo>
                  <a:lnTo>
                    <a:pt x="96" y="0"/>
                  </a:lnTo>
                  <a:lnTo>
                    <a:pt x="96" y="0"/>
                  </a:lnTo>
                  <a:lnTo>
                    <a:pt x="96" y="0"/>
                  </a:lnTo>
                  <a:lnTo>
                    <a:pt x="96" y="0"/>
                  </a:lnTo>
                  <a:lnTo>
                    <a:pt x="95" y="0"/>
                  </a:lnTo>
                  <a:lnTo>
                    <a:pt x="95" y="0"/>
                  </a:lnTo>
                  <a:lnTo>
                    <a:pt x="95" y="0"/>
                  </a:lnTo>
                  <a:lnTo>
                    <a:pt x="93"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6" y="0"/>
                  </a:lnTo>
                  <a:lnTo>
                    <a:pt x="86" y="0"/>
                  </a:lnTo>
                  <a:lnTo>
                    <a:pt x="86" y="0"/>
                  </a:lnTo>
                  <a:lnTo>
                    <a:pt x="85"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8" y="0"/>
                  </a:lnTo>
                  <a:lnTo>
                    <a:pt x="78" y="0"/>
                  </a:lnTo>
                  <a:lnTo>
                    <a:pt x="78" y="0"/>
                  </a:lnTo>
                  <a:lnTo>
                    <a:pt x="78" y="0"/>
                  </a:lnTo>
                  <a:lnTo>
                    <a:pt x="77" y="0"/>
                  </a:lnTo>
                  <a:lnTo>
                    <a:pt x="77" y="0"/>
                  </a:lnTo>
                  <a:lnTo>
                    <a:pt x="77" y="0"/>
                  </a:lnTo>
                  <a:lnTo>
                    <a:pt x="75" y="0"/>
                  </a:lnTo>
                  <a:lnTo>
                    <a:pt x="75" y="0"/>
                  </a:lnTo>
                  <a:lnTo>
                    <a:pt x="75" y="0"/>
                  </a:lnTo>
                  <a:lnTo>
                    <a:pt x="73" y="0"/>
                  </a:lnTo>
                  <a:lnTo>
                    <a:pt x="73" y="0"/>
                  </a:lnTo>
                  <a:lnTo>
                    <a:pt x="73" y="0"/>
                  </a:lnTo>
                  <a:lnTo>
                    <a:pt x="73"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5" y="0"/>
                  </a:lnTo>
                  <a:lnTo>
                    <a:pt x="65" y="0"/>
                  </a:lnTo>
                  <a:lnTo>
                    <a:pt x="65" y="0"/>
                  </a:lnTo>
                  <a:lnTo>
                    <a:pt x="65" y="0"/>
                  </a:lnTo>
                  <a:lnTo>
                    <a:pt x="64" y="0"/>
                  </a:lnTo>
                  <a:lnTo>
                    <a:pt x="64" y="0"/>
                  </a:lnTo>
                  <a:lnTo>
                    <a:pt x="64" y="0"/>
                  </a:lnTo>
                  <a:lnTo>
                    <a:pt x="62" y="0"/>
                  </a:lnTo>
                  <a:lnTo>
                    <a:pt x="62" y="0"/>
                  </a:lnTo>
                  <a:lnTo>
                    <a:pt x="62" y="0"/>
                  </a:lnTo>
                  <a:lnTo>
                    <a:pt x="62" y="0"/>
                  </a:lnTo>
                  <a:lnTo>
                    <a:pt x="60" y="0"/>
                  </a:lnTo>
                  <a:lnTo>
                    <a:pt x="60" y="0"/>
                  </a:lnTo>
                  <a:lnTo>
                    <a:pt x="60" y="0"/>
                  </a:lnTo>
                  <a:lnTo>
                    <a:pt x="59" y="0"/>
                  </a:lnTo>
                  <a:lnTo>
                    <a:pt x="59" y="0"/>
                  </a:lnTo>
                  <a:lnTo>
                    <a:pt x="59" y="0"/>
                  </a:lnTo>
                  <a:lnTo>
                    <a:pt x="59" y="0"/>
                  </a:lnTo>
                  <a:lnTo>
                    <a:pt x="57" y="0"/>
                  </a:lnTo>
                  <a:lnTo>
                    <a:pt x="57" y="0"/>
                  </a:lnTo>
                  <a:lnTo>
                    <a:pt x="57" y="0"/>
                  </a:lnTo>
                  <a:lnTo>
                    <a:pt x="56" y="0"/>
                  </a:lnTo>
                  <a:lnTo>
                    <a:pt x="56" y="0"/>
                  </a:lnTo>
                  <a:lnTo>
                    <a:pt x="56" y="0"/>
                  </a:lnTo>
                  <a:lnTo>
                    <a:pt x="54"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7" y="0"/>
                  </a:lnTo>
                  <a:lnTo>
                    <a:pt x="47" y="0"/>
                  </a:lnTo>
                  <a:lnTo>
                    <a:pt x="47" y="0"/>
                  </a:lnTo>
                  <a:lnTo>
                    <a:pt x="47"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4" y="0"/>
                  </a:lnTo>
                  <a:lnTo>
                    <a:pt x="34" y="0"/>
                  </a:lnTo>
                  <a:lnTo>
                    <a:pt x="34" y="0"/>
                  </a:lnTo>
                  <a:lnTo>
                    <a:pt x="34" y="0"/>
                  </a:lnTo>
                  <a:lnTo>
                    <a:pt x="33" y="0"/>
                  </a:lnTo>
                  <a:lnTo>
                    <a:pt x="33" y="0"/>
                  </a:lnTo>
                  <a:lnTo>
                    <a:pt x="33" y="0"/>
                  </a:lnTo>
                  <a:lnTo>
                    <a:pt x="31"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3" y="0"/>
                  </a:lnTo>
                  <a:lnTo>
                    <a:pt x="23" y="0"/>
                  </a:lnTo>
                  <a:lnTo>
                    <a:pt x="23" y="0"/>
                  </a:lnTo>
                  <a:lnTo>
                    <a:pt x="23" y="0"/>
                  </a:lnTo>
                  <a:lnTo>
                    <a:pt x="21" y="0"/>
                  </a:lnTo>
                  <a:lnTo>
                    <a:pt x="21" y="0"/>
                  </a:lnTo>
                  <a:lnTo>
                    <a:pt x="21" y="0"/>
                  </a:lnTo>
                  <a:lnTo>
                    <a:pt x="20" y="0"/>
                  </a:lnTo>
                  <a:lnTo>
                    <a:pt x="20" y="0"/>
                  </a:lnTo>
                  <a:lnTo>
                    <a:pt x="20" y="0"/>
                  </a:lnTo>
                  <a:lnTo>
                    <a:pt x="20" y="0"/>
                  </a:lnTo>
                  <a:lnTo>
                    <a:pt x="18" y="0"/>
                  </a:lnTo>
                  <a:lnTo>
                    <a:pt x="18" y="0"/>
                  </a:lnTo>
                  <a:lnTo>
                    <a:pt x="18" y="0"/>
                  </a:lnTo>
                  <a:lnTo>
                    <a:pt x="16" y="0"/>
                  </a:lnTo>
                  <a:lnTo>
                    <a:pt x="16" y="0"/>
                  </a:lnTo>
                  <a:lnTo>
                    <a:pt x="16" y="0"/>
                  </a:lnTo>
                  <a:lnTo>
                    <a:pt x="16"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8" y="0"/>
                  </a:lnTo>
                  <a:lnTo>
                    <a:pt x="8" y="0"/>
                  </a:lnTo>
                  <a:lnTo>
                    <a:pt x="8" y="0"/>
                  </a:lnTo>
                  <a:lnTo>
                    <a:pt x="8" y="0"/>
                  </a:lnTo>
                  <a:lnTo>
                    <a:pt x="7" y="0"/>
                  </a:lnTo>
                  <a:lnTo>
                    <a:pt x="7" y="0"/>
                  </a:lnTo>
                  <a:lnTo>
                    <a:pt x="7" y="0"/>
                  </a:lnTo>
                  <a:lnTo>
                    <a:pt x="5" y="0"/>
                  </a:lnTo>
                  <a:lnTo>
                    <a:pt x="5" y="0"/>
                  </a:lnTo>
                  <a:lnTo>
                    <a:pt x="5" y="0"/>
                  </a:lnTo>
                  <a:lnTo>
                    <a:pt x="3" y="0"/>
                  </a:lnTo>
                  <a:lnTo>
                    <a:pt x="3" y="0"/>
                  </a:lnTo>
                  <a:lnTo>
                    <a:pt x="3" y="0"/>
                  </a:lnTo>
                  <a:lnTo>
                    <a:pt x="3" y="0"/>
                  </a:lnTo>
                  <a:lnTo>
                    <a:pt x="2" y="0"/>
                  </a:lnTo>
                  <a:lnTo>
                    <a:pt x="2" y="0"/>
                  </a:lnTo>
                  <a:lnTo>
                    <a:pt x="2" y="0"/>
                  </a:lnTo>
                  <a:lnTo>
                    <a:pt x="0"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35" name=""/>
            <p:cNvSpPr/>
            <p:nvPr/>
          </p:nvSpPr>
          <p:spPr>
            <a:xfrm>
              <a:off x="4384800" y="6111720"/>
              <a:ext cx="187200" cy="14400"/>
            </a:xfrm>
            <a:custGeom>
              <a:avLst/>
              <a:gdLst/>
              <a:ahLst/>
              <a:rect l="l" t="t" r="r" b="b"/>
              <a:pathLst>
                <a:path w="236" h="17">
                  <a:moveTo>
                    <a:pt x="0" y="17"/>
                  </a:moveTo>
                  <a:lnTo>
                    <a:pt x="0" y="17"/>
                  </a:lnTo>
                  <a:lnTo>
                    <a:pt x="0" y="17"/>
                  </a:lnTo>
                  <a:lnTo>
                    <a:pt x="0" y="17"/>
                  </a:lnTo>
                  <a:lnTo>
                    <a:pt x="0" y="17"/>
                  </a:lnTo>
                  <a:lnTo>
                    <a:pt x="2" y="17"/>
                  </a:lnTo>
                  <a:lnTo>
                    <a:pt x="2" y="17"/>
                  </a:lnTo>
                  <a:lnTo>
                    <a:pt x="2" y="17"/>
                  </a:lnTo>
                  <a:lnTo>
                    <a:pt x="3" y="17"/>
                  </a:lnTo>
                  <a:lnTo>
                    <a:pt x="3" y="17"/>
                  </a:lnTo>
                  <a:lnTo>
                    <a:pt x="3" y="17"/>
                  </a:lnTo>
                  <a:lnTo>
                    <a:pt x="3" y="17"/>
                  </a:lnTo>
                  <a:lnTo>
                    <a:pt x="5" y="17"/>
                  </a:lnTo>
                  <a:lnTo>
                    <a:pt x="5" y="17"/>
                  </a:lnTo>
                  <a:lnTo>
                    <a:pt x="5" y="17"/>
                  </a:lnTo>
                  <a:lnTo>
                    <a:pt x="7" y="17"/>
                  </a:lnTo>
                  <a:lnTo>
                    <a:pt x="7" y="17"/>
                  </a:lnTo>
                  <a:lnTo>
                    <a:pt x="7" y="17"/>
                  </a:lnTo>
                  <a:lnTo>
                    <a:pt x="8" y="17"/>
                  </a:lnTo>
                  <a:lnTo>
                    <a:pt x="8" y="17"/>
                  </a:lnTo>
                  <a:lnTo>
                    <a:pt x="8" y="17"/>
                  </a:lnTo>
                  <a:lnTo>
                    <a:pt x="8"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6" y="17"/>
                  </a:lnTo>
                  <a:lnTo>
                    <a:pt x="16" y="17"/>
                  </a:lnTo>
                  <a:lnTo>
                    <a:pt x="16" y="17"/>
                  </a:lnTo>
                  <a:lnTo>
                    <a:pt x="16" y="17"/>
                  </a:lnTo>
                  <a:lnTo>
                    <a:pt x="18" y="16"/>
                  </a:lnTo>
                  <a:lnTo>
                    <a:pt x="18" y="16"/>
                  </a:lnTo>
                  <a:lnTo>
                    <a:pt x="18" y="16"/>
                  </a:lnTo>
                  <a:lnTo>
                    <a:pt x="20" y="16"/>
                  </a:lnTo>
                  <a:lnTo>
                    <a:pt x="20" y="16"/>
                  </a:lnTo>
                  <a:lnTo>
                    <a:pt x="20" y="16"/>
                  </a:lnTo>
                  <a:lnTo>
                    <a:pt x="20" y="16"/>
                  </a:lnTo>
                  <a:lnTo>
                    <a:pt x="21" y="16"/>
                  </a:lnTo>
                  <a:lnTo>
                    <a:pt x="21" y="16"/>
                  </a:lnTo>
                  <a:lnTo>
                    <a:pt x="21" y="16"/>
                  </a:lnTo>
                  <a:lnTo>
                    <a:pt x="23" y="16"/>
                  </a:lnTo>
                  <a:lnTo>
                    <a:pt x="23" y="16"/>
                  </a:lnTo>
                  <a:lnTo>
                    <a:pt x="23" y="16"/>
                  </a:lnTo>
                  <a:lnTo>
                    <a:pt x="23" y="16"/>
                  </a:lnTo>
                  <a:lnTo>
                    <a:pt x="25" y="16"/>
                  </a:lnTo>
                  <a:lnTo>
                    <a:pt x="25" y="16"/>
                  </a:lnTo>
                  <a:lnTo>
                    <a:pt x="25" y="16"/>
                  </a:lnTo>
                  <a:lnTo>
                    <a:pt x="26" y="16"/>
                  </a:lnTo>
                  <a:lnTo>
                    <a:pt x="26" y="16"/>
                  </a:lnTo>
                  <a:lnTo>
                    <a:pt x="26" y="16"/>
                  </a:lnTo>
                  <a:lnTo>
                    <a:pt x="28" y="16"/>
                  </a:lnTo>
                  <a:lnTo>
                    <a:pt x="28" y="16"/>
                  </a:lnTo>
                  <a:lnTo>
                    <a:pt x="28" y="16"/>
                  </a:lnTo>
                  <a:lnTo>
                    <a:pt x="28" y="16"/>
                  </a:lnTo>
                  <a:lnTo>
                    <a:pt x="30" y="16"/>
                  </a:lnTo>
                  <a:lnTo>
                    <a:pt x="30" y="16"/>
                  </a:lnTo>
                  <a:lnTo>
                    <a:pt x="30" y="16"/>
                  </a:lnTo>
                  <a:lnTo>
                    <a:pt x="31"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8" y="16"/>
                  </a:lnTo>
                  <a:lnTo>
                    <a:pt x="38" y="16"/>
                  </a:lnTo>
                  <a:lnTo>
                    <a:pt x="38" y="16"/>
                  </a:lnTo>
                  <a:lnTo>
                    <a:pt x="39" y="16"/>
                  </a:lnTo>
                  <a:lnTo>
                    <a:pt x="39" y="16"/>
                  </a:lnTo>
                  <a:lnTo>
                    <a:pt x="39" y="16"/>
                  </a:lnTo>
                  <a:lnTo>
                    <a:pt x="39" y="16"/>
                  </a:lnTo>
                  <a:lnTo>
                    <a:pt x="41" y="16"/>
                  </a:lnTo>
                  <a:lnTo>
                    <a:pt x="41" y="16"/>
                  </a:lnTo>
                  <a:lnTo>
                    <a:pt x="41" y="16"/>
                  </a:lnTo>
                  <a:lnTo>
                    <a:pt x="43" y="16"/>
                  </a:lnTo>
                  <a:lnTo>
                    <a:pt x="43" y="16"/>
                  </a:lnTo>
                  <a:lnTo>
                    <a:pt x="43" y="16"/>
                  </a:lnTo>
                  <a:lnTo>
                    <a:pt x="43" y="16"/>
                  </a:lnTo>
                  <a:lnTo>
                    <a:pt x="44" y="16"/>
                  </a:lnTo>
                  <a:lnTo>
                    <a:pt x="44" y="16"/>
                  </a:lnTo>
                  <a:lnTo>
                    <a:pt x="44" y="16"/>
                  </a:lnTo>
                  <a:lnTo>
                    <a:pt x="46" y="16"/>
                  </a:lnTo>
                  <a:lnTo>
                    <a:pt x="46" y="16"/>
                  </a:lnTo>
                  <a:lnTo>
                    <a:pt x="46" y="16"/>
                  </a:lnTo>
                  <a:lnTo>
                    <a:pt x="47" y="16"/>
                  </a:lnTo>
                  <a:lnTo>
                    <a:pt x="47" y="16"/>
                  </a:lnTo>
                  <a:lnTo>
                    <a:pt x="47" y="16"/>
                  </a:lnTo>
                  <a:lnTo>
                    <a:pt x="47" y="16"/>
                  </a:lnTo>
                  <a:lnTo>
                    <a:pt x="49" y="16"/>
                  </a:lnTo>
                  <a:lnTo>
                    <a:pt x="49" y="16"/>
                  </a:lnTo>
                  <a:lnTo>
                    <a:pt x="49" y="16"/>
                  </a:lnTo>
                  <a:lnTo>
                    <a:pt x="51" y="16"/>
                  </a:lnTo>
                  <a:lnTo>
                    <a:pt x="51" y="16"/>
                  </a:lnTo>
                  <a:lnTo>
                    <a:pt x="51" y="16"/>
                  </a:lnTo>
                  <a:lnTo>
                    <a:pt x="51" y="16"/>
                  </a:lnTo>
                  <a:lnTo>
                    <a:pt x="52" y="14"/>
                  </a:lnTo>
                  <a:lnTo>
                    <a:pt x="52" y="14"/>
                  </a:lnTo>
                  <a:lnTo>
                    <a:pt x="52" y="14"/>
                  </a:lnTo>
                  <a:lnTo>
                    <a:pt x="54" y="14"/>
                  </a:lnTo>
                  <a:lnTo>
                    <a:pt x="54" y="14"/>
                  </a:lnTo>
                  <a:lnTo>
                    <a:pt x="54" y="14"/>
                  </a:lnTo>
                  <a:lnTo>
                    <a:pt x="54" y="14"/>
                  </a:lnTo>
                  <a:lnTo>
                    <a:pt x="56" y="14"/>
                  </a:lnTo>
                  <a:lnTo>
                    <a:pt x="56" y="14"/>
                  </a:lnTo>
                  <a:lnTo>
                    <a:pt x="56" y="14"/>
                  </a:lnTo>
                  <a:lnTo>
                    <a:pt x="57" y="14"/>
                  </a:lnTo>
                  <a:lnTo>
                    <a:pt x="57" y="14"/>
                  </a:lnTo>
                  <a:lnTo>
                    <a:pt x="57" y="14"/>
                  </a:lnTo>
                  <a:lnTo>
                    <a:pt x="59" y="14"/>
                  </a:lnTo>
                  <a:lnTo>
                    <a:pt x="59" y="14"/>
                  </a:lnTo>
                  <a:lnTo>
                    <a:pt x="59" y="14"/>
                  </a:lnTo>
                  <a:lnTo>
                    <a:pt x="59" y="14"/>
                  </a:lnTo>
                  <a:lnTo>
                    <a:pt x="60" y="14"/>
                  </a:lnTo>
                  <a:lnTo>
                    <a:pt x="60" y="14"/>
                  </a:lnTo>
                  <a:lnTo>
                    <a:pt x="60" y="14"/>
                  </a:lnTo>
                  <a:lnTo>
                    <a:pt x="62" y="14"/>
                  </a:lnTo>
                  <a:lnTo>
                    <a:pt x="62" y="14"/>
                  </a:lnTo>
                  <a:lnTo>
                    <a:pt x="62" y="14"/>
                  </a:lnTo>
                  <a:lnTo>
                    <a:pt x="62" y="14"/>
                  </a:lnTo>
                  <a:lnTo>
                    <a:pt x="64" y="14"/>
                  </a:lnTo>
                  <a:lnTo>
                    <a:pt x="64" y="14"/>
                  </a:lnTo>
                  <a:lnTo>
                    <a:pt x="64" y="14"/>
                  </a:lnTo>
                  <a:lnTo>
                    <a:pt x="65" y="14"/>
                  </a:lnTo>
                  <a:lnTo>
                    <a:pt x="65" y="14"/>
                  </a:lnTo>
                  <a:lnTo>
                    <a:pt x="65" y="14"/>
                  </a:lnTo>
                  <a:lnTo>
                    <a:pt x="65" y="14"/>
                  </a:lnTo>
                  <a:lnTo>
                    <a:pt x="67" y="14"/>
                  </a:lnTo>
                  <a:lnTo>
                    <a:pt x="67" y="14"/>
                  </a:lnTo>
                  <a:lnTo>
                    <a:pt x="67" y="14"/>
                  </a:lnTo>
                  <a:lnTo>
                    <a:pt x="69" y="14"/>
                  </a:lnTo>
                  <a:lnTo>
                    <a:pt x="69" y="14"/>
                  </a:lnTo>
                  <a:lnTo>
                    <a:pt x="69" y="14"/>
                  </a:lnTo>
                  <a:lnTo>
                    <a:pt x="70" y="14"/>
                  </a:lnTo>
                  <a:lnTo>
                    <a:pt x="70" y="14"/>
                  </a:lnTo>
                  <a:lnTo>
                    <a:pt x="70" y="12"/>
                  </a:lnTo>
                  <a:lnTo>
                    <a:pt x="70" y="12"/>
                  </a:lnTo>
                  <a:lnTo>
                    <a:pt x="72" y="12"/>
                  </a:lnTo>
                  <a:lnTo>
                    <a:pt x="72" y="12"/>
                  </a:lnTo>
                  <a:lnTo>
                    <a:pt x="72" y="12"/>
                  </a:lnTo>
                  <a:lnTo>
                    <a:pt x="73" y="12"/>
                  </a:lnTo>
                  <a:lnTo>
                    <a:pt x="73" y="12"/>
                  </a:lnTo>
                  <a:lnTo>
                    <a:pt x="73" y="12"/>
                  </a:lnTo>
                  <a:lnTo>
                    <a:pt x="73" y="12"/>
                  </a:lnTo>
                  <a:lnTo>
                    <a:pt x="75" y="12"/>
                  </a:lnTo>
                  <a:lnTo>
                    <a:pt x="75" y="12"/>
                  </a:lnTo>
                  <a:lnTo>
                    <a:pt x="75" y="12"/>
                  </a:lnTo>
                  <a:lnTo>
                    <a:pt x="77" y="12"/>
                  </a:lnTo>
                  <a:lnTo>
                    <a:pt x="77" y="12"/>
                  </a:lnTo>
                  <a:lnTo>
                    <a:pt x="77" y="12"/>
                  </a:lnTo>
                  <a:lnTo>
                    <a:pt x="78" y="12"/>
                  </a:lnTo>
                  <a:lnTo>
                    <a:pt x="78" y="12"/>
                  </a:lnTo>
                  <a:lnTo>
                    <a:pt x="78" y="12"/>
                  </a:lnTo>
                  <a:lnTo>
                    <a:pt x="78" y="12"/>
                  </a:lnTo>
                  <a:lnTo>
                    <a:pt x="80" y="12"/>
                  </a:lnTo>
                  <a:lnTo>
                    <a:pt x="80" y="12"/>
                  </a:lnTo>
                  <a:lnTo>
                    <a:pt x="80" y="12"/>
                  </a:lnTo>
                  <a:lnTo>
                    <a:pt x="82" y="12"/>
                  </a:lnTo>
                  <a:lnTo>
                    <a:pt x="82" y="12"/>
                  </a:lnTo>
                  <a:lnTo>
                    <a:pt x="82" y="12"/>
                  </a:lnTo>
                  <a:lnTo>
                    <a:pt x="82" y="12"/>
                  </a:lnTo>
                  <a:lnTo>
                    <a:pt x="83" y="12"/>
                  </a:lnTo>
                  <a:lnTo>
                    <a:pt x="83" y="12"/>
                  </a:lnTo>
                  <a:lnTo>
                    <a:pt x="83" y="12"/>
                  </a:lnTo>
                  <a:lnTo>
                    <a:pt x="85" y="12"/>
                  </a:lnTo>
                  <a:lnTo>
                    <a:pt x="85" y="12"/>
                  </a:lnTo>
                  <a:lnTo>
                    <a:pt x="85" y="12"/>
                  </a:lnTo>
                  <a:lnTo>
                    <a:pt x="85" y="12"/>
                  </a:lnTo>
                  <a:lnTo>
                    <a:pt x="86" y="12"/>
                  </a:lnTo>
                  <a:lnTo>
                    <a:pt x="86" y="12"/>
                  </a:lnTo>
                  <a:lnTo>
                    <a:pt x="86" y="12"/>
                  </a:lnTo>
                  <a:lnTo>
                    <a:pt x="88" y="12"/>
                  </a:lnTo>
                  <a:lnTo>
                    <a:pt x="88" y="10"/>
                  </a:lnTo>
                  <a:lnTo>
                    <a:pt x="88" y="10"/>
                  </a:lnTo>
                  <a:lnTo>
                    <a:pt x="90" y="10"/>
                  </a:lnTo>
                  <a:lnTo>
                    <a:pt x="90" y="10"/>
                  </a:lnTo>
                  <a:lnTo>
                    <a:pt x="90" y="10"/>
                  </a:lnTo>
                  <a:lnTo>
                    <a:pt x="90" y="10"/>
                  </a:lnTo>
                  <a:lnTo>
                    <a:pt x="91" y="10"/>
                  </a:lnTo>
                  <a:lnTo>
                    <a:pt x="91" y="10"/>
                  </a:lnTo>
                  <a:lnTo>
                    <a:pt x="91" y="10"/>
                  </a:lnTo>
                  <a:lnTo>
                    <a:pt x="93" y="10"/>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3" y="10"/>
                  </a:lnTo>
                  <a:lnTo>
                    <a:pt x="103" y="10"/>
                  </a:lnTo>
                  <a:lnTo>
                    <a:pt x="103" y="10"/>
                  </a:lnTo>
                  <a:lnTo>
                    <a:pt x="104" y="10"/>
                  </a:lnTo>
                  <a:lnTo>
                    <a:pt x="104" y="10"/>
                  </a:lnTo>
                  <a:lnTo>
                    <a:pt x="104" y="10"/>
                  </a:lnTo>
                  <a:lnTo>
                    <a:pt x="104" y="10"/>
                  </a:lnTo>
                  <a:lnTo>
                    <a:pt x="106" y="10"/>
                  </a:lnTo>
                  <a:lnTo>
                    <a:pt x="106" y="10"/>
                  </a:lnTo>
                  <a:lnTo>
                    <a:pt x="106" y="10"/>
                  </a:lnTo>
                  <a:lnTo>
                    <a:pt x="108" y="10"/>
                  </a:lnTo>
                  <a:lnTo>
                    <a:pt x="108" y="10"/>
                  </a:lnTo>
                  <a:lnTo>
                    <a:pt x="108" y="10"/>
                  </a:lnTo>
                  <a:lnTo>
                    <a:pt x="109" y="10"/>
                  </a:lnTo>
                  <a:lnTo>
                    <a:pt x="109" y="10"/>
                  </a:lnTo>
                  <a:lnTo>
                    <a:pt x="109" y="10"/>
                  </a:lnTo>
                  <a:lnTo>
                    <a:pt x="109" y="10"/>
                  </a:lnTo>
                  <a:lnTo>
                    <a:pt x="111" y="10"/>
                  </a:lnTo>
                  <a:lnTo>
                    <a:pt x="111" y="9"/>
                  </a:lnTo>
                  <a:lnTo>
                    <a:pt x="111" y="9"/>
                  </a:lnTo>
                  <a:lnTo>
                    <a:pt x="113" y="9"/>
                  </a:lnTo>
                  <a:lnTo>
                    <a:pt x="113" y="9"/>
                  </a:lnTo>
                  <a:lnTo>
                    <a:pt x="113" y="9"/>
                  </a:lnTo>
                  <a:lnTo>
                    <a:pt x="113"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4" y="9"/>
                  </a:lnTo>
                  <a:lnTo>
                    <a:pt x="126" y="9"/>
                  </a:lnTo>
                  <a:lnTo>
                    <a:pt x="126" y="9"/>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2" y="9"/>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3" y="5"/>
                  </a:lnTo>
                  <a:lnTo>
                    <a:pt x="163" y="5"/>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3"/>
                  </a:lnTo>
                  <a:lnTo>
                    <a:pt x="192" y="3"/>
                  </a:lnTo>
                  <a:lnTo>
                    <a:pt x="192" y="3"/>
                  </a:lnTo>
                  <a:lnTo>
                    <a:pt x="194" y="3"/>
                  </a:lnTo>
                  <a:lnTo>
                    <a:pt x="194" y="3"/>
                  </a:lnTo>
                  <a:lnTo>
                    <a:pt x="194" y="3"/>
                  </a:lnTo>
                  <a:lnTo>
                    <a:pt x="194" y="3"/>
                  </a:lnTo>
                  <a:lnTo>
                    <a:pt x="196" y="3"/>
                  </a:lnTo>
                  <a:lnTo>
                    <a:pt x="196" y="3"/>
                  </a:lnTo>
                  <a:lnTo>
                    <a:pt x="196"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3"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lnTo>
                    <a:pt x="236" y="0"/>
                  </a:lnTo>
                  <a:lnTo>
                    <a:pt x="236" y="0"/>
                  </a:lnTo>
                  <a:lnTo>
                    <a:pt x="236" y="0"/>
                  </a:lnTo>
                  <a:lnTo>
                    <a:pt x="236"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2"/>
                  </a:lnTo>
                  <a:lnTo>
                    <a:pt x="217" y="2"/>
                  </a:lnTo>
                  <a:lnTo>
                    <a:pt x="217" y="2"/>
                  </a:lnTo>
                  <a:lnTo>
                    <a:pt x="217" y="2"/>
                  </a:lnTo>
                  <a:lnTo>
                    <a:pt x="217" y="2"/>
                  </a:lnTo>
                  <a:lnTo>
                    <a:pt x="215" y="2"/>
                  </a:lnTo>
                  <a:lnTo>
                    <a:pt x="215" y="2"/>
                  </a:lnTo>
                  <a:lnTo>
                    <a:pt x="215" y="2"/>
                  </a:lnTo>
                  <a:lnTo>
                    <a:pt x="213" y="2"/>
                  </a:lnTo>
                  <a:lnTo>
                    <a:pt x="213" y="2"/>
                  </a:lnTo>
                  <a:lnTo>
                    <a:pt x="213" y="2"/>
                  </a:lnTo>
                  <a:lnTo>
                    <a:pt x="213" y="2"/>
                  </a:lnTo>
                  <a:lnTo>
                    <a:pt x="212" y="2"/>
                  </a:lnTo>
                  <a:lnTo>
                    <a:pt x="212" y="2"/>
                  </a:lnTo>
                  <a:lnTo>
                    <a:pt x="212" y="2"/>
                  </a:lnTo>
                  <a:lnTo>
                    <a:pt x="210" y="2"/>
                  </a:lnTo>
                  <a:lnTo>
                    <a:pt x="210" y="2"/>
                  </a:lnTo>
                  <a:lnTo>
                    <a:pt x="210" y="2"/>
                  </a:lnTo>
                  <a:lnTo>
                    <a:pt x="209" y="2"/>
                  </a:lnTo>
                  <a:lnTo>
                    <a:pt x="209" y="2"/>
                  </a:lnTo>
                  <a:lnTo>
                    <a:pt x="209" y="2"/>
                  </a:lnTo>
                  <a:lnTo>
                    <a:pt x="209" y="2"/>
                  </a:lnTo>
                  <a:lnTo>
                    <a:pt x="207" y="2"/>
                  </a:lnTo>
                  <a:lnTo>
                    <a:pt x="207" y="2"/>
                  </a:lnTo>
                  <a:lnTo>
                    <a:pt x="207" y="2"/>
                  </a:lnTo>
                  <a:lnTo>
                    <a:pt x="205" y="2"/>
                  </a:lnTo>
                  <a:lnTo>
                    <a:pt x="205" y="2"/>
                  </a:lnTo>
                  <a:lnTo>
                    <a:pt x="205" y="2"/>
                  </a:lnTo>
                  <a:lnTo>
                    <a:pt x="205" y="2"/>
                  </a:lnTo>
                  <a:lnTo>
                    <a:pt x="204" y="2"/>
                  </a:lnTo>
                  <a:lnTo>
                    <a:pt x="204" y="2"/>
                  </a:lnTo>
                  <a:lnTo>
                    <a:pt x="204" y="2"/>
                  </a:lnTo>
                  <a:lnTo>
                    <a:pt x="202" y="2"/>
                  </a:lnTo>
                  <a:lnTo>
                    <a:pt x="202" y="2"/>
                  </a:lnTo>
                  <a:lnTo>
                    <a:pt x="202" y="2"/>
                  </a:lnTo>
                  <a:lnTo>
                    <a:pt x="200" y="2"/>
                  </a:lnTo>
                  <a:lnTo>
                    <a:pt x="200" y="2"/>
                  </a:lnTo>
                  <a:lnTo>
                    <a:pt x="200" y="2"/>
                  </a:lnTo>
                  <a:lnTo>
                    <a:pt x="200" y="2"/>
                  </a:lnTo>
                  <a:lnTo>
                    <a:pt x="199" y="2"/>
                  </a:lnTo>
                  <a:lnTo>
                    <a:pt x="199" y="2"/>
                  </a:lnTo>
                  <a:lnTo>
                    <a:pt x="199" y="2"/>
                  </a:lnTo>
                  <a:lnTo>
                    <a:pt x="197" y="2"/>
                  </a:lnTo>
                  <a:lnTo>
                    <a:pt x="197" y="2"/>
                  </a:lnTo>
                  <a:lnTo>
                    <a:pt x="197" y="2"/>
                  </a:lnTo>
                  <a:lnTo>
                    <a:pt x="197" y="2"/>
                  </a:lnTo>
                  <a:lnTo>
                    <a:pt x="196" y="2"/>
                  </a:lnTo>
                  <a:lnTo>
                    <a:pt x="196" y="3"/>
                  </a:lnTo>
                  <a:lnTo>
                    <a:pt x="196" y="3"/>
                  </a:lnTo>
                  <a:lnTo>
                    <a:pt x="194" y="3"/>
                  </a:lnTo>
                  <a:lnTo>
                    <a:pt x="194" y="3"/>
                  </a:lnTo>
                  <a:lnTo>
                    <a:pt x="194" y="3"/>
                  </a:lnTo>
                  <a:lnTo>
                    <a:pt x="194" y="3"/>
                  </a:lnTo>
                  <a:lnTo>
                    <a:pt x="192" y="3"/>
                  </a:lnTo>
                  <a:lnTo>
                    <a:pt x="192" y="3"/>
                  </a:lnTo>
                  <a:lnTo>
                    <a:pt x="192" y="3"/>
                  </a:lnTo>
                  <a:lnTo>
                    <a:pt x="191" y="3"/>
                  </a:lnTo>
                  <a:lnTo>
                    <a:pt x="191" y="3"/>
                  </a:lnTo>
                  <a:lnTo>
                    <a:pt x="191" y="3"/>
                  </a:lnTo>
                  <a:lnTo>
                    <a:pt x="189"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3"/>
                  </a:lnTo>
                  <a:lnTo>
                    <a:pt x="182" y="3"/>
                  </a:lnTo>
                  <a:lnTo>
                    <a:pt x="181" y="3"/>
                  </a:lnTo>
                  <a:lnTo>
                    <a:pt x="181" y="3"/>
                  </a:lnTo>
                  <a:lnTo>
                    <a:pt x="181" y="3"/>
                  </a:lnTo>
                  <a:lnTo>
                    <a:pt x="179" y="3"/>
                  </a:lnTo>
                  <a:lnTo>
                    <a:pt x="179" y="3"/>
                  </a:lnTo>
                  <a:lnTo>
                    <a:pt x="179" y="3"/>
                  </a:lnTo>
                  <a:lnTo>
                    <a:pt x="178" y="3"/>
                  </a:lnTo>
                  <a:lnTo>
                    <a:pt x="178" y="3"/>
                  </a:lnTo>
                  <a:lnTo>
                    <a:pt x="178" y="3"/>
                  </a:lnTo>
                  <a:lnTo>
                    <a:pt x="178" y="3"/>
                  </a:lnTo>
                  <a:lnTo>
                    <a:pt x="176" y="3"/>
                  </a:lnTo>
                  <a:lnTo>
                    <a:pt x="176" y="3"/>
                  </a:lnTo>
                  <a:lnTo>
                    <a:pt x="176" y="3"/>
                  </a:lnTo>
                  <a:lnTo>
                    <a:pt x="174" y="3"/>
                  </a:lnTo>
                  <a:lnTo>
                    <a:pt x="174" y="5"/>
                  </a:lnTo>
                  <a:lnTo>
                    <a:pt x="174" y="5"/>
                  </a:lnTo>
                  <a:lnTo>
                    <a:pt x="174"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5" y="5"/>
                  </a:lnTo>
                  <a:lnTo>
                    <a:pt x="165" y="5"/>
                  </a:lnTo>
                  <a:lnTo>
                    <a:pt x="165" y="5"/>
                  </a:lnTo>
                  <a:lnTo>
                    <a:pt x="163" y="5"/>
                  </a:lnTo>
                  <a:lnTo>
                    <a:pt x="163" y="5"/>
                  </a:lnTo>
                  <a:lnTo>
                    <a:pt x="163" y="5"/>
                  </a:lnTo>
                  <a:lnTo>
                    <a:pt x="163"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5" y="5"/>
                  </a:lnTo>
                  <a:lnTo>
                    <a:pt x="153" y="5"/>
                  </a:lnTo>
                  <a:lnTo>
                    <a:pt x="153" y="7"/>
                  </a:lnTo>
                  <a:lnTo>
                    <a:pt x="153" y="7"/>
                  </a:lnTo>
                  <a:lnTo>
                    <a:pt x="152" y="7"/>
                  </a:lnTo>
                  <a:lnTo>
                    <a:pt x="152" y="7"/>
                  </a:lnTo>
                  <a:lnTo>
                    <a:pt x="152" y="7"/>
                  </a:lnTo>
                  <a:lnTo>
                    <a:pt x="152" y="7"/>
                  </a:lnTo>
                  <a:lnTo>
                    <a:pt x="150" y="7"/>
                  </a:lnTo>
                  <a:lnTo>
                    <a:pt x="150" y="7"/>
                  </a:lnTo>
                  <a:lnTo>
                    <a:pt x="150" y="7"/>
                  </a:lnTo>
                  <a:lnTo>
                    <a:pt x="148" y="7"/>
                  </a:lnTo>
                  <a:lnTo>
                    <a:pt x="148" y="7"/>
                  </a:lnTo>
                  <a:lnTo>
                    <a:pt x="148" y="7"/>
                  </a:lnTo>
                  <a:lnTo>
                    <a:pt x="147" y="7"/>
                  </a:lnTo>
                  <a:lnTo>
                    <a:pt x="147" y="7"/>
                  </a:lnTo>
                  <a:lnTo>
                    <a:pt x="147" y="7"/>
                  </a:lnTo>
                  <a:lnTo>
                    <a:pt x="147" y="7"/>
                  </a:lnTo>
                  <a:lnTo>
                    <a:pt x="145" y="7"/>
                  </a:lnTo>
                  <a:lnTo>
                    <a:pt x="145" y="7"/>
                  </a:lnTo>
                  <a:lnTo>
                    <a:pt x="145" y="7"/>
                  </a:lnTo>
                  <a:lnTo>
                    <a:pt x="143" y="7"/>
                  </a:lnTo>
                  <a:lnTo>
                    <a:pt x="143" y="7"/>
                  </a:lnTo>
                  <a:lnTo>
                    <a:pt x="143" y="7"/>
                  </a:lnTo>
                  <a:lnTo>
                    <a:pt x="143" y="7"/>
                  </a:lnTo>
                  <a:lnTo>
                    <a:pt x="142" y="7"/>
                  </a:lnTo>
                  <a:lnTo>
                    <a:pt x="142" y="7"/>
                  </a:lnTo>
                  <a:lnTo>
                    <a:pt x="142" y="7"/>
                  </a:lnTo>
                  <a:lnTo>
                    <a:pt x="140" y="7"/>
                  </a:lnTo>
                  <a:lnTo>
                    <a:pt x="140" y="7"/>
                  </a:lnTo>
                  <a:lnTo>
                    <a:pt x="140" y="7"/>
                  </a:lnTo>
                  <a:lnTo>
                    <a:pt x="139" y="7"/>
                  </a:lnTo>
                  <a:lnTo>
                    <a:pt x="139" y="7"/>
                  </a:lnTo>
                  <a:lnTo>
                    <a:pt x="139" y="7"/>
                  </a:lnTo>
                  <a:lnTo>
                    <a:pt x="139"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2" y="9"/>
                  </a:lnTo>
                  <a:lnTo>
                    <a:pt x="130" y="9"/>
                  </a:lnTo>
                  <a:lnTo>
                    <a:pt x="130" y="9"/>
                  </a:lnTo>
                  <a:lnTo>
                    <a:pt x="130" y="9"/>
                  </a:lnTo>
                  <a:lnTo>
                    <a:pt x="129" y="9"/>
                  </a:lnTo>
                  <a:lnTo>
                    <a:pt x="129" y="9"/>
                  </a:lnTo>
                  <a:lnTo>
                    <a:pt x="129" y="9"/>
                  </a:lnTo>
                  <a:lnTo>
                    <a:pt x="127" y="9"/>
                  </a:lnTo>
                  <a:lnTo>
                    <a:pt x="127" y="9"/>
                  </a:lnTo>
                  <a:lnTo>
                    <a:pt x="127" y="9"/>
                  </a:lnTo>
                  <a:lnTo>
                    <a:pt x="127" y="9"/>
                  </a:lnTo>
                  <a:lnTo>
                    <a:pt x="126" y="9"/>
                  </a:lnTo>
                  <a:lnTo>
                    <a:pt x="126" y="9"/>
                  </a:lnTo>
                  <a:lnTo>
                    <a:pt x="126" y="9"/>
                  </a:lnTo>
                  <a:lnTo>
                    <a:pt x="124" y="9"/>
                  </a:lnTo>
                  <a:lnTo>
                    <a:pt x="124" y="9"/>
                  </a:lnTo>
                  <a:lnTo>
                    <a:pt x="124" y="9"/>
                  </a:lnTo>
                  <a:lnTo>
                    <a:pt x="124" y="9"/>
                  </a:lnTo>
                  <a:lnTo>
                    <a:pt x="122" y="9"/>
                  </a:lnTo>
                  <a:lnTo>
                    <a:pt x="122" y="9"/>
                  </a:lnTo>
                  <a:lnTo>
                    <a:pt x="122" y="9"/>
                  </a:lnTo>
                  <a:lnTo>
                    <a:pt x="121" y="9"/>
                  </a:lnTo>
                  <a:lnTo>
                    <a:pt x="121" y="9"/>
                  </a:lnTo>
                  <a:lnTo>
                    <a:pt x="121" y="9"/>
                  </a:lnTo>
                  <a:lnTo>
                    <a:pt x="121"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3" y="9"/>
                  </a:lnTo>
                  <a:lnTo>
                    <a:pt x="113" y="9"/>
                  </a:lnTo>
                  <a:lnTo>
                    <a:pt x="113" y="9"/>
                  </a:lnTo>
                  <a:lnTo>
                    <a:pt x="113" y="9"/>
                  </a:lnTo>
                  <a:lnTo>
                    <a:pt x="111" y="9"/>
                  </a:lnTo>
                  <a:lnTo>
                    <a:pt x="111" y="9"/>
                  </a:lnTo>
                  <a:lnTo>
                    <a:pt x="111" y="10"/>
                  </a:lnTo>
                  <a:lnTo>
                    <a:pt x="109" y="10"/>
                  </a:lnTo>
                  <a:lnTo>
                    <a:pt x="109" y="10"/>
                  </a:lnTo>
                  <a:lnTo>
                    <a:pt x="109" y="10"/>
                  </a:lnTo>
                  <a:lnTo>
                    <a:pt x="109" y="10"/>
                  </a:lnTo>
                  <a:lnTo>
                    <a:pt x="108" y="10"/>
                  </a:lnTo>
                  <a:lnTo>
                    <a:pt x="108" y="10"/>
                  </a:lnTo>
                  <a:lnTo>
                    <a:pt x="108" y="10"/>
                  </a:lnTo>
                  <a:lnTo>
                    <a:pt x="106" y="10"/>
                  </a:lnTo>
                  <a:lnTo>
                    <a:pt x="106" y="10"/>
                  </a:lnTo>
                  <a:lnTo>
                    <a:pt x="106" y="10"/>
                  </a:lnTo>
                  <a:lnTo>
                    <a:pt x="104" y="10"/>
                  </a:lnTo>
                  <a:lnTo>
                    <a:pt x="104" y="10"/>
                  </a:lnTo>
                  <a:lnTo>
                    <a:pt x="104" y="10"/>
                  </a:lnTo>
                  <a:lnTo>
                    <a:pt x="104" y="10"/>
                  </a:lnTo>
                  <a:lnTo>
                    <a:pt x="103" y="10"/>
                  </a:lnTo>
                  <a:lnTo>
                    <a:pt x="103" y="10"/>
                  </a:lnTo>
                  <a:lnTo>
                    <a:pt x="103" y="10"/>
                  </a:lnTo>
                  <a:lnTo>
                    <a:pt x="101" y="10"/>
                  </a:lnTo>
                  <a:lnTo>
                    <a:pt x="101" y="10"/>
                  </a:lnTo>
                  <a:lnTo>
                    <a:pt x="101" y="10"/>
                  </a:lnTo>
                  <a:lnTo>
                    <a:pt x="101" y="10"/>
                  </a:lnTo>
                  <a:lnTo>
                    <a:pt x="99" y="10"/>
                  </a:lnTo>
                  <a:lnTo>
                    <a:pt x="99" y="10"/>
                  </a:lnTo>
                  <a:lnTo>
                    <a:pt x="99" y="10"/>
                  </a:lnTo>
                  <a:lnTo>
                    <a:pt x="98" y="10"/>
                  </a:lnTo>
                  <a:lnTo>
                    <a:pt x="98" y="10"/>
                  </a:lnTo>
                  <a:lnTo>
                    <a:pt x="98" y="10"/>
                  </a:lnTo>
                  <a:lnTo>
                    <a:pt x="96" y="10"/>
                  </a:lnTo>
                  <a:lnTo>
                    <a:pt x="96" y="10"/>
                  </a:lnTo>
                  <a:lnTo>
                    <a:pt x="96" y="10"/>
                  </a:lnTo>
                  <a:lnTo>
                    <a:pt x="96" y="10"/>
                  </a:lnTo>
                  <a:lnTo>
                    <a:pt x="95" y="10"/>
                  </a:lnTo>
                  <a:lnTo>
                    <a:pt x="95" y="10"/>
                  </a:lnTo>
                  <a:lnTo>
                    <a:pt x="95" y="10"/>
                  </a:lnTo>
                  <a:lnTo>
                    <a:pt x="93" y="10"/>
                  </a:lnTo>
                  <a:lnTo>
                    <a:pt x="93" y="10"/>
                  </a:lnTo>
                  <a:lnTo>
                    <a:pt x="93" y="10"/>
                  </a:lnTo>
                  <a:lnTo>
                    <a:pt x="93" y="10"/>
                  </a:lnTo>
                  <a:lnTo>
                    <a:pt x="91" y="10"/>
                  </a:lnTo>
                  <a:lnTo>
                    <a:pt x="91" y="10"/>
                  </a:lnTo>
                  <a:lnTo>
                    <a:pt x="91" y="10"/>
                  </a:lnTo>
                  <a:lnTo>
                    <a:pt x="90" y="10"/>
                  </a:lnTo>
                  <a:lnTo>
                    <a:pt x="90" y="10"/>
                  </a:lnTo>
                  <a:lnTo>
                    <a:pt x="90" y="10"/>
                  </a:lnTo>
                  <a:lnTo>
                    <a:pt x="90" y="10"/>
                  </a:lnTo>
                  <a:lnTo>
                    <a:pt x="88" y="10"/>
                  </a:lnTo>
                  <a:lnTo>
                    <a:pt x="88" y="10"/>
                  </a:lnTo>
                  <a:lnTo>
                    <a:pt x="88" y="12"/>
                  </a:lnTo>
                  <a:lnTo>
                    <a:pt x="86" y="12"/>
                  </a:lnTo>
                  <a:lnTo>
                    <a:pt x="86" y="12"/>
                  </a:lnTo>
                  <a:lnTo>
                    <a:pt x="86" y="12"/>
                  </a:lnTo>
                  <a:lnTo>
                    <a:pt x="85" y="12"/>
                  </a:lnTo>
                  <a:lnTo>
                    <a:pt x="85" y="12"/>
                  </a:lnTo>
                  <a:lnTo>
                    <a:pt x="85" y="12"/>
                  </a:lnTo>
                  <a:lnTo>
                    <a:pt x="85" y="12"/>
                  </a:lnTo>
                  <a:lnTo>
                    <a:pt x="83" y="12"/>
                  </a:lnTo>
                  <a:lnTo>
                    <a:pt x="83" y="12"/>
                  </a:lnTo>
                  <a:lnTo>
                    <a:pt x="83" y="12"/>
                  </a:lnTo>
                  <a:lnTo>
                    <a:pt x="82" y="12"/>
                  </a:lnTo>
                  <a:lnTo>
                    <a:pt x="82" y="12"/>
                  </a:lnTo>
                  <a:lnTo>
                    <a:pt x="82" y="12"/>
                  </a:lnTo>
                  <a:lnTo>
                    <a:pt x="82" y="12"/>
                  </a:lnTo>
                  <a:lnTo>
                    <a:pt x="80" y="12"/>
                  </a:lnTo>
                  <a:lnTo>
                    <a:pt x="80" y="12"/>
                  </a:lnTo>
                  <a:lnTo>
                    <a:pt x="80" y="12"/>
                  </a:lnTo>
                  <a:lnTo>
                    <a:pt x="78" y="12"/>
                  </a:lnTo>
                  <a:lnTo>
                    <a:pt x="78" y="12"/>
                  </a:lnTo>
                  <a:lnTo>
                    <a:pt x="78" y="12"/>
                  </a:lnTo>
                  <a:lnTo>
                    <a:pt x="78" y="12"/>
                  </a:lnTo>
                  <a:lnTo>
                    <a:pt x="77" y="12"/>
                  </a:lnTo>
                  <a:lnTo>
                    <a:pt x="77" y="12"/>
                  </a:lnTo>
                  <a:lnTo>
                    <a:pt x="77" y="12"/>
                  </a:lnTo>
                  <a:lnTo>
                    <a:pt x="75" y="12"/>
                  </a:lnTo>
                  <a:lnTo>
                    <a:pt x="75" y="12"/>
                  </a:lnTo>
                  <a:lnTo>
                    <a:pt x="75" y="12"/>
                  </a:lnTo>
                  <a:lnTo>
                    <a:pt x="73" y="12"/>
                  </a:lnTo>
                  <a:lnTo>
                    <a:pt x="73" y="12"/>
                  </a:lnTo>
                  <a:lnTo>
                    <a:pt x="73" y="12"/>
                  </a:lnTo>
                  <a:lnTo>
                    <a:pt x="73" y="12"/>
                  </a:lnTo>
                  <a:lnTo>
                    <a:pt x="72" y="12"/>
                  </a:lnTo>
                  <a:lnTo>
                    <a:pt x="72" y="12"/>
                  </a:lnTo>
                  <a:lnTo>
                    <a:pt x="72" y="12"/>
                  </a:lnTo>
                  <a:lnTo>
                    <a:pt x="70" y="12"/>
                  </a:lnTo>
                  <a:lnTo>
                    <a:pt x="70" y="12"/>
                  </a:lnTo>
                  <a:lnTo>
                    <a:pt x="70" y="14"/>
                  </a:lnTo>
                  <a:lnTo>
                    <a:pt x="70" y="14"/>
                  </a:lnTo>
                  <a:lnTo>
                    <a:pt x="69" y="14"/>
                  </a:lnTo>
                  <a:lnTo>
                    <a:pt x="69" y="14"/>
                  </a:lnTo>
                  <a:lnTo>
                    <a:pt x="69" y="14"/>
                  </a:lnTo>
                  <a:lnTo>
                    <a:pt x="67" y="14"/>
                  </a:lnTo>
                  <a:lnTo>
                    <a:pt x="67" y="14"/>
                  </a:lnTo>
                  <a:lnTo>
                    <a:pt x="67" y="14"/>
                  </a:lnTo>
                  <a:lnTo>
                    <a:pt x="65" y="14"/>
                  </a:lnTo>
                  <a:lnTo>
                    <a:pt x="65" y="14"/>
                  </a:lnTo>
                  <a:lnTo>
                    <a:pt x="65" y="14"/>
                  </a:lnTo>
                  <a:lnTo>
                    <a:pt x="65" y="14"/>
                  </a:lnTo>
                  <a:lnTo>
                    <a:pt x="64" y="14"/>
                  </a:lnTo>
                  <a:lnTo>
                    <a:pt x="64" y="14"/>
                  </a:lnTo>
                  <a:lnTo>
                    <a:pt x="64" y="14"/>
                  </a:lnTo>
                  <a:lnTo>
                    <a:pt x="62" y="14"/>
                  </a:lnTo>
                  <a:lnTo>
                    <a:pt x="62" y="14"/>
                  </a:lnTo>
                  <a:lnTo>
                    <a:pt x="62" y="14"/>
                  </a:lnTo>
                  <a:lnTo>
                    <a:pt x="62" y="14"/>
                  </a:lnTo>
                  <a:lnTo>
                    <a:pt x="60" y="14"/>
                  </a:lnTo>
                  <a:lnTo>
                    <a:pt x="60" y="14"/>
                  </a:lnTo>
                  <a:lnTo>
                    <a:pt x="60" y="14"/>
                  </a:lnTo>
                  <a:lnTo>
                    <a:pt x="59" y="14"/>
                  </a:lnTo>
                  <a:lnTo>
                    <a:pt x="59" y="14"/>
                  </a:lnTo>
                  <a:lnTo>
                    <a:pt x="59" y="14"/>
                  </a:lnTo>
                  <a:lnTo>
                    <a:pt x="59" y="14"/>
                  </a:lnTo>
                  <a:lnTo>
                    <a:pt x="57" y="14"/>
                  </a:lnTo>
                  <a:lnTo>
                    <a:pt x="57" y="14"/>
                  </a:lnTo>
                  <a:lnTo>
                    <a:pt x="57" y="14"/>
                  </a:lnTo>
                  <a:lnTo>
                    <a:pt x="56" y="14"/>
                  </a:lnTo>
                  <a:lnTo>
                    <a:pt x="56" y="14"/>
                  </a:lnTo>
                  <a:lnTo>
                    <a:pt x="56" y="14"/>
                  </a:lnTo>
                  <a:lnTo>
                    <a:pt x="54" y="14"/>
                  </a:lnTo>
                  <a:lnTo>
                    <a:pt x="54" y="14"/>
                  </a:lnTo>
                  <a:lnTo>
                    <a:pt x="54" y="14"/>
                  </a:lnTo>
                  <a:lnTo>
                    <a:pt x="54" y="14"/>
                  </a:lnTo>
                  <a:lnTo>
                    <a:pt x="52" y="14"/>
                  </a:lnTo>
                  <a:lnTo>
                    <a:pt x="52" y="14"/>
                  </a:lnTo>
                  <a:lnTo>
                    <a:pt x="52" y="14"/>
                  </a:lnTo>
                  <a:lnTo>
                    <a:pt x="51" y="16"/>
                  </a:lnTo>
                  <a:lnTo>
                    <a:pt x="51" y="16"/>
                  </a:lnTo>
                  <a:lnTo>
                    <a:pt x="51" y="16"/>
                  </a:lnTo>
                  <a:lnTo>
                    <a:pt x="51" y="16"/>
                  </a:lnTo>
                  <a:lnTo>
                    <a:pt x="49" y="16"/>
                  </a:lnTo>
                  <a:lnTo>
                    <a:pt x="49" y="16"/>
                  </a:lnTo>
                  <a:lnTo>
                    <a:pt x="49" y="16"/>
                  </a:lnTo>
                  <a:lnTo>
                    <a:pt x="47" y="16"/>
                  </a:lnTo>
                  <a:lnTo>
                    <a:pt x="47" y="16"/>
                  </a:lnTo>
                  <a:lnTo>
                    <a:pt x="47" y="16"/>
                  </a:lnTo>
                  <a:lnTo>
                    <a:pt x="47" y="16"/>
                  </a:lnTo>
                  <a:lnTo>
                    <a:pt x="46" y="16"/>
                  </a:lnTo>
                  <a:lnTo>
                    <a:pt x="46" y="16"/>
                  </a:lnTo>
                  <a:lnTo>
                    <a:pt x="46" y="16"/>
                  </a:lnTo>
                  <a:lnTo>
                    <a:pt x="44" y="16"/>
                  </a:lnTo>
                  <a:lnTo>
                    <a:pt x="44" y="16"/>
                  </a:lnTo>
                  <a:lnTo>
                    <a:pt x="44" y="16"/>
                  </a:lnTo>
                  <a:lnTo>
                    <a:pt x="43" y="16"/>
                  </a:lnTo>
                  <a:lnTo>
                    <a:pt x="43" y="16"/>
                  </a:lnTo>
                  <a:lnTo>
                    <a:pt x="43" y="16"/>
                  </a:lnTo>
                  <a:lnTo>
                    <a:pt x="43" y="16"/>
                  </a:lnTo>
                  <a:lnTo>
                    <a:pt x="41" y="16"/>
                  </a:lnTo>
                  <a:lnTo>
                    <a:pt x="41" y="16"/>
                  </a:lnTo>
                  <a:lnTo>
                    <a:pt x="41" y="16"/>
                  </a:lnTo>
                  <a:lnTo>
                    <a:pt x="39" y="16"/>
                  </a:lnTo>
                  <a:lnTo>
                    <a:pt x="39" y="16"/>
                  </a:lnTo>
                  <a:lnTo>
                    <a:pt x="39" y="16"/>
                  </a:lnTo>
                  <a:lnTo>
                    <a:pt x="39" y="16"/>
                  </a:lnTo>
                  <a:lnTo>
                    <a:pt x="38" y="16"/>
                  </a:lnTo>
                  <a:lnTo>
                    <a:pt x="38" y="16"/>
                  </a:lnTo>
                  <a:lnTo>
                    <a:pt x="38" y="16"/>
                  </a:lnTo>
                  <a:lnTo>
                    <a:pt x="36" y="16"/>
                  </a:lnTo>
                  <a:lnTo>
                    <a:pt x="36" y="16"/>
                  </a:lnTo>
                  <a:lnTo>
                    <a:pt x="36" y="16"/>
                  </a:lnTo>
                  <a:lnTo>
                    <a:pt x="34" y="16"/>
                  </a:lnTo>
                  <a:lnTo>
                    <a:pt x="34" y="16"/>
                  </a:lnTo>
                  <a:lnTo>
                    <a:pt x="34" y="16"/>
                  </a:lnTo>
                  <a:lnTo>
                    <a:pt x="34" y="16"/>
                  </a:lnTo>
                  <a:lnTo>
                    <a:pt x="33" y="16"/>
                  </a:lnTo>
                  <a:lnTo>
                    <a:pt x="33" y="16"/>
                  </a:lnTo>
                  <a:lnTo>
                    <a:pt x="33" y="16"/>
                  </a:lnTo>
                  <a:lnTo>
                    <a:pt x="31" y="16"/>
                  </a:lnTo>
                  <a:lnTo>
                    <a:pt x="31" y="16"/>
                  </a:lnTo>
                  <a:lnTo>
                    <a:pt x="31" y="16"/>
                  </a:lnTo>
                  <a:lnTo>
                    <a:pt x="31" y="16"/>
                  </a:lnTo>
                  <a:lnTo>
                    <a:pt x="30" y="16"/>
                  </a:lnTo>
                  <a:lnTo>
                    <a:pt x="30" y="16"/>
                  </a:lnTo>
                  <a:lnTo>
                    <a:pt x="30" y="16"/>
                  </a:lnTo>
                  <a:lnTo>
                    <a:pt x="28" y="16"/>
                  </a:lnTo>
                  <a:lnTo>
                    <a:pt x="28" y="16"/>
                  </a:lnTo>
                  <a:lnTo>
                    <a:pt x="28" y="16"/>
                  </a:lnTo>
                  <a:lnTo>
                    <a:pt x="28" y="16"/>
                  </a:lnTo>
                  <a:lnTo>
                    <a:pt x="26" y="16"/>
                  </a:lnTo>
                  <a:lnTo>
                    <a:pt x="26" y="16"/>
                  </a:lnTo>
                  <a:lnTo>
                    <a:pt x="26" y="16"/>
                  </a:lnTo>
                  <a:lnTo>
                    <a:pt x="25" y="16"/>
                  </a:lnTo>
                  <a:lnTo>
                    <a:pt x="25" y="16"/>
                  </a:lnTo>
                  <a:lnTo>
                    <a:pt x="25" y="16"/>
                  </a:lnTo>
                  <a:lnTo>
                    <a:pt x="23" y="16"/>
                  </a:lnTo>
                  <a:lnTo>
                    <a:pt x="23" y="16"/>
                  </a:lnTo>
                  <a:lnTo>
                    <a:pt x="23" y="16"/>
                  </a:lnTo>
                  <a:lnTo>
                    <a:pt x="23" y="16"/>
                  </a:lnTo>
                  <a:lnTo>
                    <a:pt x="21" y="16"/>
                  </a:lnTo>
                  <a:lnTo>
                    <a:pt x="21" y="16"/>
                  </a:lnTo>
                  <a:lnTo>
                    <a:pt x="21" y="16"/>
                  </a:lnTo>
                  <a:lnTo>
                    <a:pt x="20" y="16"/>
                  </a:lnTo>
                  <a:lnTo>
                    <a:pt x="20" y="16"/>
                  </a:lnTo>
                  <a:lnTo>
                    <a:pt x="20" y="16"/>
                  </a:lnTo>
                  <a:lnTo>
                    <a:pt x="20" y="16"/>
                  </a:lnTo>
                  <a:lnTo>
                    <a:pt x="18" y="16"/>
                  </a:lnTo>
                  <a:lnTo>
                    <a:pt x="18" y="16"/>
                  </a:lnTo>
                  <a:lnTo>
                    <a:pt x="18" y="16"/>
                  </a:lnTo>
                  <a:lnTo>
                    <a:pt x="16" y="17"/>
                  </a:lnTo>
                  <a:lnTo>
                    <a:pt x="16" y="17"/>
                  </a:lnTo>
                  <a:lnTo>
                    <a:pt x="16" y="17"/>
                  </a:lnTo>
                  <a:lnTo>
                    <a:pt x="16" y="17"/>
                  </a:lnTo>
                  <a:lnTo>
                    <a:pt x="15" y="17"/>
                  </a:lnTo>
                  <a:lnTo>
                    <a:pt x="15" y="17"/>
                  </a:lnTo>
                  <a:lnTo>
                    <a:pt x="15" y="17"/>
                  </a:lnTo>
                  <a:lnTo>
                    <a:pt x="13" y="17"/>
                  </a:lnTo>
                  <a:lnTo>
                    <a:pt x="13" y="17"/>
                  </a:lnTo>
                  <a:lnTo>
                    <a:pt x="13" y="17"/>
                  </a:lnTo>
                  <a:lnTo>
                    <a:pt x="12" y="17"/>
                  </a:lnTo>
                  <a:lnTo>
                    <a:pt x="12" y="17"/>
                  </a:lnTo>
                  <a:lnTo>
                    <a:pt x="12" y="17"/>
                  </a:lnTo>
                  <a:lnTo>
                    <a:pt x="12" y="17"/>
                  </a:lnTo>
                  <a:lnTo>
                    <a:pt x="10" y="17"/>
                  </a:lnTo>
                  <a:lnTo>
                    <a:pt x="10" y="17"/>
                  </a:lnTo>
                  <a:lnTo>
                    <a:pt x="10" y="17"/>
                  </a:lnTo>
                  <a:lnTo>
                    <a:pt x="8" y="17"/>
                  </a:lnTo>
                  <a:lnTo>
                    <a:pt x="8" y="17"/>
                  </a:lnTo>
                  <a:lnTo>
                    <a:pt x="8" y="17"/>
                  </a:lnTo>
                  <a:lnTo>
                    <a:pt x="8" y="17"/>
                  </a:lnTo>
                  <a:lnTo>
                    <a:pt x="7" y="17"/>
                  </a:lnTo>
                  <a:lnTo>
                    <a:pt x="7" y="17"/>
                  </a:lnTo>
                  <a:lnTo>
                    <a:pt x="7" y="17"/>
                  </a:lnTo>
                  <a:lnTo>
                    <a:pt x="5" y="17"/>
                  </a:lnTo>
                  <a:lnTo>
                    <a:pt x="5" y="17"/>
                  </a:lnTo>
                  <a:lnTo>
                    <a:pt x="5" y="17"/>
                  </a:lnTo>
                  <a:lnTo>
                    <a:pt x="3" y="17"/>
                  </a:lnTo>
                  <a:lnTo>
                    <a:pt x="3" y="17"/>
                  </a:lnTo>
                  <a:lnTo>
                    <a:pt x="3" y="17"/>
                  </a:lnTo>
                  <a:lnTo>
                    <a:pt x="3" y="17"/>
                  </a:lnTo>
                  <a:lnTo>
                    <a:pt x="2" y="17"/>
                  </a:lnTo>
                  <a:lnTo>
                    <a:pt x="2" y="17"/>
                  </a:lnTo>
                  <a:lnTo>
                    <a:pt x="2" y="17"/>
                  </a:lnTo>
                  <a:lnTo>
                    <a:pt x="0" y="17"/>
                  </a:lnTo>
                  <a:lnTo>
                    <a:pt x="0" y="17"/>
                  </a:lnTo>
                  <a:lnTo>
                    <a:pt x="0" y="17"/>
                  </a:lnTo>
                  <a:lnTo>
                    <a:pt x="0" y="17"/>
                  </a:lnTo>
                  <a:close/>
                </a:path>
              </a:pathLst>
            </a:custGeom>
            <a:solidFill>
              <a:srgbClr val="ffffcc"/>
            </a:solidFill>
            <a:ln w="0">
              <a:noFill/>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36" name=""/>
            <p:cNvSpPr/>
            <p:nvPr/>
          </p:nvSpPr>
          <p:spPr>
            <a:xfrm>
              <a:off x="4384800" y="6111720"/>
              <a:ext cx="187200" cy="14400"/>
            </a:xfrm>
            <a:custGeom>
              <a:avLst/>
              <a:gdLst/>
              <a:ahLst/>
              <a:rect l="l" t="t" r="r" b="b"/>
              <a:pathLst>
                <a:path w="236" h="17">
                  <a:moveTo>
                    <a:pt x="0" y="17"/>
                  </a:moveTo>
                  <a:lnTo>
                    <a:pt x="0" y="17"/>
                  </a:lnTo>
                  <a:lnTo>
                    <a:pt x="0" y="17"/>
                  </a:lnTo>
                  <a:lnTo>
                    <a:pt x="0" y="17"/>
                  </a:lnTo>
                  <a:lnTo>
                    <a:pt x="2" y="17"/>
                  </a:lnTo>
                  <a:lnTo>
                    <a:pt x="2" y="17"/>
                  </a:lnTo>
                  <a:lnTo>
                    <a:pt x="2" y="17"/>
                  </a:lnTo>
                  <a:lnTo>
                    <a:pt x="3" y="17"/>
                  </a:lnTo>
                  <a:lnTo>
                    <a:pt x="3" y="17"/>
                  </a:lnTo>
                  <a:lnTo>
                    <a:pt x="3" y="17"/>
                  </a:lnTo>
                  <a:lnTo>
                    <a:pt x="3" y="17"/>
                  </a:lnTo>
                  <a:lnTo>
                    <a:pt x="5" y="17"/>
                  </a:lnTo>
                  <a:lnTo>
                    <a:pt x="5" y="17"/>
                  </a:lnTo>
                  <a:lnTo>
                    <a:pt x="5" y="17"/>
                  </a:lnTo>
                  <a:lnTo>
                    <a:pt x="7" y="17"/>
                  </a:lnTo>
                  <a:lnTo>
                    <a:pt x="7" y="17"/>
                  </a:lnTo>
                  <a:lnTo>
                    <a:pt x="7" y="17"/>
                  </a:lnTo>
                  <a:lnTo>
                    <a:pt x="8" y="17"/>
                  </a:lnTo>
                  <a:lnTo>
                    <a:pt x="8" y="17"/>
                  </a:lnTo>
                  <a:lnTo>
                    <a:pt x="8" y="17"/>
                  </a:lnTo>
                  <a:lnTo>
                    <a:pt x="8"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6" y="17"/>
                  </a:lnTo>
                  <a:lnTo>
                    <a:pt x="16" y="17"/>
                  </a:lnTo>
                  <a:lnTo>
                    <a:pt x="16" y="17"/>
                  </a:lnTo>
                  <a:lnTo>
                    <a:pt x="16" y="17"/>
                  </a:lnTo>
                  <a:lnTo>
                    <a:pt x="18" y="16"/>
                  </a:lnTo>
                  <a:lnTo>
                    <a:pt x="18" y="16"/>
                  </a:lnTo>
                  <a:lnTo>
                    <a:pt x="18" y="16"/>
                  </a:lnTo>
                  <a:lnTo>
                    <a:pt x="20" y="16"/>
                  </a:lnTo>
                  <a:lnTo>
                    <a:pt x="20" y="16"/>
                  </a:lnTo>
                  <a:lnTo>
                    <a:pt x="20" y="16"/>
                  </a:lnTo>
                  <a:lnTo>
                    <a:pt x="20" y="16"/>
                  </a:lnTo>
                  <a:lnTo>
                    <a:pt x="21" y="16"/>
                  </a:lnTo>
                  <a:lnTo>
                    <a:pt x="21" y="16"/>
                  </a:lnTo>
                  <a:lnTo>
                    <a:pt x="21" y="16"/>
                  </a:lnTo>
                  <a:lnTo>
                    <a:pt x="23" y="16"/>
                  </a:lnTo>
                  <a:lnTo>
                    <a:pt x="23" y="16"/>
                  </a:lnTo>
                  <a:lnTo>
                    <a:pt x="23" y="16"/>
                  </a:lnTo>
                  <a:lnTo>
                    <a:pt x="23" y="16"/>
                  </a:lnTo>
                  <a:lnTo>
                    <a:pt x="25" y="16"/>
                  </a:lnTo>
                  <a:lnTo>
                    <a:pt x="25" y="16"/>
                  </a:lnTo>
                  <a:lnTo>
                    <a:pt x="25" y="16"/>
                  </a:lnTo>
                  <a:lnTo>
                    <a:pt x="26" y="16"/>
                  </a:lnTo>
                  <a:lnTo>
                    <a:pt x="26" y="16"/>
                  </a:lnTo>
                  <a:lnTo>
                    <a:pt x="26" y="16"/>
                  </a:lnTo>
                  <a:lnTo>
                    <a:pt x="28" y="16"/>
                  </a:lnTo>
                  <a:lnTo>
                    <a:pt x="28" y="16"/>
                  </a:lnTo>
                  <a:lnTo>
                    <a:pt x="28" y="16"/>
                  </a:lnTo>
                  <a:lnTo>
                    <a:pt x="28" y="16"/>
                  </a:lnTo>
                  <a:lnTo>
                    <a:pt x="30" y="16"/>
                  </a:lnTo>
                  <a:lnTo>
                    <a:pt x="30" y="16"/>
                  </a:lnTo>
                  <a:lnTo>
                    <a:pt x="30" y="16"/>
                  </a:lnTo>
                  <a:lnTo>
                    <a:pt x="31"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8" y="16"/>
                  </a:lnTo>
                  <a:lnTo>
                    <a:pt x="38" y="16"/>
                  </a:lnTo>
                  <a:lnTo>
                    <a:pt x="38" y="16"/>
                  </a:lnTo>
                  <a:lnTo>
                    <a:pt x="39" y="16"/>
                  </a:lnTo>
                  <a:lnTo>
                    <a:pt x="39" y="16"/>
                  </a:lnTo>
                  <a:lnTo>
                    <a:pt x="39" y="16"/>
                  </a:lnTo>
                  <a:lnTo>
                    <a:pt x="39" y="16"/>
                  </a:lnTo>
                  <a:lnTo>
                    <a:pt x="41" y="16"/>
                  </a:lnTo>
                  <a:lnTo>
                    <a:pt x="41" y="16"/>
                  </a:lnTo>
                  <a:lnTo>
                    <a:pt x="41" y="16"/>
                  </a:lnTo>
                  <a:lnTo>
                    <a:pt x="43" y="16"/>
                  </a:lnTo>
                  <a:lnTo>
                    <a:pt x="43" y="16"/>
                  </a:lnTo>
                  <a:lnTo>
                    <a:pt x="43" y="16"/>
                  </a:lnTo>
                  <a:lnTo>
                    <a:pt x="43" y="16"/>
                  </a:lnTo>
                  <a:lnTo>
                    <a:pt x="44" y="16"/>
                  </a:lnTo>
                  <a:lnTo>
                    <a:pt x="44" y="16"/>
                  </a:lnTo>
                  <a:lnTo>
                    <a:pt x="44" y="16"/>
                  </a:lnTo>
                  <a:lnTo>
                    <a:pt x="46" y="16"/>
                  </a:lnTo>
                  <a:lnTo>
                    <a:pt x="46" y="16"/>
                  </a:lnTo>
                  <a:lnTo>
                    <a:pt x="46" y="16"/>
                  </a:lnTo>
                  <a:lnTo>
                    <a:pt x="47" y="16"/>
                  </a:lnTo>
                  <a:lnTo>
                    <a:pt x="47" y="16"/>
                  </a:lnTo>
                  <a:lnTo>
                    <a:pt x="47" y="16"/>
                  </a:lnTo>
                  <a:lnTo>
                    <a:pt x="47" y="16"/>
                  </a:lnTo>
                  <a:lnTo>
                    <a:pt x="49" y="16"/>
                  </a:lnTo>
                  <a:lnTo>
                    <a:pt x="49" y="16"/>
                  </a:lnTo>
                  <a:lnTo>
                    <a:pt x="49" y="16"/>
                  </a:lnTo>
                  <a:lnTo>
                    <a:pt x="51" y="16"/>
                  </a:lnTo>
                  <a:lnTo>
                    <a:pt x="51" y="16"/>
                  </a:lnTo>
                  <a:lnTo>
                    <a:pt x="51" y="16"/>
                  </a:lnTo>
                  <a:lnTo>
                    <a:pt x="51" y="16"/>
                  </a:lnTo>
                  <a:lnTo>
                    <a:pt x="52" y="14"/>
                  </a:lnTo>
                  <a:lnTo>
                    <a:pt x="52" y="14"/>
                  </a:lnTo>
                  <a:lnTo>
                    <a:pt x="52" y="14"/>
                  </a:lnTo>
                  <a:lnTo>
                    <a:pt x="54" y="14"/>
                  </a:lnTo>
                  <a:lnTo>
                    <a:pt x="54" y="14"/>
                  </a:lnTo>
                  <a:lnTo>
                    <a:pt x="54" y="14"/>
                  </a:lnTo>
                  <a:lnTo>
                    <a:pt x="54" y="14"/>
                  </a:lnTo>
                  <a:lnTo>
                    <a:pt x="56" y="14"/>
                  </a:lnTo>
                  <a:lnTo>
                    <a:pt x="56" y="14"/>
                  </a:lnTo>
                  <a:lnTo>
                    <a:pt x="56" y="14"/>
                  </a:lnTo>
                  <a:lnTo>
                    <a:pt x="57" y="14"/>
                  </a:lnTo>
                  <a:lnTo>
                    <a:pt x="57" y="14"/>
                  </a:lnTo>
                  <a:lnTo>
                    <a:pt x="57" y="14"/>
                  </a:lnTo>
                  <a:lnTo>
                    <a:pt x="59" y="14"/>
                  </a:lnTo>
                  <a:lnTo>
                    <a:pt x="59" y="14"/>
                  </a:lnTo>
                  <a:lnTo>
                    <a:pt x="59" y="14"/>
                  </a:lnTo>
                  <a:lnTo>
                    <a:pt x="59" y="14"/>
                  </a:lnTo>
                  <a:lnTo>
                    <a:pt x="60" y="14"/>
                  </a:lnTo>
                  <a:lnTo>
                    <a:pt x="60" y="14"/>
                  </a:lnTo>
                  <a:lnTo>
                    <a:pt x="60" y="14"/>
                  </a:lnTo>
                  <a:lnTo>
                    <a:pt x="62" y="14"/>
                  </a:lnTo>
                  <a:lnTo>
                    <a:pt x="62" y="14"/>
                  </a:lnTo>
                  <a:lnTo>
                    <a:pt x="62" y="14"/>
                  </a:lnTo>
                  <a:lnTo>
                    <a:pt x="62" y="14"/>
                  </a:lnTo>
                  <a:lnTo>
                    <a:pt x="64" y="14"/>
                  </a:lnTo>
                  <a:lnTo>
                    <a:pt x="64" y="14"/>
                  </a:lnTo>
                  <a:lnTo>
                    <a:pt x="64" y="14"/>
                  </a:lnTo>
                  <a:lnTo>
                    <a:pt x="65" y="14"/>
                  </a:lnTo>
                  <a:lnTo>
                    <a:pt x="65" y="14"/>
                  </a:lnTo>
                  <a:lnTo>
                    <a:pt x="65" y="14"/>
                  </a:lnTo>
                  <a:lnTo>
                    <a:pt x="65" y="14"/>
                  </a:lnTo>
                  <a:lnTo>
                    <a:pt x="67" y="14"/>
                  </a:lnTo>
                  <a:lnTo>
                    <a:pt x="67" y="14"/>
                  </a:lnTo>
                  <a:lnTo>
                    <a:pt x="67" y="14"/>
                  </a:lnTo>
                  <a:lnTo>
                    <a:pt x="69" y="14"/>
                  </a:lnTo>
                  <a:lnTo>
                    <a:pt x="69" y="14"/>
                  </a:lnTo>
                  <a:lnTo>
                    <a:pt x="69" y="14"/>
                  </a:lnTo>
                  <a:lnTo>
                    <a:pt x="70" y="14"/>
                  </a:lnTo>
                  <a:lnTo>
                    <a:pt x="70" y="14"/>
                  </a:lnTo>
                  <a:lnTo>
                    <a:pt x="70" y="12"/>
                  </a:lnTo>
                  <a:lnTo>
                    <a:pt x="70" y="12"/>
                  </a:lnTo>
                  <a:lnTo>
                    <a:pt x="72" y="12"/>
                  </a:lnTo>
                  <a:lnTo>
                    <a:pt x="72" y="12"/>
                  </a:lnTo>
                  <a:lnTo>
                    <a:pt x="72" y="12"/>
                  </a:lnTo>
                  <a:lnTo>
                    <a:pt x="73" y="12"/>
                  </a:lnTo>
                  <a:lnTo>
                    <a:pt x="73" y="12"/>
                  </a:lnTo>
                  <a:lnTo>
                    <a:pt x="73" y="12"/>
                  </a:lnTo>
                  <a:lnTo>
                    <a:pt x="73" y="12"/>
                  </a:lnTo>
                  <a:lnTo>
                    <a:pt x="75" y="12"/>
                  </a:lnTo>
                  <a:lnTo>
                    <a:pt x="75" y="12"/>
                  </a:lnTo>
                  <a:lnTo>
                    <a:pt x="75" y="12"/>
                  </a:lnTo>
                  <a:lnTo>
                    <a:pt x="77" y="12"/>
                  </a:lnTo>
                  <a:lnTo>
                    <a:pt x="77" y="12"/>
                  </a:lnTo>
                  <a:lnTo>
                    <a:pt x="77" y="12"/>
                  </a:lnTo>
                  <a:lnTo>
                    <a:pt x="78" y="12"/>
                  </a:lnTo>
                  <a:lnTo>
                    <a:pt x="78" y="12"/>
                  </a:lnTo>
                  <a:lnTo>
                    <a:pt x="78" y="12"/>
                  </a:lnTo>
                  <a:lnTo>
                    <a:pt x="78" y="12"/>
                  </a:lnTo>
                  <a:lnTo>
                    <a:pt x="80" y="12"/>
                  </a:lnTo>
                  <a:lnTo>
                    <a:pt x="80" y="12"/>
                  </a:lnTo>
                  <a:lnTo>
                    <a:pt x="80" y="12"/>
                  </a:lnTo>
                  <a:lnTo>
                    <a:pt x="82" y="12"/>
                  </a:lnTo>
                  <a:lnTo>
                    <a:pt x="82" y="12"/>
                  </a:lnTo>
                  <a:lnTo>
                    <a:pt x="82" y="12"/>
                  </a:lnTo>
                  <a:lnTo>
                    <a:pt x="82" y="12"/>
                  </a:lnTo>
                  <a:lnTo>
                    <a:pt x="83" y="12"/>
                  </a:lnTo>
                  <a:lnTo>
                    <a:pt x="83" y="12"/>
                  </a:lnTo>
                  <a:lnTo>
                    <a:pt x="83" y="12"/>
                  </a:lnTo>
                  <a:lnTo>
                    <a:pt x="85" y="12"/>
                  </a:lnTo>
                  <a:lnTo>
                    <a:pt x="85" y="12"/>
                  </a:lnTo>
                  <a:lnTo>
                    <a:pt x="85" y="12"/>
                  </a:lnTo>
                  <a:lnTo>
                    <a:pt x="85" y="12"/>
                  </a:lnTo>
                  <a:lnTo>
                    <a:pt x="86" y="12"/>
                  </a:lnTo>
                  <a:lnTo>
                    <a:pt x="86" y="12"/>
                  </a:lnTo>
                  <a:lnTo>
                    <a:pt x="86" y="12"/>
                  </a:lnTo>
                  <a:lnTo>
                    <a:pt x="88" y="12"/>
                  </a:lnTo>
                  <a:lnTo>
                    <a:pt x="88" y="10"/>
                  </a:lnTo>
                  <a:lnTo>
                    <a:pt x="88" y="10"/>
                  </a:lnTo>
                  <a:lnTo>
                    <a:pt x="90" y="10"/>
                  </a:lnTo>
                  <a:lnTo>
                    <a:pt x="90" y="10"/>
                  </a:lnTo>
                  <a:lnTo>
                    <a:pt x="90" y="10"/>
                  </a:lnTo>
                  <a:lnTo>
                    <a:pt x="90" y="10"/>
                  </a:lnTo>
                  <a:lnTo>
                    <a:pt x="91" y="10"/>
                  </a:lnTo>
                  <a:lnTo>
                    <a:pt x="91" y="10"/>
                  </a:lnTo>
                  <a:lnTo>
                    <a:pt x="91" y="10"/>
                  </a:lnTo>
                  <a:lnTo>
                    <a:pt x="93" y="10"/>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3" y="10"/>
                  </a:lnTo>
                  <a:lnTo>
                    <a:pt x="103" y="10"/>
                  </a:lnTo>
                  <a:lnTo>
                    <a:pt x="103" y="10"/>
                  </a:lnTo>
                  <a:lnTo>
                    <a:pt x="104" y="10"/>
                  </a:lnTo>
                  <a:lnTo>
                    <a:pt x="104" y="10"/>
                  </a:lnTo>
                  <a:lnTo>
                    <a:pt x="104" y="10"/>
                  </a:lnTo>
                  <a:lnTo>
                    <a:pt x="104" y="10"/>
                  </a:lnTo>
                  <a:lnTo>
                    <a:pt x="106" y="10"/>
                  </a:lnTo>
                  <a:lnTo>
                    <a:pt x="106" y="10"/>
                  </a:lnTo>
                  <a:lnTo>
                    <a:pt x="106" y="10"/>
                  </a:lnTo>
                  <a:lnTo>
                    <a:pt x="108" y="10"/>
                  </a:lnTo>
                  <a:lnTo>
                    <a:pt x="108" y="10"/>
                  </a:lnTo>
                  <a:lnTo>
                    <a:pt x="108" y="10"/>
                  </a:lnTo>
                  <a:lnTo>
                    <a:pt x="109" y="10"/>
                  </a:lnTo>
                  <a:lnTo>
                    <a:pt x="109" y="10"/>
                  </a:lnTo>
                  <a:lnTo>
                    <a:pt x="109" y="10"/>
                  </a:lnTo>
                  <a:lnTo>
                    <a:pt x="109" y="10"/>
                  </a:lnTo>
                  <a:lnTo>
                    <a:pt x="111" y="10"/>
                  </a:lnTo>
                  <a:lnTo>
                    <a:pt x="111" y="9"/>
                  </a:lnTo>
                  <a:lnTo>
                    <a:pt x="111" y="9"/>
                  </a:lnTo>
                  <a:lnTo>
                    <a:pt x="113" y="9"/>
                  </a:lnTo>
                  <a:lnTo>
                    <a:pt x="113" y="9"/>
                  </a:lnTo>
                  <a:lnTo>
                    <a:pt x="113" y="9"/>
                  </a:lnTo>
                  <a:lnTo>
                    <a:pt x="113"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4" y="9"/>
                  </a:lnTo>
                  <a:lnTo>
                    <a:pt x="126" y="9"/>
                  </a:lnTo>
                  <a:lnTo>
                    <a:pt x="126" y="9"/>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2" y="9"/>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3" y="5"/>
                  </a:lnTo>
                  <a:lnTo>
                    <a:pt x="163" y="5"/>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3"/>
                  </a:lnTo>
                  <a:lnTo>
                    <a:pt x="192" y="3"/>
                  </a:lnTo>
                  <a:lnTo>
                    <a:pt x="192" y="3"/>
                  </a:lnTo>
                  <a:lnTo>
                    <a:pt x="194" y="3"/>
                  </a:lnTo>
                  <a:lnTo>
                    <a:pt x="194" y="3"/>
                  </a:lnTo>
                  <a:lnTo>
                    <a:pt x="194" y="3"/>
                  </a:lnTo>
                  <a:lnTo>
                    <a:pt x="194" y="3"/>
                  </a:lnTo>
                  <a:lnTo>
                    <a:pt x="196" y="3"/>
                  </a:lnTo>
                  <a:lnTo>
                    <a:pt x="196" y="3"/>
                  </a:lnTo>
                  <a:lnTo>
                    <a:pt x="196"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3"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37" name=""/>
            <p:cNvSpPr/>
            <p:nvPr/>
          </p:nvSpPr>
          <p:spPr>
            <a:xfrm>
              <a:off x="4384800" y="6111720"/>
              <a:ext cx="187200" cy="14400"/>
            </a:xfrm>
            <a:custGeom>
              <a:avLst/>
              <a:gdLst/>
              <a:ahLst/>
              <a:rect l="l" t="t" r="r" b="b"/>
              <a:pathLst>
                <a:path w="236" h="17">
                  <a:moveTo>
                    <a:pt x="236" y="0"/>
                  </a:moveTo>
                  <a:lnTo>
                    <a:pt x="236" y="0"/>
                  </a:lnTo>
                  <a:lnTo>
                    <a:pt x="236" y="0"/>
                  </a:lnTo>
                  <a:lnTo>
                    <a:pt x="236"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2"/>
                  </a:lnTo>
                  <a:lnTo>
                    <a:pt x="217" y="2"/>
                  </a:lnTo>
                  <a:lnTo>
                    <a:pt x="217" y="2"/>
                  </a:lnTo>
                  <a:lnTo>
                    <a:pt x="217" y="2"/>
                  </a:lnTo>
                  <a:lnTo>
                    <a:pt x="217" y="2"/>
                  </a:lnTo>
                  <a:lnTo>
                    <a:pt x="215" y="2"/>
                  </a:lnTo>
                  <a:lnTo>
                    <a:pt x="215" y="2"/>
                  </a:lnTo>
                  <a:lnTo>
                    <a:pt x="215" y="2"/>
                  </a:lnTo>
                  <a:lnTo>
                    <a:pt x="213" y="2"/>
                  </a:lnTo>
                  <a:lnTo>
                    <a:pt x="213" y="2"/>
                  </a:lnTo>
                  <a:lnTo>
                    <a:pt x="213" y="2"/>
                  </a:lnTo>
                  <a:lnTo>
                    <a:pt x="213" y="2"/>
                  </a:lnTo>
                  <a:lnTo>
                    <a:pt x="212" y="2"/>
                  </a:lnTo>
                  <a:lnTo>
                    <a:pt x="212" y="2"/>
                  </a:lnTo>
                  <a:lnTo>
                    <a:pt x="212" y="2"/>
                  </a:lnTo>
                  <a:lnTo>
                    <a:pt x="210" y="2"/>
                  </a:lnTo>
                  <a:lnTo>
                    <a:pt x="210" y="2"/>
                  </a:lnTo>
                  <a:lnTo>
                    <a:pt x="210" y="2"/>
                  </a:lnTo>
                  <a:lnTo>
                    <a:pt x="209" y="2"/>
                  </a:lnTo>
                  <a:lnTo>
                    <a:pt x="209" y="2"/>
                  </a:lnTo>
                  <a:lnTo>
                    <a:pt x="209" y="2"/>
                  </a:lnTo>
                  <a:lnTo>
                    <a:pt x="209" y="2"/>
                  </a:lnTo>
                  <a:lnTo>
                    <a:pt x="207" y="2"/>
                  </a:lnTo>
                  <a:lnTo>
                    <a:pt x="207" y="2"/>
                  </a:lnTo>
                  <a:lnTo>
                    <a:pt x="207" y="2"/>
                  </a:lnTo>
                  <a:lnTo>
                    <a:pt x="205" y="2"/>
                  </a:lnTo>
                  <a:lnTo>
                    <a:pt x="205" y="2"/>
                  </a:lnTo>
                  <a:lnTo>
                    <a:pt x="205" y="2"/>
                  </a:lnTo>
                  <a:lnTo>
                    <a:pt x="205" y="2"/>
                  </a:lnTo>
                  <a:lnTo>
                    <a:pt x="204" y="2"/>
                  </a:lnTo>
                  <a:lnTo>
                    <a:pt x="204" y="2"/>
                  </a:lnTo>
                  <a:lnTo>
                    <a:pt x="204" y="2"/>
                  </a:lnTo>
                  <a:lnTo>
                    <a:pt x="202" y="2"/>
                  </a:lnTo>
                  <a:lnTo>
                    <a:pt x="202" y="2"/>
                  </a:lnTo>
                  <a:lnTo>
                    <a:pt x="202" y="2"/>
                  </a:lnTo>
                  <a:lnTo>
                    <a:pt x="200" y="2"/>
                  </a:lnTo>
                  <a:lnTo>
                    <a:pt x="200" y="2"/>
                  </a:lnTo>
                  <a:lnTo>
                    <a:pt x="200" y="2"/>
                  </a:lnTo>
                  <a:lnTo>
                    <a:pt x="200" y="2"/>
                  </a:lnTo>
                  <a:lnTo>
                    <a:pt x="199" y="2"/>
                  </a:lnTo>
                  <a:lnTo>
                    <a:pt x="199" y="2"/>
                  </a:lnTo>
                  <a:lnTo>
                    <a:pt x="199" y="2"/>
                  </a:lnTo>
                  <a:lnTo>
                    <a:pt x="197" y="2"/>
                  </a:lnTo>
                  <a:lnTo>
                    <a:pt x="197" y="2"/>
                  </a:lnTo>
                  <a:lnTo>
                    <a:pt x="197" y="2"/>
                  </a:lnTo>
                  <a:lnTo>
                    <a:pt x="197" y="2"/>
                  </a:lnTo>
                  <a:lnTo>
                    <a:pt x="196" y="2"/>
                  </a:lnTo>
                  <a:lnTo>
                    <a:pt x="196" y="3"/>
                  </a:lnTo>
                  <a:lnTo>
                    <a:pt x="196" y="3"/>
                  </a:lnTo>
                  <a:lnTo>
                    <a:pt x="194" y="3"/>
                  </a:lnTo>
                  <a:lnTo>
                    <a:pt x="194" y="3"/>
                  </a:lnTo>
                  <a:lnTo>
                    <a:pt x="194" y="3"/>
                  </a:lnTo>
                  <a:lnTo>
                    <a:pt x="194" y="3"/>
                  </a:lnTo>
                  <a:lnTo>
                    <a:pt x="192" y="3"/>
                  </a:lnTo>
                  <a:lnTo>
                    <a:pt x="192" y="3"/>
                  </a:lnTo>
                  <a:lnTo>
                    <a:pt x="192" y="3"/>
                  </a:lnTo>
                  <a:lnTo>
                    <a:pt x="191" y="3"/>
                  </a:lnTo>
                  <a:lnTo>
                    <a:pt x="191" y="3"/>
                  </a:lnTo>
                  <a:lnTo>
                    <a:pt x="191" y="3"/>
                  </a:lnTo>
                  <a:lnTo>
                    <a:pt x="189"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3"/>
                  </a:lnTo>
                  <a:lnTo>
                    <a:pt x="182" y="3"/>
                  </a:lnTo>
                  <a:lnTo>
                    <a:pt x="181" y="3"/>
                  </a:lnTo>
                  <a:lnTo>
                    <a:pt x="181" y="3"/>
                  </a:lnTo>
                  <a:lnTo>
                    <a:pt x="181" y="3"/>
                  </a:lnTo>
                  <a:lnTo>
                    <a:pt x="179" y="3"/>
                  </a:lnTo>
                  <a:lnTo>
                    <a:pt x="179" y="3"/>
                  </a:lnTo>
                  <a:lnTo>
                    <a:pt x="179" y="3"/>
                  </a:lnTo>
                  <a:lnTo>
                    <a:pt x="178" y="3"/>
                  </a:lnTo>
                  <a:lnTo>
                    <a:pt x="178" y="3"/>
                  </a:lnTo>
                  <a:lnTo>
                    <a:pt x="178" y="3"/>
                  </a:lnTo>
                  <a:lnTo>
                    <a:pt x="178" y="3"/>
                  </a:lnTo>
                  <a:lnTo>
                    <a:pt x="176" y="3"/>
                  </a:lnTo>
                  <a:lnTo>
                    <a:pt x="176" y="3"/>
                  </a:lnTo>
                  <a:lnTo>
                    <a:pt x="176" y="3"/>
                  </a:lnTo>
                  <a:lnTo>
                    <a:pt x="174" y="3"/>
                  </a:lnTo>
                  <a:lnTo>
                    <a:pt x="174" y="5"/>
                  </a:lnTo>
                  <a:lnTo>
                    <a:pt x="174" y="5"/>
                  </a:lnTo>
                  <a:lnTo>
                    <a:pt x="174"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5" y="5"/>
                  </a:lnTo>
                  <a:lnTo>
                    <a:pt x="165" y="5"/>
                  </a:lnTo>
                  <a:lnTo>
                    <a:pt x="165" y="5"/>
                  </a:lnTo>
                  <a:lnTo>
                    <a:pt x="163" y="5"/>
                  </a:lnTo>
                  <a:lnTo>
                    <a:pt x="163" y="5"/>
                  </a:lnTo>
                  <a:lnTo>
                    <a:pt x="163" y="5"/>
                  </a:lnTo>
                  <a:lnTo>
                    <a:pt x="163"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5" y="5"/>
                  </a:lnTo>
                  <a:lnTo>
                    <a:pt x="153" y="5"/>
                  </a:lnTo>
                  <a:lnTo>
                    <a:pt x="153" y="7"/>
                  </a:lnTo>
                  <a:lnTo>
                    <a:pt x="153" y="7"/>
                  </a:lnTo>
                  <a:lnTo>
                    <a:pt x="152" y="7"/>
                  </a:lnTo>
                  <a:lnTo>
                    <a:pt x="152" y="7"/>
                  </a:lnTo>
                  <a:lnTo>
                    <a:pt x="152" y="7"/>
                  </a:lnTo>
                  <a:lnTo>
                    <a:pt x="152" y="7"/>
                  </a:lnTo>
                  <a:lnTo>
                    <a:pt x="150" y="7"/>
                  </a:lnTo>
                  <a:lnTo>
                    <a:pt x="150" y="7"/>
                  </a:lnTo>
                  <a:lnTo>
                    <a:pt x="150" y="7"/>
                  </a:lnTo>
                  <a:lnTo>
                    <a:pt x="148" y="7"/>
                  </a:lnTo>
                  <a:lnTo>
                    <a:pt x="148" y="7"/>
                  </a:lnTo>
                  <a:lnTo>
                    <a:pt x="148" y="7"/>
                  </a:lnTo>
                  <a:lnTo>
                    <a:pt x="147" y="7"/>
                  </a:lnTo>
                  <a:lnTo>
                    <a:pt x="147" y="7"/>
                  </a:lnTo>
                  <a:lnTo>
                    <a:pt x="147" y="7"/>
                  </a:lnTo>
                  <a:lnTo>
                    <a:pt x="147" y="7"/>
                  </a:lnTo>
                  <a:lnTo>
                    <a:pt x="145" y="7"/>
                  </a:lnTo>
                  <a:lnTo>
                    <a:pt x="145" y="7"/>
                  </a:lnTo>
                  <a:lnTo>
                    <a:pt x="145" y="7"/>
                  </a:lnTo>
                  <a:lnTo>
                    <a:pt x="143" y="7"/>
                  </a:lnTo>
                  <a:lnTo>
                    <a:pt x="143" y="7"/>
                  </a:lnTo>
                  <a:lnTo>
                    <a:pt x="143" y="7"/>
                  </a:lnTo>
                  <a:lnTo>
                    <a:pt x="143" y="7"/>
                  </a:lnTo>
                  <a:lnTo>
                    <a:pt x="142" y="7"/>
                  </a:lnTo>
                  <a:lnTo>
                    <a:pt x="142" y="7"/>
                  </a:lnTo>
                  <a:lnTo>
                    <a:pt x="142" y="7"/>
                  </a:lnTo>
                  <a:lnTo>
                    <a:pt x="140" y="7"/>
                  </a:lnTo>
                  <a:lnTo>
                    <a:pt x="140" y="7"/>
                  </a:lnTo>
                  <a:lnTo>
                    <a:pt x="140" y="7"/>
                  </a:lnTo>
                  <a:lnTo>
                    <a:pt x="139" y="7"/>
                  </a:lnTo>
                  <a:lnTo>
                    <a:pt x="139" y="7"/>
                  </a:lnTo>
                  <a:lnTo>
                    <a:pt x="139" y="7"/>
                  </a:lnTo>
                  <a:lnTo>
                    <a:pt x="139"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2" y="9"/>
                  </a:lnTo>
                  <a:lnTo>
                    <a:pt x="130" y="9"/>
                  </a:lnTo>
                  <a:lnTo>
                    <a:pt x="130" y="9"/>
                  </a:lnTo>
                  <a:lnTo>
                    <a:pt x="130" y="9"/>
                  </a:lnTo>
                  <a:lnTo>
                    <a:pt x="129" y="9"/>
                  </a:lnTo>
                  <a:lnTo>
                    <a:pt x="129" y="9"/>
                  </a:lnTo>
                  <a:lnTo>
                    <a:pt x="129" y="9"/>
                  </a:lnTo>
                  <a:lnTo>
                    <a:pt x="127" y="9"/>
                  </a:lnTo>
                  <a:lnTo>
                    <a:pt x="127" y="9"/>
                  </a:lnTo>
                  <a:lnTo>
                    <a:pt x="127" y="9"/>
                  </a:lnTo>
                  <a:lnTo>
                    <a:pt x="127" y="9"/>
                  </a:lnTo>
                  <a:lnTo>
                    <a:pt x="126" y="9"/>
                  </a:lnTo>
                  <a:lnTo>
                    <a:pt x="126" y="9"/>
                  </a:lnTo>
                  <a:lnTo>
                    <a:pt x="126" y="9"/>
                  </a:lnTo>
                  <a:lnTo>
                    <a:pt x="124" y="9"/>
                  </a:lnTo>
                  <a:lnTo>
                    <a:pt x="124" y="9"/>
                  </a:lnTo>
                  <a:lnTo>
                    <a:pt x="124" y="9"/>
                  </a:lnTo>
                  <a:lnTo>
                    <a:pt x="124" y="9"/>
                  </a:lnTo>
                  <a:lnTo>
                    <a:pt x="122" y="9"/>
                  </a:lnTo>
                  <a:lnTo>
                    <a:pt x="122" y="9"/>
                  </a:lnTo>
                  <a:lnTo>
                    <a:pt x="122" y="9"/>
                  </a:lnTo>
                  <a:lnTo>
                    <a:pt x="121" y="9"/>
                  </a:lnTo>
                  <a:lnTo>
                    <a:pt x="121" y="9"/>
                  </a:lnTo>
                  <a:lnTo>
                    <a:pt x="121" y="9"/>
                  </a:lnTo>
                  <a:lnTo>
                    <a:pt x="121"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3" y="9"/>
                  </a:lnTo>
                  <a:lnTo>
                    <a:pt x="113" y="9"/>
                  </a:lnTo>
                  <a:lnTo>
                    <a:pt x="113" y="9"/>
                  </a:lnTo>
                  <a:lnTo>
                    <a:pt x="113" y="9"/>
                  </a:lnTo>
                  <a:lnTo>
                    <a:pt x="111" y="9"/>
                  </a:lnTo>
                  <a:lnTo>
                    <a:pt x="111" y="9"/>
                  </a:lnTo>
                  <a:lnTo>
                    <a:pt x="111" y="10"/>
                  </a:lnTo>
                  <a:lnTo>
                    <a:pt x="109" y="10"/>
                  </a:lnTo>
                  <a:lnTo>
                    <a:pt x="109" y="10"/>
                  </a:lnTo>
                  <a:lnTo>
                    <a:pt x="109" y="10"/>
                  </a:lnTo>
                  <a:lnTo>
                    <a:pt x="109" y="10"/>
                  </a:lnTo>
                  <a:lnTo>
                    <a:pt x="108" y="10"/>
                  </a:lnTo>
                  <a:lnTo>
                    <a:pt x="108" y="10"/>
                  </a:lnTo>
                  <a:lnTo>
                    <a:pt x="108" y="10"/>
                  </a:lnTo>
                  <a:lnTo>
                    <a:pt x="106" y="10"/>
                  </a:lnTo>
                  <a:lnTo>
                    <a:pt x="106" y="10"/>
                  </a:lnTo>
                  <a:lnTo>
                    <a:pt x="106" y="10"/>
                  </a:lnTo>
                  <a:lnTo>
                    <a:pt x="104" y="10"/>
                  </a:lnTo>
                  <a:lnTo>
                    <a:pt x="104" y="10"/>
                  </a:lnTo>
                  <a:lnTo>
                    <a:pt x="104" y="10"/>
                  </a:lnTo>
                  <a:lnTo>
                    <a:pt x="104" y="10"/>
                  </a:lnTo>
                  <a:lnTo>
                    <a:pt x="103" y="10"/>
                  </a:lnTo>
                  <a:lnTo>
                    <a:pt x="103" y="10"/>
                  </a:lnTo>
                  <a:lnTo>
                    <a:pt x="103" y="10"/>
                  </a:lnTo>
                  <a:lnTo>
                    <a:pt x="101" y="10"/>
                  </a:lnTo>
                  <a:lnTo>
                    <a:pt x="101" y="10"/>
                  </a:lnTo>
                  <a:lnTo>
                    <a:pt x="101" y="10"/>
                  </a:lnTo>
                  <a:lnTo>
                    <a:pt x="101" y="10"/>
                  </a:lnTo>
                  <a:lnTo>
                    <a:pt x="99" y="10"/>
                  </a:lnTo>
                  <a:lnTo>
                    <a:pt x="99" y="10"/>
                  </a:lnTo>
                  <a:lnTo>
                    <a:pt x="99" y="10"/>
                  </a:lnTo>
                  <a:lnTo>
                    <a:pt x="98" y="10"/>
                  </a:lnTo>
                  <a:lnTo>
                    <a:pt x="98" y="10"/>
                  </a:lnTo>
                  <a:lnTo>
                    <a:pt x="98" y="10"/>
                  </a:lnTo>
                  <a:lnTo>
                    <a:pt x="96" y="10"/>
                  </a:lnTo>
                  <a:lnTo>
                    <a:pt x="96" y="10"/>
                  </a:lnTo>
                  <a:lnTo>
                    <a:pt x="96" y="10"/>
                  </a:lnTo>
                  <a:lnTo>
                    <a:pt x="96" y="10"/>
                  </a:lnTo>
                  <a:lnTo>
                    <a:pt x="95" y="10"/>
                  </a:lnTo>
                  <a:lnTo>
                    <a:pt x="95" y="10"/>
                  </a:lnTo>
                  <a:lnTo>
                    <a:pt x="95" y="10"/>
                  </a:lnTo>
                  <a:lnTo>
                    <a:pt x="93" y="10"/>
                  </a:lnTo>
                  <a:lnTo>
                    <a:pt x="93" y="10"/>
                  </a:lnTo>
                  <a:lnTo>
                    <a:pt x="93" y="10"/>
                  </a:lnTo>
                  <a:lnTo>
                    <a:pt x="93" y="10"/>
                  </a:lnTo>
                  <a:lnTo>
                    <a:pt x="91" y="10"/>
                  </a:lnTo>
                  <a:lnTo>
                    <a:pt x="91" y="10"/>
                  </a:lnTo>
                  <a:lnTo>
                    <a:pt x="91" y="10"/>
                  </a:lnTo>
                  <a:lnTo>
                    <a:pt x="90" y="10"/>
                  </a:lnTo>
                  <a:lnTo>
                    <a:pt x="90" y="10"/>
                  </a:lnTo>
                  <a:lnTo>
                    <a:pt x="90" y="10"/>
                  </a:lnTo>
                  <a:lnTo>
                    <a:pt x="90" y="10"/>
                  </a:lnTo>
                  <a:lnTo>
                    <a:pt x="88" y="10"/>
                  </a:lnTo>
                  <a:lnTo>
                    <a:pt x="88" y="10"/>
                  </a:lnTo>
                  <a:lnTo>
                    <a:pt x="88" y="12"/>
                  </a:lnTo>
                  <a:lnTo>
                    <a:pt x="86" y="12"/>
                  </a:lnTo>
                  <a:lnTo>
                    <a:pt x="86" y="12"/>
                  </a:lnTo>
                  <a:lnTo>
                    <a:pt x="86" y="12"/>
                  </a:lnTo>
                  <a:lnTo>
                    <a:pt x="85" y="12"/>
                  </a:lnTo>
                  <a:lnTo>
                    <a:pt x="85" y="12"/>
                  </a:lnTo>
                  <a:lnTo>
                    <a:pt x="85" y="12"/>
                  </a:lnTo>
                  <a:lnTo>
                    <a:pt x="85" y="12"/>
                  </a:lnTo>
                  <a:lnTo>
                    <a:pt x="83" y="12"/>
                  </a:lnTo>
                  <a:lnTo>
                    <a:pt x="83" y="12"/>
                  </a:lnTo>
                  <a:lnTo>
                    <a:pt x="83" y="12"/>
                  </a:lnTo>
                  <a:lnTo>
                    <a:pt x="82" y="12"/>
                  </a:lnTo>
                  <a:lnTo>
                    <a:pt x="82" y="12"/>
                  </a:lnTo>
                  <a:lnTo>
                    <a:pt x="82" y="12"/>
                  </a:lnTo>
                  <a:lnTo>
                    <a:pt x="82" y="12"/>
                  </a:lnTo>
                  <a:lnTo>
                    <a:pt x="80" y="12"/>
                  </a:lnTo>
                  <a:lnTo>
                    <a:pt x="80" y="12"/>
                  </a:lnTo>
                  <a:lnTo>
                    <a:pt x="80" y="12"/>
                  </a:lnTo>
                  <a:lnTo>
                    <a:pt x="78" y="12"/>
                  </a:lnTo>
                  <a:lnTo>
                    <a:pt x="78" y="12"/>
                  </a:lnTo>
                  <a:lnTo>
                    <a:pt x="78" y="12"/>
                  </a:lnTo>
                  <a:lnTo>
                    <a:pt x="78" y="12"/>
                  </a:lnTo>
                  <a:lnTo>
                    <a:pt x="77" y="12"/>
                  </a:lnTo>
                  <a:lnTo>
                    <a:pt x="77" y="12"/>
                  </a:lnTo>
                  <a:lnTo>
                    <a:pt x="77" y="12"/>
                  </a:lnTo>
                  <a:lnTo>
                    <a:pt x="75" y="12"/>
                  </a:lnTo>
                  <a:lnTo>
                    <a:pt x="75" y="12"/>
                  </a:lnTo>
                  <a:lnTo>
                    <a:pt x="75" y="12"/>
                  </a:lnTo>
                  <a:lnTo>
                    <a:pt x="73" y="12"/>
                  </a:lnTo>
                  <a:lnTo>
                    <a:pt x="73" y="12"/>
                  </a:lnTo>
                  <a:lnTo>
                    <a:pt x="73" y="12"/>
                  </a:lnTo>
                  <a:lnTo>
                    <a:pt x="73" y="12"/>
                  </a:lnTo>
                  <a:lnTo>
                    <a:pt x="72" y="12"/>
                  </a:lnTo>
                  <a:lnTo>
                    <a:pt x="72" y="12"/>
                  </a:lnTo>
                  <a:lnTo>
                    <a:pt x="72" y="12"/>
                  </a:lnTo>
                  <a:lnTo>
                    <a:pt x="70" y="12"/>
                  </a:lnTo>
                  <a:lnTo>
                    <a:pt x="70" y="12"/>
                  </a:lnTo>
                  <a:lnTo>
                    <a:pt x="70" y="14"/>
                  </a:lnTo>
                  <a:lnTo>
                    <a:pt x="70" y="14"/>
                  </a:lnTo>
                  <a:lnTo>
                    <a:pt x="69" y="14"/>
                  </a:lnTo>
                  <a:lnTo>
                    <a:pt x="69" y="14"/>
                  </a:lnTo>
                  <a:lnTo>
                    <a:pt x="69" y="14"/>
                  </a:lnTo>
                  <a:lnTo>
                    <a:pt x="67" y="14"/>
                  </a:lnTo>
                  <a:lnTo>
                    <a:pt x="67" y="14"/>
                  </a:lnTo>
                  <a:lnTo>
                    <a:pt x="67" y="14"/>
                  </a:lnTo>
                  <a:lnTo>
                    <a:pt x="65" y="14"/>
                  </a:lnTo>
                  <a:lnTo>
                    <a:pt x="65" y="14"/>
                  </a:lnTo>
                  <a:lnTo>
                    <a:pt x="65" y="14"/>
                  </a:lnTo>
                  <a:lnTo>
                    <a:pt x="65" y="14"/>
                  </a:lnTo>
                  <a:lnTo>
                    <a:pt x="64" y="14"/>
                  </a:lnTo>
                  <a:lnTo>
                    <a:pt x="64" y="14"/>
                  </a:lnTo>
                  <a:lnTo>
                    <a:pt x="64" y="14"/>
                  </a:lnTo>
                  <a:lnTo>
                    <a:pt x="62" y="14"/>
                  </a:lnTo>
                  <a:lnTo>
                    <a:pt x="62" y="14"/>
                  </a:lnTo>
                  <a:lnTo>
                    <a:pt x="62" y="14"/>
                  </a:lnTo>
                  <a:lnTo>
                    <a:pt x="62" y="14"/>
                  </a:lnTo>
                  <a:lnTo>
                    <a:pt x="60" y="14"/>
                  </a:lnTo>
                  <a:lnTo>
                    <a:pt x="60" y="14"/>
                  </a:lnTo>
                  <a:lnTo>
                    <a:pt x="60" y="14"/>
                  </a:lnTo>
                  <a:lnTo>
                    <a:pt x="59" y="14"/>
                  </a:lnTo>
                  <a:lnTo>
                    <a:pt x="59" y="14"/>
                  </a:lnTo>
                  <a:lnTo>
                    <a:pt x="59" y="14"/>
                  </a:lnTo>
                  <a:lnTo>
                    <a:pt x="59" y="14"/>
                  </a:lnTo>
                  <a:lnTo>
                    <a:pt x="57" y="14"/>
                  </a:lnTo>
                  <a:lnTo>
                    <a:pt x="57" y="14"/>
                  </a:lnTo>
                  <a:lnTo>
                    <a:pt x="57" y="14"/>
                  </a:lnTo>
                  <a:lnTo>
                    <a:pt x="56" y="14"/>
                  </a:lnTo>
                  <a:lnTo>
                    <a:pt x="56" y="14"/>
                  </a:lnTo>
                  <a:lnTo>
                    <a:pt x="56" y="14"/>
                  </a:lnTo>
                  <a:lnTo>
                    <a:pt x="54" y="14"/>
                  </a:lnTo>
                  <a:lnTo>
                    <a:pt x="54" y="14"/>
                  </a:lnTo>
                  <a:lnTo>
                    <a:pt x="54" y="14"/>
                  </a:lnTo>
                  <a:lnTo>
                    <a:pt x="54" y="14"/>
                  </a:lnTo>
                  <a:lnTo>
                    <a:pt x="52" y="14"/>
                  </a:lnTo>
                  <a:lnTo>
                    <a:pt x="52" y="14"/>
                  </a:lnTo>
                  <a:lnTo>
                    <a:pt x="52" y="14"/>
                  </a:lnTo>
                  <a:lnTo>
                    <a:pt x="51" y="16"/>
                  </a:lnTo>
                  <a:lnTo>
                    <a:pt x="51" y="16"/>
                  </a:lnTo>
                  <a:lnTo>
                    <a:pt x="51" y="16"/>
                  </a:lnTo>
                  <a:lnTo>
                    <a:pt x="51" y="16"/>
                  </a:lnTo>
                  <a:lnTo>
                    <a:pt x="49" y="16"/>
                  </a:lnTo>
                  <a:lnTo>
                    <a:pt x="49" y="16"/>
                  </a:lnTo>
                  <a:lnTo>
                    <a:pt x="49" y="16"/>
                  </a:lnTo>
                  <a:lnTo>
                    <a:pt x="47" y="16"/>
                  </a:lnTo>
                  <a:lnTo>
                    <a:pt x="47" y="16"/>
                  </a:lnTo>
                  <a:lnTo>
                    <a:pt x="47" y="16"/>
                  </a:lnTo>
                  <a:lnTo>
                    <a:pt x="47" y="16"/>
                  </a:lnTo>
                  <a:lnTo>
                    <a:pt x="46" y="16"/>
                  </a:lnTo>
                  <a:lnTo>
                    <a:pt x="46" y="16"/>
                  </a:lnTo>
                  <a:lnTo>
                    <a:pt x="46" y="16"/>
                  </a:lnTo>
                  <a:lnTo>
                    <a:pt x="44" y="16"/>
                  </a:lnTo>
                  <a:lnTo>
                    <a:pt x="44" y="16"/>
                  </a:lnTo>
                  <a:lnTo>
                    <a:pt x="44" y="16"/>
                  </a:lnTo>
                  <a:lnTo>
                    <a:pt x="43" y="16"/>
                  </a:lnTo>
                  <a:lnTo>
                    <a:pt x="43" y="16"/>
                  </a:lnTo>
                  <a:lnTo>
                    <a:pt x="43" y="16"/>
                  </a:lnTo>
                  <a:lnTo>
                    <a:pt x="43" y="16"/>
                  </a:lnTo>
                  <a:lnTo>
                    <a:pt x="41" y="16"/>
                  </a:lnTo>
                  <a:lnTo>
                    <a:pt x="41" y="16"/>
                  </a:lnTo>
                  <a:lnTo>
                    <a:pt x="41" y="16"/>
                  </a:lnTo>
                  <a:lnTo>
                    <a:pt x="39" y="16"/>
                  </a:lnTo>
                  <a:lnTo>
                    <a:pt x="39" y="16"/>
                  </a:lnTo>
                  <a:lnTo>
                    <a:pt x="39" y="16"/>
                  </a:lnTo>
                  <a:lnTo>
                    <a:pt x="39" y="16"/>
                  </a:lnTo>
                  <a:lnTo>
                    <a:pt x="38" y="16"/>
                  </a:lnTo>
                  <a:lnTo>
                    <a:pt x="38" y="16"/>
                  </a:lnTo>
                  <a:lnTo>
                    <a:pt x="38" y="16"/>
                  </a:lnTo>
                  <a:lnTo>
                    <a:pt x="36" y="16"/>
                  </a:lnTo>
                  <a:lnTo>
                    <a:pt x="36" y="16"/>
                  </a:lnTo>
                  <a:lnTo>
                    <a:pt x="36" y="16"/>
                  </a:lnTo>
                  <a:lnTo>
                    <a:pt x="34" y="16"/>
                  </a:lnTo>
                  <a:lnTo>
                    <a:pt x="34" y="16"/>
                  </a:lnTo>
                  <a:lnTo>
                    <a:pt x="34" y="16"/>
                  </a:lnTo>
                  <a:lnTo>
                    <a:pt x="34" y="16"/>
                  </a:lnTo>
                  <a:lnTo>
                    <a:pt x="33" y="16"/>
                  </a:lnTo>
                  <a:lnTo>
                    <a:pt x="33" y="16"/>
                  </a:lnTo>
                  <a:lnTo>
                    <a:pt x="33" y="16"/>
                  </a:lnTo>
                  <a:lnTo>
                    <a:pt x="31" y="16"/>
                  </a:lnTo>
                  <a:lnTo>
                    <a:pt x="31" y="16"/>
                  </a:lnTo>
                  <a:lnTo>
                    <a:pt x="31" y="16"/>
                  </a:lnTo>
                  <a:lnTo>
                    <a:pt x="31" y="16"/>
                  </a:lnTo>
                  <a:lnTo>
                    <a:pt x="30" y="16"/>
                  </a:lnTo>
                  <a:lnTo>
                    <a:pt x="30" y="16"/>
                  </a:lnTo>
                  <a:lnTo>
                    <a:pt x="30" y="16"/>
                  </a:lnTo>
                  <a:lnTo>
                    <a:pt x="28" y="16"/>
                  </a:lnTo>
                  <a:lnTo>
                    <a:pt x="28" y="16"/>
                  </a:lnTo>
                  <a:lnTo>
                    <a:pt x="28" y="16"/>
                  </a:lnTo>
                  <a:lnTo>
                    <a:pt x="28" y="16"/>
                  </a:lnTo>
                  <a:lnTo>
                    <a:pt x="26" y="16"/>
                  </a:lnTo>
                  <a:lnTo>
                    <a:pt x="26" y="16"/>
                  </a:lnTo>
                  <a:lnTo>
                    <a:pt x="26" y="16"/>
                  </a:lnTo>
                  <a:lnTo>
                    <a:pt x="25" y="16"/>
                  </a:lnTo>
                  <a:lnTo>
                    <a:pt x="25" y="16"/>
                  </a:lnTo>
                  <a:lnTo>
                    <a:pt x="25" y="16"/>
                  </a:lnTo>
                  <a:lnTo>
                    <a:pt x="23" y="16"/>
                  </a:lnTo>
                  <a:lnTo>
                    <a:pt x="23" y="16"/>
                  </a:lnTo>
                  <a:lnTo>
                    <a:pt x="23" y="16"/>
                  </a:lnTo>
                  <a:lnTo>
                    <a:pt x="23" y="16"/>
                  </a:lnTo>
                  <a:lnTo>
                    <a:pt x="21" y="16"/>
                  </a:lnTo>
                  <a:lnTo>
                    <a:pt x="21" y="16"/>
                  </a:lnTo>
                  <a:lnTo>
                    <a:pt x="21" y="16"/>
                  </a:lnTo>
                  <a:lnTo>
                    <a:pt x="20" y="16"/>
                  </a:lnTo>
                  <a:lnTo>
                    <a:pt x="20" y="16"/>
                  </a:lnTo>
                  <a:lnTo>
                    <a:pt x="20" y="16"/>
                  </a:lnTo>
                  <a:lnTo>
                    <a:pt x="20" y="16"/>
                  </a:lnTo>
                  <a:lnTo>
                    <a:pt x="18" y="16"/>
                  </a:lnTo>
                  <a:lnTo>
                    <a:pt x="18" y="16"/>
                  </a:lnTo>
                  <a:lnTo>
                    <a:pt x="18" y="16"/>
                  </a:lnTo>
                  <a:lnTo>
                    <a:pt x="16" y="17"/>
                  </a:lnTo>
                  <a:lnTo>
                    <a:pt x="16" y="17"/>
                  </a:lnTo>
                  <a:lnTo>
                    <a:pt x="16" y="17"/>
                  </a:lnTo>
                  <a:lnTo>
                    <a:pt x="16" y="17"/>
                  </a:lnTo>
                  <a:lnTo>
                    <a:pt x="15" y="17"/>
                  </a:lnTo>
                  <a:lnTo>
                    <a:pt x="15" y="17"/>
                  </a:lnTo>
                  <a:lnTo>
                    <a:pt x="15" y="17"/>
                  </a:lnTo>
                  <a:lnTo>
                    <a:pt x="13" y="17"/>
                  </a:lnTo>
                  <a:lnTo>
                    <a:pt x="13" y="17"/>
                  </a:lnTo>
                  <a:lnTo>
                    <a:pt x="13" y="17"/>
                  </a:lnTo>
                  <a:lnTo>
                    <a:pt x="12" y="17"/>
                  </a:lnTo>
                  <a:lnTo>
                    <a:pt x="12" y="17"/>
                  </a:lnTo>
                  <a:lnTo>
                    <a:pt x="12" y="17"/>
                  </a:lnTo>
                  <a:lnTo>
                    <a:pt x="12" y="17"/>
                  </a:lnTo>
                  <a:lnTo>
                    <a:pt x="10" y="17"/>
                  </a:lnTo>
                  <a:lnTo>
                    <a:pt x="10" y="17"/>
                  </a:lnTo>
                  <a:lnTo>
                    <a:pt x="10" y="17"/>
                  </a:lnTo>
                  <a:lnTo>
                    <a:pt x="8" y="17"/>
                  </a:lnTo>
                  <a:lnTo>
                    <a:pt x="8" y="17"/>
                  </a:lnTo>
                  <a:lnTo>
                    <a:pt x="8" y="17"/>
                  </a:lnTo>
                  <a:lnTo>
                    <a:pt x="8" y="17"/>
                  </a:lnTo>
                  <a:lnTo>
                    <a:pt x="7" y="17"/>
                  </a:lnTo>
                  <a:lnTo>
                    <a:pt x="7" y="17"/>
                  </a:lnTo>
                  <a:lnTo>
                    <a:pt x="7" y="17"/>
                  </a:lnTo>
                  <a:lnTo>
                    <a:pt x="5" y="17"/>
                  </a:lnTo>
                  <a:lnTo>
                    <a:pt x="5" y="17"/>
                  </a:lnTo>
                  <a:lnTo>
                    <a:pt x="5" y="17"/>
                  </a:lnTo>
                  <a:lnTo>
                    <a:pt x="3" y="17"/>
                  </a:lnTo>
                  <a:lnTo>
                    <a:pt x="3" y="17"/>
                  </a:lnTo>
                  <a:lnTo>
                    <a:pt x="3" y="17"/>
                  </a:lnTo>
                  <a:lnTo>
                    <a:pt x="3" y="17"/>
                  </a:lnTo>
                  <a:lnTo>
                    <a:pt x="2" y="17"/>
                  </a:lnTo>
                  <a:lnTo>
                    <a:pt x="2" y="17"/>
                  </a:lnTo>
                  <a:lnTo>
                    <a:pt x="2" y="17"/>
                  </a:lnTo>
                  <a:lnTo>
                    <a:pt x="0" y="17"/>
                  </a:lnTo>
                  <a:lnTo>
                    <a:pt x="0" y="17"/>
                  </a:lnTo>
                  <a:lnTo>
                    <a:pt x="0" y="17"/>
                  </a:lnTo>
                  <a:lnTo>
                    <a:pt x="0" y="17"/>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38" name=""/>
            <p:cNvSpPr/>
            <p:nvPr/>
          </p:nvSpPr>
          <p:spPr>
            <a:xfrm>
              <a:off x="4384800" y="6111720"/>
              <a:ext cx="187200" cy="14400"/>
            </a:xfrm>
            <a:custGeom>
              <a:avLst/>
              <a:gdLst/>
              <a:ahLst/>
              <a:rect l="l" t="t" r="r" b="b"/>
              <a:pathLst>
                <a:path w="236" h="17">
                  <a:moveTo>
                    <a:pt x="0" y="17"/>
                  </a:moveTo>
                  <a:lnTo>
                    <a:pt x="0" y="17"/>
                  </a:lnTo>
                  <a:lnTo>
                    <a:pt x="0" y="17"/>
                  </a:lnTo>
                  <a:lnTo>
                    <a:pt x="0" y="17"/>
                  </a:lnTo>
                  <a:lnTo>
                    <a:pt x="0" y="17"/>
                  </a:lnTo>
                  <a:lnTo>
                    <a:pt x="2" y="17"/>
                  </a:lnTo>
                  <a:lnTo>
                    <a:pt x="2" y="17"/>
                  </a:lnTo>
                  <a:lnTo>
                    <a:pt x="2" y="17"/>
                  </a:lnTo>
                  <a:lnTo>
                    <a:pt x="3" y="17"/>
                  </a:lnTo>
                  <a:lnTo>
                    <a:pt x="3" y="17"/>
                  </a:lnTo>
                  <a:lnTo>
                    <a:pt x="3" y="17"/>
                  </a:lnTo>
                  <a:lnTo>
                    <a:pt x="3" y="17"/>
                  </a:lnTo>
                  <a:lnTo>
                    <a:pt x="5" y="17"/>
                  </a:lnTo>
                  <a:lnTo>
                    <a:pt x="5" y="17"/>
                  </a:lnTo>
                  <a:lnTo>
                    <a:pt x="5" y="17"/>
                  </a:lnTo>
                  <a:lnTo>
                    <a:pt x="7" y="17"/>
                  </a:lnTo>
                  <a:lnTo>
                    <a:pt x="7" y="17"/>
                  </a:lnTo>
                  <a:lnTo>
                    <a:pt x="7" y="17"/>
                  </a:lnTo>
                  <a:lnTo>
                    <a:pt x="8" y="17"/>
                  </a:lnTo>
                  <a:lnTo>
                    <a:pt x="8" y="17"/>
                  </a:lnTo>
                  <a:lnTo>
                    <a:pt x="8" y="17"/>
                  </a:lnTo>
                  <a:lnTo>
                    <a:pt x="8"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6" y="17"/>
                  </a:lnTo>
                  <a:lnTo>
                    <a:pt x="16" y="17"/>
                  </a:lnTo>
                  <a:lnTo>
                    <a:pt x="16" y="17"/>
                  </a:lnTo>
                  <a:lnTo>
                    <a:pt x="16" y="17"/>
                  </a:lnTo>
                  <a:lnTo>
                    <a:pt x="18" y="16"/>
                  </a:lnTo>
                  <a:lnTo>
                    <a:pt x="18" y="16"/>
                  </a:lnTo>
                  <a:lnTo>
                    <a:pt x="18" y="16"/>
                  </a:lnTo>
                  <a:lnTo>
                    <a:pt x="20" y="16"/>
                  </a:lnTo>
                  <a:lnTo>
                    <a:pt x="20" y="16"/>
                  </a:lnTo>
                  <a:lnTo>
                    <a:pt x="20" y="16"/>
                  </a:lnTo>
                  <a:lnTo>
                    <a:pt x="20" y="16"/>
                  </a:lnTo>
                  <a:lnTo>
                    <a:pt x="21" y="16"/>
                  </a:lnTo>
                  <a:lnTo>
                    <a:pt x="21" y="16"/>
                  </a:lnTo>
                  <a:lnTo>
                    <a:pt x="21" y="16"/>
                  </a:lnTo>
                  <a:lnTo>
                    <a:pt x="23" y="16"/>
                  </a:lnTo>
                  <a:lnTo>
                    <a:pt x="23" y="16"/>
                  </a:lnTo>
                  <a:lnTo>
                    <a:pt x="23" y="16"/>
                  </a:lnTo>
                  <a:lnTo>
                    <a:pt x="23" y="16"/>
                  </a:lnTo>
                  <a:lnTo>
                    <a:pt x="25" y="16"/>
                  </a:lnTo>
                  <a:lnTo>
                    <a:pt x="25" y="16"/>
                  </a:lnTo>
                  <a:lnTo>
                    <a:pt x="25" y="16"/>
                  </a:lnTo>
                  <a:lnTo>
                    <a:pt x="26" y="16"/>
                  </a:lnTo>
                  <a:lnTo>
                    <a:pt x="26" y="16"/>
                  </a:lnTo>
                  <a:lnTo>
                    <a:pt x="26" y="16"/>
                  </a:lnTo>
                  <a:lnTo>
                    <a:pt x="28" y="16"/>
                  </a:lnTo>
                  <a:lnTo>
                    <a:pt x="28" y="16"/>
                  </a:lnTo>
                  <a:lnTo>
                    <a:pt x="28" y="16"/>
                  </a:lnTo>
                  <a:lnTo>
                    <a:pt x="28" y="16"/>
                  </a:lnTo>
                  <a:lnTo>
                    <a:pt x="30" y="16"/>
                  </a:lnTo>
                  <a:lnTo>
                    <a:pt x="30" y="16"/>
                  </a:lnTo>
                  <a:lnTo>
                    <a:pt x="30" y="16"/>
                  </a:lnTo>
                  <a:lnTo>
                    <a:pt x="31"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8" y="16"/>
                  </a:lnTo>
                  <a:lnTo>
                    <a:pt x="38" y="16"/>
                  </a:lnTo>
                  <a:lnTo>
                    <a:pt x="38" y="16"/>
                  </a:lnTo>
                  <a:lnTo>
                    <a:pt x="39" y="16"/>
                  </a:lnTo>
                  <a:lnTo>
                    <a:pt x="39" y="16"/>
                  </a:lnTo>
                  <a:lnTo>
                    <a:pt x="39" y="16"/>
                  </a:lnTo>
                  <a:lnTo>
                    <a:pt x="39" y="16"/>
                  </a:lnTo>
                  <a:lnTo>
                    <a:pt x="41" y="16"/>
                  </a:lnTo>
                  <a:lnTo>
                    <a:pt x="41" y="16"/>
                  </a:lnTo>
                  <a:lnTo>
                    <a:pt x="41" y="16"/>
                  </a:lnTo>
                  <a:lnTo>
                    <a:pt x="43" y="16"/>
                  </a:lnTo>
                  <a:lnTo>
                    <a:pt x="43" y="16"/>
                  </a:lnTo>
                  <a:lnTo>
                    <a:pt x="43" y="16"/>
                  </a:lnTo>
                  <a:lnTo>
                    <a:pt x="43" y="16"/>
                  </a:lnTo>
                  <a:lnTo>
                    <a:pt x="44" y="16"/>
                  </a:lnTo>
                  <a:lnTo>
                    <a:pt x="44" y="16"/>
                  </a:lnTo>
                  <a:lnTo>
                    <a:pt x="44" y="16"/>
                  </a:lnTo>
                  <a:lnTo>
                    <a:pt x="46" y="16"/>
                  </a:lnTo>
                  <a:lnTo>
                    <a:pt x="46" y="16"/>
                  </a:lnTo>
                  <a:lnTo>
                    <a:pt x="46" y="16"/>
                  </a:lnTo>
                  <a:lnTo>
                    <a:pt x="47" y="16"/>
                  </a:lnTo>
                  <a:lnTo>
                    <a:pt x="47" y="16"/>
                  </a:lnTo>
                  <a:lnTo>
                    <a:pt x="47" y="16"/>
                  </a:lnTo>
                  <a:lnTo>
                    <a:pt x="47" y="16"/>
                  </a:lnTo>
                  <a:lnTo>
                    <a:pt x="49" y="16"/>
                  </a:lnTo>
                  <a:lnTo>
                    <a:pt x="49" y="16"/>
                  </a:lnTo>
                  <a:lnTo>
                    <a:pt x="49" y="16"/>
                  </a:lnTo>
                  <a:lnTo>
                    <a:pt x="51" y="16"/>
                  </a:lnTo>
                  <a:lnTo>
                    <a:pt x="51" y="16"/>
                  </a:lnTo>
                  <a:lnTo>
                    <a:pt x="51" y="16"/>
                  </a:lnTo>
                  <a:lnTo>
                    <a:pt x="51" y="16"/>
                  </a:lnTo>
                  <a:lnTo>
                    <a:pt x="52" y="14"/>
                  </a:lnTo>
                  <a:lnTo>
                    <a:pt x="52" y="14"/>
                  </a:lnTo>
                  <a:lnTo>
                    <a:pt x="52" y="14"/>
                  </a:lnTo>
                  <a:lnTo>
                    <a:pt x="54" y="14"/>
                  </a:lnTo>
                  <a:lnTo>
                    <a:pt x="54" y="14"/>
                  </a:lnTo>
                  <a:lnTo>
                    <a:pt x="54" y="14"/>
                  </a:lnTo>
                  <a:lnTo>
                    <a:pt x="54" y="14"/>
                  </a:lnTo>
                  <a:lnTo>
                    <a:pt x="56" y="14"/>
                  </a:lnTo>
                  <a:lnTo>
                    <a:pt x="56" y="14"/>
                  </a:lnTo>
                  <a:lnTo>
                    <a:pt x="56" y="14"/>
                  </a:lnTo>
                  <a:lnTo>
                    <a:pt x="57" y="14"/>
                  </a:lnTo>
                  <a:lnTo>
                    <a:pt x="57" y="14"/>
                  </a:lnTo>
                  <a:lnTo>
                    <a:pt x="57" y="14"/>
                  </a:lnTo>
                  <a:lnTo>
                    <a:pt x="59" y="14"/>
                  </a:lnTo>
                  <a:lnTo>
                    <a:pt x="59" y="14"/>
                  </a:lnTo>
                  <a:lnTo>
                    <a:pt x="59" y="14"/>
                  </a:lnTo>
                  <a:lnTo>
                    <a:pt x="59" y="14"/>
                  </a:lnTo>
                  <a:lnTo>
                    <a:pt x="60" y="14"/>
                  </a:lnTo>
                  <a:lnTo>
                    <a:pt x="60" y="14"/>
                  </a:lnTo>
                  <a:lnTo>
                    <a:pt x="60" y="14"/>
                  </a:lnTo>
                  <a:lnTo>
                    <a:pt x="62" y="14"/>
                  </a:lnTo>
                  <a:lnTo>
                    <a:pt x="62" y="14"/>
                  </a:lnTo>
                  <a:lnTo>
                    <a:pt x="62" y="14"/>
                  </a:lnTo>
                  <a:lnTo>
                    <a:pt x="62" y="14"/>
                  </a:lnTo>
                  <a:lnTo>
                    <a:pt x="64" y="14"/>
                  </a:lnTo>
                  <a:lnTo>
                    <a:pt x="64" y="14"/>
                  </a:lnTo>
                  <a:lnTo>
                    <a:pt x="64" y="14"/>
                  </a:lnTo>
                  <a:lnTo>
                    <a:pt x="65" y="14"/>
                  </a:lnTo>
                  <a:lnTo>
                    <a:pt x="65" y="14"/>
                  </a:lnTo>
                  <a:lnTo>
                    <a:pt x="65" y="14"/>
                  </a:lnTo>
                  <a:lnTo>
                    <a:pt x="65" y="14"/>
                  </a:lnTo>
                  <a:lnTo>
                    <a:pt x="67" y="14"/>
                  </a:lnTo>
                  <a:lnTo>
                    <a:pt x="67" y="14"/>
                  </a:lnTo>
                  <a:lnTo>
                    <a:pt x="67" y="14"/>
                  </a:lnTo>
                  <a:lnTo>
                    <a:pt x="69" y="14"/>
                  </a:lnTo>
                  <a:lnTo>
                    <a:pt x="69" y="14"/>
                  </a:lnTo>
                  <a:lnTo>
                    <a:pt x="69" y="14"/>
                  </a:lnTo>
                  <a:lnTo>
                    <a:pt x="70" y="14"/>
                  </a:lnTo>
                  <a:lnTo>
                    <a:pt x="70" y="14"/>
                  </a:lnTo>
                  <a:lnTo>
                    <a:pt x="70" y="12"/>
                  </a:lnTo>
                  <a:lnTo>
                    <a:pt x="70" y="12"/>
                  </a:lnTo>
                  <a:lnTo>
                    <a:pt x="72" y="12"/>
                  </a:lnTo>
                  <a:lnTo>
                    <a:pt x="72" y="12"/>
                  </a:lnTo>
                  <a:lnTo>
                    <a:pt x="72" y="12"/>
                  </a:lnTo>
                  <a:lnTo>
                    <a:pt x="73" y="12"/>
                  </a:lnTo>
                  <a:lnTo>
                    <a:pt x="73" y="12"/>
                  </a:lnTo>
                  <a:lnTo>
                    <a:pt x="73" y="12"/>
                  </a:lnTo>
                  <a:lnTo>
                    <a:pt x="73" y="12"/>
                  </a:lnTo>
                  <a:lnTo>
                    <a:pt x="75" y="12"/>
                  </a:lnTo>
                  <a:lnTo>
                    <a:pt x="75" y="12"/>
                  </a:lnTo>
                  <a:lnTo>
                    <a:pt x="75" y="12"/>
                  </a:lnTo>
                  <a:lnTo>
                    <a:pt x="77" y="12"/>
                  </a:lnTo>
                  <a:lnTo>
                    <a:pt x="77" y="12"/>
                  </a:lnTo>
                  <a:lnTo>
                    <a:pt x="77" y="12"/>
                  </a:lnTo>
                  <a:lnTo>
                    <a:pt x="78" y="12"/>
                  </a:lnTo>
                  <a:lnTo>
                    <a:pt x="78" y="12"/>
                  </a:lnTo>
                  <a:lnTo>
                    <a:pt x="78" y="12"/>
                  </a:lnTo>
                  <a:lnTo>
                    <a:pt x="78" y="12"/>
                  </a:lnTo>
                  <a:lnTo>
                    <a:pt x="80" y="12"/>
                  </a:lnTo>
                  <a:lnTo>
                    <a:pt x="80" y="12"/>
                  </a:lnTo>
                  <a:lnTo>
                    <a:pt x="80" y="12"/>
                  </a:lnTo>
                  <a:lnTo>
                    <a:pt x="82" y="12"/>
                  </a:lnTo>
                  <a:lnTo>
                    <a:pt x="82" y="12"/>
                  </a:lnTo>
                  <a:lnTo>
                    <a:pt x="82" y="12"/>
                  </a:lnTo>
                  <a:lnTo>
                    <a:pt x="82" y="12"/>
                  </a:lnTo>
                  <a:lnTo>
                    <a:pt x="83" y="12"/>
                  </a:lnTo>
                  <a:lnTo>
                    <a:pt x="83" y="12"/>
                  </a:lnTo>
                  <a:lnTo>
                    <a:pt x="83" y="12"/>
                  </a:lnTo>
                  <a:lnTo>
                    <a:pt x="85" y="12"/>
                  </a:lnTo>
                  <a:lnTo>
                    <a:pt x="85" y="12"/>
                  </a:lnTo>
                  <a:lnTo>
                    <a:pt x="85" y="12"/>
                  </a:lnTo>
                  <a:lnTo>
                    <a:pt x="85" y="12"/>
                  </a:lnTo>
                  <a:lnTo>
                    <a:pt x="86" y="12"/>
                  </a:lnTo>
                  <a:lnTo>
                    <a:pt x="86" y="12"/>
                  </a:lnTo>
                  <a:lnTo>
                    <a:pt x="86" y="12"/>
                  </a:lnTo>
                  <a:lnTo>
                    <a:pt x="88" y="12"/>
                  </a:lnTo>
                  <a:lnTo>
                    <a:pt x="88" y="10"/>
                  </a:lnTo>
                  <a:lnTo>
                    <a:pt x="88" y="10"/>
                  </a:lnTo>
                  <a:lnTo>
                    <a:pt x="90" y="10"/>
                  </a:lnTo>
                  <a:lnTo>
                    <a:pt x="90" y="10"/>
                  </a:lnTo>
                  <a:lnTo>
                    <a:pt x="90" y="10"/>
                  </a:lnTo>
                  <a:lnTo>
                    <a:pt x="90" y="10"/>
                  </a:lnTo>
                  <a:lnTo>
                    <a:pt x="91" y="10"/>
                  </a:lnTo>
                  <a:lnTo>
                    <a:pt x="91" y="10"/>
                  </a:lnTo>
                  <a:lnTo>
                    <a:pt x="91" y="10"/>
                  </a:lnTo>
                  <a:lnTo>
                    <a:pt x="93" y="10"/>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3" y="10"/>
                  </a:lnTo>
                  <a:lnTo>
                    <a:pt x="103" y="10"/>
                  </a:lnTo>
                  <a:lnTo>
                    <a:pt x="103" y="10"/>
                  </a:lnTo>
                  <a:lnTo>
                    <a:pt x="104" y="10"/>
                  </a:lnTo>
                  <a:lnTo>
                    <a:pt x="104" y="10"/>
                  </a:lnTo>
                  <a:lnTo>
                    <a:pt x="104" y="10"/>
                  </a:lnTo>
                  <a:lnTo>
                    <a:pt x="104" y="10"/>
                  </a:lnTo>
                  <a:lnTo>
                    <a:pt x="106" y="10"/>
                  </a:lnTo>
                  <a:lnTo>
                    <a:pt x="106" y="10"/>
                  </a:lnTo>
                  <a:lnTo>
                    <a:pt x="106" y="10"/>
                  </a:lnTo>
                  <a:lnTo>
                    <a:pt x="108" y="10"/>
                  </a:lnTo>
                  <a:lnTo>
                    <a:pt x="108" y="10"/>
                  </a:lnTo>
                  <a:lnTo>
                    <a:pt x="108" y="10"/>
                  </a:lnTo>
                  <a:lnTo>
                    <a:pt x="109" y="10"/>
                  </a:lnTo>
                  <a:lnTo>
                    <a:pt x="109" y="10"/>
                  </a:lnTo>
                  <a:lnTo>
                    <a:pt x="109" y="10"/>
                  </a:lnTo>
                  <a:lnTo>
                    <a:pt x="109" y="10"/>
                  </a:lnTo>
                  <a:lnTo>
                    <a:pt x="111" y="10"/>
                  </a:lnTo>
                  <a:lnTo>
                    <a:pt x="111" y="9"/>
                  </a:lnTo>
                  <a:lnTo>
                    <a:pt x="111" y="9"/>
                  </a:lnTo>
                  <a:lnTo>
                    <a:pt x="113" y="9"/>
                  </a:lnTo>
                  <a:lnTo>
                    <a:pt x="113" y="9"/>
                  </a:lnTo>
                  <a:lnTo>
                    <a:pt x="113" y="9"/>
                  </a:lnTo>
                  <a:lnTo>
                    <a:pt x="113"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4" y="9"/>
                  </a:lnTo>
                  <a:lnTo>
                    <a:pt x="126" y="9"/>
                  </a:lnTo>
                  <a:lnTo>
                    <a:pt x="126" y="9"/>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2" y="9"/>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3" y="5"/>
                  </a:lnTo>
                  <a:lnTo>
                    <a:pt x="163" y="5"/>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3"/>
                  </a:lnTo>
                  <a:lnTo>
                    <a:pt x="192" y="3"/>
                  </a:lnTo>
                  <a:lnTo>
                    <a:pt x="192" y="3"/>
                  </a:lnTo>
                  <a:lnTo>
                    <a:pt x="194" y="3"/>
                  </a:lnTo>
                  <a:lnTo>
                    <a:pt x="194" y="3"/>
                  </a:lnTo>
                  <a:lnTo>
                    <a:pt x="194" y="3"/>
                  </a:lnTo>
                  <a:lnTo>
                    <a:pt x="194" y="3"/>
                  </a:lnTo>
                  <a:lnTo>
                    <a:pt x="196" y="3"/>
                  </a:lnTo>
                  <a:lnTo>
                    <a:pt x="196" y="3"/>
                  </a:lnTo>
                  <a:lnTo>
                    <a:pt x="196"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3"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lnTo>
                    <a:pt x="236" y="0"/>
                  </a:lnTo>
                  <a:lnTo>
                    <a:pt x="236" y="0"/>
                  </a:lnTo>
                  <a:lnTo>
                    <a:pt x="236" y="0"/>
                  </a:lnTo>
                  <a:lnTo>
                    <a:pt x="236"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2"/>
                  </a:lnTo>
                  <a:lnTo>
                    <a:pt x="217" y="2"/>
                  </a:lnTo>
                  <a:lnTo>
                    <a:pt x="217" y="2"/>
                  </a:lnTo>
                  <a:lnTo>
                    <a:pt x="217" y="2"/>
                  </a:lnTo>
                  <a:lnTo>
                    <a:pt x="217" y="2"/>
                  </a:lnTo>
                  <a:lnTo>
                    <a:pt x="215" y="2"/>
                  </a:lnTo>
                  <a:lnTo>
                    <a:pt x="215" y="2"/>
                  </a:lnTo>
                  <a:lnTo>
                    <a:pt x="215" y="2"/>
                  </a:lnTo>
                  <a:lnTo>
                    <a:pt x="213" y="2"/>
                  </a:lnTo>
                  <a:lnTo>
                    <a:pt x="213" y="2"/>
                  </a:lnTo>
                  <a:lnTo>
                    <a:pt x="213" y="2"/>
                  </a:lnTo>
                  <a:lnTo>
                    <a:pt x="213" y="2"/>
                  </a:lnTo>
                  <a:lnTo>
                    <a:pt x="212" y="2"/>
                  </a:lnTo>
                  <a:lnTo>
                    <a:pt x="212" y="2"/>
                  </a:lnTo>
                  <a:lnTo>
                    <a:pt x="212" y="2"/>
                  </a:lnTo>
                  <a:lnTo>
                    <a:pt x="210" y="2"/>
                  </a:lnTo>
                  <a:lnTo>
                    <a:pt x="210" y="2"/>
                  </a:lnTo>
                  <a:lnTo>
                    <a:pt x="210" y="2"/>
                  </a:lnTo>
                  <a:lnTo>
                    <a:pt x="209" y="2"/>
                  </a:lnTo>
                  <a:lnTo>
                    <a:pt x="209" y="2"/>
                  </a:lnTo>
                  <a:lnTo>
                    <a:pt x="209" y="2"/>
                  </a:lnTo>
                  <a:lnTo>
                    <a:pt x="209" y="2"/>
                  </a:lnTo>
                  <a:lnTo>
                    <a:pt x="207" y="2"/>
                  </a:lnTo>
                  <a:lnTo>
                    <a:pt x="207" y="2"/>
                  </a:lnTo>
                  <a:lnTo>
                    <a:pt x="207" y="2"/>
                  </a:lnTo>
                  <a:lnTo>
                    <a:pt x="205" y="2"/>
                  </a:lnTo>
                  <a:lnTo>
                    <a:pt x="205" y="2"/>
                  </a:lnTo>
                  <a:lnTo>
                    <a:pt x="205" y="2"/>
                  </a:lnTo>
                  <a:lnTo>
                    <a:pt x="205" y="2"/>
                  </a:lnTo>
                  <a:lnTo>
                    <a:pt x="204" y="2"/>
                  </a:lnTo>
                  <a:lnTo>
                    <a:pt x="204" y="2"/>
                  </a:lnTo>
                  <a:lnTo>
                    <a:pt x="204" y="2"/>
                  </a:lnTo>
                  <a:lnTo>
                    <a:pt x="202" y="2"/>
                  </a:lnTo>
                  <a:lnTo>
                    <a:pt x="202" y="2"/>
                  </a:lnTo>
                  <a:lnTo>
                    <a:pt x="202" y="2"/>
                  </a:lnTo>
                  <a:lnTo>
                    <a:pt x="200" y="2"/>
                  </a:lnTo>
                  <a:lnTo>
                    <a:pt x="200" y="2"/>
                  </a:lnTo>
                  <a:lnTo>
                    <a:pt x="200" y="2"/>
                  </a:lnTo>
                  <a:lnTo>
                    <a:pt x="200" y="2"/>
                  </a:lnTo>
                  <a:lnTo>
                    <a:pt x="199" y="2"/>
                  </a:lnTo>
                  <a:lnTo>
                    <a:pt x="199" y="2"/>
                  </a:lnTo>
                  <a:lnTo>
                    <a:pt x="199" y="2"/>
                  </a:lnTo>
                  <a:lnTo>
                    <a:pt x="197" y="2"/>
                  </a:lnTo>
                  <a:lnTo>
                    <a:pt x="197" y="2"/>
                  </a:lnTo>
                  <a:lnTo>
                    <a:pt x="197" y="2"/>
                  </a:lnTo>
                  <a:lnTo>
                    <a:pt x="197" y="2"/>
                  </a:lnTo>
                  <a:lnTo>
                    <a:pt x="196" y="2"/>
                  </a:lnTo>
                  <a:lnTo>
                    <a:pt x="196" y="3"/>
                  </a:lnTo>
                  <a:lnTo>
                    <a:pt x="196" y="3"/>
                  </a:lnTo>
                  <a:lnTo>
                    <a:pt x="194" y="3"/>
                  </a:lnTo>
                  <a:lnTo>
                    <a:pt x="194" y="3"/>
                  </a:lnTo>
                  <a:lnTo>
                    <a:pt x="194" y="3"/>
                  </a:lnTo>
                  <a:lnTo>
                    <a:pt x="194" y="3"/>
                  </a:lnTo>
                  <a:lnTo>
                    <a:pt x="192" y="3"/>
                  </a:lnTo>
                  <a:lnTo>
                    <a:pt x="192" y="3"/>
                  </a:lnTo>
                  <a:lnTo>
                    <a:pt x="192" y="3"/>
                  </a:lnTo>
                  <a:lnTo>
                    <a:pt x="191" y="3"/>
                  </a:lnTo>
                  <a:lnTo>
                    <a:pt x="191" y="3"/>
                  </a:lnTo>
                  <a:lnTo>
                    <a:pt x="191" y="3"/>
                  </a:lnTo>
                  <a:lnTo>
                    <a:pt x="189"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3"/>
                  </a:lnTo>
                  <a:lnTo>
                    <a:pt x="182" y="3"/>
                  </a:lnTo>
                  <a:lnTo>
                    <a:pt x="181" y="3"/>
                  </a:lnTo>
                  <a:lnTo>
                    <a:pt x="181" y="3"/>
                  </a:lnTo>
                  <a:lnTo>
                    <a:pt x="181" y="3"/>
                  </a:lnTo>
                  <a:lnTo>
                    <a:pt x="179" y="3"/>
                  </a:lnTo>
                  <a:lnTo>
                    <a:pt x="179" y="3"/>
                  </a:lnTo>
                  <a:lnTo>
                    <a:pt x="179" y="3"/>
                  </a:lnTo>
                  <a:lnTo>
                    <a:pt x="178" y="3"/>
                  </a:lnTo>
                  <a:lnTo>
                    <a:pt x="178" y="3"/>
                  </a:lnTo>
                  <a:lnTo>
                    <a:pt x="178" y="3"/>
                  </a:lnTo>
                  <a:lnTo>
                    <a:pt x="178" y="3"/>
                  </a:lnTo>
                  <a:lnTo>
                    <a:pt x="176" y="3"/>
                  </a:lnTo>
                  <a:lnTo>
                    <a:pt x="176" y="3"/>
                  </a:lnTo>
                  <a:lnTo>
                    <a:pt x="176" y="3"/>
                  </a:lnTo>
                  <a:lnTo>
                    <a:pt x="174" y="3"/>
                  </a:lnTo>
                  <a:lnTo>
                    <a:pt x="174" y="5"/>
                  </a:lnTo>
                  <a:lnTo>
                    <a:pt x="174" y="5"/>
                  </a:lnTo>
                  <a:lnTo>
                    <a:pt x="174"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5" y="5"/>
                  </a:lnTo>
                  <a:lnTo>
                    <a:pt x="165" y="5"/>
                  </a:lnTo>
                  <a:lnTo>
                    <a:pt x="165" y="5"/>
                  </a:lnTo>
                  <a:lnTo>
                    <a:pt x="163" y="5"/>
                  </a:lnTo>
                  <a:lnTo>
                    <a:pt x="163" y="5"/>
                  </a:lnTo>
                  <a:lnTo>
                    <a:pt x="163" y="5"/>
                  </a:lnTo>
                  <a:lnTo>
                    <a:pt x="163"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5" y="5"/>
                  </a:lnTo>
                  <a:lnTo>
                    <a:pt x="153" y="5"/>
                  </a:lnTo>
                  <a:lnTo>
                    <a:pt x="153" y="7"/>
                  </a:lnTo>
                  <a:lnTo>
                    <a:pt x="153" y="7"/>
                  </a:lnTo>
                  <a:lnTo>
                    <a:pt x="152" y="7"/>
                  </a:lnTo>
                  <a:lnTo>
                    <a:pt x="152" y="7"/>
                  </a:lnTo>
                  <a:lnTo>
                    <a:pt x="152" y="7"/>
                  </a:lnTo>
                  <a:lnTo>
                    <a:pt x="152" y="7"/>
                  </a:lnTo>
                  <a:lnTo>
                    <a:pt x="150" y="7"/>
                  </a:lnTo>
                  <a:lnTo>
                    <a:pt x="150" y="7"/>
                  </a:lnTo>
                  <a:lnTo>
                    <a:pt x="150" y="7"/>
                  </a:lnTo>
                  <a:lnTo>
                    <a:pt x="148" y="7"/>
                  </a:lnTo>
                  <a:lnTo>
                    <a:pt x="148" y="7"/>
                  </a:lnTo>
                  <a:lnTo>
                    <a:pt x="148" y="7"/>
                  </a:lnTo>
                  <a:lnTo>
                    <a:pt x="147" y="7"/>
                  </a:lnTo>
                  <a:lnTo>
                    <a:pt x="147" y="7"/>
                  </a:lnTo>
                  <a:lnTo>
                    <a:pt x="147" y="7"/>
                  </a:lnTo>
                  <a:lnTo>
                    <a:pt x="147" y="7"/>
                  </a:lnTo>
                  <a:lnTo>
                    <a:pt x="145" y="7"/>
                  </a:lnTo>
                  <a:lnTo>
                    <a:pt x="145" y="7"/>
                  </a:lnTo>
                  <a:lnTo>
                    <a:pt x="145" y="7"/>
                  </a:lnTo>
                  <a:lnTo>
                    <a:pt x="143" y="7"/>
                  </a:lnTo>
                  <a:lnTo>
                    <a:pt x="143" y="7"/>
                  </a:lnTo>
                  <a:lnTo>
                    <a:pt x="143" y="7"/>
                  </a:lnTo>
                  <a:lnTo>
                    <a:pt x="143" y="7"/>
                  </a:lnTo>
                  <a:lnTo>
                    <a:pt x="142" y="7"/>
                  </a:lnTo>
                  <a:lnTo>
                    <a:pt x="142" y="7"/>
                  </a:lnTo>
                  <a:lnTo>
                    <a:pt x="142" y="7"/>
                  </a:lnTo>
                  <a:lnTo>
                    <a:pt x="140" y="7"/>
                  </a:lnTo>
                  <a:lnTo>
                    <a:pt x="140" y="7"/>
                  </a:lnTo>
                  <a:lnTo>
                    <a:pt x="140" y="7"/>
                  </a:lnTo>
                  <a:lnTo>
                    <a:pt x="139" y="7"/>
                  </a:lnTo>
                  <a:lnTo>
                    <a:pt x="139" y="7"/>
                  </a:lnTo>
                  <a:lnTo>
                    <a:pt x="139" y="7"/>
                  </a:lnTo>
                  <a:lnTo>
                    <a:pt x="139"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2" y="9"/>
                  </a:lnTo>
                  <a:lnTo>
                    <a:pt x="130" y="9"/>
                  </a:lnTo>
                  <a:lnTo>
                    <a:pt x="130" y="9"/>
                  </a:lnTo>
                  <a:lnTo>
                    <a:pt x="130" y="9"/>
                  </a:lnTo>
                  <a:lnTo>
                    <a:pt x="129" y="9"/>
                  </a:lnTo>
                  <a:lnTo>
                    <a:pt x="129" y="9"/>
                  </a:lnTo>
                  <a:lnTo>
                    <a:pt x="129" y="9"/>
                  </a:lnTo>
                  <a:lnTo>
                    <a:pt x="127" y="9"/>
                  </a:lnTo>
                  <a:lnTo>
                    <a:pt x="127" y="9"/>
                  </a:lnTo>
                  <a:lnTo>
                    <a:pt x="127" y="9"/>
                  </a:lnTo>
                  <a:lnTo>
                    <a:pt x="127" y="9"/>
                  </a:lnTo>
                  <a:lnTo>
                    <a:pt x="126" y="9"/>
                  </a:lnTo>
                  <a:lnTo>
                    <a:pt x="126" y="9"/>
                  </a:lnTo>
                  <a:lnTo>
                    <a:pt x="126" y="9"/>
                  </a:lnTo>
                  <a:lnTo>
                    <a:pt x="124" y="9"/>
                  </a:lnTo>
                  <a:lnTo>
                    <a:pt x="124" y="9"/>
                  </a:lnTo>
                  <a:lnTo>
                    <a:pt x="124" y="9"/>
                  </a:lnTo>
                  <a:lnTo>
                    <a:pt x="124" y="9"/>
                  </a:lnTo>
                  <a:lnTo>
                    <a:pt x="122" y="9"/>
                  </a:lnTo>
                  <a:lnTo>
                    <a:pt x="122" y="9"/>
                  </a:lnTo>
                  <a:lnTo>
                    <a:pt x="122" y="9"/>
                  </a:lnTo>
                  <a:lnTo>
                    <a:pt x="121" y="9"/>
                  </a:lnTo>
                  <a:lnTo>
                    <a:pt x="121" y="9"/>
                  </a:lnTo>
                  <a:lnTo>
                    <a:pt x="121" y="9"/>
                  </a:lnTo>
                  <a:lnTo>
                    <a:pt x="121"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3" y="9"/>
                  </a:lnTo>
                  <a:lnTo>
                    <a:pt x="113" y="9"/>
                  </a:lnTo>
                  <a:lnTo>
                    <a:pt x="113" y="9"/>
                  </a:lnTo>
                  <a:lnTo>
                    <a:pt x="113" y="9"/>
                  </a:lnTo>
                  <a:lnTo>
                    <a:pt x="111" y="9"/>
                  </a:lnTo>
                  <a:lnTo>
                    <a:pt x="111" y="9"/>
                  </a:lnTo>
                  <a:lnTo>
                    <a:pt x="111" y="10"/>
                  </a:lnTo>
                  <a:lnTo>
                    <a:pt x="109" y="10"/>
                  </a:lnTo>
                  <a:lnTo>
                    <a:pt x="109" y="10"/>
                  </a:lnTo>
                  <a:lnTo>
                    <a:pt x="109" y="10"/>
                  </a:lnTo>
                  <a:lnTo>
                    <a:pt x="109" y="10"/>
                  </a:lnTo>
                  <a:lnTo>
                    <a:pt x="108" y="10"/>
                  </a:lnTo>
                  <a:lnTo>
                    <a:pt x="108" y="10"/>
                  </a:lnTo>
                  <a:lnTo>
                    <a:pt x="108" y="10"/>
                  </a:lnTo>
                  <a:lnTo>
                    <a:pt x="106" y="10"/>
                  </a:lnTo>
                  <a:lnTo>
                    <a:pt x="106" y="10"/>
                  </a:lnTo>
                  <a:lnTo>
                    <a:pt x="106" y="10"/>
                  </a:lnTo>
                  <a:lnTo>
                    <a:pt x="104" y="10"/>
                  </a:lnTo>
                  <a:lnTo>
                    <a:pt x="104" y="10"/>
                  </a:lnTo>
                  <a:lnTo>
                    <a:pt x="104" y="10"/>
                  </a:lnTo>
                  <a:lnTo>
                    <a:pt x="104" y="10"/>
                  </a:lnTo>
                  <a:lnTo>
                    <a:pt x="103" y="10"/>
                  </a:lnTo>
                  <a:lnTo>
                    <a:pt x="103" y="10"/>
                  </a:lnTo>
                  <a:lnTo>
                    <a:pt x="103" y="10"/>
                  </a:lnTo>
                  <a:lnTo>
                    <a:pt x="101" y="10"/>
                  </a:lnTo>
                  <a:lnTo>
                    <a:pt x="101" y="10"/>
                  </a:lnTo>
                  <a:lnTo>
                    <a:pt x="101" y="10"/>
                  </a:lnTo>
                  <a:lnTo>
                    <a:pt x="101" y="10"/>
                  </a:lnTo>
                  <a:lnTo>
                    <a:pt x="99" y="10"/>
                  </a:lnTo>
                  <a:lnTo>
                    <a:pt x="99" y="10"/>
                  </a:lnTo>
                  <a:lnTo>
                    <a:pt x="99" y="10"/>
                  </a:lnTo>
                  <a:lnTo>
                    <a:pt x="98" y="10"/>
                  </a:lnTo>
                  <a:lnTo>
                    <a:pt x="98" y="10"/>
                  </a:lnTo>
                  <a:lnTo>
                    <a:pt x="98" y="10"/>
                  </a:lnTo>
                  <a:lnTo>
                    <a:pt x="96" y="10"/>
                  </a:lnTo>
                  <a:lnTo>
                    <a:pt x="96" y="10"/>
                  </a:lnTo>
                  <a:lnTo>
                    <a:pt x="96" y="10"/>
                  </a:lnTo>
                  <a:lnTo>
                    <a:pt x="96" y="10"/>
                  </a:lnTo>
                  <a:lnTo>
                    <a:pt x="95" y="10"/>
                  </a:lnTo>
                  <a:lnTo>
                    <a:pt x="95" y="10"/>
                  </a:lnTo>
                  <a:lnTo>
                    <a:pt x="95" y="10"/>
                  </a:lnTo>
                  <a:lnTo>
                    <a:pt x="93" y="10"/>
                  </a:lnTo>
                  <a:lnTo>
                    <a:pt x="93" y="10"/>
                  </a:lnTo>
                  <a:lnTo>
                    <a:pt x="93" y="10"/>
                  </a:lnTo>
                  <a:lnTo>
                    <a:pt x="93" y="10"/>
                  </a:lnTo>
                  <a:lnTo>
                    <a:pt x="91" y="10"/>
                  </a:lnTo>
                  <a:lnTo>
                    <a:pt x="91" y="10"/>
                  </a:lnTo>
                  <a:lnTo>
                    <a:pt x="91" y="10"/>
                  </a:lnTo>
                  <a:lnTo>
                    <a:pt x="90" y="10"/>
                  </a:lnTo>
                  <a:lnTo>
                    <a:pt x="90" y="10"/>
                  </a:lnTo>
                  <a:lnTo>
                    <a:pt x="90" y="10"/>
                  </a:lnTo>
                  <a:lnTo>
                    <a:pt x="90" y="10"/>
                  </a:lnTo>
                  <a:lnTo>
                    <a:pt x="88" y="10"/>
                  </a:lnTo>
                  <a:lnTo>
                    <a:pt x="88" y="10"/>
                  </a:lnTo>
                  <a:lnTo>
                    <a:pt x="88" y="12"/>
                  </a:lnTo>
                  <a:lnTo>
                    <a:pt x="86" y="12"/>
                  </a:lnTo>
                  <a:lnTo>
                    <a:pt x="86" y="12"/>
                  </a:lnTo>
                  <a:lnTo>
                    <a:pt x="86" y="12"/>
                  </a:lnTo>
                  <a:lnTo>
                    <a:pt x="85" y="12"/>
                  </a:lnTo>
                  <a:lnTo>
                    <a:pt x="85" y="12"/>
                  </a:lnTo>
                  <a:lnTo>
                    <a:pt x="85" y="12"/>
                  </a:lnTo>
                  <a:lnTo>
                    <a:pt x="85" y="12"/>
                  </a:lnTo>
                  <a:lnTo>
                    <a:pt x="83" y="12"/>
                  </a:lnTo>
                  <a:lnTo>
                    <a:pt x="83" y="12"/>
                  </a:lnTo>
                  <a:lnTo>
                    <a:pt x="83" y="12"/>
                  </a:lnTo>
                  <a:lnTo>
                    <a:pt x="82" y="12"/>
                  </a:lnTo>
                  <a:lnTo>
                    <a:pt x="82" y="12"/>
                  </a:lnTo>
                  <a:lnTo>
                    <a:pt x="82" y="12"/>
                  </a:lnTo>
                  <a:lnTo>
                    <a:pt x="82" y="12"/>
                  </a:lnTo>
                  <a:lnTo>
                    <a:pt x="80" y="12"/>
                  </a:lnTo>
                  <a:lnTo>
                    <a:pt x="80" y="12"/>
                  </a:lnTo>
                  <a:lnTo>
                    <a:pt x="80" y="12"/>
                  </a:lnTo>
                  <a:lnTo>
                    <a:pt x="78" y="12"/>
                  </a:lnTo>
                  <a:lnTo>
                    <a:pt x="78" y="12"/>
                  </a:lnTo>
                  <a:lnTo>
                    <a:pt x="78" y="12"/>
                  </a:lnTo>
                  <a:lnTo>
                    <a:pt x="78" y="12"/>
                  </a:lnTo>
                  <a:lnTo>
                    <a:pt x="77" y="12"/>
                  </a:lnTo>
                  <a:lnTo>
                    <a:pt x="77" y="12"/>
                  </a:lnTo>
                  <a:lnTo>
                    <a:pt x="77" y="12"/>
                  </a:lnTo>
                  <a:lnTo>
                    <a:pt x="75" y="12"/>
                  </a:lnTo>
                  <a:lnTo>
                    <a:pt x="75" y="12"/>
                  </a:lnTo>
                  <a:lnTo>
                    <a:pt x="75" y="12"/>
                  </a:lnTo>
                  <a:lnTo>
                    <a:pt x="73" y="12"/>
                  </a:lnTo>
                  <a:lnTo>
                    <a:pt x="73" y="12"/>
                  </a:lnTo>
                  <a:lnTo>
                    <a:pt x="73" y="12"/>
                  </a:lnTo>
                  <a:lnTo>
                    <a:pt x="73" y="12"/>
                  </a:lnTo>
                  <a:lnTo>
                    <a:pt x="72" y="12"/>
                  </a:lnTo>
                  <a:lnTo>
                    <a:pt x="72" y="12"/>
                  </a:lnTo>
                  <a:lnTo>
                    <a:pt x="72" y="12"/>
                  </a:lnTo>
                  <a:lnTo>
                    <a:pt x="70" y="12"/>
                  </a:lnTo>
                  <a:lnTo>
                    <a:pt x="70" y="12"/>
                  </a:lnTo>
                  <a:lnTo>
                    <a:pt x="70" y="14"/>
                  </a:lnTo>
                  <a:lnTo>
                    <a:pt x="70" y="14"/>
                  </a:lnTo>
                  <a:lnTo>
                    <a:pt x="69" y="14"/>
                  </a:lnTo>
                  <a:lnTo>
                    <a:pt x="69" y="14"/>
                  </a:lnTo>
                  <a:lnTo>
                    <a:pt x="69" y="14"/>
                  </a:lnTo>
                  <a:lnTo>
                    <a:pt x="67" y="14"/>
                  </a:lnTo>
                  <a:lnTo>
                    <a:pt x="67" y="14"/>
                  </a:lnTo>
                  <a:lnTo>
                    <a:pt x="67" y="14"/>
                  </a:lnTo>
                  <a:lnTo>
                    <a:pt x="65" y="14"/>
                  </a:lnTo>
                  <a:lnTo>
                    <a:pt x="65" y="14"/>
                  </a:lnTo>
                  <a:lnTo>
                    <a:pt x="65" y="14"/>
                  </a:lnTo>
                  <a:lnTo>
                    <a:pt x="65" y="14"/>
                  </a:lnTo>
                  <a:lnTo>
                    <a:pt x="64" y="14"/>
                  </a:lnTo>
                  <a:lnTo>
                    <a:pt x="64" y="14"/>
                  </a:lnTo>
                  <a:lnTo>
                    <a:pt x="64" y="14"/>
                  </a:lnTo>
                  <a:lnTo>
                    <a:pt x="62" y="14"/>
                  </a:lnTo>
                  <a:lnTo>
                    <a:pt x="62" y="14"/>
                  </a:lnTo>
                  <a:lnTo>
                    <a:pt x="62" y="14"/>
                  </a:lnTo>
                  <a:lnTo>
                    <a:pt x="62" y="14"/>
                  </a:lnTo>
                  <a:lnTo>
                    <a:pt x="60" y="14"/>
                  </a:lnTo>
                  <a:lnTo>
                    <a:pt x="60" y="14"/>
                  </a:lnTo>
                  <a:lnTo>
                    <a:pt x="60" y="14"/>
                  </a:lnTo>
                  <a:lnTo>
                    <a:pt x="59" y="14"/>
                  </a:lnTo>
                  <a:lnTo>
                    <a:pt x="59" y="14"/>
                  </a:lnTo>
                  <a:lnTo>
                    <a:pt x="59" y="14"/>
                  </a:lnTo>
                  <a:lnTo>
                    <a:pt x="59" y="14"/>
                  </a:lnTo>
                  <a:lnTo>
                    <a:pt x="57" y="14"/>
                  </a:lnTo>
                  <a:lnTo>
                    <a:pt x="57" y="14"/>
                  </a:lnTo>
                  <a:lnTo>
                    <a:pt x="57" y="14"/>
                  </a:lnTo>
                  <a:lnTo>
                    <a:pt x="56" y="14"/>
                  </a:lnTo>
                  <a:lnTo>
                    <a:pt x="56" y="14"/>
                  </a:lnTo>
                  <a:lnTo>
                    <a:pt x="56" y="14"/>
                  </a:lnTo>
                  <a:lnTo>
                    <a:pt x="54" y="14"/>
                  </a:lnTo>
                  <a:lnTo>
                    <a:pt x="54" y="14"/>
                  </a:lnTo>
                  <a:lnTo>
                    <a:pt x="54" y="14"/>
                  </a:lnTo>
                  <a:lnTo>
                    <a:pt x="54" y="14"/>
                  </a:lnTo>
                  <a:lnTo>
                    <a:pt x="52" y="14"/>
                  </a:lnTo>
                  <a:lnTo>
                    <a:pt x="52" y="14"/>
                  </a:lnTo>
                  <a:lnTo>
                    <a:pt x="52" y="14"/>
                  </a:lnTo>
                  <a:lnTo>
                    <a:pt x="51" y="16"/>
                  </a:lnTo>
                  <a:lnTo>
                    <a:pt x="51" y="16"/>
                  </a:lnTo>
                  <a:lnTo>
                    <a:pt x="51" y="16"/>
                  </a:lnTo>
                  <a:lnTo>
                    <a:pt x="51" y="16"/>
                  </a:lnTo>
                  <a:lnTo>
                    <a:pt x="49" y="16"/>
                  </a:lnTo>
                  <a:lnTo>
                    <a:pt x="49" y="16"/>
                  </a:lnTo>
                  <a:lnTo>
                    <a:pt x="49" y="16"/>
                  </a:lnTo>
                  <a:lnTo>
                    <a:pt x="47" y="16"/>
                  </a:lnTo>
                  <a:lnTo>
                    <a:pt x="47" y="16"/>
                  </a:lnTo>
                  <a:lnTo>
                    <a:pt x="47" y="16"/>
                  </a:lnTo>
                  <a:lnTo>
                    <a:pt x="47" y="16"/>
                  </a:lnTo>
                  <a:lnTo>
                    <a:pt x="46" y="16"/>
                  </a:lnTo>
                  <a:lnTo>
                    <a:pt x="46" y="16"/>
                  </a:lnTo>
                  <a:lnTo>
                    <a:pt x="46" y="16"/>
                  </a:lnTo>
                  <a:lnTo>
                    <a:pt x="44" y="16"/>
                  </a:lnTo>
                  <a:lnTo>
                    <a:pt x="44" y="16"/>
                  </a:lnTo>
                  <a:lnTo>
                    <a:pt x="44" y="16"/>
                  </a:lnTo>
                  <a:lnTo>
                    <a:pt x="43" y="16"/>
                  </a:lnTo>
                  <a:lnTo>
                    <a:pt x="43" y="16"/>
                  </a:lnTo>
                  <a:lnTo>
                    <a:pt x="43" y="16"/>
                  </a:lnTo>
                  <a:lnTo>
                    <a:pt x="43" y="16"/>
                  </a:lnTo>
                  <a:lnTo>
                    <a:pt x="41" y="16"/>
                  </a:lnTo>
                  <a:lnTo>
                    <a:pt x="41" y="16"/>
                  </a:lnTo>
                  <a:lnTo>
                    <a:pt x="41" y="16"/>
                  </a:lnTo>
                  <a:lnTo>
                    <a:pt x="39" y="16"/>
                  </a:lnTo>
                  <a:lnTo>
                    <a:pt x="39" y="16"/>
                  </a:lnTo>
                  <a:lnTo>
                    <a:pt x="39" y="16"/>
                  </a:lnTo>
                  <a:lnTo>
                    <a:pt x="39" y="16"/>
                  </a:lnTo>
                  <a:lnTo>
                    <a:pt x="38" y="16"/>
                  </a:lnTo>
                  <a:lnTo>
                    <a:pt x="38" y="16"/>
                  </a:lnTo>
                  <a:lnTo>
                    <a:pt x="38" y="16"/>
                  </a:lnTo>
                  <a:lnTo>
                    <a:pt x="36" y="16"/>
                  </a:lnTo>
                  <a:lnTo>
                    <a:pt x="36" y="16"/>
                  </a:lnTo>
                  <a:lnTo>
                    <a:pt x="36" y="16"/>
                  </a:lnTo>
                  <a:lnTo>
                    <a:pt x="34" y="16"/>
                  </a:lnTo>
                  <a:lnTo>
                    <a:pt x="34" y="16"/>
                  </a:lnTo>
                  <a:lnTo>
                    <a:pt x="34" y="16"/>
                  </a:lnTo>
                  <a:lnTo>
                    <a:pt x="34" y="16"/>
                  </a:lnTo>
                  <a:lnTo>
                    <a:pt x="33" y="16"/>
                  </a:lnTo>
                  <a:lnTo>
                    <a:pt x="33" y="16"/>
                  </a:lnTo>
                  <a:lnTo>
                    <a:pt x="33" y="16"/>
                  </a:lnTo>
                  <a:lnTo>
                    <a:pt x="31" y="16"/>
                  </a:lnTo>
                  <a:lnTo>
                    <a:pt x="31" y="16"/>
                  </a:lnTo>
                  <a:lnTo>
                    <a:pt x="31" y="16"/>
                  </a:lnTo>
                  <a:lnTo>
                    <a:pt x="31" y="16"/>
                  </a:lnTo>
                  <a:lnTo>
                    <a:pt x="30" y="16"/>
                  </a:lnTo>
                  <a:lnTo>
                    <a:pt x="30" y="16"/>
                  </a:lnTo>
                  <a:lnTo>
                    <a:pt x="30" y="16"/>
                  </a:lnTo>
                  <a:lnTo>
                    <a:pt x="28" y="16"/>
                  </a:lnTo>
                  <a:lnTo>
                    <a:pt x="28" y="16"/>
                  </a:lnTo>
                  <a:lnTo>
                    <a:pt x="28" y="16"/>
                  </a:lnTo>
                  <a:lnTo>
                    <a:pt x="28" y="16"/>
                  </a:lnTo>
                  <a:lnTo>
                    <a:pt x="26" y="16"/>
                  </a:lnTo>
                  <a:lnTo>
                    <a:pt x="26" y="16"/>
                  </a:lnTo>
                  <a:lnTo>
                    <a:pt x="26" y="16"/>
                  </a:lnTo>
                  <a:lnTo>
                    <a:pt x="25" y="16"/>
                  </a:lnTo>
                  <a:lnTo>
                    <a:pt x="25" y="16"/>
                  </a:lnTo>
                  <a:lnTo>
                    <a:pt x="25" y="16"/>
                  </a:lnTo>
                  <a:lnTo>
                    <a:pt x="23" y="16"/>
                  </a:lnTo>
                  <a:lnTo>
                    <a:pt x="23" y="16"/>
                  </a:lnTo>
                  <a:lnTo>
                    <a:pt x="23" y="16"/>
                  </a:lnTo>
                  <a:lnTo>
                    <a:pt x="23" y="16"/>
                  </a:lnTo>
                  <a:lnTo>
                    <a:pt x="21" y="16"/>
                  </a:lnTo>
                  <a:lnTo>
                    <a:pt x="21" y="16"/>
                  </a:lnTo>
                  <a:lnTo>
                    <a:pt x="21" y="16"/>
                  </a:lnTo>
                  <a:lnTo>
                    <a:pt x="20" y="16"/>
                  </a:lnTo>
                  <a:lnTo>
                    <a:pt x="20" y="16"/>
                  </a:lnTo>
                  <a:lnTo>
                    <a:pt x="20" y="16"/>
                  </a:lnTo>
                  <a:lnTo>
                    <a:pt x="20" y="16"/>
                  </a:lnTo>
                  <a:lnTo>
                    <a:pt x="18" y="16"/>
                  </a:lnTo>
                  <a:lnTo>
                    <a:pt x="18" y="16"/>
                  </a:lnTo>
                  <a:lnTo>
                    <a:pt x="18" y="16"/>
                  </a:lnTo>
                  <a:lnTo>
                    <a:pt x="16" y="17"/>
                  </a:lnTo>
                  <a:lnTo>
                    <a:pt x="16" y="17"/>
                  </a:lnTo>
                  <a:lnTo>
                    <a:pt x="16" y="17"/>
                  </a:lnTo>
                  <a:lnTo>
                    <a:pt x="16" y="17"/>
                  </a:lnTo>
                  <a:lnTo>
                    <a:pt x="15" y="17"/>
                  </a:lnTo>
                  <a:lnTo>
                    <a:pt x="15" y="17"/>
                  </a:lnTo>
                  <a:lnTo>
                    <a:pt x="15" y="17"/>
                  </a:lnTo>
                  <a:lnTo>
                    <a:pt x="13" y="17"/>
                  </a:lnTo>
                  <a:lnTo>
                    <a:pt x="13" y="17"/>
                  </a:lnTo>
                  <a:lnTo>
                    <a:pt x="13" y="17"/>
                  </a:lnTo>
                  <a:lnTo>
                    <a:pt x="12" y="17"/>
                  </a:lnTo>
                  <a:lnTo>
                    <a:pt x="12" y="17"/>
                  </a:lnTo>
                  <a:lnTo>
                    <a:pt x="12" y="17"/>
                  </a:lnTo>
                  <a:lnTo>
                    <a:pt x="12" y="17"/>
                  </a:lnTo>
                  <a:lnTo>
                    <a:pt x="10" y="17"/>
                  </a:lnTo>
                  <a:lnTo>
                    <a:pt x="10" y="17"/>
                  </a:lnTo>
                  <a:lnTo>
                    <a:pt x="10" y="17"/>
                  </a:lnTo>
                  <a:lnTo>
                    <a:pt x="8" y="17"/>
                  </a:lnTo>
                  <a:lnTo>
                    <a:pt x="8" y="17"/>
                  </a:lnTo>
                  <a:lnTo>
                    <a:pt x="8" y="17"/>
                  </a:lnTo>
                  <a:lnTo>
                    <a:pt x="8" y="17"/>
                  </a:lnTo>
                  <a:lnTo>
                    <a:pt x="7" y="17"/>
                  </a:lnTo>
                  <a:lnTo>
                    <a:pt x="7" y="17"/>
                  </a:lnTo>
                  <a:lnTo>
                    <a:pt x="7" y="17"/>
                  </a:lnTo>
                  <a:lnTo>
                    <a:pt x="5" y="17"/>
                  </a:lnTo>
                  <a:lnTo>
                    <a:pt x="5" y="17"/>
                  </a:lnTo>
                  <a:lnTo>
                    <a:pt x="5" y="17"/>
                  </a:lnTo>
                  <a:lnTo>
                    <a:pt x="3" y="17"/>
                  </a:lnTo>
                  <a:lnTo>
                    <a:pt x="3" y="17"/>
                  </a:lnTo>
                  <a:lnTo>
                    <a:pt x="3" y="17"/>
                  </a:lnTo>
                  <a:lnTo>
                    <a:pt x="3" y="17"/>
                  </a:lnTo>
                  <a:lnTo>
                    <a:pt x="2" y="17"/>
                  </a:lnTo>
                  <a:lnTo>
                    <a:pt x="2" y="17"/>
                  </a:lnTo>
                  <a:lnTo>
                    <a:pt x="2" y="17"/>
                  </a:lnTo>
                  <a:lnTo>
                    <a:pt x="0" y="17"/>
                  </a:lnTo>
                  <a:lnTo>
                    <a:pt x="0" y="17"/>
                  </a:lnTo>
                  <a:lnTo>
                    <a:pt x="0" y="17"/>
                  </a:lnTo>
                  <a:lnTo>
                    <a:pt x="0" y="17"/>
                  </a:lnTo>
                  <a:close/>
                </a:path>
              </a:pathLst>
            </a:custGeom>
            <a:solidFill>
              <a:srgbClr val="00ccff"/>
            </a:solidFill>
            <a:ln w="0">
              <a:noFill/>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39" name=""/>
            <p:cNvSpPr/>
            <p:nvPr/>
          </p:nvSpPr>
          <p:spPr>
            <a:xfrm>
              <a:off x="4384800" y="6111720"/>
              <a:ext cx="187200" cy="14400"/>
            </a:xfrm>
            <a:custGeom>
              <a:avLst/>
              <a:gdLst/>
              <a:ahLst/>
              <a:rect l="l" t="t" r="r" b="b"/>
              <a:pathLst>
                <a:path w="236" h="17">
                  <a:moveTo>
                    <a:pt x="0" y="17"/>
                  </a:moveTo>
                  <a:lnTo>
                    <a:pt x="0" y="17"/>
                  </a:lnTo>
                  <a:lnTo>
                    <a:pt x="0" y="17"/>
                  </a:lnTo>
                  <a:lnTo>
                    <a:pt x="0" y="17"/>
                  </a:lnTo>
                  <a:lnTo>
                    <a:pt x="2" y="17"/>
                  </a:lnTo>
                  <a:lnTo>
                    <a:pt x="2" y="17"/>
                  </a:lnTo>
                  <a:lnTo>
                    <a:pt x="2" y="17"/>
                  </a:lnTo>
                  <a:lnTo>
                    <a:pt x="3" y="17"/>
                  </a:lnTo>
                  <a:lnTo>
                    <a:pt x="3" y="17"/>
                  </a:lnTo>
                  <a:lnTo>
                    <a:pt x="3" y="17"/>
                  </a:lnTo>
                  <a:lnTo>
                    <a:pt x="3" y="17"/>
                  </a:lnTo>
                  <a:lnTo>
                    <a:pt x="5" y="17"/>
                  </a:lnTo>
                  <a:lnTo>
                    <a:pt x="5" y="17"/>
                  </a:lnTo>
                  <a:lnTo>
                    <a:pt x="5" y="17"/>
                  </a:lnTo>
                  <a:lnTo>
                    <a:pt x="7" y="17"/>
                  </a:lnTo>
                  <a:lnTo>
                    <a:pt x="7" y="17"/>
                  </a:lnTo>
                  <a:lnTo>
                    <a:pt x="7" y="17"/>
                  </a:lnTo>
                  <a:lnTo>
                    <a:pt x="8" y="17"/>
                  </a:lnTo>
                  <a:lnTo>
                    <a:pt x="8" y="17"/>
                  </a:lnTo>
                  <a:lnTo>
                    <a:pt x="8" y="17"/>
                  </a:lnTo>
                  <a:lnTo>
                    <a:pt x="8"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6" y="17"/>
                  </a:lnTo>
                  <a:lnTo>
                    <a:pt x="16" y="17"/>
                  </a:lnTo>
                  <a:lnTo>
                    <a:pt x="16" y="17"/>
                  </a:lnTo>
                  <a:lnTo>
                    <a:pt x="16" y="17"/>
                  </a:lnTo>
                  <a:lnTo>
                    <a:pt x="18" y="16"/>
                  </a:lnTo>
                  <a:lnTo>
                    <a:pt x="18" y="16"/>
                  </a:lnTo>
                  <a:lnTo>
                    <a:pt x="18" y="16"/>
                  </a:lnTo>
                  <a:lnTo>
                    <a:pt x="20" y="16"/>
                  </a:lnTo>
                  <a:lnTo>
                    <a:pt x="20" y="16"/>
                  </a:lnTo>
                  <a:lnTo>
                    <a:pt x="20" y="16"/>
                  </a:lnTo>
                  <a:lnTo>
                    <a:pt x="20" y="16"/>
                  </a:lnTo>
                  <a:lnTo>
                    <a:pt x="21" y="16"/>
                  </a:lnTo>
                  <a:lnTo>
                    <a:pt x="21" y="16"/>
                  </a:lnTo>
                  <a:lnTo>
                    <a:pt x="21" y="16"/>
                  </a:lnTo>
                  <a:lnTo>
                    <a:pt x="23" y="16"/>
                  </a:lnTo>
                  <a:lnTo>
                    <a:pt x="23" y="16"/>
                  </a:lnTo>
                  <a:lnTo>
                    <a:pt x="23" y="16"/>
                  </a:lnTo>
                  <a:lnTo>
                    <a:pt x="23" y="16"/>
                  </a:lnTo>
                  <a:lnTo>
                    <a:pt x="25" y="16"/>
                  </a:lnTo>
                  <a:lnTo>
                    <a:pt x="25" y="16"/>
                  </a:lnTo>
                  <a:lnTo>
                    <a:pt x="25" y="16"/>
                  </a:lnTo>
                  <a:lnTo>
                    <a:pt x="26" y="16"/>
                  </a:lnTo>
                  <a:lnTo>
                    <a:pt x="26" y="16"/>
                  </a:lnTo>
                  <a:lnTo>
                    <a:pt x="26" y="16"/>
                  </a:lnTo>
                  <a:lnTo>
                    <a:pt x="28" y="16"/>
                  </a:lnTo>
                  <a:lnTo>
                    <a:pt x="28" y="16"/>
                  </a:lnTo>
                  <a:lnTo>
                    <a:pt x="28" y="16"/>
                  </a:lnTo>
                  <a:lnTo>
                    <a:pt x="28" y="16"/>
                  </a:lnTo>
                  <a:lnTo>
                    <a:pt x="30" y="16"/>
                  </a:lnTo>
                  <a:lnTo>
                    <a:pt x="30" y="16"/>
                  </a:lnTo>
                  <a:lnTo>
                    <a:pt x="30" y="16"/>
                  </a:lnTo>
                  <a:lnTo>
                    <a:pt x="31" y="16"/>
                  </a:lnTo>
                  <a:lnTo>
                    <a:pt x="31" y="16"/>
                  </a:lnTo>
                  <a:lnTo>
                    <a:pt x="31" y="16"/>
                  </a:lnTo>
                  <a:lnTo>
                    <a:pt x="31" y="16"/>
                  </a:lnTo>
                  <a:lnTo>
                    <a:pt x="33" y="16"/>
                  </a:lnTo>
                  <a:lnTo>
                    <a:pt x="33" y="16"/>
                  </a:lnTo>
                  <a:lnTo>
                    <a:pt x="33" y="16"/>
                  </a:lnTo>
                  <a:lnTo>
                    <a:pt x="34" y="16"/>
                  </a:lnTo>
                  <a:lnTo>
                    <a:pt x="34" y="16"/>
                  </a:lnTo>
                  <a:lnTo>
                    <a:pt x="34" y="16"/>
                  </a:lnTo>
                  <a:lnTo>
                    <a:pt x="34" y="16"/>
                  </a:lnTo>
                  <a:lnTo>
                    <a:pt x="36" y="16"/>
                  </a:lnTo>
                  <a:lnTo>
                    <a:pt x="36" y="16"/>
                  </a:lnTo>
                  <a:lnTo>
                    <a:pt x="36" y="16"/>
                  </a:lnTo>
                  <a:lnTo>
                    <a:pt x="38" y="16"/>
                  </a:lnTo>
                  <a:lnTo>
                    <a:pt x="38" y="16"/>
                  </a:lnTo>
                  <a:lnTo>
                    <a:pt x="38" y="16"/>
                  </a:lnTo>
                  <a:lnTo>
                    <a:pt x="39" y="16"/>
                  </a:lnTo>
                  <a:lnTo>
                    <a:pt x="39" y="16"/>
                  </a:lnTo>
                  <a:lnTo>
                    <a:pt x="39" y="16"/>
                  </a:lnTo>
                  <a:lnTo>
                    <a:pt x="39" y="16"/>
                  </a:lnTo>
                  <a:lnTo>
                    <a:pt x="41" y="16"/>
                  </a:lnTo>
                  <a:lnTo>
                    <a:pt x="41" y="16"/>
                  </a:lnTo>
                  <a:lnTo>
                    <a:pt x="41" y="16"/>
                  </a:lnTo>
                  <a:lnTo>
                    <a:pt x="43" y="16"/>
                  </a:lnTo>
                  <a:lnTo>
                    <a:pt x="43" y="16"/>
                  </a:lnTo>
                  <a:lnTo>
                    <a:pt x="43" y="16"/>
                  </a:lnTo>
                  <a:lnTo>
                    <a:pt x="43" y="16"/>
                  </a:lnTo>
                  <a:lnTo>
                    <a:pt x="44" y="16"/>
                  </a:lnTo>
                  <a:lnTo>
                    <a:pt x="44" y="16"/>
                  </a:lnTo>
                  <a:lnTo>
                    <a:pt x="44" y="16"/>
                  </a:lnTo>
                  <a:lnTo>
                    <a:pt x="46" y="16"/>
                  </a:lnTo>
                  <a:lnTo>
                    <a:pt x="46" y="16"/>
                  </a:lnTo>
                  <a:lnTo>
                    <a:pt x="46" y="16"/>
                  </a:lnTo>
                  <a:lnTo>
                    <a:pt x="47" y="16"/>
                  </a:lnTo>
                  <a:lnTo>
                    <a:pt x="47" y="16"/>
                  </a:lnTo>
                  <a:lnTo>
                    <a:pt x="47" y="16"/>
                  </a:lnTo>
                  <a:lnTo>
                    <a:pt x="47" y="16"/>
                  </a:lnTo>
                  <a:lnTo>
                    <a:pt x="49" y="16"/>
                  </a:lnTo>
                  <a:lnTo>
                    <a:pt x="49" y="16"/>
                  </a:lnTo>
                  <a:lnTo>
                    <a:pt x="49" y="16"/>
                  </a:lnTo>
                  <a:lnTo>
                    <a:pt x="51" y="16"/>
                  </a:lnTo>
                  <a:lnTo>
                    <a:pt x="51" y="16"/>
                  </a:lnTo>
                  <a:lnTo>
                    <a:pt x="51" y="16"/>
                  </a:lnTo>
                  <a:lnTo>
                    <a:pt x="51" y="16"/>
                  </a:lnTo>
                  <a:lnTo>
                    <a:pt x="52" y="14"/>
                  </a:lnTo>
                  <a:lnTo>
                    <a:pt x="52" y="14"/>
                  </a:lnTo>
                  <a:lnTo>
                    <a:pt x="52" y="14"/>
                  </a:lnTo>
                  <a:lnTo>
                    <a:pt x="54" y="14"/>
                  </a:lnTo>
                  <a:lnTo>
                    <a:pt x="54" y="14"/>
                  </a:lnTo>
                  <a:lnTo>
                    <a:pt x="54" y="14"/>
                  </a:lnTo>
                  <a:lnTo>
                    <a:pt x="54" y="14"/>
                  </a:lnTo>
                  <a:lnTo>
                    <a:pt x="56" y="14"/>
                  </a:lnTo>
                  <a:lnTo>
                    <a:pt x="56" y="14"/>
                  </a:lnTo>
                  <a:lnTo>
                    <a:pt x="56" y="14"/>
                  </a:lnTo>
                  <a:lnTo>
                    <a:pt x="57" y="14"/>
                  </a:lnTo>
                  <a:lnTo>
                    <a:pt x="57" y="14"/>
                  </a:lnTo>
                  <a:lnTo>
                    <a:pt x="57" y="14"/>
                  </a:lnTo>
                  <a:lnTo>
                    <a:pt x="59" y="14"/>
                  </a:lnTo>
                  <a:lnTo>
                    <a:pt x="59" y="14"/>
                  </a:lnTo>
                  <a:lnTo>
                    <a:pt x="59" y="14"/>
                  </a:lnTo>
                  <a:lnTo>
                    <a:pt x="59" y="14"/>
                  </a:lnTo>
                  <a:lnTo>
                    <a:pt x="60" y="14"/>
                  </a:lnTo>
                  <a:lnTo>
                    <a:pt x="60" y="14"/>
                  </a:lnTo>
                  <a:lnTo>
                    <a:pt x="60" y="14"/>
                  </a:lnTo>
                  <a:lnTo>
                    <a:pt x="62" y="14"/>
                  </a:lnTo>
                  <a:lnTo>
                    <a:pt x="62" y="14"/>
                  </a:lnTo>
                  <a:lnTo>
                    <a:pt x="62" y="14"/>
                  </a:lnTo>
                  <a:lnTo>
                    <a:pt x="62" y="14"/>
                  </a:lnTo>
                  <a:lnTo>
                    <a:pt x="64" y="14"/>
                  </a:lnTo>
                  <a:lnTo>
                    <a:pt x="64" y="14"/>
                  </a:lnTo>
                  <a:lnTo>
                    <a:pt x="64" y="14"/>
                  </a:lnTo>
                  <a:lnTo>
                    <a:pt x="65" y="14"/>
                  </a:lnTo>
                  <a:lnTo>
                    <a:pt x="65" y="14"/>
                  </a:lnTo>
                  <a:lnTo>
                    <a:pt x="65" y="14"/>
                  </a:lnTo>
                  <a:lnTo>
                    <a:pt x="65" y="14"/>
                  </a:lnTo>
                  <a:lnTo>
                    <a:pt x="67" y="14"/>
                  </a:lnTo>
                  <a:lnTo>
                    <a:pt x="67" y="14"/>
                  </a:lnTo>
                  <a:lnTo>
                    <a:pt x="67" y="14"/>
                  </a:lnTo>
                  <a:lnTo>
                    <a:pt x="69" y="14"/>
                  </a:lnTo>
                  <a:lnTo>
                    <a:pt x="69" y="14"/>
                  </a:lnTo>
                  <a:lnTo>
                    <a:pt x="69" y="14"/>
                  </a:lnTo>
                  <a:lnTo>
                    <a:pt x="70" y="14"/>
                  </a:lnTo>
                  <a:lnTo>
                    <a:pt x="70" y="14"/>
                  </a:lnTo>
                  <a:lnTo>
                    <a:pt x="70" y="12"/>
                  </a:lnTo>
                  <a:lnTo>
                    <a:pt x="70" y="12"/>
                  </a:lnTo>
                  <a:lnTo>
                    <a:pt x="72" y="12"/>
                  </a:lnTo>
                  <a:lnTo>
                    <a:pt x="72" y="12"/>
                  </a:lnTo>
                  <a:lnTo>
                    <a:pt x="72" y="12"/>
                  </a:lnTo>
                  <a:lnTo>
                    <a:pt x="73" y="12"/>
                  </a:lnTo>
                  <a:lnTo>
                    <a:pt x="73" y="12"/>
                  </a:lnTo>
                  <a:lnTo>
                    <a:pt x="73" y="12"/>
                  </a:lnTo>
                  <a:lnTo>
                    <a:pt x="73" y="12"/>
                  </a:lnTo>
                  <a:lnTo>
                    <a:pt x="75" y="12"/>
                  </a:lnTo>
                  <a:lnTo>
                    <a:pt x="75" y="12"/>
                  </a:lnTo>
                  <a:lnTo>
                    <a:pt x="75" y="12"/>
                  </a:lnTo>
                  <a:lnTo>
                    <a:pt x="77" y="12"/>
                  </a:lnTo>
                  <a:lnTo>
                    <a:pt x="77" y="12"/>
                  </a:lnTo>
                  <a:lnTo>
                    <a:pt x="77" y="12"/>
                  </a:lnTo>
                  <a:lnTo>
                    <a:pt x="78" y="12"/>
                  </a:lnTo>
                  <a:lnTo>
                    <a:pt x="78" y="12"/>
                  </a:lnTo>
                  <a:lnTo>
                    <a:pt x="78" y="12"/>
                  </a:lnTo>
                  <a:lnTo>
                    <a:pt x="78" y="12"/>
                  </a:lnTo>
                  <a:lnTo>
                    <a:pt x="80" y="12"/>
                  </a:lnTo>
                  <a:lnTo>
                    <a:pt x="80" y="12"/>
                  </a:lnTo>
                  <a:lnTo>
                    <a:pt x="80" y="12"/>
                  </a:lnTo>
                  <a:lnTo>
                    <a:pt x="82" y="12"/>
                  </a:lnTo>
                  <a:lnTo>
                    <a:pt x="82" y="12"/>
                  </a:lnTo>
                  <a:lnTo>
                    <a:pt x="82" y="12"/>
                  </a:lnTo>
                  <a:lnTo>
                    <a:pt x="82" y="12"/>
                  </a:lnTo>
                  <a:lnTo>
                    <a:pt x="83" y="12"/>
                  </a:lnTo>
                  <a:lnTo>
                    <a:pt x="83" y="12"/>
                  </a:lnTo>
                  <a:lnTo>
                    <a:pt x="83" y="12"/>
                  </a:lnTo>
                  <a:lnTo>
                    <a:pt x="85" y="12"/>
                  </a:lnTo>
                  <a:lnTo>
                    <a:pt x="85" y="12"/>
                  </a:lnTo>
                  <a:lnTo>
                    <a:pt x="85" y="12"/>
                  </a:lnTo>
                  <a:lnTo>
                    <a:pt x="85" y="12"/>
                  </a:lnTo>
                  <a:lnTo>
                    <a:pt x="86" y="12"/>
                  </a:lnTo>
                  <a:lnTo>
                    <a:pt x="86" y="12"/>
                  </a:lnTo>
                  <a:lnTo>
                    <a:pt x="86" y="12"/>
                  </a:lnTo>
                  <a:lnTo>
                    <a:pt x="88" y="12"/>
                  </a:lnTo>
                  <a:lnTo>
                    <a:pt x="88" y="10"/>
                  </a:lnTo>
                  <a:lnTo>
                    <a:pt x="88" y="10"/>
                  </a:lnTo>
                  <a:lnTo>
                    <a:pt x="90" y="10"/>
                  </a:lnTo>
                  <a:lnTo>
                    <a:pt x="90" y="10"/>
                  </a:lnTo>
                  <a:lnTo>
                    <a:pt x="90" y="10"/>
                  </a:lnTo>
                  <a:lnTo>
                    <a:pt x="90" y="10"/>
                  </a:lnTo>
                  <a:lnTo>
                    <a:pt x="91" y="10"/>
                  </a:lnTo>
                  <a:lnTo>
                    <a:pt x="91" y="10"/>
                  </a:lnTo>
                  <a:lnTo>
                    <a:pt x="91" y="10"/>
                  </a:lnTo>
                  <a:lnTo>
                    <a:pt x="93" y="10"/>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99" y="10"/>
                  </a:lnTo>
                  <a:lnTo>
                    <a:pt x="99" y="10"/>
                  </a:lnTo>
                  <a:lnTo>
                    <a:pt x="99" y="10"/>
                  </a:lnTo>
                  <a:lnTo>
                    <a:pt x="101" y="10"/>
                  </a:lnTo>
                  <a:lnTo>
                    <a:pt x="101" y="10"/>
                  </a:lnTo>
                  <a:lnTo>
                    <a:pt x="101" y="10"/>
                  </a:lnTo>
                  <a:lnTo>
                    <a:pt x="101" y="10"/>
                  </a:lnTo>
                  <a:lnTo>
                    <a:pt x="103" y="10"/>
                  </a:lnTo>
                  <a:lnTo>
                    <a:pt x="103" y="10"/>
                  </a:lnTo>
                  <a:lnTo>
                    <a:pt x="103" y="10"/>
                  </a:lnTo>
                  <a:lnTo>
                    <a:pt x="104" y="10"/>
                  </a:lnTo>
                  <a:lnTo>
                    <a:pt x="104" y="10"/>
                  </a:lnTo>
                  <a:lnTo>
                    <a:pt x="104" y="10"/>
                  </a:lnTo>
                  <a:lnTo>
                    <a:pt x="104" y="10"/>
                  </a:lnTo>
                  <a:lnTo>
                    <a:pt x="106" y="10"/>
                  </a:lnTo>
                  <a:lnTo>
                    <a:pt x="106" y="10"/>
                  </a:lnTo>
                  <a:lnTo>
                    <a:pt x="106" y="10"/>
                  </a:lnTo>
                  <a:lnTo>
                    <a:pt x="108" y="10"/>
                  </a:lnTo>
                  <a:lnTo>
                    <a:pt x="108" y="10"/>
                  </a:lnTo>
                  <a:lnTo>
                    <a:pt x="108" y="10"/>
                  </a:lnTo>
                  <a:lnTo>
                    <a:pt x="109" y="10"/>
                  </a:lnTo>
                  <a:lnTo>
                    <a:pt x="109" y="10"/>
                  </a:lnTo>
                  <a:lnTo>
                    <a:pt x="109" y="10"/>
                  </a:lnTo>
                  <a:lnTo>
                    <a:pt x="109" y="10"/>
                  </a:lnTo>
                  <a:lnTo>
                    <a:pt x="111" y="10"/>
                  </a:lnTo>
                  <a:lnTo>
                    <a:pt x="111" y="9"/>
                  </a:lnTo>
                  <a:lnTo>
                    <a:pt x="111" y="9"/>
                  </a:lnTo>
                  <a:lnTo>
                    <a:pt x="113" y="9"/>
                  </a:lnTo>
                  <a:lnTo>
                    <a:pt x="113" y="9"/>
                  </a:lnTo>
                  <a:lnTo>
                    <a:pt x="113" y="9"/>
                  </a:lnTo>
                  <a:lnTo>
                    <a:pt x="113" y="9"/>
                  </a:lnTo>
                  <a:lnTo>
                    <a:pt x="114" y="9"/>
                  </a:lnTo>
                  <a:lnTo>
                    <a:pt x="114" y="9"/>
                  </a:lnTo>
                  <a:lnTo>
                    <a:pt x="114" y="9"/>
                  </a:lnTo>
                  <a:lnTo>
                    <a:pt x="116" y="9"/>
                  </a:lnTo>
                  <a:lnTo>
                    <a:pt x="116" y="9"/>
                  </a:lnTo>
                  <a:lnTo>
                    <a:pt x="116" y="9"/>
                  </a:lnTo>
                  <a:lnTo>
                    <a:pt x="116" y="9"/>
                  </a:lnTo>
                  <a:lnTo>
                    <a:pt x="117" y="9"/>
                  </a:lnTo>
                  <a:lnTo>
                    <a:pt x="117" y="9"/>
                  </a:lnTo>
                  <a:lnTo>
                    <a:pt x="117" y="9"/>
                  </a:lnTo>
                  <a:lnTo>
                    <a:pt x="119" y="9"/>
                  </a:lnTo>
                  <a:lnTo>
                    <a:pt x="119" y="9"/>
                  </a:lnTo>
                  <a:lnTo>
                    <a:pt x="119" y="9"/>
                  </a:lnTo>
                  <a:lnTo>
                    <a:pt x="121" y="9"/>
                  </a:lnTo>
                  <a:lnTo>
                    <a:pt x="121" y="9"/>
                  </a:lnTo>
                  <a:lnTo>
                    <a:pt x="121" y="9"/>
                  </a:lnTo>
                  <a:lnTo>
                    <a:pt x="121" y="9"/>
                  </a:lnTo>
                  <a:lnTo>
                    <a:pt x="122" y="9"/>
                  </a:lnTo>
                  <a:lnTo>
                    <a:pt x="122" y="9"/>
                  </a:lnTo>
                  <a:lnTo>
                    <a:pt x="122" y="9"/>
                  </a:lnTo>
                  <a:lnTo>
                    <a:pt x="124" y="9"/>
                  </a:lnTo>
                  <a:lnTo>
                    <a:pt x="124" y="9"/>
                  </a:lnTo>
                  <a:lnTo>
                    <a:pt x="124" y="9"/>
                  </a:lnTo>
                  <a:lnTo>
                    <a:pt x="124" y="9"/>
                  </a:lnTo>
                  <a:lnTo>
                    <a:pt x="126" y="9"/>
                  </a:lnTo>
                  <a:lnTo>
                    <a:pt x="126" y="9"/>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2" y="9"/>
                  </a:lnTo>
                  <a:lnTo>
                    <a:pt x="132" y="7"/>
                  </a:lnTo>
                  <a:lnTo>
                    <a:pt x="132" y="7"/>
                  </a:lnTo>
                  <a:lnTo>
                    <a:pt x="132" y="7"/>
                  </a:lnTo>
                  <a:lnTo>
                    <a:pt x="134" y="7"/>
                  </a:lnTo>
                  <a:lnTo>
                    <a:pt x="134" y="7"/>
                  </a:lnTo>
                  <a:lnTo>
                    <a:pt x="134" y="7"/>
                  </a:lnTo>
                  <a:lnTo>
                    <a:pt x="135" y="7"/>
                  </a:lnTo>
                  <a:lnTo>
                    <a:pt x="135" y="7"/>
                  </a:lnTo>
                  <a:lnTo>
                    <a:pt x="135" y="7"/>
                  </a:lnTo>
                  <a:lnTo>
                    <a:pt x="135"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3" y="7"/>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2" y="7"/>
                  </a:lnTo>
                  <a:lnTo>
                    <a:pt x="152" y="7"/>
                  </a:lnTo>
                  <a:lnTo>
                    <a:pt x="152" y="7"/>
                  </a:lnTo>
                  <a:lnTo>
                    <a:pt x="152" y="7"/>
                  </a:lnTo>
                  <a:lnTo>
                    <a:pt x="153" y="7"/>
                  </a:lnTo>
                  <a:lnTo>
                    <a:pt x="153" y="7"/>
                  </a:lnTo>
                  <a:lnTo>
                    <a:pt x="153" y="5"/>
                  </a:lnTo>
                  <a:lnTo>
                    <a:pt x="155" y="5"/>
                  </a:lnTo>
                  <a:lnTo>
                    <a:pt x="155" y="5"/>
                  </a:lnTo>
                  <a:lnTo>
                    <a:pt x="155" y="5"/>
                  </a:lnTo>
                  <a:lnTo>
                    <a:pt x="155" y="5"/>
                  </a:lnTo>
                  <a:lnTo>
                    <a:pt x="156" y="5"/>
                  </a:lnTo>
                  <a:lnTo>
                    <a:pt x="156" y="5"/>
                  </a:lnTo>
                  <a:lnTo>
                    <a:pt x="156" y="5"/>
                  </a:lnTo>
                  <a:lnTo>
                    <a:pt x="158" y="5"/>
                  </a:lnTo>
                  <a:lnTo>
                    <a:pt x="158" y="5"/>
                  </a:lnTo>
                  <a:lnTo>
                    <a:pt x="158" y="5"/>
                  </a:lnTo>
                  <a:lnTo>
                    <a:pt x="158" y="5"/>
                  </a:lnTo>
                  <a:lnTo>
                    <a:pt x="160" y="5"/>
                  </a:lnTo>
                  <a:lnTo>
                    <a:pt x="160" y="5"/>
                  </a:lnTo>
                  <a:lnTo>
                    <a:pt x="160" y="5"/>
                  </a:lnTo>
                  <a:lnTo>
                    <a:pt x="161" y="5"/>
                  </a:lnTo>
                  <a:lnTo>
                    <a:pt x="161" y="5"/>
                  </a:lnTo>
                  <a:lnTo>
                    <a:pt x="161" y="5"/>
                  </a:lnTo>
                  <a:lnTo>
                    <a:pt x="163" y="5"/>
                  </a:lnTo>
                  <a:lnTo>
                    <a:pt x="163" y="5"/>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3"/>
                  </a:lnTo>
                  <a:lnTo>
                    <a:pt x="176" y="3"/>
                  </a:lnTo>
                  <a:lnTo>
                    <a:pt x="176" y="3"/>
                  </a:lnTo>
                  <a:lnTo>
                    <a:pt x="176" y="3"/>
                  </a:lnTo>
                  <a:lnTo>
                    <a:pt x="178" y="3"/>
                  </a:lnTo>
                  <a:lnTo>
                    <a:pt x="178" y="3"/>
                  </a:lnTo>
                  <a:lnTo>
                    <a:pt x="178" y="3"/>
                  </a:lnTo>
                  <a:lnTo>
                    <a:pt x="178" y="3"/>
                  </a:lnTo>
                  <a:lnTo>
                    <a:pt x="179" y="3"/>
                  </a:lnTo>
                  <a:lnTo>
                    <a:pt x="179" y="3"/>
                  </a:lnTo>
                  <a:lnTo>
                    <a:pt x="179" y="3"/>
                  </a:lnTo>
                  <a:lnTo>
                    <a:pt x="181" y="3"/>
                  </a:lnTo>
                  <a:lnTo>
                    <a:pt x="181" y="3"/>
                  </a:lnTo>
                  <a:lnTo>
                    <a:pt x="181" y="3"/>
                  </a:lnTo>
                  <a:lnTo>
                    <a:pt x="182" y="3"/>
                  </a:lnTo>
                  <a:lnTo>
                    <a:pt x="182" y="3"/>
                  </a:lnTo>
                  <a:lnTo>
                    <a:pt x="182" y="3"/>
                  </a:lnTo>
                  <a:lnTo>
                    <a:pt x="182" y="3"/>
                  </a:lnTo>
                  <a:lnTo>
                    <a:pt x="184" y="3"/>
                  </a:lnTo>
                  <a:lnTo>
                    <a:pt x="184" y="3"/>
                  </a:lnTo>
                  <a:lnTo>
                    <a:pt x="184" y="3"/>
                  </a:lnTo>
                  <a:lnTo>
                    <a:pt x="186" y="3"/>
                  </a:lnTo>
                  <a:lnTo>
                    <a:pt x="186" y="3"/>
                  </a:lnTo>
                  <a:lnTo>
                    <a:pt x="186" y="3"/>
                  </a:lnTo>
                  <a:lnTo>
                    <a:pt x="186" y="3"/>
                  </a:lnTo>
                  <a:lnTo>
                    <a:pt x="187" y="3"/>
                  </a:lnTo>
                  <a:lnTo>
                    <a:pt x="187" y="3"/>
                  </a:lnTo>
                  <a:lnTo>
                    <a:pt x="187" y="3"/>
                  </a:lnTo>
                  <a:lnTo>
                    <a:pt x="189" y="3"/>
                  </a:lnTo>
                  <a:lnTo>
                    <a:pt x="189" y="3"/>
                  </a:lnTo>
                  <a:lnTo>
                    <a:pt x="189" y="3"/>
                  </a:lnTo>
                  <a:lnTo>
                    <a:pt x="189" y="3"/>
                  </a:lnTo>
                  <a:lnTo>
                    <a:pt x="191" y="3"/>
                  </a:lnTo>
                  <a:lnTo>
                    <a:pt x="191" y="3"/>
                  </a:lnTo>
                  <a:lnTo>
                    <a:pt x="191" y="3"/>
                  </a:lnTo>
                  <a:lnTo>
                    <a:pt x="192" y="3"/>
                  </a:lnTo>
                  <a:lnTo>
                    <a:pt x="192" y="3"/>
                  </a:lnTo>
                  <a:lnTo>
                    <a:pt x="192" y="3"/>
                  </a:lnTo>
                  <a:lnTo>
                    <a:pt x="194" y="3"/>
                  </a:lnTo>
                  <a:lnTo>
                    <a:pt x="194" y="3"/>
                  </a:lnTo>
                  <a:lnTo>
                    <a:pt x="194" y="3"/>
                  </a:lnTo>
                  <a:lnTo>
                    <a:pt x="194" y="3"/>
                  </a:lnTo>
                  <a:lnTo>
                    <a:pt x="196" y="3"/>
                  </a:lnTo>
                  <a:lnTo>
                    <a:pt x="196" y="3"/>
                  </a:lnTo>
                  <a:lnTo>
                    <a:pt x="196" y="2"/>
                  </a:lnTo>
                  <a:lnTo>
                    <a:pt x="197" y="2"/>
                  </a:lnTo>
                  <a:lnTo>
                    <a:pt x="197" y="2"/>
                  </a:lnTo>
                  <a:lnTo>
                    <a:pt x="197" y="2"/>
                  </a:lnTo>
                  <a:lnTo>
                    <a:pt x="197" y="2"/>
                  </a:lnTo>
                  <a:lnTo>
                    <a:pt x="199" y="2"/>
                  </a:lnTo>
                  <a:lnTo>
                    <a:pt x="199" y="2"/>
                  </a:lnTo>
                  <a:lnTo>
                    <a:pt x="199" y="2"/>
                  </a:lnTo>
                  <a:lnTo>
                    <a:pt x="200" y="2"/>
                  </a:lnTo>
                  <a:lnTo>
                    <a:pt x="200" y="2"/>
                  </a:lnTo>
                  <a:lnTo>
                    <a:pt x="200" y="2"/>
                  </a:lnTo>
                  <a:lnTo>
                    <a:pt x="200" y="2"/>
                  </a:lnTo>
                  <a:lnTo>
                    <a:pt x="202" y="2"/>
                  </a:lnTo>
                  <a:lnTo>
                    <a:pt x="202" y="2"/>
                  </a:lnTo>
                  <a:lnTo>
                    <a:pt x="202" y="2"/>
                  </a:lnTo>
                  <a:lnTo>
                    <a:pt x="204" y="2"/>
                  </a:lnTo>
                  <a:lnTo>
                    <a:pt x="204" y="2"/>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3"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6" y="0"/>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40" name=""/>
            <p:cNvSpPr/>
            <p:nvPr/>
          </p:nvSpPr>
          <p:spPr>
            <a:xfrm>
              <a:off x="4384800" y="6111720"/>
              <a:ext cx="187200" cy="14400"/>
            </a:xfrm>
            <a:custGeom>
              <a:avLst/>
              <a:gdLst/>
              <a:ahLst/>
              <a:rect l="l" t="t" r="r" b="b"/>
              <a:pathLst>
                <a:path w="236" h="17">
                  <a:moveTo>
                    <a:pt x="236" y="0"/>
                  </a:moveTo>
                  <a:lnTo>
                    <a:pt x="236" y="0"/>
                  </a:lnTo>
                  <a:lnTo>
                    <a:pt x="236" y="0"/>
                  </a:lnTo>
                  <a:lnTo>
                    <a:pt x="236"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2"/>
                  </a:lnTo>
                  <a:lnTo>
                    <a:pt x="217" y="2"/>
                  </a:lnTo>
                  <a:lnTo>
                    <a:pt x="217" y="2"/>
                  </a:lnTo>
                  <a:lnTo>
                    <a:pt x="217" y="2"/>
                  </a:lnTo>
                  <a:lnTo>
                    <a:pt x="217" y="2"/>
                  </a:lnTo>
                  <a:lnTo>
                    <a:pt x="215" y="2"/>
                  </a:lnTo>
                  <a:lnTo>
                    <a:pt x="215" y="2"/>
                  </a:lnTo>
                  <a:lnTo>
                    <a:pt x="215" y="2"/>
                  </a:lnTo>
                  <a:lnTo>
                    <a:pt x="213" y="2"/>
                  </a:lnTo>
                  <a:lnTo>
                    <a:pt x="213" y="2"/>
                  </a:lnTo>
                  <a:lnTo>
                    <a:pt x="213" y="2"/>
                  </a:lnTo>
                  <a:lnTo>
                    <a:pt x="213" y="2"/>
                  </a:lnTo>
                  <a:lnTo>
                    <a:pt x="212" y="2"/>
                  </a:lnTo>
                  <a:lnTo>
                    <a:pt x="212" y="2"/>
                  </a:lnTo>
                  <a:lnTo>
                    <a:pt x="212" y="2"/>
                  </a:lnTo>
                  <a:lnTo>
                    <a:pt x="210" y="2"/>
                  </a:lnTo>
                  <a:lnTo>
                    <a:pt x="210" y="2"/>
                  </a:lnTo>
                  <a:lnTo>
                    <a:pt x="210" y="2"/>
                  </a:lnTo>
                  <a:lnTo>
                    <a:pt x="209" y="2"/>
                  </a:lnTo>
                  <a:lnTo>
                    <a:pt x="209" y="2"/>
                  </a:lnTo>
                  <a:lnTo>
                    <a:pt x="209" y="2"/>
                  </a:lnTo>
                  <a:lnTo>
                    <a:pt x="209" y="2"/>
                  </a:lnTo>
                  <a:lnTo>
                    <a:pt x="207" y="2"/>
                  </a:lnTo>
                  <a:lnTo>
                    <a:pt x="207" y="2"/>
                  </a:lnTo>
                  <a:lnTo>
                    <a:pt x="207" y="2"/>
                  </a:lnTo>
                  <a:lnTo>
                    <a:pt x="205" y="2"/>
                  </a:lnTo>
                  <a:lnTo>
                    <a:pt x="205" y="2"/>
                  </a:lnTo>
                  <a:lnTo>
                    <a:pt x="205" y="2"/>
                  </a:lnTo>
                  <a:lnTo>
                    <a:pt x="205" y="2"/>
                  </a:lnTo>
                  <a:lnTo>
                    <a:pt x="204" y="2"/>
                  </a:lnTo>
                  <a:lnTo>
                    <a:pt x="204" y="2"/>
                  </a:lnTo>
                  <a:lnTo>
                    <a:pt x="204" y="2"/>
                  </a:lnTo>
                  <a:lnTo>
                    <a:pt x="202" y="2"/>
                  </a:lnTo>
                  <a:lnTo>
                    <a:pt x="202" y="2"/>
                  </a:lnTo>
                  <a:lnTo>
                    <a:pt x="202" y="2"/>
                  </a:lnTo>
                  <a:lnTo>
                    <a:pt x="200" y="2"/>
                  </a:lnTo>
                  <a:lnTo>
                    <a:pt x="200" y="2"/>
                  </a:lnTo>
                  <a:lnTo>
                    <a:pt x="200" y="2"/>
                  </a:lnTo>
                  <a:lnTo>
                    <a:pt x="200" y="2"/>
                  </a:lnTo>
                  <a:lnTo>
                    <a:pt x="199" y="2"/>
                  </a:lnTo>
                  <a:lnTo>
                    <a:pt x="199" y="2"/>
                  </a:lnTo>
                  <a:lnTo>
                    <a:pt x="199" y="2"/>
                  </a:lnTo>
                  <a:lnTo>
                    <a:pt x="197" y="2"/>
                  </a:lnTo>
                  <a:lnTo>
                    <a:pt x="197" y="2"/>
                  </a:lnTo>
                  <a:lnTo>
                    <a:pt x="197" y="2"/>
                  </a:lnTo>
                  <a:lnTo>
                    <a:pt x="197" y="2"/>
                  </a:lnTo>
                  <a:lnTo>
                    <a:pt x="196" y="2"/>
                  </a:lnTo>
                  <a:lnTo>
                    <a:pt x="196" y="3"/>
                  </a:lnTo>
                  <a:lnTo>
                    <a:pt x="196" y="3"/>
                  </a:lnTo>
                  <a:lnTo>
                    <a:pt x="194" y="3"/>
                  </a:lnTo>
                  <a:lnTo>
                    <a:pt x="194" y="3"/>
                  </a:lnTo>
                  <a:lnTo>
                    <a:pt x="194" y="3"/>
                  </a:lnTo>
                  <a:lnTo>
                    <a:pt x="194" y="3"/>
                  </a:lnTo>
                  <a:lnTo>
                    <a:pt x="192" y="3"/>
                  </a:lnTo>
                  <a:lnTo>
                    <a:pt x="192" y="3"/>
                  </a:lnTo>
                  <a:lnTo>
                    <a:pt x="192" y="3"/>
                  </a:lnTo>
                  <a:lnTo>
                    <a:pt x="191" y="3"/>
                  </a:lnTo>
                  <a:lnTo>
                    <a:pt x="191" y="3"/>
                  </a:lnTo>
                  <a:lnTo>
                    <a:pt x="191" y="3"/>
                  </a:lnTo>
                  <a:lnTo>
                    <a:pt x="189" y="3"/>
                  </a:lnTo>
                  <a:lnTo>
                    <a:pt x="189" y="3"/>
                  </a:lnTo>
                  <a:lnTo>
                    <a:pt x="189" y="3"/>
                  </a:lnTo>
                  <a:lnTo>
                    <a:pt x="189" y="3"/>
                  </a:lnTo>
                  <a:lnTo>
                    <a:pt x="187" y="3"/>
                  </a:lnTo>
                  <a:lnTo>
                    <a:pt x="187" y="3"/>
                  </a:lnTo>
                  <a:lnTo>
                    <a:pt x="187" y="3"/>
                  </a:lnTo>
                  <a:lnTo>
                    <a:pt x="186" y="3"/>
                  </a:lnTo>
                  <a:lnTo>
                    <a:pt x="186" y="3"/>
                  </a:lnTo>
                  <a:lnTo>
                    <a:pt x="186" y="3"/>
                  </a:lnTo>
                  <a:lnTo>
                    <a:pt x="186" y="3"/>
                  </a:lnTo>
                  <a:lnTo>
                    <a:pt x="184" y="3"/>
                  </a:lnTo>
                  <a:lnTo>
                    <a:pt x="184" y="3"/>
                  </a:lnTo>
                  <a:lnTo>
                    <a:pt x="184" y="3"/>
                  </a:lnTo>
                  <a:lnTo>
                    <a:pt x="182" y="3"/>
                  </a:lnTo>
                  <a:lnTo>
                    <a:pt x="182" y="3"/>
                  </a:lnTo>
                  <a:lnTo>
                    <a:pt x="182" y="3"/>
                  </a:lnTo>
                  <a:lnTo>
                    <a:pt x="182" y="3"/>
                  </a:lnTo>
                  <a:lnTo>
                    <a:pt x="181" y="3"/>
                  </a:lnTo>
                  <a:lnTo>
                    <a:pt x="181" y="3"/>
                  </a:lnTo>
                  <a:lnTo>
                    <a:pt x="181" y="3"/>
                  </a:lnTo>
                  <a:lnTo>
                    <a:pt x="179" y="3"/>
                  </a:lnTo>
                  <a:lnTo>
                    <a:pt x="179" y="3"/>
                  </a:lnTo>
                  <a:lnTo>
                    <a:pt x="179" y="3"/>
                  </a:lnTo>
                  <a:lnTo>
                    <a:pt x="178" y="3"/>
                  </a:lnTo>
                  <a:lnTo>
                    <a:pt x="178" y="3"/>
                  </a:lnTo>
                  <a:lnTo>
                    <a:pt x="178" y="3"/>
                  </a:lnTo>
                  <a:lnTo>
                    <a:pt x="178" y="3"/>
                  </a:lnTo>
                  <a:lnTo>
                    <a:pt x="176" y="3"/>
                  </a:lnTo>
                  <a:lnTo>
                    <a:pt x="176" y="3"/>
                  </a:lnTo>
                  <a:lnTo>
                    <a:pt x="176" y="3"/>
                  </a:lnTo>
                  <a:lnTo>
                    <a:pt x="174" y="3"/>
                  </a:lnTo>
                  <a:lnTo>
                    <a:pt x="174" y="5"/>
                  </a:lnTo>
                  <a:lnTo>
                    <a:pt x="174" y="5"/>
                  </a:lnTo>
                  <a:lnTo>
                    <a:pt x="174"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5" y="5"/>
                  </a:lnTo>
                  <a:lnTo>
                    <a:pt x="165" y="5"/>
                  </a:lnTo>
                  <a:lnTo>
                    <a:pt x="165" y="5"/>
                  </a:lnTo>
                  <a:lnTo>
                    <a:pt x="163" y="5"/>
                  </a:lnTo>
                  <a:lnTo>
                    <a:pt x="163" y="5"/>
                  </a:lnTo>
                  <a:lnTo>
                    <a:pt x="163" y="5"/>
                  </a:lnTo>
                  <a:lnTo>
                    <a:pt x="163" y="5"/>
                  </a:lnTo>
                  <a:lnTo>
                    <a:pt x="161" y="5"/>
                  </a:lnTo>
                  <a:lnTo>
                    <a:pt x="161" y="5"/>
                  </a:lnTo>
                  <a:lnTo>
                    <a:pt x="161" y="5"/>
                  </a:lnTo>
                  <a:lnTo>
                    <a:pt x="160" y="5"/>
                  </a:lnTo>
                  <a:lnTo>
                    <a:pt x="160" y="5"/>
                  </a:lnTo>
                  <a:lnTo>
                    <a:pt x="160" y="5"/>
                  </a:lnTo>
                  <a:lnTo>
                    <a:pt x="158" y="5"/>
                  </a:lnTo>
                  <a:lnTo>
                    <a:pt x="158" y="5"/>
                  </a:lnTo>
                  <a:lnTo>
                    <a:pt x="158" y="5"/>
                  </a:lnTo>
                  <a:lnTo>
                    <a:pt x="158" y="5"/>
                  </a:lnTo>
                  <a:lnTo>
                    <a:pt x="156" y="5"/>
                  </a:lnTo>
                  <a:lnTo>
                    <a:pt x="156" y="5"/>
                  </a:lnTo>
                  <a:lnTo>
                    <a:pt x="156" y="5"/>
                  </a:lnTo>
                  <a:lnTo>
                    <a:pt x="155" y="5"/>
                  </a:lnTo>
                  <a:lnTo>
                    <a:pt x="155" y="5"/>
                  </a:lnTo>
                  <a:lnTo>
                    <a:pt x="155" y="5"/>
                  </a:lnTo>
                  <a:lnTo>
                    <a:pt x="155" y="5"/>
                  </a:lnTo>
                  <a:lnTo>
                    <a:pt x="153" y="5"/>
                  </a:lnTo>
                  <a:lnTo>
                    <a:pt x="153" y="7"/>
                  </a:lnTo>
                  <a:lnTo>
                    <a:pt x="153" y="7"/>
                  </a:lnTo>
                  <a:lnTo>
                    <a:pt x="152" y="7"/>
                  </a:lnTo>
                  <a:lnTo>
                    <a:pt x="152" y="7"/>
                  </a:lnTo>
                  <a:lnTo>
                    <a:pt x="152" y="7"/>
                  </a:lnTo>
                  <a:lnTo>
                    <a:pt x="152" y="7"/>
                  </a:lnTo>
                  <a:lnTo>
                    <a:pt x="150" y="7"/>
                  </a:lnTo>
                  <a:lnTo>
                    <a:pt x="150" y="7"/>
                  </a:lnTo>
                  <a:lnTo>
                    <a:pt x="150" y="7"/>
                  </a:lnTo>
                  <a:lnTo>
                    <a:pt x="148" y="7"/>
                  </a:lnTo>
                  <a:lnTo>
                    <a:pt x="148" y="7"/>
                  </a:lnTo>
                  <a:lnTo>
                    <a:pt x="148" y="7"/>
                  </a:lnTo>
                  <a:lnTo>
                    <a:pt x="147" y="7"/>
                  </a:lnTo>
                  <a:lnTo>
                    <a:pt x="147" y="7"/>
                  </a:lnTo>
                  <a:lnTo>
                    <a:pt x="147" y="7"/>
                  </a:lnTo>
                  <a:lnTo>
                    <a:pt x="147" y="7"/>
                  </a:lnTo>
                  <a:lnTo>
                    <a:pt x="145" y="7"/>
                  </a:lnTo>
                  <a:lnTo>
                    <a:pt x="145" y="7"/>
                  </a:lnTo>
                  <a:lnTo>
                    <a:pt x="145" y="7"/>
                  </a:lnTo>
                  <a:lnTo>
                    <a:pt x="143" y="7"/>
                  </a:lnTo>
                  <a:lnTo>
                    <a:pt x="143" y="7"/>
                  </a:lnTo>
                  <a:lnTo>
                    <a:pt x="143" y="7"/>
                  </a:lnTo>
                  <a:lnTo>
                    <a:pt x="143" y="7"/>
                  </a:lnTo>
                  <a:lnTo>
                    <a:pt x="142" y="7"/>
                  </a:lnTo>
                  <a:lnTo>
                    <a:pt x="142" y="7"/>
                  </a:lnTo>
                  <a:lnTo>
                    <a:pt x="142" y="7"/>
                  </a:lnTo>
                  <a:lnTo>
                    <a:pt x="140" y="7"/>
                  </a:lnTo>
                  <a:lnTo>
                    <a:pt x="140" y="7"/>
                  </a:lnTo>
                  <a:lnTo>
                    <a:pt x="140" y="7"/>
                  </a:lnTo>
                  <a:lnTo>
                    <a:pt x="139" y="7"/>
                  </a:lnTo>
                  <a:lnTo>
                    <a:pt x="139" y="7"/>
                  </a:lnTo>
                  <a:lnTo>
                    <a:pt x="139" y="7"/>
                  </a:lnTo>
                  <a:lnTo>
                    <a:pt x="139" y="7"/>
                  </a:lnTo>
                  <a:lnTo>
                    <a:pt x="137" y="7"/>
                  </a:lnTo>
                  <a:lnTo>
                    <a:pt x="137" y="7"/>
                  </a:lnTo>
                  <a:lnTo>
                    <a:pt x="137" y="7"/>
                  </a:lnTo>
                  <a:lnTo>
                    <a:pt x="135" y="7"/>
                  </a:lnTo>
                  <a:lnTo>
                    <a:pt x="135" y="7"/>
                  </a:lnTo>
                  <a:lnTo>
                    <a:pt x="135" y="7"/>
                  </a:lnTo>
                  <a:lnTo>
                    <a:pt x="135" y="7"/>
                  </a:lnTo>
                  <a:lnTo>
                    <a:pt x="134" y="7"/>
                  </a:lnTo>
                  <a:lnTo>
                    <a:pt x="134" y="7"/>
                  </a:lnTo>
                  <a:lnTo>
                    <a:pt x="134" y="7"/>
                  </a:lnTo>
                  <a:lnTo>
                    <a:pt x="132" y="7"/>
                  </a:lnTo>
                  <a:lnTo>
                    <a:pt x="132" y="7"/>
                  </a:lnTo>
                  <a:lnTo>
                    <a:pt x="132" y="7"/>
                  </a:lnTo>
                  <a:lnTo>
                    <a:pt x="132" y="9"/>
                  </a:lnTo>
                  <a:lnTo>
                    <a:pt x="130" y="9"/>
                  </a:lnTo>
                  <a:lnTo>
                    <a:pt x="130" y="9"/>
                  </a:lnTo>
                  <a:lnTo>
                    <a:pt x="130" y="9"/>
                  </a:lnTo>
                  <a:lnTo>
                    <a:pt x="129" y="9"/>
                  </a:lnTo>
                  <a:lnTo>
                    <a:pt x="129" y="9"/>
                  </a:lnTo>
                  <a:lnTo>
                    <a:pt x="129" y="9"/>
                  </a:lnTo>
                  <a:lnTo>
                    <a:pt x="127" y="9"/>
                  </a:lnTo>
                  <a:lnTo>
                    <a:pt x="127" y="9"/>
                  </a:lnTo>
                  <a:lnTo>
                    <a:pt x="127" y="9"/>
                  </a:lnTo>
                  <a:lnTo>
                    <a:pt x="127" y="9"/>
                  </a:lnTo>
                  <a:lnTo>
                    <a:pt x="126" y="9"/>
                  </a:lnTo>
                  <a:lnTo>
                    <a:pt x="126" y="9"/>
                  </a:lnTo>
                  <a:lnTo>
                    <a:pt x="126" y="9"/>
                  </a:lnTo>
                  <a:lnTo>
                    <a:pt x="124" y="9"/>
                  </a:lnTo>
                  <a:lnTo>
                    <a:pt x="124" y="9"/>
                  </a:lnTo>
                  <a:lnTo>
                    <a:pt x="124" y="9"/>
                  </a:lnTo>
                  <a:lnTo>
                    <a:pt x="124" y="9"/>
                  </a:lnTo>
                  <a:lnTo>
                    <a:pt x="122" y="9"/>
                  </a:lnTo>
                  <a:lnTo>
                    <a:pt x="122" y="9"/>
                  </a:lnTo>
                  <a:lnTo>
                    <a:pt x="122" y="9"/>
                  </a:lnTo>
                  <a:lnTo>
                    <a:pt x="121" y="9"/>
                  </a:lnTo>
                  <a:lnTo>
                    <a:pt x="121" y="9"/>
                  </a:lnTo>
                  <a:lnTo>
                    <a:pt x="121" y="9"/>
                  </a:lnTo>
                  <a:lnTo>
                    <a:pt x="121" y="9"/>
                  </a:lnTo>
                  <a:lnTo>
                    <a:pt x="119" y="9"/>
                  </a:lnTo>
                  <a:lnTo>
                    <a:pt x="119" y="9"/>
                  </a:lnTo>
                  <a:lnTo>
                    <a:pt x="119" y="9"/>
                  </a:lnTo>
                  <a:lnTo>
                    <a:pt x="117" y="9"/>
                  </a:lnTo>
                  <a:lnTo>
                    <a:pt x="117" y="9"/>
                  </a:lnTo>
                  <a:lnTo>
                    <a:pt x="117" y="9"/>
                  </a:lnTo>
                  <a:lnTo>
                    <a:pt x="116" y="9"/>
                  </a:lnTo>
                  <a:lnTo>
                    <a:pt x="116" y="9"/>
                  </a:lnTo>
                  <a:lnTo>
                    <a:pt x="116" y="9"/>
                  </a:lnTo>
                  <a:lnTo>
                    <a:pt x="116" y="9"/>
                  </a:lnTo>
                  <a:lnTo>
                    <a:pt x="114" y="9"/>
                  </a:lnTo>
                  <a:lnTo>
                    <a:pt x="114" y="9"/>
                  </a:lnTo>
                  <a:lnTo>
                    <a:pt x="114" y="9"/>
                  </a:lnTo>
                  <a:lnTo>
                    <a:pt x="113" y="9"/>
                  </a:lnTo>
                  <a:lnTo>
                    <a:pt x="113" y="9"/>
                  </a:lnTo>
                  <a:lnTo>
                    <a:pt x="113" y="9"/>
                  </a:lnTo>
                  <a:lnTo>
                    <a:pt x="113" y="9"/>
                  </a:lnTo>
                  <a:lnTo>
                    <a:pt x="111" y="9"/>
                  </a:lnTo>
                  <a:lnTo>
                    <a:pt x="111" y="9"/>
                  </a:lnTo>
                  <a:lnTo>
                    <a:pt x="111" y="10"/>
                  </a:lnTo>
                  <a:lnTo>
                    <a:pt x="109" y="10"/>
                  </a:lnTo>
                  <a:lnTo>
                    <a:pt x="109" y="10"/>
                  </a:lnTo>
                  <a:lnTo>
                    <a:pt x="109" y="10"/>
                  </a:lnTo>
                  <a:lnTo>
                    <a:pt x="109" y="10"/>
                  </a:lnTo>
                  <a:lnTo>
                    <a:pt x="108" y="10"/>
                  </a:lnTo>
                  <a:lnTo>
                    <a:pt x="108" y="10"/>
                  </a:lnTo>
                  <a:lnTo>
                    <a:pt x="108" y="10"/>
                  </a:lnTo>
                  <a:lnTo>
                    <a:pt x="106" y="10"/>
                  </a:lnTo>
                  <a:lnTo>
                    <a:pt x="106" y="10"/>
                  </a:lnTo>
                  <a:lnTo>
                    <a:pt x="106" y="10"/>
                  </a:lnTo>
                  <a:lnTo>
                    <a:pt x="104" y="10"/>
                  </a:lnTo>
                  <a:lnTo>
                    <a:pt x="104" y="10"/>
                  </a:lnTo>
                  <a:lnTo>
                    <a:pt x="104" y="10"/>
                  </a:lnTo>
                  <a:lnTo>
                    <a:pt x="104" y="10"/>
                  </a:lnTo>
                  <a:lnTo>
                    <a:pt x="103" y="10"/>
                  </a:lnTo>
                  <a:lnTo>
                    <a:pt x="103" y="10"/>
                  </a:lnTo>
                  <a:lnTo>
                    <a:pt x="103" y="10"/>
                  </a:lnTo>
                  <a:lnTo>
                    <a:pt x="101" y="10"/>
                  </a:lnTo>
                  <a:lnTo>
                    <a:pt x="101" y="10"/>
                  </a:lnTo>
                  <a:lnTo>
                    <a:pt x="101" y="10"/>
                  </a:lnTo>
                  <a:lnTo>
                    <a:pt x="101" y="10"/>
                  </a:lnTo>
                  <a:lnTo>
                    <a:pt x="99" y="10"/>
                  </a:lnTo>
                  <a:lnTo>
                    <a:pt x="99" y="10"/>
                  </a:lnTo>
                  <a:lnTo>
                    <a:pt x="99" y="10"/>
                  </a:lnTo>
                  <a:lnTo>
                    <a:pt x="98" y="10"/>
                  </a:lnTo>
                  <a:lnTo>
                    <a:pt x="98" y="10"/>
                  </a:lnTo>
                  <a:lnTo>
                    <a:pt x="98" y="10"/>
                  </a:lnTo>
                  <a:lnTo>
                    <a:pt x="96" y="10"/>
                  </a:lnTo>
                  <a:lnTo>
                    <a:pt x="96" y="10"/>
                  </a:lnTo>
                  <a:lnTo>
                    <a:pt x="96" y="10"/>
                  </a:lnTo>
                  <a:lnTo>
                    <a:pt x="96" y="10"/>
                  </a:lnTo>
                  <a:lnTo>
                    <a:pt x="95" y="10"/>
                  </a:lnTo>
                  <a:lnTo>
                    <a:pt x="95" y="10"/>
                  </a:lnTo>
                  <a:lnTo>
                    <a:pt x="95" y="10"/>
                  </a:lnTo>
                  <a:lnTo>
                    <a:pt x="93" y="10"/>
                  </a:lnTo>
                  <a:lnTo>
                    <a:pt x="93" y="10"/>
                  </a:lnTo>
                  <a:lnTo>
                    <a:pt x="93" y="10"/>
                  </a:lnTo>
                  <a:lnTo>
                    <a:pt x="93" y="10"/>
                  </a:lnTo>
                  <a:lnTo>
                    <a:pt x="91" y="10"/>
                  </a:lnTo>
                  <a:lnTo>
                    <a:pt x="91" y="10"/>
                  </a:lnTo>
                  <a:lnTo>
                    <a:pt x="91" y="10"/>
                  </a:lnTo>
                  <a:lnTo>
                    <a:pt x="90" y="10"/>
                  </a:lnTo>
                  <a:lnTo>
                    <a:pt x="90" y="10"/>
                  </a:lnTo>
                  <a:lnTo>
                    <a:pt x="90" y="10"/>
                  </a:lnTo>
                  <a:lnTo>
                    <a:pt x="90" y="10"/>
                  </a:lnTo>
                  <a:lnTo>
                    <a:pt x="88" y="10"/>
                  </a:lnTo>
                  <a:lnTo>
                    <a:pt x="88" y="10"/>
                  </a:lnTo>
                  <a:lnTo>
                    <a:pt x="88" y="12"/>
                  </a:lnTo>
                  <a:lnTo>
                    <a:pt x="86" y="12"/>
                  </a:lnTo>
                  <a:lnTo>
                    <a:pt x="86" y="12"/>
                  </a:lnTo>
                  <a:lnTo>
                    <a:pt x="86" y="12"/>
                  </a:lnTo>
                  <a:lnTo>
                    <a:pt x="85" y="12"/>
                  </a:lnTo>
                  <a:lnTo>
                    <a:pt x="85" y="12"/>
                  </a:lnTo>
                  <a:lnTo>
                    <a:pt x="85" y="12"/>
                  </a:lnTo>
                  <a:lnTo>
                    <a:pt x="85" y="12"/>
                  </a:lnTo>
                  <a:lnTo>
                    <a:pt x="83" y="12"/>
                  </a:lnTo>
                  <a:lnTo>
                    <a:pt x="83" y="12"/>
                  </a:lnTo>
                  <a:lnTo>
                    <a:pt x="83" y="12"/>
                  </a:lnTo>
                  <a:lnTo>
                    <a:pt x="82" y="12"/>
                  </a:lnTo>
                  <a:lnTo>
                    <a:pt x="82" y="12"/>
                  </a:lnTo>
                  <a:lnTo>
                    <a:pt x="82" y="12"/>
                  </a:lnTo>
                  <a:lnTo>
                    <a:pt x="82" y="12"/>
                  </a:lnTo>
                  <a:lnTo>
                    <a:pt x="80" y="12"/>
                  </a:lnTo>
                  <a:lnTo>
                    <a:pt x="80" y="12"/>
                  </a:lnTo>
                  <a:lnTo>
                    <a:pt x="80" y="12"/>
                  </a:lnTo>
                  <a:lnTo>
                    <a:pt x="78" y="12"/>
                  </a:lnTo>
                  <a:lnTo>
                    <a:pt x="78" y="12"/>
                  </a:lnTo>
                  <a:lnTo>
                    <a:pt x="78" y="12"/>
                  </a:lnTo>
                  <a:lnTo>
                    <a:pt x="78" y="12"/>
                  </a:lnTo>
                  <a:lnTo>
                    <a:pt x="77" y="12"/>
                  </a:lnTo>
                  <a:lnTo>
                    <a:pt x="77" y="12"/>
                  </a:lnTo>
                  <a:lnTo>
                    <a:pt x="77" y="12"/>
                  </a:lnTo>
                  <a:lnTo>
                    <a:pt x="75" y="12"/>
                  </a:lnTo>
                  <a:lnTo>
                    <a:pt x="75" y="12"/>
                  </a:lnTo>
                  <a:lnTo>
                    <a:pt x="75" y="12"/>
                  </a:lnTo>
                  <a:lnTo>
                    <a:pt x="73" y="12"/>
                  </a:lnTo>
                  <a:lnTo>
                    <a:pt x="73" y="12"/>
                  </a:lnTo>
                  <a:lnTo>
                    <a:pt x="73" y="12"/>
                  </a:lnTo>
                  <a:lnTo>
                    <a:pt x="73" y="12"/>
                  </a:lnTo>
                  <a:lnTo>
                    <a:pt x="72" y="12"/>
                  </a:lnTo>
                  <a:lnTo>
                    <a:pt x="72" y="12"/>
                  </a:lnTo>
                  <a:lnTo>
                    <a:pt x="72" y="12"/>
                  </a:lnTo>
                  <a:lnTo>
                    <a:pt x="70" y="12"/>
                  </a:lnTo>
                  <a:lnTo>
                    <a:pt x="70" y="12"/>
                  </a:lnTo>
                  <a:lnTo>
                    <a:pt x="70" y="14"/>
                  </a:lnTo>
                  <a:lnTo>
                    <a:pt x="70" y="14"/>
                  </a:lnTo>
                  <a:lnTo>
                    <a:pt x="69" y="14"/>
                  </a:lnTo>
                  <a:lnTo>
                    <a:pt x="69" y="14"/>
                  </a:lnTo>
                  <a:lnTo>
                    <a:pt x="69" y="14"/>
                  </a:lnTo>
                  <a:lnTo>
                    <a:pt x="67" y="14"/>
                  </a:lnTo>
                  <a:lnTo>
                    <a:pt x="67" y="14"/>
                  </a:lnTo>
                  <a:lnTo>
                    <a:pt x="67" y="14"/>
                  </a:lnTo>
                  <a:lnTo>
                    <a:pt x="65" y="14"/>
                  </a:lnTo>
                  <a:lnTo>
                    <a:pt x="65" y="14"/>
                  </a:lnTo>
                  <a:lnTo>
                    <a:pt x="65" y="14"/>
                  </a:lnTo>
                  <a:lnTo>
                    <a:pt x="65" y="14"/>
                  </a:lnTo>
                  <a:lnTo>
                    <a:pt x="64" y="14"/>
                  </a:lnTo>
                  <a:lnTo>
                    <a:pt x="64" y="14"/>
                  </a:lnTo>
                  <a:lnTo>
                    <a:pt x="64" y="14"/>
                  </a:lnTo>
                  <a:lnTo>
                    <a:pt x="62" y="14"/>
                  </a:lnTo>
                  <a:lnTo>
                    <a:pt x="62" y="14"/>
                  </a:lnTo>
                  <a:lnTo>
                    <a:pt x="62" y="14"/>
                  </a:lnTo>
                  <a:lnTo>
                    <a:pt x="62" y="14"/>
                  </a:lnTo>
                  <a:lnTo>
                    <a:pt x="60" y="14"/>
                  </a:lnTo>
                  <a:lnTo>
                    <a:pt x="60" y="14"/>
                  </a:lnTo>
                  <a:lnTo>
                    <a:pt x="60" y="14"/>
                  </a:lnTo>
                  <a:lnTo>
                    <a:pt x="59" y="14"/>
                  </a:lnTo>
                  <a:lnTo>
                    <a:pt x="59" y="14"/>
                  </a:lnTo>
                  <a:lnTo>
                    <a:pt x="59" y="14"/>
                  </a:lnTo>
                  <a:lnTo>
                    <a:pt x="59" y="14"/>
                  </a:lnTo>
                  <a:lnTo>
                    <a:pt x="57" y="14"/>
                  </a:lnTo>
                  <a:lnTo>
                    <a:pt x="57" y="14"/>
                  </a:lnTo>
                  <a:lnTo>
                    <a:pt x="57" y="14"/>
                  </a:lnTo>
                  <a:lnTo>
                    <a:pt x="56" y="14"/>
                  </a:lnTo>
                  <a:lnTo>
                    <a:pt x="56" y="14"/>
                  </a:lnTo>
                  <a:lnTo>
                    <a:pt x="56" y="14"/>
                  </a:lnTo>
                  <a:lnTo>
                    <a:pt x="54" y="14"/>
                  </a:lnTo>
                  <a:lnTo>
                    <a:pt x="54" y="14"/>
                  </a:lnTo>
                  <a:lnTo>
                    <a:pt x="54" y="14"/>
                  </a:lnTo>
                  <a:lnTo>
                    <a:pt x="54" y="14"/>
                  </a:lnTo>
                  <a:lnTo>
                    <a:pt x="52" y="14"/>
                  </a:lnTo>
                  <a:lnTo>
                    <a:pt x="52" y="14"/>
                  </a:lnTo>
                  <a:lnTo>
                    <a:pt x="52" y="14"/>
                  </a:lnTo>
                  <a:lnTo>
                    <a:pt x="51" y="16"/>
                  </a:lnTo>
                  <a:lnTo>
                    <a:pt x="51" y="16"/>
                  </a:lnTo>
                  <a:lnTo>
                    <a:pt x="51" y="16"/>
                  </a:lnTo>
                  <a:lnTo>
                    <a:pt x="51" y="16"/>
                  </a:lnTo>
                  <a:lnTo>
                    <a:pt x="49" y="16"/>
                  </a:lnTo>
                  <a:lnTo>
                    <a:pt x="49" y="16"/>
                  </a:lnTo>
                  <a:lnTo>
                    <a:pt x="49" y="16"/>
                  </a:lnTo>
                  <a:lnTo>
                    <a:pt x="47" y="16"/>
                  </a:lnTo>
                  <a:lnTo>
                    <a:pt x="47" y="16"/>
                  </a:lnTo>
                  <a:lnTo>
                    <a:pt x="47" y="16"/>
                  </a:lnTo>
                  <a:lnTo>
                    <a:pt x="47" y="16"/>
                  </a:lnTo>
                  <a:lnTo>
                    <a:pt x="46" y="16"/>
                  </a:lnTo>
                  <a:lnTo>
                    <a:pt x="46" y="16"/>
                  </a:lnTo>
                  <a:lnTo>
                    <a:pt x="46" y="16"/>
                  </a:lnTo>
                  <a:lnTo>
                    <a:pt x="44" y="16"/>
                  </a:lnTo>
                  <a:lnTo>
                    <a:pt x="44" y="16"/>
                  </a:lnTo>
                  <a:lnTo>
                    <a:pt x="44" y="16"/>
                  </a:lnTo>
                  <a:lnTo>
                    <a:pt x="43" y="16"/>
                  </a:lnTo>
                  <a:lnTo>
                    <a:pt x="43" y="16"/>
                  </a:lnTo>
                  <a:lnTo>
                    <a:pt x="43" y="16"/>
                  </a:lnTo>
                  <a:lnTo>
                    <a:pt x="43" y="16"/>
                  </a:lnTo>
                  <a:lnTo>
                    <a:pt x="41" y="16"/>
                  </a:lnTo>
                  <a:lnTo>
                    <a:pt x="41" y="16"/>
                  </a:lnTo>
                  <a:lnTo>
                    <a:pt x="41" y="16"/>
                  </a:lnTo>
                  <a:lnTo>
                    <a:pt x="39" y="16"/>
                  </a:lnTo>
                  <a:lnTo>
                    <a:pt x="39" y="16"/>
                  </a:lnTo>
                  <a:lnTo>
                    <a:pt x="39" y="16"/>
                  </a:lnTo>
                  <a:lnTo>
                    <a:pt x="39" y="16"/>
                  </a:lnTo>
                  <a:lnTo>
                    <a:pt x="38" y="16"/>
                  </a:lnTo>
                  <a:lnTo>
                    <a:pt x="38" y="16"/>
                  </a:lnTo>
                  <a:lnTo>
                    <a:pt x="38" y="16"/>
                  </a:lnTo>
                  <a:lnTo>
                    <a:pt x="36" y="16"/>
                  </a:lnTo>
                  <a:lnTo>
                    <a:pt x="36" y="16"/>
                  </a:lnTo>
                  <a:lnTo>
                    <a:pt x="36" y="16"/>
                  </a:lnTo>
                  <a:lnTo>
                    <a:pt x="34" y="16"/>
                  </a:lnTo>
                  <a:lnTo>
                    <a:pt x="34" y="16"/>
                  </a:lnTo>
                  <a:lnTo>
                    <a:pt x="34" y="16"/>
                  </a:lnTo>
                  <a:lnTo>
                    <a:pt x="34" y="16"/>
                  </a:lnTo>
                  <a:lnTo>
                    <a:pt x="33" y="16"/>
                  </a:lnTo>
                  <a:lnTo>
                    <a:pt x="33" y="16"/>
                  </a:lnTo>
                  <a:lnTo>
                    <a:pt x="33" y="16"/>
                  </a:lnTo>
                  <a:lnTo>
                    <a:pt x="31" y="16"/>
                  </a:lnTo>
                  <a:lnTo>
                    <a:pt x="31" y="16"/>
                  </a:lnTo>
                  <a:lnTo>
                    <a:pt x="31" y="16"/>
                  </a:lnTo>
                  <a:lnTo>
                    <a:pt x="31" y="16"/>
                  </a:lnTo>
                  <a:lnTo>
                    <a:pt x="30" y="16"/>
                  </a:lnTo>
                  <a:lnTo>
                    <a:pt x="30" y="16"/>
                  </a:lnTo>
                  <a:lnTo>
                    <a:pt x="30" y="16"/>
                  </a:lnTo>
                  <a:lnTo>
                    <a:pt x="28" y="16"/>
                  </a:lnTo>
                  <a:lnTo>
                    <a:pt x="28" y="16"/>
                  </a:lnTo>
                  <a:lnTo>
                    <a:pt x="28" y="16"/>
                  </a:lnTo>
                  <a:lnTo>
                    <a:pt x="28" y="16"/>
                  </a:lnTo>
                  <a:lnTo>
                    <a:pt x="26" y="16"/>
                  </a:lnTo>
                  <a:lnTo>
                    <a:pt x="26" y="16"/>
                  </a:lnTo>
                  <a:lnTo>
                    <a:pt x="26" y="16"/>
                  </a:lnTo>
                  <a:lnTo>
                    <a:pt x="25" y="16"/>
                  </a:lnTo>
                  <a:lnTo>
                    <a:pt x="25" y="16"/>
                  </a:lnTo>
                  <a:lnTo>
                    <a:pt x="25" y="16"/>
                  </a:lnTo>
                  <a:lnTo>
                    <a:pt x="23" y="16"/>
                  </a:lnTo>
                  <a:lnTo>
                    <a:pt x="23" y="16"/>
                  </a:lnTo>
                  <a:lnTo>
                    <a:pt x="23" y="16"/>
                  </a:lnTo>
                  <a:lnTo>
                    <a:pt x="23" y="16"/>
                  </a:lnTo>
                  <a:lnTo>
                    <a:pt x="21" y="16"/>
                  </a:lnTo>
                  <a:lnTo>
                    <a:pt x="21" y="16"/>
                  </a:lnTo>
                  <a:lnTo>
                    <a:pt x="21" y="16"/>
                  </a:lnTo>
                  <a:lnTo>
                    <a:pt x="20" y="16"/>
                  </a:lnTo>
                  <a:lnTo>
                    <a:pt x="20" y="16"/>
                  </a:lnTo>
                  <a:lnTo>
                    <a:pt x="20" y="16"/>
                  </a:lnTo>
                  <a:lnTo>
                    <a:pt x="20" y="16"/>
                  </a:lnTo>
                  <a:lnTo>
                    <a:pt x="18" y="16"/>
                  </a:lnTo>
                  <a:lnTo>
                    <a:pt x="18" y="16"/>
                  </a:lnTo>
                  <a:lnTo>
                    <a:pt x="18" y="16"/>
                  </a:lnTo>
                  <a:lnTo>
                    <a:pt x="16" y="17"/>
                  </a:lnTo>
                  <a:lnTo>
                    <a:pt x="16" y="17"/>
                  </a:lnTo>
                  <a:lnTo>
                    <a:pt x="16" y="17"/>
                  </a:lnTo>
                  <a:lnTo>
                    <a:pt x="16" y="17"/>
                  </a:lnTo>
                  <a:lnTo>
                    <a:pt x="15" y="17"/>
                  </a:lnTo>
                  <a:lnTo>
                    <a:pt x="15" y="17"/>
                  </a:lnTo>
                  <a:lnTo>
                    <a:pt x="15" y="17"/>
                  </a:lnTo>
                  <a:lnTo>
                    <a:pt x="13" y="17"/>
                  </a:lnTo>
                  <a:lnTo>
                    <a:pt x="13" y="17"/>
                  </a:lnTo>
                  <a:lnTo>
                    <a:pt x="13" y="17"/>
                  </a:lnTo>
                  <a:lnTo>
                    <a:pt x="12" y="17"/>
                  </a:lnTo>
                  <a:lnTo>
                    <a:pt x="12" y="17"/>
                  </a:lnTo>
                  <a:lnTo>
                    <a:pt x="12" y="17"/>
                  </a:lnTo>
                  <a:lnTo>
                    <a:pt x="12" y="17"/>
                  </a:lnTo>
                  <a:lnTo>
                    <a:pt x="10" y="17"/>
                  </a:lnTo>
                  <a:lnTo>
                    <a:pt x="10" y="17"/>
                  </a:lnTo>
                  <a:lnTo>
                    <a:pt x="10" y="17"/>
                  </a:lnTo>
                  <a:lnTo>
                    <a:pt x="8" y="17"/>
                  </a:lnTo>
                  <a:lnTo>
                    <a:pt x="8" y="17"/>
                  </a:lnTo>
                  <a:lnTo>
                    <a:pt x="8" y="17"/>
                  </a:lnTo>
                  <a:lnTo>
                    <a:pt x="8" y="17"/>
                  </a:lnTo>
                  <a:lnTo>
                    <a:pt x="7" y="17"/>
                  </a:lnTo>
                  <a:lnTo>
                    <a:pt x="7" y="17"/>
                  </a:lnTo>
                  <a:lnTo>
                    <a:pt x="7" y="17"/>
                  </a:lnTo>
                  <a:lnTo>
                    <a:pt x="5" y="17"/>
                  </a:lnTo>
                  <a:lnTo>
                    <a:pt x="5" y="17"/>
                  </a:lnTo>
                  <a:lnTo>
                    <a:pt x="5" y="17"/>
                  </a:lnTo>
                  <a:lnTo>
                    <a:pt x="3" y="17"/>
                  </a:lnTo>
                  <a:lnTo>
                    <a:pt x="3" y="17"/>
                  </a:lnTo>
                  <a:lnTo>
                    <a:pt x="3" y="17"/>
                  </a:lnTo>
                  <a:lnTo>
                    <a:pt x="3" y="17"/>
                  </a:lnTo>
                  <a:lnTo>
                    <a:pt x="2" y="17"/>
                  </a:lnTo>
                  <a:lnTo>
                    <a:pt x="2" y="17"/>
                  </a:lnTo>
                  <a:lnTo>
                    <a:pt x="2" y="17"/>
                  </a:lnTo>
                  <a:lnTo>
                    <a:pt x="0" y="17"/>
                  </a:lnTo>
                  <a:lnTo>
                    <a:pt x="0" y="17"/>
                  </a:lnTo>
                  <a:lnTo>
                    <a:pt x="0" y="17"/>
                  </a:lnTo>
                  <a:lnTo>
                    <a:pt x="0" y="17"/>
                  </a:lnTo>
                </a:path>
              </a:pathLst>
            </a:custGeom>
            <a:noFill/>
            <a:ln w="111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3366"/>
                </a:solidFill>
                <a:effectLst/>
                <a:uFillTx/>
                <a:latin typeface="Times New Roman"/>
              </a:endParaRPr>
            </a:p>
          </p:txBody>
        </p:sp>
        <p:sp>
          <p:nvSpPr>
            <p:cNvPr id="941" name=""/>
            <p:cNvSpPr/>
            <p:nvPr/>
          </p:nvSpPr>
          <p:spPr>
            <a:xfrm>
              <a:off x="4572000" y="6095880"/>
              <a:ext cx="187200" cy="439920"/>
            </a:xfrm>
            <a:custGeom>
              <a:avLst/>
              <a:gdLst/>
              <a:ahLst/>
              <a:rect l="l" t="t" r="r" b="b"/>
              <a:pathLst>
                <a:path w="238" h="555">
                  <a:moveTo>
                    <a:pt x="0" y="555"/>
                  </a:moveTo>
                  <a:lnTo>
                    <a:pt x="0" y="21"/>
                  </a:lnTo>
                  <a:lnTo>
                    <a:pt x="2" y="21"/>
                  </a:lnTo>
                  <a:lnTo>
                    <a:pt x="2" y="21"/>
                  </a:lnTo>
                  <a:lnTo>
                    <a:pt x="2" y="21"/>
                  </a:lnTo>
                  <a:lnTo>
                    <a:pt x="3" y="21"/>
                  </a:lnTo>
                  <a:lnTo>
                    <a:pt x="3" y="21"/>
                  </a:lnTo>
                  <a:lnTo>
                    <a:pt x="3" y="21"/>
                  </a:lnTo>
                  <a:lnTo>
                    <a:pt x="3" y="21"/>
                  </a:lnTo>
                  <a:lnTo>
                    <a:pt x="5" y="21"/>
                  </a:lnTo>
                  <a:lnTo>
                    <a:pt x="5" y="19"/>
                  </a:lnTo>
                  <a:lnTo>
                    <a:pt x="5" y="19"/>
                  </a:lnTo>
                  <a:lnTo>
                    <a:pt x="7" y="19"/>
                  </a:lnTo>
                  <a:lnTo>
                    <a:pt x="7" y="19"/>
                  </a:lnTo>
                  <a:lnTo>
                    <a:pt x="7" y="19"/>
                  </a:lnTo>
                  <a:lnTo>
                    <a:pt x="8" y="19"/>
                  </a:lnTo>
                  <a:lnTo>
                    <a:pt x="8" y="19"/>
                  </a:lnTo>
                  <a:lnTo>
                    <a:pt x="8" y="19"/>
                  </a:lnTo>
                  <a:lnTo>
                    <a:pt x="8" y="19"/>
                  </a:lnTo>
                  <a:lnTo>
                    <a:pt x="10" y="19"/>
                  </a:lnTo>
                  <a:lnTo>
                    <a:pt x="10" y="19"/>
                  </a:lnTo>
                  <a:lnTo>
                    <a:pt x="10" y="19"/>
                  </a:lnTo>
                  <a:lnTo>
                    <a:pt x="12" y="19"/>
                  </a:lnTo>
                  <a:lnTo>
                    <a:pt x="12" y="19"/>
                  </a:lnTo>
                  <a:lnTo>
                    <a:pt x="12" y="19"/>
                  </a:lnTo>
                  <a:lnTo>
                    <a:pt x="12"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20" y="19"/>
                  </a:lnTo>
                  <a:lnTo>
                    <a:pt x="20" y="19"/>
                  </a:lnTo>
                  <a:lnTo>
                    <a:pt x="20" y="19"/>
                  </a:lnTo>
                  <a:lnTo>
                    <a:pt x="20" y="19"/>
                  </a:lnTo>
                  <a:lnTo>
                    <a:pt x="21" y="19"/>
                  </a:lnTo>
                  <a:lnTo>
                    <a:pt x="21" y="19"/>
                  </a:lnTo>
                  <a:lnTo>
                    <a:pt x="21" y="19"/>
                  </a:lnTo>
                  <a:lnTo>
                    <a:pt x="23"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29" y="18"/>
                  </a:lnTo>
                  <a:lnTo>
                    <a:pt x="29" y="18"/>
                  </a:lnTo>
                  <a:lnTo>
                    <a:pt x="29" y="18"/>
                  </a:lnTo>
                  <a:lnTo>
                    <a:pt x="31" y="18"/>
                  </a:lnTo>
                  <a:lnTo>
                    <a:pt x="31" y="18"/>
                  </a:lnTo>
                  <a:lnTo>
                    <a:pt x="31" y="18"/>
                  </a:lnTo>
                  <a:lnTo>
                    <a:pt x="31" y="18"/>
                  </a:lnTo>
                  <a:lnTo>
                    <a:pt x="33" y="18"/>
                  </a:lnTo>
                  <a:lnTo>
                    <a:pt x="33" y="18"/>
                  </a:lnTo>
                  <a:lnTo>
                    <a:pt x="33" y="18"/>
                  </a:lnTo>
                  <a:lnTo>
                    <a:pt x="34" y="18"/>
                  </a:lnTo>
                  <a:lnTo>
                    <a:pt x="34" y="18"/>
                  </a:lnTo>
                  <a:lnTo>
                    <a:pt x="34" y="18"/>
                  </a:lnTo>
                  <a:lnTo>
                    <a:pt x="34" y="18"/>
                  </a:lnTo>
                  <a:lnTo>
                    <a:pt x="36" y="18"/>
                  </a:lnTo>
                  <a:lnTo>
                    <a:pt x="36" y="18"/>
                  </a:lnTo>
                  <a:lnTo>
                    <a:pt x="36" y="18"/>
                  </a:lnTo>
                  <a:lnTo>
                    <a:pt x="38" y="18"/>
                  </a:lnTo>
                  <a:lnTo>
                    <a:pt x="38" y="18"/>
                  </a:lnTo>
                  <a:lnTo>
                    <a:pt x="38" y="18"/>
                  </a:lnTo>
                  <a:lnTo>
                    <a:pt x="39" y="18"/>
                  </a:lnTo>
                  <a:lnTo>
                    <a:pt x="39" y="18"/>
                  </a:lnTo>
                  <a:lnTo>
                    <a:pt x="39" y="18"/>
                  </a:lnTo>
                  <a:lnTo>
                    <a:pt x="39" y="18"/>
                  </a:lnTo>
                  <a:lnTo>
                    <a:pt x="41" y="18"/>
                  </a:lnTo>
                  <a:lnTo>
                    <a:pt x="41" y="18"/>
                  </a:lnTo>
                  <a:lnTo>
                    <a:pt x="41" y="18"/>
                  </a:lnTo>
                  <a:lnTo>
                    <a:pt x="43" y="18"/>
                  </a:lnTo>
                  <a:lnTo>
                    <a:pt x="43" y="18"/>
                  </a:lnTo>
                  <a:lnTo>
                    <a:pt x="43" y="18"/>
                  </a:lnTo>
                  <a:lnTo>
                    <a:pt x="43" y="18"/>
                  </a:lnTo>
                  <a:lnTo>
                    <a:pt x="44" y="18"/>
                  </a:lnTo>
                  <a:lnTo>
                    <a:pt x="44" y="18"/>
                  </a:lnTo>
                  <a:lnTo>
                    <a:pt x="44" y="18"/>
                  </a:lnTo>
                  <a:lnTo>
                    <a:pt x="46" y="18"/>
                  </a:lnTo>
                  <a:lnTo>
                    <a:pt x="46" y="18"/>
                  </a:lnTo>
                  <a:lnTo>
                    <a:pt x="46" y="18"/>
                  </a:lnTo>
                  <a:lnTo>
                    <a:pt x="46" y="18"/>
                  </a:lnTo>
                  <a:lnTo>
                    <a:pt x="47" y="18"/>
                  </a:lnTo>
                  <a:lnTo>
                    <a:pt x="47" y="16"/>
                  </a:lnTo>
                  <a:lnTo>
                    <a:pt x="47" y="16"/>
                  </a:lnTo>
                  <a:lnTo>
                    <a:pt x="49" y="16"/>
                  </a:lnTo>
                  <a:lnTo>
                    <a:pt x="49" y="16"/>
                  </a:lnTo>
                  <a:lnTo>
                    <a:pt x="49" y="16"/>
                  </a:lnTo>
                  <a:lnTo>
                    <a:pt x="51" y="16"/>
                  </a:lnTo>
                  <a:lnTo>
                    <a:pt x="51" y="16"/>
                  </a:lnTo>
                  <a:lnTo>
                    <a:pt x="51" y="16"/>
                  </a:lnTo>
                  <a:lnTo>
                    <a:pt x="51" y="16"/>
                  </a:lnTo>
                  <a:lnTo>
                    <a:pt x="52" y="16"/>
                  </a:lnTo>
                  <a:lnTo>
                    <a:pt x="52" y="16"/>
                  </a:lnTo>
                  <a:lnTo>
                    <a:pt x="52" y="16"/>
                  </a:lnTo>
                  <a:lnTo>
                    <a:pt x="54" y="16"/>
                  </a:lnTo>
                  <a:lnTo>
                    <a:pt x="54" y="16"/>
                  </a:lnTo>
                  <a:lnTo>
                    <a:pt x="54" y="16"/>
                  </a:lnTo>
                  <a:lnTo>
                    <a:pt x="54" y="16"/>
                  </a:lnTo>
                  <a:lnTo>
                    <a:pt x="56" y="16"/>
                  </a:lnTo>
                  <a:lnTo>
                    <a:pt x="56" y="16"/>
                  </a:lnTo>
                  <a:lnTo>
                    <a:pt x="56" y="16"/>
                  </a:lnTo>
                  <a:lnTo>
                    <a:pt x="57" y="16"/>
                  </a:lnTo>
                  <a:lnTo>
                    <a:pt x="57" y="16"/>
                  </a:lnTo>
                  <a:lnTo>
                    <a:pt x="57" y="16"/>
                  </a:lnTo>
                  <a:lnTo>
                    <a:pt x="57" y="16"/>
                  </a:lnTo>
                  <a:lnTo>
                    <a:pt x="59" y="16"/>
                  </a:lnTo>
                  <a:lnTo>
                    <a:pt x="59" y="16"/>
                  </a:lnTo>
                  <a:lnTo>
                    <a:pt x="59" y="16"/>
                  </a:lnTo>
                  <a:lnTo>
                    <a:pt x="60" y="16"/>
                  </a:lnTo>
                  <a:lnTo>
                    <a:pt x="60" y="16"/>
                  </a:lnTo>
                  <a:lnTo>
                    <a:pt x="60" y="16"/>
                  </a:lnTo>
                  <a:lnTo>
                    <a:pt x="62" y="16"/>
                  </a:lnTo>
                  <a:lnTo>
                    <a:pt x="62" y="16"/>
                  </a:lnTo>
                  <a:lnTo>
                    <a:pt x="62" y="16"/>
                  </a:lnTo>
                  <a:lnTo>
                    <a:pt x="62" y="16"/>
                  </a:lnTo>
                  <a:lnTo>
                    <a:pt x="64" y="16"/>
                  </a:lnTo>
                  <a:lnTo>
                    <a:pt x="64" y="16"/>
                  </a:lnTo>
                  <a:lnTo>
                    <a:pt x="64" y="16"/>
                  </a:lnTo>
                  <a:lnTo>
                    <a:pt x="65" y="16"/>
                  </a:lnTo>
                  <a:lnTo>
                    <a:pt x="65" y="16"/>
                  </a:lnTo>
                  <a:lnTo>
                    <a:pt x="65" y="16"/>
                  </a:lnTo>
                  <a:lnTo>
                    <a:pt x="65" y="16"/>
                  </a:lnTo>
                  <a:lnTo>
                    <a:pt x="67" y="16"/>
                  </a:lnTo>
                  <a:lnTo>
                    <a:pt x="67" y="16"/>
                  </a:lnTo>
                  <a:lnTo>
                    <a:pt x="67" y="16"/>
                  </a:lnTo>
                  <a:lnTo>
                    <a:pt x="69" y="16"/>
                  </a:lnTo>
                  <a:lnTo>
                    <a:pt x="69" y="16"/>
                  </a:lnTo>
                  <a:lnTo>
                    <a:pt x="69" y="16"/>
                  </a:lnTo>
                  <a:lnTo>
                    <a:pt x="69" y="16"/>
                  </a:lnTo>
                  <a:lnTo>
                    <a:pt x="70" y="16"/>
                  </a:lnTo>
                  <a:lnTo>
                    <a:pt x="70" y="16"/>
                  </a:lnTo>
                  <a:lnTo>
                    <a:pt x="70" y="16"/>
                  </a:lnTo>
                  <a:lnTo>
                    <a:pt x="72" y="16"/>
                  </a:lnTo>
                  <a:lnTo>
                    <a:pt x="72" y="14"/>
                  </a:lnTo>
                  <a:lnTo>
                    <a:pt x="72" y="14"/>
                  </a:lnTo>
                  <a:lnTo>
                    <a:pt x="73" y="14"/>
                  </a:lnTo>
                  <a:lnTo>
                    <a:pt x="73" y="14"/>
                  </a:lnTo>
                  <a:lnTo>
                    <a:pt x="73" y="14"/>
                  </a:lnTo>
                  <a:lnTo>
                    <a:pt x="73"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2" y="14"/>
                  </a:lnTo>
                  <a:lnTo>
                    <a:pt x="82" y="14"/>
                  </a:lnTo>
                  <a:lnTo>
                    <a:pt x="82" y="14"/>
                  </a:lnTo>
                  <a:lnTo>
                    <a:pt x="82" y="14"/>
                  </a:lnTo>
                  <a:lnTo>
                    <a:pt x="83" y="14"/>
                  </a:lnTo>
                  <a:lnTo>
                    <a:pt x="83" y="14"/>
                  </a:lnTo>
                  <a:lnTo>
                    <a:pt x="83" y="14"/>
                  </a:lnTo>
                  <a:lnTo>
                    <a:pt x="85" y="14"/>
                  </a:lnTo>
                  <a:lnTo>
                    <a:pt x="85" y="14"/>
                  </a:lnTo>
                  <a:lnTo>
                    <a:pt x="85" y="14"/>
                  </a:lnTo>
                  <a:lnTo>
                    <a:pt x="85" y="14"/>
                  </a:lnTo>
                  <a:lnTo>
                    <a:pt x="86" y="14"/>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8" y="12"/>
                  </a:lnTo>
                  <a:lnTo>
                    <a:pt x="108" y="12"/>
                  </a:lnTo>
                  <a:lnTo>
                    <a:pt x="108" y="12"/>
                  </a:lnTo>
                  <a:lnTo>
                    <a:pt x="108" y="12"/>
                  </a:lnTo>
                  <a:lnTo>
                    <a:pt x="109" y="12"/>
                  </a:lnTo>
                  <a:lnTo>
                    <a:pt x="109" y="12"/>
                  </a:lnTo>
                  <a:lnTo>
                    <a:pt x="109" y="11"/>
                  </a:lnTo>
                  <a:lnTo>
                    <a:pt x="111" y="11"/>
                  </a:lnTo>
                  <a:lnTo>
                    <a:pt x="111" y="11"/>
                  </a:lnTo>
                  <a:lnTo>
                    <a:pt x="111" y="11"/>
                  </a:lnTo>
                  <a:lnTo>
                    <a:pt x="112" y="11"/>
                  </a:lnTo>
                  <a:lnTo>
                    <a:pt x="112" y="11"/>
                  </a:lnTo>
                  <a:lnTo>
                    <a:pt x="112" y="11"/>
                  </a:lnTo>
                  <a:lnTo>
                    <a:pt x="112" y="11"/>
                  </a:lnTo>
                  <a:lnTo>
                    <a:pt x="114" y="11"/>
                  </a:lnTo>
                  <a:lnTo>
                    <a:pt x="114" y="11"/>
                  </a:lnTo>
                  <a:lnTo>
                    <a:pt x="114" y="11"/>
                  </a:lnTo>
                  <a:lnTo>
                    <a:pt x="116" y="11"/>
                  </a:lnTo>
                  <a:lnTo>
                    <a:pt x="116" y="11"/>
                  </a:lnTo>
                  <a:lnTo>
                    <a:pt x="116" y="11"/>
                  </a:lnTo>
                  <a:lnTo>
                    <a:pt x="116" y="11"/>
                  </a:lnTo>
                  <a:lnTo>
                    <a:pt x="117" y="11"/>
                  </a:lnTo>
                  <a:lnTo>
                    <a:pt x="117" y="11"/>
                  </a:lnTo>
                  <a:lnTo>
                    <a:pt x="117" y="11"/>
                  </a:lnTo>
                  <a:lnTo>
                    <a:pt x="119" y="11"/>
                  </a:lnTo>
                  <a:lnTo>
                    <a:pt x="119" y="11"/>
                  </a:lnTo>
                  <a:lnTo>
                    <a:pt x="119" y="11"/>
                  </a:lnTo>
                  <a:lnTo>
                    <a:pt x="119" y="11"/>
                  </a:lnTo>
                  <a:lnTo>
                    <a:pt x="121" y="11"/>
                  </a:lnTo>
                  <a:lnTo>
                    <a:pt x="121" y="11"/>
                  </a:lnTo>
                  <a:lnTo>
                    <a:pt x="121" y="11"/>
                  </a:lnTo>
                  <a:lnTo>
                    <a:pt x="122" y="11"/>
                  </a:lnTo>
                  <a:lnTo>
                    <a:pt x="122" y="11"/>
                  </a:lnTo>
                  <a:lnTo>
                    <a:pt x="122" y="11"/>
                  </a:lnTo>
                  <a:lnTo>
                    <a:pt x="124" y="11"/>
                  </a:lnTo>
                  <a:lnTo>
                    <a:pt x="124" y="11"/>
                  </a:lnTo>
                  <a:lnTo>
                    <a:pt x="124" y="11"/>
                  </a:lnTo>
                  <a:lnTo>
                    <a:pt x="124" y="11"/>
                  </a:lnTo>
                  <a:lnTo>
                    <a:pt x="126" y="11"/>
                  </a:lnTo>
                  <a:lnTo>
                    <a:pt x="126" y="11"/>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0" y="9"/>
                  </a:lnTo>
                  <a:lnTo>
                    <a:pt x="132" y="9"/>
                  </a:lnTo>
                  <a:lnTo>
                    <a:pt x="132" y="9"/>
                  </a:lnTo>
                  <a:lnTo>
                    <a:pt x="132" y="9"/>
                  </a:lnTo>
                  <a:lnTo>
                    <a:pt x="134" y="9"/>
                  </a:lnTo>
                  <a:lnTo>
                    <a:pt x="134" y="9"/>
                  </a:lnTo>
                  <a:lnTo>
                    <a:pt x="134" y="9"/>
                  </a:lnTo>
                  <a:lnTo>
                    <a:pt x="135"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3" y="9"/>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5" y="7"/>
                  </a:lnTo>
                  <a:lnTo>
                    <a:pt x="155" y="7"/>
                  </a:lnTo>
                  <a:lnTo>
                    <a:pt x="155" y="7"/>
                  </a:lnTo>
                  <a:lnTo>
                    <a:pt x="155" y="7"/>
                  </a:lnTo>
                  <a:lnTo>
                    <a:pt x="156" y="7"/>
                  </a:lnTo>
                  <a:lnTo>
                    <a:pt x="156" y="7"/>
                  </a:lnTo>
                  <a:lnTo>
                    <a:pt x="156"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2" y="5"/>
                  </a:lnTo>
                  <a:lnTo>
                    <a:pt x="182" y="5"/>
                  </a:lnTo>
                  <a:lnTo>
                    <a:pt x="182" y="4"/>
                  </a:lnTo>
                  <a:lnTo>
                    <a:pt x="184" y="4"/>
                  </a:lnTo>
                  <a:lnTo>
                    <a:pt x="184" y="4"/>
                  </a:lnTo>
                  <a:lnTo>
                    <a:pt x="184" y="4"/>
                  </a:lnTo>
                  <a:lnTo>
                    <a:pt x="186"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6" y="4"/>
                  </a:lnTo>
                  <a:lnTo>
                    <a:pt x="196" y="4"/>
                  </a:lnTo>
                  <a:lnTo>
                    <a:pt x="196" y="4"/>
                  </a:lnTo>
                  <a:lnTo>
                    <a:pt x="197" y="4"/>
                  </a:lnTo>
                  <a:lnTo>
                    <a:pt x="197" y="4"/>
                  </a:lnTo>
                  <a:lnTo>
                    <a:pt x="197" y="4"/>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4" y="4"/>
                  </a:lnTo>
                  <a:lnTo>
                    <a:pt x="204" y="4"/>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2"/>
                  </a:lnTo>
                  <a:lnTo>
                    <a:pt x="218" y="2"/>
                  </a:lnTo>
                  <a:lnTo>
                    <a:pt x="220" y="2"/>
                  </a:lnTo>
                  <a:lnTo>
                    <a:pt x="220" y="2"/>
                  </a:lnTo>
                  <a:lnTo>
                    <a:pt x="220" y="2"/>
                  </a:lnTo>
                  <a:lnTo>
                    <a:pt x="220" y="2"/>
                  </a:lnTo>
                  <a:lnTo>
                    <a:pt x="222" y="2"/>
                  </a:lnTo>
                  <a:lnTo>
                    <a:pt x="222" y="2"/>
                  </a:lnTo>
                  <a:lnTo>
                    <a:pt x="222" y="2"/>
                  </a:lnTo>
                  <a:lnTo>
                    <a:pt x="223" y="2"/>
                  </a:lnTo>
                  <a:lnTo>
                    <a:pt x="223" y="2"/>
                  </a:lnTo>
                  <a:lnTo>
                    <a:pt x="223" y="2"/>
                  </a:lnTo>
                  <a:lnTo>
                    <a:pt x="223" y="2"/>
                  </a:lnTo>
                  <a:lnTo>
                    <a:pt x="225" y="2"/>
                  </a:lnTo>
                  <a:lnTo>
                    <a:pt x="225" y="2"/>
                  </a:lnTo>
                  <a:lnTo>
                    <a:pt x="225" y="2"/>
                  </a:lnTo>
                  <a:lnTo>
                    <a:pt x="226" y="2"/>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lnTo>
                    <a:pt x="238" y="555"/>
                  </a:lnTo>
                  <a:lnTo>
                    <a:pt x="238" y="555"/>
                  </a:lnTo>
                  <a:lnTo>
                    <a:pt x="238" y="555"/>
                  </a:lnTo>
                  <a:lnTo>
                    <a:pt x="236" y="555"/>
                  </a:lnTo>
                  <a:lnTo>
                    <a:pt x="236" y="555"/>
                  </a:lnTo>
                  <a:lnTo>
                    <a:pt x="236" y="555"/>
                  </a:lnTo>
                  <a:lnTo>
                    <a:pt x="235" y="555"/>
                  </a:lnTo>
                  <a:lnTo>
                    <a:pt x="235" y="555"/>
                  </a:lnTo>
                  <a:lnTo>
                    <a:pt x="235" y="555"/>
                  </a:lnTo>
                  <a:lnTo>
                    <a:pt x="235" y="555"/>
                  </a:lnTo>
                  <a:lnTo>
                    <a:pt x="233" y="555"/>
                  </a:lnTo>
                  <a:lnTo>
                    <a:pt x="233" y="555"/>
                  </a:lnTo>
                  <a:lnTo>
                    <a:pt x="233" y="555"/>
                  </a:lnTo>
                  <a:lnTo>
                    <a:pt x="231" y="555"/>
                  </a:lnTo>
                  <a:lnTo>
                    <a:pt x="231" y="555"/>
                  </a:lnTo>
                  <a:lnTo>
                    <a:pt x="231" y="555"/>
                  </a:lnTo>
                  <a:lnTo>
                    <a:pt x="231" y="555"/>
                  </a:lnTo>
                  <a:lnTo>
                    <a:pt x="230" y="555"/>
                  </a:lnTo>
                  <a:lnTo>
                    <a:pt x="230" y="555"/>
                  </a:lnTo>
                  <a:lnTo>
                    <a:pt x="230" y="555"/>
                  </a:lnTo>
                  <a:lnTo>
                    <a:pt x="228" y="555"/>
                  </a:lnTo>
                  <a:lnTo>
                    <a:pt x="228" y="555"/>
                  </a:lnTo>
                  <a:lnTo>
                    <a:pt x="228" y="555"/>
                  </a:lnTo>
                  <a:lnTo>
                    <a:pt x="228" y="555"/>
                  </a:lnTo>
                  <a:lnTo>
                    <a:pt x="226" y="555"/>
                  </a:lnTo>
                  <a:lnTo>
                    <a:pt x="226" y="555"/>
                  </a:lnTo>
                  <a:lnTo>
                    <a:pt x="226" y="555"/>
                  </a:lnTo>
                  <a:lnTo>
                    <a:pt x="225" y="555"/>
                  </a:lnTo>
                  <a:lnTo>
                    <a:pt x="225" y="555"/>
                  </a:lnTo>
                  <a:lnTo>
                    <a:pt x="225" y="555"/>
                  </a:lnTo>
                  <a:lnTo>
                    <a:pt x="223" y="555"/>
                  </a:lnTo>
                  <a:lnTo>
                    <a:pt x="223" y="555"/>
                  </a:lnTo>
                  <a:lnTo>
                    <a:pt x="223" y="555"/>
                  </a:lnTo>
                  <a:lnTo>
                    <a:pt x="223" y="555"/>
                  </a:lnTo>
                  <a:lnTo>
                    <a:pt x="222" y="555"/>
                  </a:lnTo>
                  <a:lnTo>
                    <a:pt x="222" y="555"/>
                  </a:lnTo>
                  <a:lnTo>
                    <a:pt x="222" y="555"/>
                  </a:lnTo>
                  <a:lnTo>
                    <a:pt x="220" y="555"/>
                  </a:lnTo>
                  <a:lnTo>
                    <a:pt x="220" y="555"/>
                  </a:lnTo>
                  <a:lnTo>
                    <a:pt x="220" y="555"/>
                  </a:lnTo>
                  <a:lnTo>
                    <a:pt x="220" y="555"/>
                  </a:lnTo>
                  <a:lnTo>
                    <a:pt x="218" y="555"/>
                  </a:lnTo>
                  <a:lnTo>
                    <a:pt x="218" y="555"/>
                  </a:lnTo>
                  <a:lnTo>
                    <a:pt x="218" y="555"/>
                  </a:lnTo>
                  <a:lnTo>
                    <a:pt x="217" y="555"/>
                  </a:lnTo>
                  <a:lnTo>
                    <a:pt x="217" y="555"/>
                  </a:lnTo>
                  <a:lnTo>
                    <a:pt x="217" y="555"/>
                  </a:lnTo>
                  <a:lnTo>
                    <a:pt x="217" y="555"/>
                  </a:lnTo>
                  <a:lnTo>
                    <a:pt x="215" y="555"/>
                  </a:lnTo>
                  <a:lnTo>
                    <a:pt x="215" y="555"/>
                  </a:lnTo>
                  <a:lnTo>
                    <a:pt x="215" y="555"/>
                  </a:lnTo>
                  <a:lnTo>
                    <a:pt x="213" y="555"/>
                  </a:lnTo>
                  <a:lnTo>
                    <a:pt x="213" y="555"/>
                  </a:lnTo>
                  <a:lnTo>
                    <a:pt x="213" y="555"/>
                  </a:lnTo>
                  <a:lnTo>
                    <a:pt x="212" y="555"/>
                  </a:lnTo>
                  <a:lnTo>
                    <a:pt x="212" y="555"/>
                  </a:lnTo>
                  <a:lnTo>
                    <a:pt x="212" y="555"/>
                  </a:lnTo>
                  <a:lnTo>
                    <a:pt x="212" y="555"/>
                  </a:lnTo>
                  <a:lnTo>
                    <a:pt x="210" y="555"/>
                  </a:lnTo>
                  <a:lnTo>
                    <a:pt x="210" y="555"/>
                  </a:lnTo>
                  <a:lnTo>
                    <a:pt x="210" y="555"/>
                  </a:lnTo>
                  <a:lnTo>
                    <a:pt x="209" y="555"/>
                  </a:lnTo>
                  <a:lnTo>
                    <a:pt x="209" y="555"/>
                  </a:lnTo>
                  <a:lnTo>
                    <a:pt x="209" y="555"/>
                  </a:lnTo>
                  <a:lnTo>
                    <a:pt x="209" y="555"/>
                  </a:lnTo>
                  <a:lnTo>
                    <a:pt x="207" y="555"/>
                  </a:lnTo>
                  <a:lnTo>
                    <a:pt x="207" y="555"/>
                  </a:lnTo>
                  <a:lnTo>
                    <a:pt x="207" y="555"/>
                  </a:lnTo>
                  <a:lnTo>
                    <a:pt x="205" y="555"/>
                  </a:lnTo>
                  <a:lnTo>
                    <a:pt x="205" y="555"/>
                  </a:lnTo>
                  <a:lnTo>
                    <a:pt x="205" y="555"/>
                  </a:lnTo>
                  <a:lnTo>
                    <a:pt x="205" y="555"/>
                  </a:lnTo>
                  <a:lnTo>
                    <a:pt x="204" y="555"/>
                  </a:lnTo>
                  <a:lnTo>
                    <a:pt x="204" y="555"/>
                  </a:lnTo>
                  <a:lnTo>
                    <a:pt x="204" y="555"/>
                  </a:lnTo>
                  <a:lnTo>
                    <a:pt x="202" y="555"/>
                  </a:lnTo>
                  <a:lnTo>
                    <a:pt x="202" y="555"/>
                  </a:lnTo>
                  <a:lnTo>
                    <a:pt x="202" y="555"/>
                  </a:lnTo>
                  <a:lnTo>
                    <a:pt x="200" y="555"/>
                  </a:lnTo>
                  <a:lnTo>
                    <a:pt x="200" y="555"/>
                  </a:lnTo>
                  <a:lnTo>
                    <a:pt x="200" y="555"/>
                  </a:lnTo>
                  <a:lnTo>
                    <a:pt x="200" y="555"/>
                  </a:lnTo>
                  <a:lnTo>
                    <a:pt x="199" y="555"/>
                  </a:lnTo>
                  <a:lnTo>
                    <a:pt x="199" y="555"/>
                  </a:lnTo>
                  <a:lnTo>
                    <a:pt x="199" y="555"/>
                  </a:lnTo>
                  <a:lnTo>
                    <a:pt x="197" y="555"/>
                  </a:lnTo>
                  <a:lnTo>
                    <a:pt x="197" y="555"/>
                  </a:lnTo>
                  <a:lnTo>
                    <a:pt x="197" y="555"/>
                  </a:lnTo>
                  <a:lnTo>
                    <a:pt x="197" y="555"/>
                  </a:lnTo>
                  <a:lnTo>
                    <a:pt x="196" y="555"/>
                  </a:lnTo>
                  <a:lnTo>
                    <a:pt x="196" y="555"/>
                  </a:lnTo>
                  <a:lnTo>
                    <a:pt x="196" y="555"/>
                  </a:lnTo>
                  <a:lnTo>
                    <a:pt x="194" y="555"/>
                  </a:lnTo>
                  <a:lnTo>
                    <a:pt x="194" y="555"/>
                  </a:lnTo>
                  <a:lnTo>
                    <a:pt x="194" y="555"/>
                  </a:lnTo>
                  <a:lnTo>
                    <a:pt x="192" y="555"/>
                  </a:lnTo>
                  <a:lnTo>
                    <a:pt x="192" y="555"/>
                  </a:lnTo>
                  <a:lnTo>
                    <a:pt x="192" y="555"/>
                  </a:lnTo>
                  <a:lnTo>
                    <a:pt x="192" y="555"/>
                  </a:lnTo>
                  <a:lnTo>
                    <a:pt x="191" y="555"/>
                  </a:lnTo>
                  <a:lnTo>
                    <a:pt x="191" y="555"/>
                  </a:lnTo>
                  <a:lnTo>
                    <a:pt x="191" y="555"/>
                  </a:lnTo>
                  <a:lnTo>
                    <a:pt x="189" y="555"/>
                  </a:lnTo>
                  <a:lnTo>
                    <a:pt x="189" y="555"/>
                  </a:lnTo>
                  <a:lnTo>
                    <a:pt x="189" y="555"/>
                  </a:lnTo>
                  <a:lnTo>
                    <a:pt x="189" y="555"/>
                  </a:lnTo>
                  <a:lnTo>
                    <a:pt x="187" y="555"/>
                  </a:lnTo>
                  <a:lnTo>
                    <a:pt x="187" y="555"/>
                  </a:lnTo>
                  <a:lnTo>
                    <a:pt x="187" y="555"/>
                  </a:lnTo>
                  <a:lnTo>
                    <a:pt x="186" y="555"/>
                  </a:lnTo>
                  <a:lnTo>
                    <a:pt x="186" y="555"/>
                  </a:lnTo>
                  <a:lnTo>
                    <a:pt x="186" y="555"/>
                  </a:lnTo>
                  <a:lnTo>
                    <a:pt x="186" y="555"/>
                  </a:lnTo>
                  <a:lnTo>
                    <a:pt x="184" y="555"/>
                  </a:lnTo>
                  <a:lnTo>
                    <a:pt x="184" y="555"/>
                  </a:lnTo>
                  <a:lnTo>
                    <a:pt x="184" y="555"/>
                  </a:lnTo>
                  <a:lnTo>
                    <a:pt x="182" y="555"/>
                  </a:lnTo>
                  <a:lnTo>
                    <a:pt x="182" y="555"/>
                  </a:lnTo>
                  <a:lnTo>
                    <a:pt x="182" y="555"/>
                  </a:lnTo>
                  <a:lnTo>
                    <a:pt x="181" y="555"/>
                  </a:lnTo>
                  <a:lnTo>
                    <a:pt x="181" y="555"/>
                  </a:lnTo>
                  <a:lnTo>
                    <a:pt x="181" y="555"/>
                  </a:lnTo>
                  <a:lnTo>
                    <a:pt x="181" y="555"/>
                  </a:lnTo>
                  <a:lnTo>
                    <a:pt x="179" y="555"/>
                  </a:lnTo>
                  <a:lnTo>
                    <a:pt x="179" y="555"/>
                  </a:lnTo>
                  <a:lnTo>
                    <a:pt x="179" y="555"/>
                  </a:lnTo>
                  <a:lnTo>
                    <a:pt x="178" y="555"/>
                  </a:lnTo>
                  <a:lnTo>
                    <a:pt x="178" y="555"/>
                  </a:lnTo>
                  <a:lnTo>
                    <a:pt x="178" y="555"/>
                  </a:lnTo>
                  <a:lnTo>
                    <a:pt x="178" y="555"/>
                  </a:lnTo>
                  <a:lnTo>
                    <a:pt x="176" y="555"/>
                  </a:lnTo>
                  <a:lnTo>
                    <a:pt x="176" y="555"/>
                  </a:lnTo>
                  <a:lnTo>
                    <a:pt x="176" y="555"/>
                  </a:lnTo>
                  <a:lnTo>
                    <a:pt x="174" y="555"/>
                  </a:lnTo>
                  <a:lnTo>
                    <a:pt x="174" y="555"/>
                  </a:lnTo>
                  <a:lnTo>
                    <a:pt x="174" y="555"/>
                  </a:lnTo>
                  <a:lnTo>
                    <a:pt x="174" y="555"/>
                  </a:lnTo>
                  <a:lnTo>
                    <a:pt x="173" y="555"/>
                  </a:lnTo>
                  <a:lnTo>
                    <a:pt x="173" y="555"/>
                  </a:lnTo>
                  <a:lnTo>
                    <a:pt x="173" y="555"/>
                  </a:lnTo>
                  <a:lnTo>
                    <a:pt x="171" y="555"/>
                  </a:lnTo>
                  <a:lnTo>
                    <a:pt x="171" y="555"/>
                  </a:lnTo>
                  <a:lnTo>
                    <a:pt x="171" y="555"/>
                  </a:lnTo>
                  <a:lnTo>
                    <a:pt x="169" y="555"/>
                  </a:lnTo>
                  <a:lnTo>
                    <a:pt x="169" y="555"/>
                  </a:lnTo>
                  <a:lnTo>
                    <a:pt x="169" y="555"/>
                  </a:lnTo>
                  <a:lnTo>
                    <a:pt x="169" y="555"/>
                  </a:lnTo>
                  <a:lnTo>
                    <a:pt x="168" y="555"/>
                  </a:lnTo>
                  <a:lnTo>
                    <a:pt x="168" y="555"/>
                  </a:lnTo>
                  <a:lnTo>
                    <a:pt x="168" y="555"/>
                  </a:lnTo>
                  <a:lnTo>
                    <a:pt x="166" y="555"/>
                  </a:lnTo>
                  <a:lnTo>
                    <a:pt x="166" y="555"/>
                  </a:lnTo>
                  <a:lnTo>
                    <a:pt x="166" y="555"/>
                  </a:lnTo>
                  <a:lnTo>
                    <a:pt x="166" y="555"/>
                  </a:lnTo>
                  <a:lnTo>
                    <a:pt x="165" y="555"/>
                  </a:lnTo>
                  <a:lnTo>
                    <a:pt x="165" y="555"/>
                  </a:lnTo>
                  <a:lnTo>
                    <a:pt x="165" y="555"/>
                  </a:lnTo>
                  <a:lnTo>
                    <a:pt x="163" y="555"/>
                  </a:lnTo>
                  <a:lnTo>
                    <a:pt x="163" y="555"/>
                  </a:lnTo>
                  <a:lnTo>
                    <a:pt x="163" y="555"/>
                  </a:lnTo>
                  <a:lnTo>
                    <a:pt x="161" y="555"/>
                  </a:lnTo>
                  <a:lnTo>
                    <a:pt x="161" y="555"/>
                  </a:lnTo>
                  <a:lnTo>
                    <a:pt x="161" y="555"/>
                  </a:lnTo>
                  <a:lnTo>
                    <a:pt x="161" y="555"/>
                  </a:lnTo>
                  <a:lnTo>
                    <a:pt x="160" y="555"/>
                  </a:lnTo>
                  <a:lnTo>
                    <a:pt x="160" y="555"/>
                  </a:lnTo>
                  <a:lnTo>
                    <a:pt x="160" y="555"/>
                  </a:lnTo>
                  <a:lnTo>
                    <a:pt x="158" y="555"/>
                  </a:lnTo>
                  <a:lnTo>
                    <a:pt x="158" y="555"/>
                  </a:lnTo>
                  <a:lnTo>
                    <a:pt x="158" y="555"/>
                  </a:lnTo>
                  <a:lnTo>
                    <a:pt x="158" y="555"/>
                  </a:lnTo>
                  <a:lnTo>
                    <a:pt x="156" y="555"/>
                  </a:lnTo>
                  <a:lnTo>
                    <a:pt x="156" y="555"/>
                  </a:lnTo>
                  <a:lnTo>
                    <a:pt x="156" y="555"/>
                  </a:lnTo>
                  <a:lnTo>
                    <a:pt x="155" y="555"/>
                  </a:lnTo>
                  <a:lnTo>
                    <a:pt x="155" y="555"/>
                  </a:lnTo>
                  <a:lnTo>
                    <a:pt x="155" y="555"/>
                  </a:lnTo>
                  <a:lnTo>
                    <a:pt x="155" y="555"/>
                  </a:lnTo>
                  <a:lnTo>
                    <a:pt x="153" y="555"/>
                  </a:lnTo>
                  <a:lnTo>
                    <a:pt x="153" y="555"/>
                  </a:lnTo>
                  <a:lnTo>
                    <a:pt x="153" y="555"/>
                  </a:lnTo>
                  <a:lnTo>
                    <a:pt x="152" y="555"/>
                  </a:lnTo>
                  <a:lnTo>
                    <a:pt x="152" y="555"/>
                  </a:lnTo>
                  <a:lnTo>
                    <a:pt x="152" y="555"/>
                  </a:lnTo>
                  <a:lnTo>
                    <a:pt x="150" y="555"/>
                  </a:lnTo>
                  <a:lnTo>
                    <a:pt x="150" y="555"/>
                  </a:lnTo>
                  <a:lnTo>
                    <a:pt x="150" y="555"/>
                  </a:lnTo>
                  <a:lnTo>
                    <a:pt x="150" y="555"/>
                  </a:lnTo>
                  <a:lnTo>
                    <a:pt x="148" y="555"/>
                  </a:lnTo>
                  <a:lnTo>
                    <a:pt x="148" y="555"/>
                  </a:lnTo>
                  <a:lnTo>
                    <a:pt x="148" y="555"/>
                  </a:lnTo>
                  <a:lnTo>
                    <a:pt x="147" y="555"/>
                  </a:lnTo>
                  <a:lnTo>
                    <a:pt x="147" y="555"/>
                  </a:lnTo>
                  <a:lnTo>
                    <a:pt x="147" y="555"/>
                  </a:lnTo>
                  <a:lnTo>
                    <a:pt x="147" y="555"/>
                  </a:lnTo>
                  <a:lnTo>
                    <a:pt x="145" y="555"/>
                  </a:lnTo>
                  <a:lnTo>
                    <a:pt x="145" y="555"/>
                  </a:lnTo>
                  <a:lnTo>
                    <a:pt x="145" y="555"/>
                  </a:lnTo>
                  <a:lnTo>
                    <a:pt x="143" y="555"/>
                  </a:lnTo>
                  <a:lnTo>
                    <a:pt x="143" y="555"/>
                  </a:lnTo>
                  <a:lnTo>
                    <a:pt x="143" y="555"/>
                  </a:lnTo>
                  <a:lnTo>
                    <a:pt x="143" y="555"/>
                  </a:lnTo>
                  <a:lnTo>
                    <a:pt x="142" y="555"/>
                  </a:lnTo>
                  <a:lnTo>
                    <a:pt x="142" y="555"/>
                  </a:lnTo>
                  <a:lnTo>
                    <a:pt x="142" y="555"/>
                  </a:lnTo>
                  <a:lnTo>
                    <a:pt x="140" y="555"/>
                  </a:lnTo>
                  <a:lnTo>
                    <a:pt x="140" y="555"/>
                  </a:lnTo>
                  <a:lnTo>
                    <a:pt x="140" y="555"/>
                  </a:lnTo>
                  <a:lnTo>
                    <a:pt x="139" y="555"/>
                  </a:lnTo>
                  <a:lnTo>
                    <a:pt x="139" y="555"/>
                  </a:lnTo>
                  <a:lnTo>
                    <a:pt x="139" y="555"/>
                  </a:lnTo>
                  <a:lnTo>
                    <a:pt x="139" y="555"/>
                  </a:lnTo>
                  <a:lnTo>
                    <a:pt x="137" y="555"/>
                  </a:lnTo>
                  <a:lnTo>
                    <a:pt x="137" y="555"/>
                  </a:lnTo>
                  <a:lnTo>
                    <a:pt x="137" y="555"/>
                  </a:lnTo>
                  <a:lnTo>
                    <a:pt x="135" y="555"/>
                  </a:lnTo>
                  <a:lnTo>
                    <a:pt x="135" y="555"/>
                  </a:lnTo>
                  <a:lnTo>
                    <a:pt x="135" y="555"/>
                  </a:lnTo>
                  <a:lnTo>
                    <a:pt x="135" y="555"/>
                  </a:lnTo>
                  <a:lnTo>
                    <a:pt x="134" y="555"/>
                  </a:lnTo>
                  <a:lnTo>
                    <a:pt x="134" y="555"/>
                  </a:lnTo>
                  <a:lnTo>
                    <a:pt x="134" y="555"/>
                  </a:lnTo>
                  <a:lnTo>
                    <a:pt x="132" y="555"/>
                  </a:lnTo>
                  <a:lnTo>
                    <a:pt x="132" y="555"/>
                  </a:lnTo>
                  <a:lnTo>
                    <a:pt x="132" y="555"/>
                  </a:lnTo>
                  <a:lnTo>
                    <a:pt x="130" y="555"/>
                  </a:lnTo>
                  <a:lnTo>
                    <a:pt x="130" y="555"/>
                  </a:lnTo>
                  <a:lnTo>
                    <a:pt x="130" y="555"/>
                  </a:lnTo>
                  <a:lnTo>
                    <a:pt x="130" y="555"/>
                  </a:lnTo>
                  <a:lnTo>
                    <a:pt x="129" y="555"/>
                  </a:lnTo>
                  <a:lnTo>
                    <a:pt x="129" y="555"/>
                  </a:lnTo>
                  <a:lnTo>
                    <a:pt x="129" y="555"/>
                  </a:lnTo>
                  <a:lnTo>
                    <a:pt x="127" y="555"/>
                  </a:lnTo>
                  <a:lnTo>
                    <a:pt x="127" y="555"/>
                  </a:lnTo>
                  <a:lnTo>
                    <a:pt x="127" y="555"/>
                  </a:lnTo>
                  <a:lnTo>
                    <a:pt x="127" y="555"/>
                  </a:lnTo>
                  <a:lnTo>
                    <a:pt x="126" y="555"/>
                  </a:lnTo>
                  <a:lnTo>
                    <a:pt x="126" y="555"/>
                  </a:lnTo>
                  <a:lnTo>
                    <a:pt x="126" y="555"/>
                  </a:lnTo>
                  <a:lnTo>
                    <a:pt x="124" y="555"/>
                  </a:lnTo>
                  <a:lnTo>
                    <a:pt x="124" y="555"/>
                  </a:lnTo>
                  <a:lnTo>
                    <a:pt x="124" y="555"/>
                  </a:lnTo>
                  <a:lnTo>
                    <a:pt x="124" y="555"/>
                  </a:lnTo>
                  <a:lnTo>
                    <a:pt x="122" y="555"/>
                  </a:lnTo>
                  <a:lnTo>
                    <a:pt x="122" y="555"/>
                  </a:lnTo>
                  <a:lnTo>
                    <a:pt x="122" y="555"/>
                  </a:lnTo>
                  <a:lnTo>
                    <a:pt x="121" y="555"/>
                  </a:lnTo>
                  <a:lnTo>
                    <a:pt x="121" y="555"/>
                  </a:lnTo>
                  <a:lnTo>
                    <a:pt x="121" y="555"/>
                  </a:lnTo>
                  <a:lnTo>
                    <a:pt x="119" y="555"/>
                  </a:lnTo>
                  <a:lnTo>
                    <a:pt x="119" y="555"/>
                  </a:lnTo>
                  <a:lnTo>
                    <a:pt x="119" y="555"/>
                  </a:lnTo>
                  <a:lnTo>
                    <a:pt x="119" y="555"/>
                  </a:lnTo>
                  <a:lnTo>
                    <a:pt x="117" y="555"/>
                  </a:lnTo>
                  <a:lnTo>
                    <a:pt x="117" y="555"/>
                  </a:lnTo>
                  <a:lnTo>
                    <a:pt x="117" y="555"/>
                  </a:lnTo>
                  <a:lnTo>
                    <a:pt x="116" y="555"/>
                  </a:lnTo>
                  <a:lnTo>
                    <a:pt x="116" y="555"/>
                  </a:lnTo>
                  <a:lnTo>
                    <a:pt x="116" y="555"/>
                  </a:lnTo>
                  <a:lnTo>
                    <a:pt x="116" y="555"/>
                  </a:lnTo>
                  <a:lnTo>
                    <a:pt x="114" y="555"/>
                  </a:lnTo>
                  <a:lnTo>
                    <a:pt x="114" y="555"/>
                  </a:lnTo>
                  <a:lnTo>
                    <a:pt x="114" y="555"/>
                  </a:lnTo>
                  <a:lnTo>
                    <a:pt x="112" y="555"/>
                  </a:lnTo>
                  <a:lnTo>
                    <a:pt x="112" y="555"/>
                  </a:lnTo>
                  <a:lnTo>
                    <a:pt x="112" y="555"/>
                  </a:lnTo>
                  <a:lnTo>
                    <a:pt x="112" y="555"/>
                  </a:lnTo>
                  <a:lnTo>
                    <a:pt x="111" y="555"/>
                  </a:lnTo>
                  <a:lnTo>
                    <a:pt x="111" y="555"/>
                  </a:lnTo>
                  <a:lnTo>
                    <a:pt x="111" y="555"/>
                  </a:lnTo>
                  <a:lnTo>
                    <a:pt x="109" y="555"/>
                  </a:lnTo>
                  <a:lnTo>
                    <a:pt x="109" y="555"/>
                  </a:lnTo>
                  <a:lnTo>
                    <a:pt x="109" y="555"/>
                  </a:lnTo>
                  <a:lnTo>
                    <a:pt x="108" y="555"/>
                  </a:lnTo>
                  <a:lnTo>
                    <a:pt x="108" y="555"/>
                  </a:lnTo>
                  <a:lnTo>
                    <a:pt x="108" y="555"/>
                  </a:lnTo>
                  <a:lnTo>
                    <a:pt x="108" y="555"/>
                  </a:lnTo>
                  <a:lnTo>
                    <a:pt x="106" y="555"/>
                  </a:lnTo>
                  <a:lnTo>
                    <a:pt x="106" y="555"/>
                  </a:lnTo>
                  <a:lnTo>
                    <a:pt x="106" y="555"/>
                  </a:lnTo>
                  <a:lnTo>
                    <a:pt x="104" y="555"/>
                  </a:lnTo>
                  <a:lnTo>
                    <a:pt x="104" y="555"/>
                  </a:lnTo>
                  <a:lnTo>
                    <a:pt x="104" y="555"/>
                  </a:lnTo>
                  <a:lnTo>
                    <a:pt x="104" y="555"/>
                  </a:lnTo>
                  <a:lnTo>
                    <a:pt x="103" y="555"/>
                  </a:lnTo>
                  <a:lnTo>
                    <a:pt x="103" y="555"/>
                  </a:lnTo>
                  <a:lnTo>
                    <a:pt x="103" y="555"/>
                  </a:lnTo>
                  <a:lnTo>
                    <a:pt x="101" y="555"/>
                  </a:lnTo>
                  <a:lnTo>
                    <a:pt x="101" y="555"/>
                  </a:lnTo>
                  <a:lnTo>
                    <a:pt x="101" y="555"/>
                  </a:lnTo>
                  <a:lnTo>
                    <a:pt x="99" y="555"/>
                  </a:lnTo>
                  <a:lnTo>
                    <a:pt x="99" y="555"/>
                  </a:lnTo>
                  <a:lnTo>
                    <a:pt x="99" y="555"/>
                  </a:lnTo>
                  <a:lnTo>
                    <a:pt x="99" y="555"/>
                  </a:lnTo>
                  <a:lnTo>
                    <a:pt x="98" y="555"/>
                  </a:lnTo>
                  <a:lnTo>
                    <a:pt x="98" y="555"/>
                  </a:lnTo>
                  <a:lnTo>
                    <a:pt x="98" y="555"/>
                  </a:lnTo>
                  <a:lnTo>
                    <a:pt x="96" y="555"/>
                  </a:lnTo>
                  <a:lnTo>
                    <a:pt x="96" y="555"/>
                  </a:lnTo>
                  <a:lnTo>
                    <a:pt x="96" y="555"/>
                  </a:lnTo>
                  <a:lnTo>
                    <a:pt x="96" y="555"/>
                  </a:lnTo>
                  <a:lnTo>
                    <a:pt x="95" y="555"/>
                  </a:lnTo>
                  <a:lnTo>
                    <a:pt x="95" y="555"/>
                  </a:lnTo>
                  <a:lnTo>
                    <a:pt x="95" y="555"/>
                  </a:lnTo>
                  <a:lnTo>
                    <a:pt x="93" y="555"/>
                  </a:lnTo>
                  <a:lnTo>
                    <a:pt x="93" y="555"/>
                  </a:lnTo>
                  <a:lnTo>
                    <a:pt x="93" y="555"/>
                  </a:lnTo>
                  <a:lnTo>
                    <a:pt x="93" y="555"/>
                  </a:lnTo>
                  <a:lnTo>
                    <a:pt x="91" y="555"/>
                  </a:lnTo>
                  <a:lnTo>
                    <a:pt x="91" y="555"/>
                  </a:lnTo>
                  <a:lnTo>
                    <a:pt x="91" y="555"/>
                  </a:lnTo>
                  <a:lnTo>
                    <a:pt x="90" y="555"/>
                  </a:lnTo>
                  <a:lnTo>
                    <a:pt x="90" y="555"/>
                  </a:lnTo>
                  <a:lnTo>
                    <a:pt x="90" y="555"/>
                  </a:lnTo>
                  <a:lnTo>
                    <a:pt x="88" y="555"/>
                  </a:lnTo>
                  <a:lnTo>
                    <a:pt x="88" y="555"/>
                  </a:lnTo>
                  <a:lnTo>
                    <a:pt x="88" y="555"/>
                  </a:lnTo>
                  <a:lnTo>
                    <a:pt x="88" y="555"/>
                  </a:lnTo>
                  <a:lnTo>
                    <a:pt x="86" y="555"/>
                  </a:lnTo>
                  <a:lnTo>
                    <a:pt x="86" y="555"/>
                  </a:lnTo>
                  <a:lnTo>
                    <a:pt x="86" y="555"/>
                  </a:lnTo>
                  <a:lnTo>
                    <a:pt x="85" y="555"/>
                  </a:lnTo>
                  <a:lnTo>
                    <a:pt x="85" y="555"/>
                  </a:lnTo>
                  <a:lnTo>
                    <a:pt x="85" y="555"/>
                  </a:lnTo>
                  <a:lnTo>
                    <a:pt x="85" y="555"/>
                  </a:lnTo>
                  <a:lnTo>
                    <a:pt x="83" y="555"/>
                  </a:lnTo>
                  <a:lnTo>
                    <a:pt x="83" y="555"/>
                  </a:lnTo>
                  <a:lnTo>
                    <a:pt x="83" y="555"/>
                  </a:lnTo>
                  <a:lnTo>
                    <a:pt x="82" y="555"/>
                  </a:lnTo>
                  <a:lnTo>
                    <a:pt x="82" y="555"/>
                  </a:lnTo>
                  <a:lnTo>
                    <a:pt x="82" y="555"/>
                  </a:lnTo>
                  <a:lnTo>
                    <a:pt x="82" y="555"/>
                  </a:lnTo>
                  <a:lnTo>
                    <a:pt x="80" y="555"/>
                  </a:lnTo>
                  <a:lnTo>
                    <a:pt x="80" y="555"/>
                  </a:lnTo>
                  <a:lnTo>
                    <a:pt x="80" y="555"/>
                  </a:lnTo>
                  <a:lnTo>
                    <a:pt x="78" y="555"/>
                  </a:lnTo>
                  <a:lnTo>
                    <a:pt x="78" y="555"/>
                  </a:lnTo>
                  <a:lnTo>
                    <a:pt x="78" y="555"/>
                  </a:lnTo>
                  <a:lnTo>
                    <a:pt x="77" y="555"/>
                  </a:lnTo>
                  <a:lnTo>
                    <a:pt x="77" y="555"/>
                  </a:lnTo>
                  <a:lnTo>
                    <a:pt x="77" y="555"/>
                  </a:lnTo>
                  <a:lnTo>
                    <a:pt x="77" y="555"/>
                  </a:lnTo>
                  <a:lnTo>
                    <a:pt x="75" y="555"/>
                  </a:lnTo>
                  <a:lnTo>
                    <a:pt x="75" y="555"/>
                  </a:lnTo>
                  <a:lnTo>
                    <a:pt x="75" y="555"/>
                  </a:lnTo>
                  <a:lnTo>
                    <a:pt x="73" y="555"/>
                  </a:lnTo>
                  <a:lnTo>
                    <a:pt x="73" y="555"/>
                  </a:lnTo>
                  <a:lnTo>
                    <a:pt x="73" y="555"/>
                  </a:lnTo>
                  <a:lnTo>
                    <a:pt x="73" y="555"/>
                  </a:lnTo>
                  <a:lnTo>
                    <a:pt x="72" y="555"/>
                  </a:lnTo>
                  <a:lnTo>
                    <a:pt x="72" y="555"/>
                  </a:lnTo>
                  <a:lnTo>
                    <a:pt x="72" y="555"/>
                  </a:lnTo>
                  <a:lnTo>
                    <a:pt x="70" y="555"/>
                  </a:lnTo>
                  <a:lnTo>
                    <a:pt x="70" y="555"/>
                  </a:lnTo>
                  <a:lnTo>
                    <a:pt x="70" y="555"/>
                  </a:lnTo>
                  <a:lnTo>
                    <a:pt x="69" y="555"/>
                  </a:lnTo>
                  <a:lnTo>
                    <a:pt x="69" y="555"/>
                  </a:lnTo>
                  <a:lnTo>
                    <a:pt x="69" y="555"/>
                  </a:lnTo>
                  <a:lnTo>
                    <a:pt x="69" y="555"/>
                  </a:lnTo>
                  <a:lnTo>
                    <a:pt x="67" y="555"/>
                  </a:lnTo>
                  <a:lnTo>
                    <a:pt x="67" y="555"/>
                  </a:lnTo>
                  <a:lnTo>
                    <a:pt x="67" y="555"/>
                  </a:lnTo>
                  <a:lnTo>
                    <a:pt x="65" y="555"/>
                  </a:lnTo>
                  <a:lnTo>
                    <a:pt x="65" y="555"/>
                  </a:lnTo>
                  <a:lnTo>
                    <a:pt x="65" y="555"/>
                  </a:lnTo>
                  <a:lnTo>
                    <a:pt x="65" y="555"/>
                  </a:lnTo>
                  <a:lnTo>
                    <a:pt x="64" y="555"/>
                  </a:lnTo>
                  <a:lnTo>
                    <a:pt x="64" y="555"/>
                  </a:lnTo>
                  <a:lnTo>
                    <a:pt x="64" y="555"/>
                  </a:lnTo>
                  <a:lnTo>
                    <a:pt x="62" y="555"/>
                  </a:lnTo>
                  <a:lnTo>
                    <a:pt x="62" y="555"/>
                  </a:lnTo>
                  <a:lnTo>
                    <a:pt x="62" y="555"/>
                  </a:lnTo>
                  <a:lnTo>
                    <a:pt x="62" y="555"/>
                  </a:lnTo>
                  <a:lnTo>
                    <a:pt x="60" y="555"/>
                  </a:lnTo>
                  <a:lnTo>
                    <a:pt x="60" y="555"/>
                  </a:lnTo>
                  <a:lnTo>
                    <a:pt x="60" y="555"/>
                  </a:lnTo>
                  <a:lnTo>
                    <a:pt x="59" y="555"/>
                  </a:lnTo>
                  <a:lnTo>
                    <a:pt x="59" y="555"/>
                  </a:lnTo>
                  <a:lnTo>
                    <a:pt x="59" y="555"/>
                  </a:lnTo>
                  <a:lnTo>
                    <a:pt x="57" y="555"/>
                  </a:lnTo>
                  <a:lnTo>
                    <a:pt x="57" y="555"/>
                  </a:lnTo>
                  <a:lnTo>
                    <a:pt x="57" y="555"/>
                  </a:lnTo>
                  <a:lnTo>
                    <a:pt x="57" y="555"/>
                  </a:lnTo>
                  <a:lnTo>
                    <a:pt x="56" y="555"/>
                  </a:lnTo>
                  <a:lnTo>
                    <a:pt x="56" y="555"/>
                  </a:lnTo>
                  <a:lnTo>
                    <a:pt x="56" y="555"/>
                  </a:lnTo>
                  <a:lnTo>
                    <a:pt x="54" y="555"/>
                  </a:lnTo>
                  <a:lnTo>
                    <a:pt x="54" y="555"/>
                  </a:lnTo>
                  <a:lnTo>
                    <a:pt x="54" y="555"/>
                  </a:lnTo>
                  <a:lnTo>
                    <a:pt x="54" y="555"/>
                  </a:lnTo>
                  <a:lnTo>
                    <a:pt x="52" y="555"/>
                  </a:lnTo>
                  <a:lnTo>
                    <a:pt x="52" y="555"/>
                  </a:lnTo>
                  <a:lnTo>
                    <a:pt x="52" y="555"/>
                  </a:lnTo>
                  <a:lnTo>
                    <a:pt x="51" y="555"/>
                  </a:lnTo>
                  <a:lnTo>
                    <a:pt x="51" y="555"/>
                  </a:lnTo>
                  <a:lnTo>
                    <a:pt x="51" y="555"/>
                  </a:lnTo>
                  <a:lnTo>
                    <a:pt x="51" y="555"/>
                  </a:lnTo>
                  <a:lnTo>
                    <a:pt x="49" y="555"/>
                  </a:lnTo>
                  <a:lnTo>
                    <a:pt x="49" y="555"/>
                  </a:lnTo>
                  <a:lnTo>
                    <a:pt x="49" y="555"/>
                  </a:lnTo>
                  <a:lnTo>
                    <a:pt x="47" y="555"/>
                  </a:lnTo>
                  <a:lnTo>
                    <a:pt x="47" y="555"/>
                  </a:lnTo>
                  <a:lnTo>
                    <a:pt x="47" y="555"/>
                  </a:lnTo>
                  <a:lnTo>
                    <a:pt x="46" y="555"/>
                  </a:lnTo>
                  <a:lnTo>
                    <a:pt x="46" y="555"/>
                  </a:lnTo>
                  <a:lnTo>
                    <a:pt x="46" y="555"/>
                  </a:lnTo>
                  <a:lnTo>
                    <a:pt x="46" y="555"/>
                  </a:lnTo>
                  <a:lnTo>
                    <a:pt x="44" y="555"/>
                  </a:lnTo>
                  <a:lnTo>
                    <a:pt x="44" y="555"/>
                  </a:lnTo>
                  <a:lnTo>
                    <a:pt x="44" y="555"/>
                  </a:lnTo>
                  <a:lnTo>
                    <a:pt x="43" y="555"/>
                  </a:lnTo>
                  <a:lnTo>
                    <a:pt x="43" y="555"/>
                  </a:lnTo>
                  <a:lnTo>
                    <a:pt x="43" y="555"/>
                  </a:lnTo>
                  <a:lnTo>
                    <a:pt x="43" y="555"/>
                  </a:lnTo>
                  <a:lnTo>
                    <a:pt x="41" y="555"/>
                  </a:lnTo>
                  <a:lnTo>
                    <a:pt x="41" y="555"/>
                  </a:lnTo>
                  <a:lnTo>
                    <a:pt x="41" y="555"/>
                  </a:lnTo>
                  <a:lnTo>
                    <a:pt x="39" y="555"/>
                  </a:lnTo>
                  <a:lnTo>
                    <a:pt x="39" y="555"/>
                  </a:lnTo>
                  <a:lnTo>
                    <a:pt x="39" y="555"/>
                  </a:lnTo>
                  <a:lnTo>
                    <a:pt x="39" y="555"/>
                  </a:lnTo>
                  <a:lnTo>
                    <a:pt x="38" y="555"/>
                  </a:lnTo>
                  <a:lnTo>
                    <a:pt x="38" y="555"/>
                  </a:lnTo>
                  <a:lnTo>
                    <a:pt x="38" y="555"/>
                  </a:lnTo>
                  <a:lnTo>
                    <a:pt x="36" y="555"/>
                  </a:lnTo>
                  <a:lnTo>
                    <a:pt x="36" y="555"/>
                  </a:lnTo>
                  <a:lnTo>
                    <a:pt x="36" y="555"/>
                  </a:lnTo>
                  <a:lnTo>
                    <a:pt x="34" y="555"/>
                  </a:lnTo>
                  <a:lnTo>
                    <a:pt x="34" y="555"/>
                  </a:lnTo>
                  <a:lnTo>
                    <a:pt x="34" y="555"/>
                  </a:lnTo>
                  <a:lnTo>
                    <a:pt x="34" y="555"/>
                  </a:lnTo>
                  <a:lnTo>
                    <a:pt x="33" y="555"/>
                  </a:lnTo>
                  <a:lnTo>
                    <a:pt x="33" y="555"/>
                  </a:lnTo>
                  <a:lnTo>
                    <a:pt x="33" y="555"/>
                  </a:lnTo>
                  <a:lnTo>
                    <a:pt x="31" y="555"/>
                  </a:lnTo>
                  <a:lnTo>
                    <a:pt x="31" y="555"/>
                  </a:lnTo>
                  <a:lnTo>
                    <a:pt x="31" y="555"/>
                  </a:lnTo>
                  <a:lnTo>
                    <a:pt x="31" y="555"/>
                  </a:lnTo>
                  <a:lnTo>
                    <a:pt x="29" y="555"/>
                  </a:lnTo>
                  <a:lnTo>
                    <a:pt x="29" y="555"/>
                  </a:lnTo>
                  <a:lnTo>
                    <a:pt x="29" y="555"/>
                  </a:lnTo>
                  <a:lnTo>
                    <a:pt x="28" y="555"/>
                  </a:lnTo>
                  <a:lnTo>
                    <a:pt x="28" y="555"/>
                  </a:lnTo>
                  <a:lnTo>
                    <a:pt x="28" y="555"/>
                  </a:lnTo>
                  <a:lnTo>
                    <a:pt x="26" y="555"/>
                  </a:lnTo>
                  <a:lnTo>
                    <a:pt x="26" y="555"/>
                  </a:lnTo>
                  <a:lnTo>
                    <a:pt x="26" y="555"/>
                  </a:lnTo>
                  <a:lnTo>
                    <a:pt x="26" y="555"/>
                  </a:lnTo>
                  <a:lnTo>
                    <a:pt x="25" y="555"/>
                  </a:lnTo>
                  <a:lnTo>
                    <a:pt x="25" y="555"/>
                  </a:lnTo>
                  <a:lnTo>
                    <a:pt x="25" y="555"/>
                  </a:lnTo>
                  <a:lnTo>
                    <a:pt x="23" y="555"/>
                  </a:lnTo>
                  <a:lnTo>
                    <a:pt x="23" y="555"/>
                  </a:lnTo>
                  <a:lnTo>
                    <a:pt x="23" y="555"/>
                  </a:lnTo>
                  <a:lnTo>
                    <a:pt x="23" y="555"/>
                  </a:lnTo>
                  <a:lnTo>
                    <a:pt x="21" y="555"/>
                  </a:lnTo>
                  <a:lnTo>
                    <a:pt x="21" y="555"/>
                  </a:lnTo>
                  <a:lnTo>
                    <a:pt x="21" y="555"/>
                  </a:lnTo>
                  <a:lnTo>
                    <a:pt x="20" y="555"/>
                  </a:lnTo>
                  <a:lnTo>
                    <a:pt x="20" y="555"/>
                  </a:lnTo>
                  <a:lnTo>
                    <a:pt x="20" y="555"/>
                  </a:lnTo>
                  <a:lnTo>
                    <a:pt x="20" y="555"/>
                  </a:lnTo>
                  <a:lnTo>
                    <a:pt x="18" y="555"/>
                  </a:lnTo>
                  <a:lnTo>
                    <a:pt x="18" y="555"/>
                  </a:lnTo>
                  <a:lnTo>
                    <a:pt x="18" y="555"/>
                  </a:lnTo>
                  <a:lnTo>
                    <a:pt x="16" y="555"/>
                  </a:lnTo>
                  <a:lnTo>
                    <a:pt x="16" y="555"/>
                  </a:lnTo>
                  <a:lnTo>
                    <a:pt x="16" y="555"/>
                  </a:lnTo>
                  <a:lnTo>
                    <a:pt x="15" y="555"/>
                  </a:lnTo>
                  <a:lnTo>
                    <a:pt x="15" y="555"/>
                  </a:lnTo>
                  <a:lnTo>
                    <a:pt x="15" y="555"/>
                  </a:lnTo>
                  <a:lnTo>
                    <a:pt x="15" y="555"/>
                  </a:lnTo>
                  <a:lnTo>
                    <a:pt x="13" y="555"/>
                  </a:lnTo>
                  <a:lnTo>
                    <a:pt x="13" y="555"/>
                  </a:lnTo>
                  <a:lnTo>
                    <a:pt x="13" y="555"/>
                  </a:lnTo>
                  <a:lnTo>
                    <a:pt x="12" y="555"/>
                  </a:lnTo>
                  <a:lnTo>
                    <a:pt x="12" y="555"/>
                  </a:lnTo>
                  <a:lnTo>
                    <a:pt x="12" y="555"/>
                  </a:lnTo>
                  <a:lnTo>
                    <a:pt x="12" y="555"/>
                  </a:lnTo>
                  <a:lnTo>
                    <a:pt x="10" y="555"/>
                  </a:lnTo>
                  <a:lnTo>
                    <a:pt x="10" y="555"/>
                  </a:lnTo>
                  <a:lnTo>
                    <a:pt x="10" y="555"/>
                  </a:lnTo>
                  <a:lnTo>
                    <a:pt x="8" y="555"/>
                  </a:lnTo>
                  <a:lnTo>
                    <a:pt x="8" y="555"/>
                  </a:lnTo>
                  <a:lnTo>
                    <a:pt x="8" y="555"/>
                  </a:lnTo>
                  <a:lnTo>
                    <a:pt x="8" y="555"/>
                  </a:lnTo>
                  <a:lnTo>
                    <a:pt x="7" y="555"/>
                  </a:lnTo>
                  <a:lnTo>
                    <a:pt x="7" y="555"/>
                  </a:lnTo>
                  <a:lnTo>
                    <a:pt x="7" y="555"/>
                  </a:lnTo>
                  <a:lnTo>
                    <a:pt x="5" y="555"/>
                  </a:lnTo>
                  <a:lnTo>
                    <a:pt x="5" y="555"/>
                  </a:lnTo>
                  <a:lnTo>
                    <a:pt x="5" y="555"/>
                  </a:lnTo>
                  <a:lnTo>
                    <a:pt x="3" y="555"/>
                  </a:lnTo>
                  <a:lnTo>
                    <a:pt x="3" y="555"/>
                  </a:lnTo>
                  <a:lnTo>
                    <a:pt x="3" y="555"/>
                  </a:lnTo>
                  <a:lnTo>
                    <a:pt x="3" y="555"/>
                  </a:lnTo>
                  <a:lnTo>
                    <a:pt x="2" y="555"/>
                  </a:lnTo>
                  <a:lnTo>
                    <a:pt x="2" y="555"/>
                  </a:lnTo>
                  <a:lnTo>
                    <a:pt x="2" y="555"/>
                  </a:lnTo>
                  <a:lnTo>
                    <a:pt x="0" y="555"/>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42" name=""/>
            <p:cNvSpPr/>
            <p:nvPr/>
          </p:nvSpPr>
          <p:spPr>
            <a:xfrm>
              <a:off x="4572000" y="6095880"/>
              <a:ext cx="187200" cy="15840"/>
            </a:xfrm>
            <a:custGeom>
              <a:avLst/>
              <a:gdLst/>
              <a:ahLst/>
              <a:rect l="l" t="t" r="r" b="b"/>
              <a:pathLst>
                <a:path w="238" h="21">
                  <a:moveTo>
                    <a:pt x="0" y="21"/>
                  </a:moveTo>
                  <a:lnTo>
                    <a:pt x="2" y="21"/>
                  </a:lnTo>
                  <a:lnTo>
                    <a:pt x="2" y="21"/>
                  </a:lnTo>
                  <a:lnTo>
                    <a:pt x="2" y="21"/>
                  </a:lnTo>
                  <a:lnTo>
                    <a:pt x="3" y="21"/>
                  </a:lnTo>
                  <a:lnTo>
                    <a:pt x="3" y="21"/>
                  </a:lnTo>
                  <a:lnTo>
                    <a:pt x="3" y="21"/>
                  </a:lnTo>
                  <a:lnTo>
                    <a:pt x="3" y="21"/>
                  </a:lnTo>
                  <a:lnTo>
                    <a:pt x="5" y="21"/>
                  </a:lnTo>
                  <a:lnTo>
                    <a:pt x="5" y="19"/>
                  </a:lnTo>
                  <a:lnTo>
                    <a:pt x="5" y="19"/>
                  </a:lnTo>
                  <a:lnTo>
                    <a:pt x="7" y="19"/>
                  </a:lnTo>
                  <a:lnTo>
                    <a:pt x="7" y="19"/>
                  </a:lnTo>
                  <a:lnTo>
                    <a:pt x="7" y="19"/>
                  </a:lnTo>
                  <a:lnTo>
                    <a:pt x="8" y="19"/>
                  </a:lnTo>
                  <a:lnTo>
                    <a:pt x="8" y="19"/>
                  </a:lnTo>
                  <a:lnTo>
                    <a:pt x="8" y="19"/>
                  </a:lnTo>
                  <a:lnTo>
                    <a:pt x="8" y="19"/>
                  </a:lnTo>
                  <a:lnTo>
                    <a:pt x="10" y="19"/>
                  </a:lnTo>
                  <a:lnTo>
                    <a:pt x="10" y="19"/>
                  </a:lnTo>
                  <a:lnTo>
                    <a:pt x="10" y="19"/>
                  </a:lnTo>
                  <a:lnTo>
                    <a:pt x="12" y="19"/>
                  </a:lnTo>
                  <a:lnTo>
                    <a:pt x="12" y="19"/>
                  </a:lnTo>
                  <a:lnTo>
                    <a:pt x="12" y="19"/>
                  </a:lnTo>
                  <a:lnTo>
                    <a:pt x="12"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20" y="19"/>
                  </a:lnTo>
                  <a:lnTo>
                    <a:pt x="20" y="19"/>
                  </a:lnTo>
                  <a:lnTo>
                    <a:pt x="20" y="19"/>
                  </a:lnTo>
                  <a:lnTo>
                    <a:pt x="20" y="19"/>
                  </a:lnTo>
                  <a:lnTo>
                    <a:pt x="21" y="19"/>
                  </a:lnTo>
                  <a:lnTo>
                    <a:pt x="21" y="19"/>
                  </a:lnTo>
                  <a:lnTo>
                    <a:pt x="21" y="19"/>
                  </a:lnTo>
                  <a:lnTo>
                    <a:pt x="23"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29" y="18"/>
                  </a:lnTo>
                  <a:lnTo>
                    <a:pt x="29" y="18"/>
                  </a:lnTo>
                  <a:lnTo>
                    <a:pt x="29" y="18"/>
                  </a:lnTo>
                  <a:lnTo>
                    <a:pt x="31" y="18"/>
                  </a:lnTo>
                  <a:lnTo>
                    <a:pt x="31" y="18"/>
                  </a:lnTo>
                  <a:lnTo>
                    <a:pt x="31" y="18"/>
                  </a:lnTo>
                  <a:lnTo>
                    <a:pt x="31" y="18"/>
                  </a:lnTo>
                  <a:lnTo>
                    <a:pt x="33" y="18"/>
                  </a:lnTo>
                  <a:lnTo>
                    <a:pt x="33" y="18"/>
                  </a:lnTo>
                  <a:lnTo>
                    <a:pt x="33" y="18"/>
                  </a:lnTo>
                  <a:lnTo>
                    <a:pt x="34" y="18"/>
                  </a:lnTo>
                  <a:lnTo>
                    <a:pt x="34" y="18"/>
                  </a:lnTo>
                  <a:lnTo>
                    <a:pt x="34" y="18"/>
                  </a:lnTo>
                  <a:lnTo>
                    <a:pt x="34" y="18"/>
                  </a:lnTo>
                  <a:lnTo>
                    <a:pt x="36" y="18"/>
                  </a:lnTo>
                  <a:lnTo>
                    <a:pt x="36" y="18"/>
                  </a:lnTo>
                  <a:lnTo>
                    <a:pt x="36" y="18"/>
                  </a:lnTo>
                  <a:lnTo>
                    <a:pt x="38" y="18"/>
                  </a:lnTo>
                  <a:lnTo>
                    <a:pt x="38" y="18"/>
                  </a:lnTo>
                  <a:lnTo>
                    <a:pt x="38" y="18"/>
                  </a:lnTo>
                  <a:lnTo>
                    <a:pt x="39" y="18"/>
                  </a:lnTo>
                  <a:lnTo>
                    <a:pt x="39" y="18"/>
                  </a:lnTo>
                  <a:lnTo>
                    <a:pt x="39" y="18"/>
                  </a:lnTo>
                  <a:lnTo>
                    <a:pt x="39" y="18"/>
                  </a:lnTo>
                  <a:lnTo>
                    <a:pt x="41" y="18"/>
                  </a:lnTo>
                  <a:lnTo>
                    <a:pt x="41" y="18"/>
                  </a:lnTo>
                  <a:lnTo>
                    <a:pt x="41" y="18"/>
                  </a:lnTo>
                  <a:lnTo>
                    <a:pt x="43" y="18"/>
                  </a:lnTo>
                  <a:lnTo>
                    <a:pt x="43" y="18"/>
                  </a:lnTo>
                  <a:lnTo>
                    <a:pt x="43" y="18"/>
                  </a:lnTo>
                  <a:lnTo>
                    <a:pt x="43" y="18"/>
                  </a:lnTo>
                  <a:lnTo>
                    <a:pt x="44" y="18"/>
                  </a:lnTo>
                  <a:lnTo>
                    <a:pt x="44" y="18"/>
                  </a:lnTo>
                  <a:lnTo>
                    <a:pt x="44" y="18"/>
                  </a:lnTo>
                  <a:lnTo>
                    <a:pt x="46" y="18"/>
                  </a:lnTo>
                  <a:lnTo>
                    <a:pt x="46" y="18"/>
                  </a:lnTo>
                  <a:lnTo>
                    <a:pt x="46" y="18"/>
                  </a:lnTo>
                  <a:lnTo>
                    <a:pt x="46" y="18"/>
                  </a:lnTo>
                  <a:lnTo>
                    <a:pt x="47" y="18"/>
                  </a:lnTo>
                  <a:lnTo>
                    <a:pt x="47" y="16"/>
                  </a:lnTo>
                  <a:lnTo>
                    <a:pt x="47" y="16"/>
                  </a:lnTo>
                  <a:lnTo>
                    <a:pt x="49" y="16"/>
                  </a:lnTo>
                  <a:lnTo>
                    <a:pt x="49" y="16"/>
                  </a:lnTo>
                  <a:lnTo>
                    <a:pt x="49" y="16"/>
                  </a:lnTo>
                  <a:lnTo>
                    <a:pt x="51" y="16"/>
                  </a:lnTo>
                  <a:lnTo>
                    <a:pt x="51" y="16"/>
                  </a:lnTo>
                  <a:lnTo>
                    <a:pt x="51" y="16"/>
                  </a:lnTo>
                  <a:lnTo>
                    <a:pt x="51" y="16"/>
                  </a:lnTo>
                  <a:lnTo>
                    <a:pt x="52" y="16"/>
                  </a:lnTo>
                  <a:lnTo>
                    <a:pt x="52" y="16"/>
                  </a:lnTo>
                  <a:lnTo>
                    <a:pt x="52" y="16"/>
                  </a:lnTo>
                  <a:lnTo>
                    <a:pt x="54" y="16"/>
                  </a:lnTo>
                  <a:lnTo>
                    <a:pt x="54" y="16"/>
                  </a:lnTo>
                  <a:lnTo>
                    <a:pt x="54" y="16"/>
                  </a:lnTo>
                  <a:lnTo>
                    <a:pt x="54" y="16"/>
                  </a:lnTo>
                  <a:lnTo>
                    <a:pt x="56" y="16"/>
                  </a:lnTo>
                  <a:lnTo>
                    <a:pt x="56" y="16"/>
                  </a:lnTo>
                  <a:lnTo>
                    <a:pt x="56" y="16"/>
                  </a:lnTo>
                  <a:lnTo>
                    <a:pt x="57" y="16"/>
                  </a:lnTo>
                  <a:lnTo>
                    <a:pt x="57" y="16"/>
                  </a:lnTo>
                  <a:lnTo>
                    <a:pt x="57" y="16"/>
                  </a:lnTo>
                  <a:lnTo>
                    <a:pt x="57" y="16"/>
                  </a:lnTo>
                  <a:lnTo>
                    <a:pt x="59" y="16"/>
                  </a:lnTo>
                  <a:lnTo>
                    <a:pt x="59" y="16"/>
                  </a:lnTo>
                  <a:lnTo>
                    <a:pt x="59" y="16"/>
                  </a:lnTo>
                  <a:lnTo>
                    <a:pt x="60" y="16"/>
                  </a:lnTo>
                  <a:lnTo>
                    <a:pt x="60" y="16"/>
                  </a:lnTo>
                  <a:lnTo>
                    <a:pt x="60" y="16"/>
                  </a:lnTo>
                  <a:lnTo>
                    <a:pt x="62" y="16"/>
                  </a:lnTo>
                  <a:lnTo>
                    <a:pt x="62" y="16"/>
                  </a:lnTo>
                  <a:lnTo>
                    <a:pt x="62" y="16"/>
                  </a:lnTo>
                  <a:lnTo>
                    <a:pt x="62" y="16"/>
                  </a:lnTo>
                  <a:lnTo>
                    <a:pt x="64" y="16"/>
                  </a:lnTo>
                  <a:lnTo>
                    <a:pt x="64" y="16"/>
                  </a:lnTo>
                  <a:lnTo>
                    <a:pt x="64" y="16"/>
                  </a:lnTo>
                  <a:lnTo>
                    <a:pt x="65" y="16"/>
                  </a:lnTo>
                  <a:lnTo>
                    <a:pt x="65" y="16"/>
                  </a:lnTo>
                  <a:lnTo>
                    <a:pt x="65" y="16"/>
                  </a:lnTo>
                  <a:lnTo>
                    <a:pt x="65" y="16"/>
                  </a:lnTo>
                  <a:lnTo>
                    <a:pt x="67" y="16"/>
                  </a:lnTo>
                  <a:lnTo>
                    <a:pt x="67" y="16"/>
                  </a:lnTo>
                  <a:lnTo>
                    <a:pt x="67" y="16"/>
                  </a:lnTo>
                  <a:lnTo>
                    <a:pt x="69" y="16"/>
                  </a:lnTo>
                  <a:lnTo>
                    <a:pt x="69" y="16"/>
                  </a:lnTo>
                  <a:lnTo>
                    <a:pt x="69" y="16"/>
                  </a:lnTo>
                  <a:lnTo>
                    <a:pt x="69" y="16"/>
                  </a:lnTo>
                  <a:lnTo>
                    <a:pt x="70" y="16"/>
                  </a:lnTo>
                  <a:lnTo>
                    <a:pt x="70" y="16"/>
                  </a:lnTo>
                  <a:lnTo>
                    <a:pt x="70" y="16"/>
                  </a:lnTo>
                  <a:lnTo>
                    <a:pt x="72" y="16"/>
                  </a:lnTo>
                  <a:lnTo>
                    <a:pt x="72" y="14"/>
                  </a:lnTo>
                  <a:lnTo>
                    <a:pt x="72" y="14"/>
                  </a:lnTo>
                  <a:lnTo>
                    <a:pt x="73" y="14"/>
                  </a:lnTo>
                  <a:lnTo>
                    <a:pt x="73" y="14"/>
                  </a:lnTo>
                  <a:lnTo>
                    <a:pt x="73" y="14"/>
                  </a:lnTo>
                  <a:lnTo>
                    <a:pt x="73"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2" y="14"/>
                  </a:lnTo>
                  <a:lnTo>
                    <a:pt x="82" y="14"/>
                  </a:lnTo>
                  <a:lnTo>
                    <a:pt x="82" y="14"/>
                  </a:lnTo>
                  <a:lnTo>
                    <a:pt x="82" y="14"/>
                  </a:lnTo>
                  <a:lnTo>
                    <a:pt x="83" y="14"/>
                  </a:lnTo>
                  <a:lnTo>
                    <a:pt x="83" y="14"/>
                  </a:lnTo>
                  <a:lnTo>
                    <a:pt x="83" y="14"/>
                  </a:lnTo>
                  <a:lnTo>
                    <a:pt x="85" y="14"/>
                  </a:lnTo>
                  <a:lnTo>
                    <a:pt x="85" y="14"/>
                  </a:lnTo>
                  <a:lnTo>
                    <a:pt x="85" y="14"/>
                  </a:lnTo>
                  <a:lnTo>
                    <a:pt x="85" y="14"/>
                  </a:lnTo>
                  <a:lnTo>
                    <a:pt x="86" y="14"/>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8" y="12"/>
                  </a:lnTo>
                  <a:lnTo>
                    <a:pt x="108" y="12"/>
                  </a:lnTo>
                  <a:lnTo>
                    <a:pt x="108" y="12"/>
                  </a:lnTo>
                  <a:lnTo>
                    <a:pt x="108" y="12"/>
                  </a:lnTo>
                  <a:lnTo>
                    <a:pt x="109" y="12"/>
                  </a:lnTo>
                  <a:lnTo>
                    <a:pt x="109" y="12"/>
                  </a:lnTo>
                  <a:lnTo>
                    <a:pt x="109" y="11"/>
                  </a:lnTo>
                  <a:lnTo>
                    <a:pt x="111" y="11"/>
                  </a:lnTo>
                  <a:lnTo>
                    <a:pt x="111" y="11"/>
                  </a:lnTo>
                  <a:lnTo>
                    <a:pt x="111" y="11"/>
                  </a:lnTo>
                  <a:lnTo>
                    <a:pt x="112" y="11"/>
                  </a:lnTo>
                  <a:lnTo>
                    <a:pt x="112" y="11"/>
                  </a:lnTo>
                  <a:lnTo>
                    <a:pt x="112" y="11"/>
                  </a:lnTo>
                  <a:lnTo>
                    <a:pt x="112" y="11"/>
                  </a:lnTo>
                  <a:lnTo>
                    <a:pt x="114" y="11"/>
                  </a:lnTo>
                  <a:lnTo>
                    <a:pt x="114" y="11"/>
                  </a:lnTo>
                  <a:lnTo>
                    <a:pt x="114" y="11"/>
                  </a:lnTo>
                  <a:lnTo>
                    <a:pt x="116" y="11"/>
                  </a:lnTo>
                  <a:lnTo>
                    <a:pt x="116" y="11"/>
                  </a:lnTo>
                  <a:lnTo>
                    <a:pt x="116" y="11"/>
                  </a:lnTo>
                  <a:lnTo>
                    <a:pt x="116" y="11"/>
                  </a:lnTo>
                  <a:lnTo>
                    <a:pt x="117" y="11"/>
                  </a:lnTo>
                  <a:lnTo>
                    <a:pt x="117" y="11"/>
                  </a:lnTo>
                  <a:lnTo>
                    <a:pt x="117" y="11"/>
                  </a:lnTo>
                  <a:lnTo>
                    <a:pt x="119" y="11"/>
                  </a:lnTo>
                  <a:lnTo>
                    <a:pt x="119" y="11"/>
                  </a:lnTo>
                  <a:lnTo>
                    <a:pt x="119" y="11"/>
                  </a:lnTo>
                  <a:lnTo>
                    <a:pt x="119" y="11"/>
                  </a:lnTo>
                  <a:lnTo>
                    <a:pt x="121" y="11"/>
                  </a:lnTo>
                  <a:lnTo>
                    <a:pt x="121" y="11"/>
                  </a:lnTo>
                  <a:lnTo>
                    <a:pt x="121" y="11"/>
                  </a:lnTo>
                  <a:lnTo>
                    <a:pt x="122" y="11"/>
                  </a:lnTo>
                  <a:lnTo>
                    <a:pt x="122" y="11"/>
                  </a:lnTo>
                  <a:lnTo>
                    <a:pt x="122" y="11"/>
                  </a:lnTo>
                  <a:lnTo>
                    <a:pt x="124" y="11"/>
                  </a:lnTo>
                  <a:lnTo>
                    <a:pt x="124" y="11"/>
                  </a:lnTo>
                  <a:lnTo>
                    <a:pt x="124" y="11"/>
                  </a:lnTo>
                  <a:lnTo>
                    <a:pt x="124" y="11"/>
                  </a:lnTo>
                  <a:lnTo>
                    <a:pt x="126" y="11"/>
                  </a:lnTo>
                  <a:lnTo>
                    <a:pt x="126" y="11"/>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0" y="9"/>
                  </a:lnTo>
                  <a:lnTo>
                    <a:pt x="132" y="9"/>
                  </a:lnTo>
                  <a:lnTo>
                    <a:pt x="132" y="9"/>
                  </a:lnTo>
                  <a:lnTo>
                    <a:pt x="132" y="9"/>
                  </a:lnTo>
                  <a:lnTo>
                    <a:pt x="134" y="9"/>
                  </a:lnTo>
                  <a:lnTo>
                    <a:pt x="134" y="9"/>
                  </a:lnTo>
                  <a:lnTo>
                    <a:pt x="134" y="9"/>
                  </a:lnTo>
                  <a:lnTo>
                    <a:pt x="135"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3" y="9"/>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5" y="7"/>
                  </a:lnTo>
                  <a:lnTo>
                    <a:pt x="155" y="7"/>
                  </a:lnTo>
                  <a:lnTo>
                    <a:pt x="155" y="7"/>
                  </a:lnTo>
                  <a:lnTo>
                    <a:pt x="155" y="7"/>
                  </a:lnTo>
                  <a:lnTo>
                    <a:pt x="156" y="7"/>
                  </a:lnTo>
                  <a:lnTo>
                    <a:pt x="156" y="7"/>
                  </a:lnTo>
                  <a:lnTo>
                    <a:pt x="156"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2" y="5"/>
                  </a:lnTo>
                  <a:lnTo>
                    <a:pt x="182" y="5"/>
                  </a:lnTo>
                  <a:lnTo>
                    <a:pt x="182" y="4"/>
                  </a:lnTo>
                  <a:lnTo>
                    <a:pt x="184" y="4"/>
                  </a:lnTo>
                  <a:lnTo>
                    <a:pt x="184" y="4"/>
                  </a:lnTo>
                  <a:lnTo>
                    <a:pt x="184" y="4"/>
                  </a:lnTo>
                  <a:lnTo>
                    <a:pt x="186"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6" y="4"/>
                  </a:lnTo>
                  <a:lnTo>
                    <a:pt x="196" y="4"/>
                  </a:lnTo>
                  <a:lnTo>
                    <a:pt x="196" y="4"/>
                  </a:lnTo>
                  <a:lnTo>
                    <a:pt x="197" y="4"/>
                  </a:lnTo>
                  <a:lnTo>
                    <a:pt x="197" y="4"/>
                  </a:lnTo>
                  <a:lnTo>
                    <a:pt x="197" y="4"/>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4" y="4"/>
                  </a:lnTo>
                  <a:lnTo>
                    <a:pt x="204" y="4"/>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2"/>
                  </a:lnTo>
                  <a:lnTo>
                    <a:pt x="218" y="2"/>
                  </a:lnTo>
                  <a:lnTo>
                    <a:pt x="220" y="2"/>
                  </a:lnTo>
                  <a:lnTo>
                    <a:pt x="220" y="2"/>
                  </a:lnTo>
                  <a:lnTo>
                    <a:pt x="220" y="2"/>
                  </a:lnTo>
                  <a:lnTo>
                    <a:pt x="220" y="2"/>
                  </a:lnTo>
                  <a:lnTo>
                    <a:pt x="222" y="2"/>
                  </a:lnTo>
                  <a:lnTo>
                    <a:pt x="222" y="2"/>
                  </a:lnTo>
                  <a:lnTo>
                    <a:pt x="222" y="2"/>
                  </a:lnTo>
                  <a:lnTo>
                    <a:pt x="223" y="2"/>
                  </a:lnTo>
                  <a:lnTo>
                    <a:pt x="223" y="2"/>
                  </a:lnTo>
                  <a:lnTo>
                    <a:pt x="223" y="2"/>
                  </a:lnTo>
                  <a:lnTo>
                    <a:pt x="223" y="2"/>
                  </a:lnTo>
                  <a:lnTo>
                    <a:pt x="225" y="2"/>
                  </a:lnTo>
                  <a:lnTo>
                    <a:pt x="225" y="2"/>
                  </a:lnTo>
                  <a:lnTo>
                    <a:pt x="225" y="2"/>
                  </a:lnTo>
                  <a:lnTo>
                    <a:pt x="226" y="2"/>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path>
              </a:pathLst>
            </a:custGeom>
            <a:noFill/>
            <a:ln w="11160">
              <a:solidFill>
                <a:srgbClr val="00008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43" name=""/>
            <p:cNvSpPr/>
            <p:nvPr/>
          </p:nvSpPr>
          <p:spPr>
            <a:xfrm>
              <a:off x="4572000" y="6535800"/>
              <a:ext cx="187200" cy="1440"/>
            </a:xfrm>
            <a:custGeom>
              <a:avLst/>
              <a:gdLst/>
              <a:ahLst/>
              <a:rect l="l" t="t" r="r" b="b"/>
              <a:pathLst>
                <a:path w="238" h="0">
                  <a:moveTo>
                    <a:pt x="238" y="0"/>
                  </a:moveTo>
                  <a:lnTo>
                    <a:pt x="238" y="0"/>
                  </a:ln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3" y="0"/>
                  </a:lnTo>
                  <a:lnTo>
                    <a:pt x="213" y="0"/>
                  </a:lnTo>
                  <a:lnTo>
                    <a:pt x="213" y="0"/>
                  </a:lnTo>
                  <a:lnTo>
                    <a:pt x="212"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0" y="0"/>
                  </a:lnTo>
                  <a:lnTo>
                    <a:pt x="200" y="0"/>
                  </a:lnTo>
                  <a:lnTo>
                    <a:pt x="200" y="0"/>
                  </a:lnTo>
                  <a:lnTo>
                    <a:pt x="200"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2" y="0"/>
                  </a:lnTo>
                  <a:lnTo>
                    <a:pt x="192" y="0"/>
                  </a:lnTo>
                  <a:lnTo>
                    <a:pt x="192" y="0"/>
                  </a:lnTo>
                  <a:lnTo>
                    <a:pt x="192" y="0"/>
                  </a:lnTo>
                  <a:lnTo>
                    <a:pt x="191" y="0"/>
                  </a:lnTo>
                  <a:lnTo>
                    <a:pt x="191" y="0"/>
                  </a:lnTo>
                  <a:lnTo>
                    <a:pt x="191" y="0"/>
                  </a:lnTo>
                  <a:lnTo>
                    <a:pt x="189" y="0"/>
                  </a:lnTo>
                  <a:lnTo>
                    <a:pt x="189" y="0"/>
                  </a:lnTo>
                  <a:lnTo>
                    <a:pt x="189" y="0"/>
                  </a:lnTo>
                  <a:lnTo>
                    <a:pt x="189" y="0"/>
                  </a:lnTo>
                  <a:lnTo>
                    <a:pt x="187" y="0"/>
                  </a:lnTo>
                  <a:lnTo>
                    <a:pt x="187" y="0"/>
                  </a:lnTo>
                  <a:lnTo>
                    <a:pt x="187" y="0"/>
                  </a:lnTo>
                  <a:lnTo>
                    <a:pt x="186" y="0"/>
                  </a:lnTo>
                  <a:lnTo>
                    <a:pt x="186" y="0"/>
                  </a:lnTo>
                  <a:lnTo>
                    <a:pt x="186" y="0"/>
                  </a:lnTo>
                  <a:lnTo>
                    <a:pt x="186" y="0"/>
                  </a:lnTo>
                  <a:lnTo>
                    <a:pt x="184" y="0"/>
                  </a:lnTo>
                  <a:lnTo>
                    <a:pt x="184" y="0"/>
                  </a:lnTo>
                  <a:lnTo>
                    <a:pt x="184" y="0"/>
                  </a:lnTo>
                  <a:lnTo>
                    <a:pt x="182" y="0"/>
                  </a:lnTo>
                  <a:lnTo>
                    <a:pt x="182" y="0"/>
                  </a:lnTo>
                  <a:lnTo>
                    <a:pt x="182" y="0"/>
                  </a:lnTo>
                  <a:lnTo>
                    <a:pt x="181"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4" y="0"/>
                  </a:lnTo>
                  <a:lnTo>
                    <a:pt x="174" y="0"/>
                  </a:lnTo>
                  <a:lnTo>
                    <a:pt x="174" y="0"/>
                  </a:lnTo>
                  <a:lnTo>
                    <a:pt x="174" y="0"/>
                  </a:lnTo>
                  <a:lnTo>
                    <a:pt x="173" y="0"/>
                  </a:lnTo>
                  <a:lnTo>
                    <a:pt x="173" y="0"/>
                  </a:lnTo>
                  <a:lnTo>
                    <a:pt x="173" y="0"/>
                  </a:lnTo>
                  <a:lnTo>
                    <a:pt x="171" y="0"/>
                  </a:lnTo>
                  <a:lnTo>
                    <a:pt x="171" y="0"/>
                  </a:lnTo>
                  <a:lnTo>
                    <a:pt x="171" y="0"/>
                  </a:lnTo>
                  <a:lnTo>
                    <a:pt x="169" y="0"/>
                  </a:lnTo>
                  <a:lnTo>
                    <a:pt x="169" y="0"/>
                  </a:lnTo>
                  <a:lnTo>
                    <a:pt x="169" y="0"/>
                  </a:lnTo>
                  <a:lnTo>
                    <a:pt x="169"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1" y="0"/>
                  </a:lnTo>
                  <a:lnTo>
                    <a:pt x="161" y="0"/>
                  </a:lnTo>
                  <a:lnTo>
                    <a:pt x="161" y="0"/>
                  </a:lnTo>
                  <a:lnTo>
                    <a:pt x="161" y="0"/>
                  </a:lnTo>
                  <a:lnTo>
                    <a:pt x="160" y="0"/>
                  </a:lnTo>
                  <a:lnTo>
                    <a:pt x="160" y="0"/>
                  </a:lnTo>
                  <a:lnTo>
                    <a:pt x="160" y="0"/>
                  </a:lnTo>
                  <a:lnTo>
                    <a:pt x="158" y="0"/>
                  </a:lnTo>
                  <a:lnTo>
                    <a:pt x="158" y="0"/>
                  </a:lnTo>
                  <a:lnTo>
                    <a:pt x="158" y="0"/>
                  </a:lnTo>
                  <a:lnTo>
                    <a:pt x="158" y="0"/>
                  </a:lnTo>
                  <a:lnTo>
                    <a:pt x="156" y="0"/>
                  </a:lnTo>
                  <a:lnTo>
                    <a:pt x="156" y="0"/>
                  </a:lnTo>
                  <a:lnTo>
                    <a:pt x="156" y="0"/>
                  </a:lnTo>
                  <a:lnTo>
                    <a:pt x="155" y="0"/>
                  </a:lnTo>
                  <a:lnTo>
                    <a:pt x="155" y="0"/>
                  </a:lnTo>
                  <a:lnTo>
                    <a:pt x="155" y="0"/>
                  </a:lnTo>
                  <a:lnTo>
                    <a:pt x="155" y="0"/>
                  </a:lnTo>
                  <a:lnTo>
                    <a:pt x="153" y="0"/>
                  </a:lnTo>
                  <a:lnTo>
                    <a:pt x="153" y="0"/>
                  </a:lnTo>
                  <a:lnTo>
                    <a:pt x="153" y="0"/>
                  </a:lnTo>
                  <a:lnTo>
                    <a:pt x="152" y="0"/>
                  </a:lnTo>
                  <a:lnTo>
                    <a:pt x="152" y="0"/>
                  </a:lnTo>
                  <a:lnTo>
                    <a:pt x="152" y="0"/>
                  </a:lnTo>
                  <a:lnTo>
                    <a:pt x="150" y="0"/>
                  </a:lnTo>
                  <a:lnTo>
                    <a:pt x="150" y="0"/>
                  </a:lnTo>
                  <a:lnTo>
                    <a:pt x="150" y="0"/>
                  </a:lnTo>
                  <a:lnTo>
                    <a:pt x="150" y="0"/>
                  </a:lnTo>
                  <a:lnTo>
                    <a:pt x="148" y="0"/>
                  </a:lnTo>
                  <a:lnTo>
                    <a:pt x="148" y="0"/>
                  </a:lnTo>
                  <a:lnTo>
                    <a:pt x="148" y="0"/>
                  </a:lnTo>
                  <a:lnTo>
                    <a:pt x="147" y="0"/>
                  </a:lnTo>
                  <a:lnTo>
                    <a:pt x="147" y="0"/>
                  </a:lnTo>
                  <a:lnTo>
                    <a:pt x="147" y="0"/>
                  </a:lnTo>
                  <a:lnTo>
                    <a:pt x="147" y="0"/>
                  </a:lnTo>
                  <a:lnTo>
                    <a:pt x="145" y="0"/>
                  </a:lnTo>
                  <a:lnTo>
                    <a:pt x="145" y="0"/>
                  </a:lnTo>
                  <a:lnTo>
                    <a:pt x="145" y="0"/>
                  </a:lnTo>
                  <a:lnTo>
                    <a:pt x="143" y="0"/>
                  </a:lnTo>
                  <a:lnTo>
                    <a:pt x="143" y="0"/>
                  </a:lnTo>
                  <a:lnTo>
                    <a:pt x="143" y="0"/>
                  </a:lnTo>
                  <a:lnTo>
                    <a:pt x="143" y="0"/>
                  </a:lnTo>
                  <a:lnTo>
                    <a:pt x="142" y="0"/>
                  </a:lnTo>
                  <a:lnTo>
                    <a:pt x="142" y="0"/>
                  </a:lnTo>
                  <a:lnTo>
                    <a:pt x="142" y="0"/>
                  </a:lnTo>
                  <a:lnTo>
                    <a:pt x="140" y="0"/>
                  </a:lnTo>
                  <a:lnTo>
                    <a:pt x="140" y="0"/>
                  </a:lnTo>
                  <a:lnTo>
                    <a:pt x="140" y="0"/>
                  </a:lnTo>
                  <a:lnTo>
                    <a:pt x="139"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0" y="0"/>
                  </a:lnTo>
                  <a:lnTo>
                    <a:pt x="130" y="0"/>
                  </a:lnTo>
                  <a:lnTo>
                    <a:pt x="130" y="0"/>
                  </a:lnTo>
                  <a:lnTo>
                    <a:pt x="130" y="0"/>
                  </a:lnTo>
                  <a:lnTo>
                    <a:pt x="129" y="0"/>
                  </a:lnTo>
                  <a:lnTo>
                    <a:pt x="129" y="0"/>
                  </a:lnTo>
                  <a:lnTo>
                    <a:pt x="129" y="0"/>
                  </a:lnTo>
                  <a:lnTo>
                    <a:pt x="127"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19" y="0"/>
                  </a:lnTo>
                  <a:lnTo>
                    <a:pt x="119" y="0"/>
                  </a:lnTo>
                  <a:lnTo>
                    <a:pt x="119" y="0"/>
                  </a:lnTo>
                  <a:lnTo>
                    <a:pt x="119" y="0"/>
                  </a:lnTo>
                  <a:lnTo>
                    <a:pt x="117" y="0"/>
                  </a:lnTo>
                  <a:lnTo>
                    <a:pt x="117" y="0"/>
                  </a:lnTo>
                  <a:lnTo>
                    <a:pt x="117" y="0"/>
                  </a:lnTo>
                  <a:lnTo>
                    <a:pt x="116" y="0"/>
                  </a:lnTo>
                  <a:lnTo>
                    <a:pt x="116" y="0"/>
                  </a:lnTo>
                  <a:lnTo>
                    <a:pt x="116" y="0"/>
                  </a:lnTo>
                  <a:lnTo>
                    <a:pt x="116" y="0"/>
                  </a:lnTo>
                  <a:lnTo>
                    <a:pt x="114" y="0"/>
                  </a:lnTo>
                  <a:lnTo>
                    <a:pt x="114" y="0"/>
                  </a:lnTo>
                  <a:lnTo>
                    <a:pt x="114" y="0"/>
                  </a:lnTo>
                  <a:lnTo>
                    <a:pt x="112" y="0"/>
                  </a:lnTo>
                  <a:lnTo>
                    <a:pt x="112" y="0"/>
                  </a:lnTo>
                  <a:lnTo>
                    <a:pt x="112" y="0"/>
                  </a:lnTo>
                  <a:lnTo>
                    <a:pt x="112" y="0"/>
                  </a:lnTo>
                  <a:lnTo>
                    <a:pt x="111" y="0"/>
                  </a:lnTo>
                  <a:lnTo>
                    <a:pt x="111" y="0"/>
                  </a:lnTo>
                  <a:lnTo>
                    <a:pt x="111" y="0"/>
                  </a:lnTo>
                  <a:lnTo>
                    <a:pt x="109" y="0"/>
                  </a:lnTo>
                  <a:lnTo>
                    <a:pt x="109" y="0"/>
                  </a:lnTo>
                  <a:lnTo>
                    <a:pt x="109" y="0"/>
                  </a:lnTo>
                  <a:lnTo>
                    <a:pt x="108" y="0"/>
                  </a:lnTo>
                  <a:lnTo>
                    <a:pt x="108" y="0"/>
                  </a:lnTo>
                  <a:lnTo>
                    <a:pt x="108" y="0"/>
                  </a:lnTo>
                  <a:lnTo>
                    <a:pt x="108" y="0"/>
                  </a:lnTo>
                  <a:lnTo>
                    <a:pt x="106" y="0"/>
                  </a:lnTo>
                  <a:lnTo>
                    <a:pt x="106" y="0"/>
                  </a:lnTo>
                  <a:lnTo>
                    <a:pt x="106" y="0"/>
                  </a:lnTo>
                  <a:lnTo>
                    <a:pt x="104" y="0"/>
                  </a:lnTo>
                  <a:lnTo>
                    <a:pt x="104" y="0"/>
                  </a:lnTo>
                  <a:lnTo>
                    <a:pt x="104" y="0"/>
                  </a:lnTo>
                  <a:lnTo>
                    <a:pt x="104" y="0"/>
                  </a:lnTo>
                  <a:lnTo>
                    <a:pt x="103" y="0"/>
                  </a:lnTo>
                  <a:lnTo>
                    <a:pt x="103" y="0"/>
                  </a:lnTo>
                  <a:lnTo>
                    <a:pt x="103"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6" y="0"/>
                  </a:lnTo>
                  <a:lnTo>
                    <a:pt x="95" y="0"/>
                  </a:lnTo>
                  <a:lnTo>
                    <a:pt x="95" y="0"/>
                  </a:lnTo>
                  <a:lnTo>
                    <a:pt x="95" y="0"/>
                  </a:lnTo>
                  <a:lnTo>
                    <a:pt x="93" y="0"/>
                  </a:lnTo>
                  <a:lnTo>
                    <a:pt x="93" y="0"/>
                  </a:lnTo>
                  <a:lnTo>
                    <a:pt x="93" y="0"/>
                  </a:lnTo>
                  <a:lnTo>
                    <a:pt x="93" y="0"/>
                  </a:lnTo>
                  <a:lnTo>
                    <a:pt x="91" y="0"/>
                  </a:lnTo>
                  <a:lnTo>
                    <a:pt x="91" y="0"/>
                  </a:lnTo>
                  <a:lnTo>
                    <a:pt x="91" y="0"/>
                  </a:lnTo>
                  <a:lnTo>
                    <a:pt x="90" y="0"/>
                  </a:lnTo>
                  <a:lnTo>
                    <a:pt x="90" y="0"/>
                  </a:lnTo>
                  <a:lnTo>
                    <a:pt x="90" y="0"/>
                  </a:lnTo>
                  <a:lnTo>
                    <a:pt x="88" y="0"/>
                  </a:lnTo>
                  <a:lnTo>
                    <a:pt x="88" y="0"/>
                  </a:lnTo>
                  <a:lnTo>
                    <a:pt x="88" y="0"/>
                  </a:lnTo>
                  <a:lnTo>
                    <a:pt x="88" y="0"/>
                  </a:lnTo>
                  <a:lnTo>
                    <a:pt x="86" y="0"/>
                  </a:lnTo>
                  <a:lnTo>
                    <a:pt x="86" y="0"/>
                  </a:lnTo>
                  <a:lnTo>
                    <a:pt x="86" y="0"/>
                  </a:lnTo>
                  <a:lnTo>
                    <a:pt x="85"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8" y="0"/>
                  </a:lnTo>
                  <a:lnTo>
                    <a:pt x="78" y="0"/>
                  </a:lnTo>
                  <a:lnTo>
                    <a:pt x="78" y="0"/>
                  </a:lnTo>
                  <a:lnTo>
                    <a:pt x="77" y="0"/>
                  </a:lnTo>
                  <a:lnTo>
                    <a:pt x="77" y="0"/>
                  </a:lnTo>
                  <a:lnTo>
                    <a:pt x="77" y="0"/>
                  </a:lnTo>
                  <a:lnTo>
                    <a:pt x="77" y="0"/>
                  </a:lnTo>
                  <a:lnTo>
                    <a:pt x="75" y="0"/>
                  </a:lnTo>
                  <a:lnTo>
                    <a:pt x="75" y="0"/>
                  </a:lnTo>
                  <a:lnTo>
                    <a:pt x="75" y="0"/>
                  </a:lnTo>
                  <a:lnTo>
                    <a:pt x="73" y="0"/>
                  </a:lnTo>
                  <a:lnTo>
                    <a:pt x="73" y="0"/>
                  </a:lnTo>
                  <a:lnTo>
                    <a:pt x="73" y="0"/>
                  </a:lnTo>
                  <a:lnTo>
                    <a:pt x="73" y="0"/>
                  </a:lnTo>
                  <a:lnTo>
                    <a:pt x="72" y="0"/>
                  </a:lnTo>
                  <a:lnTo>
                    <a:pt x="72" y="0"/>
                  </a:lnTo>
                  <a:lnTo>
                    <a:pt x="72" y="0"/>
                  </a:lnTo>
                  <a:lnTo>
                    <a:pt x="70" y="0"/>
                  </a:lnTo>
                  <a:lnTo>
                    <a:pt x="70" y="0"/>
                  </a:lnTo>
                  <a:lnTo>
                    <a:pt x="70" y="0"/>
                  </a:lnTo>
                  <a:lnTo>
                    <a:pt x="69" y="0"/>
                  </a:lnTo>
                  <a:lnTo>
                    <a:pt x="69" y="0"/>
                  </a:lnTo>
                  <a:lnTo>
                    <a:pt x="69" y="0"/>
                  </a:lnTo>
                  <a:lnTo>
                    <a:pt x="69" y="0"/>
                  </a:lnTo>
                  <a:lnTo>
                    <a:pt x="67" y="0"/>
                  </a:lnTo>
                  <a:lnTo>
                    <a:pt x="67" y="0"/>
                  </a:lnTo>
                  <a:lnTo>
                    <a:pt x="67" y="0"/>
                  </a:lnTo>
                  <a:lnTo>
                    <a:pt x="65" y="0"/>
                  </a:lnTo>
                  <a:lnTo>
                    <a:pt x="65" y="0"/>
                  </a:lnTo>
                  <a:lnTo>
                    <a:pt x="65" y="0"/>
                  </a:lnTo>
                  <a:lnTo>
                    <a:pt x="65" y="0"/>
                  </a:lnTo>
                  <a:lnTo>
                    <a:pt x="64" y="0"/>
                  </a:lnTo>
                  <a:lnTo>
                    <a:pt x="64" y="0"/>
                  </a:lnTo>
                  <a:lnTo>
                    <a:pt x="64" y="0"/>
                  </a:lnTo>
                  <a:lnTo>
                    <a:pt x="62" y="0"/>
                  </a:lnTo>
                  <a:lnTo>
                    <a:pt x="62" y="0"/>
                  </a:lnTo>
                  <a:lnTo>
                    <a:pt x="62" y="0"/>
                  </a:lnTo>
                  <a:lnTo>
                    <a:pt x="62" y="0"/>
                  </a:lnTo>
                  <a:lnTo>
                    <a:pt x="60" y="0"/>
                  </a:lnTo>
                  <a:lnTo>
                    <a:pt x="60" y="0"/>
                  </a:lnTo>
                  <a:lnTo>
                    <a:pt x="60" y="0"/>
                  </a:lnTo>
                  <a:lnTo>
                    <a:pt x="59" y="0"/>
                  </a:lnTo>
                  <a:lnTo>
                    <a:pt x="59" y="0"/>
                  </a:lnTo>
                  <a:lnTo>
                    <a:pt x="59" y="0"/>
                  </a:lnTo>
                  <a:lnTo>
                    <a:pt x="57" y="0"/>
                  </a:lnTo>
                  <a:lnTo>
                    <a:pt x="57" y="0"/>
                  </a:lnTo>
                  <a:lnTo>
                    <a:pt x="57" y="0"/>
                  </a:lnTo>
                  <a:lnTo>
                    <a:pt x="57" y="0"/>
                  </a:lnTo>
                  <a:lnTo>
                    <a:pt x="56" y="0"/>
                  </a:lnTo>
                  <a:lnTo>
                    <a:pt x="56" y="0"/>
                  </a:lnTo>
                  <a:lnTo>
                    <a:pt x="56" y="0"/>
                  </a:lnTo>
                  <a:lnTo>
                    <a:pt x="54"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7" y="0"/>
                  </a:lnTo>
                  <a:lnTo>
                    <a:pt x="47" y="0"/>
                  </a:lnTo>
                  <a:lnTo>
                    <a:pt x="47" y="0"/>
                  </a:lnTo>
                  <a:lnTo>
                    <a:pt x="46"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4" y="0"/>
                  </a:lnTo>
                  <a:lnTo>
                    <a:pt x="34" y="0"/>
                  </a:lnTo>
                  <a:lnTo>
                    <a:pt x="34" y="0"/>
                  </a:lnTo>
                  <a:lnTo>
                    <a:pt x="34" y="0"/>
                  </a:lnTo>
                  <a:lnTo>
                    <a:pt x="33" y="0"/>
                  </a:lnTo>
                  <a:lnTo>
                    <a:pt x="33" y="0"/>
                  </a:lnTo>
                  <a:lnTo>
                    <a:pt x="33" y="0"/>
                  </a:lnTo>
                  <a:lnTo>
                    <a:pt x="31" y="0"/>
                  </a:lnTo>
                  <a:lnTo>
                    <a:pt x="31" y="0"/>
                  </a:lnTo>
                  <a:lnTo>
                    <a:pt x="31" y="0"/>
                  </a:lnTo>
                  <a:lnTo>
                    <a:pt x="31" y="0"/>
                  </a:lnTo>
                  <a:lnTo>
                    <a:pt x="29" y="0"/>
                  </a:lnTo>
                  <a:lnTo>
                    <a:pt x="29" y="0"/>
                  </a:lnTo>
                  <a:lnTo>
                    <a:pt x="29" y="0"/>
                  </a:lnTo>
                  <a:lnTo>
                    <a:pt x="28" y="0"/>
                  </a:lnTo>
                  <a:lnTo>
                    <a:pt x="28" y="0"/>
                  </a:lnTo>
                  <a:lnTo>
                    <a:pt x="28" y="0"/>
                  </a:lnTo>
                  <a:lnTo>
                    <a:pt x="26" y="0"/>
                  </a:lnTo>
                  <a:lnTo>
                    <a:pt x="26" y="0"/>
                  </a:lnTo>
                  <a:lnTo>
                    <a:pt x="26" y="0"/>
                  </a:lnTo>
                  <a:lnTo>
                    <a:pt x="26" y="0"/>
                  </a:lnTo>
                  <a:lnTo>
                    <a:pt x="25" y="0"/>
                  </a:lnTo>
                  <a:lnTo>
                    <a:pt x="25" y="0"/>
                  </a:lnTo>
                  <a:lnTo>
                    <a:pt x="25" y="0"/>
                  </a:lnTo>
                  <a:lnTo>
                    <a:pt x="23" y="0"/>
                  </a:lnTo>
                  <a:lnTo>
                    <a:pt x="23" y="0"/>
                  </a:lnTo>
                  <a:lnTo>
                    <a:pt x="23" y="0"/>
                  </a:lnTo>
                  <a:lnTo>
                    <a:pt x="23" y="0"/>
                  </a:lnTo>
                  <a:lnTo>
                    <a:pt x="21" y="0"/>
                  </a:lnTo>
                  <a:lnTo>
                    <a:pt x="21" y="0"/>
                  </a:lnTo>
                  <a:lnTo>
                    <a:pt x="21" y="0"/>
                  </a:lnTo>
                  <a:lnTo>
                    <a:pt x="20" y="0"/>
                  </a:lnTo>
                  <a:lnTo>
                    <a:pt x="20" y="0"/>
                  </a:lnTo>
                  <a:lnTo>
                    <a:pt x="20" y="0"/>
                  </a:lnTo>
                  <a:lnTo>
                    <a:pt x="20" y="0"/>
                  </a:lnTo>
                  <a:lnTo>
                    <a:pt x="18" y="0"/>
                  </a:lnTo>
                  <a:lnTo>
                    <a:pt x="18" y="0"/>
                  </a:lnTo>
                  <a:lnTo>
                    <a:pt x="18" y="0"/>
                  </a:lnTo>
                  <a:lnTo>
                    <a:pt x="16" y="0"/>
                  </a:lnTo>
                  <a:lnTo>
                    <a:pt x="16" y="0"/>
                  </a:lnTo>
                  <a:lnTo>
                    <a:pt x="16" y="0"/>
                  </a:lnTo>
                  <a:lnTo>
                    <a:pt x="15"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8" y="0"/>
                  </a:lnTo>
                  <a:lnTo>
                    <a:pt x="8" y="0"/>
                  </a:lnTo>
                  <a:lnTo>
                    <a:pt x="8" y="0"/>
                  </a:lnTo>
                  <a:lnTo>
                    <a:pt x="8" y="0"/>
                  </a:lnTo>
                  <a:lnTo>
                    <a:pt x="7" y="0"/>
                  </a:lnTo>
                  <a:lnTo>
                    <a:pt x="7" y="0"/>
                  </a:lnTo>
                  <a:lnTo>
                    <a:pt x="7" y="0"/>
                  </a:lnTo>
                  <a:lnTo>
                    <a:pt x="5" y="0"/>
                  </a:lnTo>
                  <a:lnTo>
                    <a:pt x="5" y="0"/>
                  </a:lnTo>
                  <a:lnTo>
                    <a:pt x="5" y="0"/>
                  </a:lnTo>
                  <a:lnTo>
                    <a:pt x="3" y="0"/>
                  </a:lnTo>
                  <a:lnTo>
                    <a:pt x="3" y="0"/>
                  </a:lnTo>
                  <a:lnTo>
                    <a:pt x="3" y="0"/>
                  </a:lnTo>
                  <a:lnTo>
                    <a:pt x="3" y="0"/>
                  </a:lnTo>
                  <a:lnTo>
                    <a:pt x="2" y="0"/>
                  </a:lnTo>
                  <a:lnTo>
                    <a:pt x="2" y="0"/>
                  </a:lnTo>
                  <a:lnTo>
                    <a:pt x="2"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44" name=""/>
            <p:cNvSpPr/>
            <p:nvPr/>
          </p:nvSpPr>
          <p:spPr>
            <a:xfrm>
              <a:off x="4572000" y="6095880"/>
              <a:ext cx="187200" cy="15840"/>
            </a:xfrm>
            <a:custGeom>
              <a:avLst/>
              <a:gdLst/>
              <a:ahLst/>
              <a:rect l="l" t="t" r="r" b="b"/>
              <a:pathLst>
                <a:path w="238" h="21">
                  <a:moveTo>
                    <a:pt x="0" y="21"/>
                  </a:moveTo>
                  <a:lnTo>
                    <a:pt x="0" y="21"/>
                  </a:lnTo>
                  <a:lnTo>
                    <a:pt x="2" y="21"/>
                  </a:lnTo>
                  <a:lnTo>
                    <a:pt x="2" y="21"/>
                  </a:lnTo>
                  <a:lnTo>
                    <a:pt x="2" y="21"/>
                  </a:lnTo>
                  <a:lnTo>
                    <a:pt x="3" y="21"/>
                  </a:lnTo>
                  <a:lnTo>
                    <a:pt x="3" y="21"/>
                  </a:lnTo>
                  <a:lnTo>
                    <a:pt x="3" y="21"/>
                  </a:lnTo>
                  <a:lnTo>
                    <a:pt x="3" y="21"/>
                  </a:lnTo>
                  <a:lnTo>
                    <a:pt x="5" y="21"/>
                  </a:lnTo>
                  <a:lnTo>
                    <a:pt x="5" y="19"/>
                  </a:lnTo>
                  <a:lnTo>
                    <a:pt x="5" y="19"/>
                  </a:lnTo>
                  <a:lnTo>
                    <a:pt x="7" y="19"/>
                  </a:lnTo>
                  <a:lnTo>
                    <a:pt x="7" y="19"/>
                  </a:lnTo>
                  <a:lnTo>
                    <a:pt x="7" y="19"/>
                  </a:lnTo>
                  <a:lnTo>
                    <a:pt x="8" y="19"/>
                  </a:lnTo>
                  <a:lnTo>
                    <a:pt x="8" y="19"/>
                  </a:lnTo>
                  <a:lnTo>
                    <a:pt x="8" y="19"/>
                  </a:lnTo>
                  <a:lnTo>
                    <a:pt x="8" y="19"/>
                  </a:lnTo>
                  <a:lnTo>
                    <a:pt x="10" y="19"/>
                  </a:lnTo>
                  <a:lnTo>
                    <a:pt x="10" y="19"/>
                  </a:lnTo>
                  <a:lnTo>
                    <a:pt x="10" y="19"/>
                  </a:lnTo>
                  <a:lnTo>
                    <a:pt x="12" y="19"/>
                  </a:lnTo>
                  <a:lnTo>
                    <a:pt x="12" y="19"/>
                  </a:lnTo>
                  <a:lnTo>
                    <a:pt x="12" y="19"/>
                  </a:lnTo>
                  <a:lnTo>
                    <a:pt x="12"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20" y="19"/>
                  </a:lnTo>
                  <a:lnTo>
                    <a:pt x="20" y="19"/>
                  </a:lnTo>
                  <a:lnTo>
                    <a:pt x="20" y="19"/>
                  </a:lnTo>
                  <a:lnTo>
                    <a:pt x="20" y="19"/>
                  </a:lnTo>
                  <a:lnTo>
                    <a:pt x="21" y="19"/>
                  </a:lnTo>
                  <a:lnTo>
                    <a:pt x="21" y="19"/>
                  </a:lnTo>
                  <a:lnTo>
                    <a:pt x="21" y="19"/>
                  </a:lnTo>
                  <a:lnTo>
                    <a:pt x="23"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29" y="18"/>
                  </a:lnTo>
                  <a:lnTo>
                    <a:pt x="29" y="18"/>
                  </a:lnTo>
                  <a:lnTo>
                    <a:pt x="29" y="18"/>
                  </a:lnTo>
                  <a:lnTo>
                    <a:pt x="31" y="18"/>
                  </a:lnTo>
                  <a:lnTo>
                    <a:pt x="31" y="18"/>
                  </a:lnTo>
                  <a:lnTo>
                    <a:pt x="31" y="18"/>
                  </a:lnTo>
                  <a:lnTo>
                    <a:pt x="31" y="18"/>
                  </a:lnTo>
                  <a:lnTo>
                    <a:pt x="33" y="18"/>
                  </a:lnTo>
                  <a:lnTo>
                    <a:pt x="33" y="18"/>
                  </a:lnTo>
                  <a:lnTo>
                    <a:pt x="33" y="18"/>
                  </a:lnTo>
                  <a:lnTo>
                    <a:pt x="34" y="18"/>
                  </a:lnTo>
                  <a:lnTo>
                    <a:pt x="34" y="18"/>
                  </a:lnTo>
                  <a:lnTo>
                    <a:pt x="34" y="18"/>
                  </a:lnTo>
                  <a:lnTo>
                    <a:pt x="34" y="18"/>
                  </a:lnTo>
                  <a:lnTo>
                    <a:pt x="36" y="18"/>
                  </a:lnTo>
                  <a:lnTo>
                    <a:pt x="36" y="18"/>
                  </a:lnTo>
                  <a:lnTo>
                    <a:pt x="36" y="18"/>
                  </a:lnTo>
                  <a:lnTo>
                    <a:pt x="38" y="18"/>
                  </a:lnTo>
                  <a:lnTo>
                    <a:pt x="38" y="18"/>
                  </a:lnTo>
                  <a:lnTo>
                    <a:pt x="38" y="18"/>
                  </a:lnTo>
                  <a:lnTo>
                    <a:pt x="39" y="18"/>
                  </a:lnTo>
                  <a:lnTo>
                    <a:pt x="39" y="18"/>
                  </a:lnTo>
                  <a:lnTo>
                    <a:pt x="39" y="18"/>
                  </a:lnTo>
                  <a:lnTo>
                    <a:pt x="39" y="18"/>
                  </a:lnTo>
                  <a:lnTo>
                    <a:pt x="41" y="18"/>
                  </a:lnTo>
                  <a:lnTo>
                    <a:pt x="41" y="18"/>
                  </a:lnTo>
                  <a:lnTo>
                    <a:pt x="41" y="18"/>
                  </a:lnTo>
                  <a:lnTo>
                    <a:pt x="43" y="18"/>
                  </a:lnTo>
                  <a:lnTo>
                    <a:pt x="43" y="18"/>
                  </a:lnTo>
                  <a:lnTo>
                    <a:pt x="43" y="18"/>
                  </a:lnTo>
                  <a:lnTo>
                    <a:pt x="43" y="18"/>
                  </a:lnTo>
                  <a:lnTo>
                    <a:pt x="44" y="18"/>
                  </a:lnTo>
                  <a:lnTo>
                    <a:pt x="44" y="18"/>
                  </a:lnTo>
                  <a:lnTo>
                    <a:pt x="44" y="18"/>
                  </a:lnTo>
                  <a:lnTo>
                    <a:pt x="46" y="18"/>
                  </a:lnTo>
                  <a:lnTo>
                    <a:pt x="46" y="18"/>
                  </a:lnTo>
                  <a:lnTo>
                    <a:pt x="46" y="18"/>
                  </a:lnTo>
                  <a:lnTo>
                    <a:pt x="46" y="18"/>
                  </a:lnTo>
                  <a:lnTo>
                    <a:pt x="47" y="18"/>
                  </a:lnTo>
                  <a:lnTo>
                    <a:pt x="47" y="16"/>
                  </a:lnTo>
                  <a:lnTo>
                    <a:pt x="47" y="16"/>
                  </a:lnTo>
                  <a:lnTo>
                    <a:pt x="49" y="16"/>
                  </a:lnTo>
                  <a:lnTo>
                    <a:pt x="49" y="16"/>
                  </a:lnTo>
                  <a:lnTo>
                    <a:pt x="49" y="16"/>
                  </a:lnTo>
                  <a:lnTo>
                    <a:pt x="51" y="16"/>
                  </a:lnTo>
                  <a:lnTo>
                    <a:pt x="51" y="16"/>
                  </a:lnTo>
                  <a:lnTo>
                    <a:pt x="51" y="16"/>
                  </a:lnTo>
                  <a:lnTo>
                    <a:pt x="51" y="16"/>
                  </a:lnTo>
                  <a:lnTo>
                    <a:pt x="52" y="16"/>
                  </a:lnTo>
                  <a:lnTo>
                    <a:pt x="52" y="16"/>
                  </a:lnTo>
                  <a:lnTo>
                    <a:pt x="52" y="16"/>
                  </a:lnTo>
                  <a:lnTo>
                    <a:pt x="54" y="16"/>
                  </a:lnTo>
                  <a:lnTo>
                    <a:pt x="54" y="16"/>
                  </a:lnTo>
                  <a:lnTo>
                    <a:pt x="54" y="16"/>
                  </a:lnTo>
                  <a:lnTo>
                    <a:pt x="54" y="16"/>
                  </a:lnTo>
                  <a:lnTo>
                    <a:pt x="56" y="16"/>
                  </a:lnTo>
                  <a:lnTo>
                    <a:pt x="56" y="16"/>
                  </a:lnTo>
                  <a:lnTo>
                    <a:pt x="56" y="16"/>
                  </a:lnTo>
                  <a:lnTo>
                    <a:pt x="57" y="16"/>
                  </a:lnTo>
                  <a:lnTo>
                    <a:pt x="57" y="16"/>
                  </a:lnTo>
                  <a:lnTo>
                    <a:pt x="57" y="16"/>
                  </a:lnTo>
                  <a:lnTo>
                    <a:pt x="57" y="16"/>
                  </a:lnTo>
                  <a:lnTo>
                    <a:pt x="59" y="16"/>
                  </a:lnTo>
                  <a:lnTo>
                    <a:pt x="59" y="16"/>
                  </a:lnTo>
                  <a:lnTo>
                    <a:pt x="59" y="16"/>
                  </a:lnTo>
                  <a:lnTo>
                    <a:pt x="60" y="16"/>
                  </a:lnTo>
                  <a:lnTo>
                    <a:pt x="60" y="16"/>
                  </a:lnTo>
                  <a:lnTo>
                    <a:pt x="60" y="16"/>
                  </a:lnTo>
                  <a:lnTo>
                    <a:pt x="62" y="16"/>
                  </a:lnTo>
                  <a:lnTo>
                    <a:pt x="62" y="16"/>
                  </a:lnTo>
                  <a:lnTo>
                    <a:pt x="62" y="16"/>
                  </a:lnTo>
                  <a:lnTo>
                    <a:pt x="62" y="16"/>
                  </a:lnTo>
                  <a:lnTo>
                    <a:pt x="64" y="16"/>
                  </a:lnTo>
                  <a:lnTo>
                    <a:pt x="64" y="16"/>
                  </a:lnTo>
                  <a:lnTo>
                    <a:pt x="64" y="16"/>
                  </a:lnTo>
                  <a:lnTo>
                    <a:pt x="65" y="16"/>
                  </a:lnTo>
                  <a:lnTo>
                    <a:pt x="65" y="16"/>
                  </a:lnTo>
                  <a:lnTo>
                    <a:pt x="65" y="16"/>
                  </a:lnTo>
                  <a:lnTo>
                    <a:pt x="65" y="16"/>
                  </a:lnTo>
                  <a:lnTo>
                    <a:pt x="67" y="16"/>
                  </a:lnTo>
                  <a:lnTo>
                    <a:pt x="67" y="16"/>
                  </a:lnTo>
                  <a:lnTo>
                    <a:pt x="67" y="16"/>
                  </a:lnTo>
                  <a:lnTo>
                    <a:pt x="69" y="16"/>
                  </a:lnTo>
                  <a:lnTo>
                    <a:pt x="69" y="16"/>
                  </a:lnTo>
                  <a:lnTo>
                    <a:pt x="69" y="16"/>
                  </a:lnTo>
                  <a:lnTo>
                    <a:pt x="69" y="16"/>
                  </a:lnTo>
                  <a:lnTo>
                    <a:pt x="70" y="16"/>
                  </a:lnTo>
                  <a:lnTo>
                    <a:pt x="70" y="16"/>
                  </a:lnTo>
                  <a:lnTo>
                    <a:pt x="70" y="16"/>
                  </a:lnTo>
                  <a:lnTo>
                    <a:pt x="72" y="16"/>
                  </a:lnTo>
                  <a:lnTo>
                    <a:pt x="72" y="14"/>
                  </a:lnTo>
                  <a:lnTo>
                    <a:pt x="72" y="14"/>
                  </a:lnTo>
                  <a:lnTo>
                    <a:pt x="73" y="14"/>
                  </a:lnTo>
                  <a:lnTo>
                    <a:pt x="73" y="14"/>
                  </a:lnTo>
                  <a:lnTo>
                    <a:pt x="73" y="14"/>
                  </a:lnTo>
                  <a:lnTo>
                    <a:pt x="73"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2" y="14"/>
                  </a:lnTo>
                  <a:lnTo>
                    <a:pt x="82" y="14"/>
                  </a:lnTo>
                  <a:lnTo>
                    <a:pt x="82" y="14"/>
                  </a:lnTo>
                  <a:lnTo>
                    <a:pt x="82" y="14"/>
                  </a:lnTo>
                  <a:lnTo>
                    <a:pt x="83" y="14"/>
                  </a:lnTo>
                  <a:lnTo>
                    <a:pt x="83" y="14"/>
                  </a:lnTo>
                  <a:lnTo>
                    <a:pt x="83" y="14"/>
                  </a:lnTo>
                  <a:lnTo>
                    <a:pt x="85" y="14"/>
                  </a:lnTo>
                  <a:lnTo>
                    <a:pt x="85" y="14"/>
                  </a:lnTo>
                  <a:lnTo>
                    <a:pt x="85" y="14"/>
                  </a:lnTo>
                  <a:lnTo>
                    <a:pt x="85" y="14"/>
                  </a:lnTo>
                  <a:lnTo>
                    <a:pt x="86" y="14"/>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8" y="12"/>
                  </a:lnTo>
                  <a:lnTo>
                    <a:pt x="108" y="12"/>
                  </a:lnTo>
                  <a:lnTo>
                    <a:pt x="108" y="12"/>
                  </a:lnTo>
                  <a:lnTo>
                    <a:pt x="108" y="12"/>
                  </a:lnTo>
                  <a:lnTo>
                    <a:pt x="109" y="12"/>
                  </a:lnTo>
                  <a:lnTo>
                    <a:pt x="109" y="12"/>
                  </a:lnTo>
                  <a:lnTo>
                    <a:pt x="109" y="11"/>
                  </a:lnTo>
                  <a:lnTo>
                    <a:pt x="111" y="11"/>
                  </a:lnTo>
                  <a:lnTo>
                    <a:pt x="111" y="11"/>
                  </a:lnTo>
                  <a:lnTo>
                    <a:pt x="111" y="11"/>
                  </a:lnTo>
                  <a:lnTo>
                    <a:pt x="112" y="11"/>
                  </a:lnTo>
                  <a:lnTo>
                    <a:pt x="112" y="11"/>
                  </a:lnTo>
                  <a:lnTo>
                    <a:pt x="112" y="11"/>
                  </a:lnTo>
                  <a:lnTo>
                    <a:pt x="112" y="11"/>
                  </a:lnTo>
                  <a:lnTo>
                    <a:pt x="114" y="11"/>
                  </a:lnTo>
                  <a:lnTo>
                    <a:pt x="114" y="11"/>
                  </a:lnTo>
                  <a:lnTo>
                    <a:pt x="114" y="11"/>
                  </a:lnTo>
                  <a:lnTo>
                    <a:pt x="116" y="11"/>
                  </a:lnTo>
                  <a:lnTo>
                    <a:pt x="116" y="11"/>
                  </a:lnTo>
                  <a:lnTo>
                    <a:pt x="116" y="11"/>
                  </a:lnTo>
                  <a:lnTo>
                    <a:pt x="116" y="11"/>
                  </a:lnTo>
                  <a:lnTo>
                    <a:pt x="117" y="11"/>
                  </a:lnTo>
                  <a:lnTo>
                    <a:pt x="117" y="11"/>
                  </a:lnTo>
                  <a:lnTo>
                    <a:pt x="117" y="11"/>
                  </a:lnTo>
                  <a:lnTo>
                    <a:pt x="119" y="11"/>
                  </a:lnTo>
                  <a:lnTo>
                    <a:pt x="119" y="11"/>
                  </a:lnTo>
                  <a:lnTo>
                    <a:pt x="119" y="11"/>
                  </a:lnTo>
                  <a:lnTo>
                    <a:pt x="119" y="11"/>
                  </a:lnTo>
                  <a:lnTo>
                    <a:pt x="121" y="11"/>
                  </a:lnTo>
                  <a:lnTo>
                    <a:pt x="121" y="11"/>
                  </a:lnTo>
                  <a:lnTo>
                    <a:pt x="121" y="11"/>
                  </a:lnTo>
                  <a:lnTo>
                    <a:pt x="122" y="11"/>
                  </a:lnTo>
                  <a:lnTo>
                    <a:pt x="122" y="11"/>
                  </a:lnTo>
                  <a:lnTo>
                    <a:pt x="122" y="11"/>
                  </a:lnTo>
                  <a:lnTo>
                    <a:pt x="124" y="11"/>
                  </a:lnTo>
                  <a:lnTo>
                    <a:pt x="124" y="11"/>
                  </a:lnTo>
                  <a:lnTo>
                    <a:pt x="124" y="11"/>
                  </a:lnTo>
                  <a:lnTo>
                    <a:pt x="124" y="11"/>
                  </a:lnTo>
                  <a:lnTo>
                    <a:pt x="126" y="11"/>
                  </a:lnTo>
                  <a:lnTo>
                    <a:pt x="126" y="11"/>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0" y="9"/>
                  </a:lnTo>
                  <a:lnTo>
                    <a:pt x="132" y="9"/>
                  </a:lnTo>
                  <a:lnTo>
                    <a:pt x="132" y="9"/>
                  </a:lnTo>
                  <a:lnTo>
                    <a:pt x="132" y="9"/>
                  </a:lnTo>
                  <a:lnTo>
                    <a:pt x="134" y="9"/>
                  </a:lnTo>
                  <a:lnTo>
                    <a:pt x="134" y="9"/>
                  </a:lnTo>
                  <a:lnTo>
                    <a:pt x="134" y="9"/>
                  </a:lnTo>
                  <a:lnTo>
                    <a:pt x="135"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3" y="9"/>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5" y="7"/>
                  </a:lnTo>
                  <a:lnTo>
                    <a:pt x="155" y="7"/>
                  </a:lnTo>
                  <a:lnTo>
                    <a:pt x="155" y="7"/>
                  </a:lnTo>
                  <a:lnTo>
                    <a:pt x="155" y="7"/>
                  </a:lnTo>
                  <a:lnTo>
                    <a:pt x="156" y="7"/>
                  </a:lnTo>
                  <a:lnTo>
                    <a:pt x="156" y="7"/>
                  </a:lnTo>
                  <a:lnTo>
                    <a:pt x="156"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2" y="5"/>
                  </a:lnTo>
                  <a:lnTo>
                    <a:pt x="182" y="5"/>
                  </a:lnTo>
                  <a:lnTo>
                    <a:pt x="182" y="4"/>
                  </a:lnTo>
                  <a:lnTo>
                    <a:pt x="184" y="4"/>
                  </a:lnTo>
                  <a:lnTo>
                    <a:pt x="184" y="4"/>
                  </a:lnTo>
                  <a:lnTo>
                    <a:pt x="184" y="4"/>
                  </a:lnTo>
                  <a:lnTo>
                    <a:pt x="186"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6" y="4"/>
                  </a:lnTo>
                  <a:lnTo>
                    <a:pt x="196" y="4"/>
                  </a:lnTo>
                  <a:lnTo>
                    <a:pt x="196" y="4"/>
                  </a:lnTo>
                  <a:lnTo>
                    <a:pt x="197" y="4"/>
                  </a:lnTo>
                  <a:lnTo>
                    <a:pt x="197" y="4"/>
                  </a:lnTo>
                  <a:lnTo>
                    <a:pt x="197" y="4"/>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4" y="4"/>
                  </a:lnTo>
                  <a:lnTo>
                    <a:pt x="204" y="4"/>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2"/>
                  </a:lnTo>
                  <a:lnTo>
                    <a:pt x="218" y="2"/>
                  </a:lnTo>
                  <a:lnTo>
                    <a:pt x="220" y="2"/>
                  </a:lnTo>
                  <a:lnTo>
                    <a:pt x="220" y="2"/>
                  </a:lnTo>
                  <a:lnTo>
                    <a:pt x="220" y="2"/>
                  </a:lnTo>
                  <a:lnTo>
                    <a:pt x="220" y="2"/>
                  </a:lnTo>
                  <a:lnTo>
                    <a:pt x="222" y="2"/>
                  </a:lnTo>
                  <a:lnTo>
                    <a:pt x="222" y="2"/>
                  </a:lnTo>
                  <a:lnTo>
                    <a:pt x="222" y="2"/>
                  </a:lnTo>
                  <a:lnTo>
                    <a:pt x="223" y="2"/>
                  </a:lnTo>
                  <a:lnTo>
                    <a:pt x="223" y="2"/>
                  </a:lnTo>
                  <a:lnTo>
                    <a:pt x="223" y="2"/>
                  </a:lnTo>
                  <a:lnTo>
                    <a:pt x="223" y="2"/>
                  </a:lnTo>
                  <a:lnTo>
                    <a:pt x="225" y="2"/>
                  </a:lnTo>
                  <a:lnTo>
                    <a:pt x="225" y="2"/>
                  </a:lnTo>
                  <a:lnTo>
                    <a:pt x="225" y="2"/>
                  </a:lnTo>
                  <a:lnTo>
                    <a:pt x="226" y="2"/>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lnTo>
                    <a:pt x="238" y="0"/>
                  </a:lnTo>
                  <a:lnTo>
                    <a:pt x="238" y="0"/>
                  </a:ln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2"/>
                  </a:lnTo>
                  <a:lnTo>
                    <a:pt x="225" y="2"/>
                  </a:lnTo>
                  <a:lnTo>
                    <a:pt x="225" y="2"/>
                  </a:lnTo>
                  <a:lnTo>
                    <a:pt x="225" y="2"/>
                  </a:lnTo>
                  <a:lnTo>
                    <a:pt x="223" y="2"/>
                  </a:lnTo>
                  <a:lnTo>
                    <a:pt x="223" y="2"/>
                  </a:lnTo>
                  <a:lnTo>
                    <a:pt x="223" y="2"/>
                  </a:lnTo>
                  <a:lnTo>
                    <a:pt x="223" y="2"/>
                  </a:lnTo>
                  <a:lnTo>
                    <a:pt x="222" y="2"/>
                  </a:lnTo>
                  <a:lnTo>
                    <a:pt x="222" y="2"/>
                  </a:lnTo>
                  <a:lnTo>
                    <a:pt x="222" y="2"/>
                  </a:lnTo>
                  <a:lnTo>
                    <a:pt x="220" y="2"/>
                  </a:lnTo>
                  <a:lnTo>
                    <a:pt x="220" y="2"/>
                  </a:lnTo>
                  <a:lnTo>
                    <a:pt x="220" y="2"/>
                  </a:lnTo>
                  <a:lnTo>
                    <a:pt x="220" y="2"/>
                  </a:lnTo>
                  <a:lnTo>
                    <a:pt x="218" y="2"/>
                  </a:lnTo>
                  <a:lnTo>
                    <a:pt x="218" y="2"/>
                  </a:lnTo>
                  <a:lnTo>
                    <a:pt x="218" y="2"/>
                  </a:lnTo>
                  <a:lnTo>
                    <a:pt x="217" y="2"/>
                  </a:lnTo>
                  <a:lnTo>
                    <a:pt x="217" y="2"/>
                  </a:lnTo>
                  <a:lnTo>
                    <a:pt x="217" y="2"/>
                  </a:lnTo>
                  <a:lnTo>
                    <a:pt x="217" y="2"/>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9" y="2"/>
                  </a:lnTo>
                  <a:lnTo>
                    <a:pt x="209" y="2"/>
                  </a:lnTo>
                  <a:lnTo>
                    <a:pt x="209" y="2"/>
                  </a:lnTo>
                  <a:lnTo>
                    <a:pt x="209" y="2"/>
                  </a:lnTo>
                  <a:lnTo>
                    <a:pt x="207" y="2"/>
                  </a:lnTo>
                  <a:lnTo>
                    <a:pt x="207" y="2"/>
                  </a:lnTo>
                  <a:lnTo>
                    <a:pt x="207" y="2"/>
                  </a:lnTo>
                  <a:lnTo>
                    <a:pt x="205" y="2"/>
                  </a:lnTo>
                  <a:lnTo>
                    <a:pt x="205" y="2"/>
                  </a:lnTo>
                  <a:lnTo>
                    <a:pt x="205" y="2"/>
                  </a:lnTo>
                  <a:lnTo>
                    <a:pt x="205" y="2"/>
                  </a:lnTo>
                  <a:lnTo>
                    <a:pt x="204" y="2"/>
                  </a:lnTo>
                  <a:lnTo>
                    <a:pt x="204" y="4"/>
                  </a:lnTo>
                  <a:lnTo>
                    <a:pt x="204" y="4"/>
                  </a:lnTo>
                  <a:lnTo>
                    <a:pt x="202" y="4"/>
                  </a:lnTo>
                  <a:lnTo>
                    <a:pt x="202" y="4"/>
                  </a:lnTo>
                  <a:lnTo>
                    <a:pt x="202" y="4"/>
                  </a:lnTo>
                  <a:lnTo>
                    <a:pt x="200" y="4"/>
                  </a:lnTo>
                  <a:lnTo>
                    <a:pt x="200" y="4"/>
                  </a:lnTo>
                  <a:lnTo>
                    <a:pt x="200" y="4"/>
                  </a:lnTo>
                  <a:lnTo>
                    <a:pt x="200" y="4"/>
                  </a:lnTo>
                  <a:lnTo>
                    <a:pt x="199" y="4"/>
                  </a:lnTo>
                  <a:lnTo>
                    <a:pt x="199" y="4"/>
                  </a:lnTo>
                  <a:lnTo>
                    <a:pt x="199" y="4"/>
                  </a:lnTo>
                  <a:lnTo>
                    <a:pt x="197" y="4"/>
                  </a:lnTo>
                  <a:lnTo>
                    <a:pt x="197" y="4"/>
                  </a:lnTo>
                  <a:lnTo>
                    <a:pt x="197" y="4"/>
                  </a:lnTo>
                  <a:lnTo>
                    <a:pt x="197" y="4"/>
                  </a:lnTo>
                  <a:lnTo>
                    <a:pt x="196" y="4"/>
                  </a:lnTo>
                  <a:lnTo>
                    <a:pt x="196" y="4"/>
                  </a:lnTo>
                  <a:lnTo>
                    <a:pt x="196" y="4"/>
                  </a:lnTo>
                  <a:lnTo>
                    <a:pt x="194" y="4"/>
                  </a:lnTo>
                  <a:lnTo>
                    <a:pt x="194" y="4"/>
                  </a:lnTo>
                  <a:lnTo>
                    <a:pt x="194" y="4"/>
                  </a:lnTo>
                  <a:lnTo>
                    <a:pt x="192" y="4"/>
                  </a:lnTo>
                  <a:lnTo>
                    <a:pt x="192" y="4"/>
                  </a:lnTo>
                  <a:lnTo>
                    <a:pt x="192" y="4"/>
                  </a:lnTo>
                  <a:lnTo>
                    <a:pt x="192" y="4"/>
                  </a:lnTo>
                  <a:lnTo>
                    <a:pt x="191" y="4"/>
                  </a:lnTo>
                  <a:lnTo>
                    <a:pt x="191" y="4"/>
                  </a:lnTo>
                  <a:lnTo>
                    <a:pt x="191" y="4"/>
                  </a:lnTo>
                  <a:lnTo>
                    <a:pt x="189" y="4"/>
                  </a:lnTo>
                  <a:lnTo>
                    <a:pt x="189" y="4"/>
                  </a:lnTo>
                  <a:lnTo>
                    <a:pt x="189" y="4"/>
                  </a:lnTo>
                  <a:lnTo>
                    <a:pt x="189" y="4"/>
                  </a:lnTo>
                  <a:lnTo>
                    <a:pt x="187" y="4"/>
                  </a:lnTo>
                  <a:lnTo>
                    <a:pt x="187" y="4"/>
                  </a:lnTo>
                  <a:lnTo>
                    <a:pt x="187" y="4"/>
                  </a:lnTo>
                  <a:lnTo>
                    <a:pt x="186" y="4"/>
                  </a:lnTo>
                  <a:lnTo>
                    <a:pt x="186" y="4"/>
                  </a:lnTo>
                  <a:lnTo>
                    <a:pt x="186" y="4"/>
                  </a:lnTo>
                  <a:lnTo>
                    <a:pt x="186" y="4"/>
                  </a:lnTo>
                  <a:lnTo>
                    <a:pt x="184" y="4"/>
                  </a:lnTo>
                  <a:lnTo>
                    <a:pt x="184" y="4"/>
                  </a:lnTo>
                  <a:lnTo>
                    <a:pt x="184" y="4"/>
                  </a:lnTo>
                  <a:lnTo>
                    <a:pt x="182" y="4"/>
                  </a:lnTo>
                  <a:lnTo>
                    <a:pt x="182" y="5"/>
                  </a:lnTo>
                  <a:lnTo>
                    <a:pt x="182" y="5"/>
                  </a:lnTo>
                  <a:lnTo>
                    <a:pt x="181" y="5"/>
                  </a:lnTo>
                  <a:lnTo>
                    <a:pt x="181" y="5"/>
                  </a:lnTo>
                  <a:lnTo>
                    <a:pt x="181" y="5"/>
                  </a:lnTo>
                  <a:lnTo>
                    <a:pt x="181" y="5"/>
                  </a:lnTo>
                  <a:lnTo>
                    <a:pt x="179" y="5"/>
                  </a:lnTo>
                  <a:lnTo>
                    <a:pt x="179" y="5"/>
                  </a:lnTo>
                  <a:lnTo>
                    <a:pt x="179" y="5"/>
                  </a:lnTo>
                  <a:lnTo>
                    <a:pt x="178" y="5"/>
                  </a:lnTo>
                  <a:lnTo>
                    <a:pt x="178" y="5"/>
                  </a:lnTo>
                  <a:lnTo>
                    <a:pt x="178" y="5"/>
                  </a:lnTo>
                  <a:lnTo>
                    <a:pt x="178" y="5"/>
                  </a:lnTo>
                  <a:lnTo>
                    <a:pt x="176" y="5"/>
                  </a:lnTo>
                  <a:lnTo>
                    <a:pt x="176" y="5"/>
                  </a:lnTo>
                  <a:lnTo>
                    <a:pt x="176" y="5"/>
                  </a:lnTo>
                  <a:lnTo>
                    <a:pt x="174" y="5"/>
                  </a:lnTo>
                  <a:lnTo>
                    <a:pt x="174" y="5"/>
                  </a:lnTo>
                  <a:lnTo>
                    <a:pt x="174" y="5"/>
                  </a:lnTo>
                  <a:lnTo>
                    <a:pt x="174"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5" y="5"/>
                  </a:lnTo>
                  <a:lnTo>
                    <a:pt x="165" y="5"/>
                  </a:lnTo>
                  <a:lnTo>
                    <a:pt x="165" y="5"/>
                  </a:lnTo>
                  <a:lnTo>
                    <a:pt x="163" y="5"/>
                  </a:lnTo>
                  <a:lnTo>
                    <a:pt x="163" y="5"/>
                  </a:lnTo>
                  <a:lnTo>
                    <a:pt x="163" y="7"/>
                  </a:lnTo>
                  <a:lnTo>
                    <a:pt x="161" y="7"/>
                  </a:lnTo>
                  <a:lnTo>
                    <a:pt x="161" y="7"/>
                  </a:lnTo>
                  <a:lnTo>
                    <a:pt x="161" y="7"/>
                  </a:lnTo>
                  <a:lnTo>
                    <a:pt x="161" y="7"/>
                  </a:lnTo>
                  <a:lnTo>
                    <a:pt x="160" y="7"/>
                  </a:lnTo>
                  <a:lnTo>
                    <a:pt x="160" y="7"/>
                  </a:lnTo>
                  <a:lnTo>
                    <a:pt x="160" y="7"/>
                  </a:lnTo>
                  <a:lnTo>
                    <a:pt x="158" y="7"/>
                  </a:lnTo>
                  <a:lnTo>
                    <a:pt x="158" y="7"/>
                  </a:lnTo>
                  <a:lnTo>
                    <a:pt x="158" y="7"/>
                  </a:lnTo>
                  <a:lnTo>
                    <a:pt x="158" y="7"/>
                  </a:lnTo>
                  <a:lnTo>
                    <a:pt x="156" y="7"/>
                  </a:lnTo>
                  <a:lnTo>
                    <a:pt x="156" y="7"/>
                  </a:lnTo>
                  <a:lnTo>
                    <a:pt x="156" y="7"/>
                  </a:lnTo>
                  <a:lnTo>
                    <a:pt x="155" y="7"/>
                  </a:lnTo>
                  <a:lnTo>
                    <a:pt x="155" y="7"/>
                  </a:lnTo>
                  <a:lnTo>
                    <a:pt x="155" y="7"/>
                  </a:lnTo>
                  <a:lnTo>
                    <a:pt x="155" y="7"/>
                  </a:lnTo>
                  <a:lnTo>
                    <a:pt x="153" y="7"/>
                  </a:lnTo>
                  <a:lnTo>
                    <a:pt x="153" y="7"/>
                  </a:lnTo>
                  <a:lnTo>
                    <a:pt x="153" y="7"/>
                  </a:lnTo>
                  <a:lnTo>
                    <a:pt x="152" y="7"/>
                  </a:lnTo>
                  <a:lnTo>
                    <a:pt x="152" y="7"/>
                  </a:lnTo>
                  <a:lnTo>
                    <a:pt x="152" y="7"/>
                  </a:lnTo>
                  <a:lnTo>
                    <a:pt x="150" y="7"/>
                  </a:lnTo>
                  <a:lnTo>
                    <a:pt x="150" y="7"/>
                  </a:lnTo>
                  <a:lnTo>
                    <a:pt x="150" y="7"/>
                  </a:lnTo>
                  <a:lnTo>
                    <a:pt x="150" y="7"/>
                  </a:lnTo>
                  <a:lnTo>
                    <a:pt x="148" y="7"/>
                  </a:lnTo>
                  <a:lnTo>
                    <a:pt x="148" y="7"/>
                  </a:lnTo>
                  <a:lnTo>
                    <a:pt x="148" y="7"/>
                  </a:lnTo>
                  <a:lnTo>
                    <a:pt x="147" y="7"/>
                  </a:lnTo>
                  <a:lnTo>
                    <a:pt x="147" y="7"/>
                  </a:lnTo>
                  <a:lnTo>
                    <a:pt x="147" y="7"/>
                  </a:lnTo>
                  <a:lnTo>
                    <a:pt x="147" y="7"/>
                  </a:lnTo>
                  <a:lnTo>
                    <a:pt x="145" y="7"/>
                  </a:lnTo>
                  <a:lnTo>
                    <a:pt x="145" y="7"/>
                  </a:lnTo>
                  <a:lnTo>
                    <a:pt x="145" y="7"/>
                  </a:lnTo>
                  <a:lnTo>
                    <a:pt x="143" y="7"/>
                  </a:lnTo>
                  <a:lnTo>
                    <a:pt x="143" y="7"/>
                  </a:lnTo>
                  <a:lnTo>
                    <a:pt x="143" y="7"/>
                  </a:lnTo>
                  <a:lnTo>
                    <a:pt x="143" y="9"/>
                  </a:lnTo>
                  <a:lnTo>
                    <a:pt x="142" y="9"/>
                  </a:lnTo>
                  <a:lnTo>
                    <a:pt x="142" y="9"/>
                  </a:lnTo>
                  <a:lnTo>
                    <a:pt x="142" y="9"/>
                  </a:lnTo>
                  <a:lnTo>
                    <a:pt x="140" y="9"/>
                  </a:lnTo>
                  <a:lnTo>
                    <a:pt x="140" y="9"/>
                  </a:lnTo>
                  <a:lnTo>
                    <a:pt x="140" y="9"/>
                  </a:lnTo>
                  <a:lnTo>
                    <a:pt x="139" y="9"/>
                  </a:lnTo>
                  <a:lnTo>
                    <a:pt x="139" y="9"/>
                  </a:lnTo>
                  <a:lnTo>
                    <a:pt x="139" y="9"/>
                  </a:lnTo>
                  <a:lnTo>
                    <a:pt x="139" y="9"/>
                  </a:lnTo>
                  <a:lnTo>
                    <a:pt x="137" y="9"/>
                  </a:lnTo>
                  <a:lnTo>
                    <a:pt x="137" y="9"/>
                  </a:lnTo>
                  <a:lnTo>
                    <a:pt x="137" y="9"/>
                  </a:lnTo>
                  <a:lnTo>
                    <a:pt x="135" y="9"/>
                  </a:lnTo>
                  <a:lnTo>
                    <a:pt x="135" y="9"/>
                  </a:lnTo>
                  <a:lnTo>
                    <a:pt x="135" y="9"/>
                  </a:lnTo>
                  <a:lnTo>
                    <a:pt x="135" y="9"/>
                  </a:lnTo>
                  <a:lnTo>
                    <a:pt x="134" y="9"/>
                  </a:lnTo>
                  <a:lnTo>
                    <a:pt x="134" y="9"/>
                  </a:lnTo>
                  <a:lnTo>
                    <a:pt x="134" y="9"/>
                  </a:lnTo>
                  <a:lnTo>
                    <a:pt x="132" y="9"/>
                  </a:lnTo>
                  <a:lnTo>
                    <a:pt x="132" y="9"/>
                  </a:lnTo>
                  <a:lnTo>
                    <a:pt x="132" y="9"/>
                  </a:lnTo>
                  <a:lnTo>
                    <a:pt x="130" y="9"/>
                  </a:lnTo>
                  <a:lnTo>
                    <a:pt x="130" y="9"/>
                  </a:lnTo>
                  <a:lnTo>
                    <a:pt x="130" y="9"/>
                  </a:lnTo>
                  <a:lnTo>
                    <a:pt x="130" y="9"/>
                  </a:lnTo>
                  <a:lnTo>
                    <a:pt x="129" y="9"/>
                  </a:lnTo>
                  <a:lnTo>
                    <a:pt x="129" y="9"/>
                  </a:lnTo>
                  <a:lnTo>
                    <a:pt x="129" y="9"/>
                  </a:lnTo>
                  <a:lnTo>
                    <a:pt x="127" y="9"/>
                  </a:lnTo>
                  <a:lnTo>
                    <a:pt x="127" y="9"/>
                  </a:lnTo>
                  <a:lnTo>
                    <a:pt x="127" y="9"/>
                  </a:lnTo>
                  <a:lnTo>
                    <a:pt x="127" y="9"/>
                  </a:lnTo>
                  <a:lnTo>
                    <a:pt x="126" y="9"/>
                  </a:lnTo>
                  <a:lnTo>
                    <a:pt x="126" y="11"/>
                  </a:lnTo>
                  <a:lnTo>
                    <a:pt x="126" y="11"/>
                  </a:lnTo>
                  <a:lnTo>
                    <a:pt x="124" y="11"/>
                  </a:lnTo>
                  <a:lnTo>
                    <a:pt x="124" y="11"/>
                  </a:lnTo>
                  <a:lnTo>
                    <a:pt x="124" y="11"/>
                  </a:lnTo>
                  <a:lnTo>
                    <a:pt x="124" y="11"/>
                  </a:lnTo>
                  <a:lnTo>
                    <a:pt x="122" y="11"/>
                  </a:lnTo>
                  <a:lnTo>
                    <a:pt x="122" y="11"/>
                  </a:lnTo>
                  <a:lnTo>
                    <a:pt x="122" y="11"/>
                  </a:lnTo>
                  <a:lnTo>
                    <a:pt x="121" y="11"/>
                  </a:lnTo>
                  <a:lnTo>
                    <a:pt x="121" y="11"/>
                  </a:lnTo>
                  <a:lnTo>
                    <a:pt x="121" y="11"/>
                  </a:lnTo>
                  <a:lnTo>
                    <a:pt x="119" y="11"/>
                  </a:lnTo>
                  <a:lnTo>
                    <a:pt x="119" y="11"/>
                  </a:lnTo>
                  <a:lnTo>
                    <a:pt x="119" y="11"/>
                  </a:lnTo>
                  <a:lnTo>
                    <a:pt x="119" y="11"/>
                  </a:lnTo>
                  <a:lnTo>
                    <a:pt x="117" y="11"/>
                  </a:lnTo>
                  <a:lnTo>
                    <a:pt x="117" y="11"/>
                  </a:lnTo>
                  <a:lnTo>
                    <a:pt x="117" y="11"/>
                  </a:lnTo>
                  <a:lnTo>
                    <a:pt x="116" y="11"/>
                  </a:lnTo>
                  <a:lnTo>
                    <a:pt x="116" y="11"/>
                  </a:lnTo>
                  <a:lnTo>
                    <a:pt x="116" y="11"/>
                  </a:lnTo>
                  <a:lnTo>
                    <a:pt x="116" y="11"/>
                  </a:lnTo>
                  <a:lnTo>
                    <a:pt x="114" y="11"/>
                  </a:lnTo>
                  <a:lnTo>
                    <a:pt x="114" y="11"/>
                  </a:lnTo>
                  <a:lnTo>
                    <a:pt x="114" y="11"/>
                  </a:lnTo>
                  <a:lnTo>
                    <a:pt x="112" y="11"/>
                  </a:lnTo>
                  <a:lnTo>
                    <a:pt x="112" y="11"/>
                  </a:lnTo>
                  <a:lnTo>
                    <a:pt x="112" y="11"/>
                  </a:lnTo>
                  <a:lnTo>
                    <a:pt x="112" y="11"/>
                  </a:lnTo>
                  <a:lnTo>
                    <a:pt x="111" y="11"/>
                  </a:lnTo>
                  <a:lnTo>
                    <a:pt x="111" y="11"/>
                  </a:lnTo>
                  <a:lnTo>
                    <a:pt x="111" y="11"/>
                  </a:lnTo>
                  <a:lnTo>
                    <a:pt x="109" y="11"/>
                  </a:lnTo>
                  <a:lnTo>
                    <a:pt x="109" y="12"/>
                  </a:lnTo>
                  <a:lnTo>
                    <a:pt x="109" y="12"/>
                  </a:lnTo>
                  <a:lnTo>
                    <a:pt x="108" y="12"/>
                  </a:lnTo>
                  <a:lnTo>
                    <a:pt x="108" y="12"/>
                  </a:lnTo>
                  <a:lnTo>
                    <a:pt x="108" y="12"/>
                  </a:lnTo>
                  <a:lnTo>
                    <a:pt x="108" y="12"/>
                  </a:lnTo>
                  <a:lnTo>
                    <a:pt x="106" y="12"/>
                  </a:lnTo>
                  <a:lnTo>
                    <a:pt x="106" y="12"/>
                  </a:lnTo>
                  <a:lnTo>
                    <a:pt x="106" y="12"/>
                  </a:lnTo>
                  <a:lnTo>
                    <a:pt x="104" y="12"/>
                  </a:lnTo>
                  <a:lnTo>
                    <a:pt x="104" y="12"/>
                  </a:lnTo>
                  <a:lnTo>
                    <a:pt x="104" y="12"/>
                  </a:lnTo>
                  <a:lnTo>
                    <a:pt x="104"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5" y="12"/>
                  </a:lnTo>
                  <a:lnTo>
                    <a:pt x="95" y="12"/>
                  </a:lnTo>
                  <a:lnTo>
                    <a:pt x="95" y="12"/>
                  </a:lnTo>
                  <a:lnTo>
                    <a:pt x="93" y="12"/>
                  </a:lnTo>
                  <a:lnTo>
                    <a:pt x="93" y="12"/>
                  </a:lnTo>
                  <a:lnTo>
                    <a:pt x="93" y="12"/>
                  </a:lnTo>
                  <a:lnTo>
                    <a:pt x="93"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4"/>
                  </a:lnTo>
                  <a:lnTo>
                    <a:pt x="85" y="14"/>
                  </a:lnTo>
                  <a:lnTo>
                    <a:pt x="85" y="14"/>
                  </a:lnTo>
                  <a:lnTo>
                    <a:pt x="85" y="14"/>
                  </a:lnTo>
                  <a:lnTo>
                    <a:pt x="85" y="14"/>
                  </a:lnTo>
                  <a:lnTo>
                    <a:pt x="83" y="14"/>
                  </a:lnTo>
                  <a:lnTo>
                    <a:pt x="83" y="14"/>
                  </a:lnTo>
                  <a:lnTo>
                    <a:pt x="83" y="14"/>
                  </a:lnTo>
                  <a:lnTo>
                    <a:pt x="82" y="14"/>
                  </a:lnTo>
                  <a:lnTo>
                    <a:pt x="82" y="14"/>
                  </a:lnTo>
                  <a:lnTo>
                    <a:pt x="82" y="14"/>
                  </a:lnTo>
                  <a:lnTo>
                    <a:pt x="82" y="14"/>
                  </a:lnTo>
                  <a:lnTo>
                    <a:pt x="80" y="14"/>
                  </a:lnTo>
                  <a:lnTo>
                    <a:pt x="80" y="14"/>
                  </a:lnTo>
                  <a:lnTo>
                    <a:pt x="80" y="14"/>
                  </a:lnTo>
                  <a:lnTo>
                    <a:pt x="78" y="14"/>
                  </a:lnTo>
                  <a:lnTo>
                    <a:pt x="78" y="14"/>
                  </a:lnTo>
                  <a:lnTo>
                    <a:pt x="78" y="14"/>
                  </a:lnTo>
                  <a:lnTo>
                    <a:pt x="77" y="14"/>
                  </a:lnTo>
                  <a:lnTo>
                    <a:pt x="77" y="14"/>
                  </a:lnTo>
                  <a:lnTo>
                    <a:pt x="77" y="14"/>
                  </a:lnTo>
                  <a:lnTo>
                    <a:pt x="77" y="14"/>
                  </a:lnTo>
                  <a:lnTo>
                    <a:pt x="75" y="14"/>
                  </a:lnTo>
                  <a:lnTo>
                    <a:pt x="75" y="14"/>
                  </a:lnTo>
                  <a:lnTo>
                    <a:pt x="75" y="14"/>
                  </a:lnTo>
                  <a:lnTo>
                    <a:pt x="73" y="14"/>
                  </a:lnTo>
                  <a:lnTo>
                    <a:pt x="73" y="14"/>
                  </a:lnTo>
                  <a:lnTo>
                    <a:pt x="73" y="14"/>
                  </a:lnTo>
                  <a:lnTo>
                    <a:pt x="73" y="14"/>
                  </a:lnTo>
                  <a:lnTo>
                    <a:pt x="72" y="14"/>
                  </a:lnTo>
                  <a:lnTo>
                    <a:pt x="72" y="14"/>
                  </a:lnTo>
                  <a:lnTo>
                    <a:pt x="72" y="16"/>
                  </a:lnTo>
                  <a:lnTo>
                    <a:pt x="70" y="16"/>
                  </a:lnTo>
                  <a:lnTo>
                    <a:pt x="70" y="16"/>
                  </a:lnTo>
                  <a:lnTo>
                    <a:pt x="70" y="16"/>
                  </a:lnTo>
                  <a:lnTo>
                    <a:pt x="69" y="16"/>
                  </a:lnTo>
                  <a:lnTo>
                    <a:pt x="69" y="16"/>
                  </a:lnTo>
                  <a:lnTo>
                    <a:pt x="69" y="16"/>
                  </a:lnTo>
                  <a:lnTo>
                    <a:pt x="69" y="16"/>
                  </a:lnTo>
                  <a:lnTo>
                    <a:pt x="67" y="16"/>
                  </a:lnTo>
                  <a:lnTo>
                    <a:pt x="67" y="16"/>
                  </a:lnTo>
                  <a:lnTo>
                    <a:pt x="67" y="16"/>
                  </a:lnTo>
                  <a:lnTo>
                    <a:pt x="65" y="16"/>
                  </a:lnTo>
                  <a:lnTo>
                    <a:pt x="65" y="16"/>
                  </a:lnTo>
                  <a:lnTo>
                    <a:pt x="65" y="16"/>
                  </a:lnTo>
                  <a:lnTo>
                    <a:pt x="65" y="16"/>
                  </a:lnTo>
                  <a:lnTo>
                    <a:pt x="64" y="16"/>
                  </a:lnTo>
                  <a:lnTo>
                    <a:pt x="64" y="16"/>
                  </a:lnTo>
                  <a:lnTo>
                    <a:pt x="64" y="16"/>
                  </a:lnTo>
                  <a:lnTo>
                    <a:pt x="62" y="16"/>
                  </a:lnTo>
                  <a:lnTo>
                    <a:pt x="62" y="16"/>
                  </a:lnTo>
                  <a:lnTo>
                    <a:pt x="62" y="16"/>
                  </a:lnTo>
                  <a:lnTo>
                    <a:pt x="62" y="16"/>
                  </a:lnTo>
                  <a:lnTo>
                    <a:pt x="60" y="16"/>
                  </a:lnTo>
                  <a:lnTo>
                    <a:pt x="60" y="16"/>
                  </a:lnTo>
                  <a:lnTo>
                    <a:pt x="60" y="16"/>
                  </a:lnTo>
                  <a:lnTo>
                    <a:pt x="59" y="16"/>
                  </a:lnTo>
                  <a:lnTo>
                    <a:pt x="59" y="16"/>
                  </a:lnTo>
                  <a:lnTo>
                    <a:pt x="59" y="16"/>
                  </a:lnTo>
                  <a:lnTo>
                    <a:pt x="57" y="16"/>
                  </a:lnTo>
                  <a:lnTo>
                    <a:pt x="57" y="16"/>
                  </a:lnTo>
                  <a:lnTo>
                    <a:pt x="57" y="16"/>
                  </a:lnTo>
                  <a:lnTo>
                    <a:pt x="57" y="16"/>
                  </a:lnTo>
                  <a:lnTo>
                    <a:pt x="56" y="16"/>
                  </a:lnTo>
                  <a:lnTo>
                    <a:pt x="56" y="16"/>
                  </a:lnTo>
                  <a:lnTo>
                    <a:pt x="56" y="16"/>
                  </a:lnTo>
                  <a:lnTo>
                    <a:pt x="54" y="16"/>
                  </a:lnTo>
                  <a:lnTo>
                    <a:pt x="54" y="16"/>
                  </a:lnTo>
                  <a:lnTo>
                    <a:pt x="54" y="16"/>
                  </a:lnTo>
                  <a:lnTo>
                    <a:pt x="54" y="16"/>
                  </a:lnTo>
                  <a:lnTo>
                    <a:pt x="52" y="16"/>
                  </a:lnTo>
                  <a:lnTo>
                    <a:pt x="52" y="16"/>
                  </a:lnTo>
                  <a:lnTo>
                    <a:pt x="52" y="16"/>
                  </a:lnTo>
                  <a:lnTo>
                    <a:pt x="51" y="16"/>
                  </a:lnTo>
                  <a:lnTo>
                    <a:pt x="51" y="16"/>
                  </a:lnTo>
                  <a:lnTo>
                    <a:pt x="51" y="16"/>
                  </a:lnTo>
                  <a:lnTo>
                    <a:pt x="51" y="16"/>
                  </a:lnTo>
                  <a:lnTo>
                    <a:pt x="49" y="16"/>
                  </a:lnTo>
                  <a:lnTo>
                    <a:pt x="49" y="16"/>
                  </a:lnTo>
                  <a:lnTo>
                    <a:pt x="49" y="16"/>
                  </a:lnTo>
                  <a:lnTo>
                    <a:pt x="47" y="16"/>
                  </a:lnTo>
                  <a:lnTo>
                    <a:pt x="47" y="16"/>
                  </a:lnTo>
                  <a:lnTo>
                    <a:pt x="47" y="18"/>
                  </a:lnTo>
                  <a:lnTo>
                    <a:pt x="46" y="18"/>
                  </a:lnTo>
                  <a:lnTo>
                    <a:pt x="46" y="18"/>
                  </a:lnTo>
                  <a:lnTo>
                    <a:pt x="46" y="18"/>
                  </a:lnTo>
                  <a:lnTo>
                    <a:pt x="46" y="18"/>
                  </a:lnTo>
                  <a:lnTo>
                    <a:pt x="44" y="18"/>
                  </a:lnTo>
                  <a:lnTo>
                    <a:pt x="44" y="18"/>
                  </a:lnTo>
                  <a:lnTo>
                    <a:pt x="44" y="18"/>
                  </a:lnTo>
                  <a:lnTo>
                    <a:pt x="43" y="18"/>
                  </a:lnTo>
                  <a:lnTo>
                    <a:pt x="43" y="18"/>
                  </a:lnTo>
                  <a:lnTo>
                    <a:pt x="43" y="18"/>
                  </a:lnTo>
                  <a:lnTo>
                    <a:pt x="43" y="18"/>
                  </a:lnTo>
                  <a:lnTo>
                    <a:pt x="41" y="18"/>
                  </a:lnTo>
                  <a:lnTo>
                    <a:pt x="41" y="18"/>
                  </a:lnTo>
                  <a:lnTo>
                    <a:pt x="41" y="18"/>
                  </a:lnTo>
                  <a:lnTo>
                    <a:pt x="39" y="18"/>
                  </a:lnTo>
                  <a:lnTo>
                    <a:pt x="39" y="18"/>
                  </a:lnTo>
                  <a:lnTo>
                    <a:pt x="39" y="18"/>
                  </a:lnTo>
                  <a:lnTo>
                    <a:pt x="39" y="18"/>
                  </a:lnTo>
                  <a:lnTo>
                    <a:pt x="38" y="18"/>
                  </a:lnTo>
                  <a:lnTo>
                    <a:pt x="38" y="18"/>
                  </a:lnTo>
                  <a:lnTo>
                    <a:pt x="38" y="18"/>
                  </a:lnTo>
                  <a:lnTo>
                    <a:pt x="36" y="18"/>
                  </a:lnTo>
                  <a:lnTo>
                    <a:pt x="36" y="18"/>
                  </a:lnTo>
                  <a:lnTo>
                    <a:pt x="36" y="18"/>
                  </a:lnTo>
                  <a:lnTo>
                    <a:pt x="34" y="18"/>
                  </a:lnTo>
                  <a:lnTo>
                    <a:pt x="34" y="18"/>
                  </a:lnTo>
                  <a:lnTo>
                    <a:pt x="34" y="18"/>
                  </a:lnTo>
                  <a:lnTo>
                    <a:pt x="34" y="18"/>
                  </a:lnTo>
                  <a:lnTo>
                    <a:pt x="33" y="18"/>
                  </a:lnTo>
                  <a:lnTo>
                    <a:pt x="33" y="18"/>
                  </a:lnTo>
                  <a:lnTo>
                    <a:pt x="33" y="18"/>
                  </a:lnTo>
                  <a:lnTo>
                    <a:pt x="31" y="18"/>
                  </a:lnTo>
                  <a:lnTo>
                    <a:pt x="31" y="18"/>
                  </a:lnTo>
                  <a:lnTo>
                    <a:pt x="31" y="18"/>
                  </a:lnTo>
                  <a:lnTo>
                    <a:pt x="31" y="18"/>
                  </a:lnTo>
                  <a:lnTo>
                    <a:pt x="29" y="18"/>
                  </a:lnTo>
                  <a:lnTo>
                    <a:pt x="29" y="18"/>
                  </a:lnTo>
                  <a:lnTo>
                    <a:pt x="29" y="18"/>
                  </a:lnTo>
                  <a:lnTo>
                    <a:pt x="28" y="19"/>
                  </a:lnTo>
                  <a:lnTo>
                    <a:pt x="28" y="19"/>
                  </a:lnTo>
                  <a:lnTo>
                    <a:pt x="28" y="19"/>
                  </a:lnTo>
                  <a:lnTo>
                    <a:pt x="26" y="19"/>
                  </a:lnTo>
                  <a:lnTo>
                    <a:pt x="26" y="19"/>
                  </a:lnTo>
                  <a:lnTo>
                    <a:pt x="26" y="19"/>
                  </a:lnTo>
                  <a:lnTo>
                    <a:pt x="26" y="19"/>
                  </a:lnTo>
                  <a:lnTo>
                    <a:pt x="25" y="19"/>
                  </a:lnTo>
                  <a:lnTo>
                    <a:pt x="25" y="19"/>
                  </a:lnTo>
                  <a:lnTo>
                    <a:pt x="25" y="19"/>
                  </a:lnTo>
                  <a:lnTo>
                    <a:pt x="23" y="19"/>
                  </a:lnTo>
                  <a:lnTo>
                    <a:pt x="23" y="19"/>
                  </a:lnTo>
                  <a:lnTo>
                    <a:pt x="23" y="19"/>
                  </a:lnTo>
                  <a:lnTo>
                    <a:pt x="23" y="19"/>
                  </a:lnTo>
                  <a:lnTo>
                    <a:pt x="21" y="19"/>
                  </a:lnTo>
                  <a:lnTo>
                    <a:pt x="21" y="19"/>
                  </a:lnTo>
                  <a:lnTo>
                    <a:pt x="21" y="19"/>
                  </a:lnTo>
                  <a:lnTo>
                    <a:pt x="20" y="19"/>
                  </a:lnTo>
                  <a:lnTo>
                    <a:pt x="20" y="19"/>
                  </a:lnTo>
                  <a:lnTo>
                    <a:pt x="20" y="19"/>
                  </a:lnTo>
                  <a:lnTo>
                    <a:pt x="20" y="19"/>
                  </a:lnTo>
                  <a:lnTo>
                    <a:pt x="18" y="19"/>
                  </a:lnTo>
                  <a:lnTo>
                    <a:pt x="18" y="19"/>
                  </a:lnTo>
                  <a:lnTo>
                    <a:pt x="18" y="19"/>
                  </a:lnTo>
                  <a:lnTo>
                    <a:pt x="16" y="19"/>
                  </a:lnTo>
                  <a:lnTo>
                    <a:pt x="16" y="19"/>
                  </a:lnTo>
                  <a:lnTo>
                    <a:pt x="16" y="19"/>
                  </a:lnTo>
                  <a:lnTo>
                    <a:pt x="15" y="19"/>
                  </a:lnTo>
                  <a:lnTo>
                    <a:pt x="15" y="19"/>
                  </a:lnTo>
                  <a:lnTo>
                    <a:pt x="15" y="19"/>
                  </a:lnTo>
                  <a:lnTo>
                    <a:pt x="15" y="19"/>
                  </a:lnTo>
                  <a:lnTo>
                    <a:pt x="13" y="19"/>
                  </a:lnTo>
                  <a:lnTo>
                    <a:pt x="13" y="19"/>
                  </a:lnTo>
                  <a:lnTo>
                    <a:pt x="13" y="19"/>
                  </a:lnTo>
                  <a:lnTo>
                    <a:pt x="12" y="19"/>
                  </a:lnTo>
                  <a:lnTo>
                    <a:pt x="12" y="19"/>
                  </a:lnTo>
                  <a:lnTo>
                    <a:pt x="12" y="19"/>
                  </a:lnTo>
                  <a:lnTo>
                    <a:pt x="12" y="19"/>
                  </a:lnTo>
                  <a:lnTo>
                    <a:pt x="10" y="19"/>
                  </a:lnTo>
                  <a:lnTo>
                    <a:pt x="10" y="19"/>
                  </a:lnTo>
                  <a:lnTo>
                    <a:pt x="10" y="19"/>
                  </a:lnTo>
                  <a:lnTo>
                    <a:pt x="8" y="19"/>
                  </a:lnTo>
                  <a:lnTo>
                    <a:pt x="8" y="19"/>
                  </a:lnTo>
                  <a:lnTo>
                    <a:pt x="8" y="19"/>
                  </a:lnTo>
                  <a:lnTo>
                    <a:pt x="8" y="19"/>
                  </a:lnTo>
                  <a:lnTo>
                    <a:pt x="7" y="19"/>
                  </a:lnTo>
                  <a:lnTo>
                    <a:pt x="7" y="19"/>
                  </a:lnTo>
                  <a:lnTo>
                    <a:pt x="7" y="19"/>
                  </a:lnTo>
                  <a:lnTo>
                    <a:pt x="5" y="19"/>
                  </a:lnTo>
                  <a:lnTo>
                    <a:pt x="5" y="19"/>
                  </a:lnTo>
                  <a:lnTo>
                    <a:pt x="5" y="21"/>
                  </a:lnTo>
                  <a:lnTo>
                    <a:pt x="3" y="21"/>
                  </a:lnTo>
                  <a:lnTo>
                    <a:pt x="3" y="21"/>
                  </a:lnTo>
                  <a:lnTo>
                    <a:pt x="3" y="21"/>
                  </a:lnTo>
                  <a:lnTo>
                    <a:pt x="3" y="21"/>
                  </a:lnTo>
                  <a:lnTo>
                    <a:pt x="2" y="21"/>
                  </a:lnTo>
                  <a:lnTo>
                    <a:pt x="2" y="21"/>
                  </a:lnTo>
                  <a:lnTo>
                    <a:pt x="2" y="21"/>
                  </a:lnTo>
                  <a:lnTo>
                    <a:pt x="0" y="21"/>
                  </a:lnTo>
                  <a:close/>
                </a:path>
              </a:pathLst>
            </a:custGeom>
            <a:solidFill>
              <a:srgbClr val="ffffcc"/>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45" name=""/>
            <p:cNvSpPr/>
            <p:nvPr/>
          </p:nvSpPr>
          <p:spPr>
            <a:xfrm>
              <a:off x="4572000" y="6095880"/>
              <a:ext cx="187200" cy="15840"/>
            </a:xfrm>
            <a:custGeom>
              <a:avLst/>
              <a:gdLst/>
              <a:ahLst/>
              <a:rect l="l" t="t" r="r" b="b"/>
              <a:pathLst>
                <a:path w="238" h="21">
                  <a:moveTo>
                    <a:pt x="0" y="21"/>
                  </a:moveTo>
                  <a:lnTo>
                    <a:pt x="2" y="21"/>
                  </a:lnTo>
                  <a:lnTo>
                    <a:pt x="2" y="21"/>
                  </a:lnTo>
                  <a:lnTo>
                    <a:pt x="2" y="21"/>
                  </a:lnTo>
                  <a:lnTo>
                    <a:pt x="3" y="21"/>
                  </a:lnTo>
                  <a:lnTo>
                    <a:pt x="3" y="21"/>
                  </a:lnTo>
                  <a:lnTo>
                    <a:pt x="3" y="21"/>
                  </a:lnTo>
                  <a:lnTo>
                    <a:pt x="3" y="21"/>
                  </a:lnTo>
                  <a:lnTo>
                    <a:pt x="5" y="21"/>
                  </a:lnTo>
                  <a:lnTo>
                    <a:pt x="5" y="19"/>
                  </a:lnTo>
                  <a:lnTo>
                    <a:pt x="5" y="19"/>
                  </a:lnTo>
                  <a:lnTo>
                    <a:pt x="7" y="19"/>
                  </a:lnTo>
                  <a:lnTo>
                    <a:pt x="7" y="19"/>
                  </a:lnTo>
                  <a:lnTo>
                    <a:pt x="7" y="19"/>
                  </a:lnTo>
                  <a:lnTo>
                    <a:pt x="8" y="19"/>
                  </a:lnTo>
                  <a:lnTo>
                    <a:pt x="8" y="19"/>
                  </a:lnTo>
                  <a:lnTo>
                    <a:pt x="8" y="19"/>
                  </a:lnTo>
                  <a:lnTo>
                    <a:pt x="8" y="19"/>
                  </a:lnTo>
                  <a:lnTo>
                    <a:pt x="10" y="19"/>
                  </a:lnTo>
                  <a:lnTo>
                    <a:pt x="10" y="19"/>
                  </a:lnTo>
                  <a:lnTo>
                    <a:pt x="10" y="19"/>
                  </a:lnTo>
                  <a:lnTo>
                    <a:pt x="12" y="19"/>
                  </a:lnTo>
                  <a:lnTo>
                    <a:pt x="12" y="19"/>
                  </a:lnTo>
                  <a:lnTo>
                    <a:pt x="12" y="19"/>
                  </a:lnTo>
                  <a:lnTo>
                    <a:pt x="12"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20" y="19"/>
                  </a:lnTo>
                  <a:lnTo>
                    <a:pt x="20" y="19"/>
                  </a:lnTo>
                  <a:lnTo>
                    <a:pt x="20" y="19"/>
                  </a:lnTo>
                  <a:lnTo>
                    <a:pt x="20" y="19"/>
                  </a:lnTo>
                  <a:lnTo>
                    <a:pt x="21" y="19"/>
                  </a:lnTo>
                  <a:lnTo>
                    <a:pt x="21" y="19"/>
                  </a:lnTo>
                  <a:lnTo>
                    <a:pt x="21" y="19"/>
                  </a:lnTo>
                  <a:lnTo>
                    <a:pt x="23"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29" y="18"/>
                  </a:lnTo>
                  <a:lnTo>
                    <a:pt x="29" y="18"/>
                  </a:lnTo>
                  <a:lnTo>
                    <a:pt x="29" y="18"/>
                  </a:lnTo>
                  <a:lnTo>
                    <a:pt x="31" y="18"/>
                  </a:lnTo>
                  <a:lnTo>
                    <a:pt x="31" y="18"/>
                  </a:lnTo>
                  <a:lnTo>
                    <a:pt x="31" y="18"/>
                  </a:lnTo>
                  <a:lnTo>
                    <a:pt x="31" y="18"/>
                  </a:lnTo>
                  <a:lnTo>
                    <a:pt x="33" y="18"/>
                  </a:lnTo>
                  <a:lnTo>
                    <a:pt x="33" y="18"/>
                  </a:lnTo>
                  <a:lnTo>
                    <a:pt x="33" y="18"/>
                  </a:lnTo>
                  <a:lnTo>
                    <a:pt x="34" y="18"/>
                  </a:lnTo>
                  <a:lnTo>
                    <a:pt x="34" y="18"/>
                  </a:lnTo>
                  <a:lnTo>
                    <a:pt x="34" y="18"/>
                  </a:lnTo>
                  <a:lnTo>
                    <a:pt x="34" y="18"/>
                  </a:lnTo>
                  <a:lnTo>
                    <a:pt x="36" y="18"/>
                  </a:lnTo>
                  <a:lnTo>
                    <a:pt x="36" y="18"/>
                  </a:lnTo>
                  <a:lnTo>
                    <a:pt x="36" y="18"/>
                  </a:lnTo>
                  <a:lnTo>
                    <a:pt x="38" y="18"/>
                  </a:lnTo>
                  <a:lnTo>
                    <a:pt x="38" y="18"/>
                  </a:lnTo>
                  <a:lnTo>
                    <a:pt x="38" y="18"/>
                  </a:lnTo>
                  <a:lnTo>
                    <a:pt x="39" y="18"/>
                  </a:lnTo>
                  <a:lnTo>
                    <a:pt x="39" y="18"/>
                  </a:lnTo>
                  <a:lnTo>
                    <a:pt x="39" y="18"/>
                  </a:lnTo>
                  <a:lnTo>
                    <a:pt x="39" y="18"/>
                  </a:lnTo>
                  <a:lnTo>
                    <a:pt x="41" y="18"/>
                  </a:lnTo>
                  <a:lnTo>
                    <a:pt x="41" y="18"/>
                  </a:lnTo>
                  <a:lnTo>
                    <a:pt x="41" y="18"/>
                  </a:lnTo>
                  <a:lnTo>
                    <a:pt x="43" y="18"/>
                  </a:lnTo>
                  <a:lnTo>
                    <a:pt x="43" y="18"/>
                  </a:lnTo>
                  <a:lnTo>
                    <a:pt x="43" y="18"/>
                  </a:lnTo>
                  <a:lnTo>
                    <a:pt x="43" y="18"/>
                  </a:lnTo>
                  <a:lnTo>
                    <a:pt x="44" y="18"/>
                  </a:lnTo>
                  <a:lnTo>
                    <a:pt x="44" y="18"/>
                  </a:lnTo>
                  <a:lnTo>
                    <a:pt x="44" y="18"/>
                  </a:lnTo>
                  <a:lnTo>
                    <a:pt x="46" y="18"/>
                  </a:lnTo>
                  <a:lnTo>
                    <a:pt x="46" y="18"/>
                  </a:lnTo>
                  <a:lnTo>
                    <a:pt x="46" y="18"/>
                  </a:lnTo>
                  <a:lnTo>
                    <a:pt x="46" y="18"/>
                  </a:lnTo>
                  <a:lnTo>
                    <a:pt x="47" y="18"/>
                  </a:lnTo>
                  <a:lnTo>
                    <a:pt x="47" y="16"/>
                  </a:lnTo>
                  <a:lnTo>
                    <a:pt x="47" y="16"/>
                  </a:lnTo>
                  <a:lnTo>
                    <a:pt x="49" y="16"/>
                  </a:lnTo>
                  <a:lnTo>
                    <a:pt x="49" y="16"/>
                  </a:lnTo>
                  <a:lnTo>
                    <a:pt x="49" y="16"/>
                  </a:lnTo>
                  <a:lnTo>
                    <a:pt x="51" y="16"/>
                  </a:lnTo>
                  <a:lnTo>
                    <a:pt x="51" y="16"/>
                  </a:lnTo>
                  <a:lnTo>
                    <a:pt x="51" y="16"/>
                  </a:lnTo>
                  <a:lnTo>
                    <a:pt x="51" y="16"/>
                  </a:lnTo>
                  <a:lnTo>
                    <a:pt x="52" y="16"/>
                  </a:lnTo>
                  <a:lnTo>
                    <a:pt x="52" y="16"/>
                  </a:lnTo>
                  <a:lnTo>
                    <a:pt x="52" y="16"/>
                  </a:lnTo>
                  <a:lnTo>
                    <a:pt x="54" y="16"/>
                  </a:lnTo>
                  <a:lnTo>
                    <a:pt x="54" y="16"/>
                  </a:lnTo>
                  <a:lnTo>
                    <a:pt x="54" y="16"/>
                  </a:lnTo>
                  <a:lnTo>
                    <a:pt x="54" y="16"/>
                  </a:lnTo>
                  <a:lnTo>
                    <a:pt x="56" y="16"/>
                  </a:lnTo>
                  <a:lnTo>
                    <a:pt x="56" y="16"/>
                  </a:lnTo>
                  <a:lnTo>
                    <a:pt x="56" y="16"/>
                  </a:lnTo>
                  <a:lnTo>
                    <a:pt x="57" y="16"/>
                  </a:lnTo>
                  <a:lnTo>
                    <a:pt x="57" y="16"/>
                  </a:lnTo>
                  <a:lnTo>
                    <a:pt x="57" y="16"/>
                  </a:lnTo>
                  <a:lnTo>
                    <a:pt x="57" y="16"/>
                  </a:lnTo>
                  <a:lnTo>
                    <a:pt x="59" y="16"/>
                  </a:lnTo>
                  <a:lnTo>
                    <a:pt x="59" y="16"/>
                  </a:lnTo>
                  <a:lnTo>
                    <a:pt x="59" y="16"/>
                  </a:lnTo>
                  <a:lnTo>
                    <a:pt x="60" y="16"/>
                  </a:lnTo>
                  <a:lnTo>
                    <a:pt x="60" y="16"/>
                  </a:lnTo>
                  <a:lnTo>
                    <a:pt x="60" y="16"/>
                  </a:lnTo>
                  <a:lnTo>
                    <a:pt x="62" y="16"/>
                  </a:lnTo>
                  <a:lnTo>
                    <a:pt x="62" y="16"/>
                  </a:lnTo>
                  <a:lnTo>
                    <a:pt x="62" y="16"/>
                  </a:lnTo>
                  <a:lnTo>
                    <a:pt x="62" y="16"/>
                  </a:lnTo>
                  <a:lnTo>
                    <a:pt x="64" y="16"/>
                  </a:lnTo>
                  <a:lnTo>
                    <a:pt x="64" y="16"/>
                  </a:lnTo>
                  <a:lnTo>
                    <a:pt x="64" y="16"/>
                  </a:lnTo>
                  <a:lnTo>
                    <a:pt x="65" y="16"/>
                  </a:lnTo>
                  <a:lnTo>
                    <a:pt x="65" y="16"/>
                  </a:lnTo>
                  <a:lnTo>
                    <a:pt x="65" y="16"/>
                  </a:lnTo>
                  <a:lnTo>
                    <a:pt x="65" y="16"/>
                  </a:lnTo>
                  <a:lnTo>
                    <a:pt x="67" y="16"/>
                  </a:lnTo>
                  <a:lnTo>
                    <a:pt x="67" y="16"/>
                  </a:lnTo>
                  <a:lnTo>
                    <a:pt x="67" y="16"/>
                  </a:lnTo>
                  <a:lnTo>
                    <a:pt x="69" y="16"/>
                  </a:lnTo>
                  <a:lnTo>
                    <a:pt x="69" y="16"/>
                  </a:lnTo>
                  <a:lnTo>
                    <a:pt x="69" y="16"/>
                  </a:lnTo>
                  <a:lnTo>
                    <a:pt x="69" y="16"/>
                  </a:lnTo>
                  <a:lnTo>
                    <a:pt x="70" y="16"/>
                  </a:lnTo>
                  <a:lnTo>
                    <a:pt x="70" y="16"/>
                  </a:lnTo>
                  <a:lnTo>
                    <a:pt x="70" y="16"/>
                  </a:lnTo>
                  <a:lnTo>
                    <a:pt x="72" y="16"/>
                  </a:lnTo>
                  <a:lnTo>
                    <a:pt x="72" y="14"/>
                  </a:lnTo>
                  <a:lnTo>
                    <a:pt x="72" y="14"/>
                  </a:lnTo>
                  <a:lnTo>
                    <a:pt x="73" y="14"/>
                  </a:lnTo>
                  <a:lnTo>
                    <a:pt x="73" y="14"/>
                  </a:lnTo>
                  <a:lnTo>
                    <a:pt x="73" y="14"/>
                  </a:lnTo>
                  <a:lnTo>
                    <a:pt x="73"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2" y="14"/>
                  </a:lnTo>
                  <a:lnTo>
                    <a:pt x="82" y="14"/>
                  </a:lnTo>
                  <a:lnTo>
                    <a:pt x="82" y="14"/>
                  </a:lnTo>
                  <a:lnTo>
                    <a:pt x="82" y="14"/>
                  </a:lnTo>
                  <a:lnTo>
                    <a:pt x="83" y="14"/>
                  </a:lnTo>
                  <a:lnTo>
                    <a:pt x="83" y="14"/>
                  </a:lnTo>
                  <a:lnTo>
                    <a:pt x="83" y="14"/>
                  </a:lnTo>
                  <a:lnTo>
                    <a:pt x="85" y="14"/>
                  </a:lnTo>
                  <a:lnTo>
                    <a:pt x="85" y="14"/>
                  </a:lnTo>
                  <a:lnTo>
                    <a:pt x="85" y="14"/>
                  </a:lnTo>
                  <a:lnTo>
                    <a:pt x="85" y="14"/>
                  </a:lnTo>
                  <a:lnTo>
                    <a:pt x="86" y="14"/>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8" y="12"/>
                  </a:lnTo>
                  <a:lnTo>
                    <a:pt x="108" y="12"/>
                  </a:lnTo>
                  <a:lnTo>
                    <a:pt x="108" y="12"/>
                  </a:lnTo>
                  <a:lnTo>
                    <a:pt x="108" y="12"/>
                  </a:lnTo>
                  <a:lnTo>
                    <a:pt x="109" y="12"/>
                  </a:lnTo>
                  <a:lnTo>
                    <a:pt x="109" y="12"/>
                  </a:lnTo>
                  <a:lnTo>
                    <a:pt x="109" y="11"/>
                  </a:lnTo>
                  <a:lnTo>
                    <a:pt x="111" y="11"/>
                  </a:lnTo>
                  <a:lnTo>
                    <a:pt x="111" y="11"/>
                  </a:lnTo>
                  <a:lnTo>
                    <a:pt x="111" y="11"/>
                  </a:lnTo>
                  <a:lnTo>
                    <a:pt x="112" y="11"/>
                  </a:lnTo>
                  <a:lnTo>
                    <a:pt x="112" y="11"/>
                  </a:lnTo>
                  <a:lnTo>
                    <a:pt x="112" y="11"/>
                  </a:lnTo>
                  <a:lnTo>
                    <a:pt x="112" y="11"/>
                  </a:lnTo>
                  <a:lnTo>
                    <a:pt x="114" y="11"/>
                  </a:lnTo>
                  <a:lnTo>
                    <a:pt x="114" y="11"/>
                  </a:lnTo>
                  <a:lnTo>
                    <a:pt x="114" y="11"/>
                  </a:lnTo>
                  <a:lnTo>
                    <a:pt x="116" y="11"/>
                  </a:lnTo>
                  <a:lnTo>
                    <a:pt x="116" y="11"/>
                  </a:lnTo>
                  <a:lnTo>
                    <a:pt x="116" y="11"/>
                  </a:lnTo>
                  <a:lnTo>
                    <a:pt x="116" y="11"/>
                  </a:lnTo>
                  <a:lnTo>
                    <a:pt x="117" y="11"/>
                  </a:lnTo>
                  <a:lnTo>
                    <a:pt x="117" y="11"/>
                  </a:lnTo>
                  <a:lnTo>
                    <a:pt x="117" y="11"/>
                  </a:lnTo>
                  <a:lnTo>
                    <a:pt x="119" y="11"/>
                  </a:lnTo>
                  <a:lnTo>
                    <a:pt x="119" y="11"/>
                  </a:lnTo>
                  <a:lnTo>
                    <a:pt x="119" y="11"/>
                  </a:lnTo>
                  <a:lnTo>
                    <a:pt x="119" y="11"/>
                  </a:lnTo>
                  <a:lnTo>
                    <a:pt x="121" y="11"/>
                  </a:lnTo>
                  <a:lnTo>
                    <a:pt x="121" y="11"/>
                  </a:lnTo>
                  <a:lnTo>
                    <a:pt x="121" y="11"/>
                  </a:lnTo>
                  <a:lnTo>
                    <a:pt x="122" y="11"/>
                  </a:lnTo>
                  <a:lnTo>
                    <a:pt x="122" y="11"/>
                  </a:lnTo>
                  <a:lnTo>
                    <a:pt x="122" y="11"/>
                  </a:lnTo>
                  <a:lnTo>
                    <a:pt x="124" y="11"/>
                  </a:lnTo>
                  <a:lnTo>
                    <a:pt x="124" y="11"/>
                  </a:lnTo>
                  <a:lnTo>
                    <a:pt x="124" y="11"/>
                  </a:lnTo>
                  <a:lnTo>
                    <a:pt x="124" y="11"/>
                  </a:lnTo>
                  <a:lnTo>
                    <a:pt x="126" y="11"/>
                  </a:lnTo>
                  <a:lnTo>
                    <a:pt x="126" y="11"/>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0" y="9"/>
                  </a:lnTo>
                  <a:lnTo>
                    <a:pt x="132" y="9"/>
                  </a:lnTo>
                  <a:lnTo>
                    <a:pt x="132" y="9"/>
                  </a:lnTo>
                  <a:lnTo>
                    <a:pt x="132" y="9"/>
                  </a:lnTo>
                  <a:lnTo>
                    <a:pt x="134" y="9"/>
                  </a:lnTo>
                  <a:lnTo>
                    <a:pt x="134" y="9"/>
                  </a:lnTo>
                  <a:lnTo>
                    <a:pt x="134" y="9"/>
                  </a:lnTo>
                  <a:lnTo>
                    <a:pt x="135"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3" y="9"/>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5" y="7"/>
                  </a:lnTo>
                  <a:lnTo>
                    <a:pt x="155" y="7"/>
                  </a:lnTo>
                  <a:lnTo>
                    <a:pt x="155" y="7"/>
                  </a:lnTo>
                  <a:lnTo>
                    <a:pt x="155" y="7"/>
                  </a:lnTo>
                  <a:lnTo>
                    <a:pt x="156" y="7"/>
                  </a:lnTo>
                  <a:lnTo>
                    <a:pt x="156" y="7"/>
                  </a:lnTo>
                  <a:lnTo>
                    <a:pt x="156"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2" y="5"/>
                  </a:lnTo>
                  <a:lnTo>
                    <a:pt x="182" y="5"/>
                  </a:lnTo>
                  <a:lnTo>
                    <a:pt x="182" y="4"/>
                  </a:lnTo>
                  <a:lnTo>
                    <a:pt x="184" y="4"/>
                  </a:lnTo>
                  <a:lnTo>
                    <a:pt x="184" y="4"/>
                  </a:lnTo>
                  <a:lnTo>
                    <a:pt x="184" y="4"/>
                  </a:lnTo>
                  <a:lnTo>
                    <a:pt x="186"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6" y="4"/>
                  </a:lnTo>
                  <a:lnTo>
                    <a:pt x="196" y="4"/>
                  </a:lnTo>
                  <a:lnTo>
                    <a:pt x="196" y="4"/>
                  </a:lnTo>
                  <a:lnTo>
                    <a:pt x="197" y="4"/>
                  </a:lnTo>
                  <a:lnTo>
                    <a:pt x="197" y="4"/>
                  </a:lnTo>
                  <a:lnTo>
                    <a:pt x="197" y="4"/>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4" y="4"/>
                  </a:lnTo>
                  <a:lnTo>
                    <a:pt x="204" y="4"/>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2"/>
                  </a:lnTo>
                  <a:lnTo>
                    <a:pt x="218" y="2"/>
                  </a:lnTo>
                  <a:lnTo>
                    <a:pt x="220" y="2"/>
                  </a:lnTo>
                  <a:lnTo>
                    <a:pt x="220" y="2"/>
                  </a:lnTo>
                  <a:lnTo>
                    <a:pt x="220" y="2"/>
                  </a:lnTo>
                  <a:lnTo>
                    <a:pt x="220" y="2"/>
                  </a:lnTo>
                  <a:lnTo>
                    <a:pt x="222" y="2"/>
                  </a:lnTo>
                  <a:lnTo>
                    <a:pt x="222" y="2"/>
                  </a:lnTo>
                  <a:lnTo>
                    <a:pt x="222" y="2"/>
                  </a:lnTo>
                  <a:lnTo>
                    <a:pt x="223" y="2"/>
                  </a:lnTo>
                  <a:lnTo>
                    <a:pt x="223" y="2"/>
                  </a:lnTo>
                  <a:lnTo>
                    <a:pt x="223" y="2"/>
                  </a:lnTo>
                  <a:lnTo>
                    <a:pt x="223" y="2"/>
                  </a:lnTo>
                  <a:lnTo>
                    <a:pt x="225" y="2"/>
                  </a:lnTo>
                  <a:lnTo>
                    <a:pt x="225" y="2"/>
                  </a:lnTo>
                  <a:lnTo>
                    <a:pt x="225" y="2"/>
                  </a:lnTo>
                  <a:lnTo>
                    <a:pt x="226" y="2"/>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46" name=""/>
            <p:cNvSpPr/>
            <p:nvPr/>
          </p:nvSpPr>
          <p:spPr>
            <a:xfrm>
              <a:off x="4572000" y="6095880"/>
              <a:ext cx="187200" cy="15840"/>
            </a:xfrm>
            <a:custGeom>
              <a:avLst/>
              <a:gdLst/>
              <a:ahLst/>
              <a:rect l="l" t="t" r="r" b="b"/>
              <a:pathLst>
                <a:path w="238" h="21">
                  <a:moveTo>
                    <a:pt x="238" y="0"/>
                  </a:moveTo>
                  <a:lnTo>
                    <a:pt x="238" y="0"/>
                  </a:ln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2"/>
                  </a:lnTo>
                  <a:lnTo>
                    <a:pt x="225" y="2"/>
                  </a:lnTo>
                  <a:lnTo>
                    <a:pt x="225" y="2"/>
                  </a:lnTo>
                  <a:lnTo>
                    <a:pt x="225" y="2"/>
                  </a:lnTo>
                  <a:lnTo>
                    <a:pt x="223" y="2"/>
                  </a:lnTo>
                  <a:lnTo>
                    <a:pt x="223" y="2"/>
                  </a:lnTo>
                  <a:lnTo>
                    <a:pt x="223" y="2"/>
                  </a:lnTo>
                  <a:lnTo>
                    <a:pt x="223" y="2"/>
                  </a:lnTo>
                  <a:lnTo>
                    <a:pt x="222" y="2"/>
                  </a:lnTo>
                  <a:lnTo>
                    <a:pt x="222" y="2"/>
                  </a:lnTo>
                  <a:lnTo>
                    <a:pt x="222" y="2"/>
                  </a:lnTo>
                  <a:lnTo>
                    <a:pt x="220" y="2"/>
                  </a:lnTo>
                  <a:lnTo>
                    <a:pt x="220" y="2"/>
                  </a:lnTo>
                  <a:lnTo>
                    <a:pt x="220" y="2"/>
                  </a:lnTo>
                  <a:lnTo>
                    <a:pt x="220" y="2"/>
                  </a:lnTo>
                  <a:lnTo>
                    <a:pt x="218" y="2"/>
                  </a:lnTo>
                  <a:lnTo>
                    <a:pt x="218" y="2"/>
                  </a:lnTo>
                  <a:lnTo>
                    <a:pt x="218" y="2"/>
                  </a:lnTo>
                  <a:lnTo>
                    <a:pt x="217" y="2"/>
                  </a:lnTo>
                  <a:lnTo>
                    <a:pt x="217" y="2"/>
                  </a:lnTo>
                  <a:lnTo>
                    <a:pt x="217" y="2"/>
                  </a:lnTo>
                  <a:lnTo>
                    <a:pt x="217" y="2"/>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9" y="2"/>
                  </a:lnTo>
                  <a:lnTo>
                    <a:pt x="209" y="2"/>
                  </a:lnTo>
                  <a:lnTo>
                    <a:pt x="209" y="2"/>
                  </a:lnTo>
                  <a:lnTo>
                    <a:pt x="209" y="2"/>
                  </a:lnTo>
                  <a:lnTo>
                    <a:pt x="207" y="2"/>
                  </a:lnTo>
                  <a:lnTo>
                    <a:pt x="207" y="2"/>
                  </a:lnTo>
                  <a:lnTo>
                    <a:pt x="207" y="2"/>
                  </a:lnTo>
                  <a:lnTo>
                    <a:pt x="205" y="2"/>
                  </a:lnTo>
                  <a:lnTo>
                    <a:pt x="205" y="2"/>
                  </a:lnTo>
                  <a:lnTo>
                    <a:pt x="205" y="2"/>
                  </a:lnTo>
                  <a:lnTo>
                    <a:pt x="205" y="2"/>
                  </a:lnTo>
                  <a:lnTo>
                    <a:pt x="204" y="2"/>
                  </a:lnTo>
                  <a:lnTo>
                    <a:pt x="204" y="4"/>
                  </a:lnTo>
                  <a:lnTo>
                    <a:pt x="204" y="4"/>
                  </a:lnTo>
                  <a:lnTo>
                    <a:pt x="202" y="4"/>
                  </a:lnTo>
                  <a:lnTo>
                    <a:pt x="202" y="4"/>
                  </a:lnTo>
                  <a:lnTo>
                    <a:pt x="202" y="4"/>
                  </a:lnTo>
                  <a:lnTo>
                    <a:pt x="200" y="4"/>
                  </a:lnTo>
                  <a:lnTo>
                    <a:pt x="200" y="4"/>
                  </a:lnTo>
                  <a:lnTo>
                    <a:pt x="200" y="4"/>
                  </a:lnTo>
                  <a:lnTo>
                    <a:pt x="200" y="4"/>
                  </a:lnTo>
                  <a:lnTo>
                    <a:pt x="199" y="4"/>
                  </a:lnTo>
                  <a:lnTo>
                    <a:pt x="199" y="4"/>
                  </a:lnTo>
                  <a:lnTo>
                    <a:pt x="199" y="4"/>
                  </a:lnTo>
                  <a:lnTo>
                    <a:pt x="197" y="4"/>
                  </a:lnTo>
                  <a:lnTo>
                    <a:pt x="197" y="4"/>
                  </a:lnTo>
                  <a:lnTo>
                    <a:pt x="197" y="4"/>
                  </a:lnTo>
                  <a:lnTo>
                    <a:pt x="197" y="4"/>
                  </a:lnTo>
                  <a:lnTo>
                    <a:pt x="196" y="4"/>
                  </a:lnTo>
                  <a:lnTo>
                    <a:pt x="196" y="4"/>
                  </a:lnTo>
                  <a:lnTo>
                    <a:pt x="196" y="4"/>
                  </a:lnTo>
                  <a:lnTo>
                    <a:pt x="194" y="4"/>
                  </a:lnTo>
                  <a:lnTo>
                    <a:pt x="194" y="4"/>
                  </a:lnTo>
                  <a:lnTo>
                    <a:pt x="194" y="4"/>
                  </a:lnTo>
                  <a:lnTo>
                    <a:pt x="192" y="4"/>
                  </a:lnTo>
                  <a:lnTo>
                    <a:pt x="192" y="4"/>
                  </a:lnTo>
                  <a:lnTo>
                    <a:pt x="192" y="4"/>
                  </a:lnTo>
                  <a:lnTo>
                    <a:pt x="192" y="4"/>
                  </a:lnTo>
                  <a:lnTo>
                    <a:pt x="191" y="4"/>
                  </a:lnTo>
                  <a:lnTo>
                    <a:pt x="191" y="4"/>
                  </a:lnTo>
                  <a:lnTo>
                    <a:pt x="191" y="4"/>
                  </a:lnTo>
                  <a:lnTo>
                    <a:pt x="189" y="4"/>
                  </a:lnTo>
                  <a:lnTo>
                    <a:pt x="189" y="4"/>
                  </a:lnTo>
                  <a:lnTo>
                    <a:pt x="189" y="4"/>
                  </a:lnTo>
                  <a:lnTo>
                    <a:pt x="189" y="4"/>
                  </a:lnTo>
                  <a:lnTo>
                    <a:pt x="187" y="4"/>
                  </a:lnTo>
                  <a:lnTo>
                    <a:pt x="187" y="4"/>
                  </a:lnTo>
                  <a:lnTo>
                    <a:pt x="187" y="4"/>
                  </a:lnTo>
                  <a:lnTo>
                    <a:pt x="186" y="4"/>
                  </a:lnTo>
                  <a:lnTo>
                    <a:pt x="186" y="4"/>
                  </a:lnTo>
                  <a:lnTo>
                    <a:pt x="186" y="4"/>
                  </a:lnTo>
                  <a:lnTo>
                    <a:pt x="186" y="4"/>
                  </a:lnTo>
                  <a:lnTo>
                    <a:pt x="184" y="4"/>
                  </a:lnTo>
                  <a:lnTo>
                    <a:pt x="184" y="4"/>
                  </a:lnTo>
                  <a:lnTo>
                    <a:pt x="184" y="4"/>
                  </a:lnTo>
                  <a:lnTo>
                    <a:pt x="182" y="4"/>
                  </a:lnTo>
                  <a:lnTo>
                    <a:pt x="182" y="5"/>
                  </a:lnTo>
                  <a:lnTo>
                    <a:pt x="182" y="5"/>
                  </a:lnTo>
                  <a:lnTo>
                    <a:pt x="181" y="5"/>
                  </a:lnTo>
                  <a:lnTo>
                    <a:pt x="181" y="5"/>
                  </a:lnTo>
                  <a:lnTo>
                    <a:pt x="181" y="5"/>
                  </a:lnTo>
                  <a:lnTo>
                    <a:pt x="181" y="5"/>
                  </a:lnTo>
                  <a:lnTo>
                    <a:pt x="179" y="5"/>
                  </a:lnTo>
                  <a:lnTo>
                    <a:pt x="179" y="5"/>
                  </a:lnTo>
                  <a:lnTo>
                    <a:pt x="179" y="5"/>
                  </a:lnTo>
                  <a:lnTo>
                    <a:pt x="178" y="5"/>
                  </a:lnTo>
                  <a:lnTo>
                    <a:pt x="178" y="5"/>
                  </a:lnTo>
                  <a:lnTo>
                    <a:pt x="178" y="5"/>
                  </a:lnTo>
                  <a:lnTo>
                    <a:pt x="178" y="5"/>
                  </a:lnTo>
                  <a:lnTo>
                    <a:pt x="176" y="5"/>
                  </a:lnTo>
                  <a:lnTo>
                    <a:pt x="176" y="5"/>
                  </a:lnTo>
                  <a:lnTo>
                    <a:pt x="176" y="5"/>
                  </a:lnTo>
                  <a:lnTo>
                    <a:pt x="174" y="5"/>
                  </a:lnTo>
                  <a:lnTo>
                    <a:pt x="174" y="5"/>
                  </a:lnTo>
                  <a:lnTo>
                    <a:pt x="174" y="5"/>
                  </a:lnTo>
                  <a:lnTo>
                    <a:pt x="174"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5" y="5"/>
                  </a:lnTo>
                  <a:lnTo>
                    <a:pt x="165" y="5"/>
                  </a:lnTo>
                  <a:lnTo>
                    <a:pt x="165" y="5"/>
                  </a:lnTo>
                  <a:lnTo>
                    <a:pt x="163" y="5"/>
                  </a:lnTo>
                  <a:lnTo>
                    <a:pt x="163" y="5"/>
                  </a:lnTo>
                  <a:lnTo>
                    <a:pt x="163" y="7"/>
                  </a:lnTo>
                  <a:lnTo>
                    <a:pt x="161" y="7"/>
                  </a:lnTo>
                  <a:lnTo>
                    <a:pt x="161" y="7"/>
                  </a:lnTo>
                  <a:lnTo>
                    <a:pt x="161" y="7"/>
                  </a:lnTo>
                  <a:lnTo>
                    <a:pt x="161" y="7"/>
                  </a:lnTo>
                  <a:lnTo>
                    <a:pt x="160" y="7"/>
                  </a:lnTo>
                  <a:lnTo>
                    <a:pt x="160" y="7"/>
                  </a:lnTo>
                  <a:lnTo>
                    <a:pt x="160" y="7"/>
                  </a:lnTo>
                  <a:lnTo>
                    <a:pt x="158" y="7"/>
                  </a:lnTo>
                  <a:lnTo>
                    <a:pt x="158" y="7"/>
                  </a:lnTo>
                  <a:lnTo>
                    <a:pt x="158" y="7"/>
                  </a:lnTo>
                  <a:lnTo>
                    <a:pt x="158" y="7"/>
                  </a:lnTo>
                  <a:lnTo>
                    <a:pt x="156" y="7"/>
                  </a:lnTo>
                  <a:lnTo>
                    <a:pt x="156" y="7"/>
                  </a:lnTo>
                  <a:lnTo>
                    <a:pt x="156" y="7"/>
                  </a:lnTo>
                  <a:lnTo>
                    <a:pt x="155" y="7"/>
                  </a:lnTo>
                  <a:lnTo>
                    <a:pt x="155" y="7"/>
                  </a:lnTo>
                  <a:lnTo>
                    <a:pt x="155" y="7"/>
                  </a:lnTo>
                  <a:lnTo>
                    <a:pt x="155" y="7"/>
                  </a:lnTo>
                  <a:lnTo>
                    <a:pt x="153" y="7"/>
                  </a:lnTo>
                  <a:lnTo>
                    <a:pt x="153" y="7"/>
                  </a:lnTo>
                  <a:lnTo>
                    <a:pt x="153" y="7"/>
                  </a:lnTo>
                  <a:lnTo>
                    <a:pt x="152" y="7"/>
                  </a:lnTo>
                  <a:lnTo>
                    <a:pt x="152" y="7"/>
                  </a:lnTo>
                  <a:lnTo>
                    <a:pt x="152" y="7"/>
                  </a:lnTo>
                  <a:lnTo>
                    <a:pt x="150" y="7"/>
                  </a:lnTo>
                  <a:lnTo>
                    <a:pt x="150" y="7"/>
                  </a:lnTo>
                  <a:lnTo>
                    <a:pt x="150" y="7"/>
                  </a:lnTo>
                  <a:lnTo>
                    <a:pt x="150" y="7"/>
                  </a:lnTo>
                  <a:lnTo>
                    <a:pt x="148" y="7"/>
                  </a:lnTo>
                  <a:lnTo>
                    <a:pt x="148" y="7"/>
                  </a:lnTo>
                  <a:lnTo>
                    <a:pt x="148" y="7"/>
                  </a:lnTo>
                  <a:lnTo>
                    <a:pt x="147" y="7"/>
                  </a:lnTo>
                  <a:lnTo>
                    <a:pt x="147" y="7"/>
                  </a:lnTo>
                  <a:lnTo>
                    <a:pt x="147" y="7"/>
                  </a:lnTo>
                  <a:lnTo>
                    <a:pt x="147" y="7"/>
                  </a:lnTo>
                  <a:lnTo>
                    <a:pt x="145" y="7"/>
                  </a:lnTo>
                  <a:lnTo>
                    <a:pt x="145" y="7"/>
                  </a:lnTo>
                  <a:lnTo>
                    <a:pt x="145" y="7"/>
                  </a:lnTo>
                  <a:lnTo>
                    <a:pt x="143" y="7"/>
                  </a:lnTo>
                  <a:lnTo>
                    <a:pt x="143" y="7"/>
                  </a:lnTo>
                  <a:lnTo>
                    <a:pt x="143" y="7"/>
                  </a:lnTo>
                  <a:lnTo>
                    <a:pt x="143" y="9"/>
                  </a:lnTo>
                  <a:lnTo>
                    <a:pt x="142" y="9"/>
                  </a:lnTo>
                  <a:lnTo>
                    <a:pt x="142" y="9"/>
                  </a:lnTo>
                  <a:lnTo>
                    <a:pt x="142" y="9"/>
                  </a:lnTo>
                  <a:lnTo>
                    <a:pt x="140" y="9"/>
                  </a:lnTo>
                  <a:lnTo>
                    <a:pt x="140" y="9"/>
                  </a:lnTo>
                  <a:lnTo>
                    <a:pt x="140" y="9"/>
                  </a:lnTo>
                  <a:lnTo>
                    <a:pt x="139" y="9"/>
                  </a:lnTo>
                  <a:lnTo>
                    <a:pt x="139" y="9"/>
                  </a:lnTo>
                  <a:lnTo>
                    <a:pt x="139" y="9"/>
                  </a:lnTo>
                  <a:lnTo>
                    <a:pt x="139" y="9"/>
                  </a:lnTo>
                  <a:lnTo>
                    <a:pt x="137" y="9"/>
                  </a:lnTo>
                  <a:lnTo>
                    <a:pt x="137" y="9"/>
                  </a:lnTo>
                  <a:lnTo>
                    <a:pt x="137" y="9"/>
                  </a:lnTo>
                  <a:lnTo>
                    <a:pt x="135" y="9"/>
                  </a:lnTo>
                  <a:lnTo>
                    <a:pt x="135" y="9"/>
                  </a:lnTo>
                  <a:lnTo>
                    <a:pt x="135" y="9"/>
                  </a:lnTo>
                  <a:lnTo>
                    <a:pt x="135" y="9"/>
                  </a:lnTo>
                  <a:lnTo>
                    <a:pt x="134" y="9"/>
                  </a:lnTo>
                  <a:lnTo>
                    <a:pt x="134" y="9"/>
                  </a:lnTo>
                  <a:lnTo>
                    <a:pt x="134" y="9"/>
                  </a:lnTo>
                  <a:lnTo>
                    <a:pt x="132" y="9"/>
                  </a:lnTo>
                  <a:lnTo>
                    <a:pt x="132" y="9"/>
                  </a:lnTo>
                  <a:lnTo>
                    <a:pt x="132" y="9"/>
                  </a:lnTo>
                  <a:lnTo>
                    <a:pt x="130" y="9"/>
                  </a:lnTo>
                  <a:lnTo>
                    <a:pt x="130" y="9"/>
                  </a:lnTo>
                  <a:lnTo>
                    <a:pt x="130" y="9"/>
                  </a:lnTo>
                  <a:lnTo>
                    <a:pt x="130" y="9"/>
                  </a:lnTo>
                  <a:lnTo>
                    <a:pt x="129" y="9"/>
                  </a:lnTo>
                  <a:lnTo>
                    <a:pt x="129" y="9"/>
                  </a:lnTo>
                  <a:lnTo>
                    <a:pt x="129" y="9"/>
                  </a:lnTo>
                  <a:lnTo>
                    <a:pt x="127" y="9"/>
                  </a:lnTo>
                  <a:lnTo>
                    <a:pt x="127" y="9"/>
                  </a:lnTo>
                  <a:lnTo>
                    <a:pt x="127" y="9"/>
                  </a:lnTo>
                  <a:lnTo>
                    <a:pt x="127" y="9"/>
                  </a:lnTo>
                  <a:lnTo>
                    <a:pt x="126" y="9"/>
                  </a:lnTo>
                  <a:lnTo>
                    <a:pt x="126" y="11"/>
                  </a:lnTo>
                  <a:lnTo>
                    <a:pt x="126" y="11"/>
                  </a:lnTo>
                  <a:lnTo>
                    <a:pt x="124" y="11"/>
                  </a:lnTo>
                  <a:lnTo>
                    <a:pt x="124" y="11"/>
                  </a:lnTo>
                  <a:lnTo>
                    <a:pt x="124" y="11"/>
                  </a:lnTo>
                  <a:lnTo>
                    <a:pt x="124" y="11"/>
                  </a:lnTo>
                  <a:lnTo>
                    <a:pt x="122" y="11"/>
                  </a:lnTo>
                  <a:lnTo>
                    <a:pt x="122" y="11"/>
                  </a:lnTo>
                  <a:lnTo>
                    <a:pt x="122" y="11"/>
                  </a:lnTo>
                  <a:lnTo>
                    <a:pt x="121" y="11"/>
                  </a:lnTo>
                  <a:lnTo>
                    <a:pt x="121" y="11"/>
                  </a:lnTo>
                  <a:lnTo>
                    <a:pt x="121" y="11"/>
                  </a:lnTo>
                  <a:lnTo>
                    <a:pt x="119" y="11"/>
                  </a:lnTo>
                  <a:lnTo>
                    <a:pt x="119" y="11"/>
                  </a:lnTo>
                  <a:lnTo>
                    <a:pt x="119" y="11"/>
                  </a:lnTo>
                  <a:lnTo>
                    <a:pt x="119" y="11"/>
                  </a:lnTo>
                  <a:lnTo>
                    <a:pt x="117" y="11"/>
                  </a:lnTo>
                  <a:lnTo>
                    <a:pt x="117" y="11"/>
                  </a:lnTo>
                  <a:lnTo>
                    <a:pt x="117" y="11"/>
                  </a:lnTo>
                  <a:lnTo>
                    <a:pt x="116" y="11"/>
                  </a:lnTo>
                  <a:lnTo>
                    <a:pt x="116" y="11"/>
                  </a:lnTo>
                  <a:lnTo>
                    <a:pt x="116" y="11"/>
                  </a:lnTo>
                  <a:lnTo>
                    <a:pt x="116" y="11"/>
                  </a:lnTo>
                  <a:lnTo>
                    <a:pt x="114" y="11"/>
                  </a:lnTo>
                  <a:lnTo>
                    <a:pt x="114" y="11"/>
                  </a:lnTo>
                  <a:lnTo>
                    <a:pt x="114" y="11"/>
                  </a:lnTo>
                  <a:lnTo>
                    <a:pt x="112" y="11"/>
                  </a:lnTo>
                  <a:lnTo>
                    <a:pt x="112" y="11"/>
                  </a:lnTo>
                  <a:lnTo>
                    <a:pt x="112" y="11"/>
                  </a:lnTo>
                  <a:lnTo>
                    <a:pt x="112" y="11"/>
                  </a:lnTo>
                  <a:lnTo>
                    <a:pt x="111" y="11"/>
                  </a:lnTo>
                  <a:lnTo>
                    <a:pt x="111" y="11"/>
                  </a:lnTo>
                  <a:lnTo>
                    <a:pt x="111" y="11"/>
                  </a:lnTo>
                  <a:lnTo>
                    <a:pt x="109" y="11"/>
                  </a:lnTo>
                  <a:lnTo>
                    <a:pt x="109" y="12"/>
                  </a:lnTo>
                  <a:lnTo>
                    <a:pt x="109" y="12"/>
                  </a:lnTo>
                  <a:lnTo>
                    <a:pt x="108" y="12"/>
                  </a:lnTo>
                  <a:lnTo>
                    <a:pt x="108" y="12"/>
                  </a:lnTo>
                  <a:lnTo>
                    <a:pt x="108" y="12"/>
                  </a:lnTo>
                  <a:lnTo>
                    <a:pt x="108" y="12"/>
                  </a:lnTo>
                  <a:lnTo>
                    <a:pt x="106" y="12"/>
                  </a:lnTo>
                  <a:lnTo>
                    <a:pt x="106" y="12"/>
                  </a:lnTo>
                  <a:lnTo>
                    <a:pt x="106" y="12"/>
                  </a:lnTo>
                  <a:lnTo>
                    <a:pt x="104" y="12"/>
                  </a:lnTo>
                  <a:lnTo>
                    <a:pt x="104" y="12"/>
                  </a:lnTo>
                  <a:lnTo>
                    <a:pt x="104" y="12"/>
                  </a:lnTo>
                  <a:lnTo>
                    <a:pt x="104"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5" y="12"/>
                  </a:lnTo>
                  <a:lnTo>
                    <a:pt x="95" y="12"/>
                  </a:lnTo>
                  <a:lnTo>
                    <a:pt x="95" y="12"/>
                  </a:lnTo>
                  <a:lnTo>
                    <a:pt x="93" y="12"/>
                  </a:lnTo>
                  <a:lnTo>
                    <a:pt x="93" y="12"/>
                  </a:lnTo>
                  <a:lnTo>
                    <a:pt x="93" y="12"/>
                  </a:lnTo>
                  <a:lnTo>
                    <a:pt x="93"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4"/>
                  </a:lnTo>
                  <a:lnTo>
                    <a:pt x="85" y="14"/>
                  </a:lnTo>
                  <a:lnTo>
                    <a:pt x="85" y="14"/>
                  </a:lnTo>
                  <a:lnTo>
                    <a:pt x="85" y="14"/>
                  </a:lnTo>
                  <a:lnTo>
                    <a:pt x="85" y="14"/>
                  </a:lnTo>
                  <a:lnTo>
                    <a:pt x="83" y="14"/>
                  </a:lnTo>
                  <a:lnTo>
                    <a:pt x="83" y="14"/>
                  </a:lnTo>
                  <a:lnTo>
                    <a:pt x="83" y="14"/>
                  </a:lnTo>
                  <a:lnTo>
                    <a:pt x="82" y="14"/>
                  </a:lnTo>
                  <a:lnTo>
                    <a:pt x="82" y="14"/>
                  </a:lnTo>
                  <a:lnTo>
                    <a:pt x="82" y="14"/>
                  </a:lnTo>
                  <a:lnTo>
                    <a:pt x="82" y="14"/>
                  </a:lnTo>
                  <a:lnTo>
                    <a:pt x="80" y="14"/>
                  </a:lnTo>
                  <a:lnTo>
                    <a:pt x="80" y="14"/>
                  </a:lnTo>
                  <a:lnTo>
                    <a:pt x="80" y="14"/>
                  </a:lnTo>
                  <a:lnTo>
                    <a:pt x="78" y="14"/>
                  </a:lnTo>
                  <a:lnTo>
                    <a:pt x="78" y="14"/>
                  </a:lnTo>
                  <a:lnTo>
                    <a:pt x="78" y="14"/>
                  </a:lnTo>
                  <a:lnTo>
                    <a:pt x="77" y="14"/>
                  </a:lnTo>
                  <a:lnTo>
                    <a:pt x="77" y="14"/>
                  </a:lnTo>
                  <a:lnTo>
                    <a:pt x="77" y="14"/>
                  </a:lnTo>
                  <a:lnTo>
                    <a:pt x="77" y="14"/>
                  </a:lnTo>
                  <a:lnTo>
                    <a:pt x="75" y="14"/>
                  </a:lnTo>
                  <a:lnTo>
                    <a:pt x="75" y="14"/>
                  </a:lnTo>
                  <a:lnTo>
                    <a:pt x="75" y="14"/>
                  </a:lnTo>
                  <a:lnTo>
                    <a:pt x="73" y="14"/>
                  </a:lnTo>
                  <a:lnTo>
                    <a:pt x="73" y="14"/>
                  </a:lnTo>
                  <a:lnTo>
                    <a:pt x="73" y="14"/>
                  </a:lnTo>
                  <a:lnTo>
                    <a:pt x="73" y="14"/>
                  </a:lnTo>
                  <a:lnTo>
                    <a:pt x="72" y="14"/>
                  </a:lnTo>
                  <a:lnTo>
                    <a:pt x="72" y="14"/>
                  </a:lnTo>
                  <a:lnTo>
                    <a:pt x="72" y="16"/>
                  </a:lnTo>
                  <a:lnTo>
                    <a:pt x="70" y="16"/>
                  </a:lnTo>
                  <a:lnTo>
                    <a:pt x="70" y="16"/>
                  </a:lnTo>
                  <a:lnTo>
                    <a:pt x="70" y="16"/>
                  </a:lnTo>
                  <a:lnTo>
                    <a:pt x="69" y="16"/>
                  </a:lnTo>
                  <a:lnTo>
                    <a:pt x="69" y="16"/>
                  </a:lnTo>
                  <a:lnTo>
                    <a:pt x="69" y="16"/>
                  </a:lnTo>
                  <a:lnTo>
                    <a:pt x="69" y="16"/>
                  </a:lnTo>
                  <a:lnTo>
                    <a:pt x="67" y="16"/>
                  </a:lnTo>
                  <a:lnTo>
                    <a:pt x="67" y="16"/>
                  </a:lnTo>
                  <a:lnTo>
                    <a:pt x="67" y="16"/>
                  </a:lnTo>
                  <a:lnTo>
                    <a:pt x="65" y="16"/>
                  </a:lnTo>
                  <a:lnTo>
                    <a:pt x="65" y="16"/>
                  </a:lnTo>
                  <a:lnTo>
                    <a:pt x="65" y="16"/>
                  </a:lnTo>
                  <a:lnTo>
                    <a:pt x="65" y="16"/>
                  </a:lnTo>
                  <a:lnTo>
                    <a:pt x="64" y="16"/>
                  </a:lnTo>
                  <a:lnTo>
                    <a:pt x="64" y="16"/>
                  </a:lnTo>
                  <a:lnTo>
                    <a:pt x="64" y="16"/>
                  </a:lnTo>
                  <a:lnTo>
                    <a:pt x="62" y="16"/>
                  </a:lnTo>
                  <a:lnTo>
                    <a:pt x="62" y="16"/>
                  </a:lnTo>
                  <a:lnTo>
                    <a:pt x="62" y="16"/>
                  </a:lnTo>
                  <a:lnTo>
                    <a:pt x="62" y="16"/>
                  </a:lnTo>
                  <a:lnTo>
                    <a:pt x="60" y="16"/>
                  </a:lnTo>
                  <a:lnTo>
                    <a:pt x="60" y="16"/>
                  </a:lnTo>
                  <a:lnTo>
                    <a:pt x="60" y="16"/>
                  </a:lnTo>
                  <a:lnTo>
                    <a:pt x="59" y="16"/>
                  </a:lnTo>
                  <a:lnTo>
                    <a:pt x="59" y="16"/>
                  </a:lnTo>
                  <a:lnTo>
                    <a:pt x="59" y="16"/>
                  </a:lnTo>
                  <a:lnTo>
                    <a:pt x="57" y="16"/>
                  </a:lnTo>
                  <a:lnTo>
                    <a:pt x="57" y="16"/>
                  </a:lnTo>
                  <a:lnTo>
                    <a:pt x="57" y="16"/>
                  </a:lnTo>
                  <a:lnTo>
                    <a:pt x="57" y="16"/>
                  </a:lnTo>
                  <a:lnTo>
                    <a:pt x="56" y="16"/>
                  </a:lnTo>
                  <a:lnTo>
                    <a:pt x="56" y="16"/>
                  </a:lnTo>
                  <a:lnTo>
                    <a:pt x="56" y="16"/>
                  </a:lnTo>
                  <a:lnTo>
                    <a:pt x="54" y="16"/>
                  </a:lnTo>
                  <a:lnTo>
                    <a:pt x="54" y="16"/>
                  </a:lnTo>
                  <a:lnTo>
                    <a:pt x="54" y="16"/>
                  </a:lnTo>
                  <a:lnTo>
                    <a:pt x="54" y="16"/>
                  </a:lnTo>
                  <a:lnTo>
                    <a:pt x="52" y="16"/>
                  </a:lnTo>
                  <a:lnTo>
                    <a:pt x="52" y="16"/>
                  </a:lnTo>
                  <a:lnTo>
                    <a:pt x="52" y="16"/>
                  </a:lnTo>
                  <a:lnTo>
                    <a:pt x="51" y="16"/>
                  </a:lnTo>
                  <a:lnTo>
                    <a:pt x="51" y="16"/>
                  </a:lnTo>
                  <a:lnTo>
                    <a:pt x="51" y="16"/>
                  </a:lnTo>
                  <a:lnTo>
                    <a:pt x="51" y="16"/>
                  </a:lnTo>
                  <a:lnTo>
                    <a:pt x="49" y="16"/>
                  </a:lnTo>
                  <a:lnTo>
                    <a:pt x="49" y="16"/>
                  </a:lnTo>
                  <a:lnTo>
                    <a:pt x="49" y="16"/>
                  </a:lnTo>
                  <a:lnTo>
                    <a:pt x="47" y="16"/>
                  </a:lnTo>
                  <a:lnTo>
                    <a:pt x="47" y="16"/>
                  </a:lnTo>
                  <a:lnTo>
                    <a:pt x="47" y="18"/>
                  </a:lnTo>
                  <a:lnTo>
                    <a:pt x="46" y="18"/>
                  </a:lnTo>
                  <a:lnTo>
                    <a:pt x="46" y="18"/>
                  </a:lnTo>
                  <a:lnTo>
                    <a:pt x="46" y="18"/>
                  </a:lnTo>
                  <a:lnTo>
                    <a:pt x="46" y="18"/>
                  </a:lnTo>
                  <a:lnTo>
                    <a:pt x="44" y="18"/>
                  </a:lnTo>
                  <a:lnTo>
                    <a:pt x="44" y="18"/>
                  </a:lnTo>
                  <a:lnTo>
                    <a:pt x="44" y="18"/>
                  </a:lnTo>
                  <a:lnTo>
                    <a:pt x="43" y="18"/>
                  </a:lnTo>
                  <a:lnTo>
                    <a:pt x="43" y="18"/>
                  </a:lnTo>
                  <a:lnTo>
                    <a:pt x="43" y="18"/>
                  </a:lnTo>
                  <a:lnTo>
                    <a:pt x="43" y="18"/>
                  </a:lnTo>
                  <a:lnTo>
                    <a:pt x="41" y="18"/>
                  </a:lnTo>
                  <a:lnTo>
                    <a:pt x="41" y="18"/>
                  </a:lnTo>
                  <a:lnTo>
                    <a:pt x="41" y="18"/>
                  </a:lnTo>
                  <a:lnTo>
                    <a:pt x="39" y="18"/>
                  </a:lnTo>
                  <a:lnTo>
                    <a:pt x="39" y="18"/>
                  </a:lnTo>
                  <a:lnTo>
                    <a:pt x="39" y="18"/>
                  </a:lnTo>
                  <a:lnTo>
                    <a:pt x="39" y="18"/>
                  </a:lnTo>
                  <a:lnTo>
                    <a:pt x="38" y="18"/>
                  </a:lnTo>
                  <a:lnTo>
                    <a:pt x="38" y="18"/>
                  </a:lnTo>
                  <a:lnTo>
                    <a:pt x="38" y="18"/>
                  </a:lnTo>
                  <a:lnTo>
                    <a:pt x="36" y="18"/>
                  </a:lnTo>
                  <a:lnTo>
                    <a:pt x="36" y="18"/>
                  </a:lnTo>
                  <a:lnTo>
                    <a:pt x="36" y="18"/>
                  </a:lnTo>
                  <a:lnTo>
                    <a:pt x="34" y="18"/>
                  </a:lnTo>
                  <a:lnTo>
                    <a:pt x="34" y="18"/>
                  </a:lnTo>
                  <a:lnTo>
                    <a:pt x="34" y="18"/>
                  </a:lnTo>
                  <a:lnTo>
                    <a:pt x="34" y="18"/>
                  </a:lnTo>
                  <a:lnTo>
                    <a:pt x="33" y="18"/>
                  </a:lnTo>
                  <a:lnTo>
                    <a:pt x="33" y="18"/>
                  </a:lnTo>
                  <a:lnTo>
                    <a:pt x="33" y="18"/>
                  </a:lnTo>
                  <a:lnTo>
                    <a:pt x="31" y="18"/>
                  </a:lnTo>
                  <a:lnTo>
                    <a:pt x="31" y="18"/>
                  </a:lnTo>
                  <a:lnTo>
                    <a:pt x="31" y="18"/>
                  </a:lnTo>
                  <a:lnTo>
                    <a:pt x="31" y="18"/>
                  </a:lnTo>
                  <a:lnTo>
                    <a:pt x="29" y="18"/>
                  </a:lnTo>
                  <a:lnTo>
                    <a:pt x="29" y="18"/>
                  </a:lnTo>
                  <a:lnTo>
                    <a:pt x="29" y="18"/>
                  </a:lnTo>
                  <a:lnTo>
                    <a:pt x="28" y="19"/>
                  </a:lnTo>
                  <a:lnTo>
                    <a:pt x="28" y="19"/>
                  </a:lnTo>
                  <a:lnTo>
                    <a:pt x="28" y="19"/>
                  </a:lnTo>
                  <a:lnTo>
                    <a:pt x="26" y="19"/>
                  </a:lnTo>
                  <a:lnTo>
                    <a:pt x="26" y="19"/>
                  </a:lnTo>
                  <a:lnTo>
                    <a:pt x="26" y="19"/>
                  </a:lnTo>
                  <a:lnTo>
                    <a:pt x="26" y="19"/>
                  </a:lnTo>
                  <a:lnTo>
                    <a:pt x="25" y="19"/>
                  </a:lnTo>
                  <a:lnTo>
                    <a:pt x="25" y="19"/>
                  </a:lnTo>
                  <a:lnTo>
                    <a:pt x="25" y="19"/>
                  </a:lnTo>
                  <a:lnTo>
                    <a:pt x="23" y="19"/>
                  </a:lnTo>
                  <a:lnTo>
                    <a:pt x="23" y="19"/>
                  </a:lnTo>
                  <a:lnTo>
                    <a:pt x="23" y="19"/>
                  </a:lnTo>
                  <a:lnTo>
                    <a:pt x="23" y="19"/>
                  </a:lnTo>
                  <a:lnTo>
                    <a:pt x="21" y="19"/>
                  </a:lnTo>
                  <a:lnTo>
                    <a:pt x="21" y="19"/>
                  </a:lnTo>
                  <a:lnTo>
                    <a:pt x="21" y="19"/>
                  </a:lnTo>
                  <a:lnTo>
                    <a:pt x="20" y="19"/>
                  </a:lnTo>
                  <a:lnTo>
                    <a:pt x="20" y="19"/>
                  </a:lnTo>
                  <a:lnTo>
                    <a:pt x="20" y="19"/>
                  </a:lnTo>
                  <a:lnTo>
                    <a:pt x="20" y="19"/>
                  </a:lnTo>
                  <a:lnTo>
                    <a:pt x="18" y="19"/>
                  </a:lnTo>
                  <a:lnTo>
                    <a:pt x="18" y="19"/>
                  </a:lnTo>
                  <a:lnTo>
                    <a:pt x="18" y="19"/>
                  </a:lnTo>
                  <a:lnTo>
                    <a:pt x="16" y="19"/>
                  </a:lnTo>
                  <a:lnTo>
                    <a:pt x="16" y="19"/>
                  </a:lnTo>
                  <a:lnTo>
                    <a:pt x="16" y="19"/>
                  </a:lnTo>
                  <a:lnTo>
                    <a:pt x="15" y="19"/>
                  </a:lnTo>
                  <a:lnTo>
                    <a:pt x="15" y="19"/>
                  </a:lnTo>
                  <a:lnTo>
                    <a:pt x="15" y="19"/>
                  </a:lnTo>
                  <a:lnTo>
                    <a:pt x="15" y="19"/>
                  </a:lnTo>
                  <a:lnTo>
                    <a:pt x="13" y="19"/>
                  </a:lnTo>
                  <a:lnTo>
                    <a:pt x="13" y="19"/>
                  </a:lnTo>
                  <a:lnTo>
                    <a:pt x="13" y="19"/>
                  </a:lnTo>
                  <a:lnTo>
                    <a:pt x="12" y="19"/>
                  </a:lnTo>
                  <a:lnTo>
                    <a:pt x="12" y="19"/>
                  </a:lnTo>
                  <a:lnTo>
                    <a:pt x="12" y="19"/>
                  </a:lnTo>
                  <a:lnTo>
                    <a:pt x="12" y="19"/>
                  </a:lnTo>
                  <a:lnTo>
                    <a:pt x="10" y="19"/>
                  </a:lnTo>
                  <a:lnTo>
                    <a:pt x="10" y="19"/>
                  </a:lnTo>
                  <a:lnTo>
                    <a:pt x="10" y="19"/>
                  </a:lnTo>
                  <a:lnTo>
                    <a:pt x="8" y="19"/>
                  </a:lnTo>
                  <a:lnTo>
                    <a:pt x="8" y="19"/>
                  </a:lnTo>
                  <a:lnTo>
                    <a:pt x="8" y="19"/>
                  </a:lnTo>
                  <a:lnTo>
                    <a:pt x="8" y="19"/>
                  </a:lnTo>
                  <a:lnTo>
                    <a:pt x="7" y="19"/>
                  </a:lnTo>
                  <a:lnTo>
                    <a:pt x="7" y="19"/>
                  </a:lnTo>
                  <a:lnTo>
                    <a:pt x="7" y="19"/>
                  </a:lnTo>
                  <a:lnTo>
                    <a:pt x="5" y="19"/>
                  </a:lnTo>
                  <a:lnTo>
                    <a:pt x="5" y="19"/>
                  </a:lnTo>
                  <a:lnTo>
                    <a:pt x="5" y="21"/>
                  </a:lnTo>
                  <a:lnTo>
                    <a:pt x="3" y="21"/>
                  </a:lnTo>
                  <a:lnTo>
                    <a:pt x="3" y="21"/>
                  </a:lnTo>
                  <a:lnTo>
                    <a:pt x="3" y="21"/>
                  </a:lnTo>
                  <a:lnTo>
                    <a:pt x="3" y="21"/>
                  </a:lnTo>
                  <a:lnTo>
                    <a:pt x="2" y="21"/>
                  </a:lnTo>
                  <a:lnTo>
                    <a:pt x="2" y="21"/>
                  </a:lnTo>
                  <a:lnTo>
                    <a:pt x="2" y="21"/>
                  </a:lnTo>
                  <a:lnTo>
                    <a:pt x="0" y="21"/>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47" name=""/>
            <p:cNvSpPr/>
            <p:nvPr/>
          </p:nvSpPr>
          <p:spPr>
            <a:xfrm>
              <a:off x="4572000" y="6095880"/>
              <a:ext cx="187200" cy="15840"/>
            </a:xfrm>
            <a:custGeom>
              <a:avLst/>
              <a:gdLst/>
              <a:ahLst/>
              <a:rect l="l" t="t" r="r" b="b"/>
              <a:pathLst>
                <a:path w="238" h="21">
                  <a:moveTo>
                    <a:pt x="0" y="21"/>
                  </a:moveTo>
                  <a:lnTo>
                    <a:pt x="0" y="21"/>
                  </a:lnTo>
                  <a:lnTo>
                    <a:pt x="2" y="21"/>
                  </a:lnTo>
                  <a:lnTo>
                    <a:pt x="2" y="21"/>
                  </a:lnTo>
                  <a:lnTo>
                    <a:pt x="2" y="21"/>
                  </a:lnTo>
                  <a:lnTo>
                    <a:pt x="3" y="21"/>
                  </a:lnTo>
                  <a:lnTo>
                    <a:pt x="3" y="21"/>
                  </a:lnTo>
                  <a:lnTo>
                    <a:pt x="3" y="21"/>
                  </a:lnTo>
                  <a:lnTo>
                    <a:pt x="3" y="21"/>
                  </a:lnTo>
                  <a:lnTo>
                    <a:pt x="5" y="21"/>
                  </a:lnTo>
                  <a:lnTo>
                    <a:pt x="5" y="19"/>
                  </a:lnTo>
                  <a:lnTo>
                    <a:pt x="5" y="19"/>
                  </a:lnTo>
                  <a:lnTo>
                    <a:pt x="7" y="19"/>
                  </a:lnTo>
                  <a:lnTo>
                    <a:pt x="7" y="19"/>
                  </a:lnTo>
                  <a:lnTo>
                    <a:pt x="7" y="19"/>
                  </a:lnTo>
                  <a:lnTo>
                    <a:pt x="8" y="19"/>
                  </a:lnTo>
                  <a:lnTo>
                    <a:pt x="8" y="19"/>
                  </a:lnTo>
                  <a:lnTo>
                    <a:pt x="8" y="19"/>
                  </a:lnTo>
                  <a:lnTo>
                    <a:pt x="8" y="19"/>
                  </a:lnTo>
                  <a:lnTo>
                    <a:pt x="10" y="19"/>
                  </a:lnTo>
                  <a:lnTo>
                    <a:pt x="10" y="19"/>
                  </a:lnTo>
                  <a:lnTo>
                    <a:pt x="10" y="19"/>
                  </a:lnTo>
                  <a:lnTo>
                    <a:pt x="12" y="19"/>
                  </a:lnTo>
                  <a:lnTo>
                    <a:pt x="12" y="19"/>
                  </a:lnTo>
                  <a:lnTo>
                    <a:pt x="12" y="19"/>
                  </a:lnTo>
                  <a:lnTo>
                    <a:pt x="12"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20" y="19"/>
                  </a:lnTo>
                  <a:lnTo>
                    <a:pt x="20" y="19"/>
                  </a:lnTo>
                  <a:lnTo>
                    <a:pt x="20" y="19"/>
                  </a:lnTo>
                  <a:lnTo>
                    <a:pt x="20" y="19"/>
                  </a:lnTo>
                  <a:lnTo>
                    <a:pt x="21" y="19"/>
                  </a:lnTo>
                  <a:lnTo>
                    <a:pt x="21" y="19"/>
                  </a:lnTo>
                  <a:lnTo>
                    <a:pt x="21" y="19"/>
                  </a:lnTo>
                  <a:lnTo>
                    <a:pt x="23"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29" y="18"/>
                  </a:lnTo>
                  <a:lnTo>
                    <a:pt x="29" y="18"/>
                  </a:lnTo>
                  <a:lnTo>
                    <a:pt x="29" y="18"/>
                  </a:lnTo>
                  <a:lnTo>
                    <a:pt x="31" y="18"/>
                  </a:lnTo>
                  <a:lnTo>
                    <a:pt x="31" y="18"/>
                  </a:lnTo>
                  <a:lnTo>
                    <a:pt x="31" y="18"/>
                  </a:lnTo>
                  <a:lnTo>
                    <a:pt x="31" y="18"/>
                  </a:lnTo>
                  <a:lnTo>
                    <a:pt x="33" y="18"/>
                  </a:lnTo>
                  <a:lnTo>
                    <a:pt x="33" y="18"/>
                  </a:lnTo>
                  <a:lnTo>
                    <a:pt x="33" y="18"/>
                  </a:lnTo>
                  <a:lnTo>
                    <a:pt x="34" y="18"/>
                  </a:lnTo>
                  <a:lnTo>
                    <a:pt x="34" y="18"/>
                  </a:lnTo>
                  <a:lnTo>
                    <a:pt x="34" y="18"/>
                  </a:lnTo>
                  <a:lnTo>
                    <a:pt x="34" y="18"/>
                  </a:lnTo>
                  <a:lnTo>
                    <a:pt x="36" y="18"/>
                  </a:lnTo>
                  <a:lnTo>
                    <a:pt x="36" y="18"/>
                  </a:lnTo>
                  <a:lnTo>
                    <a:pt x="36" y="18"/>
                  </a:lnTo>
                  <a:lnTo>
                    <a:pt x="38" y="18"/>
                  </a:lnTo>
                  <a:lnTo>
                    <a:pt x="38" y="18"/>
                  </a:lnTo>
                  <a:lnTo>
                    <a:pt x="38" y="18"/>
                  </a:lnTo>
                  <a:lnTo>
                    <a:pt x="39" y="18"/>
                  </a:lnTo>
                  <a:lnTo>
                    <a:pt x="39" y="18"/>
                  </a:lnTo>
                  <a:lnTo>
                    <a:pt x="39" y="18"/>
                  </a:lnTo>
                  <a:lnTo>
                    <a:pt x="39" y="18"/>
                  </a:lnTo>
                  <a:lnTo>
                    <a:pt x="41" y="18"/>
                  </a:lnTo>
                  <a:lnTo>
                    <a:pt x="41" y="18"/>
                  </a:lnTo>
                  <a:lnTo>
                    <a:pt x="41" y="18"/>
                  </a:lnTo>
                  <a:lnTo>
                    <a:pt x="43" y="18"/>
                  </a:lnTo>
                  <a:lnTo>
                    <a:pt x="43" y="18"/>
                  </a:lnTo>
                  <a:lnTo>
                    <a:pt x="43" y="18"/>
                  </a:lnTo>
                  <a:lnTo>
                    <a:pt x="43" y="18"/>
                  </a:lnTo>
                  <a:lnTo>
                    <a:pt x="44" y="18"/>
                  </a:lnTo>
                  <a:lnTo>
                    <a:pt x="44" y="18"/>
                  </a:lnTo>
                  <a:lnTo>
                    <a:pt x="44" y="18"/>
                  </a:lnTo>
                  <a:lnTo>
                    <a:pt x="46" y="18"/>
                  </a:lnTo>
                  <a:lnTo>
                    <a:pt x="46" y="18"/>
                  </a:lnTo>
                  <a:lnTo>
                    <a:pt x="46" y="18"/>
                  </a:lnTo>
                  <a:lnTo>
                    <a:pt x="46" y="18"/>
                  </a:lnTo>
                  <a:lnTo>
                    <a:pt x="47" y="18"/>
                  </a:lnTo>
                  <a:lnTo>
                    <a:pt x="47" y="16"/>
                  </a:lnTo>
                  <a:lnTo>
                    <a:pt x="47" y="16"/>
                  </a:lnTo>
                  <a:lnTo>
                    <a:pt x="49" y="16"/>
                  </a:lnTo>
                  <a:lnTo>
                    <a:pt x="49" y="16"/>
                  </a:lnTo>
                  <a:lnTo>
                    <a:pt x="49" y="16"/>
                  </a:lnTo>
                  <a:lnTo>
                    <a:pt x="51" y="16"/>
                  </a:lnTo>
                  <a:lnTo>
                    <a:pt x="51" y="16"/>
                  </a:lnTo>
                  <a:lnTo>
                    <a:pt x="51" y="16"/>
                  </a:lnTo>
                  <a:lnTo>
                    <a:pt x="51" y="16"/>
                  </a:lnTo>
                  <a:lnTo>
                    <a:pt x="52" y="16"/>
                  </a:lnTo>
                  <a:lnTo>
                    <a:pt x="52" y="16"/>
                  </a:lnTo>
                  <a:lnTo>
                    <a:pt x="52" y="16"/>
                  </a:lnTo>
                  <a:lnTo>
                    <a:pt x="54" y="16"/>
                  </a:lnTo>
                  <a:lnTo>
                    <a:pt x="54" y="16"/>
                  </a:lnTo>
                  <a:lnTo>
                    <a:pt x="54" y="16"/>
                  </a:lnTo>
                  <a:lnTo>
                    <a:pt x="54" y="16"/>
                  </a:lnTo>
                  <a:lnTo>
                    <a:pt x="56" y="16"/>
                  </a:lnTo>
                  <a:lnTo>
                    <a:pt x="56" y="16"/>
                  </a:lnTo>
                  <a:lnTo>
                    <a:pt x="56" y="16"/>
                  </a:lnTo>
                  <a:lnTo>
                    <a:pt x="57" y="16"/>
                  </a:lnTo>
                  <a:lnTo>
                    <a:pt x="57" y="16"/>
                  </a:lnTo>
                  <a:lnTo>
                    <a:pt x="57" y="16"/>
                  </a:lnTo>
                  <a:lnTo>
                    <a:pt x="57" y="16"/>
                  </a:lnTo>
                  <a:lnTo>
                    <a:pt x="59" y="16"/>
                  </a:lnTo>
                  <a:lnTo>
                    <a:pt x="59" y="16"/>
                  </a:lnTo>
                  <a:lnTo>
                    <a:pt x="59" y="16"/>
                  </a:lnTo>
                  <a:lnTo>
                    <a:pt x="60" y="16"/>
                  </a:lnTo>
                  <a:lnTo>
                    <a:pt x="60" y="16"/>
                  </a:lnTo>
                  <a:lnTo>
                    <a:pt x="60" y="16"/>
                  </a:lnTo>
                  <a:lnTo>
                    <a:pt x="62" y="16"/>
                  </a:lnTo>
                  <a:lnTo>
                    <a:pt x="62" y="16"/>
                  </a:lnTo>
                  <a:lnTo>
                    <a:pt x="62" y="16"/>
                  </a:lnTo>
                  <a:lnTo>
                    <a:pt x="62" y="16"/>
                  </a:lnTo>
                  <a:lnTo>
                    <a:pt x="64" y="16"/>
                  </a:lnTo>
                  <a:lnTo>
                    <a:pt x="64" y="16"/>
                  </a:lnTo>
                  <a:lnTo>
                    <a:pt x="64" y="16"/>
                  </a:lnTo>
                  <a:lnTo>
                    <a:pt x="65" y="16"/>
                  </a:lnTo>
                  <a:lnTo>
                    <a:pt x="65" y="16"/>
                  </a:lnTo>
                  <a:lnTo>
                    <a:pt x="65" y="16"/>
                  </a:lnTo>
                  <a:lnTo>
                    <a:pt x="65" y="16"/>
                  </a:lnTo>
                  <a:lnTo>
                    <a:pt x="67" y="16"/>
                  </a:lnTo>
                  <a:lnTo>
                    <a:pt x="67" y="16"/>
                  </a:lnTo>
                  <a:lnTo>
                    <a:pt x="67" y="16"/>
                  </a:lnTo>
                  <a:lnTo>
                    <a:pt x="69" y="16"/>
                  </a:lnTo>
                  <a:lnTo>
                    <a:pt x="69" y="16"/>
                  </a:lnTo>
                  <a:lnTo>
                    <a:pt x="69" y="16"/>
                  </a:lnTo>
                  <a:lnTo>
                    <a:pt x="69" y="16"/>
                  </a:lnTo>
                  <a:lnTo>
                    <a:pt x="70" y="16"/>
                  </a:lnTo>
                  <a:lnTo>
                    <a:pt x="70" y="16"/>
                  </a:lnTo>
                  <a:lnTo>
                    <a:pt x="70" y="16"/>
                  </a:lnTo>
                  <a:lnTo>
                    <a:pt x="72" y="16"/>
                  </a:lnTo>
                  <a:lnTo>
                    <a:pt x="72" y="14"/>
                  </a:lnTo>
                  <a:lnTo>
                    <a:pt x="72" y="14"/>
                  </a:lnTo>
                  <a:lnTo>
                    <a:pt x="73" y="14"/>
                  </a:lnTo>
                  <a:lnTo>
                    <a:pt x="73" y="14"/>
                  </a:lnTo>
                  <a:lnTo>
                    <a:pt x="73" y="14"/>
                  </a:lnTo>
                  <a:lnTo>
                    <a:pt x="73"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2" y="14"/>
                  </a:lnTo>
                  <a:lnTo>
                    <a:pt x="82" y="14"/>
                  </a:lnTo>
                  <a:lnTo>
                    <a:pt x="82" y="14"/>
                  </a:lnTo>
                  <a:lnTo>
                    <a:pt x="82" y="14"/>
                  </a:lnTo>
                  <a:lnTo>
                    <a:pt x="83" y="14"/>
                  </a:lnTo>
                  <a:lnTo>
                    <a:pt x="83" y="14"/>
                  </a:lnTo>
                  <a:lnTo>
                    <a:pt x="83" y="14"/>
                  </a:lnTo>
                  <a:lnTo>
                    <a:pt x="85" y="14"/>
                  </a:lnTo>
                  <a:lnTo>
                    <a:pt x="85" y="14"/>
                  </a:lnTo>
                  <a:lnTo>
                    <a:pt x="85" y="14"/>
                  </a:lnTo>
                  <a:lnTo>
                    <a:pt x="85" y="14"/>
                  </a:lnTo>
                  <a:lnTo>
                    <a:pt x="86" y="14"/>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8" y="12"/>
                  </a:lnTo>
                  <a:lnTo>
                    <a:pt x="108" y="12"/>
                  </a:lnTo>
                  <a:lnTo>
                    <a:pt x="108" y="12"/>
                  </a:lnTo>
                  <a:lnTo>
                    <a:pt x="108" y="12"/>
                  </a:lnTo>
                  <a:lnTo>
                    <a:pt x="109" y="12"/>
                  </a:lnTo>
                  <a:lnTo>
                    <a:pt x="109" y="12"/>
                  </a:lnTo>
                  <a:lnTo>
                    <a:pt x="109" y="11"/>
                  </a:lnTo>
                  <a:lnTo>
                    <a:pt x="111" y="11"/>
                  </a:lnTo>
                  <a:lnTo>
                    <a:pt x="111" y="11"/>
                  </a:lnTo>
                  <a:lnTo>
                    <a:pt x="111" y="11"/>
                  </a:lnTo>
                  <a:lnTo>
                    <a:pt x="112" y="11"/>
                  </a:lnTo>
                  <a:lnTo>
                    <a:pt x="112" y="11"/>
                  </a:lnTo>
                  <a:lnTo>
                    <a:pt x="112" y="11"/>
                  </a:lnTo>
                  <a:lnTo>
                    <a:pt x="112" y="11"/>
                  </a:lnTo>
                  <a:lnTo>
                    <a:pt x="114" y="11"/>
                  </a:lnTo>
                  <a:lnTo>
                    <a:pt x="114" y="11"/>
                  </a:lnTo>
                  <a:lnTo>
                    <a:pt x="114" y="11"/>
                  </a:lnTo>
                  <a:lnTo>
                    <a:pt x="116" y="11"/>
                  </a:lnTo>
                  <a:lnTo>
                    <a:pt x="116" y="11"/>
                  </a:lnTo>
                  <a:lnTo>
                    <a:pt x="116" y="11"/>
                  </a:lnTo>
                  <a:lnTo>
                    <a:pt x="116" y="11"/>
                  </a:lnTo>
                  <a:lnTo>
                    <a:pt x="117" y="11"/>
                  </a:lnTo>
                  <a:lnTo>
                    <a:pt x="117" y="11"/>
                  </a:lnTo>
                  <a:lnTo>
                    <a:pt x="117" y="11"/>
                  </a:lnTo>
                  <a:lnTo>
                    <a:pt x="119" y="11"/>
                  </a:lnTo>
                  <a:lnTo>
                    <a:pt x="119" y="11"/>
                  </a:lnTo>
                  <a:lnTo>
                    <a:pt x="119" y="11"/>
                  </a:lnTo>
                  <a:lnTo>
                    <a:pt x="119" y="11"/>
                  </a:lnTo>
                  <a:lnTo>
                    <a:pt x="121" y="11"/>
                  </a:lnTo>
                  <a:lnTo>
                    <a:pt x="121" y="11"/>
                  </a:lnTo>
                  <a:lnTo>
                    <a:pt x="121" y="11"/>
                  </a:lnTo>
                  <a:lnTo>
                    <a:pt x="122" y="11"/>
                  </a:lnTo>
                  <a:lnTo>
                    <a:pt x="122" y="11"/>
                  </a:lnTo>
                  <a:lnTo>
                    <a:pt x="122" y="11"/>
                  </a:lnTo>
                  <a:lnTo>
                    <a:pt x="124" y="11"/>
                  </a:lnTo>
                  <a:lnTo>
                    <a:pt x="124" y="11"/>
                  </a:lnTo>
                  <a:lnTo>
                    <a:pt x="124" y="11"/>
                  </a:lnTo>
                  <a:lnTo>
                    <a:pt x="124" y="11"/>
                  </a:lnTo>
                  <a:lnTo>
                    <a:pt x="126" y="11"/>
                  </a:lnTo>
                  <a:lnTo>
                    <a:pt x="126" y="11"/>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0" y="9"/>
                  </a:lnTo>
                  <a:lnTo>
                    <a:pt x="132" y="9"/>
                  </a:lnTo>
                  <a:lnTo>
                    <a:pt x="132" y="9"/>
                  </a:lnTo>
                  <a:lnTo>
                    <a:pt x="132" y="9"/>
                  </a:lnTo>
                  <a:lnTo>
                    <a:pt x="134" y="9"/>
                  </a:lnTo>
                  <a:lnTo>
                    <a:pt x="134" y="9"/>
                  </a:lnTo>
                  <a:lnTo>
                    <a:pt x="134" y="9"/>
                  </a:lnTo>
                  <a:lnTo>
                    <a:pt x="135"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3" y="9"/>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5" y="7"/>
                  </a:lnTo>
                  <a:lnTo>
                    <a:pt x="155" y="7"/>
                  </a:lnTo>
                  <a:lnTo>
                    <a:pt x="155" y="7"/>
                  </a:lnTo>
                  <a:lnTo>
                    <a:pt x="155" y="7"/>
                  </a:lnTo>
                  <a:lnTo>
                    <a:pt x="156" y="7"/>
                  </a:lnTo>
                  <a:lnTo>
                    <a:pt x="156" y="7"/>
                  </a:lnTo>
                  <a:lnTo>
                    <a:pt x="156"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2" y="5"/>
                  </a:lnTo>
                  <a:lnTo>
                    <a:pt x="182" y="5"/>
                  </a:lnTo>
                  <a:lnTo>
                    <a:pt x="182" y="4"/>
                  </a:lnTo>
                  <a:lnTo>
                    <a:pt x="184" y="4"/>
                  </a:lnTo>
                  <a:lnTo>
                    <a:pt x="184" y="4"/>
                  </a:lnTo>
                  <a:lnTo>
                    <a:pt x="184" y="4"/>
                  </a:lnTo>
                  <a:lnTo>
                    <a:pt x="186"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6" y="4"/>
                  </a:lnTo>
                  <a:lnTo>
                    <a:pt x="196" y="4"/>
                  </a:lnTo>
                  <a:lnTo>
                    <a:pt x="196" y="4"/>
                  </a:lnTo>
                  <a:lnTo>
                    <a:pt x="197" y="4"/>
                  </a:lnTo>
                  <a:lnTo>
                    <a:pt x="197" y="4"/>
                  </a:lnTo>
                  <a:lnTo>
                    <a:pt x="197" y="4"/>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4" y="4"/>
                  </a:lnTo>
                  <a:lnTo>
                    <a:pt x="204" y="4"/>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2"/>
                  </a:lnTo>
                  <a:lnTo>
                    <a:pt x="218" y="2"/>
                  </a:lnTo>
                  <a:lnTo>
                    <a:pt x="220" y="2"/>
                  </a:lnTo>
                  <a:lnTo>
                    <a:pt x="220" y="2"/>
                  </a:lnTo>
                  <a:lnTo>
                    <a:pt x="220" y="2"/>
                  </a:lnTo>
                  <a:lnTo>
                    <a:pt x="220" y="2"/>
                  </a:lnTo>
                  <a:lnTo>
                    <a:pt x="222" y="2"/>
                  </a:lnTo>
                  <a:lnTo>
                    <a:pt x="222" y="2"/>
                  </a:lnTo>
                  <a:lnTo>
                    <a:pt x="222" y="2"/>
                  </a:lnTo>
                  <a:lnTo>
                    <a:pt x="223" y="2"/>
                  </a:lnTo>
                  <a:lnTo>
                    <a:pt x="223" y="2"/>
                  </a:lnTo>
                  <a:lnTo>
                    <a:pt x="223" y="2"/>
                  </a:lnTo>
                  <a:lnTo>
                    <a:pt x="223" y="2"/>
                  </a:lnTo>
                  <a:lnTo>
                    <a:pt x="225" y="2"/>
                  </a:lnTo>
                  <a:lnTo>
                    <a:pt x="225" y="2"/>
                  </a:lnTo>
                  <a:lnTo>
                    <a:pt x="225" y="2"/>
                  </a:lnTo>
                  <a:lnTo>
                    <a:pt x="226" y="2"/>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lnTo>
                    <a:pt x="238" y="0"/>
                  </a:lnTo>
                  <a:lnTo>
                    <a:pt x="238" y="0"/>
                  </a:ln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2"/>
                  </a:lnTo>
                  <a:lnTo>
                    <a:pt x="225" y="2"/>
                  </a:lnTo>
                  <a:lnTo>
                    <a:pt x="225" y="2"/>
                  </a:lnTo>
                  <a:lnTo>
                    <a:pt x="225" y="2"/>
                  </a:lnTo>
                  <a:lnTo>
                    <a:pt x="223" y="2"/>
                  </a:lnTo>
                  <a:lnTo>
                    <a:pt x="223" y="2"/>
                  </a:lnTo>
                  <a:lnTo>
                    <a:pt x="223" y="2"/>
                  </a:lnTo>
                  <a:lnTo>
                    <a:pt x="223" y="2"/>
                  </a:lnTo>
                  <a:lnTo>
                    <a:pt x="222" y="2"/>
                  </a:lnTo>
                  <a:lnTo>
                    <a:pt x="222" y="2"/>
                  </a:lnTo>
                  <a:lnTo>
                    <a:pt x="222" y="2"/>
                  </a:lnTo>
                  <a:lnTo>
                    <a:pt x="220" y="2"/>
                  </a:lnTo>
                  <a:lnTo>
                    <a:pt x="220" y="2"/>
                  </a:lnTo>
                  <a:lnTo>
                    <a:pt x="220" y="2"/>
                  </a:lnTo>
                  <a:lnTo>
                    <a:pt x="220" y="2"/>
                  </a:lnTo>
                  <a:lnTo>
                    <a:pt x="218" y="2"/>
                  </a:lnTo>
                  <a:lnTo>
                    <a:pt x="218" y="2"/>
                  </a:lnTo>
                  <a:lnTo>
                    <a:pt x="218" y="2"/>
                  </a:lnTo>
                  <a:lnTo>
                    <a:pt x="217" y="2"/>
                  </a:lnTo>
                  <a:lnTo>
                    <a:pt x="217" y="2"/>
                  </a:lnTo>
                  <a:lnTo>
                    <a:pt x="217" y="2"/>
                  </a:lnTo>
                  <a:lnTo>
                    <a:pt x="217" y="2"/>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9" y="2"/>
                  </a:lnTo>
                  <a:lnTo>
                    <a:pt x="209" y="2"/>
                  </a:lnTo>
                  <a:lnTo>
                    <a:pt x="209" y="2"/>
                  </a:lnTo>
                  <a:lnTo>
                    <a:pt x="209" y="2"/>
                  </a:lnTo>
                  <a:lnTo>
                    <a:pt x="207" y="2"/>
                  </a:lnTo>
                  <a:lnTo>
                    <a:pt x="207" y="2"/>
                  </a:lnTo>
                  <a:lnTo>
                    <a:pt x="207" y="2"/>
                  </a:lnTo>
                  <a:lnTo>
                    <a:pt x="205" y="2"/>
                  </a:lnTo>
                  <a:lnTo>
                    <a:pt x="205" y="2"/>
                  </a:lnTo>
                  <a:lnTo>
                    <a:pt x="205" y="2"/>
                  </a:lnTo>
                  <a:lnTo>
                    <a:pt x="205" y="2"/>
                  </a:lnTo>
                  <a:lnTo>
                    <a:pt x="204" y="2"/>
                  </a:lnTo>
                  <a:lnTo>
                    <a:pt x="204" y="4"/>
                  </a:lnTo>
                  <a:lnTo>
                    <a:pt x="204" y="4"/>
                  </a:lnTo>
                  <a:lnTo>
                    <a:pt x="202" y="4"/>
                  </a:lnTo>
                  <a:lnTo>
                    <a:pt x="202" y="4"/>
                  </a:lnTo>
                  <a:lnTo>
                    <a:pt x="202" y="4"/>
                  </a:lnTo>
                  <a:lnTo>
                    <a:pt x="200" y="4"/>
                  </a:lnTo>
                  <a:lnTo>
                    <a:pt x="200" y="4"/>
                  </a:lnTo>
                  <a:lnTo>
                    <a:pt x="200" y="4"/>
                  </a:lnTo>
                  <a:lnTo>
                    <a:pt x="200" y="4"/>
                  </a:lnTo>
                  <a:lnTo>
                    <a:pt x="199" y="4"/>
                  </a:lnTo>
                  <a:lnTo>
                    <a:pt x="199" y="4"/>
                  </a:lnTo>
                  <a:lnTo>
                    <a:pt x="199" y="4"/>
                  </a:lnTo>
                  <a:lnTo>
                    <a:pt x="197" y="4"/>
                  </a:lnTo>
                  <a:lnTo>
                    <a:pt x="197" y="4"/>
                  </a:lnTo>
                  <a:lnTo>
                    <a:pt x="197" y="4"/>
                  </a:lnTo>
                  <a:lnTo>
                    <a:pt x="197" y="4"/>
                  </a:lnTo>
                  <a:lnTo>
                    <a:pt x="196" y="4"/>
                  </a:lnTo>
                  <a:lnTo>
                    <a:pt x="196" y="4"/>
                  </a:lnTo>
                  <a:lnTo>
                    <a:pt x="196" y="4"/>
                  </a:lnTo>
                  <a:lnTo>
                    <a:pt x="194" y="4"/>
                  </a:lnTo>
                  <a:lnTo>
                    <a:pt x="194" y="4"/>
                  </a:lnTo>
                  <a:lnTo>
                    <a:pt x="194" y="4"/>
                  </a:lnTo>
                  <a:lnTo>
                    <a:pt x="192" y="4"/>
                  </a:lnTo>
                  <a:lnTo>
                    <a:pt x="192" y="4"/>
                  </a:lnTo>
                  <a:lnTo>
                    <a:pt x="192" y="4"/>
                  </a:lnTo>
                  <a:lnTo>
                    <a:pt x="192" y="4"/>
                  </a:lnTo>
                  <a:lnTo>
                    <a:pt x="191" y="4"/>
                  </a:lnTo>
                  <a:lnTo>
                    <a:pt x="191" y="4"/>
                  </a:lnTo>
                  <a:lnTo>
                    <a:pt x="191" y="4"/>
                  </a:lnTo>
                  <a:lnTo>
                    <a:pt x="189" y="4"/>
                  </a:lnTo>
                  <a:lnTo>
                    <a:pt x="189" y="4"/>
                  </a:lnTo>
                  <a:lnTo>
                    <a:pt x="189" y="4"/>
                  </a:lnTo>
                  <a:lnTo>
                    <a:pt x="189" y="4"/>
                  </a:lnTo>
                  <a:lnTo>
                    <a:pt x="187" y="4"/>
                  </a:lnTo>
                  <a:lnTo>
                    <a:pt x="187" y="4"/>
                  </a:lnTo>
                  <a:lnTo>
                    <a:pt x="187" y="4"/>
                  </a:lnTo>
                  <a:lnTo>
                    <a:pt x="186" y="4"/>
                  </a:lnTo>
                  <a:lnTo>
                    <a:pt x="186" y="4"/>
                  </a:lnTo>
                  <a:lnTo>
                    <a:pt x="186" y="4"/>
                  </a:lnTo>
                  <a:lnTo>
                    <a:pt x="186" y="4"/>
                  </a:lnTo>
                  <a:lnTo>
                    <a:pt x="184" y="4"/>
                  </a:lnTo>
                  <a:lnTo>
                    <a:pt x="184" y="4"/>
                  </a:lnTo>
                  <a:lnTo>
                    <a:pt x="184" y="4"/>
                  </a:lnTo>
                  <a:lnTo>
                    <a:pt x="182" y="4"/>
                  </a:lnTo>
                  <a:lnTo>
                    <a:pt x="182" y="5"/>
                  </a:lnTo>
                  <a:lnTo>
                    <a:pt x="182" y="5"/>
                  </a:lnTo>
                  <a:lnTo>
                    <a:pt x="181" y="5"/>
                  </a:lnTo>
                  <a:lnTo>
                    <a:pt x="181" y="5"/>
                  </a:lnTo>
                  <a:lnTo>
                    <a:pt x="181" y="5"/>
                  </a:lnTo>
                  <a:lnTo>
                    <a:pt x="181" y="5"/>
                  </a:lnTo>
                  <a:lnTo>
                    <a:pt x="179" y="5"/>
                  </a:lnTo>
                  <a:lnTo>
                    <a:pt x="179" y="5"/>
                  </a:lnTo>
                  <a:lnTo>
                    <a:pt x="179" y="5"/>
                  </a:lnTo>
                  <a:lnTo>
                    <a:pt x="178" y="5"/>
                  </a:lnTo>
                  <a:lnTo>
                    <a:pt x="178" y="5"/>
                  </a:lnTo>
                  <a:lnTo>
                    <a:pt x="178" y="5"/>
                  </a:lnTo>
                  <a:lnTo>
                    <a:pt x="178" y="5"/>
                  </a:lnTo>
                  <a:lnTo>
                    <a:pt x="176" y="5"/>
                  </a:lnTo>
                  <a:lnTo>
                    <a:pt x="176" y="5"/>
                  </a:lnTo>
                  <a:lnTo>
                    <a:pt x="176" y="5"/>
                  </a:lnTo>
                  <a:lnTo>
                    <a:pt x="174" y="5"/>
                  </a:lnTo>
                  <a:lnTo>
                    <a:pt x="174" y="5"/>
                  </a:lnTo>
                  <a:lnTo>
                    <a:pt x="174" y="5"/>
                  </a:lnTo>
                  <a:lnTo>
                    <a:pt x="174"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5" y="5"/>
                  </a:lnTo>
                  <a:lnTo>
                    <a:pt x="165" y="5"/>
                  </a:lnTo>
                  <a:lnTo>
                    <a:pt x="165" y="5"/>
                  </a:lnTo>
                  <a:lnTo>
                    <a:pt x="163" y="5"/>
                  </a:lnTo>
                  <a:lnTo>
                    <a:pt x="163" y="5"/>
                  </a:lnTo>
                  <a:lnTo>
                    <a:pt x="163" y="7"/>
                  </a:lnTo>
                  <a:lnTo>
                    <a:pt x="161" y="7"/>
                  </a:lnTo>
                  <a:lnTo>
                    <a:pt x="161" y="7"/>
                  </a:lnTo>
                  <a:lnTo>
                    <a:pt x="161" y="7"/>
                  </a:lnTo>
                  <a:lnTo>
                    <a:pt x="161" y="7"/>
                  </a:lnTo>
                  <a:lnTo>
                    <a:pt x="160" y="7"/>
                  </a:lnTo>
                  <a:lnTo>
                    <a:pt x="160" y="7"/>
                  </a:lnTo>
                  <a:lnTo>
                    <a:pt x="160" y="7"/>
                  </a:lnTo>
                  <a:lnTo>
                    <a:pt x="158" y="7"/>
                  </a:lnTo>
                  <a:lnTo>
                    <a:pt x="158" y="7"/>
                  </a:lnTo>
                  <a:lnTo>
                    <a:pt x="158" y="7"/>
                  </a:lnTo>
                  <a:lnTo>
                    <a:pt x="158" y="7"/>
                  </a:lnTo>
                  <a:lnTo>
                    <a:pt x="156" y="7"/>
                  </a:lnTo>
                  <a:lnTo>
                    <a:pt x="156" y="7"/>
                  </a:lnTo>
                  <a:lnTo>
                    <a:pt x="156" y="7"/>
                  </a:lnTo>
                  <a:lnTo>
                    <a:pt x="155" y="7"/>
                  </a:lnTo>
                  <a:lnTo>
                    <a:pt x="155" y="7"/>
                  </a:lnTo>
                  <a:lnTo>
                    <a:pt x="155" y="7"/>
                  </a:lnTo>
                  <a:lnTo>
                    <a:pt x="155" y="7"/>
                  </a:lnTo>
                  <a:lnTo>
                    <a:pt x="153" y="7"/>
                  </a:lnTo>
                  <a:lnTo>
                    <a:pt x="153" y="7"/>
                  </a:lnTo>
                  <a:lnTo>
                    <a:pt x="153" y="7"/>
                  </a:lnTo>
                  <a:lnTo>
                    <a:pt x="152" y="7"/>
                  </a:lnTo>
                  <a:lnTo>
                    <a:pt x="152" y="7"/>
                  </a:lnTo>
                  <a:lnTo>
                    <a:pt x="152" y="7"/>
                  </a:lnTo>
                  <a:lnTo>
                    <a:pt x="150" y="7"/>
                  </a:lnTo>
                  <a:lnTo>
                    <a:pt x="150" y="7"/>
                  </a:lnTo>
                  <a:lnTo>
                    <a:pt x="150" y="7"/>
                  </a:lnTo>
                  <a:lnTo>
                    <a:pt x="150" y="7"/>
                  </a:lnTo>
                  <a:lnTo>
                    <a:pt x="148" y="7"/>
                  </a:lnTo>
                  <a:lnTo>
                    <a:pt x="148" y="7"/>
                  </a:lnTo>
                  <a:lnTo>
                    <a:pt x="148" y="7"/>
                  </a:lnTo>
                  <a:lnTo>
                    <a:pt x="147" y="7"/>
                  </a:lnTo>
                  <a:lnTo>
                    <a:pt x="147" y="7"/>
                  </a:lnTo>
                  <a:lnTo>
                    <a:pt x="147" y="7"/>
                  </a:lnTo>
                  <a:lnTo>
                    <a:pt x="147" y="7"/>
                  </a:lnTo>
                  <a:lnTo>
                    <a:pt x="145" y="7"/>
                  </a:lnTo>
                  <a:lnTo>
                    <a:pt x="145" y="7"/>
                  </a:lnTo>
                  <a:lnTo>
                    <a:pt x="145" y="7"/>
                  </a:lnTo>
                  <a:lnTo>
                    <a:pt x="143" y="7"/>
                  </a:lnTo>
                  <a:lnTo>
                    <a:pt x="143" y="7"/>
                  </a:lnTo>
                  <a:lnTo>
                    <a:pt x="143" y="7"/>
                  </a:lnTo>
                  <a:lnTo>
                    <a:pt x="143" y="9"/>
                  </a:lnTo>
                  <a:lnTo>
                    <a:pt x="142" y="9"/>
                  </a:lnTo>
                  <a:lnTo>
                    <a:pt x="142" y="9"/>
                  </a:lnTo>
                  <a:lnTo>
                    <a:pt x="142" y="9"/>
                  </a:lnTo>
                  <a:lnTo>
                    <a:pt x="140" y="9"/>
                  </a:lnTo>
                  <a:lnTo>
                    <a:pt x="140" y="9"/>
                  </a:lnTo>
                  <a:lnTo>
                    <a:pt x="140" y="9"/>
                  </a:lnTo>
                  <a:lnTo>
                    <a:pt x="139" y="9"/>
                  </a:lnTo>
                  <a:lnTo>
                    <a:pt x="139" y="9"/>
                  </a:lnTo>
                  <a:lnTo>
                    <a:pt x="139" y="9"/>
                  </a:lnTo>
                  <a:lnTo>
                    <a:pt x="139" y="9"/>
                  </a:lnTo>
                  <a:lnTo>
                    <a:pt x="137" y="9"/>
                  </a:lnTo>
                  <a:lnTo>
                    <a:pt x="137" y="9"/>
                  </a:lnTo>
                  <a:lnTo>
                    <a:pt x="137" y="9"/>
                  </a:lnTo>
                  <a:lnTo>
                    <a:pt x="135" y="9"/>
                  </a:lnTo>
                  <a:lnTo>
                    <a:pt x="135" y="9"/>
                  </a:lnTo>
                  <a:lnTo>
                    <a:pt x="135" y="9"/>
                  </a:lnTo>
                  <a:lnTo>
                    <a:pt x="135" y="9"/>
                  </a:lnTo>
                  <a:lnTo>
                    <a:pt x="134" y="9"/>
                  </a:lnTo>
                  <a:lnTo>
                    <a:pt x="134" y="9"/>
                  </a:lnTo>
                  <a:lnTo>
                    <a:pt x="134" y="9"/>
                  </a:lnTo>
                  <a:lnTo>
                    <a:pt x="132" y="9"/>
                  </a:lnTo>
                  <a:lnTo>
                    <a:pt x="132" y="9"/>
                  </a:lnTo>
                  <a:lnTo>
                    <a:pt x="132" y="9"/>
                  </a:lnTo>
                  <a:lnTo>
                    <a:pt x="130" y="9"/>
                  </a:lnTo>
                  <a:lnTo>
                    <a:pt x="130" y="9"/>
                  </a:lnTo>
                  <a:lnTo>
                    <a:pt x="130" y="9"/>
                  </a:lnTo>
                  <a:lnTo>
                    <a:pt x="130" y="9"/>
                  </a:lnTo>
                  <a:lnTo>
                    <a:pt x="129" y="9"/>
                  </a:lnTo>
                  <a:lnTo>
                    <a:pt x="129" y="9"/>
                  </a:lnTo>
                  <a:lnTo>
                    <a:pt x="129" y="9"/>
                  </a:lnTo>
                  <a:lnTo>
                    <a:pt x="127" y="9"/>
                  </a:lnTo>
                  <a:lnTo>
                    <a:pt x="127" y="9"/>
                  </a:lnTo>
                  <a:lnTo>
                    <a:pt x="127" y="9"/>
                  </a:lnTo>
                  <a:lnTo>
                    <a:pt x="127" y="9"/>
                  </a:lnTo>
                  <a:lnTo>
                    <a:pt x="126" y="9"/>
                  </a:lnTo>
                  <a:lnTo>
                    <a:pt x="126" y="11"/>
                  </a:lnTo>
                  <a:lnTo>
                    <a:pt x="126" y="11"/>
                  </a:lnTo>
                  <a:lnTo>
                    <a:pt x="124" y="11"/>
                  </a:lnTo>
                  <a:lnTo>
                    <a:pt x="124" y="11"/>
                  </a:lnTo>
                  <a:lnTo>
                    <a:pt x="124" y="11"/>
                  </a:lnTo>
                  <a:lnTo>
                    <a:pt x="124" y="11"/>
                  </a:lnTo>
                  <a:lnTo>
                    <a:pt x="122" y="11"/>
                  </a:lnTo>
                  <a:lnTo>
                    <a:pt x="122" y="11"/>
                  </a:lnTo>
                  <a:lnTo>
                    <a:pt x="122" y="11"/>
                  </a:lnTo>
                  <a:lnTo>
                    <a:pt x="121" y="11"/>
                  </a:lnTo>
                  <a:lnTo>
                    <a:pt x="121" y="11"/>
                  </a:lnTo>
                  <a:lnTo>
                    <a:pt x="121" y="11"/>
                  </a:lnTo>
                  <a:lnTo>
                    <a:pt x="119" y="11"/>
                  </a:lnTo>
                  <a:lnTo>
                    <a:pt x="119" y="11"/>
                  </a:lnTo>
                  <a:lnTo>
                    <a:pt x="119" y="11"/>
                  </a:lnTo>
                  <a:lnTo>
                    <a:pt x="119" y="11"/>
                  </a:lnTo>
                  <a:lnTo>
                    <a:pt x="117" y="11"/>
                  </a:lnTo>
                  <a:lnTo>
                    <a:pt x="117" y="11"/>
                  </a:lnTo>
                  <a:lnTo>
                    <a:pt x="117" y="11"/>
                  </a:lnTo>
                  <a:lnTo>
                    <a:pt x="116" y="11"/>
                  </a:lnTo>
                  <a:lnTo>
                    <a:pt x="116" y="11"/>
                  </a:lnTo>
                  <a:lnTo>
                    <a:pt x="116" y="11"/>
                  </a:lnTo>
                  <a:lnTo>
                    <a:pt x="116" y="11"/>
                  </a:lnTo>
                  <a:lnTo>
                    <a:pt x="114" y="11"/>
                  </a:lnTo>
                  <a:lnTo>
                    <a:pt x="114" y="11"/>
                  </a:lnTo>
                  <a:lnTo>
                    <a:pt x="114" y="11"/>
                  </a:lnTo>
                  <a:lnTo>
                    <a:pt x="112" y="11"/>
                  </a:lnTo>
                  <a:lnTo>
                    <a:pt x="112" y="11"/>
                  </a:lnTo>
                  <a:lnTo>
                    <a:pt x="112" y="11"/>
                  </a:lnTo>
                  <a:lnTo>
                    <a:pt x="112" y="11"/>
                  </a:lnTo>
                  <a:lnTo>
                    <a:pt x="111" y="11"/>
                  </a:lnTo>
                  <a:lnTo>
                    <a:pt x="111" y="11"/>
                  </a:lnTo>
                  <a:lnTo>
                    <a:pt x="111" y="11"/>
                  </a:lnTo>
                  <a:lnTo>
                    <a:pt x="109" y="11"/>
                  </a:lnTo>
                  <a:lnTo>
                    <a:pt x="109" y="12"/>
                  </a:lnTo>
                  <a:lnTo>
                    <a:pt x="109" y="12"/>
                  </a:lnTo>
                  <a:lnTo>
                    <a:pt x="108" y="12"/>
                  </a:lnTo>
                  <a:lnTo>
                    <a:pt x="108" y="12"/>
                  </a:lnTo>
                  <a:lnTo>
                    <a:pt x="108" y="12"/>
                  </a:lnTo>
                  <a:lnTo>
                    <a:pt x="108" y="12"/>
                  </a:lnTo>
                  <a:lnTo>
                    <a:pt x="106" y="12"/>
                  </a:lnTo>
                  <a:lnTo>
                    <a:pt x="106" y="12"/>
                  </a:lnTo>
                  <a:lnTo>
                    <a:pt x="106" y="12"/>
                  </a:lnTo>
                  <a:lnTo>
                    <a:pt x="104" y="12"/>
                  </a:lnTo>
                  <a:lnTo>
                    <a:pt x="104" y="12"/>
                  </a:lnTo>
                  <a:lnTo>
                    <a:pt x="104" y="12"/>
                  </a:lnTo>
                  <a:lnTo>
                    <a:pt x="104"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5" y="12"/>
                  </a:lnTo>
                  <a:lnTo>
                    <a:pt x="95" y="12"/>
                  </a:lnTo>
                  <a:lnTo>
                    <a:pt x="95" y="12"/>
                  </a:lnTo>
                  <a:lnTo>
                    <a:pt x="93" y="12"/>
                  </a:lnTo>
                  <a:lnTo>
                    <a:pt x="93" y="12"/>
                  </a:lnTo>
                  <a:lnTo>
                    <a:pt x="93" y="12"/>
                  </a:lnTo>
                  <a:lnTo>
                    <a:pt x="93"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4"/>
                  </a:lnTo>
                  <a:lnTo>
                    <a:pt x="85" y="14"/>
                  </a:lnTo>
                  <a:lnTo>
                    <a:pt x="85" y="14"/>
                  </a:lnTo>
                  <a:lnTo>
                    <a:pt x="85" y="14"/>
                  </a:lnTo>
                  <a:lnTo>
                    <a:pt x="85" y="14"/>
                  </a:lnTo>
                  <a:lnTo>
                    <a:pt x="83" y="14"/>
                  </a:lnTo>
                  <a:lnTo>
                    <a:pt x="83" y="14"/>
                  </a:lnTo>
                  <a:lnTo>
                    <a:pt x="83" y="14"/>
                  </a:lnTo>
                  <a:lnTo>
                    <a:pt x="82" y="14"/>
                  </a:lnTo>
                  <a:lnTo>
                    <a:pt x="82" y="14"/>
                  </a:lnTo>
                  <a:lnTo>
                    <a:pt x="82" y="14"/>
                  </a:lnTo>
                  <a:lnTo>
                    <a:pt x="82" y="14"/>
                  </a:lnTo>
                  <a:lnTo>
                    <a:pt x="80" y="14"/>
                  </a:lnTo>
                  <a:lnTo>
                    <a:pt x="80" y="14"/>
                  </a:lnTo>
                  <a:lnTo>
                    <a:pt x="80" y="14"/>
                  </a:lnTo>
                  <a:lnTo>
                    <a:pt x="78" y="14"/>
                  </a:lnTo>
                  <a:lnTo>
                    <a:pt x="78" y="14"/>
                  </a:lnTo>
                  <a:lnTo>
                    <a:pt x="78" y="14"/>
                  </a:lnTo>
                  <a:lnTo>
                    <a:pt x="77" y="14"/>
                  </a:lnTo>
                  <a:lnTo>
                    <a:pt x="77" y="14"/>
                  </a:lnTo>
                  <a:lnTo>
                    <a:pt x="77" y="14"/>
                  </a:lnTo>
                  <a:lnTo>
                    <a:pt x="77" y="14"/>
                  </a:lnTo>
                  <a:lnTo>
                    <a:pt x="75" y="14"/>
                  </a:lnTo>
                  <a:lnTo>
                    <a:pt x="75" y="14"/>
                  </a:lnTo>
                  <a:lnTo>
                    <a:pt x="75" y="14"/>
                  </a:lnTo>
                  <a:lnTo>
                    <a:pt x="73" y="14"/>
                  </a:lnTo>
                  <a:lnTo>
                    <a:pt x="73" y="14"/>
                  </a:lnTo>
                  <a:lnTo>
                    <a:pt x="73" y="14"/>
                  </a:lnTo>
                  <a:lnTo>
                    <a:pt x="73" y="14"/>
                  </a:lnTo>
                  <a:lnTo>
                    <a:pt x="72" y="14"/>
                  </a:lnTo>
                  <a:lnTo>
                    <a:pt x="72" y="14"/>
                  </a:lnTo>
                  <a:lnTo>
                    <a:pt x="72" y="16"/>
                  </a:lnTo>
                  <a:lnTo>
                    <a:pt x="70" y="16"/>
                  </a:lnTo>
                  <a:lnTo>
                    <a:pt x="70" y="16"/>
                  </a:lnTo>
                  <a:lnTo>
                    <a:pt x="70" y="16"/>
                  </a:lnTo>
                  <a:lnTo>
                    <a:pt x="69" y="16"/>
                  </a:lnTo>
                  <a:lnTo>
                    <a:pt x="69" y="16"/>
                  </a:lnTo>
                  <a:lnTo>
                    <a:pt x="69" y="16"/>
                  </a:lnTo>
                  <a:lnTo>
                    <a:pt x="69" y="16"/>
                  </a:lnTo>
                  <a:lnTo>
                    <a:pt x="67" y="16"/>
                  </a:lnTo>
                  <a:lnTo>
                    <a:pt x="67" y="16"/>
                  </a:lnTo>
                  <a:lnTo>
                    <a:pt x="67" y="16"/>
                  </a:lnTo>
                  <a:lnTo>
                    <a:pt x="65" y="16"/>
                  </a:lnTo>
                  <a:lnTo>
                    <a:pt x="65" y="16"/>
                  </a:lnTo>
                  <a:lnTo>
                    <a:pt x="65" y="16"/>
                  </a:lnTo>
                  <a:lnTo>
                    <a:pt x="65" y="16"/>
                  </a:lnTo>
                  <a:lnTo>
                    <a:pt x="64" y="16"/>
                  </a:lnTo>
                  <a:lnTo>
                    <a:pt x="64" y="16"/>
                  </a:lnTo>
                  <a:lnTo>
                    <a:pt x="64" y="16"/>
                  </a:lnTo>
                  <a:lnTo>
                    <a:pt x="62" y="16"/>
                  </a:lnTo>
                  <a:lnTo>
                    <a:pt x="62" y="16"/>
                  </a:lnTo>
                  <a:lnTo>
                    <a:pt x="62" y="16"/>
                  </a:lnTo>
                  <a:lnTo>
                    <a:pt x="62" y="16"/>
                  </a:lnTo>
                  <a:lnTo>
                    <a:pt x="60" y="16"/>
                  </a:lnTo>
                  <a:lnTo>
                    <a:pt x="60" y="16"/>
                  </a:lnTo>
                  <a:lnTo>
                    <a:pt x="60" y="16"/>
                  </a:lnTo>
                  <a:lnTo>
                    <a:pt x="59" y="16"/>
                  </a:lnTo>
                  <a:lnTo>
                    <a:pt x="59" y="16"/>
                  </a:lnTo>
                  <a:lnTo>
                    <a:pt x="59" y="16"/>
                  </a:lnTo>
                  <a:lnTo>
                    <a:pt x="57" y="16"/>
                  </a:lnTo>
                  <a:lnTo>
                    <a:pt x="57" y="16"/>
                  </a:lnTo>
                  <a:lnTo>
                    <a:pt x="57" y="16"/>
                  </a:lnTo>
                  <a:lnTo>
                    <a:pt x="57" y="16"/>
                  </a:lnTo>
                  <a:lnTo>
                    <a:pt x="56" y="16"/>
                  </a:lnTo>
                  <a:lnTo>
                    <a:pt x="56" y="16"/>
                  </a:lnTo>
                  <a:lnTo>
                    <a:pt x="56" y="16"/>
                  </a:lnTo>
                  <a:lnTo>
                    <a:pt x="54" y="16"/>
                  </a:lnTo>
                  <a:lnTo>
                    <a:pt x="54" y="16"/>
                  </a:lnTo>
                  <a:lnTo>
                    <a:pt x="54" y="16"/>
                  </a:lnTo>
                  <a:lnTo>
                    <a:pt x="54" y="16"/>
                  </a:lnTo>
                  <a:lnTo>
                    <a:pt x="52" y="16"/>
                  </a:lnTo>
                  <a:lnTo>
                    <a:pt x="52" y="16"/>
                  </a:lnTo>
                  <a:lnTo>
                    <a:pt x="52" y="16"/>
                  </a:lnTo>
                  <a:lnTo>
                    <a:pt x="51" y="16"/>
                  </a:lnTo>
                  <a:lnTo>
                    <a:pt x="51" y="16"/>
                  </a:lnTo>
                  <a:lnTo>
                    <a:pt x="51" y="16"/>
                  </a:lnTo>
                  <a:lnTo>
                    <a:pt x="51" y="16"/>
                  </a:lnTo>
                  <a:lnTo>
                    <a:pt x="49" y="16"/>
                  </a:lnTo>
                  <a:lnTo>
                    <a:pt x="49" y="16"/>
                  </a:lnTo>
                  <a:lnTo>
                    <a:pt x="49" y="16"/>
                  </a:lnTo>
                  <a:lnTo>
                    <a:pt x="47" y="16"/>
                  </a:lnTo>
                  <a:lnTo>
                    <a:pt x="47" y="16"/>
                  </a:lnTo>
                  <a:lnTo>
                    <a:pt x="47" y="18"/>
                  </a:lnTo>
                  <a:lnTo>
                    <a:pt x="46" y="18"/>
                  </a:lnTo>
                  <a:lnTo>
                    <a:pt x="46" y="18"/>
                  </a:lnTo>
                  <a:lnTo>
                    <a:pt x="46" y="18"/>
                  </a:lnTo>
                  <a:lnTo>
                    <a:pt x="46" y="18"/>
                  </a:lnTo>
                  <a:lnTo>
                    <a:pt x="44" y="18"/>
                  </a:lnTo>
                  <a:lnTo>
                    <a:pt x="44" y="18"/>
                  </a:lnTo>
                  <a:lnTo>
                    <a:pt x="44" y="18"/>
                  </a:lnTo>
                  <a:lnTo>
                    <a:pt x="43" y="18"/>
                  </a:lnTo>
                  <a:lnTo>
                    <a:pt x="43" y="18"/>
                  </a:lnTo>
                  <a:lnTo>
                    <a:pt x="43" y="18"/>
                  </a:lnTo>
                  <a:lnTo>
                    <a:pt x="43" y="18"/>
                  </a:lnTo>
                  <a:lnTo>
                    <a:pt x="41" y="18"/>
                  </a:lnTo>
                  <a:lnTo>
                    <a:pt x="41" y="18"/>
                  </a:lnTo>
                  <a:lnTo>
                    <a:pt x="41" y="18"/>
                  </a:lnTo>
                  <a:lnTo>
                    <a:pt x="39" y="18"/>
                  </a:lnTo>
                  <a:lnTo>
                    <a:pt x="39" y="18"/>
                  </a:lnTo>
                  <a:lnTo>
                    <a:pt x="39" y="18"/>
                  </a:lnTo>
                  <a:lnTo>
                    <a:pt x="39" y="18"/>
                  </a:lnTo>
                  <a:lnTo>
                    <a:pt x="38" y="18"/>
                  </a:lnTo>
                  <a:lnTo>
                    <a:pt x="38" y="18"/>
                  </a:lnTo>
                  <a:lnTo>
                    <a:pt x="38" y="18"/>
                  </a:lnTo>
                  <a:lnTo>
                    <a:pt x="36" y="18"/>
                  </a:lnTo>
                  <a:lnTo>
                    <a:pt x="36" y="18"/>
                  </a:lnTo>
                  <a:lnTo>
                    <a:pt x="36" y="18"/>
                  </a:lnTo>
                  <a:lnTo>
                    <a:pt x="34" y="18"/>
                  </a:lnTo>
                  <a:lnTo>
                    <a:pt x="34" y="18"/>
                  </a:lnTo>
                  <a:lnTo>
                    <a:pt x="34" y="18"/>
                  </a:lnTo>
                  <a:lnTo>
                    <a:pt x="34" y="18"/>
                  </a:lnTo>
                  <a:lnTo>
                    <a:pt x="33" y="18"/>
                  </a:lnTo>
                  <a:lnTo>
                    <a:pt x="33" y="18"/>
                  </a:lnTo>
                  <a:lnTo>
                    <a:pt x="33" y="18"/>
                  </a:lnTo>
                  <a:lnTo>
                    <a:pt x="31" y="18"/>
                  </a:lnTo>
                  <a:lnTo>
                    <a:pt x="31" y="18"/>
                  </a:lnTo>
                  <a:lnTo>
                    <a:pt x="31" y="18"/>
                  </a:lnTo>
                  <a:lnTo>
                    <a:pt x="31" y="18"/>
                  </a:lnTo>
                  <a:lnTo>
                    <a:pt x="29" y="18"/>
                  </a:lnTo>
                  <a:lnTo>
                    <a:pt x="29" y="18"/>
                  </a:lnTo>
                  <a:lnTo>
                    <a:pt x="29" y="18"/>
                  </a:lnTo>
                  <a:lnTo>
                    <a:pt x="28" y="19"/>
                  </a:lnTo>
                  <a:lnTo>
                    <a:pt x="28" y="19"/>
                  </a:lnTo>
                  <a:lnTo>
                    <a:pt x="28" y="19"/>
                  </a:lnTo>
                  <a:lnTo>
                    <a:pt x="26" y="19"/>
                  </a:lnTo>
                  <a:lnTo>
                    <a:pt x="26" y="19"/>
                  </a:lnTo>
                  <a:lnTo>
                    <a:pt x="26" y="19"/>
                  </a:lnTo>
                  <a:lnTo>
                    <a:pt x="26" y="19"/>
                  </a:lnTo>
                  <a:lnTo>
                    <a:pt x="25" y="19"/>
                  </a:lnTo>
                  <a:lnTo>
                    <a:pt x="25" y="19"/>
                  </a:lnTo>
                  <a:lnTo>
                    <a:pt x="25" y="19"/>
                  </a:lnTo>
                  <a:lnTo>
                    <a:pt x="23" y="19"/>
                  </a:lnTo>
                  <a:lnTo>
                    <a:pt x="23" y="19"/>
                  </a:lnTo>
                  <a:lnTo>
                    <a:pt x="23" y="19"/>
                  </a:lnTo>
                  <a:lnTo>
                    <a:pt x="23" y="19"/>
                  </a:lnTo>
                  <a:lnTo>
                    <a:pt x="21" y="19"/>
                  </a:lnTo>
                  <a:lnTo>
                    <a:pt x="21" y="19"/>
                  </a:lnTo>
                  <a:lnTo>
                    <a:pt x="21" y="19"/>
                  </a:lnTo>
                  <a:lnTo>
                    <a:pt x="20" y="19"/>
                  </a:lnTo>
                  <a:lnTo>
                    <a:pt x="20" y="19"/>
                  </a:lnTo>
                  <a:lnTo>
                    <a:pt x="20" y="19"/>
                  </a:lnTo>
                  <a:lnTo>
                    <a:pt x="20" y="19"/>
                  </a:lnTo>
                  <a:lnTo>
                    <a:pt x="18" y="19"/>
                  </a:lnTo>
                  <a:lnTo>
                    <a:pt x="18" y="19"/>
                  </a:lnTo>
                  <a:lnTo>
                    <a:pt x="18" y="19"/>
                  </a:lnTo>
                  <a:lnTo>
                    <a:pt x="16" y="19"/>
                  </a:lnTo>
                  <a:lnTo>
                    <a:pt x="16" y="19"/>
                  </a:lnTo>
                  <a:lnTo>
                    <a:pt x="16" y="19"/>
                  </a:lnTo>
                  <a:lnTo>
                    <a:pt x="15" y="19"/>
                  </a:lnTo>
                  <a:lnTo>
                    <a:pt x="15" y="19"/>
                  </a:lnTo>
                  <a:lnTo>
                    <a:pt x="15" y="19"/>
                  </a:lnTo>
                  <a:lnTo>
                    <a:pt x="15" y="19"/>
                  </a:lnTo>
                  <a:lnTo>
                    <a:pt x="13" y="19"/>
                  </a:lnTo>
                  <a:lnTo>
                    <a:pt x="13" y="19"/>
                  </a:lnTo>
                  <a:lnTo>
                    <a:pt x="13" y="19"/>
                  </a:lnTo>
                  <a:lnTo>
                    <a:pt x="12" y="19"/>
                  </a:lnTo>
                  <a:lnTo>
                    <a:pt x="12" y="19"/>
                  </a:lnTo>
                  <a:lnTo>
                    <a:pt x="12" y="19"/>
                  </a:lnTo>
                  <a:lnTo>
                    <a:pt x="12" y="19"/>
                  </a:lnTo>
                  <a:lnTo>
                    <a:pt x="10" y="19"/>
                  </a:lnTo>
                  <a:lnTo>
                    <a:pt x="10" y="19"/>
                  </a:lnTo>
                  <a:lnTo>
                    <a:pt x="10" y="19"/>
                  </a:lnTo>
                  <a:lnTo>
                    <a:pt x="8" y="19"/>
                  </a:lnTo>
                  <a:lnTo>
                    <a:pt x="8" y="19"/>
                  </a:lnTo>
                  <a:lnTo>
                    <a:pt x="8" y="19"/>
                  </a:lnTo>
                  <a:lnTo>
                    <a:pt x="8" y="19"/>
                  </a:lnTo>
                  <a:lnTo>
                    <a:pt x="7" y="19"/>
                  </a:lnTo>
                  <a:lnTo>
                    <a:pt x="7" y="19"/>
                  </a:lnTo>
                  <a:lnTo>
                    <a:pt x="7" y="19"/>
                  </a:lnTo>
                  <a:lnTo>
                    <a:pt x="5" y="19"/>
                  </a:lnTo>
                  <a:lnTo>
                    <a:pt x="5" y="19"/>
                  </a:lnTo>
                  <a:lnTo>
                    <a:pt x="5" y="21"/>
                  </a:lnTo>
                  <a:lnTo>
                    <a:pt x="3" y="21"/>
                  </a:lnTo>
                  <a:lnTo>
                    <a:pt x="3" y="21"/>
                  </a:lnTo>
                  <a:lnTo>
                    <a:pt x="3" y="21"/>
                  </a:lnTo>
                  <a:lnTo>
                    <a:pt x="3" y="21"/>
                  </a:lnTo>
                  <a:lnTo>
                    <a:pt x="2" y="21"/>
                  </a:lnTo>
                  <a:lnTo>
                    <a:pt x="2" y="21"/>
                  </a:lnTo>
                  <a:lnTo>
                    <a:pt x="2" y="21"/>
                  </a:lnTo>
                  <a:lnTo>
                    <a:pt x="0" y="21"/>
                  </a:lnTo>
                  <a:close/>
                </a:path>
              </a:pathLst>
            </a:custGeom>
            <a:solidFill>
              <a:srgbClr val="00ccff"/>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48" name=""/>
            <p:cNvSpPr/>
            <p:nvPr/>
          </p:nvSpPr>
          <p:spPr>
            <a:xfrm>
              <a:off x="4572000" y="6095880"/>
              <a:ext cx="187200" cy="15840"/>
            </a:xfrm>
            <a:custGeom>
              <a:avLst/>
              <a:gdLst/>
              <a:ahLst/>
              <a:rect l="l" t="t" r="r" b="b"/>
              <a:pathLst>
                <a:path w="238" h="21">
                  <a:moveTo>
                    <a:pt x="0" y="21"/>
                  </a:moveTo>
                  <a:lnTo>
                    <a:pt x="2" y="21"/>
                  </a:lnTo>
                  <a:lnTo>
                    <a:pt x="2" y="21"/>
                  </a:lnTo>
                  <a:lnTo>
                    <a:pt x="2" y="21"/>
                  </a:lnTo>
                  <a:lnTo>
                    <a:pt x="3" y="21"/>
                  </a:lnTo>
                  <a:lnTo>
                    <a:pt x="3" y="21"/>
                  </a:lnTo>
                  <a:lnTo>
                    <a:pt x="3" y="21"/>
                  </a:lnTo>
                  <a:lnTo>
                    <a:pt x="3" y="21"/>
                  </a:lnTo>
                  <a:lnTo>
                    <a:pt x="5" y="21"/>
                  </a:lnTo>
                  <a:lnTo>
                    <a:pt x="5" y="19"/>
                  </a:lnTo>
                  <a:lnTo>
                    <a:pt x="5" y="19"/>
                  </a:lnTo>
                  <a:lnTo>
                    <a:pt x="7" y="19"/>
                  </a:lnTo>
                  <a:lnTo>
                    <a:pt x="7" y="19"/>
                  </a:lnTo>
                  <a:lnTo>
                    <a:pt x="7" y="19"/>
                  </a:lnTo>
                  <a:lnTo>
                    <a:pt x="8" y="19"/>
                  </a:lnTo>
                  <a:lnTo>
                    <a:pt x="8" y="19"/>
                  </a:lnTo>
                  <a:lnTo>
                    <a:pt x="8" y="19"/>
                  </a:lnTo>
                  <a:lnTo>
                    <a:pt x="8" y="19"/>
                  </a:lnTo>
                  <a:lnTo>
                    <a:pt x="10" y="19"/>
                  </a:lnTo>
                  <a:lnTo>
                    <a:pt x="10" y="19"/>
                  </a:lnTo>
                  <a:lnTo>
                    <a:pt x="10" y="19"/>
                  </a:lnTo>
                  <a:lnTo>
                    <a:pt x="12" y="19"/>
                  </a:lnTo>
                  <a:lnTo>
                    <a:pt x="12" y="19"/>
                  </a:lnTo>
                  <a:lnTo>
                    <a:pt x="12" y="19"/>
                  </a:lnTo>
                  <a:lnTo>
                    <a:pt x="12" y="19"/>
                  </a:lnTo>
                  <a:lnTo>
                    <a:pt x="13" y="19"/>
                  </a:lnTo>
                  <a:lnTo>
                    <a:pt x="13" y="19"/>
                  </a:lnTo>
                  <a:lnTo>
                    <a:pt x="13" y="19"/>
                  </a:lnTo>
                  <a:lnTo>
                    <a:pt x="15" y="19"/>
                  </a:lnTo>
                  <a:lnTo>
                    <a:pt x="15" y="19"/>
                  </a:lnTo>
                  <a:lnTo>
                    <a:pt x="15" y="19"/>
                  </a:lnTo>
                  <a:lnTo>
                    <a:pt x="15" y="19"/>
                  </a:lnTo>
                  <a:lnTo>
                    <a:pt x="16" y="19"/>
                  </a:lnTo>
                  <a:lnTo>
                    <a:pt x="16" y="19"/>
                  </a:lnTo>
                  <a:lnTo>
                    <a:pt x="16" y="19"/>
                  </a:lnTo>
                  <a:lnTo>
                    <a:pt x="18" y="19"/>
                  </a:lnTo>
                  <a:lnTo>
                    <a:pt x="18" y="19"/>
                  </a:lnTo>
                  <a:lnTo>
                    <a:pt x="18" y="19"/>
                  </a:lnTo>
                  <a:lnTo>
                    <a:pt x="20" y="19"/>
                  </a:lnTo>
                  <a:lnTo>
                    <a:pt x="20" y="19"/>
                  </a:lnTo>
                  <a:lnTo>
                    <a:pt x="20" y="19"/>
                  </a:lnTo>
                  <a:lnTo>
                    <a:pt x="20" y="19"/>
                  </a:lnTo>
                  <a:lnTo>
                    <a:pt x="21" y="19"/>
                  </a:lnTo>
                  <a:lnTo>
                    <a:pt x="21" y="19"/>
                  </a:lnTo>
                  <a:lnTo>
                    <a:pt x="21" y="19"/>
                  </a:lnTo>
                  <a:lnTo>
                    <a:pt x="23" y="19"/>
                  </a:lnTo>
                  <a:lnTo>
                    <a:pt x="23" y="19"/>
                  </a:lnTo>
                  <a:lnTo>
                    <a:pt x="23" y="19"/>
                  </a:lnTo>
                  <a:lnTo>
                    <a:pt x="23" y="19"/>
                  </a:lnTo>
                  <a:lnTo>
                    <a:pt x="25" y="19"/>
                  </a:lnTo>
                  <a:lnTo>
                    <a:pt x="25" y="19"/>
                  </a:lnTo>
                  <a:lnTo>
                    <a:pt x="25" y="19"/>
                  </a:lnTo>
                  <a:lnTo>
                    <a:pt x="26" y="19"/>
                  </a:lnTo>
                  <a:lnTo>
                    <a:pt x="26" y="19"/>
                  </a:lnTo>
                  <a:lnTo>
                    <a:pt x="26" y="19"/>
                  </a:lnTo>
                  <a:lnTo>
                    <a:pt x="26" y="19"/>
                  </a:lnTo>
                  <a:lnTo>
                    <a:pt x="28" y="19"/>
                  </a:lnTo>
                  <a:lnTo>
                    <a:pt x="28" y="19"/>
                  </a:lnTo>
                  <a:lnTo>
                    <a:pt x="28" y="19"/>
                  </a:lnTo>
                  <a:lnTo>
                    <a:pt x="29" y="18"/>
                  </a:lnTo>
                  <a:lnTo>
                    <a:pt x="29" y="18"/>
                  </a:lnTo>
                  <a:lnTo>
                    <a:pt x="29" y="18"/>
                  </a:lnTo>
                  <a:lnTo>
                    <a:pt x="31" y="18"/>
                  </a:lnTo>
                  <a:lnTo>
                    <a:pt x="31" y="18"/>
                  </a:lnTo>
                  <a:lnTo>
                    <a:pt x="31" y="18"/>
                  </a:lnTo>
                  <a:lnTo>
                    <a:pt x="31" y="18"/>
                  </a:lnTo>
                  <a:lnTo>
                    <a:pt x="33" y="18"/>
                  </a:lnTo>
                  <a:lnTo>
                    <a:pt x="33" y="18"/>
                  </a:lnTo>
                  <a:lnTo>
                    <a:pt x="33" y="18"/>
                  </a:lnTo>
                  <a:lnTo>
                    <a:pt x="34" y="18"/>
                  </a:lnTo>
                  <a:lnTo>
                    <a:pt x="34" y="18"/>
                  </a:lnTo>
                  <a:lnTo>
                    <a:pt x="34" y="18"/>
                  </a:lnTo>
                  <a:lnTo>
                    <a:pt x="34" y="18"/>
                  </a:lnTo>
                  <a:lnTo>
                    <a:pt x="36" y="18"/>
                  </a:lnTo>
                  <a:lnTo>
                    <a:pt x="36" y="18"/>
                  </a:lnTo>
                  <a:lnTo>
                    <a:pt x="36" y="18"/>
                  </a:lnTo>
                  <a:lnTo>
                    <a:pt x="38" y="18"/>
                  </a:lnTo>
                  <a:lnTo>
                    <a:pt x="38" y="18"/>
                  </a:lnTo>
                  <a:lnTo>
                    <a:pt x="38" y="18"/>
                  </a:lnTo>
                  <a:lnTo>
                    <a:pt x="39" y="18"/>
                  </a:lnTo>
                  <a:lnTo>
                    <a:pt x="39" y="18"/>
                  </a:lnTo>
                  <a:lnTo>
                    <a:pt x="39" y="18"/>
                  </a:lnTo>
                  <a:lnTo>
                    <a:pt x="39" y="18"/>
                  </a:lnTo>
                  <a:lnTo>
                    <a:pt x="41" y="18"/>
                  </a:lnTo>
                  <a:lnTo>
                    <a:pt x="41" y="18"/>
                  </a:lnTo>
                  <a:lnTo>
                    <a:pt x="41" y="18"/>
                  </a:lnTo>
                  <a:lnTo>
                    <a:pt x="43" y="18"/>
                  </a:lnTo>
                  <a:lnTo>
                    <a:pt x="43" y="18"/>
                  </a:lnTo>
                  <a:lnTo>
                    <a:pt x="43" y="18"/>
                  </a:lnTo>
                  <a:lnTo>
                    <a:pt x="43" y="18"/>
                  </a:lnTo>
                  <a:lnTo>
                    <a:pt x="44" y="18"/>
                  </a:lnTo>
                  <a:lnTo>
                    <a:pt x="44" y="18"/>
                  </a:lnTo>
                  <a:lnTo>
                    <a:pt x="44" y="18"/>
                  </a:lnTo>
                  <a:lnTo>
                    <a:pt x="46" y="18"/>
                  </a:lnTo>
                  <a:lnTo>
                    <a:pt x="46" y="18"/>
                  </a:lnTo>
                  <a:lnTo>
                    <a:pt x="46" y="18"/>
                  </a:lnTo>
                  <a:lnTo>
                    <a:pt x="46" y="18"/>
                  </a:lnTo>
                  <a:lnTo>
                    <a:pt x="47" y="18"/>
                  </a:lnTo>
                  <a:lnTo>
                    <a:pt x="47" y="16"/>
                  </a:lnTo>
                  <a:lnTo>
                    <a:pt x="47" y="16"/>
                  </a:lnTo>
                  <a:lnTo>
                    <a:pt x="49" y="16"/>
                  </a:lnTo>
                  <a:lnTo>
                    <a:pt x="49" y="16"/>
                  </a:lnTo>
                  <a:lnTo>
                    <a:pt x="49" y="16"/>
                  </a:lnTo>
                  <a:lnTo>
                    <a:pt x="51" y="16"/>
                  </a:lnTo>
                  <a:lnTo>
                    <a:pt x="51" y="16"/>
                  </a:lnTo>
                  <a:lnTo>
                    <a:pt x="51" y="16"/>
                  </a:lnTo>
                  <a:lnTo>
                    <a:pt x="51" y="16"/>
                  </a:lnTo>
                  <a:lnTo>
                    <a:pt x="52" y="16"/>
                  </a:lnTo>
                  <a:lnTo>
                    <a:pt x="52" y="16"/>
                  </a:lnTo>
                  <a:lnTo>
                    <a:pt x="52" y="16"/>
                  </a:lnTo>
                  <a:lnTo>
                    <a:pt x="54" y="16"/>
                  </a:lnTo>
                  <a:lnTo>
                    <a:pt x="54" y="16"/>
                  </a:lnTo>
                  <a:lnTo>
                    <a:pt x="54" y="16"/>
                  </a:lnTo>
                  <a:lnTo>
                    <a:pt x="54" y="16"/>
                  </a:lnTo>
                  <a:lnTo>
                    <a:pt x="56" y="16"/>
                  </a:lnTo>
                  <a:lnTo>
                    <a:pt x="56" y="16"/>
                  </a:lnTo>
                  <a:lnTo>
                    <a:pt x="56" y="16"/>
                  </a:lnTo>
                  <a:lnTo>
                    <a:pt x="57" y="16"/>
                  </a:lnTo>
                  <a:lnTo>
                    <a:pt x="57" y="16"/>
                  </a:lnTo>
                  <a:lnTo>
                    <a:pt x="57" y="16"/>
                  </a:lnTo>
                  <a:lnTo>
                    <a:pt x="57" y="16"/>
                  </a:lnTo>
                  <a:lnTo>
                    <a:pt x="59" y="16"/>
                  </a:lnTo>
                  <a:lnTo>
                    <a:pt x="59" y="16"/>
                  </a:lnTo>
                  <a:lnTo>
                    <a:pt x="59" y="16"/>
                  </a:lnTo>
                  <a:lnTo>
                    <a:pt x="60" y="16"/>
                  </a:lnTo>
                  <a:lnTo>
                    <a:pt x="60" y="16"/>
                  </a:lnTo>
                  <a:lnTo>
                    <a:pt x="60" y="16"/>
                  </a:lnTo>
                  <a:lnTo>
                    <a:pt x="62" y="16"/>
                  </a:lnTo>
                  <a:lnTo>
                    <a:pt x="62" y="16"/>
                  </a:lnTo>
                  <a:lnTo>
                    <a:pt x="62" y="16"/>
                  </a:lnTo>
                  <a:lnTo>
                    <a:pt x="62" y="16"/>
                  </a:lnTo>
                  <a:lnTo>
                    <a:pt x="64" y="16"/>
                  </a:lnTo>
                  <a:lnTo>
                    <a:pt x="64" y="16"/>
                  </a:lnTo>
                  <a:lnTo>
                    <a:pt x="64" y="16"/>
                  </a:lnTo>
                  <a:lnTo>
                    <a:pt x="65" y="16"/>
                  </a:lnTo>
                  <a:lnTo>
                    <a:pt x="65" y="16"/>
                  </a:lnTo>
                  <a:lnTo>
                    <a:pt x="65" y="16"/>
                  </a:lnTo>
                  <a:lnTo>
                    <a:pt x="65" y="16"/>
                  </a:lnTo>
                  <a:lnTo>
                    <a:pt x="67" y="16"/>
                  </a:lnTo>
                  <a:lnTo>
                    <a:pt x="67" y="16"/>
                  </a:lnTo>
                  <a:lnTo>
                    <a:pt x="67" y="16"/>
                  </a:lnTo>
                  <a:lnTo>
                    <a:pt x="69" y="16"/>
                  </a:lnTo>
                  <a:lnTo>
                    <a:pt x="69" y="16"/>
                  </a:lnTo>
                  <a:lnTo>
                    <a:pt x="69" y="16"/>
                  </a:lnTo>
                  <a:lnTo>
                    <a:pt x="69" y="16"/>
                  </a:lnTo>
                  <a:lnTo>
                    <a:pt x="70" y="16"/>
                  </a:lnTo>
                  <a:lnTo>
                    <a:pt x="70" y="16"/>
                  </a:lnTo>
                  <a:lnTo>
                    <a:pt x="70" y="16"/>
                  </a:lnTo>
                  <a:lnTo>
                    <a:pt x="72" y="16"/>
                  </a:lnTo>
                  <a:lnTo>
                    <a:pt x="72" y="14"/>
                  </a:lnTo>
                  <a:lnTo>
                    <a:pt x="72" y="14"/>
                  </a:lnTo>
                  <a:lnTo>
                    <a:pt x="73" y="14"/>
                  </a:lnTo>
                  <a:lnTo>
                    <a:pt x="73" y="14"/>
                  </a:lnTo>
                  <a:lnTo>
                    <a:pt x="73" y="14"/>
                  </a:lnTo>
                  <a:lnTo>
                    <a:pt x="73" y="14"/>
                  </a:lnTo>
                  <a:lnTo>
                    <a:pt x="75" y="14"/>
                  </a:lnTo>
                  <a:lnTo>
                    <a:pt x="75" y="14"/>
                  </a:lnTo>
                  <a:lnTo>
                    <a:pt x="75" y="14"/>
                  </a:lnTo>
                  <a:lnTo>
                    <a:pt x="77" y="14"/>
                  </a:lnTo>
                  <a:lnTo>
                    <a:pt x="77" y="14"/>
                  </a:lnTo>
                  <a:lnTo>
                    <a:pt x="77" y="14"/>
                  </a:lnTo>
                  <a:lnTo>
                    <a:pt x="77" y="14"/>
                  </a:lnTo>
                  <a:lnTo>
                    <a:pt x="78" y="14"/>
                  </a:lnTo>
                  <a:lnTo>
                    <a:pt x="78" y="14"/>
                  </a:lnTo>
                  <a:lnTo>
                    <a:pt x="78" y="14"/>
                  </a:lnTo>
                  <a:lnTo>
                    <a:pt x="80" y="14"/>
                  </a:lnTo>
                  <a:lnTo>
                    <a:pt x="80" y="14"/>
                  </a:lnTo>
                  <a:lnTo>
                    <a:pt x="80" y="14"/>
                  </a:lnTo>
                  <a:lnTo>
                    <a:pt x="82" y="14"/>
                  </a:lnTo>
                  <a:lnTo>
                    <a:pt x="82" y="14"/>
                  </a:lnTo>
                  <a:lnTo>
                    <a:pt x="82" y="14"/>
                  </a:lnTo>
                  <a:lnTo>
                    <a:pt x="82" y="14"/>
                  </a:lnTo>
                  <a:lnTo>
                    <a:pt x="83" y="14"/>
                  </a:lnTo>
                  <a:lnTo>
                    <a:pt x="83" y="14"/>
                  </a:lnTo>
                  <a:lnTo>
                    <a:pt x="83" y="14"/>
                  </a:lnTo>
                  <a:lnTo>
                    <a:pt x="85" y="14"/>
                  </a:lnTo>
                  <a:lnTo>
                    <a:pt x="85" y="14"/>
                  </a:lnTo>
                  <a:lnTo>
                    <a:pt x="85" y="14"/>
                  </a:lnTo>
                  <a:lnTo>
                    <a:pt x="85" y="14"/>
                  </a:lnTo>
                  <a:lnTo>
                    <a:pt x="86" y="14"/>
                  </a:lnTo>
                  <a:lnTo>
                    <a:pt x="86" y="12"/>
                  </a:lnTo>
                  <a:lnTo>
                    <a:pt x="86" y="12"/>
                  </a:lnTo>
                  <a:lnTo>
                    <a:pt x="88" y="12"/>
                  </a:lnTo>
                  <a:lnTo>
                    <a:pt x="88" y="12"/>
                  </a:lnTo>
                  <a:lnTo>
                    <a:pt x="88" y="12"/>
                  </a:lnTo>
                  <a:lnTo>
                    <a:pt x="88" y="12"/>
                  </a:lnTo>
                  <a:lnTo>
                    <a:pt x="90" y="12"/>
                  </a:lnTo>
                  <a:lnTo>
                    <a:pt x="90" y="12"/>
                  </a:lnTo>
                  <a:lnTo>
                    <a:pt x="90" y="12"/>
                  </a:lnTo>
                  <a:lnTo>
                    <a:pt x="91" y="12"/>
                  </a:lnTo>
                  <a:lnTo>
                    <a:pt x="91" y="12"/>
                  </a:lnTo>
                  <a:lnTo>
                    <a:pt x="91" y="12"/>
                  </a:lnTo>
                  <a:lnTo>
                    <a:pt x="93" y="12"/>
                  </a:lnTo>
                  <a:lnTo>
                    <a:pt x="93" y="12"/>
                  </a:lnTo>
                  <a:lnTo>
                    <a:pt x="93" y="12"/>
                  </a:lnTo>
                  <a:lnTo>
                    <a:pt x="93" y="12"/>
                  </a:lnTo>
                  <a:lnTo>
                    <a:pt x="95" y="12"/>
                  </a:lnTo>
                  <a:lnTo>
                    <a:pt x="95" y="12"/>
                  </a:lnTo>
                  <a:lnTo>
                    <a:pt x="95" y="12"/>
                  </a:lnTo>
                  <a:lnTo>
                    <a:pt x="96" y="12"/>
                  </a:lnTo>
                  <a:lnTo>
                    <a:pt x="96" y="12"/>
                  </a:lnTo>
                  <a:lnTo>
                    <a:pt x="96" y="12"/>
                  </a:lnTo>
                  <a:lnTo>
                    <a:pt x="96" y="12"/>
                  </a:lnTo>
                  <a:lnTo>
                    <a:pt x="98" y="12"/>
                  </a:lnTo>
                  <a:lnTo>
                    <a:pt x="98" y="12"/>
                  </a:lnTo>
                  <a:lnTo>
                    <a:pt x="98" y="12"/>
                  </a:lnTo>
                  <a:lnTo>
                    <a:pt x="99" y="12"/>
                  </a:lnTo>
                  <a:lnTo>
                    <a:pt x="99" y="12"/>
                  </a:lnTo>
                  <a:lnTo>
                    <a:pt x="99" y="12"/>
                  </a:lnTo>
                  <a:lnTo>
                    <a:pt x="99" y="12"/>
                  </a:lnTo>
                  <a:lnTo>
                    <a:pt x="101" y="12"/>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8" y="12"/>
                  </a:lnTo>
                  <a:lnTo>
                    <a:pt x="108" y="12"/>
                  </a:lnTo>
                  <a:lnTo>
                    <a:pt x="108" y="12"/>
                  </a:lnTo>
                  <a:lnTo>
                    <a:pt x="108" y="12"/>
                  </a:lnTo>
                  <a:lnTo>
                    <a:pt x="109" y="12"/>
                  </a:lnTo>
                  <a:lnTo>
                    <a:pt x="109" y="12"/>
                  </a:lnTo>
                  <a:lnTo>
                    <a:pt x="109" y="11"/>
                  </a:lnTo>
                  <a:lnTo>
                    <a:pt x="111" y="11"/>
                  </a:lnTo>
                  <a:lnTo>
                    <a:pt x="111" y="11"/>
                  </a:lnTo>
                  <a:lnTo>
                    <a:pt x="111" y="11"/>
                  </a:lnTo>
                  <a:lnTo>
                    <a:pt x="112" y="11"/>
                  </a:lnTo>
                  <a:lnTo>
                    <a:pt x="112" y="11"/>
                  </a:lnTo>
                  <a:lnTo>
                    <a:pt x="112" y="11"/>
                  </a:lnTo>
                  <a:lnTo>
                    <a:pt x="112" y="11"/>
                  </a:lnTo>
                  <a:lnTo>
                    <a:pt x="114" y="11"/>
                  </a:lnTo>
                  <a:lnTo>
                    <a:pt x="114" y="11"/>
                  </a:lnTo>
                  <a:lnTo>
                    <a:pt x="114" y="11"/>
                  </a:lnTo>
                  <a:lnTo>
                    <a:pt x="116" y="11"/>
                  </a:lnTo>
                  <a:lnTo>
                    <a:pt x="116" y="11"/>
                  </a:lnTo>
                  <a:lnTo>
                    <a:pt x="116" y="11"/>
                  </a:lnTo>
                  <a:lnTo>
                    <a:pt x="116" y="11"/>
                  </a:lnTo>
                  <a:lnTo>
                    <a:pt x="117" y="11"/>
                  </a:lnTo>
                  <a:lnTo>
                    <a:pt x="117" y="11"/>
                  </a:lnTo>
                  <a:lnTo>
                    <a:pt x="117" y="11"/>
                  </a:lnTo>
                  <a:lnTo>
                    <a:pt x="119" y="11"/>
                  </a:lnTo>
                  <a:lnTo>
                    <a:pt x="119" y="11"/>
                  </a:lnTo>
                  <a:lnTo>
                    <a:pt x="119" y="11"/>
                  </a:lnTo>
                  <a:lnTo>
                    <a:pt x="119" y="11"/>
                  </a:lnTo>
                  <a:lnTo>
                    <a:pt x="121" y="11"/>
                  </a:lnTo>
                  <a:lnTo>
                    <a:pt x="121" y="11"/>
                  </a:lnTo>
                  <a:lnTo>
                    <a:pt x="121" y="11"/>
                  </a:lnTo>
                  <a:lnTo>
                    <a:pt x="122" y="11"/>
                  </a:lnTo>
                  <a:lnTo>
                    <a:pt x="122" y="11"/>
                  </a:lnTo>
                  <a:lnTo>
                    <a:pt x="122" y="11"/>
                  </a:lnTo>
                  <a:lnTo>
                    <a:pt x="124" y="11"/>
                  </a:lnTo>
                  <a:lnTo>
                    <a:pt x="124" y="11"/>
                  </a:lnTo>
                  <a:lnTo>
                    <a:pt x="124" y="11"/>
                  </a:lnTo>
                  <a:lnTo>
                    <a:pt x="124" y="11"/>
                  </a:lnTo>
                  <a:lnTo>
                    <a:pt x="126" y="11"/>
                  </a:lnTo>
                  <a:lnTo>
                    <a:pt x="126" y="11"/>
                  </a:lnTo>
                  <a:lnTo>
                    <a:pt x="126" y="9"/>
                  </a:lnTo>
                  <a:lnTo>
                    <a:pt x="127" y="9"/>
                  </a:lnTo>
                  <a:lnTo>
                    <a:pt x="127" y="9"/>
                  </a:lnTo>
                  <a:lnTo>
                    <a:pt x="127" y="9"/>
                  </a:lnTo>
                  <a:lnTo>
                    <a:pt x="127" y="9"/>
                  </a:lnTo>
                  <a:lnTo>
                    <a:pt x="129" y="9"/>
                  </a:lnTo>
                  <a:lnTo>
                    <a:pt x="129" y="9"/>
                  </a:lnTo>
                  <a:lnTo>
                    <a:pt x="129" y="9"/>
                  </a:lnTo>
                  <a:lnTo>
                    <a:pt x="130" y="9"/>
                  </a:lnTo>
                  <a:lnTo>
                    <a:pt x="130" y="9"/>
                  </a:lnTo>
                  <a:lnTo>
                    <a:pt x="130" y="9"/>
                  </a:lnTo>
                  <a:lnTo>
                    <a:pt x="130" y="9"/>
                  </a:lnTo>
                  <a:lnTo>
                    <a:pt x="132" y="9"/>
                  </a:lnTo>
                  <a:lnTo>
                    <a:pt x="132" y="9"/>
                  </a:lnTo>
                  <a:lnTo>
                    <a:pt x="132" y="9"/>
                  </a:lnTo>
                  <a:lnTo>
                    <a:pt x="134" y="9"/>
                  </a:lnTo>
                  <a:lnTo>
                    <a:pt x="134" y="9"/>
                  </a:lnTo>
                  <a:lnTo>
                    <a:pt x="134" y="9"/>
                  </a:lnTo>
                  <a:lnTo>
                    <a:pt x="135" y="9"/>
                  </a:lnTo>
                  <a:lnTo>
                    <a:pt x="135" y="9"/>
                  </a:lnTo>
                  <a:lnTo>
                    <a:pt x="135" y="9"/>
                  </a:lnTo>
                  <a:lnTo>
                    <a:pt x="135" y="9"/>
                  </a:lnTo>
                  <a:lnTo>
                    <a:pt x="137" y="9"/>
                  </a:lnTo>
                  <a:lnTo>
                    <a:pt x="137" y="9"/>
                  </a:lnTo>
                  <a:lnTo>
                    <a:pt x="137" y="9"/>
                  </a:lnTo>
                  <a:lnTo>
                    <a:pt x="139" y="9"/>
                  </a:lnTo>
                  <a:lnTo>
                    <a:pt x="139" y="9"/>
                  </a:lnTo>
                  <a:lnTo>
                    <a:pt x="139" y="9"/>
                  </a:lnTo>
                  <a:lnTo>
                    <a:pt x="139" y="9"/>
                  </a:lnTo>
                  <a:lnTo>
                    <a:pt x="140" y="9"/>
                  </a:lnTo>
                  <a:lnTo>
                    <a:pt x="140" y="9"/>
                  </a:lnTo>
                  <a:lnTo>
                    <a:pt x="140" y="9"/>
                  </a:lnTo>
                  <a:lnTo>
                    <a:pt x="142" y="9"/>
                  </a:lnTo>
                  <a:lnTo>
                    <a:pt x="142" y="9"/>
                  </a:lnTo>
                  <a:lnTo>
                    <a:pt x="142" y="9"/>
                  </a:lnTo>
                  <a:lnTo>
                    <a:pt x="143" y="9"/>
                  </a:lnTo>
                  <a:lnTo>
                    <a:pt x="143" y="7"/>
                  </a:lnTo>
                  <a:lnTo>
                    <a:pt x="143" y="7"/>
                  </a:lnTo>
                  <a:lnTo>
                    <a:pt x="143" y="7"/>
                  </a:lnTo>
                  <a:lnTo>
                    <a:pt x="145" y="7"/>
                  </a:lnTo>
                  <a:lnTo>
                    <a:pt x="145" y="7"/>
                  </a:lnTo>
                  <a:lnTo>
                    <a:pt x="145" y="7"/>
                  </a:lnTo>
                  <a:lnTo>
                    <a:pt x="147" y="7"/>
                  </a:lnTo>
                  <a:lnTo>
                    <a:pt x="147" y="7"/>
                  </a:lnTo>
                  <a:lnTo>
                    <a:pt x="147" y="7"/>
                  </a:lnTo>
                  <a:lnTo>
                    <a:pt x="147" y="7"/>
                  </a:lnTo>
                  <a:lnTo>
                    <a:pt x="148" y="7"/>
                  </a:lnTo>
                  <a:lnTo>
                    <a:pt x="148" y="7"/>
                  </a:lnTo>
                  <a:lnTo>
                    <a:pt x="148" y="7"/>
                  </a:lnTo>
                  <a:lnTo>
                    <a:pt x="150" y="7"/>
                  </a:lnTo>
                  <a:lnTo>
                    <a:pt x="150" y="7"/>
                  </a:lnTo>
                  <a:lnTo>
                    <a:pt x="150" y="7"/>
                  </a:lnTo>
                  <a:lnTo>
                    <a:pt x="150" y="7"/>
                  </a:lnTo>
                  <a:lnTo>
                    <a:pt x="152" y="7"/>
                  </a:lnTo>
                  <a:lnTo>
                    <a:pt x="152" y="7"/>
                  </a:lnTo>
                  <a:lnTo>
                    <a:pt x="152" y="7"/>
                  </a:lnTo>
                  <a:lnTo>
                    <a:pt x="153" y="7"/>
                  </a:lnTo>
                  <a:lnTo>
                    <a:pt x="153" y="7"/>
                  </a:lnTo>
                  <a:lnTo>
                    <a:pt x="153" y="7"/>
                  </a:lnTo>
                  <a:lnTo>
                    <a:pt x="155" y="7"/>
                  </a:lnTo>
                  <a:lnTo>
                    <a:pt x="155" y="7"/>
                  </a:lnTo>
                  <a:lnTo>
                    <a:pt x="155" y="7"/>
                  </a:lnTo>
                  <a:lnTo>
                    <a:pt x="155" y="7"/>
                  </a:lnTo>
                  <a:lnTo>
                    <a:pt x="156" y="7"/>
                  </a:lnTo>
                  <a:lnTo>
                    <a:pt x="156" y="7"/>
                  </a:lnTo>
                  <a:lnTo>
                    <a:pt x="156" y="7"/>
                  </a:lnTo>
                  <a:lnTo>
                    <a:pt x="158" y="7"/>
                  </a:lnTo>
                  <a:lnTo>
                    <a:pt x="158" y="7"/>
                  </a:lnTo>
                  <a:lnTo>
                    <a:pt x="158" y="7"/>
                  </a:lnTo>
                  <a:lnTo>
                    <a:pt x="158" y="7"/>
                  </a:lnTo>
                  <a:lnTo>
                    <a:pt x="160" y="7"/>
                  </a:lnTo>
                  <a:lnTo>
                    <a:pt x="160" y="7"/>
                  </a:lnTo>
                  <a:lnTo>
                    <a:pt x="160" y="7"/>
                  </a:lnTo>
                  <a:lnTo>
                    <a:pt x="161" y="7"/>
                  </a:lnTo>
                  <a:lnTo>
                    <a:pt x="161" y="7"/>
                  </a:lnTo>
                  <a:lnTo>
                    <a:pt x="161" y="7"/>
                  </a:lnTo>
                  <a:lnTo>
                    <a:pt x="161" y="7"/>
                  </a:lnTo>
                  <a:lnTo>
                    <a:pt x="163" y="7"/>
                  </a:lnTo>
                  <a:lnTo>
                    <a:pt x="163" y="5"/>
                  </a:lnTo>
                  <a:lnTo>
                    <a:pt x="163" y="5"/>
                  </a:lnTo>
                  <a:lnTo>
                    <a:pt x="165" y="5"/>
                  </a:lnTo>
                  <a:lnTo>
                    <a:pt x="165" y="5"/>
                  </a:lnTo>
                  <a:lnTo>
                    <a:pt x="165" y="5"/>
                  </a:lnTo>
                  <a:lnTo>
                    <a:pt x="166" y="5"/>
                  </a:lnTo>
                  <a:lnTo>
                    <a:pt x="166" y="5"/>
                  </a:lnTo>
                  <a:lnTo>
                    <a:pt x="166" y="5"/>
                  </a:lnTo>
                  <a:lnTo>
                    <a:pt x="166" y="5"/>
                  </a:lnTo>
                  <a:lnTo>
                    <a:pt x="168" y="5"/>
                  </a:lnTo>
                  <a:lnTo>
                    <a:pt x="168" y="5"/>
                  </a:lnTo>
                  <a:lnTo>
                    <a:pt x="168" y="5"/>
                  </a:lnTo>
                  <a:lnTo>
                    <a:pt x="169" y="5"/>
                  </a:lnTo>
                  <a:lnTo>
                    <a:pt x="169" y="5"/>
                  </a:lnTo>
                  <a:lnTo>
                    <a:pt x="169" y="5"/>
                  </a:lnTo>
                  <a:lnTo>
                    <a:pt x="169" y="5"/>
                  </a:lnTo>
                  <a:lnTo>
                    <a:pt x="171" y="5"/>
                  </a:lnTo>
                  <a:lnTo>
                    <a:pt x="171" y="5"/>
                  </a:lnTo>
                  <a:lnTo>
                    <a:pt x="171" y="5"/>
                  </a:lnTo>
                  <a:lnTo>
                    <a:pt x="173" y="5"/>
                  </a:lnTo>
                  <a:lnTo>
                    <a:pt x="173" y="5"/>
                  </a:lnTo>
                  <a:lnTo>
                    <a:pt x="173" y="5"/>
                  </a:lnTo>
                  <a:lnTo>
                    <a:pt x="174" y="5"/>
                  </a:lnTo>
                  <a:lnTo>
                    <a:pt x="174" y="5"/>
                  </a:lnTo>
                  <a:lnTo>
                    <a:pt x="174" y="5"/>
                  </a:lnTo>
                  <a:lnTo>
                    <a:pt x="174"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2" y="5"/>
                  </a:lnTo>
                  <a:lnTo>
                    <a:pt x="182" y="5"/>
                  </a:lnTo>
                  <a:lnTo>
                    <a:pt x="182" y="4"/>
                  </a:lnTo>
                  <a:lnTo>
                    <a:pt x="184" y="4"/>
                  </a:lnTo>
                  <a:lnTo>
                    <a:pt x="184" y="4"/>
                  </a:lnTo>
                  <a:lnTo>
                    <a:pt x="184" y="4"/>
                  </a:lnTo>
                  <a:lnTo>
                    <a:pt x="186" y="4"/>
                  </a:lnTo>
                  <a:lnTo>
                    <a:pt x="186" y="4"/>
                  </a:lnTo>
                  <a:lnTo>
                    <a:pt x="186" y="4"/>
                  </a:lnTo>
                  <a:lnTo>
                    <a:pt x="186" y="4"/>
                  </a:lnTo>
                  <a:lnTo>
                    <a:pt x="187" y="4"/>
                  </a:lnTo>
                  <a:lnTo>
                    <a:pt x="187" y="4"/>
                  </a:lnTo>
                  <a:lnTo>
                    <a:pt x="187" y="4"/>
                  </a:lnTo>
                  <a:lnTo>
                    <a:pt x="189" y="4"/>
                  </a:lnTo>
                  <a:lnTo>
                    <a:pt x="189" y="4"/>
                  </a:lnTo>
                  <a:lnTo>
                    <a:pt x="189" y="4"/>
                  </a:lnTo>
                  <a:lnTo>
                    <a:pt x="189" y="4"/>
                  </a:lnTo>
                  <a:lnTo>
                    <a:pt x="191" y="4"/>
                  </a:lnTo>
                  <a:lnTo>
                    <a:pt x="191" y="4"/>
                  </a:lnTo>
                  <a:lnTo>
                    <a:pt x="191" y="4"/>
                  </a:lnTo>
                  <a:lnTo>
                    <a:pt x="192" y="4"/>
                  </a:lnTo>
                  <a:lnTo>
                    <a:pt x="192" y="4"/>
                  </a:lnTo>
                  <a:lnTo>
                    <a:pt x="192" y="4"/>
                  </a:lnTo>
                  <a:lnTo>
                    <a:pt x="192" y="4"/>
                  </a:lnTo>
                  <a:lnTo>
                    <a:pt x="194" y="4"/>
                  </a:lnTo>
                  <a:lnTo>
                    <a:pt x="194" y="4"/>
                  </a:lnTo>
                  <a:lnTo>
                    <a:pt x="194" y="4"/>
                  </a:lnTo>
                  <a:lnTo>
                    <a:pt x="196" y="4"/>
                  </a:lnTo>
                  <a:lnTo>
                    <a:pt x="196" y="4"/>
                  </a:lnTo>
                  <a:lnTo>
                    <a:pt x="196" y="4"/>
                  </a:lnTo>
                  <a:lnTo>
                    <a:pt x="197" y="4"/>
                  </a:lnTo>
                  <a:lnTo>
                    <a:pt x="197" y="4"/>
                  </a:lnTo>
                  <a:lnTo>
                    <a:pt x="197" y="4"/>
                  </a:lnTo>
                  <a:lnTo>
                    <a:pt x="197" y="4"/>
                  </a:lnTo>
                  <a:lnTo>
                    <a:pt x="199" y="4"/>
                  </a:lnTo>
                  <a:lnTo>
                    <a:pt x="199" y="4"/>
                  </a:lnTo>
                  <a:lnTo>
                    <a:pt x="199" y="4"/>
                  </a:lnTo>
                  <a:lnTo>
                    <a:pt x="200" y="4"/>
                  </a:lnTo>
                  <a:lnTo>
                    <a:pt x="200" y="4"/>
                  </a:lnTo>
                  <a:lnTo>
                    <a:pt x="200" y="4"/>
                  </a:lnTo>
                  <a:lnTo>
                    <a:pt x="200" y="4"/>
                  </a:lnTo>
                  <a:lnTo>
                    <a:pt x="202" y="4"/>
                  </a:lnTo>
                  <a:lnTo>
                    <a:pt x="202" y="4"/>
                  </a:lnTo>
                  <a:lnTo>
                    <a:pt x="202" y="4"/>
                  </a:lnTo>
                  <a:lnTo>
                    <a:pt x="204" y="4"/>
                  </a:lnTo>
                  <a:lnTo>
                    <a:pt x="204" y="4"/>
                  </a:lnTo>
                  <a:lnTo>
                    <a:pt x="204" y="2"/>
                  </a:lnTo>
                  <a:lnTo>
                    <a:pt x="205" y="2"/>
                  </a:lnTo>
                  <a:lnTo>
                    <a:pt x="205" y="2"/>
                  </a:lnTo>
                  <a:lnTo>
                    <a:pt x="205" y="2"/>
                  </a:lnTo>
                  <a:lnTo>
                    <a:pt x="205" y="2"/>
                  </a:lnTo>
                  <a:lnTo>
                    <a:pt x="207" y="2"/>
                  </a:lnTo>
                  <a:lnTo>
                    <a:pt x="207" y="2"/>
                  </a:lnTo>
                  <a:lnTo>
                    <a:pt x="207" y="2"/>
                  </a:lnTo>
                  <a:lnTo>
                    <a:pt x="209" y="2"/>
                  </a:lnTo>
                  <a:lnTo>
                    <a:pt x="209" y="2"/>
                  </a:lnTo>
                  <a:lnTo>
                    <a:pt x="209" y="2"/>
                  </a:lnTo>
                  <a:lnTo>
                    <a:pt x="209" y="2"/>
                  </a:lnTo>
                  <a:lnTo>
                    <a:pt x="210" y="2"/>
                  </a:lnTo>
                  <a:lnTo>
                    <a:pt x="210" y="2"/>
                  </a:lnTo>
                  <a:lnTo>
                    <a:pt x="210" y="2"/>
                  </a:lnTo>
                  <a:lnTo>
                    <a:pt x="212" y="2"/>
                  </a:lnTo>
                  <a:lnTo>
                    <a:pt x="212" y="2"/>
                  </a:lnTo>
                  <a:lnTo>
                    <a:pt x="212" y="2"/>
                  </a:lnTo>
                  <a:lnTo>
                    <a:pt x="212" y="2"/>
                  </a:lnTo>
                  <a:lnTo>
                    <a:pt x="213" y="2"/>
                  </a:lnTo>
                  <a:lnTo>
                    <a:pt x="213" y="2"/>
                  </a:lnTo>
                  <a:lnTo>
                    <a:pt x="213" y="2"/>
                  </a:lnTo>
                  <a:lnTo>
                    <a:pt x="215" y="2"/>
                  </a:lnTo>
                  <a:lnTo>
                    <a:pt x="215" y="2"/>
                  </a:lnTo>
                  <a:lnTo>
                    <a:pt x="215" y="2"/>
                  </a:lnTo>
                  <a:lnTo>
                    <a:pt x="217" y="2"/>
                  </a:lnTo>
                  <a:lnTo>
                    <a:pt x="217" y="2"/>
                  </a:lnTo>
                  <a:lnTo>
                    <a:pt x="217" y="2"/>
                  </a:lnTo>
                  <a:lnTo>
                    <a:pt x="217" y="2"/>
                  </a:lnTo>
                  <a:lnTo>
                    <a:pt x="218" y="2"/>
                  </a:lnTo>
                  <a:lnTo>
                    <a:pt x="218" y="2"/>
                  </a:lnTo>
                  <a:lnTo>
                    <a:pt x="218" y="2"/>
                  </a:lnTo>
                  <a:lnTo>
                    <a:pt x="220" y="2"/>
                  </a:lnTo>
                  <a:lnTo>
                    <a:pt x="220" y="2"/>
                  </a:lnTo>
                  <a:lnTo>
                    <a:pt x="220" y="2"/>
                  </a:lnTo>
                  <a:lnTo>
                    <a:pt x="220" y="2"/>
                  </a:lnTo>
                  <a:lnTo>
                    <a:pt x="222" y="2"/>
                  </a:lnTo>
                  <a:lnTo>
                    <a:pt x="222" y="2"/>
                  </a:lnTo>
                  <a:lnTo>
                    <a:pt x="222" y="2"/>
                  </a:lnTo>
                  <a:lnTo>
                    <a:pt x="223" y="2"/>
                  </a:lnTo>
                  <a:lnTo>
                    <a:pt x="223" y="2"/>
                  </a:lnTo>
                  <a:lnTo>
                    <a:pt x="223" y="2"/>
                  </a:lnTo>
                  <a:lnTo>
                    <a:pt x="223" y="2"/>
                  </a:lnTo>
                  <a:lnTo>
                    <a:pt x="225" y="2"/>
                  </a:lnTo>
                  <a:lnTo>
                    <a:pt x="225" y="2"/>
                  </a:lnTo>
                  <a:lnTo>
                    <a:pt x="225" y="2"/>
                  </a:lnTo>
                  <a:lnTo>
                    <a:pt x="226" y="2"/>
                  </a:lnTo>
                  <a:lnTo>
                    <a:pt x="226" y="0"/>
                  </a:lnTo>
                  <a:lnTo>
                    <a:pt x="226"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49" name=""/>
            <p:cNvSpPr/>
            <p:nvPr/>
          </p:nvSpPr>
          <p:spPr>
            <a:xfrm>
              <a:off x="4572000" y="6095880"/>
              <a:ext cx="187200" cy="15840"/>
            </a:xfrm>
            <a:custGeom>
              <a:avLst/>
              <a:gdLst/>
              <a:ahLst/>
              <a:rect l="l" t="t" r="r" b="b"/>
              <a:pathLst>
                <a:path w="238" h="21">
                  <a:moveTo>
                    <a:pt x="238" y="0"/>
                  </a:moveTo>
                  <a:lnTo>
                    <a:pt x="238" y="0"/>
                  </a:ln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6" y="0"/>
                  </a:lnTo>
                  <a:lnTo>
                    <a:pt x="226" y="0"/>
                  </a:lnTo>
                  <a:lnTo>
                    <a:pt x="226" y="2"/>
                  </a:lnTo>
                  <a:lnTo>
                    <a:pt x="225" y="2"/>
                  </a:lnTo>
                  <a:lnTo>
                    <a:pt x="225" y="2"/>
                  </a:lnTo>
                  <a:lnTo>
                    <a:pt x="225" y="2"/>
                  </a:lnTo>
                  <a:lnTo>
                    <a:pt x="223" y="2"/>
                  </a:lnTo>
                  <a:lnTo>
                    <a:pt x="223" y="2"/>
                  </a:lnTo>
                  <a:lnTo>
                    <a:pt x="223" y="2"/>
                  </a:lnTo>
                  <a:lnTo>
                    <a:pt x="223" y="2"/>
                  </a:lnTo>
                  <a:lnTo>
                    <a:pt x="222" y="2"/>
                  </a:lnTo>
                  <a:lnTo>
                    <a:pt x="222" y="2"/>
                  </a:lnTo>
                  <a:lnTo>
                    <a:pt x="222" y="2"/>
                  </a:lnTo>
                  <a:lnTo>
                    <a:pt x="220" y="2"/>
                  </a:lnTo>
                  <a:lnTo>
                    <a:pt x="220" y="2"/>
                  </a:lnTo>
                  <a:lnTo>
                    <a:pt x="220" y="2"/>
                  </a:lnTo>
                  <a:lnTo>
                    <a:pt x="220" y="2"/>
                  </a:lnTo>
                  <a:lnTo>
                    <a:pt x="218" y="2"/>
                  </a:lnTo>
                  <a:lnTo>
                    <a:pt x="218" y="2"/>
                  </a:lnTo>
                  <a:lnTo>
                    <a:pt x="218" y="2"/>
                  </a:lnTo>
                  <a:lnTo>
                    <a:pt x="217" y="2"/>
                  </a:lnTo>
                  <a:lnTo>
                    <a:pt x="217" y="2"/>
                  </a:lnTo>
                  <a:lnTo>
                    <a:pt x="217" y="2"/>
                  </a:lnTo>
                  <a:lnTo>
                    <a:pt x="217" y="2"/>
                  </a:lnTo>
                  <a:lnTo>
                    <a:pt x="215" y="2"/>
                  </a:lnTo>
                  <a:lnTo>
                    <a:pt x="215" y="2"/>
                  </a:lnTo>
                  <a:lnTo>
                    <a:pt x="215" y="2"/>
                  </a:lnTo>
                  <a:lnTo>
                    <a:pt x="213" y="2"/>
                  </a:lnTo>
                  <a:lnTo>
                    <a:pt x="213" y="2"/>
                  </a:lnTo>
                  <a:lnTo>
                    <a:pt x="213" y="2"/>
                  </a:lnTo>
                  <a:lnTo>
                    <a:pt x="212" y="2"/>
                  </a:lnTo>
                  <a:lnTo>
                    <a:pt x="212" y="2"/>
                  </a:lnTo>
                  <a:lnTo>
                    <a:pt x="212" y="2"/>
                  </a:lnTo>
                  <a:lnTo>
                    <a:pt x="212" y="2"/>
                  </a:lnTo>
                  <a:lnTo>
                    <a:pt x="210" y="2"/>
                  </a:lnTo>
                  <a:lnTo>
                    <a:pt x="210" y="2"/>
                  </a:lnTo>
                  <a:lnTo>
                    <a:pt x="210" y="2"/>
                  </a:lnTo>
                  <a:lnTo>
                    <a:pt x="209" y="2"/>
                  </a:lnTo>
                  <a:lnTo>
                    <a:pt x="209" y="2"/>
                  </a:lnTo>
                  <a:lnTo>
                    <a:pt x="209" y="2"/>
                  </a:lnTo>
                  <a:lnTo>
                    <a:pt x="209" y="2"/>
                  </a:lnTo>
                  <a:lnTo>
                    <a:pt x="207" y="2"/>
                  </a:lnTo>
                  <a:lnTo>
                    <a:pt x="207" y="2"/>
                  </a:lnTo>
                  <a:lnTo>
                    <a:pt x="207" y="2"/>
                  </a:lnTo>
                  <a:lnTo>
                    <a:pt x="205" y="2"/>
                  </a:lnTo>
                  <a:lnTo>
                    <a:pt x="205" y="2"/>
                  </a:lnTo>
                  <a:lnTo>
                    <a:pt x="205" y="2"/>
                  </a:lnTo>
                  <a:lnTo>
                    <a:pt x="205" y="2"/>
                  </a:lnTo>
                  <a:lnTo>
                    <a:pt x="204" y="2"/>
                  </a:lnTo>
                  <a:lnTo>
                    <a:pt x="204" y="4"/>
                  </a:lnTo>
                  <a:lnTo>
                    <a:pt x="204" y="4"/>
                  </a:lnTo>
                  <a:lnTo>
                    <a:pt x="202" y="4"/>
                  </a:lnTo>
                  <a:lnTo>
                    <a:pt x="202" y="4"/>
                  </a:lnTo>
                  <a:lnTo>
                    <a:pt x="202" y="4"/>
                  </a:lnTo>
                  <a:lnTo>
                    <a:pt x="200" y="4"/>
                  </a:lnTo>
                  <a:lnTo>
                    <a:pt x="200" y="4"/>
                  </a:lnTo>
                  <a:lnTo>
                    <a:pt x="200" y="4"/>
                  </a:lnTo>
                  <a:lnTo>
                    <a:pt x="200" y="4"/>
                  </a:lnTo>
                  <a:lnTo>
                    <a:pt x="199" y="4"/>
                  </a:lnTo>
                  <a:lnTo>
                    <a:pt x="199" y="4"/>
                  </a:lnTo>
                  <a:lnTo>
                    <a:pt x="199" y="4"/>
                  </a:lnTo>
                  <a:lnTo>
                    <a:pt x="197" y="4"/>
                  </a:lnTo>
                  <a:lnTo>
                    <a:pt x="197" y="4"/>
                  </a:lnTo>
                  <a:lnTo>
                    <a:pt x="197" y="4"/>
                  </a:lnTo>
                  <a:lnTo>
                    <a:pt x="197" y="4"/>
                  </a:lnTo>
                  <a:lnTo>
                    <a:pt x="196" y="4"/>
                  </a:lnTo>
                  <a:lnTo>
                    <a:pt x="196" y="4"/>
                  </a:lnTo>
                  <a:lnTo>
                    <a:pt x="196" y="4"/>
                  </a:lnTo>
                  <a:lnTo>
                    <a:pt x="194" y="4"/>
                  </a:lnTo>
                  <a:lnTo>
                    <a:pt x="194" y="4"/>
                  </a:lnTo>
                  <a:lnTo>
                    <a:pt x="194" y="4"/>
                  </a:lnTo>
                  <a:lnTo>
                    <a:pt x="192" y="4"/>
                  </a:lnTo>
                  <a:lnTo>
                    <a:pt x="192" y="4"/>
                  </a:lnTo>
                  <a:lnTo>
                    <a:pt x="192" y="4"/>
                  </a:lnTo>
                  <a:lnTo>
                    <a:pt x="192" y="4"/>
                  </a:lnTo>
                  <a:lnTo>
                    <a:pt x="191" y="4"/>
                  </a:lnTo>
                  <a:lnTo>
                    <a:pt x="191" y="4"/>
                  </a:lnTo>
                  <a:lnTo>
                    <a:pt x="191" y="4"/>
                  </a:lnTo>
                  <a:lnTo>
                    <a:pt x="189" y="4"/>
                  </a:lnTo>
                  <a:lnTo>
                    <a:pt x="189" y="4"/>
                  </a:lnTo>
                  <a:lnTo>
                    <a:pt x="189" y="4"/>
                  </a:lnTo>
                  <a:lnTo>
                    <a:pt x="189" y="4"/>
                  </a:lnTo>
                  <a:lnTo>
                    <a:pt x="187" y="4"/>
                  </a:lnTo>
                  <a:lnTo>
                    <a:pt x="187" y="4"/>
                  </a:lnTo>
                  <a:lnTo>
                    <a:pt x="187" y="4"/>
                  </a:lnTo>
                  <a:lnTo>
                    <a:pt x="186" y="4"/>
                  </a:lnTo>
                  <a:lnTo>
                    <a:pt x="186" y="4"/>
                  </a:lnTo>
                  <a:lnTo>
                    <a:pt x="186" y="4"/>
                  </a:lnTo>
                  <a:lnTo>
                    <a:pt x="186" y="4"/>
                  </a:lnTo>
                  <a:lnTo>
                    <a:pt x="184" y="4"/>
                  </a:lnTo>
                  <a:lnTo>
                    <a:pt x="184" y="4"/>
                  </a:lnTo>
                  <a:lnTo>
                    <a:pt x="184" y="4"/>
                  </a:lnTo>
                  <a:lnTo>
                    <a:pt x="182" y="4"/>
                  </a:lnTo>
                  <a:lnTo>
                    <a:pt x="182" y="5"/>
                  </a:lnTo>
                  <a:lnTo>
                    <a:pt x="182" y="5"/>
                  </a:lnTo>
                  <a:lnTo>
                    <a:pt x="181" y="5"/>
                  </a:lnTo>
                  <a:lnTo>
                    <a:pt x="181" y="5"/>
                  </a:lnTo>
                  <a:lnTo>
                    <a:pt x="181" y="5"/>
                  </a:lnTo>
                  <a:lnTo>
                    <a:pt x="181" y="5"/>
                  </a:lnTo>
                  <a:lnTo>
                    <a:pt x="179" y="5"/>
                  </a:lnTo>
                  <a:lnTo>
                    <a:pt x="179" y="5"/>
                  </a:lnTo>
                  <a:lnTo>
                    <a:pt x="179" y="5"/>
                  </a:lnTo>
                  <a:lnTo>
                    <a:pt x="178" y="5"/>
                  </a:lnTo>
                  <a:lnTo>
                    <a:pt x="178" y="5"/>
                  </a:lnTo>
                  <a:lnTo>
                    <a:pt x="178" y="5"/>
                  </a:lnTo>
                  <a:lnTo>
                    <a:pt x="178" y="5"/>
                  </a:lnTo>
                  <a:lnTo>
                    <a:pt x="176" y="5"/>
                  </a:lnTo>
                  <a:lnTo>
                    <a:pt x="176" y="5"/>
                  </a:lnTo>
                  <a:lnTo>
                    <a:pt x="176" y="5"/>
                  </a:lnTo>
                  <a:lnTo>
                    <a:pt x="174" y="5"/>
                  </a:lnTo>
                  <a:lnTo>
                    <a:pt x="174" y="5"/>
                  </a:lnTo>
                  <a:lnTo>
                    <a:pt x="174" y="5"/>
                  </a:lnTo>
                  <a:lnTo>
                    <a:pt x="174" y="5"/>
                  </a:lnTo>
                  <a:lnTo>
                    <a:pt x="173" y="5"/>
                  </a:lnTo>
                  <a:lnTo>
                    <a:pt x="173" y="5"/>
                  </a:lnTo>
                  <a:lnTo>
                    <a:pt x="173" y="5"/>
                  </a:lnTo>
                  <a:lnTo>
                    <a:pt x="171" y="5"/>
                  </a:lnTo>
                  <a:lnTo>
                    <a:pt x="171" y="5"/>
                  </a:lnTo>
                  <a:lnTo>
                    <a:pt x="171" y="5"/>
                  </a:lnTo>
                  <a:lnTo>
                    <a:pt x="169" y="5"/>
                  </a:lnTo>
                  <a:lnTo>
                    <a:pt x="169" y="5"/>
                  </a:lnTo>
                  <a:lnTo>
                    <a:pt x="169" y="5"/>
                  </a:lnTo>
                  <a:lnTo>
                    <a:pt x="169" y="5"/>
                  </a:lnTo>
                  <a:lnTo>
                    <a:pt x="168" y="5"/>
                  </a:lnTo>
                  <a:lnTo>
                    <a:pt x="168" y="5"/>
                  </a:lnTo>
                  <a:lnTo>
                    <a:pt x="168" y="5"/>
                  </a:lnTo>
                  <a:lnTo>
                    <a:pt x="166" y="5"/>
                  </a:lnTo>
                  <a:lnTo>
                    <a:pt x="166" y="5"/>
                  </a:lnTo>
                  <a:lnTo>
                    <a:pt x="166" y="5"/>
                  </a:lnTo>
                  <a:lnTo>
                    <a:pt x="166" y="5"/>
                  </a:lnTo>
                  <a:lnTo>
                    <a:pt x="165" y="5"/>
                  </a:lnTo>
                  <a:lnTo>
                    <a:pt x="165" y="5"/>
                  </a:lnTo>
                  <a:lnTo>
                    <a:pt x="165" y="5"/>
                  </a:lnTo>
                  <a:lnTo>
                    <a:pt x="163" y="5"/>
                  </a:lnTo>
                  <a:lnTo>
                    <a:pt x="163" y="5"/>
                  </a:lnTo>
                  <a:lnTo>
                    <a:pt x="163" y="7"/>
                  </a:lnTo>
                  <a:lnTo>
                    <a:pt x="161" y="7"/>
                  </a:lnTo>
                  <a:lnTo>
                    <a:pt x="161" y="7"/>
                  </a:lnTo>
                  <a:lnTo>
                    <a:pt x="161" y="7"/>
                  </a:lnTo>
                  <a:lnTo>
                    <a:pt x="161" y="7"/>
                  </a:lnTo>
                  <a:lnTo>
                    <a:pt x="160" y="7"/>
                  </a:lnTo>
                  <a:lnTo>
                    <a:pt x="160" y="7"/>
                  </a:lnTo>
                  <a:lnTo>
                    <a:pt x="160" y="7"/>
                  </a:lnTo>
                  <a:lnTo>
                    <a:pt x="158" y="7"/>
                  </a:lnTo>
                  <a:lnTo>
                    <a:pt x="158" y="7"/>
                  </a:lnTo>
                  <a:lnTo>
                    <a:pt x="158" y="7"/>
                  </a:lnTo>
                  <a:lnTo>
                    <a:pt x="158" y="7"/>
                  </a:lnTo>
                  <a:lnTo>
                    <a:pt x="156" y="7"/>
                  </a:lnTo>
                  <a:lnTo>
                    <a:pt x="156" y="7"/>
                  </a:lnTo>
                  <a:lnTo>
                    <a:pt x="156" y="7"/>
                  </a:lnTo>
                  <a:lnTo>
                    <a:pt x="155" y="7"/>
                  </a:lnTo>
                  <a:lnTo>
                    <a:pt x="155" y="7"/>
                  </a:lnTo>
                  <a:lnTo>
                    <a:pt x="155" y="7"/>
                  </a:lnTo>
                  <a:lnTo>
                    <a:pt x="155" y="7"/>
                  </a:lnTo>
                  <a:lnTo>
                    <a:pt x="153" y="7"/>
                  </a:lnTo>
                  <a:lnTo>
                    <a:pt x="153" y="7"/>
                  </a:lnTo>
                  <a:lnTo>
                    <a:pt x="153" y="7"/>
                  </a:lnTo>
                  <a:lnTo>
                    <a:pt x="152" y="7"/>
                  </a:lnTo>
                  <a:lnTo>
                    <a:pt x="152" y="7"/>
                  </a:lnTo>
                  <a:lnTo>
                    <a:pt x="152" y="7"/>
                  </a:lnTo>
                  <a:lnTo>
                    <a:pt x="150" y="7"/>
                  </a:lnTo>
                  <a:lnTo>
                    <a:pt x="150" y="7"/>
                  </a:lnTo>
                  <a:lnTo>
                    <a:pt x="150" y="7"/>
                  </a:lnTo>
                  <a:lnTo>
                    <a:pt x="150" y="7"/>
                  </a:lnTo>
                  <a:lnTo>
                    <a:pt x="148" y="7"/>
                  </a:lnTo>
                  <a:lnTo>
                    <a:pt x="148" y="7"/>
                  </a:lnTo>
                  <a:lnTo>
                    <a:pt x="148" y="7"/>
                  </a:lnTo>
                  <a:lnTo>
                    <a:pt x="147" y="7"/>
                  </a:lnTo>
                  <a:lnTo>
                    <a:pt x="147" y="7"/>
                  </a:lnTo>
                  <a:lnTo>
                    <a:pt x="147" y="7"/>
                  </a:lnTo>
                  <a:lnTo>
                    <a:pt x="147" y="7"/>
                  </a:lnTo>
                  <a:lnTo>
                    <a:pt x="145" y="7"/>
                  </a:lnTo>
                  <a:lnTo>
                    <a:pt x="145" y="7"/>
                  </a:lnTo>
                  <a:lnTo>
                    <a:pt x="145" y="7"/>
                  </a:lnTo>
                  <a:lnTo>
                    <a:pt x="143" y="7"/>
                  </a:lnTo>
                  <a:lnTo>
                    <a:pt x="143" y="7"/>
                  </a:lnTo>
                  <a:lnTo>
                    <a:pt x="143" y="7"/>
                  </a:lnTo>
                  <a:lnTo>
                    <a:pt x="143" y="9"/>
                  </a:lnTo>
                  <a:lnTo>
                    <a:pt x="142" y="9"/>
                  </a:lnTo>
                  <a:lnTo>
                    <a:pt x="142" y="9"/>
                  </a:lnTo>
                  <a:lnTo>
                    <a:pt x="142" y="9"/>
                  </a:lnTo>
                  <a:lnTo>
                    <a:pt x="140" y="9"/>
                  </a:lnTo>
                  <a:lnTo>
                    <a:pt x="140" y="9"/>
                  </a:lnTo>
                  <a:lnTo>
                    <a:pt x="140" y="9"/>
                  </a:lnTo>
                  <a:lnTo>
                    <a:pt x="139" y="9"/>
                  </a:lnTo>
                  <a:lnTo>
                    <a:pt x="139" y="9"/>
                  </a:lnTo>
                  <a:lnTo>
                    <a:pt x="139" y="9"/>
                  </a:lnTo>
                  <a:lnTo>
                    <a:pt x="139" y="9"/>
                  </a:lnTo>
                  <a:lnTo>
                    <a:pt x="137" y="9"/>
                  </a:lnTo>
                  <a:lnTo>
                    <a:pt x="137" y="9"/>
                  </a:lnTo>
                  <a:lnTo>
                    <a:pt x="137" y="9"/>
                  </a:lnTo>
                  <a:lnTo>
                    <a:pt x="135" y="9"/>
                  </a:lnTo>
                  <a:lnTo>
                    <a:pt x="135" y="9"/>
                  </a:lnTo>
                  <a:lnTo>
                    <a:pt x="135" y="9"/>
                  </a:lnTo>
                  <a:lnTo>
                    <a:pt x="135" y="9"/>
                  </a:lnTo>
                  <a:lnTo>
                    <a:pt x="134" y="9"/>
                  </a:lnTo>
                  <a:lnTo>
                    <a:pt x="134" y="9"/>
                  </a:lnTo>
                  <a:lnTo>
                    <a:pt x="134" y="9"/>
                  </a:lnTo>
                  <a:lnTo>
                    <a:pt x="132" y="9"/>
                  </a:lnTo>
                  <a:lnTo>
                    <a:pt x="132" y="9"/>
                  </a:lnTo>
                  <a:lnTo>
                    <a:pt x="132" y="9"/>
                  </a:lnTo>
                  <a:lnTo>
                    <a:pt x="130" y="9"/>
                  </a:lnTo>
                  <a:lnTo>
                    <a:pt x="130" y="9"/>
                  </a:lnTo>
                  <a:lnTo>
                    <a:pt x="130" y="9"/>
                  </a:lnTo>
                  <a:lnTo>
                    <a:pt x="130" y="9"/>
                  </a:lnTo>
                  <a:lnTo>
                    <a:pt x="129" y="9"/>
                  </a:lnTo>
                  <a:lnTo>
                    <a:pt x="129" y="9"/>
                  </a:lnTo>
                  <a:lnTo>
                    <a:pt x="129" y="9"/>
                  </a:lnTo>
                  <a:lnTo>
                    <a:pt x="127" y="9"/>
                  </a:lnTo>
                  <a:lnTo>
                    <a:pt x="127" y="9"/>
                  </a:lnTo>
                  <a:lnTo>
                    <a:pt x="127" y="9"/>
                  </a:lnTo>
                  <a:lnTo>
                    <a:pt x="127" y="9"/>
                  </a:lnTo>
                  <a:lnTo>
                    <a:pt x="126" y="9"/>
                  </a:lnTo>
                  <a:lnTo>
                    <a:pt x="126" y="11"/>
                  </a:lnTo>
                  <a:lnTo>
                    <a:pt x="126" y="11"/>
                  </a:lnTo>
                  <a:lnTo>
                    <a:pt x="124" y="11"/>
                  </a:lnTo>
                  <a:lnTo>
                    <a:pt x="124" y="11"/>
                  </a:lnTo>
                  <a:lnTo>
                    <a:pt x="124" y="11"/>
                  </a:lnTo>
                  <a:lnTo>
                    <a:pt x="124" y="11"/>
                  </a:lnTo>
                  <a:lnTo>
                    <a:pt x="122" y="11"/>
                  </a:lnTo>
                  <a:lnTo>
                    <a:pt x="122" y="11"/>
                  </a:lnTo>
                  <a:lnTo>
                    <a:pt x="122" y="11"/>
                  </a:lnTo>
                  <a:lnTo>
                    <a:pt x="121" y="11"/>
                  </a:lnTo>
                  <a:lnTo>
                    <a:pt x="121" y="11"/>
                  </a:lnTo>
                  <a:lnTo>
                    <a:pt x="121" y="11"/>
                  </a:lnTo>
                  <a:lnTo>
                    <a:pt x="119" y="11"/>
                  </a:lnTo>
                  <a:lnTo>
                    <a:pt x="119" y="11"/>
                  </a:lnTo>
                  <a:lnTo>
                    <a:pt x="119" y="11"/>
                  </a:lnTo>
                  <a:lnTo>
                    <a:pt x="119" y="11"/>
                  </a:lnTo>
                  <a:lnTo>
                    <a:pt x="117" y="11"/>
                  </a:lnTo>
                  <a:lnTo>
                    <a:pt x="117" y="11"/>
                  </a:lnTo>
                  <a:lnTo>
                    <a:pt x="117" y="11"/>
                  </a:lnTo>
                  <a:lnTo>
                    <a:pt x="116" y="11"/>
                  </a:lnTo>
                  <a:lnTo>
                    <a:pt x="116" y="11"/>
                  </a:lnTo>
                  <a:lnTo>
                    <a:pt x="116" y="11"/>
                  </a:lnTo>
                  <a:lnTo>
                    <a:pt x="116" y="11"/>
                  </a:lnTo>
                  <a:lnTo>
                    <a:pt x="114" y="11"/>
                  </a:lnTo>
                  <a:lnTo>
                    <a:pt x="114" y="11"/>
                  </a:lnTo>
                  <a:lnTo>
                    <a:pt x="114" y="11"/>
                  </a:lnTo>
                  <a:lnTo>
                    <a:pt x="112" y="11"/>
                  </a:lnTo>
                  <a:lnTo>
                    <a:pt x="112" y="11"/>
                  </a:lnTo>
                  <a:lnTo>
                    <a:pt x="112" y="11"/>
                  </a:lnTo>
                  <a:lnTo>
                    <a:pt x="112" y="11"/>
                  </a:lnTo>
                  <a:lnTo>
                    <a:pt x="111" y="11"/>
                  </a:lnTo>
                  <a:lnTo>
                    <a:pt x="111" y="11"/>
                  </a:lnTo>
                  <a:lnTo>
                    <a:pt x="111" y="11"/>
                  </a:lnTo>
                  <a:lnTo>
                    <a:pt x="109" y="11"/>
                  </a:lnTo>
                  <a:lnTo>
                    <a:pt x="109" y="12"/>
                  </a:lnTo>
                  <a:lnTo>
                    <a:pt x="109" y="12"/>
                  </a:lnTo>
                  <a:lnTo>
                    <a:pt x="108" y="12"/>
                  </a:lnTo>
                  <a:lnTo>
                    <a:pt x="108" y="12"/>
                  </a:lnTo>
                  <a:lnTo>
                    <a:pt x="108" y="12"/>
                  </a:lnTo>
                  <a:lnTo>
                    <a:pt x="108" y="12"/>
                  </a:lnTo>
                  <a:lnTo>
                    <a:pt x="106" y="12"/>
                  </a:lnTo>
                  <a:lnTo>
                    <a:pt x="106" y="12"/>
                  </a:lnTo>
                  <a:lnTo>
                    <a:pt x="106" y="12"/>
                  </a:lnTo>
                  <a:lnTo>
                    <a:pt x="104" y="12"/>
                  </a:lnTo>
                  <a:lnTo>
                    <a:pt x="104" y="12"/>
                  </a:lnTo>
                  <a:lnTo>
                    <a:pt x="104" y="12"/>
                  </a:lnTo>
                  <a:lnTo>
                    <a:pt x="104" y="12"/>
                  </a:lnTo>
                  <a:lnTo>
                    <a:pt x="103" y="12"/>
                  </a:lnTo>
                  <a:lnTo>
                    <a:pt x="103" y="12"/>
                  </a:lnTo>
                  <a:lnTo>
                    <a:pt x="103" y="12"/>
                  </a:lnTo>
                  <a:lnTo>
                    <a:pt x="101" y="12"/>
                  </a:lnTo>
                  <a:lnTo>
                    <a:pt x="101" y="12"/>
                  </a:lnTo>
                  <a:lnTo>
                    <a:pt x="101" y="12"/>
                  </a:lnTo>
                  <a:lnTo>
                    <a:pt x="99" y="12"/>
                  </a:lnTo>
                  <a:lnTo>
                    <a:pt x="99" y="12"/>
                  </a:lnTo>
                  <a:lnTo>
                    <a:pt x="99" y="12"/>
                  </a:lnTo>
                  <a:lnTo>
                    <a:pt x="99" y="12"/>
                  </a:lnTo>
                  <a:lnTo>
                    <a:pt x="98" y="12"/>
                  </a:lnTo>
                  <a:lnTo>
                    <a:pt x="98" y="12"/>
                  </a:lnTo>
                  <a:lnTo>
                    <a:pt x="98" y="12"/>
                  </a:lnTo>
                  <a:lnTo>
                    <a:pt x="96" y="12"/>
                  </a:lnTo>
                  <a:lnTo>
                    <a:pt x="96" y="12"/>
                  </a:lnTo>
                  <a:lnTo>
                    <a:pt x="96" y="12"/>
                  </a:lnTo>
                  <a:lnTo>
                    <a:pt x="96" y="12"/>
                  </a:lnTo>
                  <a:lnTo>
                    <a:pt x="95" y="12"/>
                  </a:lnTo>
                  <a:lnTo>
                    <a:pt x="95" y="12"/>
                  </a:lnTo>
                  <a:lnTo>
                    <a:pt x="95" y="12"/>
                  </a:lnTo>
                  <a:lnTo>
                    <a:pt x="93" y="12"/>
                  </a:lnTo>
                  <a:lnTo>
                    <a:pt x="93" y="12"/>
                  </a:lnTo>
                  <a:lnTo>
                    <a:pt x="93" y="12"/>
                  </a:lnTo>
                  <a:lnTo>
                    <a:pt x="93" y="12"/>
                  </a:lnTo>
                  <a:lnTo>
                    <a:pt x="91" y="12"/>
                  </a:lnTo>
                  <a:lnTo>
                    <a:pt x="91" y="12"/>
                  </a:lnTo>
                  <a:lnTo>
                    <a:pt x="91" y="12"/>
                  </a:lnTo>
                  <a:lnTo>
                    <a:pt x="90" y="12"/>
                  </a:lnTo>
                  <a:lnTo>
                    <a:pt x="90" y="12"/>
                  </a:lnTo>
                  <a:lnTo>
                    <a:pt x="90" y="12"/>
                  </a:lnTo>
                  <a:lnTo>
                    <a:pt x="88" y="12"/>
                  </a:lnTo>
                  <a:lnTo>
                    <a:pt x="88" y="12"/>
                  </a:lnTo>
                  <a:lnTo>
                    <a:pt x="88" y="12"/>
                  </a:lnTo>
                  <a:lnTo>
                    <a:pt x="88" y="12"/>
                  </a:lnTo>
                  <a:lnTo>
                    <a:pt x="86" y="12"/>
                  </a:lnTo>
                  <a:lnTo>
                    <a:pt x="86" y="12"/>
                  </a:lnTo>
                  <a:lnTo>
                    <a:pt x="86" y="14"/>
                  </a:lnTo>
                  <a:lnTo>
                    <a:pt x="85" y="14"/>
                  </a:lnTo>
                  <a:lnTo>
                    <a:pt x="85" y="14"/>
                  </a:lnTo>
                  <a:lnTo>
                    <a:pt x="85" y="14"/>
                  </a:lnTo>
                  <a:lnTo>
                    <a:pt x="85" y="14"/>
                  </a:lnTo>
                  <a:lnTo>
                    <a:pt x="83" y="14"/>
                  </a:lnTo>
                  <a:lnTo>
                    <a:pt x="83" y="14"/>
                  </a:lnTo>
                  <a:lnTo>
                    <a:pt x="83" y="14"/>
                  </a:lnTo>
                  <a:lnTo>
                    <a:pt x="82" y="14"/>
                  </a:lnTo>
                  <a:lnTo>
                    <a:pt x="82" y="14"/>
                  </a:lnTo>
                  <a:lnTo>
                    <a:pt x="82" y="14"/>
                  </a:lnTo>
                  <a:lnTo>
                    <a:pt x="82" y="14"/>
                  </a:lnTo>
                  <a:lnTo>
                    <a:pt x="80" y="14"/>
                  </a:lnTo>
                  <a:lnTo>
                    <a:pt x="80" y="14"/>
                  </a:lnTo>
                  <a:lnTo>
                    <a:pt x="80" y="14"/>
                  </a:lnTo>
                  <a:lnTo>
                    <a:pt x="78" y="14"/>
                  </a:lnTo>
                  <a:lnTo>
                    <a:pt x="78" y="14"/>
                  </a:lnTo>
                  <a:lnTo>
                    <a:pt x="78" y="14"/>
                  </a:lnTo>
                  <a:lnTo>
                    <a:pt x="77" y="14"/>
                  </a:lnTo>
                  <a:lnTo>
                    <a:pt x="77" y="14"/>
                  </a:lnTo>
                  <a:lnTo>
                    <a:pt x="77" y="14"/>
                  </a:lnTo>
                  <a:lnTo>
                    <a:pt x="77" y="14"/>
                  </a:lnTo>
                  <a:lnTo>
                    <a:pt x="75" y="14"/>
                  </a:lnTo>
                  <a:lnTo>
                    <a:pt x="75" y="14"/>
                  </a:lnTo>
                  <a:lnTo>
                    <a:pt x="75" y="14"/>
                  </a:lnTo>
                  <a:lnTo>
                    <a:pt x="73" y="14"/>
                  </a:lnTo>
                  <a:lnTo>
                    <a:pt x="73" y="14"/>
                  </a:lnTo>
                  <a:lnTo>
                    <a:pt x="73" y="14"/>
                  </a:lnTo>
                  <a:lnTo>
                    <a:pt x="73" y="14"/>
                  </a:lnTo>
                  <a:lnTo>
                    <a:pt x="72" y="14"/>
                  </a:lnTo>
                  <a:lnTo>
                    <a:pt x="72" y="14"/>
                  </a:lnTo>
                  <a:lnTo>
                    <a:pt x="72" y="16"/>
                  </a:lnTo>
                  <a:lnTo>
                    <a:pt x="70" y="16"/>
                  </a:lnTo>
                  <a:lnTo>
                    <a:pt x="70" y="16"/>
                  </a:lnTo>
                  <a:lnTo>
                    <a:pt x="70" y="16"/>
                  </a:lnTo>
                  <a:lnTo>
                    <a:pt x="69" y="16"/>
                  </a:lnTo>
                  <a:lnTo>
                    <a:pt x="69" y="16"/>
                  </a:lnTo>
                  <a:lnTo>
                    <a:pt x="69" y="16"/>
                  </a:lnTo>
                  <a:lnTo>
                    <a:pt x="69" y="16"/>
                  </a:lnTo>
                  <a:lnTo>
                    <a:pt x="67" y="16"/>
                  </a:lnTo>
                  <a:lnTo>
                    <a:pt x="67" y="16"/>
                  </a:lnTo>
                  <a:lnTo>
                    <a:pt x="67" y="16"/>
                  </a:lnTo>
                  <a:lnTo>
                    <a:pt x="65" y="16"/>
                  </a:lnTo>
                  <a:lnTo>
                    <a:pt x="65" y="16"/>
                  </a:lnTo>
                  <a:lnTo>
                    <a:pt x="65" y="16"/>
                  </a:lnTo>
                  <a:lnTo>
                    <a:pt x="65" y="16"/>
                  </a:lnTo>
                  <a:lnTo>
                    <a:pt x="64" y="16"/>
                  </a:lnTo>
                  <a:lnTo>
                    <a:pt x="64" y="16"/>
                  </a:lnTo>
                  <a:lnTo>
                    <a:pt x="64" y="16"/>
                  </a:lnTo>
                  <a:lnTo>
                    <a:pt x="62" y="16"/>
                  </a:lnTo>
                  <a:lnTo>
                    <a:pt x="62" y="16"/>
                  </a:lnTo>
                  <a:lnTo>
                    <a:pt x="62" y="16"/>
                  </a:lnTo>
                  <a:lnTo>
                    <a:pt x="62" y="16"/>
                  </a:lnTo>
                  <a:lnTo>
                    <a:pt x="60" y="16"/>
                  </a:lnTo>
                  <a:lnTo>
                    <a:pt x="60" y="16"/>
                  </a:lnTo>
                  <a:lnTo>
                    <a:pt x="60" y="16"/>
                  </a:lnTo>
                  <a:lnTo>
                    <a:pt x="59" y="16"/>
                  </a:lnTo>
                  <a:lnTo>
                    <a:pt x="59" y="16"/>
                  </a:lnTo>
                  <a:lnTo>
                    <a:pt x="59" y="16"/>
                  </a:lnTo>
                  <a:lnTo>
                    <a:pt x="57" y="16"/>
                  </a:lnTo>
                  <a:lnTo>
                    <a:pt x="57" y="16"/>
                  </a:lnTo>
                  <a:lnTo>
                    <a:pt x="57" y="16"/>
                  </a:lnTo>
                  <a:lnTo>
                    <a:pt x="57" y="16"/>
                  </a:lnTo>
                  <a:lnTo>
                    <a:pt x="56" y="16"/>
                  </a:lnTo>
                  <a:lnTo>
                    <a:pt x="56" y="16"/>
                  </a:lnTo>
                  <a:lnTo>
                    <a:pt x="56" y="16"/>
                  </a:lnTo>
                  <a:lnTo>
                    <a:pt x="54" y="16"/>
                  </a:lnTo>
                  <a:lnTo>
                    <a:pt x="54" y="16"/>
                  </a:lnTo>
                  <a:lnTo>
                    <a:pt x="54" y="16"/>
                  </a:lnTo>
                  <a:lnTo>
                    <a:pt x="54" y="16"/>
                  </a:lnTo>
                  <a:lnTo>
                    <a:pt x="52" y="16"/>
                  </a:lnTo>
                  <a:lnTo>
                    <a:pt x="52" y="16"/>
                  </a:lnTo>
                  <a:lnTo>
                    <a:pt x="52" y="16"/>
                  </a:lnTo>
                  <a:lnTo>
                    <a:pt x="51" y="16"/>
                  </a:lnTo>
                  <a:lnTo>
                    <a:pt x="51" y="16"/>
                  </a:lnTo>
                  <a:lnTo>
                    <a:pt x="51" y="16"/>
                  </a:lnTo>
                  <a:lnTo>
                    <a:pt x="51" y="16"/>
                  </a:lnTo>
                  <a:lnTo>
                    <a:pt x="49" y="16"/>
                  </a:lnTo>
                  <a:lnTo>
                    <a:pt x="49" y="16"/>
                  </a:lnTo>
                  <a:lnTo>
                    <a:pt x="49" y="16"/>
                  </a:lnTo>
                  <a:lnTo>
                    <a:pt x="47" y="16"/>
                  </a:lnTo>
                  <a:lnTo>
                    <a:pt x="47" y="16"/>
                  </a:lnTo>
                  <a:lnTo>
                    <a:pt x="47" y="18"/>
                  </a:lnTo>
                  <a:lnTo>
                    <a:pt x="46" y="18"/>
                  </a:lnTo>
                  <a:lnTo>
                    <a:pt x="46" y="18"/>
                  </a:lnTo>
                  <a:lnTo>
                    <a:pt x="46" y="18"/>
                  </a:lnTo>
                  <a:lnTo>
                    <a:pt x="46" y="18"/>
                  </a:lnTo>
                  <a:lnTo>
                    <a:pt x="44" y="18"/>
                  </a:lnTo>
                  <a:lnTo>
                    <a:pt x="44" y="18"/>
                  </a:lnTo>
                  <a:lnTo>
                    <a:pt x="44" y="18"/>
                  </a:lnTo>
                  <a:lnTo>
                    <a:pt x="43" y="18"/>
                  </a:lnTo>
                  <a:lnTo>
                    <a:pt x="43" y="18"/>
                  </a:lnTo>
                  <a:lnTo>
                    <a:pt x="43" y="18"/>
                  </a:lnTo>
                  <a:lnTo>
                    <a:pt x="43" y="18"/>
                  </a:lnTo>
                  <a:lnTo>
                    <a:pt x="41" y="18"/>
                  </a:lnTo>
                  <a:lnTo>
                    <a:pt x="41" y="18"/>
                  </a:lnTo>
                  <a:lnTo>
                    <a:pt x="41" y="18"/>
                  </a:lnTo>
                  <a:lnTo>
                    <a:pt x="39" y="18"/>
                  </a:lnTo>
                  <a:lnTo>
                    <a:pt x="39" y="18"/>
                  </a:lnTo>
                  <a:lnTo>
                    <a:pt x="39" y="18"/>
                  </a:lnTo>
                  <a:lnTo>
                    <a:pt x="39" y="18"/>
                  </a:lnTo>
                  <a:lnTo>
                    <a:pt x="38" y="18"/>
                  </a:lnTo>
                  <a:lnTo>
                    <a:pt x="38" y="18"/>
                  </a:lnTo>
                  <a:lnTo>
                    <a:pt x="38" y="18"/>
                  </a:lnTo>
                  <a:lnTo>
                    <a:pt x="36" y="18"/>
                  </a:lnTo>
                  <a:lnTo>
                    <a:pt x="36" y="18"/>
                  </a:lnTo>
                  <a:lnTo>
                    <a:pt x="36" y="18"/>
                  </a:lnTo>
                  <a:lnTo>
                    <a:pt x="34" y="18"/>
                  </a:lnTo>
                  <a:lnTo>
                    <a:pt x="34" y="18"/>
                  </a:lnTo>
                  <a:lnTo>
                    <a:pt x="34" y="18"/>
                  </a:lnTo>
                  <a:lnTo>
                    <a:pt x="34" y="18"/>
                  </a:lnTo>
                  <a:lnTo>
                    <a:pt x="33" y="18"/>
                  </a:lnTo>
                  <a:lnTo>
                    <a:pt x="33" y="18"/>
                  </a:lnTo>
                  <a:lnTo>
                    <a:pt x="33" y="18"/>
                  </a:lnTo>
                  <a:lnTo>
                    <a:pt x="31" y="18"/>
                  </a:lnTo>
                  <a:lnTo>
                    <a:pt x="31" y="18"/>
                  </a:lnTo>
                  <a:lnTo>
                    <a:pt x="31" y="18"/>
                  </a:lnTo>
                  <a:lnTo>
                    <a:pt x="31" y="18"/>
                  </a:lnTo>
                  <a:lnTo>
                    <a:pt x="29" y="18"/>
                  </a:lnTo>
                  <a:lnTo>
                    <a:pt x="29" y="18"/>
                  </a:lnTo>
                  <a:lnTo>
                    <a:pt x="29" y="18"/>
                  </a:lnTo>
                  <a:lnTo>
                    <a:pt x="28" y="19"/>
                  </a:lnTo>
                  <a:lnTo>
                    <a:pt x="28" y="19"/>
                  </a:lnTo>
                  <a:lnTo>
                    <a:pt x="28" y="19"/>
                  </a:lnTo>
                  <a:lnTo>
                    <a:pt x="26" y="19"/>
                  </a:lnTo>
                  <a:lnTo>
                    <a:pt x="26" y="19"/>
                  </a:lnTo>
                  <a:lnTo>
                    <a:pt x="26" y="19"/>
                  </a:lnTo>
                  <a:lnTo>
                    <a:pt x="26" y="19"/>
                  </a:lnTo>
                  <a:lnTo>
                    <a:pt x="25" y="19"/>
                  </a:lnTo>
                  <a:lnTo>
                    <a:pt x="25" y="19"/>
                  </a:lnTo>
                  <a:lnTo>
                    <a:pt x="25" y="19"/>
                  </a:lnTo>
                  <a:lnTo>
                    <a:pt x="23" y="19"/>
                  </a:lnTo>
                  <a:lnTo>
                    <a:pt x="23" y="19"/>
                  </a:lnTo>
                  <a:lnTo>
                    <a:pt x="23" y="19"/>
                  </a:lnTo>
                  <a:lnTo>
                    <a:pt x="23" y="19"/>
                  </a:lnTo>
                  <a:lnTo>
                    <a:pt x="21" y="19"/>
                  </a:lnTo>
                  <a:lnTo>
                    <a:pt x="21" y="19"/>
                  </a:lnTo>
                  <a:lnTo>
                    <a:pt x="21" y="19"/>
                  </a:lnTo>
                  <a:lnTo>
                    <a:pt x="20" y="19"/>
                  </a:lnTo>
                  <a:lnTo>
                    <a:pt x="20" y="19"/>
                  </a:lnTo>
                  <a:lnTo>
                    <a:pt x="20" y="19"/>
                  </a:lnTo>
                  <a:lnTo>
                    <a:pt x="20" y="19"/>
                  </a:lnTo>
                  <a:lnTo>
                    <a:pt x="18" y="19"/>
                  </a:lnTo>
                  <a:lnTo>
                    <a:pt x="18" y="19"/>
                  </a:lnTo>
                  <a:lnTo>
                    <a:pt x="18" y="19"/>
                  </a:lnTo>
                  <a:lnTo>
                    <a:pt x="16" y="19"/>
                  </a:lnTo>
                  <a:lnTo>
                    <a:pt x="16" y="19"/>
                  </a:lnTo>
                  <a:lnTo>
                    <a:pt x="16" y="19"/>
                  </a:lnTo>
                  <a:lnTo>
                    <a:pt x="15" y="19"/>
                  </a:lnTo>
                  <a:lnTo>
                    <a:pt x="15" y="19"/>
                  </a:lnTo>
                  <a:lnTo>
                    <a:pt x="15" y="19"/>
                  </a:lnTo>
                  <a:lnTo>
                    <a:pt x="15" y="19"/>
                  </a:lnTo>
                  <a:lnTo>
                    <a:pt x="13" y="19"/>
                  </a:lnTo>
                  <a:lnTo>
                    <a:pt x="13" y="19"/>
                  </a:lnTo>
                  <a:lnTo>
                    <a:pt x="13" y="19"/>
                  </a:lnTo>
                  <a:lnTo>
                    <a:pt x="12" y="19"/>
                  </a:lnTo>
                  <a:lnTo>
                    <a:pt x="12" y="19"/>
                  </a:lnTo>
                  <a:lnTo>
                    <a:pt x="12" y="19"/>
                  </a:lnTo>
                  <a:lnTo>
                    <a:pt x="12" y="19"/>
                  </a:lnTo>
                  <a:lnTo>
                    <a:pt x="10" y="19"/>
                  </a:lnTo>
                  <a:lnTo>
                    <a:pt x="10" y="19"/>
                  </a:lnTo>
                  <a:lnTo>
                    <a:pt x="10" y="19"/>
                  </a:lnTo>
                  <a:lnTo>
                    <a:pt x="8" y="19"/>
                  </a:lnTo>
                  <a:lnTo>
                    <a:pt x="8" y="19"/>
                  </a:lnTo>
                  <a:lnTo>
                    <a:pt x="8" y="19"/>
                  </a:lnTo>
                  <a:lnTo>
                    <a:pt x="8" y="19"/>
                  </a:lnTo>
                  <a:lnTo>
                    <a:pt x="7" y="19"/>
                  </a:lnTo>
                  <a:lnTo>
                    <a:pt x="7" y="19"/>
                  </a:lnTo>
                  <a:lnTo>
                    <a:pt x="7" y="19"/>
                  </a:lnTo>
                  <a:lnTo>
                    <a:pt x="5" y="19"/>
                  </a:lnTo>
                  <a:lnTo>
                    <a:pt x="5" y="19"/>
                  </a:lnTo>
                  <a:lnTo>
                    <a:pt x="5" y="21"/>
                  </a:lnTo>
                  <a:lnTo>
                    <a:pt x="3" y="21"/>
                  </a:lnTo>
                  <a:lnTo>
                    <a:pt x="3" y="21"/>
                  </a:lnTo>
                  <a:lnTo>
                    <a:pt x="3" y="21"/>
                  </a:lnTo>
                  <a:lnTo>
                    <a:pt x="3" y="21"/>
                  </a:lnTo>
                  <a:lnTo>
                    <a:pt x="2" y="21"/>
                  </a:lnTo>
                  <a:lnTo>
                    <a:pt x="2" y="21"/>
                  </a:lnTo>
                  <a:lnTo>
                    <a:pt x="2" y="21"/>
                  </a:lnTo>
                  <a:lnTo>
                    <a:pt x="0" y="21"/>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50" name=""/>
            <p:cNvSpPr/>
            <p:nvPr/>
          </p:nvSpPr>
          <p:spPr>
            <a:xfrm>
              <a:off x="4759200" y="6081840"/>
              <a:ext cx="189000" cy="453960"/>
            </a:xfrm>
            <a:custGeom>
              <a:avLst/>
              <a:gdLst/>
              <a:ahLst/>
              <a:rect l="l" t="t" r="r" b="b"/>
              <a:pathLst>
                <a:path w="237" h="572">
                  <a:moveTo>
                    <a:pt x="0" y="572"/>
                  </a:moveTo>
                  <a:lnTo>
                    <a:pt x="0" y="17"/>
                  </a:lnTo>
                  <a:lnTo>
                    <a:pt x="1" y="17"/>
                  </a:lnTo>
                  <a:lnTo>
                    <a:pt x="1" y="17"/>
                  </a:lnTo>
                  <a:lnTo>
                    <a:pt x="1" y="17"/>
                  </a:lnTo>
                  <a:lnTo>
                    <a:pt x="1" y="17"/>
                  </a:lnTo>
                  <a:lnTo>
                    <a:pt x="3" y="17"/>
                  </a:lnTo>
                  <a:lnTo>
                    <a:pt x="3" y="17"/>
                  </a:lnTo>
                  <a:lnTo>
                    <a:pt x="3" y="17"/>
                  </a:lnTo>
                  <a:lnTo>
                    <a:pt x="5" y="17"/>
                  </a:lnTo>
                  <a:lnTo>
                    <a:pt x="5" y="17"/>
                  </a:lnTo>
                  <a:lnTo>
                    <a:pt x="5" y="17"/>
                  </a:lnTo>
                  <a:lnTo>
                    <a:pt x="5" y="17"/>
                  </a:lnTo>
                  <a:lnTo>
                    <a:pt x="6" y="17"/>
                  </a:lnTo>
                  <a:lnTo>
                    <a:pt x="6" y="17"/>
                  </a:lnTo>
                  <a:lnTo>
                    <a:pt x="6" y="17"/>
                  </a:lnTo>
                  <a:lnTo>
                    <a:pt x="8" y="17"/>
                  </a:lnTo>
                  <a:lnTo>
                    <a:pt x="8" y="17"/>
                  </a:lnTo>
                  <a:lnTo>
                    <a:pt x="8" y="17"/>
                  </a:lnTo>
                  <a:lnTo>
                    <a:pt x="10" y="17"/>
                  </a:lnTo>
                  <a:lnTo>
                    <a:pt x="10" y="17"/>
                  </a:lnTo>
                  <a:lnTo>
                    <a:pt x="10" y="17"/>
                  </a:lnTo>
                  <a:lnTo>
                    <a:pt x="10" y="15"/>
                  </a:lnTo>
                  <a:lnTo>
                    <a:pt x="11" y="15"/>
                  </a:lnTo>
                  <a:lnTo>
                    <a:pt x="11" y="15"/>
                  </a:lnTo>
                  <a:lnTo>
                    <a:pt x="11" y="15"/>
                  </a:lnTo>
                  <a:lnTo>
                    <a:pt x="13" y="15"/>
                  </a:lnTo>
                  <a:lnTo>
                    <a:pt x="13" y="15"/>
                  </a:lnTo>
                  <a:lnTo>
                    <a:pt x="13" y="15"/>
                  </a:lnTo>
                  <a:lnTo>
                    <a:pt x="13" y="15"/>
                  </a:lnTo>
                  <a:lnTo>
                    <a:pt x="14" y="15"/>
                  </a:lnTo>
                  <a:lnTo>
                    <a:pt x="14" y="15"/>
                  </a:lnTo>
                  <a:lnTo>
                    <a:pt x="14" y="15"/>
                  </a:lnTo>
                  <a:lnTo>
                    <a:pt x="16" y="15"/>
                  </a:lnTo>
                  <a:lnTo>
                    <a:pt x="16" y="15"/>
                  </a:lnTo>
                  <a:lnTo>
                    <a:pt x="16" y="15"/>
                  </a:lnTo>
                  <a:lnTo>
                    <a:pt x="16" y="15"/>
                  </a:lnTo>
                  <a:lnTo>
                    <a:pt x="18" y="15"/>
                  </a:lnTo>
                  <a:lnTo>
                    <a:pt x="18" y="15"/>
                  </a:lnTo>
                  <a:lnTo>
                    <a:pt x="18" y="15"/>
                  </a:lnTo>
                  <a:lnTo>
                    <a:pt x="19" y="15"/>
                  </a:lnTo>
                  <a:lnTo>
                    <a:pt x="19" y="15"/>
                  </a:lnTo>
                  <a:lnTo>
                    <a:pt x="19" y="15"/>
                  </a:lnTo>
                  <a:lnTo>
                    <a:pt x="21" y="15"/>
                  </a:lnTo>
                  <a:lnTo>
                    <a:pt x="21" y="15"/>
                  </a:lnTo>
                  <a:lnTo>
                    <a:pt x="21" y="15"/>
                  </a:lnTo>
                  <a:lnTo>
                    <a:pt x="21" y="15"/>
                  </a:lnTo>
                  <a:lnTo>
                    <a:pt x="23" y="15"/>
                  </a:lnTo>
                  <a:lnTo>
                    <a:pt x="23" y="15"/>
                  </a:lnTo>
                  <a:lnTo>
                    <a:pt x="23" y="15"/>
                  </a:lnTo>
                  <a:lnTo>
                    <a:pt x="24" y="15"/>
                  </a:lnTo>
                  <a:lnTo>
                    <a:pt x="24" y="15"/>
                  </a:lnTo>
                  <a:lnTo>
                    <a:pt x="24" y="15"/>
                  </a:lnTo>
                  <a:lnTo>
                    <a:pt x="24" y="15"/>
                  </a:lnTo>
                  <a:lnTo>
                    <a:pt x="26" y="15"/>
                  </a:lnTo>
                  <a:lnTo>
                    <a:pt x="26" y="15"/>
                  </a:lnTo>
                  <a:lnTo>
                    <a:pt x="26" y="15"/>
                  </a:lnTo>
                  <a:lnTo>
                    <a:pt x="27" y="15"/>
                  </a:lnTo>
                  <a:lnTo>
                    <a:pt x="27" y="15"/>
                  </a:lnTo>
                  <a:lnTo>
                    <a:pt x="27" y="15"/>
                  </a:lnTo>
                  <a:lnTo>
                    <a:pt x="27" y="15"/>
                  </a:lnTo>
                  <a:lnTo>
                    <a:pt x="29" y="15"/>
                  </a:lnTo>
                  <a:lnTo>
                    <a:pt x="29" y="15"/>
                  </a:lnTo>
                  <a:lnTo>
                    <a:pt x="29" y="15"/>
                  </a:lnTo>
                  <a:lnTo>
                    <a:pt x="31" y="15"/>
                  </a:lnTo>
                  <a:lnTo>
                    <a:pt x="31" y="15"/>
                  </a:lnTo>
                  <a:lnTo>
                    <a:pt x="31" y="15"/>
                  </a:lnTo>
                  <a:lnTo>
                    <a:pt x="32" y="15"/>
                  </a:lnTo>
                  <a:lnTo>
                    <a:pt x="32" y="15"/>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41" y="14"/>
                  </a:lnTo>
                  <a:lnTo>
                    <a:pt x="41" y="14"/>
                  </a:lnTo>
                  <a:lnTo>
                    <a:pt x="41" y="14"/>
                  </a:lnTo>
                  <a:lnTo>
                    <a:pt x="41"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2"/>
                  </a:lnTo>
                  <a:lnTo>
                    <a:pt x="50" y="12"/>
                  </a:lnTo>
                  <a:lnTo>
                    <a:pt x="50" y="12"/>
                  </a:lnTo>
                  <a:lnTo>
                    <a:pt x="50" y="12"/>
                  </a:lnTo>
                  <a:lnTo>
                    <a:pt x="52"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8" y="12"/>
                  </a:lnTo>
                  <a:lnTo>
                    <a:pt x="58" y="12"/>
                  </a:lnTo>
                  <a:lnTo>
                    <a:pt x="58" y="12"/>
                  </a:lnTo>
                  <a:lnTo>
                    <a:pt x="58" y="12"/>
                  </a:lnTo>
                  <a:lnTo>
                    <a:pt x="60" y="12"/>
                  </a:lnTo>
                  <a:lnTo>
                    <a:pt x="60" y="12"/>
                  </a:lnTo>
                  <a:lnTo>
                    <a:pt x="60" y="12"/>
                  </a:lnTo>
                  <a:lnTo>
                    <a:pt x="62" y="12"/>
                  </a:lnTo>
                  <a:lnTo>
                    <a:pt x="62" y="12"/>
                  </a:lnTo>
                  <a:lnTo>
                    <a:pt x="62" y="12"/>
                  </a:lnTo>
                  <a:lnTo>
                    <a:pt x="63" y="12"/>
                  </a:lnTo>
                  <a:lnTo>
                    <a:pt x="63" y="12"/>
                  </a:lnTo>
                  <a:lnTo>
                    <a:pt x="63" y="12"/>
                  </a:lnTo>
                  <a:lnTo>
                    <a:pt x="63" y="12"/>
                  </a:lnTo>
                  <a:lnTo>
                    <a:pt x="65" y="12"/>
                  </a:lnTo>
                  <a:lnTo>
                    <a:pt x="65" y="12"/>
                  </a:lnTo>
                  <a:lnTo>
                    <a:pt x="65" y="12"/>
                  </a:lnTo>
                  <a:lnTo>
                    <a:pt x="67" y="12"/>
                  </a:lnTo>
                  <a:lnTo>
                    <a:pt x="67" y="12"/>
                  </a:lnTo>
                  <a:lnTo>
                    <a:pt x="67" y="12"/>
                  </a:lnTo>
                  <a:lnTo>
                    <a:pt x="67" y="10"/>
                  </a:lnTo>
                  <a:lnTo>
                    <a:pt x="68" y="10"/>
                  </a:lnTo>
                  <a:lnTo>
                    <a:pt x="68" y="10"/>
                  </a:lnTo>
                  <a:lnTo>
                    <a:pt x="68" y="10"/>
                  </a:lnTo>
                  <a:lnTo>
                    <a:pt x="70" y="10"/>
                  </a:lnTo>
                  <a:lnTo>
                    <a:pt x="70" y="10"/>
                  </a:lnTo>
                  <a:lnTo>
                    <a:pt x="70" y="10"/>
                  </a:lnTo>
                  <a:lnTo>
                    <a:pt x="71" y="10"/>
                  </a:lnTo>
                  <a:lnTo>
                    <a:pt x="71" y="10"/>
                  </a:lnTo>
                  <a:lnTo>
                    <a:pt x="71" y="10"/>
                  </a:lnTo>
                  <a:lnTo>
                    <a:pt x="71" y="10"/>
                  </a:lnTo>
                  <a:lnTo>
                    <a:pt x="73" y="10"/>
                  </a:lnTo>
                  <a:lnTo>
                    <a:pt x="73" y="10"/>
                  </a:lnTo>
                  <a:lnTo>
                    <a:pt x="73" y="10"/>
                  </a:lnTo>
                  <a:lnTo>
                    <a:pt x="75"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3" y="10"/>
                  </a:lnTo>
                  <a:lnTo>
                    <a:pt x="83" y="10"/>
                  </a:lnTo>
                  <a:lnTo>
                    <a:pt x="83" y="10"/>
                  </a:lnTo>
                  <a:lnTo>
                    <a:pt x="83" y="10"/>
                  </a:lnTo>
                  <a:lnTo>
                    <a:pt x="84" y="10"/>
                  </a:lnTo>
                  <a:lnTo>
                    <a:pt x="84" y="10"/>
                  </a:lnTo>
                  <a:lnTo>
                    <a:pt x="84" y="10"/>
                  </a:lnTo>
                  <a:lnTo>
                    <a:pt x="86" y="10"/>
                  </a:lnTo>
                  <a:lnTo>
                    <a:pt x="86" y="10"/>
                  </a:lnTo>
                  <a:lnTo>
                    <a:pt x="86" y="10"/>
                  </a:lnTo>
                  <a:lnTo>
                    <a:pt x="86" y="10"/>
                  </a:lnTo>
                  <a:lnTo>
                    <a:pt x="88" y="10"/>
                  </a:lnTo>
                  <a:lnTo>
                    <a:pt x="88" y="10"/>
                  </a:lnTo>
                  <a:lnTo>
                    <a:pt x="88" y="10"/>
                  </a:lnTo>
                  <a:lnTo>
                    <a:pt x="89" y="10"/>
                  </a:lnTo>
                  <a:lnTo>
                    <a:pt x="89" y="9"/>
                  </a:lnTo>
                  <a:lnTo>
                    <a:pt x="89" y="9"/>
                  </a:lnTo>
                  <a:lnTo>
                    <a:pt x="89" y="9"/>
                  </a:lnTo>
                  <a:lnTo>
                    <a:pt x="91" y="9"/>
                  </a:lnTo>
                  <a:lnTo>
                    <a:pt x="91" y="9"/>
                  </a:lnTo>
                  <a:lnTo>
                    <a:pt x="91" y="9"/>
                  </a:lnTo>
                  <a:lnTo>
                    <a:pt x="93" y="9"/>
                  </a:lnTo>
                  <a:lnTo>
                    <a:pt x="93" y="9"/>
                  </a:lnTo>
                  <a:lnTo>
                    <a:pt x="93" y="9"/>
                  </a:lnTo>
                  <a:lnTo>
                    <a:pt x="94" y="9"/>
                  </a:lnTo>
                  <a:lnTo>
                    <a:pt x="94" y="9"/>
                  </a:lnTo>
                  <a:lnTo>
                    <a:pt x="94" y="9"/>
                  </a:lnTo>
                  <a:lnTo>
                    <a:pt x="94" y="9"/>
                  </a:lnTo>
                  <a:lnTo>
                    <a:pt x="96" y="9"/>
                  </a:lnTo>
                  <a:lnTo>
                    <a:pt x="96" y="9"/>
                  </a:lnTo>
                  <a:lnTo>
                    <a:pt x="96" y="9"/>
                  </a:lnTo>
                  <a:lnTo>
                    <a:pt x="97" y="9"/>
                  </a:lnTo>
                  <a:lnTo>
                    <a:pt x="97" y="9"/>
                  </a:lnTo>
                  <a:lnTo>
                    <a:pt x="97" y="9"/>
                  </a:lnTo>
                  <a:lnTo>
                    <a:pt x="97" y="9"/>
                  </a:lnTo>
                  <a:lnTo>
                    <a:pt x="99" y="9"/>
                  </a:lnTo>
                  <a:lnTo>
                    <a:pt x="99" y="9"/>
                  </a:lnTo>
                  <a:lnTo>
                    <a:pt x="99" y="9"/>
                  </a:lnTo>
                  <a:lnTo>
                    <a:pt x="101" y="9"/>
                  </a:lnTo>
                  <a:lnTo>
                    <a:pt x="101" y="9"/>
                  </a:lnTo>
                  <a:lnTo>
                    <a:pt x="101" y="9"/>
                  </a:lnTo>
                  <a:lnTo>
                    <a:pt x="102" y="9"/>
                  </a:lnTo>
                  <a:lnTo>
                    <a:pt x="102" y="9"/>
                  </a:lnTo>
                  <a:lnTo>
                    <a:pt x="102" y="9"/>
                  </a:lnTo>
                  <a:lnTo>
                    <a:pt x="102" y="9"/>
                  </a:lnTo>
                  <a:lnTo>
                    <a:pt x="104" y="9"/>
                  </a:lnTo>
                  <a:lnTo>
                    <a:pt x="104" y="9"/>
                  </a:lnTo>
                  <a:lnTo>
                    <a:pt x="104" y="9"/>
                  </a:lnTo>
                  <a:lnTo>
                    <a:pt x="106" y="9"/>
                  </a:lnTo>
                  <a:lnTo>
                    <a:pt x="106" y="9"/>
                  </a:lnTo>
                  <a:lnTo>
                    <a:pt x="106" y="7"/>
                  </a:lnTo>
                  <a:lnTo>
                    <a:pt x="106" y="7"/>
                  </a:lnTo>
                  <a:lnTo>
                    <a:pt x="107" y="7"/>
                  </a:lnTo>
                  <a:lnTo>
                    <a:pt x="107" y="7"/>
                  </a:lnTo>
                  <a:lnTo>
                    <a:pt x="107" y="7"/>
                  </a:lnTo>
                  <a:lnTo>
                    <a:pt x="109" y="7"/>
                  </a:lnTo>
                  <a:lnTo>
                    <a:pt x="109" y="7"/>
                  </a:lnTo>
                  <a:lnTo>
                    <a:pt x="109" y="7"/>
                  </a:lnTo>
                  <a:lnTo>
                    <a:pt x="109" y="7"/>
                  </a:lnTo>
                  <a:lnTo>
                    <a:pt x="110" y="7"/>
                  </a:lnTo>
                  <a:lnTo>
                    <a:pt x="110" y="7"/>
                  </a:lnTo>
                  <a:lnTo>
                    <a:pt x="110" y="7"/>
                  </a:lnTo>
                  <a:lnTo>
                    <a:pt x="112" y="7"/>
                  </a:lnTo>
                  <a:lnTo>
                    <a:pt x="112" y="7"/>
                  </a:lnTo>
                  <a:lnTo>
                    <a:pt x="112" y="7"/>
                  </a:lnTo>
                  <a:lnTo>
                    <a:pt x="114" y="7"/>
                  </a:lnTo>
                  <a:lnTo>
                    <a:pt x="114" y="7"/>
                  </a:lnTo>
                  <a:lnTo>
                    <a:pt x="114" y="7"/>
                  </a:lnTo>
                  <a:lnTo>
                    <a:pt x="114" y="7"/>
                  </a:lnTo>
                  <a:lnTo>
                    <a:pt x="115" y="7"/>
                  </a:lnTo>
                  <a:lnTo>
                    <a:pt x="115" y="7"/>
                  </a:lnTo>
                  <a:lnTo>
                    <a:pt x="115" y="7"/>
                  </a:lnTo>
                  <a:lnTo>
                    <a:pt x="117" y="7"/>
                  </a:lnTo>
                  <a:lnTo>
                    <a:pt x="117" y="7"/>
                  </a:lnTo>
                  <a:lnTo>
                    <a:pt x="117" y="7"/>
                  </a:lnTo>
                  <a:lnTo>
                    <a:pt x="117" y="7"/>
                  </a:lnTo>
                  <a:lnTo>
                    <a:pt x="119" y="7"/>
                  </a:lnTo>
                  <a:lnTo>
                    <a:pt x="119" y="7"/>
                  </a:lnTo>
                  <a:lnTo>
                    <a:pt x="119" y="7"/>
                  </a:lnTo>
                  <a:lnTo>
                    <a:pt x="120" y="7"/>
                  </a:lnTo>
                  <a:lnTo>
                    <a:pt x="120" y="7"/>
                  </a:lnTo>
                  <a:lnTo>
                    <a:pt x="120" y="7"/>
                  </a:lnTo>
                  <a:lnTo>
                    <a:pt x="120" y="7"/>
                  </a:lnTo>
                  <a:lnTo>
                    <a:pt x="122" y="7"/>
                  </a:lnTo>
                  <a:lnTo>
                    <a:pt x="122" y="5"/>
                  </a:lnTo>
                  <a:lnTo>
                    <a:pt x="122" y="5"/>
                  </a:lnTo>
                  <a:lnTo>
                    <a:pt x="124" y="5"/>
                  </a:lnTo>
                  <a:lnTo>
                    <a:pt x="124" y="5"/>
                  </a:lnTo>
                  <a:lnTo>
                    <a:pt x="124" y="5"/>
                  </a:lnTo>
                  <a:lnTo>
                    <a:pt x="125" y="5"/>
                  </a:lnTo>
                  <a:lnTo>
                    <a:pt x="125" y="5"/>
                  </a:lnTo>
                  <a:lnTo>
                    <a:pt x="125" y="5"/>
                  </a:lnTo>
                  <a:lnTo>
                    <a:pt x="125" y="5"/>
                  </a:lnTo>
                  <a:lnTo>
                    <a:pt x="127" y="5"/>
                  </a:lnTo>
                  <a:lnTo>
                    <a:pt x="127" y="5"/>
                  </a:lnTo>
                  <a:lnTo>
                    <a:pt x="127" y="5"/>
                  </a:lnTo>
                  <a:lnTo>
                    <a:pt x="128" y="5"/>
                  </a:lnTo>
                  <a:lnTo>
                    <a:pt x="128" y="5"/>
                  </a:lnTo>
                  <a:lnTo>
                    <a:pt x="128" y="5"/>
                  </a:lnTo>
                  <a:lnTo>
                    <a:pt x="128" y="5"/>
                  </a:lnTo>
                  <a:lnTo>
                    <a:pt x="130" y="5"/>
                  </a:lnTo>
                  <a:lnTo>
                    <a:pt x="130" y="5"/>
                  </a:lnTo>
                  <a:lnTo>
                    <a:pt x="130" y="5"/>
                  </a:lnTo>
                  <a:lnTo>
                    <a:pt x="132" y="5"/>
                  </a:lnTo>
                  <a:lnTo>
                    <a:pt x="132" y="5"/>
                  </a:lnTo>
                  <a:lnTo>
                    <a:pt x="132" y="5"/>
                  </a:lnTo>
                  <a:lnTo>
                    <a:pt x="132" y="5"/>
                  </a:lnTo>
                  <a:lnTo>
                    <a:pt x="133" y="5"/>
                  </a:lnTo>
                  <a:lnTo>
                    <a:pt x="133" y="5"/>
                  </a:lnTo>
                  <a:lnTo>
                    <a:pt x="133" y="5"/>
                  </a:lnTo>
                  <a:lnTo>
                    <a:pt x="135" y="5"/>
                  </a:lnTo>
                  <a:lnTo>
                    <a:pt x="135" y="5"/>
                  </a:lnTo>
                  <a:lnTo>
                    <a:pt x="135" y="5"/>
                  </a:lnTo>
                  <a:lnTo>
                    <a:pt x="137" y="5"/>
                  </a:lnTo>
                  <a:lnTo>
                    <a:pt x="137" y="5"/>
                  </a:lnTo>
                  <a:lnTo>
                    <a:pt x="137" y="5"/>
                  </a:lnTo>
                  <a:lnTo>
                    <a:pt x="137" y="5"/>
                  </a:lnTo>
                  <a:lnTo>
                    <a:pt x="138" y="5"/>
                  </a:lnTo>
                  <a:lnTo>
                    <a:pt x="138" y="5"/>
                  </a:lnTo>
                  <a:lnTo>
                    <a:pt x="138" y="5"/>
                  </a:lnTo>
                  <a:lnTo>
                    <a:pt x="140" y="5"/>
                  </a:lnTo>
                  <a:lnTo>
                    <a:pt x="140" y="5"/>
                  </a:lnTo>
                  <a:lnTo>
                    <a:pt x="140" y="5"/>
                  </a:lnTo>
                  <a:lnTo>
                    <a:pt x="140" y="5"/>
                  </a:lnTo>
                  <a:lnTo>
                    <a:pt x="141" y="5"/>
                  </a:lnTo>
                  <a:lnTo>
                    <a:pt x="141" y="5"/>
                  </a:lnTo>
                  <a:lnTo>
                    <a:pt x="141" y="5"/>
                  </a:lnTo>
                  <a:lnTo>
                    <a:pt x="143" y="5"/>
                  </a:lnTo>
                  <a:lnTo>
                    <a:pt x="143" y="5"/>
                  </a:lnTo>
                  <a:lnTo>
                    <a:pt x="143" y="5"/>
                  </a:lnTo>
                  <a:lnTo>
                    <a:pt x="145" y="5"/>
                  </a:lnTo>
                  <a:lnTo>
                    <a:pt x="145" y="5"/>
                  </a:lnTo>
                  <a:lnTo>
                    <a:pt x="145" y="5"/>
                  </a:lnTo>
                  <a:lnTo>
                    <a:pt x="145" y="5"/>
                  </a:lnTo>
                  <a:lnTo>
                    <a:pt x="146" y="5"/>
                  </a:lnTo>
                  <a:lnTo>
                    <a:pt x="146" y="5"/>
                  </a:lnTo>
                  <a:lnTo>
                    <a:pt x="146" y="5"/>
                  </a:lnTo>
                  <a:lnTo>
                    <a:pt x="148" y="5"/>
                  </a:lnTo>
                  <a:lnTo>
                    <a:pt x="148" y="5"/>
                  </a:lnTo>
                  <a:lnTo>
                    <a:pt x="148" y="5"/>
                  </a:lnTo>
                  <a:lnTo>
                    <a:pt x="148" y="5"/>
                  </a:lnTo>
                  <a:lnTo>
                    <a:pt x="150" y="5"/>
                  </a:lnTo>
                  <a:lnTo>
                    <a:pt x="150" y="5"/>
                  </a:lnTo>
                  <a:lnTo>
                    <a:pt x="150" y="5"/>
                  </a:lnTo>
                  <a:lnTo>
                    <a:pt x="151" y="5"/>
                  </a:lnTo>
                  <a:lnTo>
                    <a:pt x="151" y="5"/>
                  </a:lnTo>
                  <a:lnTo>
                    <a:pt x="151" y="5"/>
                  </a:lnTo>
                  <a:lnTo>
                    <a:pt x="151" y="5"/>
                  </a:lnTo>
                  <a:lnTo>
                    <a:pt x="153" y="5"/>
                  </a:lnTo>
                  <a:lnTo>
                    <a:pt x="153" y="5"/>
                  </a:lnTo>
                  <a:lnTo>
                    <a:pt x="153" y="5"/>
                  </a:lnTo>
                  <a:lnTo>
                    <a:pt x="154" y="5"/>
                  </a:lnTo>
                  <a:lnTo>
                    <a:pt x="154" y="5"/>
                  </a:lnTo>
                  <a:lnTo>
                    <a:pt x="154" y="5"/>
                  </a:lnTo>
                  <a:lnTo>
                    <a:pt x="156"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6" y="5"/>
                  </a:lnTo>
                  <a:lnTo>
                    <a:pt x="176" y="5"/>
                  </a:lnTo>
                  <a:lnTo>
                    <a:pt x="176" y="5"/>
                  </a:lnTo>
                  <a:lnTo>
                    <a:pt x="176" y="3"/>
                  </a:lnTo>
                  <a:lnTo>
                    <a:pt x="177" y="3"/>
                  </a:lnTo>
                  <a:lnTo>
                    <a:pt x="177" y="3"/>
                  </a:lnTo>
                  <a:lnTo>
                    <a:pt x="177" y="3"/>
                  </a:lnTo>
                  <a:lnTo>
                    <a:pt x="179" y="3"/>
                  </a:lnTo>
                  <a:lnTo>
                    <a:pt x="179" y="3"/>
                  </a:lnTo>
                  <a:lnTo>
                    <a:pt x="179" y="3"/>
                  </a:lnTo>
                  <a:lnTo>
                    <a:pt x="179" y="3"/>
                  </a:lnTo>
                  <a:lnTo>
                    <a:pt x="180" y="3"/>
                  </a:lnTo>
                  <a:lnTo>
                    <a:pt x="180" y="3"/>
                  </a:lnTo>
                  <a:lnTo>
                    <a:pt x="180" y="3"/>
                  </a:lnTo>
                  <a:lnTo>
                    <a:pt x="182" y="3"/>
                  </a:lnTo>
                  <a:lnTo>
                    <a:pt x="182" y="3"/>
                  </a:lnTo>
                  <a:lnTo>
                    <a:pt x="182" y="3"/>
                  </a:lnTo>
                  <a:lnTo>
                    <a:pt x="182" y="3"/>
                  </a:lnTo>
                  <a:lnTo>
                    <a:pt x="184" y="3"/>
                  </a:lnTo>
                  <a:lnTo>
                    <a:pt x="184" y="3"/>
                  </a:lnTo>
                  <a:lnTo>
                    <a:pt x="184" y="3"/>
                  </a:lnTo>
                  <a:lnTo>
                    <a:pt x="185" y="3"/>
                  </a:lnTo>
                  <a:lnTo>
                    <a:pt x="185" y="3"/>
                  </a:lnTo>
                  <a:lnTo>
                    <a:pt x="185" y="3"/>
                  </a:lnTo>
                  <a:lnTo>
                    <a:pt x="187"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2"/>
                  </a:lnTo>
                  <a:lnTo>
                    <a:pt x="200" y="2"/>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7" y="2"/>
                  </a:lnTo>
                  <a:lnTo>
                    <a:pt x="207" y="2"/>
                  </a:lnTo>
                  <a:lnTo>
                    <a:pt x="207" y="2"/>
                  </a:lnTo>
                  <a:lnTo>
                    <a:pt x="207"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8" y="2"/>
                  </a:lnTo>
                  <a:lnTo>
                    <a:pt x="218" y="2"/>
                  </a:lnTo>
                  <a:lnTo>
                    <a:pt x="218" y="2"/>
                  </a:lnTo>
                  <a:lnTo>
                    <a:pt x="218" y="2"/>
                  </a:lnTo>
                  <a:lnTo>
                    <a:pt x="220" y="2"/>
                  </a:lnTo>
                  <a:lnTo>
                    <a:pt x="220" y="2"/>
                  </a:lnTo>
                  <a:lnTo>
                    <a:pt x="220" y="2"/>
                  </a:lnTo>
                  <a:lnTo>
                    <a:pt x="221" y="2"/>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7" y="0"/>
                  </a:lnTo>
                  <a:lnTo>
                    <a:pt x="237" y="0"/>
                  </a:lnTo>
                  <a:lnTo>
                    <a:pt x="237" y="0"/>
                  </a:lnTo>
                  <a:lnTo>
                    <a:pt x="237" y="572"/>
                  </a:lnTo>
                  <a:lnTo>
                    <a:pt x="237" y="572"/>
                  </a:lnTo>
                  <a:lnTo>
                    <a:pt x="237" y="572"/>
                  </a:lnTo>
                  <a:lnTo>
                    <a:pt x="236" y="572"/>
                  </a:lnTo>
                  <a:lnTo>
                    <a:pt x="236" y="572"/>
                  </a:lnTo>
                  <a:lnTo>
                    <a:pt x="236" y="572"/>
                  </a:lnTo>
                  <a:lnTo>
                    <a:pt x="234" y="572"/>
                  </a:lnTo>
                  <a:lnTo>
                    <a:pt x="234" y="572"/>
                  </a:lnTo>
                  <a:lnTo>
                    <a:pt x="234" y="572"/>
                  </a:lnTo>
                  <a:lnTo>
                    <a:pt x="233" y="572"/>
                  </a:lnTo>
                  <a:lnTo>
                    <a:pt x="233" y="572"/>
                  </a:lnTo>
                  <a:lnTo>
                    <a:pt x="233" y="572"/>
                  </a:lnTo>
                  <a:lnTo>
                    <a:pt x="233" y="572"/>
                  </a:lnTo>
                  <a:lnTo>
                    <a:pt x="231" y="572"/>
                  </a:lnTo>
                  <a:lnTo>
                    <a:pt x="231" y="572"/>
                  </a:lnTo>
                  <a:lnTo>
                    <a:pt x="231" y="572"/>
                  </a:lnTo>
                  <a:lnTo>
                    <a:pt x="229" y="572"/>
                  </a:lnTo>
                  <a:lnTo>
                    <a:pt x="229" y="572"/>
                  </a:lnTo>
                  <a:lnTo>
                    <a:pt x="229" y="572"/>
                  </a:lnTo>
                  <a:lnTo>
                    <a:pt x="229" y="572"/>
                  </a:lnTo>
                  <a:lnTo>
                    <a:pt x="228" y="572"/>
                  </a:lnTo>
                  <a:lnTo>
                    <a:pt x="228" y="572"/>
                  </a:lnTo>
                  <a:lnTo>
                    <a:pt x="228" y="572"/>
                  </a:lnTo>
                  <a:lnTo>
                    <a:pt x="226" y="572"/>
                  </a:lnTo>
                  <a:lnTo>
                    <a:pt x="226" y="572"/>
                  </a:lnTo>
                  <a:lnTo>
                    <a:pt x="226" y="572"/>
                  </a:lnTo>
                  <a:lnTo>
                    <a:pt x="224" y="572"/>
                  </a:lnTo>
                  <a:lnTo>
                    <a:pt x="224" y="572"/>
                  </a:lnTo>
                  <a:lnTo>
                    <a:pt x="224" y="572"/>
                  </a:lnTo>
                  <a:lnTo>
                    <a:pt x="224" y="572"/>
                  </a:lnTo>
                  <a:lnTo>
                    <a:pt x="223" y="572"/>
                  </a:lnTo>
                  <a:lnTo>
                    <a:pt x="223" y="572"/>
                  </a:lnTo>
                  <a:lnTo>
                    <a:pt x="223" y="572"/>
                  </a:lnTo>
                  <a:lnTo>
                    <a:pt x="221" y="572"/>
                  </a:lnTo>
                  <a:lnTo>
                    <a:pt x="221" y="572"/>
                  </a:lnTo>
                  <a:lnTo>
                    <a:pt x="221" y="572"/>
                  </a:lnTo>
                  <a:lnTo>
                    <a:pt x="221" y="572"/>
                  </a:lnTo>
                  <a:lnTo>
                    <a:pt x="220" y="572"/>
                  </a:lnTo>
                  <a:lnTo>
                    <a:pt x="220" y="572"/>
                  </a:lnTo>
                  <a:lnTo>
                    <a:pt x="220" y="572"/>
                  </a:lnTo>
                  <a:lnTo>
                    <a:pt x="218" y="572"/>
                  </a:lnTo>
                  <a:lnTo>
                    <a:pt x="218" y="572"/>
                  </a:lnTo>
                  <a:lnTo>
                    <a:pt x="218" y="572"/>
                  </a:lnTo>
                  <a:lnTo>
                    <a:pt x="218" y="572"/>
                  </a:lnTo>
                  <a:lnTo>
                    <a:pt x="216" y="572"/>
                  </a:lnTo>
                  <a:lnTo>
                    <a:pt x="216" y="572"/>
                  </a:lnTo>
                  <a:lnTo>
                    <a:pt x="216" y="572"/>
                  </a:lnTo>
                  <a:lnTo>
                    <a:pt x="215" y="572"/>
                  </a:lnTo>
                  <a:lnTo>
                    <a:pt x="215" y="572"/>
                  </a:lnTo>
                  <a:lnTo>
                    <a:pt x="215" y="572"/>
                  </a:lnTo>
                  <a:lnTo>
                    <a:pt x="213" y="572"/>
                  </a:lnTo>
                  <a:lnTo>
                    <a:pt x="213" y="572"/>
                  </a:lnTo>
                  <a:lnTo>
                    <a:pt x="213" y="572"/>
                  </a:lnTo>
                  <a:lnTo>
                    <a:pt x="213" y="572"/>
                  </a:lnTo>
                  <a:lnTo>
                    <a:pt x="211" y="572"/>
                  </a:lnTo>
                  <a:lnTo>
                    <a:pt x="211" y="572"/>
                  </a:lnTo>
                  <a:lnTo>
                    <a:pt x="211" y="572"/>
                  </a:lnTo>
                  <a:lnTo>
                    <a:pt x="210" y="572"/>
                  </a:lnTo>
                  <a:lnTo>
                    <a:pt x="210" y="572"/>
                  </a:lnTo>
                  <a:lnTo>
                    <a:pt x="210" y="572"/>
                  </a:lnTo>
                  <a:lnTo>
                    <a:pt x="210" y="572"/>
                  </a:lnTo>
                  <a:lnTo>
                    <a:pt x="208" y="572"/>
                  </a:lnTo>
                  <a:lnTo>
                    <a:pt x="208" y="572"/>
                  </a:lnTo>
                  <a:lnTo>
                    <a:pt x="208" y="572"/>
                  </a:lnTo>
                  <a:lnTo>
                    <a:pt x="207" y="572"/>
                  </a:lnTo>
                  <a:lnTo>
                    <a:pt x="207" y="572"/>
                  </a:lnTo>
                  <a:lnTo>
                    <a:pt x="207" y="572"/>
                  </a:lnTo>
                  <a:lnTo>
                    <a:pt x="207" y="572"/>
                  </a:lnTo>
                  <a:lnTo>
                    <a:pt x="205" y="572"/>
                  </a:lnTo>
                  <a:lnTo>
                    <a:pt x="205" y="572"/>
                  </a:lnTo>
                  <a:lnTo>
                    <a:pt x="205" y="572"/>
                  </a:lnTo>
                  <a:lnTo>
                    <a:pt x="203" y="572"/>
                  </a:lnTo>
                  <a:lnTo>
                    <a:pt x="203" y="572"/>
                  </a:lnTo>
                  <a:lnTo>
                    <a:pt x="203" y="572"/>
                  </a:lnTo>
                  <a:lnTo>
                    <a:pt x="202" y="572"/>
                  </a:lnTo>
                  <a:lnTo>
                    <a:pt x="202" y="572"/>
                  </a:lnTo>
                  <a:lnTo>
                    <a:pt x="202" y="572"/>
                  </a:lnTo>
                  <a:lnTo>
                    <a:pt x="202" y="572"/>
                  </a:lnTo>
                  <a:lnTo>
                    <a:pt x="200" y="572"/>
                  </a:lnTo>
                  <a:lnTo>
                    <a:pt x="200" y="572"/>
                  </a:lnTo>
                  <a:lnTo>
                    <a:pt x="200" y="572"/>
                  </a:lnTo>
                  <a:lnTo>
                    <a:pt x="198" y="572"/>
                  </a:lnTo>
                  <a:lnTo>
                    <a:pt x="198" y="572"/>
                  </a:lnTo>
                  <a:lnTo>
                    <a:pt x="198" y="572"/>
                  </a:lnTo>
                  <a:lnTo>
                    <a:pt x="198" y="572"/>
                  </a:lnTo>
                  <a:lnTo>
                    <a:pt x="197" y="572"/>
                  </a:lnTo>
                  <a:lnTo>
                    <a:pt x="197" y="572"/>
                  </a:lnTo>
                  <a:lnTo>
                    <a:pt x="197" y="572"/>
                  </a:lnTo>
                  <a:lnTo>
                    <a:pt x="195" y="572"/>
                  </a:lnTo>
                  <a:lnTo>
                    <a:pt x="195" y="572"/>
                  </a:lnTo>
                  <a:lnTo>
                    <a:pt x="195" y="572"/>
                  </a:lnTo>
                  <a:lnTo>
                    <a:pt x="193" y="572"/>
                  </a:lnTo>
                  <a:lnTo>
                    <a:pt x="193" y="572"/>
                  </a:lnTo>
                  <a:lnTo>
                    <a:pt x="193" y="572"/>
                  </a:lnTo>
                  <a:lnTo>
                    <a:pt x="193" y="572"/>
                  </a:lnTo>
                  <a:lnTo>
                    <a:pt x="192" y="572"/>
                  </a:lnTo>
                  <a:lnTo>
                    <a:pt x="192" y="572"/>
                  </a:lnTo>
                  <a:lnTo>
                    <a:pt x="192" y="572"/>
                  </a:lnTo>
                  <a:lnTo>
                    <a:pt x="190" y="572"/>
                  </a:lnTo>
                  <a:lnTo>
                    <a:pt x="190" y="572"/>
                  </a:lnTo>
                  <a:lnTo>
                    <a:pt x="190" y="572"/>
                  </a:lnTo>
                  <a:lnTo>
                    <a:pt x="190" y="572"/>
                  </a:lnTo>
                  <a:lnTo>
                    <a:pt x="189" y="572"/>
                  </a:lnTo>
                  <a:lnTo>
                    <a:pt x="189" y="572"/>
                  </a:lnTo>
                  <a:lnTo>
                    <a:pt x="189" y="572"/>
                  </a:lnTo>
                  <a:lnTo>
                    <a:pt x="187" y="572"/>
                  </a:lnTo>
                  <a:lnTo>
                    <a:pt x="187" y="572"/>
                  </a:lnTo>
                  <a:lnTo>
                    <a:pt x="187" y="572"/>
                  </a:lnTo>
                  <a:lnTo>
                    <a:pt x="187" y="572"/>
                  </a:lnTo>
                  <a:lnTo>
                    <a:pt x="185" y="572"/>
                  </a:lnTo>
                  <a:lnTo>
                    <a:pt x="185" y="572"/>
                  </a:lnTo>
                  <a:lnTo>
                    <a:pt x="185" y="572"/>
                  </a:lnTo>
                  <a:lnTo>
                    <a:pt x="184" y="572"/>
                  </a:lnTo>
                  <a:lnTo>
                    <a:pt x="184" y="572"/>
                  </a:lnTo>
                  <a:lnTo>
                    <a:pt x="184" y="572"/>
                  </a:lnTo>
                  <a:lnTo>
                    <a:pt x="182" y="572"/>
                  </a:lnTo>
                  <a:lnTo>
                    <a:pt x="182" y="572"/>
                  </a:lnTo>
                  <a:lnTo>
                    <a:pt x="182" y="572"/>
                  </a:lnTo>
                  <a:lnTo>
                    <a:pt x="182" y="572"/>
                  </a:lnTo>
                  <a:lnTo>
                    <a:pt x="180" y="572"/>
                  </a:lnTo>
                  <a:lnTo>
                    <a:pt x="180" y="572"/>
                  </a:lnTo>
                  <a:lnTo>
                    <a:pt x="180" y="572"/>
                  </a:lnTo>
                  <a:lnTo>
                    <a:pt x="179" y="572"/>
                  </a:lnTo>
                  <a:lnTo>
                    <a:pt x="179" y="572"/>
                  </a:lnTo>
                  <a:lnTo>
                    <a:pt x="179" y="572"/>
                  </a:lnTo>
                  <a:lnTo>
                    <a:pt x="179" y="572"/>
                  </a:lnTo>
                  <a:lnTo>
                    <a:pt x="177" y="572"/>
                  </a:lnTo>
                  <a:lnTo>
                    <a:pt x="177" y="572"/>
                  </a:lnTo>
                  <a:lnTo>
                    <a:pt x="177" y="572"/>
                  </a:lnTo>
                  <a:lnTo>
                    <a:pt x="176" y="572"/>
                  </a:lnTo>
                  <a:lnTo>
                    <a:pt x="176" y="572"/>
                  </a:lnTo>
                  <a:lnTo>
                    <a:pt x="176" y="572"/>
                  </a:lnTo>
                  <a:lnTo>
                    <a:pt x="176" y="572"/>
                  </a:lnTo>
                  <a:lnTo>
                    <a:pt x="174" y="572"/>
                  </a:lnTo>
                  <a:lnTo>
                    <a:pt x="174" y="572"/>
                  </a:lnTo>
                  <a:lnTo>
                    <a:pt x="174" y="572"/>
                  </a:lnTo>
                  <a:lnTo>
                    <a:pt x="172" y="572"/>
                  </a:lnTo>
                  <a:lnTo>
                    <a:pt x="172" y="572"/>
                  </a:lnTo>
                  <a:lnTo>
                    <a:pt x="172" y="572"/>
                  </a:lnTo>
                  <a:lnTo>
                    <a:pt x="171" y="572"/>
                  </a:lnTo>
                  <a:lnTo>
                    <a:pt x="171" y="572"/>
                  </a:lnTo>
                  <a:lnTo>
                    <a:pt x="171" y="572"/>
                  </a:lnTo>
                  <a:lnTo>
                    <a:pt x="171" y="572"/>
                  </a:lnTo>
                  <a:lnTo>
                    <a:pt x="169" y="572"/>
                  </a:lnTo>
                  <a:lnTo>
                    <a:pt x="169" y="572"/>
                  </a:lnTo>
                  <a:lnTo>
                    <a:pt x="169" y="572"/>
                  </a:lnTo>
                  <a:lnTo>
                    <a:pt x="167" y="572"/>
                  </a:lnTo>
                  <a:lnTo>
                    <a:pt x="167" y="572"/>
                  </a:lnTo>
                  <a:lnTo>
                    <a:pt x="167" y="572"/>
                  </a:lnTo>
                  <a:lnTo>
                    <a:pt x="167" y="572"/>
                  </a:lnTo>
                  <a:lnTo>
                    <a:pt x="166" y="572"/>
                  </a:lnTo>
                  <a:lnTo>
                    <a:pt x="166" y="572"/>
                  </a:lnTo>
                  <a:lnTo>
                    <a:pt x="166" y="572"/>
                  </a:lnTo>
                  <a:lnTo>
                    <a:pt x="164" y="572"/>
                  </a:lnTo>
                  <a:lnTo>
                    <a:pt x="164" y="572"/>
                  </a:lnTo>
                  <a:lnTo>
                    <a:pt x="164" y="572"/>
                  </a:lnTo>
                  <a:lnTo>
                    <a:pt x="163" y="572"/>
                  </a:lnTo>
                  <a:lnTo>
                    <a:pt x="163" y="572"/>
                  </a:lnTo>
                  <a:lnTo>
                    <a:pt x="163" y="572"/>
                  </a:lnTo>
                  <a:lnTo>
                    <a:pt x="163" y="572"/>
                  </a:lnTo>
                  <a:lnTo>
                    <a:pt x="161" y="572"/>
                  </a:lnTo>
                  <a:lnTo>
                    <a:pt x="161" y="572"/>
                  </a:lnTo>
                  <a:lnTo>
                    <a:pt x="161" y="572"/>
                  </a:lnTo>
                  <a:lnTo>
                    <a:pt x="159" y="572"/>
                  </a:lnTo>
                  <a:lnTo>
                    <a:pt x="159" y="572"/>
                  </a:lnTo>
                  <a:lnTo>
                    <a:pt x="159" y="572"/>
                  </a:lnTo>
                  <a:lnTo>
                    <a:pt x="159" y="572"/>
                  </a:lnTo>
                  <a:lnTo>
                    <a:pt x="158" y="572"/>
                  </a:lnTo>
                  <a:lnTo>
                    <a:pt x="158" y="572"/>
                  </a:lnTo>
                  <a:lnTo>
                    <a:pt x="158" y="572"/>
                  </a:lnTo>
                  <a:lnTo>
                    <a:pt x="156" y="572"/>
                  </a:lnTo>
                  <a:lnTo>
                    <a:pt x="156" y="572"/>
                  </a:lnTo>
                  <a:lnTo>
                    <a:pt x="156" y="572"/>
                  </a:lnTo>
                  <a:lnTo>
                    <a:pt x="156" y="572"/>
                  </a:lnTo>
                  <a:lnTo>
                    <a:pt x="154" y="572"/>
                  </a:lnTo>
                  <a:lnTo>
                    <a:pt x="154" y="572"/>
                  </a:lnTo>
                  <a:lnTo>
                    <a:pt x="154" y="572"/>
                  </a:lnTo>
                  <a:lnTo>
                    <a:pt x="153" y="572"/>
                  </a:lnTo>
                  <a:lnTo>
                    <a:pt x="153" y="572"/>
                  </a:lnTo>
                  <a:lnTo>
                    <a:pt x="153" y="572"/>
                  </a:lnTo>
                  <a:lnTo>
                    <a:pt x="151" y="572"/>
                  </a:lnTo>
                  <a:lnTo>
                    <a:pt x="151" y="572"/>
                  </a:lnTo>
                  <a:lnTo>
                    <a:pt x="151" y="572"/>
                  </a:lnTo>
                  <a:lnTo>
                    <a:pt x="151" y="572"/>
                  </a:lnTo>
                  <a:lnTo>
                    <a:pt x="150" y="572"/>
                  </a:lnTo>
                  <a:lnTo>
                    <a:pt x="150" y="572"/>
                  </a:lnTo>
                  <a:lnTo>
                    <a:pt x="150" y="572"/>
                  </a:lnTo>
                  <a:lnTo>
                    <a:pt x="148" y="572"/>
                  </a:lnTo>
                  <a:lnTo>
                    <a:pt x="148" y="572"/>
                  </a:lnTo>
                  <a:lnTo>
                    <a:pt x="148" y="572"/>
                  </a:lnTo>
                  <a:lnTo>
                    <a:pt x="148" y="572"/>
                  </a:lnTo>
                  <a:lnTo>
                    <a:pt x="146" y="572"/>
                  </a:lnTo>
                  <a:lnTo>
                    <a:pt x="146" y="572"/>
                  </a:lnTo>
                  <a:lnTo>
                    <a:pt x="146" y="572"/>
                  </a:lnTo>
                  <a:lnTo>
                    <a:pt x="145" y="572"/>
                  </a:lnTo>
                  <a:lnTo>
                    <a:pt x="145" y="572"/>
                  </a:lnTo>
                  <a:lnTo>
                    <a:pt x="145" y="572"/>
                  </a:lnTo>
                  <a:lnTo>
                    <a:pt x="145" y="572"/>
                  </a:lnTo>
                  <a:lnTo>
                    <a:pt x="143" y="572"/>
                  </a:lnTo>
                  <a:lnTo>
                    <a:pt x="143" y="572"/>
                  </a:lnTo>
                  <a:lnTo>
                    <a:pt x="143" y="572"/>
                  </a:lnTo>
                  <a:lnTo>
                    <a:pt x="141" y="572"/>
                  </a:lnTo>
                  <a:lnTo>
                    <a:pt x="141" y="572"/>
                  </a:lnTo>
                  <a:lnTo>
                    <a:pt x="141" y="572"/>
                  </a:lnTo>
                  <a:lnTo>
                    <a:pt x="140" y="572"/>
                  </a:lnTo>
                  <a:lnTo>
                    <a:pt x="140" y="572"/>
                  </a:lnTo>
                  <a:lnTo>
                    <a:pt x="140" y="572"/>
                  </a:lnTo>
                  <a:lnTo>
                    <a:pt x="140" y="572"/>
                  </a:lnTo>
                  <a:lnTo>
                    <a:pt x="138" y="572"/>
                  </a:lnTo>
                  <a:lnTo>
                    <a:pt x="138" y="572"/>
                  </a:lnTo>
                  <a:lnTo>
                    <a:pt x="138" y="572"/>
                  </a:lnTo>
                  <a:lnTo>
                    <a:pt x="137" y="572"/>
                  </a:lnTo>
                  <a:lnTo>
                    <a:pt x="137" y="572"/>
                  </a:lnTo>
                  <a:lnTo>
                    <a:pt x="137" y="572"/>
                  </a:lnTo>
                  <a:lnTo>
                    <a:pt x="137" y="572"/>
                  </a:lnTo>
                  <a:lnTo>
                    <a:pt x="135" y="572"/>
                  </a:lnTo>
                  <a:lnTo>
                    <a:pt x="135" y="572"/>
                  </a:lnTo>
                  <a:lnTo>
                    <a:pt x="135" y="572"/>
                  </a:lnTo>
                  <a:lnTo>
                    <a:pt x="133" y="572"/>
                  </a:lnTo>
                  <a:lnTo>
                    <a:pt x="133" y="572"/>
                  </a:lnTo>
                  <a:lnTo>
                    <a:pt x="133" y="572"/>
                  </a:lnTo>
                  <a:lnTo>
                    <a:pt x="132" y="572"/>
                  </a:lnTo>
                  <a:lnTo>
                    <a:pt x="132" y="572"/>
                  </a:lnTo>
                  <a:lnTo>
                    <a:pt x="132" y="572"/>
                  </a:lnTo>
                  <a:lnTo>
                    <a:pt x="132" y="572"/>
                  </a:lnTo>
                  <a:lnTo>
                    <a:pt x="130" y="572"/>
                  </a:lnTo>
                  <a:lnTo>
                    <a:pt x="130" y="572"/>
                  </a:lnTo>
                  <a:lnTo>
                    <a:pt x="130" y="572"/>
                  </a:lnTo>
                  <a:lnTo>
                    <a:pt x="128" y="572"/>
                  </a:lnTo>
                  <a:lnTo>
                    <a:pt x="128" y="572"/>
                  </a:lnTo>
                  <a:lnTo>
                    <a:pt x="128" y="572"/>
                  </a:lnTo>
                  <a:lnTo>
                    <a:pt x="128" y="572"/>
                  </a:lnTo>
                  <a:lnTo>
                    <a:pt x="127" y="572"/>
                  </a:lnTo>
                  <a:lnTo>
                    <a:pt x="127" y="572"/>
                  </a:lnTo>
                  <a:lnTo>
                    <a:pt x="127" y="572"/>
                  </a:lnTo>
                  <a:lnTo>
                    <a:pt x="125" y="572"/>
                  </a:lnTo>
                  <a:lnTo>
                    <a:pt x="125" y="572"/>
                  </a:lnTo>
                  <a:lnTo>
                    <a:pt x="125" y="572"/>
                  </a:lnTo>
                  <a:lnTo>
                    <a:pt x="125" y="572"/>
                  </a:lnTo>
                  <a:lnTo>
                    <a:pt x="124" y="572"/>
                  </a:lnTo>
                  <a:lnTo>
                    <a:pt x="124" y="572"/>
                  </a:lnTo>
                  <a:lnTo>
                    <a:pt x="124" y="572"/>
                  </a:lnTo>
                  <a:lnTo>
                    <a:pt x="122" y="572"/>
                  </a:lnTo>
                  <a:lnTo>
                    <a:pt x="122" y="572"/>
                  </a:lnTo>
                  <a:lnTo>
                    <a:pt x="122" y="572"/>
                  </a:lnTo>
                  <a:lnTo>
                    <a:pt x="120" y="572"/>
                  </a:lnTo>
                  <a:lnTo>
                    <a:pt x="120" y="572"/>
                  </a:lnTo>
                  <a:lnTo>
                    <a:pt x="120" y="572"/>
                  </a:lnTo>
                  <a:lnTo>
                    <a:pt x="120" y="572"/>
                  </a:lnTo>
                  <a:lnTo>
                    <a:pt x="119" y="572"/>
                  </a:lnTo>
                  <a:lnTo>
                    <a:pt x="119" y="572"/>
                  </a:lnTo>
                  <a:lnTo>
                    <a:pt x="119" y="572"/>
                  </a:lnTo>
                  <a:lnTo>
                    <a:pt x="117" y="572"/>
                  </a:lnTo>
                  <a:lnTo>
                    <a:pt x="117" y="572"/>
                  </a:lnTo>
                  <a:lnTo>
                    <a:pt x="117" y="572"/>
                  </a:lnTo>
                  <a:lnTo>
                    <a:pt x="117" y="572"/>
                  </a:lnTo>
                  <a:lnTo>
                    <a:pt x="115" y="572"/>
                  </a:lnTo>
                  <a:lnTo>
                    <a:pt x="115" y="572"/>
                  </a:lnTo>
                  <a:lnTo>
                    <a:pt x="115" y="572"/>
                  </a:lnTo>
                  <a:lnTo>
                    <a:pt x="114" y="572"/>
                  </a:lnTo>
                  <a:lnTo>
                    <a:pt x="114" y="572"/>
                  </a:lnTo>
                  <a:lnTo>
                    <a:pt x="114" y="572"/>
                  </a:lnTo>
                  <a:lnTo>
                    <a:pt x="114" y="572"/>
                  </a:lnTo>
                  <a:lnTo>
                    <a:pt x="112" y="572"/>
                  </a:lnTo>
                  <a:lnTo>
                    <a:pt x="112" y="572"/>
                  </a:lnTo>
                  <a:lnTo>
                    <a:pt x="112" y="572"/>
                  </a:lnTo>
                  <a:lnTo>
                    <a:pt x="110" y="572"/>
                  </a:lnTo>
                  <a:lnTo>
                    <a:pt x="110" y="572"/>
                  </a:lnTo>
                  <a:lnTo>
                    <a:pt x="110" y="572"/>
                  </a:lnTo>
                  <a:lnTo>
                    <a:pt x="109" y="572"/>
                  </a:lnTo>
                  <a:lnTo>
                    <a:pt x="109" y="572"/>
                  </a:lnTo>
                  <a:lnTo>
                    <a:pt x="109" y="572"/>
                  </a:lnTo>
                  <a:lnTo>
                    <a:pt x="109" y="572"/>
                  </a:lnTo>
                  <a:lnTo>
                    <a:pt x="107" y="572"/>
                  </a:lnTo>
                  <a:lnTo>
                    <a:pt x="107" y="572"/>
                  </a:lnTo>
                  <a:lnTo>
                    <a:pt x="107" y="572"/>
                  </a:lnTo>
                  <a:lnTo>
                    <a:pt x="106" y="572"/>
                  </a:lnTo>
                  <a:lnTo>
                    <a:pt x="106" y="572"/>
                  </a:lnTo>
                  <a:lnTo>
                    <a:pt x="106" y="572"/>
                  </a:lnTo>
                  <a:lnTo>
                    <a:pt x="106" y="572"/>
                  </a:lnTo>
                  <a:lnTo>
                    <a:pt x="104" y="572"/>
                  </a:lnTo>
                  <a:lnTo>
                    <a:pt x="104" y="572"/>
                  </a:lnTo>
                  <a:lnTo>
                    <a:pt x="104" y="572"/>
                  </a:lnTo>
                  <a:lnTo>
                    <a:pt x="102" y="572"/>
                  </a:lnTo>
                  <a:lnTo>
                    <a:pt x="102" y="572"/>
                  </a:lnTo>
                  <a:lnTo>
                    <a:pt x="102" y="572"/>
                  </a:lnTo>
                  <a:lnTo>
                    <a:pt x="102" y="572"/>
                  </a:lnTo>
                  <a:lnTo>
                    <a:pt x="101" y="572"/>
                  </a:lnTo>
                  <a:lnTo>
                    <a:pt x="101" y="572"/>
                  </a:lnTo>
                  <a:lnTo>
                    <a:pt x="101" y="572"/>
                  </a:lnTo>
                  <a:lnTo>
                    <a:pt x="99" y="572"/>
                  </a:lnTo>
                  <a:lnTo>
                    <a:pt x="99" y="572"/>
                  </a:lnTo>
                  <a:lnTo>
                    <a:pt x="99" y="572"/>
                  </a:lnTo>
                  <a:lnTo>
                    <a:pt x="97" y="572"/>
                  </a:lnTo>
                  <a:lnTo>
                    <a:pt x="97" y="572"/>
                  </a:lnTo>
                  <a:lnTo>
                    <a:pt x="97" y="572"/>
                  </a:lnTo>
                  <a:lnTo>
                    <a:pt x="97" y="572"/>
                  </a:lnTo>
                  <a:lnTo>
                    <a:pt x="96" y="572"/>
                  </a:lnTo>
                  <a:lnTo>
                    <a:pt x="96" y="572"/>
                  </a:lnTo>
                  <a:lnTo>
                    <a:pt x="96" y="572"/>
                  </a:lnTo>
                  <a:lnTo>
                    <a:pt x="94" y="572"/>
                  </a:lnTo>
                  <a:lnTo>
                    <a:pt x="94" y="572"/>
                  </a:lnTo>
                  <a:lnTo>
                    <a:pt x="94" y="572"/>
                  </a:lnTo>
                  <a:lnTo>
                    <a:pt x="94" y="572"/>
                  </a:lnTo>
                  <a:lnTo>
                    <a:pt x="93" y="572"/>
                  </a:lnTo>
                  <a:lnTo>
                    <a:pt x="93" y="572"/>
                  </a:lnTo>
                  <a:lnTo>
                    <a:pt x="93" y="572"/>
                  </a:lnTo>
                  <a:lnTo>
                    <a:pt x="91" y="572"/>
                  </a:lnTo>
                  <a:lnTo>
                    <a:pt x="91" y="572"/>
                  </a:lnTo>
                  <a:lnTo>
                    <a:pt x="91" y="572"/>
                  </a:lnTo>
                  <a:lnTo>
                    <a:pt x="89" y="572"/>
                  </a:lnTo>
                  <a:lnTo>
                    <a:pt x="89" y="572"/>
                  </a:lnTo>
                  <a:lnTo>
                    <a:pt x="89" y="572"/>
                  </a:lnTo>
                  <a:lnTo>
                    <a:pt x="89" y="572"/>
                  </a:lnTo>
                  <a:lnTo>
                    <a:pt x="88" y="572"/>
                  </a:lnTo>
                  <a:lnTo>
                    <a:pt x="88" y="572"/>
                  </a:lnTo>
                  <a:lnTo>
                    <a:pt x="88" y="572"/>
                  </a:lnTo>
                  <a:lnTo>
                    <a:pt x="86" y="572"/>
                  </a:lnTo>
                  <a:lnTo>
                    <a:pt x="86" y="572"/>
                  </a:lnTo>
                  <a:lnTo>
                    <a:pt x="86" y="572"/>
                  </a:lnTo>
                  <a:lnTo>
                    <a:pt x="86" y="572"/>
                  </a:lnTo>
                  <a:lnTo>
                    <a:pt x="84" y="572"/>
                  </a:lnTo>
                  <a:lnTo>
                    <a:pt x="84" y="572"/>
                  </a:lnTo>
                  <a:lnTo>
                    <a:pt x="84" y="572"/>
                  </a:lnTo>
                  <a:lnTo>
                    <a:pt x="83" y="572"/>
                  </a:lnTo>
                  <a:lnTo>
                    <a:pt x="83" y="572"/>
                  </a:lnTo>
                  <a:lnTo>
                    <a:pt x="83" y="572"/>
                  </a:lnTo>
                  <a:lnTo>
                    <a:pt x="83" y="572"/>
                  </a:lnTo>
                  <a:lnTo>
                    <a:pt x="81" y="572"/>
                  </a:lnTo>
                  <a:lnTo>
                    <a:pt x="81" y="572"/>
                  </a:lnTo>
                  <a:lnTo>
                    <a:pt x="81" y="572"/>
                  </a:lnTo>
                  <a:lnTo>
                    <a:pt x="80" y="572"/>
                  </a:lnTo>
                  <a:lnTo>
                    <a:pt x="80" y="572"/>
                  </a:lnTo>
                  <a:lnTo>
                    <a:pt x="80" y="572"/>
                  </a:lnTo>
                  <a:lnTo>
                    <a:pt x="78" y="572"/>
                  </a:lnTo>
                  <a:lnTo>
                    <a:pt x="78" y="572"/>
                  </a:lnTo>
                  <a:lnTo>
                    <a:pt x="78" y="572"/>
                  </a:lnTo>
                  <a:lnTo>
                    <a:pt x="78" y="572"/>
                  </a:lnTo>
                  <a:lnTo>
                    <a:pt x="76" y="572"/>
                  </a:lnTo>
                  <a:lnTo>
                    <a:pt x="76" y="572"/>
                  </a:lnTo>
                  <a:lnTo>
                    <a:pt x="76" y="572"/>
                  </a:lnTo>
                  <a:lnTo>
                    <a:pt x="75" y="572"/>
                  </a:lnTo>
                  <a:lnTo>
                    <a:pt x="75" y="572"/>
                  </a:lnTo>
                  <a:lnTo>
                    <a:pt x="75" y="572"/>
                  </a:lnTo>
                  <a:lnTo>
                    <a:pt x="75" y="572"/>
                  </a:lnTo>
                  <a:lnTo>
                    <a:pt x="73" y="572"/>
                  </a:lnTo>
                  <a:lnTo>
                    <a:pt x="73" y="572"/>
                  </a:lnTo>
                  <a:lnTo>
                    <a:pt x="73" y="572"/>
                  </a:lnTo>
                  <a:lnTo>
                    <a:pt x="71" y="572"/>
                  </a:lnTo>
                  <a:lnTo>
                    <a:pt x="71" y="572"/>
                  </a:lnTo>
                  <a:lnTo>
                    <a:pt x="71" y="572"/>
                  </a:lnTo>
                  <a:lnTo>
                    <a:pt x="71" y="572"/>
                  </a:lnTo>
                  <a:lnTo>
                    <a:pt x="70" y="572"/>
                  </a:lnTo>
                  <a:lnTo>
                    <a:pt x="70" y="572"/>
                  </a:lnTo>
                  <a:lnTo>
                    <a:pt x="70" y="572"/>
                  </a:lnTo>
                  <a:lnTo>
                    <a:pt x="68" y="572"/>
                  </a:lnTo>
                  <a:lnTo>
                    <a:pt x="68" y="572"/>
                  </a:lnTo>
                  <a:lnTo>
                    <a:pt x="68" y="572"/>
                  </a:lnTo>
                  <a:lnTo>
                    <a:pt x="67" y="572"/>
                  </a:lnTo>
                  <a:lnTo>
                    <a:pt x="67" y="572"/>
                  </a:lnTo>
                  <a:lnTo>
                    <a:pt x="67" y="572"/>
                  </a:lnTo>
                  <a:lnTo>
                    <a:pt x="67" y="572"/>
                  </a:lnTo>
                  <a:lnTo>
                    <a:pt x="65" y="572"/>
                  </a:lnTo>
                  <a:lnTo>
                    <a:pt x="65" y="572"/>
                  </a:lnTo>
                  <a:lnTo>
                    <a:pt x="65" y="572"/>
                  </a:lnTo>
                  <a:lnTo>
                    <a:pt x="63" y="572"/>
                  </a:lnTo>
                  <a:lnTo>
                    <a:pt x="63" y="572"/>
                  </a:lnTo>
                  <a:lnTo>
                    <a:pt x="63" y="572"/>
                  </a:lnTo>
                  <a:lnTo>
                    <a:pt x="63" y="572"/>
                  </a:lnTo>
                  <a:lnTo>
                    <a:pt x="62" y="572"/>
                  </a:lnTo>
                  <a:lnTo>
                    <a:pt x="62" y="572"/>
                  </a:lnTo>
                  <a:lnTo>
                    <a:pt x="62" y="572"/>
                  </a:lnTo>
                  <a:lnTo>
                    <a:pt x="60" y="572"/>
                  </a:lnTo>
                  <a:lnTo>
                    <a:pt x="60" y="572"/>
                  </a:lnTo>
                  <a:lnTo>
                    <a:pt x="60" y="572"/>
                  </a:lnTo>
                  <a:lnTo>
                    <a:pt x="58" y="572"/>
                  </a:lnTo>
                  <a:lnTo>
                    <a:pt x="58" y="572"/>
                  </a:lnTo>
                  <a:lnTo>
                    <a:pt x="58" y="572"/>
                  </a:lnTo>
                  <a:lnTo>
                    <a:pt x="58" y="572"/>
                  </a:lnTo>
                  <a:lnTo>
                    <a:pt x="57" y="572"/>
                  </a:lnTo>
                  <a:lnTo>
                    <a:pt x="57" y="572"/>
                  </a:lnTo>
                  <a:lnTo>
                    <a:pt x="57" y="572"/>
                  </a:lnTo>
                  <a:lnTo>
                    <a:pt x="55" y="572"/>
                  </a:lnTo>
                  <a:lnTo>
                    <a:pt x="55" y="572"/>
                  </a:lnTo>
                  <a:lnTo>
                    <a:pt x="55" y="572"/>
                  </a:lnTo>
                  <a:lnTo>
                    <a:pt x="55" y="572"/>
                  </a:lnTo>
                  <a:lnTo>
                    <a:pt x="54" y="572"/>
                  </a:lnTo>
                  <a:lnTo>
                    <a:pt x="54" y="572"/>
                  </a:lnTo>
                  <a:lnTo>
                    <a:pt x="54" y="572"/>
                  </a:lnTo>
                  <a:lnTo>
                    <a:pt x="52" y="572"/>
                  </a:lnTo>
                  <a:lnTo>
                    <a:pt x="52" y="572"/>
                  </a:lnTo>
                  <a:lnTo>
                    <a:pt x="52" y="572"/>
                  </a:lnTo>
                  <a:lnTo>
                    <a:pt x="52" y="572"/>
                  </a:lnTo>
                  <a:lnTo>
                    <a:pt x="50" y="572"/>
                  </a:lnTo>
                  <a:lnTo>
                    <a:pt x="50" y="572"/>
                  </a:lnTo>
                  <a:lnTo>
                    <a:pt x="50" y="572"/>
                  </a:lnTo>
                  <a:lnTo>
                    <a:pt x="49" y="572"/>
                  </a:lnTo>
                  <a:lnTo>
                    <a:pt x="49" y="572"/>
                  </a:lnTo>
                  <a:lnTo>
                    <a:pt x="49" y="572"/>
                  </a:lnTo>
                  <a:lnTo>
                    <a:pt x="47" y="572"/>
                  </a:lnTo>
                  <a:lnTo>
                    <a:pt x="47" y="572"/>
                  </a:lnTo>
                  <a:lnTo>
                    <a:pt x="47" y="572"/>
                  </a:lnTo>
                  <a:lnTo>
                    <a:pt x="47" y="572"/>
                  </a:lnTo>
                  <a:lnTo>
                    <a:pt x="45" y="572"/>
                  </a:lnTo>
                  <a:lnTo>
                    <a:pt x="45" y="572"/>
                  </a:lnTo>
                  <a:lnTo>
                    <a:pt x="45" y="572"/>
                  </a:lnTo>
                  <a:lnTo>
                    <a:pt x="44" y="572"/>
                  </a:lnTo>
                  <a:lnTo>
                    <a:pt x="44" y="572"/>
                  </a:lnTo>
                  <a:lnTo>
                    <a:pt x="44" y="572"/>
                  </a:lnTo>
                  <a:lnTo>
                    <a:pt x="44" y="572"/>
                  </a:lnTo>
                  <a:lnTo>
                    <a:pt x="42" y="572"/>
                  </a:lnTo>
                  <a:lnTo>
                    <a:pt x="42" y="572"/>
                  </a:lnTo>
                  <a:lnTo>
                    <a:pt x="42" y="572"/>
                  </a:lnTo>
                  <a:lnTo>
                    <a:pt x="41" y="572"/>
                  </a:lnTo>
                  <a:lnTo>
                    <a:pt x="41" y="572"/>
                  </a:lnTo>
                  <a:lnTo>
                    <a:pt x="41" y="572"/>
                  </a:lnTo>
                  <a:lnTo>
                    <a:pt x="41" y="572"/>
                  </a:lnTo>
                  <a:lnTo>
                    <a:pt x="39" y="572"/>
                  </a:lnTo>
                  <a:lnTo>
                    <a:pt x="39" y="572"/>
                  </a:lnTo>
                  <a:lnTo>
                    <a:pt x="39" y="572"/>
                  </a:lnTo>
                  <a:lnTo>
                    <a:pt x="37" y="572"/>
                  </a:lnTo>
                  <a:lnTo>
                    <a:pt x="37" y="572"/>
                  </a:lnTo>
                  <a:lnTo>
                    <a:pt x="37" y="572"/>
                  </a:lnTo>
                  <a:lnTo>
                    <a:pt x="36" y="572"/>
                  </a:lnTo>
                  <a:lnTo>
                    <a:pt x="36" y="572"/>
                  </a:lnTo>
                  <a:lnTo>
                    <a:pt x="36" y="572"/>
                  </a:lnTo>
                  <a:lnTo>
                    <a:pt x="36" y="572"/>
                  </a:lnTo>
                  <a:lnTo>
                    <a:pt x="34" y="572"/>
                  </a:lnTo>
                  <a:lnTo>
                    <a:pt x="34" y="572"/>
                  </a:lnTo>
                  <a:lnTo>
                    <a:pt x="34" y="572"/>
                  </a:lnTo>
                  <a:lnTo>
                    <a:pt x="32" y="572"/>
                  </a:lnTo>
                  <a:lnTo>
                    <a:pt x="32" y="572"/>
                  </a:lnTo>
                  <a:lnTo>
                    <a:pt x="32" y="572"/>
                  </a:lnTo>
                  <a:lnTo>
                    <a:pt x="32" y="572"/>
                  </a:lnTo>
                  <a:lnTo>
                    <a:pt x="31" y="572"/>
                  </a:lnTo>
                  <a:lnTo>
                    <a:pt x="31" y="572"/>
                  </a:lnTo>
                  <a:lnTo>
                    <a:pt x="31" y="572"/>
                  </a:lnTo>
                  <a:lnTo>
                    <a:pt x="29" y="572"/>
                  </a:lnTo>
                  <a:lnTo>
                    <a:pt x="29" y="572"/>
                  </a:lnTo>
                  <a:lnTo>
                    <a:pt x="29" y="572"/>
                  </a:lnTo>
                  <a:lnTo>
                    <a:pt x="27" y="572"/>
                  </a:lnTo>
                  <a:lnTo>
                    <a:pt x="27" y="572"/>
                  </a:lnTo>
                  <a:lnTo>
                    <a:pt x="27" y="572"/>
                  </a:lnTo>
                  <a:lnTo>
                    <a:pt x="27" y="572"/>
                  </a:lnTo>
                  <a:lnTo>
                    <a:pt x="26" y="572"/>
                  </a:lnTo>
                  <a:lnTo>
                    <a:pt x="26" y="572"/>
                  </a:lnTo>
                  <a:lnTo>
                    <a:pt x="26" y="572"/>
                  </a:lnTo>
                  <a:lnTo>
                    <a:pt x="24" y="572"/>
                  </a:lnTo>
                  <a:lnTo>
                    <a:pt x="24" y="572"/>
                  </a:lnTo>
                  <a:lnTo>
                    <a:pt x="24" y="572"/>
                  </a:lnTo>
                  <a:lnTo>
                    <a:pt x="24" y="572"/>
                  </a:lnTo>
                  <a:lnTo>
                    <a:pt x="23" y="572"/>
                  </a:lnTo>
                  <a:lnTo>
                    <a:pt x="23" y="572"/>
                  </a:lnTo>
                  <a:lnTo>
                    <a:pt x="23" y="572"/>
                  </a:lnTo>
                  <a:lnTo>
                    <a:pt x="21" y="572"/>
                  </a:lnTo>
                  <a:lnTo>
                    <a:pt x="21" y="572"/>
                  </a:lnTo>
                  <a:lnTo>
                    <a:pt x="21" y="572"/>
                  </a:lnTo>
                  <a:lnTo>
                    <a:pt x="21" y="572"/>
                  </a:lnTo>
                  <a:lnTo>
                    <a:pt x="19" y="572"/>
                  </a:lnTo>
                  <a:lnTo>
                    <a:pt x="19" y="572"/>
                  </a:lnTo>
                  <a:lnTo>
                    <a:pt x="19" y="572"/>
                  </a:lnTo>
                  <a:lnTo>
                    <a:pt x="18" y="572"/>
                  </a:lnTo>
                  <a:lnTo>
                    <a:pt x="18" y="572"/>
                  </a:lnTo>
                  <a:lnTo>
                    <a:pt x="18" y="572"/>
                  </a:lnTo>
                  <a:lnTo>
                    <a:pt x="16" y="572"/>
                  </a:lnTo>
                  <a:lnTo>
                    <a:pt x="16" y="572"/>
                  </a:lnTo>
                  <a:lnTo>
                    <a:pt x="16" y="572"/>
                  </a:lnTo>
                  <a:lnTo>
                    <a:pt x="16" y="572"/>
                  </a:lnTo>
                  <a:lnTo>
                    <a:pt x="14" y="572"/>
                  </a:lnTo>
                  <a:lnTo>
                    <a:pt x="14" y="572"/>
                  </a:lnTo>
                  <a:lnTo>
                    <a:pt x="14" y="572"/>
                  </a:lnTo>
                  <a:lnTo>
                    <a:pt x="13" y="572"/>
                  </a:lnTo>
                  <a:lnTo>
                    <a:pt x="13" y="572"/>
                  </a:lnTo>
                  <a:lnTo>
                    <a:pt x="13" y="572"/>
                  </a:lnTo>
                  <a:lnTo>
                    <a:pt x="13" y="572"/>
                  </a:lnTo>
                  <a:lnTo>
                    <a:pt x="11" y="572"/>
                  </a:lnTo>
                  <a:lnTo>
                    <a:pt x="11" y="572"/>
                  </a:lnTo>
                  <a:lnTo>
                    <a:pt x="11" y="572"/>
                  </a:lnTo>
                  <a:lnTo>
                    <a:pt x="10" y="572"/>
                  </a:lnTo>
                  <a:lnTo>
                    <a:pt x="10" y="572"/>
                  </a:lnTo>
                  <a:lnTo>
                    <a:pt x="10" y="572"/>
                  </a:lnTo>
                  <a:lnTo>
                    <a:pt x="10" y="572"/>
                  </a:lnTo>
                  <a:lnTo>
                    <a:pt x="8" y="572"/>
                  </a:lnTo>
                  <a:lnTo>
                    <a:pt x="8" y="572"/>
                  </a:lnTo>
                  <a:lnTo>
                    <a:pt x="8" y="572"/>
                  </a:lnTo>
                  <a:lnTo>
                    <a:pt x="6" y="572"/>
                  </a:lnTo>
                  <a:lnTo>
                    <a:pt x="6" y="572"/>
                  </a:lnTo>
                  <a:lnTo>
                    <a:pt x="6" y="572"/>
                  </a:lnTo>
                  <a:lnTo>
                    <a:pt x="5" y="572"/>
                  </a:lnTo>
                  <a:lnTo>
                    <a:pt x="5" y="572"/>
                  </a:lnTo>
                  <a:lnTo>
                    <a:pt x="5" y="572"/>
                  </a:lnTo>
                  <a:lnTo>
                    <a:pt x="5" y="572"/>
                  </a:lnTo>
                  <a:lnTo>
                    <a:pt x="3" y="572"/>
                  </a:lnTo>
                  <a:lnTo>
                    <a:pt x="3" y="572"/>
                  </a:lnTo>
                  <a:lnTo>
                    <a:pt x="3" y="572"/>
                  </a:lnTo>
                  <a:lnTo>
                    <a:pt x="1" y="572"/>
                  </a:lnTo>
                  <a:lnTo>
                    <a:pt x="1" y="572"/>
                  </a:lnTo>
                  <a:lnTo>
                    <a:pt x="1" y="572"/>
                  </a:lnTo>
                  <a:lnTo>
                    <a:pt x="1" y="572"/>
                  </a:lnTo>
                  <a:lnTo>
                    <a:pt x="0" y="572"/>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51" name=""/>
            <p:cNvSpPr/>
            <p:nvPr/>
          </p:nvSpPr>
          <p:spPr>
            <a:xfrm>
              <a:off x="4759200" y="6081840"/>
              <a:ext cx="189000" cy="14040"/>
            </a:xfrm>
            <a:custGeom>
              <a:avLst/>
              <a:gdLst/>
              <a:ahLst/>
              <a:rect l="l" t="t" r="r" b="b"/>
              <a:pathLst>
                <a:path w="237" h="17">
                  <a:moveTo>
                    <a:pt x="0" y="17"/>
                  </a:moveTo>
                  <a:lnTo>
                    <a:pt x="1" y="17"/>
                  </a:lnTo>
                  <a:lnTo>
                    <a:pt x="1" y="17"/>
                  </a:lnTo>
                  <a:lnTo>
                    <a:pt x="1" y="17"/>
                  </a:lnTo>
                  <a:lnTo>
                    <a:pt x="1" y="17"/>
                  </a:lnTo>
                  <a:lnTo>
                    <a:pt x="3" y="17"/>
                  </a:lnTo>
                  <a:lnTo>
                    <a:pt x="3" y="17"/>
                  </a:lnTo>
                  <a:lnTo>
                    <a:pt x="3" y="17"/>
                  </a:lnTo>
                  <a:lnTo>
                    <a:pt x="5" y="17"/>
                  </a:lnTo>
                  <a:lnTo>
                    <a:pt x="5" y="17"/>
                  </a:lnTo>
                  <a:lnTo>
                    <a:pt x="5" y="17"/>
                  </a:lnTo>
                  <a:lnTo>
                    <a:pt x="5" y="17"/>
                  </a:lnTo>
                  <a:lnTo>
                    <a:pt x="6" y="17"/>
                  </a:lnTo>
                  <a:lnTo>
                    <a:pt x="6" y="17"/>
                  </a:lnTo>
                  <a:lnTo>
                    <a:pt x="6" y="17"/>
                  </a:lnTo>
                  <a:lnTo>
                    <a:pt x="8" y="17"/>
                  </a:lnTo>
                  <a:lnTo>
                    <a:pt x="8" y="17"/>
                  </a:lnTo>
                  <a:lnTo>
                    <a:pt x="8" y="17"/>
                  </a:lnTo>
                  <a:lnTo>
                    <a:pt x="10" y="17"/>
                  </a:lnTo>
                  <a:lnTo>
                    <a:pt x="10" y="17"/>
                  </a:lnTo>
                  <a:lnTo>
                    <a:pt x="10" y="17"/>
                  </a:lnTo>
                  <a:lnTo>
                    <a:pt x="10" y="15"/>
                  </a:lnTo>
                  <a:lnTo>
                    <a:pt x="11" y="15"/>
                  </a:lnTo>
                  <a:lnTo>
                    <a:pt x="11" y="15"/>
                  </a:lnTo>
                  <a:lnTo>
                    <a:pt x="11" y="15"/>
                  </a:lnTo>
                  <a:lnTo>
                    <a:pt x="13" y="15"/>
                  </a:lnTo>
                  <a:lnTo>
                    <a:pt x="13" y="15"/>
                  </a:lnTo>
                  <a:lnTo>
                    <a:pt x="13" y="15"/>
                  </a:lnTo>
                  <a:lnTo>
                    <a:pt x="13" y="15"/>
                  </a:lnTo>
                  <a:lnTo>
                    <a:pt x="14" y="15"/>
                  </a:lnTo>
                  <a:lnTo>
                    <a:pt x="14" y="15"/>
                  </a:lnTo>
                  <a:lnTo>
                    <a:pt x="14" y="15"/>
                  </a:lnTo>
                  <a:lnTo>
                    <a:pt x="16" y="15"/>
                  </a:lnTo>
                  <a:lnTo>
                    <a:pt x="16" y="15"/>
                  </a:lnTo>
                  <a:lnTo>
                    <a:pt x="16" y="15"/>
                  </a:lnTo>
                  <a:lnTo>
                    <a:pt x="16" y="15"/>
                  </a:lnTo>
                  <a:lnTo>
                    <a:pt x="18" y="15"/>
                  </a:lnTo>
                  <a:lnTo>
                    <a:pt x="18" y="15"/>
                  </a:lnTo>
                  <a:lnTo>
                    <a:pt x="18" y="15"/>
                  </a:lnTo>
                  <a:lnTo>
                    <a:pt x="19" y="15"/>
                  </a:lnTo>
                  <a:lnTo>
                    <a:pt x="19" y="15"/>
                  </a:lnTo>
                  <a:lnTo>
                    <a:pt x="19" y="15"/>
                  </a:lnTo>
                  <a:lnTo>
                    <a:pt x="21" y="15"/>
                  </a:lnTo>
                  <a:lnTo>
                    <a:pt x="21" y="15"/>
                  </a:lnTo>
                  <a:lnTo>
                    <a:pt x="21" y="15"/>
                  </a:lnTo>
                  <a:lnTo>
                    <a:pt x="21" y="15"/>
                  </a:lnTo>
                  <a:lnTo>
                    <a:pt x="23" y="15"/>
                  </a:lnTo>
                  <a:lnTo>
                    <a:pt x="23" y="15"/>
                  </a:lnTo>
                  <a:lnTo>
                    <a:pt x="23" y="15"/>
                  </a:lnTo>
                  <a:lnTo>
                    <a:pt x="24" y="15"/>
                  </a:lnTo>
                  <a:lnTo>
                    <a:pt x="24" y="15"/>
                  </a:lnTo>
                  <a:lnTo>
                    <a:pt x="24" y="15"/>
                  </a:lnTo>
                  <a:lnTo>
                    <a:pt x="24" y="15"/>
                  </a:lnTo>
                  <a:lnTo>
                    <a:pt x="26" y="15"/>
                  </a:lnTo>
                  <a:lnTo>
                    <a:pt x="26" y="15"/>
                  </a:lnTo>
                  <a:lnTo>
                    <a:pt x="26" y="15"/>
                  </a:lnTo>
                  <a:lnTo>
                    <a:pt x="27" y="15"/>
                  </a:lnTo>
                  <a:lnTo>
                    <a:pt x="27" y="15"/>
                  </a:lnTo>
                  <a:lnTo>
                    <a:pt x="27" y="15"/>
                  </a:lnTo>
                  <a:lnTo>
                    <a:pt x="27" y="15"/>
                  </a:lnTo>
                  <a:lnTo>
                    <a:pt x="29" y="15"/>
                  </a:lnTo>
                  <a:lnTo>
                    <a:pt x="29" y="15"/>
                  </a:lnTo>
                  <a:lnTo>
                    <a:pt x="29" y="15"/>
                  </a:lnTo>
                  <a:lnTo>
                    <a:pt x="31" y="15"/>
                  </a:lnTo>
                  <a:lnTo>
                    <a:pt x="31" y="15"/>
                  </a:lnTo>
                  <a:lnTo>
                    <a:pt x="31" y="15"/>
                  </a:lnTo>
                  <a:lnTo>
                    <a:pt x="32" y="15"/>
                  </a:lnTo>
                  <a:lnTo>
                    <a:pt x="32" y="15"/>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41" y="14"/>
                  </a:lnTo>
                  <a:lnTo>
                    <a:pt x="41" y="14"/>
                  </a:lnTo>
                  <a:lnTo>
                    <a:pt x="41" y="14"/>
                  </a:lnTo>
                  <a:lnTo>
                    <a:pt x="41"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2"/>
                  </a:lnTo>
                  <a:lnTo>
                    <a:pt x="50" y="12"/>
                  </a:lnTo>
                  <a:lnTo>
                    <a:pt x="50" y="12"/>
                  </a:lnTo>
                  <a:lnTo>
                    <a:pt x="50" y="12"/>
                  </a:lnTo>
                  <a:lnTo>
                    <a:pt x="52"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8" y="12"/>
                  </a:lnTo>
                  <a:lnTo>
                    <a:pt x="58" y="12"/>
                  </a:lnTo>
                  <a:lnTo>
                    <a:pt x="58" y="12"/>
                  </a:lnTo>
                  <a:lnTo>
                    <a:pt x="58" y="12"/>
                  </a:lnTo>
                  <a:lnTo>
                    <a:pt x="60" y="12"/>
                  </a:lnTo>
                  <a:lnTo>
                    <a:pt x="60" y="12"/>
                  </a:lnTo>
                  <a:lnTo>
                    <a:pt x="60" y="12"/>
                  </a:lnTo>
                  <a:lnTo>
                    <a:pt x="62" y="12"/>
                  </a:lnTo>
                  <a:lnTo>
                    <a:pt x="62" y="12"/>
                  </a:lnTo>
                  <a:lnTo>
                    <a:pt x="62" y="12"/>
                  </a:lnTo>
                  <a:lnTo>
                    <a:pt x="63" y="12"/>
                  </a:lnTo>
                  <a:lnTo>
                    <a:pt x="63" y="12"/>
                  </a:lnTo>
                  <a:lnTo>
                    <a:pt x="63" y="12"/>
                  </a:lnTo>
                  <a:lnTo>
                    <a:pt x="63" y="12"/>
                  </a:lnTo>
                  <a:lnTo>
                    <a:pt x="65" y="12"/>
                  </a:lnTo>
                  <a:lnTo>
                    <a:pt x="65" y="12"/>
                  </a:lnTo>
                  <a:lnTo>
                    <a:pt x="65" y="12"/>
                  </a:lnTo>
                  <a:lnTo>
                    <a:pt x="67" y="12"/>
                  </a:lnTo>
                  <a:lnTo>
                    <a:pt x="67" y="12"/>
                  </a:lnTo>
                  <a:lnTo>
                    <a:pt x="67" y="12"/>
                  </a:lnTo>
                  <a:lnTo>
                    <a:pt x="67" y="10"/>
                  </a:lnTo>
                  <a:lnTo>
                    <a:pt x="68" y="10"/>
                  </a:lnTo>
                  <a:lnTo>
                    <a:pt x="68" y="10"/>
                  </a:lnTo>
                  <a:lnTo>
                    <a:pt x="68" y="10"/>
                  </a:lnTo>
                  <a:lnTo>
                    <a:pt x="70" y="10"/>
                  </a:lnTo>
                  <a:lnTo>
                    <a:pt x="70" y="10"/>
                  </a:lnTo>
                  <a:lnTo>
                    <a:pt x="70" y="10"/>
                  </a:lnTo>
                  <a:lnTo>
                    <a:pt x="71" y="10"/>
                  </a:lnTo>
                  <a:lnTo>
                    <a:pt x="71" y="10"/>
                  </a:lnTo>
                  <a:lnTo>
                    <a:pt x="71" y="10"/>
                  </a:lnTo>
                  <a:lnTo>
                    <a:pt x="71" y="10"/>
                  </a:lnTo>
                  <a:lnTo>
                    <a:pt x="73" y="10"/>
                  </a:lnTo>
                  <a:lnTo>
                    <a:pt x="73" y="10"/>
                  </a:lnTo>
                  <a:lnTo>
                    <a:pt x="73" y="10"/>
                  </a:lnTo>
                  <a:lnTo>
                    <a:pt x="75"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3" y="10"/>
                  </a:lnTo>
                  <a:lnTo>
                    <a:pt x="83" y="10"/>
                  </a:lnTo>
                  <a:lnTo>
                    <a:pt x="83" y="10"/>
                  </a:lnTo>
                  <a:lnTo>
                    <a:pt x="83" y="10"/>
                  </a:lnTo>
                  <a:lnTo>
                    <a:pt x="84" y="10"/>
                  </a:lnTo>
                  <a:lnTo>
                    <a:pt x="84" y="10"/>
                  </a:lnTo>
                  <a:lnTo>
                    <a:pt x="84" y="10"/>
                  </a:lnTo>
                  <a:lnTo>
                    <a:pt x="86" y="10"/>
                  </a:lnTo>
                  <a:lnTo>
                    <a:pt x="86" y="10"/>
                  </a:lnTo>
                  <a:lnTo>
                    <a:pt x="86" y="10"/>
                  </a:lnTo>
                  <a:lnTo>
                    <a:pt x="86" y="10"/>
                  </a:lnTo>
                  <a:lnTo>
                    <a:pt x="88" y="10"/>
                  </a:lnTo>
                  <a:lnTo>
                    <a:pt x="88" y="10"/>
                  </a:lnTo>
                  <a:lnTo>
                    <a:pt x="88" y="10"/>
                  </a:lnTo>
                  <a:lnTo>
                    <a:pt x="89" y="10"/>
                  </a:lnTo>
                  <a:lnTo>
                    <a:pt x="89" y="9"/>
                  </a:lnTo>
                  <a:lnTo>
                    <a:pt x="89" y="9"/>
                  </a:lnTo>
                  <a:lnTo>
                    <a:pt x="89" y="9"/>
                  </a:lnTo>
                  <a:lnTo>
                    <a:pt x="91" y="9"/>
                  </a:lnTo>
                  <a:lnTo>
                    <a:pt x="91" y="9"/>
                  </a:lnTo>
                  <a:lnTo>
                    <a:pt x="91" y="9"/>
                  </a:lnTo>
                  <a:lnTo>
                    <a:pt x="93" y="9"/>
                  </a:lnTo>
                  <a:lnTo>
                    <a:pt x="93" y="9"/>
                  </a:lnTo>
                  <a:lnTo>
                    <a:pt x="93" y="9"/>
                  </a:lnTo>
                  <a:lnTo>
                    <a:pt x="94" y="9"/>
                  </a:lnTo>
                  <a:lnTo>
                    <a:pt x="94" y="9"/>
                  </a:lnTo>
                  <a:lnTo>
                    <a:pt x="94" y="9"/>
                  </a:lnTo>
                  <a:lnTo>
                    <a:pt x="94" y="9"/>
                  </a:lnTo>
                  <a:lnTo>
                    <a:pt x="96" y="9"/>
                  </a:lnTo>
                  <a:lnTo>
                    <a:pt x="96" y="9"/>
                  </a:lnTo>
                  <a:lnTo>
                    <a:pt x="96" y="9"/>
                  </a:lnTo>
                  <a:lnTo>
                    <a:pt x="97" y="9"/>
                  </a:lnTo>
                  <a:lnTo>
                    <a:pt x="97" y="9"/>
                  </a:lnTo>
                  <a:lnTo>
                    <a:pt x="97" y="9"/>
                  </a:lnTo>
                  <a:lnTo>
                    <a:pt x="97" y="9"/>
                  </a:lnTo>
                  <a:lnTo>
                    <a:pt x="99" y="9"/>
                  </a:lnTo>
                  <a:lnTo>
                    <a:pt x="99" y="9"/>
                  </a:lnTo>
                  <a:lnTo>
                    <a:pt x="99" y="9"/>
                  </a:lnTo>
                  <a:lnTo>
                    <a:pt x="101" y="9"/>
                  </a:lnTo>
                  <a:lnTo>
                    <a:pt x="101" y="9"/>
                  </a:lnTo>
                  <a:lnTo>
                    <a:pt x="101" y="9"/>
                  </a:lnTo>
                  <a:lnTo>
                    <a:pt x="102" y="9"/>
                  </a:lnTo>
                  <a:lnTo>
                    <a:pt x="102" y="9"/>
                  </a:lnTo>
                  <a:lnTo>
                    <a:pt x="102" y="9"/>
                  </a:lnTo>
                  <a:lnTo>
                    <a:pt x="102" y="9"/>
                  </a:lnTo>
                  <a:lnTo>
                    <a:pt x="104" y="9"/>
                  </a:lnTo>
                  <a:lnTo>
                    <a:pt x="104" y="9"/>
                  </a:lnTo>
                  <a:lnTo>
                    <a:pt x="104" y="9"/>
                  </a:lnTo>
                  <a:lnTo>
                    <a:pt x="106" y="9"/>
                  </a:lnTo>
                  <a:lnTo>
                    <a:pt x="106" y="9"/>
                  </a:lnTo>
                  <a:lnTo>
                    <a:pt x="106" y="7"/>
                  </a:lnTo>
                  <a:lnTo>
                    <a:pt x="106" y="7"/>
                  </a:lnTo>
                  <a:lnTo>
                    <a:pt x="107" y="7"/>
                  </a:lnTo>
                  <a:lnTo>
                    <a:pt x="107" y="7"/>
                  </a:lnTo>
                  <a:lnTo>
                    <a:pt x="107" y="7"/>
                  </a:lnTo>
                  <a:lnTo>
                    <a:pt x="109" y="7"/>
                  </a:lnTo>
                  <a:lnTo>
                    <a:pt x="109" y="7"/>
                  </a:lnTo>
                  <a:lnTo>
                    <a:pt x="109" y="7"/>
                  </a:lnTo>
                  <a:lnTo>
                    <a:pt x="109" y="7"/>
                  </a:lnTo>
                  <a:lnTo>
                    <a:pt x="110" y="7"/>
                  </a:lnTo>
                  <a:lnTo>
                    <a:pt x="110" y="7"/>
                  </a:lnTo>
                  <a:lnTo>
                    <a:pt x="110" y="7"/>
                  </a:lnTo>
                  <a:lnTo>
                    <a:pt x="112" y="7"/>
                  </a:lnTo>
                  <a:lnTo>
                    <a:pt x="112" y="7"/>
                  </a:lnTo>
                  <a:lnTo>
                    <a:pt x="112" y="7"/>
                  </a:lnTo>
                  <a:lnTo>
                    <a:pt x="114" y="7"/>
                  </a:lnTo>
                  <a:lnTo>
                    <a:pt x="114" y="7"/>
                  </a:lnTo>
                  <a:lnTo>
                    <a:pt x="114" y="7"/>
                  </a:lnTo>
                  <a:lnTo>
                    <a:pt x="114" y="7"/>
                  </a:lnTo>
                  <a:lnTo>
                    <a:pt x="115" y="7"/>
                  </a:lnTo>
                  <a:lnTo>
                    <a:pt x="115" y="7"/>
                  </a:lnTo>
                  <a:lnTo>
                    <a:pt x="115" y="7"/>
                  </a:lnTo>
                  <a:lnTo>
                    <a:pt x="117" y="7"/>
                  </a:lnTo>
                  <a:lnTo>
                    <a:pt x="117" y="7"/>
                  </a:lnTo>
                  <a:lnTo>
                    <a:pt x="117" y="7"/>
                  </a:lnTo>
                  <a:lnTo>
                    <a:pt x="117" y="7"/>
                  </a:lnTo>
                  <a:lnTo>
                    <a:pt x="119" y="7"/>
                  </a:lnTo>
                  <a:lnTo>
                    <a:pt x="119" y="7"/>
                  </a:lnTo>
                  <a:lnTo>
                    <a:pt x="119" y="7"/>
                  </a:lnTo>
                  <a:lnTo>
                    <a:pt x="120" y="7"/>
                  </a:lnTo>
                  <a:lnTo>
                    <a:pt x="120" y="7"/>
                  </a:lnTo>
                  <a:lnTo>
                    <a:pt x="120" y="7"/>
                  </a:lnTo>
                  <a:lnTo>
                    <a:pt x="120" y="7"/>
                  </a:lnTo>
                  <a:lnTo>
                    <a:pt x="122" y="7"/>
                  </a:lnTo>
                  <a:lnTo>
                    <a:pt x="122" y="5"/>
                  </a:lnTo>
                  <a:lnTo>
                    <a:pt x="122" y="5"/>
                  </a:lnTo>
                  <a:lnTo>
                    <a:pt x="124" y="5"/>
                  </a:lnTo>
                  <a:lnTo>
                    <a:pt x="124" y="5"/>
                  </a:lnTo>
                  <a:lnTo>
                    <a:pt x="124" y="5"/>
                  </a:lnTo>
                  <a:lnTo>
                    <a:pt x="125" y="5"/>
                  </a:lnTo>
                  <a:lnTo>
                    <a:pt x="125" y="5"/>
                  </a:lnTo>
                  <a:lnTo>
                    <a:pt x="125" y="5"/>
                  </a:lnTo>
                  <a:lnTo>
                    <a:pt x="125" y="5"/>
                  </a:lnTo>
                  <a:lnTo>
                    <a:pt x="127" y="5"/>
                  </a:lnTo>
                  <a:lnTo>
                    <a:pt x="127" y="5"/>
                  </a:lnTo>
                  <a:lnTo>
                    <a:pt x="127" y="5"/>
                  </a:lnTo>
                  <a:lnTo>
                    <a:pt x="128" y="5"/>
                  </a:lnTo>
                  <a:lnTo>
                    <a:pt x="128" y="5"/>
                  </a:lnTo>
                  <a:lnTo>
                    <a:pt x="128" y="5"/>
                  </a:lnTo>
                  <a:lnTo>
                    <a:pt x="128" y="5"/>
                  </a:lnTo>
                  <a:lnTo>
                    <a:pt x="130" y="5"/>
                  </a:lnTo>
                  <a:lnTo>
                    <a:pt x="130" y="5"/>
                  </a:lnTo>
                  <a:lnTo>
                    <a:pt x="130" y="5"/>
                  </a:lnTo>
                  <a:lnTo>
                    <a:pt x="132" y="5"/>
                  </a:lnTo>
                  <a:lnTo>
                    <a:pt x="132" y="5"/>
                  </a:lnTo>
                  <a:lnTo>
                    <a:pt x="132" y="5"/>
                  </a:lnTo>
                  <a:lnTo>
                    <a:pt x="132" y="5"/>
                  </a:lnTo>
                  <a:lnTo>
                    <a:pt x="133" y="5"/>
                  </a:lnTo>
                  <a:lnTo>
                    <a:pt x="133" y="5"/>
                  </a:lnTo>
                  <a:lnTo>
                    <a:pt x="133" y="5"/>
                  </a:lnTo>
                  <a:lnTo>
                    <a:pt x="135" y="5"/>
                  </a:lnTo>
                  <a:lnTo>
                    <a:pt x="135" y="5"/>
                  </a:lnTo>
                  <a:lnTo>
                    <a:pt x="135" y="5"/>
                  </a:lnTo>
                  <a:lnTo>
                    <a:pt x="137" y="5"/>
                  </a:lnTo>
                  <a:lnTo>
                    <a:pt x="137" y="5"/>
                  </a:lnTo>
                  <a:lnTo>
                    <a:pt x="137" y="5"/>
                  </a:lnTo>
                  <a:lnTo>
                    <a:pt x="137" y="5"/>
                  </a:lnTo>
                  <a:lnTo>
                    <a:pt x="138" y="5"/>
                  </a:lnTo>
                  <a:lnTo>
                    <a:pt x="138" y="5"/>
                  </a:lnTo>
                  <a:lnTo>
                    <a:pt x="138" y="5"/>
                  </a:lnTo>
                  <a:lnTo>
                    <a:pt x="140" y="5"/>
                  </a:lnTo>
                  <a:lnTo>
                    <a:pt x="140" y="5"/>
                  </a:lnTo>
                  <a:lnTo>
                    <a:pt x="140" y="5"/>
                  </a:lnTo>
                  <a:lnTo>
                    <a:pt x="140" y="5"/>
                  </a:lnTo>
                  <a:lnTo>
                    <a:pt x="141" y="5"/>
                  </a:lnTo>
                  <a:lnTo>
                    <a:pt x="141" y="5"/>
                  </a:lnTo>
                  <a:lnTo>
                    <a:pt x="141" y="5"/>
                  </a:lnTo>
                  <a:lnTo>
                    <a:pt x="143" y="5"/>
                  </a:lnTo>
                  <a:lnTo>
                    <a:pt x="143" y="5"/>
                  </a:lnTo>
                  <a:lnTo>
                    <a:pt x="143" y="5"/>
                  </a:lnTo>
                  <a:lnTo>
                    <a:pt x="145" y="5"/>
                  </a:lnTo>
                  <a:lnTo>
                    <a:pt x="145" y="5"/>
                  </a:lnTo>
                  <a:lnTo>
                    <a:pt x="145" y="5"/>
                  </a:lnTo>
                  <a:lnTo>
                    <a:pt x="145" y="5"/>
                  </a:lnTo>
                  <a:lnTo>
                    <a:pt x="146" y="5"/>
                  </a:lnTo>
                  <a:lnTo>
                    <a:pt x="146" y="5"/>
                  </a:lnTo>
                  <a:lnTo>
                    <a:pt x="146" y="5"/>
                  </a:lnTo>
                  <a:lnTo>
                    <a:pt x="148" y="5"/>
                  </a:lnTo>
                  <a:lnTo>
                    <a:pt x="148" y="5"/>
                  </a:lnTo>
                  <a:lnTo>
                    <a:pt x="148" y="5"/>
                  </a:lnTo>
                  <a:lnTo>
                    <a:pt x="148" y="5"/>
                  </a:lnTo>
                  <a:lnTo>
                    <a:pt x="150" y="5"/>
                  </a:lnTo>
                  <a:lnTo>
                    <a:pt x="150" y="5"/>
                  </a:lnTo>
                  <a:lnTo>
                    <a:pt x="150" y="5"/>
                  </a:lnTo>
                  <a:lnTo>
                    <a:pt x="151" y="5"/>
                  </a:lnTo>
                  <a:lnTo>
                    <a:pt x="151" y="5"/>
                  </a:lnTo>
                  <a:lnTo>
                    <a:pt x="151" y="5"/>
                  </a:lnTo>
                  <a:lnTo>
                    <a:pt x="151" y="5"/>
                  </a:lnTo>
                  <a:lnTo>
                    <a:pt x="153" y="5"/>
                  </a:lnTo>
                  <a:lnTo>
                    <a:pt x="153" y="5"/>
                  </a:lnTo>
                  <a:lnTo>
                    <a:pt x="153" y="5"/>
                  </a:lnTo>
                  <a:lnTo>
                    <a:pt x="154" y="5"/>
                  </a:lnTo>
                  <a:lnTo>
                    <a:pt x="154" y="5"/>
                  </a:lnTo>
                  <a:lnTo>
                    <a:pt x="154" y="5"/>
                  </a:lnTo>
                  <a:lnTo>
                    <a:pt x="156"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6" y="5"/>
                  </a:lnTo>
                  <a:lnTo>
                    <a:pt x="176" y="5"/>
                  </a:lnTo>
                  <a:lnTo>
                    <a:pt x="176" y="5"/>
                  </a:lnTo>
                  <a:lnTo>
                    <a:pt x="176" y="3"/>
                  </a:lnTo>
                  <a:lnTo>
                    <a:pt x="177" y="3"/>
                  </a:lnTo>
                  <a:lnTo>
                    <a:pt x="177" y="3"/>
                  </a:lnTo>
                  <a:lnTo>
                    <a:pt x="177" y="3"/>
                  </a:lnTo>
                  <a:lnTo>
                    <a:pt x="179" y="3"/>
                  </a:lnTo>
                  <a:lnTo>
                    <a:pt x="179" y="3"/>
                  </a:lnTo>
                  <a:lnTo>
                    <a:pt x="179" y="3"/>
                  </a:lnTo>
                  <a:lnTo>
                    <a:pt x="179" y="3"/>
                  </a:lnTo>
                  <a:lnTo>
                    <a:pt x="180" y="3"/>
                  </a:lnTo>
                  <a:lnTo>
                    <a:pt x="180" y="3"/>
                  </a:lnTo>
                  <a:lnTo>
                    <a:pt x="180" y="3"/>
                  </a:lnTo>
                  <a:lnTo>
                    <a:pt x="182" y="3"/>
                  </a:lnTo>
                  <a:lnTo>
                    <a:pt x="182" y="3"/>
                  </a:lnTo>
                  <a:lnTo>
                    <a:pt x="182" y="3"/>
                  </a:lnTo>
                  <a:lnTo>
                    <a:pt x="182" y="3"/>
                  </a:lnTo>
                  <a:lnTo>
                    <a:pt x="184" y="3"/>
                  </a:lnTo>
                  <a:lnTo>
                    <a:pt x="184" y="3"/>
                  </a:lnTo>
                  <a:lnTo>
                    <a:pt x="184" y="3"/>
                  </a:lnTo>
                  <a:lnTo>
                    <a:pt x="185" y="3"/>
                  </a:lnTo>
                  <a:lnTo>
                    <a:pt x="185" y="3"/>
                  </a:lnTo>
                  <a:lnTo>
                    <a:pt x="185" y="3"/>
                  </a:lnTo>
                  <a:lnTo>
                    <a:pt x="187"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2"/>
                  </a:lnTo>
                  <a:lnTo>
                    <a:pt x="200" y="2"/>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7" y="2"/>
                  </a:lnTo>
                  <a:lnTo>
                    <a:pt x="207" y="2"/>
                  </a:lnTo>
                  <a:lnTo>
                    <a:pt x="207" y="2"/>
                  </a:lnTo>
                  <a:lnTo>
                    <a:pt x="207"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8" y="2"/>
                  </a:lnTo>
                  <a:lnTo>
                    <a:pt x="218" y="2"/>
                  </a:lnTo>
                  <a:lnTo>
                    <a:pt x="218" y="2"/>
                  </a:lnTo>
                  <a:lnTo>
                    <a:pt x="218" y="2"/>
                  </a:lnTo>
                  <a:lnTo>
                    <a:pt x="220" y="2"/>
                  </a:lnTo>
                  <a:lnTo>
                    <a:pt x="220" y="2"/>
                  </a:lnTo>
                  <a:lnTo>
                    <a:pt x="220" y="2"/>
                  </a:lnTo>
                  <a:lnTo>
                    <a:pt x="221" y="2"/>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7" y="0"/>
                  </a:lnTo>
                  <a:lnTo>
                    <a:pt x="237" y="0"/>
                  </a:lnTo>
                  <a:lnTo>
                    <a:pt x="237" y="0"/>
                  </a:lnTo>
                </a:path>
              </a:pathLst>
            </a:custGeom>
            <a:noFill/>
            <a:ln w="11160">
              <a:solidFill>
                <a:srgbClr val="000080"/>
              </a:solidFill>
              <a:round/>
            </a:ln>
          </p:spPr>
          <p:style>
            <a:lnRef idx="0"/>
            <a:fillRef idx="0"/>
            <a:effectRef idx="0"/>
            <a:fontRef idx="minor"/>
          </p:style>
          <p:txBody>
            <a:bodyPr lIns="90000" rIns="90000" tIns="-32760" bIns="-32760" anchor="t">
              <a:noAutofit/>
            </a:bodyPr>
            <a:p>
              <a:endParaRPr b="0" lang="en-US" sz="2400" strike="noStrike" u="none">
                <a:solidFill>
                  <a:srgbClr val="003366"/>
                </a:solidFill>
                <a:effectLst/>
                <a:uFillTx/>
                <a:latin typeface="Times New Roman"/>
              </a:endParaRPr>
            </a:p>
          </p:txBody>
        </p:sp>
        <p:sp>
          <p:nvSpPr>
            <p:cNvPr id="952" name=""/>
            <p:cNvSpPr/>
            <p:nvPr/>
          </p:nvSpPr>
          <p:spPr>
            <a:xfrm>
              <a:off x="4759200" y="6535800"/>
              <a:ext cx="189000" cy="1440"/>
            </a:xfrm>
            <a:custGeom>
              <a:avLst/>
              <a:gdLst/>
              <a:ahLst/>
              <a:rect l="l" t="t" r="r" b="b"/>
              <a:pathLst>
                <a:path w="237" h="0">
                  <a:moveTo>
                    <a:pt x="237" y="0"/>
                  </a:moveTo>
                  <a:lnTo>
                    <a:pt x="237" y="0"/>
                  </a:lnTo>
                  <a:lnTo>
                    <a:pt x="237"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9"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1" y="0"/>
                  </a:lnTo>
                  <a:lnTo>
                    <a:pt x="220" y="0"/>
                  </a:lnTo>
                  <a:lnTo>
                    <a:pt x="220" y="0"/>
                  </a:lnTo>
                  <a:lnTo>
                    <a:pt x="220" y="0"/>
                  </a:lnTo>
                  <a:lnTo>
                    <a:pt x="218" y="0"/>
                  </a:lnTo>
                  <a:lnTo>
                    <a:pt x="218" y="0"/>
                  </a:lnTo>
                  <a:lnTo>
                    <a:pt x="218" y="0"/>
                  </a:lnTo>
                  <a:lnTo>
                    <a:pt x="218" y="0"/>
                  </a:lnTo>
                  <a:lnTo>
                    <a:pt x="216" y="0"/>
                  </a:lnTo>
                  <a:lnTo>
                    <a:pt x="216" y="0"/>
                  </a:lnTo>
                  <a:lnTo>
                    <a:pt x="216" y="0"/>
                  </a:lnTo>
                  <a:lnTo>
                    <a:pt x="215" y="0"/>
                  </a:lnTo>
                  <a:lnTo>
                    <a:pt x="215" y="0"/>
                  </a:lnTo>
                  <a:lnTo>
                    <a:pt x="215" y="0"/>
                  </a:lnTo>
                  <a:lnTo>
                    <a:pt x="213" y="0"/>
                  </a:lnTo>
                  <a:lnTo>
                    <a:pt x="213" y="0"/>
                  </a:lnTo>
                  <a:lnTo>
                    <a:pt x="213" y="0"/>
                  </a:lnTo>
                  <a:lnTo>
                    <a:pt x="213" y="0"/>
                  </a:lnTo>
                  <a:lnTo>
                    <a:pt x="211" y="0"/>
                  </a:lnTo>
                  <a:lnTo>
                    <a:pt x="211" y="0"/>
                  </a:lnTo>
                  <a:lnTo>
                    <a:pt x="211"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3" y="0"/>
                  </a:lnTo>
                  <a:lnTo>
                    <a:pt x="203" y="0"/>
                  </a:lnTo>
                  <a:lnTo>
                    <a:pt x="203" y="0"/>
                  </a:lnTo>
                  <a:lnTo>
                    <a:pt x="202" y="0"/>
                  </a:lnTo>
                  <a:lnTo>
                    <a:pt x="202" y="0"/>
                  </a:lnTo>
                  <a:lnTo>
                    <a:pt x="202" y="0"/>
                  </a:lnTo>
                  <a:lnTo>
                    <a:pt x="202" y="0"/>
                  </a:lnTo>
                  <a:lnTo>
                    <a:pt x="200" y="0"/>
                  </a:lnTo>
                  <a:lnTo>
                    <a:pt x="200" y="0"/>
                  </a:lnTo>
                  <a:lnTo>
                    <a:pt x="200" y="0"/>
                  </a:lnTo>
                  <a:lnTo>
                    <a:pt x="198" y="0"/>
                  </a:lnTo>
                  <a:lnTo>
                    <a:pt x="198" y="0"/>
                  </a:lnTo>
                  <a:lnTo>
                    <a:pt x="198" y="0"/>
                  </a:lnTo>
                  <a:lnTo>
                    <a:pt x="198" y="0"/>
                  </a:lnTo>
                  <a:lnTo>
                    <a:pt x="197" y="0"/>
                  </a:lnTo>
                  <a:lnTo>
                    <a:pt x="197" y="0"/>
                  </a:lnTo>
                  <a:lnTo>
                    <a:pt x="197" y="0"/>
                  </a:lnTo>
                  <a:lnTo>
                    <a:pt x="195" y="0"/>
                  </a:lnTo>
                  <a:lnTo>
                    <a:pt x="195" y="0"/>
                  </a:lnTo>
                  <a:lnTo>
                    <a:pt x="195" y="0"/>
                  </a:lnTo>
                  <a:lnTo>
                    <a:pt x="193" y="0"/>
                  </a:lnTo>
                  <a:lnTo>
                    <a:pt x="193" y="0"/>
                  </a:lnTo>
                  <a:lnTo>
                    <a:pt x="193" y="0"/>
                  </a:lnTo>
                  <a:lnTo>
                    <a:pt x="193" y="0"/>
                  </a:lnTo>
                  <a:lnTo>
                    <a:pt x="192" y="0"/>
                  </a:lnTo>
                  <a:lnTo>
                    <a:pt x="192" y="0"/>
                  </a:lnTo>
                  <a:lnTo>
                    <a:pt x="192" y="0"/>
                  </a:lnTo>
                  <a:lnTo>
                    <a:pt x="190" y="0"/>
                  </a:lnTo>
                  <a:lnTo>
                    <a:pt x="190" y="0"/>
                  </a:lnTo>
                  <a:lnTo>
                    <a:pt x="190" y="0"/>
                  </a:lnTo>
                  <a:lnTo>
                    <a:pt x="190" y="0"/>
                  </a:lnTo>
                  <a:lnTo>
                    <a:pt x="189" y="0"/>
                  </a:lnTo>
                  <a:lnTo>
                    <a:pt x="189" y="0"/>
                  </a:lnTo>
                  <a:lnTo>
                    <a:pt x="189" y="0"/>
                  </a:lnTo>
                  <a:lnTo>
                    <a:pt x="187" y="0"/>
                  </a:lnTo>
                  <a:lnTo>
                    <a:pt x="187" y="0"/>
                  </a:lnTo>
                  <a:lnTo>
                    <a:pt x="187" y="0"/>
                  </a:lnTo>
                  <a:lnTo>
                    <a:pt x="187" y="0"/>
                  </a:lnTo>
                  <a:lnTo>
                    <a:pt x="185" y="0"/>
                  </a:lnTo>
                  <a:lnTo>
                    <a:pt x="185" y="0"/>
                  </a:lnTo>
                  <a:lnTo>
                    <a:pt x="185" y="0"/>
                  </a:lnTo>
                  <a:lnTo>
                    <a:pt x="184" y="0"/>
                  </a:lnTo>
                  <a:lnTo>
                    <a:pt x="184" y="0"/>
                  </a:lnTo>
                  <a:lnTo>
                    <a:pt x="184" y="0"/>
                  </a:lnTo>
                  <a:lnTo>
                    <a:pt x="182" y="0"/>
                  </a:lnTo>
                  <a:lnTo>
                    <a:pt x="182" y="0"/>
                  </a:lnTo>
                  <a:lnTo>
                    <a:pt x="182" y="0"/>
                  </a:lnTo>
                  <a:lnTo>
                    <a:pt x="182" y="0"/>
                  </a:lnTo>
                  <a:lnTo>
                    <a:pt x="180" y="0"/>
                  </a:lnTo>
                  <a:lnTo>
                    <a:pt x="180" y="0"/>
                  </a:lnTo>
                  <a:lnTo>
                    <a:pt x="180" y="0"/>
                  </a:lnTo>
                  <a:lnTo>
                    <a:pt x="179" y="0"/>
                  </a:lnTo>
                  <a:lnTo>
                    <a:pt x="179" y="0"/>
                  </a:lnTo>
                  <a:lnTo>
                    <a:pt x="179" y="0"/>
                  </a:lnTo>
                  <a:lnTo>
                    <a:pt x="179" y="0"/>
                  </a:lnTo>
                  <a:lnTo>
                    <a:pt x="177" y="0"/>
                  </a:lnTo>
                  <a:lnTo>
                    <a:pt x="177" y="0"/>
                  </a:lnTo>
                  <a:lnTo>
                    <a:pt x="177" y="0"/>
                  </a:lnTo>
                  <a:lnTo>
                    <a:pt x="176" y="0"/>
                  </a:lnTo>
                  <a:lnTo>
                    <a:pt x="176" y="0"/>
                  </a:lnTo>
                  <a:lnTo>
                    <a:pt x="176" y="0"/>
                  </a:lnTo>
                  <a:lnTo>
                    <a:pt x="176" y="0"/>
                  </a:lnTo>
                  <a:lnTo>
                    <a:pt x="174" y="0"/>
                  </a:lnTo>
                  <a:lnTo>
                    <a:pt x="174" y="0"/>
                  </a:lnTo>
                  <a:lnTo>
                    <a:pt x="174" y="0"/>
                  </a:lnTo>
                  <a:lnTo>
                    <a:pt x="172" y="0"/>
                  </a:lnTo>
                  <a:lnTo>
                    <a:pt x="172" y="0"/>
                  </a:lnTo>
                  <a:lnTo>
                    <a:pt x="172" y="0"/>
                  </a:lnTo>
                  <a:lnTo>
                    <a:pt x="171" y="0"/>
                  </a:lnTo>
                  <a:lnTo>
                    <a:pt x="171" y="0"/>
                  </a:lnTo>
                  <a:lnTo>
                    <a:pt x="171" y="0"/>
                  </a:lnTo>
                  <a:lnTo>
                    <a:pt x="171" y="0"/>
                  </a:lnTo>
                  <a:lnTo>
                    <a:pt x="169" y="0"/>
                  </a:lnTo>
                  <a:lnTo>
                    <a:pt x="169" y="0"/>
                  </a:lnTo>
                  <a:lnTo>
                    <a:pt x="169" y="0"/>
                  </a:lnTo>
                  <a:lnTo>
                    <a:pt x="167" y="0"/>
                  </a:lnTo>
                  <a:lnTo>
                    <a:pt x="167" y="0"/>
                  </a:lnTo>
                  <a:lnTo>
                    <a:pt x="167" y="0"/>
                  </a:lnTo>
                  <a:lnTo>
                    <a:pt x="167" y="0"/>
                  </a:lnTo>
                  <a:lnTo>
                    <a:pt x="166" y="0"/>
                  </a:lnTo>
                  <a:lnTo>
                    <a:pt x="166" y="0"/>
                  </a:lnTo>
                  <a:lnTo>
                    <a:pt x="166" y="0"/>
                  </a:lnTo>
                  <a:lnTo>
                    <a:pt x="164" y="0"/>
                  </a:lnTo>
                  <a:lnTo>
                    <a:pt x="164" y="0"/>
                  </a:lnTo>
                  <a:lnTo>
                    <a:pt x="164" y="0"/>
                  </a:lnTo>
                  <a:lnTo>
                    <a:pt x="163" y="0"/>
                  </a:lnTo>
                  <a:lnTo>
                    <a:pt x="163" y="0"/>
                  </a:lnTo>
                  <a:lnTo>
                    <a:pt x="163" y="0"/>
                  </a:lnTo>
                  <a:lnTo>
                    <a:pt x="163" y="0"/>
                  </a:lnTo>
                  <a:lnTo>
                    <a:pt x="161" y="0"/>
                  </a:lnTo>
                  <a:lnTo>
                    <a:pt x="161" y="0"/>
                  </a:lnTo>
                  <a:lnTo>
                    <a:pt x="161" y="0"/>
                  </a:lnTo>
                  <a:lnTo>
                    <a:pt x="159" y="0"/>
                  </a:lnTo>
                  <a:lnTo>
                    <a:pt x="159" y="0"/>
                  </a:lnTo>
                  <a:lnTo>
                    <a:pt x="159" y="0"/>
                  </a:lnTo>
                  <a:lnTo>
                    <a:pt x="159" y="0"/>
                  </a:lnTo>
                  <a:lnTo>
                    <a:pt x="158" y="0"/>
                  </a:lnTo>
                  <a:lnTo>
                    <a:pt x="158" y="0"/>
                  </a:lnTo>
                  <a:lnTo>
                    <a:pt x="158" y="0"/>
                  </a:lnTo>
                  <a:lnTo>
                    <a:pt x="156" y="0"/>
                  </a:lnTo>
                  <a:lnTo>
                    <a:pt x="156" y="0"/>
                  </a:lnTo>
                  <a:lnTo>
                    <a:pt x="156" y="0"/>
                  </a:lnTo>
                  <a:lnTo>
                    <a:pt x="156" y="0"/>
                  </a:lnTo>
                  <a:lnTo>
                    <a:pt x="154" y="0"/>
                  </a:lnTo>
                  <a:lnTo>
                    <a:pt x="154" y="0"/>
                  </a:lnTo>
                  <a:lnTo>
                    <a:pt x="154" y="0"/>
                  </a:lnTo>
                  <a:lnTo>
                    <a:pt x="153" y="0"/>
                  </a:lnTo>
                  <a:lnTo>
                    <a:pt x="153" y="0"/>
                  </a:lnTo>
                  <a:lnTo>
                    <a:pt x="153" y="0"/>
                  </a:lnTo>
                  <a:lnTo>
                    <a:pt x="151" y="0"/>
                  </a:lnTo>
                  <a:lnTo>
                    <a:pt x="151" y="0"/>
                  </a:lnTo>
                  <a:lnTo>
                    <a:pt x="151" y="0"/>
                  </a:lnTo>
                  <a:lnTo>
                    <a:pt x="151" y="0"/>
                  </a:lnTo>
                  <a:lnTo>
                    <a:pt x="150" y="0"/>
                  </a:lnTo>
                  <a:lnTo>
                    <a:pt x="150" y="0"/>
                  </a:lnTo>
                  <a:lnTo>
                    <a:pt x="150" y="0"/>
                  </a:lnTo>
                  <a:lnTo>
                    <a:pt x="148" y="0"/>
                  </a:lnTo>
                  <a:lnTo>
                    <a:pt x="148" y="0"/>
                  </a:lnTo>
                  <a:lnTo>
                    <a:pt x="148" y="0"/>
                  </a:lnTo>
                  <a:lnTo>
                    <a:pt x="148" y="0"/>
                  </a:lnTo>
                  <a:lnTo>
                    <a:pt x="146" y="0"/>
                  </a:lnTo>
                  <a:lnTo>
                    <a:pt x="146" y="0"/>
                  </a:lnTo>
                  <a:lnTo>
                    <a:pt x="146" y="0"/>
                  </a:lnTo>
                  <a:lnTo>
                    <a:pt x="145" y="0"/>
                  </a:lnTo>
                  <a:lnTo>
                    <a:pt x="145" y="0"/>
                  </a:lnTo>
                  <a:lnTo>
                    <a:pt x="145" y="0"/>
                  </a:lnTo>
                  <a:lnTo>
                    <a:pt x="145" y="0"/>
                  </a:lnTo>
                  <a:lnTo>
                    <a:pt x="143" y="0"/>
                  </a:lnTo>
                  <a:lnTo>
                    <a:pt x="143" y="0"/>
                  </a:lnTo>
                  <a:lnTo>
                    <a:pt x="143" y="0"/>
                  </a:lnTo>
                  <a:lnTo>
                    <a:pt x="141" y="0"/>
                  </a:lnTo>
                  <a:lnTo>
                    <a:pt x="141" y="0"/>
                  </a:lnTo>
                  <a:lnTo>
                    <a:pt x="141" y="0"/>
                  </a:lnTo>
                  <a:lnTo>
                    <a:pt x="140" y="0"/>
                  </a:lnTo>
                  <a:lnTo>
                    <a:pt x="140" y="0"/>
                  </a:lnTo>
                  <a:lnTo>
                    <a:pt x="140" y="0"/>
                  </a:lnTo>
                  <a:lnTo>
                    <a:pt x="140" y="0"/>
                  </a:lnTo>
                  <a:lnTo>
                    <a:pt x="138" y="0"/>
                  </a:lnTo>
                  <a:lnTo>
                    <a:pt x="138" y="0"/>
                  </a:lnTo>
                  <a:lnTo>
                    <a:pt x="138" y="0"/>
                  </a:lnTo>
                  <a:lnTo>
                    <a:pt x="137" y="0"/>
                  </a:lnTo>
                  <a:lnTo>
                    <a:pt x="137" y="0"/>
                  </a:lnTo>
                  <a:lnTo>
                    <a:pt x="137" y="0"/>
                  </a:lnTo>
                  <a:lnTo>
                    <a:pt x="137" y="0"/>
                  </a:lnTo>
                  <a:lnTo>
                    <a:pt x="135" y="0"/>
                  </a:lnTo>
                  <a:lnTo>
                    <a:pt x="135" y="0"/>
                  </a:lnTo>
                  <a:lnTo>
                    <a:pt x="135" y="0"/>
                  </a:lnTo>
                  <a:lnTo>
                    <a:pt x="133" y="0"/>
                  </a:lnTo>
                  <a:lnTo>
                    <a:pt x="133" y="0"/>
                  </a:lnTo>
                  <a:lnTo>
                    <a:pt x="133" y="0"/>
                  </a:lnTo>
                  <a:lnTo>
                    <a:pt x="132" y="0"/>
                  </a:lnTo>
                  <a:lnTo>
                    <a:pt x="132" y="0"/>
                  </a:lnTo>
                  <a:lnTo>
                    <a:pt x="132" y="0"/>
                  </a:lnTo>
                  <a:lnTo>
                    <a:pt x="132" y="0"/>
                  </a:lnTo>
                  <a:lnTo>
                    <a:pt x="130" y="0"/>
                  </a:lnTo>
                  <a:lnTo>
                    <a:pt x="130" y="0"/>
                  </a:lnTo>
                  <a:lnTo>
                    <a:pt x="130" y="0"/>
                  </a:lnTo>
                  <a:lnTo>
                    <a:pt x="128" y="0"/>
                  </a:lnTo>
                  <a:lnTo>
                    <a:pt x="128" y="0"/>
                  </a:lnTo>
                  <a:lnTo>
                    <a:pt x="128" y="0"/>
                  </a:lnTo>
                  <a:lnTo>
                    <a:pt x="128"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0" y="0"/>
                  </a:lnTo>
                  <a:lnTo>
                    <a:pt x="120" y="0"/>
                  </a:lnTo>
                  <a:lnTo>
                    <a:pt x="120" y="0"/>
                  </a:lnTo>
                  <a:lnTo>
                    <a:pt x="120" y="0"/>
                  </a:lnTo>
                  <a:lnTo>
                    <a:pt x="119" y="0"/>
                  </a:lnTo>
                  <a:lnTo>
                    <a:pt x="119" y="0"/>
                  </a:lnTo>
                  <a:lnTo>
                    <a:pt x="119" y="0"/>
                  </a:lnTo>
                  <a:lnTo>
                    <a:pt x="117" y="0"/>
                  </a:lnTo>
                  <a:lnTo>
                    <a:pt x="117" y="0"/>
                  </a:lnTo>
                  <a:lnTo>
                    <a:pt x="117" y="0"/>
                  </a:lnTo>
                  <a:lnTo>
                    <a:pt x="117" y="0"/>
                  </a:lnTo>
                  <a:lnTo>
                    <a:pt x="115" y="0"/>
                  </a:lnTo>
                  <a:lnTo>
                    <a:pt x="115" y="0"/>
                  </a:lnTo>
                  <a:lnTo>
                    <a:pt x="115" y="0"/>
                  </a:lnTo>
                  <a:lnTo>
                    <a:pt x="114" y="0"/>
                  </a:lnTo>
                  <a:lnTo>
                    <a:pt x="114" y="0"/>
                  </a:lnTo>
                  <a:lnTo>
                    <a:pt x="114" y="0"/>
                  </a:lnTo>
                  <a:lnTo>
                    <a:pt x="114" y="0"/>
                  </a:lnTo>
                  <a:lnTo>
                    <a:pt x="112" y="0"/>
                  </a:lnTo>
                  <a:lnTo>
                    <a:pt x="112" y="0"/>
                  </a:lnTo>
                  <a:lnTo>
                    <a:pt x="112" y="0"/>
                  </a:lnTo>
                  <a:lnTo>
                    <a:pt x="110" y="0"/>
                  </a:lnTo>
                  <a:lnTo>
                    <a:pt x="110" y="0"/>
                  </a:lnTo>
                  <a:lnTo>
                    <a:pt x="110" y="0"/>
                  </a:lnTo>
                  <a:lnTo>
                    <a:pt x="109" y="0"/>
                  </a:lnTo>
                  <a:lnTo>
                    <a:pt x="109" y="0"/>
                  </a:lnTo>
                  <a:lnTo>
                    <a:pt x="109" y="0"/>
                  </a:lnTo>
                  <a:lnTo>
                    <a:pt x="109" y="0"/>
                  </a:lnTo>
                  <a:lnTo>
                    <a:pt x="107" y="0"/>
                  </a:lnTo>
                  <a:lnTo>
                    <a:pt x="107" y="0"/>
                  </a:lnTo>
                  <a:lnTo>
                    <a:pt x="107" y="0"/>
                  </a:lnTo>
                  <a:lnTo>
                    <a:pt x="106" y="0"/>
                  </a:lnTo>
                  <a:lnTo>
                    <a:pt x="106" y="0"/>
                  </a:lnTo>
                  <a:lnTo>
                    <a:pt x="106" y="0"/>
                  </a:lnTo>
                  <a:lnTo>
                    <a:pt x="106" y="0"/>
                  </a:lnTo>
                  <a:lnTo>
                    <a:pt x="104" y="0"/>
                  </a:lnTo>
                  <a:lnTo>
                    <a:pt x="104" y="0"/>
                  </a:lnTo>
                  <a:lnTo>
                    <a:pt x="104" y="0"/>
                  </a:lnTo>
                  <a:lnTo>
                    <a:pt x="102" y="0"/>
                  </a:lnTo>
                  <a:lnTo>
                    <a:pt x="102" y="0"/>
                  </a:lnTo>
                  <a:lnTo>
                    <a:pt x="102" y="0"/>
                  </a:lnTo>
                  <a:lnTo>
                    <a:pt x="102" y="0"/>
                  </a:lnTo>
                  <a:lnTo>
                    <a:pt x="101" y="0"/>
                  </a:lnTo>
                  <a:lnTo>
                    <a:pt x="101" y="0"/>
                  </a:lnTo>
                  <a:lnTo>
                    <a:pt x="101" y="0"/>
                  </a:lnTo>
                  <a:lnTo>
                    <a:pt x="99" y="0"/>
                  </a:lnTo>
                  <a:lnTo>
                    <a:pt x="99" y="0"/>
                  </a:lnTo>
                  <a:lnTo>
                    <a:pt x="99" y="0"/>
                  </a:lnTo>
                  <a:lnTo>
                    <a:pt x="97" y="0"/>
                  </a:lnTo>
                  <a:lnTo>
                    <a:pt x="97" y="0"/>
                  </a:lnTo>
                  <a:lnTo>
                    <a:pt x="97" y="0"/>
                  </a:lnTo>
                  <a:lnTo>
                    <a:pt x="97" y="0"/>
                  </a:lnTo>
                  <a:lnTo>
                    <a:pt x="96" y="0"/>
                  </a:lnTo>
                  <a:lnTo>
                    <a:pt x="96" y="0"/>
                  </a:lnTo>
                  <a:lnTo>
                    <a:pt x="96" y="0"/>
                  </a:lnTo>
                  <a:lnTo>
                    <a:pt x="94" y="0"/>
                  </a:lnTo>
                  <a:lnTo>
                    <a:pt x="94" y="0"/>
                  </a:lnTo>
                  <a:lnTo>
                    <a:pt x="94" y="0"/>
                  </a:lnTo>
                  <a:lnTo>
                    <a:pt x="94" y="0"/>
                  </a:lnTo>
                  <a:lnTo>
                    <a:pt x="93" y="0"/>
                  </a:lnTo>
                  <a:lnTo>
                    <a:pt x="93" y="0"/>
                  </a:lnTo>
                  <a:lnTo>
                    <a:pt x="93" y="0"/>
                  </a:lnTo>
                  <a:lnTo>
                    <a:pt x="91" y="0"/>
                  </a:lnTo>
                  <a:lnTo>
                    <a:pt x="91" y="0"/>
                  </a:lnTo>
                  <a:lnTo>
                    <a:pt x="91" y="0"/>
                  </a:lnTo>
                  <a:lnTo>
                    <a:pt x="89" y="0"/>
                  </a:lnTo>
                  <a:lnTo>
                    <a:pt x="89" y="0"/>
                  </a:lnTo>
                  <a:lnTo>
                    <a:pt x="89" y="0"/>
                  </a:lnTo>
                  <a:lnTo>
                    <a:pt x="89" y="0"/>
                  </a:lnTo>
                  <a:lnTo>
                    <a:pt x="88" y="0"/>
                  </a:lnTo>
                  <a:lnTo>
                    <a:pt x="88" y="0"/>
                  </a:lnTo>
                  <a:lnTo>
                    <a:pt x="88" y="0"/>
                  </a:lnTo>
                  <a:lnTo>
                    <a:pt x="86" y="0"/>
                  </a:lnTo>
                  <a:lnTo>
                    <a:pt x="86" y="0"/>
                  </a:lnTo>
                  <a:lnTo>
                    <a:pt x="86" y="0"/>
                  </a:lnTo>
                  <a:lnTo>
                    <a:pt x="86" y="0"/>
                  </a:lnTo>
                  <a:lnTo>
                    <a:pt x="84" y="0"/>
                  </a:lnTo>
                  <a:lnTo>
                    <a:pt x="84" y="0"/>
                  </a:lnTo>
                  <a:lnTo>
                    <a:pt x="84" y="0"/>
                  </a:lnTo>
                  <a:lnTo>
                    <a:pt x="83" y="0"/>
                  </a:lnTo>
                  <a:lnTo>
                    <a:pt x="83" y="0"/>
                  </a:lnTo>
                  <a:lnTo>
                    <a:pt x="83" y="0"/>
                  </a:lnTo>
                  <a:lnTo>
                    <a:pt x="83" y="0"/>
                  </a:lnTo>
                  <a:lnTo>
                    <a:pt x="81" y="0"/>
                  </a:lnTo>
                  <a:lnTo>
                    <a:pt x="81" y="0"/>
                  </a:lnTo>
                  <a:lnTo>
                    <a:pt x="81" y="0"/>
                  </a:lnTo>
                  <a:lnTo>
                    <a:pt x="80" y="0"/>
                  </a:lnTo>
                  <a:lnTo>
                    <a:pt x="80" y="0"/>
                  </a:lnTo>
                  <a:lnTo>
                    <a:pt x="80" y="0"/>
                  </a:lnTo>
                  <a:lnTo>
                    <a:pt x="78" y="0"/>
                  </a:lnTo>
                  <a:lnTo>
                    <a:pt x="78" y="0"/>
                  </a:lnTo>
                  <a:lnTo>
                    <a:pt x="78" y="0"/>
                  </a:lnTo>
                  <a:lnTo>
                    <a:pt x="78" y="0"/>
                  </a:lnTo>
                  <a:lnTo>
                    <a:pt x="76" y="0"/>
                  </a:lnTo>
                  <a:lnTo>
                    <a:pt x="76" y="0"/>
                  </a:lnTo>
                  <a:lnTo>
                    <a:pt x="76" y="0"/>
                  </a:lnTo>
                  <a:lnTo>
                    <a:pt x="75" y="0"/>
                  </a:lnTo>
                  <a:lnTo>
                    <a:pt x="75" y="0"/>
                  </a:lnTo>
                  <a:lnTo>
                    <a:pt x="75" y="0"/>
                  </a:lnTo>
                  <a:lnTo>
                    <a:pt x="75" y="0"/>
                  </a:lnTo>
                  <a:lnTo>
                    <a:pt x="73" y="0"/>
                  </a:lnTo>
                  <a:lnTo>
                    <a:pt x="73" y="0"/>
                  </a:lnTo>
                  <a:lnTo>
                    <a:pt x="73" y="0"/>
                  </a:lnTo>
                  <a:lnTo>
                    <a:pt x="71" y="0"/>
                  </a:lnTo>
                  <a:lnTo>
                    <a:pt x="71" y="0"/>
                  </a:lnTo>
                  <a:lnTo>
                    <a:pt x="71" y="0"/>
                  </a:lnTo>
                  <a:lnTo>
                    <a:pt x="71" y="0"/>
                  </a:lnTo>
                  <a:lnTo>
                    <a:pt x="70" y="0"/>
                  </a:lnTo>
                  <a:lnTo>
                    <a:pt x="70" y="0"/>
                  </a:lnTo>
                  <a:lnTo>
                    <a:pt x="70" y="0"/>
                  </a:lnTo>
                  <a:lnTo>
                    <a:pt x="68" y="0"/>
                  </a:lnTo>
                  <a:lnTo>
                    <a:pt x="68" y="0"/>
                  </a:lnTo>
                  <a:lnTo>
                    <a:pt x="68" y="0"/>
                  </a:lnTo>
                  <a:lnTo>
                    <a:pt x="67" y="0"/>
                  </a:lnTo>
                  <a:lnTo>
                    <a:pt x="67" y="0"/>
                  </a:lnTo>
                  <a:lnTo>
                    <a:pt x="67" y="0"/>
                  </a:lnTo>
                  <a:lnTo>
                    <a:pt x="67" y="0"/>
                  </a:lnTo>
                  <a:lnTo>
                    <a:pt x="65" y="0"/>
                  </a:lnTo>
                  <a:lnTo>
                    <a:pt x="65" y="0"/>
                  </a:lnTo>
                  <a:lnTo>
                    <a:pt x="65" y="0"/>
                  </a:lnTo>
                  <a:lnTo>
                    <a:pt x="63" y="0"/>
                  </a:lnTo>
                  <a:lnTo>
                    <a:pt x="63" y="0"/>
                  </a:lnTo>
                  <a:lnTo>
                    <a:pt x="63" y="0"/>
                  </a:lnTo>
                  <a:lnTo>
                    <a:pt x="63" y="0"/>
                  </a:lnTo>
                  <a:lnTo>
                    <a:pt x="62" y="0"/>
                  </a:lnTo>
                  <a:lnTo>
                    <a:pt x="62" y="0"/>
                  </a:lnTo>
                  <a:lnTo>
                    <a:pt x="62" y="0"/>
                  </a:lnTo>
                  <a:lnTo>
                    <a:pt x="60" y="0"/>
                  </a:lnTo>
                  <a:lnTo>
                    <a:pt x="60" y="0"/>
                  </a:lnTo>
                  <a:lnTo>
                    <a:pt x="60" y="0"/>
                  </a:lnTo>
                  <a:lnTo>
                    <a:pt x="58" y="0"/>
                  </a:lnTo>
                  <a:lnTo>
                    <a:pt x="58" y="0"/>
                  </a:lnTo>
                  <a:lnTo>
                    <a:pt x="58" y="0"/>
                  </a:lnTo>
                  <a:lnTo>
                    <a:pt x="58" y="0"/>
                  </a:lnTo>
                  <a:lnTo>
                    <a:pt x="57" y="0"/>
                  </a:lnTo>
                  <a:lnTo>
                    <a:pt x="57" y="0"/>
                  </a:lnTo>
                  <a:lnTo>
                    <a:pt x="57" y="0"/>
                  </a:lnTo>
                  <a:lnTo>
                    <a:pt x="55" y="0"/>
                  </a:lnTo>
                  <a:lnTo>
                    <a:pt x="55" y="0"/>
                  </a:lnTo>
                  <a:lnTo>
                    <a:pt x="55" y="0"/>
                  </a:lnTo>
                  <a:lnTo>
                    <a:pt x="55" y="0"/>
                  </a:lnTo>
                  <a:lnTo>
                    <a:pt x="54" y="0"/>
                  </a:lnTo>
                  <a:lnTo>
                    <a:pt x="54" y="0"/>
                  </a:lnTo>
                  <a:lnTo>
                    <a:pt x="54" y="0"/>
                  </a:lnTo>
                  <a:lnTo>
                    <a:pt x="52" y="0"/>
                  </a:lnTo>
                  <a:lnTo>
                    <a:pt x="52" y="0"/>
                  </a:lnTo>
                  <a:lnTo>
                    <a:pt x="52" y="0"/>
                  </a:lnTo>
                  <a:lnTo>
                    <a:pt x="52" y="0"/>
                  </a:lnTo>
                  <a:lnTo>
                    <a:pt x="50" y="0"/>
                  </a:lnTo>
                  <a:lnTo>
                    <a:pt x="50" y="0"/>
                  </a:lnTo>
                  <a:lnTo>
                    <a:pt x="50" y="0"/>
                  </a:lnTo>
                  <a:lnTo>
                    <a:pt x="49" y="0"/>
                  </a:lnTo>
                  <a:lnTo>
                    <a:pt x="49" y="0"/>
                  </a:lnTo>
                  <a:lnTo>
                    <a:pt x="49" y="0"/>
                  </a:lnTo>
                  <a:lnTo>
                    <a:pt x="47" y="0"/>
                  </a:lnTo>
                  <a:lnTo>
                    <a:pt x="47" y="0"/>
                  </a:lnTo>
                  <a:lnTo>
                    <a:pt x="47" y="0"/>
                  </a:lnTo>
                  <a:lnTo>
                    <a:pt x="47" y="0"/>
                  </a:lnTo>
                  <a:lnTo>
                    <a:pt x="45" y="0"/>
                  </a:lnTo>
                  <a:lnTo>
                    <a:pt x="45" y="0"/>
                  </a:lnTo>
                  <a:lnTo>
                    <a:pt x="45"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7" y="0"/>
                  </a:lnTo>
                  <a:lnTo>
                    <a:pt x="37" y="0"/>
                  </a:lnTo>
                  <a:lnTo>
                    <a:pt x="37" y="0"/>
                  </a:lnTo>
                  <a:lnTo>
                    <a:pt x="36" y="0"/>
                  </a:lnTo>
                  <a:lnTo>
                    <a:pt x="36" y="0"/>
                  </a:lnTo>
                  <a:lnTo>
                    <a:pt x="36" y="0"/>
                  </a:lnTo>
                  <a:lnTo>
                    <a:pt x="36" y="0"/>
                  </a:lnTo>
                  <a:lnTo>
                    <a:pt x="34" y="0"/>
                  </a:lnTo>
                  <a:lnTo>
                    <a:pt x="34" y="0"/>
                  </a:lnTo>
                  <a:lnTo>
                    <a:pt x="34" y="0"/>
                  </a:lnTo>
                  <a:lnTo>
                    <a:pt x="32" y="0"/>
                  </a:lnTo>
                  <a:lnTo>
                    <a:pt x="32" y="0"/>
                  </a:lnTo>
                  <a:lnTo>
                    <a:pt x="32" y="0"/>
                  </a:lnTo>
                  <a:lnTo>
                    <a:pt x="32" y="0"/>
                  </a:lnTo>
                  <a:lnTo>
                    <a:pt x="31" y="0"/>
                  </a:lnTo>
                  <a:lnTo>
                    <a:pt x="31" y="0"/>
                  </a:lnTo>
                  <a:lnTo>
                    <a:pt x="31" y="0"/>
                  </a:lnTo>
                  <a:lnTo>
                    <a:pt x="29" y="0"/>
                  </a:lnTo>
                  <a:lnTo>
                    <a:pt x="29" y="0"/>
                  </a:lnTo>
                  <a:lnTo>
                    <a:pt x="29" y="0"/>
                  </a:lnTo>
                  <a:lnTo>
                    <a:pt x="27" y="0"/>
                  </a:lnTo>
                  <a:lnTo>
                    <a:pt x="27" y="0"/>
                  </a:lnTo>
                  <a:lnTo>
                    <a:pt x="27" y="0"/>
                  </a:lnTo>
                  <a:lnTo>
                    <a:pt x="27" y="0"/>
                  </a:lnTo>
                  <a:lnTo>
                    <a:pt x="26" y="0"/>
                  </a:lnTo>
                  <a:lnTo>
                    <a:pt x="26" y="0"/>
                  </a:lnTo>
                  <a:lnTo>
                    <a:pt x="26" y="0"/>
                  </a:lnTo>
                  <a:lnTo>
                    <a:pt x="24" y="0"/>
                  </a:lnTo>
                  <a:lnTo>
                    <a:pt x="24" y="0"/>
                  </a:lnTo>
                  <a:lnTo>
                    <a:pt x="24" y="0"/>
                  </a:lnTo>
                  <a:lnTo>
                    <a:pt x="24" y="0"/>
                  </a:lnTo>
                  <a:lnTo>
                    <a:pt x="23" y="0"/>
                  </a:lnTo>
                  <a:lnTo>
                    <a:pt x="23" y="0"/>
                  </a:lnTo>
                  <a:lnTo>
                    <a:pt x="23" y="0"/>
                  </a:lnTo>
                  <a:lnTo>
                    <a:pt x="21" y="0"/>
                  </a:lnTo>
                  <a:lnTo>
                    <a:pt x="21" y="0"/>
                  </a:lnTo>
                  <a:lnTo>
                    <a:pt x="21" y="0"/>
                  </a:lnTo>
                  <a:lnTo>
                    <a:pt x="21" y="0"/>
                  </a:lnTo>
                  <a:lnTo>
                    <a:pt x="19" y="0"/>
                  </a:lnTo>
                  <a:lnTo>
                    <a:pt x="19" y="0"/>
                  </a:lnTo>
                  <a:lnTo>
                    <a:pt x="19" y="0"/>
                  </a:lnTo>
                  <a:lnTo>
                    <a:pt x="18" y="0"/>
                  </a:lnTo>
                  <a:lnTo>
                    <a:pt x="18" y="0"/>
                  </a:lnTo>
                  <a:lnTo>
                    <a:pt x="18" y="0"/>
                  </a:lnTo>
                  <a:lnTo>
                    <a:pt x="16" y="0"/>
                  </a:lnTo>
                  <a:lnTo>
                    <a:pt x="16" y="0"/>
                  </a:lnTo>
                  <a:lnTo>
                    <a:pt x="16" y="0"/>
                  </a:lnTo>
                  <a:lnTo>
                    <a:pt x="16" y="0"/>
                  </a:lnTo>
                  <a:lnTo>
                    <a:pt x="14" y="0"/>
                  </a:lnTo>
                  <a:lnTo>
                    <a:pt x="14" y="0"/>
                  </a:lnTo>
                  <a:lnTo>
                    <a:pt x="14" y="0"/>
                  </a:lnTo>
                  <a:lnTo>
                    <a:pt x="13" y="0"/>
                  </a:lnTo>
                  <a:lnTo>
                    <a:pt x="13" y="0"/>
                  </a:lnTo>
                  <a:lnTo>
                    <a:pt x="13" y="0"/>
                  </a:lnTo>
                  <a:lnTo>
                    <a:pt x="13" y="0"/>
                  </a:lnTo>
                  <a:lnTo>
                    <a:pt x="11" y="0"/>
                  </a:lnTo>
                  <a:lnTo>
                    <a:pt x="11" y="0"/>
                  </a:lnTo>
                  <a:lnTo>
                    <a:pt x="11" y="0"/>
                  </a:lnTo>
                  <a:lnTo>
                    <a:pt x="10" y="0"/>
                  </a:lnTo>
                  <a:lnTo>
                    <a:pt x="10" y="0"/>
                  </a:lnTo>
                  <a:lnTo>
                    <a:pt x="10" y="0"/>
                  </a:lnTo>
                  <a:lnTo>
                    <a:pt x="10" y="0"/>
                  </a:lnTo>
                  <a:lnTo>
                    <a:pt x="8" y="0"/>
                  </a:lnTo>
                  <a:lnTo>
                    <a:pt x="8" y="0"/>
                  </a:lnTo>
                  <a:lnTo>
                    <a:pt x="8" y="0"/>
                  </a:lnTo>
                  <a:lnTo>
                    <a:pt x="6" y="0"/>
                  </a:lnTo>
                  <a:lnTo>
                    <a:pt x="6" y="0"/>
                  </a:lnTo>
                  <a:lnTo>
                    <a:pt x="6" y="0"/>
                  </a:lnTo>
                  <a:lnTo>
                    <a:pt x="5" y="0"/>
                  </a:lnTo>
                  <a:lnTo>
                    <a:pt x="5" y="0"/>
                  </a:lnTo>
                  <a:lnTo>
                    <a:pt x="5" y="0"/>
                  </a:lnTo>
                  <a:lnTo>
                    <a:pt x="5" y="0"/>
                  </a:lnTo>
                  <a:lnTo>
                    <a:pt x="3" y="0"/>
                  </a:lnTo>
                  <a:lnTo>
                    <a:pt x="3" y="0"/>
                  </a:lnTo>
                  <a:lnTo>
                    <a:pt x="3" y="0"/>
                  </a:lnTo>
                  <a:lnTo>
                    <a:pt x="1" y="0"/>
                  </a:lnTo>
                  <a:lnTo>
                    <a:pt x="1" y="0"/>
                  </a:lnTo>
                  <a:lnTo>
                    <a:pt x="1" y="0"/>
                  </a:lnTo>
                  <a:lnTo>
                    <a:pt x="1"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53" name=""/>
            <p:cNvSpPr/>
            <p:nvPr/>
          </p:nvSpPr>
          <p:spPr>
            <a:xfrm>
              <a:off x="4759200" y="6081840"/>
              <a:ext cx="189000" cy="14040"/>
            </a:xfrm>
            <a:custGeom>
              <a:avLst/>
              <a:gdLst/>
              <a:ahLst/>
              <a:rect l="l" t="t" r="r" b="b"/>
              <a:pathLst>
                <a:path w="237" h="17">
                  <a:moveTo>
                    <a:pt x="0" y="17"/>
                  </a:moveTo>
                  <a:lnTo>
                    <a:pt x="0" y="17"/>
                  </a:lnTo>
                  <a:lnTo>
                    <a:pt x="1" y="17"/>
                  </a:lnTo>
                  <a:lnTo>
                    <a:pt x="1" y="17"/>
                  </a:lnTo>
                  <a:lnTo>
                    <a:pt x="1" y="17"/>
                  </a:lnTo>
                  <a:lnTo>
                    <a:pt x="1" y="17"/>
                  </a:lnTo>
                  <a:lnTo>
                    <a:pt x="3" y="17"/>
                  </a:lnTo>
                  <a:lnTo>
                    <a:pt x="3" y="17"/>
                  </a:lnTo>
                  <a:lnTo>
                    <a:pt x="3" y="17"/>
                  </a:lnTo>
                  <a:lnTo>
                    <a:pt x="5" y="17"/>
                  </a:lnTo>
                  <a:lnTo>
                    <a:pt x="5" y="17"/>
                  </a:lnTo>
                  <a:lnTo>
                    <a:pt x="5" y="17"/>
                  </a:lnTo>
                  <a:lnTo>
                    <a:pt x="5" y="17"/>
                  </a:lnTo>
                  <a:lnTo>
                    <a:pt x="6" y="17"/>
                  </a:lnTo>
                  <a:lnTo>
                    <a:pt x="6" y="17"/>
                  </a:lnTo>
                  <a:lnTo>
                    <a:pt x="6" y="17"/>
                  </a:lnTo>
                  <a:lnTo>
                    <a:pt x="8" y="17"/>
                  </a:lnTo>
                  <a:lnTo>
                    <a:pt x="8" y="17"/>
                  </a:lnTo>
                  <a:lnTo>
                    <a:pt x="8" y="17"/>
                  </a:lnTo>
                  <a:lnTo>
                    <a:pt x="10" y="17"/>
                  </a:lnTo>
                  <a:lnTo>
                    <a:pt x="10" y="17"/>
                  </a:lnTo>
                  <a:lnTo>
                    <a:pt x="10" y="17"/>
                  </a:lnTo>
                  <a:lnTo>
                    <a:pt x="10" y="15"/>
                  </a:lnTo>
                  <a:lnTo>
                    <a:pt x="11" y="15"/>
                  </a:lnTo>
                  <a:lnTo>
                    <a:pt x="11" y="15"/>
                  </a:lnTo>
                  <a:lnTo>
                    <a:pt x="11" y="15"/>
                  </a:lnTo>
                  <a:lnTo>
                    <a:pt x="13" y="15"/>
                  </a:lnTo>
                  <a:lnTo>
                    <a:pt x="13" y="15"/>
                  </a:lnTo>
                  <a:lnTo>
                    <a:pt x="13" y="15"/>
                  </a:lnTo>
                  <a:lnTo>
                    <a:pt x="13" y="15"/>
                  </a:lnTo>
                  <a:lnTo>
                    <a:pt x="14" y="15"/>
                  </a:lnTo>
                  <a:lnTo>
                    <a:pt x="14" y="15"/>
                  </a:lnTo>
                  <a:lnTo>
                    <a:pt x="14" y="15"/>
                  </a:lnTo>
                  <a:lnTo>
                    <a:pt x="16" y="15"/>
                  </a:lnTo>
                  <a:lnTo>
                    <a:pt x="16" y="15"/>
                  </a:lnTo>
                  <a:lnTo>
                    <a:pt x="16" y="15"/>
                  </a:lnTo>
                  <a:lnTo>
                    <a:pt x="16" y="15"/>
                  </a:lnTo>
                  <a:lnTo>
                    <a:pt x="18" y="15"/>
                  </a:lnTo>
                  <a:lnTo>
                    <a:pt x="18" y="15"/>
                  </a:lnTo>
                  <a:lnTo>
                    <a:pt x="18" y="15"/>
                  </a:lnTo>
                  <a:lnTo>
                    <a:pt x="19" y="15"/>
                  </a:lnTo>
                  <a:lnTo>
                    <a:pt x="19" y="15"/>
                  </a:lnTo>
                  <a:lnTo>
                    <a:pt x="19" y="15"/>
                  </a:lnTo>
                  <a:lnTo>
                    <a:pt x="21" y="15"/>
                  </a:lnTo>
                  <a:lnTo>
                    <a:pt x="21" y="15"/>
                  </a:lnTo>
                  <a:lnTo>
                    <a:pt x="21" y="15"/>
                  </a:lnTo>
                  <a:lnTo>
                    <a:pt x="21" y="15"/>
                  </a:lnTo>
                  <a:lnTo>
                    <a:pt x="23" y="15"/>
                  </a:lnTo>
                  <a:lnTo>
                    <a:pt x="23" y="15"/>
                  </a:lnTo>
                  <a:lnTo>
                    <a:pt x="23" y="15"/>
                  </a:lnTo>
                  <a:lnTo>
                    <a:pt x="24" y="15"/>
                  </a:lnTo>
                  <a:lnTo>
                    <a:pt x="24" y="15"/>
                  </a:lnTo>
                  <a:lnTo>
                    <a:pt x="24" y="15"/>
                  </a:lnTo>
                  <a:lnTo>
                    <a:pt x="24" y="15"/>
                  </a:lnTo>
                  <a:lnTo>
                    <a:pt x="26" y="15"/>
                  </a:lnTo>
                  <a:lnTo>
                    <a:pt x="26" y="15"/>
                  </a:lnTo>
                  <a:lnTo>
                    <a:pt x="26" y="15"/>
                  </a:lnTo>
                  <a:lnTo>
                    <a:pt x="27" y="15"/>
                  </a:lnTo>
                  <a:lnTo>
                    <a:pt x="27" y="15"/>
                  </a:lnTo>
                  <a:lnTo>
                    <a:pt x="27" y="15"/>
                  </a:lnTo>
                  <a:lnTo>
                    <a:pt x="27" y="15"/>
                  </a:lnTo>
                  <a:lnTo>
                    <a:pt x="29" y="15"/>
                  </a:lnTo>
                  <a:lnTo>
                    <a:pt x="29" y="15"/>
                  </a:lnTo>
                  <a:lnTo>
                    <a:pt x="29" y="15"/>
                  </a:lnTo>
                  <a:lnTo>
                    <a:pt x="31" y="15"/>
                  </a:lnTo>
                  <a:lnTo>
                    <a:pt x="31" y="15"/>
                  </a:lnTo>
                  <a:lnTo>
                    <a:pt x="31" y="15"/>
                  </a:lnTo>
                  <a:lnTo>
                    <a:pt x="32" y="15"/>
                  </a:lnTo>
                  <a:lnTo>
                    <a:pt x="32" y="15"/>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41" y="14"/>
                  </a:lnTo>
                  <a:lnTo>
                    <a:pt x="41" y="14"/>
                  </a:lnTo>
                  <a:lnTo>
                    <a:pt x="41" y="14"/>
                  </a:lnTo>
                  <a:lnTo>
                    <a:pt x="41"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2"/>
                  </a:lnTo>
                  <a:lnTo>
                    <a:pt x="50" y="12"/>
                  </a:lnTo>
                  <a:lnTo>
                    <a:pt x="50" y="12"/>
                  </a:lnTo>
                  <a:lnTo>
                    <a:pt x="50" y="12"/>
                  </a:lnTo>
                  <a:lnTo>
                    <a:pt x="52"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8" y="12"/>
                  </a:lnTo>
                  <a:lnTo>
                    <a:pt x="58" y="12"/>
                  </a:lnTo>
                  <a:lnTo>
                    <a:pt x="58" y="12"/>
                  </a:lnTo>
                  <a:lnTo>
                    <a:pt x="58" y="12"/>
                  </a:lnTo>
                  <a:lnTo>
                    <a:pt x="60" y="12"/>
                  </a:lnTo>
                  <a:lnTo>
                    <a:pt x="60" y="12"/>
                  </a:lnTo>
                  <a:lnTo>
                    <a:pt x="60" y="12"/>
                  </a:lnTo>
                  <a:lnTo>
                    <a:pt x="62" y="12"/>
                  </a:lnTo>
                  <a:lnTo>
                    <a:pt x="62" y="12"/>
                  </a:lnTo>
                  <a:lnTo>
                    <a:pt x="62" y="12"/>
                  </a:lnTo>
                  <a:lnTo>
                    <a:pt x="63" y="12"/>
                  </a:lnTo>
                  <a:lnTo>
                    <a:pt x="63" y="12"/>
                  </a:lnTo>
                  <a:lnTo>
                    <a:pt x="63" y="12"/>
                  </a:lnTo>
                  <a:lnTo>
                    <a:pt x="63" y="12"/>
                  </a:lnTo>
                  <a:lnTo>
                    <a:pt x="65" y="12"/>
                  </a:lnTo>
                  <a:lnTo>
                    <a:pt x="65" y="12"/>
                  </a:lnTo>
                  <a:lnTo>
                    <a:pt x="65" y="12"/>
                  </a:lnTo>
                  <a:lnTo>
                    <a:pt x="67" y="12"/>
                  </a:lnTo>
                  <a:lnTo>
                    <a:pt x="67" y="12"/>
                  </a:lnTo>
                  <a:lnTo>
                    <a:pt x="67" y="12"/>
                  </a:lnTo>
                  <a:lnTo>
                    <a:pt x="67" y="10"/>
                  </a:lnTo>
                  <a:lnTo>
                    <a:pt x="68" y="10"/>
                  </a:lnTo>
                  <a:lnTo>
                    <a:pt x="68" y="10"/>
                  </a:lnTo>
                  <a:lnTo>
                    <a:pt x="68" y="10"/>
                  </a:lnTo>
                  <a:lnTo>
                    <a:pt x="70" y="10"/>
                  </a:lnTo>
                  <a:lnTo>
                    <a:pt x="70" y="10"/>
                  </a:lnTo>
                  <a:lnTo>
                    <a:pt x="70" y="10"/>
                  </a:lnTo>
                  <a:lnTo>
                    <a:pt x="71" y="10"/>
                  </a:lnTo>
                  <a:lnTo>
                    <a:pt x="71" y="10"/>
                  </a:lnTo>
                  <a:lnTo>
                    <a:pt x="71" y="10"/>
                  </a:lnTo>
                  <a:lnTo>
                    <a:pt x="71" y="10"/>
                  </a:lnTo>
                  <a:lnTo>
                    <a:pt x="73" y="10"/>
                  </a:lnTo>
                  <a:lnTo>
                    <a:pt x="73" y="10"/>
                  </a:lnTo>
                  <a:lnTo>
                    <a:pt x="73" y="10"/>
                  </a:lnTo>
                  <a:lnTo>
                    <a:pt x="75"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3" y="10"/>
                  </a:lnTo>
                  <a:lnTo>
                    <a:pt x="83" y="10"/>
                  </a:lnTo>
                  <a:lnTo>
                    <a:pt x="83" y="10"/>
                  </a:lnTo>
                  <a:lnTo>
                    <a:pt x="83" y="10"/>
                  </a:lnTo>
                  <a:lnTo>
                    <a:pt x="84" y="10"/>
                  </a:lnTo>
                  <a:lnTo>
                    <a:pt x="84" y="10"/>
                  </a:lnTo>
                  <a:lnTo>
                    <a:pt x="84" y="10"/>
                  </a:lnTo>
                  <a:lnTo>
                    <a:pt x="86" y="10"/>
                  </a:lnTo>
                  <a:lnTo>
                    <a:pt x="86" y="10"/>
                  </a:lnTo>
                  <a:lnTo>
                    <a:pt x="86" y="10"/>
                  </a:lnTo>
                  <a:lnTo>
                    <a:pt x="86" y="10"/>
                  </a:lnTo>
                  <a:lnTo>
                    <a:pt x="88" y="10"/>
                  </a:lnTo>
                  <a:lnTo>
                    <a:pt x="88" y="10"/>
                  </a:lnTo>
                  <a:lnTo>
                    <a:pt x="88" y="10"/>
                  </a:lnTo>
                  <a:lnTo>
                    <a:pt x="89" y="10"/>
                  </a:lnTo>
                  <a:lnTo>
                    <a:pt x="89" y="9"/>
                  </a:lnTo>
                  <a:lnTo>
                    <a:pt x="89" y="9"/>
                  </a:lnTo>
                  <a:lnTo>
                    <a:pt x="89" y="9"/>
                  </a:lnTo>
                  <a:lnTo>
                    <a:pt x="91" y="9"/>
                  </a:lnTo>
                  <a:lnTo>
                    <a:pt x="91" y="9"/>
                  </a:lnTo>
                  <a:lnTo>
                    <a:pt x="91" y="9"/>
                  </a:lnTo>
                  <a:lnTo>
                    <a:pt x="93" y="9"/>
                  </a:lnTo>
                  <a:lnTo>
                    <a:pt x="93" y="9"/>
                  </a:lnTo>
                  <a:lnTo>
                    <a:pt x="93" y="9"/>
                  </a:lnTo>
                  <a:lnTo>
                    <a:pt x="94" y="9"/>
                  </a:lnTo>
                  <a:lnTo>
                    <a:pt x="94" y="9"/>
                  </a:lnTo>
                  <a:lnTo>
                    <a:pt x="94" y="9"/>
                  </a:lnTo>
                  <a:lnTo>
                    <a:pt x="94" y="9"/>
                  </a:lnTo>
                  <a:lnTo>
                    <a:pt x="96" y="9"/>
                  </a:lnTo>
                  <a:lnTo>
                    <a:pt x="96" y="9"/>
                  </a:lnTo>
                  <a:lnTo>
                    <a:pt x="96" y="9"/>
                  </a:lnTo>
                  <a:lnTo>
                    <a:pt x="97" y="9"/>
                  </a:lnTo>
                  <a:lnTo>
                    <a:pt x="97" y="9"/>
                  </a:lnTo>
                  <a:lnTo>
                    <a:pt x="97" y="9"/>
                  </a:lnTo>
                  <a:lnTo>
                    <a:pt x="97" y="9"/>
                  </a:lnTo>
                  <a:lnTo>
                    <a:pt x="99" y="9"/>
                  </a:lnTo>
                  <a:lnTo>
                    <a:pt x="99" y="9"/>
                  </a:lnTo>
                  <a:lnTo>
                    <a:pt x="99" y="9"/>
                  </a:lnTo>
                  <a:lnTo>
                    <a:pt x="101" y="9"/>
                  </a:lnTo>
                  <a:lnTo>
                    <a:pt x="101" y="9"/>
                  </a:lnTo>
                  <a:lnTo>
                    <a:pt x="101" y="9"/>
                  </a:lnTo>
                  <a:lnTo>
                    <a:pt x="102" y="9"/>
                  </a:lnTo>
                  <a:lnTo>
                    <a:pt x="102" y="9"/>
                  </a:lnTo>
                  <a:lnTo>
                    <a:pt x="102" y="9"/>
                  </a:lnTo>
                  <a:lnTo>
                    <a:pt x="102" y="9"/>
                  </a:lnTo>
                  <a:lnTo>
                    <a:pt x="104" y="9"/>
                  </a:lnTo>
                  <a:lnTo>
                    <a:pt x="104" y="9"/>
                  </a:lnTo>
                  <a:lnTo>
                    <a:pt x="104" y="9"/>
                  </a:lnTo>
                  <a:lnTo>
                    <a:pt x="106" y="9"/>
                  </a:lnTo>
                  <a:lnTo>
                    <a:pt x="106" y="9"/>
                  </a:lnTo>
                  <a:lnTo>
                    <a:pt x="106" y="7"/>
                  </a:lnTo>
                  <a:lnTo>
                    <a:pt x="106" y="7"/>
                  </a:lnTo>
                  <a:lnTo>
                    <a:pt x="107" y="7"/>
                  </a:lnTo>
                  <a:lnTo>
                    <a:pt x="107" y="7"/>
                  </a:lnTo>
                  <a:lnTo>
                    <a:pt x="107" y="7"/>
                  </a:lnTo>
                  <a:lnTo>
                    <a:pt x="109" y="7"/>
                  </a:lnTo>
                  <a:lnTo>
                    <a:pt x="109" y="7"/>
                  </a:lnTo>
                  <a:lnTo>
                    <a:pt x="109" y="7"/>
                  </a:lnTo>
                  <a:lnTo>
                    <a:pt x="109" y="7"/>
                  </a:lnTo>
                  <a:lnTo>
                    <a:pt x="110" y="7"/>
                  </a:lnTo>
                  <a:lnTo>
                    <a:pt x="110" y="7"/>
                  </a:lnTo>
                  <a:lnTo>
                    <a:pt x="110" y="7"/>
                  </a:lnTo>
                  <a:lnTo>
                    <a:pt x="112" y="7"/>
                  </a:lnTo>
                  <a:lnTo>
                    <a:pt x="112" y="7"/>
                  </a:lnTo>
                  <a:lnTo>
                    <a:pt x="112" y="7"/>
                  </a:lnTo>
                  <a:lnTo>
                    <a:pt x="114" y="7"/>
                  </a:lnTo>
                  <a:lnTo>
                    <a:pt x="114" y="7"/>
                  </a:lnTo>
                  <a:lnTo>
                    <a:pt x="114" y="7"/>
                  </a:lnTo>
                  <a:lnTo>
                    <a:pt x="114" y="7"/>
                  </a:lnTo>
                  <a:lnTo>
                    <a:pt x="115" y="7"/>
                  </a:lnTo>
                  <a:lnTo>
                    <a:pt x="115" y="7"/>
                  </a:lnTo>
                  <a:lnTo>
                    <a:pt x="115" y="7"/>
                  </a:lnTo>
                  <a:lnTo>
                    <a:pt x="117" y="7"/>
                  </a:lnTo>
                  <a:lnTo>
                    <a:pt x="117" y="7"/>
                  </a:lnTo>
                  <a:lnTo>
                    <a:pt x="117" y="7"/>
                  </a:lnTo>
                  <a:lnTo>
                    <a:pt x="117" y="7"/>
                  </a:lnTo>
                  <a:lnTo>
                    <a:pt x="119" y="7"/>
                  </a:lnTo>
                  <a:lnTo>
                    <a:pt x="119" y="7"/>
                  </a:lnTo>
                  <a:lnTo>
                    <a:pt x="119" y="7"/>
                  </a:lnTo>
                  <a:lnTo>
                    <a:pt x="120" y="7"/>
                  </a:lnTo>
                  <a:lnTo>
                    <a:pt x="120" y="7"/>
                  </a:lnTo>
                  <a:lnTo>
                    <a:pt x="120" y="7"/>
                  </a:lnTo>
                  <a:lnTo>
                    <a:pt x="120" y="7"/>
                  </a:lnTo>
                  <a:lnTo>
                    <a:pt x="122" y="7"/>
                  </a:lnTo>
                  <a:lnTo>
                    <a:pt x="122" y="5"/>
                  </a:lnTo>
                  <a:lnTo>
                    <a:pt x="122" y="5"/>
                  </a:lnTo>
                  <a:lnTo>
                    <a:pt x="124" y="5"/>
                  </a:lnTo>
                  <a:lnTo>
                    <a:pt x="124" y="5"/>
                  </a:lnTo>
                  <a:lnTo>
                    <a:pt x="124" y="5"/>
                  </a:lnTo>
                  <a:lnTo>
                    <a:pt x="125" y="5"/>
                  </a:lnTo>
                  <a:lnTo>
                    <a:pt x="125" y="5"/>
                  </a:lnTo>
                  <a:lnTo>
                    <a:pt x="125" y="5"/>
                  </a:lnTo>
                  <a:lnTo>
                    <a:pt x="125" y="5"/>
                  </a:lnTo>
                  <a:lnTo>
                    <a:pt x="127" y="5"/>
                  </a:lnTo>
                  <a:lnTo>
                    <a:pt x="127" y="5"/>
                  </a:lnTo>
                  <a:lnTo>
                    <a:pt x="127" y="5"/>
                  </a:lnTo>
                  <a:lnTo>
                    <a:pt x="128" y="5"/>
                  </a:lnTo>
                  <a:lnTo>
                    <a:pt x="128" y="5"/>
                  </a:lnTo>
                  <a:lnTo>
                    <a:pt x="128" y="5"/>
                  </a:lnTo>
                  <a:lnTo>
                    <a:pt x="128" y="5"/>
                  </a:lnTo>
                  <a:lnTo>
                    <a:pt x="130" y="5"/>
                  </a:lnTo>
                  <a:lnTo>
                    <a:pt x="130" y="5"/>
                  </a:lnTo>
                  <a:lnTo>
                    <a:pt x="130" y="5"/>
                  </a:lnTo>
                  <a:lnTo>
                    <a:pt x="132" y="5"/>
                  </a:lnTo>
                  <a:lnTo>
                    <a:pt x="132" y="5"/>
                  </a:lnTo>
                  <a:lnTo>
                    <a:pt x="132" y="5"/>
                  </a:lnTo>
                  <a:lnTo>
                    <a:pt x="132" y="5"/>
                  </a:lnTo>
                  <a:lnTo>
                    <a:pt x="133" y="5"/>
                  </a:lnTo>
                  <a:lnTo>
                    <a:pt x="133" y="5"/>
                  </a:lnTo>
                  <a:lnTo>
                    <a:pt x="133" y="5"/>
                  </a:lnTo>
                  <a:lnTo>
                    <a:pt x="135" y="5"/>
                  </a:lnTo>
                  <a:lnTo>
                    <a:pt x="135" y="5"/>
                  </a:lnTo>
                  <a:lnTo>
                    <a:pt x="135" y="5"/>
                  </a:lnTo>
                  <a:lnTo>
                    <a:pt x="137" y="5"/>
                  </a:lnTo>
                  <a:lnTo>
                    <a:pt x="137" y="5"/>
                  </a:lnTo>
                  <a:lnTo>
                    <a:pt x="137" y="5"/>
                  </a:lnTo>
                  <a:lnTo>
                    <a:pt x="137" y="5"/>
                  </a:lnTo>
                  <a:lnTo>
                    <a:pt x="138" y="5"/>
                  </a:lnTo>
                  <a:lnTo>
                    <a:pt x="138" y="5"/>
                  </a:lnTo>
                  <a:lnTo>
                    <a:pt x="138" y="5"/>
                  </a:lnTo>
                  <a:lnTo>
                    <a:pt x="140" y="5"/>
                  </a:lnTo>
                  <a:lnTo>
                    <a:pt x="140" y="5"/>
                  </a:lnTo>
                  <a:lnTo>
                    <a:pt x="140" y="5"/>
                  </a:lnTo>
                  <a:lnTo>
                    <a:pt x="140" y="5"/>
                  </a:lnTo>
                  <a:lnTo>
                    <a:pt x="141" y="5"/>
                  </a:lnTo>
                  <a:lnTo>
                    <a:pt x="141" y="5"/>
                  </a:lnTo>
                  <a:lnTo>
                    <a:pt x="141" y="5"/>
                  </a:lnTo>
                  <a:lnTo>
                    <a:pt x="143" y="5"/>
                  </a:lnTo>
                  <a:lnTo>
                    <a:pt x="143" y="5"/>
                  </a:lnTo>
                  <a:lnTo>
                    <a:pt x="143" y="5"/>
                  </a:lnTo>
                  <a:lnTo>
                    <a:pt x="145" y="5"/>
                  </a:lnTo>
                  <a:lnTo>
                    <a:pt x="145" y="5"/>
                  </a:lnTo>
                  <a:lnTo>
                    <a:pt x="145" y="5"/>
                  </a:lnTo>
                  <a:lnTo>
                    <a:pt x="145" y="5"/>
                  </a:lnTo>
                  <a:lnTo>
                    <a:pt x="146" y="5"/>
                  </a:lnTo>
                  <a:lnTo>
                    <a:pt x="146" y="5"/>
                  </a:lnTo>
                  <a:lnTo>
                    <a:pt x="146" y="5"/>
                  </a:lnTo>
                  <a:lnTo>
                    <a:pt x="148" y="5"/>
                  </a:lnTo>
                  <a:lnTo>
                    <a:pt x="148" y="5"/>
                  </a:lnTo>
                  <a:lnTo>
                    <a:pt x="148" y="5"/>
                  </a:lnTo>
                  <a:lnTo>
                    <a:pt x="148" y="5"/>
                  </a:lnTo>
                  <a:lnTo>
                    <a:pt x="150" y="5"/>
                  </a:lnTo>
                  <a:lnTo>
                    <a:pt x="150" y="5"/>
                  </a:lnTo>
                  <a:lnTo>
                    <a:pt x="150" y="5"/>
                  </a:lnTo>
                  <a:lnTo>
                    <a:pt x="151" y="5"/>
                  </a:lnTo>
                  <a:lnTo>
                    <a:pt x="151" y="5"/>
                  </a:lnTo>
                  <a:lnTo>
                    <a:pt x="151" y="5"/>
                  </a:lnTo>
                  <a:lnTo>
                    <a:pt x="151" y="5"/>
                  </a:lnTo>
                  <a:lnTo>
                    <a:pt x="153" y="5"/>
                  </a:lnTo>
                  <a:lnTo>
                    <a:pt x="153" y="5"/>
                  </a:lnTo>
                  <a:lnTo>
                    <a:pt x="153" y="5"/>
                  </a:lnTo>
                  <a:lnTo>
                    <a:pt x="154" y="5"/>
                  </a:lnTo>
                  <a:lnTo>
                    <a:pt x="154" y="5"/>
                  </a:lnTo>
                  <a:lnTo>
                    <a:pt x="154" y="5"/>
                  </a:lnTo>
                  <a:lnTo>
                    <a:pt x="156"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6" y="5"/>
                  </a:lnTo>
                  <a:lnTo>
                    <a:pt x="176" y="5"/>
                  </a:lnTo>
                  <a:lnTo>
                    <a:pt x="176" y="5"/>
                  </a:lnTo>
                  <a:lnTo>
                    <a:pt x="176" y="3"/>
                  </a:lnTo>
                  <a:lnTo>
                    <a:pt x="177" y="3"/>
                  </a:lnTo>
                  <a:lnTo>
                    <a:pt x="177" y="3"/>
                  </a:lnTo>
                  <a:lnTo>
                    <a:pt x="177" y="3"/>
                  </a:lnTo>
                  <a:lnTo>
                    <a:pt x="179" y="3"/>
                  </a:lnTo>
                  <a:lnTo>
                    <a:pt x="179" y="3"/>
                  </a:lnTo>
                  <a:lnTo>
                    <a:pt x="179" y="3"/>
                  </a:lnTo>
                  <a:lnTo>
                    <a:pt x="179" y="3"/>
                  </a:lnTo>
                  <a:lnTo>
                    <a:pt x="180" y="3"/>
                  </a:lnTo>
                  <a:lnTo>
                    <a:pt x="180" y="3"/>
                  </a:lnTo>
                  <a:lnTo>
                    <a:pt x="180" y="3"/>
                  </a:lnTo>
                  <a:lnTo>
                    <a:pt x="182" y="3"/>
                  </a:lnTo>
                  <a:lnTo>
                    <a:pt x="182" y="3"/>
                  </a:lnTo>
                  <a:lnTo>
                    <a:pt x="182" y="3"/>
                  </a:lnTo>
                  <a:lnTo>
                    <a:pt x="182" y="3"/>
                  </a:lnTo>
                  <a:lnTo>
                    <a:pt x="184" y="3"/>
                  </a:lnTo>
                  <a:lnTo>
                    <a:pt x="184" y="3"/>
                  </a:lnTo>
                  <a:lnTo>
                    <a:pt x="184" y="3"/>
                  </a:lnTo>
                  <a:lnTo>
                    <a:pt x="185" y="3"/>
                  </a:lnTo>
                  <a:lnTo>
                    <a:pt x="185" y="3"/>
                  </a:lnTo>
                  <a:lnTo>
                    <a:pt x="185" y="3"/>
                  </a:lnTo>
                  <a:lnTo>
                    <a:pt x="187"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2"/>
                  </a:lnTo>
                  <a:lnTo>
                    <a:pt x="200" y="2"/>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7" y="2"/>
                  </a:lnTo>
                  <a:lnTo>
                    <a:pt x="207" y="2"/>
                  </a:lnTo>
                  <a:lnTo>
                    <a:pt x="207" y="2"/>
                  </a:lnTo>
                  <a:lnTo>
                    <a:pt x="207"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8" y="2"/>
                  </a:lnTo>
                  <a:lnTo>
                    <a:pt x="218" y="2"/>
                  </a:lnTo>
                  <a:lnTo>
                    <a:pt x="218" y="2"/>
                  </a:lnTo>
                  <a:lnTo>
                    <a:pt x="218" y="2"/>
                  </a:lnTo>
                  <a:lnTo>
                    <a:pt x="220" y="2"/>
                  </a:lnTo>
                  <a:lnTo>
                    <a:pt x="220" y="2"/>
                  </a:lnTo>
                  <a:lnTo>
                    <a:pt x="220" y="2"/>
                  </a:lnTo>
                  <a:lnTo>
                    <a:pt x="221" y="2"/>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7" y="0"/>
                  </a:lnTo>
                  <a:lnTo>
                    <a:pt x="237" y="0"/>
                  </a:lnTo>
                  <a:lnTo>
                    <a:pt x="237" y="0"/>
                  </a:lnTo>
                  <a:lnTo>
                    <a:pt x="237" y="0"/>
                  </a:lnTo>
                  <a:lnTo>
                    <a:pt x="237" y="0"/>
                  </a:lnTo>
                  <a:lnTo>
                    <a:pt x="237"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9"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1" y="2"/>
                  </a:lnTo>
                  <a:lnTo>
                    <a:pt x="220" y="2"/>
                  </a:lnTo>
                  <a:lnTo>
                    <a:pt x="220" y="2"/>
                  </a:lnTo>
                  <a:lnTo>
                    <a:pt x="220" y="2"/>
                  </a:lnTo>
                  <a:lnTo>
                    <a:pt x="218" y="2"/>
                  </a:lnTo>
                  <a:lnTo>
                    <a:pt x="218" y="2"/>
                  </a:lnTo>
                  <a:lnTo>
                    <a:pt x="218" y="2"/>
                  </a:lnTo>
                  <a:lnTo>
                    <a:pt x="218" y="2"/>
                  </a:lnTo>
                  <a:lnTo>
                    <a:pt x="216" y="2"/>
                  </a:lnTo>
                  <a:lnTo>
                    <a:pt x="216" y="2"/>
                  </a:lnTo>
                  <a:lnTo>
                    <a:pt x="216" y="2"/>
                  </a:lnTo>
                  <a:lnTo>
                    <a:pt x="215" y="2"/>
                  </a:lnTo>
                  <a:lnTo>
                    <a:pt x="215" y="2"/>
                  </a:lnTo>
                  <a:lnTo>
                    <a:pt x="215" y="2"/>
                  </a:lnTo>
                  <a:lnTo>
                    <a:pt x="213"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7" y="2"/>
                  </a:lnTo>
                  <a:lnTo>
                    <a:pt x="207" y="2"/>
                  </a:lnTo>
                  <a:lnTo>
                    <a:pt x="207" y="2"/>
                  </a:lnTo>
                  <a:lnTo>
                    <a:pt x="207" y="2"/>
                  </a:lnTo>
                  <a:lnTo>
                    <a:pt x="205" y="2"/>
                  </a:lnTo>
                  <a:lnTo>
                    <a:pt x="205" y="2"/>
                  </a:lnTo>
                  <a:lnTo>
                    <a:pt x="205" y="2"/>
                  </a:lnTo>
                  <a:lnTo>
                    <a:pt x="203" y="2"/>
                  </a:lnTo>
                  <a:lnTo>
                    <a:pt x="203" y="2"/>
                  </a:lnTo>
                  <a:lnTo>
                    <a:pt x="203" y="2"/>
                  </a:lnTo>
                  <a:lnTo>
                    <a:pt x="202" y="2"/>
                  </a:lnTo>
                  <a:lnTo>
                    <a:pt x="202" y="2"/>
                  </a:lnTo>
                  <a:lnTo>
                    <a:pt x="202" y="2"/>
                  </a:lnTo>
                  <a:lnTo>
                    <a:pt x="202" y="2"/>
                  </a:lnTo>
                  <a:lnTo>
                    <a:pt x="200" y="2"/>
                  </a:lnTo>
                  <a:lnTo>
                    <a:pt x="200" y="2"/>
                  </a:lnTo>
                  <a:lnTo>
                    <a:pt x="200" y="2"/>
                  </a:lnTo>
                  <a:lnTo>
                    <a:pt x="198" y="3"/>
                  </a:lnTo>
                  <a:lnTo>
                    <a:pt x="198" y="3"/>
                  </a:lnTo>
                  <a:lnTo>
                    <a:pt x="198" y="3"/>
                  </a:lnTo>
                  <a:lnTo>
                    <a:pt x="198" y="3"/>
                  </a:lnTo>
                  <a:lnTo>
                    <a:pt x="197" y="3"/>
                  </a:lnTo>
                  <a:lnTo>
                    <a:pt x="197" y="3"/>
                  </a:lnTo>
                  <a:lnTo>
                    <a:pt x="197" y="3"/>
                  </a:lnTo>
                  <a:lnTo>
                    <a:pt x="195" y="3"/>
                  </a:lnTo>
                  <a:lnTo>
                    <a:pt x="195" y="3"/>
                  </a:lnTo>
                  <a:lnTo>
                    <a:pt x="195" y="3"/>
                  </a:lnTo>
                  <a:lnTo>
                    <a:pt x="193" y="3"/>
                  </a:lnTo>
                  <a:lnTo>
                    <a:pt x="193" y="3"/>
                  </a:lnTo>
                  <a:lnTo>
                    <a:pt x="193" y="3"/>
                  </a:lnTo>
                  <a:lnTo>
                    <a:pt x="193"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7" y="3"/>
                  </a:lnTo>
                  <a:lnTo>
                    <a:pt x="185" y="3"/>
                  </a:lnTo>
                  <a:lnTo>
                    <a:pt x="185" y="3"/>
                  </a:lnTo>
                  <a:lnTo>
                    <a:pt x="185" y="3"/>
                  </a:lnTo>
                  <a:lnTo>
                    <a:pt x="184" y="3"/>
                  </a:lnTo>
                  <a:lnTo>
                    <a:pt x="184" y="3"/>
                  </a:lnTo>
                  <a:lnTo>
                    <a:pt x="184" y="3"/>
                  </a:lnTo>
                  <a:lnTo>
                    <a:pt x="182" y="3"/>
                  </a:lnTo>
                  <a:lnTo>
                    <a:pt x="182" y="3"/>
                  </a:lnTo>
                  <a:lnTo>
                    <a:pt x="182" y="3"/>
                  </a:lnTo>
                  <a:lnTo>
                    <a:pt x="182" y="3"/>
                  </a:lnTo>
                  <a:lnTo>
                    <a:pt x="180" y="3"/>
                  </a:lnTo>
                  <a:lnTo>
                    <a:pt x="180" y="3"/>
                  </a:lnTo>
                  <a:lnTo>
                    <a:pt x="180" y="3"/>
                  </a:lnTo>
                  <a:lnTo>
                    <a:pt x="179" y="3"/>
                  </a:lnTo>
                  <a:lnTo>
                    <a:pt x="179" y="3"/>
                  </a:lnTo>
                  <a:lnTo>
                    <a:pt x="179" y="3"/>
                  </a:lnTo>
                  <a:lnTo>
                    <a:pt x="179" y="3"/>
                  </a:lnTo>
                  <a:lnTo>
                    <a:pt x="177" y="3"/>
                  </a:lnTo>
                  <a:lnTo>
                    <a:pt x="177" y="3"/>
                  </a:lnTo>
                  <a:lnTo>
                    <a:pt x="177" y="3"/>
                  </a:lnTo>
                  <a:lnTo>
                    <a:pt x="176" y="3"/>
                  </a:lnTo>
                  <a:lnTo>
                    <a:pt x="176" y="5"/>
                  </a:lnTo>
                  <a:lnTo>
                    <a:pt x="176" y="5"/>
                  </a:lnTo>
                  <a:lnTo>
                    <a:pt x="176"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7" y="5"/>
                  </a:lnTo>
                  <a:lnTo>
                    <a:pt x="167" y="5"/>
                  </a:lnTo>
                  <a:lnTo>
                    <a:pt x="167" y="5"/>
                  </a:lnTo>
                  <a:lnTo>
                    <a:pt x="167"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9" y="5"/>
                  </a:lnTo>
                  <a:lnTo>
                    <a:pt x="158" y="5"/>
                  </a:lnTo>
                  <a:lnTo>
                    <a:pt x="158" y="5"/>
                  </a:lnTo>
                  <a:lnTo>
                    <a:pt x="158" y="5"/>
                  </a:lnTo>
                  <a:lnTo>
                    <a:pt x="156" y="5"/>
                  </a:lnTo>
                  <a:lnTo>
                    <a:pt x="156" y="5"/>
                  </a:lnTo>
                  <a:lnTo>
                    <a:pt x="156" y="5"/>
                  </a:lnTo>
                  <a:lnTo>
                    <a:pt x="156" y="5"/>
                  </a:lnTo>
                  <a:lnTo>
                    <a:pt x="154" y="5"/>
                  </a:lnTo>
                  <a:lnTo>
                    <a:pt x="154" y="5"/>
                  </a:lnTo>
                  <a:lnTo>
                    <a:pt x="154" y="5"/>
                  </a:lnTo>
                  <a:lnTo>
                    <a:pt x="153" y="5"/>
                  </a:lnTo>
                  <a:lnTo>
                    <a:pt x="153" y="5"/>
                  </a:lnTo>
                  <a:lnTo>
                    <a:pt x="153" y="5"/>
                  </a:lnTo>
                  <a:lnTo>
                    <a:pt x="151" y="5"/>
                  </a:lnTo>
                  <a:lnTo>
                    <a:pt x="151" y="5"/>
                  </a:lnTo>
                  <a:lnTo>
                    <a:pt x="151" y="5"/>
                  </a:lnTo>
                  <a:lnTo>
                    <a:pt x="151" y="5"/>
                  </a:lnTo>
                  <a:lnTo>
                    <a:pt x="150" y="5"/>
                  </a:lnTo>
                  <a:lnTo>
                    <a:pt x="150" y="5"/>
                  </a:lnTo>
                  <a:lnTo>
                    <a:pt x="150" y="5"/>
                  </a:lnTo>
                  <a:lnTo>
                    <a:pt x="148" y="5"/>
                  </a:lnTo>
                  <a:lnTo>
                    <a:pt x="148" y="5"/>
                  </a:lnTo>
                  <a:lnTo>
                    <a:pt x="148" y="5"/>
                  </a:lnTo>
                  <a:lnTo>
                    <a:pt x="148" y="5"/>
                  </a:lnTo>
                  <a:lnTo>
                    <a:pt x="146" y="5"/>
                  </a:lnTo>
                  <a:lnTo>
                    <a:pt x="146" y="5"/>
                  </a:lnTo>
                  <a:lnTo>
                    <a:pt x="146" y="5"/>
                  </a:lnTo>
                  <a:lnTo>
                    <a:pt x="145" y="5"/>
                  </a:lnTo>
                  <a:lnTo>
                    <a:pt x="145" y="5"/>
                  </a:lnTo>
                  <a:lnTo>
                    <a:pt x="145" y="5"/>
                  </a:lnTo>
                  <a:lnTo>
                    <a:pt x="145" y="5"/>
                  </a:lnTo>
                  <a:lnTo>
                    <a:pt x="143" y="5"/>
                  </a:lnTo>
                  <a:lnTo>
                    <a:pt x="143" y="5"/>
                  </a:lnTo>
                  <a:lnTo>
                    <a:pt x="143" y="5"/>
                  </a:lnTo>
                  <a:lnTo>
                    <a:pt x="141" y="5"/>
                  </a:lnTo>
                  <a:lnTo>
                    <a:pt x="141" y="5"/>
                  </a:lnTo>
                  <a:lnTo>
                    <a:pt x="141" y="5"/>
                  </a:lnTo>
                  <a:lnTo>
                    <a:pt x="140" y="5"/>
                  </a:lnTo>
                  <a:lnTo>
                    <a:pt x="140" y="5"/>
                  </a:lnTo>
                  <a:lnTo>
                    <a:pt x="140" y="5"/>
                  </a:lnTo>
                  <a:lnTo>
                    <a:pt x="140" y="5"/>
                  </a:lnTo>
                  <a:lnTo>
                    <a:pt x="138" y="5"/>
                  </a:lnTo>
                  <a:lnTo>
                    <a:pt x="138" y="5"/>
                  </a:lnTo>
                  <a:lnTo>
                    <a:pt x="138" y="5"/>
                  </a:lnTo>
                  <a:lnTo>
                    <a:pt x="137" y="5"/>
                  </a:lnTo>
                  <a:lnTo>
                    <a:pt x="137" y="5"/>
                  </a:lnTo>
                  <a:lnTo>
                    <a:pt x="137" y="5"/>
                  </a:lnTo>
                  <a:lnTo>
                    <a:pt x="137" y="5"/>
                  </a:lnTo>
                  <a:lnTo>
                    <a:pt x="135" y="5"/>
                  </a:lnTo>
                  <a:lnTo>
                    <a:pt x="135" y="5"/>
                  </a:lnTo>
                  <a:lnTo>
                    <a:pt x="135" y="5"/>
                  </a:lnTo>
                  <a:lnTo>
                    <a:pt x="133" y="5"/>
                  </a:lnTo>
                  <a:lnTo>
                    <a:pt x="133" y="5"/>
                  </a:lnTo>
                  <a:lnTo>
                    <a:pt x="133" y="5"/>
                  </a:lnTo>
                  <a:lnTo>
                    <a:pt x="132" y="5"/>
                  </a:lnTo>
                  <a:lnTo>
                    <a:pt x="132" y="5"/>
                  </a:lnTo>
                  <a:lnTo>
                    <a:pt x="132" y="5"/>
                  </a:lnTo>
                  <a:lnTo>
                    <a:pt x="132" y="5"/>
                  </a:lnTo>
                  <a:lnTo>
                    <a:pt x="130" y="5"/>
                  </a:lnTo>
                  <a:lnTo>
                    <a:pt x="130" y="5"/>
                  </a:lnTo>
                  <a:lnTo>
                    <a:pt x="130" y="5"/>
                  </a:lnTo>
                  <a:lnTo>
                    <a:pt x="128" y="5"/>
                  </a:lnTo>
                  <a:lnTo>
                    <a:pt x="128" y="5"/>
                  </a:lnTo>
                  <a:lnTo>
                    <a:pt x="128" y="5"/>
                  </a:lnTo>
                  <a:lnTo>
                    <a:pt x="128" y="5"/>
                  </a:lnTo>
                  <a:lnTo>
                    <a:pt x="127" y="5"/>
                  </a:lnTo>
                  <a:lnTo>
                    <a:pt x="127" y="5"/>
                  </a:lnTo>
                  <a:lnTo>
                    <a:pt x="127" y="5"/>
                  </a:lnTo>
                  <a:lnTo>
                    <a:pt x="125" y="5"/>
                  </a:lnTo>
                  <a:lnTo>
                    <a:pt x="125" y="5"/>
                  </a:lnTo>
                  <a:lnTo>
                    <a:pt x="125" y="5"/>
                  </a:lnTo>
                  <a:lnTo>
                    <a:pt x="125" y="5"/>
                  </a:lnTo>
                  <a:lnTo>
                    <a:pt x="124" y="5"/>
                  </a:lnTo>
                  <a:lnTo>
                    <a:pt x="124" y="5"/>
                  </a:lnTo>
                  <a:lnTo>
                    <a:pt x="124" y="5"/>
                  </a:lnTo>
                  <a:lnTo>
                    <a:pt x="122" y="5"/>
                  </a:lnTo>
                  <a:lnTo>
                    <a:pt x="122" y="5"/>
                  </a:lnTo>
                  <a:lnTo>
                    <a:pt x="122" y="7"/>
                  </a:lnTo>
                  <a:lnTo>
                    <a:pt x="120" y="7"/>
                  </a:lnTo>
                  <a:lnTo>
                    <a:pt x="120" y="7"/>
                  </a:lnTo>
                  <a:lnTo>
                    <a:pt x="120" y="7"/>
                  </a:lnTo>
                  <a:lnTo>
                    <a:pt x="120" y="7"/>
                  </a:lnTo>
                  <a:lnTo>
                    <a:pt x="119" y="7"/>
                  </a:lnTo>
                  <a:lnTo>
                    <a:pt x="119" y="7"/>
                  </a:lnTo>
                  <a:lnTo>
                    <a:pt x="119" y="7"/>
                  </a:lnTo>
                  <a:lnTo>
                    <a:pt x="117" y="7"/>
                  </a:lnTo>
                  <a:lnTo>
                    <a:pt x="117" y="7"/>
                  </a:lnTo>
                  <a:lnTo>
                    <a:pt x="117" y="7"/>
                  </a:lnTo>
                  <a:lnTo>
                    <a:pt x="117" y="7"/>
                  </a:lnTo>
                  <a:lnTo>
                    <a:pt x="115" y="7"/>
                  </a:lnTo>
                  <a:lnTo>
                    <a:pt x="115" y="7"/>
                  </a:lnTo>
                  <a:lnTo>
                    <a:pt x="115" y="7"/>
                  </a:lnTo>
                  <a:lnTo>
                    <a:pt x="114" y="7"/>
                  </a:lnTo>
                  <a:lnTo>
                    <a:pt x="114" y="7"/>
                  </a:lnTo>
                  <a:lnTo>
                    <a:pt x="114" y="7"/>
                  </a:lnTo>
                  <a:lnTo>
                    <a:pt x="114" y="7"/>
                  </a:lnTo>
                  <a:lnTo>
                    <a:pt x="112" y="7"/>
                  </a:lnTo>
                  <a:lnTo>
                    <a:pt x="112" y="7"/>
                  </a:lnTo>
                  <a:lnTo>
                    <a:pt x="112" y="7"/>
                  </a:lnTo>
                  <a:lnTo>
                    <a:pt x="110" y="7"/>
                  </a:lnTo>
                  <a:lnTo>
                    <a:pt x="110" y="7"/>
                  </a:lnTo>
                  <a:lnTo>
                    <a:pt x="110" y="7"/>
                  </a:lnTo>
                  <a:lnTo>
                    <a:pt x="109" y="7"/>
                  </a:lnTo>
                  <a:lnTo>
                    <a:pt x="109" y="7"/>
                  </a:lnTo>
                  <a:lnTo>
                    <a:pt x="109" y="7"/>
                  </a:lnTo>
                  <a:lnTo>
                    <a:pt x="109" y="7"/>
                  </a:lnTo>
                  <a:lnTo>
                    <a:pt x="107" y="7"/>
                  </a:lnTo>
                  <a:lnTo>
                    <a:pt x="107" y="7"/>
                  </a:lnTo>
                  <a:lnTo>
                    <a:pt x="107" y="7"/>
                  </a:lnTo>
                  <a:lnTo>
                    <a:pt x="106" y="7"/>
                  </a:lnTo>
                  <a:lnTo>
                    <a:pt x="106" y="7"/>
                  </a:lnTo>
                  <a:lnTo>
                    <a:pt x="106" y="9"/>
                  </a:lnTo>
                  <a:lnTo>
                    <a:pt x="106" y="9"/>
                  </a:lnTo>
                  <a:lnTo>
                    <a:pt x="104" y="9"/>
                  </a:lnTo>
                  <a:lnTo>
                    <a:pt x="104" y="9"/>
                  </a:lnTo>
                  <a:lnTo>
                    <a:pt x="104" y="9"/>
                  </a:lnTo>
                  <a:lnTo>
                    <a:pt x="102" y="9"/>
                  </a:lnTo>
                  <a:lnTo>
                    <a:pt x="102" y="9"/>
                  </a:lnTo>
                  <a:lnTo>
                    <a:pt x="102" y="9"/>
                  </a:lnTo>
                  <a:lnTo>
                    <a:pt x="102" y="9"/>
                  </a:lnTo>
                  <a:lnTo>
                    <a:pt x="101" y="9"/>
                  </a:lnTo>
                  <a:lnTo>
                    <a:pt x="101" y="9"/>
                  </a:lnTo>
                  <a:lnTo>
                    <a:pt x="101" y="9"/>
                  </a:lnTo>
                  <a:lnTo>
                    <a:pt x="99" y="9"/>
                  </a:lnTo>
                  <a:lnTo>
                    <a:pt x="99" y="9"/>
                  </a:lnTo>
                  <a:lnTo>
                    <a:pt x="99" y="9"/>
                  </a:lnTo>
                  <a:lnTo>
                    <a:pt x="97" y="9"/>
                  </a:lnTo>
                  <a:lnTo>
                    <a:pt x="97" y="9"/>
                  </a:lnTo>
                  <a:lnTo>
                    <a:pt x="97" y="9"/>
                  </a:lnTo>
                  <a:lnTo>
                    <a:pt x="97" y="9"/>
                  </a:lnTo>
                  <a:lnTo>
                    <a:pt x="96" y="9"/>
                  </a:lnTo>
                  <a:lnTo>
                    <a:pt x="96" y="9"/>
                  </a:lnTo>
                  <a:lnTo>
                    <a:pt x="96" y="9"/>
                  </a:lnTo>
                  <a:lnTo>
                    <a:pt x="94" y="9"/>
                  </a:lnTo>
                  <a:lnTo>
                    <a:pt x="94" y="9"/>
                  </a:lnTo>
                  <a:lnTo>
                    <a:pt x="94" y="9"/>
                  </a:lnTo>
                  <a:lnTo>
                    <a:pt x="94" y="9"/>
                  </a:lnTo>
                  <a:lnTo>
                    <a:pt x="93" y="9"/>
                  </a:lnTo>
                  <a:lnTo>
                    <a:pt x="93" y="9"/>
                  </a:lnTo>
                  <a:lnTo>
                    <a:pt x="93" y="9"/>
                  </a:lnTo>
                  <a:lnTo>
                    <a:pt x="91" y="9"/>
                  </a:lnTo>
                  <a:lnTo>
                    <a:pt x="91" y="9"/>
                  </a:lnTo>
                  <a:lnTo>
                    <a:pt x="91" y="9"/>
                  </a:lnTo>
                  <a:lnTo>
                    <a:pt x="89" y="9"/>
                  </a:lnTo>
                  <a:lnTo>
                    <a:pt x="89" y="9"/>
                  </a:lnTo>
                  <a:lnTo>
                    <a:pt x="89" y="9"/>
                  </a:lnTo>
                  <a:lnTo>
                    <a:pt x="89" y="10"/>
                  </a:lnTo>
                  <a:lnTo>
                    <a:pt x="88" y="10"/>
                  </a:lnTo>
                  <a:lnTo>
                    <a:pt x="88" y="10"/>
                  </a:lnTo>
                  <a:lnTo>
                    <a:pt x="88" y="10"/>
                  </a:lnTo>
                  <a:lnTo>
                    <a:pt x="86" y="10"/>
                  </a:lnTo>
                  <a:lnTo>
                    <a:pt x="86" y="10"/>
                  </a:lnTo>
                  <a:lnTo>
                    <a:pt x="86" y="10"/>
                  </a:lnTo>
                  <a:lnTo>
                    <a:pt x="86" y="10"/>
                  </a:lnTo>
                  <a:lnTo>
                    <a:pt x="84" y="10"/>
                  </a:lnTo>
                  <a:lnTo>
                    <a:pt x="84" y="10"/>
                  </a:lnTo>
                  <a:lnTo>
                    <a:pt x="84" y="10"/>
                  </a:lnTo>
                  <a:lnTo>
                    <a:pt x="83" y="10"/>
                  </a:lnTo>
                  <a:lnTo>
                    <a:pt x="83" y="10"/>
                  </a:lnTo>
                  <a:lnTo>
                    <a:pt x="83" y="10"/>
                  </a:lnTo>
                  <a:lnTo>
                    <a:pt x="83" y="10"/>
                  </a:lnTo>
                  <a:lnTo>
                    <a:pt x="81" y="10"/>
                  </a:lnTo>
                  <a:lnTo>
                    <a:pt x="81" y="10"/>
                  </a:lnTo>
                  <a:lnTo>
                    <a:pt x="81" y="10"/>
                  </a:lnTo>
                  <a:lnTo>
                    <a:pt x="80" y="10"/>
                  </a:lnTo>
                  <a:lnTo>
                    <a:pt x="80" y="10"/>
                  </a:lnTo>
                  <a:lnTo>
                    <a:pt x="80" y="10"/>
                  </a:lnTo>
                  <a:lnTo>
                    <a:pt x="78" y="10"/>
                  </a:lnTo>
                  <a:lnTo>
                    <a:pt x="78" y="10"/>
                  </a:lnTo>
                  <a:lnTo>
                    <a:pt x="78" y="10"/>
                  </a:lnTo>
                  <a:lnTo>
                    <a:pt x="78" y="10"/>
                  </a:lnTo>
                  <a:lnTo>
                    <a:pt x="76" y="10"/>
                  </a:lnTo>
                  <a:lnTo>
                    <a:pt x="76" y="10"/>
                  </a:lnTo>
                  <a:lnTo>
                    <a:pt x="76" y="10"/>
                  </a:lnTo>
                  <a:lnTo>
                    <a:pt x="75" y="10"/>
                  </a:lnTo>
                  <a:lnTo>
                    <a:pt x="75" y="10"/>
                  </a:lnTo>
                  <a:lnTo>
                    <a:pt x="75" y="10"/>
                  </a:lnTo>
                  <a:lnTo>
                    <a:pt x="75" y="10"/>
                  </a:lnTo>
                  <a:lnTo>
                    <a:pt x="73" y="10"/>
                  </a:lnTo>
                  <a:lnTo>
                    <a:pt x="73" y="10"/>
                  </a:lnTo>
                  <a:lnTo>
                    <a:pt x="73" y="10"/>
                  </a:lnTo>
                  <a:lnTo>
                    <a:pt x="71" y="10"/>
                  </a:lnTo>
                  <a:lnTo>
                    <a:pt x="71" y="10"/>
                  </a:lnTo>
                  <a:lnTo>
                    <a:pt x="71" y="10"/>
                  </a:lnTo>
                  <a:lnTo>
                    <a:pt x="71" y="10"/>
                  </a:lnTo>
                  <a:lnTo>
                    <a:pt x="70" y="10"/>
                  </a:lnTo>
                  <a:lnTo>
                    <a:pt x="70" y="10"/>
                  </a:lnTo>
                  <a:lnTo>
                    <a:pt x="70" y="10"/>
                  </a:lnTo>
                  <a:lnTo>
                    <a:pt x="68" y="10"/>
                  </a:lnTo>
                  <a:lnTo>
                    <a:pt x="68" y="10"/>
                  </a:lnTo>
                  <a:lnTo>
                    <a:pt x="68" y="10"/>
                  </a:lnTo>
                  <a:lnTo>
                    <a:pt x="67" y="10"/>
                  </a:lnTo>
                  <a:lnTo>
                    <a:pt x="67" y="12"/>
                  </a:lnTo>
                  <a:lnTo>
                    <a:pt x="67" y="12"/>
                  </a:lnTo>
                  <a:lnTo>
                    <a:pt x="67" y="12"/>
                  </a:lnTo>
                  <a:lnTo>
                    <a:pt x="65" y="12"/>
                  </a:lnTo>
                  <a:lnTo>
                    <a:pt x="65" y="12"/>
                  </a:lnTo>
                  <a:lnTo>
                    <a:pt x="65" y="12"/>
                  </a:lnTo>
                  <a:lnTo>
                    <a:pt x="63" y="12"/>
                  </a:lnTo>
                  <a:lnTo>
                    <a:pt x="63" y="12"/>
                  </a:lnTo>
                  <a:lnTo>
                    <a:pt x="63" y="12"/>
                  </a:lnTo>
                  <a:lnTo>
                    <a:pt x="63" y="12"/>
                  </a:lnTo>
                  <a:lnTo>
                    <a:pt x="62" y="12"/>
                  </a:lnTo>
                  <a:lnTo>
                    <a:pt x="62" y="12"/>
                  </a:lnTo>
                  <a:lnTo>
                    <a:pt x="62" y="12"/>
                  </a:lnTo>
                  <a:lnTo>
                    <a:pt x="60" y="12"/>
                  </a:lnTo>
                  <a:lnTo>
                    <a:pt x="60" y="12"/>
                  </a:lnTo>
                  <a:lnTo>
                    <a:pt x="60" y="12"/>
                  </a:lnTo>
                  <a:lnTo>
                    <a:pt x="58" y="12"/>
                  </a:lnTo>
                  <a:lnTo>
                    <a:pt x="58" y="12"/>
                  </a:lnTo>
                  <a:lnTo>
                    <a:pt x="58" y="12"/>
                  </a:lnTo>
                  <a:lnTo>
                    <a:pt x="58" y="12"/>
                  </a:lnTo>
                  <a:lnTo>
                    <a:pt x="57" y="12"/>
                  </a:lnTo>
                  <a:lnTo>
                    <a:pt x="57" y="12"/>
                  </a:lnTo>
                  <a:lnTo>
                    <a:pt x="57" y="12"/>
                  </a:lnTo>
                  <a:lnTo>
                    <a:pt x="55" y="12"/>
                  </a:lnTo>
                  <a:lnTo>
                    <a:pt x="55" y="12"/>
                  </a:lnTo>
                  <a:lnTo>
                    <a:pt x="55" y="12"/>
                  </a:lnTo>
                  <a:lnTo>
                    <a:pt x="55" y="12"/>
                  </a:lnTo>
                  <a:lnTo>
                    <a:pt x="54" y="12"/>
                  </a:lnTo>
                  <a:lnTo>
                    <a:pt x="54" y="12"/>
                  </a:lnTo>
                  <a:lnTo>
                    <a:pt x="54" y="12"/>
                  </a:lnTo>
                  <a:lnTo>
                    <a:pt x="52" y="12"/>
                  </a:lnTo>
                  <a:lnTo>
                    <a:pt x="52" y="12"/>
                  </a:lnTo>
                  <a:lnTo>
                    <a:pt x="52" y="12"/>
                  </a:lnTo>
                  <a:lnTo>
                    <a:pt x="52" y="12"/>
                  </a:lnTo>
                  <a:lnTo>
                    <a:pt x="50" y="12"/>
                  </a:lnTo>
                  <a:lnTo>
                    <a:pt x="50" y="12"/>
                  </a:lnTo>
                  <a:lnTo>
                    <a:pt x="50" y="12"/>
                  </a:lnTo>
                  <a:lnTo>
                    <a:pt x="49" y="12"/>
                  </a:lnTo>
                  <a:lnTo>
                    <a:pt x="49" y="14"/>
                  </a:lnTo>
                  <a:lnTo>
                    <a:pt x="49" y="14"/>
                  </a:lnTo>
                  <a:lnTo>
                    <a:pt x="47" y="14"/>
                  </a:lnTo>
                  <a:lnTo>
                    <a:pt x="47" y="14"/>
                  </a:lnTo>
                  <a:lnTo>
                    <a:pt x="47" y="14"/>
                  </a:lnTo>
                  <a:lnTo>
                    <a:pt x="47" y="14"/>
                  </a:lnTo>
                  <a:lnTo>
                    <a:pt x="45" y="14"/>
                  </a:lnTo>
                  <a:lnTo>
                    <a:pt x="45" y="14"/>
                  </a:lnTo>
                  <a:lnTo>
                    <a:pt x="45" y="14"/>
                  </a:lnTo>
                  <a:lnTo>
                    <a:pt x="44" y="14"/>
                  </a:lnTo>
                  <a:lnTo>
                    <a:pt x="44" y="14"/>
                  </a:lnTo>
                  <a:lnTo>
                    <a:pt x="44" y="14"/>
                  </a:lnTo>
                  <a:lnTo>
                    <a:pt x="44" y="14"/>
                  </a:lnTo>
                  <a:lnTo>
                    <a:pt x="42" y="14"/>
                  </a:lnTo>
                  <a:lnTo>
                    <a:pt x="42" y="14"/>
                  </a:lnTo>
                  <a:lnTo>
                    <a:pt x="42" y="14"/>
                  </a:lnTo>
                  <a:lnTo>
                    <a:pt x="41" y="14"/>
                  </a:lnTo>
                  <a:lnTo>
                    <a:pt x="41" y="14"/>
                  </a:lnTo>
                  <a:lnTo>
                    <a:pt x="41" y="14"/>
                  </a:lnTo>
                  <a:lnTo>
                    <a:pt x="41" y="14"/>
                  </a:lnTo>
                  <a:lnTo>
                    <a:pt x="39" y="14"/>
                  </a:lnTo>
                  <a:lnTo>
                    <a:pt x="39" y="14"/>
                  </a:lnTo>
                  <a:lnTo>
                    <a:pt x="39" y="14"/>
                  </a:lnTo>
                  <a:lnTo>
                    <a:pt x="37" y="14"/>
                  </a:lnTo>
                  <a:lnTo>
                    <a:pt x="37" y="14"/>
                  </a:lnTo>
                  <a:lnTo>
                    <a:pt x="37" y="14"/>
                  </a:lnTo>
                  <a:lnTo>
                    <a:pt x="36" y="14"/>
                  </a:lnTo>
                  <a:lnTo>
                    <a:pt x="36" y="14"/>
                  </a:lnTo>
                  <a:lnTo>
                    <a:pt x="36" y="14"/>
                  </a:lnTo>
                  <a:lnTo>
                    <a:pt x="36" y="14"/>
                  </a:lnTo>
                  <a:lnTo>
                    <a:pt x="34" y="14"/>
                  </a:lnTo>
                  <a:lnTo>
                    <a:pt x="34" y="14"/>
                  </a:lnTo>
                  <a:lnTo>
                    <a:pt x="34" y="14"/>
                  </a:lnTo>
                  <a:lnTo>
                    <a:pt x="32" y="14"/>
                  </a:lnTo>
                  <a:lnTo>
                    <a:pt x="32" y="14"/>
                  </a:lnTo>
                  <a:lnTo>
                    <a:pt x="32" y="15"/>
                  </a:lnTo>
                  <a:lnTo>
                    <a:pt x="32" y="15"/>
                  </a:lnTo>
                  <a:lnTo>
                    <a:pt x="31" y="15"/>
                  </a:lnTo>
                  <a:lnTo>
                    <a:pt x="31" y="15"/>
                  </a:lnTo>
                  <a:lnTo>
                    <a:pt x="31" y="15"/>
                  </a:lnTo>
                  <a:lnTo>
                    <a:pt x="29" y="15"/>
                  </a:lnTo>
                  <a:lnTo>
                    <a:pt x="29" y="15"/>
                  </a:lnTo>
                  <a:lnTo>
                    <a:pt x="29" y="15"/>
                  </a:lnTo>
                  <a:lnTo>
                    <a:pt x="27" y="15"/>
                  </a:lnTo>
                  <a:lnTo>
                    <a:pt x="27" y="15"/>
                  </a:lnTo>
                  <a:lnTo>
                    <a:pt x="27" y="15"/>
                  </a:lnTo>
                  <a:lnTo>
                    <a:pt x="27" y="15"/>
                  </a:lnTo>
                  <a:lnTo>
                    <a:pt x="26" y="15"/>
                  </a:lnTo>
                  <a:lnTo>
                    <a:pt x="26" y="15"/>
                  </a:lnTo>
                  <a:lnTo>
                    <a:pt x="26" y="15"/>
                  </a:lnTo>
                  <a:lnTo>
                    <a:pt x="24" y="15"/>
                  </a:lnTo>
                  <a:lnTo>
                    <a:pt x="24" y="15"/>
                  </a:lnTo>
                  <a:lnTo>
                    <a:pt x="24" y="15"/>
                  </a:lnTo>
                  <a:lnTo>
                    <a:pt x="24" y="15"/>
                  </a:lnTo>
                  <a:lnTo>
                    <a:pt x="23" y="15"/>
                  </a:lnTo>
                  <a:lnTo>
                    <a:pt x="23" y="15"/>
                  </a:lnTo>
                  <a:lnTo>
                    <a:pt x="23" y="15"/>
                  </a:lnTo>
                  <a:lnTo>
                    <a:pt x="21" y="15"/>
                  </a:lnTo>
                  <a:lnTo>
                    <a:pt x="21" y="15"/>
                  </a:lnTo>
                  <a:lnTo>
                    <a:pt x="21" y="15"/>
                  </a:lnTo>
                  <a:lnTo>
                    <a:pt x="21" y="15"/>
                  </a:lnTo>
                  <a:lnTo>
                    <a:pt x="19" y="15"/>
                  </a:lnTo>
                  <a:lnTo>
                    <a:pt x="19" y="15"/>
                  </a:lnTo>
                  <a:lnTo>
                    <a:pt x="19" y="15"/>
                  </a:lnTo>
                  <a:lnTo>
                    <a:pt x="18" y="15"/>
                  </a:lnTo>
                  <a:lnTo>
                    <a:pt x="18" y="15"/>
                  </a:lnTo>
                  <a:lnTo>
                    <a:pt x="18" y="15"/>
                  </a:lnTo>
                  <a:lnTo>
                    <a:pt x="16" y="15"/>
                  </a:lnTo>
                  <a:lnTo>
                    <a:pt x="16" y="15"/>
                  </a:lnTo>
                  <a:lnTo>
                    <a:pt x="16" y="15"/>
                  </a:lnTo>
                  <a:lnTo>
                    <a:pt x="16" y="15"/>
                  </a:lnTo>
                  <a:lnTo>
                    <a:pt x="14" y="15"/>
                  </a:lnTo>
                  <a:lnTo>
                    <a:pt x="14" y="15"/>
                  </a:lnTo>
                  <a:lnTo>
                    <a:pt x="14" y="15"/>
                  </a:lnTo>
                  <a:lnTo>
                    <a:pt x="13" y="15"/>
                  </a:lnTo>
                  <a:lnTo>
                    <a:pt x="13" y="15"/>
                  </a:lnTo>
                  <a:lnTo>
                    <a:pt x="13" y="15"/>
                  </a:lnTo>
                  <a:lnTo>
                    <a:pt x="13" y="15"/>
                  </a:lnTo>
                  <a:lnTo>
                    <a:pt x="11" y="15"/>
                  </a:lnTo>
                  <a:lnTo>
                    <a:pt x="11" y="15"/>
                  </a:lnTo>
                  <a:lnTo>
                    <a:pt x="11" y="15"/>
                  </a:lnTo>
                  <a:lnTo>
                    <a:pt x="10" y="15"/>
                  </a:lnTo>
                  <a:lnTo>
                    <a:pt x="10" y="17"/>
                  </a:lnTo>
                  <a:lnTo>
                    <a:pt x="10" y="17"/>
                  </a:lnTo>
                  <a:lnTo>
                    <a:pt x="10" y="17"/>
                  </a:lnTo>
                  <a:lnTo>
                    <a:pt x="8" y="17"/>
                  </a:lnTo>
                  <a:lnTo>
                    <a:pt x="8" y="17"/>
                  </a:lnTo>
                  <a:lnTo>
                    <a:pt x="8" y="17"/>
                  </a:lnTo>
                  <a:lnTo>
                    <a:pt x="6" y="17"/>
                  </a:lnTo>
                  <a:lnTo>
                    <a:pt x="6" y="17"/>
                  </a:lnTo>
                  <a:lnTo>
                    <a:pt x="6" y="17"/>
                  </a:lnTo>
                  <a:lnTo>
                    <a:pt x="5" y="17"/>
                  </a:lnTo>
                  <a:lnTo>
                    <a:pt x="5" y="17"/>
                  </a:lnTo>
                  <a:lnTo>
                    <a:pt x="5" y="17"/>
                  </a:lnTo>
                  <a:lnTo>
                    <a:pt x="5" y="17"/>
                  </a:lnTo>
                  <a:lnTo>
                    <a:pt x="3" y="17"/>
                  </a:lnTo>
                  <a:lnTo>
                    <a:pt x="3" y="17"/>
                  </a:lnTo>
                  <a:lnTo>
                    <a:pt x="3" y="17"/>
                  </a:lnTo>
                  <a:lnTo>
                    <a:pt x="1" y="17"/>
                  </a:lnTo>
                  <a:lnTo>
                    <a:pt x="1" y="17"/>
                  </a:lnTo>
                  <a:lnTo>
                    <a:pt x="1" y="17"/>
                  </a:lnTo>
                  <a:lnTo>
                    <a:pt x="1" y="17"/>
                  </a:lnTo>
                  <a:lnTo>
                    <a:pt x="0" y="17"/>
                  </a:lnTo>
                  <a:close/>
                </a:path>
              </a:pathLst>
            </a:custGeom>
            <a:solidFill>
              <a:srgbClr val="ffffcc"/>
            </a:solidFill>
            <a:ln w="0">
              <a:noFill/>
            </a:ln>
          </p:spPr>
          <p:style>
            <a:lnRef idx="0"/>
            <a:fillRef idx="0"/>
            <a:effectRef idx="0"/>
            <a:fontRef idx="minor"/>
          </p:style>
          <p:txBody>
            <a:bodyPr lIns="90000" rIns="90000" tIns="-32760" bIns="-32760" anchor="t">
              <a:noAutofit/>
            </a:bodyPr>
            <a:p>
              <a:endParaRPr b="0" lang="en-US" sz="2400" strike="noStrike" u="none">
                <a:solidFill>
                  <a:srgbClr val="003366"/>
                </a:solidFill>
                <a:effectLst/>
                <a:uFillTx/>
                <a:latin typeface="Times New Roman"/>
              </a:endParaRPr>
            </a:p>
          </p:txBody>
        </p:sp>
        <p:sp>
          <p:nvSpPr>
            <p:cNvPr id="954" name=""/>
            <p:cNvSpPr/>
            <p:nvPr/>
          </p:nvSpPr>
          <p:spPr>
            <a:xfrm>
              <a:off x="4759200" y="6081840"/>
              <a:ext cx="189000" cy="14040"/>
            </a:xfrm>
            <a:custGeom>
              <a:avLst/>
              <a:gdLst/>
              <a:ahLst/>
              <a:rect l="l" t="t" r="r" b="b"/>
              <a:pathLst>
                <a:path w="237" h="17">
                  <a:moveTo>
                    <a:pt x="0" y="17"/>
                  </a:moveTo>
                  <a:lnTo>
                    <a:pt x="1" y="17"/>
                  </a:lnTo>
                  <a:lnTo>
                    <a:pt x="1" y="17"/>
                  </a:lnTo>
                  <a:lnTo>
                    <a:pt x="1" y="17"/>
                  </a:lnTo>
                  <a:lnTo>
                    <a:pt x="1" y="17"/>
                  </a:lnTo>
                  <a:lnTo>
                    <a:pt x="3" y="17"/>
                  </a:lnTo>
                  <a:lnTo>
                    <a:pt x="3" y="17"/>
                  </a:lnTo>
                  <a:lnTo>
                    <a:pt x="3" y="17"/>
                  </a:lnTo>
                  <a:lnTo>
                    <a:pt x="5" y="17"/>
                  </a:lnTo>
                  <a:lnTo>
                    <a:pt x="5" y="17"/>
                  </a:lnTo>
                  <a:lnTo>
                    <a:pt x="5" y="17"/>
                  </a:lnTo>
                  <a:lnTo>
                    <a:pt x="5" y="17"/>
                  </a:lnTo>
                  <a:lnTo>
                    <a:pt x="6" y="17"/>
                  </a:lnTo>
                  <a:lnTo>
                    <a:pt x="6" y="17"/>
                  </a:lnTo>
                  <a:lnTo>
                    <a:pt x="6" y="17"/>
                  </a:lnTo>
                  <a:lnTo>
                    <a:pt x="8" y="17"/>
                  </a:lnTo>
                  <a:lnTo>
                    <a:pt x="8" y="17"/>
                  </a:lnTo>
                  <a:lnTo>
                    <a:pt x="8" y="17"/>
                  </a:lnTo>
                  <a:lnTo>
                    <a:pt x="10" y="17"/>
                  </a:lnTo>
                  <a:lnTo>
                    <a:pt x="10" y="17"/>
                  </a:lnTo>
                  <a:lnTo>
                    <a:pt x="10" y="17"/>
                  </a:lnTo>
                  <a:lnTo>
                    <a:pt x="10" y="15"/>
                  </a:lnTo>
                  <a:lnTo>
                    <a:pt x="11" y="15"/>
                  </a:lnTo>
                  <a:lnTo>
                    <a:pt x="11" y="15"/>
                  </a:lnTo>
                  <a:lnTo>
                    <a:pt x="11" y="15"/>
                  </a:lnTo>
                  <a:lnTo>
                    <a:pt x="13" y="15"/>
                  </a:lnTo>
                  <a:lnTo>
                    <a:pt x="13" y="15"/>
                  </a:lnTo>
                  <a:lnTo>
                    <a:pt x="13" y="15"/>
                  </a:lnTo>
                  <a:lnTo>
                    <a:pt x="13" y="15"/>
                  </a:lnTo>
                  <a:lnTo>
                    <a:pt x="14" y="15"/>
                  </a:lnTo>
                  <a:lnTo>
                    <a:pt x="14" y="15"/>
                  </a:lnTo>
                  <a:lnTo>
                    <a:pt x="14" y="15"/>
                  </a:lnTo>
                  <a:lnTo>
                    <a:pt x="16" y="15"/>
                  </a:lnTo>
                  <a:lnTo>
                    <a:pt x="16" y="15"/>
                  </a:lnTo>
                  <a:lnTo>
                    <a:pt x="16" y="15"/>
                  </a:lnTo>
                  <a:lnTo>
                    <a:pt x="16" y="15"/>
                  </a:lnTo>
                  <a:lnTo>
                    <a:pt x="18" y="15"/>
                  </a:lnTo>
                  <a:lnTo>
                    <a:pt x="18" y="15"/>
                  </a:lnTo>
                  <a:lnTo>
                    <a:pt x="18" y="15"/>
                  </a:lnTo>
                  <a:lnTo>
                    <a:pt x="19" y="15"/>
                  </a:lnTo>
                  <a:lnTo>
                    <a:pt x="19" y="15"/>
                  </a:lnTo>
                  <a:lnTo>
                    <a:pt x="19" y="15"/>
                  </a:lnTo>
                  <a:lnTo>
                    <a:pt x="21" y="15"/>
                  </a:lnTo>
                  <a:lnTo>
                    <a:pt x="21" y="15"/>
                  </a:lnTo>
                  <a:lnTo>
                    <a:pt x="21" y="15"/>
                  </a:lnTo>
                  <a:lnTo>
                    <a:pt x="21" y="15"/>
                  </a:lnTo>
                  <a:lnTo>
                    <a:pt x="23" y="15"/>
                  </a:lnTo>
                  <a:lnTo>
                    <a:pt x="23" y="15"/>
                  </a:lnTo>
                  <a:lnTo>
                    <a:pt x="23" y="15"/>
                  </a:lnTo>
                  <a:lnTo>
                    <a:pt x="24" y="15"/>
                  </a:lnTo>
                  <a:lnTo>
                    <a:pt x="24" y="15"/>
                  </a:lnTo>
                  <a:lnTo>
                    <a:pt x="24" y="15"/>
                  </a:lnTo>
                  <a:lnTo>
                    <a:pt x="24" y="15"/>
                  </a:lnTo>
                  <a:lnTo>
                    <a:pt x="26" y="15"/>
                  </a:lnTo>
                  <a:lnTo>
                    <a:pt x="26" y="15"/>
                  </a:lnTo>
                  <a:lnTo>
                    <a:pt x="26" y="15"/>
                  </a:lnTo>
                  <a:lnTo>
                    <a:pt x="27" y="15"/>
                  </a:lnTo>
                  <a:lnTo>
                    <a:pt x="27" y="15"/>
                  </a:lnTo>
                  <a:lnTo>
                    <a:pt x="27" y="15"/>
                  </a:lnTo>
                  <a:lnTo>
                    <a:pt x="27" y="15"/>
                  </a:lnTo>
                  <a:lnTo>
                    <a:pt x="29" y="15"/>
                  </a:lnTo>
                  <a:lnTo>
                    <a:pt x="29" y="15"/>
                  </a:lnTo>
                  <a:lnTo>
                    <a:pt x="29" y="15"/>
                  </a:lnTo>
                  <a:lnTo>
                    <a:pt x="31" y="15"/>
                  </a:lnTo>
                  <a:lnTo>
                    <a:pt x="31" y="15"/>
                  </a:lnTo>
                  <a:lnTo>
                    <a:pt x="31" y="15"/>
                  </a:lnTo>
                  <a:lnTo>
                    <a:pt x="32" y="15"/>
                  </a:lnTo>
                  <a:lnTo>
                    <a:pt x="32" y="15"/>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41" y="14"/>
                  </a:lnTo>
                  <a:lnTo>
                    <a:pt x="41" y="14"/>
                  </a:lnTo>
                  <a:lnTo>
                    <a:pt x="41" y="14"/>
                  </a:lnTo>
                  <a:lnTo>
                    <a:pt x="41"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2"/>
                  </a:lnTo>
                  <a:lnTo>
                    <a:pt x="50" y="12"/>
                  </a:lnTo>
                  <a:lnTo>
                    <a:pt x="50" y="12"/>
                  </a:lnTo>
                  <a:lnTo>
                    <a:pt x="50" y="12"/>
                  </a:lnTo>
                  <a:lnTo>
                    <a:pt x="52"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8" y="12"/>
                  </a:lnTo>
                  <a:lnTo>
                    <a:pt x="58" y="12"/>
                  </a:lnTo>
                  <a:lnTo>
                    <a:pt x="58" y="12"/>
                  </a:lnTo>
                  <a:lnTo>
                    <a:pt x="58" y="12"/>
                  </a:lnTo>
                  <a:lnTo>
                    <a:pt x="60" y="12"/>
                  </a:lnTo>
                  <a:lnTo>
                    <a:pt x="60" y="12"/>
                  </a:lnTo>
                  <a:lnTo>
                    <a:pt x="60" y="12"/>
                  </a:lnTo>
                  <a:lnTo>
                    <a:pt x="62" y="12"/>
                  </a:lnTo>
                  <a:lnTo>
                    <a:pt x="62" y="12"/>
                  </a:lnTo>
                  <a:lnTo>
                    <a:pt x="62" y="12"/>
                  </a:lnTo>
                  <a:lnTo>
                    <a:pt x="63" y="12"/>
                  </a:lnTo>
                  <a:lnTo>
                    <a:pt x="63" y="12"/>
                  </a:lnTo>
                  <a:lnTo>
                    <a:pt x="63" y="12"/>
                  </a:lnTo>
                  <a:lnTo>
                    <a:pt x="63" y="12"/>
                  </a:lnTo>
                  <a:lnTo>
                    <a:pt x="65" y="12"/>
                  </a:lnTo>
                  <a:lnTo>
                    <a:pt x="65" y="12"/>
                  </a:lnTo>
                  <a:lnTo>
                    <a:pt x="65" y="12"/>
                  </a:lnTo>
                  <a:lnTo>
                    <a:pt x="67" y="12"/>
                  </a:lnTo>
                  <a:lnTo>
                    <a:pt x="67" y="12"/>
                  </a:lnTo>
                  <a:lnTo>
                    <a:pt x="67" y="12"/>
                  </a:lnTo>
                  <a:lnTo>
                    <a:pt x="67" y="10"/>
                  </a:lnTo>
                  <a:lnTo>
                    <a:pt x="68" y="10"/>
                  </a:lnTo>
                  <a:lnTo>
                    <a:pt x="68" y="10"/>
                  </a:lnTo>
                  <a:lnTo>
                    <a:pt x="68" y="10"/>
                  </a:lnTo>
                  <a:lnTo>
                    <a:pt x="70" y="10"/>
                  </a:lnTo>
                  <a:lnTo>
                    <a:pt x="70" y="10"/>
                  </a:lnTo>
                  <a:lnTo>
                    <a:pt x="70" y="10"/>
                  </a:lnTo>
                  <a:lnTo>
                    <a:pt x="71" y="10"/>
                  </a:lnTo>
                  <a:lnTo>
                    <a:pt x="71" y="10"/>
                  </a:lnTo>
                  <a:lnTo>
                    <a:pt x="71" y="10"/>
                  </a:lnTo>
                  <a:lnTo>
                    <a:pt x="71" y="10"/>
                  </a:lnTo>
                  <a:lnTo>
                    <a:pt x="73" y="10"/>
                  </a:lnTo>
                  <a:lnTo>
                    <a:pt x="73" y="10"/>
                  </a:lnTo>
                  <a:lnTo>
                    <a:pt x="73" y="10"/>
                  </a:lnTo>
                  <a:lnTo>
                    <a:pt x="75"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3" y="10"/>
                  </a:lnTo>
                  <a:lnTo>
                    <a:pt x="83" y="10"/>
                  </a:lnTo>
                  <a:lnTo>
                    <a:pt x="83" y="10"/>
                  </a:lnTo>
                  <a:lnTo>
                    <a:pt x="83" y="10"/>
                  </a:lnTo>
                  <a:lnTo>
                    <a:pt x="84" y="10"/>
                  </a:lnTo>
                  <a:lnTo>
                    <a:pt x="84" y="10"/>
                  </a:lnTo>
                  <a:lnTo>
                    <a:pt x="84" y="10"/>
                  </a:lnTo>
                  <a:lnTo>
                    <a:pt x="86" y="10"/>
                  </a:lnTo>
                  <a:lnTo>
                    <a:pt x="86" y="10"/>
                  </a:lnTo>
                  <a:lnTo>
                    <a:pt x="86" y="10"/>
                  </a:lnTo>
                  <a:lnTo>
                    <a:pt x="86" y="10"/>
                  </a:lnTo>
                  <a:lnTo>
                    <a:pt x="88" y="10"/>
                  </a:lnTo>
                  <a:lnTo>
                    <a:pt x="88" y="10"/>
                  </a:lnTo>
                  <a:lnTo>
                    <a:pt x="88" y="10"/>
                  </a:lnTo>
                  <a:lnTo>
                    <a:pt x="89" y="10"/>
                  </a:lnTo>
                  <a:lnTo>
                    <a:pt x="89" y="9"/>
                  </a:lnTo>
                  <a:lnTo>
                    <a:pt x="89" y="9"/>
                  </a:lnTo>
                  <a:lnTo>
                    <a:pt x="89" y="9"/>
                  </a:lnTo>
                  <a:lnTo>
                    <a:pt x="91" y="9"/>
                  </a:lnTo>
                  <a:lnTo>
                    <a:pt x="91" y="9"/>
                  </a:lnTo>
                  <a:lnTo>
                    <a:pt x="91" y="9"/>
                  </a:lnTo>
                  <a:lnTo>
                    <a:pt x="93" y="9"/>
                  </a:lnTo>
                  <a:lnTo>
                    <a:pt x="93" y="9"/>
                  </a:lnTo>
                  <a:lnTo>
                    <a:pt x="93" y="9"/>
                  </a:lnTo>
                  <a:lnTo>
                    <a:pt x="94" y="9"/>
                  </a:lnTo>
                  <a:lnTo>
                    <a:pt x="94" y="9"/>
                  </a:lnTo>
                  <a:lnTo>
                    <a:pt x="94" y="9"/>
                  </a:lnTo>
                  <a:lnTo>
                    <a:pt x="94" y="9"/>
                  </a:lnTo>
                  <a:lnTo>
                    <a:pt x="96" y="9"/>
                  </a:lnTo>
                  <a:lnTo>
                    <a:pt x="96" y="9"/>
                  </a:lnTo>
                  <a:lnTo>
                    <a:pt x="96" y="9"/>
                  </a:lnTo>
                  <a:lnTo>
                    <a:pt x="97" y="9"/>
                  </a:lnTo>
                  <a:lnTo>
                    <a:pt x="97" y="9"/>
                  </a:lnTo>
                  <a:lnTo>
                    <a:pt x="97" y="9"/>
                  </a:lnTo>
                  <a:lnTo>
                    <a:pt x="97" y="9"/>
                  </a:lnTo>
                  <a:lnTo>
                    <a:pt x="99" y="9"/>
                  </a:lnTo>
                  <a:lnTo>
                    <a:pt x="99" y="9"/>
                  </a:lnTo>
                  <a:lnTo>
                    <a:pt x="99" y="9"/>
                  </a:lnTo>
                  <a:lnTo>
                    <a:pt x="101" y="9"/>
                  </a:lnTo>
                  <a:lnTo>
                    <a:pt x="101" y="9"/>
                  </a:lnTo>
                  <a:lnTo>
                    <a:pt x="101" y="9"/>
                  </a:lnTo>
                  <a:lnTo>
                    <a:pt x="102" y="9"/>
                  </a:lnTo>
                  <a:lnTo>
                    <a:pt x="102" y="9"/>
                  </a:lnTo>
                  <a:lnTo>
                    <a:pt x="102" y="9"/>
                  </a:lnTo>
                  <a:lnTo>
                    <a:pt x="102" y="9"/>
                  </a:lnTo>
                  <a:lnTo>
                    <a:pt x="104" y="9"/>
                  </a:lnTo>
                  <a:lnTo>
                    <a:pt x="104" y="9"/>
                  </a:lnTo>
                  <a:lnTo>
                    <a:pt x="104" y="9"/>
                  </a:lnTo>
                  <a:lnTo>
                    <a:pt x="106" y="9"/>
                  </a:lnTo>
                  <a:lnTo>
                    <a:pt x="106" y="9"/>
                  </a:lnTo>
                  <a:lnTo>
                    <a:pt x="106" y="7"/>
                  </a:lnTo>
                  <a:lnTo>
                    <a:pt x="106" y="7"/>
                  </a:lnTo>
                  <a:lnTo>
                    <a:pt x="107" y="7"/>
                  </a:lnTo>
                  <a:lnTo>
                    <a:pt x="107" y="7"/>
                  </a:lnTo>
                  <a:lnTo>
                    <a:pt x="107" y="7"/>
                  </a:lnTo>
                  <a:lnTo>
                    <a:pt x="109" y="7"/>
                  </a:lnTo>
                  <a:lnTo>
                    <a:pt x="109" y="7"/>
                  </a:lnTo>
                  <a:lnTo>
                    <a:pt x="109" y="7"/>
                  </a:lnTo>
                  <a:lnTo>
                    <a:pt x="109" y="7"/>
                  </a:lnTo>
                  <a:lnTo>
                    <a:pt x="110" y="7"/>
                  </a:lnTo>
                  <a:lnTo>
                    <a:pt x="110" y="7"/>
                  </a:lnTo>
                  <a:lnTo>
                    <a:pt x="110" y="7"/>
                  </a:lnTo>
                  <a:lnTo>
                    <a:pt x="112" y="7"/>
                  </a:lnTo>
                  <a:lnTo>
                    <a:pt x="112" y="7"/>
                  </a:lnTo>
                  <a:lnTo>
                    <a:pt x="112" y="7"/>
                  </a:lnTo>
                  <a:lnTo>
                    <a:pt x="114" y="7"/>
                  </a:lnTo>
                  <a:lnTo>
                    <a:pt x="114" y="7"/>
                  </a:lnTo>
                  <a:lnTo>
                    <a:pt x="114" y="7"/>
                  </a:lnTo>
                  <a:lnTo>
                    <a:pt x="114" y="7"/>
                  </a:lnTo>
                  <a:lnTo>
                    <a:pt x="115" y="7"/>
                  </a:lnTo>
                  <a:lnTo>
                    <a:pt x="115" y="7"/>
                  </a:lnTo>
                  <a:lnTo>
                    <a:pt x="115" y="7"/>
                  </a:lnTo>
                  <a:lnTo>
                    <a:pt x="117" y="7"/>
                  </a:lnTo>
                  <a:lnTo>
                    <a:pt x="117" y="7"/>
                  </a:lnTo>
                  <a:lnTo>
                    <a:pt x="117" y="7"/>
                  </a:lnTo>
                  <a:lnTo>
                    <a:pt x="117" y="7"/>
                  </a:lnTo>
                  <a:lnTo>
                    <a:pt x="119" y="7"/>
                  </a:lnTo>
                  <a:lnTo>
                    <a:pt x="119" y="7"/>
                  </a:lnTo>
                  <a:lnTo>
                    <a:pt x="119" y="7"/>
                  </a:lnTo>
                  <a:lnTo>
                    <a:pt x="120" y="7"/>
                  </a:lnTo>
                  <a:lnTo>
                    <a:pt x="120" y="7"/>
                  </a:lnTo>
                  <a:lnTo>
                    <a:pt x="120" y="7"/>
                  </a:lnTo>
                  <a:lnTo>
                    <a:pt x="120" y="7"/>
                  </a:lnTo>
                  <a:lnTo>
                    <a:pt x="122" y="7"/>
                  </a:lnTo>
                  <a:lnTo>
                    <a:pt x="122" y="5"/>
                  </a:lnTo>
                  <a:lnTo>
                    <a:pt x="122" y="5"/>
                  </a:lnTo>
                  <a:lnTo>
                    <a:pt x="124" y="5"/>
                  </a:lnTo>
                  <a:lnTo>
                    <a:pt x="124" y="5"/>
                  </a:lnTo>
                  <a:lnTo>
                    <a:pt x="124" y="5"/>
                  </a:lnTo>
                  <a:lnTo>
                    <a:pt x="125" y="5"/>
                  </a:lnTo>
                  <a:lnTo>
                    <a:pt x="125" y="5"/>
                  </a:lnTo>
                  <a:lnTo>
                    <a:pt x="125" y="5"/>
                  </a:lnTo>
                  <a:lnTo>
                    <a:pt x="125" y="5"/>
                  </a:lnTo>
                  <a:lnTo>
                    <a:pt x="127" y="5"/>
                  </a:lnTo>
                  <a:lnTo>
                    <a:pt x="127" y="5"/>
                  </a:lnTo>
                  <a:lnTo>
                    <a:pt x="127" y="5"/>
                  </a:lnTo>
                  <a:lnTo>
                    <a:pt x="128" y="5"/>
                  </a:lnTo>
                  <a:lnTo>
                    <a:pt x="128" y="5"/>
                  </a:lnTo>
                  <a:lnTo>
                    <a:pt x="128" y="5"/>
                  </a:lnTo>
                  <a:lnTo>
                    <a:pt x="128" y="5"/>
                  </a:lnTo>
                  <a:lnTo>
                    <a:pt x="130" y="5"/>
                  </a:lnTo>
                  <a:lnTo>
                    <a:pt x="130" y="5"/>
                  </a:lnTo>
                  <a:lnTo>
                    <a:pt x="130" y="5"/>
                  </a:lnTo>
                  <a:lnTo>
                    <a:pt x="132" y="5"/>
                  </a:lnTo>
                  <a:lnTo>
                    <a:pt x="132" y="5"/>
                  </a:lnTo>
                  <a:lnTo>
                    <a:pt x="132" y="5"/>
                  </a:lnTo>
                  <a:lnTo>
                    <a:pt x="132" y="5"/>
                  </a:lnTo>
                  <a:lnTo>
                    <a:pt x="133" y="5"/>
                  </a:lnTo>
                  <a:lnTo>
                    <a:pt x="133" y="5"/>
                  </a:lnTo>
                  <a:lnTo>
                    <a:pt x="133" y="5"/>
                  </a:lnTo>
                  <a:lnTo>
                    <a:pt x="135" y="5"/>
                  </a:lnTo>
                  <a:lnTo>
                    <a:pt x="135" y="5"/>
                  </a:lnTo>
                  <a:lnTo>
                    <a:pt x="135" y="5"/>
                  </a:lnTo>
                  <a:lnTo>
                    <a:pt x="137" y="5"/>
                  </a:lnTo>
                  <a:lnTo>
                    <a:pt x="137" y="5"/>
                  </a:lnTo>
                  <a:lnTo>
                    <a:pt x="137" y="5"/>
                  </a:lnTo>
                  <a:lnTo>
                    <a:pt x="137" y="5"/>
                  </a:lnTo>
                  <a:lnTo>
                    <a:pt x="138" y="5"/>
                  </a:lnTo>
                  <a:lnTo>
                    <a:pt x="138" y="5"/>
                  </a:lnTo>
                  <a:lnTo>
                    <a:pt x="138" y="5"/>
                  </a:lnTo>
                  <a:lnTo>
                    <a:pt x="140" y="5"/>
                  </a:lnTo>
                  <a:lnTo>
                    <a:pt x="140" y="5"/>
                  </a:lnTo>
                  <a:lnTo>
                    <a:pt x="140" y="5"/>
                  </a:lnTo>
                  <a:lnTo>
                    <a:pt x="140" y="5"/>
                  </a:lnTo>
                  <a:lnTo>
                    <a:pt x="141" y="5"/>
                  </a:lnTo>
                  <a:lnTo>
                    <a:pt x="141" y="5"/>
                  </a:lnTo>
                  <a:lnTo>
                    <a:pt x="141" y="5"/>
                  </a:lnTo>
                  <a:lnTo>
                    <a:pt x="143" y="5"/>
                  </a:lnTo>
                  <a:lnTo>
                    <a:pt x="143" y="5"/>
                  </a:lnTo>
                  <a:lnTo>
                    <a:pt x="143" y="5"/>
                  </a:lnTo>
                  <a:lnTo>
                    <a:pt x="145" y="5"/>
                  </a:lnTo>
                  <a:lnTo>
                    <a:pt x="145" y="5"/>
                  </a:lnTo>
                  <a:lnTo>
                    <a:pt x="145" y="5"/>
                  </a:lnTo>
                  <a:lnTo>
                    <a:pt x="145" y="5"/>
                  </a:lnTo>
                  <a:lnTo>
                    <a:pt x="146" y="5"/>
                  </a:lnTo>
                  <a:lnTo>
                    <a:pt x="146" y="5"/>
                  </a:lnTo>
                  <a:lnTo>
                    <a:pt x="146" y="5"/>
                  </a:lnTo>
                  <a:lnTo>
                    <a:pt x="148" y="5"/>
                  </a:lnTo>
                  <a:lnTo>
                    <a:pt x="148" y="5"/>
                  </a:lnTo>
                  <a:lnTo>
                    <a:pt x="148" y="5"/>
                  </a:lnTo>
                  <a:lnTo>
                    <a:pt x="148" y="5"/>
                  </a:lnTo>
                  <a:lnTo>
                    <a:pt x="150" y="5"/>
                  </a:lnTo>
                  <a:lnTo>
                    <a:pt x="150" y="5"/>
                  </a:lnTo>
                  <a:lnTo>
                    <a:pt x="150" y="5"/>
                  </a:lnTo>
                  <a:lnTo>
                    <a:pt x="151" y="5"/>
                  </a:lnTo>
                  <a:lnTo>
                    <a:pt x="151" y="5"/>
                  </a:lnTo>
                  <a:lnTo>
                    <a:pt x="151" y="5"/>
                  </a:lnTo>
                  <a:lnTo>
                    <a:pt x="151" y="5"/>
                  </a:lnTo>
                  <a:lnTo>
                    <a:pt x="153" y="5"/>
                  </a:lnTo>
                  <a:lnTo>
                    <a:pt x="153" y="5"/>
                  </a:lnTo>
                  <a:lnTo>
                    <a:pt x="153" y="5"/>
                  </a:lnTo>
                  <a:lnTo>
                    <a:pt x="154" y="5"/>
                  </a:lnTo>
                  <a:lnTo>
                    <a:pt x="154" y="5"/>
                  </a:lnTo>
                  <a:lnTo>
                    <a:pt x="154" y="5"/>
                  </a:lnTo>
                  <a:lnTo>
                    <a:pt x="156"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6" y="5"/>
                  </a:lnTo>
                  <a:lnTo>
                    <a:pt x="176" y="5"/>
                  </a:lnTo>
                  <a:lnTo>
                    <a:pt x="176" y="5"/>
                  </a:lnTo>
                  <a:lnTo>
                    <a:pt x="176" y="3"/>
                  </a:lnTo>
                  <a:lnTo>
                    <a:pt x="177" y="3"/>
                  </a:lnTo>
                  <a:lnTo>
                    <a:pt x="177" y="3"/>
                  </a:lnTo>
                  <a:lnTo>
                    <a:pt x="177" y="3"/>
                  </a:lnTo>
                  <a:lnTo>
                    <a:pt x="179" y="3"/>
                  </a:lnTo>
                  <a:lnTo>
                    <a:pt x="179" y="3"/>
                  </a:lnTo>
                  <a:lnTo>
                    <a:pt x="179" y="3"/>
                  </a:lnTo>
                  <a:lnTo>
                    <a:pt x="179" y="3"/>
                  </a:lnTo>
                  <a:lnTo>
                    <a:pt x="180" y="3"/>
                  </a:lnTo>
                  <a:lnTo>
                    <a:pt x="180" y="3"/>
                  </a:lnTo>
                  <a:lnTo>
                    <a:pt x="180" y="3"/>
                  </a:lnTo>
                  <a:lnTo>
                    <a:pt x="182" y="3"/>
                  </a:lnTo>
                  <a:lnTo>
                    <a:pt x="182" y="3"/>
                  </a:lnTo>
                  <a:lnTo>
                    <a:pt x="182" y="3"/>
                  </a:lnTo>
                  <a:lnTo>
                    <a:pt x="182" y="3"/>
                  </a:lnTo>
                  <a:lnTo>
                    <a:pt x="184" y="3"/>
                  </a:lnTo>
                  <a:lnTo>
                    <a:pt x="184" y="3"/>
                  </a:lnTo>
                  <a:lnTo>
                    <a:pt x="184" y="3"/>
                  </a:lnTo>
                  <a:lnTo>
                    <a:pt x="185" y="3"/>
                  </a:lnTo>
                  <a:lnTo>
                    <a:pt x="185" y="3"/>
                  </a:lnTo>
                  <a:lnTo>
                    <a:pt x="185" y="3"/>
                  </a:lnTo>
                  <a:lnTo>
                    <a:pt x="187"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2"/>
                  </a:lnTo>
                  <a:lnTo>
                    <a:pt x="200" y="2"/>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7" y="2"/>
                  </a:lnTo>
                  <a:lnTo>
                    <a:pt x="207" y="2"/>
                  </a:lnTo>
                  <a:lnTo>
                    <a:pt x="207" y="2"/>
                  </a:lnTo>
                  <a:lnTo>
                    <a:pt x="207"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8" y="2"/>
                  </a:lnTo>
                  <a:lnTo>
                    <a:pt x="218" y="2"/>
                  </a:lnTo>
                  <a:lnTo>
                    <a:pt x="218" y="2"/>
                  </a:lnTo>
                  <a:lnTo>
                    <a:pt x="218" y="2"/>
                  </a:lnTo>
                  <a:lnTo>
                    <a:pt x="220" y="2"/>
                  </a:lnTo>
                  <a:lnTo>
                    <a:pt x="220" y="2"/>
                  </a:lnTo>
                  <a:lnTo>
                    <a:pt x="220" y="2"/>
                  </a:lnTo>
                  <a:lnTo>
                    <a:pt x="221" y="2"/>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7" y="0"/>
                  </a:lnTo>
                  <a:lnTo>
                    <a:pt x="237" y="0"/>
                  </a:lnTo>
                  <a:lnTo>
                    <a:pt x="237" y="0"/>
                  </a:lnTo>
                </a:path>
              </a:pathLst>
            </a:custGeom>
            <a:noFill/>
            <a:ln w="11160">
              <a:solidFill>
                <a:srgbClr val="000000"/>
              </a:solidFill>
              <a:round/>
            </a:ln>
          </p:spPr>
          <p:style>
            <a:lnRef idx="0"/>
            <a:fillRef idx="0"/>
            <a:effectRef idx="0"/>
            <a:fontRef idx="minor"/>
          </p:style>
          <p:txBody>
            <a:bodyPr lIns="90000" rIns="90000" tIns="-32760" bIns="-32760" anchor="t">
              <a:noAutofit/>
            </a:bodyPr>
            <a:p>
              <a:endParaRPr b="0" lang="en-US" sz="2400" strike="noStrike" u="none">
                <a:solidFill>
                  <a:srgbClr val="003366"/>
                </a:solidFill>
                <a:effectLst/>
                <a:uFillTx/>
                <a:latin typeface="Times New Roman"/>
              </a:endParaRPr>
            </a:p>
          </p:txBody>
        </p:sp>
        <p:sp>
          <p:nvSpPr>
            <p:cNvPr id="955" name=""/>
            <p:cNvSpPr/>
            <p:nvPr/>
          </p:nvSpPr>
          <p:spPr>
            <a:xfrm>
              <a:off x="4759200" y="6081840"/>
              <a:ext cx="189000" cy="14040"/>
            </a:xfrm>
            <a:custGeom>
              <a:avLst/>
              <a:gdLst/>
              <a:ahLst/>
              <a:rect l="l" t="t" r="r" b="b"/>
              <a:pathLst>
                <a:path w="237" h="17">
                  <a:moveTo>
                    <a:pt x="237" y="0"/>
                  </a:moveTo>
                  <a:lnTo>
                    <a:pt x="237" y="0"/>
                  </a:lnTo>
                  <a:lnTo>
                    <a:pt x="237"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9"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1" y="2"/>
                  </a:lnTo>
                  <a:lnTo>
                    <a:pt x="220" y="2"/>
                  </a:lnTo>
                  <a:lnTo>
                    <a:pt x="220" y="2"/>
                  </a:lnTo>
                  <a:lnTo>
                    <a:pt x="220" y="2"/>
                  </a:lnTo>
                  <a:lnTo>
                    <a:pt x="218" y="2"/>
                  </a:lnTo>
                  <a:lnTo>
                    <a:pt x="218" y="2"/>
                  </a:lnTo>
                  <a:lnTo>
                    <a:pt x="218" y="2"/>
                  </a:lnTo>
                  <a:lnTo>
                    <a:pt x="218" y="2"/>
                  </a:lnTo>
                  <a:lnTo>
                    <a:pt x="216" y="2"/>
                  </a:lnTo>
                  <a:lnTo>
                    <a:pt x="216" y="2"/>
                  </a:lnTo>
                  <a:lnTo>
                    <a:pt x="216" y="2"/>
                  </a:lnTo>
                  <a:lnTo>
                    <a:pt x="215" y="2"/>
                  </a:lnTo>
                  <a:lnTo>
                    <a:pt x="215" y="2"/>
                  </a:lnTo>
                  <a:lnTo>
                    <a:pt x="215" y="2"/>
                  </a:lnTo>
                  <a:lnTo>
                    <a:pt x="213"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7" y="2"/>
                  </a:lnTo>
                  <a:lnTo>
                    <a:pt x="207" y="2"/>
                  </a:lnTo>
                  <a:lnTo>
                    <a:pt x="207" y="2"/>
                  </a:lnTo>
                  <a:lnTo>
                    <a:pt x="207" y="2"/>
                  </a:lnTo>
                  <a:lnTo>
                    <a:pt x="205" y="2"/>
                  </a:lnTo>
                  <a:lnTo>
                    <a:pt x="205" y="2"/>
                  </a:lnTo>
                  <a:lnTo>
                    <a:pt x="205" y="2"/>
                  </a:lnTo>
                  <a:lnTo>
                    <a:pt x="203" y="2"/>
                  </a:lnTo>
                  <a:lnTo>
                    <a:pt x="203" y="2"/>
                  </a:lnTo>
                  <a:lnTo>
                    <a:pt x="203" y="2"/>
                  </a:lnTo>
                  <a:lnTo>
                    <a:pt x="202" y="2"/>
                  </a:lnTo>
                  <a:lnTo>
                    <a:pt x="202" y="2"/>
                  </a:lnTo>
                  <a:lnTo>
                    <a:pt x="202" y="2"/>
                  </a:lnTo>
                  <a:lnTo>
                    <a:pt x="202" y="2"/>
                  </a:lnTo>
                  <a:lnTo>
                    <a:pt x="200" y="2"/>
                  </a:lnTo>
                  <a:lnTo>
                    <a:pt x="200" y="2"/>
                  </a:lnTo>
                  <a:lnTo>
                    <a:pt x="200" y="2"/>
                  </a:lnTo>
                  <a:lnTo>
                    <a:pt x="198" y="3"/>
                  </a:lnTo>
                  <a:lnTo>
                    <a:pt x="198" y="3"/>
                  </a:lnTo>
                  <a:lnTo>
                    <a:pt x="198" y="3"/>
                  </a:lnTo>
                  <a:lnTo>
                    <a:pt x="198" y="3"/>
                  </a:lnTo>
                  <a:lnTo>
                    <a:pt x="197" y="3"/>
                  </a:lnTo>
                  <a:lnTo>
                    <a:pt x="197" y="3"/>
                  </a:lnTo>
                  <a:lnTo>
                    <a:pt x="197" y="3"/>
                  </a:lnTo>
                  <a:lnTo>
                    <a:pt x="195" y="3"/>
                  </a:lnTo>
                  <a:lnTo>
                    <a:pt x="195" y="3"/>
                  </a:lnTo>
                  <a:lnTo>
                    <a:pt x="195" y="3"/>
                  </a:lnTo>
                  <a:lnTo>
                    <a:pt x="193" y="3"/>
                  </a:lnTo>
                  <a:lnTo>
                    <a:pt x="193" y="3"/>
                  </a:lnTo>
                  <a:lnTo>
                    <a:pt x="193" y="3"/>
                  </a:lnTo>
                  <a:lnTo>
                    <a:pt x="193"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7" y="3"/>
                  </a:lnTo>
                  <a:lnTo>
                    <a:pt x="185" y="3"/>
                  </a:lnTo>
                  <a:lnTo>
                    <a:pt x="185" y="3"/>
                  </a:lnTo>
                  <a:lnTo>
                    <a:pt x="185" y="3"/>
                  </a:lnTo>
                  <a:lnTo>
                    <a:pt x="184" y="3"/>
                  </a:lnTo>
                  <a:lnTo>
                    <a:pt x="184" y="3"/>
                  </a:lnTo>
                  <a:lnTo>
                    <a:pt x="184" y="3"/>
                  </a:lnTo>
                  <a:lnTo>
                    <a:pt x="182" y="3"/>
                  </a:lnTo>
                  <a:lnTo>
                    <a:pt x="182" y="3"/>
                  </a:lnTo>
                  <a:lnTo>
                    <a:pt x="182" y="3"/>
                  </a:lnTo>
                  <a:lnTo>
                    <a:pt x="182" y="3"/>
                  </a:lnTo>
                  <a:lnTo>
                    <a:pt x="180" y="3"/>
                  </a:lnTo>
                  <a:lnTo>
                    <a:pt x="180" y="3"/>
                  </a:lnTo>
                  <a:lnTo>
                    <a:pt x="180" y="3"/>
                  </a:lnTo>
                  <a:lnTo>
                    <a:pt x="179" y="3"/>
                  </a:lnTo>
                  <a:lnTo>
                    <a:pt x="179" y="3"/>
                  </a:lnTo>
                  <a:lnTo>
                    <a:pt x="179" y="3"/>
                  </a:lnTo>
                  <a:lnTo>
                    <a:pt x="179" y="3"/>
                  </a:lnTo>
                  <a:lnTo>
                    <a:pt x="177" y="3"/>
                  </a:lnTo>
                  <a:lnTo>
                    <a:pt x="177" y="3"/>
                  </a:lnTo>
                  <a:lnTo>
                    <a:pt x="177" y="3"/>
                  </a:lnTo>
                  <a:lnTo>
                    <a:pt x="176" y="3"/>
                  </a:lnTo>
                  <a:lnTo>
                    <a:pt x="176" y="5"/>
                  </a:lnTo>
                  <a:lnTo>
                    <a:pt x="176" y="5"/>
                  </a:lnTo>
                  <a:lnTo>
                    <a:pt x="176"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7" y="5"/>
                  </a:lnTo>
                  <a:lnTo>
                    <a:pt x="167" y="5"/>
                  </a:lnTo>
                  <a:lnTo>
                    <a:pt x="167" y="5"/>
                  </a:lnTo>
                  <a:lnTo>
                    <a:pt x="167"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9" y="5"/>
                  </a:lnTo>
                  <a:lnTo>
                    <a:pt x="158" y="5"/>
                  </a:lnTo>
                  <a:lnTo>
                    <a:pt x="158" y="5"/>
                  </a:lnTo>
                  <a:lnTo>
                    <a:pt x="158" y="5"/>
                  </a:lnTo>
                  <a:lnTo>
                    <a:pt x="156" y="5"/>
                  </a:lnTo>
                  <a:lnTo>
                    <a:pt x="156" y="5"/>
                  </a:lnTo>
                  <a:lnTo>
                    <a:pt x="156" y="5"/>
                  </a:lnTo>
                  <a:lnTo>
                    <a:pt x="156" y="5"/>
                  </a:lnTo>
                  <a:lnTo>
                    <a:pt x="154" y="5"/>
                  </a:lnTo>
                  <a:lnTo>
                    <a:pt x="154" y="5"/>
                  </a:lnTo>
                  <a:lnTo>
                    <a:pt x="154" y="5"/>
                  </a:lnTo>
                  <a:lnTo>
                    <a:pt x="153" y="5"/>
                  </a:lnTo>
                  <a:lnTo>
                    <a:pt x="153" y="5"/>
                  </a:lnTo>
                  <a:lnTo>
                    <a:pt x="153" y="5"/>
                  </a:lnTo>
                  <a:lnTo>
                    <a:pt x="151" y="5"/>
                  </a:lnTo>
                  <a:lnTo>
                    <a:pt x="151" y="5"/>
                  </a:lnTo>
                  <a:lnTo>
                    <a:pt x="151" y="5"/>
                  </a:lnTo>
                  <a:lnTo>
                    <a:pt x="151" y="5"/>
                  </a:lnTo>
                  <a:lnTo>
                    <a:pt x="150" y="5"/>
                  </a:lnTo>
                  <a:lnTo>
                    <a:pt x="150" y="5"/>
                  </a:lnTo>
                  <a:lnTo>
                    <a:pt x="150" y="5"/>
                  </a:lnTo>
                  <a:lnTo>
                    <a:pt x="148" y="5"/>
                  </a:lnTo>
                  <a:lnTo>
                    <a:pt x="148" y="5"/>
                  </a:lnTo>
                  <a:lnTo>
                    <a:pt x="148" y="5"/>
                  </a:lnTo>
                  <a:lnTo>
                    <a:pt x="148" y="5"/>
                  </a:lnTo>
                  <a:lnTo>
                    <a:pt x="146" y="5"/>
                  </a:lnTo>
                  <a:lnTo>
                    <a:pt x="146" y="5"/>
                  </a:lnTo>
                  <a:lnTo>
                    <a:pt x="146" y="5"/>
                  </a:lnTo>
                  <a:lnTo>
                    <a:pt x="145" y="5"/>
                  </a:lnTo>
                  <a:lnTo>
                    <a:pt x="145" y="5"/>
                  </a:lnTo>
                  <a:lnTo>
                    <a:pt x="145" y="5"/>
                  </a:lnTo>
                  <a:lnTo>
                    <a:pt x="145" y="5"/>
                  </a:lnTo>
                  <a:lnTo>
                    <a:pt x="143" y="5"/>
                  </a:lnTo>
                  <a:lnTo>
                    <a:pt x="143" y="5"/>
                  </a:lnTo>
                  <a:lnTo>
                    <a:pt x="143" y="5"/>
                  </a:lnTo>
                  <a:lnTo>
                    <a:pt x="141" y="5"/>
                  </a:lnTo>
                  <a:lnTo>
                    <a:pt x="141" y="5"/>
                  </a:lnTo>
                  <a:lnTo>
                    <a:pt x="141" y="5"/>
                  </a:lnTo>
                  <a:lnTo>
                    <a:pt x="140" y="5"/>
                  </a:lnTo>
                  <a:lnTo>
                    <a:pt x="140" y="5"/>
                  </a:lnTo>
                  <a:lnTo>
                    <a:pt x="140" y="5"/>
                  </a:lnTo>
                  <a:lnTo>
                    <a:pt x="140" y="5"/>
                  </a:lnTo>
                  <a:lnTo>
                    <a:pt x="138" y="5"/>
                  </a:lnTo>
                  <a:lnTo>
                    <a:pt x="138" y="5"/>
                  </a:lnTo>
                  <a:lnTo>
                    <a:pt x="138" y="5"/>
                  </a:lnTo>
                  <a:lnTo>
                    <a:pt x="137" y="5"/>
                  </a:lnTo>
                  <a:lnTo>
                    <a:pt x="137" y="5"/>
                  </a:lnTo>
                  <a:lnTo>
                    <a:pt x="137" y="5"/>
                  </a:lnTo>
                  <a:lnTo>
                    <a:pt x="137" y="5"/>
                  </a:lnTo>
                  <a:lnTo>
                    <a:pt x="135" y="5"/>
                  </a:lnTo>
                  <a:lnTo>
                    <a:pt x="135" y="5"/>
                  </a:lnTo>
                  <a:lnTo>
                    <a:pt x="135" y="5"/>
                  </a:lnTo>
                  <a:lnTo>
                    <a:pt x="133" y="5"/>
                  </a:lnTo>
                  <a:lnTo>
                    <a:pt x="133" y="5"/>
                  </a:lnTo>
                  <a:lnTo>
                    <a:pt x="133" y="5"/>
                  </a:lnTo>
                  <a:lnTo>
                    <a:pt x="132" y="5"/>
                  </a:lnTo>
                  <a:lnTo>
                    <a:pt x="132" y="5"/>
                  </a:lnTo>
                  <a:lnTo>
                    <a:pt x="132" y="5"/>
                  </a:lnTo>
                  <a:lnTo>
                    <a:pt x="132" y="5"/>
                  </a:lnTo>
                  <a:lnTo>
                    <a:pt x="130" y="5"/>
                  </a:lnTo>
                  <a:lnTo>
                    <a:pt x="130" y="5"/>
                  </a:lnTo>
                  <a:lnTo>
                    <a:pt x="130" y="5"/>
                  </a:lnTo>
                  <a:lnTo>
                    <a:pt x="128" y="5"/>
                  </a:lnTo>
                  <a:lnTo>
                    <a:pt x="128" y="5"/>
                  </a:lnTo>
                  <a:lnTo>
                    <a:pt x="128" y="5"/>
                  </a:lnTo>
                  <a:lnTo>
                    <a:pt x="128" y="5"/>
                  </a:lnTo>
                  <a:lnTo>
                    <a:pt x="127" y="5"/>
                  </a:lnTo>
                  <a:lnTo>
                    <a:pt x="127" y="5"/>
                  </a:lnTo>
                  <a:lnTo>
                    <a:pt x="127" y="5"/>
                  </a:lnTo>
                  <a:lnTo>
                    <a:pt x="125" y="5"/>
                  </a:lnTo>
                  <a:lnTo>
                    <a:pt x="125" y="5"/>
                  </a:lnTo>
                  <a:lnTo>
                    <a:pt x="125" y="5"/>
                  </a:lnTo>
                  <a:lnTo>
                    <a:pt x="125" y="5"/>
                  </a:lnTo>
                  <a:lnTo>
                    <a:pt x="124" y="5"/>
                  </a:lnTo>
                  <a:lnTo>
                    <a:pt x="124" y="5"/>
                  </a:lnTo>
                  <a:lnTo>
                    <a:pt x="124" y="5"/>
                  </a:lnTo>
                  <a:lnTo>
                    <a:pt x="122" y="5"/>
                  </a:lnTo>
                  <a:lnTo>
                    <a:pt x="122" y="5"/>
                  </a:lnTo>
                  <a:lnTo>
                    <a:pt x="122" y="7"/>
                  </a:lnTo>
                  <a:lnTo>
                    <a:pt x="120" y="7"/>
                  </a:lnTo>
                  <a:lnTo>
                    <a:pt x="120" y="7"/>
                  </a:lnTo>
                  <a:lnTo>
                    <a:pt x="120" y="7"/>
                  </a:lnTo>
                  <a:lnTo>
                    <a:pt x="120" y="7"/>
                  </a:lnTo>
                  <a:lnTo>
                    <a:pt x="119" y="7"/>
                  </a:lnTo>
                  <a:lnTo>
                    <a:pt x="119" y="7"/>
                  </a:lnTo>
                  <a:lnTo>
                    <a:pt x="119" y="7"/>
                  </a:lnTo>
                  <a:lnTo>
                    <a:pt x="117" y="7"/>
                  </a:lnTo>
                  <a:lnTo>
                    <a:pt x="117" y="7"/>
                  </a:lnTo>
                  <a:lnTo>
                    <a:pt x="117" y="7"/>
                  </a:lnTo>
                  <a:lnTo>
                    <a:pt x="117" y="7"/>
                  </a:lnTo>
                  <a:lnTo>
                    <a:pt x="115" y="7"/>
                  </a:lnTo>
                  <a:lnTo>
                    <a:pt x="115" y="7"/>
                  </a:lnTo>
                  <a:lnTo>
                    <a:pt x="115" y="7"/>
                  </a:lnTo>
                  <a:lnTo>
                    <a:pt x="114" y="7"/>
                  </a:lnTo>
                  <a:lnTo>
                    <a:pt x="114" y="7"/>
                  </a:lnTo>
                  <a:lnTo>
                    <a:pt x="114" y="7"/>
                  </a:lnTo>
                  <a:lnTo>
                    <a:pt x="114" y="7"/>
                  </a:lnTo>
                  <a:lnTo>
                    <a:pt x="112" y="7"/>
                  </a:lnTo>
                  <a:lnTo>
                    <a:pt x="112" y="7"/>
                  </a:lnTo>
                  <a:lnTo>
                    <a:pt x="112" y="7"/>
                  </a:lnTo>
                  <a:lnTo>
                    <a:pt x="110" y="7"/>
                  </a:lnTo>
                  <a:lnTo>
                    <a:pt x="110" y="7"/>
                  </a:lnTo>
                  <a:lnTo>
                    <a:pt x="110" y="7"/>
                  </a:lnTo>
                  <a:lnTo>
                    <a:pt x="109" y="7"/>
                  </a:lnTo>
                  <a:lnTo>
                    <a:pt x="109" y="7"/>
                  </a:lnTo>
                  <a:lnTo>
                    <a:pt x="109" y="7"/>
                  </a:lnTo>
                  <a:lnTo>
                    <a:pt x="109" y="7"/>
                  </a:lnTo>
                  <a:lnTo>
                    <a:pt x="107" y="7"/>
                  </a:lnTo>
                  <a:lnTo>
                    <a:pt x="107" y="7"/>
                  </a:lnTo>
                  <a:lnTo>
                    <a:pt x="107" y="7"/>
                  </a:lnTo>
                  <a:lnTo>
                    <a:pt x="106" y="7"/>
                  </a:lnTo>
                  <a:lnTo>
                    <a:pt x="106" y="7"/>
                  </a:lnTo>
                  <a:lnTo>
                    <a:pt x="106" y="9"/>
                  </a:lnTo>
                  <a:lnTo>
                    <a:pt x="106" y="9"/>
                  </a:lnTo>
                  <a:lnTo>
                    <a:pt x="104" y="9"/>
                  </a:lnTo>
                  <a:lnTo>
                    <a:pt x="104" y="9"/>
                  </a:lnTo>
                  <a:lnTo>
                    <a:pt x="104" y="9"/>
                  </a:lnTo>
                  <a:lnTo>
                    <a:pt x="102" y="9"/>
                  </a:lnTo>
                  <a:lnTo>
                    <a:pt x="102" y="9"/>
                  </a:lnTo>
                  <a:lnTo>
                    <a:pt x="102" y="9"/>
                  </a:lnTo>
                  <a:lnTo>
                    <a:pt x="102" y="9"/>
                  </a:lnTo>
                  <a:lnTo>
                    <a:pt x="101" y="9"/>
                  </a:lnTo>
                  <a:lnTo>
                    <a:pt x="101" y="9"/>
                  </a:lnTo>
                  <a:lnTo>
                    <a:pt x="101" y="9"/>
                  </a:lnTo>
                  <a:lnTo>
                    <a:pt x="99" y="9"/>
                  </a:lnTo>
                  <a:lnTo>
                    <a:pt x="99" y="9"/>
                  </a:lnTo>
                  <a:lnTo>
                    <a:pt x="99" y="9"/>
                  </a:lnTo>
                  <a:lnTo>
                    <a:pt x="97" y="9"/>
                  </a:lnTo>
                  <a:lnTo>
                    <a:pt x="97" y="9"/>
                  </a:lnTo>
                  <a:lnTo>
                    <a:pt x="97" y="9"/>
                  </a:lnTo>
                  <a:lnTo>
                    <a:pt x="97" y="9"/>
                  </a:lnTo>
                  <a:lnTo>
                    <a:pt x="96" y="9"/>
                  </a:lnTo>
                  <a:lnTo>
                    <a:pt x="96" y="9"/>
                  </a:lnTo>
                  <a:lnTo>
                    <a:pt x="96" y="9"/>
                  </a:lnTo>
                  <a:lnTo>
                    <a:pt x="94" y="9"/>
                  </a:lnTo>
                  <a:lnTo>
                    <a:pt x="94" y="9"/>
                  </a:lnTo>
                  <a:lnTo>
                    <a:pt x="94" y="9"/>
                  </a:lnTo>
                  <a:lnTo>
                    <a:pt x="94" y="9"/>
                  </a:lnTo>
                  <a:lnTo>
                    <a:pt x="93" y="9"/>
                  </a:lnTo>
                  <a:lnTo>
                    <a:pt x="93" y="9"/>
                  </a:lnTo>
                  <a:lnTo>
                    <a:pt x="93" y="9"/>
                  </a:lnTo>
                  <a:lnTo>
                    <a:pt x="91" y="9"/>
                  </a:lnTo>
                  <a:lnTo>
                    <a:pt x="91" y="9"/>
                  </a:lnTo>
                  <a:lnTo>
                    <a:pt x="91" y="9"/>
                  </a:lnTo>
                  <a:lnTo>
                    <a:pt x="89" y="9"/>
                  </a:lnTo>
                  <a:lnTo>
                    <a:pt x="89" y="9"/>
                  </a:lnTo>
                  <a:lnTo>
                    <a:pt x="89" y="9"/>
                  </a:lnTo>
                  <a:lnTo>
                    <a:pt x="89" y="10"/>
                  </a:lnTo>
                  <a:lnTo>
                    <a:pt x="88" y="10"/>
                  </a:lnTo>
                  <a:lnTo>
                    <a:pt x="88" y="10"/>
                  </a:lnTo>
                  <a:lnTo>
                    <a:pt x="88" y="10"/>
                  </a:lnTo>
                  <a:lnTo>
                    <a:pt x="86" y="10"/>
                  </a:lnTo>
                  <a:lnTo>
                    <a:pt x="86" y="10"/>
                  </a:lnTo>
                  <a:lnTo>
                    <a:pt x="86" y="10"/>
                  </a:lnTo>
                  <a:lnTo>
                    <a:pt x="86" y="10"/>
                  </a:lnTo>
                  <a:lnTo>
                    <a:pt x="84" y="10"/>
                  </a:lnTo>
                  <a:lnTo>
                    <a:pt x="84" y="10"/>
                  </a:lnTo>
                  <a:lnTo>
                    <a:pt x="84" y="10"/>
                  </a:lnTo>
                  <a:lnTo>
                    <a:pt x="83" y="10"/>
                  </a:lnTo>
                  <a:lnTo>
                    <a:pt x="83" y="10"/>
                  </a:lnTo>
                  <a:lnTo>
                    <a:pt x="83" y="10"/>
                  </a:lnTo>
                  <a:lnTo>
                    <a:pt x="83" y="10"/>
                  </a:lnTo>
                  <a:lnTo>
                    <a:pt x="81" y="10"/>
                  </a:lnTo>
                  <a:lnTo>
                    <a:pt x="81" y="10"/>
                  </a:lnTo>
                  <a:lnTo>
                    <a:pt x="81" y="10"/>
                  </a:lnTo>
                  <a:lnTo>
                    <a:pt x="80" y="10"/>
                  </a:lnTo>
                  <a:lnTo>
                    <a:pt x="80" y="10"/>
                  </a:lnTo>
                  <a:lnTo>
                    <a:pt x="80" y="10"/>
                  </a:lnTo>
                  <a:lnTo>
                    <a:pt x="78" y="10"/>
                  </a:lnTo>
                  <a:lnTo>
                    <a:pt x="78" y="10"/>
                  </a:lnTo>
                  <a:lnTo>
                    <a:pt x="78" y="10"/>
                  </a:lnTo>
                  <a:lnTo>
                    <a:pt x="78" y="10"/>
                  </a:lnTo>
                  <a:lnTo>
                    <a:pt x="76" y="10"/>
                  </a:lnTo>
                  <a:lnTo>
                    <a:pt x="76" y="10"/>
                  </a:lnTo>
                  <a:lnTo>
                    <a:pt x="76" y="10"/>
                  </a:lnTo>
                  <a:lnTo>
                    <a:pt x="75" y="10"/>
                  </a:lnTo>
                  <a:lnTo>
                    <a:pt x="75" y="10"/>
                  </a:lnTo>
                  <a:lnTo>
                    <a:pt x="75" y="10"/>
                  </a:lnTo>
                  <a:lnTo>
                    <a:pt x="75" y="10"/>
                  </a:lnTo>
                  <a:lnTo>
                    <a:pt x="73" y="10"/>
                  </a:lnTo>
                  <a:lnTo>
                    <a:pt x="73" y="10"/>
                  </a:lnTo>
                  <a:lnTo>
                    <a:pt x="73" y="10"/>
                  </a:lnTo>
                  <a:lnTo>
                    <a:pt x="71" y="10"/>
                  </a:lnTo>
                  <a:lnTo>
                    <a:pt x="71" y="10"/>
                  </a:lnTo>
                  <a:lnTo>
                    <a:pt x="71" y="10"/>
                  </a:lnTo>
                  <a:lnTo>
                    <a:pt x="71" y="10"/>
                  </a:lnTo>
                  <a:lnTo>
                    <a:pt x="70" y="10"/>
                  </a:lnTo>
                  <a:lnTo>
                    <a:pt x="70" y="10"/>
                  </a:lnTo>
                  <a:lnTo>
                    <a:pt x="70" y="10"/>
                  </a:lnTo>
                  <a:lnTo>
                    <a:pt x="68" y="10"/>
                  </a:lnTo>
                  <a:lnTo>
                    <a:pt x="68" y="10"/>
                  </a:lnTo>
                  <a:lnTo>
                    <a:pt x="68" y="10"/>
                  </a:lnTo>
                  <a:lnTo>
                    <a:pt x="67" y="10"/>
                  </a:lnTo>
                  <a:lnTo>
                    <a:pt x="67" y="12"/>
                  </a:lnTo>
                  <a:lnTo>
                    <a:pt x="67" y="12"/>
                  </a:lnTo>
                  <a:lnTo>
                    <a:pt x="67" y="12"/>
                  </a:lnTo>
                  <a:lnTo>
                    <a:pt x="65" y="12"/>
                  </a:lnTo>
                  <a:lnTo>
                    <a:pt x="65" y="12"/>
                  </a:lnTo>
                  <a:lnTo>
                    <a:pt x="65" y="12"/>
                  </a:lnTo>
                  <a:lnTo>
                    <a:pt x="63" y="12"/>
                  </a:lnTo>
                  <a:lnTo>
                    <a:pt x="63" y="12"/>
                  </a:lnTo>
                  <a:lnTo>
                    <a:pt x="63" y="12"/>
                  </a:lnTo>
                  <a:lnTo>
                    <a:pt x="63" y="12"/>
                  </a:lnTo>
                  <a:lnTo>
                    <a:pt x="62" y="12"/>
                  </a:lnTo>
                  <a:lnTo>
                    <a:pt x="62" y="12"/>
                  </a:lnTo>
                  <a:lnTo>
                    <a:pt x="62" y="12"/>
                  </a:lnTo>
                  <a:lnTo>
                    <a:pt x="60" y="12"/>
                  </a:lnTo>
                  <a:lnTo>
                    <a:pt x="60" y="12"/>
                  </a:lnTo>
                  <a:lnTo>
                    <a:pt x="60" y="12"/>
                  </a:lnTo>
                  <a:lnTo>
                    <a:pt x="58" y="12"/>
                  </a:lnTo>
                  <a:lnTo>
                    <a:pt x="58" y="12"/>
                  </a:lnTo>
                  <a:lnTo>
                    <a:pt x="58" y="12"/>
                  </a:lnTo>
                  <a:lnTo>
                    <a:pt x="58" y="12"/>
                  </a:lnTo>
                  <a:lnTo>
                    <a:pt x="57" y="12"/>
                  </a:lnTo>
                  <a:lnTo>
                    <a:pt x="57" y="12"/>
                  </a:lnTo>
                  <a:lnTo>
                    <a:pt x="57" y="12"/>
                  </a:lnTo>
                  <a:lnTo>
                    <a:pt x="55" y="12"/>
                  </a:lnTo>
                  <a:lnTo>
                    <a:pt x="55" y="12"/>
                  </a:lnTo>
                  <a:lnTo>
                    <a:pt x="55" y="12"/>
                  </a:lnTo>
                  <a:lnTo>
                    <a:pt x="55" y="12"/>
                  </a:lnTo>
                  <a:lnTo>
                    <a:pt x="54" y="12"/>
                  </a:lnTo>
                  <a:lnTo>
                    <a:pt x="54" y="12"/>
                  </a:lnTo>
                  <a:lnTo>
                    <a:pt x="54" y="12"/>
                  </a:lnTo>
                  <a:lnTo>
                    <a:pt x="52" y="12"/>
                  </a:lnTo>
                  <a:lnTo>
                    <a:pt x="52" y="12"/>
                  </a:lnTo>
                  <a:lnTo>
                    <a:pt x="52" y="12"/>
                  </a:lnTo>
                  <a:lnTo>
                    <a:pt x="52" y="12"/>
                  </a:lnTo>
                  <a:lnTo>
                    <a:pt x="50" y="12"/>
                  </a:lnTo>
                  <a:lnTo>
                    <a:pt x="50" y="12"/>
                  </a:lnTo>
                  <a:lnTo>
                    <a:pt x="50" y="12"/>
                  </a:lnTo>
                  <a:lnTo>
                    <a:pt x="49" y="12"/>
                  </a:lnTo>
                  <a:lnTo>
                    <a:pt x="49" y="14"/>
                  </a:lnTo>
                  <a:lnTo>
                    <a:pt x="49" y="14"/>
                  </a:lnTo>
                  <a:lnTo>
                    <a:pt x="47" y="14"/>
                  </a:lnTo>
                  <a:lnTo>
                    <a:pt x="47" y="14"/>
                  </a:lnTo>
                  <a:lnTo>
                    <a:pt x="47" y="14"/>
                  </a:lnTo>
                  <a:lnTo>
                    <a:pt x="47" y="14"/>
                  </a:lnTo>
                  <a:lnTo>
                    <a:pt x="45" y="14"/>
                  </a:lnTo>
                  <a:lnTo>
                    <a:pt x="45" y="14"/>
                  </a:lnTo>
                  <a:lnTo>
                    <a:pt x="45" y="14"/>
                  </a:lnTo>
                  <a:lnTo>
                    <a:pt x="44" y="14"/>
                  </a:lnTo>
                  <a:lnTo>
                    <a:pt x="44" y="14"/>
                  </a:lnTo>
                  <a:lnTo>
                    <a:pt x="44" y="14"/>
                  </a:lnTo>
                  <a:lnTo>
                    <a:pt x="44" y="14"/>
                  </a:lnTo>
                  <a:lnTo>
                    <a:pt x="42" y="14"/>
                  </a:lnTo>
                  <a:lnTo>
                    <a:pt x="42" y="14"/>
                  </a:lnTo>
                  <a:lnTo>
                    <a:pt x="42" y="14"/>
                  </a:lnTo>
                  <a:lnTo>
                    <a:pt x="41" y="14"/>
                  </a:lnTo>
                  <a:lnTo>
                    <a:pt x="41" y="14"/>
                  </a:lnTo>
                  <a:lnTo>
                    <a:pt x="41" y="14"/>
                  </a:lnTo>
                  <a:lnTo>
                    <a:pt x="41" y="14"/>
                  </a:lnTo>
                  <a:lnTo>
                    <a:pt x="39" y="14"/>
                  </a:lnTo>
                  <a:lnTo>
                    <a:pt x="39" y="14"/>
                  </a:lnTo>
                  <a:lnTo>
                    <a:pt x="39" y="14"/>
                  </a:lnTo>
                  <a:lnTo>
                    <a:pt x="37" y="14"/>
                  </a:lnTo>
                  <a:lnTo>
                    <a:pt x="37" y="14"/>
                  </a:lnTo>
                  <a:lnTo>
                    <a:pt x="37" y="14"/>
                  </a:lnTo>
                  <a:lnTo>
                    <a:pt x="36" y="14"/>
                  </a:lnTo>
                  <a:lnTo>
                    <a:pt x="36" y="14"/>
                  </a:lnTo>
                  <a:lnTo>
                    <a:pt x="36" y="14"/>
                  </a:lnTo>
                  <a:lnTo>
                    <a:pt x="36" y="14"/>
                  </a:lnTo>
                  <a:lnTo>
                    <a:pt x="34" y="14"/>
                  </a:lnTo>
                  <a:lnTo>
                    <a:pt x="34" y="14"/>
                  </a:lnTo>
                  <a:lnTo>
                    <a:pt x="34" y="14"/>
                  </a:lnTo>
                  <a:lnTo>
                    <a:pt x="32" y="14"/>
                  </a:lnTo>
                  <a:lnTo>
                    <a:pt x="32" y="14"/>
                  </a:lnTo>
                  <a:lnTo>
                    <a:pt x="32" y="15"/>
                  </a:lnTo>
                  <a:lnTo>
                    <a:pt x="32" y="15"/>
                  </a:lnTo>
                  <a:lnTo>
                    <a:pt x="31" y="15"/>
                  </a:lnTo>
                  <a:lnTo>
                    <a:pt x="31" y="15"/>
                  </a:lnTo>
                  <a:lnTo>
                    <a:pt x="31" y="15"/>
                  </a:lnTo>
                  <a:lnTo>
                    <a:pt x="29" y="15"/>
                  </a:lnTo>
                  <a:lnTo>
                    <a:pt x="29" y="15"/>
                  </a:lnTo>
                  <a:lnTo>
                    <a:pt x="29" y="15"/>
                  </a:lnTo>
                  <a:lnTo>
                    <a:pt x="27" y="15"/>
                  </a:lnTo>
                  <a:lnTo>
                    <a:pt x="27" y="15"/>
                  </a:lnTo>
                  <a:lnTo>
                    <a:pt x="27" y="15"/>
                  </a:lnTo>
                  <a:lnTo>
                    <a:pt x="27" y="15"/>
                  </a:lnTo>
                  <a:lnTo>
                    <a:pt x="26" y="15"/>
                  </a:lnTo>
                  <a:lnTo>
                    <a:pt x="26" y="15"/>
                  </a:lnTo>
                  <a:lnTo>
                    <a:pt x="26" y="15"/>
                  </a:lnTo>
                  <a:lnTo>
                    <a:pt x="24" y="15"/>
                  </a:lnTo>
                  <a:lnTo>
                    <a:pt x="24" y="15"/>
                  </a:lnTo>
                  <a:lnTo>
                    <a:pt x="24" y="15"/>
                  </a:lnTo>
                  <a:lnTo>
                    <a:pt x="24" y="15"/>
                  </a:lnTo>
                  <a:lnTo>
                    <a:pt x="23" y="15"/>
                  </a:lnTo>
                  <a:lnTo>
                    <a:pt x="23" y="15"/>
                  </a:lnTo>
                  <a:lnTo>
                    <a:pt x="23" y="15"/>
                  </a:lnTo>
                  <a:lnTo>
                    <a:pt x="21" y="15"/>
                  </a:lnTo>
                  <a:lnTo>
                    <a:pt x="21" y="15"/>
                  </a:lnTo>
                  <a:lnTo>
                    <a:pt x="21" y="15"/>
                  </a:lnTo>
                  <a:lnTo>
                    <a:pt x="21" y="15"/>
                  </a:lnTo>
                  <a:lnTo>
                    <a:pt x="19" y="15"/>
                  </a:lnTo>
                  <a:lnTo>
                    <a:pt x="19" y="15"/>
                  </a:lnTo>
                  <a:lnTo>
                    <a:pt x="19" y="15"/>
                  </a:lnTo>
                  <a:lnTo>
                    <a:pt x="18" y="15"/>
                  </a:lnTo>
                  <a:lnTo>
                    <a:pt x="18" y="15"/>
                  </a:lnTo>
                  <a:lnTo>
                    <a:pt x="18" y="15"/>
                  </a:lnTo>
                  <a:lnTo>
                    <a:pt x="16" y="15"/>
                  </a:lnTo>
                  <a:lnTo>
                    <a:pt x="16" y="15"/>
                  </a:lnTo>
                  <a:lnTo>
                    <a:pt x="16" y="15"/>
                  </a:lnTo>
                  <a:lnTo>
                    <a:pt x="16" y="15"/>
                  </a:lnTo>
                  <a:lnTo>
                    <a:pt x="14" y="15"/>
                  </a:lnTo>
                  <a:lnTo>
                    <a:pt x="14" y="15"/>
                  </a:lnTo>
                  <a:lnTo>
                    <a:pt x="14" y="15"/>
                  </a:lnTo>
                  <a:lnTo>
                    <a:pt x="13" y="15"/>
                  </a:lnTo>
                  <a:lnTo>
                    <a:pt x="13" y="15"/>
                  </a:lnTo>
                  <a:lnTo>
                    <a:pt x="13" y="15"/>
                  </a:lnTo>
                  <a:lnTo>
                    <a:pt x="13" y="15"/>
                  </a:lnTo>
                  <a:lnTo>
                    <a:pt x="11" y="15"/>
                  </a:lnTo>
                  <a:lnTo>
                    <a:pt x="11" y="15"/>
                  </a:lnTo>
                  <a:lnTo>
                    <a:pt x="11" y="15"/>
                  </a:lnTo>
                  <a:lnTo>
                    <a:pt x="10" y="15"/>
                  </a:lnTo>
                  <a:lnTo>
                    <a:pt x="10" y="17"/>
                  </a:lnTo>
                  <a:lnTo>
                    <a:pt x="10" y="17"/>
                  </a:lnTo>
                  <a:lnTo>
                    <a:pt x="10" y="17"/>
                  </a:lnTo>
                  <a:lnTo>
                    <a:pt x="8" y="17"/>
                  </a:lnTo>
                  <a:lnTo>
                    <a:pt x="8" y="17"/>
                  </a:lnTo>
                  <a:lnTo>
                    <a:pt x="8" y="17"/>
                  </a:lnTo>
                  <a:lnTo>
                    <a:pt x="6" y="17"/>
                  </a:lnTo>
                  <a:lnTo>
                    <a:pt x="6" y="17"/>
                  </a:lnTo>
                  <a:lnTo>
                    <a:pt x="6" y="17"/>
                  </a:lnTo>
                  <a:lnTo>
                    <a:pt x="5" y="17"/>
                  </a:lnTo>
                  <a:lnTo>
                    <a:pt x="5" y="17"/>
                  </a:lnTo>
                  <a:lnTo>
                    <a:pt x="5" y="17"/>
                  </a:lnTo>
                  <a:lnTo>
                    <a:pt x="5" y="17"/>
                  </a:lnTo>
                  <a:lnTo>
                    <a:pt x="3" y="17"/>
                  </a:lnTo>
                  <a:lnTo>
                    <a:pt x="3" y="17"/>
                  </a:lnTo>
                  <a:lnTo>
                    <a:pt x="3" y="17"/>
                  </a:lnTo>
                  <a:lnTo>
                    <a:pt x="1" y="17"/>
                  </a:lnTo>
                  <a:lnTo>
                    <a:pt x="1" y="17"/>
                  </a:lnTo>
                  <a:lnTo>
                    <a:pt x="1" y="17"/>
                  </a:lnTo>
                  <a:lnTo>
                    <a:pt x="1" y="17"/>
                  </a:lnTo>
                  <a:lnTo>
                    <a:pt x="0" y="17"/>
                  </a:lnTo>
                </a:path>
              </a:pathLst>
            </a:custGeom>
            <a:noFill/>
            <a:ln w="11160">
              <a:solidFill>
                <a:srgbClr val="000000"/>
              </a:solidFill>
              <a:round/>
            </a:ln>
          </p:spPr>
          <p:style>
            <a:lnRef idx="0"/>
            <a:fillRef idx="0"/>
            <a:effectRef idx="0"/>
            <a:fontRef idx="minor"/>
          </p:style>
          <p:txBody>
            <a:bodyPr lIns="90000" rIns="90000" tIns="-32760" bIns="-32760" anchor="t">
              <a:noAutofit/>
            </a:bodyPr>
            <a:p>
              <a:endParaRPr b="0" lang="en-US" sz="2400" strike="noStrike" u="none">
                <a:solidFill>
                  <a:srgbClr val="003366"/>
                </a:solidFill>
                <a:effectLst/>
                <a:uFillTx/>
                <a:latin typeface="Times New Roman"/>
              </a:endParaRPr>
            </a:p>
          </p:txBody>
        </p:sp>
        <p:sp>
          <p:nvSpPr>
            <p:cNvPr id="956" name=""/>
            <p:cNvSpPr/>
            <p:nvPr/>
          </p:nvSpPr>
          <p:spPr>
            <a:xfrm>
              <a:off x="4759200" y="6081840"/>
              <a:ext cx="189000" cy="14040"/>
            </a:xfrm>
            <a:custGeom>
              <a:avLst/>
              <a:gdLst/>
              <a:ahLst/>
              <a:rect l="l" t="t" r="r" b="b"/>
              <a:pathLst>
                <a:path w="237" h="17">
                  <a:moveTo>
                    <a:pt x="0" y="17"/>
                  </a:moveTo>
                  <a:lnTo>
                    <a:pt x="0" y="17"/>
                  </a:lnTo>
                  <a:lnTo>
                    <a:pt x="1" y="17"/>
                  </a:lnTo>
                  <a:lnTo>
                    <a:pt x="1" y="17"/>
                  </a:lnTo>
                  <a:lnTo>
                    <a:pt x="1" y="17"/>
                  </a:lnTo>
                  <a:lnTo>
                    <a:pt x="1" y="17"/>
                  </a:lnTo>
                  <a:lnTo>
                    <a:pt x="3" y="17"/>
                  </a:lnTo>
                  <a:lnTo>
                    <a:pt x="3" y="17"/>
                  </a:lnTo>
                  <a:lnTo>
                    <a:pt x="3" y="17"/>
                  </a:lnTo>
                  <a:lnTo>
                    <a:pt x="5" y="17"/>
                  </a:lnTo>
                  <a:lnTo>
                    <a:pt x="5" y="17"/>
                  </a:lnTo>
                  <a:lnTo>
                    <a:pt x="5" y="17"/>
                  </a:lnTo>
                  <a:lnTo>
                    <a:pt x="5" y="17"/>
                  </a:lnTo>
                  <a:lnTo>
                    <a:pt x="6" y="17"/>
                  </a:lnTo>
                  <a:lnTo>
                    <a:pt x="6" y="17"/>
                  </a:lnTo>
                  <a:lnTo>
                    <a:pt x="6" y="17"/>
                  </a:lnTo>
                  <a:lnTo>
                    <a:pt x="8" y="17"/>
                  </a:lnTo>
                  <a:lnTo>
                    <a:pt x="8" y="17"/>
                  </a:lnTo>
                  <a:lnTo>
                    <a:pt x="8" y="17"/>
                  </a:lnTo>
                  <a:lnTo>
                    <a:pt x="10" y="17"/>
                  </a:lnTo>
                  <a:lnTo>
                    <a:pt x="10" y="17"/>
                  </a:lnTo>
                  <a:lnTo>
                    <a:pt x="10" y="17"/>
                  </a:lnTo>
                  <a:lnTo>
                    <a:pt x="10" y="15"/>
                  </a:lnTo>
                  <a:lnTo>
                    <a:pt x="11" y="15"/>
                  </a:lnTo>
                  <a:lnTo>
                    <a:pt x="11" y="15"/>
                  </a:lnTo>
                  <a:lnTo>
                    <a:pt x="11" y="15"/>
                  </a:lnTo>
                  <a:lnTo>
                    <a:pt x="13" y="15"/>
                  </a:lnTo>
                  <a:lnTo>
                    <a:pt x="13" y="15"/>
                  </a:lnTo>
                  <a:lnTo>
                    <a:pt x="13" y="15"/>
                  </a:lnTo>
                  <a:lnTo>
                    <a:pt x="13" y="15"/>
                  </a:lnTo>
                  <a:lnTo>
                    <a:pt x="14" y="15"/>
                  </a:lnTo>
                  <a:lnTo>
                    <a:pt x="14" y="15"/>
                  </a:lnTo>
                  <a:lnTo>
                    <a:pt x="14" y="15"/>
                  </a:lnTo>
                  <a:lnTo>
                    <a:pt x="16" y="15"/>
                  </a:lnTo>
                  <a:lnTo>
                    <a:pt x="16" y="15"/>
                  </a:lnTo>
                  <a:lnTo>
                    <a:pt x="16" y="15"/>
                  </a:lnTo>
                  <a:lnTo>
                    <a:pt x="16" y="15"/>
                  </a:lnTo>
                  <a:lnTo>
                    <a:pt x="18" y="15"/>
                  </a:lnTo>
                  <a:lnTo>
                    <a:pt x="18" y="15"/>
                  </a:lnTo>
                  <a:lnTo>
                    <a:pt x="18" y="15"/>
                  </a:lnTo>
                  <a:lnTo>
                    <a:pt x="19" y="15"/>
                  </a:lnTo>
                  <a:lnTo>
                    <a:pt x="19" y="15"/>
                  </a:lnTo>
                  <a:lnTo>
                    <a:pt x="19" y="15"/>
                  </a:lnTo>
                  <a:lnTo>
                    <a:pt x="21" y="15"/>
                  </a:lnTo>
                  <a:lnTo>
                    <a:pt x="21" y="15"/>
                  </a:lnTo>
                  <a:lnTo>
                    <a:pt x="21" y="15"/>
                  </a:lnTo>
                  <a:lnTo>
                    <a:pt x="21" y="15"/>
                  </a:lnTo>
                  <a:lnTo>
                    <a:pt x="23" y="15"/>
                  </a:lnTo>
                  <a:lnTo>
                    <a:pt x="23" y="15"/>
                  </a:lnTo>
                  <a:lnTo>
                    <a:pt x="23" y="15"/>
                  </a:lnTo>
                  <a:lnTo>
                    <a:pt x="24" y="15"/>
                  </a:lnTo>
                  <a:lnTo>
                    <a:pt x="24" y="15"/>
                  </a:lnTo>
                  <a:lnTo>
                    <a:pt x="24" y="15"/>
                  </a:lnTo>
                  <a:lnTo>
                    <a:pt x="24" y="15"/>
                  </a:lnTo>
                  <a:lnTo>
                    <a:pt x="26" y="15"/>
                  </a:lnTo>
                  <a:lnTo>
                    <a:pt x="26" y="15"/>
                  </a:lnTo>
                  <a:lnTo>
                    <a:pt x="26" y="15"/>
                  </a:lnTo>
                  <a:lnTo>
                    <a:pt x="27" y="15"/>
                  </a:lnTo>
                  <a:lnTo>
                    <a:pt x="27" y="15"/>
                  </a:lnTo>
                  <a:lnTo>
                    <a:pt x="27" y="15"/>
                  </a:lnTo>
                  <a:lnTo>
                    <a:pt x="27" y="15"/>
                  </a:lnTo>
                  <a:lnTo>
                    <a:pt x="29" y="15"/>
                  </a:lnTo>
                  <a:lnTo>
                    <a:pt x="29" y="15"/>
                  </a:lnTo>
                  <a:lnTo>
                    <a:pt x="29" y="15"/>
                  </a:lnTo>
                  <a:lnTo>
                    <a:pt x="31" y="15"/>
                  </a:lnTo>
                  <a:lnTo>
                    <a:pt x="31" y="15"/>
                  </a:lnTo>
                  <a:lnTo>
                    <a:pt x="31" y="15"/>
                  </a:lnTo>
                  <a:lnTo>
                    <a:pt x="32" y="15"/>
                  </a:lnTo>
                  <a:lnTo>
                    <a:pt x="32" y="15"/>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41" y="14"/>
                  </a:lnTo>
                  <a:lnTo>
                    <a:pt x="41" y="14"/>
                  </a:lnTo>
                  <a:lnTo>
                    <a:pt x="41" y="14"/>
                  </a:lnTo>
                  <a:lnTo>
                    <a:pt x="41"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2"/>
                  </a:lnTo>
                  <a:lnTo>
                    <a:pt x="50" y="12"/>
                  </a:lnTo>
                  <a:lnTo>
                    <a:pt x="50" y="12"/>
                  </a:lnTo>
                  <a:lnTo>
                    <a:pt x="50" y="12"/>
                  </a:lnTo>
                  <a:lnTo>
                    <a:pt x="52"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8" y="12"/>
                  </a:lnTo>
                  <a:lnTo>
                    <a:pt x="58" y="12"/>
                  </a:lnTo>
                  <a:lnTo>
                    <a:pt x="58" y="12"/>
                  </a:lnTo>
                  <a:lnTo>
                    <a:pt x="58" y="12"/>
                  </a:lnTo>
                  <a:lnTo>
                    <a:pt x="60" y="12"/>
                  </a:lnTo>
                  <a:lnTo>
                    <a:pt x="60" y="12"/>
                  </a:lnTo>
                  <a:lnTo>
                    <a:pt x="60" y="12"/>
                  </a:lnTo>
                  <a:lnTo>
                    <a:pt x="62" y="12"/>
                  </a:lnTo>
                  <a:lnTo>
                    <a:pt x="62" y="12"/>
                  </a:lnTo>
                  <a:lnTo>
                    <a:pt x="62" y="12"/>
                  </a:lnTo>
                  <a:lnTo>
                    <a:pt x="63" y="12"/>
                  </a:lnTo>
                  <a:lnTo>
                    <a:pt x="63" y="12"/>
                  </a:lnTo>
                  <a:lnTo>
                    <a:pt x="63" y="12"/>
                  </a:lnTo>
                  <a:lnTo>
                    <a:pt x="63" y="12"/>
                  </a:lnTo>
                  <a:lnTo>
                    <a:pt x="65" y="12"/>
                  </a:lnTo>
                  <a:lnTo>
                    <a:pt x="65" y="12"/>
                  </a:lnTo>
                  <a:lnTo>
                    <a:pt x="65" y="12"/>
                  </a:lnTo>
                  <a:lnTo>
                    <a:pt x="67" y="12"/>
                  </a:lnTo>
                  <a:lnTo>
                    <a:pt x="67" y="12"/>
                  </a:lnTo>
                  <a:lnTo>
                    <a:pt x="67" y="12"/>
                  </a:lnTo>
                  <a:lnTo>
                    <a:pt x="67" y="10"/>
                  </a:lnTo>
                  <a:lnTo>
                    <a:pt x="68" y="10"/>
                  </a:lnTo>
                  <a:lnTo>
                    <a:pt x="68" y="10"/>
                  </a:lnTo>
                  <a:lnTo>
                    <a:pt x="68" y="10"/>
                  </a:lnTo>
                  <a:lnTo>
                    <a:pt x="70" y="10"/>
                  </a:lnTo>
                  <a:lnTo>
                    <a:pt x="70" y="10"/>
                  </a:lnTo>
                  <a:lnTo>
                    <a:pt x="70" y="10"/>
                  </a:lnTo>
                  <a:lnTo>
                    <a:pt x="71" y="10"/>
                  </a:lnTo>
                  <a:lnTo>
                    <a:pt x="71" y="10"/>
                  </a:lnTo>
                  <a:lnTo>
                    <a:pt x="71" y="10"/>
                  </a:lnTo>
                  <a:lnTo>
                    <a:pt x="71" y="10"/>
                  </a:lnTo>
                  <a:lnTo>
                    <a:pt x="73" y="10"/>
                  </a:lnTo>
                  <a:lnTo>
                    <a:pt x="73" y="10"/>
                  </a:lnTo>
                  <a:lnTo>
                    <a:pt x="73" y="10"/>
                  </a:lnTo>
                  <a:lnTo>
                    <a:pt x="75"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3" y="10"/>
                  </a:lnTo>
                  <a:lnTo>
                    <a:pt x="83" y="10"/>
                  </a:lnTo>
                  <a:lnTo>
                    <a:pt x="83" y="10"/>
                  </a:lnTo>
                  <a:lnTo>
                    <a:pt x="83" y="10"/>
                  </a:lnTo>
                  <a:lnTo>
                    <a:pt x="84" y="10"/>
                  </a:lnTo>
                  <a:lnTo>
                    <a:pt x="84" y="10"/>
                  </a:lnTo>
                  <a:lnTo>
                    <a:pt x="84" y="10"/>
                  </a:lnTo>
                  <a:lnTo>
                    <a:pt x="86" y="10"/>
                  </a:lnTo>
                  <a:lnTo>
                    <a:pt x="86" y="10"/>
                  </a:lnTo>
                  <a:lnTo>
                    <a:pt x="86" y="10"/>
                  </a:lnTo>
                  <a:lnTo>
                    <a:pt x="86" y="10"/>
                  </a:lnTo>
                  <a:lnTo>
                    <a:pt x="88" y="10"/>
                  </a:lnTo>
                  <a:lnTo>
                    <a:pt x="88" y="10"/>
                  </a:lnTo>
                  <a:lnTo>
                    <a:pt x="88" y="10"/>
                  </a:lnTo>
                  <a:lnTo>
                    <a:pt x="89" y="10"/>
                  </a:lnTo>
                  <a:lnTo>
                    <a:pt x="89" y="9"/>
                  </a:lnTo>
                  <a:lnTo>
                    <a:pt x="89" y="9"/>
                  </a:lnTo>
                  <a:lnTo>
                    <a:pt x="89" y="9"/>
                  </a:lnTo>
                  <a:lnTo>
                    <a:pt x="91" y="9"/>
                  </a:lnTo>
                  <a:lnTo>
                    <a:pt x="91" y="9"/>
                  </a:lnTo>
                  <a:lnTo>
                    <a:pt x="91" y="9"/>
                  </a:lnTo>
                  <a:lnTo>
                    <a:pt x="93" y="9"/>
                  </a:lnTo>
                  <a:lnTo>
                    <a:pt x="93" y="9"/>
                  </a:lnTo>
                  <a:lnTo>
                    <a:pt x="93" y="9"/>
                  </a:lnTo>
                  <a:lnTo>
                    <a:pt x="94" y="9"/>
                  </a:lnTo>
                  <a:lnTo>
                    <a:pt x="94" y="9"/>
                  </a:lnTo>
                  <a:lnTo>
                    <a:pt x="94" y="9"/>
                  </a:lnTo>
                  <a:lnTo>
                    <a:pt x="94" y="9"/>
                  </a:lnTo>
                  <a:lnTo>
                    <a:pt x="96" y="9"/>
                  </a:lnTo>
                  <a:lnTo>
                    <a:pt x="96" y="9"/>
                  </a:lnTo>
                  <a:lnTo>
                    <a:pt x="96" y="9"/>
                  </a:lnTo>
                  <a:lnTo>
                    <a:pt x="97" y="9"/>
                  </a:lnTo>
                  <a:lnTo>
                    <a:pt x="97" y="9"/>
                  </a:lnTo>
                  <a:lnTo>
                    <a:pt x="97" y="9"/>
                  </a:lnTo>
                  <a:lnTo>
                    <a:pt x="97" y="9"/>
                  </a:lnTo>
                  <a:lnTo>
                    <a:pt x="99" y="9"/>
                  </a:lnTo>
                  <a:lnTo>
                    <a:pt x="99" y="9"/>
                  </a:lnTo>
                  <a:lnTo>
                    <a:pt x="99" y="9"/>
                  </a:lnTo>
                  <a:lnTo>
                    <a:pt x="101" y="9"/>
                  </a:lnTo>
                  <a:lnTo>
                    <a:pt x="101" y="9"/>
                  </a:lnTo>
                  <a:lnTo>
                    <a:pt x="101" y="9"/>
                  </a:lnTo>
                  <a:lnTo>
                    <a:pt x="102" y="9"/>
                  </a:lnTo>
                  <a:lnTo>
                    <a:pt x="102" y="9"/>
                  </a:lnTo>
                  <a:lnTo>
                    <a:pt x="102" y="9"/>
                  </a:lnTo>
                  <a:lnTo>
                    <a:pt x="102" y="9"/>
                  </a:lnTo>
                  <a:lnTo>
                    <a:pt x="104" y="9"/>
                  </a:lnTo>
                  <a:lnTo>
                    <a:pt x="104" y="9"/>
                  </a:lnTo>
                  <a:lnTo>
                    <a:pt x="104" y="9"/>
                  </a:lnTo>
                  <a:lnTo>
                    <a:pt x="106" y="9"/>
                  </a:lnTo>
                  <a:lnTo>
                    <a:pt x="106" y="9"/>
                  </a:lnTo>
                  <a:lnTo>
                    <a:pt x="106" y="7"/>
                  </a:lnTo>
                  <a:lnTo>
                    <a:pt x="106" y="7"/>
                  </a:lnTo>
                  <a:lnTo>
                    <a:pt x="107" y="7"/>
                  </a:lnTo>
                  <a:lnTo>
                    <a:pt x="107" y="7"/>
                  </a:lnTo>
                  <a:lnTo>
                    <a:pt x="107" y="7"/>
                  </a:lnTo>
                  <a:lnTo>
                    <a:pt x="109" y="7"/>
                  </a:lnTo>
                  <a:lnTo>
                    <a:pt x="109" y="7"/>
                  </a:lnTo>
                  <a:lnTo>
                    <a:pt x="109" y="7"/>
                  </a:lnTo>
                  <a:lnTo>
                    <a:pt x="109" y="7"/>
                  </a:lnTo>
                  <a:lnTo>
                    <a:pt x="110" y="7"/>
                  </a:lnTo>
                  <a:lnTo>
                    <a:pt x="110" y="7"/>
                  </a:lnTo>
                  <a:lnTo>
                    <a:pt x="110" y="7"/>
                  </a:lnTo>
                  <a:lnTo>
                    <a:pt x="112" y="7"/>
                  </a:lnTo>
                  <a:lnTo>
                    <a:pt x="112" y="7"/>
                  </a:lnTo>
                  <a:lnTo>
                    <a:pt x="112" y="7"/>
                  </a:lnTo>
                  <a:lnTo>
                    <a:pt x="114" y="7"/>
                  </a:lnTo>
                  <a:lnTo>
                    <a:pt x="114" y="7"/>
                  </a:lnTo>
                  <a:lnTo>
                    <a:pt x="114" y="7"/>
                  </a:lnTo>
                  <a:lnTo>
                    <a:pt x="114" y="7"/>
                  </a:lnTo>
                  <a:lnTo>
                    <a:pt x="115" y="7"/>
                  </a:lnTo>
                  <a:lnTo>
                    <a:pt x="115" y="7"/>
                  </a:lnTo>
                  <a:lnTo>
                    <a:pt x="115" y="7"/>
                  </a:lnTo>
                  <a:lnTo>
                    <a:pt x="117" y="7"/>
                  </a:lnTo>
                  <a:lnTo>
                    <a:pt x="117" y="7"/>
                  </a:lnTo>
                  <a:lnTo>
                    <a:pt x="117" y="7"/>
                  </a:lnTo>
                  <a:lnTo>
                    <a:pt x="117" y="7"/>
                  </a:lnTo>
                  <a:lnTo>
                    <a:pt x="119" y="7"/>
                  </a:lnTo>
                  <a:lnTo>
                    <a:pt x="119" y="7"/>
                  </a:lnTo>
                  <a:lnTo>
                    <a:pt x="119" y="7"/>
                  </a:lnTo>
                  <a:lnTo>
                    <a:pt x="120" y="7"/>
                  </a:lnTo>
                  <a:lnTo>
                    <a:pt x="120" y="7"/>
                  </a:lnTo>
                  <a:lnTo>
                    <a:pt x="120" y="7"/>
                  </a:lnTo>
                  <a:lnTo>
                    <a:pt x="120" y="7"/>
                  </a:lnTo>
                  <a:lnTo>
                    <a:pt x="122" y="7"/>
                  </a:lnTo>
                  <a:lnTo>
                    <a:pt x="122" y="5"/>
                  </a:lnTo>
                  <a:lnTo>
                    <a:pt x="122" y="5"/>
                  </a:lnTo>
                  <a:lnTo>
                    <a:pt x="124" y="5"/>
                  </a:lnTo>
                  <a:lnTo>
                    <a:pt x="124" y="5"/>
                  </a:lnTo>
                  <a:lnTo>
                    <a:pt x="124" y="5"/>
                  </a:lnTo>
                  <a:lnTo>
                    <a:pt x="125" y="5"/>
                  </a:lnTo>
                  <a:lnTo>
                    <a:pt x="125" y="5"/>
                  </a:lnTo>
                  <a:lnTo>
                    <a:pt x="125" y="5"/>
                  </a:lnTo>
                  <a:lnTo>
                    <a:pt x="125" y="5"/>
                  </a:lnTo>
                  <a:lnTo>
                    <a:pt x="127" y="5"/>
                  </a:lnTo>
                  <a:lnTo>
                    <a:pt x="127" y="5"/>
                  </a:lnTo>
                  <a:lnTo>
                    <a:pt x="127" y="5"/>
                  </a:lnTo>
                  <a:lnTo>
                    <a:pt x="128" y="5"/>
                  </a:lnTo>
                  <a:lnTo>
                    <a:pt x="128" y="5"/>
                  </a:lnTo>
                  <a:lnTo>
                    <a:pt x="128" y="5"/>
                  </a:lnTo>
                  <a:lnTo>
                    <a:pt x="128" y="5"/>
                  </a:lnTo>
                  <a:lnTo>
                    <a:pt x="130" y="5"/>
                  </a:lnTo>
                  <a:lnTo>
                    <a:pt x="130" y="5"/>
                  </a:lnTo>
                  <a:lnTo>
                    <a:pt x="130" y="5"/>
                  </a:lnTo>
                  <a:lnTo>
                    <a:pt x="132" y="5"/>
                  </a:lnTo>
                  <a:lnTo>
                    <a:pt x="132" y="5"/>
                  </a:lnTo>
                  <a:lnTo>
                    <a:pt x="132" y="5"/>
                  </a:lnTo>
                  <a:lnTo>
                    <a:pt x="132" y="5"/>
                  </a:lnTo>
                  <a:lnTo>
                    <a:pt x="133" y="5"/>
                  </a:lnTo>
                  <a:lnTo>
                    <a:pt x="133" y="5"/>
                  </a:lnTo>
                  <a:lnTo>
                    <a:pt x="133" y="5"/>
                  </a:lnTo>
                  <a:lnTo>
                    <a:pt x="135" y="5"/>
                  </a:lnTo>
                  <a:lnTo>
                    <a:pt x="135" y="5"/>
                  </a:lnTo>
                  <a:lnTo>
                    <a:pt x="135" y="5"/>
                  </a:lnTo>
                  <a:lnTo>
                    <a:pt x="137" y="5"/>
                  </a:lnTo>
                  <a:lnTo>
                    <a:pt x="137" y="5"/>
                  </a:lnTo>
                  <a:lnTo>
                    <a:pt x="137" y="5"/>
                  </a:lnTo>
                  <a:lnTo>
                    <a:pt x="137" y="5"/>
                  </a:lnTo>
                  <a:lnTo>
                    <a:pt x="138" y="5"/>
                  </a:lnTo>
                  <a:lnTo>
                    <a:pt x="138" y="5"/>
                  </a:lnTo>
                  <a:lnTo>
                    <a:pt x="138" y="5"/>
                  </a:lnTo>
                  <a:lnTo>
                    <a:pt x="140" y="5"/>
                  </a:lnTo>
                  <a:lnTo>
                    <a:pt x="140" y="5"/>
                  </a:lnTo>
                  <a:lnTo>
                    <a:pt x="140" y="5"/>
                  </a:lnTo>
                  <a:lnTo>
                    <a:pt x="140" y="5"/>
                  </a:lnTo>
                  <a:lnTo>
                    <a:pt x="141" y="5"/>
                  </a:lnTo>
                  <a:lnTo>
                    <a:pt x="141" y="5"/>
                  </a:lnTo>
                  <a:lnTo>
                    <a:pt x="141" y="5"/>
                  </a:lnTo>
                  <a:lnTo>
                    <a:pt x="143" y="5"/>
                  </a:lnTo>
                  <a:lnTo>
                    <a:pt x="143" y="5"/>
                  </a:lnTo>
                  <a:lnTo>
                    <a:pt x="143" y="5"/>
                  </a:lnTo>
                  <a:lnTo>
                    <a:pt x="145" y="5"/>
                  </a:lnTo>
                  <a:lnTo>
                    <a:pt x="145" y="5"/>
                  </a:lnTo>
                  <a:lnTo>
                    <a:pt x="145" y="5"/>
                  </a:lnTo>
                  <a:lnTo>
                    <a:pt x="145" y="5"/>
                  </a:lnTo>
                  <a:lnTo>
                    <a:pt x="146" y="5"/>
                  </a:lnTo>
                  <a:lnTo>
                    <a:pt x="146" y="5"/>
                  </a:lnTo>
                  <a:lnTo>
                    <a:pt x="146" y="5"/>
                  </a:lnTo>
                  <a:lnTo>
                    <a:pt x="148" y="5"/>
                  </a:lnTo>
                  <a:lnTo>
                    <a:pt x="148" y="5"/>
                  </a:lnTo>
                  <a:lnTo>
                    <a:pt x="148" y="5"/>
                  </a:lnTo>
                  <a:lnTo>
                    <a:pt x="148" y="5"/>
                  </a:lnTo>
                  <a:lnTo>
                    <a:pt x="150" y="5"/>
                  </a:lnTo>
                  <a:lnTo>
                    <a:pt x="150" y="5"/>
                  </a:lnTo>
                  <a:lnTo>
                    <a:pt x="150" y="5"/>
                  </a:lnTo>
                  <a:lnTo>
                    <a:pt x="151" y="5"/>
                  </a:lnTo>
                  <a:lnTo>
                    <a:pt x="151" y="5"/>
                  </a:lnTo>
                  <a:lnTo>
                    <a:pt x="151" y="5"/>
                  </a:lnTo>
                  <a:lnTo>
                    <a:pt x="151" y="5"/>
                  </a:lnTo>
                  <a:lnTo>
                    <a:pt x="153" y="5"/>
                  </a:lnTo>
                  <a:lnTo>
                    <a:pt x="153" y="5"/>
                  </a:lnTo>
                  <a:lnTo>
                    <a:pt x="153" y="5"/>
                  </a:lnTo>
                  <a:lnTo>
                    <a:pt x="154" y="5"/>
                  </a:lnTo>
                  <a:lnTo>
                    <a:pt x="154" y="5"/>
                  </a:lnTo>
                  <a:lnTo>
                    <a:pt x="154" y="5"/>
                  </a:lnTo>
                  <a:lnTo>
                    <a:pt x="156"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6" y="5"/>
                  </a:lnTo>
                  <a:lnTo>
                    <a:pt x="176" y="5"/>
                  </a:lnTo>
                  <a:lnTo>
                    <a:pt x="176" y="5"/>
                  </a:lnTo>
                  <a:lnTo>
                    <a:pt x="176" y="3"/>
                  </a:lnTo>
                  <a:lnTo>
                    <a:pt x="177" y="3"/>
                  </a:lnTo>
                  <a:lnTo>
                    <a:pt x="177" y="3"/>
                  </a:lnTo>
                  <a:lnTo>
                    <a:pt x="177" y="3"/>
                  </a:lnTo>
                  <a:lnTo>
                    <a:pt x="179" y="3"/>
                  </a:lnTo>
                  <a:lnTo>
                    <a:pt x="179" y="3"/>
                  </a:lnTo>
                  <a:lnTo>
                    <a:pt x="179" y="3"/>
                  </a:lnTo>
                  <a:lnTo>
                    <a:pt x="179" y="3"/>
                  </a:lnTo>
                  <a:lnTo>
                    <a:pt x="180" y="3"/>
                  </a:lnTo>
                  <a:lnTo>
                    <a:pt x="180" y="3"/>
                  </a:lnTo>
                  <a:lnTo>
                    <a:pt x="180" y="3"/>
                  </a:lnTo>
                  <a:lnTo>
                    <a:pt x="182" y="3"/>
                  </a:lnTo>
                  <a:lnTo>
                    <a:pt x="182" y="3"/>
                  </a:lnTo>
                  <a:lnTo>
                    <a:pt x="182" y="3"/>
                  </a:lnTo>
                  <a:lnTo>
                    <a:pt x="182" y="3"/>
                  </a:lnTo>
                  <a:lnTo>
                    <a:pt x="184" y="3"/>
                  </a:lnTo>
                  <a:lnTo>
                    <a:pt x="184" y="3"/>
                  </a:lnTo>
                  <a:lnTo>
                    <a:pt x="184" y="3"/>
                  </a:lnTo>
                  <a:lnTo>
                    <a:pt x="185" y="3"/>
                  </a:lnTo>
                  <a:lnTo>
                    <a:pt x="185" y="3"/>
                  </a:lnTo>
                  <a:lnTo>
                    <a:pt x="185" y="3"/>
                  </a:lnTo>
                  <a:lnTo>
                    <a:pt x="187"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2"/>
                  </a:lnTo>
                  <a:lnTo>
                    <a:pt x="200" y="2"/>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7" y="2"/>
                  </a:lnTo>
                  <a:lnTo>
                    <a:pt x="207" y="2"/>
                  </a:lnTo>
                  <a:lnTo>
                    <a:pt x="207" y="2"/>
                  </a:lnTo>
                  <a:lnTo>
                    <a:pt x="207"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8" y="2"/>
                  </a:lnTo>
                  <a:lnTo>
                    <a:pt x="218" y="2"/>
                  </a:lnTo>
                  <a:lnTo>
                    <a:pt x="218" y="2"/>
                  </a:lnTo>
                  <a:lnTo>
                    <a:pt x="218" y="2"/>
                  </a:lnTo>
                  <a:lnTo>
                    <a:pt x="220" y="2"/>
                  </a:lnTo>
                  <a:lnTo>
                    <a:pt x="220" y="2"/>
                  </a:lnTo>
                  <a:lnTo>
                    <a:pt x="220" y="2"/>
                  </a:lnTo>
                  <a:lnTo>
                    <a:pt x="221" y="2"/>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7" y="0"/>
                  </a:lnTo>
                  <a:lnTo>
                    <a:pt x="237" y="0"/>
                  </a:lnTo>
                  <a:lnTo>
                    <a:pt x="237" y="0"/>
                  </a:lnTo>
                  <a:lnTo>
                    <a:pt x="237" y="0"/>
                  </a:lnTo>
                  <a:lnTo>
                    <a:pt x="237" y="0"/>
                  </a:lnTo>
                  <a:lnTo>
                    <a:pt x="237"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9"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1" y="2"/>
                  </a:lnTo>
                  <a:lnTo>
                    <a:pt x="220" y="2"/>
                  </a:lnTo>
                  <a:lnTo>
                    <a:pt x="220" y="2"/>
                  </a:lnTo>
                  <a:lnTo>
                    <a:pt x="220" y="2"/>
                  </a:lnTo>
                  <a:lnTo>
                    <a:pt x="218" y="2"/>
                  </a:lnTo>
                  <a:lnTo>
                    <a:pt x="218" y="2"/>
                  </a:lnTo>
                  <a:lnTo>
                    <a:pt x="218" y="2"/>
                  </a:lnTo>
                  <a:lnTo>
                    <a:pt x="218" y="2"/>
                  </a:lnTo>
                  <a:lnTo>
                    <a:pt x="216" y="2"/>
                  </a:lnTo>
                  <a:lnTo>
                    <a:pt x="216" y="2"/>
                  </a:lnTo>
                  <a:lnTo>
                    <a:pt x="216" y="2"/>
                  </a:lnTo>
                  <a:lnTo>
                    <a:pt x="215" y="2"/>
                  </a:lnTo>
                  <a:lnTo>
                    <a:pt x="215" y="2"/>
                  </a:lnTo>
                  <a:lnTo>
                    <a:pt x="215" y="2"/>
                  </a:lnTo>
                  <a:lnTo>
                    <a:pt x="213"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7" y="2"/>
                  </a:lnTo>
                  <a:lnTo>
                    <a:pt x="207" y="2"/>
                  </a:lnTo>
                  <a:lnTo>
                    <a:pt x="207" y="2"/>
                  </a:lnTo>
                  <a:lnTo>
                    <a:pt x="207" y="2"/>
                  </a:lnTo>
                  <a:lnTo>
                    <a:pt x="205" y="2"/>
                  </a:lnTo>
                  <a:lnTo>
                    <a:pt x="205" y="2"/>
                  </a:lnTo>
                  <a:lnTo>
                    <a:pt x="205" y="2"/>
                  </a:lnTo>
                  <a:lnTo>
                    <a:pt x="203" y="2"/>
                  </a:lnTo>
                  <a:lnTo>
                    <a:pt x="203" y="2"/>
                  </a:lnTo>
                  <a:lnTo>
                    <a:pt x="203" y="2"/>
                  </a:lnTo>
                  <a:lnTo>
                    <a:pt x="202" y="2"/>
                  </a:lnTo>
                  <a:lnTo>
                    <a:pt x="202" y="2"/>
                  </a:lnTo>
                  <a:lnTo>
                    <a:pt x="202" y="2"/>
                  </a:lnTo>
                  <a:lnTo>
                    <a:pt x="202" y="2"/>
                  </a:lnTo>
                  <a:lnTo>
                    <a:pt x="200" y="2"/>
                  </a:lnTo>
                  <a:lnTo>
                    <a:pt x="200" y="2"/>
                  </a:lnTo>
                  <a:lnTo>
                    <a:pt x="200" y="2"/>
                  </a:lnTo>
                  <a:lnTo>
                    <a:pt x="198" y="3"/>
                  </a:lnTo>
                  <a:lnTo>
                    <a:pt x="198" y="3"/>
                  </a:lnTo>
                  <a:lnTo>
                    <a:pt x="198" y="3"/>
                  </a:lnTo>
                  <a:lnTo>
                    <a:pt x="198" y="3"/>
                  </a:lnTo>
                  <a:lnTo>
                    <a:pt x="197" y="3"/>
                  </a:lnTo>
                  <a:lnTo>
                    <a:pt x="197" y="3"/>
                  </a:lnTo>
                  <a:lnTo>
                    <a:pt x="197" y="3"/>
                  </a:lnTo>
                  <a:lnTo>
                    <a:pt x="195" y="3"/>
                  </a:lnTo>
                  <a:lnTo>
                    <a:pt x="195" y="3"/>
                  </a:lnTo>
                  <a:lnTo>
                    <a:pt x="195" y="3"/>
                  </a:lnTo>
                  <a:lnTo>
                    <a:pt x="193" y="3"/>
                  </a:lnTo>
                  <a:lnTo>
                    <a:pt x="193" y="3"/>
                  </a:lnTo>
                  <a:lnTo>
                    <a:pt x="193" y="3"/>
                  </a:lnTo>
                  <a:lnTo>
                    <a:pt x="193"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7" y="3"/>
                  </a:lnTo>
                  <a:lnTo>
                    <a:pt x="185" y="3"/>
                  </a:lnTo>
                  <a:lnTo>
                    <a:pt x="185" y="3"/>
                  </a:lnTo>
                  <a:lnTo>
                    <a:pt x="185" y="3"/>
                  </a:lnTo>
                  <a:lnTo>
                    <a:pt x="184" y="3"/>
                  </a:lnTo>
                  <a:lnTo>
                    <a:pt x="184" y="3"/>
                  </a:lnTo>
                  <a:lnTo>
                    <a:pt x="184" y="3"/>
                  </a:lnTo>
                  <a:lnTo>
                    <a:pt x="182" y="3"/>
                  </a:lnTo>
                  <a:lnTo>
                    <a:pt x="182" y="3"/>
                  </a:lnTo>
                  <a:lnTo>
                    <a:pt x="182" y="3"/>
                  </a:lnTo>
                  <a:lnTo>
                    <a:pt x="182" y="3"/>
                  </a:lnTo>
                  <a:lnTo>
                    <a:pt x="180" y="3"/>
                  </a:lnTo>
                  <a:lnTo>
                    <a:pt x="180" y="3"/>
                  </a:lnTo>
                  <a:lnTo>
                    <a:pt x="180" y="3"/>
                  </a:lnTo>
                  <a:lnTo>
                    <a:pt x="179" y="3"/>
                  </a:lnTo>
                  <a:lnTo>
                    <a:pt x="179" y="3"/>
                  </a:lnTo>
                  <a:lnTo>
                    <a:pt x="179" y="3"/>
                  </a:lnTo>
                  <a:lnTo>
                    <a:pt x="179" y="3"/>
                  </a:lnTo>
                  <a:lnTo>
                    <a:pt x="177" y="3"/>
                  </a:lnTo>
                  <a:lnTo>
                    <a:pt x="177" y="3"/>
                  </a:lnTo>
                  <a:lnTo>
                    <a:pt x="177" y="3"/>
                  </a:lnTo>
                  <a:lnTo>
                    <a:pt x="176" y="3"/>
                  </a:lnTo>
                  <a:lnTo>
                    <a:pt x="176" y="5"/>
                  </a:lnTo>
                  <a:lnTo>
                    <a:pt x="176" y="5"/>
                  </a:lnTo>
                  <a:lnTo>
                    <a:pt x="176"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7" y="5"/>
                  </a:lnTo>
                  <a:lnTo>
                    <a:pt x="167" y="5"/>
                  </a:lnTo>
                  <a:lnTo>
                    <a:pt x="167" y="5"/>
                  </a:lnTo>
                  <a:lnTo>
                    <a:pt x="167"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9" y="5"/>
                  </a:lnTo>
                  <a:lnTo>
                    <a:pt x="158" y="5"/>
                  </a:lnTo>
                  <a:lnTo>
                    <a:pt x="158" y="5"/>
                  </a:lnTo>
                  <a:lnTo>
                    <a:pt x="158" y="5"/>
                  </a:lnTo>
                  <a:lnTo>
                    <a:pt x="156" y="5"/>
                  </a:lnTo>
                  <a:lnTo>
                    <a:pt x="156" y="5"/>
                  </a:lnTo>
                  <a:lnTo>
                    <a:pt x="156" y="5"/>
                  </a:lnTo>
                  <a:lnTo>
                    <a:pt x="156" y="5"/>
                  </a:lnTo>
                  <a:lnTo>
                    <a:pt x="154" y="5"/>
                  </a:lnTo>
                  <a:lnTo>
                    <a:pt x="154" y="5"/>
                  </a:lnTo>
                  <a:lnTo>
                    <a:pt x="154" y="5"/>
                  </a:lnTo>
                  <a:lnTo>
                    <a:pt x="153" y="5"/>
                  </a:lnTo>
                  <a:lnTo>
                    <a:pt x="153" y="5"/>
                  </a:lnTo>
                  <a:lnTo>
                    <a:pt x="153" y="5"/>
                  </a:lnTo>
                  <a:lnTo>
                    <a:pt x="151" y="5"/>
                  </a:lnTo>
                  <a:lnTo>
                    <a:pt x="151" y="5"/>
                  </a:lnTo>
                  <a:lnTo>
                    <a:pt x="151" y="5"/>
                  </a:lnTo>
                  <a:lnTo>
                    <a:pt x="151" y="5"/>
                  </a:lnTo>
                  <a:lnTo>
                    <a:pt x="150" y="5"/>
                  </a:lnTo>
                  <a:lnTo>
                    <a:pt x="150" y="5"/>
                  </a:lnTo>
                  <a:lnTo>
                    <a:pt x="150" y="5"/>
                  </a:lnTo>
                  <a:lnTo>
                    <a:pt x="148" y="5"/>
                  </a:lnTo>
                  <a:lnTo>
                    <a:pt x="148" y="5"/>
                  </a:lnTo>
                  <a:lnTo>
                    <a:pt x="148" y="5"/>
                  </a:lnTo>
                  <a:lnTo>
                    <a:pt x="148" y="5"/>
                  </a:lnTo>
                  <a:lnTo>
                    <a:pt x="146" y="5"/>
                  </a:lnTo>
                  <a:lnTo>
                    <a:pt x="146" y="5"/>
                  </a:lnTo>
                  <a:lnTo>
                    <a:pt x="146" y="5"/>
                  </a:lnTo>
                  <a:lnTo>
                    <a:pt x="145" y="5"/>
                  </a:lnTo>
                  <a:lnTo>
                    <a:pt x="145" y="5"/>
                  </a:lnTo>
                  <a:lnTo>
                    <a:pt x="145" y="5"/>
                  </a:lnTo>
                  <a:lnTo>
                    <a:pt x="145" y="5"/>
                  </a:lnTo>
                  <a:lnTo>
                    <a:pt x="143" y="5"/>
                  </a:lnTo>
                  <a:lnTo>
                    <a:pt x="143" y="5"/>
                  </a:lnTo>
                  <a:lnTo>
                    <a:pt x="143" y="5"/>
                  </a:lnTo>
                  <a:lnTo>
                    <a:pt x="141" y="5"/>
                  </a:lnTo>
                  <a:lnTo>
                    <a:pt x="141" y="5"/>
                  </a:lnTo>
                  <a:lnTo>
                    <a:pt x="141" y="5"/>
                  </a:lnTo>
                  <a:lnTo>
                    <a:pt x="140" y="5"/>
                  </a:lnTo>
                  <a:lnTo>
                    <a:pt x="140" y="5"/>
                  </a:lnTo>
                  <a:lnTo>
                    <a:pt x="140" y="5"/>
                  </a:lnTo>
                  <a:lnTo>
                    <a:pt x="140" y="5"/>
                  </a:lnTo>
                  <a:lnTo>
                    <a:pt x="138" y="5"/>
                  </a:lnTo>
                  <a:lnTo>
                    <a:pt x="138" y="5"/>
                  </a:lnTo>
                  <a:lnTo>
                    <a:pt x="138" y="5"/>
                  </a:lnTo>
                  <a:lnTo>
                    <a:pt x="137" y="5"/>
                  </a:lnTo>
                  <a:lnTo>
                    <a:pt x="137" y="5"/>
                  </a:lnTo>
                  <a:lnTo>
                    <a:pt x="137" y="5"/>
                  </a:lnTo>
                  <a:lnTo>
                    <a:pt x="137" y="5"/>
                  </a:lnTo>
                  <a:lnTo>
                    <a:pt x="135" y="5"/>
                  </a:lnTo>
                  <a:lnTo>
                    <a:pt x="135" y="5"/>
                  </a:lnTo>
                  <a:lnTo>
                    <a:pt x="135" y="5"/>
                  </a:lnTo>
                  <a:lnTo>
                    <a:pt x="133" y="5"/>
                  </a:lnTo>
                  <a:lnTo>
                    <a:pt x="133" y="5"/>
                  </a:lnTo>
                  <a:lnTo>
                    <a:pt x="133" y="5"/>
                  </a:lnTo>
                  <a:lnTo>
                    <a:pt x="132" y="5"/>
                  </a:lnTo>
                  <a:lnTo>
                    <a:pt x="132" y="5"/>
                  </a:lnTo>
                  <a:lnTo>
                    <a:pt x="132" y="5"/>
                  </a:lnTo>
                  <a:lnTo>
                    <a:pt x="132" y="5"/>
                  </a:lnTo>
                  <a:lnTo>
                    <a:pt x="130" y="5"/>
                  </a:lnTo>
                  <a:lnTo>
                    <a:pt x="130" y="5"/>
                  </a:lnTo>
                  <a:lnTo>
                    <a:pt x="130" y="5"/>
                  </a:lnTo>
                  <a:lnTo>
                    <a:pt x="128" y="5"/>
                  </a:lnTo>
                  <a:lnTo>
                    <a:pt x="128" y="5"/>
                  </a:lnTo>
                  <a:lnTo>
                    <a:pt x="128" y="5"/>
                  </a:lnTo>
                  <a:lnTo>
                    <a:pt x="128" y="5"/>
                  </a:lnTo>
                  <a:lnTo>
                    <a:pt x="127" y="5"/>
                  </a:lnTo>
                  <a:lnTo>
                    <a:pt x="127" y="5"/>
                  </a:lnTo>
                  <a:lnTo>
                    <a:pt x="127" y="5"/>
                  </a:lnTo>
                  <a:lnTo>
                    <a:pt x="125" y="5"/>
                  </a:lnTo>
                  <a:lnTo>
                    <a:pt x="125" y="5"/>
                  </a:lnTo>
                  <a:lnTo>
                    <a:pt x="125" y="5"/>
                  </a:lnTo>
                  <a:lnTo>
                    <a:pt x="125" y="5"/>
                  </a:lnTo>
                  <a:lnTo>
                    <a:pt x="124" y="5"/>
                  </a:lnTo>
                  <a:lnTo>
                    <a:pt x="124" y="5"/>
                  </a:lnTo>
                  <a:lnTo>
                    <a:pt x="124" y="5"/>
                  </a:lnTo>
                  <a:lnTo>
                    <a:pt x="122" y="5"/>
                  </a:lnTo>
                  <a:lnTo>
                    <a:pt x="122" y="5"/>
                  </a:lnTo>
                  <a:lnTo>
                    <a:pt x="122" y="7"/>
                  </a:lnTo>
                  <a:lnTo>
                    <a:pt x="120" y="7"/>
                  </a:lnTo>
                  <a:lnTo>
                    <a:pt x="120" y="7"/>
                  </a:lnTo>
                  <a:lnTo>
                    <a:pt x="120" y="7"/>
                  </a:lnTo>
                  <a:lnTo>
                    <a:pt x="120" y="7"/>
                  </a:lnTo>
                  <a:lnTo>
                    <a:pt x="119" y="7"/>
                  </a:lnTo>
                  <a:lnTo>
                    <a:pt x="119" y="7"/>
                  </a:lnTo>
                  <a:lnTo>
                    <a:pt x="119" y="7"/>
                  </a:lnTo>
                  <a:lnTo>
                    <a:pt x="117" y="7"/>
                  </a:lnTo>
                  <a:lnTo>
                    <a:pt x="117" y="7"/>
                  </a:lnTo>
                  <a:lnTo>
                    <a:pt x="117" y="7"/>
                  </a:lnTo>
                  <a:lnTo>
                    <a:pt x="117" y="7"/>
                  </a:lnTo>
                  <a:lnTo>
                    <a:pt x="115" y="7"/>
                  </a:lnTo>
                  <a:lnTo>
                    <a:pt x="115" y="7"/>
                  </a:lnTo>
                  <a:lnTo>
                    <a:pt x="115" y="7"/>
                  </a:lnTo>
                  <a:lnTo>
                    <a:pt x="114" y="7"/>
                  </a:lnTo>
                  <a:lnTo>
                    <a:pt x="114" y="7"/>
                  </a:lnTo>
                  <a:lnTo>
                    <a:pt x="114" y="7"/>
                  </a:lnTo>
                  <a:lnTo>
                    <a:pt x="114" y="7"/>
                  </a:lnTo>
                  <a:lnTo>
                    <a:pt x="112" y="7"/>
                  </a:lnTo>
                  <a:lnTo>
                    <a:pt x="112" y="7"/>
                  </a:lnTo>
                  <a:lnTo>
                    <a:pt x="112" y="7"/>
                  </a:lnTo>
                  <a:lnTo>
                    <a:pt x="110" y="7"/>
                  </a:lnTo>
                  <a:lnTo>
                    <a:pt x="110" y="7"/>
                  </a:lnTo>
                  <a:lnTo>
                    <a:pt x="110" y="7"/>
                  </a:lnTo>
                  <a:lnTo>
                    <a:pt x="109" y="7"/>
                  </a:lnTo>
                  <a:lnTo>
                    <a:pt x="109" y="7"/>
                  </a:lnTo>
                  <a:lnTo>
                    <a:pt x="109" y="7"/>
                  </a:lnTo>
                  <a:lnTo>
                    <a:pt x="109" y="7"/>
                  </a:lnTo>
                  <a:lnTo>
                    <a:pt x="107" y="7"/>
                  </a:lnTo>
                  <a:lnTo>
                    <a:pt x="107" y="7"/>
                  </a:lnTo>
                  <a:lnTo>
                    <a:pt x="107" y="7"/>
                  </a:lnTo>
                  <a:lnTo>
                    <a:pt x="106" y="7"/>
                  </a:lnTo>
                  <a:lnTo>
                    <a:pt x="106" y="7"/>
                  </a:lnTo>
                  <a:lnTo>
                    <a:pt x="106" y="9"/>
                  </a:lnTo>
                  <a:lnTo>
                    <a:pt x="106" y="9"/>
                  </a:lnTo>
                  <a:lnTo>
                    <a:pt x="104" y="9"/>
                  </a:lnTo>
                  <a:lnTo>
                    <a:pt x="104" y="9"/>
                  </a:lnTo>
                  <a:lnTo>
                    <a:pt x="104" y="9"/>
                  </a:lnTo>
                  <a:lnTo>
                    <a:pt x="102" y="9"/>
                  </a:lnTo>
                  <a:lnTo>
                    <a:pt x="102" y="9"/>
                  </a:lnTo>
                  <a:lnTo>
                    <a:pt x="102" y="9"/>
                  </a:lnTo>
                  <a:lnTo>
                    <a:pt x="102" y="9"/>
                  </a:lnTo>
                  <a:lnTo>
                    <a:pt x="101" y="9"/>
                  </a:lnTo>
                  <a:lnTo>
                    <a:pt x="101" y="9"/>
                  </a:lnTo>
                  <a:lnTo>
                    <a:pt x="101" y="9"/>
                  </a:lnTo>
                  <a:lnTo>
                    <a:pt x="99" y="9"/>
                  </a:lnTo>
                  <a:lnTo>
                    <a:pt x="99" y="9"/>
                  </a:lnTo>
                  <a:lnTo>
                    <a:pt x="99" y="9"/>
                  </a:lnTo>
                  <a:lnTo>
                    <a:pt x="97" y="9"/>
                  </a:lnTo>
                  <a:lnTo>
                    <a:pt x="97" y="9"/>
                  </a:lnTo>
                  <a:lnTo>
                    <a:pt x="97" y="9"/>
                  </a:lnTo>
                  <a:lnTo>
                    <a:pt x="97" y="9"/>
                  </a:lnTo>
                  <a:lnTo>
                    <a:pt x="96" y="9"/>
                  </a:lnTo>
                  <a:lnTo>
                    <a:pt x="96" y="9"/>
                  </a:lnTo>
                  <a:lnTo>
                    <a:pt x="96" y="9"/>
                  </a:lnTo>
                  <a:lnTo>
                    <a:pt x="94" y="9"/>
                  </a:lnTo>
                  <a:lnTo>
                    <a:pt x="94" y="9"/>
                  </a:lnTo>
                  <a:lnTo>
                    <a:pt x="94" y="9"/>
                  </a:lnTo>
                  <a:lnTo>
                    <a:pt x="94" y="9"/>
                  </a:lnTo>
                  <a:lnTo>
                    <a:pt x="93" y="9"/>
                  </a:lnTo>
                  <a:lnTo>
                    <a:pt x="93" y="9"/>
                  </a:lnTo>
                  <a:lnTo>
                    <a:pt x="93" y="9"/>
                  </a:lnTo>
                  <a:lnTo>
                    <a:pt x="91" y="9"/>
                  </a:lnTo>
                  <a:lnTo>
                    <a:pt x="91" y="9"/>
                  </a:lnTo>
                  <a:lnTo>
                    <a:pt x="91" y="9"/>
                  </a:lnTo>
                  <a:lnTo>
                    <a:pt x="89" y="9"/>
                  </a:lnTo>
                  <a:lnTo>
                    <a:pt x="89" y="9"/>
                  </a:lnTo>
                  <a:lnTo>
                    <a:pt x="89" y="9"/>
                  </a:lnTo>
                  <a:lnTo>
                    <a:pt x="89" y="10"/>
                  </a:lnTo>
                  <a:lnTo>
                    <a:pt x="88" y="10"/>
                  </a:lnTo>
                  <a:lnTo>
                    <a:pt x="88" y="10"/>
                  </a:lnTo>
                  <a:lnTo>
                    <a:pt x="88" y="10"/>
                  </a:lnTo>
                  <a:lnTo>
                    <a:pt x="86" y="10"/>
                  </a:lnTo>
                  <a:lnTo>
                    <a:pt x="86" y="10"/>
                  </a:lnTo>
                  <a:lnTo>
                    <a:pt x="86" y="10"/>
                  </a:lnTo>
                  <a:lnTo>
                    <a:pt x="86" y="10"/>
                  </a:lnTo>
                  <a:lnTo>
                    <a:pt x="84" y="10"/>
                  </a:lnTo>
                  <a:lnTo>
                    <a:pt x="84" y="10"/>
                  </a:lnTo>
                  <a:lnTo>
                    <a:pt x="84" y="10"/>
                  </a:lnTo>
                  <a:lnTo>
                    <a:pt x="83" y="10"/>
                  </a:lnTo>
                  <a:lnTo>
                    <a:pt x="83" y="10"/>
                  </a:lnTo>
                  <a:lnTo>
                    <a:pt x="83" y="10"/>
                  </a:lnTo>
                  <a:lnTo>
                    <a:pt x="83" y="10"/>
                  </a:lnTo>
                  <a:lnTo>
                    <a:pt x="81" y="10"/>
                  </a:lnTo>
                  <a:lnTo>
                    <a:pt x="81" y="10"/>
                  </a:lnTo>
                  <a:lnTo>
                    <a:pt x="81" y="10"/>
                  </a:lnTo>
                  <a:lnTo>
                    <a:pt x="80" y="10"/>
                  </a:lnTo>
                  <a:lnTo>
                    <a:pt x="80" y="10"/>
                  </a:lnTo>
                  <a:lnTo>
                    <a:pt x="80" y="10"/>
                  </a:lnTo>
                  <a:lnTo>
                    <a:pt x="78" y="10"/>
                  </a:lnTo>
                  <a:lnTo>
                    <a:pt x="78" y="10"/>
                  </a:lnTo>
                  <a:lnTo>
                    <a:pt x="78" y="10"/>
                  </a:lnTo>
                  <a:lnTo>
                    <a:pt x="78" y="10"/>
                  </a:lnTo>
                  <a:lnTo>
                    <a:pt x="76" y="10"/>
                  </a:lnTo>
                  <a:lnTo>
                    <a:pt x="76" y="10"/>
                  </a:lnTo>
                  <a:lnTo>
                    <a:pt x="76" y="10"/>
                  </a:lnTo>
                  <a:lnTo>
                    <a:pt x="75" y="10"/>
                  </a:lnTo>
                  <a:lnTo>
                    <a:pt x="75" y="10"/>
                  </a:lnTo>
                  <a:lnTo>
                    <a:pt x="75" y="10"/>
                  </a:lnTo>
                  <a:lnTo>
                    <a:pt x="75" y="10"/>
                  </a:lnTo>
                  <a:lnTo>
                    <a:pt x="73" y="10"/>
                  </a:lnTo>
                  <a:lnTo>
                    <a:pt x="73" y="10"/>
                  </a:lnTo>
                  <a:lnTo>
                    <a:pt x="73" y="10"/>
                  </a:lnTo>
                  <a:lnTo>
                    <a:pt x="71" y="10"/>
                  </a:lnTo>
                  <a:lnTo>
                    <a:pt x="71" y="10"/>
                  </a:lnTo>
                  <a:lnTo>
                    <a:pt x="71" y="10"/>
                  </a:lnTo>
                  <a:lnTo>
                    <a:pt x="71" y="10"/>
                  </a:lnTo>
                  <a:lnTo>
                    <a:pt x="70" y="10"/>
                  </a:lnTo>
                  <a:lnTo>
                    <a:pt x="70" y="10"/>
                  </a:lnTo>
                  <a:lnTo>
                    <a:pt x="70" y="10"/>
                  </a:lnTo>
                  <a:lnTo>
                    <a:pt x="68" y="10"/>
                  </a:lnTo>
                  <a:lnTo>
                    <a:pt x="68" y="10"/>
                  </a:lnTo>
                  <a:lnTo>
                    <a:pt x="68" y="10"/>
                  </a:lnTo>
                  <a:lnTo>
                    <a:pt x="67" y="10"/>
                  </a:lnTo>
                  <a:lnTo>
                    <a:pt x="67" y="12"/>
                  </a:lnTo>
                  <a:lnTo>
                    <a:pt x="67" y="12"/>
                  </a:lnTo>
                  <a:lnTo>
                    <a:pt x="67" y="12"/>
                  </a:lnTo>
                  <a:lnTo>
                    <a:pt x="65" y="12"/>
                  </a:lnTo>
                  <a:lnTo>
                    <a:pt x="65" y="12"/>
                  </a:lnTo>
                  <a:lnTo>
                    <a:pt x="65" y="12"/>
                  </a:lnTo>
                  <a:lnTo>
                    <a:pt x="63" y="12"/>
                  </a:lnTo>
                  <a:lnTo>
                    <a:pt x="63" y="12"/>
                  </a:lnTo>
                  <a:lnTo>
                    <a:pt x="63" y="12"/>
                  </a:lnTo>
                  <a:lnTo>
                    <a:pt x="63" y="12"/>
                  </a:lnTo>
                  <a:lnTo>
                    <a:pt x="62" y="12"/>
                  </a:lnTo>
                  <a:lnTo>
                    <a:pt x="62" y="12"/>
                  </a:lnTo>
                  <a:lnTo>
                    <a:pt x="62" y="12"/>
                  </a:lnTo>
                  <a:lnTo>
                    <a:pt x="60" y="12"/>
                  </a:lnTo>
                  <a:lnTo>
                    <a:pt x="60" y="12"/>
                  </a:lnTo>
                  <a:lnTo>
                    <a:pt x="60" y="12"/>
                  </a:lnTo>
                  <a:lnTo>
                    <a:pt x="58" y="12"/>
                  </a:lnTo>
                  <a:lnTo>
                    <a:pt x="58" y="12"/>
                  </a:lnTo>
                  <a:lnTo>
                    <a:pt x="58" y="12"/>
                  </a:lnTo>
                  <a:lnTo>
                    <a:pt x="58" y="12"/>
                  </a:lnTo>
                  <a:lnTo>
                    <a:pt x="57" y="12"/>
                  </a:lnTo>
                  <a:lnTo>
                    <a:pt x="57" y="12"/>
                  </a:lnTo>
                  <a:lnTo>
                    <a:pt x="57" y="12"/>
                  </a:lnTo>
                  <a:lnTo>
                    <a:pt x="55" y="12"/>
                  </a:lnTo>
                  <a:lnTo>
                    <a:pt x="55" y="12"/>
                  </a:lnTo>
                  <a:lnTo>
                    <a:pt x="55" y="12"/>
                  </a:lnTo>
                  <a:lnTo>
                    <a:pt x="55" y="12"/>
                  </a:lnTo>
                  <a:lnTo>
                    <a:pt x="54" y="12"/>
                  </a:lnTo>
                  <a:lnTo>
                    <a:pt x="54" y="12"/>
                  </a:lnTo>
                  <a:lnTo>
                    <a:pt x="54" y="12"/>
                  </a:lnTo>
                  <a:lnTo>
                    <a:pt x="52" y="12"/>
                  </a:lnTo>
                  <a:lnTo>
                    <a:pt x="52" y="12"/>
                  </a:lnTo>
                  <a:lnTo>
                    <a:pt x="52" y="12"/>
                  </a:lnTo>
                  <a:lnTo>
                    <a:pt x="52" y="12"/>
                  </a:lnTo>
                  <a:lnTo>
                    <a:pt x="50" y="12"/>
                  </a:lnTo>
                  <a:lnTo>
                    <a:pt x="50" y="12"/>
                  </a:lnTo>
                  <a:lnTo>
                    <a:pt x="50" y="12"/>
                  </a:lnTo>
                  <a:lnTo>
                    <a:pt x="49" y="12"/>
                  </a:lnTo>
                  <a:lnTo>
                    <a:pt x="49" y="14"/>
                  </a:lnTo>
                  <a:lnTo>
                    <a:pt x="49" y="14"/>
                  </a:lnTo>
                  <a:lnTo>
                    <a:pt x="47" y="14"/>
                  </a:lnTo>
                  <a:lnTo>
                    <a:pt x="47" y="14"/>
                  </a:lnTo>
                  <a:lnTo>
                    <a:pt x="47" y="14"/>
                  </a:lnTo>
                  <a:lnTo>
                    <a:pt x="47" y="14"/>
                  </a:lnTo>
                  <a:lnTo>
                    <a:pt x="45" y="14"/>
                  </a:lnTo>
                  <a:lnTo>
                    <a:pt x="45" y="14"/>
                  </a:lnTo>
                  <a:lnTo>
                    <a:pt x="45" y="14"/>
                  </a:lnTo>
                  <a:lnTo>
                    <a:pt x="44" y="14"/>
                  </a:lnTo>
                  <a:lnTo>
                    <a:pt x="44" y="14"/>
                  </a:lnTo>
                  <a:lnTo>
                    <a:pt x="44" y="14"/>
                  </a:lnTo>
                  <a:lnTo>
                    <a:pt x="44" y="14"/>
                  </a:lnTo>
                  <a:lnTo>
                    <a:pt x="42" y="14"/>
                  </a:lnTo>
                  <a:lnTo>
                    <a:pt x="42" y="14"/>
                  </a:lnTo>
                  <a:lnTo>
                    <a:pt x="42" y="14"/>
                  </a:lnTo>
                  <a:lnTo>
                    <a:pt x="41" y="14"/>
                  </a:lnTo>
                  <a:lnTo>
                    <a:pt x="41" y="14"/>
                  </a:lnTo>
                  <a:lnTo>
                    <a:pt x="41" y="14"/>
                  </a:lnTo>
                  <a:lnTo>
                    <a:pt x="41" y="14"/>
                  </a:lnTo>
                  <a:lnTo>
                    <a:pt x="39" y="14"/>
                  </a:lnTo>
                  <a:lnTo>
                    <a:pt x="39" y="14"/>
                  </a:lnTo>
                  <a:lnTo>
                    <a:pt x="39" y="14"/>
                  </a:lnTo>
                  <a:lnTo>
                    <a:pt x="37" y="14"/>
                  </a:lnTo>
                  <a:lnTo>
                    <a:pt x="37" y="14"/>
                  </a:lnTo>
                  <a:lnTo>
                    <a:pt x="37" y="14"/>
                  </a:lnTo>
                  <a:lnTo>
                    <a:pt x="36" y="14"/>
                  </a:lnTo>
                  <a:lnTo>
                    <a:pt x="36" y="14"/>
                  </a:lnTo>
                  <a:lnTo>
                    <a:pt x="36" y="14"/>
                  </a:lnTo>
                  <a:lnTo>
                    <a:pt x="36" y="14"/>
                  </a:lnTo>
                  <a:lnTo>
                    <a:pt x="34" y="14"/>
                  </a:lnTo>
                  <a:lnTo>
                    <a:pt x="34" y="14"/>
                  </a:lnTo>
                  <a:lnTo>
                    <a:pt x="34" y="14"/>
                  </a:lnTo>
                  <a:lnTo>
                    <a:pt x="32" y="14"/>
                  </a:lnTo>
                  <a:lnTo>
                    <a:pt x="32" y="14"/>
                  </a:lnTo>
                  <a:lnTo>
                    <a:pt x="32" y="15"/>
                  </a:lnTo>
                  <a:lnTo>
                    <a:pt x="32" y="15"/>
                  </a:lnTo>
                  <a:lnTo>
                    <a:pt x="31" y="15"/>
                  </a:lnTo>
                  <a:lnTo>
                    <a:pt x="31" y="15"/>
                  </a:lnTo>
                  <a:lnTo>
                    <a:pt x="31" y="15"/>
                  </a:lnTo>
                  <a:lnTo>
                    <a:pt x="29" y="15"/>
                  </a:lnTo>
                  <a:lnTo>
                    <a:pt x="29" y="15"/>
                  </a:lnTo>
                  <a:lnTo>
                    <a:pt x="29" y="15"/>
                  </a:lnTo>
                  <a:lnTo>
                    <a:pt x="27" y="15"/>
                  </a:lnTo>
                  <a:lnTo>
                    <a:pt x="27" y="15"/>
                  </a:lnTo>
                  <a:lnTo>
                    <a:pt x="27" y="15"/>
                  </a:lnTo>
                  <a:lnTo>
                    <a:pt x="27" y="15"/>
                  </a:lnTo>
                  <a:lnTo>
                    <a:pt x="26" y="15"/>
                  </a:lnTo>
                  <a:lnTo>
                    <a:pt x="26" y="15"/>
                  </a:lnTo>
                  <a:lnTo>
                    <a:pt x="26" y="15"/>
                  </a:lnTo>
                  <a:lnTo>
                    <a:pt x="24" y="15"/>
                  </a:lnTo>
                  <a:lnTo>
                    <a:pt x="24" y="15"/>
                  </a:lnTo>
                  <a:lnTo>
                    <a:pt x="24" y="15"/>
                  </a:lnTo>
                  <a:lnTo>
                    <a:pt x="24" y="15"/>
                  </a:lnTo>
                  <a:lnTo>
                    <a:pt x="23" y="15"/>
                  </a:lnTo>
                  <a:lnTo>
                    <a:pt x="23" y="15"/>
                  </a:lnTo>
                  <a:lnTo>
                    <a:pt x="23" y="15"/>
                  </a:lnTo>
                  <a:lnTo>
                    <a:pt x="21" y="15"/>
                  </a:lnTo>
                  <a:lnTo>
                    <a:pt x="21" y="15"/>
                  </a:lnTo>
                  <a:lnTo>
                    <a:pt x="21" y="15"/>
                  </a:lnTo>
                  <a:lnTo>
                    <a:pt x="21" y="15"/>
                  </a:lnTo>
                  <a:lnTo>
                    <a:pt x="19" y="15"/>
                  </a:lnTo>
                  <a:lnTo>
                    <a:pt x="19" y="15"/>
                  </a:lnTo>
                  <a:lnTo>
                    <a:pt x="19" y="15"/>
                  </a:lnTo>
                  <a:lnTo>
                    <a:pt x="18" y="15"/>
                  </a:lnTo>
                  <a:lnTo>
                    <a:pt x="18" y="15"/>
                  </a:lnTo>
                  <a:lnTo>
                    <a:pt x="18" y="15"/>
                  </a:lnTo>
                  <a:lnTo>
                    <a:pt x="16" y="15"/>
                  </a:lnTo>
                  <a:lnTo>
                    <a:pt x="16" y="15"/>
                  </a:lnTo>
                  <a:lnTo>
                    <a:pt x="16" y="15"/>
                  </a:lnTo>
                  <a:lnTo>
                    <a:pt x="16" y="15"/>
                  </a:lnTo>
                  <a:lnTo>
                    <a:pt x="14" y="15"/>
                  </a:lnTo>
                  <a:lnTo>
                    <a:pt x="14" y="15"/>
                  </a:lnTo>
                  <a:lnTo>
                    <a:pt x="14" y="15"/>
                  </a:lnTo>
                  <a:lnTo>
                    <a:pt x="13" y="15"/>
                  </a:lnTo>
                  <a:lnTo>
                    <a:pt x="13" y="15"/>
                  </a:lnTo>
                  <a:lnTo>
                    <a:pt x="13" y="15"/>
                  </a:lnTo>
                  <a:lnTo>
                    <a:pt x="13" y="15"/>
                  </a:lnTo>
                  <a:lnTo>
                    <a:pt x="11" y="15"/>
                  </a:lnTo>
                  <a:lnTo>
                    <a:pt x="11" y="15"/>
                  </a:lnTo>
                  <a:lnTo>
                    <a:pt x="11" y="15"/>
                  </a:lnTo>
                  <a:lnTo>
                    <a:pt x="10" y="15"/>
                  </a:lnTo>
                  <a:lnTo>
                    <a:pt x="10" y="17"/>
                  </a:lnTo>
                  <a:lnTo>
                    <a:pt x="10" y="17"/>
                  </a:lnTo>
                  <a:lnTo>
                    <a:pt x="10" y="17"/>
                  </a:lnTo>
                  <a:lnTo>
                    <a:pt x="8" y="17"/>
                  </a:lnTo>
                  <a:lnTo>
                    <a:pt x="8" y="17"/>
                  </a:lnTo>
                  <a:lnTo>
                    <a:pt x="8" y="17"/>
                  </a:lnTo>
                  <a:lnTo>
                    <a:pt x="6" y="17"/>
                  </a:lnTo>
                  <a:lnTo>
                    <a:pt x="6" y="17"/>
                  </a:lnTo>
                  <a:lnTo>
                    <a:pt x="6" y="17"/>
                  </a:lnTo>
                  <a:lnTo>
                    <a:pt x="5" y="17"/>
                  </a:lnTo>
                  <a:lnTo>
                    <a:pt x="5" y="17"/>
                  </a:lnTo>
                  <a:lnTo>
                    <a:pt x="5" y="17"/>
                  </a:lnTo>
                  <a:lnTo>
                    <a:pt x="5" y="17"/>
                  </a:lnTo>
                  <a:lnTo>
                    <a:pt x="3" y="17"/>
                  </a:lnTo>
                  <a:lnTo>
                    <a:pt x="3" y="17"/>
                  </a:lnTo>
                  <a:lnTo>
                    <a:pt x="3" y="17"/>
                  </a:lnTo>
                  <a:lnTo>
                    <a:pt x="1" y="17"/>
                  </a:lnTo>
                  <a:lnTo>
                    <a:pt x="1" y="17"/>
                  </a:lnTo>
                  <a:lnTo>
                    <a:pt x="1" y="17"/>
                  </a:lnTo>
                  <a:lnTo>
                    <a:pt x="1" y="17"/>
                  </a:lnTo>
                  <a:lnTo>
                    <a:pt x="0" y="17"/>
                  </a:lnTo>
                  <a:close/>
                </a:path>
              </a:pathLst>
            </a:custGeom>
            <a:solidFill>
              <a:srgbClr val="00ccff"/>
            </a:solidFill>
            <a:ln w="0">
              <a:noFill/>
            </a:ln>
          </p:spPr>
          <p:style>
            <a:lnRef idx="0"/>
            <a:fillRef idx="0"/>
            <a:effectRef idx="0"/>
            <a:fontRef idx="minor"/>
          </p:style>
          <p:txBody>
            <a:bodyPr lIns="90000" rIns="90000" tIns="-32760" bIns="-32760" anchor="t">
              <a:noAutofit/>
            </a:bodyPr>
            <a:p>
              <a:endParaRPr b="0" lang="en-US" sz="2400" strike="noStrike" u="none">
                <a:solidFill>
                  <a:srgbClr val="003366"/>
                </a:solidFill>
                <a:effectLst/>
                <a:uFillTx/>
                <a:latin typeface="Times New Roman"/>
              </a:endParaRPr>
            </a:p>
          </p:txBody>
        </p:sp>
        <p:sp>
          <p:nvSpPr>
            <p:cNvPr id="957" name=""/>
            <p:cNvSpPr/>
            <p:nvPr/>
          </p:nvSpPr>
          <p:spPr>
            <a:xfrm>
              <a:off x="4759200" y="6081840"/>
              <a:ext cx="189000" cy="14040"/>
            </a:xfrm>
            <a:custGeom>
              <a:avLst/>
              <a:gdLst/>
              <a:ahLst/>
              <a:rect l="l" t="t" r="r" b="b"/>
              <a:pathLst>
                <a:path w="237" h="17">
                  <a:moveTo>
                    <a:pt x="0" y="17"/>
                  </a:moveTo>
                  <a:lnTo>
                    <a:pt x="1" y="17"/>
                  </a:lnTo>
                  <a:lnTo>
                    <a:pt x="1" y="17"/>
                  </a:lnTo>
                  <a:lnTo>
                    <a:pt x="1" y="17"/>
                  </a:lnTo>
                  <a:lnTo>
                    <a:pt x="1" y="17"/>
                  </a:lnTo>
                  <a:lnTo>
                    <a:pt x="3" y="17"/>
                  </a:lnTo>
                  <a:lnTo>
                    <a:pt x="3" y="17"/>
                  </a:lnTo>
                  <a:lnTo>
                    <a:pt x="3" y="17"/>
                  </a:lnTo>
                  <a:lnTo>
                    <a:pt x="5" y="17"/>
                  </a:lnTo>
                  <a:lnTo>
                    <a:pt x="5" y="17"/>
                  </a:lnTo>
                  <a:lnTo>
                    <a:pt x="5" y="17"/>
                  </a:lnTo>
                  <a:lnTo>
                    <a:pt x="5" y="17"/>
                  </a:lnTo>
                  <a:lnTo>
                    <a:pt x="6" y="17"/>
                  </a:lnTo>
                  <a:lnTo>
                    <a:pt x="6" y="17"/>
                  </a:lnTo>
                  <a:lnTo>
                    <a:pt x="6" y="17"/>
                  </a:lnTo>
                  <a:lnTo>
                    <a:pt x="8" y="17"/>
                  </a:lnTo>
                  <a:lnTo>
                    <a:pt x="8" y="17"/>
                  </a:lnTo>
                  <a:lnTo>
                    <a:pt x="8" y="17"/>
                  </a:lnTo>
                  <a:lnTo>
                    <a:pt x="10" y="17"/>
                  </a:lnTo>
                  <a:lnTo>
                    <a:pt x="10" y="17"/>
                  </a:lnTo>
                  <a:lnTo>
                    <a:pt x="10" y="17"/>
                  </a:lnTo>
                  <a:lnTo>
                    <a:pt x="10" y="15"/>
                  </a:lnTo>
                  <a:lnTo>
                    <a:pt x="11" y="15"/>
                  </a:lnTo>
                  <a:lnTo>
                    <a:pt x="11" y="15"/>
                  </a:lnTo>
                  <a:lnTo>
                    <a:pt x="11" y="15"/>
                  </a:lnTo>
                  <a:lnTo>
                    <a:pt x="13" y="15"/>
                  </a:lnTo>
                  <a:lnTo>
                    <a:pt x="13" y="15"/>
                  </a:lnTo>
                  <a:lnTo>
                    <a:pt x="13" y="15"/>
                  </a:lnTo>
                  <a:lnTo>
                    <a:pt x="13" y="15"/>
                  </a:lnTo>
                  <a:lnTo>
                    <a:pt x="14" y="15"/>
                  </a:lnTo>
                  <a:lnTo>
                    <a:pt x="14" y="15"/>
                  </a:lnTo>
                  <a:lnTo>
                    <a:pt x="14" y="15"/>
                  </a:lnTo>
                  <a:lnTo>
                    <a:pt x="16" y="15"/>
                  </a:lnTo>
                  <a:lnTo>
                    <a:pt x="16" y="15"/>
                  </a:lnTo>
                  <a:lnTo>
                    <a:pt x="16" y="15"/>
                  </a:lnTo>
                  <a:lnTo>
                    <a:pt x="16" y="15"/>
                  </a:lnTo>
                  <a:lnTo>
                    <a:pt x="18" y="15"/>
                  </a:lnTo>
                  <a:lnTo>
                    <a:pt x="18" y="15"/>
                  </a:lnTo>
                  <a:lnTo>
                    <a:pt x="18" y="15"/>
                  </a:lnTo>
                  <a:lnTo>
                    <a:pt x="19" y="15"/>
                  </a:lnTo>
                  <a:lnTo>
                    <a:pt x="19" y="15"/>
                  </a:lnTo>
                  <a:lnTo>
                    <a:pt x="19" y="15"/>
                  </a:lnTo>
                  <a:lnTo>
                    <a:pt x="21" y="15"/>
                  </a:lnTo>
                  <a:lnTo>
                    <a:pt x="21" y="15"/>
                  </a:lnTo>
                  <a:lnTo>
                    <a:pt x="21" y="15"/>
                  </a:lnTo>
                  <a:lnTo>
                    <a:pt x="21" y="15"/>
                  </a:lnTo>
                  <a:lnTo>
                    <a:pt x="23" y="15"/>
                  </a:lnTo>
                  <a:lnTo>
                    <a:pt x="23" y="15"/>
                  </a:lnTo>
                  <a:lnTo>
                    <a:pt x="23" y="15"/>
                  </a:lnTo>
                  <a:lnTo>
                    <a:pt x="24" y="15"/>
                  </a:lnTo>
                  <a:lnTo>
                    <a:pt x="24" y="15"/>
                  </a:lnTo>
                  <a:lnTo>
                    <a:pt x="24" y="15"/>
                  </a:lnTo>
                  <a:lnTo>
                    <a:pt x="24" y="15"/>
                  </a:lnTo>
                  <a:lnTo>
                    <a:pt x="26" y="15"/>
                  </a:lnTo>
                  <a:lnTo>
                    <a:pt x="26" y="15"/>
                  </a:lnTo>
                  <a:lnTo>
                    <a:pt x="26" y="15"/>
                  </a:lnTo>
                  <a:lnTo>
                    <a:pt x="27" y="15"/>
                  </a:lnTo>
                  <a:lnTo>
                    <a:pt x="27" y="15"/>
                  </a:lnTo>
                  <a:lnTo>
                    <a:pt x="27" y="15"/>
                  </a:lnTo>
                  <a:lnTo>
                    <a:pt x="27" y="15"/>
                  </a:lnTo>
                  <a:lnTo>
                    <a:pt x="29" y="15"/>
                  </a:lnTo>
                  <a:lnTo>
                    <a:pt x="29" y="15"/>
                  </a:lnTo>
                  <a:lnTo>
                    <a:pt x="29" y="15"/>
                  </a:lnTo>
                  <a:lnTo>
                    <a:pt x="31" y="15"/>
                  </a:lnTo>
                  <a:lnTo>
                    <a:pt x="31" y="15"/>
                  </a:lnTo>
                  <a:lnTo>
                    <a:pt x="31" y="15"/>
                  </a:lnTo>
                  <a:lnTo>
                    <a:pt x="32" y="15"/>
                  </a:lnTo>
                  <a:lnTo>
                    <a:pt x="32" y="15"/>
                  </a:lnTo>
                  <a:lnTo>
                    <a:pt x="32" y="14"/>
                  </a:lnTo>
                  <a:lnTo>
                    <a:pt x="32" y="14"/>
                  </a:lnTo>
                  <a:lnTo>
                    <a:pt x="34" y="14"/>
                  </a:lnTo>
                  <a:lnTo>
                    <a:pt x="34" y="14"/>
                  </a:lnTo>
                  <a:lnTo>
                    <a:pt x="34" y="14"/>
                  </a:lnTo>
                  <a:lnTo>
                    <a:pt x="36" y="14"/>
                  </a:lnTo>
                  <a:lnTo>
                    <a:pt x="36" y="14"/>
                  </a:lnTo>
                  <a:lnTo>
                    <a:pt x="36" y="14"/>
                  </a:lnTo>
                  <a:lnTo>
                    <a:pt x="36" y="14"/>
                  </a:lnTo>
                  <a:lnTo>
                    <a:pt x="37" y="14"/>
                  </a:lnTo>
                  <a:lnTo>
                    <a:pt x="37" y="14"/>
                  </a:lnTo>
                  <a:lnTo>
                    <a:pt x="37" y="14"/>
                  </a:lnTo>
                  <a:lnTo>
                    <a:pt x="39" y="14"/>
                  </a:lnTo>
                  <a:lnTo>
                    <a:pt x="39" y="14"/>
                  </a:lnTo>
                  <a:lnTo>
                    <a:pt x="39" y="14"/>
                  </a:lnTo>
                  <a:lnTo>
                    <a:pt x="41" y="14"/>
                  </a:lnTo>
                  <a:lnTo>
                    <a:pt x="41" y="14"/>
                  </a:lnTo>
                  <a:lnTo>
                    <a:pt x="41" y="14"/>
                  </a:lnTo>
                  <a:lnTo>
                    <a:pt x="41" y="14"/>
                  </a:lnTo>
                  <a:lnTo>
                    <a:pt x="42" y="14"/>
                  </a:lnTo>
                  <a:lnTo>
                    <a:pt x="42" y="14"/>
                  </a:lnTo>
                  <a:lnTo>
                    <a:pt x="42" y="14"/>
                  </a:lnTo>
                  <a:lnTo>
                    <a:pt x="44" y="14"/>
                  </a:lnTo>
                  <a:lnTo>
                    <a:pt x="44" y="14"/>
                  </a:lnTo>
                  <a:lnTo>
                    <a:pt x="44" y="14"/>
                  </a:lnTo>
                  <a:lnTo>
                    <a:pt x="44" y="14"/>
                  </a:lnTo>
                  <a:lnTo>
                    <a:pt x="45" y="14"/>
                  </a:lnTo>
                  <a:lnTo>
                    <a:pt x="45" y="14"/>
                  </a:lnTo>
                  <a:lnTo>
                    <a:pt x="45" y="14"/>
                  </a:lnTo>
                  <a:lnTo>
                    <a:pt x="47" y="14"/>
                  </a:lnTo>
                  <a:lnTo>
                    <a:pt x="47" y="14"/>
                  </a:lnTo>
                  <a:lnTo>
                    <a:pt x="47" y="14"/>
                  </a:lnTo>
                  <a:lnTo>
                    <a:pt x="47" y="14"/>
                  </a:lnTo>
                  <a:lnTo>
                    <a:pt x="49" y="14"/>
                  </a:lnTo>
                  <a:lnTo>
                    <a:pt x="49" y="14"/>
                  </a:lnTo>
                  <a:lnTo>
                    <a:pt x="49" y="12"/>
                  </a:lnTo>
                  <a:lnTo>
                    <a:pt x="50" y="12"/>
                  </a:lnTo>
                  <a:lnTo>
                    <a:pt x="50" y="12"/>
                  </a:lnTo>
                  <a:lnTo>
                    <a:pt x="50" y="12"/>
                  </a:lnTo>
                  <a:lnTo>
                    <a:pt x="52" y="12"/>
                  </a:lnTo>
                  <a:lnTo>
                    <a:pt x="52" y="12"/>
                  </a:lnTo>
                  <a:lnTo>
                    <a:pt x="52" y="12"/>
                  </a:lnTo>
                  <a:lnTo>
                    <a:pt x="52" y="12"/>
                  </a:lnTo>
                  <a:lnTo>
                    <a:pt x="54" y="12"/>
                  </a:lnTo>
                  <a:lnTo>
                    <a:pt x="54" y="12"/>
                  </a:lnTo>
                  <a:lnTo>
                    <a:pt x="54" y="12"/>
                  </a:lnTo>
                  <a:lnTo>
                    <a:pt x="55" y="12"/>
                  </a:lnTo>
                  <a:lnTo>
                    <a:pt x="55" y="12"/>
                  </a:lnTo>
                  <a:lnTo>
                    <a:pt x="55" y="12"/>
                  </a:lnTo>
                  <a:lnTo>
                    <a:pt x="55" y="12"/>
                  </a:lnTo>
                  <a:lnTo>
                    <a:pt x="57" y="12"/>
                  </a:lnTo>
                  <a:lnTo>
                    <a:pt x="57" y="12"/>
                  </a:lnTo>
                  <a:lnTo>
                    <a:pt x="57" y="12"/>
                  </a:lnTo>
                  <a:lnTo>
                    <a:pt x="58" y="12"/>
                  </a:lnTo>
                  <a:lnTo>
                    <a:pt x="58" y="12"/>
                  </a:lnTo>
                  <a:lnTo>
                    <a:pt x="58" y="12"/>
                  </a:lnTo>
                  <a:lnTo>
                    <a:pt x="58" y="12"/>
                  </a:lnTo>
                  <a:lnTo>
                    <a:pt x="60" y="12"/>
                  </a:lnTo>
                  <a:lnTo>
                    <a:pt x="60" y="12"/>
                  </a:lnTo>
                  <a:lnTo>
                    <a:pt x="60" y="12"/>
                  </a:lnTo>
                  <a:lnTo>
                    <a:pt x="62" y="12"/>
                  </a:lnTo>
                  <a:lnTo>
                    <a:pt x="62" y="12"/>
                  </a:lnTo>
                  <a:lnTo>
                    <a:pt x="62" y="12"/>
                  </a:lnTo>
                  <a:lnTo>
                    <a:pt x="63" y="12"/>
                  </a:lnTo>
                  <a:lnTo>
                    <a:pt x="63" y="12"/>
                  </a:lnTo>
                  <a:lnTo>
                    <a:pt x="63" y="12"/>
                  </a:lnTo>
                  <a:lnTo>
                    <a:pt x="63" y="12"/>
                  </a:lnTo>
                  <a:lnTo>
                    <a:pt x="65" y="12"/>
                  </a:lnTo>
                  <a:lnTo>
                    <a:pt x="65" y="12"/>
                  </a:lnTo>
                  <a:lnTo>
                    <a:pt x="65" y="12"/>
                  </a:lnTo>
                  <a:lnTo>
                    <a:pt x="67" y="12"/>
                  </a:lnTo>
                  <a:lnTo>
                    <a:pt x="67" y="12"/>
                  </a:lnTo>
                  <a:lnTo>
                    <a:pt x="67" y="12"/>
                  </a:lnTo>
                  <a:lnTo>
                    <a:pt x="67" y="10"/>
                  </a:lnTo>
                  <a:lnTo>
                    <a:pt x="68" y="10"/>
                  </a:lnTo>
                  <a:lnTo>
                    <a:pt x="68" y="10"/>
                  </a:lnTo>
                  <a:lnTo>
                    <a:pt x="68" y="10"/>
                  </a:lnTo>
                  <a:lnTo>
                    <a:pt x="70" y="10"/>
                  </a:lnTo>
                  <a:lnTo>
                    <a:pt x="70" y="10"/>
                  </a:lnTo>
                  <a:lnTo>
                    <a:pt x="70" y="10"/>
                  </a:lnTo>
                  <a:lnTo>
                    <a:pt x="71" y="10"/>
                  </a:lnTo>
                  <a:lnTo>
                    <a:pt x="71" y="10"/>
                  </a:lnTo>
                  <a:lnTo>
                    <a:pt x="71" y="10"/>
                  </a:lnTo>
                  <a:lnTo>
                    <a:pt x="71" y="10"/>
                  </a:lnTo>
                  <a:lnTo>
                    <a:pt x="73" y="10"/>
                  </a:lnTo>
                  <a:lnTo>
                    <a:pt x="73" y="10"/>
                  </a:lnTo>
                  <a:lnTo>
                    <a:pt x="73" y="10"/>
                  </a:lnTo>
                  <a:lnTo>
                    <a:pt x="75" y="10"/>
                  </a:lnTo>
                  <a:lnTo>
                    <a:pt x="75" y="10"/>
                  </a:lnTo>
                  <a:lnTo>
                    <a:pt x="75" y="10"/>
                  </a:lnTo>
                  <a:lnTo>
                    <a:pt x="75" y="10"/>
                  </a:lnTo>
                  <a:lnTo>
                    <a:pt x="76" y="10"/>
                  </a:lnTo>
                  <a:lnTo>
                    <a:pt x="76" y="10"/>
                  </a:lnTo>
                  <a:lnTo>
                    <a:pt x="76" y="10"/>
                  </a:lnTo>
                  <a:lnTo>
                    <a:pt x="78" y="10"/>
                  </a:lnTo>
                  <a:lnTo>
                    <a:pt x="78" y="10"/>
                  </a:lnTo>
                  <a:lnTo>
                    <a:pt x="78" y="10"/>
                  </a:lnTo>
                  <a:lnTo>
                    <a:pt x="78" y="10"/>
                  </a:lnTo>
                  <a:lnTo>
                    <a:pt x="80" y="10"/>
                  </a:lnTo>
                  <a:lnTo>
                    <a:pt x="80" y="10"/>
                  </a:lnTo>
                  <a:lnTo>
                    <a:pt x="80" y="10"/>
                  </a:lnTo>
                  <a:lnTo>
                    <a:pt x="81" y="10"/>
                  </a:lnTo>
                  <a:lnTo>
                    <a:pt x="81" y="10"/>
                  </a:lnTo>
                  <a:lnTo>
                    <a:pt x="81" y="10"/>
                  </a:lnTo>
                  <a:lnTo>
                    <a:pt x="83" y="10"/>
                  </a:lnTo>
                  <a:lnTo>
                    <a:pt x="83" y="10"/>
                  </a:lnTo>
                  <a:lnTo>
                    <a:pt x="83" y="10"/>
                  </a:lnTo>
                  <a:lnTo>
                    <a:pt x="83" y="10"/>
                  </a:lnTo>
                  <a:lnTo>
                    <a:pt x="84" y="10"/>
                  </a:lnTo>
                  <a:lnTo>
                    <a:pt x="84" y="10"/>
                  </a:lnTo>
                  <a:lnTo>
                    <a:pt x="84" y="10"/>
                  </a:lnTo>
                  <a:lnTo>
                    <a:pt x="86" y="10"/>
                  </a:lnTo>
                  <a:lnTo>
                    <a:pt x="86" y="10"/>
                  </a:lnTo>
                  <a:lnTo>
                    <a:pt x="86" y="10"/>
                  </a:lnTo>
                  <a:lnTo>
                    <a:pt x="86" y="10"/>
                  </a:lnTo>
                  <a:lnTo>
                    <a:pt x="88" y="10"/>
                  </a:lnTo>
                  <a:lnTo>
                    <a:pt x="88" y="10"/>
                  </a:lnTo>
                  <a:lnTo>
                    <a:pt x="88" y="10"/>
                  </a:lnTo>
                  <a:lnTo>
                    <a:pt x="89" y="10"/>
                  </a:lnTo>
                  <a:lnTo>
                    <a:pt x="89" y="9"/>
                  </a:lnTo>
                  <a:lnTo>
                    <a:pt x="89" y="9"/>
                  </a:lnTo>
                  <a:lnTo>
                    <a:pt x="89" y="9"/>
                  </a:lnTo>
                  <a:lnTo>
                    <a:pt x="91" y="9"/>
                  </a:lnTo>
                  <a:lnTo>
                    <a:pt x="91" y="9"/>
                  </a:lnTo>
                  <a:lnTo>
                    <a:pt x="91" y="9"/>
                  </a:lnTo>
                  <a:lnTo>
                    <a:pt x="93" y="9"/>
                  </a:lnTo>
                  <a:lnTo>
                    <a:pt x="93" y="9"/>
                  </a:lnTo>
                  <a:lnTo>
                    <a:pt x="93" y="9"/>
                  </a:lnTo>
                  <a:lnTo>
                    <a:pt x="94" y="9"/>
                  </a:lnTo>
                  <a:lnTo>
                    <a:pt x="94" y="9"/>
                  </a:lnTo>
                  <a:lnTo>
                    <a:pt x="94" y="9"/>
                  </a:lnTo>
                  <a:lnTo>
                    <a:pt x="94" y="9"/>
                  </a:lnTo>
                  <a:lnTo>
                    <a:pt x="96" y="9"/>
                  </a:lnTo>
                  <a:lnTo>
                    <a:pt x="96" y="9"/>
                  </a:lnTo>
                  <a:lnTo>
                    <a:pt x="96" y="9"/>
                  </a:lnTo>
                  <a:lnTo>
                    <a:pt x="97" y="9"/>
                  </a:lnTo>
                  <a:lnTo>
                    <a:pt x="97" y="9"/>
                  </a:lnTo>
                  <a:lnTo>
                    <a:pt x="97" y="9"/>
                  </a:lnTo>
                  <a:lnTo>
                    <a:pt x="97" y="9"/>
                  </a:lnTo>
                  <a:lnTo>
                    <a:pt x="99" y="9"/>
                  </a:lnTo>
                  <a:lnTo>
                    <a:pt x="99" y="9"/>
                  </a:lnTo>
                  <a:lnTo>
                    <a:pt x="99" y="9"/>
                  </a:lnTo>
                  <a:lnTo>
                    <a:pt x="101" y="9"/>
                  </a:lnTo>
                  <a:lnTo>
                    <a:pt x="101" y="9"/>
                  </a:lnTo>
                  <a:lnTo>
                    <a:pt x="101" y="9"/>
                  </a:lnTo>
                  <a:lnTo>
                    <a:pt x="102" y="9"/>
                  </a:lnTo>
                  <a:lnTo>
                    <a:pt x="102" y="9"/>
                  </a:lnTo>
                  <a:lnTo>
                    <a:pt x="102" y="9"/>
                  </a:lnTo>
                  <a:lnTo>
                    <a:pt x="102" y="9"/>
                  </a:lnTo>
                  <a:lnTo>
                    <a:pt x="104" y="9"/>
                  </a:lnTo>
                  <a:lnTo>
                    <a:pt x="104" y="9"/>
                  </a:lnTo>
                  <a:lnTo>
                    <a:pt x="104" y="9"/>
                  </a:lnTo>
                  <a:lnTo>
                    <a:pt x="106" y="9"/>
                  </a:lnTo>
                  <a:lnTo>
                    <a:pt x="106" y="9"/>
                  </a:lnTo>
                  <a:lnTo>
                    <a:pt x="106" y="7"/>
                  </a:lnTo>
                  <a:lnTo>
                    <a:pt x="106" y="7"/>
                  </a:lnTo>
                  <a:lnTo>
                    <a:pt x="107" y="7"/>
                  </a:lnTo>
                  <a:lnTo>
                    <a:pt x="107" y="7"/>
                  </a:lnTo>
                  <a:lnTo>
                    <a:pt x="107" y="7"/>
                  </a:lnTo>
                  <a:lnTo>
                    <a:pt x="109" y="7"/>
                  </a:lnTo>
                  <a:lnTo>
                    <a:pt x="109" y="7"/>
                  </a:lnTo>
                  <a:lnTo>
                    <a:pt x="109" y="7"/>
                  </a:lnTo>
                  <a:lnTo>
                    <a:pt x="109" y="7"/>
                  </a:lnTo>
                  <a:lnTo>
                    <a:pt x="110" y="7"/>
                  </a:lnTo>
                  <a:lnTo>
                    <a:pt x="110" y="7"/>
                  </a:lnTo>
                  <a:lnTo>
                    <a:pt x="110" y="7"/>
                  </a:lnTo>
                  <a:lnTo>
                    <a:pt x="112" y="7"/>
                  </a:lnTo>
                  <a:lnTo>
                    <a:pt x="112" y="7"/>
                  </a:lnTo>
                  <a:lnTo>
                    <a:pt x="112" y="7"/>
                  </a:lnTo>
                  <a:lnTo>
                    <a:pt x="114" y="7"/>
                  </a:lnTo>
                  <a:lnTo>
                    <a:pt x="114" y="7"/>
                  </a:lnTo>
                  <a:lnTo>
                    <a:pt x="114" y="7"/>
                  </a:lnTo>
                  <a:lnTo>
                    <a:pt x="114" y="7"/>
                  </a:lnTo>
                  <a:lnTo>
                    <a:pt x="115" y="7"/>
                  </a:lnTo>
                  <a:lnTo>
                    <a:pt x="115" y="7"/>
                  </a:lnTo>
                  <a:lnTo>
                    <a:pt x="115" y="7"/>
                  </a:lnTo>
                  <a:lnTo>
                    <a:pt x="117" y="7"/>
                  </a:lnTo>
                  <a:lnTo>
                    <a:pt x="117" y="7"/>
                  </a:lnTo>
                  <a:lnTo>
                    <a:pt x="117" y="7"/>
                  </a:lnTo>
                  <a:lnTo>
                    <a:pt x="117" y="7"/>
                  </a:lnTo>
                  <a:lnTo>
                    <a:pt x="119" y="7"/>
                  </a:lnTo>
                  <a:lnTo>
                    <a:pt x="119" y="7"/>
                  </a:lnTo>
                  <a:lnTo>
                    <a:pt x="119" y="7"/>
                  </a:lnTo>
                  <a:lnTo>
                    <a:pt x="120" y="7"/>
                  </a:lnTo>
                  <a:lnTo>
                    <a:pt x="120" y="7"/>
                  </a:lnTo>
                  <a:lnTo>
                    <a:pt x="120" y="7"/>
                  </a:lnTo>
                  <a:lnTo>
                    <a:pt x="120" y="7"/>
                  </a:lnTo>
                  <a:lnTo>
                    <a:pt x="122" y="7"/>
                  </a:lnTo>
                  <a:lnTo>
                    <a:pt x="122" y="5"/>
                  </a:lnTo>
                  <a:lnTo>
                    <a:pt x="122" y="5"/>
                  </a:lnTo>
                  <a:lnTo>
                    <a:pt x="124" y="5"/>
                  </a:lnTo>
                  <a:lnTo>
                    <a:pt x="124" y="5"/>
                  </a:lnTo>
                  <a:lnTo>
                    <a:pt x="124" y="5"/>
                  </a:lnTo>
                  <a:lnTo>
                    <a:pt x="125" y="5"/>
                  </a:lnTo>
                  <a:lnTo>
                    <a:pt x="125" y="5"/>
                  </a:lnTo>
                  <a:lnTo>
                    <a:pt x="125" y="5"/>
                  </a:lnTo>
                  <a:lnTo>
                    <a:pt x="125" y="5"/>
                  </a:lnTo>
                  <a:lnTo>
                    <a:pt x="127" y="5"/>
                  </a:lnTo>
                  <a:lnTo>
                    <a:pt x="127" y="5"/>
                  </a:lnTo>
                  <a:lnTo>
                    <a:pt x="127" y="5"/>
                  </a:lnTo>
                  <a:lnTo>
                    <a:pt x="128" y="5"/>
                  </a:lnTo>
                  <a:lnTo>
                    <a:pt x="128" y="5"/>
                  </a:lnTo>
                  <a:lnTo>
                    <a:pt x="128" y="5"/>
                  </a:lnTo>
                  <a:lnTo>
                    <a:pt x="128" y="5"/>
                  </a:lnTo>
                  <a:lnTo>
                    <a:pt x="130" y="5"/>
                  </a:lnTo>
                  <a:lnTo>
                    <a:pt x="130" y="5"/>
                  </a:lnTo>
                  <a:lnTo>
                    <a:pt x="130" y="5"/>
                  </a:lnTo>
                  <a:lnTo>
                    <a:pt x="132" y="5"/>
                  </a:lnTo>
                  <a:lnTo>
                    <a:pt x="132" y="5"/>
                  </a:lnTo>
                  <a:lnTo>
                    <a:pt x="132" y="5"/>
                  </a:lnTo>
                  <a:lnTo>
                    <a:pt x="132" y="5"/>
                  </a:lnTo>
                  <a:lnTo>
                    <a:pt x="133" y="5"/>
                  </a:lnTo>
                  <a:lnTo>
                    <a:pt x="133" y="5"/>
                  </a:lnTo>
                  <a:lnTo>
                    <a:pt x="133" y="5"/>
                  </a:lnTo>
                  <a:lnTo>
                    <a:pt x="135" y="5"/>
                  </a:lnTo>
                  <a:lnTo>
                    <a:pt x="135" y="5"/>
                  </a:lnTo>
                  <a:lnTo>
                    <a:pt x="135" y="5"/>
                  </a:lnTo>
                  <a:lnTo>
                    <a:pt x="137" y="5"/>
                  </a:lnTo>
                  <a:lnTo>
                    <a:pt x="137" y="5"/>
                  </a:lnTo>
                  <a:lnTo>
                    <a:pt x="137" y="5"/>
                  </a:lnTo>
                  <a:lnTo>
                    <a:pt x="137" y="5"/>
                  </a:lnTo>
                  <a:lnTo>
                    <a:pt x="138" y="5"/>
                  </a:lnTo>
                  <a:lnTo>
                    <a:pt x="138" y="5"/>
                  </a:lnTo>
                  <a:lnTo>
                    <a:pt x="138" y="5"/>
                  </a:lnTo>
                  <a:lnTo>
                    <a:pt x="140" y="5"/>
                  </a:lnTo>
                  <a:lnTo>
                    <a:pt x="140" y="5"/>
                  </a:lnTo>
                  <a:lnTo>
                    <a:pt x="140" y="5"/>
                  </a:lnTo>
                  <a:lnTo>
                    <a:pt x="140" y="5"/>
                  </a:lnTo>
                  <a:lnTo>
                    <a:pt x="141" y="5"/>
                  </a:lnTo>
                  <a:lnTo>
                    <a:pt x="141" y="5"/>
                  </a:lnTo>
                  <a:lnTo>
                    <a:pt x="141" y="5"/>
                  </a:lnTo>
                  <a:lnTo>
                    <a:pt x="143" y="5"/>
                  </a:lnTo>
                  <a:lnTo>
                    <a:pt x="143" y="5"/>
                  </a:lnTo>
                  <a:lnTo>
                    <a:pt x="143" y="5"/>
                  </a:lnTo>
                  <a:lnTo>
                    <a:pt x="145" y="5"/>
                  </a:lnTo>
                  <a:lnTo>
                    <a:pt x="145" y="5"/>
                  </a:lnTo>
                  <a:lnTo>
                    <a:pt x="145" y="5"/>
                  </a:lnTo>
                  <a:lnTo>
                    <a:pt x="145" y="5"/>
                  </a:lnTo>
                  <a:lnTo>
                    <a:pt x="146" y="5"/>
                  </a:lnTo>
                  <a:lnTo>
                    <a:pt x="146" y="5"/>
                  </a:lnTo>
                  <a:lnTo>
                    <a:pt x="146" y="5"/>
                  </a:lnTo>
                  <a:lnTo>
                    <a:pt x="148" y="5"/>
                  </a:lnTo>
                  <a:lnTo>
                    <a:pt x="148" y="5"/>
                  </a:lnTo>
                  <a:lnTo>
                    <a:pt x="148" y="5"/>
                  </a:lnTo>
                  <a:lnTo>
                    <a:pt x="148" y="5"/>
                  </a:lnTo>
                  <a:lnTo>
                    <a:pt x="150" y="5"/>
                  </a:lnTo>
                  <a:lnTo>
                    <a:pt x="150" y="5"/>
                  </a:lnTo>
                  <a:lnTo>
                    <a:pt x="150" y="5"/>
                  </a:lnTo>
                  <a:lnTo>
                    <a:pt x="151" y="5"/>
                  </a:lnTo>
                  <a:lnTo>
                    <a:pt x="151" y="5"/>
                  </a:lnTo>
                  <a:lnTo>
                    <a:pt x="151" y="5"/>
                  </a:lnTo>
                  <a:lnTo>
                    <a:pt x="151" y="5"/>
                  </a:lnTo>
                  <a:lnTo>
                    <a:pt x="153" y="5"/>
                  </a:lnTo>
                  <a:lnTo>
                    <a:pt x="153" y="5"/>
                  </a:lnTo>
                  <a:lnTo>
                    <a:pt x="153" y="5"/>
                  </a:lnTo>
                  <a:lnTo>
                    <a:pt x="154" y="5"/>
                  </a:lnTo>
                  <a:lnTo>
                    <a:pt x="154" y="5"/>
                  </a:lnTo>
                  <a:lnTo>
                    <a:pt x="154" y="5"/>
                  </a:lnTo>
                  <a:lnTo>
                    <a:pt x="156" y="5"/>
                  </a:lnTo>
                  <a:lnTo>
                    <a:pt x="156" y="5"/>
                  </a:lnTo>
                  <a:lnTo>
                    <a:pt x="156" y="5"/>
                  </a:lnTo>
                  <a:lnTo>
                    <a:pt x="156" y="5"/>
                  </a:lnTo>
                  <a:lnTo>
                    <a:pt x="158" y="5"/>
                  </a:lnTo>
                  <a:lnTo>
                    <a:pt x="158" y="5"/>
                  </a:lnTo>
                  <a:lnTo>
                    <a:pt x="158" y="5"/>
                  </a:lnTo>
                  <a:lnTo>
                    <a:pt x="159" y="5"/>
                  </a:lnTo>
                  <a:lnTo>
                    <a:pt x="159" y="5"/>
                  </a:lnTo>
                  <a:lnTo>
                    <a:pt x="159" y="5"/>
                  </a:lnTo>
                  <a:lnTo>
                    <a:pt x="159" y="5"/>
                  </a:lnTo>
                  <a:lnTo>
                    <a:pt x="161" y="5"/>
                  </a:lnTo>
                  <a:lnTo>
                    <a:pt x="161" y="5"/>
                  </a:lnTo>
                  <a:lnTo>
                    <a:pt x="161" y="5"/>
                  </a:lnTo>
                  <a:lnTo>
                    <a:pt x="163" y="5"/>
                  </a:lnTo>
                  <a:lnTo>
                    <a:pt x="163" y="5"/>
                  </a:lnTo>
                  <a:lnTo>
                    <a:pt x="163" y="5"/>
                  </a:lnTo>
                  <a:lnTo>
                    <a:pt x="163" y="5"/>
                  </a:lnTo>
                  <a:lnTo>
                    <a:pt x="164" y="5"/>
                  </a:lnTo>
                  <a:lnTo>
                    <a:pt x="164" y="5"/>
                  </a:lnTo>
                  <a:lnTo>
                    <a:pt x="164" y="5"/>
                  </a:lnTo>
                  <a:lnTo>
                    <a:pt x="166" y="5"/>
                  </a:lnTo>
                  <a:lnTo>
                    <a:pt x="166" y="5"/>
                  </a:lnTo>
                  <a:lnTo>
                    <a:pt x="166" y="5"/>
                  </a:lnTo>
                  <a:lnTo>
                    <a:pt x="167" y="5"/>
                  </a:lnTo>
                  <a:lnTo>
                    <a:pt x="167" y="5"/>
                  </a:lnTo>
                  <a:lnTo>
                    <a:pt x="167" y="5"/>
                  </a:lnTo>
                  <a:lnTo>
                    <a:pt x="167" y="5"/>
                  </a:lnTo>
                  <a:lnTo>
                    <a:pt x="169" y="5"/>
                  </a:lnTo>
                  <a:lnTo>
                    <a:pt x="169" y="5"/>
                  </a:lnTo>
                  <a:lnTo>
                    <a:pt x="169" y="5"/>
                  </a:lnTo>
                  <a:lnTo>
                    <a:pt x="171" y="5"/>
                  </a:lnTo>
                  <a:lnTo>
                    <a:pt x="171" y="5"/>
                  </a:lnTo>
                  <a:lnTo>
                    <a:pt x="171" y="5"/>
                  </a:lnTo>
                  <a:lnTo>
                    <a:pt x="171" y="5"/>
                  </a:lnTo>
                  <a:lnTo>
                    <a:pt x="172" y="5"/>
                  </a:lnTo>
                  <a:lnTo>
                    <a:pt x="172" y="5"/>
                  </a:lnTo>
                  <a:lnTo>
                    <a:pt x="172" y="5"/>
                  </a:lnTo>
                  <a:lnTo>
                    <a:pt x="174" y="5"/>
                  </a:lnTo>
                  <a:lnTo>
                    <a:pt x="174" y="5"/>
                  </a:lnTo>
                  <a:lnTo>
                    <a:pt x="174" y="5"/>
                  </a:lnTo>
                  <a:lnTo>
                    <a:pt x="176" y="5"/>
                  </a:lnTo>
                  <a:lnTo>
                    <a:pt x="176" y="5"/>
                  </a:lnTo>
                  <a:lnTo>
                    <a:pt x="176" y="5"/>
                  </a:lnTo>
                  <a:lnTo>
                    <a:pt x="176" y="3"/>
                  </a:lnTo>
                  <a:lnTo>
                    <a:pt x="177" y="3"/>
                  </a:lnTo>
                  <a:lnTo>
                    <a:pt x="177" y="3"/>
                  </a:lnTo>
                  <a:lnTo>
                    <a:pt x="177" y="3"/>
                  </a:lnTo>
                  <a:lnTo>
                    <a:pt x="179" y="3"/>
                  </a:lnTo>
                  <a:lnTo>
                    <a:pt x="179" y="3"/>
                  </a:lnTo>
                  <a:lnTo>
                    <a:pt x="179" y="3"/>
                  </a:lnTo>
                  <a:lnTo>
                    <a:pt x="179" y="3"/>
                  </a:lnTo>
                  <a:lnTo>
                    <a:pt x="180" y="3"/>
                  </a:lnTo>
                  <a:lnTo>
                    <a:pt x="180" y="3"/>
                  </a:lnTo>
                  <a:lnTo>
                    <a:pt x="180" y="3"/>
                  </a:lnTo>
                  <a:lnTo>
                    <a:pt x="182" y="3"/>
                  </a:lnTo>
                  <a:lnTo>
                    <a:pt x="182" y="3"/>
                  </a:lnTo>
                  <a:lnTo>
                    <a:pt x="182" y="3"/>
                  </a:lnTo>
                  <a:lnTo>
                    <a:pt x="182" y="3"/>
                  </a:lnTo>
                  <a:lnTo>
                    <a:pt x="184" y="3"/>
                  </a:lnTo>
                  <a:lnTo>
                    <a:pt x="184" y="3"/>
                  </a:lnTo>
                  <a:lnTo>
                    <a:pt x="184" y="3"/>
                  </a:lnTo>
                  <a:lnTo>
                    <a:pt x="185" y="3"/>
                  </a:lnTo>
                  <a:lnTo>
                    <a:pt x="185" y="3"/>
                  </a:lnTo>
                  <a:lnTo>
                    <a:pt x="185" y="3"/>
                  </a:lnTo>
                  <a:lnTo>
                    <a:pt x="187" y="3"/>
                  </a:lnTo>
                  <a:lnTo>
                    <a:pt x="187" y="3"/>
                  </a:lnTo>
                  <a:lnTo>
                    <a:pt x="187" y="3"/>
                  </a:lnTo>
                  <a:lnTo>
                    <a:pt x="187" y="3"/>
                  </a:lnTo>
                  <a:lnTo>
                    <a:pt x="189" y="3"/>
                  </a:lnTo>
                  <a:lnTo>
                    <a:pt x="189" y="3"/>
                  </a:lnTo>
                  <a:lnTo>
                    <a:pt x="189" y="3"/>
                  </a:lnTo>
                  <a:lnTo>
                    <a:pt x="190" y="3"/>
                  </a:lnTo>
                  <a:lnTo>
                    <a:pt x="190" y="3"/>
                  </a:lnTo>
                  <a:lnTo>
                    <a:pt x="190" y="3"/>
                  </a:lnTo>
                  <a:lnTo>
                    <a:pt x="190" y="3"/>
                  </a:lnTo>
                  <a:lnTo>
                    <a:pt x="192" y="3"/>
                  </a:lnTo>
                  <a:lnTo>
                    <a:pt x="192" y="3"/>
                  </a:lnTo>
                  <a:lnTo>
                    <a:pt x="192" y="3"/>
                  </a:lnTo>
                  <a:lnTo>
                    <a:pt x="193" y="3"/>
                  </a:lnTo>
                  <a:lnTo>
                    <a:pt x="193" y="3"/>
                  </a:lnTo>
                  <a:lnTo>
                    <a:pt x="193" y="3"/>
                  </a:lnTo>
                  <a:lnTo>
                    <a:pt x="193" y="3"/>
                  </a:lnTo>
                  <a:lnTo>
                    <a:pt x="195" y="3"/>
                  </a:lnTo>
                  <a:lnTo>
                    <a:pt x="195" y="3"/>
                  </a:lnTo>
                  <a:lnTo>
                    <a:pt x="195" y="3"/>
                  </a:lnTo>
                  <a:lnTo>
                    <a:pt x="197" y="3"/>
                  </a:lnTo>
                  <a:lnTo>
                    <a:pt x="197" y="3"/>
                  </a:lnTo>
                  <a:lnTo>
                    <a:pt x="197" y="3"/>
                  </a:lnTo>
                  <a:lnTo>
                    <a:pt x="198" y="3"/>
                  </a:lnTo>
                  <a:lnTo>
                    <a:pt x="198" y="3"/>
                  </a:lnTo>
                  <a:lnTo>
                    <a:pt x="198" y="3"/>
                  </a:lnTo>
                  <a:lnTo>
                    <a:pt x="198" y="3"/>
                  </a:lnTo>
                  <a:lnTo>
                    <a:pt x="200" y="2"/>
                  </a:lnTo>
                  <a:lnTo>
                    <a:pt x="200" y="2"/>
                  </a:lnTo>
                  <a:lnTo>
                    <a:pt x="200" y="2"/>
                  </a:lnTo>
                  <a:lnTo>
                    <a:pt x="202" y="2"/>
                  </a:lnTo>
                  <a:lnTo>
                    <a:pt x="202" y="2"/>
                  </a:lnTo>
                  <a:lnTo>
                    <a:pt x="202" y="2"/>
                  </a:lnTo>
                  <a:lnTo>
                    <a:pt x="202" y="2"/>
                  </a:lnTo>
                  <a:lnTo>
                    <a:pt x="203" y="2"/>
                  </a:lnTo>
                  <a:lnTo>
                    <a:pt x="203" y="2"/>
                  </a:lnTo>
                  <a:lnTo>
                    <a:pt x="203" y="2"/>
                  </a:lnTo>
                  <a:lnTo>
                    <a:pt x="205" y="2"/>
                  </a:lnTo>
                  <a:lnTo>
                    <a:pt x="205" y="2"/>
                  </a:lnTo>
                  <a:lnTo>
                    <a:pt x="205" y="2"/>
                  </a:lnTo>
                  <a:lnTo>
                    <a:pt x="207" y="2"/>
                  </a:lnTo>
                  <a:lnTo>
                    <a:pt x="207" y="2"/>
                  </a:lnTo>
                  <a:lnTo>
                    <a:pt x="207" y="2"/>
                  </a:lnTo>
                  <a:lnTo>
                    <a:pt x="207" y="2"/>
                  </a:lnTo>
                  <a:lnTo>
                    <a:pt x="208" y="2"/>
                  </a:lnTo>
                  <a:lnTo>
                    <a:pt x="208" y="2"/>
                  </a:lnTo>
                  <a:lnTo>
                    <a:pt x="208" y="2"/>
                  </a:lnTo>
                  <a:lnTo>
                    <a:pt x="210" y="2"/>
                  </a:lnTo>
                  <a:lnTo>
                    <a:pt x="210" y="2"/>
                  </a:lnTo>
                  <a:lnTo>
                    <a:pt x="210" y="2"/>
                  </a:lnTo>
                  <a:lnTo>
                    <a:pt x="210" y="2"/>
                  </a:lnTo>
                  <a:lnTo>
                    <a:pt x="211" y="2"/>
                  </a:lnTo>
                  <a:lnTo>
                    <a:pt x="211" y="2"/>
                  </a:lnTo>
                  <a:lnTo>
                    <a:pt x="211" y="2"/>
                  </a:lnTo>
                  <a:lnTo>
                    <a:pt x="213" y="2"/>
                  </a:lnTo>
                  <a:lnTo>
                    <a:pt x="213" y="2"/>
                  </a:lnTo>
                  <a:lnTo>
                    <a:pt x="213" y="2"/>
                  </a:lnTo>
                  <a:lnTo>
                    <a:pt x="213" y="2"/>
                  </a:lnTo>
                  <a:lnTo>
                    <a:pt x="215" y="2"/>
                  </a:lnTo>
                  <a:lnTo>
                    <a:pt x="215" y="2"/>
                  </a:lnTo>
                  <a:lnTo>
                    <a:pt x="215" y="2"/>
                  </a:lnTo>
                  <a:lnTo>
                    <a:pt x="216" y="2"/>
                  </a:lnTo>
                  <a:lnTo>
                    <a:pt x="216" y="2"/>
                  </a:lnTo>
                  <a:lnTo>
                    <a:pt x="216" y="2"/>
                  </a:lnTo>
                  <a:lnTo>
                    <a:pt x="218" y="2"/>
                  </a:lnTo>
                  <a:lnTo>
                    <a:pt x="218" y="2"/>
                  </a:lnTo>
                  <a:lnTo>
                    <a:pt x="218" y="2"/>
                  </a:lnTo>
                  <a:lnTo>
                    <a:pt x="218" y="2"/>
                  </a:lnTo>
                  <a:lnTo>
                    <a:pt x="220" y="2"/>
                  </a:lnTo>
                  <a:lnTo>
                    <a:pt x="220" y="2"/>
                  </a:lnTo>
                  <a:lnTo>
                    <a:pt x="220" y="2"/>
                  </a:lnTo>
                  <a:lnTo>
                    <a:pt x="221" y="2"/>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7" y="0"/>
                  </a:lnTo>
                  <a:lnTo>
                    <a:pt x="237" y="0"/>
                  </a:lnTo>
                  <a:lnTo>
                    <a:pt x="237" y="0"/>
                  </a:lnTo>
                </a:path>
              </a:pathLst>
            </a:custGeom>
            <a:noFill/>
            <a:ln w="11160">
              <a:solidFill>
                <a:srgbClr val="000000"/>
              </a:solidFill>
              <a:round/>
            </a:ln>
          </p:spPr>
          <p:style>
            <a:lnRef idx="0"/>
            <a:fillRef idx="0"/>
            <a:effectRef idx="0"/>
            <a:fontRef idx="minor"/>
          </p:style>
          <p:txBody>
            <a:bodyPr lIns="90000" rIns="90000" tIns="-32760" bIns="-32760" anchor="t">
              <a:noAutofit/>
            </a:bodyPr>
            <a:p>
              <a:endParaRPr b="0" lang="en-US" sz="2400" strike="noStrike" u="none">
                <a:solidFill>
                  <a:srgbClr val="003366"/>
                </a:solidFill>
                <a:effectLst/>
                <a:uFillTx/>
                <a:latin typeface="Times New Roman"/>
              </a:endParaRPr>
            </a:p>
          </p:txBody>
        </p:sp>
        <p:sp>
          <p:nvSpPr>
            <p:cNvPr id="958" name=""/>
            <p:cNvSpPr/>
            <p:nvPr/>
          </p:nvSpPr>
          <p:spPr>
            <a:xfrm>
              <a:off x="4759200" y="6081840"/>
              <a:ext cx="189000" cy="14040"/>
            </a:xfrm>
            <a:custGeom>
              <a:avLst/>
              <a:gdLst/>
              <a:ahLst/>
              <a:rect l="l" t="t" r="r" b="b"/>
              <a:pathLst>
                <a:path w="237" h="17">
                  <a:moveTo>
                    <a:pt x="237" y="0"/>
                  </a:moveTo>
                  <a:lnTo>
                    <a:pt x="237" y="0"/>
                  </a:lnTo>
                  <a:lnTo>
                    <a:pt x="237"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9"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21" y="2"/>
                  </a:lnTo>
                  <a:lnTo>
                    <a:pt x="220" y="2"/>
                  </a:lnTo>
                  <a:lnTo>
                    <a:pt x="220" y="2"/>
                  </a:lnTo>
                  <a:lnTo>
                    <a:pt x="220" y="2"/>
                  </a:lnTo>
                  <a:lnTo>
                    <a:pt x="218" y="2"/>
                  </a:lnTo>
                  <a:lnTo>
                    <a:pt x="218" y="2"/>
                  </a:lnTo>
                  <a:lnTo>
                    <a:pt x="218" y="2"/>
                  </a:lnTo>
                  <a:lnTo>
                    <a:pt x="218" y="2"/>
                  </a:lnTo>
                  <a:lnTo>
                    <a:pt x="216" y="2"/>
                  </a:lnTo>
                  <a:lnTo>
                    <a:pt x="216" y="2"/>
                  </a:lnTo>
                  <a:lnTo>
                    <a:pt x="216" y="2"/>
                  </a:lnTo>
                  <a:lnTo>
                    <a:pt x="215" y="2"/>
                  </a:lnTo>
                  <a:lnTo>
                    <a:pt x="215" y="2"/>
                  </a:lnTo>
                  <a:lnTo>
                    <a:pt x="215" y="2"/>
                  </a:lnTo>
                  <a:lnTo>
                    <a:pt x="213" y="2"/>
                  </a:lnTo>
                  <a:lnTo>
                    <a:pt x="213" y="2"/>
                  </a:lnTo>
                  <a:lnTo>
                    <a:pt x="213" y="2"/>
                  </a:lnTo>
                  <a:lnTo>
                    <a:pt x="213" y="2"/>
                  </a:lnTo>
                  <a:lnTo>
                    <a:pt x="211" y="2"/>
                  </a:lnTo>
                  <a:lnTo>
                    <a:pt x="211" y="2"/>
                  </a:lnTo>
                  <a:lnTo>
                    <a:pt x="211" y="2"/>
                  </a:lnTo>
                  <a:lnTo>
                    <a:pt x="210" y="2"/>
                  </a:lnTo>
                  <a:lnTo>
                    <a:pt x="210" y="2"/>
                  </a:lnTo>
                  <a:lnTo>
                    <a:pt x="210" y="2"/>
                  </a:lnTo>
                  <a:lnTo>
                    <a:pt x="210" y="2"/>
                  </a:lnTo>
                  <a:lnTo>
                    <a:pt x="208" y="2"/>
                  </a:lnTo>
                  <a:lnTo>
                    <a:pt x="208" y="2"/>
                  </a:lnTo>
                  <a:lnTo>
                    <a:pt x="208" y="2"/>
                  </a:lnTo>
                  <a:lnTo>
                    <a:pt x="207" y="2"/>
                  </a:lnTo>
                  <a:lnTo>
                    <a:pt x="207" y="2"/>
                  </a:lnTo>
                  <a:lnTo>
                    <a:pt x="207" y="2"/>
                  </a:lnTo>
                  <a:lnTo>
                    <a:pt x="207" y="2"/>
                  </a:lnTo>
                  <a:lnTo>
                    <a:pt x="205" y="2"/>
                  </a:lnTo>
                  <a:lnTo>
                    <a:pt x="205" y="2"/>
                  </a:lnTo>
                  <a:lnTo>
                    <a:pt x="205" y="2"/>
                  </a:lnTo>
                  <a:lnTo>
                    <a:pt x="203" y="2"/>
                  </a:lnTo>
                  <a:lnTo>
                    <a:pt x="203" y="2"/>
                  </a:lnTo>
                  <a:lnTo>
                    <a:pt x="203" y="2"/>
                  </a:lnTo>
                  <a:lnTo>
                    <a:pt x="202" y="2"/>
                  </a:lnTo>
                  <a:lnTo>
                    <a:pt x="202" y="2"/>
                  </a:lnTo>
                  <a:lnTo>
                    <a:pt x="202" y="2"/>
                  </a:lnTo>
                  <a:lnTo>
                    <a:pt x="202" y="2"/>
                  </a:lnTo>
                  <a:lnTo>
                    <a:pt x="200" y="2"/>
                  </a:lnTo>
                  <a:lnTo>
                    <a:pt x="200" y="2"/>
                  </a:lnTo>
                  <a:lnTo>
                    <a:pt x="200" y="2"/>
                  </a:lnTo>
                  <a:lnTo>
                    <a:pt x="198" y="3"/>
                  </a:lnTo>
                  <a:lnTo>
                    <a:pt x="198" y="3"/>
                  </a:lnTo>
                  <a:lnTo>
                    <a:pt x="198" y="3"/>
                  </a:lnTo>
                  <a:lnTo>
                    <a:pt x="198" y="3"/>
                  </a:lnTo>
                  <a:lnTo>
                    <a:pt x="197" y="3"/>
                  </a:lnTo>
                  <a:lnTo>
                    <a:pt x="197" y="3"/>
                  </a:lnTo>
                  <a:lnTo>
                    <a:pt x="197" y="3"/>
                  </a:lnTo>
                  <a:lnTo>
                    <a:pt x="195" y="3"/>
                  </a:lnTo>
                  <a:lnTo>
                    <a:pt x="195" y="3"/>
                  </a:lnTo>
                  <a:lnTo>
                    <a:pt x="195" y="3"/>
                  </a:lnTo>
                  <a:lnTo>
                    <a:pt x="193" y="3"/>
                  </a:lnTo>
                  <a:lnTo>
                    <a:pt x="193" y="3"/>
                  </a:lnTo>
                  <a:lnTo>
                    <a:pt x="193" y="3"/>
                  </a:lnTo>
                  <a:lnTo>
                    <a:pt x="193" y="3"/>
                  </a:lnTo>
                  <a:lnTo>
                    <a:pt x="192" y="3"/>
                  </a:lnTo>
                  <a:lnTo>
                    <a:pt x="192" y="3"/>
                  </a:lnTo>
                  <a:lnTo>
                    <a:pt x="192" y="3"/>
                  </a:lnTo>
                  <a:lnTo>
                    <a:pt x="190" y="3"/>
                  </a:lnTo>
                  <a:lnTo>
                    <a:pt x="190" y="3"/>
                  </a:lnTo>
                  <a:lnTo>
                    <a:pt x="190" y="3"/>
                  </a:lnTo>
                  <a:lnTo>
                    <a:pt x="190" y="3"/>
                  </a:lnTo>
                  <a:lnTo>
                    <a:pt x="189" y="3"/>
                  </a:lnTo>
                  <a:lnTo>
                    <a:pt x="189" y="3"/>
                  </a:lnTo>
                  <a:lnTo>
                    <a:pt x="189" y="3"/>
                  </a:lnTo>
                  <a:lnTo>
                    <a:pt x="187" y="3"/>
                  </a:lnTo>
                  <a:lnTo>
                    <a:pt x="187" y="3"/>
                  </a:lnTo>
                  <a:lnTo>
                    <a:pt x="187" y="3"/>
                  </a:lnTo>
                  <a:lnTo>
                    <a:pt x="187" y="3"/>
                  </a:lnTo>
                  <a:lnTo>
                    <a:pt x="185" y="3"/>
                  </a:lnTo>
                  <a:lnTo>
                    <a:pt x="185" y="3"/>
                  </a:lnTo>
                  <a:lnTo>
                    <a:pt x="185" y="3"/>
                  </a:lnTo>
                  <a:lnTo>
                    <a:pt x="184" y="3"/>
                  </a:lnTo>
                  <a:lnTo>
                    <a:pt x="184" y="3"/>
                  </a:lnTo>
                  <a:lnTo>
                    <a:pt x="184" y="3"/>
                  </a:lnTo>
                  <a:lnTo>
                    <a:pt x="182" y="3"/>
                  </a:lnTo>
                  <a:lnTo>
                    <a:pt x="182" y="3"/>
                  </a:lnTo>
                  <a:lnTo>
                    <a:pt x="182" y="3"/>
                  </a:lnTo>
                  <a:lnTo>
                    <a:pt x="182" y="3"/>
                  </a:lnTo>
                  <a:lnTo>
                    <a:pt x="180" y="3"/>
                  </a:lnTo>
                  <a:lnTo>
                    <a:pt x="180" y="3"/>
                  </a:lnTo>
                  <a:lnTo>
                    <a:pt x="180" y="3"/>
                  </a:lnTo>
                  <a:lnTo>
                    <a:pt x="179" y="3"/>
                  </a:lnTo>
                  <a:lnTo>
                    <a:pt x="179" y="3"/>
                  </a:lnTo>
                  <a:lnTo>
                    <a:pt x="179" y="3"/>
                  </a:lnTo>
                  <a:lnTo>
                    <a:pt x="179" y="3"/>
                  </a:lnTo>
                  <a:lnTo>
                    <a:pt x="177" y="3"/>
                  </a:lnTo>
                  <a:lnTo>
                    <a:pt x="177" y="3"/>
                  </a:lnTo>
                  <a:lnTo>
                    <a:pt x="177" y="3"/>
                  </a:lnTo>
                  <a:lnTo>
                    <a:pt x="176" y="3"/>
                  </a:lnTo>
                  <a:lnTo>
                    <a:pt x="176" y="5"/>
                  </a:lnTo>
                  <a:lnTo>
                    <a:pt x="176" y="5"/>
                  </a:lnTo>
                  <a:lnTo>
                    <a:pt x="176" y="5"/>
                  </a:lnTo>
                  <a:lnTo>
                    <a:pt x="174" y="5"/>
                  </a:lnTo>
                  <a:lnTo>
                    <a:pt x="174" y="5"/>
                  </a:lnTo>
                  <a:lnTo>
                    <a:pt x="174" y="5"/>
                  </a:lnTo>
                  <a:lnTo>
                    <a:pt x="172" y="5"/>
                  </a:lnTo>
                  <a:lnTo>
                    <a:pt x="172" y="5"/>
                  </a:lnTo>
                  <a:lnTo>
                    <a:pt x="172" y="5"/>
                  </a:lnTo>
                  <a:lnTo>
                    <a:pt x="171" y="5"/>
                  </a:lnTo>
                  <a:lnTo>
                    <a:pt x="171" y="5"/>
                  </a:lnTo>
                  <a:lnTo>
                    <a:pt x="171" y="5"/>
                  </a:lnTo>
                  <a:lnTo>
                    <a:pt x="171" y="5"/>
                  </a:lnTo>
                  <a:lnTo>
                    <a:pt x="169" y="5"/>
                  </a:lnTo>
                  <a:lnTo>
                    <a:pt x="169" y="5"/>
                  </a:lnTo>
                  <a:lnTo>
                    <a:pt x="169" y="5"/>
                  </a:lnTo>
                  <a:lnTo>
                    <a:pt x="167" y="5"/>
                  </a:lnTo>
                  <a:lnTo>
                    <a:pt x="167" y="5"/>
                  </a:lnTo>
                  <a:lnTo>
                    <a:pt x="167" y="5"/>
                  </a:lnTo>
                  <a:lnTo>
                    <a:pt x="167" y="5"/>
                  </a:lnTo>
                  <a:lnTo>
                    <a:pt x="166" y="5"/>
                  </a:lnTo>
                  <a:lnTo>
                    <a:pt x="166" y="5"/>
                  </a:lnTo>
                  <a:lnTo>
                    <a:pt x="166" y="5"/>
                  </a:lnTo>
                  <a:lnTo>
                    <a:pt x="164" y="5"/>
                  </a:lnTo>
                  <a:lnTo>
                    <a:pt x="164" y="5"/>
                  </a:lnTo>
                  <a:lnTo>
                    <a:pt x="164" y="5"/>
                  </a:lnTo>
                  <a:lnTo>
                    <a:pt x="163" y="5"/>
                  </a:lnTo>
                  <a:lnTo>
                    <a:pt x="163" y="5"/>
                  </a:lnTo>
                  <a:lnTo>
                    <a:pt x="163" y="5"/>
                  </a:lnTo>
                  <a:lnTo>
                    <a:pt x="163" y="5"/>
                  </a:lnTo>
                  <a:lnTo>
                    <a:pt x="161" y="5"/>
                  </a:lnTo>
                  <a:lnTo>
                    <a:pt x="161" y="5"/>
                  </a:lnTo>
                  <a:lnTo>
                    <a:pt x="161" y="5"/>
                  </a:lnTo>
                  <a:lnTo>
                    <a:pt x="159" y="5"/>
                  </a:lnTo>
                  <a:lnTo>
                    <a:pt x="159" y="5"/>
                  </a:lnTo>
                  <a:lnTo>
                    <a:pt x="159" y="5"/>
                  </a:lnTo>
                  <a:lnTo>
                    <a:pt x="159" y="5"/>
                  </a:lnTo>
                  <a:lnTo>
                    <a:pt x="158" y="5"/>
                  </a:lnTo>
                  <a:lnTo>
                    <a:pt x="158" y="5"/>
                  </a:lnTo>
                  <a:lnTo>
                    <a:pt x="158" y="5"/>
                  </a:lnTo>
                  <a:lnTo>
                    <a:pt x="156" y="5"/>
                  </a:lnTo>
                  <a:lnTo>
                    <a:pt x="156" y="5"/>
                  </a:lnTo>
                  <a:lnTo>
                    <a:pt x="156" y="5"/>
                  </a:lnTo>
                  <a:lnTo>
                    <a:pt x="156" y="5"/>
                  </a:lnTo>
                  <a:lnTo>
                    <a:pt x="154" y="5"/>
                  </a:lnTo>
                  <a:lnTo>
                    <a:pt x="154" y="5"/>
                  </a:lnTo>
                  <a:lnTo>
                    <a:pt x="154" y="5"/>
                  </a:lnTo>
                  <a:lnTo>
                    <a:pt x="153" y="5"/>
                  </a:lnTo>
                  <a:lnTo>
                    <a:pt x="153" y="5"/>
                  </a:lnTo>
                  <a:lnTo>
                    <a:pt x="153" y="5"/>
                  </a:lnTo>
                  <a:lnTo>
                    <a:pt x="151" y="5"/>
                  </a:lnTo>
                  <a:lnTo>
                    <a:pt x="151" y="5"/>
                  </a:lnTo>
                  <a:lnTo>
                    <a:pt x="151" y="5"/>
                  </a:lnTo>
                  <a:lnTo>
                    <a:pt x="151" y="5"/>
                  </a:lnTo>
                  <a:lnTo>
                    <a:pt x="150" y="5"/>
                  </a:lnTo>
                  <a:lnTo>
                    <a:pt x="150" y="5"/>
                  </a:lnTo>
                  <a:lnTo>
                    <a:pt x="150" y="5"/>
                  </a:lnTo>
                  <a:lnTo>
                    <a:pt x="148" y="5"/>
                  </a:lnTo>
                  <a:lnTo>
                    <a:pt x="148" y="5"/>
                  </a:lnTo>
                  <a:lnTo>
                    <a:pt x="148" y="5"/>
                  </a:lnTo>
                  <a:lnTo>
                    <a:pt x="148" y="5"/>
                  </a:lnTo>
                  <a:lnTo>
                    <a:pt x="146" y="5"/>
                  </a:lnTo>
                  <a:lnTo>
                    <a:pt x="146" y="5"/>
                  </a:lnTo>
                  <a:lnTo>
                    <a:pt x="146" y="5"/>
                  </a:lnTo>
                  <a:lnTo>
                    <a:pt x="145" y="5"/>
                  </a:lnTo>
                  <a:lnTo>
                    <a:pt x="145" y="5"/>
                  </a:lnTo>
                  <a:lnTo>
                    <a:pt x="145" y="5"/>
                  </a:lnTo>
                  <a:lnTo>
                    <a:pt x="145" y="5"/>
                  </a:lnTo>
                  <a:lnTo>
                    <a:pt x="143" y="5"/>
                  </a:lnTo>
                  <a:lnTo>
                    <a:pt x="143" y="5"/>
                  </a:lnTo>
                  <a:lnTo>
                    <a:pt x="143" y="5"/>
                  </a:lnTo>
                  <a:lnTo>
                    <a:pt x="141" y="5"/>
                  </a:lnTo>
                  <a:lnTo>
                    <a:pt x="141" y="5"/>
                  </a:lnTo>
                  <a:lnTo>
                    <a:pt x="141" y="5"/>
                  </a:lnTo>
                  <a:lnTo>
                    <a:pt x="140" y="5"/>
                  </a:lnTo>
                  <a:lnTo>
                    <a:pt x="140" y="5"/>
                  </a:lnTo>
                  <a:lnTo>
                    <a:pt x="140" y="5"/>
                  </a:lnTo>
                  <a:lnTo>
                    <a:pt x="140" y="5"/>
                  </a:lnTo>
                  <a:lnTo>
                    <a:pt x="138" y="5"/>
                  </a:lnTo>
                  <a:lnTo>
                    <a:pt x="138" y="5"/>
                  </a:lnTo>
                  <a:lnTo>
                    <a:pt x="138" y="5"/>
                  </a:lnTo>
                  <a:lnTo>
                    <a:pt x="137" y="5"/>
                  </a:lnTo>
                  <a:lnTo>
                    <a:pt x="137" y="5"/>
                  </a:lnTo>
                  <a:lnTo>
                    <a:pt x="137" y="5"/>
                  </a:lnTo>
                  <a:lnTo>
                    <a:pt x="137" y="5"/>
                  </a:lnTo>
                  <a:lnTo>
                    <a:pt x="135" y="5"/>
                  </a:lnTo>
                  <a:lnTo>
                    <a:pt x="135" y="5"/>
                  </a:lnTo>
                  <a:lnTo>
                    <a:pt x="135" y="5"/>
                  </a:lnTo>
                  <a:lnTo>
                    <a:pt x="133" y="5"/>
                  </a:lnTo>
                  <a:lnTo>
                    <a:pt x="133" y="5"/>
                  </a:lnTo>
                  <a:lnTo>
                    <a:pt x="133" y="5"/>
                  </a:lnTo>
                  <a:lnTo>
                    <a:pt x="132" y="5"/>
                  </a:lnTo>
                  <a:lnTo>
                    <a:pt x="132" y="5"/>
                  </a:lnTo>
                  <a:lnTo>
                    <a:pt x="132" y="5"/>
                  </a:lnTo>
                  <a:lnTo>
                    <a:pt x="132" y="5"/>
                  </a:lnTo>
                  <a:lnTo>
                    <a:pt x="130" y="5"/>
                  </a:lnTo>
                  <a:lnTo>
                    <a:pt x="130" y="5"/>
                  </a:lnTo>
                  <a:lnTo>
                    <a:pt x="130" y="5"/>
                  </a:lnTo>
                  <a:lnTo>
                    <a:pt x="128" y="5"/>
                  </a:lnTo>
                  <a:lnTo>
                    <a:pt x="128" y="5"/>
                  </a:lnTo>
                  <a:lnTo>
                    <a:pt x="128" y="5"/>
                  </a:lnTo>
                  <a:lnTo>
                    <a:pt x="128" y="5"/>
                  </a:lnTo>
                  <a:lnTo>
                    <a:pt x="127" y="5"/>
                  </a:lnTo>
                  <a:lnTo>
                    <a:pt x="127" y="5"/>
                  </a:lnTo>
                  <a:lnTo>
                    <a:pt x="127" y="5"/>
                  </a:lnTo>
                  <a:lnTo>
                    <a:pt x="125" y="5"/>
                  </a:lnTo>
                  <a:lnTo>
                    <a:pt x="125" y="5"/>
                  </a:lnTo>
                  <a:lnTo>
                    <a:pt x="125" y="5"/>
                  </a:lnTo>
                  <a:lnTo>
                    <a:pt x="125" y="5"/>
                  </a:lnTo>
                  <a:lnTo>
                    <a:pt x="124" y="5"/>
                  </a:lnTo>
                  <a:lnTo>
                    <a:pt x="124" y="5"/>
                  </a:lnTo>
                  <a:lnTo>
                    <a:pt x="124" y="5"/>
                  </a:lnTo>
                  <a:lnTo>
                    <a:pt x="122" y="5"/>
                  </a:lnTo>
                  <a:lnTo>
                    <a:pt x="122" y="5"/>
                  </a:lnTo>
                  <a:lnTo>
                    <a:pt x="122" y="7"/>
                  </a:lnTo>
                  <a:lnTo>
                    <a:pt x="120" y="7"/>
                  </a:lnTo>
                  <a:lnTo>
                    <a:pt x="120" y="7"/>
                  </a:lnTo>
                  <a:lnTo>
                    <a:pt x="120" y="7"/>
                  </a:lnTo>
                  <a:lnTo>
                    <a:pt x="120" y="7"/>
                  </a:lnTo>
                  <a:lnTo>
                    <a:pt x="119" y="7"/>
                  </a:lnTo>
                  <a:lnTo>
                    <a:pt x="119" y="7"/>
                  </a:lnTo>
                  <a:lnTo>
                    <a:pt x="119" y="7"/>
                  </a:lnTo>
                  <a:lnTo>
                    <a:pt x="117" y="7"/>
                  </a:lnTo>
                  <a:lnTo>
                    <a:pt x="117" y="7"/>
                  </a:lnTo>
                  <a:lnTo>
                    <a:pt x="117" y="7"/>
                  </a:lnTo>
                  <a:lnTo>
                    <a:pt x="117" y="7"/>
                  </a:lnTo>
                  <a:lnTo>
                    <a:pt x="115" y="7"/>
                  </a:lnTo>
                  <a:lnTo>
                    <a:pt x="115" y="7"/>
                  </a:lnTo>
                  <a:lnTo>
                    <a:pt x="115" y="7"/>
                  </a:lnTo>
                  <a:lnTo>
                    <a:pt x="114" y="7"/>
                  </a:lnTo>
                  <a:lnTo>
                    <a:pt x="114" y="7"/>
                  </a:lnTo>
                  <a:lnTo>
                    <a:pt x="114" y="7"/>
                  </a:lnTo>
                  <a:lnTo>
                    <a:pt x="114" y="7"/>
                  </a:lnTo>
                  <a:lnTo>
                    <a:pt x="112" y="7"/>
                  </a:lnTo>
                  <a:lnTo>
                    <a:pt x="112" y="7"/>
                  </a:lnTo>
                  <a:lnTo>
                    <a:pt x="112" y="7"/>
                  </a:lnTo>
                  <a:lnTo>
                    <a:pt x="110" y="7"/>
                  </a:lnTo>
                  <a:lnTo>
                    <a:pt x="110" y="7"/>
                  </a:lnTo>
                  <a:lnTo>
                    <a:pt x="110" y="7"/>
                  </a:lnTo>
                  <a:lnTo>
                    <a:pt x="109" y="7"/>
                  </a:lnTo>
                  <a:lnTo>
                    <a:pt x="109" y="7"/>
                  </a:lnTo>
                  <a:lnTo>
                    <a:pt x="109" y="7"/>
                  </a:lnTo>
                  <a:lnTo>
                    <a:pt x="109" y="7"/>
                  </a:lnTo>
                  <a:lnTo>
                    <a:pt x="107" y="7"/>
                  </a:lnTo>
                  <a:lnTo>
                    <a:pt x="107" y="7"/>
                  </a:lnTo>
                  <a:lnTo>
                    <a:pt x="107" y="7"/>
                  </a:lnTo>
                  <a:lnTo>
                    <a:pt x="106" y="7"/>
                  </a:lnTo>
                  <a:lnTo>
                    <a:pt x="106" y="7"/>
                  </a:lnTo>
                  <a:lnTo>
                    <a:pt x="106" y="9"/>
                  </a:lnTo>
                  <a:lnTo>
                    <a:pt x="106" y="9"/>
                  </a:lnTo>
                  <a:lnTo>
                    <a:pt x="104" y="9"/>
                  </a:lnTo>
                  <a:lnTo>
                    <a:pt x="104" y="9"/>
                  </a:lnTo>
                  <a:lnTo>
                    <a:pt x="104" y="9"/>
                  </a:lnTo>
                  <a:lnTo>
                    <a:pt x="102" y="9"/>
                  </a:lnTo>
                  <a:lnTo>
                    <a:pt x="102" y="9"/>
                  </a:lnTo>
                  <a:lnTo>
                    <a:pt x="102" y="9"/>
                  </a:lnTo>
                  <a:lnTo>
                    <a:pt x="102" y="9"/>
                  </a:lnTo>
                  <a:lnTo>
                    <a:pt x="101" y="9"/>
                  </a:lnTo>
                  <a:lnTo>
                    <a:pt x="101" y="9"/>
                  </a:lnTo>
                  <a:lnTo>
                    <a:pt x="101" y="9"/>
                  </a:lnTo>
                  <a:lnTo>
                    <a:pt x="99" y="9"/>
                  </a:lnTo>
                  <a:lnTo>
                    <a:pt x="99" y="9"/>
                  </a:lnTo>
                  <a:lnTo>
                    <a:pt x="99" y="9"/>
                  </a:lnTo>
                  <a:lnTo>
                    <a:pt x="97" y="9"/>
                  </a:lnTo>
                  <a:lnTo>
                    <a:pt x="97" y="9"/>
                  </a:lnTo>
                  <a:lnTo>
                    <a:pt x="97" y="9"/>
                  </a:lnTo>
                  <a:lnTo>
                    <a:pt x="97" y="9"/>
                  </a:lnTo>
                  <a:lnTo>
                    <a:pt x="96" y="9"/>
                  </a:lnTo>
                  <a:lnTo>
                    <a:pt x="96" y="9"/>
                  </a:lnTo>
                  <a:lnTo>
                    <a:pt x="96" y="9"/>
                  </a:lnTo>
                  <a:lnTo>
                    <a:pt x="94" y="9"/>
                  </a:lnTo>
                  <a:lnTo>
                    <a:pt x="94" y="9"/>
                  </a:lnTo>
                  <a:lnTo>
                    <a:pt x="94" y="9"/>
                  </a:lnTo>
                  <a:lnTo>
                    <a:pt x="94" y="9"/>
                  </a:lnTo>
                  <a:lnTo>
                    <a:pt x="93" y="9"/>
                  </a:lnTo>
                  <a:lnTo>
                    <a:pt x="93" y="9"/>
                  </a:lnTo>
                  <a:lnTo>
                    <a:pt x="93" y="9"/>
                  </a:lnTo>
                  <a:lnTo>
                    <a:pt x="91" y="9"/>
                  </a:lnTo>
                  <a:lnTo>
                    <a:pt x="91" y="9"/>
                  </a:lnTo>
                  <a:lnTo>
                    <a:pt x="91" y="9"/>
                  </a:lnTo>
                  <a:lnTo>
                    <a:pt x="89" y="9"/>
                  </a:lnTo>
                  <a:lnTo>
                    <a:pt x="89" y="9"/>
                  </a:lnTo>
                  <a:lnTo>
                    <a:pt x="89" y="9"/>
                  </a:lnTo>
                  <a:lnTo>
                    <a:pt x="89" y="10"/>
                  </a:lnTo>
                  <a:lnTo>
                    <a:pt x="88" y="10"/>
                  </a:lnTo>
                  <a:lnTo>
                    <a:pt x="88" y="10"/>
                  </a:lnTo>
                  <a:lnTo>
                    <a:pt x="88" y="10"/>
                  </a:lnTo>
                  <a:lnTo>
                    <a:pt x="86" y="10"/>
                  </a:lnTo>
                  <a:lnTo>
                    <a:pt x="86" y="10"/>
                  </a:lnTo>
                  <a:lnTo>
                    <a:pt x="86" y="10"/>
                  </a:lnTo>
                  <a:lnTo>
                    <a:pt x="86" y="10"/>
                  </a:lnTo>
                  <a:lnTo>
                    <a:pt x="84" y="10"/>
                  </a:lnTo>
                  <a:lnTo>
                    <a:pt x="84" y="10"/>
                  </a:lnTo>
                  <a:lnTo>
                    <a:pt x="84" y="10"/>
                  </a:lnTo>
                  <a:lnTo>
                    <a:pt x="83" y="10"/>
                  </a:lnTo>
                  <a:lnTo>
                    <a:pt x="83" y="10"/>
                  </a:lnTo>
                  <a:lnTo>
                    <a:pt x="83" y="10"/>
                  </a:lnTo>
                  <a:lnTo>
                    <a:pt x="83" y="10"/>
                  </a:lnTo>
                  <a:lnTo>
                    <a:pt x="81" y="10"/>
                  </a:lnTo>
                  <a:lnTo>
                    <a:pt x="81" y="10"/>
                  </a:lnTo>
                  <a:lnTo>
                    <a:pt x="81" y="10"/>
                  </a:lnTo>
                  <a:lnTo>
                    <a:pt x="80" y="10"/>
                  </a:lnTo>
                  <a:lnTo>
                    <a:pt x="80" y="10"/>
                  </a:lnTo>
                  <a:lnTo>
                    <a:pt x="80" y="10"/>
                  </a:lnTo>
                  <a:lnTo>
                    <a:pt x="78" y="10"/>
                  </a:lnTo>
                  <a:lnTo>
                    <a:pt x="78" y="10"/>
                  </a:lnTo>
                  <a:lnTo>
                    <a:pt x="78" y="10"/>
                  </a:lnTo>
                  <a:lnTo>
                    <a:pt x="78" y="10"/>
                  </a:lnTo>
                  <a:lnTo>
                    <a:pt x="76" y="10"/>
                  </a:lnTo>
                  <a:lnTo>
                    <a:pt x="76" y="10"/>
                  </a:lnTo>
                  <a:lnTo>
                    <a:pt x="76" y="10"/>
                  </a:lnTo>
                  <a:lnTo>
                    <a:pt x="75" y="10"/>
                  </a:lnTo>
                  <a:lnTo>
                    <a:pt x="75" y="10"/>
                  </a:lnTo>
                  <a:lnTo>
                    <a:pt x="75" y="10"/>
                  </a:lnTo>
                  <a:lnTo>
                    <a:pt x="75" y="10"/>
                  </a:lnTo>
                  <a:lnTo>
                    <a:pt x="73" y="10"/>
                  </a:lnTo>
                  <a:lnTo>
                    <a:pt x="73" y="10"/>
                  </a:lnTo>
                  <a:lnTo>
                    <a:pt x="73" y="10"/>
                  </a:lnTo>
                  <a:lnTo>
                    <a:pt x="71" y="10"/>
                  </a:lnTo>
                  <a:lnTo>
                    <a:pt x="71" y="10"/>
                  </a:lnTo>
                  <a:lnTo>
                    <a:pt x="71" y="10"/>
                  </a:lnTo>
                  <a:lnTo>
                    <a:pt x="71" y="10"/>
                  </a:lnTo>
                  <a:lnTo>
                    <a:pt x="70" y="10"/>
                  </a:lnTo>
                  <a:lnTo>
                    <a:pt x="70" y="10"/>
                  </a:lnTo>
                  <a:lnTo>
                    <a:pt x="70" y="10"/>
                  </a:lnTo>
                  <a:lnTo>
                    <a:pt x="68" y="10"/>
                  </a:lnTo>
                  <a:lnTo>
                    <a:pt x="68" y="10"/>
                  </a:lnTo>
                  <a:lnTo>
                    <a:pt x="68" y="10"/>
                  </a:lnTo>
                  <a:lnTo>
                    <a:pt x="67" y="10"/>
                  </a:lnTo>
                  <a:lnTo>
                    <a:pt x="67" y="12"/>
                  </a:lnTo>
                  <a:lnTo>
                    <a:pt x="67" y="12"/>
                  </a:lnTo>
                  <a:lnTo>
                    <a:pt x="67" y="12"/>
                  </a:lnTo>
                  <a:lnTo>
                    <a:pt x="65" y="12"/>
                  </a:lnTo>
                  <a:lnTo>
                    <a:pt x="65" y="12"/>
                  </a:lnTo>
                  <a:lnTo>
                    <a:pt x="65" y="12"/>
                  </a:lnTo>
                  <a:lnTo>
                    <a:pt x="63" y="12"/>
                  </a:lnTo>
                  <a:lnTo>
                    <a:pt x="63" y="12"/>
                  </a:lnTo>
                  <a:lnTo>
                    <a:pt x="63" y="12"/>
                  </a:lnTo>
                  <a:lnTo>
                    <a:pt x="63" y="12"/>
                  </a:lnTo>
                  <a:lnTo>
                    <a:pt x="62" y="12"/>
                  </a:lnTo>
                  <a:lnTo>
                    <a:pt x="62" y="12"/>
                  </a:lnTo>
                  <a:lnTo>
                    <a:pt x="62" y="12"/>
                  </a:lnTo>
                  <a:lnTo>
                    <a:pt x="60" y="12"/>
                  </a:lnTo>
                  <a:lnTo>
                    <a:pt x="60" y="12"/>
                  </a:lnTo>
                  <a:lnTo>
                    <a:pt x="60" y="12"/>
                  </a:lnTo>
                  <a:lnTo>
                    <a:pt x="58" y="12"/>
                  </a:lnTo>
                  <a:lnTo>
                    <a:pt x="58" y="12"/>
                  </a:lnTo>
                  <a:lnTo>
                    <a:pt x="58" y="12"/>
                  </a:lnTo>
                  <a:lnTo>
                    <a:pt x="58" y="12"/>
                  </a:lnTo>
                  <a:lnTo>
                    <a:pt x="57" y="12"/>
                  </a:lnTo>
                  <a:lnTo>
                    <a:pt x="57" y="12"/>
                  </a:lnTo>
                  <a:lnTo>
                    <a:pt x="57" y="12"/>
                  </a:lnTo>
                  <a:lnTo>
                    <a:pt x="55" y="12"/>
                  </a:lnTo>
                  <a:lnTo>
                    <a:pt x="55" y="12"/>
                  </a:lnTo>
                  <a:lnTo>
                    <a:pt x="55" y="12"/>
                  </a:lnTo>
                  <a:lnTo>
                    <a:pt x="55" y="12"/>
                  </a:lnTo>
                  <a:lnTo>
                    <a:pt x="54" y="12"/>
                  </a:lnTo>
                  <a:lnTo>
                    <a:pt x="54" y="12"/>
                  </a:lnTo>
                  <a:lnTo>
                    <a:pt x="54" y="12"/>
                  </a:lnTo>
                  <a:lnTo>
                    <a:pt x="52" y="12"/>
                  </a:lnTo>
                  <a:lnTo>
                    <a:pt x="52" y="12"/>
                  </a:lnTo>
                  <a:lnTo>
                    <a:pt x="52" y="12"/>
                  </a:lnTo>
                  <a:lnTo>
                    <a:pt x="52" y="12"/>
                  </a:lnTo>
                  <a:lnTo>
                    <a:pt x="50" y="12"/>
                  </a:lnTo>
                  <a:lnTo>
                    <a:pt x="50" y="12"/>
                  </a:lnTo>
                  <a:lnTo>
                    <a:pt x="50" y="12"/>
                  </a:lnTo>
                  <a:lnTo>
                    <a:pt x="49" y="12"/>
                  </a:lnTo>
                  <a:lnTo>
                    <a:pt x="49" y="14"/>
                  </a:lnTo>
                  <a:lnTo>
                    <a:pt x="49" y="14"/>
                  </a:lnTo>
                  <a:lnTo>
                    <a:pt x="47" y="14"/>
                  </a:lnTo>
                  <a:lnTo>
                    <a:pt x="47" y="14"/>
                  </a:lnTo>
                  <a:lnTo>
                    <a:pt x="47" y="14"/>
                  </a:lnTo>
                  <a:lnTo>
                    <a:pt x="47" y="14"/>
                  </a:lnTo>
                  <a:lnTo>
                    <a:pt x="45" y="14"/>
                  </a:lnTo>
                  <a:lnTo>
                    <a:pt x="45" y="14"/>
                  </a:lnTo>
                  <a:lnTo>
                    <a:pt x="45" y="14"/>
                  </a:lnTo>
                  <a:lnTo>
                    <a:pt x="44" y="14"/>
                  </a:lnTo>
                  <a:lnTo>
                    <a:pt x="44" y="14"/>
                  </a:lnTo>
                  <a:lnTo>
                    <a:pt x="44" y="14"/>
                  </a:lnTo>
                  <a:lnTo>
                    <a:pt x="44" y="14"/>
                  </a:lnTo>
                  <a:lnTo>
                    <a:pt x="42" y="14"/>
                  </a:lnTo>
                  <a:lnTo>
                    <a:pt x="42" y="14"/>
                  </a:lnTo>
                  <a:lnTo>
                    <a:pt x="42" y="14"/>
                  </a:lnTo>
                  <a:lnTo>
                    <a:pt x="41" y="14"/>
                  </a:lnTo>
                  <a:lnTo>
                    <a:pt x="41" y="14"/>
                  </a:lnTo>
                  <a:lnTo>
                    <a:pt x="41" y="14"/>
                  </a:lnTo>
                  <a:lnTo>
                    <a:pt x="41" y="14"/>
                  </a:lnTo>
                  <a:lnTo>
                    <a:pt x="39" y="14"/>
                  </a:lnTo>
                  <a:lnTo>
                    <a:pt x="39" y="14"/>
                  </a:lnTo>
                  <a:lnTo>
                    <a:pt x="39" y="14"/>
                  </a:lnTo>
                  <a:lnTo>
                    <a:pt x="37" y="14"/>
                  </a:lnTo>
                  <a:lnTo>
                    <a:pt x="37" y="14"/>
                  </a:lnTo>
                  <a:lnTo>
                    <a:pt x="37" y="14"/>
                  </a:lnTo>
                  <a:lnTo>
                    <a:pt x="36" y="14"/>
                  </a:lnTo>
                  <a:lnTo>
                    <a:pt x="36" y="14"/>
                  </a:lnTo>
                  <a:lnTo>
                    <a:pt x="36" y="14"/>
                  </a:lnTo>
                  <a:lnTo>
                    <a:pt x="36" y="14"/>
                  </a:lnTo>
                  <a:lnTo>
                    <a:pt x="34" y="14"/>
                  </a:lnTo>
                  <a:lnTo>
                    <a:pt x="34" y="14"/>
                  </a:lnTo>
                  <a:lnTo>
                    <a:pt x="34" y="14"/>
                  </a:lnTo>
                  <a:lnTo>
                    <a:pt x="32" y="14"/>
                  </a:lnTo>
                  <a:lnTo>
                    <a:pt x="32" y="14"/>
                  </a:lnTo>
                  <a:lnTo>
                    <a:pt x="32" y="15"/>
                  </a:lnTo>
                  <a:lnTo>
                    <a:pt x="32" y="15"/>
                  </a:lnTo>
                  <a:lnTo>
                    <a:pt x="31" y="15"/>
                  </a:lnTo>
                  <a:lnTo>
                    <a:pt x="31" y="15"/>
                  </a:lnTo>
                  <a:lnTo>
                    <a:pt x="31" y="15"/>
                  </a:lnTo>
                  <a:lnTo>
                    <a:pt x="29" y="15"/>
                  </a:lnTo>
                  <a:lnTo>
                    <a:pt x="29" y="15"/>
                  </a:lnTo>
                  <a:lnTo>
                    <a:pt x="29" y="15"/>
                  </a:lnTo>
                  <a:lnTo>
                    <a:pt x="27" y="15"/>
                  </a:lnTo>
                  <a:lnTo>
                    <a:pt x="27" y="15"/>
                  </a:lnTo>
                  <a:lnTo>
                    <a:pt x="27" y="15"/>
                  </a:lnTo>
                  <a:lnTo>
                    <a:pt x="27" y="15"/>
                  </a:lnTo>
                  <a:lnTo>
                    <a:pt x="26" y="15"/>
                  </a:lnTo>
                  <a:lnTo>
                    <a:pt x="26" y="15"/>
                  </a:lnTo>
                  <a:lnTo>
                    <a:pt x="26" y="15"/>
                  </a:lnTo>
                  <a:lnTo>
                    <a:pt x="24" y="15"/>
                  </a:lnTo>
                  <a:lnTo>
                    <a:pt x="24" y="15"/>
                  </a:lnTo>
                  <a:lnTo>
                    <a:pt x="24" y="15"/>
                  </a:lnTo>
                  <a:lnTo>
                    <a:pt x="24" y="15"/>
                  </a:lnTo>
                  <a:lnTo>
                    <a:pt x="23" y="15"/>
                  </a:lnTo>
                  <a:lnTo>
                    <a:pt x="23" y="15"/>
                  </a:lnTo>
                  <a:lnTo>
                    <a:pt x="23" y="15"/>
                  </a:lnTo>
                  <a:lnTo>
                    <a:pt x="21" y="15"/>
                  </a:lnTo>
                  <a:lnTo>
                    <a:pt x="21" y="15"/>
                  </a:lnTo>
                  <a:lnTo>
                    <a:pt x="21" y="15"/>
                  </a:lnTo>
                  <a:lnTo>
                    <a:pt x="21" y="15"/>
                  </a:lnTo>
                  <a:lnTo>
                    <a:pt x="19" y="15"/>
                  </a:lnTo>
                  <a:lnTo>
                    <a:pt x="19" y="15"/>
                  </a:lnTo>
                  <a:lnTo>
                    <a:pt x="19" y="15"/>
                  </a:lnTo>
                  <a:lnTo>
                    <a:pt x="18" y="15"/>
                  </a:lnTo>
                  <a:lnTo>
                    <a:pt x="18" y="15"/>
                  </a:lnTo>
                  <a:lnTo>
                    <a:pt x="18" y="15"/>
                  </a:lnTo>
                  <a:lnTo>
                    <a:pt x="16" y="15"/>
                  </a:lnTo>
                  <a:lnTo>
                    <a:pt x="16" y="15"/>
                  </a:lnTo>
                  <a:lnTo>
                    <a:pt x="16" y="15"/>
                  </a:lnTo>
                  <a:lnTo>
                    <a:pt x="16" y="15"/>
                  </a:lnTo>
                  <a:lnTo>
                    <a:pt x="14" y="15"/>
                  </a:lnTo>
                  <a:lnTo>
                    <a:pt x="14" y="15"/>
                  </a:lnTo>
                  <a:lnTo>
                    <a:pt x="14" y="15"/>
                  </a:lnTo>
                  <a:lnTo>
                    <a:pt x="13" y="15"/>
                  </a:lnTo>
                  <a:lnTo>
                    <a:pt x="13" y="15"/>
                  </a:lnTo>
                  <a:lnTo>
                    <a:pt x="13" y="15"/>
                  </a:lnTo>
                  <a:lnTo>
                    <a:pt x="13" y="15"/>
                  </a:lnTo>
                  <a:lnTo>
                    <a:pt x="11" y="15"/>
                  </a:lnTo>
                  <a:lnTo>
                    <a:pt x="11" y="15"/>
                  </a:lnTo>
                  <a:lnTo>
                    <a:pt x="11" y="15"/>
                  </a:lnTo>
                  <a:lnTo>
                    <a:pt x="10" y="15"/>
                  </a:lnTo>
                  <a:lnTo>
                    <a:pt x="10" y="17"/>
                  </a:lnTo>
                  <a:lnTo>
                    <a:pt x="10" y="17"/>
                  </a:lnTo>
                  <a:lnTo>
                    <a:pt x="10" y="17"/>
                  </a:lnTo>
                  <a:lnTo>
                    <a:pt x="8" y="17"/>
                  </a:lnTo>
                  <a:lnTo>
                    <a:pt x="8" y="17"/>
                  </a:lnTo>
                  <a:lnTo>
                    <a:pt x="8" y="17"/>
                  </a:lnTo>
                  <a:lnTo>
                    <a:pt x="6" y="17"/>
                  </a:lnTo>
                  <a:lnTo>
                    <a:pt x="6" y="17"/>
                  </a:lnTo>
                  <a:lnTo>
                    <a:pt x="6" y="17"/>
                  </a:lnTo>
                  <a:lnTo>
                    <a:pt x="5" y="17"/>
                  </a:lnTo>
                  <a:lnTo>
                    <a:pt x="5" y="17"/>
                  </a:lnTo>
                  <a:lnTo>
                    <a:pt x="5" y="17"/>
                  </a:lnTo>
                  <a:lnTo>
                    <a:pt x="5" y="17"/>
                  </a:lnTo>
                  <a:lnTo>
                    <a:pt x="3" y="17"/>
                  </a:lnTo>
                  <a:lnTo>
                    <a:pt x="3" y="17"/>
                  </a:lnTo>
                  <a:lnTo>
                    <a:pt x="3" y="17"/>
                  </a:lnTo>
                  <a:lnTo>
                    <a:pt x="1" y="17"/>
                  </a:lnTo>
                  <a:lnTo>
                    <a:pt x="1" y="17"/>
                  </a:lnTo>
                  <a:lnTo>
                    <a:pt x="1" y="17"/>
                  </a:lnTo>
                  <a:lnTo>
                    <a:pt x="1" y="17"/>
                  </a:lnTo>
                  <a:lnTo>
                    <a:pt x="0" y="17"/>
                  </a:lnTo>
                </a:path>
              </a:pathLst>
            </a:custGeom>
            <a:noFill/>
            <a:ln w="11160">
              <a:solidFill>
                <a:srgbClr val="000000"/>
              </a:solidFill>
              <a:round/>
            </a:ln>
          </p:spPr>
          <p:style>
            <a:lnRef idx="0"/>
            <a:fillRef idx="0"/>
            <a:effectRef idx="0"/>
            <a:fontRef idx="minor"/>
          </p:style>
          <p:txBody>
            <a:bodyPr lIns="90000" rIns="90000" tIns="-32760" bIns="-32760" anchor="t">
              <a:noAutofit/>
            </a:bodyPr>
            <a:p>
              <a:endParaRPr b="0" lang="en-US" sz="2400" strike="noStrike" u="none">
                <a:solidFill>
                  <a:srgbClr val="003366"/>
                </a:solidFill>
                <a:effectLst/>
                <a:uFillTx/>
                <a:latin typeface="Times New Roman"/>
              </a:endParaRPr>
            </a:p>
          </p:txBody>
        </p:sp>
        <p:sp>
          <p:nvSpPr>
            <p:cNvPr id="959" name=""/>
            <p:cNvSpPr/>
            <p:nvPr/>
          </p:nvSpPr>
          <p:spPr>
            <a:xfrm>
              <a:off x="4948200" y="6066000"/>
              <a:ext cx="189000" cy="469800"/>
            </a:xfrm>
            <a:custGeom>
              <a:avLst/>
              <a:gdLst/>
              <a:ahLst/>
              <a:rect l="l" t="t" r="r" b="b"/>
              <a:pathLst>
                <a:path w="238" h="591">
                  <a:moveTo>
                    <a:pt x="0" y="591"/>
                  </a:moveTo>
                  <a:lnTo>
                    <a:pt x="0" y="19"/>
                  </a:lnTo>
                  <a:lnTo>
                    <a:pt x="0" y="19"/>
                  </a:lnTo>
                  <a:lnTo>
                    <a:pt x="2" y="19"/>
                  </a:lnTo>
                  <a:lnTo>
                    <a:pt x="2" y="19"/>
                  </a:lnTo>
                  <a:lnTo>
                    <a:pt x="2" y="19"/>
                  </a:lnTo>
                  <a:lnTo>
                    <a:pt x="4" y="19"/>
                  </a:lnTo>
                  <a:lnTo>
                    <a:pt x="4" y="19"/>
                  </a:lnTo>
                  <a:lnTo>
                    <a:pt x="4" y="19"/>
                  </a:lnTo>
                  <a:lnTo>
                    <a:pt x="4" y="19"/>
                  </a:lnTo>
                  <a:lnTo>
                    <a:pt x="5" y="19"/>
                  </a:lnTo>
                  <a:lnTo>
                    <a:pt x="5" y="17"/>
                  </a:lnTo>
                  <a:lnTo>
                    <a:pt x="5" y="17"/>
                  </a:lnTo>
                  <a:lnTo>
                    <a:pt x="7" y="17"/>
                  </a:lnTo>
                  <a:lnTo>
                    <a:pt x="7" y="17"/>
                  </a:lnTo>
                  <a:lnTo>
                    <a:pt x="7" y="17"/>
                  </a:lnTo>
                  <a:lnTo>
                    <a:pt x="7" y="17"/>
                  </a:lnTo>
                  <a:lnTo>
                    <a:pt x="9" y="17"/>
                  </a:lnTo>
                  <a:lnTo>
                    <a:pt x="9" y="17"/>
                  </a:lnTo>
                  <a:lnTo>
                    <a:pt x="9"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5" y="17"/>
                  </a:lnTo>
                  <a:lnTo>
                    <a:pt x="17" y="17"/>
                  </a:lnTo>
                  <a:lnTo>
                    <a:pt x="17" y="17"/>
                  </a:lnTo>
                  <a:lnTo>
                    <a:pt x="17" y="17"/>
                  </a:lnTo>
                  <a:lnTo>
                    <a:pt x="18" y="17"/>
                  </a:lnTo>
                  <a:lnTo>
                    <a:pt x="18" y="17"/>
                  </a:lnTo>
                  <a:lnTo>
                    <a:pt x="18" y="17"/>
                  </a:lnTo>
                  <a:lnTo>
                    <a:pt x="18" y="17"/>
                  </a:lnTo>
                  <a:lnTo>
                    <a:pt x="20" y="17"/>
                  </a:lnTo>
                  <a:lnTo>
                    <a:pt x="20" y="17"/>
                  </a:lnTo>
                  <a:lnTo>
                    <a:pt x="20" y="17"/>
                  </a:lnTo>
                  <a:lnTo>
                    <a:pt x="22" y="17"/>
                  </a:lnTo>
                  <a:lnTo>
                    <a:pt x="22" y="17"/>
                  </a:lnTo>
                  <a:lnTo>
                    <a:pt x="22"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5"/>
                  </a:lnTo>
                  <a:lnTo>
                    <a:pt x="30" y="15"/>
                  </a:lnTo>
                  <a:lnTo>
                    <a:pt x="31" y="15"/>
                  </a:lnTo>
                  <a:lnTo>
                    <a:pt x="31" y="15"/>
                  </a:lnTo>
                  <a:lnTo>
                    <a:pt x="31" y="15"/>
                  </a:lnTo>
                  <a:lnTo>
                    <a:pt x="31" y="15"/>
                  </a:lnTo>
                  <a:lnTo>
                    <a:pt x="33" y="15"/>
                  </a:lnTo>
                  <a:lnTo>
                    <a:pt x="33" y="15"/>
                  </a:lnTo>
                  <a:lnTo>
                    <a:pt x="33" y="15"/>
                  </a:lnTo>
                  <a:lnTo>
                    <a:pt x="35" y="15"/>
                  </a:lnTo>
                  <a:lnTo>
                    <a:pt x="35" y="15"/>
                  </a:lnTo>
                  <a:lnTo>
                    <a:pt x="35" y="15"/>
                  </a:lnTo>
                  <a:lnTo>
                    <a:pt x="35" y="15"/>
                  </a:lnTo>
                  <a:lnTo>
                    <a:pt x="36" y="15"/>
                  </a:lnTo>
                  <a:lnTo>
                    <a:pt x="36" y="15"/>
                  </a:lnTo>
                  <a:lnTo>
                    <a:pt x="36" y="15"/>
                  </a:lnTo>
                  <a:lnTo>
                    <a:pt x="38" y="15"/>
                  </a:lnTo>
                  <a:lnTo>
                    <a:pt x="38" y="15"/>
                  </a:lnTo>
                  <a:lnTo>
                    <a:pt x="38" y="15"/>
                  </a:lnTo>
                  <a:lnTo>
                    <a:pt x="38" y="15"/>
                  </a:lnTo>
                  <a:lnTo>
                    <a:pt x="40" y="15"/>
                  </a:lnTo>
                  <a:lnTo>
                    <a:pt x="40" y="15"/>
                  </a:lnTo>
                  <a:lnTo>
                    <a:pt x="40" y="15"/>
                  </a:lnTo>
                  <a:lnTo>
                    <a:pt x="41" y="15"/>
                  </a:lnTo>
                  <a:lnTo>
                    <a:pt x="41" y="15"/>
                  </a:lnTo>
                  <a:lnTo>
                    <a:pt x="41" y="15"/>
                  </a:lnTo>
                  <a:lnTo>
                    <a:pt x="43" y="15"/>
                  </a:lnTo>
                  <a:lnTo>
                    <a:pt x="43" y="15"/>
                  </a:lnTo>
                  <a:lnTo>
                    <a:pt x="43" y="15"/>
                  </a:lnTo>
                  <a:lnTo>
                    <a:pt x="43" y="15"/>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3" y="15"/>
                  </a:lnTo>
                  <a:lnTo>
                    <a:pt x="53" y="15"/>
                  </a:lnTo>
                  <a:lnTo>
                    <a:pt x="53" y="15"/>
                  </a:lnTo>
                  <a:lnTo>
                    <a:pt x="54" y="15"/>
                  </a:lnTo>
                  <a:lnTo>
                    <a:pt x="54" y="15"/>
                  </a:lnTo>
                  <a:lnTo>
                    <a:pt x="54" y="15"/>
                  </a:lnTo>
                  <a:lnTo>
                    <a:pt x="54" y="14"/>
                  </a:lnTo>
                  <a:lnTo>
                    <a:pt x="56" y="14"/>
                  </a:lnTo>
                  <a:lnTo>
                    <a:pt x="56" y="14"/>
                  </a:lnTo>
                  <a:lnTo>
                    <a:pt x="56" y="14"/>
                  </a:lnTo>
                  <a:lnTo>
                    <a:pt x="57"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6" y="14"/>
                  </a:lnTo>
                  <a:lnTo>
                    <a:pt x="66" y="14"/>
                  </a:lnTo>
                  <a:lnTo>
                    <a:pt x="66" y="14"/>
                  </a:lnTo>
                  <a:lnTo>
                    <a:pt x="66"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4" y="12"/>
                  </a:lnTo>
                  <a:lnTo>
                    <a:pt x="74" y="12"/>
                  </a:lnTo>
                  <a:lnTo>
                    <a:pt x="74" y="12"/>
                  </a:lnTo>
                  <a:lnTo>
                    <a:pt x="74" y="12"/>
                  </a:lnTo>
                  <a:lnTo>
                    <a:pt x="75" y="12"/>
                  </a:lnTo>
                  <a:lnTo>
                    <a:pt x="75" y="12"/>
                  </a:lnTo>
                  <a:lnTo>
                    <a:pt x="75" y="12"/>
                  </a:lnTo>
                  <a:lnTo>
                    <a:pt x="77" y="12"/>
                  </a:lnTo>
                  <a:lnTo>
                    <a:pt x="77" y="12"/>
                  </a:lnTo>
                  <a:lnTo>
                    <a:pt x="77" y="12"/>
                  </a:lnTo>
                  <a:lnTo>
                    <a:pt x="77" y="12"/>
                  </a:lnTo>
                  <a:lnTo>
                    <a:pt x="79" y="12"/>
                  </a:lnTo>
                  <a:lnTo>
                    <a:pt x="79" y="12"/>
                  </a:lnTo>
                  <a:lnTo>
                    <a:pt x="79" y="12"/>
                  </a:lnTo>
                  <a:lnTo>
                    <a:pt x="80" y="12"/>
                  </a:lnTo>
                  <a:lnTo>
                    <a:pt x="80" y="12"/>
                  </a:lnTo>
                  <a:lnTo>
                    <a:pt x="80" y="12"/>
                  </a:lnTo>
                  <a:lnTo>
                    <a:pt x="80" y="12"/>
                  </a:lnTo>
                  <a:lnTo>
                    <a:pt x="82" y="12"/>
                  </a:lnTo>
                  <a:lnTo>
                    <a:pt x="82" y="12"/>
                  </a:lnTo>
                  <a:lnTo>
                    <a:pt x="82" y="12"/>
                  </a:lnTo>
                  <a:lnTo>
                    <a:pt x="83" y="12"/>
                  </a:lnTo>
                  <a:lnTo>
                    <a:pt x="83" y="12"/>
                  </a:lnTo>
                  <a:lnTo>
                    <a:pt x="83" y="12"/>
                  </a:lnTo>
                  <a:lnTo>
                    <a:pt x="85" y="12"/>
                  </a:lnTo>
                  <a:lnTo>
                    <a:pt x="85" y="12"/>
                  </a:lnTo>
                  <a:lnTo>
                    <a:pt x="85" y="12"/>
                  </a:lnTo>
                  <a:lnTo>
                    <a:pt x="85" y="12"/>
                  </a:lnTo>
                  <a:lnTo>
                    <a:pt x="87" y="12"/>
                  </a:lnTo>
                  <a:lnTo>
                    <a:pt x="87" y="12"/>
                  </a:lnTo>
                  <a:lnTo>
                    <a:pt x="87" y="12"/>
                  </a:lnTo>
                  <a:lnTo>
                    <a:pt x="88" y="12"/>
                  </a:lnTo>
                  <a:lnTo>
                    <a:pt x="88" y="12"/>
                  </a:lnTo>
                  <a:lnTo>
                    <a:pt x="88" y="12"/>
                  </a:lnTo>
                  <a:lnTo>
                    <a:pt x="88" y="12"/>
                  </a:lnTo>
                  <a:lnTo>
                    <a:pt x="90" y="12"/>
                  </a:lnTo>
                  <a:lnTo>
                    <a:pt x="90" y="12"/>
                  </a:lnTo>
                  <a:lnTo>
                    <a:pt x="90" y="12"/>
                  </a:lnTo>
                  <a:lnTo>
                    <a:pt x="92" y="12"/>
                  </a:lnTo>
                  <a:lnTo>
                    <a:pt x="92" y="12"/>
                  </a:lnTo>
                  <a:lnTo>
                    <a:pt x="92" y="12"/>
                  </a:lnTo>
                  <a:lnTo>
                    <a:pt x="92" y="12"/>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5" y="10"/>
                  </a:lnTo>
                  <a:lnTo>
                    <a:pt x="105" y="10"/>
                  </a:lnTo>
                  <a:lnTo>
                    <a:pt x="105" y="10"/>
                  </a:lnTo>
                  <a:lnTo>
                    <a:pt x="105" y="10"/>
                  </a:lnTo>
                  <a:lnTo>
                    <a:pt x="106" y="10"/>
                  </a:lnTo>
                  <a:lnTo>
                    <a:pt x="106" y="10"/>
                  </a:lnTo>
                  <a:lnTo>
                    <a:pt x="106" y="10"/>
                  </a:lnTo>
                  <a:lnTo>
                    <a:pt x="108" y="10"/>
                  </a:lnTo>
                  <a:lnTo>
                    <a:pt x="108" y="10"/>
                  </a:lnTo>
                  <a:lnTo>
                    <a:pt x="108" y="10"/>
                  </a:lnTo>
                  <a:lnTo>
                    <a:pt x="108" y="10"/>
                  </a:lnTo>
                  <a:lnTo>
                    <a:pt x="109" y="10"/>
                  </a:lnTo>
                  <a:lnTo>
                    <a:pt x="109" y="10"/>
                  </a:lnTo>
                  <a:lnTo>
                    <a:pt x="109" y="10"/>
                  </a:lnTo>
                  <a:lnTo>
                    <a:pt x="111" y="10"/>
                  </a:lnTo>
                  <a:lnTo>
                    <a:pt x="111" y="10"/>
                  </a:lnTo>
                  <a:lnTo>
                    <a:pt x="111" y="10"/>
                  </a:lnTo>
                  <a:lnTo>
                    <a:pt x="111" y="10"/>
                  </a:lnTo>
                  <a:lnTo>
                    <a:pt x="113" y="8"/>
                  </a:lnTo>
                  <a:lnTo>
                    <a:pt x="113" y="8"/>
                  </a:lnTo>
                  <a:lnTo>
                    <a:pt x="113" y="8"/>
                  </a:lnTo>
                  <a:lnTo>
                    <a:pt x="114" y="8"/>
                  </a:lnTo>
                  <a:lnTo>
                    <a:pt x="114" y="8"/>
                  </a:lnTo>
                  <a:lnTo>
                    <a:pt x="114" y="8"/>
                  </a:lnTo>
                  <a:lnTo>
                    <a:pt x="116" y="8"/>
                  </a:lnTo>
                  <a:lnTo>
                    <a:pt x="116" y="8"/>
                  </a:lnTo>
                  <a:lnTo>
                    <a:pt x="116" y="8"/>
                  </a:lnTo>
                  <a:lnTo>
                    <a:pt x="116" y="8"/>
                  </a:lnTo>
                  <a:lnTo>
                    <a:pt x="118" y="8"/>
                  </a:lnTo>
                  <a:lnTo>
                    <a:pt x="118" y="8"/>
                  </a:lnTo>
                  <a:lnTo>
                    <a:pt x="118" y="8"/>
                  </a:lnTo>
                  <a:lnTo>
                    <a:pt x="119" y="8"/>
                  </a:lnTo>
                  <a:lnTo>
                    <a:pt x="119" y="8"/>
                  </a:lnTo>
                  <a:lnTo>
                    <a:pt x="119" y="8"/>
                  </a:lnTo>
                  <a:lnTo>
                    <a:pt x="119" y="8"/>
                  </a:lnTo>
                  <a:lnTo>
                    <a:pt x="121" y="8"/>
                  </a:lnTo>
                  <a:lnTo>
                    <a:pt x="121" y="8"/>
                  </a:lnTo>
                  <a:lnTo>
                    <a:pt x="121" y="8"/>
                  </a:lnTo>
                  <a:lnTo>
                    <a:pt x="123" y="8"/>
                  </a:lnTo>
                  <a:lnTo>
                    <a:pt x="123" y="8"/>
                  </a:lnTo>
                  <a:lnTo>
                    <a:pt x="123" y="8"/>
                  </a:lnTo>
                  <a:lnTo>
                    <a:pt x="123" y="8"/>
                  </a:lnTo>
                  <a:lnTo>
                    <a:pt x="124" y="8"/>
                  </a:lnTo>
                  <a:lnTo>
                    <a:pt x="124" y="8"/>
                  </a:lnTo>
                  <a:lnTo>
                    <a:pt x="124" y="8"/>
                  </a:lnTo>
                  <a:lnTo>
                    <a:pt x="126" y="8"/>
                  </a:lnTo>
                  <a:lnTo>
                    <a:pt x="126" y="8"/>
                  </a:lnTo>
                  <a:lnTo>
                    <a:pt x="126" y="8"/>
                  </a:lnTo>
                  <a:lnTo>
                    <a:pt x="127" y="8"/>
                  </a:lnTo>
                  <a:lnTo>
                    <a:pt x="127" y="8"/>
                  </a:lnTo>
                  <a:lnTo>
                    <a:pt x="127" y="8"/>
                  </a:lnTo>
                  <a:lnTo>
                    <a:pt x="127" y="8"/>
                  </a:lnTo>
                  <a:lnTo>
                    <a:pt x="129" y="8"/>
                  </a:lnTo>
                  <a:lnTo>
                    <a:pt x="129" y="8"/>
                  </a:lnTo>
                  <a:lnTo>
                    <a:pt x="129" y="8"/>
                  </a:lnTo>
                  <a:lnTo>
                    <a:pt x="131" y="8"/>
                  </a:lnTo>
                  <a:lnTo>
                    <a:pt x="131" y="7"/>
                  </a:lnTo>
                  <a:lnTo>
                    <a:pt x="131" y="7"/>
                  </a:lnTo>
                  <a:lnTo>
                    <a:pt x="131" y="7"/>
                  </a:lnTo>
                  <a:lnTo>
                    <a:pt x="132" y="7"/>
                  </a:lnTo>
                  <a:lnTo>
                    <a:pt x="132" y="7"/>
                  </a:lnTo>
                  <a:lnTo>
                    <a:pt x="132" y="7"/>
                  </a:lnTo>
                  <a:lnTo>
                    <a:pt x="134" y="7"/>
                  </a:lnTo>
                  <a:lnTo>
                    <a:pt x="134" y="7"/>
                  </a:lnTo>
                  <a:lnTo>
                    <a:pt x="134" y="7"/>
                  </a:lnTo>
                  <a:lnTo>
                    <a:pt x="136" y="7"/>
                  </a:lnTo>
                  <a:lnTo>
                    <a:pt x="136" y="7"/>
                  </a:lnTo>
                  <a:lnTo>
                    <a:pt x="136" y="7"/>
                  </a:lnTo>
                  <a:lnTo>
                    <a:pt x="136"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7" y="7"/>
                  </a:lnTo>
                  <a:lnTo>
                    <a:pt x="147" y="7"/>
                  </a:lnTo>
                  <a:lnTo>
                    <a:pt x="147" y="7"/>
                  </a:lnTo>
                  <a:lnTo>
                    <a:pt x="147" y="7"/>
                  </a:lnTo>
                  <a:lnTo>
                    <a:pt x="149" y="7"/>
                  </a:lnTo>
                  <a:lnTo>
                    <a:pt x="149" y="7"/>
                  </a:lnTo>
                  <a:lnTo>
                    <a:pt x="149"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2" y="7"/>
                  </a:lnTo>
                  <a:lnTo>
                    <a:pt x="162" y="7"/>
                  </a:lnTo>
                  <a:lnTo>
                    <a:pt x="162" y="7"/>
                  </a:lnTo>
                  <a:lnTo>
                    <a:pt x="162" y="7"/>
                  </a:lnTo>
                  <a:lnTo>
                    <a:pt x="163" y="7"/>
                  </a:lnTo>
                  <a:lnTo>
                    <a:pt x="163" y="7"/>
                  </a:lnTo>
                  <a:lnTo>
                    <a:pt x="163" y="7"/>
                  </a:lnTo>
                  <a:lnTo>
                    <a:pt x="165" y="5"/>
                  </a:lnTo>
                  <a:lnTo>
                    <a:pt x="165" y="5"/>
                  </a:lnTo>
                  <a:lnTo>
                    <a:pt x="165" y="5"/>
                  </a:lnTo>
                  <a:lnTo>
                    <a:pt x="166" y="5"/>
                  </a:lnTo>
                  <a:lnTo>
                    <a:pt x="166" y="5"/>
                  </a:lnTo>
                  <a:lnTo>
                    <a:pt x="166" y="5"/>
                  </a:lnTo>
                  <a:lnTo>
                    <a:pt x="166" y="5"/>
                  </a:lnTo>
                  <a:lnTo>
                    <a:pt x="168" y="5"/>
                  </a:lnTo>
                  <a:lnTo>
                    <a:pt x="168" y="5"/>
                  </a:lnTo>
                  <a:lnTo>
                    <a:pt x="168" y="5"/>
                  </a:lnTo>
                  <a:lnTo>
                    <a:pt x="170" y="5"/>
                  </a:lnTo>
                  <a:lnTo>
                    <a:pt x="170" y="5"/>
                  </a:lnTo>
                  <a:lnTo>
                    <a:pt x="170" y="5"/>
                  </a:lnTo>
                  <a:lnTo>
                    <a:pt x="170" y="5"/>
                  </a:lnTo>
                  <a:lnTo>
                    <a:pt x="171" y="5"/>
                  </a:lnTo>
                  <a:lnTo>
                    <a:pt x="171" y="5"/>
                  </a:lnTo>
                  <a:lnTo>
                    <a:pt x="171" y="5"/>
                  </a:lnTo>
                  <a:lnTo>
                    <a:pt x="173" y="5"/>
                  </a:lnTo>
                  <a:lnTo>
                    <a:pt x="173" y="5"/>
                  </a:lnTo>
                  <a:lnTo>
                    <a:pt x="173" y="5"/>
                  </a:lnTo>
                  <a:lnTo>
                    <a:pt x="173" y="5"/>
                  </a:lnTo>
                  <a:lnTo>
                    <a:pt x="175" y="5"/>
                  </a:lnTo>
                  <a:lnTo>
                    <a:pt x="175" y="5"/>
                  </a:lnTo>
                  <a:lnTo>
                    <a:pt x="175"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3"/>
                  </a:lnTo>
                  <a:lnTo>
                    <a:pt x="186" y="3"/>
                  </a:lnTo>
                  <a:lnTo>
                    <a:pt x="186" y="3"/>
                  </a:lnTo>
                  <a:lnTo>
                    <a:pt x="188" y="3"/>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7" y="3"/>
                  </a:lnTo>
                  <a:lnTo>
                    <a:pt x="197" y="3"/>
                  </a:lnTo>
                  <a:lnTo>
                    <a:pt x="197" y="3"/>
                  </a:lnTo>
                  <a:lnTo>
                    <a:pt x="197" y="3"/>
                  </a:lnTo>
                  <a:lnTo>
                    <a:pt x="199" y="3"/>
                  </a:lnTo>
                  <a:lnTo>
                    <a:pt x="199" y="3"/>
                  </a:lnTo>
                  <a:lnTo>
                    <a:pt x="199" y="3"/>
                  </a:lnTo>
                  <a:lnTo>
                    <a:pt x="201" y="3"/>
                  </a:lnTo>
                  <a:lnTo>
                    <a:pt x="201" y="3"/>
                  </a:lnTo>
                  <a:lnTo>
                    <a:pt x="201" y="3"/>
                  </a:lnTo>
                  <a:lnTo>
                    <a:pt x="201" y="3"/>
                  </a:lnTo>
                  <a:lnTo>
                    <a:pt x="202" y="3"/>
                  </a:lnTo>
                  <a:lnTo>
                    <a:pt x="202" y="3"/>
                  </a:lnTo>
                  <a:lnTo>
                    <a:pt x="202" y="3"/>
                  </a:lnTo>
                  <a:lnTo>
                    <a:pt x="204" y="3"/>
                  </a:lnTo>
                  <a:lnTo>
                    <a:pt x="204" y="3"/>
                  </a:lnTo>
                  <a:lnTo>
                    <a:pt x="204" y="3"/>
                  </a:lnTo>
                  <a:lnTo>
                    <a:pt x="204" y="3"/>
                  </a:lnTo>
                  <a:lnTo>
                    <a:pt x="206" y="3"/>
                  </a:lnTo>
                  <a:lnTo>
                    <a:pt x="206" y="3"/>
                  </a:lnTo>
                  <a:lnTo>
                    <a:pt x="206" y="3"/>
                  </a:lnTo>
                  <a:lnTo>
                    <a:pt x="207" y="3"/>
                  </a:lnTo>
                  <a:lnTo>
                    <a:pt x="207" y="3"/>
                  </a:lnTo>
                  <a:lnTo>
                    <a:pt x="207" y="3"/>
                  </a:lnTo>
                  <a:lnTo>
                    <a:pt x="209" y="3"/>
                  </a:lnTo>
                  <a:lnTo>
                    <a:pt x="209" y="3"/>
                  </a:lnTo>
                  <a:lnTo>
                    <a:pt x="209" y="3"/>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20" y="2"/>
                  </a:lnTo>
                  <a:lnTo>
                    <a:pt x="220" y="2"/>
                  </a:lnTo>
                  <a:lnTo>
                    <a:pt x="220" y="2"/>
                  </a:lnTo>
                  <a:lnTo>
                    <a:pt x="220" y="2"/>
                  </a:lnTo>
                  <a:lnTo>
                    <a:pt x="222" y="2"/>
                  </a:lnTo>
                  <a:lnTo>
                    <a:pt x="222" y="2"/>
                  </a:lnTo>
                  <a:lnTo>
                    <a:pt x="222" y="2"/>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2" y="0"/>
                  </a:lnTo>
                  <a:lnTo>
                    <a:pt x="232" y="0"/>
                  </a:lnTo>
                  <a:lnTo>
                    <a:pt x="232" y="0"/>
                  </a:lnTo>
                  <a:lnTo>
                    <a:pt x="232"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591"/>
                  </a:lnTo>
                  <a:lnTo>
                    <a:pt x="238" y="591"/>
                  </a:lnTo>
                  <a:lnTo>
                    <a:pt x="236" y="591"/>
                  </a:lnTo>
                  <a:lnTo>
                    <a:pt x="236" y="591"/>
                  </a:lnTo>
                  <a:lnTo>
                    <a:pt x="236" y="591"/>
                  </a:lnTo>
                  <a:lnTo>
                    <a:pt x="235" y="591"/>
                  </a:lnTo>
                  <a:lnTo>
                    <a:pt x="235" y="591"/>
                  </a:lnTo>
                  <a:lnTo>
                    <a:pt x="235" y="591"/>
                  </a:lnTo>
                  <a:lnTo>
                    <a:pt x="235" y="591"/>
                  </a:lnTo>
                  <a:lnTo>
                    <a:pt x="233" y="591"/>
                  </a:lnTo>
                  <a:lnTo>
                    <a:pt x="233" y="591"/>
                  </a:lnTo>
                  <a:lnTo>
                    <a:pt x="233" y="591"/>
                  </a:lnTo>
                  <a:lnTo>
                    <a:pt x="232" y="591"/>
                  </a:lnTo>
                  <a:lnTo>
                    <a:pt x="232" y="591"/>
                  </a:lnTo>
                  <a:lnTo>
                    <a:pt x="232" y="591"/>
                  </a:lnTo>
                  <a:lnTo>
                    <a:pt x="232" y="591"/>
                  </a:lnTo>
                  <a:lnTo>
                    <a:pt x="230" y="591"/>
                  </a:lnTo>
                  <a:lnTo>
                    <a:pt x="230" y="591"/>
                  </a:lnTo>
                  <a:lnTo>
                    <a:pt x="230" y="591"/>
                  </a:lnTo>
                  <a:lnTo>
                    <a:pt x="228" y="591"/>
                  </a:lnTo>
                  <a:lnTo>
                    <a:pt x="228" y="591"/>
                  </a:lnTo>
                  <a:lnTo>
                    <a:pt x="228" y="591"/>
                  </a:lnTo>
                  <a:lnTo>
                    <a:pt x="227" y="591"/>
                  </a:lnTo>
                  <a:lnTo>
                    <a:pt x="227" y="591"/>
                  </a:lnTo>
                  <a:lnTo>
                    <a:pt x="227" y="591"/>
                  </a:lnTo>
                  <a:lnTo>
                    <a:pt x="227" y="591"/>
                  </a:lnTo>
                  <a:lnTo>
                    <a:pt x="225" y="591"/>
                  </a:lnTo>
                  <a:lnTo>
                    <a:pt x="225" y="591"/>
                  </a:lnTo>
                  <a:lnTo>
                    <a:pt x="225" y="591"/>
                  </a:lnTo>
                  <a:lnTo>
                    <a:pt x="223" y="591"/>
                  </a:lnTo>
                  <a:lnTo>
                    <a:pt x="223" y="591"/>
                  </a:lnTo>
                  <a:lnTo>
                    <a:pt x="223" y="591"/>
                  </a:lnTo>
                  <a:lnTo>
                    <a:pt x="223" y="591"/>
                  </a:lnTo>
                  <a:lnTo>
                    <a:pt x="222" y="591"/>
                  </a:lnTo>
                  <a:lnTo>
                    <a:pt x="222" y="591"/>
                  </a:lnTo>
                  <a:lnTo>
                    <a:pt x="222" y="591"/>
                  </a:lnTo>
                  <a:lnTo>
                    <a:pt x="220" y="591"/>
                  </a:lnTo>
                  <a:lnTo>
                    <a:pt x="220" y="591"/>
                  </a:lnTo>
                  <a:lnTo>
                    <a:pt x="220" y="591"/>
                  </a:lnTo>
                  <a:lnTo>
                    <a:pt x="220" y="591"/>
                  </a:lnTo>
                  <a:lnTo>
                    <a:pt x="219" y="591"/>
                  </a:lnTo>
                  <a:lnTo>
                    <a:pt x="219" y="591"/>
                  </a:lnTo>
                  <a:lnTo>
                    <a:pt x="219" y="591"/>
                  </a:lnTo>
                  <a:lnTo>
                    <a:pt x="217" y="591"/>
                  </a:lnTo>
                  <a:lnTo>
                    <a:pt x="217" y="591"/>
                  </a:lnTo>
                  <a:lnTo>
                    <a:pt x="217" y="591"/>
                  </a:lnTo>
                  <a:lnTo>
                    <a:pt x="215" y="591"/>
                  </a:lnTo>
                  <a:lnTo>
                    <a:pt x="215" y="591"/>
                  </a:lnTo>
                  <a:lnTo>
                    <a:pt x="215" y="591"/>
                  </a:lnTo>
                  <a:lnTo>
                    <a:pt x="215" y="591"/>
                  </a:lnTo>
                  <a:lnTo>
                    <a:pt x="214" y="591"/>
                  </a:lnTo>
                  <a:lnTo>
                    <a:pt x="214" y="591"/>
                  </a:lnTo>
                  <a:lnTo>
                    <a:pt x="214" y="591"/>
                  </a:lnTo>
                  <a:lnTo>
                    <a:pt x="212" y="591"/>
                  </a:lnTo>
                  <a:lnTo>
                    <a:pt x="212" y="591"/>
                  </a:lnTo>
                  <a:lnTo>
                    <a:pt x="212" y="591"/>
                  </a:lnTo>
                  <a:lnTo>
                    <a:pt x="212" y="591"/>
                  </a:lnTo>
                  <a:lnTo>
                    <a:pt x="210" y="591"/>
                  </a:lnTo>
                  <a:lnTo>
                    <a:pt x="210" y="591"/>
                  </a:lnTo>
                  <a:lnTo>
                    <a:pt x="210" y="591"/>
                  </a:lnTo>
                  <a:lnTo>
                    <a:pt x="209" y="591"/>
                  </a:lnTo>
                  <a:lnTo>
                    <a:pt x="209" y="591"/>
                  </a:lnTo>
                  <a:lnTo>
                    <a:pt x="209" y="591"/>
                  </a:lnTo>
                  <a:lnTo>
                    <a:pt x="209" y="591"/>
                  </a:lnTo>
                  <a:lnTo>
                    <a:pt x="207" y="591"/>
                  </a:lnTo>
                  <a:lnTo>
                    <a:pt x="207" y="591"/>
                  </a:lnTo>
                  <a:lnTo>
                    <a:pt x="207" y="591"/>
                  </a:lnTo>
                  <a:lnTo>
                    <a:pt x="206" y="591"/>
                  </a:lnTo>
                  <a:lnTo>
                    <a:pt x="206" y="591"/>
                  </a:lnTo>
                  <a:lnTo>
                    <a:pt x="206" y="591"/>
                  </a:lnTo>
                  <a:lnTo>
                    <a:pt x="204" y="591"/>
                  </a:lnTo>
                  <a:lnTo>
                    <a:pt x="204" y="591"/>
                  </a:lnTo>
                  <a:lnTo>
                    <a:pt x="204" y="591"/>
                  </a:lnTo>
                  <a:lnTo>
                    <a:pt x="204" y="591"/>
                  </a:lnTo>
                  <a:lnTo>
                    <a:pt x="202" y="591"/>
                  </a:lnTo>
                  <a:lnTo>
                    <a:pt x="202" y="591"/>
                  </a:lnTo>
                  <a:lnTo>
                    <a:pt x="202" y="591"/>
                  </a:lnTo>
                  <a:lnTo>
                    <a:pt x="201" y="591"/>
                  </a:lnTo>
                  <a:lnTo>
                    <a:pt x="201" y="591"/>
                  </a:lnTo>
                  <a:lnTo>
                    <a:pt x="201" y="591"/>
                  </a:lnTo>
                  <a:lnTo>
                    <a:pt x="201" y="591"/>
                  </a:lnTo>
                  <a:lnTo>
                    <a:pt x="199" y="591"/>
                  </a:lnTo>
                  <a:lnTo>
                    <a:pt x="199" y="591"/>
                  </a:lnTo>
                  <a:lnTo>
                    <a:pt x="199" y="591"/>
                  </a:lnTo>
                  <a:lnTo>
                    <a:pt x="197" y="591"/>
                  </a:lnTo>
                  <a:lnTo>
                    <a:pt x="197" y="591"/>
                  </a:lnTo>
                  <a:lnTo>
                    <a:pt x="197" y="591"/>
                  </a:lnTo>
                  <a:lnTo>
                    <a:pt x="197" y="591"/>
                  </a:lnTo>
                  <a:lnTo>
                    <a:pt x="196" y="591"/>
                  </a:lnTo>
                  <a:lnTo>
                    <a:pt x="196" y="591"/>
                  </a:lnTo>
                  <a:lnTo>
                    <a:pt x="196" y="591"/>
                  </a:lnTo>
                  <a:lnTo>
                    <a:pt x="194" y="591"/>
                  </a:lnTo>
                  <a:lnTo>
                    <a:pt x="194" y="591"/>
                  </a:lnTo>
                  <a:lnTo>
                    <a:pt x="194" y="591"/>
                  </a:lnTo>
                  <a:lnTo>
                    <a:pt x="192" y="591"/>
                  </a:lnTo>
                  <a:lnTo>
                    <a:pt x="192" y="591"/>
                  </a:lnTo>
                  <a:lnTo>
                    <a:pt x="192" y="591"/>
                  </a:lnTo>
                  <a:lnTo>
                    <a:pt x="192" y="591"/>
                  </a:lnTo>
                  <a:lnTo>
                    <a:pt x="191" y="591"/>
                  </a:lnTo>
                  <a:lnTo>
                    <a:pt x="191" y="591"/>
                  </a:lnTo>
                  <a:lnTo>
                    <a:pt x="191" y="591"/>
                  </a:lnTo>
                  <a:lnTo>
                    <a:pt x="189" y="591"/>
                  </a:lnTo>
                  <a:lnTo>
                    <a:pt x="189" y="591"/>
                  </a:lnTo>
                  <a:lnTo>
                    <a:pt x="189" y="591"/>
                  </a:lnTo>
                  <a:lnTo>
                    <a:pt x="189" y="591"/>
                  </a:lnTo>
                  <a:lnTo>
                    <a:pt x="188" y="591"/>
                  </a:lnTo>
                  <a:lnTo>
                    <a:pt x="188" y="591"/>
                  </a:lnTo>
                  <a:lnTo>
                    <a:pt x="188" y="591"/>
                  </a:lnTo>
                  <a:lnTo>
                    <a:pt x="186" y="591"/>
                  </a:lnTo>
                  <a:lnTo>
                    <a:pt x="186" y="591"/>
                  </a:lnTo>
                  <a:lnTo>
                    <a:pt x="186" y="591"/>
                  </a:lnTo>
                  <a:lnTo>
                    <a:pt x="184" y="591"/>
                  </a:lnTo>
                  <a:lnTo>
                    <a:pt x="184" y="591"/>
                  </a:lnTo>
                  <a:lnTo>
                    <a:pt x="184" y="591"/>
                  </a:lnTo>
                  <a:lnTo>
                    <a:pt x="184" y="591"/>
                  </a:lnTo>
                  <a:lnTo>
                    <a:pt x="183" y="591"/>
                  </a:lnTo>
                  <a:lnTo>
                    <a:pt x="183" y="591"/>
                  </a:lnTo>
                  <a:lnTo>
                    <a:pt x="183" y="591"/>
                  </a:lnTo>
                  <a:lnTo>
                    <a:pt x="181" y="591"/>
                  </a:lnTo>
                  <a:lnTo>
                    <a:pt x="181" y="591"/>
                  </a:lnTo>
                  <a:lnTo>
                    <a:pt x="181" y="591"/>
                  </a:lnTo>
                  <a:lnTo>
                    <a:pt x="181" y="591"/>
                  </a:lnTo>
                  <a:lnTo>
                    <a:pt x="179" y="591"/>
                  </a:lnTo>
                  <a:lnTo>
                    <a:pt x="179" y="591"/>
                  </a:lnTo>
                  <a:lnTo>
                    <a:pt x="179" y="591"/>
                  </a:lnTo>
                  <a:lnTo>
                    <a:pt x="178" y="591"/>
                  </a:lnTo>
                  <a:lnTo>
                    <a:pt x="178" y="591"/>
                  </a:lnTo>
                  <a:lnTo>
                    <a:pt x="178" y="591"/>
                  </a:lnTo>
                  <a:lnTo>
                    <a:pt x="178" y="591"/>
                  </a:lnTo>
                  <a:lnTo>
                    <a:pt x="176" y="591"/>
                  </a:lnTo>
                  <a:lnTo>
                    <a:pt x="176" y="591"/>
                  </a:lnTo>
                  <a:lnTo>
                    <a:pt x="176" y="591"/>
                  </a:lnTo>
                  <a:lnTo>
                    <a:pt x="175" y="591"/>
                  </a:lnTo>
                  <a:lnTo>
                    <a:pt x="175" y="591"/>
                  </a:lnTo>
                  <a:lnTo>
                    <a:pt x="175" y="591"/>
                  </a:lnTo>
                  <a:lnTo>
                    <a:pt x="173" y="591"/>
                  </a:lnTo>
                  <a:lnTo>
                    <a:pt x="173" y="591"/>
                  </a:lnTo>
                  <a:lnTo>
                    <a:pt x="173" y="591"/>
                  </a:lnTo>
                  <a:lnTo>
                    <a:pt x="173" y="591"/>
                  </a:lnTo>
                  <a:lnTo>
                    <a:pt x="171" y="591"/>
                  </a:lnTo>
                  <a:lnTo>
                    <a:pt x="171" y="591"/>
                  </a:lnTo>
                  <a:lnTo>
                    <a:pt x="171" y="591"/>
                  </a:lnTo>
                  <a:lnTo>
                    <a:pt x="170" y="591"/>
                  </a:lnTo>
                  <a:lnTo>
                    <a:pt x="170" y="591"/>
                  </a:lnTo>
                  <a:lnTo>
                    <a:pt x="170" y="591"/>
                  </a:lnTo>
                  <a:lnTo>
                    <a:pt x="170" y="591"/>
                  </a:lnTo>
                  <a:lnTo>
                    <a:pt x="168" y="591"/>
                  </a:lnTo>
                  <a:lnTo>
                    <a:pt x="168" y="591"/>
                  </a:lnTo>
                  <a:lnTo>
                    <a:pt x="168" y="591"/>
                  </a:lnTo>
                  <a:lnTo>
                    <a:pt x="166" y="591"/>
                  </a:lnTo>
                  <a:lnTo>
                    <a:pt x="166" y="591"/>
                  </a:lnTo>
                  <a:lnTo>
                    <a:pt x="166" y="591"/>
                  </a:lnTo>
                  <a:lnTo>
                    <a:pt x="166" y="591"/>
                  </a:lnTo>
                  <a:lnTo>
                    <a:pt x="165" y="591"/>
                  </a:lnTo>
                  <a:lnTo>
                    <a:pt x="165" y="591"/>
                  </a:lnTo>
                  <a:lnTo>
                    <a:pt x="165" y="591"/>
                  </a:lnTo>
                  <a:lnTo>
                    <a:pt x="163" y="591"/>
                  </a:lnTo>
                  <a:lnTo>
                    <a:pt x="163" y="591"/>
                  </a:lnTo>
                  <a:lnTo>
                    <a:pt x="163" y="591"/>
                  </a:lnTo>
                  <a:lnTo>
                    <a:pt x="162" y="591"/>
                  </a:lnTo>
                  <a:lnTo>
                    <a:pt x="162" y="591"/>
                  </a:lnTo>
                  <a:lnTo>
                    <a:pt x="162" y="591"/>
                  </a:lnTo>
                  <a:lnTo>
                    <a:pt x="162" y="591"/>
                  </a:lnTo>
                  <a:lnTo>
                    <a:pt x="160" y="591"/>
                  </a:lnTo>
                  <a:lnTo>
                    <a:pt x="160" y="591"/>
                  </a:lnTo>
                  <a:lnTo>
                    <a:pt x="160" y="591"/>
                  </a:lnTo>
                  <a:lnTo>
                    <a:pt x="158" y="591"/>
                  </a:lnTo>
                  <a:lnTo>
                    <a:pt x="158" y="591"/>
                  </a:lnTo>
                  <a:lnTo>
                    <a:pt x="158" y="591"/>
                  </a:lnTo>
                  <a:lnTo>
                    <a:pt x="158" y="591"/>
                  </a:lnTo>
                  <a:lnTo>
                    <a:pt x="157" y="591"/>
                  </a:lnTo>
                  <a:lnTo>
                    <a:pt x="157" y="591"/>
                  </a:lnTo>
                  <a:lnTo>
                    <a:pt x="157" y="591"/>
                  </a:lnTo>
                  <a:lnTo>
                    <a:pt x="155" y="591"/>
                  </a:lnTo>
                  <a:lnTo>
                    <a:pt x="155" y="591"/>
                  </a:lnTo>
                  <a:lnTo>
                    <a:pt x="155" y="591"/>
                  </a:lnTo>
                  <a:lnTo>
                    <a:pt x="153" y="591"/>
                  </a:lnTo>
                  <a:lnTo>
                    <a:pt x="153" y="591"/>
                  </a:lnTo>
                  <a:lnTo>
                    <a:pt x="153" y="591"/>
                  </a:lnTo>
                  <a:lnTo>
                    <a:pt x="153" y="591"/>
                  </a:lnTo>
                  <a:lnTo>
                    <a:pt x="152" y="591"/>
                  </a:lnTo>
                  <a:lnTo>
                    <a:pt x="152" y="591"/>
                  </a:lnTo>
                  <a:lnTo>
                    <a:pt x="152" y="591"/>
                  </a:lnTo>
                  <a:lnTo>
                    <a:pt x="150" y="591"/>
                  </a:lnTo>
                  <a:lnTo>
                    <a:pt x="150" y="591"/>
                  </a:lnTo>
                  <a:lnTo>
                    <a:pt x="150" y="591"/>
                  </a:lnTo>
                  <a:lnTo>
                    <a:pt x="150" y="591"/>
                  </a:lnTo>
                  <a:lnTo>
                    <a:pt x="149" y="591"/>
                  </a:lnTo>
                  <a:lnTo>
                    <a:pt x="149" y="591"/>
                  </a:lnTo>
                  <a:lnTo>
                    <a:pt x="149" y="591"/>
                  </a:lnTo>
                  <a:lnTo>
                    <a:pt x="147" y="591"/>
                  </a:lnTo>
                  <a:lnTo>
                    <a:pt x="147" y="591"/>
                  </a:lnTo>
                  <a:lnTo>
                    <a:pt x="147" y="591"/>
                  </a:lnTo>
                  <a:lnTo>
                    <a:pt x="147" y="591"/>
                  </a:lnTo>
                  <a:lnTo>
                    <a:pt x="145" y="591"/>
                  </a:lnTo>
                  <a:lnTo>
                    <a:pt x="145" y="591"/>
                  </a:lnTo>
                  <a:lnTo>
                    <a:pt x="145" y="591"/>
                  </a:lnTo>
                  <a:lnTo>
                    <a:pt x="144" y="591"/>
                  </a:lnTo>
                  <a:lnTo>
                    <a:pt x="144" y="591"/>
                  </a:lnTo>
                  <a:lnTo>
                    <a:pt x="144" y="591"/>
                  </a:lnTo>
                  <a:lnTo>
                    <a:pt x="142" y="591"/>
                  </a:lnTo>
                  <a:lnTo>
                    <a:pt x="142" y="591"/>
                  </a:lnTo>
                  <a:lnTo>
                    <a:pt x="142" y="591"/>
                  </a:lnTo>
                  <a:lnTo>
                    <a:pt x="142" y="591"/>
                  </a:lnTo>
                  <a:lnTo>
                    <a:pt x="140" y="591"/>
                  </a:lnTo>
                  <a:lnTo>
                    <a:pt x="140" y="591"/>
                  </a:lnTo>
                  <a:lnTo>
                    <a:pt x="140" y="591"/>
                  </a:lnTo>
                  <a:lnTo>
                    <a:pt x="139" y="591"/>
                  </a:lnTo>
                  <a:lnTo>
                    <a:pt x="139" y="591"/>
                  </a:lnTo>
                  <a:lnTo>
                    <a:pt x="139" y="591"/>
                  </a:lnTo>
                  <a:lnTo>
                    <a:pt x="139" y="591"/>
                  </a:lnTo>
                  <a:lnTo>
                    <a:pt x="137" y="591"/>
                  </a:lnTo>
                  <a:lnTo>
                    <a:pt x="137" y="591"/>
                  </a:lnTo>
                  <a:lnTo>
                    <a:pt x="137" y="591"/>
                  </a:lnTo>
                  <a:lnTo>
                    <a:pt x="136" y="591"/>
                  </a:lnTo>
                  <a:lnTo>
                    <a:pt x="136" y="591"/>
                  </a:lnTo>
                  <a:lnTo>
                    <a:pt x="136" y="591"/>
                  </a:lnTo>
                  <a:lnTo>
                    <a:pt x="136" y="591"/>
                  </a:lnTo>
                  <a:lnTo>
                    <a:pt x="134" y="591"/>
                  </a:lnTo>
                  <a:lnTo>
                    <a:pt x="134" y="591"/>
                  </a:lnTo>
                  <a:lnTo>
                    <a:pt x="134" y="591"/>
                  </a:lnTo>
                  <a:lnTo>
                    <a:pt x="132" y="591"/>
                  </a:lnTo>
                  <a:lnTo>
                    <a:pt x="132" y="591"/>
                  </a:lnTo>
                  <a:lnTo>
                    <a:pt x="132" y="591"/>
                  </a:lnTo>
                  <a:lnTo>
                    <a:pt x="131" y="591"/>
                  </a:lnTo>
                  <a:lnTo>
                    <a:pt x="131" y="591"/>
                  </a:lnTo>
                  <a:lnTo>
                    <a:pt x="131" y="591"/>
                  </a:lnTo>
                  <a:lnTo>
                    <a:pt x="131" y="591"/>
                  </a:lnTo>
                  <a:lnTo>
                    <a:pt x="129" y="591"/>
                  </a:lnTo>
                  <a:lnTo>
                    <a:pt x="129" y="591"/>
                  </a:lnTo>
                  <a:lnTo>
                    <a:pt x="129" y="591"/>
                  </a:lnTo>
                  <a:lnTo>
                    <a:pt x="127" y="591"/>
                  </a:lnTo>
                  <a:lnTo>
                    <a:pt x="127" y="591"/>
                  </a:lnTo>
                  <a:lnTo>
                    <a:pt x="127" y="591"/>
                  </a:lnTo>
                  <a:lnTo>
                    <a:pt x="127" y="591"/>
                  </a:lnTo>
                  <a:lnTo>
                    <a:pt x="126" y="591"/>
                  </a:lnTo>
                  <a:lnTo>
                    <a:pt x="126" y="591"/>
                  </a:lnTo>
                  <a:lnTo>
                    <a:pt x="126" y="591"/>
                  </a:lnTo>
                  <a:lnTo>
                    <a:pt x="124" y="591"/>
                  </a:lnTo>
                  <a:lnTo>
                    <a:pt x="124" y="591"/>
                  </a:lnTo>
                  <a:lnTo>
                    <a:pt x="124" y="591"/>
                  </a:lnTo>
                  <a:lnTo>
                    <a:pt x="123" y="591"/>
                  </a:lnTo>
                  <a:lnTo>
                    <a:pt x="123" y="591"/>
                  </a:lnTo>
                  <a:lnTo>
                    <a:pt x="123" y="591"/>
                  </a:lnTo>
                  <a:lnTo>
                    <a:pt x="123" y="591"/>
                  </a:lnTo>
                  <a:lnTo>
                    <a:pt x="121" y="591"/>
                  </a:lnTo>
                  <a:lnTo>
                    <a:pt x="121" y="591"/>
                  </a:lnTo>
                  <a:lnTo>
                    <a:pt x="121" y="591"/>
                  </a:lnTo>
                  <a:lnTo>
                    <a:pt x="119" y="591"/>
                  </a:lnTo>
                  <a:lnTo>
                    <a:pt x="119" y="591"/>
                  </a:lnTo>
                  <a:lnTo>
                    <a:pt x="119" y="591"/>
                  </a:lnTo>
                  <a:lnTo>
                    <a:pt x="119" y="591"/>
                  </a:lnTo>
                  <a:lnTo>
                    <a:pt x="118" y="591"/>
                  </a:lnTo>
                  <a:lnTo>
                    <a:pt x="118" y="591"/>
                  </a:lnTo>
                  <a:lnTo>
                    <a:pt x="118" y="591"/>
                  </a:lnTo>
                  <a:lnTo>
                    <a:pt x="116" y="591"/>
                  </a:lnTo>
                  <a:lnTo>
                    <a:pt x="116" y="591"/>
                  </a:lnTo>
                  <a:lnTo>
                    <a:pt x="116" y="591"/>
                  </a:lnTo>
                  <a:lnTo>
                    <a:pt x="116" y="591"/>
                  </a:lnTo>
                  <a:lnTo>
                    <a:pt x="114" y="591"/>
                  </a:lnTo>
                  <a:lnTo>
                    <a:pt x="114" y="591"/>
                  </a:lnTo>
                  <a:lnTo>
                    <a:pt x="114" y="591"/>
                  </a:lnTo>
                  <a:lnTo>
                    <a:pt x="113" y="591"/>
                  </a:lnTo>
                  <a:lnTo>
                    <a:pt x="113" y="591"/>
                  </a:lnTo>
                  <a:lnTo>
                    <a:pt x="113" y="591"/>
                  </a:lnTo>
                  <a:lnTo>
                    <a:pt x="111" y="591"/>
                  </a:lnTo>
                  <a:lnTo>
                    <a:pt x="111" y="591"/>
                  </a:lnTo>
                  <a:lnTo>
                    <a:pt x="111" y="591"/>
                  </a:lnTo>
                  <a:lnTo>
                    <a:pt x="111" y="591"/>
                  </a:lnTo>
                  <a:lnTo>
                    <a:pt x="109" y="591"/>
                  </a:lnTo>
                  <a:lnTo>
                    <a:pt x="109" y="591"/>
                  </a:lnTo>
                  <a:lnTo>
                    <a:pt x="109" y="591"/>
                  </a:lnTo>
                  <a:lnTo>
                    <a:pt x="108" y="591"/>
                  </a:lnTo>
                  <a:lnTo>
                    <a:pt x="108" y="591"/>
                  </a:lnTo>
                  <a:lnTo>
                    <a:pt x="108" y="591"/>
                  </a:lnTo>
                  <a:lnTo>
                    <a:pt x="108" y="591"/>
                  </a:lnTo>
                  <a:lnTo>
                    <a:pt x="106" y="591"/>
                  </a:lnTo>
                  <a:lnTo>
                    <a:pt x="106" y="591"/>
                  </a:lnTo>
                  <a:lnTo>
                    <a:pt x="106" y="591"/>
                  </a:lnTo>
                  <a:lnTo>
                    <a:pt x="105" y="591"/>
                  </a:lnTo>
                  <a:lnTo>
                    <a:pt x="105" y="591"/>
                  </a:lnTo>
                  <a:lnTo>
                    <a:pt x="105" y="591"/>
                  </a:lnTo>
                  <a:lnTo>
                    <a:pt x="105" y="591"/>
                  </a:lnTo>
                  <a:lnTo>
                    <a:pt x="103" y="591"/>
                  </a:lnTo>
                  <a:lnTo>
                    <a:pt x="103" y="591"/>
                  </a:lnTo>
                  <a:lnTo>
                    <a:pt x="103" y="591"/>
                  </a:lnTo>
                  <a:lnTo>
                    <a:pt x="101" y="591"/>
                  </a:lnTo>
                  <a:lnTo>
                    <a:pt x="101" y="591"/>
                  </a:lnTo>
                  <a:lnTo>
                    <a:pt x="101" y="591"/>
                  </a:lnTo>
                  <a:lnTo>
                    <a:pt x="100" y="591"/>
                  </a:lnTo>
                  <a:lnTo>
                    <a:pt x="100" y="591"/>
                  </a:lnTo>
                  <a:lnTo>
                    <a:pt x="100" y="591"/>
                  </a:lnTo>
                  <a:lnTo>
                    <a:pt x="100" y="591"/>
                  </a:lnTo>
                  <a:lnTo>
                    <a:pt x="98" y="591"/>
                  </a:lnTo>
                  <a:lnTo>
                    <a:pt x="98" y="591"/>
                  </a:lnTo>
                  <a:lnTo>
                    <a:pt x="98" y="591"/>
                  </a:lnTo>
                  <a:lnTo>
                    <a:pt x="96" y="591"/>
                  </a:lnTo>
                  <a:lnTo>
                    <a:pt x="96" y="591"/>
                  </a:lnTo>
                  <a:lnTo>
                    <a:pt x="96" y="591"/>
                  </a:lnTo>
                  <a:lnTo>
                    <a:pt x="96" y="591"/>
                  </a:lnTo>
                  <a:lnTo>
                    <a:pt x="95" y="591"/>
                  </a:lnTo>
                  <a:lnTo>
                    <a:pt x="95" y="591"/>
                  </a:lnTo>
                  <a:lnTo>
                    <a:pt x="95" y="591"/>
                  </a:lnTo>
                  <a:lnTo>
                    <a:pt x="93" y="591"/>
                  </a:lnTo>
                  <a:lnTo>
                    <a:pt x="93" y="591"/>
                  </a:lnTo>
                  <a:lnTo>
                    <a:pt x="93" y="591"/>
                  </a:lnTo>
                  <a:lnTo>
                    <a:pt x="92" y="591"/>
                  </a:lnTo>
                  <a:lnTo>
                    <a:pt x="92" y="591"/>
                  </a:lnTo>
                  <a:lnTo>
                    <a:pt x="92" y="591"/>
                  </a:lnTo>
                  <a:lnTo>
                    <a:pt x="92" y="591"/>
                  </a:lnTo>
                  <a:lnTo>
                    <a:pt x="90" y="591"/>
                  </a:lnTo>
                  <a:lnTo>
                    <a:pt x="90" y="591"/>
                  </a:lnTo>
                  <a:lnTo>
                    <a:pt x="90" y="591"/>
                  </a:lnTo>
                  <a:lnTo>
                    <a:pt x="88" y="591"/>
                  </a:lnTo>
                  <a:lnTo>
                    <a:pt x="88" y="591"/>
                  </a:lnTo>
                  <a:lnTo>
                    <a:pt x="88" y="591"/>
                  </a:lnTo>
                  <a:lnTo>
                    <a:pt x="88" y="591"/>
                  </a:lnTo>
                  <a:lnTo>
                    <a:pt x="87" y="591"/>
                  </a:lnTo>
                  <a:lnTo>
                    <a:pt x="87" y="591"/>
                  </a:lnTo>
                  <a:lnTo>
                    <a:pt x="87" y="591"/>
                  </a:lnTo>
                  <a:lnTo>
                    <a:pt x="85" y="591"/>
                  </a:lnTo>
                  <a:lnTo>
                    <a:pt x="85" y="591"/>
                  </a:lnTo>
                  <a:lnTo>
                    <a:pt x="85" y="591"/>
                  </a:lnTo>
                  <a:lnTo>
                    <a:pt x="85" y="591"/>
                  </a:lnTo>
                  <a:lnTo>
                    <a:pt x="83" y="591"/>
                  </a:lnTo>
                  <a:lnTo>
                    <a:pt x="83" y="591"/>
                  </a:lnTo>
                  <a:lnTo>
                    <a:pt x="83" y="591"/>
                  </a:lnTo>
                  <a:lnTo>
                    <a:pt x="82" y="591"/>
                  </a:lnTo>
                  <a:lnTo>
                    <a:pt x="82" y="591"/>
                  </a:lnTo>
                  <a:lnTo>
                    <a:pt x="82" y="591"/>
                  </a:lnTo>
                  <a:lnTo>
                    <a:pt x="80" y="591"/>
                  </a:lnTo>
                  <a:lnTo>
                    <a:pt x="80" y="591"/>
                  </a:lnTo>
                  <a:lnTo>
                    <a:pt x="80" y="591"/>
                  </a:lnTo>
                  <a:lnTo>
                    <a:pt x="80" y="591"/>
                  </a:lnTo>
                  <a:lnTo>
                    <a:pt x="79" y="591"/>
                  </a:lnTo>
                  <a:lnTo>
                    <a:pt x="79" y="591"/>
                  </a:lnTo>
                  <a:lnTo>
                    <a:pt x="79" y="591"/>
                  </a:lnTo>
                  <a:lnTo>
                    <a:pt x="77" y="591"/>
                  </a:lnTo>
                  <a:lnTo>
                    <a:pt x="77" y="591"/>
                  </a:lnTo>
                  <a:lnTo>
                    <a:pt x="77" y="591"/>
                  </a:lnTo>
                  <a:lnTo>
                    <a:pt x="77" y="591"/>
                  </a:lnTo>
                  <a:lnTo>
                    <a:pt x="75" y="591"/>
                  </a:lnTo>
                  <a:lnTo>
                    <a:pt x="75" y="591"/>
                  </a:lnTo>
                  <a:lnTo>
                    <a:pt x="75" y="591"/>
                  </a:lnTo>
                  <a:lnTo>
                    <a:pt x="74" y="591"/>
                  </a:lnTo>
                  <a:lnTo>
                    <a:pt x="74" y="591"/>
                  </a:lnTo>
                  <a:lnTo>
                    <a:pt x="74" y="591"/>
                  </a:lnTo>
                  <a:lnTo>
                    <a:pt x="74" y="591"/>
                  </a:lnTo>
                  <a:lnTo>
                    <a:pt x="72" y="591"/>
                  </a:lnTo>
                  <a:lnTo>
                    <a:pt x="72" y="591"/>
                  </a:lnTo>
                  <a:lnTo>
                    <a:pt x="72" y="591"/>
                  </a:lnTo>
                  <a:lnTo>
                    <a:pt x="70" y="591"/>
                  </a:lnTo>
                  <a:lnTo>
                    <a:pt x="70" y="591"/>
                  </a:lnTo>
                  <a:lnTo>
                    <a:pt x="70" y="591"/>
                  </a:lnTo>
                  <a:lnTo>
                    <a:pt x="69" y="591"/>
                  </a:lnTo>
                  <a:lnTo>
                    <a:pt x="69" y="591"/>
                  </a:lnTo>
                  <a:lnTo>
                    <a:pt x="69" y="591"/>
                  </a:lnTo>
                  <a:lnTo>
                    <a:pt x="69" y="591"/>
                  </a:lnTo>
                  <a:lnTo>
                    <a:pt x="67" y="591"/>
                  </a:lnTo>
                  <a:lnTo>
                    <a:pt x="67" y="591"/>
                  </a:lnTo>
                  <a:lnTo>
                    <a:pt x="67" y="591"/>
                  </a:lnTo>
                  <a:lnTo>
                    <a:pt x="66" y="591"/>
                  </a:lnTo>
                  <a:lnTo>
                    <a:pt x="66" y="591"/>
                  </a:lnTo>
                  <a:lnTo>
                    <a:pt x="66" y="591"/>
                  </a:lnTo>
                  <a:lnTo>
                    <a:pt x="66" y="591"/>
                  </a:lnTo>
                  <a:lnTo>
                    <a:pt x="64" y="591"/>
                  </a:lnTo>
                  <a:lnTo>
                    <a:pt x="64" y="591"/>
                  </a:lnTo>
                  <a:lnTo>
                    <a:pt x="64" y="591"/>
                  </a:lnTo>
                  <a:lnTo>
                    <a:pt x="62" y="591"/>
                  </a:lnTo>
                  <a:lnTo>
                    <a:pt x="62" y="591"/>
                  </a:lnTo>
                  <a:lnTo>
                    <a:pt x="62" y="591"/>
                  </a:lnTo>
                  <a:lnTo>
                    <a:pt x="61" y="591"/>
                  </a:lnTo>
                  <a:lnTo>
                    <a:pt x="61" y="591"/>
                  </a:lnTo>
                  <a:lnTo>
                    <a:pt x="61" y="591"/>
                  </a:lnTo>
                  <a:lnTo>
                    <a:pt x="61" y="591"/>
                  </a:lnTo>
                  <a:lnTo>
                    <a:pt x="59" y="591"/>
                  </a:lnTo>
                  <a:lnTo>
                    <a:pt x="59" y="591"/>
                  </a:lnTo>
                  <a:lnTo>
                    <a:pt x="59" y="591"/>
                  </a:lnTo>
                  <a:lnTo>
                    <a:pt x="57" y="591"/>
                  </a:lnTo>
                  <a:lnTo>
                    <a:pt x="57" y="591"/>
                  </a:lnTo>
                  <a:lnTo>
                    <a:pt x="57" y="591"/>
                  </a:lnTo>
                  <a:lnTo>
                    <a:pt x="57" y="591"/>
                  </a:lnTo>
                  <a:lnTo>
                    <a:pt x="56" y="591"/>
                  </a:lnTo>
                  <a:lnTo>
                    <a:pt x="56" y="591"/>
                  </a:lnTo>
                  <a:lnTo>
                    <a:pt x="56" y="591"/>
                  </a:lnTo>
                  <a:lnTo>
                    <a:pt x="54" y="591"/>
                  </a:lnTo>
                  <a:lnTo>
                    <a:pt x="54" y="591"/>
                  </a:lnTo>
                  <a:lnTo>
                    <a:pt x="54" y="591"/>
                  </a:lnTo>
                  <a:lnTo>
                    <a:pt x="54" y="591"/>
                  </a:lnTo>
                  <a:lnTo>
                    <a:pt x="53" y="591"/>
                  </a:lnTo>
                  <a:lnTo>
                    <a:pt x="53" y="591"/>
                  </a:lnTo>
                  <a:lnTo>
                    <a:pt x="53" y="591"/>
                  </a:lnTo>
                  <a:lnTo>
                    <a:pt x="51" y="591"/>
                  </a:lnTo>
                  <a:lnTo>
                    <a:pt x="51" y="591"/>
                  </a:lnTo>
                  <a:lnTo>
                    <a:pt x="51" y="591"/>
                  </a:lnTo>
                  <a:lnTo>
                    <a:pt x="49" y="591"/>
                  </a:lnTo>
                  <a:lnTo>
                    <a:pt x="49" y="591"/>
                  </a:lnTo>
                  <a:lnTo>
                    <a:pt x="49" y="591"/>
                  </a:lnTo>
                  <a:lnTo>
                    <a:pt x="49" y="591"/>
                  </a:lnTo>
                  <a:lnTo>
                    <a:pt x="48" y="591"/>
                  </a:lnTo>
                  <a:lnTo>
                    <a:pt x="48" y="591"/>
                  </a:lnTo>
                  <a:lnTo>
                    <a:pt x="48" y="591"/>
                  </a:lnTo>
                  <a:lnTo>
                    <a:pt x="46" y="591"/>
                  </a:lnTo>
                  <a:lnTo>
                    <a:pt x="46" y="591"/>
                  </a:lnTo>
                  <a:lnTo>
                    <a:pt x="46" y="591"/>
                  </a:lnTo>
                  <a:lnTo>
                    <a:pt x="46" y="591"/>
                  </a:lnTo>
                  <a:lnTo>
                    <a:pt x="44" y="591"/>
                  </a:lnTo>
                  <a:lnTo>
                    <a:pt x="44" y="591"/>
                  </a:lnTo>
                  <a:lnTo>
                    <a:pt x="44" y="591"/>
                  </a:lnTo>
                  <a:lnTo>
                    <a:pt x="43" y="591"/>
                  </a:lnTo>
                  <a:lnTo>
                    <a:pt x="43" y="591"/>
                  </a:lnTo>
                  <a:lnTo>
                    <a:pt x="43" y="591"/>
                  </a:lnTo>
                  <a:lnTo>
                    <a:pt x="43" y="591"/>
                  </a:lnTo>
                  <a:lnTo>
                    <a:pt x="41" y="591"/>
                  </a:lnTo>
                  <a:lnTo>
                    <a:pt x="41" y="591"/>
                  </a:lnTo>
                  <a:lnTo>
                    <a:pt x="41" y="591"/>
                  </a:lnTo>
                  <a:lnTo>
                    <a:pt x="40" y="591"/>
                  </a:lnTo>
                  <a:lnTo>
                    <a:pt x="40" y="591"/>
                  </a:lnTo>
                  <a:lnTo>
                    <a:pt x="40" y="591"/>
                  </a:lnTo>
                  <a:lnTo>
                    <a:pt x="38" y="591"/>
                  </a:lnTo>
                  <a:lnTo>
                    <a:pt x="38" y="591"/>
                  </a:lnTo>
                  <a:lnTo>
                    <a:pt x="38" y="591"/>
                  </a:lnTo>
                  <a:lnTo>
                    <a:pt x="38" y="591"/>
                  </a:lnTo>
                  <a:lnTo>
                    <a:pt x="36" y="591"/>
                  </a:lnTo>
                  <a:lnTo>
                    <a:pt x="36" y="591"/>
                  </a:lnTo>
                  <a:lnTo>
                    <a:pt x="36" y="591"/>
                  </a:lnTo>
                  <a:lnTo>
                    <a:pt x="35" y="591"/>
                  </a:lnTo>
                  <a:lnTo>
                    <a:pt x="35" y="591"/>
                  </a:lnTo>
                  <a:lnTo>
                    <a:pt x="35" y="591"/>
                  </a:lnTo>
                  <a:lnTo>
                    <a:pt x="35" y="591"/>
                  </a:lnTo>
                  <a:lnTo>
                    <a:pt x="33" y="591"/>
                  </a:lnTo>
                  <a:lnTo>
                    <a:pt x="33" y="591"/>
                  </a:lnTo>
                  <a:lnTo>
                    <a:pt x="33" y="591"/>
                  </a:lnTo>
                  <a:lnTo>
                    <a:pt x="31" y="591"/>
                  </a:lnTo>
                  <a:lnTo>
                    <a:pt x="31" y="591"/>
                  </a:lnTo>
                  <a:lnTo>
                    <a:pt x="31" y="591"/>
                  </a:lnTo>
                  <a:lnTo>
                    <a:pt x="31" y="591"/>
                  </a:lnTo>
                  <a:lnTo>
                    <a:pt x="30" y="591"/>
                  </a:lnTo>
                  <a:lnTo>
                    <a:pt x="30" y="591"/>
                  </a:lnTo>
                  <a:lnTo>
                    <a:pt x="30" y="591"/>
                  </a:lnTo>
                  <a:lnTo>
                    <a:pt x="28" y="591"/>
                  </a:lnTo>
                  <a:lnTo>
                    <a:pt x="28" y="591"/>
                  </a:lnTo>
                  <a:lnTo>
                    <a:pt x="28" y="591"/>
                  </a:lnTo>
                  <a:lnTo>
                    <a:pt x="26" y="591"/>
                  </a:lnTo>
                  <a:lnTo>
                    <a:pt x="26" y="591"/>
                  </a:lnTo>
                  <a:lnTo>
                    <a:pt x="26" y="591"/>
                  </a:lnTo>
                  <a:lnTo>
                    <a:pt x="26" y="591"/>
                  </a:lnTo>
                  <a:lnTo>
                    <a:pt x="25" y="591"/>
                  </a:lnTo>
                  <a:lnTo>
                    <a:pt x="25" y="591"/>
                  </a:lnTo>
                  <a:lnTo>
                    <a:pt x="25" y="591"/>
                  </a:lnTo>
                  <a:lnTo>
                    <a:pt x="23" y="591"/>
                  </a:lnTo>
                  <a:lnTo>
                    <a:pt x="23" y="591"/>
                  </a:lnTo>
                  <a:lnTo>
                    <a:pt x="23" y="591"/>
                  </a:lnTo>
                  <a:lnTo>
                    <a:pt x="23" y="591"/>
                  </a:lnTo>
                  <a:lnTo>
                    <a:pt x="22" y="591"/>
                  </a:lnTo>
                  <a:lnTo>
                    <a:pt x="22" y="591"/>
                  </a:lnTo>
                  <a:lnTo>
                    <a:pt x="22" y="591"/>
                  </a:lnTo>
                  <a:lnTo>
                    <a:pt x="20" y="591"/>
                  </a:lnTo>
                  <a:lnTo>
                    <a:pt x="20" y="591"/>
                  </a:lnTo>
                  <a:lnTo>
                    <a:pt x="20" y="591"/>
                  </a:lnTo>
                  <a:lnTo>
                    <a:pt x="18" y="591"/>
                  </a:lnTo>
                  <a:lnTo>
                    <a:pt x="18" y="591"/>
                  </a:lnTo>
                  <a:lnTo>
                    <a:pt x="18" y="591"/>
                  </a:lnTo>
                  <a:lnTo>
                    <a:pt x="18" y="591"/>
                  </a:lnTo>
                  <a:lnTo>
                    <a:pt x="17" y="591"/>
                  </a:lnTo>
                  <a:lnTo>
                    <a:pt x="17" y="591"/>
                  </a:lnTo>
                  <a:lnTo>
                    <a:pt x="17" y="591"/>
                  </a:lnTo>
                  <a:lnTo>
                    <a:pt x="15" y="591"/>
                  </a:lnTo>
                  <a:lnTo>
                    <a:pt x="15" y="591"/>
                  </a:lnTo>
                  <a:lnTo>
                    <a:pt x="15" y="591"/>
                  </a:lnTo>
                  <a:lnTo>
                    <a:pt x="15" y="591"/>
                  </a:lnTo>
                  <a:lnTo>
                    <a:pt x="13" y="591"/>
                  </a:lnTo>
                  <a:lnTo>
                    <a:pt x="13" y="591"/>
                  </a:lnTo>
                  <a:lnTo>
                    <a:pt x="13" y="591"/>
                  </a:lnTo>
                  <a:lnTo>
                    <a:pt x="12" y="591"/>
                  </a:lnTo>
                  <a:lnTo>
                    <a:pt x="12" y="591"/>
                  </a:lnTo>
                  <a:lnTo>
                    <a:pt x="12" y="591"/>
                  </a:lnTo>
                  <a:lnTo>
                    <a:pt x="12" y="591"/>
                  </a:lnTo>
                  <a:lnTo>
                    <a:pt x="10" y="591"/>
                  </a:lnTo>
                  <a:lnTo>
                    <a:pt x="10" y="591"/>
                  </a:lnTo>
                  <a:lnTo>
                    <a:pt x="10" y="591"/>
                  </a:lnTo>
                  <a:lnTo>
                    <a:pt x="9" y="591"/>
                  </a:lnTo>
                  <a:lnTo>
                    <a:pt x="9" y="591"/>
                  </a:lnTo>
                  <a:lnTo>
                    <a:pt x="9" y="591"/>
                  </a:lnTo>
                  <a:lnTo>
                    <a:pt x="7" y="591"/>
                  </a:lnTo>
                  <a:lnTo>
                    <a:pt x="7" y="591"/>
                  </a:lnTo>
                  <a:lnTo>
                    <a:pt x="7" y="591"/>
                  </a:lnTo>
                  <a:lnTo>
                    <a:pt x="7" y="591"/>
                  </a:lnTo>
                  <a:lnTo>
                    <a:pt x="5" y="591"/>
                  </a:lnTo>
                  <a:lnTo>
                    <a:pt x="5" y="591"/>
                  </a:lnTo>
                  <a:lnTo>
                    <a:pt x="5" y="591"/>
                  </a:lnTo>
                  <a:lnTo>
                    <a:pt x="4" y="591"/>
                  </a:lnTo>
                  <a:lnTo>
                    <a:pt x="4" y="591"/>
                  </a:lnTo>
                  <a:lnTo>
                    <a:pt x="4" y="591"/>
                  </a:lnTo>
                  <a:lnTo>
                    <a:pt x="4" y="591"/>
                  </a:lnTo>
                  <a:lnTo>
                    <a:pt x="2" y="591"/>
                  </a:lnTo>
                  <a:lnTo>
                    <a:pt x="2" y="591"/>
                  </a:lnTo>
                  <a:lnTo>
                    <a:pt x="2" y="591"/>
                  </a:lnTo>
                  <a:lnTo>
                    <a:pt x="0" y="591"/>
                  </a:lnTo>
                  <a:lnTo>
                    <a:pt x="0" y="591"/>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60" name=""/>
            <p:cNvSpPr/>
            <p:nvPr/>
          </p:nvSpPr>
          <p:spPr>
            <a:xfrm>
              <a:off x="4948200" y="6066000"/>
              <a:ext cx="189000" cy="15840"/>
            </a:xfrm>
            <a:custGeom>
              <a:avLst/>
              <a:gdLst/>
              <a:ahLst/>
              <a:rect l="l" t="t" r="r" b="b"/>
              <a:pathLst>
                <a:path w="238" h="19">
                  <a:moveTo>
                    <a:pt x="0" y="19"/>
                  </a:moveTo>
                  <a:lnTo>
                    <a:pt x="0" y="19"/>
                  </a:lnTo>
                  <a:lnTo>
                    <a:pt x="2" y="19"/>
                  </a:lnTo>
                  <a:lnTo>
                    <a:pt x="2" y="19"/>
                  </a:lnTo>
                  <a:lnTo>
                    <a:pt x="2" y="19"/>
                  </a:lnTo>
                  <a:lnTo>
                    <a:pt x="4" y="19"/>
                  </a:lnTo>
                  <a:lnTo>
                    <a:pt x="4" y="19"/>
                  </a:lnTo>
                  <a:lnTo>
                    <a:pt x="4" y="19"/>
                  </a:lnTo>
                  <a:lnTo>
                    <a:pt x="4" y="19"/>
                  </a:lnTo>
                  <a:lnTo>
                    <a:pt x="5" y="19"/>
                  </a:lnTo>
                  <a:lnTo>
                    <a:pt x="5" y="17"/>
                  </a:lnTo>
                  <a:lnTo>
                    <a:pt x="5" y="17"/>
                  </a:lnTo>
                  <a:lnTo>
                    <a:pt x="7" y="17"/>
                  </a:lnTo>
                  <a:lnTo>
                    <a:pt x="7" y="17"/>
                  </a:lnTo>
                  <a:lnTo>
                    <a:pt x="7" y="17"/>
                  </a:lnTo>
                  <a:lnTo>
                    <a:pt x="7" y="17"/>
                  </a:lnTo>
                  <a:lnTo>
                    <a:pt x="9" y="17"/>
                  </a:lnTo>
                  <a:lnTo>
                    <a:pt x="9" y="17"/>
                  </a:lnTo>
                  <a:lnTo>
                    <a:pt x="9"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5" y="17"/>
                  </a:lnTo>
                  <a:lnTo>
                    <a:pt x="17" y="17"/>
                  </a:lnTo>
                  <a:lnTo>
                    <a:pt x="17" y="17"/>
                  </a:lnTo>
                  <a:lnTo>
                    <a:pt x="17" y="17"/>
                  </a:lnTo>
                  <a:lnTo>
                    <a:pt x="18" y="17"/>
                  </a:lnTo>
                  <a:lnTo>
                    <a:pt x="18" y="17"/>
                  </a:lnTo>
                  <a:lnTo>
                    <a:pt x="18" y="17"/>
                  </a:lnTo>
                  <a:lnTo>
                    <a:pt x="18" y="17"/>
                  </a:lnTo>
                  <a:lnTo>
                    <a:pt x="20" y="17"/>
                  </a:lnTo>
                  <a:lnTo>
                    <a:pt x="20" y="17"/>
                  </a:lnTo>
                  <a:lnTo>
                    <a:pt x="20" y="17"/>
                  </a:lnTo>
                  <a:lnTo>
                    <a:pt x="22" y="17"/>
                  </a:lnTo>
                  <a:lnTo>
                    <a:pt x="22" y="17"/>
                  </a:lnTo>
                  <a:lnTo>
                    <a:pt x="22"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5"/>
                  </a:lnTo>
                  <a:lnTo>
                    <a:pt x="30" y="15"/>
                  </a:lnTo>
                  <a:lnTo>
                    <a:pt x="31" y="15"/>
                  </a:lnTo>
                  <a:lnTo>
                    <a:pt x="31" y="15"/>
                  </a:lnTo>
                  <a:lnTo>
                    <a:pt x="31" y="15"/>
                  </a:lnTo>
                  <a:lnTo>
                    <a:pt x="31" y="15"/>
                  </a:lnTo>
                  <a:lnTo>
                    <a:pt x="33" y="15"/>
                  </a:lnTo>
                  <a:lnTo>
                    <a:pt x="33" y="15"/>
                  </a:lnTo>
                  <a:lnTo>
                    <a:pt x="33" y="15"/>
                  </a:lnTo>
                  <a:lnTo>
                    <a:pt x="35" y="15"/>
                  </a:lnTo>
                  <a:lnTo>
                    <a:pt x="35" y="15"/>
                  </a:lnTo>
                  <a:lnTo>
                    <a:pt x="35" y="15"/>
                  </a:lnTo>
                  <a:lnTo>
                    <a:pt x="35" y="15"/>
                  </a:lnTo>
                  <a:lnTo>
                    <a:pt x="36" y="15"/>
                  </a:lnTo>
                  <a:lnTo>
                    <a:pt x="36" y="15"/>
                  </a:lnTo>
                  <a:lnTo>
                    <a:pt x="36" y="15"/>
                  </a:lnTo>
                  <a:lnTo>
                    <a:pt x="38" y="15"/>
                  </a:lnTo>
                  <a:lnTo>
                    <a:pt x="38" y="15"/>
                  </a:lnTo>
                  <a:lnTo>
                    <a:pt x="38" y="15"/>
                  </a:lnTo>
                  <a:lnTo>
                    <a:pt x="38" y="15"/>
                  </a:lnTo>
                  <a:lnTo>
                    <a:pt x="40" y="15"/>
                  </a:lnTo>
                  <a:lnTo>
                    <a:pt x="40" y="15"/>
                  </a:lnTo>
                  <a:lnTo>
                    <a:pt x="40" y="15"/>
                  </a:lnTo>
                  <a:lnTo>
                    <a:pt x="41" y="15"/>
                  </a:lnTo>
                  <a:lnTo>
                    <a:pt x="41" y="15"/>
                  </a:lnTo>
                  <a:lnTo>
                    <a:pt x="41" y="15"/>
                  </a:lnTo>
                  <a:lnTo>
                    <a:pt x="43" y="15"/>
                  </a:lnTo>
                  <a:lnTo>
                    <a:pt x="43" y="15"/>
                  </a:lnTo>
                  <a:lnTo>
                    <a:pt x="43" y="15"/>
                  </a:lnTo>
                  <a:lnTo>
                    <a:pt x="43" y="15"/>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3" y="15"/>
                  </a:lnTo>
                  <a:lnTo>
                    <a:pt x="53" y="15"/>
                  </a:lnTo>
                  <a:lnTo>
                    <a:pt x="53" y="15"/>
                  </a:lnTo>
                  <a:lnTo>
                    <a:pt x="54" y="15"/>
                  </a:lnTo>
                  <a:lnTo>
                    <a:pt x="54" y="15"/>
                  </a:lnTo>
                  <a:lnTo>
                    <a:pt x="54" y="15"/>
                  </a:lnTo>
                  <a:lnTo>
                    <a:pt x="54" y="14"/>
                  </a:lnTo>
                  <a:lnTo>
                    <a:pt x="56" y="14"/>
                  </a:lnTo>
                  <a:lnTo>
                    <a:pt x="56" y="14"/>
                  </a:lnTo>
                  <a:lnTo>
                    <a:pt x="56" y="14"/>
                  </a:lnTo>
                  <a:lnTo>
                    <a:pt x="57"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6" y="14"/>
                  </a:lnTo>
                  <a:lnTo>
                    <a:pt x="66" y="14"/>
                  </a:lnTo>
                  <a:lnTo>
                    <a:pt x="66" y="14"/>
                  </a:lnTo>
                  <a:lnTo>
                    <a:pt x="66"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4" y="12"/>
                  </a:lnTo>
                  <a:lnTo>
                    <a:pt x="74" y="12"/>
                  </a:lnTo>
                  <a:lnTo>
                    <a:pt x="74" y="12"/>
                  </a:lnTo>
                  <a:lnTo>
                    <a:pt x="74" y="12"/>
                  </a:lnTo>
                  <a:lnTo>
                    <a:pt x="75" y="12"/>
                  </a:lnTo>
                  <a:lnTo>
                    <a:pt x="75" y="12"/>
                  </a:lnTo>
                  <a:lnTo>
                    <a:pt x="75" y="12"/>
                  </a:lnTo>
                  <a:lnTo>
                    <a:pt x="77" y="12"/>
                  </a:lnTo>
                  <a:lnTo>
                    <a:pt x="77" y="12"/>
                  </a:lnTo>
                  <a:lnTo>
                    <a:pt x="77" y="12"/>
                  </a:lnTo>
                  <a:lnTo>
                    <a:pt x="77" y="12"/>
                  </a:lnTo>
                  <a:lnTo>
                    <a:pt x="79" y="12"/>
                  </a:lnTo>
                  <a:lnTo>
                    <a:pt x="79" y="12"/>
                  </a:lnTo>
                  <a:lnTo>
                    <a:pt x="79" y="12"/>
                  </a:lnTo>
                  <a:lnTo>
                    <a:pt x="80" y="12"/>
                  </a:lnTo>
                  <a:lnTo>
                    <a:pt x="80" y="12"/>
                  </a:lnTo>
                  <a:lnTo>
                    <a:pt x="80" y="12"/>
                  </a:lnTo>
                  <a:lnTo>
                    <a:pt x="80" y="12"/>
                  </a:lnTo>
                  <a:lnTo>
                    <a:pt x="82" y="12"/>
                  </a:lnTo>
                  <a:lnTo>
                    <a:pt x="82" y="12"/>
                  </a:lnTo>
                  <a:lnTo>
                    <a:pt x="82" y="12"/>
                  </a:lnTo>
                  <a:lnTo>
                    <a:pt x="83" y="12"/>
                  </a:lnTo>
                  <a:lnTo>
                    <a:pt x="83" y="12"/>
                  </a:lnTo>
                  <a:lnTo>
                    <a:pt x="83" y="12"/>
                  </a:lnTo>
                  <a:lnTo>
                    <a:pt x="85" y="12"/>
                  </a:lnTo>
                  <a:lnTo>
                    <a:pt x="85" y="12"/>
                  </a:lnTo>
                  <a:lnTo>
                    <a:pt x="85" y="12"/>
                  </a:lnTo>
                  <a:lnTo>
                    <a:pt x="85" y="12"/>
                  </a:lnTo>
                  <a:lnTo>
                    <a:pt x="87" y="12"/>
                  </a:lnTo>
                  <a:lnTo>
                    <a:pt x="87" y="12"/>
                  </a:lnTo>
                  <a:lnTo>
                    <a:pt x="87" y="12"/>
                  </a:lnTo>
                  <a:lnTo>
                    <a:pt x="88" y="12"/>
                  </a:lnTo>
                  <a:lnTo>
                    <a:pt x="88" y="12"/>
                  </a:lnTo>
                  <a:lnTo>
                    <a:pt x="88" y="12"/>
                  </a:lnTo>
                  <a:lnTo>
                    <a:pt x="88" y="12"/>
                  </a:lnTo>
                  <a:lnTo>
                    <a:pt x="90" y="12"/>
                  </a:lnTo>
                  <a:lnTo>
                    <a:pt x="90" y="12"/>
                  </a:lnTo>
                  <a:lnTo>
                    <a:pt x="90" y="12"/>
                  </a:lnTo>
                  <a:lnTo>
                    <a:pt x="92" y="12"/>
                  </a:lnTo>
                  <a:lnTo>
                    <a:pt x="92" y="12"/>
                  </a:lnTo>
                  <a:lnTo>
                    <a:pt x="92" y="12"/>
                  </a:lnTo>
                  <a:lnTo>
                    <a:pt x="92" y="12"/>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5" y="10"/>
                  </a:lnTo>
                  <a:lnTo>
                    <a:pt x="105" y="10"/>
                  </a:lnTo>
                  <a:lnTo>
                    <a:pt x="105" y="10"/>
                  </a:lnTo>
                  <a:lnTo>
                    <a:pt x="105" y="10"/>
                  </a:lnTo>
                  <a:lnTo>
                    <a:pt x="106" y="10"/>
                  </a:lnTo>
                  <a:lnTo>
                    <a:pt x="106" y="10"/>
                  </a:lnTo>
                  <a:lnTo>
                    <a:pt x="106" y="10"/>
                  </a:lnTo>
                  <a:lnTo>
                    <a:pt x="108" y="10"/>
                  </a:lnTo>
                  <a:lnTo>
                    <a:pt x="108" y="10"/>
                  </a:lnTo>
                  <a:lnTo>
                    <a:pt x="108" y="10"/>
                  </a:lnTo>
                  <a:lnTo>
                    <a:pt x="108" y="10"/>
                  </a:lnTo>
                  <a:lnTo>
                    <a:pt x="109" y="10"/>
                  </a:lnTo>
                  <a:lnTo>
                    <a:pt x="109" y="10"/>
                  </a:lnTo>
                  <a:lnTo>
                    <a:pt x="109" y="10"/>
                  </a:lnTo>
                  <a:lnTo>
                    <a:pt x="111" y="10"/>
                  </a:lnTo>
                  <a:lnTo>
                    <a:pt x="111" y="10"/>
                  </a:lnTo>
                  <a:lnTo>
                    <a:pt x="111" y="10"/>
                  </a:lnTo>
                  <a:lnTo>
                    <a:pt x="111" y="10"/>
                  </a:lnTo>
                  <a:lnTo>
                    <a:pt x="113" y="8"/>
                  </a:lnTo>
                  <a:lnTo>
                    <a:pt x="113" y="8"/>
                  </a:lnTo>
                  <a:lnTo>
                    <a:pt x="113" y="8"/>
                  </a:lnTo>
                  <a:lnTo>
                    <a:pt x="114" y="8"/>
                  </a:lnTo>
                  <a:lnTo>
                    <a:pt x="114" y="8"/>
                  </a:lnTo>
                  <a:lnTo>
                    <a:pt x="114" y="8"/>
                  </a:lnTo>
                  <a:lnTo>
                    <a:pt x="116" y="8"/>
                  </a:lnTo>
                  <a:lnTo>
                    <a:pt x="116" y="8"/>
                  </a:lnTo>
                  <a:lnTo>
                    <a:pt x="116" y="8"/>
                  </a:lnTo>
                  <a:lnTo>
                    <a:pt x="116" y="8"/>
                  </a:lnTo>
                  <a:lnTo>
                    <a:pt x="118" y="8"/>
                  </a:lnTo>
                  <a:lnTo>
                    <a:pt x="118" y="8"/>
                  </a:lnTo>
                  <a:lnTo>
                    <a:pt x="118" y="8"/>
                  </a:lnTo>
                  <a:lnTo>
                    <a:pt x="119" y="8"/>
                  </a:lnTo>
                  <a:lnTo>
                    <a:pt x="119" y="8"/>
                  </a:lnTo>
                  <a:lnTo>
                    <a:pt x="119" y="8"/>
                  </a:lnTo>
                  <a:lnTo>
                    <a:pt x="119" y="8"/>
                  </a:lnTo>
                  <a:lnTo>
                    <a:pt x="121" y="8"/>
                  </a:lnTo>
                  <a:lnTo>
                    <a:pt x="121" y="8"/>
                  </a:lnTo>
                  <a:lnTo>
                    <a:pt x="121" y="8"/>
                  </a:lnTo>
                  <a:lnTo>
                    <a:pt x="123" y="8"/>
                  </a:lnTo>
                  <a:lnTo>
                    <a:pt x="123" y="8"/>
                  </a:lnTo>
                  <a:lnTo>
                    <a:pt x="123" y="8"/>
                  </a:lnTo>
                  <a:lnTo>
                    <a:pt x="123" y="8"/>
                  </a:lnTo>
                  <a:lnTo>
                    <a:pt x="124" y="8"/>
                  </a:lnTo>
                  <a:lnTo>
                    <a:pt x="124" y="8"/>
                  </a:lnTo>
                  <a:lnTo>
                    <a:pt x="124" y="8"/>
                  </a:lnTo>
                  <a:lnTo>
                    <a:pt x="126" y="8"/>
                  </a:lnTo>
                  <a:lnTo>
                    <a:pt x="126" y="8"/>
                  </a:lnTo>
                  <a:lnTo>
                    <a:pt x="126" y="8"/>
                  </a:lnTo>
                  <a:lnTo>
                    <a:pt x="127" y="8"/>
                  </a:lnTo>
                  <a:lnTo>
                    <a:pt x="127" y="8"/>
                  </a:lnTo>
                  <a:lnTo>
                    <a:pt x="127" y="8"/>
                  </a:lnTo>
                  <a:lnTo>
                    <a:pt x="127" y="8"/>
                  </a:lnTo>
                  <a:lnTo>
                    <a:pt x="129" y="8"/>
                  </a:lnTo>
                  <a:lnTo>
                    <a:pt x="129" y="8"/>
                  </a:lnTo>
                  <a:lnTo>
                    <a:pt x="129" y="8"/>
                  </a:lnTo>
                  <a:lnTo>
                    <a:pt x="131" y="8"/>
                  </a:lnTo>
                  <a:lnTo>
                    <a:pt x="131" y="7"/>
                  </a:lnTo>
                  <a:lnTo>
                    <a:pt x="131" y="7"/>
                  </a:lnTo>
                  <a:lnTo>
                    <a:pt x="131" y="7"/>
                  </a:lnTo>
                  <a:lnTo>
                    <a:pt x="132" y="7"/>
                  </a:lnTo>
                  <a:lnTo>
                    <a:pt x="132" y="7"/>
                  </a:lnTo>
                  <a:lnTo>
                    <a:pt x="132" y="7"/>
                  </a:lnTo>
                  <a:lnTo>
                    <a:pt x="134" y="7"/>
                  </a:lnTo>
                  <a:lnTo>
                    <a:pt x="134" y="7"/>
                  </a:lnTo>
                  <a:lnTo>
                    <a:pt x="134" y="7"/>
                  </a:lnTo>
                  <a:lnTo>
                    <a:pt x="136" y="7"/>
                  </a:lnTo>
                  <a:lnTo>
                    <a:pt x="136" y="7"/>
                  </a:lnTo>
                  <a:lnTo>
                    <a:pt x="136" y="7"/>
                  </a:lnTo>
                  <a:lnTo>
                    <a:pt x="136"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7" y="7"/>
                  </a:lnTo>
                  <a:lnTo>
                    <a:pt x="147" y="7"/>
                  </a:lnTo>
                  <a:lnTo>
                    <a:pt x="147" y="7"/>
                  </a:lnTo>
                  <a:lnTo>
                    <a:pt x="147" y="7"/>
                  </a:lnTo>
                  <a:lnTo>
                    <a:pt x="149" y="7"/>
                  </a:lnTo>
                  <a:lnTo>
                    <a:pt x="149" y="7"/>
                  </a:lnTo>
                  <a:lnTo>
                    <a:pt x="149"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2" y="7"/>
                  </a:lnTo>
                  <a:lnTo>
                    <a:pt x="162" y="7"/>
                  </a:lnTo>
                  <a:lnTo>
                    <a:pt x="162" y="7"/>
                  </a:lnTo>
                  <a:lnTo>
                    <a:pt x="162" y="7"/>
                  </a:lnTo>
                  <a:lnTo>
                    <a:pt x="163" y="7"/>
                  </a:lnTo>
                  <a:lnTo>
                    <a:pt x="163" y="7"/>
                  </a:lnTo>
                  <a:lnTo>
                    <a:pt x="163" y="7"/>
                  </a:lnTo>
                  <a:lnTo>
                    <a:pt x="165" y="5"/>
                  </a:lnTo>
                  <a:lnTo>
                    <a:pt x="165" y="5"/>
                  </a:lnTo>
                  <a:lnTo>
                    <a:pt x="165" y="5"/>
                  </a:lnTo>
                  <a:lnTo>
                    <a:pt x="166" y="5"/>
                  </a:lnTo>
                  <a:lnTo>
                    <a:pt x="166" y="5"/>
                  </a:lnTo>
                  <a:lnTo>
                    <a:pt x="166" y="5"/>
                  </a:lnTo>
                  <a:lnTo>
                    <a:pt x="166" y="5"/>
                  </a:lnTo>
                  <a:lnTo>
                    <a:pt x="168" y="5"/>
                  </a:lnTo>
                  <a:lnTo>
                    <a:pt x="168" y="5"/>
                  </a:lnTo>
                  <a:lnTo>
                    <a:pt x="168" y="5"/>
                  </a:lnTo>
                  <a:lnTo>
                    <a:pt x="170" y="5"/>
                  </a:lnTo>
                  <a:lnTo>
                    <a:pt x="170" y="5"/>
                  </a:lnTo>
                  <a:lnTo>
                    <a:pt x="170" y="5"/>
                  </a:lnTo>
                  <a:lnTo>
                    <a:pt x="170" y="5"/>
                  </a:lnTo>
                  <a:lnTo>
                    <a:pt x="171" y="5"/>
                  </a:lnTo>
                  <a:lnTo>
                    <a:pt x="171" y="5"/>
                  </a:lnTo>
                  <a:lnTo>
                    <a:pt x="171" y="5"/>
                  </a:lnTo>
                  <a:lnTo>
                    <a:pt x="173" y="5"/>
                  </a:lnTo>
                  <a:lnTo>
                    <a:pt x="173" y="5"/>
                  </a:lnTo>
                  <a:lnTo>
                    <a:pt x="173" y="5"/>
                  </a:lnTo>
                  <a:lnTo>
                    <a:pt x="173" y="5"/>
                  </a:lnTo>
                  <a:lnTo>
                    <a:pt x="175" y="5"/>
                  </a:lnTo>
                  <a:lnTo>
                    <a:pt x="175" y="5"/>
                  </a:lnTo>
                  <a:lnTo>
                    <a:pt x="175"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3"/>
                  </a:lnTo>
                  <a:lnTo>
                    <a:pt x="186" y="3"/>
                  </a:lnTo>
                  <a:lnTo>
                    <a:pt x="186" y="3"/>
                  </a:lnTo>
                  <a:lnTo>
                    <a:pt x="188" y="3"/>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7" y="3"/>
                  </a:lnTo>
                  <a:lnTo>
                    <a:pt x="197" y="3"/>
                  </a:lnTo>
                  <a:lnTo>
                    <a:pt x="197" y="3"/>
                  </a:lnTo>
                  <a:lnTo>
                    <a:pt x="197" y="3"/>
                  </a:lnTo>
                  <a:lnTo>
                    <a:pt x="199" y="3"/>
                  </a:lnTo>
                  <a:lnTo>
                    <a:pt x="199" y="3"/>
                  </a:lnTo>
                  <a:lnTo>
                    <a:pt x="199" y="3"/>
                  </a:lnTo>
                  <a:lnTo>
                    <a:pt x="201" y="3"/>
                  </a:lnTo>
                  <a:lnTo>
                    <a:pt x="201" y="3"/>
                  </a:lnTo>
                  <a:lnTo>
                    <a:pt x="201" y="3"/>
                  </a:lnTo>
                  <a:lnTo>
                    <a:pt x="201" y="3"/>
                  </a:lnTo>
                  <a:lnTo>
                    <a:pt x="202" y="3"/>
                  </a:lnTo>
                  <a:lnTo>
                    <a:pt x="202" y="3"/>
                  </a:lnTo>
                  <a:lnTo>
                    <a:pt x="202" y="3"/>
                  </a:lnTo>
                  <a:lnTo>
                    <a:pt x="204" y="3"/>
                  </a:lnTo>
                  <a:lnTo>
                    <a:pt x="204" y="3"/>
                  </a:lnTo>
                  <a:lnTo>
                    <a:pt x="204" y="3"/>
                  </a:lnTo>
                  <a:lnTo>
                    <a:pt x="204" y="3"/>
                  </a:lnTo>
                  <a:lnTo>
                    <a:pt x="206" y="3"/>
                  </a:lnTo>
                  <a:lnTo>
                    <a:pt x="206" y="3"/>
                  </a:lnTo>
                  <a:lnTo>
                    <a:pt x="206" y="3"/>
                  </a:lnTo>
                  <a:lnTo>
                    <a:pt x="207" y="3"/>
                  </a:lnTo>
                  <a:lnTo>
                    <a:pt x="207" y="3"/>
                  </a:lnTo>
                  <a:lnTo>
                    <a:pt x="207" y="3"/>
                  </a:lnTo>
                  <a:lnTo>
                    <a:pt x="209" y="3"/>
                  </a:lnTo>
                  <a:lnTo>
                    <a:pt x="209" y="3"/>
                  </a:lnTo>
                  <a:lnTo>
                    <a:pt x="209" y="3"/>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20" y="2"/>
                  </a:lnTo>
                  <a:lnTo>
                    <a:pt x="220" y="2"/>
                  </a:lnTo>
                  <a:lnTo>
                    <a:pt x="220" y="2"/>
                  </a:lnTo>
                  <a:lnTo>
                    <a:pt x="220" y="2"/>
                  </a:lnTo>
                  <a:lnTo>
                    <a:pt x="222" y="2"/>
                  </a:lnTo>
                  <a:lnTo>
                    <a:pt x="222" y="2"/>
                  </a:lnTo>
                  <a:lnTo>
                    <a:pt x="222" y="2"/>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2" y="0"/>
                  </a:lnTo>
                  <a:lnTo>
                    <a:pt x="232" y="0"/>
                  </a:lnTo>
                  <a:lnTo>
                    <a:pt x="232" y="0"/>
                  </a:lnTo>
                  <a:lnTo>
                    <a:pt x="232"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path>
              </a:pathLst>
            </a:custGeom>
            <a:noFill/>
            <a:ln w="11160">
              <a:solidFill>
                <a:srgbClr val="00008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61" name=""/>
            <p:cNvSpPr/>
            <p:nvPr/>
          </p:nvSpPr>
          <p:spPr>
            <a:xfrm>
              <a:off x="4948200" y="6535800"/>
              <a:ext cx="189000" cy="1440"/>
            </a:xfrm>
            <a:custGeom>
              <a:avLst/>
              <a:gdLst/>
              <a:ahLst/>
              <a:rect l="l" t="t" r="r" b="b"/>
              <a:pathLst>
                <a:path w="238" h="0">
                  <a:moveTo>
                    <a:pt x="238" y="0"/>
                  </a:move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2" y="0"/>
                  </a:lnTo>
                  <a:lnTo>
                    <a:pt x="232" y="0"/>
                  </a:lnTo>
                  <a:lnTo>
                    <a:pt x="232" y="0"/>
                  </a:lnTo>
                  <a:lnTo>
                    <a:pt x="232"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3" y="0"/>
                  </a:lnTo>
                  <a:lnTo>
                    <a:pt x="222" y="0"/>
                  </a:lnTo>
                  <a:lnTo>
                    <a:pt x="222" y="0"/>
                  </a:lnTo>
                  <a:lnTo>
                    <a:pt x="222" y="0"/>
                  </a:lnTo>
                  <a:lnTo>
                    <a:pt x="220" y="0"/>
                  </a:lnTo>
                  <a:lnTo>
                    <a:pt x="220" y="0"/>
                  </a:lnTo>
                  <a:lnTo>
                    <a:pt x="220" y="0"/>
                  </a:lnTo>
                  <a:lnTo>
                    <a:pt x="220" y="0"/>
                  </a:lnTo>
                  <a:lnTo>
                    <a:pt x="219" y="0"/>
                  </a:lnTo>
                  <a:lnTo>
                    <a:pt x="219" y="0"/>
                  </a:lnTo>
                  <a:lnTo>
                    <a:pt x="219" y="0"/>
                  </a:lnTo>
                  <a:lnTo>
                    <a:pt x="217" y="0"/>
                  </a:lnTo>
                  <a:lnTo>
                    <a:pt x="217" y="0"/>
                  </a:lnTo>
                  <a:lnTo>
                    <a:pt x="217" y="0"/>
                  </a:lnTo>
                  <a:lnTo>
                    <a:pt x="215" y="0"/>
                  </a:lnTo>
                  <a:lnTo>
                    <a:pt x="215" y="0"/>
                  </a:lnTo>
                  <a:lnTo>
                    <a:pt x="215" y="0"/>
                  </a:lnTo>
                  <a:lnTo>
                    <a:pt x="215" y="0"/>
                  </a:lnTo>
                  <a:lnTo>
                    <a:pt x="214" y="0"/>
                  </a:lnTo>
                  <a:lnTo>
                    <a:pt x="214" y="0"/>
                  </a:lnTo>
                  <a:lnTo>
                    <a:pt x="214" y="0"/>
                  </a:lnTo>
                  <a:lnTo>
                    <a:pt x="212"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6" y="0"/>
                  </a:lnTo>
                  <a:lnTo>
                    <a:pt x="206" y="0"/>
                  </a:lnTo>
                  <a:lnTo>
                    <a:pt x="206" y="0"/>
                  </a:lnTo>
                  <a:lnTo>
                    <a:pt x="204" y="0"/>
                  </a:lnTo>
                  <a:lnTo>
                    <a:pt x="204" y="0"/>
                  </a:lnTo>
                  <a:lnTo>
                    <a:pt x="204" y="0"/>
                  </a:lnTo>
                  <a:lnTo>
                    <a:pt x="204" y="0"/>
                  </a:lnTo>
                  <a:lnTo>
                    <a:pt x="202" y="0"/>
                  </a:lnTo>
                  <a:lnTo>
                    <a:pt x="202" y="0"/>
                  </a:lnTo>
                  <a:lnTo>
                    <a:pt x="202" y="0"/>
                  </a:lnTo>
                  <a:lnTo>
                    <a:pt x="201" y="0"/>
                  </a:lnTo>
                  <a:lnTo>
                    <a:pt x="201" y="0"/>
                  </a:lnTo>
                  <a:lnTo>
                    <a:pt x="201" y="0"/>
                  </a:lnTo>
                  <a:lnTo>
                    <a:pt x="201"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2" y="0"/>
                  </a:lnTo>
                  <a:lnTo>
                    <a:pt x="192" y="0"/>
                  </a:lnTo>
                  <a:lnTo>
                    <a:pt x="192" y="0"/>
                  </a:lnTo>
                  <a:lnTo>
                    <a:pt x="192" y="0"/>
                  </a:lnTo>
                  <a:lnTo>
                    <a:pt x="191" y="0"/>
                  </a:lnTo>
                  <a:lnTo>
                    <a:pt x="191" y="0"/>
                  </a:lnTo>
                  <a:lnTo>
                    <a:pt x="191" y="0"/>
                  </a:lnTo>
                  <a:lnTo>
                    <a:pt x="189" y="0"/>
                  </a:lnTo>
                  <a:lnTo>
                    <a:pt x="189" y="0"/>
                  </a:lnTo>
                  <a:lnTo>
                    <a:pt x="189" y="0"/>
                  </a:lnTo>
                  <a:lnTo>
                    <a:pt x="189" y="0"/>
                  </a:lnTo>
                  <a:lnTo>
                    <a:pt x="188" y="0"/>
                  </a:lnTo>
                  <a:lnTo>
                    <a:pt x="188" y="0"/>
                  </a:lnTo>
                  <a:lnTo>
                    <a:pt x="188" y="0"/>
                  </a:lnTo>
                  <a:lnTo>
                    <a:pt x="186" y="0"/>
                  </a:lnTo>
                  <a:lnTo>
                    <a:pt x="186" y="0"/>
                  </a:lnTo>
                  <a:lnTo>
                    <a:pt x="186" y="0"/>
                  </a:lnTo>
                  <a:lnTo>
                    <a:pt x="184" y="0"/>
                  </a:lnTo>
                  <a:lnTo>
                    <a:pt x="184" y="0"/>
                  </a:lnTo>
                  <a:lnTo>
                    <a:pt x="184" y="0"/>
                  </a:lnTo>
                  <a:lnTo>
                    <a:pt x="184" y="0"/>
                  </a:lnTo>
                  <a:lnTo>
                    <a:pt x="183" y="0"/>
                  </a:lnTo>
                  <a:lnTo>
                    <a:pt x="183" y="0"/>
                  </a:lnTo>
                  <a:lnTo>
                    <a:pt x="183" y="0"/>
                  </a:lnTo>
                  <a:lnTo>
                    <a:pt x="181"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5" y="0"/>
                  </a:lnTo>
                  <a:lnTo>
                    <a:pt x="175" y="0"/>
                  </a:lnTo>
                  <a:lnTo>
                    <a:pt x="175" y="0"/>
                  </a:lnTo>
                  <a:lnTo>
                    <a:pt x="173" y="0"/>
                  </a:lnTo>
                  <a:lnTo>
                    <a:pt x="173" y="0"/>
                  </a:lnTo>
                  <a:lnTo>
                    <a:pt x="173" y="0"/>
                  </a:lnTo>
                  <a:lnTo>
                    <a:pt x="173" y="0"/>
                  </a:lnTo>
                  <a:lnTo>
                    <a:pt x="171" y="0"/>
                  </a:lnTo>
                  <a:lnTo>
                    <a:pt x="171" y="0"/>
                  </a:lnTo>
                  <a:lnTo>
                    <a:pt x="171" y="0"/>
                  </a:lnTo>
                  <a:lnTo>
                    <a:pt x="170" y="0"/>
                  </a:lnTo>
                  <a:lnTo>
                    <a:pt x="170" y="0"/>
                  </a:lnTo>
                  <a:lnTo>
                    <a:pt x="170" y="0"/>
                  </a:lnTo>
                  <a:lnTo>
                    <a:pt x="170"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2" y="0"/>
                  </a:lnTo>
                  <a:lnTo>
                    <a:pt x="162" y="0"/>
                  </a:lnTo>
                  <a:lnTo>
                    <a:pt x="162" y="0"/>
                  </a:lnTo>
                  <a:lnTo>
                    <a:pt x="162" y="0"/>
                  </a:lnTo>
                  <a:lnTo>
                    <a:pt x="160" y="0"/>
                  </a:lnTo>
                  <a:lnTo>
                    <a:pt x="160" y="0"/>
                  </a:lnTo>
                  <a:lnTo>
                    <a:pt x="160" y="0"/>
                  </a:lnTo>
                  <a:lnTo>
                    <a:pt x="158" y="0"/>
                  </a:lnTo>
                  <a:lnTo>
                    <a:pt x="158" y="0"/>
                  </a:lnTo>
                  <a:lnTo>
                    <a:pt x="158" y="0"/>
                  </a:lnTo>
                  <a:lnTo>
                    <a:pt x="158" y="0"/>
                  </a:lnTo>
                  <a:lnTo>
                    <a:pt x="157" y="0"/>
                  </a:lnTo>
                  <a:lnTo>
                    <a:pt x="157" y="0"/>
                  </a:lnTo>
                  <a:lnTo>
                    <a:pt x="157" y="0"/>
                  </a:lnTo>
                  <a:lnTo>
                    <a:pt x="155" y="0"/>
                  </a:lnTo>
                  <a:lnTo>
                    <a:pt x="155" y="0"/>
                  </a:lnTo>
                  <a:lnTo>
                    <a:pt x="155" y="0"/>
                  </a:lnTo>
                  <a:lnTo>
                    <a:pt x="153" y="0"/>
                  </a:lnTo>
                  <a:lnTo>
                    <a:pt x="153" y="0"/>
                  </a:lnTo>
                  <a:lnTo>
                    <a:pt x="153" y="0"/>
                  </a:lnTo>
                  <a:lnTo>
                    <a:pt x="153" y="0"/>
                  </a:lnTo>
                  <a:lnTo>
                    <a:pt x="152" y="0"/>
                  </a:lnTo>
                  <a:lnTo>
                    <a:pt x="152" y="0"/>
                  </a:lnTo>
                  <a:lnTo>
                    <a:pt x="152" y="0"/>
                  </a:lnTo>
                  <a:lnTo>
                    <a:pt x="150" y="0"/>
                  </a:lnTo>
                  <a:lnTo>
                    <a:pt x="150" y="0"/>
                  </a:lnTo>
                  <a:lnTo>
                    <a:pt x="150" y="0"/>
                  </a:lnTo>
                  <a:lnTo>
                    <a:pt x="150" y="0"/>
                  </a:lnTo>
                  <a:lnTo>
                    <a:pt x="149" y="0"/>
                  </a:lnTo>
                  <a:lnTo>
                    <a:pt x="149" y="0"/>
                  </a:lnTo>
                  <a:lnTo>
                    <a:pt x="149" y="0"/>
                  </a:lnTo>
                  <a:lnTo>
                    <a:pt x="147" y="0"/>
                  </a:lnTo>
                  <a:lnTo>
                    <a:pt x="147" y="0"/>
                  </a:lnTo>
                  <a:lnTo>
                    <a:pt x="147" y="0"/>
                  </a:lnTo>
                  <a:lnTo>
                    <a:pt x="147" y="0"/>
                  </a:lnTo>
                  <a:lnTo>
                    <a:pt x="145" y="0"/>
                  </a:lnTo>
                  <a:lnTo>
                    <a:pt x="145" y="0"/>
                  </a:lnTo>
                  <a:lnTo>
                    <a:pt x="145" y="0"/>
                  </a:lnTo>
                  <a:lnTo>
                    <a:pt x="144" y="0"/>
                  </a:lnTo>
                  <a:lnTo>
                    <a:pt x="144" y="0"/>
                  </a:lnTo>
                  <a:lnTo>
                    <a:pt x="144" y="0"/>
                  </a:lnTo>
                  <a:lnTo>
                    <a:pt x="142" y="0"/>
                  </a:lnTo>
                  <a:lnTo>
                    <a:pt x="142" y="0"/>
                  </a:lnTo>
                  <a:lnTo>
                    <a:pt x="142" y="0"/>
                  </a:lnTo>
                  <a:lnTo>
                    <a:pt x="142" y="0"/>
                  </a:lnTo>
                  <a:lnTo>
                    <a:pt x="140" y="0"/>
                  </a:lnTo>
                  <a:lnTo>
                    <a:pt x="140" y="0"/>
                  </a:lnTo>
                  <a:lnTo>
                    <a:pt x="140" y="0"/>
                  </a:lnTo>
                  <a:lnTo>
                    <a:pt x="139" y="0"/>
                  </a:lnTo>
                  <a:lnTo>
                    <a:pt x="139" y="0"/>
                  </a:lnTo>
                  <a:lnTo>
                    <a:pt x="139" y="0"/>
                  </a:lnTo>
                  <a:lnTo>
                    <a:pt x="139" y="0"/>
                  </a:lnTo>
                  <a:lnTo>
                    <a:pt x="137" y="0"/>
                  </a:lnTo>
                  <a:lnTo>
                    <a:pt x="137" y="0"/>
                  </a:lnTo>
                  <a:lnTo>
                    <a:pt x="137" y="0"/>
                  </a:lnTo>
                  <a:lnTo>
                    <a:pt x="136" y="0"/>
                  </a:lnTo>
                  <a:lnTo>
                    <a:pt x="136" y="0"/>
                  </a:lnTo>
                  <a:lnTo>
                    <a:pt x="136" y="0"/>
                  </a:lnTo>
                  <a:lnTo>
                    <a:pt x="136" y="0"/>
                  </a:lnTo>
                  <a:lnTo>
                    <a:pt x="134" y="0"/>
                  </a:lnTo>
                  <a:lnTo>
                    <a:pt x="134" y="0"/>
                  </a:lnTo>
                  <a:lnTo>
                    <a:pt x="134" y="0"/>
                  </a:lnTo>
                  <a:lnTo>
                    <a:pt x="132" y="0"/>
                  </a:lnTo>
                  <a:lnTo>
                    <a:pt x="132" y="0"/>
                  </a:lnTo>
                  <a:lnTo>
                    <a:pt x="132" y="0"/>
                  </a:lnTo>
                  <a:lnTo>
                    <a:pt x="131" y="0"/>
                  </a:lnTo>
                  <a:lnTo>
                    <a:pt x="131" y="0"/>
                  </a:lnTo>
                  <a:lnTo>
                    <a:pt x="131" y="0"/>
                  </a:lnTo>
                  <a:lnTo>
                    <a:pt x="131" y="0"/>
                  </a:lnTo>
                  <a:lnTo>
                    <a:pt x="129" y="0"/>
                  </a:lnTo>
                  <a:lnTo>
                    <a:pt x="129" y="0"/>
                  </a:lnTo>
                  <a:lnTo>
                    <a:pt x="129" y="0"/>
                  </a:lnTo>
                  <a:lnTo>
                    <a:pt x="127" y="0"/>
                  </a:lnTo>
                  <a:lnTo>
                    <a:pt x="127" y="0"/>
                  </a:lnTo>
                  <a:lnTo>
                    <a:pt x="127" y="0"/>
                  </a:lnTo>
                  <a:lnTo>
                    <a:pt x="127" y="0"/>
                  </a:lnTo>
                  <a:lnTo>
                    <a:pt x="126" y="0"/>
                  </a:lnTo>
                  <a:lnTo>
                    <a:pt x="126" y="0"/>
                  </a:lnTo>
                  <a:lnTo>
                    <a:pt x="126" y="0"/>
                  </a:lnTo>
                  <a:lnTo>
                    <a:pt x="124" y="0"/>
                  </a:lnTo>
                  <a:lnTo>
                    <a:pt x="124" y="0"/>
                  </a:lnTo>
                  <a:lnTo>
                    <a:pt x="124" y="0"/>
                  </a:lnTo>
                  <a:lnTo>
                    <a:pt x="123" y="0"/>
                  </a:lnTo>
                  <a:lnTo>
                    <a:pt x="123" y="0"/>
                  </a:lnTo>
                  <a:lnTo>
                    <a:pt x="123" y="0"/>
                  </a:lnTo>
                  <a:lnTo>
                    <a:pt x="123" y="0"/>
                  </a:lnTo>
                  <a:lnTo>
                    <a:pt x="121" y="0"/>
                  </a:lnTo>
                  <a:lnTo>
                    <a:pt x="121" y="0"/>
                  </a:lnTo>
                  <a:lnTo>
                    <a:pt x="121" y="0"/>
                  </a:lnTo>
                  <a:lnTo>
                    <a:pt x="119" y="0"/>
                  </a:lnTo>
                  <a:lnTo>
                    <a:pt x="119" y="0"/>
                  </a:lnTo>
                  <a:lnTo>
                    <a:pt x="119" y="0"/>
                  </a:lnTo>
                  <a:lnTo>
                    <a:pt x="119" y="0"/>
                  </a:lnTo>
                  <a:lnTo>
                    <a:pt x="118" y="0"/>
                  </a:lnTo>
                  <a:lnTo>
                    <a:pt x="118" y="0"/>
                  </a:lnTo>
                  <a:lnTo>
                    <a:pt x="118" y="0"/>
                  </a:lnTo>
                  <a:lnTo>
                    <a:pt x="116" y="0"/>
                  </a:lnTo>
                  <a:lnTo>
                    <a:pt x="116" y="0"/>
                  </a:lnTo>
                  <a:lnTo>
                    <a:pt x="116" y="0"/>
                  </a:lnTo>
                  <a:lnTo>
                    <a:pt x="116" y="0"/>
                  </a:lnTo>
                  <a:lnTo>
                    <a:pt x="114" y="0"/>
                  </a:lnTo>
                  <a:lnTo>
                    <a:pt x="114" y="0"/>
                  </a:lnTo>
                  <a:lnTo>
                    <a:pt x="114" y="0"/>
                  </a:lnTo>
                  <a:lnTo>
                    <a:pt x="113" y="0"/>
                  </a:lnTo>
                  <a:lnTo>
                    <a:pt x="113" y="0"/>
                  </a:lnTo>
                  <a:lnTo>
                    <a:pt x="113" y="0"/>
                  </a:lnTo>
                  <a:lnTo>
                    <a:pt x="111" y="0"/>
                  </a:lnTo>
                  <a:lnTo>
                    <a:pt x="111" y="0"/>
                  </a:lnTo>
                  <a:lnTo>
                    <a:pt x="111" y="0"/>
                  </a:lnTo>
                  <a:lnTo>
                    <a:pt x="111" y="0"/>
                  </a:lnTo>
                  <a:lnTo>
                    <a:pt x="109" y="0"/>
                  </a:lnTo>
                  <a:lnTo>
                    <a:pt x="109" y="0"/>
                  </a:lnTo>
                  <a:lnTo>
                    <a:pt x="109" y="0"/>
                  </a:lnTo>
                  <a:lnTo>
                    <a:pt x="108" y="0"/>
                  </a:lnTo>
                  <a:lnTo>
                    <a:pt x="108" y="0"/>
                  </a:lnTo>
                  <a:lnTo>
                    <a:pt x="108" y="0"/>
                  </a:lnTo>
                  <a:lnTo>
                    <a:pt x="108" y="0"/>
                  </a:lnTo>
                  <a:lnTo>
                    <a:pt x="106" y="0"/>
                  </a:lnTo>
                  <a:lnTo>
                    <a:pt x="106" y="0"/>
                  </a:lnTo>
                  <a:lnTo>
                    <a:pt x="106" y="0"/>
                  </a:lnTo>
                  <a:lnTo>
                    <a:pt x="105" y="0"/>
                  </a:lnTo>
                  <a:lnTo>
                    <a:pt x="105" y="0"/>
                  </a:lnTo>
                  <a:lnTo>
                    <a:pt x="105" y="0"/>
                  </a:lnTo>
                  <a:lnTo>
                    <a:pt x="105" y="0"/>
                  </a:lnTo>
                  <a:lnTo>
                    <a:pt x="103" y="0"/>
                  </a:lnTo>
                  <a:lnTo>
                    <a:pt x="103" y="0"/>
                  </a:lnTo>
                  <a:lnTo>
                    <a:pt x="103" y="0"/>
                  </a:lnTo>
                  <a:lnTo>
                    <a:pt x="101" y="0"/>
                  </a:lnTo>
                  <a:lnTo>
                    <a:pt x="101" y="0"/>
                  </a:lnTo>
                  <a:lnTo>
                    <a:pt x="101" y="0"/>
                  </a:lnTo>
                  <a:lnTo>
                    <a:pt x="100" y="0"/>
                  </a:lnTo>
                  <a:lnTo>
                    <a:pt x="100" y="0"/>
                  </a:lnTo>
                  <a:lnTo>
                    <a:pt x="100" y="0"/>
                  </a:lnTo>
                  <a:lnTo>
                    <a:pt x="100" y="0"/>
                  </a:lnTo>
                  <a:lnTo>
                    <a:pt x="98" y="0"/>
                  </a:lnTo>
                  <a:lnTo>
                    <a:pt x="98" y="0"/>
                  </a:lnTo>
                  <a:lnTo>
                    <a:pt x="98" y="0"/>
                  </a:lnTo>
                  <a:lnTo>
                    <a:pt x="96" y="0"/>
                  </a:lnTo>
                  <a:lnTo>
                    <a:pt x="96" y="0"/>
                  </a:lnTo>
                  <a:lnTo>
                    <a:pt x="96" y="0"/>
                  </a:lnTo>
                  <a:lnTo>
                    <a:pt x="96" y="0"/>
                  </a:lnTo>
                  <a:lnTo>
                    <a:pt x="95" y="0"/>
                  </a:lnTo>
                  <a:lnTo>
                    <a:pt x="95" y="0"/>
                  </a:lnTo>
                  <a:lnTo>
                    <a:pt x="95" y="0"/>
                  </a:lnTo>
                  <a:lnTo>
                    <a:pt x="93" y="0"/>
                  </a:lnTo>
                  <a:lnTo>
                    <a:pt x="93" y="0"/>
                  </a:lnTo>
                  <a:lnTo>
                    <a:pt x="93" y="0"/>
                  </a:lnTo>
                  <a:lnTo>
                    <a:pt x="92" y="0"/>
                  </a:lnTo>
                  <a:lnTo>
                    <a:pt x="92" y="0"/>
                  </a:lnTo>
                  <a:lnTo>
                    <a:pt x="92" y="0"/>
                  </a:lnTo>
                  <a:lnTo>
                    <a:pt x="92" y="0"/>
                  </a:lnTo>
                  <a:lnTo>
                    <a:pt x="90" y="0"/>
                  </a:lnTo>
                  <a:lnTo>
                    <a:pt x="90" y="0"/>
                  </a:lnTo>
                  <a:lnTo>
                    <a:pt x="90" y="0"/>
                  </a:lnTo>
                  <a:lnTo>
                    <a:pt x="88" y="0"/>
                  </a:lnTo>
                  <a:lnTo>
                    <a:pt x="88" y="0"/>
                  </a:lnTo>
                  <a:lnTo>
                    <a:pt x="88" y="0"/>
                  </a:lnTo>
                  <a:lnTo>
                    <a:pt x="88" y="0"/>
                  </a:lnTo>
                  <a:lnTo>
                    <a:pt x="87" y="0"/>
                  </a:lnTo>
                  <a:lnTo>
                    <a:pt x="87" y="0"/>
                  </a:lnTo>
                  <a:lnTo>
                    <a:pt x="87" y="0"/>
                  </a:lnTo>
                  <a:lnTo>
                    <a:pt x="85" y="0"/>
                  </a:lnTo>
                  <a:lnTo>
                    <a:pt x="85" y="0"/>
                  </a:lnTo>
                  <a:lnTo>
                    <a:pt x="85" y="0"/>
                  </a:lnTo>
                  <a:lnTo>
                    <a:pt x="85" y="0"/>
                  </a:lnTo>
                  <a:lnTo>
                    <a:pt x="83" y="0"/>
                  </a:lnTo>
                  <a:lnTo>
                    <a:pt x="83" y="0"/>
                  </a:lnTo>
                  <a:lnTo>
                    <a:pt x="83" y="0"/>
                  </a:lnTo>
                  <a:lnTo>
                    <a:pt x="82" y="0"/>
                  </a:lnTo>
                  <a:lnTo>
                    <a:pt x="82" y="0"/>
                  </a:lnTo>
                  <a:lnTo>
                    <a:pt x="82" y="0"/>
                  </a:lnTo>
                  <a:lnTo>
                    <a:pt x="80" y="0"/>
                  </a:lnTo>
                  <a:lnTo>
                    <a:pt x="80" y="0"/>
                  </a:lnTo>
                  <a:lnTo>
                    <a:pt x="80" y="0"/>
                  </a:lnTo>
                  <a:lnTo>
                    <a:pt x="80" y="0"/>
                  </a:lnTo>
                  <a:lnTo>
                    <a:pt x="79" y="0"/>
                  </a:lnTo>
                  <a:lnTo>
                    <a:pt x="79" y="0"/>
                  </a:lnTo>
                  <a:lnTo>
                    <a:pt x="79" y="0"/>
                  </a:lnTo>
                  <a:lnTo>
                    <a:pt x="77" y="0"/>
                  </a:lnTo>
                  <a:lnTo>
                    <a:pt x="77" y="0"/>
                  </a:lnTo>
                  <a:lnTo>
                    <a:pt x="77" y="0"/>
                  </a:lnTo>
                  <a:lnTo>
                    <a:pt x="77" y="0"/>
                  </a:lnTo>
                  <a:lnTo>
                    <a:pt x="75" y="0"/>
                  </a:lnTo>
                  <a:lnTo>
                    <a:pt x="75" y="0"/>
                  </a:lnTo>
                  <a:lnTo>
                    <a:pt x="75" y="0"/>
                  </a:lnTo>
                  <a:lnTo>
                    <a:pt x="74" y="0"/>
                  </a:lnTo>
                  <a:lnTo>
                    <a:pt x="74" y="0"/>
                  </a:lnTo>
                  <a:lnTo>
                    <a:pt x="74" y="0"/>
                  </a:lnTo>
                  <a:lnTo>
                    <a:pt x="74" y="0"/>
                  </a:lnTo>
                  <a:lnTo>
                    <a:pt x="72" y="0"/>
                  </a:lnTo>
                  <a:lnTo>
                    <a:pt x="72" y="0"/>
                  </a:lnTo>
                  <a:lnTo>
                    <a:pt x="72" y="0"/>
                  </a:lnTo>
                  <a:lnTo>
                    <a:pt x="70" y="0"/>
                  </a:lnTo>
                  <a:lnTo>
                    <a:pt x="70" y="0"/>
                  </a:lnTo>
                  <a:lnTo>
                    <a:pt x="70" y="0"/>
                  </a:lnTo>
                  <a:lnTo>
                    <a:pt x="69" y="0"/>
                  </a:lnTo>
                  <a:lnTo>
                    <a:pt x="69" y="0"/>
                  </a:lnTo>
                  <a:lnTo>
                    <a:pt x="69" y="0"/>
                  </a:lnTo>
                  <a:lnTo>
                    <a:pt x="69" y="0"/>
                  </a:lnTo>
                  <a:lnTo>
                    <a:pt x="67" y="0"/>
                  </a:lnTo>
                  <a:lnTo>
                    <a:pt x="67" y="0"/>
                  </a:lnTo>
                  <a:lnTo>
                    <a:pt x="67" y="0"/>
                  </a:lnTo>
                  <a:lnTo>
                    <a:pt x="66" y="0"/>
                  </a:lnTo>
                  <a:lnTo>
                    <a:pt x="66" y="0"/>
                  </a:lnTo>
                  <a:lnTo>
                    <a:pt x="66" y="0"/>
                  </a:lnTo>
                  <a:lnTo>
                    <a:pt x="66" y="0"/>
                  </a:lnTo>
                  <a:lnTo>
                    <a:pt x="64" y="0"/>
                  </a:lnTo>
                  <a:lnTo>
                    <a:pt x="64" y="0"/>
                  </a:lnTo>
                  <a:lnTo>
                    <a:pt x="64" y="0"/>
                  </a:lnTo>
                  <a:lnTo>
                    <a:pt x="62" y="0"/>
                  </a:lnTo>
                  <a:lnTo>
                    <a:pt x="62" y="0"/>
                  </a:lnTo>
                  <a:lnTo>
                    <a:pt x="62" y="0"/>
                  </a:lnTo>
                  <a:lnTo>
                    <a:pt x="61" y="0"/>
                  </a:lnTo>
                  <a:lnTo>
                    <a:pt x="61" y="0"/>
                  </a:lnTo>
                  <a:lnTo>
                    <a:pt x="61" y="0"/>
                  </a:lnTo>
                  <a:lnTo>
                    <a:pt x="61" y="0"/>
                  </a:lnTo>
                  <a:lnTo>
                    <a:pt x="59" y="0"/>
                  </a:lnTo>
                  <a:lnTo>
                    <a:pt x="59" y="0"/>
                  </a:lnTo>
                  <a:lnTo>
                    <a:pt x="59" y="0"/>
                  </a:lnTo>
                  <a:lnTo>
                    <a:pt x="57" y="0"/>
                  </a:lnTo>
                  <a:lnTo>
                    <a:pt x="57" y="0"/>
                  </a:lnTo>
                  <a:lnTo>
                    <a:pt x="57" y="0"/>
                  </a:lnTo>
                  <a:lnTo>
                    <a:pt x="57" y="0"/>
                  </a:lnTo>
                  <a:lnTo>
                    <a:pt x="56" y="0"/>
                  </a:lnTo>
                  <a:lnTo>
                    <a:pt x="56" y="0"/>
                  </a:lnTo>
                  <a:lnTo>
                    <a:pt x="56" y="0"/>
                  </a:lnTo>
                  <a:lnTo>
                    <a:pt x="54" y="0"/>
                  </a:lnTo>
                  <a:lnTo>
                    <a:pt x="54" y="0"/>
                  </a:lnTo>
                  <a:lnTo>
                    <a:pt x="54" y="0"/>
                  </a:lnTo>
                  <a:lnTo>
                    <a:pt x="54" y="0"/>
                  </a:lnTo>
                  <a:lnTo>
                    <a:pt x="53" y="0"/>
                  </a:lnTo>
                  <a:lnTo>
                    <a:pt x="53" y="0"/>
                  </a:lnTo>
                  <a:lnTo>
                    <a:pt x="53" y="0"/>
                  </a:lnTo>
                  <a:lnTo>
                    <a:pt x="51" y="0"/>
                  </a:lnTo>
                  <a:lnTo>
                    <a:pt x="51" y="0"/>
                  </a:lnTo>
                  <a:lnTo>
                    <a:pt x="51" y="0"/>
                  </a:lnTo>
                  <a:lnTo>
                    <a:pt x="49" y="0"/>
                  </a:lnTo>
                  <a:lnTo>
                    <a:pt x="49" y="0"/>
                  </a:lnTo>
                  <a:lnTo>
                    <a:pt x="49" y="0"/>
                  </a:lnTo>
                  <a:lnTo>
                    <a:pt x="49" y="0"/>
                  </a:lnTo>
                  <a:lnTo>
                    <a:pt x="48" y="0"/>
                  </a:lnTo>
                  <a:lnTo>
                    <a:pt x="48" y="0"/>
                  </a:lnTo>
                  <a:lnTo>
                    <a:pt x="48" y="0"/>
                  </a:lnTo>
                  <a:lnTo>
                    <a:pt x="46"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40" y="0"/>
                  </a:lnTo>
                  <a:lnTo>
                    <a:pt x="40" y="0"/>
                  </a:lnTo>
                  <a:lnTo>
                    <a:pt x="40" y="0"/>
                  </a:lnTo>
                  <a:lnTo>
                    <a:pt x="38" y="0"/>
                  </a:lnTo>
                  <a:lnTo>
                    <a:pt x="38" y="0"/>
                  </a:lnTo>
                  <a:lnTo>
                    <a:pt x="38" y="0"/>
                  </a:lnTo>
                  <a:lnTo>
                    <a:pt x="38" y="0"/>
                  </a:lnTo>
                  <a:lnTo>
                    <a:pt x="36" y="0"/>
                  </a:lnTo>
                  <a:lnTo>
                    <a:pt x="36" y="0"/>
                  </a:lnTo>
                  <a:lnTo>
                    <a:pt x="36" y="0"/>
                  </a:lnTo>
                  <a:lnTo>
                    <a:pt x="35" y="0"/>
                  </a:lnTo>
                  <a:lnTo>
                    <a:pt x="35" y="0"/>
                  </a:lnTo>
                  <a:lnTo>
                    <a:pt x="35" y="0"/>
                  </a:lnTo>
                  <a:lnTo>
                    <a:pt x="35" y="0"/>
                  </a:lnTo>
                  <a:lnTo>
                    <a:pt x="33" y="0"/>
                  </a:lnTo>
                  <a:lnTo>
                    <a:pt x="33" y="0"/>
                  </a:lnTo>
                  <a:lnTo>
                    <a:pt x="33" y="0"/>
                  </a:lnTo>
                  <a:lnTo>
                    <a:pt x="31" y="0"/>
                  </a:lnTo>
                  <a:lnTo>
                    <a:pt x="31" y="0"/>
                  </a:lnTo>
                  <a:lnTo>
                    <a:pt x="31" y="0"/>
                  </a:lnTo>
                  <a:lnTo>
                    <a:pt x="31" y="0"/>
                  </a:lnTo>
                  <a:lnTo>
                    <a:pt x="30" y="0"/>
                  </a:lnTo>
                  <a:lnTo>
                    <a:pt x="30" y="0"/>
                  </a:lnTo>
                  <a:lnTo>
                    <a:pt x="30" y="0"/>
                  </a:lnTo>
                  <a:lnTo>
                    <a:pt x="28" y="0"/>
                  </a:lnTo>
                  <a:lnTo>
                    <a:pt x="28" y="0"/>
                  </a:lnTo>
                  <a:lnTo>
                    <a:pt x="28" y="0"/>
                  </a:lnTo>
                  <a:lnTo>
                    <a:pt x="26" y="0"/>
                  </a:lnTo>
                  <a:lnTo>
                    <a:pt x="26" y="0"/>
                  </a:lnTo>
                  <a:lnTo>
                    <a:pt x="26" y="0"/>
                  </a:lnTo>
                  <a:lnTo>
                    <a:pt x="26" y="0"/>
                  </a:lnTo>
                  <a:lnTo>
                    <a:pt x="25" y="0"/>
                  </a:lnTo>
                  <a:lnTo>
                    <a:pt x="25" y="0"/>
                  </a:lnTo>
                  <a:lnTo>
                    <a:pt x="25" y="0"/>
                  </a:lnTo>
                  <a:lnTo>
                    <a:pt x="23" y="0"/>
                  </a:lnTo>
                  <a:lnTo>
                    <a:pt x="23" y="0"/>
                  </a:lnTo>
                  <a:lnTo>
                    <a:pt x="23" y="0"/>
                  </a:lnTo>
                  <a:lnTo>
                    <a:pt x="23" y="0"/>
                  </a:lnTo>
                  <a:lnTo>
                    <a:pt x="22" y="0"/>
                  </a:lnTo>
                  <a:lnTo>
                    <a:pt x="22" y="0"/>
                  </a:lnTo>
                  <a:lnTo>
                    <a:pt x="22" y="0"/>
                  </a:lnTo>
                  <a:lnTo>
                    <a:pt x="20" y="0"/>
                  </a:lnTo>
                  <a:lnTo>
                    <a:pt x="20" y="0"/>
                  </a:lnTo>
                  <a:lnTo>
                    <a:pt x="20" y="0"/>
                  </a:lnTo>
                  <a:lnTo>
                    <a:pt x="18" y="0"/>
                  </a:lnTo>
                  <a:lnTo>
                    <a:pt x="18" y="0"/>
                  </a:lnTo>
                  <a:lnTo>
                    <a:pt x="18" y="0"/>
                  </a:lnTo>
                  <a:lnTo>
                    <a:pt x="18" y="0"/>
                  </a:lnTo>
                  <a:lnTo>
                    <a:pt x="17" y="0"/>
                  </a:lnTo>
                  <a:lnTo>
                    <a:pt x="17" y="0"/>
                  </a:lnTo>
                  <a:lnTo>
                    <a:pt x="17" y="0"/>
                  </a:lnTo>
                  <a:lnTo>
                    <a:pt x="15"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9" y="0"/>
                  </a:lnTo>
                  <a:lnTo>
                    <a:pt x="9" y="0"/>
                  </a:lnTo>
                  <a:lnTo>
                    <a:pt x="9" y="0"/>
                  </a:lnTo>
                  <a:lnTo>
                    <a:pt x="7" y="0"/>
                  </a:lnTo>
                  <a:lnTo>
                    <a:pt x="7" y="0"/>
                  </a:lnTo>
                  <a:lnTo>
                    <a:pt x="7" y="0"/>
                  </a:lnTo>
                  <a:lnTo>
                    <a:pt x="7" y="0"/>
                  </a:lnTo>
                  <a:lnTo>
                    <a:pt x="5" y="0"/>
                  </a:lnTo>
                  <a:lnTo>
                    <a:pt x="5" y="0"/>
                  </a:lnTo>
                  <a:lnTo>
                    <a:pt x="5" y="0"/>
                  </a:lnTo>
                  <a:lnTo>
                    <a:pt x="4" y="0"/>
                  </a:lnTo>
                  <a:lnTo>
                    <a:pt x="4" y="0"/>
                  </a:lnTo>
                  <a:lnTo>
                    <a:pt x="4" y="0"/>
                  </a:lnTo>
                  <a:lnTo>
                    <a:pt x="4" y="0"/>
                  </a:lnTo>
                  <a:lnTo>
                    <a:pt x="2" y="0"/>
                  </a:lnTo>
                  <a:lnTo>
                    <a:pt x="2" y="0"/>
                  </a:lnTo>
                  <a:lnTo>
                    <a:pt x="2"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62" name=""/>
            <p:cNvSpPr/>
            <p:nvPr/>
          </p:nvSpPr>
          <p:spPr>
            <a:xfrm>
              <a:off x="4948200" y="6066000"/>
              <a:ext cx="189000" cy="15840"/>
            </a:xfrm>
            <a:custGeom>
              <a:avLst/>
              <a:gdLst/>
              <a:ahLst/>
              <a:rect l="l" t="t" r="r" b="b"/>
              <a:pathLst>
                <a:path w="238" h="19">
                  <a:moveTo>
                    <a:pt x="0" y="19"/>
                  </a:moveTo>
                  <a:lnTo>
                    <a:pt x="0" y="19"/>
                  </a:lnTo>
                  <a:lnTo>
                    <a:pt x="0" y="19"/>
                  </a:lnTo>
                  <a:lnTo>
                    <a:pt x="2" y="19"/>
                  </a:lnTo>
                  <a:lnTo>
                    <a:pt x="2" y="19"/>
                  </a:lnTo>
                  <a:lnTo>
                    <a:pt x="2" y="19"/>
                  </a:lnTo>
                  <a:lnTo>
                    <a:pt x="4" y="19"/>
                  </a:lnTo>
                  <a:lnTo>
                    <a:pt x="4" y="19"/>
                  </a:lnTo>
                  <a:lnTo>
                    <a:pt x="4" y="19"/>
                  </a:lnTo>
                  <a:lnTo>
                    <a:pt x="4" y="19"/>
                  </a:lnTo>
                  <a:lnTo>
                    <a:pt x="5" y="19"/>
                  </a:lnTo>
                  <a:lnTo>
                    <a:pt x="5" y="17"/>
                  </a:lnTo>
                  <a:lnTo>
                    <a:pt x="5" y="17"/>
                  </a:lnTo>
                  <a:lnTo>
                    <a:pt x="7" y="17"/>
                  </a:lnTo>
                  <a:lnTo>
                    <a:pt x="7" y="17"/>
                  </a:lnTo>
                  <a:lnTo>
                    <a:pt x="7" y="17"/>
                  </a:lnTo>
                  <a:lnTo>
                    <a:pt x="7" y="17"/>
                  </a:lnTo>
                  <a:lnTo>
                    <a:pt x="9" y="17"/>
                  </a:lnTo>
                  <a:lnTo>
                    <a:pt x="9" y="17"/>
                  </a:lnTo>
                  <a:lnTo>
                    <a:pt x="9"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5" y="17"/>
                  </a:lnTo>
                  <a:lnTo>
                    <a:pt x="17" y="17"/>
                  </a:lnTo>
                  <a:lnTo>
                    <a:pt x="17" y="17"/>
                  </a:lnTo>
                  <a:lnTo>
                    <a:pt x="17" y="17"/>
                  </a:lnTo>
                  <a:lnTo>
                    <a:pt x="18" y="17"/>
                  </a:lnTo>
                  <a:lnTo>
                    <a:pt x="18" y="17"/>
                  </a:lnTo>
                  <a:lnTo>
                    <a:pt x="18" y="17"/>
                  </a:lnTo>
                  <a:lnTo>
                    <a:pt x="18" y="17"/>
                  </a:lnTo>
                  <a:lnTo>
                    <a:pt x="20" y="17"/>
                  </a:lnTo>
                  <a:lnTo>
                    <a:pt x="20" y="17"/>
                  </a:lnTo>
                  <a:lnTo>
                    <a:pt x="20" y="17"/>
                  </a:lnTo>
                  <a:lnTo>
                    <a:pt x="22" y="17"/>
                  </a:lnTo>
                  <a:lnTo>
                    <a:pt x="22" y="17"/>
                  </a:lnTo>
                  <a:lnTo>
                    <a:pt x="22"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5"/>
                  </a:lnTo>
                  <a:lnTo>
                    <a:pt x="30" y="15"/>
                  </a:lnTo>
                  <a:lnTo>
                    <a:pt x="31" y="15"/>
                  </a:lnTo>
                  <a:lnTo>
                    <a:pt x="31" y="15"/>
                  </a:lnTo>
                  <a:lnTo>
                    <a:pt x="31" y="15"/>
                  </a:lnTo>
                  <a:lnTo>
                    <a:pt x="31" y="15"/>
                  </a:lnTo>
                  <a:lnTo>
                    <a:pt x="33" y="15"/>
                  </a:lnTo>
                  <a:lnTo>
                    <a:pt x="33" y="15"/>
                  </a:lnTo>
                  <a:lnTo>
                    <a:pt x="33" y="15"/>
                  </a:lnTo>
                  <a:lnTo>
                    <a:pt x="35" y="15"/>
                  </a:lnTo>
                  <a:lnTo>
                    <a:pt x="35" y="15"/>
                  </a:lnTo>
                  <a:lnTo>
                    <a:pt x="35" y="15"/>
                  </a:lnTo>
                  <a:lnTo>
                    <a:pt x="35" y="15"/>
                  </a:lnTo>
                  <a:lnTo>
                    <a:pt x="36" y="15"/>
                  </a:lnTo>
                  <a:lnTo>
                    <a:pt x="36" y="15"/>
                  </a:lnTo>
                  <a:lnTo>
                    <a:pt x="36" y="15"/>
                  </a:lnTo>
                  <a:lnTo>
                    <a:pt x="38" y="15"/>
                  </a:lnTo>
                  <a:lnTo>
                    <a:pt x="38" y="15"/>
                  </a:lnTo>
                  <a:lnTo>
                    <a:pt x="38" y="15"/>
                  </a:lnTo>
                  <a:lnTo>
                    <a:pt x="38" y="15"/>
                  </a:lnTo>
                  <a:lnTo>
                    <a:pt x="40" y="15"/>
                  </a:lnTo>
                  <a:lnTo>
                    <a:pt x="40" y="15"/>
                  </a:lnTo>
                  <a:lnTo>
                    <a:pt x="40" y="15"/>
                  </a:lnTo>
                  <a:lnTo>
                    <a:pt x="41" y="15"/>
                  </a:lnTo>
                  <a:lnTo>
                    <a:pt x="41" y="15"/>
                  </a:lnTo>
                  <a:lnTo>
                    <a:pt x="41" y="15"/>
                  </a:lnTo>
                  <a:lnTo>
                    <a:pt x="43" y="15"/>
                  </a:lnTo>
                  <a:lnTo>
                    <a:pt x="43" y="15"/>
                  </a:lnTo>
                  <a:lnTo>
                    <a:pt x="43" y="15"/>
                  </a:lnTo>
                  <a:lnTo>
                    <a:pt x="43" y="15"/>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3" y="15"/>
                  </a:lnTo>
                  <a:lnTo>
                    <a:pt x="53" y="15"/>
                  </a:lnTo>
                  <a:lnTo>
                    <a:pt x="53" y="15"/>
                  </a:lnTo>
                  <a:lnTo>
                    <a:pt x="54" y="15"/>
                  </a:lnTo>
                  <a:lnTo>
                    <a:pt x="54" y="15"/>
                  </a:lnTo>
                  <a:lnTo>
                    <a:pt x="54" y="15"/>
                  </a:lnTo>
                  <a:lnTo>
                    <a:pt x="54" y="14"/>
                  </a:lnTo>
                  <a:lnTo>
                    <a:pt x="56" y="14"/>
                  </a:lnTo>
                  <a:lnTo>
                    <a:pt x="56" y="14"/>
                  </a:lnTo>
                  <a:lnTo>
                    <a:pt x="56" y="14"/>
                  </a:lnTo>
                  <a:lnTo>
                    <a:pt x="57"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6" y="14"/>
                  </a:lnTo>
                  <a:lnTo>
                    <a:pt x="66" y="14"/>
                  </a:lnTo>
                  <a:lnTo>
                    <a:pt x="66" y="14"/>
                  </a:lnTo>
                  <a:lnTo>
                    <a:pt x="66"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4" y="12"/>
                  </a:lnTo>
                  <a:lnTo>
                    <a:pt x="74" y="12"/>
                  </a:lnTo>
                  <a:lnTo>
                    <a:pt x="74" y="12"/>
                  </a:lnTo>
                  <a:lnTo>
                    <a:pt x="74" y="12"/>
                  </a:lnTo>
                  <a:lnTo>
                    <a:pt x="75" y="12"/>
                  </a:lnTo>
                  <a:lnTo>
                    <a:pt x="75" y="12"/>
                  </a:lnTo>
                  <a:lnTo>
                    <a:pt x="75" y="12"/>
                  </a:lnTo>
                  <a:lnTo>
                    <a:pt x="77" y="12"/>
                  </a:lnTo>
                  <a:lnTo>
                    <a:pt x="77" y="12"/>
                  </a:lnTo>
                  <a:lnTo>
                    <a:pt x="77" y="12"/>
                  </a:lnTo>
                  <a:lnTo>
                    <a:pt x="77" y="12"/>
                  </a:lnTo>
                  <a:lnTo>
                    <a:pt x="79" y="12"/>
                  </a:lnTo>
                  <a:lnTo>
                    <a:pt x="79" y="12"/>
                  </a:lnTo>
                  <a:lnTo>
                    <a:pt x="79" y="12"/>
                  </a:lnTo>
                  <a:lnTo>
                    <a:pt x="80" y="12"/>
                  </a:lnTo>
                  <a:lnTo>
                    <a:pt x="80" y="12"/>
                  </a:lnTo>
                  <a:lnTo>
                    <a:pt x="80" y="12"/>
                  </a:lnTo>
                  <a:lnTo>
                    <a:pt x="80" y="12"/>
                  </a:lnTo>
                  <a:lnTo>
                    <a:pt x="82" y="12"/>
                  </a:lnTo>
                  <a:lnTo>
                    <a:pt x="82" y="12"/>
                  </a:lnTo>
                  <a:lnTo>
                    <a:pt x="82" y="12"/>
                  </a:lnTo>
                  <a:lnTo>
                    <a:pt x="83" y="12"/>
                  </a:lnTo>
                  <a:lnTo>
                    <a:pt x="83" y="12"/>
                  </a:lnTo>
                  <a:lnTo>
                    <a:pt x="83" y="12"/>
                  </a:lnTo>
                  <a:lnTo>
                    <a:pt x="85" y="12"/>
                  </a:lnTo>
                  <a:lnTo>
                    <a:pt x="85" y="12"/>
                  </a:lnTo>
                  <a:lnTo>
                    <a:pt x="85" y="12"/>
                  </a:lnTo>
                  <a:lnTo>
                    <a:pt x="85" y="12"/>
                  </a:lnTo>
                  <a:lnTo>
                    <a:pt x="87" y="12"/>
                  </a:lnTo>
                  <a:lnTo>
                    <a:pt x="87" y="12"/>
                  </a:lnTo>
                  <a:lnTo>
                    <a:pt x="87" y="12"/>
                  </a:lnTo>
                  <a:lnTo>
                    <a:pt x="88" y="12"/>
                  </a:lnTo>
                  <a:lnTo>
                    <a:pt x="88" y="12"/>
                  </a:lnTo>
                  <a:lnTo>
                    <a:pt x="88" y="12"/>
                  </a:lnTo>
                  <a:lnTo>
                    <a:pt x="88" y="12"/>
                  </a:lnTo>
                  <a:lnTo>
                    <a:pt x="90" y="12"/>
                  </a:lnTo>
                  <a:lnTo>
                    <a:pt x="90" y="12"/>
                  </a:lnTo>
                  <a:lnTo>
                    <a:pt x="90" y="12"/>
                  </a:lnTo>
                  <a:lnTo>
                    <a:pt x="92" y="12"/>
                  </a:lnTo>
                  <a:lnTo>
                    <a:pt x="92" y="12"/>
                  </a:lnTo>
                  <a:lnTo>
                    <a:pt x="92" y="12"/>
                  </a:lnTo>
                  <a:lnTo>
                    <a:pt x="92" y="12"/>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5" y="10"/>
                  </a:lnTo>
                  <a:lnTo>
                    <a:pt x="105" y="10"/>
                  </a:lnTo>
                  <a:lnTo>
                    <a:pt x="105" y="10"/>
                  </a:lnTo>
                  <a:lnTo>
                    <a:pt x="105" y="10"/>
                  </a:lnTo>
                  <a:lnTo>
                    <a:pt x="106" y="10"/>
                  </a:lnTo>
                  <a:lnTo>
                    <a:pt x="106" y="10"/>
                  </a:lnTo>
                  <a:lnTo>
                    <a:pt x="106" y="10"/>
                  </a:lnTo>
                  <a:lnTo>
                    <a:pt x="108" y="10"/>
                  </a:lnTo>
                  <a:lnTo>
                    <a:pt x="108" y="10"/>
                  </a:lnTo>
                  <a:lnTo>
                    <a:pt x="108" y="10"/>
                  </a:lnTo>
                  <a:lnTo>
                    <a:pt x="108" y="10"/>
                  </a:lnTo>
                  <a:lnTo>
                    <a:pt x="109" y="10"/>
                  </a:lnTo>
                  <a:lnTo>
                    <a:pt x="109" y="10"/>
                  </a:lnTo>
                  <a:lnTo>
                    <a:pt x="109" y="10"/>
                  </a:lnTo>
                  <a:lnTo>
                    <a:pt x="111" y="10"/>
                  </a:lnTo>
                  <a:lnTo>
                    <a:pt x="111" y="10"/>
                  </a:lnTo>
                  <a:lnTo>
                    <a:pt x="111" y="10"/>
                  </a:lnTo>
                  <a:lnTo>
                    <a:pt x="111" y="10"/>
                  </a:lnTo>
                  <a:lnTo>
                    <a:pt x="113" y="8"/>
                  </a:lnTo>
                  <a:lnTo>
                    <a:pt x="113" y="8"/>
                  </a:lnTo>
                  <a:lnTo>
                    <a:pt x="113" y="8"/>
                  </a:lnTo>
                  <a:lnTo>
                    <a:pt x="114" y="8"/>
                  </a:lnTo>
                  <a:lnTo>
                    <a:pt x="114" y="8"/>
                  </a:lnTo>
                  <a:lnTo>
                    <a:pt x="114" y="8"/>
                  </a:lnTo>
                  <a:lnTo>
                    <a:pt x="116" y="8"/>
                  </a:lnTo>
                  <a:lnTo>
                    <a:pt x="116" y="8"/>
                  </a:lnTo>
                  <a:lnTo>
                    <a:pt x="116" y="8"/>
                  </a:lnTo>
                  <a:lnTo>
                    <a:pt x="116" y="8"/>
                  </a:lnTo>
                  <a:lnTo>
                    <a:pt x="118" y="8"/>
                  </a:lnTo>
                  <a:lnTo>
                    <a:pt x="118" y="8"/>
                  </a:lnTo>
                  <a:lnTo>
                    <a:pt x="118" y="8"/>
                  </a:lnTo>
                  <a:lnTo>
                    <a:pt x="119" y="8"/>
                  </a:lnTo>
                  <a:lnTo>
                    <a:pt x="119" y="8"/>
                  </a:lnTo>
                  <a:lnTo>
                    <a:pt x="119" y="8"/>
                  </a:lnTo>
                  <a:lnTo>
                    <a:pt x="119" y="8"/>
                  </a:lnTo>
                  <a:lnTo>
                    <a:pt x="121" y="8"/>
                  </a:lnTo>
                  <a:lnTo>
                    <a:pt x="121" y="8"/>
                  </a:lnTo>
                  <a:lnTo>
                    <a:pt x="121" y="8"/>
                  </a:lnTo>
                  <a:lnTo>
                    <a:pt x="123" y="8"/>
                  </a:lnTo>
                  <a:lnTo>
                    <a:pt x="123" y="8"/>
                  </a:lnTo>
                  <a:lnTo>
                    <a:pt x="123" y="8"/>
                  </a:lnTo>
                  <a:lnTo>
                    <a:pt x="123" y="8"/>
                  </a:lnTo>
                  <a:lnTo>
                    <a:pt x="124" y="8"/>
                  </a:lnTo>
                  <a:lnTo>
                    <a:pt x="124" y="8"/>
                  </a:lnTo>
                  <a:lnTo>
                    <a:pt x="124" y="8"/>
                  </a:lnTo>
                  <a:lnTo>
                    <a:pt x="126" y="8"/>
                  </a:lnTo>
                  <a:lnTo>
                    <a:pt x="126" y="8"/>
                  </a:lnTo>
                  <a:lnTo>
                    <a:pt x="126" y="8"/>
                  </a:lnTo>
                  <a:lnTo>
                    <a:pt x="127" y="8"/>
                  </a:lnTo>
                  <a:lnTo>
                    <a:pt x="127" y="8"/>
                  </a:lnTo>
                  <a:lnTo>
                    <a:pt x="127" y="8"/>
                  </a:lnTo>
                  <a:lnTo>
                    <a:pt x="127" y="8"/>
                  </a:lnTo>
                  <a:lnTo>
                    <a:pt x="129" y="8"/>
                  </a:lnTo>
                  <a:lnTo>
                    <a:pt x="129" y="8"/>
                  </a:lnTo>
                  <a:lnTo>
                    <a:pt x="129" y="8"/>
                  </a:lnTo>
                  <a:lnTo>
                    <a:pt x="131" y="8"/>
                  </a:lnTo>
                  <a:lnTo>
                    <a:pt x="131" y="7"/>
                  </a:lnTo>
                  <a:lnTo>
                    <a:pt x="131" y="7"/>
                  </a:lnTo>
                  <a:lnTo>
                    <a:pt x="131" y="7"/>
                  </a:lnTo>
                  <a:lnTo>
                    <a:pt x="132" y="7"/>
                  </a:lnTo>
                  <a:lnTo>
                    <a:pt x="132" y="7"/>
                  </a:lnTo>
                  <a:lnTo>
                    <a:pt x="132" y="7"/>
                  </a:lnTo>
                  <a:lnTo>
                    <a:pt x="134" y="7"/>
                  </a:lnTo>
                  <a:lnTo>
                    <a:pt x="134" y="7"/>
                  </a:lnTo>
                  <a:lnTo>
                    <a:pt x="134" y="7"/>
                  </a:lnTo>
                  <a:lnTo>
                    <a:pt x="136" y="7"/>
                  </a:lnTo>
                  <a:lnTo>
                    <a:pt x="136" y="7"/>
                  </a:lnTo>
                  <a:lnTo>
                    <a:pt x="136" y="7"/>
                  </a:lnTo>
                  <a:lnTo>
                    <a:pt x="136"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7" y="7"/>
                  </a:lnTo>
                  <a:lnTo>
                    <a:pt x="147" y="7"/>
                  </a:lnTo>
                  <a:lnTo>
                    <a:pt x="147" y="7"/>
                  </a:lnTo>
                  <a:lnTo>
                    <a:pt x="147" y="7"/>
                  </a:lnTo>
                  <a:lnTo>
                    <a:pt x="149" y="7"/>
                  </a:lnTo>
                  <a:lnTo>
                    <a:pt x="149" y="7"/>
                  </a:lnTo>
                  <a:lnTo>
                    <a:pt x="149"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2" y="7"/>
                  </a:lnTo>
                  <a:lnTo>
                    <a:pt x="162" y="7"/>
                  </a:lnTo>
                  <a:lnTo>
                    <a:pt x="162" y="7"/>
                  </a:lnTo>
                  <a:lnTo>
                    <a:pt x="162" y="7"/>
                  </a:lnTo>
                  <a:lnTo>
                    <a:pt x="163" y="7"/>
                  </a:lnTo>
                  <a:lnTo>
                    <a:pt x="163" y="7"/>
                  </a:lnTo>
                  <a:lnTo>
                    <a:pt x="163" y="7"/>
                  </a:lnTo>
                  <a:lnTo>
                    <a:pt x="165" y="5"/>
                  </a:lnTo>
                  <a:lnTo>
                    <a:pt x="165" y="5"/>
                  </a:lnTo>
                  <a:lnTo>
                    <a:pt x="165" y="5"/>
                  </a:lnTo>
                  <a:lnTo>
                    <a:pt x="166" y="5"/>
                  </a:lnTo>
                  <a:lnTo>
                    <a:pt x="166" y="5"/>
                  </a:lnTo>
                  <a:lnTo>
                    <a:pt x="166" y="5"/>
                  </a:lnTo>
                  <a:lnTo>
                    <a:pt x="166" y="5"/>
                  </a:lnTo>
                  <a:lnTo>
                    <a:pt x="168" y="5"/>
                  </a:lnTo>
                  <a:lnTo>
                    <a:pt x="168" y="5"/>
                  </a:lnTo>
                  <a:lnTo>
                    <a:pt x="168" y="5"/>
                  </a:lnTo>
                  <a:lnTo>
                    <a:pt x="170" y="5"/>
                  </a:lnTo>
                  <a:lnTo>
                    <a:pt x="170" y="5"/>
                  </a:lnTo>
                  <a:lnTo>
                    <a:pt x="170" y="5"/>
                  </a:lnTo>
                  <a:lnTo>
                    <a:pt x="170" y="5"/>
                  </a:lnTo>
                  <a:lnTo>
                    <a:pt x="171" y="5"/>
                  </a:lnTo>
                  <a:lnTo>
                    <a:pt x="171" y="5"/>
                  </a:lnTo>
                  <a:lnTo>
                    <a:pt x="171" y="5"/>
                  </a:lnTo>
                  <a:lnTo>
                    <a:pt x="173" y="5"/>
                  </a:lnTo>
                  <a:lnTo>
                    <a:pt x="173" y="5"/>
                  </a:lnTo>
                  <a:lnTo>
                    <a:pt x="173" y="5"/>
                  </a:lnTo>
                  <a:lnTo>
                    <a:pt x="173" y="5"/>
                  </a:lnTo>
                  <a:lnTo>
                    <a:pt x="175" y="5"/>
                  </a:lnTo>
                  <a:lnTo>
                    <a:pt x="175" y="5"/>
                  </a:lnTo>
                  <a:lnTo>
                    <a:pt x="175"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3"/>
                  </a:lnTo>
                  <a:lnTo>
                    <a:pt x="186" y="3"/>
                  </a:lnTo>
                  <a:lnTo>
                    <a:pt x="186" y="3"/>
                  </a:lnTo>
                  <a:lnTo>
                    <a:pt x="188" y="3"/>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7" y="3"/>
                  </a:lnTo>
                  <a:lnTo>
                    <a:pt x="197" y="3"/>
                  </a:lnTo>
                  <a:lnTo>
                    <a:pt x="197" y="3"/>
                  </a:lnTo>
                  <a:lnTo>
                    <a:pt x="197" y="3"/>
                  </a:lnTo>
                  <a:lnTo>
                    <a:pt x="199" y="3"/>
                  </a:lnTo>
                  <a:lnTo>
                    <a:pt x="199" y="3"/>
                  </a:lnTo>
                  <a:lnTo>
                    <a:pt x="199" y="3"/>
                  </a:lnTo>
                  <a:lnTo>
                    <a:pt x="201" y="3"/>
                  </a:lnTo>
                  <a:lnTo>
                    <a:pt x="201" y="3"/>
                  </a:lnTo>
                  <a:lnTo>
                    <a:pt x="201" y="3"/>
                  </a:lnTo>
                  <a:lnTo>
                    <a:pt x="201" y="3"/>
                  </a:lnTo>
                  <a:lnTo>
                    <a:pt x="202" y="3"/>
                  </a:lnTo>
                  <a:lnTo>
                    <a:pt x="202" y="3"/>
                  </a:lnTo>
                  <a:lnTo>
                    <a:pt x="202" y="3"/>
                  </a:lnTo>
                  <a:lnTo>
                    <a:pt x="204" y="3"/>
                  </a:lnTo>
                  <a:lnTo>
                    <a:pt x="204" y="3"/>
                  </a:lnTo>
                  <a:lnTo>
                    <a:pt x="204" y="3"/>
                  </a:lnTo>
                  <a:lnTo>
                    <a:pt x="204" y="3"/>
                  </a:lnTo>
                  <a:lnTo>
                    <a:pt x="206" y="3"/>
                  </a:lnTo>
                  <a:lnTo>
                    <a:pt x="206" y="3"/>
                  </a:lnTo>
                  <a:lnTo>
                    <a:pt x="206" y="3"/>
                  </a:lnTo>
                  <a:lnTo>
                    <a:pt x="207" y="3"/>
                  </a:lnTo>
                  <a:lnTo>
                    <a:pt x="207" y="3"/>
                  </a:lnTo>
                  <a:lnTo>
                    <a:pt x="207" y="3"/>
                  </a:lnTo>
                  <a:lnTo>
                    <a:pt x="209" y="3"/>
                  </a:lnTo>
                  <a:lnTo>
                    <a:pt x="209" y="3"/>
                  </a:lnTo>
                  <a:lnTo>
                    <a:pt x="209" y="3"/>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20" y="2"/>
                  </a:lnTo>
                  <a:lnTo>
                    <a:pt x="220" y="2"/>
                  </a:lnTo>
                  <a:lnTo>
                    <a:pt x="220" y="2"/>
                  </a:lnTo>
                  <a:lnTo>
                    <a:pt x="220" y="2"/>
                  </a:lnTo>
                  <a:lnTo>
                    <a:pt x="222" y="2"/>
                  </a:lnTo>
                  <a:lnTo>
                    <a:pt x="222" y="2"/>
                  </a:lnTo>
                  <a:lnTo>
                    <a:pt x="222" y="2"/>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2" y="0"/>
                  </a:lnTo>
                  <a:lnTo>
                    <a:pt x="232" y="0"/>
                  </a:lnTo>
                  <a:lnTo>
                    <a:pt x="232" y="0"/>
                  </a:lnTo>
                  <a:lnTo>
                    <a:pt x="232"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2" y="0"/>
                  </a:lnTo>
                  <a:lnTo>
                    <a:pt x="232" y="0"/>
                  </a:lnTo>
                  <a:lnTo>
                    <a:pt x="232" y="0"/>
                  </a:lnTo>
                  <a:lnTo>
                    <a:pt x="232"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3" y="0"/>
                  </a:lnTo>
                  <a:lnTo>
                    <a:pt x="222" y="2"/>
                  </a:lnTo>
                  <a:lnTo>
                    <a:pt x="222" y="2"/>
                  </a:lnTo>
                  <a:lnTo>
                    <a:pt x="222" y="2"/>
                  </a:lnTo>
                  <a:lnTo>
                    <a:pt x="220" y="2"/>
                  </a:lnTo>
                  <a:lnTo>
                    <a:pt x="220" y="2"/>
                  </a:lnTo>
                  <a:lnTo>
                    <a:pt x="220" y="2"/>
                  </a:lnTo>
                  <a:lnTo>
                    <a:pt x="220" y="2"/>
                  </a:lnTo>
                  <a:lnTo>
                    <a:pt x="219" y="2"/>
                  </a:lnTo>
                  <a:lnTo>
                    <a:pt x="219" y="2"/>
                  </a:lnTo>
                  <a:lnTo>
                    <a:pt x="219" y="2"/>
                  </a:lnTo>
                  <a:lnTo>
                    <a:pt x="217" y="2"/>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2" y="2"/>
                  </a:lnTo>
                  <a:lnTo>
                    <a:pt x="210" y="2"/>
                  </a:lnTo>
                  <a:lnTo>
                    <a:pt x="210" y="2"/>
                  </a:lnTo>
                  <a:lnTo>
                    <a:pt x="210" y="2"/>
                  </a:lnTo>
                  <a:lnTo>
                    <a:pt x="209" y="2"/>
                  </a:lnTo>
                  <a:lnTo>
                    <a:pt x="209" y="3"/>
                  </a:lnTo>
                  <a:lnTo>
                    <a:pt x="209" y="3"/>
                  </a:lnTo>
                  <a:lnTo>
                    <a:pt x="209" y="3"/>
                  </a:lnTo>
                  <a:lnTo>
                    <a:pt x="207" y="3"/>
                  </a:lnTo>
                  <a:lnTo>
                    <a:pt x="207" y="3"/>
                  </a:lnTo>
                  <a:lnTo>
                    <a:pt x="207" y="3"/>
                  </a:lnTo>
                  <a:lnTo>
                    <a:pt x="206" y="3"/>
                  </a:lnTo>
                  <a:lnTo>
                    <a:pt x="206" y="3"/>
                  </a:lnTo>
                  <a:lnTo>
                    <a:pt x="206" y="3"/>
                  </a:lnTo>
                  <a:lnTo>
                    <a:pt x="204" y="3"/>
                  </a:lnTo>
                  <a:lnTo>
                    <a:pt x="204" y="3"/>
                  </a:lnTo>
                  <a:lnTo>
                    <a:pt x="204" y="3"/>
                  </a:lnTo>
                  <a:lnTo>
                    <a:pt x="204" y="3"/>
                  </a:lnTo>
                  <a:lnTo>
                    <a:pt x="202" y="3"/>
                  </a:lnTo>
                  <a:lnTo>
                    <a:pt x="202" y="3"/>
                  </a:lnTo>
                  <a:lnTo>
                    <a:pt x="202" y="3"/>
                  </a:lnTo>
                  <a:lnTo>
                    <a:pt x="201" y="3"/>
                  </a:lnTo>
                  <a:lnTo>
                    <a:pt x="201" y="3"/>
                  </a:lnTo>
                  <a:lnTo>
                    <a:pt x="201" y="3"/>
                  </a:lnTo>
                  <a:lnTo>
                    <a:pt x="201" y="3"/>
                  </a:lnTo>
                  <a:lnTo>
                    <a:pt x="199" y="3"/>
                  </a:lnTo>
                  <a:lnTo>
                    <a:pt x="199" y="3"/>
                  </a:lnTo>
                  <a:lnTo>
                    <a:pt x="199" y="3"/>
                  </a:lnTo>
                  <a:lnTo>
                    <a:pt x="197" y="3"/>
                  </a:lnTo>
                  <a:lnTo>
                    <a:pt x="197" y="3"/>
                  </a:lnTo>
                  <a:lnTo>
                    <a:pt x="197" y="3"/>
                  </a:lnTo>
                  <a:lnTo>
                    <a:pt x="197"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9" y="3"/>
                  </a:lnTo>
                  <a:lnTo>
                    <a:pt x="188" y="3"/>
                  </a:lnTo>
                  <a:lnTo>
                    <a:pt x="188" y="3"/>
                  </a:lnTo>
                  <a:lnTo>
                    <a:pt x="188" y="3"/>
                  </a:lnTo>
                  <a:lnTo>
                    <a:pt x="186" y="3"/>
                  </a:lnTo>
                  <a:lnTo>
                    <a:pt x="186" y="3"/>
                  </a:lnTo>
                  <a:lnTo>
                    <a:pt x="186" y="3"/>
                  </a:lnTo>
                  <a:lnTo>
                    <a:pt x="184" y="5"/>
                  </a:lnTo>
                  <a:lnTo>
                    <a:pt x="184" y="5"/>
                  </a:lnTo>
                  <a:lnTo>
                    <a:pt x="184" y="5"/>
                  </a:lnTo>
                  <a:lnTo>
                    <a:pt x="184" y="5"/>
                  </a:lnTo>
                  <a:lnTo>
                    <a:pt x="183" y="5"/>
                  </a:lnTo>
                  <a:lnTo>
                    <a:pt x="183" y="5"/>
                  </a:lnTo>
                  <a:lnTo>
                    <a:pt x="183" y="5"/>
                  </a:lnTo>
                  <a:lnTo>
                    <a:pt x="181" y="5"/>
                  </a:lnTo>
                  <a:lnTo>
                    <a:pt x="181" y="5"/>
                  </a:lnTo>
                  <a:lnTo>
                    <a:pt x="181" y="5"/>
                  </a:lnTo>
                  <a:lnTo>
                    <a:pt x="181" y="5"/>
                  </a:lnTo>
                  <a:lnTo>
                    <a:pt x="179" y="5"/>
                  </a:lnTo>
                  <a:lnTo>
                    <a:pt x="179" y="5"/>
                  </a:lnTo>
                  <a:lnTo>
                    <a:pt x="179" y="5"/>
                  </a:lnTo>
                  <a:lnTo>
                    <a:pt x="178" y="5"/>
                  </a:lnTo>
                  <a:lnTo>
                    <a:pt x="178" y="5"/>
                  </a:lnTo>
                  <a:lnTo>
                    <a:pt x="178" y="5"/>
                  </a:lnTo>
                  <a:lnTo>
                    <a:pt x="178" y="5"/>
                  </a:lnTo>
                  <a:lnTo>
                    <a:pt x="176" y="5"/>
                  </a:lnTo>
                  <a:lnTo>
                    <a:pt x="176" y="5"/>
                  </a:lnTo>
                  <a:lnTo>
                    <a:pt x="176" y="5"/>
                  </a:lnTo>
                  <a:lnTo>
                    <a:pt x="175" y="5"/>
                  </a:lnTo>
                  <a:lnTo>
                    <a:pt x="175" y="5"/>
                  </a:lnTo>
                  <a:lnTo>
                    <a:pt x="175" y="5"/>
                  </a:lnTo>
                  <a:lnTo>
                    <a:pt x="173" y="5"/>
                  </a:lnTo>
                  <a:lnTo>
                    <a:pt x="173" y="5"/>
                  </a:lnTo>
                  <a:lnTo>
                    <a:pt x="173" y="5"/>
                  </a:lnTo>
                  <a:lnTo>
                    <a:pt x="173" y="5"/>
                  </a:lnTo>
                  <a:lnTo>
                    <a:pt x="171" y="5"/>
                  </a:lnTo>
                  <a:lnTo>
                    <a:pt x="171" y="5"/>
                  </a:lnTo>
                  <a:lnTo>
                    <a:pt x="171" y="5"/>
                  </a:lnTo>
                  <a:lnTo>
                    <a:pt x="170" y="5"/>
                  </a:lnTo>
                  <a:lnTo>
                    <a:pt x="170" y="5"/>
                  </a:lnTo>
                  <a:lnTo>
                    <a:pt x="170" y="5"/>
                  </a:lnTo>
                  <a:lnTo>
                    <a:pt x="170" y="5"/>
                  </a:lnTo>
                  <a:lnTo>
                    <a:pt x="168" y="5"/>
                  </a:lnTo>
                  <a:lnTo>
                    <a:pt x="168" y="5"/>
                  </a:lnTo>
                  <a:lnTo>
                    <a:pt x="168" y="5"/>
                  </a:lnTo>
                  <a:lnTo>
                    <a:pt x="166" y="5"/>
                  </a:lnTo>
                  <a:lnTo>
                    <a:pt x="166" y="5"/>
                  </a:lnTo>
                  <a:lnTo>
                    <a:pt x="166" y="5"/>
                  </a:lnTo>
                  <a:lnTo>
                    <a:pt x="166" y="5"/>
                  </a:lnTo>
                  <a:lnTo>
                    <a:pt x="165" y="5"/>
                  </a:lnTo>
                  <a:lnTo>
                    <a:pt x="165" y="5"/>
                  </a:lnTo>
                  <a:lnTo>
                    <a:pt x="165" y="5"/>
                  </a:lnTo>
                  <a:lnTo>
                    <a:pt x="163" y="7"/>
                  </a:lnTo>
                  <a:lnTo>
                    <a:pt x="163" y="7"/>
                  </a:lnTo>
                  <a:lnTo>
                    <a:pt x="163" y="7"/>
                  </a:lnTo>
                  <a:lnTo>
                    <a:pt x="162" y="7"/>
                  </a:lnTo>
                  <a:lnTo>
                    <a:pt x="162" y="7"/>
                  </a:lnTo>
                  <a:lnTo>
                    <a:pt x="162" y="7"/>
                  </a:lnTo>
                  <a:lnTo>
                    <a:pt x="162" y="7"/>
                  </a:lnTo>
                  <a:lnTo>
                    <a:pt x="160" y="7"/>
                  </a:lnTo>
                  <a:lnTo>
                    <a:pt x="160" y="7"/>
                  </a:lnTo>
                  <a:lnTo>
                    <a:pt x="160" y="7"/>
                  </a:lnTo>
                  <a:lnTo>
                    <a:pt x="158" y="7"/>
                  </a:lnTo>
                  <a:lnTo>
                    <a:pt x="158" y="7"/>
                  </a:lnTo>
                  <a:lnTo>
                    <a:pt x="158" y="7"/>
                  </a:lnTo>
                  <a:lnTo>
                    <a:pt x="158" y="7"/>
                  </a:lnTo>
                  <a:lnTo>
                    <a:pt x="157" y="7"/>
                  </a:lnTo>
                  <a:lnTo>
                    <a:pt x="157" y="7"/>
                  </a:lnTo>
                  <a:lnTo>
                    <a:pt x="157" y="7"/>
                  </a:lnTo>
                  <a:lnTo>
                    <a:pt x="155" y="7"/>
                  </a:lnTo>
                  <a:lnTo>
                    <a:pt x="155" y="7"/>
                  </a:lnTo>
                  <a:lnTo>
                    <a:pt x="155" y="7"/>
                  </a:lnTo>
                  <a:lnTo>
                    <a:pt x="153" y="7"/>
                  </a:lnTo>
                  <a:lnTo>
                    <a:pt x="153" y="7"/>
                  </a:lnTo>
                  <a:lnTo>
                    <a:pt x="153" y="7"/>
                  </a:lnTo>
                  <a:lnTo>
                    <a:pt x="153" y="7"/>
                  </a:lnTo>
                  <a:lnTo>
                    <a:pt x="152" y="7"/>
                  </a:lnTo>
                  <a:lnTo>
                    <a:pt x="152" y="7"/>
                  </a:lnTo>
                  <a:lnTo>
                    <a:pt x="152" y="7"/>
                  </a:lnTo>
                  <a:lnTo>
                    <a:pt x="150" y="7"/>
                  </a:lnTo>
                  <a:lnTo>
                    <a:pt x="150" y="7"/>
                  </a:lnTo>
                  <a:lnTo>
                    <a:pt x="150" y="7"/>
                  </a:lnTo>
                  <a:lnTo>
                    <a:pt x="150" y="7"/>
                  </a:lnTo>
                  <a:lnTo>
                    <a:pt x="149" y="7"/>
                  </a:lnTo>
                  <a:lnTo>
                    <a:pt x="149" y="7"/>
                  </a:lnTo>
                  <a:lnTo>
                    <a:pt x="149" y="7"/>
                  </a:lnTo>
                  <a:lnTo>
                    <a:pt x="147" y="7"/>
                  </a:lnTo>
                  <a:lnTo>
                    <a:pt x="147" y="7"/>
                  </a:lnTo>
                  <a:lnTo>
                    <a:pt x="147" y="7"/>
                  </a:lnTo>
                  <a:lnTo>
                    <a:pt x="147" y="7"/>
                  </a:lnTo>
                  <a:lnTo>
                    <a:pt x="145" y="7"/>
                  </a:lnTo>
                  <a:lnTo>
                    <a:pt x="145" y="7"/>
                  </a:lnTo>
                  <a:lnTo>
                    <a:pt x="145" y="7"/>
                  </a:lnTo>
                  <a:lnTo>
                    <a:pt x="144" y="7"/>
                  </a:lnTo>
                  <a:lnTo>
                    <a:pt x="144" y="7"/>
                  </a:lnTo>
                  <a:lnTo>
                    <a:pt x="144" y="7"/>
                  </a:lnTo>
                  <a:lnTo>
                    <a:pt x="142" y="7"/>
                  </a:lnTo>
                  <a:lnTo>
                    <a:pt x="142" y="7"/>
                  </a:lnTo>
                  <a:lnTo>
                    <a:pt x="142" y="7"/>
                  </a:lnTo>
                  <a:lnTo>
                    <a:pt x="142" y="7"/>
                  </a:lnTo>
                  <a:lnTo>
                    <a:pt x="140" y="7"/>
                  </a:lnTo>
                  <a:lnTo>
                    <a:pt x="140" y="7"/>
                  </a:lnTo>
                  <a:lnTo>
                    <a:pt x="140" y="7"/>
                  </a:lnTo>
                  <a:lnTo>
                    <a:pt x="139" y="7"/>
                  </a:lnTo>
                  <a:lnTo>
                    <a:pt x="139" y="7"/>
                  </a:lnTo>
                  <a:lnTo>
                    <a:pt x="139" y="7"/>
                  </a:lnTo>
                  <a:lnTo>
                    <a:pt x="139" y="7"/>
                  </a:lnTo>
                  <a:lnTo>
                    <a:pt x="137" y="7"/>
                  </a:lnTo>
                  <a:lnTo>
                    <a:pt x="137" y="7"/>
                  </a:lnTo>
                  <a:lnTo>
                    <a:pt x="137" y="7"/>
                  </a:lnTo>
                  <a:lnTo>
                    <a:pt x="136" y="7"/>
                  </a:lnTo>
                  <a:lnTo>
                    <a:pt x="136" y="7"/>
                  </a:lnTo>
                  <a:lnTo>
                    <a:pt x="136" y="7"/>
                  </a:lnTo>
                  <a:lnTo>
                    <a:pt x="136" y="7"/>
                  </a:lnTo>
                  <a:lnTo>
                    <a:pt x="134" y="7"/>
                  </a:lnTo>
                  <a:lnTo>
                    <a:pt x="134" y="7"/>
                  </a:lnTo>
                  <a:lnTo>
                    <a:pt x="134" y="7"/>
                  </a:lnTo>
                  <a:lnTo>
                    <a:pt x="132" y="7"/>
                  </a:lnTo>
                  <a:lnTo>
                    <a:pt x="132" y="7"/>
                  </a:lnTo>
                  <a:lnTo>
                    <a:pt x="132" y="7"/>
                  </a:lnTo>
                  <a:lnTo>
                    <a:pt x="131" y="7"/>
                  </a:lnTo>
                  <a:lnTo>
                    <a:pt x="131" y="7"/>
                  </a:lnTo>
                  <a:lnTo>
                    <a:pt x="131" y="7"/>
                  </a:lnTo>
                  <a:lnTo>
                    <a:pt x="131" y="8"/>
                  </a:lnTo>
                  <a:lnTo>
                    <a:pt x="129" y="8"/>
                  </a:lnTo>
                  <a:lnTo>
                    <a:pt x="129" y="8"/>
                  </a:lnTo>
                  <a:lnTo>
                    <a:pt x="129" y="8"/>
                  </a:lnTo>
                  <a:lnTo>
                    <a:pt x="127" y="8"/>
                  </a:lnTo>
                  <a:lnTo>
                    <a:pt x="127" y="8"/>
                  </a:lnTo>
                  <a:lnTo>
                    <a:pt x="127" y="8"/>
                  </a:lnTo>
                  <a:lnTo>
                    <a:pt x="127" y="8"/>
                  </a:lnTo>
                  <a:lnTo>
                    <a:pt x="126" y="8"/>
                  </a:lnTo>
                  <a:lnTo>
                    <a:pt x="126" y="8"/>
                  </a:lnTo>
                  <a:lnTo>
                    <a:pt x="126" y="8"/>
                  </a:lnTo>
                  <a:lnTo>
                    <a:pt x="124" y="8"/>
                  </a:lnTo>
                  <a:lnTo>
                    <a:pt x="124" y="8"/>
                  </a:lnTo>
                  <a:lnTo>
                    <a:pt x="124" y="8"/>
                  </a:lnTo>
                  <a:lnTo>
                    <a:pt x="123" y="8"/>
                  </a:lnTo>
                  <a:lnTo>
                    <a:pt x="123" y="8"/>
                  </a:lnTo>
                  <a:lnTo>
                    <a:pt x="123" y="8"/>
                  </a:lnTo>
                  <a:lnTo>
                    <a:pt x="123" y="8"/>
                  </a:lnTo>
                  <a:lnTo>
                    <a:pt x="121" y="8"/>
                  </a:lnTo>
                  <a:lnTo>
                    <a:pt x="121" y="8"/>
                  </a:lnTo>
                  <a:lnTo>
                    <a:pt x="121" y="8"/>
                  </a:lnTo>
                  <a:lnTo>
                    <a:pt x="119" y="8"/>
                  </a:lnTo>
                  <a:lnTo>
                    <a:pt x="119" y="8"/>
                  </a:lnTo>
                  <a:lnTo>
                    <a:pt x="119" y="8"/>
                  </a:lnTo>
                  <a:lnTo>
                    <a:pt x="119" y="8"/>
                  </a:lnTo>
                  <a:lnTo>
                    <a:pt x="118" y="8"/>
                  </a:lnTo>
                  <a:lnTo>
                    <a:pt x="118" y="8"/>
                  </a:lnTo>
                  <a:lnTo>
                    <a:pt x="118" y="8"/>
                  </a:lnTo>
                  <a:lnTo>
                    <a:pt x="116" y="8"/>
                  </a:lnTo>
                  <a:lnTo>
                    <a:pt x="116" y="8"/>
                  </a:lnTo>
                  <a:lnTo>
                    <a:pt x="116" y="8"/>
                  </a:lnTo>
                  <a:lnTo>
                    <a:pt x="116" y="8"/>
                  </a:lnTo>
                  <a:lnTo>
                    <a:pt x="114" y="8"/>
                  </a:lnTo>
                  <a:lnTo>
                    <a:pt x="114" y="8"/>
                  </a:lnTo>
                  <a:lnTo>
                    <a:pt x="114" y="8"/>
                  </a:lnTo>
                  <a:lnTo>
                    <a:pt x="113" y="8"/>
                  </a:lnTo>
                  <a:lnTo>
                    <a:pt x="113" y="8"/>
                  </a:lnTo>
                  <a:lnTo>
                    <a:pt x="113" y="8"/>
                  </a:lnTo>
                  <a:lnTo>
                    <a:pt x="111" y="10"/>
                  </a:lnTo>
                  <a:lnTo>
                    <a:pt x="111" y="10"/>
                  </a:lnTo>
                  <a:lnTo>
                    <a:pt x="111" y="10"/>
                  </a:lnTo>
                  <a:lnTo>
                    <a:pt x="111" y="10"/>
                  </a:lnTo>
                  <a:lnTo>
                    <a:pt x="109" y="10"/>
                  </a:lnTo>
                  <a:lnTo>
                    <a:pt x="109" y="10"/>
                  </a:lnTo>
                  <a:lnTo>
                    <a:pt x="109" y="10"/>
                  </a:lnTo>
                  <a:lnTo>
                    <a:pt x="108" y="10"/>
                  </a:lnTo>
                  <a:lnTo>
                    <a:pt x="108" y="10"/>
                  </a:lnTo>
                  <a:lnTo>
                    <a:pt x="108" y="10"/>
                  </a:lnTo>
                  <a:lnTo>
                    <a:pt x="108" y="10"/>
                  </a:lnTo>
                  <a:lnTo>
                    <a:pt x="106" y="10"/>
                  </a:lnTo>
                  <a:lnTo>
                    <a:pt x="106" y="10"/>
                  </a:lnTo>
                  <a:lnTo>
                    <a:pt x="106" y="10"/>
                  </a:lnTo>
                  <a:lnTo>
                    <a:pt x="105" y="10"/>
                  </a:lnTo>
                  <a:lnTo>
                    <a:pt x="105" y="10"/>
                  </a:lnTo>
                  <a:lnTo>
                    <a:pt x="105" y="10"/>
                  </a:lnTo>
                  <a:lnTo>
                    <a:pt x="105" y="10"/>
                  </a:lnTo>
                  <a:lnTo>
                    <a:pt x="103" y="10"/>
                  </a:lnTo>
                  <a:lnTo>
                    <a:pt x="103" y="10"/>
                  </a:lnTo>
                  <a:lnTo>
                    <a:pt x="103" y="10"/>
                  </a:lnTo>
                  <a:lnTo>
                    <a:pt x="101" y="10"/>
                  </a:lnTo>
                  <a:lnTo>
                    <a:pt x="101" y="10"/>
                  </a:lnTo>
                  <a:lnTo>
                    <a:pt x="101" y="10"/>
                  </a:lnTo>
                  <a:lnTo>
                    <a:pt x="100" y="10"/>
                  </a:lnTo>
                  <a:lnTo>
                    <a:pt x="100" y="10"/>
                  </a:lnTo>
                  <a:lnTo>
                    <a:pt x="100" y="10"/>
                  </a:lnTo>
                  <a:lnTo>
                    <a:pt x="100" y="10"/>
                  </a:lnTo>
                  <a:lnTo>
                    <a:pt x="98" y="10"/>
                  </a:lnTo>
                  <a:lnTo>
                    <a:pt x="98" y="10"/>
                  </a:lnTo>
                  <a:lnTo>
                    <a:pt x="98" y="10"/>
                  </a:lnTo>
                  <a:lnTo>
                    <a:pt x="96" y="10"/>
                  </a:lnTo>
                  <a:lnTo>
                    <a:pt x="96" y="10"/>
                  </a:lnTo>
                  <a:lnTo>
                    <a:pt x="96" y="10"/>
                  </a:lnTo>
                  <a:lnTo>
                    <a:pt x="96" y="10"/>
                  </a:lnTo>
                  <a:lnTo>
                    <a:pt x="95" y="10"/>
                  </a:lnTo>
                  <a:lnTo>
                    <a:pt x="95" y="10"/>
                  </a:lnTo>
                  <a:lnTo>
                    <a:pt x="95" y="10"/>
                  </a:lnTo>
                  <a:lnTo>
                    <a:pt x="93" y="10"/>
                  </a:lnTo>
                  <a:lnTo>
                    <a:pt x="93" y="10"/>
                  </a:lnTo>
                  <a:lnTo>
                    <a:pt x="93" y="10"/>
                  </a:lnTo>
                  <a:lnTo>
                    <a:pt x="92" y="12"/>
                  </a:lnTo>
                  <a:lnTo>
                    <a:pt x="92" y="12"/>
                  </a:lnTo>
                  <a:lnTo>
                    <a:pt x="92" y="12"/>
                  </a:lnTo>
                  <a:lnTo>
                    <a:pt x="92" y="12"/>
                  </a:lnTo>
                  <a:lnTo>
                    <a:pt x="90" y="12"/>
                  </a:lnTo>
                  <a:lnTo>
                    <a:pt x="90" y="12"/>
                  </a:lnTo>
                  <a:lnTo>
                    <a:pt x="90" y="12"/>
                  </a:lnTo>
                  <a:lnTo>
                    <a:pt x="88" y="12"/>
                  </a:lnTo>
                  <a:lnTo>
                    <a:pt x="88" y="12"/>
                  </a:lnTo>
                  <a:lnTo>
                    <a:pt x="88" y="12"/>
                  </a:lnTo>
                  <a:lnTo>
                    <a:pt x="88" y="12"/>
                  </a:lnTo>
                  <a:lnTo>
                    <a:pt x="87" y="12"/>
                  </a:lnTo>
                  <a:lnTo>
                    <a:pt x="87" y="12"/>
                  </a:lnTo>
                  <a:lnTo>
                    <a:pt x="87" y="12"/>
                  </a:lnTo>
                  <a:lnTo>
                    <a:pt x="85" y="12"/>
                  </a:lnTo>
                  <a:lnTo>
                    <a:pt x="85" y="12"/>
                  </a:lnTo>
                  <a:lnTo>
                    <a:pt x="85" y="12"/>
                  </a:lnTo>
                  <a:lnTo>
                    <a:pt x="85" y="12"/>
                  </a:lnTo>
                  <a:lnTo>
                    <a:pt x="83" y="12"/>
                  </a:lnTo>
                  <a:lnTo>
                    <a:pt x="83" y="12"/>
                  </a:lnTo>
                  <a:lnTo>
                    <a:pt x="83" y="12"/>
                  </a:lnTo>
                  <a:lnTo>
                    <a:pt x="82" y="12"/>
                  </a:lnTo>
                  <a:lnTo>
                    <a:pt x="82" y="12"/>
                  </a:lnTo>
                  <a:lnTo>
                    <a:pt x="82" y="12"/>
                  </a:lnTo>
                  <a:lnTo>
                    <a:pt x="80" y="12"/>
                  </a:lnTo>
                  <a:lnTo>
                    <a:pt x="80" y="12"/>
                  </a:lnTo>
                  <a:lnTo>
                    <a:pt x="80" y="12"/>
                  </a:lnTo>
                  <a:lnTo>
                    <a:pt x="80" y="12"/>
                  </a:lnTo>
                  <a:lnTo>
                    <a:pt x="79" y="12"/>
                  </a:lnTo>
                  <a:lnTo>
                    <a:pt x="79" y="12"/>
                  </a:lnTo>
                  <a:lnTo>
                    <a:pt x="79" y="12"/>
                  </a:lnTo>
                  <a:lnTo>
                    <a:pt x="77" y="12"/>
                  </a:lnTo>
                  <a:lnTo>
                    <a:pt x="77" y="12"/>
                  </a:lnTo>
                  <a:lnTo>
                    <a:pt x="77" y="12"/>
                  </a:lnTo>
                  <a:lnTo>
                    <a:pt x="77" y="12"/>
                  </a:lnTo>
                  <a:lnTo>
                    <a:pt x="75" y="12"/>
                  </a:lnTo>
                  <a:lnTo>
                    <a:pt x="75" y="12"/>
                  </a:lnTo>
                  <a:lnTo>
                    <a:pt x="75" y="12"/>
                  </a:lnTo>
                  <a:lnTo>
                    <a:pt x="74" y="12"/>
                  </a:lnTo>
                  <a:lnTo>
                    <a:pt x="74" y="12"/>
                  </a:lnTo>
                  <a:lnTo>
                    <a:pt x="74" y="12"/>
                  </a:lnTo>
                  <a:lnTo>
                    <a:pt x="74" y="12"/>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6" y="14"/>
                  </a:lnTo>
                  <a:lnTo>
                    <a:pt x="66" y="14"/>
                  </a:lnTo>
                  <a:lnTo>
                    <a:pt x="66" y="14"/>
                  </a:lnTo>
                  <a:lnTo>
                    <a:pt x="66"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7" y="14"/>
                  </a:lnTo>
                  <a:lnTo>
                    <a:pt x="56" y="14"/>
                  </a:lnTo>
                  <a:lnTo>
                    <a:pt x="56" y="14"/>
                  </a:lnTo>
                  <a:lnTo>
                    <a:pt x="56" y="14"/>
                  </a:lnTo>
                  <a:lnTo>
                    <a:pt x="54" y="14"/>
                  </a:lnTo>
                  <a:lnTo>
                    <a:pt x="54" y="15"/>
                  </a:lnTo>
                  <a:lnTo>
                    <a:pt x="54" y="15"/>
                  </a:lnTo>
                  <a:lnTo>
                    <a:pt x="54" y="15"/>
                  </a:lnTo>
                  <a:lnTo>
                    <a:pt x="53" y="15"/>
                  </a:lnTo>
                  <a:lnTo>
                    <a:pt x="53" y="15"/>
                  </a:lnTo>
                  <a:lnTo>
                    <a:pt x="53" y="15"/>
                  </a:lnTo>
                  <a:lnTo>
                    <a:pt x="51" y="15"/>
                  </a:lnTo>
                  <a:lnTo>
                    <a:pt x="51" y="15"/>
                  </a:lnTo>
                  <a:lnTo>
                    <a:pt x="51" y="15"/>
                  </a:lnTo>
                  <a:lnTo>
                    <a:pt x="49" y="15"/>
                  </a:lnTo>
                  <a:lnTo>
                    <a:pt x="49" y="15"/>
                  </a:lnTo>
                  <a:lnTo>
                    <a:pt x="49" y="15"/>
                  </a:lnTo>
                  <a:lnTo>
                    <a:pt x="49" y="15"/>
                  </a:lnTo>
                  <a:lnTo>
                    <a:pt x="48" y="15"/>
                  </a:lnTo>
                  <a:lnTo>
                    <a:pt x="48" y="15"/>
                  </a:lnTo>
                  <a:lnTo>
                    <a:pt x="48" y="15"/>
                  </a:lnTo>
                  <a:lnTo>
                    <a:pt x="46" y="15"/>
                  </a:lnTo>
                  <a:lnTo>
                    <a:pt x="46" y="15"/>
                  </a:lnTo>
                  <a:lnTo>
                    <a:pt x="46" y="15"/>
                  </a:lnTo>
                  <a:lnTo>
                    <a:pt x="46" y="15"/>
                  </a:lnTo>
                  <a:lnTo>
                    <a:pt x="44" y="15"/>
                  </a:lnTo>
                  <a:lnTo>
                    <a:pt x="44" y="15"/>
                  </a:lnTo>
                  <a:lnTo>
                    <a:pt x="44" y="15"/>
                  </a:lnTo>
                  <a:lnTo>
                    <a:pt x="43" y="15"/>
                  </a:lnTo>
                  <a:lnTo>
                    <a:pt x="43" y="15"/>
                  </a:lnTo>
                  <a:lnTo>
                    <a:pt x="43" y="15"/>
                  </a:lnTo>
                  <a:lnTo>
                    <a:pt x="43" y="15"/>
                  </a:lnTo>
                  <a:lnTo>
                    <a:pt x="41" y="15"/>
                  </a:lnTo>
                  <a:lnTo>
                    <a:pt x="41" y="15"/>
                  </a:lnTo>
                  <a:lnTo>
                    <a:pt x="41" y="15"/>
                  </a:lnTo>
                  <a:lnTo>
                    <a:pt x="40" y="15"/>
                  </a:lnTo>
                  <a:lnTo>
                    <a:pt x="40" y="15"/>
                  </a:lnTo>
                  <a:lnTo>
                    <a:pt x="40" y="15"/>
                  </a:lnTo>
                  <a:lnTo>
                    <a:pt x="38" y="15"/>
                  </a:lnTo>
                  <a:lnTo>
                    <a:pt x="38" y="15"/>
                  </a:lnTo>
                  <a:lnTo>
                    <a:pt x="38" y="15"/>
                  </a:lnTo>
                  <a:lnTo>
                    <a:pt x="38" y="15"/>
                  </a:lnTo>
                  <a:lnTo>
                    <a:pt x="36" y="15"/>
                  </a:lnTo>
                  <a:lnTo>
                    <a:pt x="36" y="15"/>
                  </a:lnTo>
                  <a:lnTo>
                    <a:pt x="36" y="15"/>
                  </a:lnTo>
                  <a:lnTo>
                    <a:pt x="35" y="15"/>
                  </a:lnTo>
                  <a:lnTo>
                    <a:pt x="35" y="15"/>
                  </a:lnTo>
                  <a:lnTo>
                    <a:pt x="35" y="15"/>
                  </a:lnTo>
                  <a:lnTo>
                    <a:pt x="35" y="15"/>
                  </a:lnTo>
                  <a:lnTo>
                    <a:pt x="33" y="15"/>
                  </a:lnTo>
                  <a:lnTo>
                    <a:pt x="33" y="15"/>
                  </a:lnTo>
                  <a:lnTo>
                    <a:pt x="33" y="15"/>
                  </a:lnTo>
                  <a:lnTo>
                    <a:pt x="31" y="15"/>
                  </a:lnTo>
                  <a:lnTo>
                    <a:pt x="31" y="15"/>
                  </a:lnTo>
                  <a:lnTo>
                    <a:pt x="31" y="15"/>
                  </a:lnTo>
                  <a:lnTo>
                    <a:pt x="31" y="15"/>
                  </a:lnTo>
                  <a:lnTo>
                    <a:pt x="30" y="15"/>
                  </a:lnTo>
                  <a:lnTo>
                    <a:pt x="30" y="15"/>
                  </a:lnTo>
                  <a:lnTo>
                    <a:pt x="30" y="17"/>
                  </a:lnTo>
                  <a:lnTo>
                    <a:pt x="28" y="17"/>
                  </a:lnTo>
                  <a:lnTo>
                    <a:pt x="28" y="17"/>
                  </a:lnTo>
                  <a:lnTo>
                    <a:pt x="28" y="17"/>
                  </a:lnTo>
                  <a:lnTo>
                    <a:pt x="26" y="17"/>
                  </a:lnTo>
                  <a:lnTo>
                    <a:pt x="26" y="17"/>
                  </a:lnTo>
                  <a:lnTo>
                    <a:pt x="26" y="17"/>
                  </a:lnTo>
                  <a:lnTo>
                    <a:pt x="26" y="17"/>
                  </a:lnTo>
                  <a:lnTo>
                    <a:pt x="25" y="17"/>
                  </a:lnTo>
                  <a:lnTo>
                    <a:pt x="25" y="17"/>
                  </a:lnTo>
                  <a:lnTo>
                    <a:pt x="25" y="17"/>
                  </a:lnTo>
                  <a:lnTo>
                    <a:pt x="23" y="17"/>
                  </a:lnTo>
                  <a:lnTo>
                    <a:pt x="23" y="17"/>
                  </a:lnTo>
                  <a:lnTo>
                    <a:pt x="23" y="17"/>
                  </a:lnTo>
                  <a:lnTo>
                    <a:pt x="23" y="17"/>
                  </a:lnTo>
                  <a:lnTo>
                    <a:pt x="22" y="17"/>
                  </a:lnTo>
                  <a:lnTo>
                    <a:pt x="22" y="17"/>
                  </a:lnTo>
                  <a:lnTo>
                    <a:pt x="22" y="17"/>
                  </a:lnTo>
                  <a:lnTo>
                    <a:pt x="20" y="17"/>
                  </a:lnTo>
                  <a:lnTo>
                    <a:pt x="20" y="17"/>
                  </a:lnTo>
                  <a:lnTo>
                    <a:pt x="20" y="17"/>
                  </a:lnTo>
                  <a:lnTo>
                    <a:pt x="18" y="17"/>
                  </a:lnTo>
                  <a:lnTo>
                    <a:pt x="18" y="17"/>
                  </a:lnTo>
                  <a:lnTo>
                    <a:pt x="18" y="17"/>
                  </a:lnTo>
                  <a:lnTo>
                    <a:pt x="18" y="17"/>
                  </a:lnTo>
                  <a:lnTo>
                    <a:pt x="17" y="17"/>
                  </a:lnTo>
                  <a:lnTo>
                    <a:pt x="17" y="17"/>
                  </a:lnTo>
                  <a:lnTo>
                    <a:pt x="17" y="17"/>
                  </a:lnTo>
                  <a:lnTo>
                    <a:pt x="15" y="17"/>
                  </a:lnTo>
                  <a:lnTo>
                    <a:pt x="15" y="17"/>
                  </a:lnTo>
                  <a:lnTo>
                    <a:pt x="15" y="17"/>
                  </a:lnTo>
                  <a:lnTo>
                    <a:pt x="15" y="17"/>
                  </a:lnTo>
                  <a:lnTo>
                    <a:pt x="13" y="17"/>
                  </a:lnTo>
                  <a:lnTo>
                    <a:pt x="13" y="17"/>
                  </a:lnTo>
                  <a:lnTo>
                    <a:pt x="13" y="17"/>
                  </a:lnTo>
                  <a:lnTo>
                    <a:pt x="12" y="17"/>
                  </a:lnTo>
                  <a:lnTo>
                    <a:pt x="12" y="17"/>
                  </a:lnTo>
                  <a:lnTo>
                    <a:pt x="12" y="17"/>
                  </a:lnTo>
                  <a:lnTo>
                    <a:pt x="12" y="17"/>
                  </a:lnTo>
                  <a:lnTo>
                    <a:pt x="10" y="17"/>
                  </a:lnTo>
                  <a:lnTo>
                    <a:pt x="10" y="17"/>
                  </a:lnTo>
                  <a:lnTo>
                    <a:pt x="10" y="17"/>
                  </a:lnTo>
                  <a:lnTo>
                    <a:pt x="9" y="17"/>
                  </a:lnTo>
                  <a:lnTo>
                    <a:pt x="9" y="17"/>
                  </a:lnTo>
                  <a:lnTo>
                    <a:pt x="9" y="17"/>
                  </a:lnTo>
                  <a:lnTo>
                    <a:pt x="7" y="17"/>
                  </a:lnTo>
                  <a:lnTo>
                    <a:pt x="7" y="17"/>
                  </a:lnTo>
                  <a:lnTo>
                    <a:pt x="7" y="17"/>
                  </a:lnTo>
                  <a:lnTo>
                    <a:pt x="7" y="17"/>
                  </a:lnTo>
                  <a:lnTo>
                    <a:pt x="5" y="17"/>
                  </a:lnTo>
                  <a:lnTo>
                    <a:pt x="5" y="17"/>
                  </a:lnTo>
                  <a:lnTo>
                    <a:pt x="5" y="19"/>
                  </a:lnTo>
                  <a:lnTo>
                    <a:pt x="4" y="19"/>
                  </a:lnTo>
                  <a:lnTo>
                    <a:pt x="4" y="19"/>
                  </a:lnTo>
                  <a:lnTo>
                    <a:pt x="4" y="19"/>
                  </a:lnTo>
                  <a:lnTo>
                    <a:pt x="4" y="19"/>
                  </a:lnTo>
                  <a:lnTo>
                    <a:pt x="2" y="19"/>
                  </a:lnTo>
                  <a:lnTo>
                    <a:pt x="2" y="19"/>
                  </a:lnTo>
                  <a:lnTo>
                    <a:pt x="2" y="19"/>
                  </a:lnTo>
                  <a:lnTo>
                    <a:pt x="0" y="19"/>
                  </a:lnTo>
                  <a:lnTo>
                    <a:pt x="0" y="19"/>
                  </a:lnTo>
                  <a:close/>
                </a:path>
              </a:pathLst>
            </a:custGeom>
            <a:solidFill>
              <a:srgbClr val="ffffcc"/>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63" name=""/>
            <p:cNvSpPr/>
            <p:nvPr/>
          </p:nvSpPr>
          <p:spPr>
            <a:xfrm>
              <a:off x="4948200" y="6066000"/>
              <a:ext cx="189000" cy="15840"/>
            </a:xfrm>
            <a:custGeom>
              <a:avLst/>
              <a:gdLst/>
              <a:ahLst/>
              <a:rect l="l" t="t" r="r" b="b"/>
              <a:pathLst>
                <a:path w="238" h="19">
                  <a:moveTo>
                    <a:pt x="0" y="19"/>
                  </a:moveTo>
                  <a:lnTo>
                    <a:pt x="0" y="19"/>
                  </a:lnTo>
                  <a:lnTo>
                    <a:pt x="2" y="19"/>
                  </a:lnTo>
                  <a:lnTo>
                    <a:pt x="2" y="19"/>
                  </a:lnTo>
                  <a:lnTo>
                    <a:pt x="2" y="19"/>
                  </a:lnTo>
                  <a:lnTo>
                    <a:pt x="4" y="19"/>
                  </a:lnTo>
                  <a:lnTo>
                    <a:pt x="4" y="19"/>
                  </a:lnTo>
                  <a:lnTo>
                    <a:pt x="4" y="19"/>
                  </a:lnTo>
                  <a:lnTo>
                    <a:pt x="4" y="19"/>
                  </a:lnTo>
                  <a:lnTo>
                    <a:pt x="5" y="19"/>
                  </a:lnTo>
                  <a:lnTo>
                    <a:pt x="5" y="17"/>
                  </a:lnTo>
                  <a:lnTo>
                    <a:pt x="5" y="17"/>
                  </a:lnTo>
                  <a:lnTo>
                    <a:pt x="7" y="17"/>
                  </a:lnTo>
                  <a:lnTo>
                    <a:pt x="7" y="17"/>
                  </a:lnTo>
                  <a:lnTo>
                    <a:pt x="7" y="17"/>
                  </a:lnTo>
                  <a:lnTo>
                    <a:pt x="7" y="17"/>
                  </a:lnTo>
                  <a:lnTo>
                    <a:pt x="9" y="17"/>
                  </a:lnTo>
                  <a:lnTo>
                    <a:pt x="9" y="17"/>
                  </a:lnTo>
                  <a:lnTo>
                    <a:pt x="9"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5" y="17"/>
                  </a:lnTo>
                  <a:lnTo>
                    <a:pt x="17" y="17"/>
                  </a:lnTo>
                  <a:lnTo>
                    <a:pt x="17" y="17"/>
                  </a:lnTo>
                  <a:lnTo>
                    <a:pt x="17" y="17"/>
                  </a:lnTo>
                  <a:lnTo>
                    <a:pt x="18" y="17"/>
                  </a:lnTo>
                  <a:lnTo>
                    <a:pt x="18" y="17"/>
                  </a:lnTo>
                  <a:lnTo>
                    <a:pt x="18" y="17"/>
                  </a:lnTo>
                  <a:lnTo>
                    <a:pt x="18" y="17"/>
                  </a:lnTo>
                  <a:lnTo>
                    <a:pt x="20" y="17"/>
                  </a:lnTo>
                  <a:lnTo>
                    <a:pt x="20" y="17"/>
                  </a:lnTo>
                  <a:lnTo>
                    <a:pt x="20" y="17"/>
                  </a:lnTo>
                  <a:lnTo>
                    <a:pt x="22" y="17"/>
                  </a:lnTo>
                  <a:lnTo>
                    <a:pt x="22" y="17"/>
                  </a:lnTo>
                  <a:lnTo>
                    <a:pt x="22"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5"/>
                  </a:lnTo>
                  <a:lnTo>
                    <a:pt x="30" y="15"/>
                  </a:lnTo>
                  <a:lnTo>
                    <a:pt x="31" y="15"/>
                  </a:lnTo>
                  <a:lnTo>
                    <a:pt x="31" y="15"/>
                  </a:lnTo>
                  <a:lnTo>
                    <a:pt x="31" y="15"/>
                  </a:lnTo>
                  <a:lnTo>
                    <a:pt x="31" y="15"/>
                  </a:lnTo>
                  <a:lnTo>
                    <a:pt x="33" y="15"/>
                  </a:lnTo>
                  <a:lnTo>
                    <a:pt x="33" y="15"/>
                  </a:lnTo>
                  <a:lnTo>
                    <a:pt x="33" y="15"/>
                  </a:lnTo>
                  <a:lnTo>
                    <a:pt x="35" y="15"/>
                  </a:lnTo>
                  <a:lnTo>
                    <a:pt x="35" y="15"/>
                  </a:lnTo>
                  <a:lnTo>
                    <a:pt x="35" y="15"/>
                  </a:lnTo>
                  <a:lnTo>
                    <a:pt x="35" y="15"/>
                  </a:lnTo>
                  <a:lnTo>
                    <a:pt x="36" y="15"/>
                  </a:lnTo>
                  <a:lnTo>
                    <a:pt x="36" y="15"/>
                  </a:lnTo>
                  <a:lnTo>
                    <a:pt x="36" y="15"/>
                  </a:lnTo>
                  <a:lnTo>
                    <a:pt x="38" y="15"/>
                  </a:lnTo>
                  <a:lnTo>
                    <a:pt x="38" y="15"/>
                  </a:lnTo>
                  <a:lnTo>
                    <a:pt x="38" y="15"/>
                  </a:lnTo>
                  <a:lnTo>
                    <a:pt x="38" y="15"/>
                  </a:lnTo>
                  <a:lnTo>
                    <a:pt x="40" y="15"/>
                  </a:lnTo>
                  <a:lnTo>
                    <a:pt x="40" y="15"/>
                  </a:lnTo>
                  <a:lnTo>
                    <a:pt x="40" y="15"/>
                  </a:lnTo>
                  <a:lnTo>
                    <a:pt x="41" y="15"/>
                  </a:lnTo>
                  <a:lnTo>
                    <a:pt x="41" y="15"/>
                  </a:lnTo>
                  <a:lnTo>
                    <a:pt x="41" y="15"/>
                  </a:lnTo>
                  <a:lnTo>
                    <a:pt x="43" y="15"/>
                  </a:lnTo>
                  <a:lnTo>
                    <a:pt x="43" y="15"/>
                  </a:lnTo>
                  <a:lnTo>
                    <a:pt x="43" y="15"/>
                  </a:lnTo>
                  <a:lnTo>
                    <a:pt x="43" y="15"/>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3" y="15"/>
                  </a:lnTo>
                  <a:lnTo>
                    <a:pt x="53" y="15"/>
                  </a:lnTo>
                  <a:lnTo>
                    <a:pt x="53" y="15"/>
                  </a:lnTo>
                  <a:lnTo>
                    <a:pt x="54" y="15"/>
                  </a:lnTo>
                  <a:lnTo>
                    <a:pt x="54" y="15"/>
                  </a:lnTo>
                  <a:lnTo>
                    <a:pt x="54" y="15"/>
                  </a:lnTo>
                  <a:lnTo>
                    <a:pt x="54" y="14"/>
                  </a:lnTo>
                  <a:lnTo>
                    <a:pt x="56" y="14"/>
                  </a:lnTo>
                  <a:lnTo>
                    <a:pt x="56" y="14"/>
                  </a:lnTo>
                  <a:lnTo>
                    <a:pt x="56" y="14"/>
                  </a:lnTo>
                  <a:lnTo>
                    <a:pt x="57"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6" y="14"/>
                  </a:lnTo>
                  <a:lnTo>
                    <a:pt x="66" y="14"/>
                  </a:lnTo>
                  <a:lnTo>
                    <a:pt x="66" y="14"/>
                  </a:lnTo>
                  <a:lnTo>
                    <a:pt x="66"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4" y="12"/>
                  </a:lnTo>
                  <a:lnTo>
                    <a:pt x="74" y="12"/>
                  </a:lnTo>
                  <a:lnTo>
                    <a:pt x="74" y="12"/>
                  </a:lnTo>
                  <a:lnTo>
                    <a:pt x="74" y="12"/>
                  </a:lnTo>
                  <a:lnTo>
                    <a:pt x="75" y="12"/>
                  </a:lnTo>
                  <a:lnTo>
                    <a:pt x="75" y="12"/>
                  </a:lnTo>
                  <a:lnTo>
                    <a:pt x="75" y="12"/>
                  </a:lnTo>
                  <a:lnTo>
                    <a:pt x="77" y="12"/>
                  </a:lnTo>
                  <a:lnTo>
                    <a:pt x="77" y="12"/>
                  </a:lnTo>
                  <a:lnTo>
                    <a:pt x="77" y="12"/>
                  </a:lnTo>
                  <a:lnTo>
                    <a:pt x="77" y="12"/>
                  </a:lnTo>
                  <a:lnTo>
                    <a:pt x="79" y="12"/>
                  </a:lnTo>
                  <a:lnTo>
                    <a:pt x="79" y="12"/>
                  </a:lnTo>
                  <a:lnTo>
                    <a:pt x="79" y="12"/>
                  </a:lnTo>
                  <a:lnTo>
                    <a:pt x="80" y="12"/>
                  </a:lnTo>
                  <a:lnTo>
                    <a:pt x="80" y="12"/>
                  </a:lnTo>
                  <a:lnTo>
                    <a:pt x="80" y="12"/>
                  </a:lnTo>
                  <a:lnTo>
                    <a:pt x="80" y="12"/>
                  </a:lnTo>
                  <a:lnTo>
                    <a:pt x="82" y="12"/>
                  </a:lnTo>
                  <a:lnTo>
                    <a:pt x="82" y="12"/>
                  </a:lnTo>
                  <a:lnTo>
                    <a:pt x="82" y="12"/>
                  </a:lnTo>
                  <a:lnTo>
                    <a:pt x="83" y="12"/>
                  </a:lnTo>
                  <a:lnTo>
                    <a:pt x="83" y="12"/>
                  </a:lnTo>
                  <a:lnTo>
                    <a:pt x="83" y="12"/>
                  </a:lnTo>
                  <a:lnTo>
                    <a:pt x="85" y="12"/>
                  </a:lnTo>
                  <a:lnTo>
                    <a:pt x="85" y="12"/>
                  </a:lnTo>
                  <a:lnTo>
                    <a:pt x="85" y="12"/>
                  </a:lnTo>
                  <a:lnTo>
                    <a:pt x="85" y="12"/>
                  </a:lnTo>
                  <a:lnTo>
                    <a:pt x="87" y="12"/>
                  </a:lnTo>
                  <a:lnTo>
                    <a:pt x="87" y="12"/>
                  </a:lnTo>
                  <a:lnTo>
                    <a:pt x="87" y="12"/>
                  </a:lnTo>
                  <a:lnTo>
                    <a:pt x="88" y="12"/>
                  </a:lnTo>
                  <a:lnTo>
                    <a:pt x="88" y="12"/>
                  </a:lnTo>
                  <a:lnTo>
                    <a:pt x="88" y="12"/>
                  </a:lnTo>
                  <a:lnTo>
                    <a:pt x="88" y="12"/>
                  </a:lnTo>
                  <a:lnTo>
                    <a:pt x="90" y="12"/>
                  </a:lnTo>
                  <a:lnTo>
                    <a:pt x="90" y="12"/>
                  </a:lnTo>
                  <a:lnTo>
                    <a:pt x="90" y="12"/>
                  </a:lnTo>
                  <a:lnTo>
                    <a:pt x="92" y="12"/>
                  </a:lnTo>
                  <a:lnTo>
                    <a:pt x="92" y="12"/>
                  </a:lnTo>
                  <a:lnTo>
                    <a:pt x="92" y="12"/>
                  </a:lnTo>
                  <a:lnTo>
                    <a:pt x="92" y="12"/>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5" y="10"/>
                  </a:lnTo>
                  <a:lnTo>
                    <a:pt x="105" y="10"/>
                  </a:lnTo>
                  <a:lnTo>
                    <a:pt x="105" y="10"/>
                  </a:lnTo>
                  <a:lnTo>
                    <a:pt x="105" y="10"/>
                  </a:lnTo>
                  <a:lnTo>
                    <a:pt x="106" y="10"/>
                  </a:lnTo>
                  <a:lnTo>
                    <a:pt x="106" y="10"/>
                  </a:lnTo>
                  <a:lnTo>
                    <a:pt x="106" y="10"/>
                  </a:lnTo>
                  <a:lnTo>
                    <a:pt x="108" y="10"/>
                  </a:lnTo>
                  <a:lnTo>
                    <a:pt x="108" y="10"/>
                  </a:lnTo>
                  <a:lnTo>
                    <a:pt x="108" y="10"/>
                  </a:lnTo>
                  <a:lnTo>
                    <a:pt x="108" y="10"/>
                  </a:lnTo>
                  <a:lnTo>
                    <a:pt x="109" y="10"/>
                  </a:lnTo>
                  <a:lnTo>
                    <a:pt x="109" y="10"/>
                  </a:lnTo>
                  <a:lnTo>
                    <a:pt x="109" y="10"/>
                  </a:lnTo>
                  <a:lnTo>
                    <a:pt x="111" y="10"/>
                  </a:lnTo>
                  <a:lnTo>
                    <a:pt x="111" y="10"/>
                  </a:lnTo>
                  <a:lnTo>
                    <a:pt x="111" y="10"/>
                  </a:lnTo>
                  <a:lnTo>
                    <a:pt x="111" y="10"/>
                  </a:lnTo>
                  <a:lnTo>
                    <a:pt x="113" y="8"/>
                  </a:lnTo>
                  <a:lnTo>
                    <a:pt x="113" y="8"/>
                  </a:lnTo>
                  <a:lnTo>
                    <a:pt x="113" y="8"/>
                  </a:lnTo>
                  <a:lnTo>
                    <a:pt x="114" y="8"/>
                  </a:lnTo>
                  <a:lnTo>
                    <a:pt x="114" y="8"/>
                  </a:lnTo>
                  <a:lnTo>
                    <a:pt x="114" y="8"/>
                  </a:lnTo>
                  <a:lnTo>
                    <a:pt x="116" y="8"/>
                  </a:lnTo>
                  <a:lnTo>
                    <a:pt x="116" y="8"/>
                  </a:lnTo>
                  <a:lnTo>
                    <a:pt x="116" y="8"/>
                  </a:lnTo>
                  <a:lnTo>
                    <a:pt x="116" y="8"/>
                  </a:lnTo>
                  <a:lnTo>
                    <a:pt x="118" y="8"/>
                  </a:lnTo>
                  <a:lnTo>
                    <a:pt x="118" y="8"/>
                  </a:lnTo>
                  <a:lnTo>
                    <a:pt x="118" y="8"/>
                  </a:lnTo>
                  <a:lnTo>
                    <a:pt x="119" y="8"/>
                  </a:lnTo>
                  <a:lnTo>
                    <a:pt x="119" y="8"/>
                  </a:lnTo>
                  <a:lnTo>
                    <a:pt x="119" y="8"/>
                  </a:lnTo>
                  <a:lnTo>
                    <a:pt x="119" y="8"/>
                  </a:lnTo>
                  <a:lnTo>
                    <a:pt x="121" y="8"/>
                  </a:lnTo>
                  <a:lnTo>
                    <a:pt x="121" y="8"/>
                  </a:lnTo>
                  <a:lnTo>
                    <a:pt x="121" y="8"/>
                  </a:lnTo>
                  <a:lnTo>
                    <a:pt x="123" y="8"/>
                  </a:lnTo>
                  <a:lnTo>
                    <a:pt x="123" y="8"/>
                  </a:lnTo>
                  <a:lnTo>
                    <a:pt x="123" y="8"/>
                  </a:lnTo>
                  <a:lnTo>
                    <a:pt x="123" y="8"/>
                  </a:lnTo>
                  <a:lnTo>
                    <a:pt x="124" y="8"/>
                  </a:lnTo>
                  <a:lnTo>
                    <a:pt x="124" y="8"/>
                  </a:lnTo>
                  <a:lnTo>
                    <a:pt x="124" y="8"/>
                  </a:lnTo>
                  <a:lnTo>
                    <a:pt x="126" y="8"/>
                  </a:lnTo>
                  <a:lnTo>
                    <a:pt x="126" y="8"/>
                  </a:lnTo>
                  <a:lnTo>
                    <a:pt x="126" y="8"/>
                  </a:lnTo>
                  <a:lnTo>
                    <a:pt x="127" y="8"/>
                  </a:lnTo>
                  <a:lnTo>
                    <a:pt x="127" y="8"/>
                  </a:lnTo>
                  <a:lnTo>
                    <a:pt x="127" y="8"/>
                  </a:lnTo>
                  <a:lnTo>
                    <a:pt x="127" y="8"/>
                  </a:lnTo>
                  <a:lnTo>
                    <a:pt x="129" y="8"/>
                  </a:lnTo>
                  <a:lnTo>
                    <a:pt x="129" y="8"/>
                  </a:lnTo>
                  <a:lnTo>
                    <a:pt x="129" y="8"/>
                  </a:lnTo>
                  <a:lnTo>
                    <a:pt x="131" y="8"/>
                  </a:lnTo>
                  <a:lnTo>
                    <a:pt x="131" y="7"/>
                  </a:lnTo>
                  <a:lnTo>
                    <a:pt x="131" y="7"/>
                  </a:lnTo>
                  <a:lnTo>
                    <a:pt x="131" y="7"/>
                  </a:lnTo>
                  <a:lnTo>
                    <a:pt x="132" y="7"/>
                  </a:lnTo>
                  <a:lnTo>
                    <a:pt x="132" y="7"/>
                  </a:lnTo>
                  <a:lnTo>
                    <a:pt x="132" y="7"/>
                  </a:lnTo>
                  <a:lnTo>
                    <a:pt x="134" y="7"/>
                  </a:lnTo>
                  <a:lnTo>
                    <a:pt x="134" y="7"/>
                  </a:lnTo>
                  <a:lnTo>
                    <a:pt x="134" y="7"/>
                  </a:lnTo>
                  <a:lnTo>
                    <a:pt x="136" y="7"/>
                  </a:lnTo>
                  <a:lnTo>
                    <a:pt x="136" y="7"/>
                  </a:lnTo>
                  <a:lnTo>
                    <a:pt x="136" y="7"/>
                  </a:lnTo>
                  <a:lnTo>
                    <a:pt x="136"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7" y="7"/>
                  </a:lnTo>
                  <a:lnTo>
                    <a:pt x="147" y="7"/>
                  </a:lnTo>
                  <a:lnTo>
                    <a:pt x="147" y="7"/>
                  </a:lnTo>
                  <a:lnTo>
                    <a:pt x="147" y="7"/>
                  </a:lnTo>
                  <a:lnTo>
                    <a:pt x="149" y="7"/>
                  </a:lnTo>
                  <a:lnTo>
                    <a:pt x="149" y="7"/>
                  </a:lnTo>
                  <a:lnTo>
                    <a:pt x="149"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2" y="7"/>
                  </a:lnTo>
                  <a:lnTo>
                    <a:pt x="162" y="7"/>
                  </a:lnTo>
                  <a:lnTo>
                    <a:pt x="162" y="7"/>
                  </a:lnTo>
                  <a:lnTo>
                    <a:pt x="162" y="7"/>
                  </a:lnTo>
                  <a:lnTo>
                    <a:pt x="163" y="7"/>
                  </a:lnTo>
                  <a:lnTo>
                    <a:pt x="163" y="7"/>
                  </a:lnTo>
                  <a:lnTo>
                    <a:pt x="163" y="7"/>
                  </a:lnTo>
                  <a:lnTo>
                    <a:pt x="165" y="5"/>
                  </a:lnTo>
                  <a:lnTo>
                    <a:pt x="165" y="5"/>
                  </a:lnTo>
                  <a:lnTo>
                    <a:pt x="165" y="5"/>
                  </a:lnTo>
                  <a:lnTo>
                    <a:pt x="166" y="5"/>
                  </a:lnTo>
                  <a:lnTo>
                    <a:pt x="166" y="5"/>
                  </a:lnTo>
                  <a:lnTo>
                    <a:pt x="166" y="5"/>
                  </a:lnTo>
                  <a:lnTo>
                    <a:pt x="166" y="5"/>
                  </a:lnTo>
                  <a:lnTo>
                    <a:pt x="168" y="5"/>
                  </a:lnTo>
                  <a:lnTo>
                    <a:pt x="168" y="5"/>
                  </a:lnTo>
                  <a:lnTo>
                    <a:pt x="168" y="5"/>
                  </a:lnTo>
                  <a:lnTo>
                    <a:pt x="170" y="5"/>
                  </a:lnTo>
                  <a:lnTo>
                    <a:pt x="170" y="5"/>
                  </a:lnTo>
                  <a:lnTo>
                    <a:pt x="170" y="5"/>
                  </a:lnTo>
                  <a:lnTo>
                    <a:pt x="170" y="5"/>
                  </a:lnTo>
                  <a:lnTo>
                    <a:pt x="171" y="5"/>
                  </a:lnTo>
                  <a:lnTo>
                    <a:pt x="171" y="5"/>
                  </a:lnTo>
                  <a:lnTo>
                    <a:pt x="171" y="5"/>
                  </a:lnTo>
                  <a:lnTo>
                    <a:pt x="173" y="5"/>
                  </a:lnTo>
                  <a:lnTo>
                    <a:pt x="173" y="5"/>
                  </a:lnTo>
                  <a:lnTo>
                    <a:pt x="173" y="5"/>
                  </a:lnTo>
                  <a:lnTo>
                    <a:pt x="173" y="5"/>
                  </a:lnTo>
                  <a:lnTo>
                    <a:pt x="175" y="5"/>
                  </a:lnTo>
                  <a:lnTo>
                    <a:pt x="175" y="5"/>
                  </a:lnTo>
                  <a:lnTo>
                    <a:pt x="175"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3"/>
                  </a:lnTo>
                  <a:lnTo>
                    <a:pt x="186" y="3"/>
                  </a:lnTo>
                  <a:lnTo>
                    <a:pt x="186" y="3"/>
                  </a:lnTo>
                  <a:lnTo>
                    <a:pt x="188" y="3"/>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7" y="3"/>
                  </a:lnTo>
                  <a:lnTo>
                    <a:pt x="197" y="3"/>
                  </a:lnTo>
                  <a:lnTo>
                    <a:pt x="197" y="3"/>
                  </a:lnTo>
                  <a:lnTo>
                    <a:pt x="197" y="3"/>
                  </a:lnTo>
                  <a:lnTo>
                    <a:pt x="199" y="3"/>
                  </a:lnTo>
                  <a:lnTo>
                    <a:pt x="199" y="3"/>
                  </a:lnTo>
                  <a:lnTo>
                    <a:pt x="199" y="3"/>
                  </a:lnTo>
                  <a:lnTo>
                    <a:pt x="201" y="3"/>
                  </a:lnTo>
                  <a:lnTo>
                    <a:pt x="201" y="3"/>
                  </a:lnTo>
                  <a:lnTo>
                    <a:pt x="201" y="3"/>
                  </a:lnTo>
                  <a:lnTo>
                    <a:pt x="201" y="3"/>
                  </a:lnTo>
                  <a:lnTo>
                    <a:pt x="202" y="3"/>
                  </a:lnTo>
                  <a:lnTo>
                    <a:pt x="202" y="3"/>
                  </a:lnTo>
                  <a:lnTo>
                    <a:pt x="202" y="3"/>
                  </a:lnTo>
                  <a:lnTo>
                    <a:pt x="204" y="3"/>
                  </a:lnTo>
                  <a:lnTo>
                    <a:pt x="204" y="3"/>
                  </a:lnTo>
                  <a:lnTo>
                    <a:pt x="204" y="3"/>
                  </a:lnTo>
                  <a:lnTo>
                    <a:pt x="204" y="3"/>
                  </a:lnTo>
                  <a:lnTo>
                    <a:pt x="206" y="3"/>
                  </a:lnTo>
                  <a:lnTo>
                    <a:pt x="206" y="3"/>
                  </a:lnTo>
                  <a:lnTo>
                    <a:pt x="206" y="3"/>
                  </a:lnTo>
                  <a:lnTo>
                    <a:pt x="207" y="3"/>
                  </a:lnTo>
                  <a:lnTo>
                    <a:pt x="207" y="3"/>
                  </a:lnTo>
                  <a:lnTo>
                    <a:pt x="207" y="3"/>
                  </a:lnTo>
                  <a:lnTo>
                    <a:pt x="209" y="3"/>
                  </a:lnTo>
                  <a:lnTo>
                    <a:pt x="209" y="3"/>
                  </a:lnTo>
                  <a:lnTo>
                    <a:pt x="209" y="3"/>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20" y="2"/>
                  </a:lnTo>
                  <a:lnTo>
                    <a:pt x="220" y="2"/>
                  </a:lnTo>
                  <a:lnTo>
                    <a:pt x="220" y="2"/>
                  </a:lnTo>
                  <a:lnTo>
                    <a:pt x="220" y="2"/>
                  </a:lnTo>
                  <a:lnTo>
                    <a:pt x="222" y="2"/>
                  </a:lnTo>
                  <a:lnTo>
                    <a:pt x="222" y="2"/>
                  </a:lnTo>
                  <a:lnTo>
                    <a:pt x="222" y="2"/>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2" y="0"/>
                  </a:lnTo>
                  <a:lnTo>
                    <a:pt x="232" y="0"/>
                  </a:lnTo>
                  <a:lnTo>
                    <a:pt x="232" y="0"/>
                  </a:lnTo>
                  <a:lnTo>
                    <a:pt x="232"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64" name=""/>
            <p:cNvSpPr/>
            <p:nvPr/>
          </p:nvSpPr>
          <p:spPr>
            <a:xfrm>
              <a:off x="4948200" y="6066000"/>
              <a:ext cx="189000" cy="15840"/>
            </a:xfrm>
            <a:custGeom>
              <a:avLst/>
              <a:gdLst/>
              <a:ahLst/>
              <a:rect l="l" t="t" r="r" b="b"/>
              <a:pathLst>
                <a:path w="238" h="19">
                  <a:moveTo>
                    <a:pt x="238" y="0"/>
                  </a:move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2" y="0"/>
                  </a:lnTo>
                  <a:lnTo>
                    <a:pt x="232" y="0"/>
                  </a:lnTo>
                  <a:lnTo>
                    <a:pt x="232" y="0"/>
                  </a:lnTo>
                  <a:lnTo>
                    <a:pt x="232"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3" y="0"/>
                  </a:lnTo>
                  <a:lnTo>
                    <a:pt x="222" y="2"/>
                  </a:lnTo>
                  <a:lnTo>
                    <a:pt x="222" y="2"/>
                  </a:lnTo>
                  <a:lnTo>
                    <a:pt x="222" y="2"/>
                  </a:lnTo>
                  <a:lnTo>
                    <a:pt x="220" y="2"/>
                  </a:lnTo>
                  <a:lnTo>
                    <a:pt x="220" y="2"/>
                  </a:lnTo>
                  <a:lnTo>
                    <a:pt x="220" y="2"/>
                  </a:lnTo>
                  <a:lnTo>
                    <a:pt x="220" y="2"/>
                  </a:lnTo>
                  <a:lnTo>
                    <a:pt x="219" y="2"/>
                  </a:lnTo>
                  <a:lnTo>
                    <a:pt x="219" y="2"/>
                  </a:lnTo>
                  <a:lnTo>
                    <a:pt x="219" y="2"/>
                  </a:lnTo>
                  <a:lnTo>
                    <a:pt x="217" y="2"/>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2" y="2"/>
                  </a:lnTo>
                  <a:lnTo>
                    <a:pt x="210" y="2"/>
                  </a:lnTo>
                  <a:lnTo>
                    <a:pt x="210" y="2"/>
                  </a:lnTo>
                  <a:lnTo>
                    <a:pt x="210" y="2"/>
                  </a:lnTo>
                  <a:lnTo>
                    <a:pt x="209" y="2"/>
                  </a:lnTo>
                  <a:lnTo>
                    <a:pt x="209" y="3"/>
                  </a:lnTo>
                  <a:lnTo>
                    <a:pt x="209" y="3"/>
                  </a:lnTo>
                  <a:lnTo>
                    <a:pt x="209" y="3"/>
                  </a:lnTo>
                  <a:lnTo>
                    <a:pt x="207" y="3"/>
                  </a:lnTo>
                  <a:lnTo>
                    <a:pt x="207" y="3"/>
                  </a:lnTo>
                  <a:lnTo>
                    <a:pt x="207" y="3"/>
                  </a:lnTo>
                  <a:lnTo>
                    <a:pt x="206" y="3"/>
                  </a:lnTo>
                  <a:lnTo>
                    <a:pt x="206" y="3"/>
                  </a:lnTo>
                  <a:lnTo>
                    <a:pt x="206" y="3"/>
                  </a:lnTo>
                  <a:lnTo>
                    <a:pt x="204" y="3"/>
                  </a:lnTo>
                  <a:lnTo>
                    <a:pt x="204" y="3"/>
                  </a:lnTo>
                  <a:lnTo>
                    <a:pt x="204" y="3"/>
                  </a:lnTo>
                  <a:lnTo>
                    <a:pt x="204" y="3"/>
                  </a:lnTo>
                  <a:lnTo>
                    <a:pt x="202" y="3"/>
                  </a:lnTo>
                  <a:lnTo>
                    <a:pt x="202" y="3"/>
                  </a:lnTo>
                  <a:lnTo>
                    <a:pt x="202" y="3"/>
                  </a:lnTo>
                  <a:lnTo>
                    <a:pt x="201" y="3"/>
                  </a:lnTo>
                  <a:lnTo>
                    <a:pt x="201" y="3"/>
                  </a:lnTo>
                  <a:lnTo>
                    <a:pt x="201" y="3"/>
                  </a:lnTo>
                  <a:lnTo>
                    <a:pt x="201" y="3"/>
                  </a:lnTo>
                  <a:lnTo>
                    <a:pt x="199" y="3"/>
                  </a:lnTo>
                  <a:lnTo>
                    <a:pt x="199" y="3"/>
                  </a:lnTo>
                  <a:lnTo>
                    <a:pt x="199" y="3"/>
                  </a:lnTo>
                  <a:lnTo>
                    <a:pt x="197" y="3"/>
                  </a:lnTo>
                  <a:lnTo>
                    <a:pt x="197" y="3"/>
                  </a:lnTo>
                  <a:lnTo>
                    <a:pt x="197" y="3"/>
                  </a:lnTo>
                  <a:lnTo>
                    <a:pt x="197"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9" y="3"/>
                  </a:lnTo>
                  <a:lnTo>
                    <a:pt x="188" y="3"/>
                  </a:lnTo>
                  <a:lnTo>
                    <a:pt x="188" y="3"/>
                  </a:lnTo>
                  <a:lnTo>
                    <a:pt x="188" y="3"/>
                  </a:lnTo>
                  <a:lnTo>
                    <a:pt x="186" y="3"/>
                  </a:lnTo>
                  <a:lnTo>
                    <a:pt x="186" y="3"/>
                  </a:lnTo>
                  <a:lnTo>
                    <a:pt x="186" y="3"/>
                  </a:lnTo>
                  <a:lnTo>
                    <a:pt x="184" y="5"/>
                  </a:lnTo>
                  <a:lnTo>
                    <a:pt x="184" y="5"/>
                  </a:lnTo>
                  <a:lnTo>
                    <a:pt x="184" y="5"/>
                  </a:lnTo>
                  <a:lnTo>
                    <a:pt x="184" y="5"/>
                  </a:lnTo>
                  <a:lnTo>
                    <a:pt x="183" y="5"/>
                  </a:lnTo>
                  <a:lnTo>
                    <a:pt x="183" y="5"/>
                  </a:lnTo>
                  <a:lnTo>
                    <a:pt x="183" y="5"/>
                  </a:lnTo>
                  <a:lnTo>
                    <a:pt x="181" y="5"/>
                  </a:lnTo>
                  <a:lnTo>
                    <a:pt x="181" y="5"/>
                  </a:lnTo>
                  <a:lnTo>
                    <a:pt x="181" y="5"/>
                  </a:lnTo>
                  <a:lnTo>
                    <a:pt x="181" y="5"/>
                  </a:lnTo>
                  <a:lnTo>
                    <a:pt x="179" y="5"/>
                  </a:lnTo>
                  <a:lnTo>
                    <a:pt x="179" y="5"/>
                  </a:lnTo>
                  <a:lnTo>
                    <a:pt x="179" y="5"/>
                  </a:lnTo>
                  <a:lnTo>
                    <a:pt x="178" y="5"/>
                  </a:lnTo>
                  <a:lnTo>
                    <a:pt x="178" y="5"/>
                  </a:lnTo>
                  <a:lnTo>
                    <a:pt x="178" y="5"/>
                  </a:lnTo>
                  <a:lnTo>
                    <a:pt x="178" y="5"/>
                  </a:lnTo>
                  <a:lnTo>
                    <a:pt x="176" y="5"/>
                  </a:lnTo>
                  <a:lnTo>
                    <a:pt x="176" y="5"/>
                  </a:lnTo>
                  <a:lnTo>
                    <a:pt x="176" y="5"/>
                  </a:lnTo>
                  <a:lnTo>
                    <a:pt x="175" y="5"/>
                  </a:lnTo>
                  <a:lnTo>
                    <a:pt x="175" y="5"/>
                  </a:lnTo>
                  <a:lnTo>
                    <a:pt x="175" y="5"/>
                  </a:lnTo>
                  <a:lnTo>
                    <a:pt x="173" y="5"/>
                  </a:lnTo>
                  <a:lnTo>
                    <a:pt x="173" y="5"/>
                  </a:lnTo>
                  <a:lnTo>
                    <a:pt x="173" y="5"/>
                  </a:lnTo>
                  <a:lnTo>
                    <a:pt x="173" y="5"/>
                  </a:lnTo>
                  <a:lnTo>
                    <a:pt x="171" y="5"/>
                  </a:lnTo>
                  <a:lnTo>
                    <a:pt x="171" y="5"/>
                  </a:lnTo>
                  <a:lnTo>
                    <a:pt x="171" y="5"/>
                  </a:lnTo>
                  <a:lnTo>
                    <a:pt x="170" y="5"/>
                  </a:lnTo>
                  <a:lnTo>
                    <a:pt x="170" y="5"/>
                  </a:lnTo>
                  <a:lnTo>
                    <a:pt x="170" y="5"/>
                  </a:lnTo>
                  <a:lnTo>
                    <a:pt x="170" y="5"/>
                  </a:lnTo>
                  <a:lnTo>
                    <a:pt x="168" y="5"/>
                  </a:lnTo>
                  <a:lnTo>
                    <a:pt x="168" y="5"/>
                  </a:lnTo>
                  <a:lnTo>
                    <a:pt x="168" y="5"/>
                  </a:lnTo>
                  <a:lnTo>
                    <a:pt x="166" y="5"/>
                  </a:lnTo>
                  <a:lnTo>
                    <a:pt x="166" y="5"/>
                  </a:lnTo>
                  <a:lnTo>
                    <a:pt x="166" y="5"/>
                  </a:lnTo>
                  <a:lnTo>
                    <a:pt x="166" y="5"/>
                  </a:lnTo>
                  <a:lnTo>
                    <a:pt x="165" y="5"/>
                  </a:lnTo>
                  <a:lnTo>
                    <a:pt x="165" y="5"/>
                  </a:lnTo>
                  <a:lnTo>
                    <a:pt x="165" y="5"/>
                  </a:lnTo>
                  <a:lnTo>
                    <a:pt x="163" y="7"/>
                  </a:lnTo>
                  <a:lnTo>
                    <a:pt x="163" y="7"/>
                  </a:lnTo>
                  <a:lnTo>
                    <a:pt x="163" y="7"/>
                  </a:lnTo>
                  <a:lnTo>
                    <a:pt x="162" y="7"/>
                  </a:lnTo>
                  <a:lnTo>
                    <a:pt x="162" y="7"/>
                  </a:lnTo>
                  <a:lnTo>
                    <a:pt x="162" y="7"/>
                  </a:lnTo>
                  <a:lnTo>
                    <a:pt x="162" y="7"/>
                  </a:lnTo>
                  <a:lnTo>
                    <a:pt x="160" y="7"/>
                  </a:lnTo>
                  <a:lnTo>
                    <a:pt x="160" y="7"/>
                  </a:lnTo>
                  <a:lnTo>
                    <a:pt x="160" y="7"/>
                  </a:lnTo>
                  <a:lnTo>
                    <a:pt x="158" y="7"/>
                  </a:lnTo>
                  <a:lnTo>
                    <a:pt x="158" y="7"/>
                  </a:lnTo>
                  <a:lnTo>
                    <a:pt x="158" y="7"/>
                  </a:lnTo>
                  <a:lnTo>
                    <a:pt x="158" y="7"/>
                  </a:lnTo>
                  <a:lnTo>
                    <a:pt x="157" y="7"/>
                  </a:lnTo>
                  <a:lnTo>
                    <a:pt x="157" y="7"/>
                  </a:lnTo>
                  <a:lnTo>
                    <a:pt x="157" y="7"/>
                  </a:lnTo>
                  <a:lnTo>
                    <a:pt x="155" y="7"/>
                  </a:lnTo>
                  <a:lnTo>
                    <a:pt x="155" y="7"/>
                  </a:lnTo>
                  <a:lnTo>
                    <a:pt x="155" y="7"/>
                  </a:lnTo>
                  <a:lnTo>
                    <a:pt x="153" y="7"/>
                  </a:lnTo>
                  <a:lnTo>
                    <a:pt x="153" y="7"/>
                  </a:lnTo>
                  <a:lnTo>
                    <a:pt x="153" y="7"/>
                  </a:lnTo>
                  <a:lnTo>
                    <a:pt x="153" y="7"/>
                  </a:lnTo>
                  <a:lnTo>
                    <a:pt x="152" y="7"/>
                  </a:lnTo>
                  <a:lnTo>
                    <a:pt x="152" y="7"/>
                  </a:lnTo>
                  <a:lnTo>
                    <a:pt x="152" y="7"/>
                  </a:lnTo>
                  <a:lnTo>
                    <a:pt x="150" y="7"/>
                  </a:lnTo>
                  <a:lnTo>
                    <a:pt x="150" y="7"/>
                  </a:lnTo>
                  <a:lnTo>
                    <a:pt x="150" y="7"/>
                  </a:lnTo>
                  <a:lnTo>
                    <a:pt x="150" y="7"/>
                  </a:lnTo>
                  <a:lnTo>
                    <a:pt x="149" y="7"/>
                  </a:lnTo>
                  <a:lnTo>
                    <a:pt x="149" y="7"/>
                  </a:lnTo>
                  <a:lnTo>
                    <a:pt x="149" y="7"/>
                  </a:lnTo>
                  <a:lnTo>
                    <a:pt x="147" y="7"/>
                  </a:lnTo>
                  <a:lnTo>
                    <a:pt x="147" y="7"/>
                  </a:lnTo>
                  <a:lnTo>
                    <a:pt x="147" y="7"/>
                  </a:lnTo>
                  <a:lnTo>
                    <a:pt x="147" y="7"/>
                  </a:lnTo>
                  <a:lnTo>
                    <a:pt x="145" y="7"/>
                  </a:lnTo>
                  <a:lnTo>
                    <a:pt x="145" y="7"/>
                  </a:lnTo>
                  <a:lnTo>
                    <a:pt x="145" y="7"/>
                  </a:lnTo>
                  <a:lnTo>
                    <a:pt x="144" y="7"/>
                  </a:lnTo>
                  <a:lnTo>
                    <a:pt x="144" y="7"/>
                  </a:lnTo>
                  <a:lnTo>
                    <a:pt x="144" y="7"/>
                  </a:lnTo>
                  <a:lnTo>
                    <a:pt x="142" y="7"/>
                  </a:lnTo>
                  <a:lnTo>
                    <a:pt x="142" y="7"/>
                  </a:lnTo>
                  <a:lnTo>
                    <a:pt x="142" y="7"/>
                  </a:lnTo>
                  <a:lnTo>
                    <a:pt x="142" y="7"/>
                  </a:lnTo>
                  <a:lnTo>
                    <a:pt x="140" y="7"/>
                  </a:lnTo>
                  <a:lnTo>
                    <a:pt x="140" y="7"/>
                  </a:lnTo>
                  <a:lnTo>
                    <a:pt x="140" y="7"/>
                  </a:lnTo>
                  <a:lnTo>
                    <a:pt x="139" y="7"/>
                  </a:lnTo>
                  <a:lnTo>
                    <a:pt x="139" y="7"/>
                  </a:lnTo>
                  <a:lnTo>
                    <a:pt x="139" y="7"/>
                  </a:lnTo>
                  <a:lnTo>
                    <a:pt x="139" y="7"/>
                  </a:lnTo>
                  <a:lnTo>
                    <a:pt x="137" y="7"/>
                  </a:lnTo>
                  <a:lnTo>
                    <a:pt x="137" y="7"/>
                  </a:lnTo>
                  <a:lnTo>
                    <a:pt x="137" y="7"/>
                  </a:lnTo>
                  <a:lnTo>
                    <a:pt x="136" y="7"/>
                  </a:lnTo>
                  <a:lnTo>
                    <a:pt x="136" y="7"/>
                  </a:lnTo>
                  <a:lnTo>
                    <a:pt x="136" y="7"/>
                  </a:lnTo>
                  <a:lnTo>
                    <a:pt x="136" y="7"/>
                  </a:lnTo>
                  <a:lnTo>
                    <a:pt x="134" y="7"/>
                  </a:lnTo>
                  <a:lnTo>
                    <a:pt x="134" y="7"/>
                  </a:lnTo>
                  <a:lnTo>
                    <a:pt x="134" y="7"/>
                  </a:lnTo>
                  <a:lnTo>
                    <a:pt x="132" y="7"/>
                  </a:lnTo>
                  <a:lnTo>
                    <a:pt x="132" y="7"/>
                  </a:lnTo>
                  <a:lnTo>
                    <a:pt x="132" y="7"/>
                  </a:lnTo>
                  <a:lnTo>
                    <a:pt x="131" y="7"/>
                  </a:lnTo>
                  <a:lnTo>
                    <a:pt x="131" y="7"/>
                  </a:lnTo>
                  <a:lnTo>
                    <a:pt x="131" y="7"/>
                  </a:lnTo>
                  <a:lnTo>
                    <a:pt x="131" y="8"/>
                  </a:lnTo>
                  <a:lnTo>
                    <a:pt x="129" y="8"/>
                  </a:lnTo>
                  <a:lnTo>
                    <a:pt x="129" y="8"/>
                  </a:lnTo>
                  <a:lnTo>
                    <a:pt x="129" y="8"/>
                  </a:lnTo>
                  <a:lnTo>
                    <a:pt x="127" y="8"/>
                  </a:lnTo>
                  <a:lnTo>
                    <a:pt x="127" y="8"/>
                  </a:lnTo>
                  <a:lnTo>
                    <a:pt x="127" y="8"/>
                  </a:lnTo>
                  <a:lnTo>
                    <a:pt x="127" y="8"/>
                  </a:lnTo>
                  <a:lnTo>
                    <a:pt x="126" y="8"/>
                  </a:lnTo>
                  <a:lnTo>
                    <a:pt x="126" y="8"/>
                  </a:lnTo>
                  <a:lnTo>
                    <a:pt x="126" y="8"/>
                  </a:lnTo>
                  <a:lnTo>
                    <a:pt x="124" y="8"/>
                  </a:lnTo>
                  <a:lnTo>
                    <a:pt x="124" y="8"/>
                  </a:lnTo>
                  <a:lnTo>
                    <a:pt x="124" y="8"/>
                  </a:lnTo>
                  <a:lnTo>
                    <a:pt x="123" y="8"/>
                  </a:lnTo>
                  <a:lnTo>
                    <a:pt x="123" y="8"/>
                  </a:lnTo>
                  <a:lnTo>
                    <a:pt x="123" y="8"/>
                  </a:lnTo>
                  <a:lnTo>
                    <a:pt x="123" y="8"/>
                  </a:lnTo>
                  <a:lnTo>
                    <a:pt x="121" y="8"/>
                  </a:lnTo>
                  <a:lnTo>
                    <a:pt x="121" y="8"/>
                  </a:lnTo>
                  <a:lnTo>
                    <a:pt x="121" y="8"/>
                  </a:lnTo>
                  <a:lnTo>
                    <a:pt x="119" y="8"/>
                  </a:lnTo>
                  <a:lnTo>
                    <a:pt x="119" y="8"/>
                  </a:lnTo>
                  <a:lnTo>
                    <a:pt x="119" y="8"/>
                  </a:lnTo>
                  <a:lnTo>
                    <a:pt x="119" y="8"/>
                  </a:lnTo>
                  <a:lnTo>
                    <a:pt x="118" y="8"/>
                  </a:lnTo>
                  <a:lnTo>
                    <a:pt x="118" y="8"/>
                  </a:lnTo>
                  <a:lnTo>
                    <a:pt x="118" y="8"/>
                  </a:lnTo>
                  <a:lnTo>
                    <a:pt x="116" y="8"/>
                  </a:lnTo>
                  <a:lnTo>
                    <a:pt x="116" y="8"/>
                  </a:lnTo>
                  <a:lnTo>
                    <a:pt x="116" y="8"/>
                  </a:lnTo>
                  <a:lnTo>
                    <a:pt x="116" y="8"/>
                  </a:lnTo>
                  <a:lnTo>
                    <a:pt x="114" y="8"/>
                  </a:lnTo>
                  <a:lnTo>
                    <a:pt x="114" y="8"/>
                  </a:lnTo>
                  <a:lnTo>
                    <a:pt x="114" y="8"/>
                  </a:lnTo>
                  <a:lnTo>
                    <a:pt x="113" y="8"/>
                  </a:lnTo>
                  <a:lnTo>
                    <a:pt x="113" y="8"/>
                  </a:lnTo>
                  <a:lnTo>
                    <a:pt x="113" y="8"/>
                  </a:lnTo>
                  <a:lnTo>
                    <a:pt x="111" y="10"/>
                  </a:lnTo>
                  <a:lnTo>
                    <a:pt x="111" y="10"/>
                  </a:lnTo>
                  <a:lnTo>
                    <a:pt x="111" y="10"/>
                  </a:lnTo>
                  <a:lnTo>
                    <a:pt x="111" y="10"/>
                  </a:lnTo>
                  <a:lnTo>
                    <a:pt x="109" y="10"/>
                  </a:lnTo>
                  <a:lnTo>
                    <a:pt x="109" y="10"/>
                  </a:lnTo>
                  <a:lnTo>
                    <a:pt x="109" y="10"/>
                  </a:lnTo>
                  <a:lnTo>
                    <a:pt x="108" y="10"/>
                  </a:lnTo>
                  <a:lnTo>
                    <a:pt x="108" y="10"/>
                  </a:lnTo>
                  <a:lnTo>
                    <a:pt x="108" y="10"/>
                  </a:lnTo>
                  <a:lnTo>
                    <a:pt x="108" y="10"/>
                  </a:lnTo>
                  <a:lnTo>
                    <a:pt x="106" y="10"/>
                  </a:lnTo>
                  <a:lnTo>
                    <a:pt x="106" y="10"/>
                  </a:lnTo>
                  <a:lnTo>
                    <a:pt x="106" y="10"/>
                  </a:lnTo>
                  <a:lnTo>
                    <a:pt x="105" y="10"/>
                  </a:lnTo>
                  <a:lnTo>
                    <a:pt x="105" y="10"/>
                  </a:lnTo>
                  <a:lnTo>
                    <a:pt x="105" y="10"/>
                  </a:lnTo>
                  <a:lnTo>
                    <a:pt x="105" y="10"/>
                  </a:lnTo>
                  <a:lnTo>
                    <a:pt x="103" y="10"/>
                  </a:lnTo>
                  <a:lnTo>
                    <a:pt x="103" y="10"/>
                  </a:lnTo>
                  <a:lnTo>
                    <a:pt x="103" y="10"/>
                  </a:lnTo>
                  <a:lnTo>
                    <a:pt x="101" y="10"/>
                  </a:lnTo>
                  <a:lnTo>
                    <a:pt x="101" y="10"/>
                  </a:lnTo>
                  <a:lnTo>
                    <a:pt x="101" y="10"/>
                  </a:lnTo>
                  <a:lnTo>
                    <a:pt x="100" y="10"/>
                  </a:lnTo>
                  <a:lnTo>
                    <a:pt x="100" y="10"/>
                  </a:lnTo>
                  <a:lnTo>
                    <a:pt x="100" y="10"/>
                  </a:lnTo>
                  <a:lnTo>
                    <a:pt x="100" y="10"/>
                  </a:lnTo>
                  <a:lnTo>
                    <a:pt x="98" y="10"/>
                  </a:lnTo>
                  <a:lnTo>
                    <a:pt x="98" y="10"/>
                  </a:lnTo>
                  <a:lnTo>
                    <a:pt x="98" y="10"/>
                  </a:lnTo>
                  <a:lnTo>
                    <a:pt x="96" y="10"/>
                  </a:lnTo>
                  <a:lnTo>
                    <a:pt x="96" y="10"/>
                  </a:lnTo>
                  <a:lnTo>
                    <a:pt x="96" y="10"/>
                  </a:lnTo>
                  <a:lnTo>
                    <a:pt x="96" y="10"/>
                  </a:lnTo>
                  <a:lnTo>
                    <a:pt x="95" y="10"/>
                  </a:lnTo>
                  <a:lnTo>
                    <a:pt x="95" y="10"/>
                  </a:lnTo>
                  <a:lnTo>
                    <a:pt x="95" y="10"/>
                  </a:lnTo>
                  <a:lnTo>
                    <a:pt x="93" y="10"/>
                  </a:lnTo>
                  <a:lnTo>
                    <a:pt x="93" y="10"/>
                  </a:lnTo>
                  <a:lnTo>
                    <a:pt x="93" y="10"/>
                  </a:lnTo>
                  <a:lnTo>
                    <a:pt x="92" y="12"/>
                  </a:lnTo>
                  <a:lnTo>
                    <a:pt x="92" y="12"/>
                  </a:lnTo>
                  <a:lnTo>
                    <a:pt x="92" y="12"/>
                  </a:lnTo>
                  <a:lnTo>
                    <a:pt x="92" y="12"/>
                  </a:lnTo>
                  <a:lnTo>
                    <a:pt x="90" y="12"/>
                  </a:lnTo>
                  <a:lnTo>
                    <a:pt x="90" y="12"/>
                  </a:lnTo>
                  <a:lnTo>
                    <a:pt x="90" y="12"/>
                  </a:lnTo>
                  <a:lnTo>
                    <a:pt x="88" y="12"/>
                  </a:lnTo>
                  <a:lnTo>
                    <a:pt x="88" y="12"/>
                  </a:lnTo>
                  <a:lnTo>
                    <a:pt x="88" y="12"/>
                  </a:lnTo>
                  <a:lnTo>
                    <a:pt x="88" y="12"/>
                  </a:lnTo>
                  <a:lnTo>
                    <a:pt x="87" y="12"/>
                  </a:lnTo>
                  <a:lnTo>
                    <a:pt x="87" y="12"/>
                  </a:lnTo>
                  <a:lnTo>
                    <a:pt x="87" y="12"/>
                  </a:lnTo>
                  <a:lnTo>
                    <a:pt x="85" y="12"/>
                  </a:lnTo>
                  <a:lnTo>
                    <a:pt x="85" y="12"/>
                  </a:lnTo>
                  <a:lnTo>
                    <a:pt x="85" y="12"/>
                  </a:lnTo>
                  <a:lnTo>
                    <a:pt x="85" y="12"/>
                  </a:lnTo>
                  <a:lnTo>
                    <a:pt x="83" y="12"/>
                  </a:lnTo>
                  <a:lnTo>
                    <a:pt x="83" y="12"/>
                  </a:lnTo>
                  <a:lnTo>
                    <a:pt x="83" y="12"/>
                  </a:lnTo>
                  <a:lnTo>
                    <a:pt x="82" y="12"/>
                  </a:lnTo>
                  <a:lnTo>
                    <a:pt x="82" y="12"/>
                  </a:lnTo>
                  <a:lnTo>
                    <a:pt x="82" y="12"/>
                  </a:lnTo>
                  <a:lnTo>
                    <a:pt x="80" y="12"/>
                  </a:lnTo>
                  <a:lnTo>
                    <a:pt x="80" y="12"/>
                  </a:lnTo>
                  <a:lnTo>
                    <a:pt x="80" y="12"/>
                  </a:lnTo>
                  <a:lnTo>
                    <a:pt x="80" y="12"/>
                  </a:lnTo>
                  <a:lnTo>
                    <a:pt x="79" y="12"/>
                  </a:lnTo>
                  <a:lnTo>
                    <a:pt x="79" y="12"/>
                  </a:lnTo>
                  <a:lnTo>
                    <a:pt x="79" y="12"/>
                  </a:lnTo>
                  <a:lnTo>
                    <a:pt x="77" y="12"/>
                  </a:lnTo>
                  <a:lnTo>
                    <a:pt x="77" y="12"/>
                  </a:lnTo>
                  <a:lnTo>
                    <a:pt x="77" y="12"/>
                  </a:lnTo>
                  <a:lnTo>
                    <a:pt x="77" y="12"/>
                  </a:lnTo>
                  <a:lnTo>
                    <a:pt x="75" y="12"/>
                  </a:lnTo>
                  <a:lnTo>
                    <a:pt x="75" y="12"/>
                  </a:lnTo>
                  <a:lnTo>
                    <a:pt x="75" y="12"/>
                  </a:lnTo>
                  <a:lnTo>
                    <a:pt x="74" y="12"/>
                  </a:lnTo>
                  <a:lnTo>
                    <a:pt x="74" y="12"/>
                  </a:lnTo>
                  <a:lnTo>
                    <a:pt x="74" y="12"/>
                  </a:lnTo>
                  <a:lnTo>
                    <a:pt x="74" y="12"/>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6" y="14"/>
                  </a:lnTo>
                  <a:lnTo>
                    <a:pt x="66" y="14"/>
                  </a:lnTo>
                  <a:lnTo>
                    <a:pt x="66" y="14"/>
                  </a:lnTo>
                  <a:lnTo>
                    <a:pt x="66"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7" y="14"/>
                  </a:lnTo>
                  <a:lnTo>
                    <a:pt x="56" y="14"/>
                  </a:lnTo>
                  <a:lnTo>
                    <a:pt x="56" y="14"/>
                  </a:lnTo>
                  <a:lnTo>
                    <a:pt x="56" y="14"/>
                  </a:lnTo>
                  <a:lnTo>
                    <a:pt x="54" y="14"/>
                  </a:lnTo>
                  <a:lnTo>
                    <a:pt x="54" y="15"/>
                  </a:lnTo>
                  <a:lnTo>
                    <a:pt x="54" y="15"/>
                  </a:lnTo>
                  <a:lnTo>
                    <a:pt x="54" y="15"/>
                  </a:lnTo>
                  <a:lnTo>
                    <a:pt x="53" y="15"/>
                  </a:lnTo>
                  <a:lnTo>
                    <a:pt x="53" y="15"/>
                  </a:lnTo>
                  <a:lnTo>
                    <a:pt x="53" y="15"/>
                  </a:lnTo>
                  <a:lnTo>
                    <a:pt x="51" y="15"/>
                  </a:lnTo>
                  <a:lnTo>
                    <a:pt x="51" y="15"/>
                  </a:lnTo>
                  <a:lnTo>
                    <a:pt x="51" y="15"/>
                  </a:lnTo>
                  <a:lnTo>
                    <a:pt x="49" y="15"/>
                  </a:lnTo>
                  <a:lnTo>
                    <a:pt x="49" y="15"/>
                  </a:lnTo>
                  <a:lnTo>
                    <a:pt x="49" y="15"/>
                  </a:lnTo>
                  <a:lnTo>
                    <a:pt x="49" y="15"/>
                  </a:lnTo>
                  <a:lnTo>
                    <a:pt x="48" y="15"/>
                  </a:lnTo>
                  <a:lnTo>
                    <a:pt x="48" y="15"/>
                  </a:lnTo>
                  <a:lnTo>
                    <a:pt x="48" y="15"/>
                  </a:lnTo>
                  <a:lnTo>
                    <a:pt x="46" y="15"/>
                  </a:lnTo>
                  <a:lnTo>
                    <a:pt x="46" y="15"/>
                  </a:lnTo>
                  <a:lnTo>
                    <a:pt x="46" y="15"/>
                  </a:lnTo>
                  <a:lnTo>
                    <a:pt x="46" y="15"/>
                  </a:lnTo>
                  <a:lnTo>
                    <a:pt x="44" y="15"/>
                  </a:lnTo>
                  <a:lnTo>
                    <a:pt x="44" y="15"/>
                  </a:lnTo>
                  <a:lnTo>
                    <a:pt x="44" y="15"/>
                  </a:lnTo>
                  <a:lnTo>
                    <a:pt x="43" y="15"/>
                  </a:lnTo>
                  <a:lnTo>
                    <a:pt x="43" y="15"/>
                  </a:lnTo>
                  <a:lnTo>
                    <a:pt x="43" y="15"/>
                  </a:lnTo>
                  <a:lnTo>
                    <a:pt x="43" y="15"/>
                  </a:lnTo>
                  <a:lnTo>
                    <a:pt x="41" y="15"/>
                  </a:lnTo>
                  <a:lnTo>
                    <a:pt x="41" y="15"/>
                  </a:lnTo>
                  <a:lnTo>
                    <a:pt x="41" y="15"/>
                  </a:lnTo>
                  <a:lnTo>
                    <a:pt x="40" y="15"/>
                  </a:lnTo>
                  <a:lnTo>
                    <a:pt x="40" y="15"/>
                  </a:lnTo>
                  <a:lnTo>
                    <a:pt x="40" y="15"/>
                  </a:lnTo>
                  <a:lnTo>
                    <a:pt x="38" y="15"/>
                  </a:lnTo>
                  <a:lnTo>
                    <a:pt x="38" y="15"/>
                  </a:lnTo>
                  <a:lnTo>
                    <a:pt x="38" y="15"/>
                  </a:lnTo>
                  <a:lnTo>
                    <a:pt x="38" y="15"/>
                  </a:lnTo>
                  <a:lnTo>
                    <a:pt x="36" y="15"/>
                  </a:lnTo>
                  <a:lnTo>
                    <a:pt x="36" y="15"/>
                  </a:lnTo>
                  <a:lnTo>
                    <a:pt x="36" y="15"/>
                  </a:lnTo>
                  <a:lnTo>
                    <a:pt x="35" y="15"/>
                  </a:lnTo>
                  <a:lnTo>
                    <a:pt x="35" y="15"/>
                  </a:lnTo>
                  <a:lnTo>
                    <a:pt x="35" y="15"/>
                  </a:lnTo>
                  <a:lnTo>
                    <a:pt x="35" y="15"/>
                  </a:lnTo>
                  <a:lnTo>
                    <a:pt x="33" y="15"/>
                  </a:lnTo>
                  <a:lnTo>
                    <a:pt x="33" y="15"/>
                  </a:lnTo>
                  <a:lnTo>
                    <a:pt x="33" y="15"/>
                  </a:lnTo>
                  <a:lnTo>
                    <a:pt x="31" y="15"/>
                  </a:lnTo>
                  <a:lnTo>
                    <a:pt x="31" y="15"/>
                  </a:lnTo>
                  <a:lnTo>
                    <a:pt x="31" y="15"/>
                  </a:lnTo>
                  <a:lnTo>
                    <a:pt x="31" y="15"/>
                  </a:lnTo>
                  <a:lnTo>
                    <a:pt x="30" y="15"/>
                  </a:lnTo>
                  <a:lnTo>
                    <a:pt x="30" y="15"/>
                  </a:lnTo>
                  <a:lnTo>
                    <a:pt x="30" y="17"/>
                  </a:lnTo>
                  <a:lnTo>
                    <a:pt x="28" y="17"/>
                  </a:lnTo>
                  <a:lnTo>
                    <a:pt x="28" y="17"/>
                  </a:lnTo>
                  <a:lnTo>
                    <a:pt x="28" y="17"/>
                  </a:lnTo>
                  <a:lnTo>
                    <a:pt x="26" y="17"/>
                  </a:lnTo>
                  <a:lnTo>
                    <a:pt x="26" y="17"/>
                  </a:lnTo>
                  <a:lnTo>
                    <a:pt x="26" y="17"/>
                  </a:lnTo>
                  <a:lnTo>
                    <a:pt x="26" y="17"/>
                  </a:lnTo>
                  <a:lnTo>
                    <a:pt x="25" y="17"/>
                  </a:lnTo>
                  <a:lnTo>
                    <a:pt x="25" y="17"/>
                  </a:lnTo>
                  <a:lnTo>
                    <a:pt x="25" y="17"/>
                  </a:lnTo>
                  <a:lnTo>
                    <a:pt x="23" y="17"/>
                  </a:lnTo>
                  <a:lnTo>
                    <a:pt x="23" y="17"/>
                  </a:lnTo>
                  <a:lnTo>
                    <a:pt x="23" y="17"/>
                  </a:lnTo>
                  <a:lnTo>
                    <a:pt x="23" y="17"/>
                  </a:lnTo>
                  <a:lnTo>
                    <a:pt x="22" y="17"/>
                  </a:lnTo>
                  <a:lnTo>
                    <a:pt x="22" y="17"/>
                  </a:lnTo>
                  <a:lnTo>
                    <a:pt x="22" y="17"/>
                  </a:lnTo>
                  <a:lnTo>
                    <a:pt x="20" y="17"/>
                  </a:lnTo>
                  <a:lnTo>
                    <a:pt x="20" y="17"/>
                  </a:lnTo>
                  <a:lnTo>
                    <a:pt x="20" y="17"/>
                  </a:lnTo>
                  <a:lnTo>
                    <a:pt x="18" y="17"/>
                  </a:lnTo>
                  <a:lnTo>
                    <a:pt x="18" y="17"/>
                  </a:lnTo>
                  <a:lnTo>
                    <a:pt x="18" y="17"/>
                  </a:lnTo>
                  <a:lnTo>
                    <a:pt x="18" y="17"/>
                  </a:lnTo>
                  <a:lnTo>
                    <a:pt x="17" y="17"/>
                  </a:lnTo>
                  <a:lnTo>
                    <a:pt x="17" y="17"/>
                  </a:lnTo>
                  <a:lnTo>
                    <a:pt x="17" y="17"/>
                  </a:lnTo>
                  <a:lnTo>
                    <a:pt x="15" y="17"/>
                  </a:lnTo>
                  <a:lnTo>
                    <a:pt x="15" y="17"/>
                  </a:lnTo>
                  <a:lnTo>
                    <a:pt x="15" y="17"/>
                  </a:lnTo>
                  <a:lnTo>
                    <a:pt x="15" y="17"/>
                  </a:lnTo>
                  <a:lnTo>
                    <a:pt x="13" y="17"/>
                  </a:lnTo>
                  <a:lnTo>
                    <a:pt x="13" y="17"/>
                  </a:lnTo>
                  <a:lnTo>
                    <a:pt x="13" y="17"/>
                  </a:lnTo>
                  <a:lnTo>
                    <a:pt x="12" y="17"/>
                  </a:lnTo>
                  <a:lnTo>
                    <a:pt x="12" y="17"/>
                  </a:lnTo>
                  <a:lnTo>
                    <a:pt x="12" y="17"/>
                  </a:lnTo>
                  <a:lnTo>
                    <a:pt x="12" y="17"/>
                  </a:lnTo>
                  <a:lnTo>
                    <a:pt x="10" y="17"/>
                  </a:lnTo>
                  <a:lnTo>
                    <a:pt x="10" y="17"/>
                  </a:lnTo>
                  <a:lnTo>
                    <a:pt x="10" y="17"/>
                  </a:lnTo>
                  <a:lnTo>
                    <a:pt x="9" y="17"/>
                  </a:lnTo>
                  <a:lnTo>
                    <a:pt x="9" y="17"/>
                  </a:lnTo>
                  <a:lnTo>
                    <a:pt x="9" y="17"/>
                  </a:lnTo>
                  <a:lnTo>
                    <a:pt x="7" y="17"/>
                  </a:lnTo>
                  <a:lnTo>
                    <a:pt x="7" y="17"/>
                  </a:lnTo>
                  <a:lnTo>
                    <a:pt x="7" y="17"/>
                  </a:lnTo>
                  <a:lnTo>
                    <a:pt x="7" y="17"/>
                  </a:lnTo>
                  <a:lnTo>
                    <a:pt x="5" y="17"/>
                  </a:lnTo>
                  <a:lnTo>
                    <a:pt x="5" y="17"/>
                  </a:lnTo>
                  <a:lnTo>
                    <a:pt x="5" y="19"/>
                  </a:lnTo>
                  <a:lnTo>
                    <a:pt x="4" y="19"/>
                  </a:lnTo>
                  <a:lnTo>
                    <a:pt x="4" y="19"/>
                  </a:lnTo>
                  <a:lnTo>
                    <a:pt x="4" y="19"/>
                  </a:lnTo>
                  <a:lnTo>
                    <a:pt x="4" y="19"/>
                  </a:lnTo>
                  <a:lnTo>
                    <a:pt x="2" y="19"/>
                  </a:lnTo>
                  <a:lnTo>
                    <a:pt x="2" y="19"/>
                  </a:lnTo>
                  <a:lnTo>
                    <a:pt x="2" y="19"/>
                  </a:lnTo>
                  <a:lnTo>
                    <a:pt x="0" y="19"/>
                  </a:lnTo>
                  <a:lnTo>
                    <a:pt x="0" y="19"/>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65" name=""/>
            <p:cNvSpPr/>
            <p:nvPr/>
          </p:nvSpPr>
          <p:spPr>
            <a:xfrm>
              <a:off x="4948200" y="6066000"/>
              <a:ext cx="189000" cy="15840"/>
            </a:xfrm>
            <a:custGeom>
              <a:avLst/>
              <a:gdLst/>
              <a:ahLst/>
              <a:rect l="l" t="t" r="r" b="b"/>
              <a:pathLst>
                <a:path w="238" h="19">
                  <a:moveTo>
                    <a:pt x="0" y="19"/>
                  </a:moveTo>
                  <a:lnTo>
                    <a:pt x="0" y="19"/>
                  </a:lnTo>
                  <a:lnTo>
                    <a:pt x="0" y="19"/>
                  </a:lnTo>
                  <a:lnTo>
                    <a:pt x="2" y="19"/>
                  </a:lnTo>
                  <a:lnTo>
                    <a:pt x="2" y="19"/>
                  </a:lnTo>
                  <a:lnTo>
                    <a:pt x="2" y="19"/>
                  </a:lnTo>
                  <a:lnTo>
                    <a:pt x="4" y="19"/>
                  </a:lnTo>
                  <a:lnTo>
                    <a:pt x="4" y="19"/>
                  </a:lnTo>
                  <a:lnTo>
                    <a:pt x="4" y="19"/>
                  </a:lnTo>
                  <a:lnTo>
                    <a:pt x="4" y="19"/>
                  </a:lnTo>
                  <a:lnTo>
                    <a:pt x="5" y="19"/>
                  </a:lnTo>
                  <a:lnTo>
                    <a:pt x="5" y="17"/>
                  </a:lnTo>
                  <a:lnTo>
                    <a:pt x="5" y="17"/>
                  </a:lnTo>
                  <a:lnTo>
                    <a:pt x="7" y="17"/>
                  </a:lnTo>
                  <a:lnTo>
                    <a:pt x="7" y="17"/>
                  </a:lnTo>
                  <a:lnTo>
                    <a:pt x="7" y="17"/>
                  </a:lnTo>
                  <a:lnTo>
                    <a:pt x="7" y="17"/>
                  </a:lnTo>
                  <a:lnTo>
                    <a:pt x="9" y="17"/>
                  </a:lnTo>
                  <a:lnTo>
                    <a:pt x="9" y="17"/>
                  </a:lnTo>
                  <a:lnTo>
                    <a:pt x="9"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5" y="17"/>
                  </a:lnTo>
                  <a:lnTo>
                    <a:pt x="17" y="17"/>
                  </a:lnTo>
                  <a:lnTo>
                    <a:pt x="17" y="17"/>
                  </a:lnTo>
                  <a:lnTo>
                    <a:pt x="17" y="17"/>
                  </a:lnTo>
                  <a:lnTo>
                    <a:pt x="18" y="17"/>
                  </a:lnTo>
                  <a:lnTo>
                    <a:pt x="18" y="17"/>
                  </a:lnTo>
                  <a:lnTo>
                    <a:pt x="18" y="17"/>
                  </a:lnTo>
                  <a:lnTo>
                    <a:pt x="18" y="17"/>
                  </a:lnTo>
                  <a:lnTo>
                    <a:pt x="20" y="17"/>
                  </a:lnTo>
                  <a:lnTo>
                    <a:pt x="20" y="17"/>
                  </a:lnTo>
                  <a:lnTo>
                    <a:pt x="20" y="17"/>
                  </a:lnTo>
                  <a:lnTo>
                    <a:pt x="22" y="17"/>
                  </a:lnTo>
                  <a:lnTo>
                    <a:pt x="22" y="17"/>
                  </a:lnTo>
                  <a:lnTo>
                    <a:pt x="22"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5"/>
                  </a:lnTo>
                  <a:lnTo>
                    <a:pt x="30" y="15"/>
                  </a:lnTo>
                  <a:lnTo>
                    <a:pt x="31" y="15"/>
                  </a:lnTo>
                  <a:lnTo>
                    <a:pt x="31" y="15"/>
                  </a:lnTo>
                  <a:lnTo>
                    <a:pt x="31" y="15"/>
                  </a:lnTo>
                  <a:lnTo>
                    <a:pt x="31" y="15"/>
                  </a:lnTo>
                  <a:lnTo>
                    <a:pt x="33" y="15"/>
                  </a:lnTo>
                  <a:lnTo>
                    <a:pt x="33" y="15"/>
                  </a:lnTo>
                  <a:lnTo>
                    <a:pt x="33" y="15"/>
                  </a:lnTo>
                  <a:lnTo>
                    <a:pt x="35" y="15"/>
                  </a:lnTo>
                  <a:lnTo>
                    <a:pt x="35" y="15"/>
                  </a:lnTo>
                  <a:lnTo>
                    <a:pt x="35" y="15"/>
                  </a:lnTo>
                  <a:lnTo>
                    <a:pt x="35" y="15"/>
                  </a:lnTo>
                  <a:lnTo>
                    <a:pt x="36" y="15"/>
                  </a:lnTo>
                  <a:lnTo>
                    <a:pt x="36" y="15"/>
                  </a:lnTo>
                  <a:lnTo>
                    <a:pt x="36" y="15"/>
                  </a:lnTo>
                  <a:lnTo>
                    <a:pt x="38" y="15"/>
                  </a:lnTo>
                  <a:lnTo>
                    <a:pt x="38" y="15"/>
                  </a:lnTo>
                  <a:lnTo>
                    <a:pt x="38" y="15"/>
                  </a:lnTo>
                  <a:lnTo>
                    <a:pt x="38" y="15"/>
                  </a:lnTo>
                  <a:lnTo>
                    <a:pt x="40" y="15"/>
                  </a:lnTo>
                  <a:lnTo>
                    <a:pt x="40" y="15"/>
                  </a:lnTo>
                  <a:lnTo>
                    <a:pt x="40" y="15"/>
                  </a:lnTo>
                  <a:lnTo>
                    <a:pt x="41" y="15"/>
                  </a:lnTo>
                  <a:lnTo>
                    <a:pt x="41" y="15"/>
                  </a:lnTo>
                  <a:lnTo>
                    <a:pt x="41" y="15"/>
                  </a:lnTo>
                  <a:lnTo>
                    <a:pt x="43" y="15"/>
                  </a:lnTo>
                  <a:lnTo>
                    <a:pt x="43" y="15"/>
                  </a:lnTo>
                  <a:lnTo>
                    <a:pt x="43" y="15"/>
                  </a:lnTo>
                  <a:lnTo>
                    <a:pt x="43" y="15"/>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3" y="15"/>
                  </a:lnTo>
                  <a:lnTo>
                    <a:pt x="53" y="15"/>
                  </a:lnTo>
                  <a:lnTo>
                    <a:pt x="53" y="15"/>
                  </a:lnTo>
                  <a:lnTo>
                    <a:pt x="54" y="15"/>
                  </a:lnTo>
                  <a:lnTo>
                    <a:pt x="54" y="15"/>
                  </a:lnTo>
                  <a:lnTo>
                    <a:pt x="54" y="15"/>
                  </a:lnTo>
                  <a:lnTo>
                    <a:pt x="54" y="14"/>
                  </a:lnTo>
                  <a:lnTo>
                    <a:pt x="56" y="14"/>
                  </a:lnTo>
                  <a:lnTo>
                    <a:pt x="56" y="14"/>
                  </a:lnTo>
                  <a:lnTo>
                    <a:pt x="56" y="14"/>
                  </a:lnTo>
                  <a:lnTo>
                    <a:pt x="57"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6" y="14"/>
                  </a:lnTo>
                  <a:lnTo>
                    <a:pt x="66" y="14"/>
                  </a:lnTo>
                  <a:lnTo>
                    <a:pt x="66" y="14"/>
                  </a:lnTo>
                  <a:lnTo>
                    <a:pt x="66"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4" y="12"/>
                  </a:lnTo>
                  <a:lnTo>
                    <a:pt x="74" y="12"/>
                  </a:lnTo>
                  <a:lnTo>
                    <a:pt x="74" y="12"/>
                  </a:lnTo>
                  <a:lnTo>
                    <a:pt x="74" y="12"/>
                  </a:lnTo>
                  <a:lnTo>
                    <a:pt x="75" y="12"/>
                  </a:lnTo>
                  <a:lnTo>
                    <a:pt x="75" y="12"/>
                  </a:lnTo>
                  <a:lnTo>
                    <a:pt x="75" y="12"/>
                  </a:lnTo>
                  <a:lnTo>
                    <a:pt x="77" y="12"/>
                  </a:lnTo>
                  <a:lnTo>
                    <a:pt x="77" y="12"/>
                  </a:lnTo>
                  <a:lnTo>
                    <a:pt x="77" y="12"/>
                  </a:lnTo>
                  <a:lnTo>
                    <a:pt x="77" y="12"/>
                  </a:lnTo>
                  <a:lnTo>
                    <a:pt x="79" y="12"/>
                  </a:lnTo>
                  <a:lnTo>
                    <a:pt x="79" y="12"/>
                  </a:lnTo>
                  <a:lnTo>
                    <a:pt x="79" y="12"/>
                  </a:lnTo>
                  <a:lnTo>
                    <a:pt x="80" y="12"/>
                  </a:lnTo>
                  <a:lnTo>
                    <a:pt x="80" y="12"/>
                  </a:lnTo>
                  <a:lnTo>
                    <a:pt x="80" y="12"/>
                  </a:lnTo>
                  <a:lnTo>
                    <a:pt x="80" y="12"/>
                  </a:lnTo>
                  <a:lnTo>
                    <a:pt x="82" y="12"/>
                  </a:lnTo>
                  <a:lnTo>
                    <a:pt x="82" y="12"/>
                  </a:lnTo>
                  <a:lnTo>
                    <a:pt x="82" y="12"/>
                  </a:lnTo>
                  <a:lnTo>
                    <a:pt x="83" y="12"/>
                  </a:lnTo>
                  <a:lnTo>
                    <a:pt x="83" y="12"/>
                  </a:lnTo>
                  <a:lnTo>
                    <a:pt x="83" y="12"/>
                  </a:lnTo>
                  <a:lnTo>
                    <a:pt x="85" y="12"/>
                  </a:lnTo>
                  <a:lnTo>
                    <a:pt x="85" y="12"/>
                  </a:lnTo>
                  <a:lnTo>
                    <a:pt x="85" y="12"/>
                  </a:lnTo>
                  <a:lnTo>
                    <a:pt x="85" y="12"/>
                  </a:lnTo>
                  <a:lnTo>
                    <a:pt x="87" y="12"/>
                  </a:lnTo>
                  <a:lnTo>
                    <a:pt x="87" y="12"/>
                  </a:lnTo>
                  <a:lnTo>
                    <a:pt x="87" y="12"/>
                  </a:lnTo>
                  <a:lnTo>
                    <a:pt x="88" y="12"/>
                  </a:lnTo>
                  <a:lnTo>
                    <a:pt x="88" y="12"/>
                  </a:lnTo>
                  <a:lnTo>
                    <a:pt x="88" y="12"/>
                  </a:lnTo>
                  <a:lnTo>
                    <a:pt x="88" y="12"/>
                  </a:lnTo>
                  <a:lnTo>
                    <a:pt x="90" y="12"/>
                  </a:lnTo>
                  <a:lnTo>
                    <a:pt x="90" y="12"/>
                  </a:lnTo>
                  <a:lnTo>
                    <a:pt x="90" y="12"/>
                  </a:lnTo>
                  <a:lnTo>
                    <a:pt x="92" y="12"/>
                  </a:lnTo>
                  <a:lnTo>
                    <a:pt x="92" y="12"/>
                  </a:lnTo>
                  <a:lnTo>
                    <a:pt x="92" y="12"/>
                  </a:lnTo>
                  <a:lnTo>
                    <a:pt x="92" y="12"/>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5" y="10"/>
                  </a:lnTo>
                  <a:lnTo>
                    <a:pt x="105" y="10"/>
                  </a:lnTo>
                  <a:lnTo>
                    <a:pt x="105" y="10"/>
                  </a:lnTo>
                  <a:lnTo>
                    <a:pt x="105" y="10"/>
                  </a:lnTo>
                  <a:lnTo>
                    <a:pt x="106" y="10"/>
                  </a:lnTo>
                  <a:lnTo>
                    <a:pt x="106" y="10"/>
                  </a:lnTo>
                  <a:lnTo>
                    <a:pt x="106" y="10"/>
                  </a:lnTo>
                  <a:lnTo>
                    <a:pt x="108" y="10"/>
                  </a:lnTo>
                  <a:lnTo>
                    <a:pt x="108" y="10"/>
                  </a:lnTo>
                  <a:lnTo>
                    <a:pt x="108" y="10"/>
                  </a:lnTo>
                  <a:lnTo>
                    <a:pt x="108" y="10"/>
                  </a:lnTo>
                  <a:lnTo>
                    <a:pt x="109" y="10"/>
                  </a:lnTo>
                  <a:lnTo>
                    <a:pt x="109" y="10"/>
                  </a:lnTo>
                  <a:lnTo>
                    <a:pt x="109" y="10"/>
                  </a:lnTo>
                  <a:lnTo>
                    <a:pt x="111" y="10"/>
                  </a:lnTo>
                  <a:lnTo>
                    <a:pt x="111" y="10"/>
                  </a:lnTo>
                  <a:lnTo>
                    <a:pt x="111" y="10"/>
                  </a:lnTo>
                  <a:lnTo>
                    <a:pt x="111" y="10"/>
                  </a:lnTo>
                  <a:lnTo>
                    <a:pt x="113" y="8"/>
                  </a:lnTo>
                  <a:lnTo>
                    <a:pt x="113" y="8"/>
                  </a:lnTo>
                  <a:lnTo>
                    <a:pt x="113" y="8"/>
                  </a:lnTo>
                  <a:lnTo>
                    <a:pt x="114" y="8"/>
                  </a:lnTo>
                  <a:lnTo>
                    <a:pt x="114" y="8"/>
                  </a:lnTo>
                  <a:lnTo>
                    <a:pt x="114" y="8"/>
                  </a:lnTo>
                  <a:lnTo>
                    <a:pt x="116" y="8"/>
                  </a:lnTo>
                  <a:lnTo>
                    <a:pt x="116" y="8"/>
                  </a:lnTo>
                  <a:lnTo>
                    <a:pt x="116" y="8"/>
                  </a:lnTo>
                  <a:lnTo>
                    <a:pt x="116" y="8"/>
                  </a:lnTo>
                  <a:lnTo>
                    <a:pt x="118" y="8"/>
                  </a:lnTo>
                  <a:lnTo>
                    <a:pt x="118" y="8"/>
                  </a:lnTo>
                  <a:lnTo>
                    <a:pt x="118" y="8"/>
                  </a:lnTo>
                  <a:lnTo>
                    <a:pt x="119" y="8"/>
                  </a:lnTo>
                  <a:lnTo>
                    <a:pt x="119" y="8"/>
                  </a:lnTo>
                  <a:lnTo>
                    <a:pt x="119" y="8"/>
                  </a:lnTo>
                  <a:lnTo>
                    <a:pt x="119" y="8"/>
                  </a:lnTo>
                  <a:lnTo>
                    <a:pt x="121" y="8"/>
                  </a:lnTo>
                  <a:lnTo>
                    <a:pt x="121" y="8"/>
                  </a:lnTo>
                  <a:lnTo>
                    <a:pt x="121" y="8"/>
                  </a:lnTo>
                  <a:lnTo>
                    <a:pt x="123" y="8"/>
                  </a:lnTo>
                  <a:lnTo>
                    <a:pt x="123" y="8"/>
                  </a:lnTo>
                  <a:lnTo>
                    <a:pt x="123" y="8"/>
                  </a:lnTo>
                  <a:lnTo>
                    <a:pt x="123" y="8"/>
                  </a:lnTo>
                  <a:lnTo>
                    <a:pt x="124" y="8"/>
                  </a:lnTo>
                  <a:lnTo>
                    <a:pt x="124" y="8"/>
                  </a:lnTo>
                  <a:lnTo>
                    <a:pt x="124" y="8"/>
                  </a:lnTo>
                  <a:lnTo>
                    <a:pt x="126" y="8"/>
                  </a:lnTo>
                  <a:lnTo>
                    <a:pt x="126" y="8"/>
                  </a:lnTo>
                  <a:lnTo>
                    <a:pt x="126" y="8"/>
                  </a:lnTo>
                  <a:lnTo>
                    <a:pt x="127" y="8"/>
                  </a:lnTo>
                  <a:lnTo>
                    <a:pt x="127" y="8"/>
                  </a:lnTo>
                  <a:lnTo>
                    <a:pt x="127" y="8"/>
                  </a:lnTo>
                  <a:lnTo>
                    <a:pt x="127" y="8"/>
                  </a:lnTo>
                  <a:lnTo>
                    <a:pt x="129" y="8"/>
                  </a:lnTo>
                  <a:lnTo>
                    <a:pt x="129" y="8"/>
                  </a:lnTo>
                  <a:lnTo>
                    <a:pt x="129" y="8"/>
                  </a:lnTo>
                  <a:lnTo>
                    <a:pt x="131" y="8"/>
                  </a:lnTo>
                  <a:lnTo>
                    <a:pt x="131" y="7"/>
                  </a:lnTo>
                  <a:lnTo>
                    <a:pt x="131" y="7"/>
                  </a:lnTo>
                  <a:lnTo>
                    <a:pt x="131" y="7"/>
                  </a:lnTo>
                  <a:lnTo>
                    <a:pt x="132" y="7"/>
                  </a:lnTo>
                  <a:lnTo>
                    <a:pt x="132" y="7"/>
                  </a:lnTo>
                  <a:lnTo>
                    <a:pt x="132" y="7"/>
                  </a:lnTo>
                  <a:lnTo>
                    <a:pt x="134" y="7"/>
                  </a:lnTo>
                  <a:lnTo>
                    <a:pt x="134" y="7"/>
                  </a:lnTo>
                  <a:lnTo>
                    <a:pt x="134" y="7"/>
                  </a:lnTo>
                  <a:lnTo>
                    <a:pt x="136" y="7"/>
                  </a:lnTo>
                  <a:lnTo>
                    <a:pt x="136" y="7"/>
                  </a:lnTo>
                  <a:lnTo>
                    <a:pt x="136" y="7"/>
                  </a:lnTo>
                  <a:lnTo>
                    <a:pt x="136"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7" y="7"/>
                  </a:lnTo>
                  <a:lnTo>
                    <a:pt x="147" y="7"/>
                  </a:lnTo>
                  <a:lnTo>
                    <a:pt x="147" y="7"/>
                  </a:lnTo>
                  <a:lnTo>
                    <a:pt x="147" y="7"/>
                  </a:lnTo>
                  <a:lnTo>
                    <a:pt x="149" y="7"/>
                  </a:lnTo>
                  <a:lnTo>
                    <a:pt x="149" y="7"/>
                  </a:lnTo>
                  <a:lnTo>
                    <a:pt x="149"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2" y="7"/>
                  </a:lnTo>
                  <a:lnTo>
                    <a:pt x="162" y="7"/>
                  </a:lnTo>
                  <a:lnTo>
                    <a:pt x="162" y="7"/>
                  </a:lnTo>
                  <a:lnTo>
                    <a:pt x="162" y="7"/>
                  </a:lnTo>
                  <a:lnTo>
                    <a:pt x="163" y="7"/>
                  </a:lnTo>
                  <a:lnTo>
                    <a:pt x="163" y="7"/>
                  </a:lnTo>
                  <a:lnTo>
                    <a:pt x="163" y="7"/>
                  </a:lnTo>
                  <a:lnTo>
                    <a:pt x="165" y="5"/>
                  </a:lnTo>
                  <a:lnTo>
                    <a:pt x="165" y="5"/>
                  </a:lnTo>
                  <a:lnTo>
                    <a:pt x="165" y="5"/>
                  </a:lnTo>
                  <a:lnTo>
                    <a:pt x="166" y="5"/>
                  </a:lnTo>
                  <a:lnTo>
                    <a:pt x="166" y="5"/>
                  </a:lnTo>
                  <a:lnTo>
                    <a:pt x="166" y="5"/>
                  </a:lnTo>
                  <a:lnTo>
                    <a:pt x="166" y="5"/>
                  </a:lnTo>
                  <a:lnTo>
                    <a:pt x="168" y="5"/>
                  </a:lnTo>
                  <a:lnTo>
                    <a:pt x="168" y="5"/>
                  </a:lnTo>
                  <a:lnTo>
                    <a:pt x="168" y="5"/>
                  </a:lnTo>
                  <a:lnTo>
                    <a:pt x="170" y="5"/>
                  </a:lnTo>
                  <a:lnTo>
                    <a:pt x="170" y="5"/>
                  </a:lnTo>
                  <a:lnTo>
                    <a:pt x="170" y="5"/>
                  </a:lnTo>
                  <a:lnTo>
                    <a:pt x="170" y="5"/>
                  </a:lnTo>
                  <a:lnTo>
                    <a:pt x="171" y="5"/>
                  </a:lnTo>
                  <a:lnTo>
                    <a:pt x="171" y="5"/>
                  </a:lnTo>
                  <a:lnTo>
                    <a:pt x="171" y="5"/>
                  </a:lnTo>
                  <a:lnTo>
                    <a:pt x="173" y="5"/>
                  </a:lnTo>
                  <a:lnTo>
                    <a:pt x="173" y="5"/>
                  </a:lnTo>
                  <a:lnTo>
                    <a:pt x="173" y="5"/>
                  </a:lnTo>
                  <a:lnTo>
                    <a:pt x="173" y="5"/>
                  </a:lnTo>
                  <a:lnTo>
                    <a:pt x="175" y="5"/>
                  </a:lnTo>
                  <a:lnTo>
                    <a:pt x="175" y="5"/>
                  </a:lnTo>
                  <a:lnTo>
                    <a:pt x="175"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3"/>
                  </a:lnTo>
                  <a:lnTo>
                    <a:pt x="186" y="3"/>
                  </a:lnTo>
                  <a:lnTo>
                    <a:pt x="186" y="3"/>
                  </a:lnTo>
                  <a:lnTo>
                    <a:pt x="188" y="3"/>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7" y="3"/>
                  </a:lnTo>
                  <a:lnTo>
                    <a:pt x="197" y="3"/>
                  </a:lnTo>
                  <a:lnTo>
                    <a:pt x="197" y="3"/>
                  </a:lnTo>
                  <a:lnTo>
                    <a:pt x="197" y="3"/>
                  </a:lnTo>
                  <a:lnTo>
                    <a:pt x="199" y="3"/>
                  </a:lnTo>
                  <a:lnTo>
                    <a:pt x="199" y="3"/>
                  </a:lnTo>
                  <a:lnTo>
                    <a:pt x="199" y="3"/>
                  </a:lnTo>
                  <a:lnTo>
                    <a:pt x="201" y="3"/>
                  </a:lnTo>
                  <a:lnTo>
                    <a:pt x="201" y="3"/>
                  </a:lnTo>
                  <a:lnTo>
                    <a:pt x="201" y="3"/>
                  </a:lnTo>
                  <a:lnTo>
                    <a:pt x="201" y="3"/>
                  </a:lnTo>
                  <a:lnTo>
                    <a:pt x="202" y="3"/>
                  </a:lnTo>
                  <a:lnTo>
                    <a:pt x="202" y="3"/>
                  </a:lnTo>
                  <a:lnTo>
                    <a:pt x="202" y="3"/>
                  </a:lnTo>
                  <a:lnTo>
                    <a:pt x="204" y="3"/>
                  </a:lnTo>
                  <a:lnTo>
                    <a:pt x="204" y="3"/>
                  </a:lnTo>
                  <a:lnTo>
                    <a:pt x="204" y="3"/>
                  </a:lnTo>
                  <a:lnTo>
                    <a:pt x="204" y="3"/>
                  </a:lnTo>
                  <a:lnTo>
                    <a:pt x="206" y="3"/>
                  </a:lnTo>
                  <a:lnTo>
                    <a:pt x="206" y="3"/>
                  </a:lnTo>
                  <a:lnTo>
                    <a:pt x="206" y="3"/>
                  </a:lnTo>
                  <a:lnTo>
                    <a:pt x="207" y="3"/>
                  </a:lnTo>
                  <a:lnTo>
                    <a:pt x="207" y="3"/>
                  </a:lnTo>
                  <a:lnTo>
                    <a:pt x="207" y="3"/>
                  </a:lnTo>
                  <a:lnTo>
                    <a:pt x="209" y="3"/>
                  </a:lnTo>
                  <a:lnTo>
                    <a:pt x="209" y="3"/>
                  </a:lnTo>
                  <a:lnTo>
                    <a:pt x="209" y="3"/>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20" y="2"/>
                  </a:lnTo>
                  <a:lnTo>
                    <a:pt x="220" y="2"/>
                  </a:lnTo>
                  <a:lnTo>
                    <a:pt x="220" y="2"/>
                  </a:lnTo>
                  <a:lnTo>
                    <a:pt x="220" y="2"/>
                  </a:lnTo>
                  <a:lnTo>
                    <a:pt x="222" y="2"/>
                  </a:lnTo>
                  <a:lnTo>
                    <a:pt x="222" y="2"/>
                  </a:lnTo>
                  <a:lnTo>
                    <a:pt x="222" y="2"/>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2" y="0"/>
                  </a:lnTo>
                  <a:lnTo>
                    <a:pt x="232" y="0"/>
                  </a:lnTo>
                  <a:lnTo>
                    <a:pt x="232" y="0"/>
                  </a:lnTo>
                  <a:lnTo>
                    <a:pt x="232"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lnTo>
                    <a:pt x="238" y="0"/>
                  </a:ln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2" y="0"/>
                  </a:lnTo>
                  <a:lnTo>
                    <a:pt x="232" y="0"/>
                  </a:lnTo>
                  <a:lnTo>
                    <a:pt x="232" y="0"/>
                  </a:lnTo>
                  <a:lnTo>
                    <a:pt x="232"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3" y="0"/>
                  </a:lnTo>
                  <a:lnTo>
                    <a:pt x="222" y="2"/>
                  </a:lnTo>
                  <a:lnTo>
                    <a:pt x="222" y="2"/>
                  </a:lnTo>
                  <a:lnTo>
                    <a:pt x="222" y="2"/>
                  </a:lnTo>
                  <a:lnTo>
                    <a:pt x="220" y="2"/>
                  </a:lnTo>
                  <a:lnTo>
                    <a:pt x="220" y="2"/>
                  </a:lnTo>
                  <a:lnTo>
                    <a:pt x="220" y="2"/>
                  </a:lnTo>
                  <a:lnTo>
                    <a:pt x="220" y="2"/>
                  </a:lnTo>
                  <a:lnTo>
                    <a:pt x="219" y="2"/>
                  </a:lnTo>
                  <a:lnTo>
                    <a:pt x="219" y="2"/>
                  </a:lnTo>
                  <a:lnTo>
                    <a:pt x="219" y="2"/>
                  </a:lnTo>
                  <a:lnTo>
                    <a:pt x="217" y="2"/>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2" y="2"/>
                  </a:lnTo>
                  <a:lnTo>
                    <a:pt x="210" y="2"/>
                  </a:lnTo>
                  <a:lnTo>
                    <a:pt x="210" y="2"/>
                  </a:lnTo>
                  <a:lnTo>
                    <a:pt x="210" y="2"/>
                  </a:lnTo>
                  <a:lnTo>
                    <a:pt x="209" y="2"/>
                  </a:lnTo>
                  <a:lnTo>
                    <a:pt x="209" y="3"/>
                  </a:lnTo>
                  <a:lnTo>
                    <a:pt x="209" y="3"/>
                  </a:lnTo>
                  <a:lnTo>
                    <a:pt x="209" y="3"/>
                  </a:lnTo>
                  <a:lnTo>
                    <a:pt x="207" y="3"/>
                  </a:lnTo>
                  <a:lnTo>
                    <a:pt x="207" y="3"/>
                  </a:lnTo>
                  <a:lnTo>
                    <a:pt x="207" y="3"/>
                  </a:lnTo>
                  <a:lnTo>
                    <a:pt x="206" y="3"/>
                  </a:lnTo>
                  <a:lnTo>
                    <a:pt x="206" y="3"/>
                  </a:lnTo>
                  <a:lnTo>
                    <a:pt x="206" y="3"/>
                  </a:lnTo>
                  <a:lnTo>
                    <a:pt x="204" y="3"/>
                  </a:lnTo>
                  <a:lnTo>
                    <a:pt x="204" y="3"/>
                  </a:lnTo>
                  <a:lnTo>
                    <a:pt x="204" y="3"/>
                  </a:lnTo>
                  <a:lnTo>
                    <a:pt x="204" y="3"/>
                  </a:lnTo>
                  <a:lnTo>
                    <a:pt x="202" y="3"/>
                  </a:lnTo>
                  <a:lnTo>
                    <a:pt x="202" y="3"/>
                  </a:lnTo>
                  <a:lnTo>
                    <a:pt x="202" y="3"/>
                  </a:lnTo>
                  <a:lnTo>
                    <a:pt x="201" y="3"/>
                  </a:lnTo>
                  <a:lnTo>
                    <a:pt x="201" y="3"/>
                  </a:lnTo>
                  <a:lnTo>
                    <a:pt x="201" y="3"/>
                  </a:lnTo>
                  <a:lnTo>
                    <a:pt x="201" y="3"/>
                  </a:lnTo>
                  <a:lnTo>
                    <a:pt x="199" y="3"/>
                  </a:lnTo>
                  <a:lnTo>
                    <a:pt x="199" y="3"/>
                  </a:lnTo>
                  <a:lnTo>
                    <a:pt x="199" y="3"/>
                  </a:lnTo>
                  <a:lnTo>
                    <a:pt x="197" y="3"/>
                  </a:lnTo>
                  <a:lnTo>
                    <a:pt x="197" y="3"/>
                  </a:lnTo>
                  <a:lnTo>
                    <a:pt x="197" y="3"/>
                  </a:lnTo>
                  <a:lnTo>
                    <a:pt x="197"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9" y="3"/>
                  </a:lnTo>
                  <a:lnTo>
                    <a:pt x="188" y="3"/>
                  </a:lnTo>
                  <a:lnTo>
                    <a:pt x="188" y="3"/>
                  </a:lnTo>
                  <a:lnTo>
                    <a:pt x="188" y="3"/>
                  </a:lnTo>
                  <a:lnTo>
                    <a:pt x="186" y="3"/>
                  </a:lnTo>
                  <a:lnTo>
                    <a:pt x="186" y="3"/>
                  </a:lnTo>
                  <a:lnTo>
                    <a:pt x="186" y="3"/>
                  </a:lnTo>
                  <a:lnTo>
                    <a:pt x="184" y="5"/>
                  </a:lnTo>
                  <a:lnTo>
                    <a:pt x="184" y="5"/>
                  </a:lnTo>
                  <a:lnTo>
                    <a:pt x="184" y="5"/>
                  </a:lnTo>
                  <a:lnTo>
                    <a:pt x="184" y="5"/>
                  </a:lnTo>
                  <a:lnTo>
                    <a:pt x="183" y="5"/>
                  </a:lnTo>
                  <a:lnTo>
                    <a:pt x="183" y="5"/>
                  </a:lnTo>
                  <a:lnTo>
                    <a:pt x="183" y="5"/>
                  </a:lnTo>
                  <a:lnTo>
                    <a:pt x="181" y="5"/>
                  </a:lnTo>
                  <a:lnTo>
                    <a:pt x="181" y="5"/>
                  </a:lnTo>
                  <a:lnTo>
                    <a:pt x="181" y="5"/>
                  </a:lnTo>
                  <a:lnTo>
                    <a:pt x="181" y="5"/>
                  </a:lnTo>
                  <a:lnTo>
                    <a:pt x="179" y="5"/>
                  </a:lnTo>
                  <a:lnTo>
                    <a:pt x="179" y="5"/>
                  </a:lnTo>
                  <a:lnTo>
                    <a:pt x="179" y="5"/>
                  </a:lnTo>
                  <a:lnTo>
                    <a:pt x="178" y="5"/>
                  </a:lnTo>
                  <a:lnTo>
                    <a:pt x="178" y="5"/>
                  </a:lnTo>
                  <a:lnTo>
                    <a:pt x="178" y="5"/>
                  </a:lnTo>
                  <a:lnTo>
                    <a:pt x="178" y="5"/>
                  </a:lnTo>
                  <a:lnTo>
                    <a:pt x="176" y="5"/>
                  </a:lnTo>
                  <a:lnTo>
                    <a:pt x="176" y="5"/>
                  </a:lnTo>
                  <a:lnTo>
                    <a:pt x="176" y="5"/>
                  </a:lnTo>
                  <a:lnTo>
                    <a:pt x="175" y="5"/>
                  </a:lnTo>
                  <a:lnTo>
                    <a:pt x="175" y="5"/>
                  </a:lnTo>
                  <a:lnTo>
                    <a:pt x="175" y="5"/>
                  </a:lnTo>
                  <a:lnTo>
                    <a:pt x="173" y="5"/>
                  </a:lnTo>
                  <a:lnTo>
                    <a:pt x="173" y="5"/>
                  </a:lnTo>
                  <a:lnTo>
                    <a:pt x="173" y="5"/>
                  </a:lnTo>
                  <a:lnTo>
                    <a:pt x="173" y="5"/>
                  </a:lnTo>
                  <a:lnTo>
                    <a:pt x="171" y="5"/>
                  </a:lnTo>
                  <a:lnTo>
                    <a:pt x="171" y="5"/>
                  </a:lnTo>
                  <a:lnTo>
                    <a:pt x="171" y="5"/>
                  </a:lnTo>
                  <a:lnTo>
                    <a:pt x="170" y="5"/>
                  </a:lnTo>
                  <a:lnTo>
                    <a:pt x="170" y="5"/>
                  </a:lnTo>
                  <a:lnTo>
                    <a:pt x="170" y="5"/>
                  </a:lnTo>
                  <a:lnTo>
                    <a:pt x="170" y="5"/>
                  </a:lnTo>
                  <a:lnTo>
                    <a:pt x="168" y="5"/>
                  </a:lnTo>
                  <a:lnTo>
                    <a:pt x="168" y="5"/>
                  </a:lnTo>
                  <a:lnTo>
                    <a:pt x="168" y="5"/>
                  </a:lnTo>
                  <a:lnTo>
                    <a:pt x="166" y="5"/>
                  </a:lnTo>
                  <a:lnTo>
                    <a:pt x="166" y="5"/>
                  </a:lnTo>
                  <a:lnTo>
                    <a:pt x="166" y="5"/>
                  </a:lnTo>
                  <a:lnTo>
                    <a:pt x="166" y="5"/>
                  </a:lnTo>
                  <a:lnTo>
                    <a:pt x="165" y="5"/>
                  </a:lnTo>
                  <a:lnTo>
                    <a:pt x="165" y="5"/>
                  </a:lnTo>
                  <a:lnTo>
                    <a:pt x="165" y="5"/>
                  </a:lnTo>
                  <a:lnTo>
                    <a:pt x="163" y="7"/>
                  </a:lnTo>
                  <a:lnTo>
                    <a:pt x="163" y="7"/>
                  </a:lnTo>
                  <a:lnTo>
                    <a:pt x="163" y="7"/>
                  </a:lnTo>
                  <a:lnTo>
                    <a:pt x="162" y="7"/>
                  </a:lnTo>
                  <a:lnTo>
                    <a:pt x="162" y="7"/>
                  </a:lnTo>
                  <a:lnTo>
                    <a:pt x="162" y="7"/>
                  </a:lnTo>
                  <a:lnTo>
                    <a:pt x="162" y="7"/>
                  </a:lnTo>
                  <a:lnTo>
                    <a:pt x="160" y="7"/>
                  </a:lnTo>
                  <a:lnTo>
                    <a:pt x="160" y="7"/>
                  </a:lnTo>
                  <a:lnTo>
                    <a:pt x="160" y="7"/>
                  </a:lnTo>
                  <a:lnTo>
                    <a:pt x="158" y="7"/>
                  </a:lnTo>
                  <a:lnTo>
                    <a:pt x="158" y="7"/>
                  </a:lnTo>
                  <a:lnTo>
                    <a:pt x="158" y="7"/>
                  </a:lnTo>
                  <a:lnTo>
                    <a:pt x="158" y="7"/>
                  </a:lnTo>
                  <a:lnTo>
                    <a:pt x="157" y="7"/>
                  </a:lnTo>
                  <a:lnTo>
                    <a:pt x="157" y="7"/>
                  </a:lnTo>
                  <a:lnTo>
                    <a:pt x="157" y="7"/>
                  </a:lnTo>
                  <a:lnTo>
                    <a:pt x="155" y="7"/>
                  </a:lnTo>
                  <a:lnTo>
                    <a:pt x="155" y="7"/>
                  </a:lnTo>
                  <a:lnTo>
                    <a:pt x="155" y="7"/>
                  </a:lnTo>
                  <a:lnTo>
                    <a:pt x="153" y="7"/>
                  </a:lnTo>
                  <a:lnTo>
                    <a:pt x="153" y="7"/>
                  </a:lnTo>
                  <a:lnTo>
                    <a:pt x="153" y="7"/>
                  </a:lnTo>
                  <a:lnTo>
                    <a:pt x="153" y="7"/>
                  </a:lnTo>
                  <a:lnTo>
                    <a:pt x="152" y="7"/>
                  </a:lnTo>
                  <a:lnTo>
                    <a:pt x="152" y="7"/>
                  </a:lnTo>
                  <a:lnTo>
                    <a:pt x="152" y="7"/>
                  </a:lnTo>
                  <a:lnTo>
                    <a:pt x="150" y="7"/>
                  </a:lnTo>
                  <a:lnTo>
                    <a:pt x="150" y="7"/>
                  </a:lnTo>
                  <a:lnTo>
                    <a:pt x="150" y="7"/>
                  </a:lnTo>
                  <a:lnTo>
                    <a:pt x="150" y="7"/>
                  </a:lnTo>
                  <a:lnTo>
                    <a:pt x="149" y="7"/>
                  </a:lnTo>
                  <a:lnTo>
                    <a:pt x="149" y="7"/>
                  </a:lnTo>
                  <a:lnTo>
                    <a:pt x="149" y="7"/>
                  </a:lnTo>
                  <a:lnTo>
                    <a:pt x="147" y="7"/>
                  </a:lnTo>
                  <a:lnTo>
                    <a:pt x="147" y="7"/>
                  </a:lnTo>
                  <a:lnTo>
                    <a:pt x="147" y="7"/>
                  </a:lnTo>
                  <a:lnTo>
                    <a:pt x="147" y="7"/>
                  </a:lnTo>
                  <a:lnTo>
                    <a:pt x="145" y="7"/>
                  </a:lnTo>
                  <a:lnTo>
                    <a:pt x="145" y="7"/>
                  </a:lnTo>
                  <a:lnTo>
                    <a:pt x="145" y="7"/>
                  </a:lnTo>
                  <a:lnTo>
                    <a:pt x="144" y="7"/>
                  </a:lnTo>
                  <a:lnTo>
                    <a:pt x="144" y="7"/>
                  </a:lnTo>
                  <a:lnTo>
                    <a:pt x="144" y="7"/>
                  </a:lnTo>
                  <a:lnTo>
                    <a:pt x="142" y="7"/>
                  </a:lnTo>
                  <a:lnTo>
                    <a:pt x="142" y="7"/>
                  </a:lnTo>
                  <a:lnTo>
                    <a:pt x="142" y="7"/>
                  </a:lnTo>
                  <a:lnTo>
                    <a:pt x="142" y="7"/>
                  </a:lnTo>
                  <a:lnTo>
                    <a:pt x="140" y="7"/>
                  </a:lnTo>
                  <a:lnTo>
                    <a:pt x="140" y="7"/>
                  </a:lnTo>
                  <a:lnTo>
                    <a:pt x="140" y="7"/>
                  </a:lnTo>
                  <a:lnTo>
                    <a:pt x="139" y="7"/>
                  </a:lnTo>
                  <a:lnTo>
                    <a:pt x="139" y="7"/>
                  </a:lnTo>
                  <a:lnTo>
                    <a:pt x="139" y="7"/>
                  </a:lnTo>
                  <a:lnTo>
                    <a:pt x="139" y="7"/>
                  </a:lnTo>
                  <a:lnTo>
                    <a:pt x="137" y="7"/>
                  </a:lnTo>
                  <a:lnTo>
                    <a:pt x="137" y="7"/>
                  </a:lnTo>
                  <a:lnTo>
                    <a:pt x="137" y="7"/>
                  </a:lnTo>
                  <a:lnTo>
                    <a:pt x="136" y="7"/>
                  </a:lnTo>
                  <a:lnTo>
                    <a:pt x="136" y="7"/>
                  </a:lnTo>
                  <a:lnTo>
                    <a:pt x="136" y="7"/>
                  </a:lnTo>
                  <a:lnTo>
                    <a:pt x="136" y="7"/>
                  </a:lnTo>
                  <a:lnTo>
                    <a:pt x="134" y="7"/>
                  </a:lnTo>
                  <a:lnTo>
                    <a:pt x="134" y="7"/>
                  </a:lnTo>
                  <a:lnTo>
                    <a:pt x="134" y="7"/>
                  </a:lnTo>
                  <a:lnTo>
                    <a:pt x="132" y="7"/>
                  </a:lnTo>
                  <a:lnTo>
                    <a:pt x="132" y="7"/>
                  </a:lnTo>
                  <a:lnTo>
                    <a:pt x="132" y="7"/>
                  </a:lnTo>
                  <a:lnTo>
                    <a:pt x="131" y="7"/>
                  </a:lnTo>
                  <a:lnTo>
                    <a:pt x="131" y="7"/>
                  </a:lnTo>
                  <a:lnTo>
                    <a:pt x="131" y="7"/>
                  </a:lnTo>
                  <a:lnTo>
                    <a:pt x="131" y="8"/>
                  </a:lnTo>
                  <a:lnTo>
                    <a:pt x="129" y="8"/>
                  </a:lnTo>
                  <a:lnTo>
                    <a:pt x="129" y="8"/>
                  </a:lnTo>
                  <a:lnTo>
                    <a:pt x="129" y="8"/>
                  </a:lnTo>
                  <a:lnTo>
                    <a:pt x="127" y="8"/>
                  </a:lnTo>
                  <a:lnTo>
                    <a:pt x="127" y="8"/>
                  </a:lnTo>
                  <a:lnTo>
                    <a:pt x="127" y="8"/>
                  </a:lnTo>
                  <a:lnTo>
                    <a:pt x="127" y="8"/>
                  </a:lnTo>
                  <a:lnTo>
                    <a:pt x="126" y="8"/>
                  </a:lnTo>
                  <a:lnTo>
                    <a:pt x="126" y="8"/>
                  </a:lnTo>
                  <a:lnTo>
                    <a:pt x="126" y="8"/>
                  </a:lnTo>
                  <a:lnTo>
                    <a:pt x="124" y="8"/>
                  </a:lnTo>
                  <a:lnTo>
                    <a:pt x="124" y="8"/>
                  </a:lnTo>
                  <a:lnTo>
                    <a:pt x="124" y="8"/>
                  </a:lnTo>
                  <a:lnTo>
                    <a:pt x="123" y="8"/>
                  </a:lnTo>
                  <a:lnTo>
                    <a:pt x="123" y="8"/>
                  </a:lnTo>
                  <a:lnTo>
                    <a:pt x="123" y="8"/>
                  </a:lnTo>
                  <a:lnTo>
                    <a:pt x="123" y="8"/>
                  </a:lnTo>
                  <a:lnTo>
                    <a:pt x="121" y="8"/>
                  </a:lnTo>
                  <a:lnTo>
                    <a:pt x="121" y="8"/>
                  </a:lnTo>
                  <a:lnTo>
                    <a:pt x="121" y="8"/>
                  </a:lnTo>
                  <a:lnTo>
                    <a:pt x="119" y="8"/>
                  </a:lnTo>
                  <a:lnTo>
                    <a:pt x="119" y="8"/>
                  </a:lnTo>
                  <a:lnTo>
                    <a:pt x="119" y="8"/>
                  </a:lnTo>
                  <a:lnTo>
                    <a:pt x="119" y="8"/>
                  </a:lnTo>
                  <a:lnTo>
                    <a:pt x="118" y="8"/>
                  </a:lnTo>
                  <a:lnTo>
                    <a:pt x="118" y="8"/>
                  </a:lnTo>
                  <a:lnTo>
                    <a:pt x="118" y="8"/>
                  </a:lnTo>
                  <a:lnTo>
                    <a:pt x="116" y="8"/>
                  </a:lnTo>
                  <a:lnTo>
                    <a:pt x="116" y="8"/>
                  </a:lnTo>
                  <a:lnTo>
                    <a:pt x="116" y="8"/>
                  </a:lnTo>
                  <a:lnTo>
                    <a:pt x="116" y="8"/>
                  </a:lnTo>
                  <a:lnTo>
                    <a:pt x="114" y="8"/>
                  </a:lnTo>
                  <a:lnTo>
                    <a:pt x="114" y="8"/>
                  </a:lnTo>
                  <a:lnTo>
                    <a:pt x="114" y="8"/>
                  </a:lnTo>
                  <a:lnTo>
                    <a:pt x="113" y="8"/>
                  </a:lnTo>
                  <a:lnTo>
                    <a:pt x="113" y="8"/>
                  </a:lnTo>
                  <a:lnTo>
                    <a:pt x="113" y="8"/>
                  </a:lnTo>
                  <a:lnTo>
                    <a:pt x="111" y="10"/>
                  </a:lnTo>
                  <a:lnTo>
                    <a:pt x="111" y="10"/>
                  </a:lnTo>
                  <a:lnTo>
                    <a:pt x="111" y="10"/>
                  </a:lnTo>
                  <a:lnTo>
                    <a:pt x="111" y="10"/>
                  </a:lnTo>
                  <a:lnTo>
                    <a:pt x="109" y="10"/>
                  </a:lnTo>
                  <a:lnTo>
                    <a:pt x="109" y="10"/>
                  </a:lnTo>
                  <a:lnTo>
                    <a:pt x="109" y="10"/>
                  </a:lnTo>
                  <a:lnTo>
                    <a:pt x="108" y="10"/>
                  </a:lnTo>
                  <a:lnTo>
                    <a:pt x="108" y="10"/>
                  </a:lnTo>
                  <a:lnTo>
                    <a:pt x="108" y="10"/>
                  </a:lnTo>
                  <a:lnTo>
                    <a:pt x="108" y="10"/>
                  </a:lnTo>
                  <a:lnTo>
                    <a:pt x="106" y="10"/>
                  </a:lnTo>
                  <a:lnTo>
                    <a:pt x="106" y="10"/>
                  </a:lnTo>
                  <a:lnTo>
                    <a:pt x="106" y="10"/>
                  </a:lnTo>
                  <a:lnTo>
                    <a:pt x="105" y="10"/>
                  </a:lnTo>
                  <a:lnTo>
                    <a:pt x="105" y="10"/>
                  </a:lnTo>
                  <a:lnTo>
                    <a:pt x="105" y="10"/>
                  </a:lnTo>
                  <a:lnTo>
                    <a:pt x="105" y="10"/>
                  </a:lnTo>
                  <a:lnTo>
                    <a:pt x="103" y="10"/>
                  </a:lnTo>
                  <a:lnTo>
                    <a:pt x="103" y="10"/>
                  </a:lnTo>
                  <a:lnTo>
                    <a:pt x="103" y="10"/>
                  </a:lnTo>
                  <a:lnTo>
                    <a:pt x="101" y="10"/>
                  </a:lnTo>
                  <a:lnTo>
                    <a:pt x="101" y="10"/>
                  </a:lnTo>
                  <a:lnTo>
                    <a:pt x="101" y="10"/>
                  </a:lnTo>
                  <a:lnTo>
                    <a:pt x="100" y="10"/>
                  </a:lnTo>
                  <a:lnTo>
                    <a:pt x="100" y="10"/>
                  </a:lnTo>
                  <a:lnTo>
                    <a:pt x="100" y="10"/>
                  </a:lnTo>
                  <a:lnTo>
                    <a:pt x="100" y="10"/>
                  </a:lnTo>
                  <a:lnTo>
                    <a:pt x="98" y="10"/>
                  </a:lnTo>
                  <a:lnTo>
                    <a:pt x="98" y="10"/>
                  </a:lnTo>
                  <a:lnTo>
                    <a:pt x="98" y="10"/>
                  </a:lnTo>
                  <a:lnTo>
                    <a:pt x="96" y="10"/>
                  </a:lnTo>
                  <a:lnTo>
                    <a:pt x="96" y="10"/>
                  </a:lnTo>
                  <a:lnTo>
                    <a:pt x="96" y="10"/>
                  </a:lnTo>
                  <a:lnTo>
                    <a:pt x="96" y="10"/>
                  </a:lnTo>
                  <a:lnTo>
                    <a:pt x="95" y="10"/>
                  </a:lnTo>
                  <a:lnTo>
                    <a:pt x="95" y="10"/>
                  </a:lnTo>
                  <a:lnTo>
                    <a:pt x="95" y="10"/>
                  </a:lnTo>
                  <a:lnTo>
                    <a:pt x="93" y="10"/>
                  </a:lnTo>
                  <a:lnTo>
                    <a:pt x="93" y="10"/>
                  </a:lnTo>
                  <a:lnTo>
                    <a:pt x="93" y="10"/>
                  </a:lnTo>
                  <a:lnTo>
                    <a:pt x="92" y="12"/>
                  </a:lnTo>
                  <a:lnTo>
                    <a:pt x="92" y="12"/>
                  </a:lnTo>
                  <a:lnTo>
                    <a:pt x="92" y="12"/>
                  </a:lnTo>
                  <a:lnTo>
                    <a:pt x="92" y="12"/>
                  </a:lnTo>
                  <a:lnTo>
                    <a:pt x="90" y="12"/>
                  </a:lnTo>
                  <a:lnTo>
                    <a:pt x="90" y="12"/>
                  </a:lnTo>
                  <a:lnTo>
                    <a:pt x="90" y="12"/>
                  </a:lnTo>
                  <a:lnTo>
                    <a:pt x="88" y="12"/>
                  </a:lnTo>
                  <a:lnTo>
                    <a:pt x="88" y="12"/>
                  </a:lnTo>
                  <a:lnTo>
                    <a:pt x="88" y="12"/>
                  </a:lnTo>
                  <a:lnTo>
                    <a:pt x="88" y="12"/>
                  </a:lnTo>
                  <a:lnTo>
                    <a:pt x="87" y="12"/>
                  </a:lnTo>
                  <a:lnTo>
                    <a:pt x="87" y="12"/>
                  </a:lnTo>
                  <a:lnTo>
                    <a:pt x="87" y="12"/>
                  </a:lnTo>
                  <a:lnTo>
                    <a:pt x="85" y="12"/>
                  </a:lnTo>
                  <a:lnTo>
                    <a:pt x="85" y="12"/>
                  </a:lnTo>
                  <a:lnTo>
                    <a:pt x="85" y="12"/>
                  </a:lnTo>
                  <a:lnTo>
                    <a:pt x="85" y="12"/>
                  </a:lnTo>
                  <a:lnTo>
                    <a:pt x="83" y="12"/>
                  </a:lnTo>
                  <a:lnTo>
                    <a:pt x="83" y="12"/>
                  </a:lnTo>
                  <a:lnTo>
                    <a:pt x="83" y="12"/>
                  </a:lnTo>
                  <a:lnTo>
                    <a:pt x="82" y="12"/>
                  </a:lnTo>
                  <a:lnTo>
                    <a:pt x="82" y="12"/>
                  </a:lnTo>
                  <a:lnTo>
                    <a:pt x="82" y="12"/>
                  </a:lnTo>
                  <a:lnTo>
                    <a:pt x="80" y="12"/>
                  </a:lnTo>
                  <a:lnTo>
                    <a:pt x="80" y="12"/>
                  </a:lnTo>
                  <a:lnTo>
                    <a:pt x="80" y="12"/>
                  </a:lnTo>
                  <a:lnTo>
                    <a:pt x="80" y="12"/>
                  </a:lnTo>
                  <a:lnTo>
                    <a:pt x="79" y="12"/>
                  </a:lnTo>
                  <a:lnTo>
                    <a:pt x="79" y="12"/>
                  </a:lnTo>
                  <a:lnTo>
                    <a:pt x="79" y="12"/>
                  </a:lnTo>
                  <a:lnTo>
                    <a:pt x="77" y="12"/>
                  </a:lnTo>
                  <a:lnTo>
                    <a:pt x="77" y="12"/>
                  </a:lnTo>
                  <a:lnTo>
                    <a:pt x="77" y="12"/>
                  </a:lnTo>
                  <a:lnTo>
                    <a:pt x="77" y="12"/>
                  </a:lnTo>
                  <a:lnTo>
                    <a:pt x="75" y="12"/>
                  </a:lnTo>
                  <a:lnTo>
                    <a:pt x="75" y="12"/>
                  </a:lnTo>
                  <a:lnTo>
                    <a:pt x="75" y="12"/>
                  </a:lnTo>
                  <a:lnTo>
                    <a:pt x="74" y="12"/>
                  </a:lnTo>
                  <a:lnTo>
                    <a:pt x="74" y="12"/>
                  </a:lnTo>
                  <a:lnTo>
                    <a:pt x="74" y="12"/>
                  </a:lnTo>
                  <a:lnTo>
                    <a:pt x="74" y="12"/>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6" y="14"/>
                  </a:lnTo>
                  <a:lnTo>
                    <a:pt x="66" y="14"/>
                  </a:lnTo>
                  <a:lnTo>
                    <a:pt x="66" y="14"/>
                  </a:lnTo>
                  <a:lnTo>
                    <a:pt x="66"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7" y="14"/>
                  </a:lnTo>
                  <a:lnTo>
                    <a:pt x="56" y="14"/>
                  </a:lnTo>
                  <a:lnTo>
                    <a:pt x="56" y="14"/>
                  </a:lnTo>
                  <a:lnTo>
                    <a:pt x="56" y="14"/>
                  </a:lnTo>
                  <a:lnTo>
                    <a:pt x="54" y="14"/>
                  </a:lnTo>
                  <a:lnTo>
                    <a:pt x="54" y="15"/>
                  </a:lnTo>
                  <a:lnTo>
                    <a:pt x="54" y="15"/>
                  </a:lnTo>
                  <a:lnTo>
                    <a:pt x="54" y="15"/>
                  </a:lnTo>
                  <a:lnTo>
                    <a:pt x="53" y="15"/>
                  </a:lnTo>
                  <a:lnTo>
                    <a:pt x="53" y="15"/>
                  </a:lnTo>
                  <a:lnTo>
                    <a:pt x="53" y="15"/>
                  </a:lnTo>
                  <a:lnTo>
                    <a:pt x="51" y="15"/>
                  </a:lnTo>
                  <a:lnTo>
                    <a:pt x="51" y="15"/>
                  </a:lnTo>
                  <a:lnTo>
                    <a:pt x="51" y="15"/>
                  </a:lnTo>
                  <a:lnTo>
                    <a:pt x="49" y="15"/>
                  </a:lnTo>
                  <a:lnTo>
                    <a:pt x="49" y="15"/>
                  </a:lnTo>
                  <a:lnTo>
                    <a:pt x="49" y="15"/>
                  </a:lnTo>
                  <a:lnTo>
                    <a:pt x="49" y="15"/>
                  </a:lnTo>
                  <a:lnTo>
                    <a:pt x="48" y="15"/>
                  </a:lnTo>
                  <a:lnTo>
                    <a:pt x="48" y="15"/>
                  </a:lnTo>
                  <a:lnTo>
                    <a:pt x="48" y="15"/>
                  </a:lnTo>
                  <a:lnTo>
                    <a:pt x="46" y="15"/>
                  </a:lnTo>
                  <a:lnTo>
                    <a:pt x="46" y="15"/>
                  </a:lnTo>
                  <a:lnTo>
                    <a:pt x="46" y="15"/>
                  </a:lnTo>
                  <a:lnTo>
                    <a:pt x="46" y="15"/>
                  </a:lnTo>
                  <a:lnTo>
                    <a:pt x="44" y="15"/>
                  </a:lnTo>
                  <a:lnTo>
                    <a:pt x="44" y="15"/>
                  </a:lnTo>
                  <a:lnTo>
                    <a:pt x="44" y="15"/>
                  </a:lnTo>
                  <a:lnTo>
                    <a:pt x="43" y="15"/>
                  </a:lnTo>
                  <a:lnTo>
                    <a:pt x="43" y="15"/>
                  </a:lnTo>
                  <a:lnTo>
                    <a:pt x="43" y="15"/>
                  </a:lnTo>
                  <a:lnTo>
                    <a:pt x="43" y="15"/>
                  </a:lnTo>
                  <a:lnTo>
                    <a:pt x="41" y="15"/>
                  </a:lnTo>
                  <a:lnTo>
                    <a:pt x="41" y="15"/>
                  </a:lnTo>
                  <a:lnTo>
                    <a:pt x="41" y="15"/>
                  </a:lnTo>
                  <a:lnTo>
                    <a:pt x="40" y="15"/>
                  </a:lnTo>
                  <a:lnTo>
                    <a:pt x="40" y="15"/>
                  </a:lnTo>
                  <a:lnTo>
                    <a:pt x="40" y="15"/>
                  </a:lnTo>
                  <a:lnTo>
                    <a:pt x="38" y="15"/>
                  </a:lnTo>
                  <a:lnTo>
                    <a:pt x="38" y="15"/>
                  </a:lnTo>
                  <a:lnTo>
                    <a:pt x="38" y="15"/>
                  </a:lnTo>
                  <a:lnTo>
                    <a:pt x="38" y="15"/>
                  </a:lnTo>
                  <a:lnTo>
                    <a:pt x="36" y="15"/>
                  </a:lnTo>
                  <a:lnTo>
                    <a:pt x="36" y="15"/>
                  </a:lnTo>
                  <a:lnTo>
                    <a:pt x="36" y="15"/>
                  </a:lnTo>
                  <a:lnTo>
                    <a:pt x="35" y="15"/>
                  </a:lnTo>
                  <a:lnTo>
                    <a:pt x="35" y="15"/>
                  </a:lnTo>
                  <a:lnTo>
                    <a:pt x="35" y="15"/>
                  </a:lnTo>
                  <a:lnTo>
                    <a:pt x="35" y="15"/>
                  </a:lnTo>
                  <a:lnTo>
                    <a:pt x="33" y="15"/>
                  </a:lnTo>
                  <a:lnTo>
                    <a:pt x="33" y="15"/>
                  </a:lnTo>
                  <a:lnTo>
                    <a:pt x="33" y="15"/>
                  </a:lnTo>
                  <a:lnTo>
                    <a:pt x="31" y="15"/>
                  </a:lnTo>
                  <a:lnTo>
                    <a:pt x="31" y="15"/>
                  </a:lnTo>
                  <a:lnTo>
                    <a:pt x="31" y="15"/>
                  </a:lnTo>
                  <a:lnTo>
                    <a:pt x="31" y="15"/>
                  </a:lnTo>
                  <a:lnTo>
                    <a:pt x="30" y="15"/>
                  </a:lnTo>
                  <a:lnTo>
                    <a:pt x="30" y="15"/>
                  </a:lnTo>
                  <a:lnTo>
                    <a:pt x="30" y="17"/>
                  </a:lnTo>
                  <a:lnTo>
                    <a:pt x="28" y="17"/>
                  </a:lnTo>
                  <a:lnTo>
                    <a:pt x="28" y="17"/>
                  </a:lnTo>
                  <a:lnTo>
                    <a:pt x="28" y="17"/>
                  </a:lnTo>
                  <a:lnTo>
                    <a:pt x="26" y="17"/>
                  </a:lnTo>
                  <a:lnTo>
                    <a:pt x="26" y="17"/>
                  </a:lnTo>
                  <a:lnTo>
                    <a:pt x="26" y="17"/>
                  </a:lnTo>
                  <a:lnTo>
                    <a:pt x="26" y="17"/>
                  </a:lnTo>
                  <a:lnTo>
                    <a:pt x="25" y="17"/>
                  </a:lnTo>
                  <a:lnTo>
                    <a:pt x="25" y="17"/>
                  </a:lnTo>
                  <a:lnTo>
                    <a:pt x="25" y="17"/>
                  </a:lnTo>
                  <a:lnTo>
                    <a:pt x="23" y="17"/>
                  </a:lnTo>
                  <a:lnTo>
                    <a:pt x="23" y="17"/>
                  </a:lnTo>
                  <a:lnTo>
                    <a:pt x="23" y="17"/>
                  </a:lnTo>
                  <a:lnTo>
                    <a:pt x="23" y="17"/>
                  </a:lnTo>
                  <a:lnTo>
                    <a:pt x="22" y="17"/>
                  </a:lnTo>
                  <a:lnTo>
                    <a:pt x="22" y="17"/>
                  </a:lnTo>
                  <a:lnTo>
                    <a:pt x="22" y="17"/>
                  </a:lnTo>
                  <a:lnTo>
                    <a:pt x="20" y="17"/>
                  </a:lnTo>
                  <a:lnTo>
                    <a:pt x="20" y="17"/>
                  </a:lnTo>
                  <a:lnTo>
                    <a:pt x="20" y="17"/>
                  </a:lnTo>
                  <a:lnTo>
                    <a:pt x="18" y="17"/>
                  </a:lnTo>
                  <a:lnTo>
                    <a:pt x="18" y="17"/>
                  </a:lnTo>
                  <a:lnTo>
                    <a:pt x="18" y="17"/>
                  </a:lnTo>
                  <a:lnTo>
                    <a:pt x="18" y="17"/>
                  </a:lnTo>
                  <a:lnTo>
                    <a:pt x="17" y="17"/>
                  </a:lnTo>
                  <a:lnTo>
                    <a:pt x="17" y="17"/>
                  </a:lnTo>
                  <a:lnTo>
                    <a:pt x="17" y="17"/>
                  </a:lnTo>
                  <a:lnTo>
                    <a:pt x="15" y="17"/>
                  </a:lnTo>
                  <a:lnTo>
                    <a:pt x="15" y="17"/>
                  </a:lnTo>
                  <a:lnTo>
                    <a:pt x="15" y="17"/>
                  </a:lnTo>
                  <a:lnTo>
                    <a:pt x="15" y="17"/>
                  </a:lnTo>
                  <a:lnTo>
                    <a:pt x="13" y="17"/>
                  </a:lnTo>
                  <a:lnTo>
                    <a:pt x="13" y="17"/>
                  </a:lnTo>
                  <a:lnTo>
                    <a:pt x="13" y="17"/>
                  </a:lnTo>
                  <a:lnTo>
                    <a:pt x="12" y="17"/>
                  </a:lnTo>
                  <a:lnTo>
                    <a:pt x="12" y="17"/>
                  </a:lnTo>
                  <a:lnTo>
                    <a:pt x="12" y="17"/>
                  </a:lnTo>
                  <a:lnTo>
                    <a:pt x="12" y="17"/>
                  </a:lnTo>
                  <a:lnTo>
                    <a:pt x="10" y="17"/>
                  </a:lnTo>
                  <a:lnTo>
                    <a:pt x="10" y="17"/>
                  </a:lnTo>
                  <a:lnTo>
                    <a:pt x="10" y="17"/>
                  </a:lnTo>
                  <a:lnTo>
                    <a:pt x="9" y="17"/>
                  </a:lnTo>
                  <a:lnTo>
                    <a:pt x="9" y="17"/>
                  </a:lnTo>
                  <a:lnTo>
                    <a:pt x="9" y="17"/>
                  </a:lnTo>
                  <a:lnTo>
                    <a:pt x="7" y="17"/>
                  </a:lnTo>
                  <a:lnTo>
                    <a:pt x="7" y="17"/>
                  </a:lnTo>
                  <a:lnTo>
                    <a:pt x="7" y="17"/>
                  </a:lnTo>
                  <a:lnTo>
                    <a:pt x="7" y="17"/>
                  </a:lnTo>
                  <a:lnTo>
                    <a:pt x="5" y="17"/>
                  </a:lnTo>
                  <a:lnTo>
                    <a:pt x="5" y="17"/>
                  </a:lnTo>
                  <a:lnTo>
                    <a:pt x="5" y="19"/>
                  </a:lnTo>
                  <a:lnTo>
                    <a:pt x="4" y="19"/>
                  </a:lnTo>
                  <a:lnTo>
                    <a:pt x="4" y="19"/>
                  </a:lnTo>
                  <a:lnTo>
                    <a:pt x="4" y="19"/>
                  </a:lnTo>
                  <a:lnTo>
                    <a:pt x="4" y="19"/>
                  </a:lnTo>
                  <a:lnTo>
                    <a:pt x="2" y="19"/>
                  </a:lnTo>
                  <a:lnTo>
                    <a:pt x="2" y="19"/>
                  </a:lnTo>
                  <a:lnTo>
                    <a:pt x="2" y="19"/>
                  </a:lnTo>
                  <a:lnTo>
                    <a:pt x="0" y="19"/>
                  </a:lnTo>
                  <a:lnTo>
                    <a:pt x="0" y="19"/>
                  </a:lnTo>
                  <a:close/>
                </a:path>
              </a:pathLst>
            </a:custGeom>
            <a:solidFill>
              <a:srgbClr val="00ccff"/>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66" name=""/>
            <p:cNvSpPr/>
            <p:nvPr/>
          </p:nvSpPr>
          <p:spPr>
            <a:xfrm>
              <a:off x="4948200" y="6066000"/>
              <a:ext cx="189000" cy="15840"/>
            </a:xfrm>
            <a:custGeom>
              <a:avLst/>
              <a:gdLst/>
              <a:ahLst/>
              <a:rect l="l" t="t" r="r" b="b"/>
              <a:pathLst>
                <a:path w="238" h="19">
                  <a:moveTo>
                    <a:pt x="0" y="19"/>
                  </a:moveTo>
                  <a:lnTo>
                    <a:pt x="0" y="19"/>
                  </a:lnTo>
                  <a:lnTo>
                    <a:pt x="2" y="19"/>
                  </a:lnTo>
                  <a:lnTo>
                    <a:pt x="2" y="19"/>
                  </a:lnTo>
                  <a:lnTo>
                    <a:pt x="2" y="19"/>
                  </a:lnTo>
                  <a:lnTo>
                    <a:pt x="4" y="19"/>
                  </a:lnTo>
                  <a:lnTo>
                    <a:pt x="4" y="19"/>
                  </a:lnTo>
                  <a:lnTo>
                    <a:pt x="4" y="19"/>
                  </a:lnTo>
                  <a:lnTo>
                    <a:pt x="4" y="19"/>
                  </a:lnTo>
                  <a:lnTo>
                    <a:pt x="5" y="19"/>
                  </a:lnTo>
                  <a:lnTo>
                    <a:pt x="5" y="17"/>
                  </a:lnTo>
                  <a:lnTo>
                    <a:pt x="5" y="17"/>
                  </a:lnTo>
                  <a:lnTo>
                    <a:pt x="7" y="17"/>
                  </a:lnTo>
                  <a:lnTo>
                    <a:pt x="7" y="17"/>
                  </a:lnTo>
                  <a:lnTo>
                    <a:pt x="7" y="17"/>
                  </a:lnTo>
                  <a:lnTo>
                    <a:pt x="7" y="17"/>
                  </a:lnTo>
                  <a:lnTo>
                    <a:pt x="9" y="17"/>
                  </a:lnTo>
                  <a:lnTo>
                    <a:pt x="9" y="17"/>
                  </a:lnTo>
                  <a:lnTo>
                    <a:pt x="9" y="17"/>
                  </a:lnTo>
                  <a:lnTo>
                    <a:pt x="10" y="17"/>
                  </a:lnTo>
                  <a:lnTo>
                    <a:pt x="10" y="17"/>
                  </a:lnTo>
                  <a:lnTo>
                    <a:pt x="10" y="17"/>
                  </a:lnTo>
                  <a:lnTo>
                    <a:pt x="12" y="17"/>
                  </a:lnTo>
                  <a:lnTo>
                    <a:pt x="12" y="17"/>
                  </a:lnTo>
                  <a:lnTo>
                    <a:pt x="12" y="17"/>
                  </a:lnTo>
                  <a:lnTo>
                    <a:pt x="12" y="17"/>
                  </a:lnTo>
                  <a:lnTo>
                    <a:pt x="13" y="17"/>
                  </a:lnTo>
                  <a:lnTo>
                    <a:pt x="13" y="17"/>
                  </a:lnTo>
                  <a:lnTo>
                    <a:pt x="13" y="17"/>
                  </a:lnTo>
                  <a:lnTo>
                    <a:pt x="15" y="17"/>
                  </a:lnTo>
                  <a:lnTo>
                    <a:pt x="15" y="17"/>
                  </a:lnTo>
                  <a:lnTo>
                    <a:pt x="15" y="17"/>
                  </a:lnTo>
                  <a:lnTo>
                    <a:pt x="15" y="17"/>
                  </a:lnTo>
                  <a:lnTo>
                    <a:pt x="17" y="17"/>
                  </a:lnTo>
                  <a:lnTo>
                    <a:pt x="17" y="17"/>
                  </a:lnTo>
                  <a:lnTo>
                    <a:pt x="17" y="17"/>
                  </a:lnTo>
                  <a:lnTo>
                    <a:pt x="18" y="17"/>
                  </a:lnTo>
                  <a:lnTo>
                    <a:pt x="18" y="17"/>
                  </a:lnTo>
                  <a:lnTo>
                    <a:pt x="18" y="17"/>
                  </a:lnTo>
                  <a:lnTo>
                    <a:pt x="18" y="17"/>
                  </a:lnTo>
                  <a:lnTo>
                    <a:pt x="20" y="17"/>
                  </a:lnTo>
                  <a:lnTo>
                    <a:pt x="20" y="17"/>
                  </a:lnTo>
                  <a:lnTo>
                    <a:pt x="20" y="17"/>
                  </a:lnTo>
                  <a:lnTo>
                    <a:pt x="22" y="17"/>
                  </a:lnTo>
                  <a:lnTo>
                    <a:pt x="22" y="17"/>
                  </a:lnTo>
                  <a:lnTo>
                    <a:pt x="22" y="17"/>
                  </a:lnTo>
                  <a:lnTo>
                    <a:pt x="23" y="17"/>
                  </a:lnTo>
                  <a:lnTo>
                    <a:pt x="23" y="17"/>
                  </a:lnTo>
                  <a:lnTo>
                    <a:pt x="23" y="17"/>
                  </a:lnTo>
                  <a:lnTo>
                    <a:pt x="23" y="17"/>
                  </a:lnTo>
                  <a:lnTo>
                    <a:pt x="25" y="17"/>
                  </a:lnTo>
                  <a:lnTo>
                    <a:pt x="25" y="17"/>
                  </a:lnTo>
                  <a:lnTo>
                    <a:pt x="25" y="17"/>
                  </a:lnTo>
                  <a:lnTo>
                    <a:pt x="26" y="17"/>
                  </a:lnTo>
                  <a:lnTo>
                    <a:pt x="26" y="17"/>
                  </a:lnTo>
                  <a:lnTo>
                    <a:pt x="26" y="17"/>
                  </a:lnTo>
                  <a:lnTo>
                    <a:pt x="26" y="17"/>
                  </a:lnTo>
                  <a:lnTo>
                    <a:pt x="28" y="17"/>
                  </a:lnTo>
                  <a:lnTo>
                    <a:pt x="28" y="17"/>
                  </a:lnTo>
                  <a:lnTo>
                    <a:pt x="28" y="17"/>
                  </a:lnTo>
                  <a:lnTo>
                    <a:pt x="30" y="17"/>
                  </a:lnTo>
                  <a:lnTo>
                    <a:pt x="30" y="15"/>
                  </a:lnTo>
                  <a:lnTo>
                    <a:pt x="30" y="15"/>
                  </a:lnTo>
                  <a:lnTo>
                    <a:pt x="31" y="15"/>
                  </a:lnTo>
                  <a:lnTo>
                    <a:pt x="31" y="15"/>
                  </a:lnTo>
                  <a:lnTo>
                    <a:pt x="31" y="15"/>
                  </a:lnTo>
                  <a:lnTo>
                    <a:pt x="31" y="15"/>
                  </a:lnTo>
                  <a:lnTo>
                    <a:pt x="33" y="15"/>
                  </a:lnTo>
                  <a:lnTo>
                    <a:pt x="33" y="15"/>
                  </a:lnTo>
                  <a:lnTo>
                    <a:pt x="33" y="15"/>
                  </a:lnTo>
                  <a:lnTo>
                    <a:pt x="35" y="15"/>
                  </a:lnTo>
                  <a:lnTo>
                    <a:pt x="35" y="15"/>
                  </a:lnTo>
                  <a:lnTo>
                    <a:pt x="35" y="15"/>
                  </a:lnTo>
                  <a:lnTo>
                    <a:pt x="35" y="15"/>
                  </a:lnTo>
                  <a:lnTo>
                    <a:pt x="36" y="15"/>
                  </a:lnTo>
                  <a:lnTo>
                    <a:pt x="36" y="15"/>
                  </a:lnTo>
                  <a:lnTo>
                    <a:pt x="36" y="15"/>
                  </a:lnTo>
                  <a:lnTo>
                    <a:pt x="38" y="15"/>
                  </a:lnTo>
                  <a:lnTo>
                    <a:pt x="38" y="15"/>
                  </a:lnTo>
                  <a:lnTo>
                    <a:pt x="38" y="15"/>
                  </a:lnTo>
                  <a:lnTo>
                    <a:pt x="38" y="15"/>
                  </a:lnTo>
                  <a:lnTo>
                    <a:pt x="40" y="15"/>
                  </a:lnTo>
                  <a:lnTo>
                    <a:pt x="40" y="15"/>
                  </a:lnTo>
                  <a:lnTo>
                    <a:pt x="40" y="15"/>
                  </a:lnTo>
                  <a:lnTo>
                    <a:pt x="41" y="15"/>
                  </a:lnTo>
                  <a:lnTo>
                    <a:pt x="41" y="15"/>
                  </a:lnTo>
                  <a:lnTo>
                    <a:pt x="41" y="15"/>
                  </a:lnTo>
                  <a:lnTo>
                    <a:pt x="43" y="15"/>
                  </a:lnTo>
                  <a:lnTo>
                    <a:pt x="43" y="15"/>
                  </a:lnTo>
                  <a:lnTo>
                    <a:pt x="43" y="15"/>
                  </a:lnTo>
                  <a:lnTo>
                    <a:pt x="43" y="15"/>
                  </a:lnTo>
                  <a:lnTo>
                    <a:pt x="44" y="15"/>
                  </a:lnTo>
                  <a:lnTo>
                    <a:pt x="44" y="15"/>
                  </a:lnTo>
                  <a:lnTo>
                    <a:pt x="44" y="15"/>
                  </a:lnTo>
                  <a:lnTo>
                    <a:pt x="46" y="15"/>
                  </a:lnTo>
                  <a:lnTo>
                    <a:pt x="46" y="15"/>
                  </a:lnTo>
                  <a:lnTo>
                    <a:pt x="46" y="15"/>
                  </a:lnTo>
                  <a:lnTo>
                    <a:pt x="46" y="15"/>
                  </a:lnTo>
                  <a:lnTo>
                    <a:pt x="48" y="15"/>
                  </a:lnTo>
                  <a:lnTo>
                    <a:pt x="48" y="15"/>
                  </a:lnTo>
                  <a:lnTo>
                    <a:pt x="48" y="15"/>
                  </a:lnTo>
                  <a:lnTo>
                    <a:pt x="49" y="15"/>
                  </a:lnTo>
                  <a:lnTo>
                    <a:pt x="49" y="15"/>
                  </a:lnTo>
                  <a:lnTo>
                    <a:pt x="49" y="15"/>
                  </a:lnTo>
                  <a:lnTo>
                    <a:pt x="49" y="15"/>
                  </a:lnTo>
                  <a:lnTo>
                    <a:pt x="51" y="15"/>
                  </a:lnTo>
                  <a:lnTo>
                    <a:pt x="51" y="15"/>
                  </a:lnTo>
                  <a:lnTo>
                    <a:pt x="51" y="15"/>
                  </a:lnTo>
                  <a:lnTo>
                    <a:pt x="53" y="15"/>
                  </a:lnTo>
                  <a:lnTo>
                    <a:pt x="53" y="15"/>
                  </a:lnTo>
                  <a:lnTo>
                    <a:pt x="53" y="15"/>
                  </a:lnTo>
                  <a:lnTo>
                    <a:pt x="54" y="15"/>
                  </a:lnTo>
                  <a:lnTo>
                    <a:pt x="54" y="15"/>
                  </a:lnTo>
                  <a:lnTo>
                    <a:pt x="54" y="15"/>
                  </a:lnTo>
                  <a:lnTo>
                    <a:pt x="54" y="14"/>
                  </a:lnTo>
                  <a:lnTo>
                    <a:pt x="56" y="14"/>
                  </a:lnTo>
                  <a:lnTo>
                    <a:pt x="56" y="14"/>
                  </a:lnTo>
                  <a:lnTo>
                    <a:pt x="56" y="14"/>
                  </a:lnTo>
                  <a:lnTo>
                    <a:pt x="57" y="14"/>
                  </a:lnTo>
                  <a:lnTo>
                    <a:pt x="57" y="14"/>
                  </a:lnTo>
                  <a:lnTo>
                    <a:pt x="57" y="14"/>
                  </a:lnTo>
                  <a:lnTo>
                    <a:pt x="57" y="14"/>
                  </a:lnTo>
                  <a:lnTo>
                    <a:pt x="59" y="14"/>
                  </a:lnTo>
                  <a:lnTo>
                    <a:pt x="59" y="14"/>
                  </a:lnTo>
                  <a:lnTo>
                    <a:pt x="59" y="14"/>
                  </a:lnTo>
                  <a:lnTo>
                    <a:pt x="61" y="14"/>
                  </a:lnTo>
                  <a:lnTo>
                    <a:pt x="61" y="14"/>
                  </a:lnTo>
                  <a:lnTo>
                    <a:pt x="61" y="14"/>
                  </a:lnTo>
                  <a:lnTo>
                    <a:pt x="61" y="14"/>
                  </a:lnTo>
                  <a:lnTo>
                    <a:pt x="62" y="14"/>
                  </a:lnTo>
                  <a:lnTo>
                    <a:pt x="62" y="14"/>
                  </a:lnTo>
                  <a:lnTo>
                    <a:pt x="62" y="14"/>
                  </a:lnTo>
                  <a:lnTo>
                    <a:pt x="64" y="14"/>
                  </a:lnTo>
                  <a:lnTo>
                    <a:pt x="64" y="14"/>
                  </a:lnTo>
                  <a:lnTo>
                    <a:pt x="64" y="14"/>
                  </a:lnTo>
                  <a:lnTo>
                    <a:pt x="66" y="14"/>
                  </a:lnTo>
                  <a:lnTo>
                    <a:pt x="66" y="14"/>
                  </a:lnTo>
                  <a:lnTo>
                    <a:pt x="66" y="14"/>
                  </a:lnTo>
                  <a:lnTo>
                    <a:pt x="66" y="14"/>
                  </a:lnTo>
                  <a:lnTo>
                    <a:pt x="67" y="14"/>
                  </a:lnTo>
                  <a:lnTo>
                    <a:pt x="67" y="14"/>
                  </a:lnTo>
                  <a:lnTo>
                    <a:pt x="67" y="14"/>
                  </a:lnTo>
                  <a:lnTo>
                    <a:pt x="69" y="14"/>
                  </a:lnTo>
                  <a:lnTo>
                    <a:pt x="69" y="14"/>
                  </a:lnTo>
                  <a:lnTo>
                    <a:pt x="69" y="14"/>
                  </a:lnTo>
                  <a:lnTo>
                    <a:pt x="69" y="14"/>
                  </a:lnTo>
                  <a:lnTo>
                    <a:pt x="70" y="14"/>
                  </a:lnTo>
                  <a:lnTo>
                    <a:pt x="70" y="14"/>
                  </a:lnTo>
                  <a:lnTo>
                    <a:pt x="70" y="14"/>
                  </a:lnTo>
                  <a:lnTo>
                    <a:pt x="72" y="14"/>
                  </a:lnTo>
                  <a:lnTo>
                    <a:pt x="72" y="14"/>
                  </a:lnTo>
                  <a:lnTo>
                    <a:pt x="72" y="14"/>
                  </a:lnTo>
                  <a:lnTo>
                    <a:pt x="74" y="12"/>
                  </a:lnTo>
                  <a:lnTo>
                    <a:pt x="74" y="12"/>
                  </a:lnTo>
                  <a:lnTo>
                    <a:pt x="74" y="12"/>
                  </a:lnTo>
                  <a:lnTo>
                    <a:pt x="74" y="12"/>
                  </a:lnTo>
                  <a:lnTo>
                    <a:pt x="75" y="12"/>
                  </a:lnTo>
                  <a:lnTo>
                    <a:pt x="75" y="12"/>
                  </a:lnTo>
                  <a:lnTo>
                    <a:pt x="75" y="12"/>
                  </a:lnTo>
                  <a:lnTo>
                    <a:pt x="77" y="12"/>
                  </a:lnTo>
                  <a:lnTo>
                    <a:pt x="77" y="12"/>
                  </a:lnTo>
                  <a:lnTo>
                    <a:pt x="77" y="12"/>
                  </a:lnTo>
                  <a:lnTo>
                    <a:pt x="77" y="12"/>
                  </a:lnTo>
                  <a:lnTo>
                    <a:pt x="79" y="12"/>
                  </a:lnTo>
                  <a:lnTo>
                    <a:pt x="79" y="12"/>
                  </a:lnTo>
                  <a:lnTo>
                    <a:pt x="79" y="12"/>
                  </a:lnTo>
                  <a:lnTo>
                    <a:pt x="80" y="12"/>
                  </a:lnTo>
                  <a:lnTo>
                    <a:pt x="80" y="12"/>
                  </a:lnTo>
                  <a:lnTo>
                    <a:pt x="80" y="12"/>
                  </a:lnTo>
                  <a:lnTo>
                    <a:pt x="80" y="12"/>
                  </a:lnTo>
                  <a:lnTo>
                    <a:pt x="82" y="12"/>
                  </a:lnTo>
                  <a:lnTo>
                    <a:pt x="82" y="12"/>
                  </a:lnTo>
                  <a:lnTo>
                    <a:pt x="82" y="12"/>
                  </a:lnTo>
                  <a:lnTo>
                    <a:pt x="83" y="12"/>
                  </a:lnTo>
                  <a:lnTo>
                    <a:pt x="83" y="12"/>
                  </a:lnTo>
                  <a:lnTo>
                    <a:pt x="83" y="12"/>
                  </a:lnTo>
                  <a:lnTo>
                    <a:pt x="85" y="12"/>
                  </a:lnTo>
                  <a:lnTo>
                    <a:pt x="85" y="12"/>
                  </a:lnTo>
                  <a:lnTo>
                    <a:pt x="85" y="12"/>
                  </a:lnTo>
                  <a:lnTo>
                    <a:pt x="85" y="12"/>
                  </a:lnTo>
                  <a:lnTo>
                    <a:pt x="87" y="12"/>
                  </a:lnTo>
                  <a:lnTo>
                    <a:pt x="87" y="12"/>
                  </a:lnTo>
                  <a:lnTo>
                    <a:pt x="87" y="12"/>
                  </a:lnTo>
                  <a:lnTo>
                    <a:pt x="88" y="12"/>
                  </a:lnTo>
                  <a:lnTo>
                    <a:pt x="88" y="12"/>
                  </a:lnTo>
                  <a:lnTo>
                    <a:pt x="88" y="12"/>
                  </a:lnTo>
                  <a:lnTo>
                    <a:pt x="88" y="12"/>
                  </a:lnTo>
                  <a:lnTo>
                    <a:pt x="90" y="12"/>
                  </a:lnTo>
                  <a:lnTo>
                    <a:pt x="90" y="12"/>
                  </a:lnTo>
                  <a:lnTo>
                    <a:pt x="90" y="12"/>
                  </a:lnTo>
                  <a:lnTo>
                    <a:pt x="92" y="12"/>
                  </a:lnTo>
                  <a:lnTo>
                    <a:pt x="92" y="12"/>
                  </a:lnTo>
                  <a:lnTo>
                    <a:pt x="92" y="12"/>
                  </a:lnTo>
                  <a:lnTo>
                    <a:pt x="92" y="12"/>
                  </a:lnTo>
                  <a:lnTo>
                    <a:pt x="93" y="10"/>
                  </a:lnTo>
                  <a:lnTo>
                    <a:pt x="93" y="10"/>
                  </a:lnTo>
                  <a:lnTo>
                    <a:pt x="93" y="10"/>
                  </a:lnTo>
                  <a:lnTo>
                    <a:pt x="95" y="10"/>
                  </a:lnTo>
                  <a:lnTo>
                    <a:pt x="95" y="10"/>
                  </a:lnTo>
                  <a:lnTo>
                    <a:pt x="95" y="10"/>
                  </a:lnTo>
                  <a:lnTo>
                    <a:pt x="96" y="10"/>
                  </a:lnTo>
                  <a:lnTo>
                    <a:pt x="96" y="10"/>
                  </a:lnTo>
                  <a:lnTo>
                    <a:pt x="96" y="10"/>
                  </a:lnTo>
                  <a:lnTo>
                    <a:pt x="96" y="10"/>
                  </a:lnTo>
                  <a:lnTo>
                    <a:pt x="98" y="10"/>
                  </a:lnTo>
                  <a:lnTo>
                    <a:pt x="98" y="10"/>
                  </a:lnTo>
                  <a:lnTo>
                    <a:pt x="98" y="10"/>
                  </a:lnTo>
                  <a:lnTo>
                    <a:pt x="100" y="10"/>
                  </a:lnTo>
                  <a:lnTo>
                    <a:pt x="100" y="10"/>
                  </a:lnTo>
                  <a:lnTo>
                    <a:pt x="100" y="10"/>
                  </a:lnTo>
                  <a:lnTo>
                    <a:pt x="100" y="10"/>
                  </a:lnTo>
                  <a:lnTo>
                    <a:pt x="101" y="10"/>
                  </a:lnTo>
                  <a:lnTo>
                    <a:pt x="101" y="10"/>
                  </a:lnTo>
                  <a:lnTo>
                    <a:pt x="101" y="10"/>
                  </a:lnTo>
                  <a:lnTo>
                    <a:pt x="103" y="10"/>
                  </a:lnTo>
                  <a:lnTo>
                    <a:pt x="103" y="10"/>
                  </a:lnTo>
                  <a:lnTo>
                    <a:pt x="103" y="10"/>
                  </a:lnTo>
                  <a:lnTo>
                    <a:pt x="105" y="10"/>
                  </a:lnTo>
                  <a:lnTo>
                    <a:pt x="105" y="10"/>
                  </a:lnTo>
                  <a:lnTo>
                    <a:pt x="105" y="10"/>
                  </a:lnTo>
                  <a:lnTo>
                    <a:pt x="105" y="10"/>
                  </a:lnTo>
                  <a:lnTo>
                    <a:pt x="106" y="10"/>
                  </a:lnTo>
                  <a:lnTo>
                    <a:pt x="106" y="10"/>
                  </a:lnTo>
                  <a:lnTo>
                    <a:pt x="106" y="10"/>
                  </a:lnTo>
                  <a:lnTo>
                    <a:pt x="108" y="10"/>
                  </a:lnTo>
                  <a:lnTo>
                    <a:pt x="108" y="10"/>
                  </a:lnTo>
                  <a:lnTo>
                    <a:pt x="108" y="10"/>
                  </a:lnTo>
                  <a:lnTo>
                    <a:pt x="108" y="10"/>
                  </a:lnTo>
                  <a:lnTo>
                    <a:pt x="109" y="10"/>
                  </a:lnTo>
                  <a:lnTo>
                    <a:pt x="109" y="10"/>
                  </a:lnTo>
                  <a:lnTo>
                    <a:pt x="109" y="10"/>
                  </a:lnTo>
                  <a:lnTo>
                    <a:pt x="111" y="10"/>
                  </a:lnTo>
                  <a:lnTo>
                    <a:pt x="111" y="10"/>
                  </a:lnTo>
                  <a:lnTo>
                    <a:pt x="111" y="10"/>
                  </a:lnTo>
                  <a:lnTo>
                    <a:pt x="111" y="10"/>
                  </a:lnTo>
                  <a:lnTo>
                    <a:pt x="113" y="8"/>
                  </a:lnTo>
                  <a:lnTo>
                    <a:pt x="113" y="8"/>
                  </a:lnTo>
                  <a:lnTo>
                    <a:pt x="113" y="8"/>
                  </a:lnTo>
                  <a:lnTo>
                    <a:pt x="114" y="8"/>
                  </a:lnTo>
                  <a:lnTo>
                    <a:pt x="114" y="8"/>
                  </a:lnTo>
                  <a:lnTo>
                    <a:pt x="114" y="8"/>
                  </a:lnTo>
                  <a:lnTo>
                    <a:pt x="116" y="8"/>
                  </a:lnTo>
                  <a:lnTo>
                    <a:pt x="116" y="8"/>
                  </a:lnTo>
                  <a:lnTo>
                    <a:pt x="116" y="8"/>
                  </a:lnTo>
                  <a:lnTo>
                    <a:pt x="116" y="8"/>
                  </a:lnTo>
                  <a:lnTo>
                    <a:pt x="118" y="8"/>
                  </a:lnTo>
                  <a:lnTo>
                    <a:pt x="118" y="8"/>
                  </a:lnTo>
                  <a:lnTo>
                    <a:pt x="118" y="8"/>
                  </a:lnTo>
                  <a:lnTo>
                    <a:pt x="119" y="8"/>
                  </a:lnTo>
                  <a:lnTo>
                    <a:pt x="119" y="8"/>
                  </a:lnTo>
                  <a:lnTo>
                    <a:pt x="119" y="8"/>
                  </a:lnTo>
                  <a:lnTo>
                    <a:pt x="119" y="8"/>
                  </a:lnTo>
                  <a:lnTo>
                    <a:pt x="121" y="8"/>
                  </a:lnTo>
                  <a:lnTo>
                    <a:pt x="121" y="8"/>
                  </a:lnTo>
                  <a:lnTo>
                    <a:pt x="121" y="8"/>
                  </a:lnTo>
                  <a:lnTo>
                    <a:pt x="123" y="8"/>
                  </a:lnTo>
                  <a:lnTo>
                    <a:pt x="123" y="8"/>
                  </a:lnTo>
                  <a:lnTo>
                    <a:pt x="123" y="8"/>
                  </a:lnTo>
                  <a:lnTo>
                    <a:pt x="123" y="8"/>
                  </a:lnTo>
                  <a:lnTo>
                    <a:pt x="124" y="8"/>
                  </a:lnTo>
                  <a:lnTo>
                    <a:pt x="124" y="8"/>
                  </a:lnTo>
                  <a:lnTo>
                    <a:pt x="124" y="8"/>
                  </a:lnTo>
                  <a:lnTo>
                    <a:pt x="126" y="8"/>
                  </a:lnTo>
                  <a:lnTo>
                    <a:pt x="126" y="8"/>
                  </a:lnTo>
                  <a:lnTo>
                    <a:pt x="126" y="8"/>
                  </a:lnTo>
                  <a:lnTo>
                    <a:pt x="127" y="8"/>
                  </a:lnTo>
                  <a:lnTo>
                    <a:pt x="127" y="8"/>
                  </a:lnTo>
                  <a:lnTo>
                    <a:pt x="127" y="8"/>
                  </a:lnTo>
                  <a:lnTo>
                    <a:pt x="127" y="8"/>
                  </a:lnTo>
                  <a:lnTo>
                    <a:pt x="129" y="8"/>
                  </a:lnTo>
                  <a:lnTo>
                    <a:pt x="129" y="8"/>
                  </a:lnTo>
                  <a:lnTo>
                    <a:pt x="129" y="8"/>
                  </a:lnTo>
                  <a:lnTo>
                    <a:pt x="131" y="8"/>
                  </a:lnTo>
                  <a:lnTo>
                    <a:pt x="131" y="7"/>
                  </a:lnTo>
                  <a:lnTo>
                    <a:pt x="131" y="7"/>
                  </a:lnTo>
                  <a:lnTo>
                    <a:pt x="131" y="7"/>
                  </a:lnTo>
                  <a:lnTo>
                    <a:pt x="132" y="7"/>
                  </a:lnTo>
                  <a:lnTo>
                    <a:pt x="132" y="7"/>
                  </a:lnTo>
                  <a:lnTo>
                    <a:pt x="132" y="7"/>
                  </a:lnTo>
                  <a:lnTo>
                    <a:pt x="134" y="7"/>
                  </a:lnTo>
                  <a:lnTo>
                    <a:pt x="134" y="7"/>
                  </a:lnTo>
                  <a:lnTo>
                    <a:pt x="134" y="7"/>
                  </a:lnTo>
                  <a:lnTo>
                    <a:pt x="136" y="7"/>
                  </a:lnTo>
                  <a:lnTo>
                    <a:pt x="136" y="7"/>
                  </a:lnTo>
                  <a:lnTo>
                    <a:pt x="136" y="7"/>
                  </a:lnTo>
                  <a:lnTo>
                    <a:pt x="136" y="7"/>
                  </a:lnTo>
                  <a:lnTo>
                    <a:pt x="137" y="7"/>
                  </a:lnTo>
                  <a:lnTo>
                    <a:pt x="137" y="7"/>
                  </a:lnTo>
                  <a:lnTo>
                    <a:pt x="137" y="7"/>
                  </a:lnTo>
                  <a:lnTo>
                    <a:pt x="139" y="7"/>
                  </a:lnTo>
                  <a:lnTo>
                    <a:pt x="139" y="7"/>
                  </a:lnTo>
                  <a:lnTo>
                    <a:pt x="139" y="7"/>
                  </a:lnTo>
                  <a:lnTo>
                    <a:pt x="139" y="7"/>
                  </a:lnTo>
                  <a:lnTo>
                    <a:pt x="140" y="7"/>
                  </a:lnTo>
                  <a:lnTo>
                    <a:pt x="140" y="7"/>
                  </a:lnTo>
                  <a:lnTo>
                    <a:pt x="140" y="7"/>
                  </a:lnTo>
                  <a:lnTo>
                    <a:pt x="142" y="7"/>
                  </a:lnTo>
                  <a:lnTo>
                    <a:pt x="142" y="7"/>
                  </a:lnTo>
                  <a:lnTo>
                    <a:pt x="142" y="7"/>
                  </a:lnTo>
                  <a:lnTo>
                    <a:pt x="142" y="7"/>
                  </a:lnTo>
                  <a:lnTo>
                    <a:pt x="144" y="7"/>
                  </a:lnTo>
                  <a:lnTo>
                    <a:pt x="144" y="7"/>
                  </a:lnTo>
                  <a:lnTo>
                    <a:pt x="144" y="7"/>
                  </a:lnTo>
                  <a:lnTo>
                    <a:pt x="145" y="7"/>
                  </a:lnTo>
                  <a:lnTo>
                    <a:pt x="145" y="7"/>
                  </a:lnTo>
                  <a:lnTo>
                    <a:pt x="145" y="7"/>
                  </a:lnTo>
                  <a:lnTo>
                    <a:pt x="147" y="7"/>
                  </a:lnTo>
                  <a:lnTo>
                    <a:pt x="147" y="7"/>
                  </a:lnTo>
                  <a:lnTo>
                    <a:pt x="147" y="7"/>
                  </a:lnTo>
                  <a:lnTo>
                    <a:pt x="147" y="7"/>
                  </a:lnTo>
                  <a:lnTo>
                    <a:pt x="149" y="7"/>
                  </a:lnTo>
                  <a:lnTo>
                    <a:pt x="149" y="7"/>
                  </a:lnTo>
                  <a:lnTo>
                    <a:pt x="149" y="7"/>
                  </a:lnTo>
                  <a:lnTo>
                    <a:pt x="150" y="7"/>
                  </a:lnTo>
                  <a:lnTo>
                    <a:pt x="150" y="7"/>
                  </a:lnTo>
                  <a:lnTo>
                    <a:pt x="150" y="7"/>
                  </a:lnTo>
                  <a:lnTo>
                    <a:pt x="150" y="7"/>
                  </a:lnTo>
                  <a:lnTo>
                    <a:pt x="152" y="7"/>
                  </a:lnTo>
                  <a:lnTo>
                    <a:pt x="152" y="7"/>
                  </a:lnTo>
                  <a:lnTo>
                    <a:pt x="152" y="7"/>
                  </a:lnTo>
                  <a:lnTo>
                    <a:pt x="153" y="7"/>
                  </a:lnTo>
                  <a:lnTo>
                    <a:pt x="153" y="7"/>
                  </a:lnTo>
                  <a:lnTo>
                    <a:pt x="153" y="7"/>
                  </a:lnTo>
                  <a:lnTo>
                    <a:pt x="153"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2" y="7"/>
                  </a:lnTo>
                  <a:lnTo>
                    <a:pt x="162" y="7"/>
                  </a:lnTo>
                  <a:lnTo>
                    <a:pt x="162" y="7"/>
                  </a:lnTo>
                  <a:lnTo>
                    <a:pt x="162" y="7"/>
                  </a:lnTo>
                  <a:lnTo>
                    <a:pt x="163" y="7"/>
                  </a:lnTo>
                  <a:lnTo>
                    <a:pt x="163" y="7"/>
                  </a:lnTo>
                  <a:lnTo>
                    <a:pt x="163" y="7"/>
                  </a:lnTo>
                  <a:lnTo>
                    <a:pt x="165" y="5"/>
                  </a:lnTo>
                  <a:lnTo>
                    <a:pt x="165" y="5"/>
                  </a:lnTo>
                  <a:lnTo>
                    <a:pt x="165" y="5"/>
                  </a:lnTo>
                  <a:lnTo>
                    <a:pt x="166" y="5"/>
                  </a:lnTo>
                  <a:lnTo>
                    <a:pt x="166" y="5"/>
                  </a:lnTo>
                  <a:lnTo>
                    <a:pt x="166" y="5"/>
                  </a:lnTo>
                  <a:lnTo>
                    <a:pt x="166" y="5"/>
                  </a:lnTo>
                  <a:lnTo>
                    <a:pt x="168" y="5"/>
                  </a:lnTo>
                  <a:lnTo>
                    <a:pt x="168" y="5"/>
                  </a:lnTo>
                  <a:lnTo>
                    <a:pt x="168" y="5"/>
                  </a:lnTo>
                  <a:lnTo>
                    <a:pt x="170" y="5"/>
                  </a:lnTo>
                  <a:lnTo>
                    <a:pt x="170" y="5"/>
                  </a:lnTo>
                  <a:lnTo>
                    <a:pt x="170" y="5"/>
                  </a:lnTo>
                  <a:lnTo>
                    <a:pt x="170" y="5"/>
                  </a:lnTo>
                  <a:lnTo>
                    <a:pt x="171" y="5"/>
                  </a:lnTo>
                  <a:lnTo>
                    <a:pt x="171" y="5"/>
                  </a:lnTo>
                  <a:lnTo>
                    <a:pt x="171" y="5"/>
                  </a:lnTo>
                  <a:lnTo>
                    <a:pt x="173" y="5"/>
                  </a:lnTo>
                  <a:lnTo>
                    <a:pt x="173" y="5"/>
                  </a:lnTo>
                  <a:lnTo>
                    <a:pt x="173" y="5"/>
                  </a:lnTo>
                  <a:lnTo>
                    <a:pt x="173" y="5"/>
                  </a:lnTo>
                  <a:lnTo>
                    <a:pt x="175" y="5"/>
                  </a:lnTo>
                  <a:lnTo>
                    <a:pt x="175" y="5"/>
                  </a:lnTo>
                  <a:lnTo>
                    <a:pt x="175"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1" y="5"/>
                  </a:lnTo>
                  <a:lnTo>
                    <a:pt x="183" y="5"/>
                  </a:lnTo>
                  <a:lnTo>
                    <a:pt x="183" y="5"/>
                  </a:lnTo>
                  <a:lnTo>
                    <a:pt x="183" y="5"/>
                  </a:lnTo>
                  <a:lnTo>
                    <a:pt x="184" y="5"/>
                  </a:lnTo>
                  <a:lnTo>
                    <a:pt x="184" y="5"/>
                  </a:lnTo>
                  <a:lnTo>
                    <a:pt x="184" y="5"/>
                  </a:lnTo>
                  <a:lnTo>
                    <a:pt x="184" y="5"/>
                  </a:lnTo>
                  <a:lnTo>
                    <a:pt x="186" y="3"/>
                  </a:lnTo>
                  <a:lnTo>
                    <a:pt x="186" y="3"/>
                  </a:lnTo>
                  <a:lnTo>
                    <a:pt x="186" y="3"/>
                  </a:lnTo>
                  <a:lnTo>
                    <a:pt x="188" y="3"/>
                  </a:lnTo>
                  <a:lnTo>
                    <a:pt x="188" y="3"/>
                  </a:lnTo>
                  <a:lnTo>
                    <a:pt x="188" y="3"/>
                  </a:lnTo>
                  <a:lnTo>
                    <a:pt x="189" y="3"/>
                  </a:lnTo>
                  <a:lnTo>
                    <a:pt x="189" y="3"/>
                  </a:lnTo>
                  <a:lnTo>
                    <a:pt x="189" y="3"/>
                  </a:lnTo>
                  <a:lnTo>
                    <a:pt x="189" y="3"/>
                  </a:lnTo>
                  <a:lnTo>
                    <a:pt x="191" y="3"/>
                  </a:lnTo>
                  <a:lnTo>
                    <a:pt x="191" y="3"/>
                  </a:lnTo>
                  <a:lnTo>
                    <a:pt x="191" y="3"/>
                  </a:lnTo>
                  <a:lnTo>
                    <a:pt x="192" y="3"/>
                  </a:lnTo>
                  <a:lnTo>
                    <a:pt x="192" y="3"/>
                  </a:lnTo>
                  <a:lnTo>
                    <a:pt x="192" y="3"/>
                  </a:lnTo>
                  <a:lnTo>
                    <a:pt x="192" y="3"/>
                  </a:lnTo>
                  <a:lnTo>
                    <a:pt x="194" y="3"/>
                  </a:lnTo>
                  <a:lnTo>
                    <a:pt x="194" y="3"/>
                  </a:lnTo>
                  <a:lnTo>
                    <a:pt x="194" y="3"/>
                  </a:lnTo>
                  <a:lnTo>
                    <a:pt x="196" y="3"/>
                  </a:lnTo>
                  <a:lnTo>
                    <a:pt x="196" y="3"/>
                  </a:lnTo>
                  <a:lnTo>
                    <a:pt x="196" y="3"/>
                  </a:lnTo>
                  <a:lnTo>
                    <a:pt x="197" y="3"/>
                  </a:lnTo>
                  <a:lnTo>
                    <a:pt x="197" y="3"/>
                  </a:lnTo>
                  <a:lnTo>
                    <a:pt x="197" y="3"/>
                  </a:lnTo>
                  <a:lnTo>
                    <a:pt x="197" y="3"/>
                  </a:lnTo>
                  <a:lnTo>
                    <a:pt x="199" y="3"/>
                  </a:lnTo>
                  <a:lnTo>
                    <a:pt x="199" y="3"/>
                  </a:lnTo>
                  <a:lnTo>
                    <a:pt x="199" y="3"/>
                  </a:lnTo>
                  <a:lnTo>
                    <a:pt x="201" y="3"/>
                  </a:lnTo>
                  <a:lnTo>
                    <a:pt x="201" y="3"/>
                  </a:lnTo>
                  <a:lnTo>
                    <a:pt x="201" y="3"/>
                  </a:lnTo>
                  <a:lnTo>
                    <a:pt x="201" y="3"/>
                  </a:lnTo>
                  <a:lnTo>
                    <a:pt x="202" y="3"/>
                  </a:lnTo>
                  <a:lnTo>
                    <a:pt x="202" y="3"/>
                  </a:lnTo>
                  <a:lnTo>
                    <a:pt x="202" y="3"/>
                  </a:lnTo>
                  <a:lnTo>
                    <a:pt x="204" y="3"/>
                  </a:lnTo>
                  <a:lnTo>
                    <a:pt x="204" y="3"/>
                  </a:lnTo>
                  <a:lnTo>
                    <a:pt x="204" y="3"/>
                  </a:lnTo>
                  <a:lnTo>
                    <a:pt x="204" y="3"/>
                  </a:lnTo>
                  <a:lnTo>
                    <a:pt x="206" y="3"/>
                  </a:lnTo>
                  <a:lnTo>
                    <a:pt x="206" y="3"/>
                  </a:lnTo>
                  <a:lnTo>
                    <a:pt x="206" y="3"/>
                  </a:lnTo>
                  <a:lnTo>
                    <a:pt x="207" y="3"/>
                  </a:lnTo>
                  <a:lnTo>
                    <a:pt x="207" y="3"/>
                  </a:lnTo>
                  <a:lnTo>
                    <a:pt x="207" y="3"/>
                  </a:lnTo>
                  <a:lnTo>
                    <a:pt x="209" y="3"/>
                  </a:lnTo>
                  <a:lnTo>
                    <a:pt x="209" y="3"/>
                  </a:lnTo>
                  <a:lnTo>
                    <a:pt x="209" y="3"/>
                  </a:lnTo>
                  <a:lnTo>
                    <a:pt x="209" y="2"/>
                  </a:lnTo>
                  <a:lnTo>
                    <a:pt x="210" y="2"/>
                  </a:lnTo>
                  <a:lnTo>
                    <a:pt x="210" y="2"/>
                  </a:lnTo>
                  <a:lnTo>
                    <a:pt x="210" y="2"/>
                  </a:lnTo>
                  <a:lnTo>
                    <a:pt x="212" y="2"/>
                  </a:lnTo>
                  <a:lnTo>
                    <a:pt x="212" y="2"/>
                  </a:lnTo>
                  <a:lnTo>
                    <a:pt x="212" y="2"/>
                  </a:lnTo>
                  <a:lnTo>
                    <a:pt x="212" y="2"/>
                  </a:lnTo>
                  <a:lnTo>
                    <a:pt x="214" y="2"/>
                  </a:lnTo>
                  <a:lnTo>
                    <a:pt x="214" y="2"/>
                  </a:lnTo>
                  <a:lnTo>
                    <a:pt x="214" y="2"/>
                  </a:lnTo>
                  <a:lnTo>
                    <a:pt x="215" y="2"/>
                  </a:lnTo>
                  <a:lnTo>
                    <a:pt x="215" y="2"/>
                  </a:lnTo>
                  <a:lnTo>
                    <a:pt x="215" y="2"/>
                  </a:lnTo>
                  <a:lnTo>
                    <a:pt x="215" y="2"/>
                  </a:lnTo>
                  <a:lnTo>
                    <a:pt x="217" y="2"/>
                  </a:lnTo>
                  <a:lnTo>
                    <a:pt x="217" y="2"/>
                  </a:lnTo>
                  <a:lnTo>
                    <a:pt x="217" y="2"/>
                  </a:lnTo>
                  <a:lnTo>
                    <a:pt x="219" y="2"/>
                  </a:lnTo>
                  <a:lnTo>
                    <a:pt x="219" y="2"/>
                  </a:lnTo>
                  <a:lnTo>
                    <a:pt x="219" y="2"/>
                  </a:lnTo>
                  <a:lnTo>
                    <a:pt x="220" y="2"/>
                  </a:lnTo>
                  <a:lnTo>
                    <a:pt x="220" y="2"/>
                  </a:lnTo>
                  <a:lnTo>
                    <a:pt x="220" y="2"/>
                  </a:lnTo>
                  <a:lnTo>
                    <a:pt x="220" y="2"/>
                  </a:lnTo>
                  <a:lnTo>
                    <a:pt x="222" y="2"/>
                  </a:lnTo>
                  <a:lnTo>
                    <a:pt x="222" y="2"/>
                  </a:lnTo>
                  <a:lnTo>
                    <a:pt x="222" y="2"/>
                  </a:lnTo>
                  <a:lnTo>
                    <a:pt x="223"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2" y="0"/>
                  </a:lnTo>
                  <a:lnTo>
                    <a:pt x="232" y="0"/>
                  </a:lnTo>
                  <a:lnTo>
                    <a:pt x="232" y="0"/>
                  </a:lnTo>
                  <a:lnTo>
                    <a:pt x="232" y="0"/>
                  </a:lnTo>
                  <a:lnTo>
                    <a:pt x="233" y="0"/>
                  </a:lnTo>
                  <a:lnTo>
                    <a:pt x="233" y="0"/>
                  </a:lnTo>
                  <a:lnTo>
                    <a:pt x="233" y="0"/>
                  </a:lnTo>
                  <a:lnTo>
                    <a:pt x="235" y="0"/>
                  </a:lnTo>
                  <a:lnTo>
                    <a:pt x="235" y="0"/>
                  </a:lnTo>
                  <a:lnTo>
                    <a:pt x="235" y="0"/>
                  </a:lnTo>
                  <a:lnTo>
                    <a:pt x="235" y="0"/>
                  </a:lnTo>
                  <a:lnTo>
                    <a:pt x="236" y="0"/>
                  </a:lnTo>
                  <a:lnTo>
                    <a:pt x="236" y="0"/>
                  </a:lnTo>
                  <a:lnTo>
                    <a:pt x="236" y="0"/>
                  </a:lnTo>
                  <a:lnTo>
                    <a:pt x="238" y="0"/>
                  </a:lnTo>
                  <a:lnTo>
                    <a:pt x="238" y="0"/>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67" name=""/>
            <p:cNvSpPr/>
            <p:nvPr/>
          </p:nvSpPr>
          <p:spPr>
            <a:xfrm>
              <a:off x="4948200" y="6066000"/>
              <a:ext cx="189000" cy="15840"/>
            </a:xfrm>
            <a:custGeom>
              <a:avLst/>
              <a:gdLst/>
              <a:ahLst/>
              <a:rect l="l" t="t" r="r" b="b"/>
              <a:pathLst>
                <a:path w="238" h="19">
                  <a:moveTo>
                    <a:pt x="238" y="0"/>
                  </a:moveTo>
                  <a:lnTo>
                    <a:pt x="238" y="0"/>
                  </a:lnTo>
                  <a:lnTo>
                    <a:pt x="236" y="0"/>
                  </a:lnTo>
                  <a:lnTo>
                    <a:pt x="236" y="0"/>
                  </a:lnTo>
                  <a:lnTo>
                    <a:pt x="236" y="0"/>
                  </a:lnTo>
                  <a:lnTo>
                    <a:pt x="235" y="0"/>
                  </a:lnTo>
                  <a:lnTo>
                    <a:pt x="235" y="0"/>
                  </a:lnTo>
                  <a:lnTo>
                    <a:pt x="235" y="0"/>
                  </a:lnTo>
                  <a:lnTo>
                    <a:pt x="235" y="0"/>
                  </a:lnTo>
                  <a:lnTo>
                    <a:pt x="233" y="0"/>
                  </a:lnTo>
                  <a:lnTo>
                    <a:pt x="233" y="0"/>
                  </a:lnTo>
                  <a:lnTo>
                    <a:pt x="233" y="0"/>
                  </a:lnTo>
                  <a:lnTo>
                    <a:pt x="232" y="0"/>
                  </a:lnTo>
                  <a:lnTo>
                    <a:pt x="232" y="0"/>
                  </a:lnTo>
                  <a:lnTo>
                    <a:pt x="232" y="0"/>
                  </a:lnTo>
                  <a:lnTo>
                    <a:pt x="232"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3" y="0"/>
                  </a:lnTo>
                  <a:lnTo>
                    <a:pt x="222" y="2"/>
                  </a:lnTo>
                  <a:lnTo>
                    <a:pt x="222" y="2"/>
                  </a:lnTo>
                  <a:lnTo>
                    <a:pt x="222" y="2"/>
                  </a:lnTo>
                  <a:lnTo>
                    <a:pt x="220" y="2"/>
                  </a:lnTo>
                  <a:lnTo>
                    <a:pt x="220" y="2"/>
                  </a:lnTo>
                  <a:lnTo>
                    <a:pt x="220" y="2"/>
                  </a:lnTo>
                  <a:lnTo>
                    <a:pt x="220" y="2"/>
                  </a:lnTo>
                  <a:lnTo>
                    <a:pt x="219" y="2"/>
                  </a:lnTo>
                  <a:lnTo>
                    <a:pt x="219" y="2"/>
                  </a:lnTo>
                  <a:lnTo>
                    <a:pt x="219" y="2"/>
                  </a:lnTo>
                  <a:lnTo>
                    <a:pt x="217" y="2"/>
                  </a:lnTo>
                  <a:lnTo>
                    <a:pt x="217" y="2"/>
                  </a:lnTo>
                  <a:lnTo>
                    <a:pt x="217" y="2"/>
                  </a:lnTo>
                  <a:lnTo>
                    <a:pt x="215" y="2"/>
                  </a:lnTo>
                  <a:lnTo>
                    <a:pt x="215" y="2"/>
                  </a:lnTo>
                  <a:lnTo>
                    <a:pt x="215" y="2"/>
                  </a:lnTo>
                  <a:lnTo>
                    <a:pt x="215" y="2"/>
                  </a:lnTo>
                  <a:lnTo>
                    <a:pt x="214" y="2"/>
                  </a:lnTo>
                  <a:lnTo>
                    <a:pt x="214" y="2"/>
                  </a:lnTo>
                  <a:lnTo>
                    <a:pt x="214" y="2"/>
                  </a:lnTo>
                  <a:lnTo>
                    <a:pt x="212" y="2"/>
                  </a:lnTo>
                  <a:lnTo>
                    <a:pt x="212" y="2"/>
                  </a:lnTo>
                  <a:lnTo>
                    <a:pt x="212" y="2"/>
                  </a:lnTo>
                  <a:lnTo>
                    <a:pt x="212" y="2"/>
                  </a:lnTo>
                  <a:lnTo>
                    <a:pt x="210" y="2"/>
                  </a:lnTo>
                  <a:lnTo>
                    <a:pt x="210" y="2"/>
                  </a:lnTo>
                  <a:lnTo>
                    <a:pt x="210" y="2"/>
                  </a:lnTo>
                  <a:lnTo>
                    <a:pt x="209" y="2"/>
                  </a:lnTo>
                  <a:lnTo>
                    <a:pt x="209" y="3"/>
                  </a:lnTo>
                  <a:lnTo>
                    <a:pt x="209" y="3"/>
                  </a:lnTo>
                  <a:lnTo>
                    <a:pt x="209" y="3"/>
                  </a:lnTo>
                  <a:lnTo>
                    <a:pt x="207" y="3"/>
                  </a:lnTo>
                  <a:lnTo>
                    <a:pt x="207" y="3"/>
                  </a:lnTo>
                  <a:lnTo>
                    <a:pt x="207" y="3"/>
                  </a:lnTo>
                  <a:lnTo>
                    <a:pt x="206" y="3"/>
                  </a:lnTo>
                  <a:lnTo>
                    <a:pt x="206" y="3"/>
                  </a:lnTo>
                  <a:lnTo>
                    <a:pt x="206" y="3"/>
                  </a:lnTo>
                  <a:lnTo>
                    <a:pt x="204" y="3"/>
                  </a:lnTo>
                  <a:lnTo>
                    <a:pt x="204" y="3"/>
                  </a:lnTo>
                  <a:lnTo>
                    <a:pt x="204" y="3"/>
                  </a:lnTo>
                  <a:lnTo>
                    <a:pt x="204" y="3"/>
                  </a:lnTo>
                  <a:lnTo>
                    <a:pt x="202" y="3"/>
                  </a:lnTo>
                  <a:lnTo>
                    <a:pt x="202" y="3"/>
                  </a:lnTo>
                  <a:lnTo>
                    <a:pt x="202" y="3"/>
                  </a:lnTo>
                  <a:lnTo>
                    <a:pt x="201" y="3"/>
                  </a:lnTo>
                  <a:lnTo>
                    <a:pt x="201" y="3"/>
                  </a:lnTo>
                  <a:lnTo>
                    <a:pt x="201" y="3"/>
                  </a:lnTo>
                  <a:lnTo>
                    <a:pt x="201" y="3"/>
                  </a:lnTo>
                  <a:lnTo>
                    <a:pt x="199" y="3"/>
                  </a:lnTo>
                  <a:lnTo>
                    <a:pt x="199" y="3"/>
                  </a:lnTo>
                  <a:lnTo>
                    <a:pt x="199" y="3"/>
                  </a:lnTo>
                  <a:lnTo>
                    <a:pt x="197" y="3"/>
                  </a:lnTo>
                  <a:lnTo>
                    <a:pt x="197" y="3"/>
                  </a:lnTo>
                  <a:lnTo>
                    <a:pt x="197" y="3"/>
                  </a:lnTo>
                  <a:lnTo>
                    <a:pt x="197" y="3"/>
                  </a:lnTo>
                  <a:lnTo>
                    <a:pt x="196" y="3"/>
                  </a:lnTo>
                  <a:lnTo>
                    <a:pt x="196" y="3"/>
                  </a:lnTo>
                  <a:lnTo>
                    <a:pt x="196" y="3"/>
                  </a:lnTo>
                  <a:lnTo>
                    <a:pt x="194" y="3"/>
                  </a:lnTo>
                  <a:lnTo>
                    <a:pt x="194" y="3"/>
                  </a:lnTo>
                  <a:lnTo>
                    <a:pt x="194" y="3"/>
                  </a:lnTo>
                  <a:lnTo>
                    <a:pt x="192" y="3"/>
                  </a:lnTo>
                  <a:lnTo>
                    <a:pt x="192" y="3"/>
                  </a:lnTo>
                  <a:lnTo>
                    <a:pt x="192" y="3"/>
                  </a:lnTo>
                  <a:lnTo>
                    <a:pt x="192" y="3"/>
                  </a:lnTo>
                  <a:lnTo>
                    <a:pt x="191" y="3"/>
                  </a:lnTo>
                  <a:lnTo>
                    <a:pt x="191" y="3"/>
                  </a:lnTo>
                  <a:lnTo>
                    <a:pt x="191" y="3"/>
                  </a:lnTo>
                  <a:lnTo>
                    <a:pt x="189" y="3"/>
                  </a:lnTo>
                  <a:lnTo>
                    <a:pt x="189" y="3"/>
                  </a:lnTo>
                  <a:lnTo>
                    <a:pt x="189" y="3"/>
                  </a:lnTo>
                  <a:lnTo>
                    <a:pt x="189" y="3"/>
                  </a:lnTo>
                  <a:lnTo>
                    <a:pt x="188" y="3"/>
                  </a:lnTo>
                  <a:lnTo>
                    <a:pt x="188" y="3"/>
                  </a:lnTo>
                  <a:lnTo>
                    <a:pt x="188" y="3"/>
                  </a:lnTo>
                  <a:lnTo>
                    <a:pt x="186" y="3"/>
                  </a:lnTo>
                  <a:lnTo>
                    <a:pt x="186" y="3"/>
                  </a:lnTo>
                  <a:lnTo>
                    <a:pt x="186" y="3"/>
                  </a:lnTo>
                  <a:lnTo>
                    <a:pt x="184" y="5"/>
                  </a:lnTo>
                  <a:lnTo>
                    <a:pt x="184" y="5"/>
                  </a:lnTo>
                  <a:lnTo>
                    <a:pt x="184" y="5"/>
                  </a:lnTo>
                  <a:lnTo>
                    <a:pt x="184" y="5"/>
                  </a:lnTo>
                  <a:lnTo>
                    <a:pt x="183" y="5"/>
                  </a:lnTo>
                  <a:lnTo>
                    <a:pt x="183" y="5"/>
                  </a:lnTo>
                  <a:lnTo>
                    <a:pt x="183" y="5"/>
                  </a:lnTo>
                  <a:lnTo>
                    <a:pt x="181" y="5"/>
                  </a:lnTo>
                  <a:lnTo>
                    <a:pt x="181" y="5"/>
                  </a:lnTo>
                  <a:lnTo>
                    <a:pt x="181" y="5"/>
                  </a:lnTo>
                  <a:lnTo>
                    <a:pt x="181" y="5"/>
                  </a:lnTo>
                  <a:lnTo>
                    <a:pt x="179" y="5"/>
                  </a:lnTo>
                  <a:lnTo>
                    <a:pt x="179" y="5"/>
                  </a:lnTo>
                  <a:lnTo>
                    <a:pt x="179" y="5"/>
                  </a:lnTo>
                  <a:lnTo>
                    <a:pt x="178" y="5"/>
                  </a:lnTo>
                  <a:lnTo>
                    <a:pt x="178" y="5"/>
                  </a:lnTo>
                  <a:lnTo>
                    <a:pt x="178" y="5"/>
                  </a:lnTo>
                  <a:lnTo>
                    <a:pt x="178" y="5"/>
                  </a:lnTo>
                  <a:lnTo>
                    <a:pt x="176" y="5"/>
                  </a:lnTo>
                  <a:lnTo>
                    <a:pt x="176" y="5"/>
                  </a:lnTo>
                  <a:lnTo>
                    <a:pt x="176" y="5"/>
                  </a:lnTo>
                  <a:lnTo>
                    <a:pt x="175" y="5"/>
                  </a:lnTo>
                  <a:lnTo>
                    <a:pt x="175" y="5"/>
                  </a:lnTo>
                  <a:lnTo>
                    <a:pt x="175" y="5"/>
                  </a:lnTo>
                  <a:lnTo>
                    <a:pt x="173" y="5"/>
                  </a:lnTo>
                  <a:lnTo>
                    <a:pt x="173" y="5"/>
                  </a:lnTo>
                  <a:lnTo>
                    <a:pt x="173" y="5"/>
                  </a:lnTo>
                  <a:lnTo>
                    <a:pt x="173" y="5"/>
                  </a:lnTo>
                  <a:lnTo>
                    <a:pt x="171" y="5"/>
                  </a:lnTo>
                  <a:lnTo>
                    <a:pt x="171" y="5"/>
                  </a:lnTo>
                  <a:lnTo>
                    <a:pt x="171" y="5"/>
                  </a:lnTo>
                  <a:lnTo>
                    <a:pt x="170" y="5"/>
                  </a:lnTo>
                  <a:lnTo>
                    <a:pt x="170" y="5"/>
                  </a:lnTo>
                  <a:lnTo>
                    <a:pt x="170" y="5"/>
                  </a:lnTo>
                  <a:lnTo>
                    <a:pt x="170" y="5"/>
                  </a:lnTo>
                  <a:lnTo>
                    <a:pt x="168" y="5"/>
                  </a:lnTo>
                  <a:lnTo>
                    <a:pt x="168" y="5"/>
                  </a:lnTo>
                  <a:lnTo>
                    <a:pt x="168" y="5"/>
                  </a:lnTo>
                  <a:lnTo>
                    <a:pt x="166" y="5"/>
                  </a:lnTo>
                  <a:lnTo>
                    <a:pt x="166" y="5"/>
                  </a:lnTo>
                  <a:lnTo>
                    <a:pt x="166" y="5"/>
                  </a:lnTo>
                  <a:lnTo>
                    <a:pt x="166" y="5"/>
                  </a:lnTo>
                  <a:lnTo>
                    <a:pt x="165" y="5"/>
                  </a:lnTo>
                  <a:lnTo>
                    <a:pt x="165" y="5"/>
                  </a:lnTo>
                  <a:lnTo>
                    <a:pt x="165" y="5"/>
                  </a:lnTo>
                  <a:lnTo>
                    <a:pt x="163" y="7"/>
                  </a:lnTo>
                  <a:lnTo>
                    <a:pt x="163" y="7"/>
                  </a:lnTo>
                  <a:lnTo>
                    <a:pt x="163" y="7"/>
                  </a:lnTo>
                  <a:lnTo>
                    <a:pt x="162" y="7"/>
                  </a:lnTo>
                  <a:lnTo>
                    <a:pt x="162" y="7"/>
                  </a:lnTo>
                  <a:lnTo>
                    <a:pt x="162" y="7"/>
                  </a:lnTo>
                  <a:lnTo>
                    <a:pt x="162" y="7"/>
                  </a:lnTo>
                  <a:lnTo>
                    <a:pt x="160" y="7"/>
                  </a:lnTo>
                  <a:lnTo>
                    <a:pt x="160" y="7"/>
                  </a:lnTo>
                  <a:lnTo>
                    <a:pt x="160" y="7"/>
                  </a:lnTo>
                  <a:lnTo>
                    <a:pt x="158" y="7"/>
                  </a:lnTo>
                  <a:lnTo>
                    <a:pt x="158" y="7"/>
                  </a:lnTo>
                  <a:lnTo>
                    <a:pt x="158" y="7"/>
                  </a:lnTo>
                  <a:lnTo>
                    <a:pt x="158" y="7"/>
                  </a:lnTo>
                  <a:lnTo>
                    <a:pt x="157" y="7"/>
                  </a:lnTo>
                  <a:lnTo>
                    <a:pt x="157" y="7"/>
                  </a:lnTo>
                  <a:lnTo>
                    <a:pt x="157" y="7"/>
                  </a:lnTo>
                  <a:lnTo>
                    <a:pt x="155" y="7"/>
                  </a:lnTo>
                  <a:lnTo>
                    <a:pt x="155" y="7"/>
                  </a:lnTo>
                  <a:lnTo>
                    <a:pt x="155" y="7"/>
                  </a:lnTo>
                  <a:lnTo>
                    <a:pt x="153" y="7"/>
                  </a:lnTo>
                  <a:lnTo>
                    <a:pt x="153" y="7"/>
                  </a:lnTo>
                  <a:lnTo>
                    <a:pt x="153" y="7"/>
                  </a:lnTo>
                  <a:lnTo>
                    <a:pt x="153" y="7"/>
                  </a:lnTo>
                  <a:lnTo>
                    <a:pt x="152" y="7"/>
                  </a:lnTo>
                  <a:lnTo>
                    <a:pt x="152" y="7"/>
                  </a:lnTo>
                  <a:lnTo>
                    <a:pt x="152" y="7"/>
                  </a:lnTo>
                  <a:lnTo>
                    <a:pt x="150" y="7"/>
                  </a:lnTo>
                  <a:lnTo>
                    <a:pt x="150" y="7"/>
                  </a:lnTo>
                  <a:lnTo>
                    <a:pt x="150" y="7"/>
                  </a:lnTo>
                  <a:lnTo>
                    <a:pt x="150" y="7"/>
                  </a:lnTo>
                  <a:lnTo>
                    <a:pt x="149" y="7"/>
                  </a:lnTo>
                  <a:lnTo>
                    <a:pt x="149" y="7"/>
                  </a:lnTo>
                  <a:lnTo>
                    <a:pt x="149" y="7"/>
                  </a:lnTo>
                  <a:lnTo>
                    <a:pt x="147" y="7"/>
                  </a:lnTo>
                  <a:lnTo>
                    <a:pt x="147" y="7"/>
                  </a:lnTo>
                  <a:lnTo>
                    <a:pt x="147" y="7"/>
                  </a:lnTo>
                  <a:lnTo>
                    <a:pt x="147" y="7"/>
                  </a:lnTo>
                  <a:lnTo>
                    <a:pt x="145" y="7"/>
                  </a:lnTo>
                  <a:lnTo>
                    <a:pt x="145" y="7"/>
                  </a:lnTo>
                  <a:lnTo>
                    <a:pt x="145" y="7"/>
                  </a:lnTo>
                  <a:lnTo>
                    <a:pt x="144" y="7"/>
                  </a:lnTo>
                  <a:lnTo>
                    <a:pt x="144" y="7"/>
                  </a:lnTo>
                  <a:lnTo>
                    <a:pt x="144" y="7"/>
                  </a:lnTo>
                  <a:lnTo>
                    <a:pt x="142" y="7"/>
                  </a:lnTo>
                  <a:lnTo>
                    <a:pt x="142" y="7"/>
                  </a:lnTo>
                  <a:lnTo>
                    <a:pt x="142" y="7"/>
                  </a:lnTo>
                  <a:lnTo>
                    <a:pt x="142" y="7"/>
                  </a:lnTo>
                  <a:lnTo>
                    <a:pt x="140" y="7"/>
                  </a:lnTo>
                  <a:lnTo>
                    <a:pt x="140" y="7"/>
                  </a:lnTo>
                  <a:lnTo>
                    <a:pt x="140" y="7"/>
                  </a:lnTo>
                  <a:lnTo>
                    <a:pt x="139" y="7"/>
                  </a:lnTo>
                  <a:lnTo>
                    <a:pt x="139" y="7"/>
                  </a:lnTo>
                  <a:lnTo>
                    <a:pt x="139" y="7"/>
                  </a:lnTo>
                  <a:lnTo>
                    <a:pt x="139" y="7"/>
                  </a:lnTo>
                  <a:lnTo>
                    <a:pt x="137" y="7"/>
                  </a:lnTo>
                  <a:lnTo>
                    <a:pt x="137" y="7"/>
                  </a:lnTo>
                  <a:lnTo>
                    <a:pt x="137" y="7"/>
                  </a:lnTo>
                  <a:lnTo>
                    <a:pt x="136" y="7"/>
                  </a:lnTo>
                  <a:lnTo>
                    <a:pt x="136" y="7"/>
                  </a:lnTo>
                  <a:lnTo>
                    <a:pt x="136" y="7"/>
                  </a:lnTo>
                  <a:lnTo>
                    <a:pt x="136" y="7"/>
                  </a:lnTo>
                  <a:lnTo>
                    <a:pt x="134" y="7"/>
                  </a:lnTo>
                  <a:lnTo>
                    <a:pt x="134" y="7"/>
                  </a:lnTo>
                  <a:lnTo>
                    <a:pt x="134" y="7"/>
                  </a:lnTo>
                  <a:lnTo>
                    <a:pt x="132" y="7"/>
                  </a:lnTo>
                  <a:lnTo>
                    <a:pt x="132" y="7"/>
                  </a:lnTo>
                  <a:lnTo>
                    <a:pt x="132" y="7"/>
                  </a:lnTo>
                  <a:lnTo>
                    <a:pt x="131" y="7"/>
                  </a:lnTo>
                  <a:lnTo>
                    <a:pt x="131" y="7"/>
                  </a:lnTo>
                  <a:lnTo>
                    <a:pt x="131" y="7"/>
                  </a:lnTo>
                  <a:lnTo>
                    <a:pt x="131" y="8"/>
                  </a:lnTo>
                  <a:lnTo>
                    <a:pt x="129" y="8"/>
                  </a:lnTo>
                  <a:lnTo>
                    <a:pt x="129" y="8"/>
                  </a:lnTo>
                  <a:lnTo>
                    <a:pt x="129" y="8"/>
                  </a:lnTo>
                  <a:lnTo>
                    <a:pt x="127" y="8"/>
                  </a:lnTo>
                  <a:lnTo>
                    <a:pt x="127" y="8"/>
                  </a:lnTo>
                  <a:lnTo>
                    <a:pt x="127" y="8"/>
                  </a:lnTo>
                  <a:lnTo>
                    <a:pt x="127" y="8"/>
                  </a:lnTo>
                  <a:lnTo>
                    <a:pt x="126" y="8"/>
                  </a:lnTo>
                  <a:lnTo>
                    <a:pt x="126" y="8"/>
                  </a:lnTo>
                  <a:lnTo>
                    <a:pt x="126" y="8"/>
                  </a:lnTo>
                  <a:lnTo>
                    <a:pt x="124" y="8"/>
                  </a:lnTo>
                  <a:lnTo>
                    <a:pt x="124" y="8"/>
                  </a:lnTo>
                  <a:lnTo>
                    <a:pt x="124" y="8"/>
                  </a:lnTo>
                  <a:lnTo>
                    <a:pt x="123" y="8"/>
                  </a:lnTo>
                  <a:lnTo>
                    <a:pt x="123" y="8"/>
                  </a:lnTo>
                  <a:lnTo>
                    <a:pt x="123" y="8"/>
                  </a:lnTo>
                  <a:lnTo>
                    <a:pt x="123" y="8"/>
                  </a:lnTo>
                  <a:lnTo>
                    <a:pt x="121" y="8"/>
                  </a:lnTo>
                  <a:lnTo>
                    <a:pt x="121" y="8"/>
                  </a:lnTo>
                  <a:lnTo>
                    <a:pt x="121" y="8"/>
                  </a:lnTo>
                  <a:lnTo>
                    <a:pt x="119" y="8"/>
                  </a:lnTo>
                  <a:lnTo>
                    <a:pt x="119" y="8"/>
                  </a:lnTo>
                  <a:lnTo>
                    <a:pt x="119" y="8"/>
                  </a:lnTo>
                  <a:lnTo>
                    <a:pt x="119" y="8"/>
                  </a:lnTo>
                  <a:lnTo>
                    <a:pt x="118" y="8"/>
                  </a:lnTo>
                  <a:lnTo>
                    <a:pt x="118" y="8"/>
                  </a:lnTo>
                  <a:lnTo>
                    <a:pt x="118" y="8"/>
                  </a:lnTo>
                  <a:lnTo>
                    <a:pt x="116" y="8"/>
                  </a:lnTo>
                  <a:lnTo>
                    <a:pt x="116" y="8"/>
                  </a:lnTo>
                  <a:lnTo>
                    <a:pt x="116" y="8"/>
                  </a:lnTo>
                  <a:lnTo>
                    <a:pt x="116" y="8"/>
                  </a:lnTo>
                  <a:lnTo>
                    <a:pt x="114" y="8"/>
                  </a:lnTo>
                  <a:lnTo>
                    <a:pt x="114" y="8"/>
                  </a:lnTo>
                  <a:lnTo>
                    <a:pt x="114" y="8"/>
                  </a:lnTo>
                  <a:lnTo>
                    <a:pt x="113" y="8"/>
                  </a:lnTo>
                  <a:lnTo>
                    <a:pt x="113" y="8"/>
                  </a:lnTo>
                  <a:lnTo>
                    <a:pt x="113" y="8"/>
                  </a:lnTo>
                  <a:lnTo>
                    <a:pt x="111" y="10"/>
                  </a:lnTo>
                  <a:lnTo>
                    <a:pt x="111" y="10"/>
                  </a:lnTo>
                  <a:lnTo>
                    <a:pt x="111" y="10"/>
                  </a:lnTo>
                  <a:lnTo>
                    <a:pt x="111" y="10"/>
                  </a:lnTo>
                  <a:lnTo>
                    <a:pt x="109" y="10"/>
                  </a:lnTo>
                  <a:lnTo>
                    <a:pt x="109" y="10"/>
                  </a:lnTo>
                  <a:lnTo>
                    <a:pt x="109" y="10"/>
                  </a:lnTo>
                  <a:lnTo>
                    <a:pt x="108" y="10"/>
                  </a:lnTo>
                  <a:lnTo>
                    <a:pt x="108" y="10"/>
                  </a:lnTo>
                  <a:lnTo>
                    <a:pt x="108" y="10"/>
                  </a:lnTo>
                  <a:lnTo>
                    <a:pt x="108" y="10"/>
                  </a:lnTo>
                  <a:lnTo>
                    <a:pt x="106" y="10"/>
                  </a:lnTo>
                  <a:lnTo>
                    <a:pt x="106" y="10"/>
                  </a:lnTo>
                  <a:lnTo>
                    <a:pt x="106" y="10"/>
                  </a:lnTo>
                  <a:lnTo>
                    <a:pt x="105" y="10"/>
                  </a:lnTo>
                  <a:lnTo>
                    <a:pt x="105" y="10"/>
                  </a:lnTo>
                  <a:lnTo>
                    <a:pt x="105" y="10"/>
                  </a:lnTo>
                  <a:lnTo>
                    <a:pt x="105" y="10"/>
                  </a:lnTo>
                  <a:lnTo>
                    <a:pt x="103" y="10"/>
                  </a:lnTo>
                  <a:lnTo>
                    <a:pt x="103" y="10"/>
                  </a:lnTo>
                  <a:lnTo>
                    <a:pt x="103" y="10"/>
                  </a:lnTo>
                  <a:lnTo>
                    <a:pt x="101" y="10"/>
                  </a:lnTo>
                  <a:lnTo>
                    <a:pt x="101" y="10"/>
                  </a:lnTo>
                  <a:lnTo>
                    <a:pt x="101" y="10"/>
                  </a:lnTo>
                  <a:lnTo>
                    <a:pt x="100" y="10"/>
                  </a:lnTo>
                  <a:lnTo>
                    <a:pt x="100" y="10"/>
                  </a:lnTo>
                  <a:lnTo>
                    <a:pt x="100" y="10"/>
                  </a:lnTo>
                  <a:lnTo>
                    <a:pt x="100" y="10"/>
                  </a:lnTo>
                  <a:lnTo>
                    <a:pt x="98" y="10"/>
                  </a:lnTo>
                  <a:lnTo>
                    <a:pt x="98" y="10"/>
                  </a:lnTo>
                  <a:lnTo>
                    <a:pt x="98" y="10"/>
                  </a:lnTo>
                  <a:lnTo>
                    <a:pt x="96" y="10"/>
                  </a:lnTo>
                  <a:lnTo>
                    <a:pt x="96" y="10"/>
                  </a:lnTo>
                  <a:lnTo>
                    <a:pt x="96" y="10"/>
                  </a:lnTo>
                  <a:lnTo>
                    <a:pt x="96" y="10"/>
                  </a:lnTo>
                  <a:lnTo>
                    <a:pt x="95" y="10"/>
                  </a:lnTo>
                  <a:lnTo>
                    <a:pt x="95" y="10"/>
                  </a:lnTo>
                  <a:lnTo>
                    <a:pt x="95" y="10"/>
                  </a:lnTo>
                  <a:lnTo>
                    <a:pt x="93" y="10"/>
                  </a:lnTo>
                  <a:lnTo>
                    <a:pt x="93" y="10"/>
                  </a:lnTo>
                  <a:lnTo>
                    <a:pt x="93" y="10"/>
                  </a:lnTo>
                  <a:lnTo>
                    <a:pt x="92" y="12"/>
                  </a:lnTo>
                  <a:lnTo>
                    <a:pt x="92" y="12"/>
                  </a:lnTo>
                  <a:lnTo>
                    <a:pt x="92" y="12"/>
                  </a:lnTo>
                  <a:lnTo>
                    <a:pt x="92" y="12"/>
                  </a:lnTo>
                  <a:lnTo>
                    <a:pt x="90" y="12"/>
                  </a:lnTo>
                  <a:lnTo>
                    <a:pt x="90" y="12"/>
                  </a:lnTo>
                  <a:lnTo>
                    <a:pt x="90" y="12"/>
                  </a:lnTo>
                  <a:lnTo>
                    <a:pt x="88" y="12"/>
                  </a:lnTo>
                  <a:lnTo>
                    <a:pt x="88" y="12"/>
                  </a:lnTo>
                  <a:lnTo>
                    <a:pt x="88" y="12"/>
                  </a:lnTo>
                  <a:lnTo>
                    <a:pt x="88" y="12"/>
                  </a:lnTo>
                  <a:lnTo>
                    <a:pt x="87" y="12"/>
                  </a:lnTo>
                  <a:lnTo>
                    <a:pt x="87" y="12"/>
                  </a:lnTo>
                  <a:lnTo>
                    <a:pt x="87" y="12"/>
                  </a:lnTo>
                  <a:lnTo>
                    <a:pt x="85" y="12"/>
                  </a:lnTo>
                  <a:lnTo>
                    <a:pt x="85" y="12"/>
                  </a:lnTo>
                  <a:lnTo>
                    <a:pt x="85" y="12"/>
                  </a:lnTo>
                  <a:lnTo>
                    <a:pt x="85" y="12"/>
                  </a:lnTo>
                  <a:lnTo>
                    <a:pt x="83" y="12"/>
                  </a:lnTo>
                  <a:lnTo>
                    <a:pt x="83" y="12"/>
                  </a:lnTo>
                  <a:lnTo>
                    <a:pt x="83" y="12"/>
                  </a:lnTo>
                  <a:lnTo>
                    <a:pt x="82" y="12"/>
                  </a:lnTo>
                  <a:lnTo>
                    <a:pt x="82" y="12"/>
                  </a:lnTo>
                  <a:lnTo>
                    <a:pt x="82" y="12"/>
                  </a:lnTo>
                  <a:lnTo>
                    <a:pt x="80" y="12"/>
                  </a:lnTo>
                  <a:lnTo>
                    <a:pt x="80" y="12"/>
                  </a:lnTo>
                  <a:lnTo>
                    <a:pt x="80" y="12"/>
                  </a:lnTo>
                  <a:lnTo>
                    <a:pt x="80" y="12"/>
                  </a:lnTo>
                  <a:lnTo>
                    <a:pt x="79" y="12"/>
                  </a:lnTo>
                  <a:lnTo>
                    <a:pt x="79" y="12"/>
                  </a:lnTo>
                  <a:lnTo>
                    <a:pt x="79" y="12"/>
                  </a:lnTo>
                  <a:lnTo>
                    <a:pt x="77" y="12"/>
                  </a:lnTo>
                  <a:lnTo>
                    <a:pt x="77" y="12"/>
                  </a:lnTo>
                  <a:lnTo>
                    <a:pt x="77" y="12"/>
                  </a:lnTo>
                  <a:lnTo>
                    <a:pt x="77" y="12"/>
                  </a:lnTo>
                  <a:lnTo>
                    <a:pt x="75" y="12"/>
                  </a:lnTo>
                  <a:lnTo>
                    <a:pt x="75" y="12"/>
                  </a:lnTo>
                  <a:lnTo>
                    <a:pt x="75" y="12"/>
                  </a:lnTo>
                  <a:lnTo>
                    <a:pt x="74" y="12"/>
                  </a:lnTo>
                  <a:lnTo>
                    <a:pt x="74" y="12"/>
                  </a:lnTo>
                  <a:lnTo>
                    <a:pt x="74" y="12"/>
                  </a:lnTo>
                  <a:lnTo>
                    <a:pt x="74" y="12"/>
                  </a:lnTo>
                  <a:lnTo>
                    <a:pt x="72" y="14"/>
                  </a:lnTo>
                  <a:lnTo>
                    <a:pt x="72" y="14"/>
                  </a:lnTo>
                  <a:lnTo>
                    <a:pt x="72" y="14"/>
                  </a:lnTo>
                  <a:lnTo>
                    <a:pt x="70" y="14"/>
                  </a:lnTo>
                  <a:lnTo>
                    <a:pt x="70" y="14"/>
                  </a:lnTo>
                  <a:lnTo>
                    <a:pt x="70" y="14"/>
                  </a:lnTo>
                  <a:lnTo>
                    <a:pt x="69" y="14"/>
                  </a:lnTo>
                  <a:lnTo>
                    <a:pt x="69" y="14"/>
                  </a:lnTo>
                  <a:lnTo>
                    <a:pt x="69" y="14"/>
                  </a:lnTo>
                  <a:lnTo>
                    <a:pt x="69" y="14"/>
                  </a:lnTo>
                  <a:lnTo>
                    <a:pt x="67" y="14"/>
                  </a:lnTo>
                  <a:lnTo>
                    <a:pt x="67" y="14"/>
                  </a:lnTo>
                  <a:lnTo>
                    <a:pt x="67" y="14"/>
                  </a:lnTo>
                  <a:lnTo>
                    <a:pt x="66" y="14"/>
                  </a:lnTo>
                  <a:lnTo>
                    <a:pt x="66" y="14"/>
                  </a:lnTo>
                  <a:lnTo>
                    <a:pt x="66" y="14"/>
                  </a:lnTo>
                  <a:lnTo>
                    <a:pt x="66" y="14"/>
                  </a:lnTo>
                  <a:lnTo>
                    <a:pt x="64" y="14"/>
                  </a:lnTo>
                  <a:lnTo>
                    <a:pt x="64" y="14"/>
                  </a:lnTo>
                  <a:lnTo>
                    <a:pt x="64" y="14"/>
                  </a:lnTo>
                  <a:lnTo>
                    <a:pt x="62" y="14"/>
                  </a:lnTo>
                  <a:lnTo>
                    <a:pt x="62" y="14"/>
                  </a:lnTo>
                  <a:lnTo>
                    <a:pt x="62" y="14"/>
                  </a:lnTo>
                  <a:lnTo>
                    <a:pt x="61" y="14"/>
                  </a:lnTo>
                  <a:lnTo>
                    <a:pt x="61" y="14"/>
                  </a:lnTo>
                  <a:lnTo>
                    <a:pt x="61" y="14"/>
                  </a:lnTo>
                  <a:lnTo>
                    <a:pt x="61" y="14"/>
                  </a:lnTo>
                  <a:lnTo>
                    <a:pt x="59" y="14"/>
                  </a:lnTo>
                  <a:lnTo>
                    <a:pt x="59" y="14"/>
                  </a:lnTo>
                  <a:lnTo>
                    <a:pt x="59" y="14"/>
                  </a:lnTo>
                  <a:lnTo>
                    <a:pt x="57" y="14"/>
                  </a:lnTo>
                  <a:lnTo>
                    <a:pt x="57" y="14"/>
                  </a:lnTo>
                  <a:lnTo>
                    <a:pt x="57" y="14"/>
                  </a:lnTo>
                  <a:lnTo>
                    <a:pt x="57" y="14"/>
                  </a:lnTo>
                  <a:lnTo>
                    <a:pt x="56" y="14"/>
                  </a:lnTo>
                  <a:lnTo>
                    <a:pt x="56" y="14"/>
                  </a:lnTo>
                  <a:lnTo>
                    <a:pt x="56" y="14"/>
                  </a:lnTo>
                  <a:lnTo>
                    <a:pt x="54" y="14"/>
                  </a:lnTo>
                  <a:lnTo>
                    <a:pt x="54" y="15"/>
                  </a:lnTo>
                  <a:lnTo>
                    <a:pt x="54" y="15"/>
                  </a:lnTo>
                  <a:lnTo>
                    <a:pt x="54" y="15"/>
                  </a:lnTo>
                  <a:lnTo>
                    <a:pt x="53" y="15"/>
                  </a:lnTo>
                  <a:lnTo>
                    <a:pt x="53" y="15"/>
                  </a:lnTo>
                  <a:lnTo>
                    <a:pt x="53" y="15"/>
                  </a:lnTo>
                  <a:lnTo>
                    <a:pt x="51" y="15"/>
                  </a:lnTo>
                  <a:lnTo>
                    <a:pt x="51" y="15"/>
                  </a:lnTo>
                  <a:lnTo>
                    <a:pt x="51" y="15"/>
                  </a:lnTo>
                  <a:lnTo>
                    <a:pt x="49" y="15"/>
                  </a:lnTo>
                  <a:lnTo>
                    <a:pt x="49" y="15"/>
                  </a:lnTo>
                  <a:lnTo>
                    <a:pt x="49" y="15"/>
                  </a:lnTo>
                  <a:lnTo>
                    <a:pt x="49" y="15"/>
                  </a:lnTo>
                  <a:lnTo>
                    <a:pt x="48" y="15"/>
                  </a:lnTo>
                  <a:lnTo>
                    <a:pt x="48" y="15"/>
                  </a:lnTo>
                  <a:lnTo>
                    <a:pt x="48" y="15"/>
                  </a:lnTo>
                  <a:lnTo>
                    <a:pt x="46" y="15"/>
                  </a:lnTo>
                  <a:lnTo>
                    <a:pt x="46" y="15"/>
                  </a:lnTo>
                  <a:lnTo>
                    <a:pt x="46" y="15"/>
                  </a:lnTo>
                  <a:lnTo>
                    <a:pt x="46" y="15"/>
                  </a:lnTo>
                  <a:lnTo>
                    <a:pt x="44" y="15"/>
                  </a:lnTo>
                  <a:lnTo>
                    <a:pt x="44" y="15"/>
                  </a:lnTo>
                  <a:lnTo>
                    <a:pt x="44" y="15"/>
                  </a:lnTo>
                  <a:lnTo>
                    <a:pt x="43" y="15"/>
                  </a:lnTo>
                  <a:lnTo>
                    <a:pt x="43" y="15"/>
                  </a:lnTo>
                  <a:lnTo>
                    <a:pt x="43" y="15"/>
                  </a:lnTo>
                  <a:lnTo>
                    <a:pt x="43" y="15"/>
                  </a:lnTo>
                  <a:lnTo>
                    <a:pt x="41" y="15"/>
                  </a:lnTo>
                  <a:lnTo>
                    <a:pt x="41" y="15"/>
                  </a:lnTo>
                  <a:lnTo>
                    <a:pt x="41" y="15"/>
                  </a:lnTo>
                  <a:lnTo>
                    <a:pt x="40" y="15"/>
                  </a:lnTo>
                  <a:lnTo>
                    <a:pt x="40" y="15"/>
                  </a:lnTo>
                  <a:lnTo>
                    <a:pt x="40" y="15"/>
                  </a:lnTo>
                  <a:lnTo>
                    <a:pt x="38" y="15"/>
                  </a:lnTo>
                  <a:lnTo>
                    <a:pt x="38" y="15"/>
                  </a:lnTo>
                  <a:lnTo>
                    <a:pt x="38" y="15"/>
                  </a:lnTo>
                  <a:lnTo>
                    <a:pt x="38" y="15"/>
                  </a:lnTo>
                  <a:lnTo>
                    <a:pt x="36" y="15"/>
                  </a:lnTo>
                  <a:lnTo>
                    <a:pt x="36" y="15"/>
                  </a:lnTo>
                  <a:lnTo>
                    <a:pt x="36" y="15"/>
                  </a:lnTo>
                  <a:lnTo>
                    <a:pt x="35" y="15"/>
                  </a:lnTo>
                  <a:lnTo>
                    <a:pt x="35" y="15"/>
                  </a:lnTo>
                  <a:lnTo>
                    <a:pt x="35" y="15"/>
                  </a:lnTo>
                  <a:lnTo>
                    <a:pt x="35" y="15"/>
                  </a:lnTo>
                  <a:lnTo>
                    <a:pt x="33" y="15"/>
                  </a:lnTo>
                  <a:lnTo>
                    <a:pt x="33" y="15"/>
                  </a:lnTo>
                  <a:lnTo>
                    <a:pt x="33" y="15"/>
                  </a:lnTo>
                  <a:lnTo>
                    <a:pt x="31" y="15"/>
                  </a:lnTo>
                  <a:lnTo>
                    <a:pt x="31" y="15"/>
                  </a:lnTo>
                  <a:lnTo>
                    <a:pt x="31" y="15"/>
                  </a:lnTo>
                  <a:lnTo>
                    <a:pt x="31" y="15"/>
                  </a:lnTo>
                  <a:lnTo>
                    <a:pt x="30" y="15"/>
                  </a:lnTo>
                  <a:lnTo>
                    <a:pt x="30" y="15"/>
                  </a:lnTo>
                  <a:lnTo>
                    <a:pt x="30" y="17"/>
                  </a:lnTo>
                  <a:lnTo>
                    <a:pt x="28" y="17"/>
                  </a:lnTo>
                  <a:lnTo>
                    <a:pt x="28" y="17"/>
                  </a:lnTo>
                  <a:lnTo>
                    <a:pt x="28" y="17"/>
                  </a:lnTo>
                  <a:lnTo>
                    <a:pt x="26" y="17"/>
                  </a:lnTo>
                  <a:lnTo>
                    <a:pt x="26" y="17"/>
                  </a:lnTo>
                  <a:lnTo>
                    <a:pt x="26" y="17"/>
                  </a:lnTo>
                  <a:lnTo>
                    <a:pt x="26" y="17"/>
                  </a:lnTo>
                  <a:lnTo>
                    <a:pt x="25" y="17"/>
                  </a:lnTo>
                  <a:lnTo>
                    <a:pt x="25" y="17"/>
                  </a:lnTo>
                  <a:lnTo>
                    <a:pt x="25" y="17"/>
                  </a:lnTo>
                  <a:lnTo>
                    <a:pt x="23" y="17"/>
                  </a:lnTo>
                  <a:lnTo>
                    <a:pt x="23" y="17"/>
                  </a:lnTo>
                  <a:lnTo>
                    <a:pt x="23" y="17"/>
                  </a:lnTo>
                  <a:lnTo>
                    <a:pt x="23" y="17"/>
                  </a:lnTo>
                  <a:lnTo>
                    <a:pt x="22" y="17"/>
                  </a:lnTo>
                  <a:lnTo>
                    <a:pt x="22" y="17"/>
                  </a:lnTo>
                  <a:lnTo>
                    <a:pt x="22" y="17"/>
                  </a:lnTo>
                  <a:lnTo>
                    <a:pt x="20" y="17"/>
                  </a:lnTo>
                  <a:lnTo>
                    <a:pt x="20" y="17"/>
                  </a:lnTo>
                  <a:lnTo>
                    <a:pt x="20" y="17"/>
                  </a:lnTo>
                  <a:lnTo>
                    <a:pt x="18" y="17"/>
                  </a:lnTo>
                  <a:lnTo>
                    <a:pt x="18" y="17"/>
                  </a:lnTo>
                  <a:lnTo>
                    <a:pt x="18" y="17"/>
                  </a:lnTo>
                  <a:lnTo>
                    <a:pt x="18" y="17"/>
                  </a:lnTo>
                  <a:lnTo>
                    <a:pt x="17" y="17"/>
                  </a:lnTo>
                  <a:lnTo>
                    <a:pt x="17" y="17"/>
                  </a:lnTo>
                  <a:lnTo>
                    <a:pt x="17" y="17"/>
                  </a:lnTo>
                  <a:lnTo>
                    <a:pt x="15" y="17"/>
                  </a:lnTo>
                  <a:lnTo>
                    <a:pt x="15" y="17"/>
                  </a:lnTo>
                  <a:lnTo>
                    <a:pt x="15" y="17"/>
                  </a:lnTo>
                  <a:lnTo>
                    <a:pt x="15" y="17"/>
                  </a:lnTo>
                  <a:lnTo>
                    <a:pt x="13" y="17"/>
                  </a:lnTo>
                  <a:lnTo>
                    <a:pt x="13" y="17"/>
                  </a:lnTo>
                  <a:lnTo>
                    <a:pt x="13" y="17"/>
                  </a:lnTo>
                  <a:lnTo>
                    <a:pt x="12" y="17"/>
                  </a:lnTo>
                  <a:lnTo>
                    <a:pt x="12" y="17"/>
                  </a:lnTo>
                  <a:lnTo>
                    <a:pt x="12" y="17"/>
                  </a:lnTo>
                  <a:lnTo>
                    <a:pt x="12" y="17"/>
                  </a:lnTo>
                  <a:lnTo>
                    <a:pt x="10" y="17"/>
                  </a:lnTo>
                  <a:lnTo>
                    <a:pt x="10" y="17"/>
                  </a:lnTo>
                  <a:lnTo>
                    <a:pt x="10" y="17"/>
                  </a:lnTo>
                  <a:lnTo>
                    <a:pt x="9" y="17"/>
                  </a:lnTo>
                  <a:lnTo>
                    <a:pt x="9" y="17"/>
                  </a:lnTo>
                  <a:lnTo>
                    <a:pt x="9" y="17"/>
                  </a:lnTo>
                  <a:lnTo>
                    <a:pt x="7" y="17"/>
                  </a:lnTo>
                  <a:lnTo>
                    <a:pt x="7" y="17"/>
                  </a:lnTo>
                  <a:lnTo>
                    <a:pt x="7" y="17"/>
                  </a:lnTo>
                  <a:lnTo>
                    <a:pt x="7" y="17"/>
                  </a:lnTo>
                  <a:lnTo>
                    <a:pt x="5" y="17"/>
                  </a:lnTo>
                  <a:lnTo>
                    <a:pt x="5" y="17"/>
                  </a:lnTo>
                  <a:lnTo>
                    <a:pt x="5" y="19"/>
                  </a:lnTo>
                  <a:lnTo>
                    <a:pt x="4" y="19"/>
                  </a:lnTo>
                  <a:lnTo>
                    <a:pt x="4" y="19"/>
                  </a:lnTo>
                  <a:lnTo>
                    <a:pt x="4" y="19"/>
                  </a:lnTo>
                  <a:lnTo>
                    <a:pt x="4" y="19"/>
                  </a:lnTo>
                  <a:lnTo>
                    <a:pt x="2" y="19"/>
                  </a:lnTo>
                  <a:lnTo>
                    <a:pt x="2" y="19"/>
                  </a:lnTo>
                  <a:lnTo>
                    <a:pt x="2" y="19"/>
                  </a:lnTo>
                  <a:lnTo>
                    <a:pt x="0" y="19"/>
                  </a:lnTo>
                  <a:lnTo>
                    <a:pt x="0" y="19"/>
                  </a:lnTo>
                </a:path>
              </a:pathLst>
            </a:custGeom>
            <a:noFill/>
            <a:ln w="1116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968" name=""/>
            <p:cNvSpPr/>
            <p:nvPr/>
          </p:nvSpPr>
          <p:spPr>
            <a:xfrm>
              <a:off x="5137200" y="6046920"/>
              <a:ext cx="189000" cy="488880"/>
            </a:xfrm>
            <a:custGeom>
              <a:avLst/>
              <a:gdLst/>
              <a:ahLst/>
              <a:rect l="l" t="t" r="r" b="b"/>
              <a:pathLst>
                <a:path w="238" h="615">
                  <a:moveTo>
                    <a:pt x="0" y="615"/>
                  </a:moveTo>
                  <a:lnTo>
                    <a:pt x="0" y="24"/>
                  </a:lnTo>
                  <a:lnTo>
                    <a:pt x="0" y="24"/>
                  </a:lnTo>
                  <a:lnTo>
                    <a:pt x="2" y="24"/>
                  </a:lnTo>
                  <a:lnTo>
                    <a:pt x="2" y="24"/>
                  </a:lnTo>
                  <a:lnTo>
                    <a:pt x="2" y="24"/>
                  </a:lnTo>
                  <a:lnTo>
                    <a:pt x="2" y="22"/>
                  </a:lnTo>
                  <a:lnTo>
                    <a:pt x="3" y="22"/>
                  </a:lnTo>
                  <a:lnTo>
                    <a:pt x="3" y="22"/>
                  </a:lnTo>
                  <a:lnTo>
                    <a:pt x="3" y="22"/>
                  </a:lnTo>
                  <a:lnTo>
                    <a:pt x="5" y="22"/>
                  </a:lnTo>
                  <a:lnTo>
                    <a:pt x="5" y="22"/>
                  </a:lnTo>
                  <a:lnTo>
                    <a:pt x="5" y="22"/>
                  </a:lnTo>
                  <a:lnTo>
                    <a:pt x="5" y="22"/>
                  </a:lnTo>
                  <a:lnTo>
                    <a:pt x="7" y="22"/>
                  </a:lnTo>
                  <a:lnTo>
                    <a:pt x="7" y="22"/>
                  </a:lnTo>
                  <a:lnTo>
                    <a:pt x="7" y="22"/>
                  </a:lnTo>
                  <a:lnTo>
                    <a:pt x="8" y="22"/>
                  </a:lnTo>
                  <a:lnTo>
                    <a:pt x="8" y="22"/>
                  </a:lnTo>
                  <a:lnTo>
                    <a:pt x="8" y="22"/>
                  </a:lnTo>
                  <a:lnTo>
                    <a:pt x="8" y="22"/>
                  </a:lnTo>
                  <a:lnTo>
                    <a:pt x="10" y="22"/>
                  </a:lnTo>
                  <a:lnTo>
                    <a:pt x="10" y="22"/>
                  </a:lnTo>
                  <a:lnTo>
                    <a:pt x="10" y="22"/>
                  </a:lnTo>
                  <a:lnTo>
                    <a:pt x="11" y="22"/>
                  </a:lnTo>
                  <a:lnTo>
                    <a:pt x="11" y="22"/>
                  </a:lnTo>
                  <a:lnTo>
                    <a:pt x="11" y="22"/>
                  </a:lnTo>
                  <a:lnTo>
                    <a:pt x="13" y="22"/>
                  </a:lnTo>
                  <a:lnTo>
                    <a:pt x="13" y="22"/>
                  </a:lnTo>
                  <a:lnTo>
                    <a:pt x="13" y="22"/>
                  </a:lnTo>
                  <a:lnTo>
                    <a:pt x="13" y="22"/>
                  </a:lnTo>
                  <a:lnTo>
                    <a:pt x="15" y="22"/>
                  </a:lnTo>
                  <a:lnTo>
                    <a:pt x="15" y="22"/>
                  </a:lnTo>
                  <a:lnTo>
                    <a:pt x="15" y="22"/>
                  </a:lnTo>
                  <a:lnTo>
                    <a:pt x="16" y="22"/>
                  </a:lnTo>
                  <a:lnTo>
                    <a:pt x="16" y="22"/>
                  </a:lnTo>
                  <a:lnTo>
                    <a:pt x="16" y="22"/>
                  </a:lnTo>
                  <a:lnTo>
                    <a:pt x="16" y="22"/>
                  </a:lnTo>
                  <a:lnTo>
                    <a:pt x="18" y="22"/>
                  </a:lnTo>
                  <a:lnTo>
                    <a:pt x="18" y="22"/>
                  </a:lnTo>
                  <a:lnTo>
                    <a:pt x="18" y="22"/>
                  </a:lnTo>
                  <a:lnTo>
                    <a:pt x="20" y="22"/>
                  </a:lnTo>
                  <a:lnTo>
                    <a:pt x="20" y="22"/>
                  </a:lnTo>
                  <a:lnTo>
                    <a:pt x="20" y="22"/>
                  </a:lnTo>
                  <a:lnTo>
                    <a:pt x="20" y="22"/>
                  </a:lnTo>
                  <a:lnTo>
                    <a:pt x="21" y="22"/>
                  </a:lnTo>
                  <a:lnTo>
                    <a:pt x="21" y="22"/>
                  </a:lnTo>
                  <a:lnTo>
                    <a:pt x="21" y="20"/>
                  </a:lnTo>
                  <a:lnTo>
                    <a:pt x="23" y="20"/>
                  </a:lnTo>
                  <a:lnTo>
                    <a:pt x="23" y="20"/>
                  </a:lnTo>
                  <a:lnTo>
                    <a:pt x="23" y="20"/>
                  </a:lnTo>
                  <a:lnTo>
                    <a:pt x="24" y="20"/>
                  </a:lnTo>
                  <a:lnTo>
                    <a:pt x="24" y="20"/>
                  </a:lnTo>
                  <a:lnTo>
                    <a:pt x="24" y="20"/>
                  </a:lnTo>
                  <a:lnTo>
                    <a:pt x="24" y="20"/>
                  </a:lnTo>
                  <a:lnTo>
                    <a:pt x="26" y="20"/>
                  </a:lnTo>
                  <a:lnTo>
                    <a:pt x="26" y="20"/>
                  </a:lnTo>
                  <a:lnTo>
                    <a:pt x="26" y="20"/>
                  </a:lnTo>
                  <a:lnTo>
                    <a:pt x="28" y="20"/>
                  </a:lnTo>
                  <a:lnTo>
                    <a:pt x="28" y="20"/>
                  </a:lnTo>
                  <a:lnTo>
                    <a:pt x="28" y="20"/>
                  </a:lnTo>
                  <a:lnTo>
                    <a:pt x="28" y="20"/>
                  </a:lnTo>
                  <a:lnTo>
                    <a:pt x="29" y="20"/>
                  </a:lnTo>
                  <a:lnTo>
                    <a:pt x="29" y="20"/>
                  </a:lnTo>
                  <a:lnTo>
                    <a:pt x="29" y="20"/>
                  </a:lnTo>
                  <a:lnTo>
                    <a:pt x="31" y="20"/>
                  </a:lnTo>
                  <a:lnTo>
                    <a:pt x="31" y="20"/>
                  </a:lnTo>
                  <a:lnTo>
                    <a:pt x="31" y="20"/>
                  </a:lnTo>
                  <a:lnTo>
                    <a:pt x="33" y="20"/>
                  </a:lnTo>
                  <a:lnTo>
                    <a:pt x="33" y="20"/>
                  </a:lnTo>
                  <a:lnTo>
                    <a:pt x="33" y="20"/>
                  </a:lnTo>
                  <a:lnTo>
                    <a:pt x="33" y="20"/>
                  </a:lnTo>
                  <a:lnTo>
                    <a:pt x="34" y="20"/>
                  </a:lnTo>
                  <a:lnTo>
                    <a:pt x="34" y="20"/>
                  </a:lnTo>
                  <a:lnTo>
                    <a:pt x="34" y="20"/>
                  </a:lnTo>
                  <a:lnTo>
                    <a:pt x="36" y="20"/>
                  </a:lnTo>
                  <a:lnTo>
                    <a:pt x="36" y="20"/>
                  </a:lnTo>
                  <a:lnTo>
                    <a:pt x="36" y="20"/>
                  </a:lnTo>
                  <a:lnTo>
                    <a:pt x="36" y="20"/>
                  </a:lnTo>
                  <a:lnTo>
                    <a:pt x="37" y="20"/>
                  </a:lnTo>
                  <a:lnTo>
                    <a:pt x="37" y="20"/>
                  </a:lnTo>
                  <a:lnTo>
                    <a:pt x="37" y="20"/>
                  </a:lnTo>
                  <a:lnTo>
                    <a:pt x="39" y="19"/>
                  </a:lnTo>
                  <a:lnTo>
                    <a:pt x="39" y="19"/>
                  </a:lnTo>
                  <a:lnTo>
                    <a:pt x="39" y="19"/>
                  </a:lnTo>
                  <a:lnTo>
                    <a:pt x="39" y="19"/>
                  </a:lnTo>
                  <a:lnTo>
                    <a:pt x="41" y="19"/>
                  </a:lnTo>
                  <a:lnTo>
                    <a:pt x="41" y="19"/>
                  </a:lnTo>
                  <a:lnTo>
                    <a:pt x="41" y="19"/>
                  </a:lnTo>
                  <a:lnTo>
                    <a:pt x="42" y="19"/>
                  </a:lnTo>
                  <a:lnTo>
                    <a:pt x="42" y="19"/>
                  </a:lnTo>
                  <a:lnTo>
                    <a:pt x="42" y="19"/>
                  </a:lnTo>
                  <a:lnTo>
                    <a:pt x="44" y="19"/>
                  </a:lnTo>
                  <a:lnTo>
                    <a:pt x="44" y="19"/>
                  </a:lnTo>
                  <a:lnTo>
                    <a:pt x="44" y="19"/>
                  </a:lnTo>
                  <a:lnTo>
                    <a:pt x="44" y="19"/>
                  </a:lnTo>
                  <a:lnTo>
                    <a:pt x="46" y="19"/>
                  </a:lnTo>
                  <a:lnTo>
                    <a:pt x="46" y="19"/>
                  </a:lnTo>
                  <a:lnTo>
                    <a:pt x="46" y="19"/>
                  </a:lnTo>
                  <a:lnTo>
                    <a:pt x="47" y="19"/>
                  </a:lnTo>
                  <a:lnTo>
                    <a:pt x="47" y="19"/>
                  </a:lnTo>
                  <a:lnTo>
                    <a:pt x="47" y="19"/>
                  </a:lnTo>
                  <a:lnTo>
                    <a:pt x="47" y="19"/>
                  </a:lnTo>
                  <a:lnTo>
                    <a:pt x="49" y="19"/>
                  </a:lnTo>
                  <a:lnTo>
                    <a:pt x="49" y="19"/>
                  </a:lnTo>
                  <a:lnTo>
                    <a:pt x="49" y="19"/>
                  </a:lnTo>
                  <a:lnTo>
                    <a:pt x="51" y="19"/>
                  </a:lnTo>
                  <a:lnTo>
                    <a:pt x="51" y="19"/>
                  </a:lnTo>
                  <a:lnTo>
                    <a:pt x="51" y="19"/>
                  </a:lnTo>
                  <a:lnTo>
                    <a:pt x="51" y="19"/>
                  </a:lnTo>
                  <a:lnTo>
                    <a:pt x="52" y="19"/>
                  </a:lnTo>
                  <a:lnTo>
                    <a:pt x="52" y="19"/>
                  </a:lnTo>
                  <a:lnTo>
                    <a:pt x="52" y="19"/>
                  </a:lnTo>
                  <a:lnTo>
                    <a:pt x="54" y="19"/>
                  </a:lnTo>
                  <a:lnTo>
                    <a:pt x="54" y="19"/>
                  </a:lnTo>
                  <a:lnTo>
                    <a:pt x="54" y="19"/>
                  </a:lnTo>
                  <a:lnTo>
                    <a:pt x="55" y="19"/>
                  </a:lnTo>
                  <a:lnTo>
                    <a:pt x="55" y="19"/>
                  </a:lnTo>
                  <a:lnTo>
                    <a:pt x="55" y="17"/>
                  </a:lnTo>
                  <a:lnTo>
                    <a:pt x="55" y="17"/>
                  </a:lnTo>
                  <a:lnTo>
                    <a:pt x="57" y="17"/>
                  </a:lnTo>
                  <a:lnTo>
                    <a:pt x="57" y="17"/>
                  </a:lnTo>
                  <a:lnTo>
                    <a:pt x="57" y="17"/>
                  </a:lnTo>
                  <a:lnTo>
                    <a:pt x="59" y="17"/>
                  </a:lnTo>
                  <a:lnTo>
                    <a:pt x="59" y="17"/>
                  </a:lnTo>
                  <a:lnTo>
                    <a:pt x="59" y="17"/>
                  </a:lnTo>
                  <a:lnTo>
                    <a:pt x="59" y="17"/>
                  </a:lnTo>
                  <a:lnTo>
                    <a:pt x="60" y="17"/>
                  </a:lnTo>
                  <a:lnTo>
                    <a:pt x="60" y="17"/>
                  </a:lnTo>
                  <a:lnTo>
                    <a:pt x="60" y="17"/>
                  </a:lnTo>
                  <a:lnTo>
                    <a:pt x="62" y="17"/>
                  </a:lnTo>
                  <a:lnTo>
                    <a:pt x="62" y="17"/>
                  </a:lnTo>
                  <a:lnTo>
                    <a:pt x="62" y="17"/>
                  </a:lnTo>
                  <a:lnTo>
                    <a:pt x="64" y="17"/>
                  </a:lnTo>
                  <a:lnTo>
                    <a:pt x="64" y="17"/>
                  </a:lnTo>
                  <a:lnTo>
                    <a:pt x="64" y="17"/>
                  </a:lnTo>
                  <a:lnTo>
                    <a:pt x="64" y="17"/>
                  </a:lnTo>
                  <a:lnTo>
                    <a:pt x="65" y="17"/>
                  </a:lnTo>
                  <a:lnTo>
                    <a:pt x="65" y="17"/>
                  </a:lnTo>
                  <a:lnTo>
                    <a:pt x="65" y="17"/>
                  </a:lnTo>
                  <a:lnTo>
                    <a:pt x="67" y="17"/>
                  </a:lnTo>
                  <a:lnTo>
                    <a:pt x="67" y="17"/>
                  </a:lnTo>
                  <a:lnTo>
                    <a:pt x="67" y="17"/>
                  </a:lnTo>
                  <a:lnTo>
                    <a:pt x="67" y="17"/>
                  </a:lnTo>
                  <a:lnTo>
                    <a:pt x="68" y="17"/>
                  </a:lnTo>
                  <a:lnTo>
                    <a:pt x="68" y="17"/>
                  </a:lnTo>
                  <a:lnTo>
                    <a:pt x="68" y="17"/>
                  </a:lnTo>
                  <a:lnTo>
                    <a:pt x="70" y="17"/>
                  </a:lnTo>
                  <a:lnTo>
                    <a:pt x="70" y="17"/>
                  </a:lnTo>
                  <a:lnTo>
                    <a:pt x="70" y="17"/>
                  </a:lnTo>
                  <a:lnTo>
                    <a:pt x="70" y="17"/>
                  </a:lnTo>
                  <a:lnTo>
                    <a:pt x="72" y="17"/>
                  </a:lnTo>
                  <a:lnTo>
                    <a:pt x="72" y="17"/>
                  </a:lnTo>
                  <a:lnTo>
                    <a:pt x="72" y="17"/>
                  </a:lnTo>
                  <a:lnTo>
                    <a:pt x="73" y="15"/>
                  </a:lnTo>
                  <a:lnTo>
                    <a:pt x="73" y="15"/>
                  </a:lnTo>
                  <a:lnTo>
                    <a:pt x="73" y="15"/>
                  </a:lnTo>
                  <a:lnTo>
                    <a:pt x="75" y="15"/>
                  </a:lnTo>
                  <a:lnTo>
                    <a:pt x="75" y="15"/>
                  </a:lnTo>
                  <a:lnTo>
                    <a:pt x="75" y="15"/>
                  </a:lnTo>
                  <a:lnTo>
                    <a:pt x="75" y="15"/>
                  </a:lnTo>
                  <a:lnTo>
                    <a:pt x="77" y="15"/>
                  </a:lnTo>
                  <a:lnTo>
                    <a:pt x="77" y="15"/>
                  </a:lnTo>
                  <a:lnTo>
                    <a:pt x="77" y="15"/>
                  </a:lnTo>
                  <a:lnTo>
                    <a:pt x="78" y="15"/>
                  </a:lnTo>
                  <a:lnTo>
                    <a:pt x="78" y="15"/>
                  </a:lnTo>
                  <a:lnTo>
                    <a:pt x="78" y="15"/>
                  </a:lnTo>
                  <a:lnTo>
                    <a:pt x="78" y="15"/>
                  </a:lnTo>
                  <a:lnTo>
                    <a:pt x="80" y="15"/>
                  </a:lnTo>
                  <a:lnTo>
                    <a:pt x="80" y="15"/>
                  </a:lnTo>
                  <a:lnTo>
                    <a:pt x="80" y="15"/>
                  </a:lnTo>
                  <a:lnTo>
                    <a:pt x="81" y="15"/>
                  </a:lnTo>
                  <a:lnTo>
                    <a:pt x="81" y="15"/>
                  </a:lnTo>
                  <a:lnTo>
                    <a:pt x="81" y="15"/>
                  </a:lnTo>
                  <a:lnTo>
                    <a:pt x="81" y="15"/>
                  </a:lnTo>
                  <a:lnTo>
                    <a:pt x="83" y="15"/>
                  </a:lnTo>
                  <a:lnTo>
                    <a:pt x="83" y="15"/>
                  </a:lnTo>
                  <a:lnTo>
                    <a:pt x="83" y="15"/>
                  </a:lnTo>
                  <a:lnTo>
                    <a:pt x="85" y="15"/>
                  </a:lnTo>
                  <a:lnTo>
                    <a:pt x="85" y="15"/>
                  </a:lnTo>
                  <a:lnTo>
                    <a:pt x="85" y="15"/>
                  </a:lnTo>
                  <a:lnTo>
                    <a:pt x="86" y="15"/>
                  </a:lnTo>
                  <a:lnTo>
                    <a:pt x="86" y="15"/>
                  </a:lnTo>
                  <a:lnTo>
                    <a:pt x="86" y="15"/>
                  </a:lnTo>
                  <a:lnTo>
                    <a:pt x="86" y="15"/>
                  </a:lnTo>
                  <a:lnTo>
                    <a:pt x="88" y="15"/>
                  </a:lnTo>
                  <a:lnTo>
                    <a:pt x="88" y="15"/>
                  </a:lnTo>
                  <a:lnTo>
                    <a:pt x="88" y="15"/>
                  </a:lnTo>
                  <a:lnTo>
                    <a:pt x="90" y="15"/>
                  </a:lnTo>
                  <a:lnTo>
                    <a:pt x="90" y="15"/>
                  </a:lnTo>
                  <a:lnTo>
                    <a:pt x="90" y="15"/>
                  </a:lnTo>
                  <a:lnTo>
                    <a:pt x="90" y="15"/>
                  </a:lnTo>
                  <a:lnTo>
                    <a:pt x="91" y="15"/>
                  </a:lnTo>
                  <a:lnTo>
                    <a:pt x="91" y="13"/>
                  </a:lnTo>
                  <a:lnTo>
                    <a:pt x="91" y="13"/>
                  </a:lnTo>
                  <a:lnTo>
                    <a:pt x="93" y="13"/>
                  </a:lnTo>
                  <a:lnTo>
                    <a:pt x="93" y="13"/>
                  </a:lnTo>
                  <a:lnTo>
                    <a:pt x="93" y="13"/>
                  </a:lnTo>
                  <a:lnTo>
                    <a:pt x="94" y="13"/>
                  </a:lnTo>
                  <a:lnTo>
                    <a:pt x="94" y="13"/>
                  </a:lnTo>
                  <a:lnTo>
                    <a:pt x="94" y="13"/>
                  </a:lnTo>
                  <a:lnTo>
                    <a:pt x="94" y="13"/>
                  </a:lnTo>
                  <a:lnTo>
                    <a:pt x="96" y="13"/>
                  </a:lnTo>
                  <a:lnTo>
                    <a:pt x="96" y="13"/>
                  </a:lnTo>
                  <a:lnTo>
                    <a:pt x="96" y="13"/>
                  </a:lnTo>
                  <a:lnTo>
                    <a:pt x="98" y="13"/>
                  </a:lnTo>
                  <a:lnTo>
                    <a:pt x="98" y="13"/>
                  </a:lnTo>
                  <a:lnTo>
                    <a:pt x="98" y="13"/>
                  </a:lnTo>
                  <a:lnTo>
                    <a:pt x="98" y="13"/>
                  </a:lnTo>
                  <a:lnTo>
                    <a:pt x="99" y="13"/>
                  </a:lnTo>
                  <a:lnTo>
                    <a:pt x="99" y="13"/>
                  </a:lnTo>
                  <a:lnTo>
                    <a:pt x="99" y="13"/>
                  </a:lnTo>
                  <a:lnTo>
                    <a:pt x="101" y="13"/>
                  </a:lnTo>
                  <a:lnTo>
                    <a:pt x="101" y="13"/>
                  </a:lnTo>
                  <a:lnTo>
                    <a:pt x="101" y="13"/>
                  </a:lnTo>
                  <a:lnTo>
                    <a:pt x="101" y="13"/>
                  </a:lnTo>
                  <a:lnTo>
                    <a:pt x="103" y="13"/>
                  </a:lnTo>
                  <a:lnTo>
                    <a:pt x="103" y="13"/>
                  </a:lnTo>
                  <a:lnTo>
                    <a:pt x="103" y="13"/>
                  </a:lnTo>
                  <a:lnTo>
                    <a:pt x="104" y="13"/>
                  </a:lnTo>
                  <a:lnTo>
                    <a:pt x="104" y="13"/>
                  </a:lnTo>
                  <a:lnTo>
                    <a:pt x="104" y="13"/>
                  </a:lnTo>
                  <a:lnTo>
                    <a:pt x="106" y="13"/>
                  </a:lnTo>
                  <a:lnTo>
                    <a:pt x="106" y="13"/>
                  </a:lnTo>
                  <a:lnTo>
                    <a:pt x="106" y="13"/>
                  </a:lnTo>
                  <a:lnTo>
                    <a:pt x="106" y="13"/>
                  </a:lnTo>
                  <a:lnTo>
                    <a:pt x="107" y="13"/>
                  </a:lnTo>
                  <a:lnTo>
                    <a:pt x="107" y="13"/>
                  </a:lnTo>
                  <a:lnTo>
                    <a:pt x="107" y="13"/>
                  </a:lnTo>
                  <a:lnTo>
                    <a:pt x="109" y="13"/>
                  </a:lnTo>
                  <a:lnTo>
                    <a:pt x="109" y="12"/>
                  </a:lnTo>
                  <a:lnTo>
                    <a:pt x="109" y="12"/>
                  </a:lnTo>
                  <a:lnTo>
                    <a:pt x="109" y="12"/>
                  </a:lnTo>
                  <a:lnTo>
                    <a:pt x="111" y="12"/>
                  </a:lnTo>
                  <a:lnTo>
                    <a:pt x="111" y="12"/>
                  </a:lnTo>
                  <a:lnTo>
                    <a:pt x="111" y="12"/>
                  </a:lnTo>
                  <a:lnTo>
                    <a:pt x="112" y="12"/>
                  </a:lnTo>
                  <a:lnTo>
                    <a:pt x="112" y="12"/>
                  </a:lnTo>
                  <a:lnTo>
                    <a:pt x="112" y="12"/>
                  </a:lnTo>
                  <a:lnTo>
                    <a:pt x="112" y="12"/>
                  </a:lnTo>
                  <a:lnTo>
                    <a:pt x="114" y="12"/>
                  </a:lnTo>
                  <a:lnTo>
                    <a:pt x="114" y="12"/>
                  </a:lnTo>
                  <a:lnTo>
                    <a:pt x="114" y="12"/>
                  </a:lnTo>
                  <a:lnTo>
                    <a:pt x="116" y="12"/>
                  </a:lnTo>
                  <a:lnTo>
                    <a:pt x="116" y="12"/>
                  </a:lnTo>
                  <a:lnTo>
                    <a:pt x="116" y="12"/>
                  </a:lnTo>
                  <a:lnTo>
                    <a:pt x="117" y="12"/>
                  </a:lnTo>
                  <a:lnTo>
                    <a:pt x="117" y="12"/>
                  </a:lnTo>
                  <a:lnTo>
                    <a:pt x="117" y="12"/>
                  </a:lnTo>
                  <a:lnTo>
                    <a:pt x="117" y="12"/>
                  </a:lnTo>
                  <a:lnTo>
                    <a:pt x="119" y="12"/>
                  </a:lnTo>
                  <a:lnTo>
                    <a:pt x="119" y="12"/>
                  </a:lnTo>
                  <a:lnTo>
                    <a:pt x="119" y="12"/>
                  </a:lnTo>
                  <a:lnTo>
                    <a:pt x="121" y="12"/>
                  </a:lnTo>
                  <a:lnTo>
                    <a:pt x="121" y="12"/>
                  </a:lnTo>
                  <a:lnTo>
                    <a:pt x="121" y="12"/>
                  </a:lnTo>
                  <a:lnTo>
                    <a:pt x="121" y="12"/>
                  </a:lnTo>
                  <a:lnTo>
                    <a:pt x="122" y="12"/>
                  </a:lnTo>
                  <a:lnTo>
                    <a:pt x="122" y="12"/>
                  </a:lnTo>
                  <a:lnTo>
                    <a:pt x="122" y="12"/>
                  </a:lnTo>
                  <a:lnTo>
                    <a:pt x="124" y="12"/>
                  </a:lnTo>
                  <a:lnTo>
                    <a:pt x="124" y="12"/>
                  </a:lnTo>
                  <a:lnTo>
                    <a:pt x="124" y="12"/>
                  </a:lnTo>
                  <a:lnTo>
                    <a:pt x="124" y="12"/>
                  </a:lnTo>
                  <a:lnTo>
                    <a:pt x="125" y="10"/>
                  </a:lnTo>
                  <a:lnTo>
                    <a:pt x="125" y="10"/>
                  </a:lnTo>
                  <a:lnTo>
                    <a:pt x="125" y="10"/>
                  </a:lnTo>
                  <a:lnTo>
                    <a:pt x="127" y="10"/>
                  </a:lnTo>
                  <a:lnTo>
                    <a:pt x="127" y="10"/>
                  </a:lnTo>
                  <a:lnTo>
                    <a:pt x="127" y="10"/>
                  </a:lnTo>
                  <a:lnTo>
                    <a:pt x="129" y="10"/>
                  </a:lnTo>
                  <a:lnTo>
                    <a:pt x="129" y="10"/>
                  </a:lnTo>
                  <a:lnTo>
                    <a:pt x="129" y="10"/>
                  </a:lnTo>
                  <a:lnTo>
                    <a:pt x="129" y="10"/>
                  </a:lnTo>
                  <a:lnTo>
                    <a:pt x="130" y="10"/>
                  </a:lnTo>
                  <a:lnTo>
                    <a:pt x="130" y="10"/>
                  </a:lnTo>
                  <a:lnTo>
                    <a:pt x="130" y="10"/>
                  </a:lnTo>
                  <a:lnTo>
                    <a:pt x="132" y="10"/>
                  </a:lnTo>
                  <a:lnTo>
                    <a:pt x="132" y="10"/>
                  </a:lnTo>
                  <a:lnTo>
                    <a:pt x="132" y="10"/>
                  </a:lnTo>
                  <a:lnTo>
                    <a:pt x="132" y="10"/>
                  </a:lnTo>
                  <a:lnTo>
                    <a:pt x="134" y="10"/>
                  </a:lnTo>
                  <a:lnTo>
                    <a:pt x="134" y="10"/>
                  </a:lnTo>
                  <a:lnTo>
                    <a:pt x="134" y="10"/>
                  </a:lnTo>
                  <a:lnTo>
                    <a:pt x="135" y="10"/>
                  </a:lnTo>
                  <a:lnTo>
                    <a:pt x="135" y="10"/>
                  </a:lnTo>
                  <a:lnTo>
                    <a:pt x="135" y="10"/>
                  </a:lnTo>
                  <a:lnTo>
                    <a:pt x="137" y="10"/>
                  </a:lnTo>
                  <a:lnTo>
                    <a:pt x="137" y="10"/>
                  </a:lnTo>
                  <a:lnTo>
                    <a:pt x="137" y="10"/>
                  </a:lnTo>
                  <a:lnTo>
                    <a:pt x="137" y="10"/>
                  </a:lnTo>
                  <a:lnTo>
                    <a:pt x="138" y="10"/>
                  </a:lnTo>
                  <a:lnTo>
                    <a:pt x="138" y="10"/>
                  </a:lnTo>
                  <a:lnTo>
                    <a:pt x="138" y="10"/>
                  </a:lnTo>
                  <a:lnTo>
                    <a:pt x="140" y="10"/>
                  </a:lnTo>
                  <a:lnTo>
                    <a:pt x="140" y="10"/>
                  </a:lnTo>
                  <a:lnTo>
                    <a:pt x="140" y="10"/>
                  </a:lnTo>
                  <a:lnTo>
                    <a:pt x="140" y="10"/>
                  </a:lnTo>
                  <a:lnTo>
                    <a:pt x="142" y="10"/>
                  </a:lnTo>
                  <a:lnTo>
                    <a:pt x="142" y="10"/>
                  </a:lnTo>
                  <a:lnTo>
                    <a:pt x="142" y="10"/>
                  </a:lnTo>
                  <a:lnTo>
                    <a:pt x="143" y="10"/>
                  </a:lnTo>
                  <a:lnTo>
                    <a:pt x="143" y="10"/>
                  </a:lnTo>
                  <a:lnTo>
                    <a:pt x="143" y="8"/>
                  </a:lnTo>
                  <a:lnTo>
                    <a:pt x="143" y="8"/>
                  </a:lnTo>
                  <a:lnTo>
                    <a:pt x="145" y="8"/>
                  </a:lnTo>
                  <a:lnTo>
                    <a:pt x="145" y="8"/>
                  </a:lnTo>
                  <a:lnTo>
                    <a:pt x="145" y="8"/>
                  </a:lnTo>
                  <a:lnTo>
                    <a:pt x="147" y="8"/>
                  </a:lnTo>
                  <a:lnTo>
                    <a:pt x="147" y="8"/>
                  </a:lnTo>
                  <a:lnTo>
                    <a:pt x="147" y="8"/>
                  </a:lnTo>
                  <a:lnTo>
                    <a:pt x="148" y="8"/>
                  </a:lnTo>
                  <a:lnTo>
                    <a:pt x="148" y="8"/>
                  </a:lnTo>
                  <a:lnTo>
                    <a:pt x="148" y="8"/>
                  </a:lnTo>
                  <a:lnTo>
                    <a:pt x="148" y="8"/>
                  </a:lnTo>
                  <a:lnTo>
                    <a:pt x="150" y="8"/>
                  </a:lnTo>
                  <a:lnTo>
                    <a:pt x="150" y="8"/>
                  </a:lnTo>
                  <a:lnTo>
                    <a:pt x="150" y="8"/>
                  </a:lnTo>
                  <a:lnTo>
                    <a:pt x="151" y="8"/>
                  </a:lnTo>
                  <a:lnTo>
                    <a:pt x="151" y="8"/>
                  </a:lnTo>
                  <a:lnTo>
                    <a:pt x="151" y="8"/>
                  </a:lnTo>
                  <a:lnTo>
                    <a:pt x="151" y="8"/>
                  </a:lnTo>
                  <a:lnTo>
                    <a:pt x="153" y="8"/>
                  </a:lnTo>
                  <a:lnTo>
                    <a:pt x="153" y="8"/>
                  </a:lnTo>
                  <a:lnTo>
                    <a:pt x="153" y="8"/>
                  </a:lnTo>
                  <a:lnTo>
                    <a:pt x="155" y="8"/>
                  </a:lnTo>
                  <a:lnTo>
                    <a:pt x="155" y="8"/>
                  </a:lnTo>
                  <a:lnTo>
                    <a:pt x="155" y="8"/>
                  </a:lnTo>
                  <a:lnTo>
                    <a:pt x="155" y="8"/>
                  </a:lnTo>
                  <a:lnTo>
                    <a:pt x="156" y="8"/>
                  </a:lnTo>
                  <a:lnTo>
                    <a:pt x="156" y="8"/>
                  </a:lnTo>
                  <a:lnTo>
                    <a:pt x="156" y="8"/>
                  </a:lnTo>
                  <a:lnTo>
                    <a:pt x="158" y="8"/>
                  </a:lnTo>
                  <a:lnTo>
                    <a:pt x="158" y="8"/>
                  </a:lnTo>
                  <a:lnTo>
                    <a:pt x="158" y="8"/>
                  </a:lnTo>
                  <a:lnTo>
                    <a:pt x="160" y="6"/>
                  </a:lnTo>
                  <a:lnTo>
                    <a:pt x="160" y="6"/>
                  </a:lnTo>
                  <a:lnTo>
                    <a:pt x="160" y="6"/>
                  </a:lnTo>
                  <a:lnTo>
                    <a:pt x="160" y="6"/>
                  </a:lnTo>
                  <a:lnTo>
                    <a:pt x="161" y="6"/>
                  </a:lnTo>
                  <a:lnTo>
                    <a:pt x="161" y="6"/>
                  </a:lnTo>
                  <a:lnTo>
                    <a:pt x="161" y="6"/>
                  </a:lnTo>
                  <a:lnTo>
                    <a:pt x="163" y="6"/>
                  </a:lnTo>
                  <a:lnTo>
                    <a:pt x="163" y="6"/>
                  </a:lnTo>
                  <a:lnTo>
                    <a:pt x="163" y="6"/>
                  </a:lnTo>
                  <a:lnTo>
                    <a:pt x="163" y="6"/>
                  </a:lnTo>
                  <a:lnTo>
                    <a:pt x="164" y="6"/>
                  </a:lnTo>
                  <a:lnTo>
                    <a:pt x="164" y="6"/>
                  </a:lnTo>
                  <a:lnTo>
                    <a:pt x="164" y="6"/>
                  </a:lnTo>
                  <a:lnTo>
                    <a:pt x="166" y="6"/>
                  </a:lnTo>
                  <a:lnTo>
                    <a:pt x="166" y="6"/>
                  </a:lnTo>
                  <a:lnTo>
                    <a:pt x="166" y="6"/>
                  </a:lnTo>
                  <a:lnTo>
                    <a:pt x="168" y="6"/>
                  </a:lnTo>
                  <a:lnTo>
                    <a:pt x="168" y="6"/>
                  </a:lnTo>
                  <a:lnTo>
                    <a:pt x="168" y="6"/>
                  </a:lnTo>
                  <a:lnTo>
                    <a:pt x="168" y="6"/>
                  </a:lnTo>
                  <a:lnTo>
                    <a:pt x="169" y="6"/>
                  </a:lnTo>
                  <a:lnTo>
                    <a:pt x="169" y="6"/>
                  </a:lnTo>
                  <a:lnTo>
                    <a:pt x="169" y="6"/>
                  </a:lnTo>
                  <a:lnTo>
                    <a:pt x="171" y="6"/>
                  </a:lnTo>
                  <a:lnTo>
                    <a:pt x="171" y="6"/>
                  </a:lnTo>
                  <a:lnTo>
                    <a:pt x="171" y="6"/>
                  </a:lnTo>
                  <a:lnTo>
                    <a:pt x="171" y="6"/>
                  </a:lnTo>
                  <a:lnTo>
                    <a:pt x="173" y="6"/>
                  </a:lnTo>
                  <a:lnTo>
                    <a:pt x="173" y="6"/>
                  </a:lnTo>
                  <a:lnTo>
                    <a:pt x="173" y="5"/>
                  </a:lnTo>
                  <a:lnTo>
                    <a:pt x="174" y="5"/>
                  </a:lnTo>
                  <a:lnTo>
                    <a:pt x="174" y="5"/>
                  </a:lnTo>
                  <a:lnTo>
                    <a:pt x="174" y="5"/>
                  </a:lnTo>
                  <a:lnTo>
                    <a:pt x="174" y="5"/>
                  </a:lnTo>
                  <a:lnTo>
                    <a:pt x="176" y="5"/>
                  </a:lnTo>
                  <a:lnTo>
                    <a:pt x="176" y="5"/>
                  </a:lnTo>
                  <a:lnTo>
                    <a:pt x="176" y="5"/>
                  </a:lnTo>
                  <a:lnTo>
                    <a:pt x="177" y="5"/>
                  </a:lnTo>
                  <a:lnTo>
                    <a:pt x="177" y="5"/>
                  </a:lnTo>
                  <a:lnTo>
                    <a:pt x="177" y="5"/>
                  </a:lnTo>
                  <a:lnTo>
                    <a:pt x="179" y="5"/>
                  </a:lnTo>
                  <a:lnTo>
                    <a:pt x="179" y="5"/>
                  </a:lnTo>
                  <a:lnTo>
                    <a:pt x="179" y="5"/>
                  </a:lnTo>
                  <a:lnTo>
                    <a:pt x="179" y="5"/>
                  </a:lnTo>
                  <a:lnTo>
                    <a:pt x="181" y="5"/>
                  </a:lnTo>
                  <a:lnTo>
                    <a:pt x="181" y="5"/>
                  </a:lnTo>
                  <a:lnTo>
                    <a:pt x="181" y="5"/>
                  </a:lnTo>
                  <a:lnTo>
                    <a:pt x="182" y="5"/>
                  </a:lnTo>
                  <a:lnTo>
                    <a:pt x="182" y="5"/>
                  </a:lnTo>
                  <a:lnTo>
                    <a:pt x="182" y="5"/>
                  </a:lnTo>
                  <a:lnTo>
                    <a:pt x="182" y="5"/>
                  </a:lnTo>
                  <a:lnTo>
                    <a:pt x="184" y="5"/>
                  </a:lnTo>
                  <a:lnTo>
                    <a:pt x="184" y="5"/>
                  </a:lnTo>
                  <a:lnTo>
                    <a:pt x="184" y="5"/>
                  </a:lnTo>
                  <a:lnTo>
                    <a:pt x="186" y="5"/>
                  </a:lnTo>
                  <a:lnTo>
                    <a:pt x="186" y="5"/>
                  </a:lnTo>
                  <a:lnTo>
                    <a:pt x="186" y="5"/>
                  </a:lnTo>
                  <a:lnTo>
                    <a:pt x="186" y="5"/>
                  </a:lnTo>
                  <a:lnTo>
                    <a:pt x="187" y="5"/>
                  </a:lnTo>
                  <a:lnTo>
                    <a:pt x="187" y="5"/>
                  </a:lnTo>
                  <a:lnTo>
                    <a:pt x="187" y="5"/>
                  </a:lnTo>
                  <a:lnTo>
                    <a:pt x="189" y="5"/>
                  </a:lnTo>
                  <a:lnTo>
                    <a:pt x="189" y="5"/>
                  </a:lnTo>
                  <a:lnTo>
                    <a:pt x="189" y="5"/>
                  </a:lnTo>
                  <a:lnTo>
                    <a:pt x="190" y="5"/>
                  </a:lnTo>
                  <a:lnTo>
                    <a:pt x="190" y="5"/>
                  </a:lnTo>
                  <a:lnTo>
                    <a:pt x="190" y="5"/>
                  </a:lnTo>
                  <a:lnTo>
                    <a:pt x="190" y="5"/>
                  </a:lnTo>
                  <a:lnTo>
                    <a:pt x="192" y="5"/>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9" y="3"/>
                  </a:lnTo>
                  <a:lnTo>
                    <a:pt x="199" y="3"/>
                  </a:lnTo>
                  <a:lnTo>
                    <a:pt x="199" y="3"/>
                  </a:lnTo>
                  <a:lnTo>
                    <a:pt x="199" y="3"/>
                  </a:lnTo>
                  <a:lnTo>
                    <a:pt x="200" y="3"/>
                  </a:lnTo>
                  <a:lnTo>
                    <a:pt x="200" y="3"/>
                  </a:lnTo>
                  <a:lnTo>
                    <a:pt x="200" y="3"/>
                  </a:lnTo>
                  <a:lnTo>
                    <a:pt x="202" y="3"/>
                  </a:lnTo>
                  <a:lnTo>
                    <a:pt x="202" y="3"/>
                  </a:lnTo>
                  <a:lnTo>
                    <a:pt x="202" y="3"/>
                  </a:lnTo>
                  <a:lnTo>
                    <a:pt x="202" y="3"/>
                  </a:lnTo>
                  <a:lnTo>
                    <a:pt x="204" y="3"/>
                  </a:lnTo>
                  <a:lnTo>
                    <a:pt x="204" y="3"/>
                  </a:lnTo>
                  <a:lnTo>
                    <a:pt x="204" y="3"/>
                  </a:lnTo>
                  <a:lnTo>
                    <a:pt x="205" y="3"/>
                  </a:lnTo>
                  <a:lnTo>
                    <a:pt x="205" y="3"/>
                  </a:lnTo>
                  <a:lnTo>
                    <a:pt x="205" y="3"/>
                  </a:lnTo>
                  <a:lnTo>
                    <a:pt x="205" y="3"/>
                  </a:lnTo>
                  <a:lnTo>
                    <a:pt x="207" y="3"/>
                  </a:lnTo>
                  <a:lnTo>
                    <a:pt x="207" y="3"/>
                  </a:lnTo>
                  <a:lnTo>
                    <a:pt x="207" y="3"/>
                  </a:lnTo>
                  <a:lnTo>
                    <a:pt x="208" y="3"/>
                  </a:lnTo>
                  <a:lnTo>
                    <a:pt x="208" y="3"/>
                  </a:lnTo>
                  <a:lnTo>
                    <a:pt x="208" y="3"/>
                  </a:lnTo>
                  <a:lnTo>
                    <a:pt x="210" y="3"/>
                  </a:lnTo>
                  <a:lnTo>
                    <a:pt x="210" y="3"/>
                  </a:lnTo>
                  <a:lnTo>
                    <a:pt x="210" y="3"/>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7" y="1"/>
                  </a:lnTo>
                  <a:lnTo>
                    <a:pt x="217" y="1"/>
                  </a:lnTo>
                  <a:lnTo>
                    <a:pt x="217" y="1"/>
                  </a:lnTo>
                  <a:lnTo>
                    <a:pt x="217"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lnTo>
                    <a:pt x="238" y="615"/>
                  </a:lnTo>
                  <a:lnTo>
                    <a:pt x="236" y="615"/>
                  </a:lnTo>
                  <a:lnTo>
                    <a:pt x="236" y="615"/>
                  </a:lnTo>
                  <a:lnTo>
                    <a:pt x="236" y="615"/>
                  </a:lnTo>
                  <a:lnTo>
                    <a:pt x="236" y="615"/>
                  </a:lnTo>
                  <a:lnTo>
                    <a:pt x="234" y="615"/>
                  </a:lnTo>
                  <a:lnTo>
                    <a:pt x="234" y="615"/>
                  </a:lnTo>
                  <a:lnTo>
                    <a:pt x="234" y="615"/>
                  </a:lnTo>
                  <a:lnTo>
                    <a:pt x="233" y="615"/>
                  </a:lnTo>
                  <a:lnTo>
                    <a:pt x="233" y="615"/>
                  </a:lnTo>
                  <a:lnTo>
                    <a:pt x="233" y="615"/>
                  </a:lnTo>
                  <a:lnTo>
                    <a:pt x="233" y="615"/>
                  </a:lnTo>
                  <a:lnTo>
                    <a:pt x="231" y="615"/>
                  </a:lnTo>
                  <a:lnTo>
                    <a:pt x="231" y="615"/>
                  </a:lnTo>
                  <a:lnTo>
                    <a:pt x="231" y="615"/>
                  </a:lnTo>
                  <a:lnTo>
                    <a:pt x="230" y="615"/>
                  </a:lnTo>
                  <a:lnTo>
                    <a:pt x="230" y="615"/>
                  </a:lnTo>
                  <a:lnTo>
                    <a:pt x="230" y="615"/>
                  </a:lnTo>
                  <a:lnTo>
                    <a:pt x="230" y="615"/>
                  </a:lnTo>
                  <a:lnTo>
                    <a:pt x="228" y="615"/>
                  </a:lnTo>
                  <a:lnTo>
                    <a:pt x="228" y="615"/>
                  </a:lnTo>
                  <a:lnTo>
                    <a:pt x="228" y="615"/>
                  </a:lnTo>
                  <a:lnTo>
                    <a:pt x="226" y="615"/>
                  </a:lnTo>
                  <a:lnTo>
                    <a:pt x="226" y="615"/>
                  </a:lnTo>
                  <a:lnTo>
                    <a:pt x="226" y="615"/>
                  </a:lnTo>
                  <a:lnTo>
                    <a:pt x="225" y="615"/>
                  </a:lnTo>
                  <a:lnTo>
                    <a:pt x="225" y="615"/>
                  </a:lnTo>
                  <a:lnTo>
                    <a:pt x="225" y="615"/>
                  </a:lnTo>
                  <a:lnTo>
                    <a:pt x="225" y="615"/>
                  </a:lnTo>
                  <a:lnTo>
                    <a:pt x="223" y="615"/>
                  </a:lnTo>
                  <a:lnTo>
                    <a:pt x="223" y="615"/>
                  </a:lnTo>
                  <a:lnTo>
                    <a:pt x="223" y="615"/>
                  </a:lnTo>
                  <a:lnTo>
                    <a:pt x="221" y="615"/>
                  </a:lnTo>
                  <a:lnTo>
                    <a:pt x="221" y="615"/>
                  </a:lnTo>
                  <a:lnTo>
                    <a:pt x="221" y="615"/>
                  </a:lnTo>
                  <a:lnTo>
                    <a:pt x="221" y="615"/>
                  </a:lnTo>
                  <a:lnTo>
                    <a:pt x="220" y="615"/>
                  </a:lnTo>
                  <a:lnTo>
                    <a:pt x="220" y="615"/>
                  </a:lnTo>
                  <a:lnTo>
                    <a:pt x="220" y="615"/>
                  </a:lnTo>
                  <a:lnTo>
                    <a:pt x="218" y="615"/>
                  </a:lnTo>
                  <a:lnTo>
                    <a:pt x="218" y="615"/>
                  </a:lnTo>
                  <a:lnTo>
                    <a:pt x="218" y="615"/>
                  </a:lnTo>
                  <a:lnTo>
                    <a:pt x="217" y="615"/>
                  </a:lnTo>
                  <a:lnTo>
                    <a:pt x="217" y="615"/>
                  </a:lnTo>
                  <a:lnTo>
                    <a:pt x="217" y="615"/>
                  </a:lnTo>
                  <a:lnTo>
                    <a:pt x="217" y="615"/>
                  </a:lnTo>
                  <a:lnTo>
                    <a:pt x="215" y="615"/>
                  </a:lnTo>
                  <a:lnTo>
                    <a:pt x="215" y="615"/>
                  </a:lnTo>
                  <a:lnTo>
                    <a:pt x="215" y="615"/>
                  </a:lnTo>
                  <a:lnTo>
                    <a:pt x="213" y="615"/>
                  </a:lnTo>
                  <a:lnTo>
                    <a:pt x="213" y="615"/>
                  </a:lnTo>
                  <a:lnTo>
                    <a:pt x="213" y="615"/>
                  </a:lnTo>
                  <a:lnTo>
                    <a:pt x="213" y="615"/>
                  </a:lnTo>
                  <a:lnTo>
                    <a:pt x="212" y="615"/>
                  </a:lnTo>
                  <a:lnTo>
                    <a:pt x="212" y="615"/>
                  </a:lnTo>
                  <a:lnTo>
                    <a:pt x="212" y="615"/>
                  </a:lnTo>
                  <a:lnTo>
                    <a:pt x="210" y="615"/>
                  </a:lnTo>
                  <a:lnTo>
                    <a:pt x="210" y="615"/>
                  </a:lnTo>
                  <a:lnTo>
                    <a:pt x="210" y="615"/>
                  </a:lnTo>
                  <a:lnTo>
                    <a:pt x="210" y="615"/>
                  </a:lnTo>
                  <a:lnTo>
                    <a:pt x="208" y="615"/>
                  </a:lnTo>
                  <a:lnTo>
                    <a:pt x="208" y="615"/>
                  </a:lnTo>
                  <a:lnTo>
                    <a:pt x="208" y="615"/>
                  </a:lnTo>
                  <a:lnTo>
                    <a:pt x="207" y="615"/>
                  </a:lnTo>
                  <a:lnTo>
                    <a:pt x="207" y="615"/>
                  </a:lnTo>
                  <a:lnTo>
                    <a:pt x="207" y="615"/>
                  </a:lnTo>
                  <a:lnTo>
                    <a:pt x="205" y="615"/>
                  </a:lnTo>
                  <a:lnTo>
                    <a:pt x="205" y="615"/>
                  </a:lnTo>
                  <a:lnTo>
                    <a:pt x="205" y="615"/>
                  </a:lnTo>
                  <a:lnTo>
                    <a:pt x="205" y="615"/>
                  </a:lnTo>
                  <a:lnTo>
                    <a:pt x="204" y="615"/>
                  </a:lnTo>
                  <a:lnTo>
                    <a:pt x="204" y="615"/>
                  </a:lnTo>
                  <a:lnTo>
                    <a:pt x="204" y="615"/>
                  </a:lnTo>
                  <a:lnTo>
                    <a:pt x="202" y="615"/>
                  </a:lnTo>
                  <a:lnTo>
                    <a:pt x="202" y="615"/>
                  </a:lnTo>
                  <a:lnTo>
                    <a:pt x="202" y="615"/>
                  </a:lnTo>
                  <a:lnTo>
                    <a:pt x="202" y="615"/>
                  </a:lnTo>
                  <a:lnTo>
                    <a:pt x="200" y="615"/>
                  </a:lnTo>
                  <a:lnTo>
                    <a:pt x="200" y="615"/>
                  </a:lnTo>
                  <a:lnTo>
                    <a:pt x="200" y="615"/>
                  </a:lnTo>
                  <a:lnTo>
                    <a:pt x="199" y="615"/>
                  </a:lnTo>
                  <a:lnTo>
                    <a:pt x="199" y="615"/>
                  </a:lnTo>
                  <a:lnTo>
                    <a:pt x="199" y="615"/>
                  </a:lnTo>
                  <a:lnTo>
                    <a:pt x="199" y="615"/>
                  </a:lnTo>
                  <a:lnTo>
                    <a:pt x="197" y="615"/>
                  </a:lnTo>
                  <a:lnTo>
                    <a:pt x="197" y="615"/>
                  </a:lnTo>
                  <a:lnTo>
                    <a:pt x="197" y="615"/>
                  </a:lnTo>
                  <a:lnTo>
                    <a:pt x="195" y="615"/>
                  </a:lnTo>
                  <a:lnTo>
                    <a:pt x="195" y="615"/>
                  </a:lnTo>
                  <a:lnTo>
                    <a:pt x="195" y="615"/>
                  </a:lnTo>
                  <a:lnTo>
                    <a:pt x="194" y="615"/>
                  </a:lnTo>
                  <a:lnTo>
                    <a:pt x="194" y="615"/>
                  </a:lnTo>
                  <a:lnTo>
                    <a:pt x="194" y="615"/>
                  </a:lnTo>
                  <a:lnTo>
                    <a:pt x="194" y="615"/>
                  </a:lnTo>
                  <a:lnTo>
                    <a:pt x="192" y="615"/>
                  </a:lnTo>
                  <a:lnTo>
                    <a:pt x="192" y="615"/>
                  </a:lnTo>
                  <a:lnTo>
                    <a:pt x="192" y="615"/>
                  </a:lnTo>
                  <a:lnTo>
                    <a:pt x="190" y="615"/>
                  </a:lnTo>
                  <a:lnTo>
                    <a:pt x="190" y="615"/>
                  </a:lnTo>
                  <a:lnTo>
                    <a:pt x="190" y="615"/>
                  </a:lnTo>
                  <a:lnTo>
                    <a:pt x="190" y="615"/>
                  </a:lnTo>
                  <a:lnTo>
                    <a:pt x="189" y="615"/>
                  </a:lnTo>
                  <a:lnTo>
                    <a:pt x="189" y="615"/>
                  </a:lnTo>
                  <a:lnTo>
                    <a:pt x="189" y="615"/>
                  </a:lnTo>
                  <a:lnTo>
                    <a:pt x="187" y="615"/>
                  </a:lnTo>
                  <a:lnTo>
                    <a:pt x="187" y="615"/>
                  </a:lnTo>
                  <a:lnTo>
                    <a:pt x="187" y="615"/>
                  </a:lnTo>
                  <a:lnTo>
                    <a:pt x="186" y="615"/>
                  </a:lnTo>
                  <a:lnTo>
                    <a:pt x="186" y="615"/>
                  </a:lnTo>
                  <a:lnTo>
                    <a:pt x="186" y="615"/>
                  </a:lnTo>
                  <a:lnTo>
                    <a:pt x="186" y="615"/>
                  </a:lnTo>
                  <a:lnTo>
                    <a:pt x="184" y="615"/>
                  </a:lnTo>
                  <a:lnTo>
                    <a:pt x="184" y="615"/>
                  </a:lnTo>
                  <a:lnTo>
                    <a:pt x="184" y="615"/>
                  </a:lnTo>
                  <a:lnTo>
                    <a:pt x="182" y="615"/>
                  </a:lnTo>
                  <a:lnTo>
                    <a:pt x="182" y="615"/>
                  </a:lnTo>
                  <a:lnTo>
                    <a:pt x="182" y="615"/>
                  </a:lnTo>
                  <a:lnTo>
                    <a:pt x="182" y="615"/>
                  </a:lnTo>
                  <a:lnTo>
                    <a:pt x="181" y="615"/>
                  </a:lnTo>
                  <a:lnTo>
                    <a:pt x="181" y="615"/>
                  </a:lnTo>
                  <a:lnTo>
                    <a:pt x="181" y="615"/>
                  </a:lnTo>
                  <a:lnTo>
                    <a:pt x="179" y="615"/>
                  </a:lnTo>
                  <a:lnTo>
                    <a:pt x="179" y="615"/>
                  </a:lnTo>
                  <a:lnTo>
                    <a:pt x="179" y="615"/>
                  </a:lnTo>
                  <a:lnTo>
                    <a:pt x="179" y="615"/>
                  </a:lnTo>
                  <a:lnTo>
                    <a:pt x="177" y="615"/>
                  </a:lnTo>
                  <a:lnTo>
                    <a:pt x="177" y="615"/>
                  </a:lnTo>
                  <a:lnTo>
                    <a:pt x="177" y="615"/>
                  </a:lnTo>
                  <a:lnTo>
                    <a:pt x="176" y="615"/>
                  </a:lnTo>
                  <a:lnTo>
                    <a:pt x="176" y="615"/>
                  </a:lnTo>
                  <a:lnTo>
                    <a:pt x="176" y="615"/>
                  </a:lnTo>
                  <a:lnTo>
                    <a:pt x="174" y="615"/>
                  </a:lnTo>
                  <a:lnTo>
                    <a:pt x="174" y="615"/>
                  </a:lnTo>
                  <a:lnTo>
                    <a:pt x="174" y="615"/>
                  </a:lnTo>
                  <a:lnTo>
                    <a:pt x="174" y="615"/>
                  </a:lnTo>
                  <a:lnTo>
                    <a:pt x="173" y="615"/>
                  </a:lnTo>
                  <a:lnTo>
                    <a:pt x="173" y="615"/>
                  </a:lnTo>
                  <a:lnTo>
                    <a:pt x="173" y="615"/>
                  </a:lnTo>
                  <a:lnTo>
                    <a:pt x="171" y="615"/>
                  </a:lnTo>
                  <a:lnTo>
                    <a:pt x="171" y="615"/>
                  </a:lnTo>
                  <a:lnTo>
                    <a:pt x="171" y="615"/>
                  </a:lnTo>
                  <a:lnTo>
                    <a:pt x="171" y="615"/>
                  </a:lnTo>
                  <a:lnTo>
                    <a:pt x="169" y="615"/>
                  </a:lnTo>
                  <a:lnTo>
                    <a:pt x="169" y="615"/>
                  </a:lnTo>
                  <a:lnTo>
                    <a:pt x="169" y="615"/>
                  </a:lnTo>
                  <a:lnTo>
                    <a:pt x="168" y="615"/>
                  </a:lnTo>
                  <a:lnTo>
                    <a:pt x="168" y="615"/>
                  </a:lnTo>
                  <a:lnTo>
                    <a:pt x="168" y="615"/>
                  </a:lnTo>
                  <a:lnTo>
                    <a:pt x="168" y="615"/>
                  </a:lnTo>
                  <a:lnTo>
                    <a:pt x="166" y="615"/>
                  </a:lnTo>
                  <a:lnTo>
                    <a:pt x="166" y="615"/>
                  </a:lnTo>
                  <a:lnTo>
                    <a:pt x="166" y="615"/>
                  </a:lnTo>
                  <a:lnTo>
                    <a:pt x="164" y="615"/>
                  </a:lnTo>
                  <a:lnTo>
                    <a:pt x="164" y="615"/>
                  </a:lnTo>
                  <a:lnTo>
                    <a:pt x="164" y="615"/>
                  </a:lnTo>
                  <a:lnTo>
                    <a:pt x="163" y="615"/>
                  </a:lnTo>
                  <a:lnTo>
                    <a:pt x="163" y="615"/>
                  </a:lnTo>
                  <a:lnTo>
                    <a:pt x="163" y="615"/>
                  </a:lnTo>
                  <a:lnTo>
                    <a:pt x="163" y="615"/>
                  </a:lnTo>
                  <a:lnTo>
                    <a:pt x="161" y="615"/>
                  </a:lnTo>
                  <a:lnTo>
                    <a:pt x="161" y="615"/>
                  </a:lnTo>
                  <a:lnTo>
                    <a:pt x="161" y="615"/>
                  </a:lnTo>
                  <a:lnTo>
                    <a:pt x="160" y="615"/>
                  </a:lnTo>
                  <a:lnTo>
                    <a:pt x="160" y="615"/>
                  </a:lnTo>
                  <a:lnTo>
                    <a:pt x="160" y="615"/>
                  </a:lnTo>
                  <a:lnTo>
                    <a:pt x="160" y="615"/>
                  </a:lnTo>
                  <a:lnTo>
                    <a:pt x="158" y="615"/>
                  </a:lnTo>
                  <a:lnTo>
                    <a:pt x="158" y="615"/>
                  </a:lnTo>
                  <a:lnTo>
                    <a:pt x="158" y="615"/>
                  </a:lnTo>
                  <a:lnTo>
                    <a:pt x="156" y="615"/>
                  </a:lnTo>
                  <a:lnTo>
                    <a:pt x="156" y="615"/>
                  </a:lnTo>
                  <a:lnTo>
                    <a:pt x="156" y="615"/>
                  </a:lnTo>
                  <a:lnTo>
                    <a:pt x="155" y="615"/>
                  </a:lnTo>
                  <a:lnTo>
                    <a:pt x="155" y="615"/>
                  </a:lnTo>
                  <a:lnTo>
                    <a:pt x="155" y="615"/>
                  </a:lnTo>
                  <a:lnTo>
                    <a:pt x="155" y="615"/>
                  </a:lnTo>
                  <a:lnTo>
                    <a:pt x="153" y="615"/>
                  </a:lnTo>
                  <a:lnTo>
                    <a:pt x="153" y="615"/>
                  </a:lnTo>
                  <a:lnTo>
                    <a:pt x="153" y="615"/>
                  </a:lnTo>
                  <a:lnTo>
                    <a:pt x="151" y="615"/>
                  </a:lnTo>
                  <a:lnTo>
                    <a:pt x="151" y="615"/>
                  </a:lnTo>
                  <a:lnTo>
                    <a:pt x="151" y="615"/>
                  </a:lnTo>
                  <a:lnTo>
                    <a:pt x="151" y="615"/>
                  </a:lnTo>
                  <a:lnTo>
                    <a:pt x="150" y="615"/>
                  </a:lnTo>
                  <a:lnTo>
                    <a:pt x="150" y="615"/>
                  </a:lnTo>
                  <a:lnTo>
                    <a:pt x="150" y="615"/>
                  </a:lnTo>
                  <a:lnTo>
                    <a:pt x="148" y="615"/>
                  </a:lnTo>
                  <a:lnTo>
                    <a:pt x="148" y="615"/>
                  </a:lnTo>
                  <a:lnTo>
                    <a:pt x="148" y="615"/>
                  </a:lnTo>
                  <a:lnTo>
                    <a:pt x="148" y="615"/>
                  </a:lnTo>
                  <a:lnTo>
                    <a:pt x="147" y="615"/>
                  </a:lnTo>
                  <a:lnTo>
                    <a:pt x="147" y="615"/>
                  </a:lnTo>
                  <a:lnTo>
                    <a:pt x="147" y="615"/>
                  </a:lnTo>
                  <a:lnTo>
                    <a:pt x="145" y="615"/>
                  </a:lnTo>
                  <a:lnTo>
                    <a:pt x="145" y="615"/>
                  </a:lnTo>
                  <a:lnTo>
                    <a:pt x="145" y="615"/>
                  </a:lnTo>
                  <a:lnTo>
                    <a:pt x="143" y="615"/>
                  </a:lnTo>
                  <a:lnTo>
                    <a:pt x="143" y="615"/>
                  </a:lnTo>
                  <a:lnTo>
                    <a:pt x="143" y="615"/>
                  </a:lnTo>
                  <a:lnTo>
                    <a:pt x="143" y="615"/>
                  </a:lnTo>
                  <a:lnTo>
                    <a:pt x="142" y="615"/>
                  </a:lnTo>
                  <a:lnTo>
                    <a:pt x="142" y="615"/>
                  </a:lnTo>
                  <a:lnTo>
                    <a:pt x="142" y="615"/>
                  </a:lnTo>
                  <a:lnTo>
                    <a:pt x="140" y="615"/>
                  </a:lnTo>
                  <a:lnTo>
                    <a:pt x="140" y="615"/>
                  </a:lnTo>
                  <a:lnTo>
                    <a:pt x="140" y="615"/>
                  </a:lnTo>
                  <a:lnTo>
                    <a:pt x="140" y="615"/>
                  </a:lnTo>
                  <a:lnTo>
                    <a:pt x="138" y="615"/>
                  </a:lnTo>
                  <a:lnTo>
                    <a:pt x="138" y="615"/>
                  </a:lnTo>
                  <a:lnTo>
                    <a:pt x="138" y="615"/>
                  </a:lnTo>
                  <a:lnTo>
                    <a:pt x="137" y="615"/>
                  </a:lnTo>
                  <a:lnTo>
                    <a:pt x="137" y="615"/>
                  </a:lnTo>
                  <a:lnTo>
                    <a:pt x="137" y="615"/>
                  </a:lnTo>
                  <a:lnTo>
                    <a:pt x="137" y="615"/>
                  </a:lnTo>
                  <a:lnTo>
                    <a:pt x="135" y="615"/>
                  </a:lnTo>
                  <a:lnTo>
                    <a:pt x="135" y="615"/>
                  </a:lnTo>
                  <a:lnTo>
                    <a:pt x="135" y="615"/>
                  </a:lnTo>
                  <a:lnTo>
                    <a:pt x="134" y="615"/>
                  </a:lnTo>
                  <a:lnTo>
                    <a:pt x="134" y="615"/>
                  </a:lnTo>
                  <a:lnTo>
                    <a:pt x="134" y="615"/>
                  </a:lnTo>
                  <a:lnTo>
                    <a:pt x="132" y="615"/>
                  </a:lnTo>
                  <a:lnTo>
                    <a:pt x="132" y="615"/>
                  </a:lnTo>
                  <a:lnTo>
                    <a:pt x="132" y="615"/>
                  </a:lnTo>
                  <a:lnTo>
                    <a:pt x="132" y="615"/>
                  </a:lnTo>
                  <a:lnTo>
                    <a:pt x="130" y="615"/>
                  </a:lnTo>
                  <a:lnTo>
                    <a:pt x="130" y="615"/>
                  </a:lnTo>
                  <a:lnTo>
                    <a:pt x="130" y="615"/>
                  </a:lnTo>
                  <a:lnTo>
                    <a:pt x="129" y="615"/>
                  </a:lnTo>
                  <a:lnTo>
                    <a:pt x="129" y="615"/>
                  </a:lnTo>
                  <a:lnTo>
                    <a:pt x="129" y="615"/>
                  </a:lnTo>
                  <a:lnTo>
                    <a:pt x="129" y="615"/>
                  </a:lnTo>
                  <a:lnTo>
                    <a:pt x="127" y="615"/>
                  </a:lnTo>
                  <a:lnTo>
                    <a:pt x="127" y="615"/>
                  </a:lnTo>
                  <a:lnTo>
                    <a:pt x="127" y="615"/>
                  </a:lnTo>
                  <a:lnTo>
                    <a:pt x="125" y="615"/>
                  </a:lnTo>
                  <a:lnTo>
                    <a:pt x="125" y="615"/>
                  </a:lnTo>
                  <a:lnTo>
                    <a:pt x="125" y="615"/>
                  </a:lnTo>
                  <a:lnTo>
                    <a:pt x="124" y="615"/>
                  </a:lnTo>
                  <a:lnTo>
                    <a:pt x="124" y="615"/>
                  </a:lnTo>
                  <a:lnTo>
                    <a:pt x="124" y="615"/>
                  </a:lnTo>
                  <a:lnTo>
                    <a:pt x="124" y="615"/>
                  </a:lnTo>
                  <a:lnTo>
                    <a:pt x="122" y="615"/>
                  </a:lnTo>
                  <a:lnTo>
                    <a:pt x="122" y="615"/>
                  </a:lnTo>
                  <a:lnTo>
                    <a:pt x="122" y="615"/>
                  </a:lnTo>
                  <a:lnTo>
                    <a:pt x="121" y="615"/>
                  </a:lnTo>
                  <a:lnTo>
                    <a:pt x="121" y="615"/>
                  </a:lnTo>
                  <a:lnTo>
                    <a:pt x="121" y="615"/>
                  </a:lnTo>
                  <a:lnTo>
                    <a:pt x="121" y="615"/>
                  </a:lnTo>
                  <a:lnTo>
                    <a:pt x="119" y="615"/>
                  </a:lnTo>
                  <a:lnTo>
                    <a:pt x="119" y="615"/>
                  </a:lnTo>
                  <a:lnTo>
                    <a:pt x="119" y="615"/>
                  </a:lnTo>
                  <a:lnTo>
                    <a:pt x="117" y="615"/>
                  </a:lnTo>
                  <a:lnTo>
                    <a:pt x="117" y="615"/>
                  </a:lnTo>
                  <a:lnTo>
                    <a:pt x="117" y="615"/>
                  </a:lnTo>
                  <a:lnTo>
                    <a:pt x="117" y="615"/>
                  </a:lnTo>
                  <a:lnTo>
                    <a:pt x="116" y="615"/>
                  </a:lnTo>
                  <a:lnTo>
                    <a:pt x="116" y="615"/>
                  </a:lnTo>
                  <a:lnTo>
                    <a:pt x="116" y="615"/>
                  </a:lnTo>
                  <a:lnTo>
                    <a:pt x="114" y="615"/>
                  </a:lnTo>
                  <a:lnTo>
                    <a:pt x="114" y="615"/>
                  </a:lnTo>
                  <a:lnTo>
                    <a:pt x="114" y="615"/>
                  </a:lnTo>
                  <a:lnTo>
                    <a:pt x="112" y="615"/>
                  </a:lnTo>
                  <a:lnTo>
                    <a:pt x="112" y="615"/>
                  </a:lnTo>
                  <a:lnTo>
                    <a:pt x="112" y="615"/>
                  </a:lnTo>
                  <a:lnTo>
                    <a:pt x="112" y="615"/>
                  </a:lnTo>
                  <a:lnTo>
                    <a:pt x="111" y="615"/>
                  </a:lnTo>
                  <a:lnTo>
                    <a:pt x="111" y="615"/>
                  </a:lnTo>
                  <a:lnTo>
                    <a:pt x="111" y="615"/>
                  </a:lnTo>
                  <a:lnTo>
                    <a:pt x="109" y="615"/>
                  </a:lnTo>
                  <a:lnTo>
                    <a:pt x="109" y="615"/>
                  </a:lnTo>
                  <a:lnTo>
                    <a:pt x="109" y="615"/>
                  </a:lnTo>
                  <a:lnTo>
                    <a:pt x="109" y="615"/>
                  </a:lnTo>
                  <a:lnTo>
                    <a:pt x="107" y="615"/>
                  </a:lnTo>
                  <a:lnTo>
                    <a:pt x="107" y="615"/>
                  </a:lnTo>
                  <a:lnTo>
                    <a:pt x="107" y="615"/>
                  </a:lnTo>
                  <a:lnTo>
                    <a:pt x="106" y="615"/>
                  </a:lnTo>
                  <a:lnTo>
                    <a:pt x="106" y="615"/>
                  </a:lnTo>
                  <a:lnTo>
                    <a:pt x="106" y="615"/>
                  </a:lnTo>
                  <a:lnTo>
                    <a:pt x="106" y="615"/>
                  </a:lnTo>
                  <a:lnTo>
                    <a:pt x="104" y="615"/>
                  </a:lnTo>
                  <a:lnTo>
                    <a:pt x="104" y="615"/>
                  </a:lnTo>
                  <a:lnTo>
                    <a:pt x="104" y="615"/>
                  </a:lnTo>
                  <a:lnTo>
                    <a:pt x="103" y="615"/>
                  </a:lnTo>
                  <a:lnTo>
                    <a:pt x="103" y="615"/>
                  </a:lnTo>
                  <a:lnTo>
                    <a:pt x="103" y="615"/>
                  </a:lnTo>
                  <a:lnTo>
                    <a:pt x="101" y="615"/>
                  </a:lnTo>
                  <a:lnTo>
                    <a:pt x="101" y="615"/>
                  </a:lnTo>
                  <a:lnTo>
                    <a:pt x="101" y="615"/>
                  </a:lnTo>
                  <a:lnTo>
                    <a:pt x="101" y="615"/>
                  </a:lnTo>
                  <a:lnTo>
                    <a:pt x="99" y="615"/>
                  </a:lnTo>
                  <a:lnTo>
                    <a:pt x="99" y="615"/>
                  </a:lnTo>
                  <a:lnTo>
                    <a:pt x="99" y="615"/>
                  </a:lnTo>
                  <a:lnTo>
                    <a:pt x="98" y="615"/>
                  </a:lnTo>
                  <a:lnTo>
                    <a:pt x="98" y="615"/>
                  </a:lnTo>
                  <a:lnTo>
                    <a:pt x="98" y="615"/>
                  </a:lnTo>
                  <a:lnTo>
                    <a:pt x="98" y="615"/>
                  </a:lnTo>
                  <a:lnTo>
                    <a:pt x="96" y="615"/>
                  </a:lnTo>
                  <a:lnTo>
                    <a:pt x="96" y="615"/>
                  </a:lnTo>
                  <a:lnTo>
                    <a:pt x="96" y="615"/>
                  </a:lnTo>
                  <a:lnTo>
                    <a:pt x="94" y="615"/>
                  </a:lnTo>
                  <a:lnTo>
                    <a:pt x="94" y="615"/>
                  </a:lnTo>
                  <a:lnTo>
                    <a:pt x="94" y="615"/>
                  </a:lnTo>
                  <a:lnTo>
                    <a:pt x="94" y="615"/>
                  </a:lnTo>
                  <a:lnTo>
                    <a:pt x="93" y="615"/>
                  </a:lnTo>
                  <a:lnTo>
                    <a:pt x="93" y="615"/>
                  </a:lnTo>
                  <a:lnTo>
                    <a:pt x="93" y="615"/>
                  </a:lnTo>
                  <a:lnTo>
                    <a:pt x="91" y="615"/>
                  </a:lnTo>
                  <a:lnTo>
                    <a:pt x="91" y="615"/>
                  </a:lnTo>
                  <a:lnTo>
                    <a:pt x="91" y="615"/>
                  </a:lnTo>
                  <a:lnTo>
                    <a:pt x="90" y="615"/>
                  </a:lnTo>
                  <a:lnTo>
                    <a:pt x="90" y="615"/>
                  </a:lnTo>
                  <a:lnTo>
                    <a:pt x="90" y="615"/>
                  </a:lnTo>
                  <a:lnTo>
                    <a:pt x="90" y="615"/>
                  </a:lnTo>
                  <a:lnTo>
                    <a:pt x="88" y="615"/>
                  </a:lnTo>
                  <a:lnTo>
                    <a:pt x="88" y="615"/>
                  </a:lnTo>
                  <a:lnTo>
                    <a:pt x="88" y="615"/>
                  </a:lnTo>
                  <a:lnTo>
                    <a:pt x="86" y="615"/>
                  </a:lnTo>
                  <a:lnTo>
                    <a:pt x="86" y="615"/>
                  </a:lnTo>
                  <a:lnTo>
                    <a:pt x="86" y="615"/>
                  </a:lnTo>
                  <a:lnTo>
                    <a:pt x="86" y="615"/>
                  </a:lnTo>
                  <a:lnTo>
                    <a:pt x="85" y="615"/>
                  </a:lnTo>
                  <a:lnTo>
                    <a:pt x="85" y="615"/>
                  </a:lnTo>
                  <a:lnTo>
                    <a:pt x="85" y="615"/>
                  </a:lnTo>
                  <a:lnTo>
                    <a:pt x="83" y="615"/>
                  </a:lnTo>
                  <a:lnTo>
                    <a:pt x="83" y="615"/>
                  </a:lnTo>
                  <a:lnTo>
                    <a:pt x="83" y="615"/>
                  </a:lnTo>
                  <a:lnTo>
                    <a:pt x="81" y="615"/>
                  </a:lnTo>
                  <a:lnTo>
                    <a:pt x="81" y="615"/>
                  </a:lnTo>
                  <a:lnTo>
                    <a:pt x="81" y="615"/>
                  </a:lnTo>
                  <a:lnTo>
                    <a:pt x="81" y="615"/>
                  </a:lnTo>
                  <a:lnTo>
                    <a:pt x="80" y="615"/>
                  </a:lnTo>
                  <a:lnTo>
                    <a:pt x="80" y="615"/>
                  </a:lnTo>
                  <a:lnTo>
                    <a:pt x="80" y="615"/>
                  </a:lnTo>
                  <a:lnTo>
                    <a:pt x="78" y="615"/>
                  </a:lnTo>
                  <a:lnTo>
                    <a:pt x="78" y="615"/>
                  </a:lnTo>
                  <a:lnTo>
                    <a:pt x="78" y="615"/>
                  </a:lnTo>
                  <a:lnTo>
                    <a:pt x="78" y="615"/>
                  </a:lnTo>
                  <a:lnTo>
                    <a:pt x="77" y="615"/>
                  </a:lnTo>
                  <a:lnTo>
                    <a:pt x="77" y="615"/>
                  </a:lnTo>
                  <a:lnTo>
                    <a:pt x="77" y="615"/>
                  </a:lnTo>
                  <a:lnTo>
                    <a:pt x="75" y="615"/>
                  </a:lnTo>
                  <a:lnTo>
                    <a:pt x="75" y="615"/>
                  </a:lnTo>
                  <a:lnTo>
                    <a:pt x="75" y="615"/>
                  </a:lnTo>
                  <a:lnTo>
                    <a:pt x="75" y="615"/>
                  </a:lnTo>
                  <a:lnTo>
                    <a:pt x="73" y="615"/>
                  </a:lnTo>
                  <a:lnTo>
                    <a:pt x="73" y="615"/>
                  </a:lnTo>
                  <a:lnTo>
                    <a:pt x="73" y="615"/>
                  </a:lnTo>
                  <a:lnTo>
                    <a:pt x="72" y="615"/>
                  </a:lnTo>
                  <a:lnTo>
                    <a:pt x="72" y="615"/>
                  </a:lnTo>
                  <a:lnTo>
                    <a:pt x="72" y="615"/>
                  </a:lnTo>
                  <a:lnTo>
                    <a:pt x="70" y="615"/>
                  </a:lnTo>
                  <a:lnTo>
                    <a:pt x="70" y="615"/>
                  </a:lnTo>
                  <a:lnTo>
                    <a:pt x="70" y="615"/>
                  </a:lnTo>
                  <a:lnTo>
                    <a:pt x="70" y="615"/>
                  </a:lnTo>
                  <a:lnTo>
                    <a:pt x="68" y="615"/>
                  </a:lnTo>
                  <a:lnTo>
                    <a:pt x="68" y="615"/>
                  </a:lnTo>
                  <a:lnTo>
                    <a:pt x="68" y="615"/>
                  </a:lnTo>
                  <a:lnTo>
                    <a:pt x="67" y="615"/>
                  </a:lnTo>
                  <a:lnTo>
                    <a:pt x="67" y="615"/>
                  </a:lnTo>
                  <a:lnTo>
                    <a:pt x="67" y="615"/>
                  </a:lnTo>
                  <a:lnTo>
                    <a:pt x="67" y="615"/>
                  </a:lnTo>
                  <a:lnTo>
                    <a:pt x="65" y="615"/>
                  </a:lnTo>
                  <a:lnTo>
                    <a:pt x="65" y="615"/>
                  </a:lnTo>
                  <a:lnTo>
                    <a:pt x="65" y="615"/>
                  </a:lnTo>
                  <a:lnTo>
                    <a:pt x="64" y="615"/>
                  </a:lnTo>
                  <a:lnTo>
                    <a:pt x="64" y="615"/>
                  </a:lnTo>
                  <a:lnTo>
                    <a:pt x="64" y="615"/>
                  </a:lnTo>
                  <a:lnTo>
                    <a:pt x="64" y="615"/>
                  </a:lnTo>
                  <a:lnTo>
                    <a:pt x="62" y="615"/>
                  </a:lnTo>
                  <a:lnTo>
                    <a:pt x="62" y="615"/>
                  </a:lnTo>
                  <a:lnTo>
                    <a:pt x="62" y="615"/>
                  </a:lnTo>
                  <a:lnTo>
                    <a:pt x="60" y="615"/>
                  </a:lnTo>
                  <a:lnTo>
                    <a:pt x="60" y="615"/>
                  </a:lnTo>
                  <a:lnTo>
                    <a:pt x="60" y="615"/>
                  </a:lnTo>
                  <a:lnTo>
                    <a:pt x="59" y="615"/>
                  </a:lnTo>
                  <a:lnTo>
                    <a:pt x="59" y="615"/>
                  </a:lnTo>
                  <a:lnTo>
                    <a:pt x="59" y="615"/>
                  </a:lnTo>
                  <a:lnTo>
                    <a:pt x="59" y="615"/>
                  </a:lnTo>
                  <a:lnTo>
                    <a:pt x="57" y="615"/>
                  </a:lnTo>
                  <a:lnTo>
                    <a:pt x="57" y="615"/>
                  </a:lnTo>
                  <a:lnTo>
                    <a:pt x="57" y="615"/>
                  </a:lnTo>
                  <a:lnTo>
                    <a:pt x="55" y="615"/>
                  </a:lnTo>
                  <a:lnTo>
                    <a:pt x="55" y="615"/>
                  </a:lnTo>
                  <a:lnTo>
                    <a:pt x="55" y="615"/>
                  </a:lnTo>
                  <a:lnTo>
                    <a:pt x="55" y="615"/>
                  </a:lnTo>
                  <a:lnTo>
                    <a:pt x="54" y="615"/>
                  </a:lnTo>
                  <a:lnTo>
                    <a:pt x="54" y="615"/>
                  </a:lnTo>
                  <a:lnTo>
                    <a:pt x="54" y="615"/>
                  </a:lnTo>
                  <a:lnTo>
                    <a:pt x="52" y="615"/>
                  </a:lnTo>
                  <a:lnTo>
                    <a:pt x="52" y="615"/>
                  </a:lnTo>
                  <a:lnTo>
                    <a:pt x="52" y="615"/>
                  </a:lnTo>
                  <a:lnTo>
                    <a:pt x="51" y="615"/>
                  </a:lnTo>
                  <a:lnTo>
                    <a:pt x="51" y="615"/>
                  </a:lnTo>
                  <a:lnTo>
                    <a:pt x="51" y="615"/>
                  </a:lnTo>
                  <a:lnTo>
                    <a:pt x="51" y="615"/>
                  </a:lnTo>
                  <a:lnTo>
                    <a:pt x="49" y="615"/>
                  </a:lnTo>
                  <a:lnTo>
                    <a:pt x="49" y="615"/>
                  </a:lnTo>
                  <a:lnTo>
                    <a:pt x="49" y="615"/>
                  </a:lnTo>
                  <a:lnTo>
                    <a:pt x="47" y="615"/>
                  </a:lnTo>
                  <a:lnTo>
                    <a:pt x="47" y="615"/>
                  </a:lnTo>
                  <a:lnTo>
                    <a:pt x="47" y="615"/>
                  </a:lnTo>
                  <a:lnTo>
                    <a:pt x="47" y="615"/>
                  </a:lnTo>
                  <a:lnTo>
                    <a:pt x="46" y="615"/>
                  </a:lnTo>
                  <a:lnTo>
                    <a:pt x="46" y="615"/>
                  </a:lnTo>
                  <a:lnTo>
                    <a:pt x="46" y="615"/>
                  </a:lnTo>
                  <a:lnTo>
                    <a:pt x="44" y="615"/>
                  </a:lnTo>
                  <a:lnTo>
                    <a:pt x="44" y="615"/>
                  </a:lnTo>
                  <a:lnTo>
                    <a:pt x="44" y="615"/>
                  </a:lnTo>
                  <a:lnTo>
                    <a:pt x="44" y="615"/>
                  </a:lnTo>
                  <a:lnTo>
                    <a:pt x="42" y="615"/>
                  </a:lnTo>
                  <a:lnTo>
                    <a:pt x="42" y="615"/>
                  </a:lnTo>
                  <a:lnTo>
                    <a:pt x="42" y="615"/>
                  </a:lnTo>
                  <a:lnTo>
                    <a:pt x="41" y="615"/>
                  </a:lnTo>
                  <a:lnTo>
                    <a:pt x="41" y="615"/>
                  </a:lnTo>
                  <a:lnTo>
                    <a:pt x="41" y="615"/>
                  </a:lnTo>
                  <a:lnTo>
                    <a:pt x="39" y="615"/>
                  </a:lnTo>
                  <a:lnTo>
                    <a:pt x="39" y="615"/>
                  </a:lnTo>
                  <a:lnTo>
                    <a:pt x="39" y="615"/>
                  </a:lnTo>
                  <a:lnTo>
                    <a:pt x="39" y="615"/>
                  </a:lnTo>
                  <a:lnTo>
                    <a:pt x="37" y="615"/>
                  </a:lnTo>
                  <a:lnTo>
                    <a:pt x="37" y="615"/>
                  </a:lnTo>
                  <a:lnTo>
                    <a:pt x="37" y="615"/>
                  </a:lnTo>
                  <a:lnTo>
                    <a:pt x="36" y="615"/>
                  </a:lnTo>
                  <a:lnTo>
                    <a:pt x="36" y="615"/>
                  </a:lnTo>
                  <a:lnTo>
                    <a:pt x="36" y="615"/>
                  </a:lnTo>
                  <a:lnTo>
                    <a:pt x="36" y="615"/>
                  </a:lnTo>
                  <a:lnTo>
                    <a:pt x="34" y="615"/>
                  </a:lnTo>
                  <a:lnTo>
                    <a:pt x="34" y="615"/>
                  </a:lnTo>
                  <a:lnTo>
                    <a:pt x="34" y="615"/>
                  </a:lnTo>
                  <a:lnTo>
                    <a:pt x="33" y="615"/>
                  </a:lnTo>
                  <a:lnTo>
                    <a:pt x="33" y="615"/>
                  </a:lnTo>
                  <a:lnTo>
                    <a:pt x="33" y="615"/>
                  </a:lnTo>
                  <a:lnTo>
                    <a:pt x="33" y="615"/>
                  </a:lnTo>
                  <a:lnTo>
                    <a:pt x="31" y="615"/>
                  </a:lnTo>
                  <a:lnTo>
                    <a:pt x="31" y="615"/>
                  </a:lnTo>
                  <a:lnTo>
                    <a:pt x="31" y="615"/>
                  </a:lnTo>
                  <a:lnTo>
                    <a:pt x="29" y="615"/>
                  </a:lnTo>
                  <a:lnTo>
                    <a:pt x="29" y="615"/>
                  </a:lnTo>
                  <a:lnTo>
                    <a:pt x="29" y="615"/>
                  </a:lnTo>
                  <a:lnTo>
                    <a:pt x="28" y="615"/>
                  </a:lnTo>
                  <a:lnTo>
                    <a:pt x="28" y="615"/>
                  </a:lnTo>
                  <a:lnTo>
                    <a:pt x="28" y="615"/>
                  </a:lnTo>
                  <a:lnTo>
                    <a:pt x="28" y="615"/>
                  </a:lnTo>
                  <a:lnTo>
                    <a:pt x="26" y="615"/>
                  </a:lnTo>
                  <a:lnTo>
                    <a:pt x="26" y="615"/>
                  </a:lnTo>
                  <a:lnTo>
                    <a:pt x="26" y="615"/>
                  </a:lnTo>
                  <a:lnTo>
                    <a:pt x="24" y="615"/>
                  </a:lnTo>
                  <a:lnTo>
                    <a:pt x="24" y="615"/>
                  </a:lnTo>
                  <a:lnTo>
                    <a:pt x="24" y="615"/>
                  </a:lnTo>
                  <a:lnTo>
                    <a:pt x="24" y="615"/>
                  </a:lnTo>
                  <a:lnTo>
                    <a:pt x="23" y="615"/>
                  </a:lnTo>
                  <a:lnTo>
                    <a:pt x="23" y="615"/>
                  </a:lnTo>
                  <a:lnTo>
                    <a:pt x="23" y="615"/>
                  </a:lnTo>
                  <a:lnTo>
                    <a:pt x="21" y="615"/>
                  </a:lnTo>
                  <a:lnTo>
                    <a:pt x="21" y="615"/>
                  </a:lnTo>
                  <a:lnTo>
                    <a:pt x="21" y="615"/>
                  </a:lnTo>
                  <a:lnTo>
                    <a:pt x="20" y="615"/>
                  </a:lnTo>
                  <a:lnTo>
                    <a:pt x="20" y="615"/>
                  </a:lnTo>
                  <a:lnTo>
                    <a:pt x="20" y="615"/>
                  </a:lnTo>
                  <a:lnTo>
                    <a:pt x="20" y="615"/>
                  </a:lnTo>
                  <a:lnTo>
                    <a:pt x="18" y="615"/>
                  </a:lnTo>
                  <a:lnTo>
                    <a:pt x="18" y="615"/>
                  </a:lnTo>
                  <a:lnTo>
                    <a:pt x="18" y="615"/>
                  </a:lnTo>
                  <a:lnTo>
                    <a:pt x="16" y="615"/>
                  </a:lnTo>
                  <a:lnTo>
                    <a:pt x="16" y="615"/>
                  </a:lnTo>
                  <a:lnTo>
                    <a:pt x="16" y="615"/>
                  </a:lnTo>
                  <a:lnTo>
                    <a:pt x="16" y="615"/>
                  </a:lnTo>
                  <a:lnTo>
                    <a:pt x="15" y="615"/>
                  </a:lnTo>
                  <a:lnTo>
                    <a:pt x="15" y="615"/>
                  </a:lnTo>
                  <a:lnTo>
                    <a:pt x="15" y="615"/>
                  </a:lnTo>
                  <a:lnTo>
                    <a:pt x="13" y="615"/>
                  </a:lnTo>
                  <a:lnTo>
                    <a:pt x="13" y="615"/>
                  </a:lnTo>
                  <a:lnTo>
                    <a:pt x="13" y="615"/>
                  </a:lnTo>
                  <a:lnTo>
                    <a:pt x="13" y="615"/>
                  </a:lnTo>
                  <a:lnTo>
                    <a:pt x="11" y="615"/>
                  </a:lnTo>
                  <a:lnTo>
                    <a:pt x="11" y="615"/>
                  </a:lnTo>
                  <a:lnTo>
                    <a:pt x="11" y="615"/>
                  </a:lnTo>
                  <a:lnTo>
                    <a:pt x="10" y="615"/>
                  </a:lnTo>
                  <a:lnTo>
                    <a:pt x="10" y="615"/>
                  </a:lnTo>
                  <a:lnTo>
                    <a:pt x="10" y="615"/>
                  </a:lnTo>
                  <a:lnTo>
                    <a:pt x="8" y="615"/>
                  </a:lnTo>
                  <a:lnTo>
                    <a:pt x="8" y="615"/>
                  </a:lnTo>
                  <a:lnTo>
                    <a:pt x="8" y="615"/>
                  </a:lnTo>
                  <a:lnTo>
                    <a:pt x="8" y="615"/>
                  </a:lnTo>
                  <a:lnTo>
                    <a:pt x="7" y="615"/>
                  </a:lnTo>
                  <a:lnTo>
                    <a:pt x="7" y="615"/>
                  </a:lnTo>
                  <a:lnTo>
                    <a:pt x="7" y="615"/>
                  </a:lnTo>
                  <a:lnTo>
                    <a:pt x="5" y="615"/>
                  </a:lnTo>
                  <a:lnTo>
                    <a:pt x="5" y="615"/>
                  </a:lnTo>
                  <a:lnTo>
                    <a:pt x="5" y="615"/>
                  </a:lnTo>
                  <a:lnTo>
                    <a:pt x="5" y="615"/>
                  </a:lnTo>
                  <a:lnTo>
                    <a:pt x="3" y="615"/>
                  </a:lnTo>
                  <a:lnTo>
                    <a:pt x="3" y="615"/>
                  </a:lnTo>
                  <a:lnTo>
                    <a:pt x="3" y="615"/>
                  </a:lnTo>
                  <a:lnTo>
                    <a:pt x="2" y="615"/>
                  </a:lnTo>
                  <a:lnTo>
                    <a:pt x="2" y="615"/>
                  </a:lnTo>
                  <a:lnTo>
                    <a:pt x="2" y="615"/>
                  </a:lnTo>
                  <a:lnTo>
                    <a:pt x="2" y="615"/>
                  </a:lnTo>
                  <a:lnTo>
                    <a:pt x="0" y="615"/>
                  </a:lnTo>
                  <a:lnTo>
                    <a:pt x="0" y="615"/>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69" name=""/>
            <p:cNvSpPr/>
            <p:nvPr/>
          </p:nvSpPr>
          <p:spPr>
            <a:xfrm>
              <a:off x="5137200" y="6046920"/>
              <a:ext cx="189000" cy="19080"/>
            </a:xfrm>
            <a:custGeom>
              <a:avLst/>
              <a:gdLst/>
              <a:ahLst/>
              <a:rect l="l" t="t" r="r" b="b"/>
              <a:pathLst>
                <a:path w="238" h="24">
                  <a:moveTo>
                    <a:pt x="0" y="24"/>
                  </a:moveTo>
                  <a:lnTo>
                    <a:pt x="0" y="24"/>
                  </a:lnTo>
                  <a:lnTo>
                    <a:pt x="2" y="24"/>
                  </a:lnTo>
                  <a:lnTo>
                    <a:pt x="2" y="24"/>
                  </a:lnTo>
                  <a:lnTo>
                    <a:pt x="2" y="24"/>
                  </a:lnTo>
                  <a:lnTo>
                    <a:pt x="2" y="22"/>
                  </a:lnTo>
                  <a:lnTo>
                    <a:pt x="3" y="22"/>
                  </a:lnTo>
                  <a:lnTo>
                    <a:pt x="3" y="22"/>
                  </a:lnTo>
                  <a:lnTo>
                    <a:pt x="3" y="22"/>
                  </a:lnTo>
                  <a:lnTo>
                    <a:pt x="5" y="22"/>
                  </a:lnTo>
                  <a:lnTo>
                    <a:pt x="5" y="22"/>
                  </a:lnTo>
                  <a:lnTo>
                    <a:pt x="5" y="22"/>
                  </a:lnTo>
                  <a:lnTo>
                    <a:pt x="5" y="22"/>
                  </a:lnTo>
                  <a:lnTo>
                    <a:pt x="7" y="22"/>
                  </a:lnTo>
                  <a:lnTo>
                    <a:pt x="7" y="22"/>
                  </a:lnTo>
                  <a:lnTo>
                    <a:pt x="7" y="22"/>
                  </a:lnTo>
                  <a:lnTo>
                    <a:pt x="8" y="22"/>
                  </a:lnTo>
                  <a:lnTo>
                    <a:pt x="8" y="22"/>
                  </a:lnTo>
                  <a:lnTo>
                    <a:pt x="8" y="22"/>
                  </a:lnTo>
                  <a:lnTo>
                    <a:pt x="8" y="22"/>
                  </a:lnTo>
                  <a:lnTo>
                    <a:pt x="10" y="22"/>
                  </a:lnTo>
                  <a:lnTo>
                    <a:pt x="10" y="22"/>
                  </a:lnTo>
                  <a:lnTo>
                    <a:pt x="10" y="22"/>
                  </a:lnTo>
                  <a:lnTo>
                    <a:pt x="11" y="22"/>
                  </a:lnTo>
                  <a:lnTo>
                    <a:pt x="11" y="22"/>
                  </a:lnTo>
                  <a:lnTo>
                    <a:pt x="11" y="22"/>
                  </a:lnTo>
                  <a:lnTo>
                    <a:pt x="13" y="22"/>
                  </a:lnTo>
                  <a:lnTo>
                    <a:pt x="13" y="22"/>
                  </a:lnTo>
                  <a:lnTo>
                    <a:pt x="13" y="22"/>
                  </a:lnTo>
                  <a:lnTo>
                    <a:pt x="13" y="22"/>
                  </a:lnTo>
                  <a:lnTo>
                    <a:pt x="15" y="22"/>
                  </a:lnTo>
                  <a:lnTo>
                    <a:pt x="15" y="22"/>
                  </a:lnTo>
                  <a:lnTo>
                    <a:pt x="15" y="22"/>
                  </a:lnTo>
                  <a:lnTo>
                    <a:pt x="16" y="22"/>
                  </a:lnTo>
                  <a:lnTo>
                    <a:pt x="16" y="22"/>
                  </a:lnTo>
                  <a:lnTo>
                    <a:pt x="16" y="22"/>
                  </a:lnTo>
                  <a:lnTo>
                    <a:pt x="16" y="22"/>
                  </a:lnTo>
                  <a:lnTo>
                    <a:pt x="18" y="22"/>
                  </a:lnTo>
                  <a:lnTo>
                    <a:pt x="18" y="22"/>
                  </a:lnTo>
                  <a:lnTo>
                    <a:pt x="18" y="22"/>
                  </a:lnTo>
                  <a:lnTo>
                    <a:pt x="20" y="22"/>
                  </a:lnTo>
                  <a:lnTo>
                    <a:pt x="20" y="22"/>
                  </a:lnTo>
                  <a:lnTo>
                    <a:pt x="20" y="22"/>
                  </a:lnTo>
                  <a:lnTo>
                    <a:pt x="20" y="22"/>
                  </a:lnTo>
                  <a:lnTo>
                    <a:pt x="21" y="22"/>
                  </a:lnTo>
                  <a:lnTo>
                    <a:pt x="21" y="22"/>
                  </a:lnTo>
                  <a:lnTo>
                    <a:pt x="21" y="20"/>
                  </a:lnTo>
                  <a:lnTo>
                    <a:pt x="23" y="20"/>
                  </a:lnTo>
                  <a:lnTo>
                    <a:pt x="23" y="20"/>
                  </a:lnTo>
                  <a:lnTo>
                    <a:pt x="23" y="20"/>
                  </a:lnTo>
                  <a:lnTo>
                    <a:pt x="24" y="20"/>
                  </a:lnTo>
                  <a:lnTo>
                    <a:pt x="24" y="20"/>
                  </a:lnTo>
                  <a:lnTo>
                    <a:pt x="24" y="20"/>
                  </a:lnTo>
                  <a:lnTo>
                    <a:pt x="24" y="20"/>
                  </a:lnTo>
                  <a:lnTo>
                    <a:pt x="26" y="20"/>
                  </a:lnTo>
                  <a:lnTo>
                    <a:pt x="26" y="20"/>
                  </a:lnTo>
                  <a:lnTo>
                    <a:pt x="26" y="20"/>
                  </a:lnTo>
                  <a:lnTo>
                    <a:pt x="28" y="20"/>
                  </a:lnTo>
                  <a:lnTo>
                    <a:pt x="28" y="20"/>
                  </a:lnTo>
                  <a:lnTo>
                    <a:pt x="28" y="20"/>
                  </a:lnTo>
                  <a:lnTo>
                    <a:pt x="28" y="20"/>
                  </a:lnTo>
                  <a:lnTo>
                    <a:pt x="29" y="20"/>
                  </a:lnTo>
                  <a:lnTo>
                    <a:pt x="29" y="20"/>
                  </a:lnTo>
                  <a:lnTo>
                    <a:pt x="29" y="20"/>
                  </a:lnTo>
                  <a:lnTo>
                    <a:pt x="31" y="20"/>
                  </a:lnTo>
                  <a:lnTo>
                    <a:pt x="31" y="20"/>
                  </a:lnTo>
                  <a:lnTo>
                    <a:pt x="31" y="20"/>
                  </a:lnTo>
                  <a:lnTo>
                    <a:pt x="33" y="20"/>
                  </a:lnTo>
                  <a:lnTo>
                    <a:pt x="33" y="20"/>
                  </a:lnTo>
                  <a:lnTo>
                    <a:pt x="33" y="20"/>
                  </a:lnTo>
                  <a:lnTo>
                    <a:pt x="33" y="20"/>
                  </a:lnTo>
                  <a:lnTo>
                    <a:pt x="34" y="20"/>
                  </a:lnTo>
                  <a:lnTo>
                    <a:pt x="34" y="20"/>
                  </a:lnTo>
                  <a:lnTo>
                    <a:pt x="34" y="20"/>
                  </a:lnTo>
                  <a:lnTo>
                    <a:pt x="36" y="20"/>
                  </a:lnTo>
                  <a:lnTo>
                    <a:pt x="36" y="20"/>
                  </a:lnTo>
                  <a:lnTo>
                    <a:pt x="36" y="20"/>
                  </a:lnTo>
                  <a:lnTo>
                    <a:pt x="36" y="20"/>
                  </a:lnTo>
                  <a:lnTo>
                    <a:pt x="37" y="20"/>
                  </a:lnTo>
                  <a:lnTo>
                    <a:pt x="37" y="20"/>
                  </a:lnTo>
                  <a:lnTo>
                    <a:pt x="37" y="20"/>
                  </a:lnTo>
                  <a:lnTo>
                    <a:pt x="39" y="19"/>
                  </a:lnTo>
                  <a:lnTo>
                    <a:pt x="39" y="19"/>
                  </a:lnTo>
                  <a:lnTo>
                    <a:pt x="39" y="19"/>
                  </a:lnTo>
                  <a:lnTo>
                    <a:pt x="39" y="19"/>
                  </a:lnTo>
                  <a:lnTo>
                    <a:pt x="41" y="19"/>
                  </a:lnTo>
                  <a:lnTo>
                    <a:pt x="41" y="19"/>
                  </a:lnTo>
                  <a:lnTo>
                    <a:pt x="41" y="19"/>
                  </a:lnTo>
                  <a:lnTo>
                    <a:pt x="42" y="19"/>
                  </a:lnTo>
                  <a:lnTo>
                    <a:pt x="42" y="19"/>
                  </a:lnTo>
                  <a:lnTo>
                    <a:pt x="42" y="19"/>
                  </a:lnTo>
                  <a:lnTo>
                    <a:pt x="44" y="19"/>
                  </a:lnTo>
                  <a:lnTo>
                    <a:pt x="44" y="19"/>
                  </a:lnTo>
                  <a:lnTo>
                    <a:pt x="44" y="19"/>
                  </a:lnTo>
                  <a:lnTo>
                    <a:pt x="44" y="19"/>
                  </a:lnTo>
                  <a:lnTo>
                    <a:pt x="46" y="19"/>
                  </a:lnTo>
                  <a:lnTo>
                    <a:pt x="46" y="19"/>
                  </a:lnTo>
                  <a:lnTo>
                    <a:pt x="46" y="19"/>
                  </a:lnTo>
                  <a:lnTo>
                    <a:pt x="47" y="19"/>
                  </a:lnTo>
                  <a:lnTo>
                    <a:pt x="47" y="19"/>
                  </a:lnTo>
                  <a:lnTo>
                    <a:pt x="47" y="19"/>
                  </a:lnTo>
                  <a:lnTo>
                    <a:pt x="47" y="19"/>
                  </a:lnTo>
                  <a:lnTo>
                    <a:pt x="49" y="19"/>
                  </a:lnTo>
                  <a:lnTo>
                    <a:pt x="49" y="19"/>
                  </a:lnTo>
                  <a:lnTo>
                    <a:pt x="49" y="19"/>
                  </a:lnTo>
                  <a:lnTo>
                    <a:pt x="51" y="19"/>
                  </a:lnTo>
                  <a:lnTo>
                    <a:pt x="51" y="19"/>
                  </a:lnTo>
                  <a:lnTo>
                    <a:pt x="51" y="19"/>
                  </a:lnTo>
                  <a:lnTo>
                    <a:pt x="51" y="19"/>
                  </a:lnTo>
                  <a:lnTo>
                    <a:pt x="52" y="19"/>
                  </a:lnTo>
                  <a:lnTo>
                    <a:pt x="52" y="19"/>
                  </a:lnTo>
                  <a:lnTo>
                    <a:pt x="52" y="19"/>
                  </a:lnTo>
                  <a:lnTo>
                    <a:pt x="54" y="19"/>
                  </a:lnTo>
                  <a:lnTo>
                    <a:pt x="54" y="19"/>
                  </a:lnTo>
                  <a:lnTo>
                    <a:pt x="54" y="19"/>
                  </a:lnTo>
                  <a:lnTo>
                    <a:pt x="55" y="19"/>
                  </a:lnTo>
                  <a:lnTo>
                    <a:pt x="55" y="19"/>
                  </a:lnTo>
                  <a:lnTo>
                    <a:pt x="55" y="17"/>
                  </a:lnTo>
                  <a:lnTo>
                    <a:pt x="55" y="17"/>
                  </a:lnTo>
                  <a:lnTo>
                    <a:pt x="57" y="17"/>
                  </a:lnTo>
                  <a:lnTo>
                    <a:pt x="57" y="17"/>
                  </a:lnTo>
                  <a:lnTo>
                    <a:pt x="57" y="17"/>
                  </a:lnTo>
                  <a:lnTo>
                    <a:pt x="59" y="17"/>
                  </a:lnTo>
                  <a:lnTo>
                    <a:pt x="59" y="17"/>
                  </a:lnTo>
                  <a:lnTo>
                    <a:pt x="59" y="17"/>
                  </a:lnTo>
                  <a:lnTo>
                    <a:pt x="59" y="17"/>
                  </a:lnTo>
                  <a:lnTo>
                    <a:pt x="60" y="17"/>
                  </a:lnTo>
                  <a:lnTo>
                    <a:pt x="60" y="17"/>
                  </a:lnTo>
                  <a:lnTo>
                    <a:pt x="60" y="17"/>
                  </a:lnTo>
                  <a:lnTo>
                    <a:pt x="62" y="17"/>
                  </a:lnTo>
                  <a:lnTo>
                    <a:pt x="62" y="17"/>
                  </a:lnTo>
                  <a:lnTo>
                    <a:pt x="62" y="17"/>
                  </a:lnTo>
                  <a:lnTo>
                    <a:pt x="64" y="17"/>
                  </a:lnTo>
                  <a:lnTo>
                    <a:pt x="64" y="17"/>
                  </a:lnTo>
                  <a:lnTo>
                    <a:pt x="64" y="17"/>
                  </a:lnTo>
                  <a:lnTo>
                    <a:pt x="64" y="17"/>
                  </a:lnTo>
                  <a:lnTo>
                    <a:pt x="65" y="17"/>
                  </a:lnTo>
                  <a:lnTo>
                    <a:pt x="65" y="17"/>
                  </a:lnTo>
                  <a:lnTo>
                    <a:pt x="65" y="17"/>
                  </a:lnTo>
                  <a:lnTo>
                    <a:pt x="67" y="17"/>
                  </a:lnTo>
                  <a:lnTo>
                    <a:pt x="67" y="17"/>
                  </a:lnTo>
                  <a:lnTo>
                    <a:pt x="67" y="17"/>
                  </a:lnTo>
                  <a:lnTo>
                    <a:pt x="67" y="17"/>
                  </a:lnTo>
                  <a:lnTo>
                    <a:pt x="68" y="17"/>
                  </a:lnTo>
                  <a:lnTo>
                    <a:pt x="68" y="17"/>
                  </a:lnTo>
                  <a:lnTo>
                    <a:pt x="68" y="17"/>
                  </a:lnTo>
                  <a:lnTo>
                    <a:pt x="70" y="17"/>
                  </a:lnTo>
                  <a:lnTo>
                    <a:pt x="70" y="17"/>
                  </a:lnTo>
                  <a:lnTo>
                    <a:pt x="70" y="17"/>
                  </a:lnTo>
                  <a:lnTo>
                    <a:pt x="70" y="17"/>
                  </a:lnTo>
                  <a:lnTo>
                    <a:pt x="72" y="17"/>
                  </a:lnTo>
                  <a:lnTo>
                    <a:pt x="72" y="17"/>
                  </a:lnTo>
                  <a:lnTo>
                    <a:pt x="72" y="17"/>
                  </a:lnTo>
                  <a:lnTo>
                    <a:pt x="73" y="15"/>
                  </a:lnTo>
                  <a:lnTo>
                    <a:pt x="73" y="15"/>
                  </a:lnTo>
                  <a:lnTo>
                    <a:pt x="73" y="15"/>
                  </a:lnTo>
                  <a:lnTo>
                    <a:pt x="75" y="15"/>
                  </a:lnTo>
                  <a:lnTo>
                    <a:pt x="75" y="15"/>
                  </a:lnTo>
                  <a:lnTo>
                    <a:pt x="75" y="15"/>
                  </a:lnTo>
                  <a:lnTo>
                    <a:pt x="75" y="15"/>
                  </a:lnTo>
                  <a:lnTo>
                    <a:pt x="77" y="15"/>
                  </a:lnTo>
                  <a:lnTo>
                    <a:pt x="77" y="15"/>
                  </a:lnTo>
                  <a:lnTo>
                    <a:pt x="77" y="15"/>
                  </a:lnTo>
                  <a:lnTo>
                    <a:pt x="78" y="15"/>
                  </a:lnTo>
                  <a:lnTo>
                    <a:pt x="78" y="15"/>
                  </a:lnTo>
                  <a:lnTo>
                    <a:pt x="78" y="15"/>
                  </a:lnTo>
                  <a:lnTo>
                    <a:pt x="78" y="15"/>
                  </a:lnTo>
                  <a:lnTo>
                    <a:pt x="80" y="15"/>
                  </a:lnTo>
                  <a:lnTo>
                    <a:pt x="80" y="15"/>
                  </a:lnTo>
                  <a:lnTo>
                    <a:pt x="80" y="15"/>
                  </a:lnTo>
                  <a:lnTo>
                    <a:pt x="81" y="15"/>
                  </a:lnTo>
                  <a:lnTo>
                    <a:pt x="81" y="15"/>
                  </a:lnTo>
                  <a:lnTo>
                    <a:pt x="81" y="15"/>
                  </a:lnTo>
                  <a:lnTo>
                    <a:pt x="81" y="15"/>
                  </a:lnTo>
                  <a:lnTo>
                    <a:pt x="83" y="15"/>
                  </a:lnTo>
                  <a:lnTo>
                    <a:pt x="83" y="15"/>
                  </a:lnTo>
                  <a:lnTo>
                    <a:pt x="83" y="15"/>
                  </a:lnTo>
                  <a:lnTo>
                    <a:pt x="85" y="15"/>
                  </a:lnTo>
                  <a:lnTo>
                    <a:pt x="85" y="15"/>
                  </a:lnTo>
                  <a:lnTo>
                    <a:pt x="85" y="15"/>
                  </a:lnTo>
                  <a:lnTo>
                    <a:pt x="86" y="15"/>
                  </a:lnTo>
                  <a:lnTo>
                    <a:pt x="86" y="15"/>
                  </a:lnTo>
                  <a:lnTo>
                    <a:pt x="86" y="15"/>
                  </a:lnTo>
                  <a:lnTo>
                    <a:pt x="86" y="15"/>
                  </a:lnTo>
                  <a:lnTo>
                    <a:pt x="88" y="15"/>
                  </a:lnTo>
                  <a:lnTo>
                    <a:pt x="88" y="15"/>
                  </a:lnTo>
                  <a:lnTo>
                    <a:pt x="88" y="15"/>
                  </a:lnTo>
                  <a:lnTo>
                    <a:pt x="90" y="15"/>
                  </a:lnTo>
                  <a:lnTo>
                    <a:pt x="90" y="15"/>
                  </a:lnTo>
                  <a:lnTo>
                    <a:pt x="90" y="15"/>
                  </a:lnTo>
                  <a:lnTo>
                    <a:pt x="90" y="15"/>
                  </a:lnTo>
                  <a:lnTo>
                    <a:pt x="91" y="15"/>
                  </a:lnTo>
                  <a:lnTo>
                    <a:pt x="91" y="13"/>
                  </a:lnTo>
                  <a:lnTo>
                    <a:pt x="91" y="13"/>
                  </a:lnTo>
                  <a:lnTo>
                    <a:pt x="93" y="13"/>
                  </a:lnTo>
                  <a:lnTo>
                    <a:pt x="93" y="13"/>
                  </a:lnTo>
                  <a:lnTo>
                    <a:pt x="93" y="13"/>
                  </a:lnTo>
                  <a:lnTo>
                    <a:pt x="94" y="13"/>
                  </a:lnTo>
                  <a:lnTo>
                    <a:pt x="94" y="13"/>
                  </a:lnTo>
                  <a:lnTo>
                    <a:pt x="94" y="13"/>
                  </a:lnTo>
                  <a:lnTo>
                    <a:pt x="94" y="13"/>
                  </a:lnTo>
                  <a:lnTo>
                    <a:pt x="96" y="13"/>
                  </a:lnTo>
                  <a:lnTo>
                    <a:pt x="96" y="13"/>
                  </a:lnTo>
                  <a:lnTo>
                    <a:pt x="96" y="13"/>
                  </a:lnTo>
                  <a:lnTo>
                    <a:pt x="98" y="13"/>
                  </a:lnTo>
                  <a:lnTo>
                    <a:pt x="98" y="13"/>
                  </a:lnTo>
                  <a:lnTo>
                    <a:pt x="98" y="13"/>
                  </a:lnTo>
                  <a:lnTo>
                    <a:pt x="98" y="13"/>
                  </a:lnTo>
                  <a:lnTo>
                    <a:pt x="99" y="13"/>
                  </a:lnTo>
                  <a:lnTo>
                    <a:pt x="99" y="13"/>
                  </a:lnTo>
                  <a:lnTo>
                    <a:pt x="99" y="13"/>
                  </a:lnTo>
                  <a:lnTo>
                    <a:pt x="101" y="13"/>
                  </a:lnTo>
                  <a:lnTo>
                    <a:pt x="101" y="13"/>
                  </a:lnTo>
                  <a:lnTo>
                    <a:pt x="101" y="13"/>
                  </a:lnTo>
                  <a:lnTo>
                    <a:pt x="101" y="13"/>
                  </a:lnTo>
                  <a:lnTo>
                    <a:pt x="103" y="13"/>
                  </a:lnTo>
                  <a:lnTo>
                    <a:pt x="103" y="13"/>
                  </a:lnTo>
                  <a:lnTo>
                    <a:pt x="103" y="13"/>
                  </a:lnTo>
                  <a:lnTo>
                    <a:pt x="104" y="13"/>
                  </a:lnTo>
                  <a:lnTo>
                    <a:pt x="104" y="13"/>
                  </a:lnTo>
                  <a:lnTo>
                    <a:pt x="104" y="13"/>
                  </a:lnTo>
                  <a:lnTo>
                    <a:pt x="106" y="13"/>
                  </a:lnTo>
                  <a:lnTo>
                    <a:pt x="106" y="13"/>
                  </a:lnTo>
                  <a:lnTo>
                    <a:pt x="106" y="13"/>
                  </a:lnTo>
                  <a:lnTo>
                    <a:pt x="106" y="13"/>
                  </a:lnTo>
                  <a:lnTo>
                    <a:pt x="107" y="13"/>
                  </a:lnTo>
                  <a:lnTo>
                    <a:pt x="107" y="13"/>
                  </a:lnTo>
                  <a:lnTo>
                    <a:pt x="107" y="13"/>
                  </a:lnTo>
                  <a:lnTo>
                    <a:pt x="109" y="13"/>
                  </a:lnTo>
                  <a:lnTo>
                    <a:pt x="109" y="12"/>
                  </a:lnTo>
                  <a:lnTo>
                    <a:pt x="109" y="12"/>
                  </a:lnTo>
                  <a:lnTo>
                    <a:pt x="109" y="12"/>
                  </a:lnTo>
                  <a:lnTo>
                    <a:pt x="111" y="12"/>
                  </a:lnTo>
                  <a:lnTo>
                    <a:pt x="111" y="12"/>
                  </a:lnTo>
                  <a:lnTo>
                    <a:pt x="111" y="12"/>
                  </a:lnTo>
                  <a:lnTo>
                    <a:pt x="112" y="12"/>
                  </a:lnTo>
                  <a:lnTo>
                    <a:pt x="112" y="12"/>
                  </a:lnTo>
                  <a:lnTo>
                    <a:pt x="112" y="12"/>
                  </a:lnTo>
                  <a:lnTo>
                    <a:pt x="112" y="12"/>
                  </a:lnTo>
                  <a:lnTo>
                    <a:pt x="114" y="12"/>
                  </a:lnTo>
                  <a:lnTo>
                    <a:pt x="114" y="12"/>
                  </a:lnTo>
                  <a:lnTo>
                    <a:pt x="114" y="12"/>
                  </a:lnTo>
                  <a:lnTo>
                    <a:pt x="116" y="12"/>
                  </a:lnTo>
                  <a:lnTo>
                    <a:pt x="116" y="12"/>
                  </a:lnTo>
                  <a:lnTo>
                    <a:pt x="116" y="12"/>
                  </a:lnTo>
                  <a:lnTo>
                    <a:pt x="117" y="12"/>
                  </a:lnTo>
                  <a:lnTo>
                    <a:pt x="117" y="12"/>
                  </a:lnTo>
                  <a:lnTo>
                    <a:pt x="117" y="12"/>
                  </a:lnTo>
                  <a:lnTo>
                    <a:pt x="117" y="12"/>
                  </a:lnTo>
                  <a:lnTo>
                    <a:pt x="119" y="12"/>
                  </a:lnTo>
                  <a:lnTo>
                    <a:pt x="119" y="12"/>
                  </a:lnTo>
                  <a:lnTo>
                    <a:pt x="119" y="12"/>
                  </a:lnTo>
                  <a:lnTo>
                    <a:pt x="121" y="12"/>
                  </a:lnTo>
                  <a:lnTo>
                    <a:pt x="121" y="12"/>
                  </a:lnTo>
                  <a:lnTo>
                    <a:pt x="121" y="12"/>
                  </a:lnTo>
                  <a:lnTo>
                    <a:pt x="121" y="12"/>
                  </a:lnTo>
                  <a:lnTo>
                    <a:pt x="122" y="12"/>
                  </a:lnTo>
                  <a:lnTo>
                    <a:pt x="122" y="12"/>
                  </a:lnTo>
                  <a:lnTo>
                    <a:pt x="122" y="12"/>
                  </a:lnTo>
                  <a:lnTo>
                    <a:pt x="124" y="12"/>
                  </a:lnTo>
                  <a:lnTo>
                    <a:pt x="124" y="12"/>
                  </a:lnTo>
                  <a:lnTo>
                    <a:pt x="124" y="12"/>
                  </a:lnTo>
                  <a:lnTo>
                    <a:pt x="124" y="12"/>
                  </a:lnTo>
                  <a:lnTo>
                    <a:pt x="125" y="10"/>
                  </a:lnTo>
                  <a:lnTo>
                    <a:pt x="125" y="10"/>
                  </a:lnTo>
                  <a:lnTo>
                    <a:pt x="125" y="10"/>
                  </a:lnTo>
                  <a:lnTo>
                    <a:pt x="127" y="10"/>
                  </a:lnTo>
                  <a:lnTo>
                    <a:pt x="127" y="10"/>
                  </a:lnTo>
                  <a:lnTo>
                    <a:pt x="127" y="10"/>
                  </a:lnTo>
                  <a:lnTo>
                    <a:pt x="129" y="10"/>
                  </a:lnTo>
                  <a:lnTo>
                    <a:pt x="129" y="10"/>
                  </a:lnTo>
                  <a:lnTo>
                    <a:pt x="129" y="10"/>
                  </a:lnTo>
                  <a:lnTo>
                    <a:pt x="129" y="10"/>
                  </a:lnTo>
                  <a:lnTo>
                    <a:pt x="130" y="10"/>
                  </a:lnTo>
                  <a:lnTo>
                    <a:pt x="130" y="10"/>
                  </a:lnTo>
                  <a:lnTo>
                    <a:pt x="130" y="10"/>
                  </a:lnTo>
                  <a:lnTo>
                    <a:pt x="132" y="10"/>
                  </a:lnTo>
                  <a:lnTo>
                    <a:pt x="132" y="10"/>
                  </a:lnTo>
                  <a:lnTo>
                    <a:pt x="132" y="10"/>
                  </a:lnTo>
                  <a:lnTo>
                    <a:pt x="132" y="10"/>
                  </a:lnTo>
                  <a:lnTo>
                    <a:pt x="134" y="10"/>
                  </a:lnTo>
                  <a:lnTo>
                    <a:pt x="134" y="10"/>
                  </a:lnTo>
                  <a:lnTo>
                    <a:pt x="134" y="10"/>
                  </a:lnTo>
                  <a:lnTo>
                    <a:pt x="135" y="10"/>
                  </a:lnTo>
                  <a:lnTo>
                    <a:pt x="135" y="10"/>
                  </a:lnTo>
                  <a:lnTo>
                    <a:pt x="135" y="10"/>
                  </a:lnTo>
                  <a:lnTo>
                    <a:pt x="137" y="10"/>
                  </a:lnTo>
                  <a:lnTo>
                    <a:pt x="137" y="10"/>
                  </a:lnTo>
                  <a:lnTo>
                    <a:pt x="137" y="10"/>
                  </a:lnTo>
                  <a:lnTo>
                    <a:pt x="137" y="10"/>
                  </a:lnTo>
                  <a:lnTo>
                    <a:pt x="138" y="10"/>
                  </a:lnTo>
                  <a:lnTo>
                    <a:pt x="138" y="10"/>
                  </a:lnTo>
                  <a:lnTo>
                    <a:pt x="138" y="10"/>
                  </a:lnTo>
                  <a:lnTo>
                    <a:pt x="140" y="10"/>
                  </a:lnTo>
                  <a:lnTo>
                    <a:pt x="140" y="10"/>
                  </a:lnTo>
                  <a:lnTo>
                    <a:pt x="140" y="10"/>
                  </a:lnTo>
                  <a:lnTo>
                    <a:pt x="140" y="10"/>
                  </a:lnTo>
                  <a:lnTo>
                    <a:pt x="142" y="10"/>
                  </a:lnTo>
                  <a:lnTo>
                    <a:pt x="142" y="10"/>
                  </a:lnTo>
                  <a:lnTo>
                    <a:pt x="142" y="10"/>
                  </a:lnTo>
                  <a:lnTo>
                    <a:pt x="143" y="10"/>
                  </a:lnTo>
                  <a:lnTo>
                    <a:pt x="143" y="10"/>
                  </a:lnTo>
                  <a:lnTo>
                    <a:pt x="143" y="8"/>
                  </a:lnTo>
                  <a:lnTo>
                    <a:pt x="143" y="8"/>
                  </a:lnTo>
                  <a:lnTo>
                    <a:pt x="145" y="8"/>
                  </a:lnTo>
                  <a:lnTo>
                    <a:pt x="145" y="8"/>
                  </a:lnTo>
                  <a:lnTo>
                    <a:pt x="145" y="8"/>
                  </a:lnTo>
                  <a:lnTo>
                    <a:pt x="147" y="8"/>
                  </a:lnTo>
                  <a:lnTo>
                    <a:pt x="147" y="8"/>
                  </a:lnTo>
                  <a:lnTo>
                    <a:pt x="147" y="8"/>
                  </a:lnTo>
                  <a:lnTo>
                    <a:pt x="148" y="8"/>
                  </a:lnTo>
                  <a:lnTo>
                    <a:pt x="148" y="8"/>
                  </a:lnTo>
                  <a:lnTo>
                    <a:pt x="148" y="8"/>
                  </a:lnTo>
                  <a:lnTo>
                    <a:pt x="148" y="8"/>
                  </a:lnTo>
                  <a:lnTo>
                    <a:pt x="150" y="8"/>
                  </a:lnTo>
                  <a:lnTo>
                    <a:pt x="150" y="8"/>
                  </a:lnTo>
                  <a:lnTo>
                    <a:pt x="150" y="8"/>
                  </a:lnTo>
                  <a:lnTo>
                    <a:pt x="151" y="8"/>
                  </a:lnTo>
                  <a:lnTo>
                    <a:pt x="151" y="8"/>
                  </a:lnTo>
                  <a:lnTo>
                    <a:pt x="151" y="8"/>
                  </a:lnTo>
                  <a:lnTo>
                    <a:pt x="151" y="8"/>
                  </a:lnTo>
                  <a:lnTo>
                    <a:pt x="153" y="8"/>
                  </a:lnTo>
                  <a:lnTo>
                    <a:pt x="153" y="8"/>
                  </a:lnTo>
                  <a:lnTo>
                    <a:pt x="153" y="8"/>
                  </a:lnTo>
                  <a:lnTo>
                    <a:pt x="155" y="8"/>
                  </a:lnTo>
                  <a:lnTo>
                    <a:pt x="155" y="8"/>
                  </a:lnTo>
                  <a:lnTo>
                    <a:pt x="155" y="8"/>
                  </a:lnTo>
                  <a:lnTo>
                    <a:pt x="155" y="8"/>
                  </a:lnTo>
                  <a:lnTo>
                    <a:pt x="156" y="8"/>
                  </a:lnTo>
                  <a:lnTo>
                    <a:pt x="156" y="8"/>
                  </a:lnTo>
                  <a:lnTo>
                    <a:pt x="156" y="8"/>
                  </a:lnTo>
                  <a:lnTo>
                    <a:pt x="158" y="8"/>
                  </a:lnTo>
                  <a:lnTo>
                    <a:pt x="158" y="8"/>
                  </a:lnTo>
                  <a:lnTo>
                    <a:pt x="158" y="8"/>
                  </a:lnTo>
                  <a:lnTo>
                    <a:pt x="160" y="6"/>
                  </a:lnTo>
                  <a:lnTo>
                    <a:pt x="160" y="6"/>
                  </a:lnTo>
                  <a:lnTo>
                    <a:pt x="160" y="6"/>
                  </a:lnTo>
                  <a:lnTo>
                    <a:pt x="160" y="6"/>
                  </a:lnTo>
                  <a:lnTo>
                    <a:pt x="161" y="6"/>
                  </a:lnTo>
                  <a:lnTo>
                    <a:pt x="161" y="6"/>
                  </a:lnTo>
                  <a:lnTo>
                    <a:pt x="161" y="6"/>
                  </a:lnTo>
                  <a:lnTo>
                    <a:pt x="163" y="6"/>
                  </a:lnTo>
                  <a:lnTo>
                    <a:pt x="163" y="6"/>
                  </a:lnTo>
                  <a:lnTo>
                    <a:pt x="163" y="6"/>
                  </a:lnTo>
                  <a:lnTo>
                    <a:pt x="163" y="6"/>
                  </a:lnTo>
                  <a:lnTo>
                    <a:pt x="164" y="6"/>
                  </a:lnTo>
                  <a:lnTo>
                    <a:pt x="164" y="6"/>
                  </a:lnTo>
                  <a:lnTo>
                    <a:pt x="164" y="6"/>
                  </a:lnTo>
                  <a:lnTo>
                    <a:pt x="166" y="6"/>
                  </a:lnTo>
                  <a:lnTo>
                    <a:pt x="166" y="6"/>
                  </a:lnTo>
                  <a:lnTo>
                    <a:pt x="166" y="6"/>
                  </a:lnTo>
                  <a:lnTo>
                    <a:pt x="168" y="6"/>
                  </a:lnTo>
                  <a:lnTo>
                    <a:pt x="168" y="6"/>
                  </a:lnTo>
                  <a:lnTo>
                    <a:pt x="168" y="6"/>
                  </a:lnTo>
                  <a:lnTo>
                    <a:pt x="168" y="6"/>
                  </a:lnTo>
                  <a:lnTo>
                    <a:pt x="169" y="6"/>
                  </a:lnTo>
                  <a:lnTo>
                    <a:pt x="169" y="6"/>
                  </a:lnTo>
                  <a:lnTo>
                    <a:pt x="169" y="6"/>
                  </a:lnTo>
                  <a:lnTo>
                    <a:pt x="171" y="6"/>
                  </a:lnTo>
                  <a:lnTo>
                    <a:pt x="171" y="6"/>
                  </a:lnTo>
                  <a:lnTo>
                    <a:pt x="171" y="6"/>
                  </a:lnTo>
                  <a:lnTo>
                    <a:pt x="171" y="6"/>
                  </a:lnTo>
                  <a:lnTo>
                    <a:pt x="173" y="6"/>
                  </a:lnTo>
                  <a:lnTo>
                    <a:pt x="173" y="6"/>
                  </a:lnTo>
                  <a:lnTo>
                    <a:pt x="173" y="5"/>
                  </a:lnTo>
                  <a:lnTo>
                    <a:pt x="174" y="5"/>
                  </a:lnTo>
                  <a:lnTo>
                    <a:pt x="174" y="5"/>
                  </a:lnTo>
                  <a:lnTo>
                    <a:pt x="174" y="5"/>
                  </a:lnTo>
                  <a:lnTo>
                    <a:pt x="174" y="5"/>
                  </a:lnTo>
                  <a:lnTo>
                    <a:pt x="176" y="5"/>
                  </a:lnTo>
                  <a:lnTo>
                    <a:pt x="176" y="5"/>
                  </a:lnTo>
                  <a:lnTo>
                    <a:pt x="176" y="5"/>
                  </a:lnTo>
                  <a:lnTo>
                    <a:pt x="177" y="5"/>
                  </a:lnTo>
                  <a:lnTo>
                    <a:pt x="177" y="5"/>
                  </a:lnTo>
                  <a:lnTo>
                    <a:pt x="177" y="5"/>
                  </a:lnTo>
                  <a:lnTo>
                    <a:pt x="179" y="5"/>
                  </a:lnTo>
                  <a:lnTo>
                    <a:pt x="179" y="5"/>
                  </a:lnTo>
                  <a:lnTo>
                    <a:pt x="179" y="5"/>
                  </a:lnTo>
                  <a:lnTo>
                    <a:pt x="179" y="5"/>
                  </a:lnTo>
                  <a:lnTo>
                    <a:pt x="181" y="5"/>
                  </a:lnTo>
                  <a:lnTo>
                    <a:pt x="181" y="5"/>
                  </a:lnTo>
                  <a:lnTo>
                    <a:pt x="181" y="5"/>
                  </a:lnTo>
                  <a:lnTo>
                    <a:pt x="182" y="5"/>
                  </a:lnTo>
                  <a:lnTo>
                    <a:pt x="182" y="5"/>
                  </a:lnTo>
                  <a:lnTo>
                    <a:pt x="182" y="5"/>
                  </a:lnTo>
                  <a:lnTo>
                    <a:pt x="182" y="5"/>
                  </a:lnTo>
                  <a:lnTo>
                    <a:pt x="184" y="5"/>
                  </a:lnTo>
                  <a:lnTo>
                    <a:pt x="184" y="5"/>
                  </a:lnTo>
                  <a:lnTo>
                    <a:pt x="184" y="5"/>
                  </a:lnTo>
                  <a:lnTo>
                    <a:pt x="186" y="5"/>
                  </a:lnTo>
                  <a:lnTo>
                    <a:pt x="186" y="5"/>
                  </a:lnTo>
                  <a:lnTo>
                    <a:pt x="186" y="5"/>
                  </a:lnTo>
                  <a:lnTo>
                    <a:pt x="186" y="5"/>
                  </a:lnTo>
                  <a:lnTo>
                    <a:pt x="187" y="5"/>
                  </a:lnTo>
                  <a:lnTo>
                    <a:pt x="187" y="5"/>
                  </a:lnTo>
                  <a:lnTo>
                    <a:pt x="187" y="5"/>
                  </a:lnTo>
                  <a:lnTo>
                    <a:pt x="189" y="5"/>
                  </a:lnTo>
                  <a:lnTo>
                    <a:pt x="189" y="5"/>
                  </a:lnTo>
                  <a:lnTo>
                    <a:pt x="189" y="5"/>
                  </a:lnTo>
                  <a:lnTo>
                    <a:pt x="190" y="5"/>
                  </a:lnTo>
                  <a:lnTo>
                    <a:pt x="190" y="5"/>
                  </a:lnTo>
                  <a:lnTo>
                    <a:pt x="190" y="5"/>
                  </a:lnTo>
                  <a:lnTo>
                    <a:pt x="190" y="5"/>
                  </a:lnTo>
                  <a:lnTo>
                    <a:pt x="192" y="5"/>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9" y="3"/>
                  </a:lnTo>
                  <a:lnTo>
                    <a:pt x="199" y="3"/>
                  </a:lnTo>
                  <a:lnTo>
                    <a:pt x="199" y="3"/>
                  </a:lnTo>
                  <a:lnTo>
                    <a:pt x="199" y="3"/>
                  </a:lnTo>
                  <a:lnTo>
                    <a:pt x="200" y="3"/>
                  </a:lnTo>
                  <a:lnTo>
                    <a:pt x="200" y="3"/>
                  </a:lnTo>
                  <a:lnTo>
                    <a:pt x="200" y="3"/>
                  </a:lnTo>
                  <a:lnTo>
                    <a:pt x="202" y="3"/>
                  </a:lnTo>
                  <a:lnTo>
                    <a:pt x="202" y="3"/>
                  </a:lnTo>
                  <a:lnTo>
                    <a:pt x="202" y="3"/>
                  </a:lnTo>
                  <a:lnTo>
                    <a:pt x="202" y="3"/>
                  </a:lnTo>
                  <a:lnTo>
                    <a:pt x="204" y="3"/>
                  </a:lnTo>
                  <a:lnTo>
                    <a:pt x="204" y="3"/>
                  </a:lnTo>
                  <a:lnTo>
                    <a:pt x="204" y="3"/>
                  </a:lnTo>
                  <a:lnTo>
                    <a:pt x="205" y="3"/>
                  </a:lnTo>
                  <a:lnTo>
                    <a:pt x="205" y="3"/>
                  </a:lnTo>
                  <a:lnTo>
                    <a:pt x="205" y="3"/>
                  </a:lnTo>
                  <a:lnTo>
                    <a:pt x="205" y="3"/>
                  </a:lnTo>
                  <a:lnTo>
                    <a:pt x="207" y="3"/>
                  </a:lnTo>
                  <a:lnTo>
                    <a:pt x="207" y="3"/>
                  </a:lnTo>
                  <a:lnTo>
                    <a:pt x="207" y="3"/>
                  </a:lnTo>
                  <a:lnTo>
                    <a:pt x="208" y="3"/>
                  </a:lnTo>
                  <a:lnTo>
                    <a:pt x="208" y="3"/>
                  </a:lnTo>
                  <a:lnTo>
                    <a:pt x="208" y="3"/>
                  </a:lnTo>
                  <a:lnTo>
                    <a:pt x="210" y="3"/>
                  </a:lnTo>
                  <a:lnTo>
                    <a:pt x="210" y="3"/>
                  </a:lnTo>
                  <a:lnTo>
                    <a:pt x="210" y="3"/>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7" y="1"/>
                  </a:lnTo>
                  <a:lnTo>
                    <a:pt x="217" y="1"/>
                  </a:lnTo>
                  <a:lnTo>
                    <a:pt x="217" y="1"/>
                  </a:lnTo>
                  <a:lnTo>
                    <a:pt x="217"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path>
              </a:pathLst>
            </a:custGeom>
            <a:noFill/>
            <a:ln w="11160">
              <a:solidFill>
                <a:srgbClr val="00008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70" name=""/>
            <p:cNvSpPr/>
            <p:nvPr/>
          </p:nvSpPr>
          <p:spPr>
            <a:xfrm>
              <a:off x="5137200" y="6535800"/>
              <a:ext cx="189000" cy="1440"/>
            </a:xfrm>
            <a:custGeom>
              <a:avLst/>
              <a:gdLst/>
              <a:ahLst/>
              <a:rect l="l" t="t" r="r" b="b"/>
              <a:pathLst>
                <a:path w="238" h="0">
                  <a:moveTo>
                    <a:pt x="238" y="0"/>
                  </a:moveTo>
                  <a:lnTo>
                    <a:pt x="236"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5" y="0"/>
                  </a:lnTo>
                  <a:lnTo>
                    <a:pt x="225" y="0"/>
                  </a:lnTo>
                  <a:lnTo>
                    <a:pt x="225" y="0"/>
                  </a:lnTo>
                  <a:lnTo>
                    <a:pt x="225" y="0"/>
                  </a:lnTo>
                  <a:lnTo>
                    <a:pt x="223" y="0"/>
                  </a:lnTo>
                  <a:lnTo>
                    <a:pt x="223" y="0"/>
                  </a:lnTo>
                  <a:lnTo>
                    <a:pt x="223" y="0"/>
                  </a:lnTo>
                  <a:lnTo>
                    <a:pt x="221" y="0"/>
                  </a:lnTo>
                  <a:lnTo>
                    <a:pt x="221" y="0"/>
                  </a:lnTo>
                  <a:lnTo>
                    <a:pt x="221" y="0"/>
                  </a:lnTo>
                  <a:lnTo>
                    <a:pt x="221"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3"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5" y="0"/>
                  </a:lnTo>
                  <a:lnTo>
                    <a:pt x="195" y="0"/>
                  </a:lnTo>
                  <a:lnTo>
                    <a:pt x="195" y="0"/>
                  </a:lnTo>
                  <a:lnTo>
                    <a:pt x="194" y="0"/>
                  </a:lnTo>
                  <a:lnTo>
                    <a:pt x="194" y="0"/>
                  </a:lnTo>
                  <a:lnTo>
                    <a:pt x="194" y="0"/>
                  </a:lnTo>
                  <a:lnTo>
                    <a:pt x="194" y="0"/>
                  </a:lnTo>
                  <a:lnTo>
                    <a:pt x="192" y="0"/>
                  </a:lnTo>
                  <a:lnTo>
                    <a:pt x="192" y="0"/>
                  </a:lnTo>
                  <a:lnTo>
                    <a:pt x="192" y="0"/>
                  </a:lnTo>
                  <a:lnTo>
                    <a:pt x="190" y="0"/>
                  </a:lnTo>
                  <a:lnTo>
                    <a:pt x="190" y="0"/>
                  </a:lnTo>
                  <a:lnTo>
                    <a:pt x="190" y="0"/>
                  </a:lnTo>
                  <a:lnTo>
                    <a:pt x="190" y="0"/>
                  </a:lnTo>
                  <a:lnTo>
                    <a:pt x="189" y="0"/>
                  </a:lnTo>
                  <a:lnTo>
                    <a:pt x="189" y="0"/>
                  </a:lnTo>
                  <a:lnTo>
                    <a:pt x="189" y="0"/>
                  </a:lnTo>
                  <a:lnTo>
                    <a:pt x="187" y="0"/>
                  </a:lnTo>
                  <a:lnTo>
                    <a:pt x="187" y="0"/>
                  </a:lnTo>
                  <a:lnTo>
                    <a:pt x="187" y="0"/>
                  </a:lnTo>
                  <a:lnTo>
                    <a:pt x="186" y="0"/>
                  </a:lnTo>
                  <a:lnTo>
                    <a:pt x="186" y="0"/>
                  </a:lnTo>
                  <a:lnTo>
                    <a:pt x="186" y="0"/>
                  </a:lnTo>
                  <a:lnTo>
                    <a:pt x="186" y="0"/>
                  </a:lnTo>
                  <a:lnTo>
                    <a:pt x="184" y="0"/>
                  </a:lnTo>
                  <a:lnTo>
                    <a:pt x="184" y="0"/>
                  </a:lnTo>
                  <a:lnTo>
                    <a:pt x="184" y="0"/>
                  </a:lnTo>
                  <a:lnTo>
                    <a:pt x="182" y="0"/>
                  </a:lnTo>
                  <a:lnTo>
                    <a:pt x="182" y="0"/>
                  </a:lnTo>
                  <a:lnTo>
                    <a:pt x="182" y="0"/>
                  </a:lnTo>
                  <a:lnTo>
                    <a:pt x="182" y="0"/>
                  </a:lnTo>
                  <a:lnTo>
                    <a:pt x="181" y="0"/>
                  </a:lnTo>
                  <a:lnTo>
                    <a:pt x="181" y="0"/>
                  </a:lnTo>
                  <a:lnTo>
                    <a:pt x="181" y="0"/>
                  </a:lnTo>
                  <a:lnTo>
                    <a:pt x="179" y="0"/>
                  </a:lnTo>
                  <a:lnTo>
                    <a:pt x="179" y="0"/>
                  </a:lnTo>
                  <a:lnTo>
                    <a:pt x="179" y="0"/>
                  </a:lnTo>
                  <a:lnTo>
                    <a:pt x="179" y="0"/>
                  </a:lnTo>
                  <a:lnTo>
                    <a:pt x="177" y="0"/>
                  </a:lnTo>
                  <a:lnTo>
                    <a:pt x="177" y="0"/>
                  </a:lnTo>
                  <a:lnTo>
                    <a:pt x="177" y="0"/>
                  </a:lnTo>
                  <a:lnTo>
                    <a:pt x="176" y="0"/>
                  </a:lnTo>
                  <a:lnTo>
                    <a:pt x="176" y="0"/>
                  </a:lnTo>
                  <a:lnTo>
                    <a:pt x="176" y="0"/>
                  </a:lnTo>
                  <a:lnTo>
                    <a:pt x="174" y="0"/>
                  </a:lnTo>
                  <a:lnTo>
                    <a:pt x="174" y="0"/>
                  </a:lnTo>
                  <a:lnTo>
                    <a:pt x="174" y="0"/>
                  </a:lnTo>
                  <a:lnTo>
                    <a:pt x="174" y="0"/>
                  </a:lnTo>
                  <a:lnTo>
                    <a:pt x="173" y="0"/>
                  </a:lnTo>
                  <a:lnTo>
                    <a:pt x="173" y="0"/>
                  </a:lnTo>
                  <a:lnTo>
                    <a:pt x="173" y="0"/>
                  </a:lnTo>
                  <a:lnTo>
                    <a:pt x="171"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4" y="0"/>
                  </a:lnTo>
                  <a:lnTo>
                    <a:pt x="164" y="0"/>
                  </a:lnTo>
                  <a:lnTo>
                    <a:pt x="164" y="0"/>
                  </a:lnTo>
                  <a:lnTo>
                    <a:pt x="163"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6" y="0"/>
                  </a:lnTo>
                  <a:lnTo>
                    <a:pt x="156" y="0"/>
                  </a:lnTo>
                  <a:lnTo>
                    <a:pt x="156" y="0"/>
                  </a:lnTo>
                  <a:lnTo>
                    <a:pt x="155" y="0"/>
                  </a:lnTo>
                  <a:lnTo>
                    <a:pt x="155" y="0"/>
                  </a:lnTo>
                  <a:lnTo>
                    <a:pt x="155" y="0"/>
                  </a:lnTo>
                  <a:lnTo>
                    <a:pt x="155" y="0"/>
                  </a:lnTo>
                  <a:lnTo>
                    <a:pt x="153" y="0"/>
                  </a:lnTo>
                  <a:lnTo>
                    <a:pt x="153" y="0"/>
                  </a:lnTo>
                  <a:lnTo>
                    <a:pt x="153" y="0"/>
                  </a:lnTo>
                  <a:lnTo>
                    <a:pt x="151" y="0"/>
                  </a:lnTo>
                  <a:lnTo>
                    <a:pt x="151" y="0"/>
                  </a:lnTo>
                  <a:lnTo>
                    <a:pt x="151" y="0"/>
                  </a:lnTo>
                  <a:lnTo>
                    <a:pt x="151"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3" y="0"/>
                  </a:lnTo>
                  <a:lnTo>
                    <a:pt x="143" y="0"/>
                  </a:lnTo>
                  <a:lnTo>
                    <a:pt x="143" y="0"/>
                  </a:lnTo>
                  <a:lnTo>
                    <a:pt x="143" y="0"/>
                  </a:lnTo>
                  <a:lnTo>
                    <a:pt x="142" y="0"/>
                  </a:lnTo>
                  <a:lnTo>
                    <a:pt x="142" y="0"/>
                  </a:lnTo>
                  <a:lnTo>
                    <a:pt x="142" y="0"/>
                  </a:lnTo>
                  <a:lnTo>
                    <a:pt x="140" y="0"/>
                  </a:lnTo>
                  <a:lnTo>
                    <a:pt x="140" y="0"/>
                  </a:lnTo>
                  <a:lnTo>
                    <a:pt x="140" y="0"/>
                  </a:lnTo>
                  <a:lnTo>
                    <a:pt x="140" y="0"/>
                  </a:lnTo>
                  <a:lnTo>
                    <a:pt x="138" y="0"/>
                  </a:lnTo>
                  <a:lnTo>
                    <a:pt x="138" y="0"/>
                  </a:lnTo>
                  <a:lnTo>
                    <a:pt x="138" y="0"/>
                  </a:lnTo>
                  <a:lnTo>
                    <a:pt x="137" y="0"/>
                  </a:lnTo>
                  <a:lnTo>
                    <a:pt x="137" y="0"/>
                  </a:lnTo>
                  <a:lnTo>
                    <a:pt x="137" y="0"/>
                  </a:lnTo>
                  <a:lnTo>
                    <a:pt x="137" y="0"/>
                  </a:lnTo>
                  <a:lnTo>
                    <a:pt x="135" y="0"/>
                  </a:lnTo>
                  <a:lnTo>
                    <a:pt x="135" y="0"/>
                  </a:lnTo>
                  <a:lnTo>
                    <a:pt x="135" y="0"/>
                  </a:lnTo>
                  <a:lnTo>
                    <a:pt x="134" y="0"/>
                  </a:lnTo>
                  <a:lnTo>
                    <a:pt x="134" y="0"/>
                  </a:lnTo>
                  <a:lnTo>
                    <a:pt x="134" y="0"/>
                  </a:lnTo>
                  <a:lnTo>
                    <a:pt x="132"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5" y="0"/>
                  </a:lnTo>
                  <a:lnTo>
                    <a:pt x="125" y="0"/>
                  </a:lnTo>
                  <a:lnTo>
                    <a:pt x="125"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2" y="0"/>
                  </a:lnTo>
                  <a:lnTo>
                    <a:pt x="112" y="0"/>
                  </a:lnTo>
                  <a:lnTo>
                    <a:pt x="112" y="0"/>
                  </a:lnTo>
                  <a:lnTo>
                    <a:pt x="112" y="0"/>
                  </a:lnTo>
                  <a:lnTo>
                    <a:pt x="111" y="0"/>
                  </a:lnTo>
                  <a:lnTo>
                    <a:pt x="111" y="0"/>
                  </a:lnTo>
                  <a:lnTo>
                    <a:pt x="111" y="0"/>
                  </a:lnTo>
                  <a:lnTo>
                    <a:pt x="109" y="0"/>
                  </a:lnTo>
                  <a:lnTo>
                    <a:pt x="109" y="0"/>
                  </a:lnTo>
                  <a:lnTo>
                    <a:pt x="109" y="0"/>
                  </a:lnTo>
                  <a:lnTo>
                    <a:pt x="109" y="0"/>
                  </a:lnTo>
                  <a:lnTo>
                    <a:pt x="107" y="0"/>
                  </a:lnTo>
                  <a:lnTo>
                    <a:pt x="107" y="0"/>
                  </a:lnTo>
                  <a:lnTo>
                    <a:pt x="107" y="0"/>
                  </a:lnTo>
                  <a:lnTo>
                    <a:pt x="106" y="0"/>
                  </a:lnTo>
                  <a:lnTo>
                    <a:pt x="106" y="0"/>
                  </a:lnTo>
                  <a:lnTo>
                    <a:pt x="106" y="0"/>
                  </a:lnTo>
                  <a:lnTo>
                    <a:pt x="106" y="0"/>
                  </a:lnTo>
                  <a:lnTo>
                    <a:pt x="104" y="0"/>
                  </a:lnTo>
                  <a:lnTo>
                    <a:pt x="104" y="0"/>
                  </a:lnTo>
                  <a:lnTo>
                    <a:pt x="104" y="0"/>
                  </a:lnTo>
                  <a:lnTo>
                    <a:pt x="103" y="0"/>
                  </a:lnTo>
                  <a:lnTo>
                    <a:pt x="103" y="0"/>
                  </a:lnTo>
                  <a:lnTo>
                    <a:pt x="103" y="0"/>
                  </a:lnTo>
                  <a:lnTo>
                    <a:pt x="101" y="0"/>
                  </a:lnTo>
                  <a:lnTo>
                    <a:pt x="101" y="0"/>
                  </a:lnTo>
                  <a:lnTo>
                    <a:pt x="101" y="0"/>
                  </a:lnTo>
                  <a:lnTo>
                    <a:pt x="101" y="0"/>
                  </a:lnTo>
                  <a:lnTo>
                    <a:pt x="99" y="0"/>
                  </a:lnTo>
                  <a:lnTo>
                    <a:pt x="99" y="0"/>
                  </a:lnTo>
                  <a:lnTo>
                    <a:pt x="99" y="0"/>
                  </a:lnTo>
                  <a:lnTo>
                    <a:pt x="98" y="0"/>
                  </a:lnTo>
                  <a:lnTo>
                    <a:pt x="98" y="0"/>
                  </a:lnTo>
                  <a:lnTo>
                    <a:pt x="98" y="0"/>
                  </a:lnTo>
                  <a:lnTo>
                    <a:pt x="98" y="0"/>
                  </a:lnTo>
                  <a:lnTo>
                    <a:pt x="96" y="0"/>
                  </a:lnTo>
                  <a:lnTo>
                    <a:pt x="96" y="0"/>
                  </a:lnTo>
                  <a:lnTo>
                    <a:pt x="96" y="0"/>
                  </a:lnTo>
                  <a:lnTo>
                    <a:pt x="94" y="0"/>
                  </a:lnTo>
                  <a:lnTo>
                    <a:pt x="94" y="0"/>
                  </a:lnTo>
                  <a:lnTo>
                    <a:pt x="94" y="0"/>
                  </a:lnTo>
                  <a:lnTo>
                    <a:pt x="94"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6" y="0"/>
                  </a:lnTo>
                  <a:lnTo>
                    <a:pt x="86" y="0"/>
                  </a:lnTo>
                  <a:lnTo>
                    <a:pt x="86" y="0"/>
                  </a:lnTo>
                  <a:lnTo>
                    <a:pt x="86" y="0"/>
                  </a:lnTo>
                  <a:lnTo>
                    <a:pt x="85" y="0"/>
                  </a:lnTo>
                  <a:lnTo>
                    <a:pt x="85" y="0"/>
                  </a:lnTo>
                  <a:lnTo>
                    <a:pt x="85" y="0"/>
                  </a:lnTo>
                  <a:lnTo>
                    <a:pt x="83" y="0"/>
                  </a:lnTo>
                  <a:lnTo>
                    <a:pt x="83" y="0"/>
                  </a:lnTo>
                  <a:lnTo>
                    <a:pt x="83" y="0"/>
                  </a:lnTo>
                  <a:lnTo>
                    <a:pt x="81" y="0"/>
                  </a:lnTo>
                  <a:lnTo>
                    <a:pt x="81" y="0"/>
                  </a:lnTo>
                  <a:lnTo>
                    <a:pt x="81" y="0"/>
                  </a:lnTo>
                  <a:lnTo>
                    <a:pt x="81" y="0"/>
                  </a:lnTo>
                  <a:lnTo>
                    <a:pt x="80" y="0"/>
                  </a:lnTo>
                  <a:lnTo>
                    <a:pt x="80" y="0"/>
                  </a:lnTo>
                  <a:lnTo>
                    <a:pt x="80" y="0"/>
                  </a:lnTo>
                  <a:lnTo>
                    <a:pt x="78" y="0"/>
                  </a:lnTo>
                  <a:lnTo>
                    <a:pt x="78" y="0"/>
                  </a:lnTo>
                  <a:lnTo>
                    <a:pt x="78" y="0"/>
                  </a:lnTo>
                  <a:lnTo>
                    <a:pt x="78" y="0"/>
                  </a:lnTo>
                  <a:lnTo>
                    <a:pt x="77" y="0"/>
                  </a:lnTo>
                  <a:lnTo>
                    <a:pt x="77" y="0"/>
                  </a:lnTo>
                  <a:lnTo>
                    <a:pt x="77" y="0"/>
                  </a:lnTo>
                  <a:lnTo>
                    <a:pt x="75" y="0"/>
                  </a:lnTo>
                  <a:lnTo>
                    <a:pt x="75" y="0"/>
                  </a:lnTo>
                  <a:lnTo>
                    <a:pt x="75" y="0"/>
                  </a:lnTo>
                  <a:lnTo>
                    <a:pt x="75" y="0"/>
                  </a:lnTo>
                  <a:lnTo>
                    <a:pt x="73" y="0"/>
                  </a:lnTo>
                  <a:lnTo>
                    <a:pt x="73" y="0"/>
                  </a:lnTo>
                  <a:lnTo>
                    <a:pt x="73" y="0"/>
                  </a:lnTo>
                  <a:lnTo>
                    <a:pt x="72" y="0"/>
                  </a:lnTo>
                  <a:lnTo>
                    <a:pt x="72" y="0"/>
                  </a:lnTo>
                  <a:lnTo>
                    <a:pt x="72" y="0"/>
                  </a:lnTo>
                  <a:lnTo>
                    <a:pt x="70" y="0"/>
                  </a:lnTo>
                  <a:lnTo>
                    <a:pt x="70" y="0"/>
                  </a:lnTo>
                  <a:lnTo>
                    <a:pt x="70" y="0"/>
                  </a:lnTo>
                  <a:lnTo>
                    <a:pt x="70" y="0"/>
                  </a:lnTo>
                  <a:lnTo>
                    <a:pt x="68" y="0"/>
                  </a:lnTo>
                  <a:lnTo>
                    <a:pt x="68" y="0"/>
                  </a:lnTo>
                  <a:lnTo>
                    <a:pt x="68" y="0"/>
                  </a:lnTo>
                  <a:lnTo>
                    <a:pt x="67"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59" y="0"/>
                  </a:lnTo>
                  <a:lnTo>
                    <a:pt x="59" y="0"/>
                  </a:lnTo>
                  <a:lnTo>
                    <a:pt x="59" y="0"/>
                  </a:lnTo>
                  <a:lnTo>
                    <a:pt x="59" y="0"/>
                  </a:lnTo>
                  <a:lnTo>
                    <a:pt x="57" y="0"/>
                  </a:lnTo>
                  <a:lnTo>
                    <a:pt x="57" y="0"/>
                  </a:lnTo>
                  <a:lnTo>
                    <a:pt x="57" y="0"/>
                  </a:lnTo>
                  <a:lnTo>
                    <a:pt x="55" y="0"/>
                  </a:lnTo>
                  <a:lnTo>
                    <a:pt x="55" y="0"/>
                  </a:lnTo>
                  <a:lnTo>
                    <a:pt x="55" y="0"/>
                  </a:lnTo>
                  <a:lnTo>
                    <a:pt x="55"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7" y="0"/>
                  </a:lnTo>
                  <a:lnTo>
                    <a:pt x="47" y="0"/>
                  </a:lnTo>
                  <a:lnTo>
                    <a:pt x="47" y="0"/>
                  </a:lnTo>
                  <a:lnTo>
                    <a:pt x="47" y="0"/>
                  </a:lnTo>
                  <a:lnTo>
                    <a:pt x="46" y="0"/>
                  </a:lnTo>
                  <a:lnTo>
                    <a:pt x="46" y="0"/>
                  </a:lnTo>
                  <a:lnTo>
                    <a:pt x="46" y="0"/>
                  </a:lnTo>
                  <a:lnTo>
                    <a:pt x="44" y="0"/>
                  </a:lnTo>
                  <a:lnTo>
                    <a:pt x="44" y="0"/>
                  </a:lnTo>
                  <a:lnTo>
                    <a:pt x="44" y="0"/>
                  </a:lnTo>
                  <a:lnTo>
                    <a:pt x="44" y="0"/>
                  </a:lnTo>
                  <a:lnTo>
                    <a:pt x="42" y="0"/>
                  </a:lnTo>
                  <a:lnTo>
                    <a:pt x="42" y="0"/>
                  </a:lnTo>
                  <a:lnTo>
                    <a:pt x="42" y="0"/>
                  </a:lnTo>
                  <a:lnTo>
                    <a:pt x="41" y="0"/>
                  </a:lnTo>
                  <a:lnTo>
                    <a:pt x="41" y="0"/>
                  </a:lnTo>
                  <a:lnTo>
                    <a:pt x="41" y="0"/>
                  </a:lnTo>
                  <a:lnTo>
                    <a:pt x="39" y="0"/>
                  </a:lnTo>
                  <a:lnTo>
                    <a:pt x="39" y="0"/>
                  </a:lnTo>
                  <a:lnTo>
                    <a:pt x="39" y="0"/>
                  </a:lnTo>
                  <a:lnTo>
                    <a:pt x="39" y="0"/>
                  </a:lnTo>
                  <a:lnTo>
                    <a:pt x="37" y="0"/>
                  </a:lnTo>
                  <a:lnTo>
                    <a:pt x="37" y="0"/>
                  </a:lnTo>
                  <a:lnTo>
                    <a:pt x="37" y="0"/>
                  </a:lnTo>
                  <a:lnTo>
                    <a:pt x="36"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29" y="0"/>
                  </a:lnTo>
                  <a:lnTo>
                    <a:pt x="29" y="0"/>
                  </a:lnTo>
                  <a:lnTo>
                    <a:pt x="29" y="0"/>
                  </a:lnTo>
                  <a:lnTo>
                    <a:pt x="28" y="0"/>
                  </a:lnTo>
                  <a:lnTo>
                    <a:pt x="28" y="0"/>
                  </a:lnTo>
                  <a:lnTo>
                    <a:pt x="28" y="0"/>
                  </a:lnTo>
                  <a:lnTo>
                    <a:pt x="28" y="0"/>
                  </a:lnTo>
                  <a:lnTo>
                    <a:pt x="26" y="0"/>
                  </a:lnTo>
                  <a:lnTo>
                    <a:pt x="26" y="0"/>
                  </a:lnTo>
                  <a:lnTo>
                    <a:pt x="26" y="0"/>
                  </a:lnTo>
                  <a:lnTo>
                    <a:pt x="24" y="0"/>
                  </a:lnTo>
                  <a:lnTo>
                    <a:pt x="24" y="0"/>
                  </a:lnTo>
                  <a:lnTo>
                    <a:pt x="24" y="0"/>
                  </a:lnTo>
                  <a:lnTo>
                    <a:pt x="24" y="0"/>
                  </a:lnTo>
                  <a:lnTo>
                    <a:pt x="23" y="0"/>
                  </a:lnTo>
                  <a:lnTo>
                    <a:pt x="23" y="0"/>
                  </a:lnTo>
                  <a:lnTo>
                    <a:pt x="23" y="0"/>
                  </a:lnTo>
                  <a:lnTo>
                    <a:pt x="21" y="0"/>
                  </a:lnTo>
                  <a:lnTo>
                    <a:pt x="21" y="0"/>
                  </a:lnTo>
                  <a:lnTo>
                    <a:pt x="21" y="0"/>
                  </a:lnTo>
                  <a:lnTo>
                    <a:pt x="20" y="0"/>
                  </a:lnTo>
                  <a:lnTo>
                    <a:pt x="20" y="0"/>
                  </a:lnTo>
                  <a:lnTo>
                    <a:pt x="20" y="0"/>
                  </a:lnTo>
                  <a:lnTo>
                    <a:pt x="20" y="0"/>
                  </a:lnTo>
                  <a:lnTo>
                    <a:pt x="18" y="0"/>
                  </a:lnTo>
                  <a:lnTo>
                    <a:pt x="18" y="0"/>
                  </a:lnTo>
                  <a:lnTo>
                    <a:pt x="18" y="0"/>
                  </a:lnTo>
                  <a:lnTo>
                    <a:pt x="16" y="0"/>
                  </a:lnTo>
                  <a:lnTo>
                    <a:pt x="16" y="0"/>
                  </a:lnTo>
                  <a:lnTo>
                    <a:pt x="16" y="0"/>
                  </a:lnTo>
                  <a:lnTo>
                    <a:pt x="16" y="0"/>
                  </a:lnTo>
                  <a:lnTo>
                    <a:pt x="15" y="0"/>
                  </a:lnTo>
                  <a:lnTo>
                    <a:pt x="15" y="0"/>
                  </a:lnTo>
                  <a:lnTo>
                    <a:pt x="15" y="0"/>
                  </a:lnTo>
                  <a:lnTo>
                    <a:pt x="13" y="0"/>
                  </a:lnTo>
                  <a:lnTo>
                    <a:pt x="13" y="0"/>
                  </a:lnTo>
                  <a:lnTo>
                    <a:pt x="13" y="0"/>
                  </a:lnTo>
                  <a:lnTo>
                    <a:pt x="13" y="0"/>
                  </a:lnTo>
                  <a:lnTo>
                    <a:pt x="11" y="0"/>
                  </a:lnTo>
                  <a:lnTo>
                    <a:pt x="11" y="0"/>
                  </a:lnTo>
                  <a:lnTo>
                    <a:pt x="11" y="0"/>
                  </a:lnTo>
                  <a:lnTo>
                    <a:pt x="10" y="0"/>
                  </a:lnTo>
                  <a:lnTo>
                    <a:pt x="10" y="0"/>
                  </a:lnTo>
                  <a:lnTo>
                    <a:pt x="10" y="0"/>
                  </a:lnTo>
                  <a:lnTo>
                    <a:pt x="8" y="0"/>
                  </a:lnTo>
                  <a:lnTo>
                    <a:pt x="8" y="0"/>
                  </a:lnTo>
                  <a:lnTo>
                    <a:pt x="8" y="0"/>
                  </a:lnTo>
                  <a:lnTo>
                    <a:pt x="8" y="0"/>
                  </a:lnTo>
                  <a:lnTo>
                    <a:pt x="7" y="0"/>
                  </a:lnTo>
                  <a:lnTo>
                    <a:pt x="7" y="0"/>
                  </a:lnTo>
                  <a:lnTo>
                    <a:pt x="7" y="0"/>
                  </a:lnTo>
                  <a:lnTo>
                    <a:pt x="5" y="0"/>
                  </a:lnTo>
                  <a:lnTo>
                    <a:pt x="5" y="0"/>
                  </a:lnTo>
                  <a:lnTo>
                    <a:pt x="5" y="0"/>
                  </a:lnTo>
                  <a:lnTo>
                    <a:pt x="5" y="0"/>
                  </a:lnTo>
                  <a:lnTo>
                    <a:pt x="3" y="0"/>
                  </a:lnTo>
                  <a:lnTo>
                    <a:pt x="3" y="0"/>
                  </a:lnTo>
                  <a:lnTo>
                    <a:pt x="3" y="0"/>
                  </a:lnTo>
                  <a:lnTo>
                    <a:pt x="2" y="0"/>
                  </a:lnTo>
                  <a:lnTo>
                    <a:pt x="2" y="0"/>
                  </a:lnTo>
                  <a:lnTo>
                    <a:pt x="2" y="0"/>
                  </a:lnTo>
                  <a:lnTo>
                    <a:pt x="2"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71" name=""/>
            <p:cNvSpPr/>
            <p:nvPr/>
          </p:nvSpPr>
          <p:spPr>
            <a:xfrm>
              <a:off x="5137200" y="6046920"/>
              <a:ext cx="189000" cy="19080"/>
            </a:xfrm>
            <a:custGeom>
              <a:avLst/>
              <a:gdLst/>
              <a:ahLst/>
              <a:rect l="l" t="t" r="r" b="b"/>
              <a:pathLst>
                <a:path w="238" h="24">
                  <a:moveTo>
                    <a:pt x="0" y="24"/>
                  </a:moveTo>
                  <a:lnTo>
                    <a:pt x="0" y="24"/>
                  </a:lnTo>
                  <a:lnTo>
                    <a:pt x="0" y="24"/>
                  </a:lnTo>
                  <a:lnTo>
                    <a:pt x="2" y="24"/>
                  </a:lnTo>
                  <a:lnTo>
                    <a:pt x="2" y="24"/>
                  </a:lnTo>
                  <a:lnTo>
                    <a:pt x="2" y="24"/>
                  </a:lnTo>
                  <a:lnTo>
                    <a:pt x="2" y="22"/>
                  </a:lnTo>
                  <a:lnTo>
                    <a:pt x="3" y="22"/>
                  </a:lnTo>
                  <a:lnTo>
                    <a:pt x="3" y="22"/>
                  </a:lnTo>
                  <a:lnTo>
                    <a:pt x="3" y="22"/>
                  </a:lnTo>
                  <a:lnTo>
                    <a:pt x="5" y="22"/>
                  </a:lnTo>
                  <a:lnTo>
                    <a:pt x="5" y="22"/>
                  </a:lnTo>
                  <a:lnTo>
                    <a:pt x="5" y="22"/>
                  </a:lnTo>
                  <a:lnTo>
                    <a:pt x="5" y="22"/>
                  </a:lnTo>
                  <a:lnTo>
                    <a:pt x="7" y="22"/>
                  </a:lnTo>
                  <a:lnTo>
                    <a:pt x="7" y="22"/>
                  </a:lnTo>
                  <a:lnTo>
                    <a:pt x="7" y="22"/>
                  </a:lnTo>
                  <a:lnTo>
                    <a:pt x="8" y="22"/>
                  </a:lnTo>
                  <a:lnTo>
                    <a:pt x="8" y="22"/>
                  </a:lnTo>
                  <a:lnTo>
                    <a:pt x="8" y="22"/>
                  </a:lnTo>
                  <a:lnTo>
                    <a:pt x="8" y="22"/>
                  </a:lnTo>
                  <a:lnTo>
                    <a:pt x="10" y="22"/>
                  </a:lnTo>
                  <a:lnTo>
                    <a:pt x="10" y="22"/>
                  </a:lnTo>
                  <a:lnTo>
                    <a:pt x="10" y="22"/>
                  </a:lnTo>
                  <a:lnTo>
                    <a:pt x="11" y="22"/>
                  </a:lnTo>
                  <a:lnTo>
                    <a:pt x="11" y="22"/>
                  </a:lnTo>
                  <a:lnTo>
                    <a:pt x="11" y="22"/>
                  </a:lnTo>
                  <a:lnTo>
                    <a:pt x="13" y="22"/>
                  </a:lnTo>
                  <a:lnTo>
                    <a:pt x="13" y="22"/>
                  </a:lnTo>
                  <a:lnTo>
                    <a:pt x="13" y="22"/>
                  </a:lnTo>
                  <a:lnTo>
                    <a:pt x="13" y="22"/>
                  </a:lnTo>
                  <a:lnTo>
                    <a:pt x="15" y="22"/>
                  </a:lnTo>
                  <a:lnTo>
                    <a:pt x="15" y="22"/>
                  </a:lnTo>
                  <a:lnTo>
                    <a:pt x="15" y="22"/>
                  </a:lnTo>
                  <a:lnTo>
                    <a:pt x="16" y="22"/>
                  </a:lnTo>
                  <a:lnTo>
                    <a:pt x="16" y="22"/>
                  </a:lnTo>
                  <a:lnTo>
                    <a:pt x="16" y="22"/>
                  </a:lnTo>
                  <a:lnTo>
                    <a:pt x="16" y="22"/>
                  </a:lnTo>
                  <a:lnTo>
                    <a:pt x="18" y="22"/>
                  </a:lnTo>
                  <a:lnTo>
                    <a:pt x="18" y="22"/>
                  </a:lnTo>
                  <a:lnTo>
                    <a:pt x="18" y="22"/>
                  </a:lnTo>
                  <a:lnTo>
                    <a:pt x="20" y="22"/>
                  </a:lnTo>
                  <a:lnTo>
                    <a:pt x="20" y="22"/>
                  </a:lnTo>
                  <a:lnTo>
                    <a:pt x="20" y="22"/>
                  </a:lnTo>
                  <a:lnTo>
                    <a:pt x="20" y="22"/>
                  </a:lnTo>
                  <a:lnTo>
                    <a:pt x="21" y="22"/>
                  </a:lnTo>
                  <a:lnTo>
                    <a:pt x="21" y="22"/>
                  </a:lnTo>
                  <a:lnTo>
                    <a:pt x="21" y="20"/>
                  </a:lnTo>
                  <a:lnTo>
                    <a:pt x="23" y="20"/>
                  </a:lnTo>
                  <a:lnTo>
                    <a:pt x="23" y="20"/>
                  </a:lnTo>
                  <a:lnTo>
                    <a:pt x="23" y="20"/>
                  </a:lnTo>
                  <a:lnTo>
                    <a:pt x="24" y="20"/>
                  </a:lnTo>
                  <a:lnTo>
                    <a:pt x="24" y="20"/>
                  </a:lnTo>
                  <a:lnTo>
                    <a:pt x="24" y="20"/>
                  </a:lnTo>
                  <a:lnTo>
                    <a:pt x="24" y="20"/>
                  </a:lnTo>
                  <a:lnTo>
                    <a:pt x="26" y="20"/>
                  </a:lnTo>
                  <a:lnTo>
                    <a:pt x="26" y="20"/>
                  </a:lnTo>
                  <a:lnTo>
                    <a:pt x="26" y="20"/>
                  </a:lnTo>
                  <a:lnTo>
                    <a:pt x="28" y="20"/>
                  </a:lnTo>
                  <a:lnTo>
                    <a:pt x="28" y="20"/>
                  </a:lnTo>
                  <a:lnTo>
                    <a:pt x="28" y="20"/>
                  </a:lnTo>
                  <a:lnTo>
                    <a:pt x="28" y="20"/>
                  </a:lnTo>
                  <a:lnTo>
                    <a:pt x="29" y="20"/>
                  </a:lnTo>
                  <a:lnTo>
                    <a:pt x="29" y="20"/>
                  </a:lnTo>
                  <a:lnTo>
                    <a:pt x="29" y="20"/>
                  </a:lnTo>
                  <a:lnTo>
                    <a:pt x="31" y="20"/>
                  </a:lnTo>
                  <a:lnTo>
                    <a:pt x="31" y="20"/>
                  </a:lnTo>
                  <a:lnTo>
                    <a:pt x="31" y="20"/>
                  </a:lnTo>
                  <a:lnTo>
                    <a:pt x="33" y="20"/>
                  </a:lnTo>
                  <a:lnTo>
                    <a:pt x="33" y="20"/>
                  </a:lnTo>
                  <a:lnTo>
                    <a:pt x="33" y="20"/>
                  </a:lnTo>
                  <a:lnTo>
                    <a:pt x="33" y="20"/>
                  </a:lnTo>
                  <a:lnTo>
                    <a:pt x="34" y="20"/>
                  </a:lnTo>
                  <a:lnTo>
                    <a:pt x="34" y="20"/>
                  </a:lnTo>
                  <a:lnTo>
                    <a:pt x="34" y="20"/>
                  </a:lnTo>
                  <a:lnTo>
                    <a:pt x="36" y="20"/>
                  </a:lnTo>
                  <a:lnTo>
                    <a:pt x="36" y="20"/>
                  </a:lnTo>
                  <a:lnTo>
                    <a:pt x="36" y="20"/>
                  </a:lnTo>
                  <a:lnTo>
                    <a:pt x="36" y="20"/>
                  </a:lnTo>
                  <a:lnTo>
                    <a:pt x="37" y="20"/>
                  </a:lnTo>
                  <a:lnTo>
                    <a:pt x="37" y="20"/>
                  </a:lnTo>
                  <a:lnTo>
                    <a:pt x="37" y="20"/>
                  </a:lnTo>
                  <a:lnTo>
                    <a:pt x="39" y="19"/>
                  </a:lnTo>
                  <a:lnTo>
                    <a:pt x="39" y="19"/>
                  </a:lnTo>
                  <a:lnTo>
                    <a:pt x="39" y="19"/>
                  </a:lnTo>
                  <a:lnTo>
                    <a:pt x="39" y="19"/>
                  </a:lnTo>
                  <a:lnTo>
                    <a:pt x="41" y="19"/>
                  </a:lnTo>
                  <a:lnTo>
                    <a:pt x="41" y="19"/>
                  </a:lnTo>
                  <a:lnTo>
                    <a:pt x="41" y="19"/>
                  </a:lnTo>
                  <a:lnTo>
                    <a:pt x="42" y="19"/>
                  </a:lnTo>
                  <a:lnTo>
                    <a:pt x="42" y="19"/>
                  </a:lnTo>
                  <a:lnTo>
                    <a:pt x="42" y="19"/>
                  </a:lnTo>
                  <a:lnTo>
                    <a:pt x="44" y="19"/>
                  </a:lnTo>
                  <a:lnTo>
                    <a:pt x="44" y="19"/>
                  </a:lnTo>
                  <a:lnTo>
                    <a:pt x="44" y="19"/>
                  </a:lnTo>
                  <a:lnTo>
                    <a:pt x="44" y="19"/>
                  </a:lnTo>
                  <a:lnTo>
                    <a:pt x="46" y="19"/>
                  </a:lnTo>
                  <a:lnTo>
                    <a:pt x="46" y="19"/>
                  </a:lnTo>
                  <a:lnTo>
                    <a:pt x="46" y="19"/>
                  </a:lnTo>
                  <a:lnTo>
                    <a:pt x="47" y="19"/>
                  </a:lnTo>
                  <a:lnTo>
                    <a:pt x="47" y="19"/>
                  </a:lnTo>
                  <a:lnTo>
                    <a:pt x="47" y="19"/>
                  </a:lnTo>
                  <a:lnTo>
                    <a:pt x="47" y="19"/>
                  </a:lnTo>
                  <a:lnTo>
                    <a:pt x="49" y="19"/>
                  </a:lnTo>
                  <a:lnTo>
                    <a:pt x="49" y="19"/>
                  </a:lnTo>
                  <a:lnTo>
                    <a:pt x="49" y="19"/>
                  </a:lnTo>
                  <a:lnTo>
                    <a:pt x="51" y="19"/>
                  </a:lnTo>
                  <a:lnTo>
                    <a:pt x="51" y="19"/>
                  </a:lnTo>
                  <a:lnTo>
                    <a:pt x="51" y="19"/>
                  </a:lnTo>
                  <a:lnTo>
                    <a:pt x="51" y="19"/>
                  </a:lnTo>
                  <a:lnTo>
                    <a:pt x="52" y="19"/>
                  </a:lnTo>
                  <a:lnTo>
                    <a:pt x="52" y="19"/>
                  </a:lnTo>
                  <a:lnTo>
                    <a:pt x="52" y="19"/>
                  </a:lnTo>
                  <a:lnTo>
                    <a:pt x="54" y="19"/>
                  </a:lnTo>
                  <a:lnTo>
                    <a:pt x="54" y="19"/>
                  </a:lnTo>
                  <a:lnTo>
                    <a:pt x="54" y="19"/>
                  </a:lnTo>
                  <a:lnTo>
                    <a:pt x="55" y="19"/>
                  </a:lnTo>
                  <a:lnTo>
                    <a:pt x="55" y="19"/>
                  </a:lnTo>
                  <a:lnTo>
                    <a:pt x="55" y="17"/>
                  </a:lnTo>
                  <a:lnTo>
                    <a:pt x="55" y="17"/>
                  </a:lnTo>
                  <a:lnTo>
                    <a:pt x="57" y="17"/>
                  </a:lnTo>
                  <a:lnTo>
                    <a:pt x="57" y="17"/>
                  </a:lnTo>
                  <a:lnTo>
                    <a:pt x="57" y="17"/>
                  </a:lnTo>
                  <a:lnTo>
                    <a:pt x="59" y="17"/>
                  </a:lnTo>
                  <a:lnTo>
                    <a:pt x="59" y="17"/>
                  </a:lnTo>
                  <a:lnTo>
                    <a:pt x="59" y="17"/>
                  </a:lnTo>
                  <a:lnTo>
                    <a:pt x="59" y="17"/>
                  </a:lnTo>
                  <a:lnTo>
                    <a:pt x="60" y="17"/>
                  </a:lnTo>
                  <a:lnTo>
                    <a:pt x="60" y="17"/>
                  </a:lnTo>
                  <a:lnTo>
                    <a:pt x="60" y="17"/>
                  </a:lnTo>
                  <a:lnTo>
                    <a:pt x="62" y="17"/>
                  </a:lnTo>
                  <a:lnTo>
                    <a:pt x="62" y="17"/>
                  </a:lnTo>
                  <a:lnTo>
                    <a:pt x="62" y="17"/>
                  </a:lnTo>
                  <a:lnTo>
                    <a:pt x="64" y="17"/>
                  </a:lnTo>
                  <a:lnTo>
                    <a:pt x="64" y="17"/>
                  </a:lnTo>
                  <a:lnTo>
                    <a:pt x="64" y="17"/>
                  </a:lnTo>
                  <a:lnTo>
                    <a:pt x="64" y="17"/>
                  </a:lnTo>
                  <a:lnTo>
                    <a:pt x="65" y="17"/>
                  </a:lnTo>
                  <a:lnTo>
                    <a:pt x="65" y="17"/>
                  </a:lnTo>
                  <a:lnTo>
                    <a:pt x="65" y="17"/>
                  </a:lnTo>
                  <a:lnTo>
                    <a:pt x="67" y="17"/>
                  </a:lnTo>
                  <a:lnTo>
                    <a:pt x="67" y="17"/>
                  </a:lnTo>
                  <a:lnTo>
                    <a:pt x="67" y="17"/>
                  </a:lnTo>
                  <a:lnTo>
                    <a:pt x="67" y="17"/>
                  </a:lnTo>
                  <a:lnTo>
                    <a:pt x="68" y="17"/>
                  </a:lnTo>
                  <a:lnTo>
                    <a:pt x="68" y="17"/>
                  </a:lnTo>
                  <a:lnTo>
                    <a:pt x="68" y="17"/>
                  </a:lnTo>
                  <a:lnTo>
                    <a:pt x="70" y="17"/>
                  </a:lnTo>
                  <a:lnTo>
                    <a:pt x="70" y="17"/>
                  </a:lnTo>
                  <a:lnTo>
                    <a:pt x="70" y="17"/>
                  </a:lnTo>
                  <a:lnTo>
                    <a:pt x="70" y="17"/>
                  </a:lnTo>
                  <a:lnTo>
                    <a:pt x="72" y="17"/>
                  </a:lnTo>
                  <a:lnTo>
                    <a:pt x="72" y="17"/>
                  </a:lnTo>
                  <a:lnTo>
                    <a:pt x="72" y="17"/>
                  </a:lnTo>
                  <a:lnTo>
                    <a:pt x="73" y="15"/>
                  </a:lnTo>
                  <a:lnTo>
                    <a:pt x="73" y="15"/>
                  </a:lnTo>
                  <a:lnTo>
                    <a:pt x="73" y="15"/>
                  </a:lnTo>
                  <a:lnTo>
                    <a:pt x="75" y="15"/>
                  </a:lnTo>
                  <a:lnTo>
                    <a:pt x="75" y="15"/>
                  </a:lnTo>
                  <a:lnTo>
                    <a:pt x="75" y="15"/>
                  </a:lnTo>
                  <a:lnTo>
                    <a:pt x="75" y="15"/>
                  </a:lnTo>
                  <a:lnTo>
                    <a:pt x="77" y="15"/>
                  </a:lnTo>
                  <a:lnTo>
                    <a:pt x="77" y="15"/>
                  </a:lnTo>
                  <a:lnTo>
                    <a:pt x="77" y="15"/>
                  </a:lnTo>
                  <a:lnTo>
                    <a:pt x="78" y="15"/>
                  </a:lnTo>
                  <a:lnTo>
                    <a:pt x="78" y="15"/>
                  </a:lnTo>
                  <a:lnTo>
                    <a:pt x="78" y="15"/>
                  </a:lnTo>
                  <a:lnTo>
                    <a:pt x="78" y="15"/>
                  </a:lnTo>
                  <a:lnTo>
                    <a:pt x="80" y="15"/>
                  </a:lnTo>
                  <a:lnTo>
                    <a:pt x="80" y="15"/>
                  </a:lnTo>
                  <a:lnTo>
                    <a:pt x="80" y="15"/>
                  </a:lnTo>
                  <a:lnTo>
                    <a:pt x="81" y="15"/>
                  </a:lnTo>
                  <a:lnTo>
                    <a:pt x="81" y="15"/>
                  </a:lnTo>
                  <a:lnTo>
                    <a:pt x="81" y="15"/>
                  </a:lnTo>
                  <a:lnTo>
                    <a:pt x="81" y="15"/>
                  </a:lnTo>
                  <a:lnTo>
                    <a:pt x="83" y="15"/>
                  </a:lnTo>
                  <a:lnTo>
                    <a:pt x="83" y="15"/>
                  </a:lnTo>
                  <a:lnTo>
                    <a:pt x="83" y="15"/>
                  </a:lnTo>
                  <a:lnTo>
                    <a:pt x="85" y="15"/>
                  </a:lnTo>
                  <a:lnTo>
                    <a:pt x="85" y="15"/>
                  </a:lnTo>
                  <a:lnTo>
                    <a:pt x="85" y="15"/>
                  </a:lnTo>
                  <a:lnTo>
                    <a:pt x="86" y="15"/>
                  </a:lnTo>
                  <a:lnTo>
                    <a:pt x="86" y="15"/>
                  </a:lnTo>
                  <a:lnTo>
                    <a:pt x="86" y="15"/>
                  </a:lnTo>
                  <a:lnTo>
                    <a:pt x="86" y="15"/>
                  </a:lnTo>
                  <a:lnTo>
                    <a:pt x="88" y="15"/>
                  </a:lnTo>
                  <a:lnTo>
                    <a:pt x="88" y="15"/>
                  </a:lnTo>
                  <a:lnTo>
                    <a:pt x="88" y="15"/>
                  </a:lnTo>
                  <a:lnTo>
                    <a:pt x="90" y="15"/>
                  </a:lnTo>
                  <a:lnTo>
                    <a:pt x="90" y="15"/>
                  </a:lnTo>
                  <a:lnTo>
                    <a:pt x="90" y="15"/>
                  </a:lnTo>
                  <a:lnTo>
                    <a:pt x="90" y="15"/>
                  </a:lnTo>
                  <a:lnTo>
                    <a:pt x="91" y="15"/>
                  </a:lnTo>
                  <a:lnTo>
                    <a:pt x="91" y="13"/>
                  </a:lnTo>
                  <a:lnTo>
                    <a:pt x="91" y="13"/>
                  </a:lnTo>
                  <a:lnTo>
                    <a:pt x="93" y="13"/>
                  </a:lnTo>
                  <a:lnTo>
                    <a:pt x="93" y="13"/>
                  </a:lnTo>
                  <a:lnTo>
                    <a:pt x="93" y="13"/>
                  </a:lnTo>
                  <a:lnTo>
                    <a:pt x="94" y="13"/>
                  </a:lnTo>
                  <a:lnTo>
                    <a:pt x="94" y="13"/>
                  </a:lnTo>
                  <a:lnTo>
                    <a:pt x="94" y="13"/>
                  </a:lnTo>
                  <a:lnTo>
                    <a:pt x="94" y="13"/>
                  </a:lnTo>
                  <a:lnTo>
                    <a:pt x="96" y="13"/>
                  </a:lnTo>
                  <a:lnTo>
                    <a:pt x="96" y="13"/>
                  </a:lnTo>
                  <a:lnTo>
                    <a:pt x="96" y="13"/>
                  </a:lnTo>
                  <a:lnTo>
                    <a:pt x="98" y="13"/>
                  </a:lnTo>
                  <a:lnTo>
                    <a:pt x="98" y="13"/>
                  </a:lnTo>
                  <a:lnTo>
                    <a:pt x="98" y="13"/>
                  </a:lnTo>
                  <a:lnTo>
                    <a:pt x="98" y="13"/>
                  </a:lnTo>
                  <a:lnTo>
                    <a:pt x="99" y="13"/>
                  </a:lnTo>
                  <a:lnTo>
                    <a:pt x="99" y="13"/>
                  </a:lnTo>
                  <a:lnTo>
                    <a:pt x="99" y="13"/>
                  </a:lnTo>
                  <a:lnTo>
                    <a:pt x="101" y="13"/>
                  </a:lnTo>
                  <a:lnTo>
                    <a:pt x="101" y="13"/>
                  </a:lnTo>
                  <a:lnTo>
                    <a:pt x="101" y="13"/>
                  </a:lnTo>
                  <a:lnTo>
                    <a:pt x="101" y="13"/>
                  </a:lnTo>
                  <a:lnTo>
                    <a:pt x="103" y="13"/>
                  </a:lnTo>
                  <a:lnTo>
                    <a:pt x="103" y="13"/>
                  </a:lnTo>
                  <a:lnTo>
                    <a:pt x="103" y="13"/>
                  </a:lnTo>
                  <a:lnTo>
                    <a:pt x="104" y="13"/>
                  </a:lnTo>
                  <a:lnTo>
                    <a:pt x="104" y="13"/>
                  </a:lnTo>
                  <a:lnTo>
                    <a:pt x="104" y="13"/>
                  </a:lnTo>
                  <a:lnTo>
                    <a:pt x="106" y="13"/>
                  </a:lnTo>
                  <a:lnTo>
                    <a:pt x="106" y="13"/>
                  </a:lnTo>
                  <a:lnTo>
                    <a:pt x="106" y="13"/>
                  </a:lnTo>
                  <a:lnTo>
                    <a:pt x="106" y="13"/>
                  </a:lnTo>
                  <a:lnTo>
                    <a:pt x="107" y="13"/>
                  </a:lnTo>
                  <a:lnTo>
                    <a:pt x="107" y="13"/>
                  </a:lnTo>
                  <a:lnTo>
                    <a:pt x="107" y="13"/>
                  </a:lnTo>
                  <a:lnTo>
                    <a:pt x="109" y="13"/>
                  </a:lnTo>
                  <a:lnTo>
                    <a:pt x="109" y="12"/>
                  </a:lnTo>
                  <a:lnTo>
                    <a:pt x="109" y="12"/>
                  </a:lnTo>
                  <a:lnTo>
                    <a:pt x="109" y="12"/>
                  </a:lnTo>
                  <a:lnTo>
                    <a:pt x="111" y="12"/>
                  </a:lnTo>
                  <a:lnTo>
                    <a:pt x="111" y="12"/>
                  </a:lnTo>
                  <a:lnTo>
                    <a:pt x="111" y="12"/>
                  </a:lnTo>
                  <a:lnTo>
                    <a:pt x="112" y="12"/>
                  </a:lnTo>
                  <a:lnTo>
                    <a:pt x="112" y="12"/>
                  </a:lnTo>
                  <a:lnTo>
                    <a:pt x="112" y="12"/>
                  </a:lnTo>
                  <a:lnTo>
                    <a:pt x="112" y="12"/>
                  </a:lnTo>
                  <a:lnTo>
                    <a:pt x="114" y="12"/>
                  </a:lnTo>
                  <a:lnTo>
                    <a:pt x="114" y="12"/>
                  </a:lnTo>
                  <a:lnTo>
                    <a:pt x="114" y="12"/>
                  </a:lnTo>
                  <a:lnTo>
                    <a:pt x="116" y="12"/>
                  </a:lnTo>
                  <a:lnTo>
                    <a:pt x="116" y="12"/>
                  </a:lnTo>
                  <a:lnTo>
                    <a:pt x="116" y="12"/>
                  </a:lnTo>
                  <a:lnTo>
                    <a:pt x="117" y="12"/>
                  </a:lnTo>
                  <a:lnTo>
                    <a:pt x="117" y="12"/>
                  </a:lnTo>
                  <a:lnTo>
                    <a:pt x="117" y="12"/>
                  </a:lnTo>
                  <a:lnTo>
                    <a:pt x="117" y="12"/>
                  </a:lnTo>
                  <a:lnTo>
                    <a:pt x="119" y="12"/>
                  </a:lnTo>
                  <a:lnTo>
                    <a:pt x="119" y="12"/>
                  </a:lnTo>
                  <a:lnTo>
                    <a:pt x="119" y="12"/>
                  </a:lnTo>
                  <a:lnTo>
                    <a:pt x="121" y="12"/>
                  </a:lnTo>
                  <a:lnTo>
                    <a:pt x="121" y="12"/>
                  </a:lnTo>
                  <a:lnTo>
                    <a:pt x="121" y="12"/>
                  </a:lnTo>
                  <a:lnTo>
                    <a:pt x="121" y="12"/>
                  </a:lnTo>
                  <a:lnTo>
                    <a:pt x="122" y="12"/>
                  </a:lnTo>
                  <a:lnTo>
                    <a:pt x="122" y="12"/>
                  </a:lnTo>
                  <a:lnTo>
                    <a:pt x="122" y="12"/>
                  </a:lnTo>
                  <a:lnTo>
                    <a:pt x="124" y="12"/>
                  </a:lnTo>
                  <a:lnTo>
                    <a:pt x="124" y="12"/>
                  </a:lnTo>
                  <a:lnTo>
                    <a:pt x="124" y="12"/>
                  </a:lnTo>
                  <a:lnTo>
                    <a:pt x="124" y="12"/>
                  </a:lnTo>
                  <a:lnTo>
                    <a:pt x="125" y="10"/>
                  </a:lnTo>
                  <a:lnTo>
                    <a:pt x="125" y="10"/>
                  </a:lnTo>
                  <a:lnTo>
                    <a:pt x="125" y="10"/>
                  </a:lnTo>
                  <a:lnTo>
                    <a:pt x="127" y="10"/>
                  </a:lnTo>
                  <a:lnTo>
                    <a:pt x="127" y="10"/>
                  </a:lnTo>
                  <a:lnTo>
                    <a:pt x="127" y="10"/>
                  </a:lnTo>
                  <a:lnTo>
                    <a:pt x="129" y="10"/>
                  </a:lnTo>
                  <a:lnTo>
                    <a:pt x="129" y="10"/>
                  </a:lnTo>
                  <a:lnTo>
                    <a:pt x="129" y="10"/>
                  </a:lnTo>
                  <a:lnTo>
                    <a:pt x="129" y="10"/>
                  </a:lnTo>
                  <a:lnTo>
                    <a:pt x="130" y="10"/>
                  </a:lnTo>
                  <a:lnTo>
                    <a:pt x="130" y="10"/>
                  </a:lnTo>
                  <a:lnTo>
                    <a:pt x="130" y="10"/>
                  </a:lnTo>
                  <a:lnTo>
                    <a:pt x="132" y="10"/>
                  </a:lnTo>
                  <a:lnTo>
                    <a:pt x="132" y="10"/>
                  </a:lnTo>
                  <a:lnTo>
                    <a:pt x="132" y="10"/>
                  </a:lnTo>
                  <a:lnTo>
                    <a:pt x="132" y="10"/>
                  </a:lnTo>
                  <a:lnTo>
                    <a:pt x="134" y="10"/>
                  </a:lnTo>
                  <a:lnTo>
                    <a:pt x="134" y="10"/>
                  </a:lnTo>
                  <a:lnTo>
                    <a:pt x="134" y="10"/>
                  </a:lnTo>
                  <a:lnTo>
                    <a:pt x="135" y="10"/>
                  </a:lnTo>
                  <a:lnTo>
                    <a:pt x="135" y="10"/>
                  </a:lnTo>
                  <a:lnTo>
                    <a:pt x="135" y="10"/>
                  </a:lnTo>
                  <a:lnTo>
                    <a:pt x="137" y="10"/>
                  </a:lnTo>
                  <a:lnTo>
                    <a:pt x="137" y="10"/>
                  </a:lnTo>
                  <a:lnTo>
                    <a:pt x="137" y="10"/>
                  </a:lnTo>
                  <a:lnTo>
                    <a:pt x="137" y="10"/>
                  </a:lnTo>
                  <a:lnTo>
                    <a:pt x="138" y="10"/>
                  </a:lnTo>
                  <a:lnTo>
                    <a:pt x="138" y="10"/>
                  </a:lnTo>
                  <a:lnTo>
                    <a:pt x="138" y="10"/>
                  </a:lnTo>
                  <a:lnTo>
                    <a:pt x="140" y="10"/>
                  </a:lnTo>
                  <a:lnTo>
                    <a:pt x="140" y="10"/>
                  </a:lnTo>
                  <a:lnTo>
                    <a:pt x="140" y="10"/>
                  </a:lnTo>
                  <a:lnTo>
                    <a:pt x="140" y="10"/>
                  </a:lnTo>
                  <a:lnTo>
                    <a:pt x="142" y="10"/>
                  </a:lnTo>
                  <a:lnTo>
                    <a:pt x="142" y="10"/>
                  </a:lnTo>
                  <a:lnTo>
                    <a:pt x="142" y="10"/>
                  </a:lnTo>
                  <a:lnTo>
                    <a:pt x="143" y="10"/>
                  </a:lnTo>
                  <a:lnTo>
                    <a:pt x="143" y="10"/>
                  </a:lnTo>
                  <a:lnTo>
                    <a:pt x="143" y="8"/>
                  </a:lnTo>
                  <a:lnTo>
                    <a:pt x="143" y="8"/>
                  </a:lnTo>
                  <a:lnTo>
                    <a:pt x="145" y="8"/>
                  </a:lnTo>
                  <a:lnTo>
                    <a:pt x="145" y="8"/>
                  </a:lnTo>
                  <a:lnTo>
                    <a:pt x="145" y="8"/>
                  </a:lnTo>
                  <a:lnTo>
                    <a:pt x="147" y="8"/>
                  </a:lnTo>
                  <a:lnTo>
                    <a:pt x="147" y="8"/>
                  </a:lnTo>
                  <a:lnTo>
                    <a:pt x="147" y="8"/>
                  </a:lnTo>
                  <a:lnTo>
                    <a:pt x="148" y="8"/>
                  </a:lnTo>
                  <a:lnTo>
                    <a:pt x="148" y="8"/>
                  </a:lnTo>
                  <a:lnTo>
                    <a:pt x="148" y="8"/>
                  </a:lnTo>
                  <a:lnTo>
                    <a:pt x="148" y="8"/>
                  </a:lnTo>
                  <a:lnTo>
                    <a:pt x="150" y="8"/>
                  </a:lnTo>
                  <a:lnTo>
                    <a:pt x="150" y="8"/>
                  </a:lnTo>
                  <a:lnTo>
                    <a:pt x="150" y="8"/>
                  </a:lnTo>
                  <a:lnTo>
                    <a:pt x="151" y="8"/>
                  </a:lnTo>
                  <a:lnTo>
                    <a:pt x="151" y="8"/>
                  </a:lnTo>
                  <a:lnTo>
                    <a:pt x="151" y="8"/>
                  </a:lnTo>
                  <a:lnTo>
                    <a:pt x="151" y="8"/>
                  </a:lnTo>
                  <a:lnTo>
                    <a:pt x="153" y="8"/>
                  </a:lnTo>
                  <a:lnTo>
                    <a:pt x="153" y="8"/>
                  </a:lnTo>
                  <a:lnTo>
                    <a:pt x="153" y="8"/>
                  </a:lnTo>
                  <a:lnTo>
                    <a:pt x="155" y="8"/>
                  </a:lnTo>
                  <a:lnTo>
                    <a:pt x="155" y="8"/>
                  </a:lnTo>
                  <a:lnTo>
                    <a:pt x="155" y="8"/>
                  </a:lnTo>
                  <a:lnTo>
                    <a:pt x="155" y="8"/>
                  </a:lnTo>
                  <a:lnTo>
                    <a:pt x="156" y="8"/>
                  </a:lnTo>
                  <a:lnTo>
                    <a:pt x="156" y="8"/>
                  </a:lnTo>
                  <a:lnTo>
                    <a:pt x="156" y="8"/>
                  </a:lnTo>
                  <a:lnTo>
                    <a:pt x="158" y="8"/>
                  </a:lnTo>
                  <a:lnTo>
                    <a:pt x="158" y="8"/>
                  </a:lnTo>
                  <a:lnTo>
                    <a:pt x="158" y="8"/>
                  </a:lnTo>
                  <a:lnTo>
                    <a:pt x="160" y="6"/>
                  </a:lnTo>
                  <a:lnTo>
                    <a:pt x="160" y="6"/>
                  </a:lnTo>
                  <a:lnTo>
                    <a:pt x="160" y="6"/>
                  </a:lnTo>
                  <a:lnTo>
                    <a:pt x="160" y="6"/>
                  </a:lnTo>
                  <a:lnTo>
                    <a:pt x="161" y="6"/>
                  </a:lnTo>
                  <a:lnTo>
                    <a:pt x="161" y="6"/>
                  </a:lnTo>
                  <a:lnTo>
                    <a:pt x="161" y="6"/>
                  </a:lnTo>
                  <a:lnTo>
                    <a:pt x="163" y="6"/>
                  </a:lnTo>
                  <a:lnTo>
                    <a:pt x="163" y="6"/>
                  </a:lnTo>
                  <a:lnTo>
                    <a:pt x="163" y="6"/>
                  </a:lnTo>
                  <a:lnTo>
                    <a:pt x="163" y="6"/>
                  </a:lnTo>
                  <a:lnTo>
                    <a:pt x="164" y="6"/>
                  </a:lnTo>
                  <a:lnTo>
                    <a:pt x="164" y="6"/>
                  </a:lnTo>
                  <a:lnTo>
                    <a:pt x="164" y="6"/>
                  </a:lnTo>
                  <a:lnTo>
                    <a:pt x="166" y="6"/>
                  </a:lnTo>
                  <a:lnTo>
                    <a:pt x="166" y="6"/>
                  </a:lnTo>
                  <a:lnTo>
                    <a:pt x="166" y="6"/>
                  </a:lnTo>
                  <a:lnTo>
                    <a:pt x="168" y="6"/>
                  </a:lnTo>
                  <a:lnTo>
                    <a:pt x="168" y="6"/>
                  </a:lnTo>
                  <a:lnTo>
                    <a:pt x="168" y="6"/>
                  </a:lnTo>
                  <a:lnTo>
                    <a:pt x="168" y="6"/>
                  </a:lnTo>
                  <a:lnTo>
                    <a:pt x="169" y="6"/>
                  </a:lnTo>
                  <a:lnTo>
                    <a:pt x="169" y="6"/>
                  </a:lnTo>
                  <a:lnTo>
                    <a:pt x="169" y="6"/>
                  </a:lnTo>
                  <a:lnTo>
                    <a:pt x="171" y="6"/>
                  </a:lnTo>
                  <a:lnTo>
                    <a:pt x="171" y="6"/>
                  </a:lnTo>
                  <a:lnTo>
                    <a:pt x="171" y="6"/>
                  </a:lnTo>
                  <a:lnTo>
                    <a:pt x="171" y="6"/>
                  </a:lnTo>
                  <a:lnTo>
                    <a:pt x="173" y="6"/>
                  </a:lnTo>
                  <a:lnTo>
                    <a:pt x="173" y="6"/>
                  </a:lnTo>
                  <a:lnTo>
                    <a:pt x="173" y="5"/>
                  </a:lnTo>
                  <a:lnTo>
                    <a:pt x="174" y="5"/>
                  </a:lnTo>
                  <a:lnTo>
                    <a:pt x="174" y="5"/>
                  </a:lnTo>
                  <a:lnTo>
                    <a:pt x="174" y="5"/>
                  </a:lnTo>
                  <a:lnTo>
                    <a:pt x="174" y="5"/>
                  </a:lnTo>
                  <a:lnTo>
                    <a:pt x="176" y="5"/>
                  </a:lnTo>
                  <a:lnTo>
                    <a:pt x="176" y="5"/>
                  </a:lnTo>
                  <a:lnTo>
                    <a:pt x="176" y="5"/>
                  </a:lnTo>
                  <a:lnTo>
                    <a:pt x="177" y="5"/>
                  </a:lnTo>
                  <a:lnTo>
                    <a:pt x="177" y="5"/>
                  </a:lnTo>
                  <a:lnTo>
                    <a:pt x="177" y="5"/>
                  </a:lnTo>
                  <a:lnTo>
                    <a:pt x="179" y="5"/>
                  </a:lnTo>
                  <a:lnTo>
                    <a:pt x="179" y="5"/>
                  </a:lnTo>
                  <a:lnTo>
                    <a:pt x="179" y="5"/>
                  </a:lnTo>
                  <a:lnTo>
                    <a:pt x="179" y="5"/>
                  </a:lnTo>
                  <a:lnTo>
                    <a:pt x="181" y="5"/>
                  </a:lnTo>
                  <a:lnTo>
                    <a:pt x="181" y="5"/>
                  </a:lnTo>
                  <a:lnTo>
                    <a:pt x="181" y="5"/>
                  </a:lnTo>
                  <a:lnTo>
                    <a:pt x="182" y="5"/>
                  </a:lnTo>
                  <a:lnTo>
                    <a:pt x="182" y="5"/>
                  </a:lnTo>
                  <a:lnTo>
                    <a:pt x="182" y="5"/>
                  </a:lnTo>
                  <a:lnTo>
                    <a:pt x="182" y="5"/>
                  </a:lnTo>
                  <a:lnTo>
                    <a:pt x="184" y="5"/>
                  </a:lnTo>
                  <a:lnTo>
                    <a:pt x="184" y="5"/>
                  </a:lnTo>
                  <a:lnTo>
                    <a:pt x="184" y="5"/>
                  </a:lnTo>
                  <a:lnTo>
                    <a:pt x="186" y="5"/>
                  </a:lnTo>
                  <a:lnTo>
                    <a:pt x="186" y="5"/>
                  </a:lnTo>
                  <a:lnTo>
                    <a:pt x="186" y="5"/>
                  </a:lnTo>
                  <a:lnTo>
                    <a:pt x="186" y="5"/>
                  </a:lnTo>
                  <a:lnTo>
                    <a:pt x="187" y="5"/>
                  </a:lnTo>
                  <a:lnTo>
                    <a:pt x="187" y="5"/>
                  </a:lnTo>
                  <a:lnTo>
                    <a:pt x="187" y="5"/>
                  </a:lnTo>
                  <a:lnTo>
                    <a:pt x="189" y="5"/>
                  </a:lnTo>
                  <a:lnTo>
                    <a:pt x="189" y="5"/>
                  </a:lnTo>
                  <a:lnTo>
                    <a:pt x="189" y="5"/>
                  </a:lnTo>
                  <a:lnTo>
                    <a:pt x="190" y="5"/>
                  </a:lnTo>
                  <a:lnTo>
                    <a:pt x="190" y="5"/>
                  </a:lnTo>
                  <a:lnTo>
                    <a:pt x="190" y="5"/>
                  </a:lnTo>
                  <a:lnTo>
                    <a:pt x="190" y="5"/>
                  </a:lnTo>
                  <a:lnTo>
                    <a:pt x="192" y="5"/>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9" y="3"/>
                  </a:lnTo>
                  <a:lnTo>
                    <a:pt x="199" y="3"/>
                  </a:lnTo>
                  <a:lnTo>
                    <a:pt x="199" y="3"/>
                  </a:lnTo>
                  <a:lnTo>
                    <a:pt x="199" y="3"/>
                  </a:lnTo>
                  <a:lnTo>
                    <a:pt x="200" y="3"/>
                  </a:lnTo>
                  <a:lnTo>
                    <a:pt x="200" y="3"/>
                  </a:lnTo>
                  <a:lnTo>
                    <a:pt x="200" y="3"/>
                  </a:lnTo>
                  <a:lnTo>
                    <a:pt x="202" y="3"/>
                  </a:lnTo>
                  <a:lnTo>
                    <a:pt x="202" y="3"/>
                  </a:lnTo>
                  <a:lnTo>
                    <a:pt x="202" y="3"/>
                  </a:lnTo>
                  <a:lnTo>
                    <a:pt x="202" y="3"/>
                  </a:lnTo>
                  <a:lnTo>
                    <a:pt x="204" y="3"/>
                  </a:lnTo>
                  <a:lnTo>
                    <a:pt x="204" y="3"/>
                  </a:lnTo>
                  <a:lnTo>
                    <a:pt x="204" y="3"/>
                  </a:lnTo>
                  <a:lnTo>
                    <a:pt x="205" y="3"/>
                  </a:lnTo>
                  <a:lnTo>
                    <a:pt x="205" y="3"/>
                  </a:lnTo>
                  <a:lnTo>
                    <a:pt x="205" y="3"/>
                  </a:lnTo>
                  <a:lnTo>
                    <a:pt x="205" y="3"/>
                  </a:lnTo>
                  <a:lnTo>
                    <a:pt x="207" y="3"/>
                  </a:lnTo>
                  <a:lnTo>
                    <a:pt x="207" y="3"/>
                  </a:lnTo>
                  <a:lnTo>
                    <a:pt x="207" y="3"/>
                  </a:lnTo>
                  <a:lnTo>
                    <a:pt x="208" y="3"/>
                  </a:lnTo>
                  <a:lnTo>
                    <a:pt x="208" y="3"/>
                  </a:lnTo>
                  <a:lnTo>
                    <a:pt x="208" y="3"/>
                  </a:lnTo>
                  <a:lnTo>
                    <a:pt x="210" y="3"/>
                  </a:lnTo>
                  <a:lnTo>
                    <a:pt x="210" y="3"/>
                  </a:lnTo>
                  <a:lnTo>
                    <a:pt x="210" y="3"/>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7" y="1"/>
                  </a:lnTo>
                  <a:lnTo>
                    <a:pt x="217" y="1"/>
                  </a:lnTo>
                  <a:lnTo>
                    <a:pt x="217" y="1"/>
                  </a:lnTo>
                  <a:lnTo>
                    <a:pt x="217"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lnTo>
                    <a:pt x="238" y="0"/>
                  </a:lnTo>
                  <a:lnTo>
                    <a:pt x="236"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5" y="0"/>
                  </a:lnTo>
                  <a:lnTo>
                    <a:pt x="225" y="1"/>
                  </a:lnTo>
                  <a:lnTo>
                    <a:pt x="225" y="1"/>
                  </a:lnTo>
                  <a:lnTo>
                    <a:pt x="225" y="1"/>
                  </a:lnTo>
                  <a:lnTo>
                    <a:pt x="223" y="1"/>
                  </a:lnTo>
                  <a:lnTo>
                    <a:pt x="223" y="1"/>
                  </a:lnTo>
                  <a:lnTo>
                    <a:pt x="223" y="1"/>
                  </a:lnTo>
                  <a:lnTo>
                    <a:pt x="221" y="1"/>
                  </a:lnTo>
                  <a:lnTo>
                    <a:pt x="221" y="1"/>
                  </a:lnTo>
                  <a:lnTo>
                    <a:pt x="221" y="1"/>
                  </a:lnTo>
                  <a:lnTo>
                    <a:pt x="221" y="1"/>
                  </a:lnTo>
                  <a:lnTo>
                    <a:pt x="220" y="1"/>
                  </a:lnTo>
                  <a:lnTo>
                    <a:pt x="220" y="1"/>
                  </a:lnTo>
                  <a:lnTo>
                    <a:pt x="220" y="1"/>
                  </a:lnTo>
                  <a:lnTo>
                    <a:pt x="218" y="1"/>
                  </a:lnTo>
                  <a:lnTo>
                    <a:pt x="218" y="1"/>
                  </a:lnTo>
                  <a:lnTo>
                    <a:pt x="218" y="1"/>
                  </a:lnTo>
                  <a:lnTo>
                    <a:pt x="217" y="1"/>
                  </a:lnTo>
                  <a:lnTo>
                    <a:pt x="217" y="1"/>
                  </a:lnTo>
                  <a:lnTo>
                    <a:pt x="217" y="1"/>
                  </a:lnTo>
                  <a:lnTo>
                    <a:pt x="217" y="1"/>
                  </a:lnTo>
                  <a:lnTo>
                    <a:pt x="215" y="1"/>
                  </a:lnTo>
                  <a:lnTo>
                    <a:pt x="215" y="1"/>
                  </a:lnTo>
                  <a:lnTo>
                    <a:pt x="215" y="1"/>
                  </a:lnTo>
                  <a:lnTo>
                    <a:pt x="213" y="1"/>
                  </a:lnTo>
                  <a:lnTo>
                    <a:pt x="213" y="1"/>
                  </a:lnTo>
                  <a:lnTo>
                    <a:pt x="213" y="1"/>
                  </a:lnTo>
                  <a:lnTo>
                    <a:pt x="213" y="1"/>
                  </a:lnTo>
                  <a:lnTo>
                    <a:pt x="212" y="1"/>
                  </a:lnTo>
                  <a:lnTo>
                    <a:pt x="212" y="1"/>
                  </a:lnTo>
                  <a:lnTo>
                    <a:pt x="212" y="1"/>
                  </a:lnTo>
                  <a:lnTo>
                    <a:pt x="210" y="1"/>
                  </a:lnTo>
                  <a:lnTo>
                    <a:pt x="210" y="3"/>
                  </a:lnTo>
                  <a:lnTo>
                    <a:pt x="210" y="3"/>
                  </a:lnTo>
                  <a:lnTo>
                    <a:pt x="210" y="3"/>
                  </a:lnTo>
                  <a:lnTo>
                    <a:pt x="208" y="3"/>
                  </a:lnTo>
                  <a:lnTo>
                    <a:pt x="208" y="3"/>
                  </a:lnTo>
                  <a:lnTo>
                    <a:pt x="208" y="3"/>
                  </a:lnTo>
                  <a:lnTo>
                    <a:pt x="207" y="3"/>
                  </a:lnTo>
                  <a:lnTo>
                    <a:pt x="207" y="3"/>
                  </a:lnTo>
                  <a:lnTo>
                    <a:pt x="207" y="3"/>
                  </a:lnTo>
                  <a:lnTo>
                    <a:pt x="205" y="3"/>
                  </a:lnTo>
                  <a:lnTo>
                    <a:pt x="205" y="3"/>
                  </a:lnTo>
                  <a:lnTo>
                    <a:pt x="205" y="3"/>
                  </a:lnTo>
                  <a:lnTo>
                    <a:pt x="205" y="3"/>
                  </a:lnTo>
                  <a:lnTo>
                    <a:pt x="204" y="3"/>
                  </a:lnTo>
                  <a:lnTo>
                    <a:pt x="204" y="3"/>
                  </a:lnTo>
                  <a:lnTo>
                    <a:pt x="204" y="3"/>
                  </a:lnTo>
                  <a:lnTo>
                    <a:pt x="202" y="3"/>
                  </a:lnTo>
                  <a:lnTo>
                    <a:pt x="202" y="3"/>
                  </a:lnTo>
                  <a:lnTo>
                    <a:pt x="202" y="3"/>
                  </a:lnTo>
                  <a:lnTo>
                    <a:pt x="202" y="3"/>
                  </a:lnTo>
                  <a:lnTo>
                    <a:pt x="200" y="3"/>
                  </a:lnTo>
                  <a:lnTo>
                    <a:pt x="200" y="3"/>
                  </a:lnTo>
                  <a:lnTo>
                    <a:pt x="200" y="3"/>
                  </a:lnTo>
                  <a:lnTo>
                    <a:pt x="199" y="3"/>
                  </a:lnTo>
                  <a:lnTo>
                    <a:pt x="199" y="3"/>
                  </a:lnTo>
                  <a:lnTo>
                    <a:pt x="199" y="3"/>
                  </a:lnTo>
                  <a:lnTo>
                    <a:pt x="199" y="3"/>
                  </a:lnTo>
                  <a:lnTo>
                    <a:pt x="197" y="3"/>
                  </a:lnTo>
                  <a:lnTo>
                    <a:pt x="197" y="3"/>
                  </a:lnTo>
                  <a:lnTo>
                    <a:pt x="197" y="3"/>
                  </a:lnTo>
                  <a:lnTo>
                    <a:pt x="195" y="3"/>
                  </a:lnTo>
                  <a:lnTo>
                    <a:pt x="195" y="3"/>
                  </a:lnTo>
                  <a:lnTo>
                    <a:pt x="195" y="3"/>
                  </a:lnTo>
                  <a:lnTo>
                    <a:pt x="194" y="3"/>
                  </a:lnTo>
                  <a:lnTo>
                    <a:pt x="194" y="3"/>
                  </a:lnTo>
                  <a:lnTo>
                    <a:pt x="194" y="3"/>
                  </a:lnTo>
                  <a:lnTo>
                    <a:pt x="194" y="3"/>
                  </a:lnTo>
                  <a:lnTo>
                    <a:pt x="192" y="3"/>
                  </a:lnTo>
                  <a:lnTo>
                    <a:pt x="192" y="3"/>
                  </a:lnTo>
                  <a:lnTo>
                    <a:pt x="192" y="5"/>
                  </a:lnTo>
                  <a:lnTo>
                    <a:pt x="190" y="5"/>
                  </a:lnTo>
                  <a:lnTo>
                    <a:pt x="190" y="5"/>
                  </a:lnTo>
                  <a:lnTo>
                    <a:pt x="190" y="5"/>
                  </a:lnTo>
                  <a:lnTo>
                    <a:pt x="190" y="5"/>
                  </a:lnTo>
                  <a:lnTo>
                    <a:pt x="189" y="5"/>
                  </a:lnTo>
                  <a:lnTo>
                    <a:pt x="189" y="5"/>
                  </a:lnTo>
                  <a:lnTo>
                    <a:pt x="189" y="5"/>
                  </a:lnTo>
                  <a:lnTo>
                    <a:pt x="187" y="5"/>
                  </a:lnTo>
                  <a:lnTo>
                    <a:pt x="187" y="5"/>
                  </a:lnTo>
                  <a:lnTo>
                    <a:pt x="187" y="5"/>
                  </a:lnTo>
                  <a:lnTo>
                    <a:pt x="186" y="5"/>
                  </a:lnTo>
                  <a:lnTo>
                    <a:pt x="186" y="5"/>
                  </a:lnTo>
                  <a:lnTo>
                    <a:pt x="186" y="5"/>
                  </a:lnTo>
                  <a:lnTo>
                    <a:pt x="186" y="5"/>
                  </a:lnTo>
                  <a:lnTo>
                    <a:pt x="184" y="5"/>
                  </a:lnTo>
                  <a:lnTo>
                    <a:pt x="184" y="5"/>
                  </a:lnTo>
                  <a:lnTo>
                    <a:pt x="184" y="5"/>
                  </a:lnTo>
                  <a:lnTo>
                    <a:pt x="182" y="5"/>
                  </a:lnTo>
                  <a:lnTo>
                    <a:pt x="182" y="5"/>
                  </a:lnTo>
                  <a:lnTo>
                    <a:pt x="182" y="5"/>
                  </a:lnTo>
                  <a:lnTo>
                    <a:pt x="182" y="5"/>
                  </a:lnTo>
                  <a:lnTo>
                    <a:pt x="181" y="5"/>
                  </a:lnTo>
                  <a:lnTo>
                    <a:pt x="181" y="5"/>
                  </a:lnTo>
                  <a:lnTo>
                    <a:pt x="181" y="5"/>
                  </a:lnTo>
                  <a:lnTo>
                    <a:pt x="179" y="5"/>
                  </a:lnTo>
                  <a:lnTo>
                    <a:pt x="179" y="5"/>
                  </a:lnTo>
                  <a:lnTo>
                    <a:pt x="179" y="5"/>
                  </a:lnTo>
                  <a:lnTo>
                    <a:pt x="179" y="5"/>
                  </a:lnTo>
                  <a:lnTo>
                    <a:pt x="177" y="5"/>
                  </a:lnTo>
                  <a:lnTo>
                    <a:pt x="177" y="5"/>
                  </a:lnTo>
                  <a:lnTo>
                    <a:pt x="177" y="5"/>
                  </a:lnTo>
                  <a:lnTo>
                    <a:pt x="176" y="5"/>
                  </a:lnTo>
                  <a:lnTo>
                    <a:pt x="176" y="5"/>
                  </a:lnTo>
                  <a:lnTo>
                    <a:pt x="176" y="5"/>
                  </a:lnTo>
                  <a:lnTo>
                    <a:pt x="174" y="5"/>
                  </a:lnTo>
                  <a:lnTo>
                    <a:pt x="174" y="5"/>
                  </a:lnTo>
                  <a:lnTo>
                    <a:pt x="174" y="5"/>
                  </a:lnTo>
                  <a:lnTo>
                    <a:pt x="174" y="5"/>
                  </a:lnTo>
                  <a:lnTo>
                    <a:pt x="173" y="5"/>
                  </a:lnTo>
                  <a:lnTo>
                    <a:pt x="173" y="6"/>
                  </a:lnTo>
                  <a:lnTo>
                    <a:pt x="173" y="6"/>
                  </a:lnTo>
                  <a:lnTo>
                    <a:pt x="171" y="6"/>
                  </a:lnTo>
                  <a:lnTo>
                    <a:pt x="171" y="6"/>
                  </a:lnTo>
                  <a:lnTo>
                    <a:pt x="171" y="6"/>
                  </a:lnTo>
                  <a:lnTo>
                    <a:pt x="171" y="6"/>
                  </a:lnTo>
                  <a:lnTo>
                    <a:pt x="169" y="6"/>
                  </a:lnTo>
                  <a:lnTo>
                    <a:pt x="169" y="6"/>
                  </a:lnTo>
                  <a:lnTo>
                    <a:pt x="169" y="6"/>
                  </a:lnTo>
                  <a:lnTo>
                    <a:pt x="168" y="6"/>
                  </a:lnTo>
                  <a:lnTo>
                    <a:pt x="168" y="6"/>
                  </a:lnTo>
                  <a:lnTo>
                    <a:pt x="168" y="6"/>
                  </a:lnTo>
                  <a:lnTo>
                    <a:pt x="168" y="6"/>
                  </a:lnTo>
                  <a:lnTo>
                    <a:pt x="166" y="6"/>
                  </a:lnTo>
                  <a:lnTo>
                    <a:pt x="166" y="6"/>
                  </a:lnTo>
                  <a:lnTo>
                    <a:pt x="166" y="6"/>
                  </a:lnTo>
                  <a:lnTo>
                    <a:pt x="164" y="6"/>
                  </a:lnTo>
                  <a:lnTo>
                    <a:pt x="164" y="6"/>
                  </a:lnTo>
                  <a:lnTo>
                    <a:pt x="164" y="6"/>
                  </a:lnTo>
                  <a:lnTo>
                    <a:pt x="163" y="6"/>
                  </a:lnTo>
                  <a:lnTo>
                    <a:pt x="163" y="6"/>
                  </a:lnTo>
                  <a:lnTo>
                    <a:pt x="163" y="6"/>
                  </a:lnTo>
                  <a:lnTo>
                    <a:pt x="163" y="6"/>
                  </a:lnTo>
                  <a:lnTo>
                    <a:pt x="161" y="6"/>
                  </a:lnTo>
                  <a:lnTo>
                    <a:pt x="161" y="6"/>
                  </a:lnTo>
                  <a:lnTo>
                    <a:pt x="161" y="6"/>
                  </a:lnTo>
                  <a:lnTo>
                    <a:pt x="160" y="6"/>
                  </a:lnTo>
                  <a:lnTo>
                    <a:pt x="160" y="6"/>
                  </a:lnTo>
                  <a:lnTo>
                    <a:pt x="160" y="6"/>
                  </a:lnTo>
                  <a:lnTo>
                    <a:pt x="160" y="6"/>
                  </a:lnTo>
                  <a:lnTo>
                    <a:pt x="158" y="8"/>
                  </a:lnTo>
                  <a:lnTo>
                    <a:pt x="158" y="8"/>
                  </a:lnTo>
                  <a:lnTo>
                    <a:pt x="158" y="8"/>
                  </a:lnTo>
                  <a:lnTo>
                    <a:pt x="156" y="8"/>
                  </a:lnTo>
                  <a:lnTo>
                    <a:pt x="156" y="8"/>
                  </a:lnTo>
                  <a:lnTo>
                    <a:pt x="156" y="8"/>
                  </a:lnTo>
                  <a:lnTo>
                    <a:pt x="155" y="8"/>
                  </a:lnTo>
                  <a:lnTo>
                    <a:pt x="155" y="8"/>
                  </a:lnTo>
                  <a:lnTo>
                    <a:pt x="155" y="8"/>
                  </a:lnTo>
                  <a:lnTo>
                    <a:pt x="155" y="8"/>
                  </a:lnTo>
                  <a:lnTo>
                    <a:pt x="153" y="8"/>
                  </a:lnTo>
                  <a:lnTo>
                    <a:pt x="153" y="8"/>
                  </a:lnTo>
                  <a:lnTo>
                    <a:pt x="153" y="8"/>
                  </a:lnTo>
                  <a:lnTo>
                    <a:pt x="151" y="8"/>
                  </a:lnTo>
                  <a:lnTo>
                    <a:pt x="151" y="8"/>
                  </a:lnTo>
                  <a:lnTo>
                    <a:pt x="151" y="8"/>
                  </a:lnTo>
                  <a:lnTo>
                    <a:pt x="151" y="8"/>
                  </a:lnTo>
                  <a:lnTo>
                    <a:pt x="150" y="8"/>
                  </a:lnTo>
                  <a:lnTo>
                    <a:pt x="150" y="8"/>
                  </a:lnTo>
                  <a:lnTo>
                    <a:pt x="150" y="8"/>
                  </a:lnTo>
                  <a:lnTo>
                    <a:pt x="148" y="8"/>
                  </a:lnTo>
                  <a:lnTo>
                    <a:pt x="148" y="8"/>
                  </a:lnTo>
                  <a:lnTo>
                    <a:pt x="148" y="8"/>
                  </a:lnTo>
                  <a:lnTo>
                    <a:pt x="148" y="8"/>
                  </a:lnTo>
                  <a:lnTo>
                    <a:pt x="147" y="8"/>
                  </a:lnTo>
                  <a:lnTo>
                    <a:pt x="147" y="8"/>
                  </a:lnTo>
                  <a:lnTo>
                    <a:pt x="147" y="8"/>
                  </a:lnTo>
                  <a:lnTo>
                    <a:pt x="145" y="8"/>
                  </a:lnTo>
                  <a:lnTo>
                    <a:pt x="145" y="8"/>
                  </a:lnTo>
                  <a:lnTo>
                    <a:pt x="145" y="8"/>
                  </a:lnTo>
                  <a:lnTo>
                    <a:pt x="143" y="8"/>
                  </a:lnTo>
                  <a:lnTo>
                    <a:pt x="143" y="8"/>
                  </a:lnTo>
                  <a:lnTo>
                    <a:pt x="143" y="10"/>
                  </a:lnTo>
                  <a:lnTo>
                    <a:pt x="143" y="10"/>
                  </a:lnTo>
                  <a:lnTo>
                    <a:pt x="142" y="10"/>
                  </a:lnTo>
                  <a:lnTo>
                    <a:pt x="142" y="10"/>
                  </a:lnTo>
                  <a:lnTo>
                    <a:pt x="142" y="10"/>
                  </a:lnTo>
                  <a:lnTo>
                    <a:pt x="140" y="10"/>
                  </a:lnTo>
                  <a:lnTo>
                    <a:pt x="140" y="10"/>
                  </a:lnTo>
                  <a:lnTo>
                    <a:pt x="140" y="10"/>
                  </a:lnTo>
                  <a:lnTo>
                    <a:pt x="140" y="10"/>
                  </a:lnTo>
                  <a:lnTo>
                    <a:pt x="138" y="10"/>
                  </a:lnTo>
                  <a:lnTo>
                    <a:pt x="138" y="10"/>
                  </a:lnTo>
                  <a:lnTo>
                    <a:pt x="138" y="10"/>
                  </a:lnTo>
                  <a:lnTo>
                    <a:pt x="137" y="10"/>
                  </a:lnTo>
                  <a:lnTo>
                    <a:pt x="137" y="10"/>
                  </a:lnTo>
                  <a:lnTo>
                    <a:pt x="137" y="10"/>
                  </a:lnTo>
                  <a:lnTo>
                    <a:pt x="137" y="10"/>
                  </a:lnTo>
                  <a:lnTo>
                    <a:pt x="135" y="10"/>
                  </a:lnTo>
                  <a:lnTo>
                    <a:pt x="135" y="10"/>
                  </a:lnTo>
                  <a:lnTo>
                    <a:pt x="135" y="10"/>
                  </a:lnTo>
                  <a:lnTo>
                    <a:pt x="134" y="10"/>
                  </a:lnTo>
                  <a:lnTo>
                    <a:pt x="134" y="10"/>
                  </a:lnTo>
                  <a:lnTo>
                    <a:pt x="134" y="10"/>
                  </a:lnTo>
                  <a:lnTo>
                    <a:pt x="132" y="10"/>
                  </a:lnTo>
                  <a:lnTo>
                    <a:pt x="132" y="10"/>
                  </a:lnTo>
                  <a:lnTo>
                    <a:pt x="132" y="10"/>
                  </a:lnTo>
                  <a:lnTo>
                    <a:pt x="132" y="10"/>
                  </a:lnTo>
                  <a:lnTo>
                    <a:pt x="130" y="10"/>
                  </a:lnTo>
                  <a:lnTo>
                    <a:pt x="130" y="10"/>
                  </a:lnTo>
                  <a:lnTo>
                    <a:pt x="130" y="10"/>
                  </a:lnTo>
                  <a:lnTo>
                    <a:pt x="129" y="10"/>
                  </a:lnTo>
                  <a:lnTo>
                    <a:pt x="129" y="10"/>
                  </a:lnTo>
                  <a:lnTo>
                    <a:pt x="129" y="10"/>
                  </a:lnTo>
                  <a:lnTo>
                    <a:pt x="129" y="10"/>
                  </a:lnTo>
                  <a:lnTo>
                    <a:pt x="127" y="10"/>
                  </a:lnTo>
                  <a:lnTo>
                    <a:pt x="127" y="10"/>
                  </a:lnTo>
                  <a:lnTo>
                    <a:pt x="127" y="10"/>
                  </a:lnTo>
                  <a:lnTo>
                    <a:pt x="125" y="10"/>
                  </a:lnTo>
                  <a:lnTo>
                    <a:pt x="125" y="10"/>
                  </a:lnTo>
                  <a:lnTo>
                    <a:pt x="125" y="10"/>
                  </a:lnTo>
                  <a:lnTo>
                    <a:pt x="124" y="12"/>
                  </a:lnTo>
                  <a:lnTo>
                    <a:pt x="124" y="12"/>
                  </a:lnTo>
                  <a:lnTo>
                    <a:pt x="124" y="12"/>
                  </a:lnTo>
                  <a:lnTo>
                    <a:pt x="124" y="12"/>
                  </a:lnTo>
                  <a:lnTo>
                    <a:pt x="122" y="12"/>
                  </a:lnTo>
                  <a:lnTo>
                    <a:pt x="122" y="12"/>
                  </a:lnTo>
                  <a:lnTo>
                    <a:pt x="122" y="12"/>
                  </a:lnTo>
                  <a:lnTo>
                    <a:pt x="121" y="12"/>
                  </a:lnTo>
                  <a:lnTo>
                    <a:pt x="121" y="12"/>
                  </a:lnTo>
                  <a:lnTo>
                    <a:pt x="121" y="12"/>
                  </a:lnTo>
                  <a:lnTo>
                    <a:pt x="121" y="12"/>
                  </a:lnTo>
                  <a:lnTo>
                    <a:pt x="119" y="12"/>
                  </a:lnTo>
                  <a:lnTo>
                    <a:pt x="119" y="12"/>
                  </a:lnTo>
                  <a:lnTo>
                    <a:pt x="119" y="12"/>
                  </a:lnTo>
                  <a:lnTo>
                    <a:pt x="117" y="12"/>
                  </a:lnTo>
                  <a:lnTo>
                    <a:pt x="117" y="12"/>
                  </a:lnTo>
                  <a:lnTo>
                    <a:pt x="117" y="12"/>
                  </a:lnTo>
                  <a:lnTo>
                    <a:pt x="117" y="12"/>
                  </a:lnTo>
                  <a:lnTo>
                    <a:pt x="116" y="12"/>
                  </a:lnTo>
                  <a:lnTo>
                    <a:pt x="116" y="12"/>
                  </a:lnTo>
                  <a:lnTo>
                    <a:pt x="116" y="12"/>
                  </a:lnTo>
                  <a:lnTo>
                    <a:pt x="114" y="12"/>
                  </a:lnTo>
                  <a:lnTo>
                    <a:pt x="114" y="12"/>
                  </a:lnTo>
                  <a:lnTo>
                    <a:pt x="114" y="12"/>
                  </a:lnTo>
                  <a:lnTo>
                    <a:pt x="112" y="12"/>
                  </a:lnTo>
                  <a:lnTo>
                    <a:pt x="112" y="12"/>
                  </a:lnTo>
                  <a:lnTo>
                    <a:pt x="112" y="12"/>
                  </a:lnTo>
                  <a:lnTo>
                    <a:pt x="112" y="12"/>
                  </a:lnTo>
                  <a:lnTo>
                    <a:pt x="111" y="12"/>
                  </a:lnTo>
                  <a:lnTo>
                    <a:pt x="111" y="12"/>
                  </a:lnTo>
                  <a:lnTo>
                    <a:pt x="111" y="12"/>
                  </a:lnTo>
                  <a:lnTo>
                    <a:pt x="109" y="12"/>
                  </a:lnTo>
                  <a:lnTo>
                    <a:pt x="109" y="12"/>
                  </a:lnTo>
                  <a:lnTo>
                    <a:pt x="109" y="12"/>
                  </a:lnTo>
                  <a:lnTo>
                    <a:pt x="109" y="13"/>
                  </a:lnTo>
                  <a:lnTo>
                    <a:pt x="107" y="13"/>
                  </a:lnTo>
                  <a:lnTo>
                    <a:pt x="107" y="13"/>
                  </a:lnTo>
                  <a:lnTo>
                    <a:pt x="107" y="13"/>
                  </a:lnTo>
                  <a:lnTo>
                    <a:pt x="106" y="13"/>
                  </a:lnTo>
                  <a:lnTo>
                    <a:pt x="106" y="13"/>
                  </a:lnTo>
                  <a:lnTo>
                    <a:pt x="106" y="13"/>
                  </a:lnTo>
                  <a:lnTo>
                    <a:pt x="106" y="13"/>
                  </a:lnTo>
                  <a:lnTo>
                    <a:pt x="104" y="13"/>
                  </a:lnTo>
                  <a:lnTo>
                    <a:pt x="104" y="13"/>
                  </a:lnTo>
                  <a:lnTo>
                    <a:pt x="104" y="13"/>
                  </a:lnTo>
                  <a:lnTo>
                    <a:pt x="103" y="13"/>
                  </a:lnTo>
                  <a:lnTo>
                    <a:pt x="103" y="13"/>
                  </a:lnTo>
                  <a:lnTo>
                    <a:pt x="103" y="13"/>
                  </a:lnTo>
                  <a:lnTo>
                    <a:pt x="101" y="13"/>
                  </a:lnTo>
                  <a:lnTo>
                    <a:pt x="101" y="13"/>
                  </a:lnTo>
                  <a:lnTo>
                    <a:pt x="101" y="13"/>
                  </a:lnTo>
                  <a:lnTo>
                    <a:pt x="101" y="13"/>
                  </a:lnTo>
                  <a:lnTo>
                    <a:pt x="99" y="13"/>
                  </a:lnTo>
                  <a:lnTo>
                    <a:pt x="99" y="13"/>
                  </a:lnTo>
                  <a:lnTo>
                    <a:pt x="99" y="13"/>
                  </a:lnTo>
                  <a:lnTo>
                    <a:pt x="98" y="13"/>
                  </a:lnTo>
                  <a:lnTo>
                    <a:pt x="98" y="13"/>
                  </a:lnTo>
                  <a:lnTo>
                    <a:pt x="98" y="13"/>
                  </a:lnTo>
                  <a:lnTo>
                    <a:pt x="98" y="13"/>
                  </a:lnTo>
                  <a:lnTo>
                    <a:pt x="96" y="13"/>
                  </a:lnTo>
                  <a:lnTo>
                    <a:pt x="96" y="13"/>
                  </a:lnTo>
                  <a:lnTo>
                    <a:pt x="96" y="13"/>
                  </a:lnTo>
                  <a:lnTo>
                    <a:pt x="94" y="13"/>
                  </a:lnTo>
                  <a:lnTo>
                    <a:pt x="94" y="13"/>
                  </a:lnTo>
                  <a:lnTo>
                    <a:pt x="94" y="13"/>
                  </a:lnTo>
                  <a:lnTo>
                    <a:pt x="94" y="13"/>
                  </a:lnTo>
                  <a:lnTo>
                    <a:pt x="93" y="13"/>
                  </a:lnTo>
                  <a:lnTo>
                    <a:pt x="93" y="13"/>
                  </a:lnTo>
                  <a:lnTo>
                    <a:pt x="93" y="13"/>
                  </a:lnTo>
                  <a:lnTo>
                    <a:pt x="91" y="13"/>
                  </a:lnTo>
                  <a:lnTo>
                    <a:pt x="91" y="13"/>
                  </a:lnTo>
                  <a:lnTo>
                    <a:pt x="91" y="15"/>
                  </a:lnTo>
                  <a:lnTo>
                    <a:pt x="90" y="15"/>
                  </a:lnTo>
                  <a:lnTo>
                    <a:pt x="90" y="15"/>
                  </a:lnTo>
                  <a:lnTo>
                    <a:pt x="90" y="15"/>
                  </a:lnTo>
                  <a:lnTo>
                    <a:pt x="90" y="15"/>
                  </a:lnTo>
                  <a:lnTo>
                    <a:pt x="88" y="15"/>
                  </a:lnTo>
                  <a:lnTo>
                    <a:pt x="88" y="15"/>
                  </a:lnTo>
                  <a:lnTo>
                    <a:pt x="88" y="15"/>
                  </a:lnTo>
                  <a:lnTo>
                    <a:pt x="86" y="15"/>
                  </a:lnTo>
                  <a:lnTo>
                    <a:pt x="86" y="15"/>
                  </a:lnTo>
                  <a:lnTo>
                    <a:pt x="86" y="15"/>
                  </a:lnTo>
                  <a:lnTo>
                    <a:pt x="86" y="15"/>
                  </a:lnTo>
                  <a:lnTo>
                    <a:pt x="85" y="15"/>
                  </a:lnTo>
                  <a:lnTo>
                    <a:pt x="85" y="15"/>
                  </a:lnTo>
                  <a:lnTo>
                    <a:pt x="85" y="15"/>
                  </a:lnTo>
                  <a:lnTo>
                    <a:pt x="83" y="15"/>
                  </a:lnTo>
                  <a:lnTo>
                    <a:pt x="83" y="15"/>
                  </a:lnTo>
                  <a:lnTo>
                    <a:pt x="83" y="15"/>
                  </a:lnTo>
                  <a:lnTo>
                    <a:pt x="81" y="15"/>
                  </a:lnTo>
                  <a:lnTo>
                    <a:pt x="81" y="15"/>
                  </a:lnTo>
                  <a:lnTo>
                    <a:pt x="81" y="15"/>
                  </a:lnTo>
                  <a:lnTo>
                    <a:pt x="81" y="15"/>
                  </a:lnTo>
                  <a:lnTo>
                    <a:pt x="80" y="15"/>
                  </a:lnTo>
                  <a:lnTo>
                    <a:pt x="80" y="15"/>
                  </a:lnTo>
                  <a:lnTo>
                    <a:pt x="80" y="15"/>
                  </a:lnTo>
                  <a:lnTo>
                    <a:pt x="78" y="15"/>
                  </a:lnTo>
                  <a:lnTo>
                    <a:pt x="78" y="15"/>
                  </a:lnTo>
                  <a:lnTo>
                    <a:pt x="78" y="15"/>
                  </a:lnTo>
                  <a:lnTo>
                    <a:pt x="78" y="15"/>
                  </a:lnTo>
                  <a:lnTo>
                    <a:pt x="77" y="15"/>
                  </a:lnTo>
                  <a:lnTo>
                    <a:pt x="77" y="15"/>
                  </a:lnTo>
                  <a:lnTo>
                    <a:pt x="77" y="15"/>
                  </a:lnTo>
                  <a:lnTo>
                    <a:pt x="75" y="15"/>
                  </a:lnTo>
                  <a:lnTo>
                    <a:pt x="75" y="15"/>
                  </a:lnTo>
                  <a:lnTo>
                    <a:pt x="75" y="15"/>
                  </a:lnTo>
                  <a:lnTo>
                    <a:pt x="75" y="15"/>
                  </a:lnTo>
                  <a:lnTo>
                    <a:pt x="73" y="15"/>
                  </a:lnTo>
                  <a:lnTo>
                    <a:pt x="73" y="15"/>
                  </a:lnTo>
                  <a:lnTo>
                    <a:pt x="73" y="15"/>
                  </a:lnTo>
                  <a:lnTo>
                    <a:pt x="72" y="17"/>
                  </a:lnTo>
                  <a:lnTo>
                    <a:pt x="72" y="17"/>
                  </a:lnTo>
                  <a:lnTo>
                    <a:pt x="72" y="17"/>
                  </a:lnTo>
                  <a:lnTo>
                    <a:pt x="70" y="17"/>
                  </a:lnTo>
                  <a:lnTo>
                    <a:pt x="70" y="17"/>
                  </a:lnTo>
                  <a:lnTo>
                    <a:pt x="70" y="17"/>
                  </a:lnTo>
                  <a:lnTo>
                    <a:pt x="70" y="17"/>
                  </a:lnTo>
                  <a:lnTo>
                    <a:pt x="68" y="17"/>
                  </a:lnTo>
                  <a:lnTo>
                    <a:pt x="68" y="17"/>
                  </a:lnTo>
                  <a:lnTo>
                    <a:pt x="68" y="17"/>
                  </a:lnTo>
                  <a:lnTo>
                    <a:pt x="67" y="17"/>
                  </a:lnTo>
                  <a:lnTo>
                    <a:pt x="67" y="17"/>
                  </a:lnTo>
                  <a:lnTo>
                    <a:pt x="67" y="17"/>
                  </a:lnTo>
                  <a:lnTo>
                    <a:pt x="67" y="17"/>
                  </a:lnTo>
                  <a:lnTo>
                    <a:pt x="65" y="17"/>
                  </a:lnTo>
                  <a:lnTo>
                    <a:pt x="65" y="17"/>
                  </a:lnTo>
                  <a:lnTo>
                    <a:pt x="65" y="17"/>
                  </a:lnTo>
                  <a:lnTo>
                    <a:pt x="64" y="17"/>
                  </a:lnTo>
                  <a:lnTo>
                    <a:pt x="64" y="17"/>
                  </a:lnTo>
                  <a:lnTo>
                    <a:pt x="64" y="17"/>
                  </a:lnTo>
                  <a:lnTo>
                    <a:pt x="64" y="17"/>
                  </a:lnTo>
                  <a:lnTo>
                    <a:pt x="62" y="17"/>
                  </a:lnTo>
                  <a:lnTo>
                    <a:pt x="62" y="17"/>
                  </a:lnTo>
                  <a:lnTo>
                    <a:pt x="62" y="17"/>
                  </a:lnTo>
                  <a:lnTo>
                    <a:pt x="60" y="17"/>
                  </a:lnTo>
                  <a:lnTo>
                    <a:pt x="60" y="17"/>
                  </a:lnTo>
                  <a:lnTo>
                    <a:pt x="60" y="17"/>
                  </a:lnTo>
                  <a:lnTo>
                    <a:pt x="59" y="17"/>
                  </a:lnTo>
                  <a:lnTo>
                    <a:pt x="59" y="17"/>
                  </a:lnTo>
                  <a:lnTo>
                    <a:pt x="59" y="17"/>
                  </a:lnTo>
                  <a:lnTo>
                    <a:pt x="59" y="17"/>
                  </a:lnTo>
                  <a:lnTo>
                    <a:pt x="57" y="17"/>
                  </a:lnTo>
                  <a:lnTo>
                    <a:pt x="57" y="17"/>
                  </a:lnTo>
                  <a:lnTo>
                    <a:pt x="57" y="17"/>
                  </a:lnTo>
                  <a:lnTo>
                    <a:pt x="55" y="17"/>
                  </a:lnTo>
                  <a:lnTo>
                    <a:pt x="55" y="17"/>
                  </a:lnTo>
                  <a:lnTo>
                    <a:pt x="55" y="19"/>
                  </a:lnTo>
                  <a:lnTo>
                    <a:pt x="55" y="19"/>
                  </a:lnTo>
                  <a:lnTo>
                    <a:pt x="54" y="19"/>
                  </a:lnTo>
                  <a:lnTo>
                    <a:pt x="54" y="19"/>
                  </a:lnTo>
                  <a:lnTo>
                    <a:pt x="54" y="19"/>
                  </a:lnTo>
                  <a:lnTo>
                    <a:pt x="52" y="19"/>
                  </a:lnTo>
                  <a:lnTo>
                    <a:pt x="52" y="19"/>
                  </a:lnTo>
                  <a:lnTo>
                    <a:pt x="52" y="19"/>
                  </a:lnTo>
                  <a:lnTo>
                    <a:pt x="51" y="19"/>
                  </a:lnTo>
                  <a:lnTo>
                    <a:pt x="51" y="19"/>
                  </a:lnTo>
                  <a:lnTo>
                    <a:pt x="51" y="19"/>
                  </a:lnTo>
                  <a:lnTo>
                    <a:pt x="51" y="19"/>
                  </a:lnTo>
                  <a:lnTo>
                    <a:pt x="49" y="19"/>
                  </a:lnTo>
                  <a:lnTo>
                    <a:pt x="49" y="19"/>
                  </a:lnTo>
                  <a:lnTo>
                    <a:pt x="49" y="19"/>
                  </a:lnTo>
                  <a:lnTo>
                    <a:pt x="47" y="19"/>
                  </a:lnTo>
                  <a:lnTo>
                    <a:pt x="47" y="19"/>
                  </a:lnTo>
                  <a:lnTo>
                    <a:pt x="47" y="19"/>
                  </a:lnTo>
                  <a:lnTo>
                    <a:pt x="47" y="19"/>
                  </a:lnTo>
                  <a:lnTo>
                    <a:pt x="46" y="19"/>
                  </a:lnTo>
                  <a:lnTo>
                    <a:pt x="46" y="19"/>
                  </a:lnTo>
                  <a:lnTo>
                    <a:pt x="46" y="19"/>
                  </a:lnTo>
                  <a:lnTo>
                    <a:pt x="44" y="19"/>
                  </a:lnTo>
                  <a:lnTo>
                    <a:pt x="44" y="19"/>
                  </a:lnTo>
                  <a:lnTo>
                    <a:pt x="44" y="19"/>
                  </a:lnTo>
                  <a:lnTo>
                    <a:pt x="44" y="19"/>
                  </a:lnTo>
                  <a:lnTo>
                    <a:pt x="42" y="19"/>
                  </a:lnTo>
                  <a:lnTo>
                    <a:pt x="42" y="19"/>
                  </a:lnTo>
                  <a:lnTo>
                    <a:pt x="42" y="19"/>
                  </a:lnTo>
                  <a:lnTo>
                    <a:pt x="41" y="19"/>
                  </a:lnTo>
                  <a:lnTo>
                    <a:pt x="41" y="19"/>
                  </a:lnTo>
                  <a:lnTo>
                    <a:pt x="41" y="19"/>
                  </a:lnTo>
                  <a:lnTo>
                    <a:pt x="39" y="19"/>
                  </a:lnTo>
                  <a:lnTo>
                    <a:pt x="39" y="19"/>
                  </a:lnTo>
                  <a:lnTo>
                    <a:pt x="39" y="19"/>
                  </a:lnTo>
                  <a:lnTo>
                    <a:pt x="39" y="19"/>
                  </a:lnTo>
                  <a:lnTo>
                    <a:pt x="37" y="20"/>
                  </a:lnTo>
                  <a:lnTo>
                    <a:pt x="37" y="20"/>
                  </a:lnTo>
                  <a:lnTo>
                    <a:pt x="37" y="20"/>
                  </a:lnTo>
                  <a:lnTo>
                    <a:pt x="36" y="20"/>
                  </a:lnTo>
                  <a:lnTo>
                    <a:pt x="36" y="20"/>
                  </a:lnTo>
                  <a:lnTo>
                    <a:pt x="36" y="20"/>
                  </a:lnTo>
                  <a:lnTo>
                    <a:pt x="36" y="20"/>
                  </a:lnTo>
                  <a:lnTo>
                    <a:pt x="34" y="20"/>
                  </a:lnTo>
                  <a:lnTo>
                    <a:pt x="34" y="20"/>
                  </a:lnTo>
                  <a:lnTo>
                    <a:pt x="34" y="20"/>
                  </a:lnTo>
                  <a:lnTo>
                    <a:pt x="33" y="20"/>
                  </a:lnTo>
                  <a:lnTo>
                    <a:pt x="33" y="20"/>
                  </a:lnTo>
                  <a:lnTo>
                    <a:pt x="33" y="20"/>
                  </a:lnTo>
                  <a:lnTo>
                    <a:pt x="33" y="20"/>
                  </a:lnTo>
                  <a:lnTo>
                    <a:pt x="31" y="20"/>
                  </a:lnTo>
                  <a:lnTo>
                    <a:pt x="31" y="20"/>
                  </a:lnTo>
                  <a:lnTo>
                    <a:pt x="31" y="20"/>
                  </a:lnTo>
                  <a:lnTo>
                    <a:pt x="29" y="20"/>
                  </a:lnTo>
                  <a:lnTo>
                    <a:pt x="29" y="20"/>
                  </a:lnTo>
                  <a:lnTo>
                    <a:pt x="29" y="20"/>
                  </a:lnTo>
                  <a:lnTo>
                    <a:pt x="28" y="20"/>
                  </a:lnTo>
                  <a:lnTo>
                    <a:pt x="28" y="20"/>
                  </a:lnTo>
                  <a:lnTo>
                    <a:pt x="28" y="20"/>
                  </a:lnTo>
                  <a:lnTo>
                    <a:pt x="28" y="20"/>
                  </a:lnTo>
                  <a:lnTo>
                    <a:pt x="26" y="20"/>
                  </a:lnTo>
                  <a:lnTo>
                    <a:pt x="26" y="20"/>
                  </a:lnTo>
                  <a:lnTo>
                    <a:pt x="26" y="20"/>
                  </a:lnTo>
                  <a:lnTo>
                    <a:pt x="24" y="20"/>
                  </a:lnTo>
                  <a:lnTo>
                    <a:pt x="24" y="20"/>
                  </a:lnTo>
                  <a:lnTo>
                    <a:pt x="24" y="20"/>
                  </a:lnTo>
                  <a:lnTo>
                    <a:pt x="24" y="20"/>
                  </a:lnTo>
                  <a:lnTo>
                    <a:pt x="23" y="20"/>
                  </a:lnTo>
                  <a:lnTo>
                    <a:pt x="23" y="20"/>
                  </a:lnTo>
                  <a:lnTo>
                    <a:pt x="23" y="20"/>
                  </a:lnTo>
                  <a:lnTo>
                    <a:pt x="21" y="20"/>
                  </a:lnTo>
                  <a:lnTo>
                    <a:pt x="21" y="22"/>
                  </a:lnTo>
                  <a:lnTo>
                    <a:pt x="21" y="22"/>
                  </a:lnTo>
                  <a:lnTo>
                    <a:pt x="20" y="22"/>
                  </a:lnTo>
                  <a:lnTo>
                    <a:pt x="20" y="22"/>
                  </a:lnTo>
                  <a:lnTo>
                    <a:pt x="20" y="22"/>
                  </a:lnTo>
                  <a:lnTo>
                    <a:pt x="20" y="22"/>
                  </a:lnTo>
                  <a:lnTo>
                    <a:pt x="18" y="22"/>
                  </a:lnTo>
                  <a:lnTo>
                    <a:pt x="18" y="22"/>
                  </a:lnTo>
                  <a:lnTo>
                    <a:pt x="18" y="22"/>
                  </a:lnTo>
                  <a:lnTo>
                    <a:pt x="16" y="22"/>
                  </a:lnTo>
                  <a:lnTo>
                    <a:pt x="16" y="22"/>
                  </a:lnTo>
                  <a:lnTo>
                    <a:pt x="16" y="22"/>
                  </a:lnTo>
                  <a:lnTo>
                    <a:pt x="16" y="22"/>
                  </a:lnTo>
                  <a:lnTo>
                    <a:pt x="15" y="22"/>
                  </a:lnTo>
                  <a:lnTo>
                    <a:pt x="15" y="22"/>
                  </a:lnTo>
                  <a:lnTo>
                    <a:pt x="15" y="22"/>
                  </a:lnTo>
                  <a:lnTo>
                    <a:pt x="13" y="22"/>
                  </a:lnTo>
                  <a:lnTo>
                    <a:pt x="13" y="22"/>
                  </a:lnTo>
                  <a:lnTo>
                    <a:pt x="13" y="22"/>
                  </a:lnTo>
                  <a:lnTo>
                    <a:pt x="13" y="22"/>
                  </a:lnTo>
                  <a:lnTo>
                    <a:pt x="11" y="22"/>
                  </a:lnTo>
                  <a:lnTo>
                    <a:pt x="11" y="22"/>
                  </a:lnTo>
                  <a:lnTo>
                    <a:pt x="11" y="22"/>
                  </a:lnTo>
                  <a:lnTo>
                    <a:pt x="10" y="22"/>
                  </a:lnTo>
                  <a:lnTo>
                    <a:pt x="10" y="22"/>
                  </a:lnTo>
                  <a:lnTo>
                    <a:pt x="10" y="22"/>
                  </a:lnTo>
                  <a:lnTo>
                    <a:pt x="8" y="22"/>
                  </a:lnTo>
                  <a:lnTo>
                    <a:pt x="8" y="22"/>
                  </a:lnTo>
                  <a:lnTo>
                    <a:pt x="8" y="22"/>
                  </a:lnTo>
                  <a:lnTo>
                    <a:pt x="8" y="22"/>
                  </a:lnTo>
                  <a:lnTo>
                    <a:pt x="7" y="22"/>
                  </a:lnTo>
                  <a:lnTo>
                    <a:pt x="7" y="22"/>
                  </a:lnTo>
                  <a:lnTo>
                    <a:pt x="7" y="22"/>
                  </a:lnTo>
                  <a:lnTo>
                    <a:pt x="5" y="22"/>
                  </a:lnTo>
                  <a:lnTo>
                    <a:pt x="5" y="22"/>
                  </a:lnTo>
                  <a:lnTo>
                    <a:pt x="5" y="22"/>
                  </a:lnTo>
                  <a:lnTo>
                    <a:pt x="5" y="22"/>
                  </a:lnTo>
                  <a:lnTo>
                    <a:pt x="3" y="22"/>
                  </a:lnTo>
                  <a:lnTo>
                    <a:pt x="3" y="22"/>
                  </a:lnTo>
                  <a:lnTo>
                    <a:pt x="3" y="22"/>
                  </a:lnTo>
                  <a:lnTo>
                    <a:pt x="2" y="22"/>
                  </a:lnTo>
                  <a:lnTo>
                    <a:pt x="2" y="24"/>
                  </a:lnTo>
                  <a:lnTo>
                    <a:pt x="2" y="24"/>
                  </a:lnTo>
                  <a:lnTo>
                    <a:pt x="2" y="24"/>
                  </a:lnTo>
                  <a:lnTo>
                    <a:pt x="0" y="24"/>
                  </a:lnTo>
                  <a:lnTo>
                    <a:pt x="0" y="24"/>
                  </a:lnTo>
                  <a:close/>
                </a:path>
              </a:pathLst>
            </a:custGeom>
            <a:solidFill>
              <a:srgbClr val="ffffcc"/>
            </a:solidFill>
            <a:ln w="0">
              <a:noFill/>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72" name=""/>
            <p:cNvSpPr/>
            <p:nvPr/>
          </p:nvSpPr>
          <p:spPr>
            <a:xfrm>
              <a:off x="5137200" y="6046920"/>
              <a:ext cx="189000" cy="19080"/>
            </a:xfrm>
            <a:custGeom>
              <a:avLst/>
              <a:gdLst/>
              <a:ahLst/>
              <a:rect l="l" t="t" r="r" b="b"/>
              <a:pathLst>
                <a:path w="238" h="24">
                  <a:moveTo>
                    <a:pt x="0" y="24"/>
                  </a:moveTo>
                  <a:lnTo>
                    <a:pt x="0" y="24"/>
                  </a:lnTo>
                  <a:lnTo>
                    <a:pt x="2" y="24"/>
                  </a:lnTo>
                  <a:lnTo>
                    <a:pt x="2" y="24"/>
                  </a:lnTo>
                  <a:lnTo>
                    <a:pt x="2" y="24"/>
                  </a:lnTo>
                  <a:lnTo>
                    <a:pt x="2" y="22"/>
                  </a:lnTo>
                  <a:lnTo>
                    <a:pt x="3" y="22"/>
                  </a:lnTo>
                  <a:lnTo>
                    <a:pt x="3" y="22"/>
                  </a:lnTo>
                  <a:lnTo>
                    <a:pt x="3" y="22"/>
                  </a:lnTo>
                  <a:lnTo>
                    <a:pt x="5" y="22"/>
                  </a:lnTo>
                  <a:lnTo>
                    <a:pt x="5" y="22"/>
                  </a:lnTo>
                  <a:lnTo>
                    <a:pt x="5" y="22"/>
                  </a:lnTo>
                  <a:lnTo>
                    <a:pt x="5" y="22"/>
                  </a:lnTo>
                  <a:lnTo>
                    <a:pt x="7" y="22"/>
                  </a:lnTo>
                  <a:lnTo>
                    <a:pt x="7" y="22"/>
                  </a:lnTo>
                  <a:lnTo>
                    <a:pt x="7" y="22"/>
                  </a:lnTo>
                  <a:lnTo>
                    <a:pt x="8" y="22"/>
                  </a:lnTo>
                  <a:lnTo>
                    <a:pt x="8" y="22"/>
                  </a:lnTo>
                  <a:lnTo>
                    <a:pt x="8" y="22"/>
                  </a:lnTo>
                  <a:lnTo>
                    <a:pt x="8" y="22"/>
                  </a:lnTo>
                  <a:lnTo>
                    <a:pt x="10" y="22"/>
                  </a:lnTo>
                  <a:lnTo>
                    <a:pt x="10" y="22"/>
                  </a:lnTo>
                  <a:lnTo>
                    <a:pt x="10" y="22"/>
                  </a:lnTo>
                  <a:lnTo>
                    <a:pt x="11" y="22"/>
                  </a:lnTo>
                  <a:lnTo>
                    <a:pt x="11" y="22"/>
                  </a:lnTo>
                  <a:lnTo>
                    <a:pt x="11" y="22"/>
                  </a:lnTo>
                  <a:lnTo>
                    <a:pt x="13" y="22"/>
                  </a:lnTo>
                  <a:lnTo>
                    <a:pt x="13" y="22"/>
                  </a:lnTo>
                  <a:lnTo>
                    <a:pt x="13" y="22"/>
                  </a:lnTo>
                  <a:lnTo>
                    <a:pt x="13" y="22"/>
                  </a:lnTo>
                  <a:lnTo>
                    <a:pt x="15" y="22"/>
                  </a:lnTo>
                  <a:lnTo>
                    <a:pt x="15" y="22"/>
                  </a:lnTo>
                  <a:lnTo>
                    <a:pt x="15" y="22"/>
                  </a:lnTo>
                  <a:lnTo>
                    <a:pt x="16" y="22"/>
                  </a:lnTo>
                  <a:lnTo>
                    <a:pt x="16" y="22"/>
                  </a:lnTo>
                  <a:lnTo>
                    <a:pt x="16" y="22"/>
                  </a:lnTo>
                  <a:lnTo>
                    <a:pt x="16" y="22"/>
                  </a:lnTo>
                  <a:lnTo>
                    <a:pt x="18" y="22"/>
                  </a:lnTo>
                  <a:lnTo>
                    <a:pt x="18" y="22"/>
                  </a:lnTo>
                  <a:lnTo>
                    <a:pt x="18" y="22"/>
                  </a:lnTo>
                  <a:lnTo>
                    <a:pt x="20" y="22"/>
                  </a:lnTo>
                  <a:lnTo>
                    <a:pt x="20" y="22"/>
                  </a:lnTo>
                  <a:lnTo>
                    <a:pt x="20" y="22"/>
                  </a:lnTo>
                  <a:lnTo>
                    <a:pt x="20" y="22"/>
                  </a:lnTo>
                  <a:lnTo>
                    <a:pt x="21" y="22"/>
                  </a:lnTo>
                  <a:lnTo>
                    <a:pt x="21" y="22"/>
                  </a:lnTo>
                  <a:lnTo>
                    <a:pt x="21" y="20"/>
                  </a:lnTo>
                  <a:lnTo>
                    <a:pt x="23" y="20"/>
                  </a:lnTo>
                  <a:lnTo>
                    <a:pt x="23" y="20"/>
                  </a:lnTo>
                  <a:lnTo>
                    <a:pt x="23" y="20"/>
                  </a:lnTo>
                  <a:lnTo>
                    <a:pt x="24" y="20"/>
                  </a:lnTo>
                  <a:lnTo>
                    <a:pt x="24" y="20"/>
                  </a:lnTo>
                  <a:lnTo>
                    <a:pt x="24" y="20"/>
                  </a:lnTo>
                  <a:lnTo>
                    <a:pt x="24" y="20"/>
                  </a:lnTo>
                  <a:lnTo>
                    <a:pt x="26" y="20"/>
                  </a:lnTo>
                  <a:lnTo>
                    <a:pt x="26" y="20"/>
                  </a:lnTo>
                  <a:lnTo>
                    <a:pt x="26" y="20"/>
                  </a:lnTo>
                  <a:lnTo>
                    <a:pt x="28" y="20"/>
                  </a:lnTo>
                  <a:lnTo>
                    <a:pt x="28" y="20"/>
                  </a:lnTo>
                  <a:lnTo>
                    <a:pt x="28" y="20"/>
                  </a:lnTo>
                  <a:lnTo>
                    <a:pt x="28" y="20"/>
                  </a:lnTo>
                  <a:lnTo>
                    <a:pt x="29" y="20"/>
                  </a:lnTo>
                  <a:lnTo>
                    <a:pt x="29" y="20"/>
                  </a:lnTo>
                  <a:lnTo>
                    <a:pt x="29" y="20"/>
                  </a:lnTo>
                  <a:lnTo>
                    <a:pt x="31" y="20"/>
                  </a:lnTo>
                  <a:lnTo>
                    <a:pt x="31" y="20"/>
                  </a:lnTo>
                  <a:lnTo>
                    <a:pt x="31" y="20"/>
                  </a:lnTo>
                  <a:lnTo>
                    <a:pt x="33" y="20"/>
                  </a:lnTo>
                  <a:lnTo>
                    <a:pt x="33" y="20"/>
                  </a:lnTo>
                  <a:lnTo>
                    <a:pt x="33" y="20"/>
                  </a:lnTo>
                  <a:lnTo>
                    <a:pt x="33" y="20"/>
                  </a:lnTo>
                  <a:lnTo>
                    <a:pt x="34" y="20"/>
                  </a:lnTo>
                  <a:lnTo>
                    <a:pt x="34" y="20"/>
                  </a:lnTo>
                  <a:lnTo>
                    <a:pt x="34" y="20"/>
                  </a:lnTo>
                  <a:lnTo>
                    <a:pt x="36" y="20"/>
                  </a:lnTo>
                  <a:lnTo>
                    <a:pt x="36" y="20"/>
                  </a:lnTo>
                  <a:lnTo>
                    <a:pt x="36" y="20"/>
                  </a:lnTo>
                  <a:lnTo>
                    <a:pt x="36" y="20"/>
                  </a:lnTo>
                  <a:lnTo>
                    <a:pt x="37" y="20"/>
                  </a:lnTo>
                  <a:lnTo>
                    <a:pt x="37" y="20"/>
                  </a:lnTo>
                  <a:lnTo>
                    <a:pt x="37" y="20"/>
                  </a:lnTo>
                  <a:lnTo>
                    <a:pt x="39" y="19"/>
                  </a:lnTo>
                  <a:lnTo>
                    <a:pt x="39" y="19"/>
                  </a:lnTo>
                  <a:lnTo>
                    <a:pt x="39" y="19"/>
                  </a:lnTo>
                  <a:lnTo>
                    <a:pt x="39" y="19"/>
                  </a:lnTo>
                  <a:lnTo>
                    <a:pt x="41" y="19"/>
                  </a:lnTo>
                  <a:lnTo>
                    <a:pt x="41" y="19"/>
                  </a:lnTo>
                  <a:lnTo>
                    <a:pt x="41" y="19"/>
                  </a:lnTo>
                  <a:lnTo>
                    <a:pt x="42" y="19"/>
                  </a:lnTo>
                  <a:lnTo>
                    <a:pt x="42" y="19"/>
                  </a:lnTo>
                  <a:lnTo>
                    <a:pt x="42" y="19"/>
                  </a:lnTo>
                  <a:lnTo>
                    <a:pt x="44" y="19"/>
                  </a:lnTo>
                  <a:lnTo>
                    <a:pt x="44" y="19"/>
                  </a:lnTo>
                  <a:lnTo>
                    <a:pt x="44" y="19"/>
                  </a:lnTo>
                  <a:lnTo>
                    <a:pt x="44" y="19"/>
                  </a:lnTo>
                  <a:lnTo>
                    <a:pt x="46" y="19"/>
                  </a:lnTo>
                  <a:lnTo>
                    <a:pt x="46" y="19"/>
                  </a:lnTo>
                  <a:lnTo>
                    <a:pt x="46" y="19"/>
                  </a:lnTo>
                  <a:lnTo>
                    <a:pt x="47" y="19"/>
                  </a:lnTo>
                  <a:lnTo>
                    <a:pt x="47" y="19"/>
                  </a:lnTo>
                  <a:lnTo>
                    <a:pt x="47" y="19"/>
                  </a:lnTo>
                  <a:lnTo>
                    <a:pt x="47" y="19"/>
                  </a:lnTo>
                  <a:lnTo>
                    <a:pt x="49" y="19"/>
                  </a:lnTo>
                  <a:lnTo>
                    <a:pt x="49" y="19"/>
                  </a:lnTo>
                  <a:lnTo>
                    <a:pt x="49" y="19"/>
                  </a:lnTo>
                  <a:lnTo>
                    <a:pt x="51" y="19"/>
                  </a:lnTo>
                  <a:lnTo>
                    <a:pt x="51" y="19"/>
                  </a:lnTo>
                  <a:lnTo>
                    <a:pt x="51" y="19"/>
                  </a:lnTo>
                  <a:lnTo>
                    <a:pt x="51" y="19"/>
                  </a:lnTo>
                  <a:lnTo>
                    <a:pt x="52" y="19"/>
                  </a:lnTo>
                  <a:lnTo>
                    <a:pt x="52" y="19"/>
                  </a:lnTo>
                  <a:lnTo>
                    <a:pt x="52" y="19"/>
                  </a:lnTo>
                  <a:lnTo>
                    <a:pt x="54" y="19"/>
                  </a:lnTo>
                  <a:lnTo>
                    <a:pt x="54" y="19"/>
                  </a:lnTo>
                  <a:lnTo>
                    <a:pt x="54" y="19"/>
                  </a:lnTo>
                  <a:lnTo>
                    <a:pt x="55" y="19"/>
                  </a:lnTo>
                  <a:lnTo>
                    <a:pt x="55" y="19"/>
                  </a:lnTo>
                  <a:lnTo>
                    <a:pt x="55" y="17"/>
                  </a:lnTo>
                  <a:lnTo>
                    <a:pt x="55" y="17"/>
                  </a:lnTo>
                  <a:lnTo>
                    <a:pt x="57" y="17"/>
                  </a:lnTo>
                  <a:lnTo>
                    <a:pt x="57" y="17"/>
                  </a:lnTo>
                  <a:lnTo>
                    <a:pt x="57" y="17"/>
                  </a:lnTo>
                  <a:lnTo>
                    <a:pt x="59" y="17"/>
                  </a:lnTo>
                  <a:lnTo>
                    <a:pt x="59" y="17"/>
                  </a:lnTo>
                  <a:lnTo>
                    <a:pt x="59" y="17"/>
                  </a:lnTo>
                  <a:lnTo>
                    <a:pt x="59" y="17"/>
                  </a:lnTo>
                  <a:lnTo>
                    <a:pt x="60" y="17"/>
                  </a:lnTo>
                  <a:lnTo>
                    <a:pt x="60" y="17"/>
                  </a:lnTo>
                  <a:lnTo>
                    <a:pt x="60" y="17"/>
                  </a:lnTo>
                  <a:lnTo>
                    <a:pt x="62" y="17"/>
                  </a:lnTo>
                  <a:lnTo>
                    <a:pt x="62" y="17"/>
                  </a:lnTo>
                  <a:lnTo>
                    <a:pt x="62" y="17"/>
                  </a:lnTo>
                  <a:lnTo>
                    <a:pt x="64" y="17"/>
                  </a:lnTo>
                  <a:lnTo>
                    <a:pt x="64" y="17"/>
                  </a:lnTo>
                  <a:lnTo>
                    <a:pt x="64" y="17"/>
                  </a:lnTo>
                  <a:lnTo>
                    <a:pt x="64" y="17"/>
                  </a:lnTo>
                  <a:lnTo>
                    <a:pt x="65" y="17"/>
                  </a:lnTo>
                  <a:lnTo>
                    <a:pt x="65" y="17"/>
                  </a:lnTo>
                  <a:lnTo>
                    <a:pt x="65" y="17"/>
                  </a:lnTo>
                  <a:lnTo>
                    <a:pt x="67" y="17"/>
                  </a:lnTo>
                  <a:lnTo>
                    <a:pt x="67" y="17"/>
                  </a:lnTo>
                  <a:lnTo>
                    <a:pt x="67" y="17"/>
                  </a:lnTo>
                  <a:lnTo>
                    <a:pt x="67" y="17"/>
                  </a:lnTo>
                  <a:lnTo>
                    <a:pt x="68" y="17"/>
                  </a:lnTo>
                  <a:lnTo>
                    <a:pt x="68" y="17"/>
                  </a:lnTo>
                  <a:lnTo>
                    <a:pt x="68" y="17"/>
                  </a:lnTo>
                  <a:lnTo>
                    <a:pt x="70" y="17"/>
                  </a:lnTo>
                  <a:lnTo>
                    <a:pt x="70" y="17"/>
                  </a:lnTo>
                  <a:lnTo>
                    <a:pt x="70" y="17"/>
                  </a:lnTo>
                  <a:lnTo>
                    <a:pt x="70" y="17"/>
                  </a:lnTo>
                  <a:lnTo>
                    <a:pt x="72" y="17"/>
                  </a:lnTo>
                  <a:lnTo>
                    <a:pt x="72" y="17"/>
                  </a:lnTo>
                  <a:lnTo>
                    <a:pt x="72" y="17"/>
                  </a:lnTo>
                  <a:lnTo>
                    <a:pt x="73" y="15"/>
                  </a:lnTo>
                  <a:lnTo>
                    <a:pt x="73" y="15"/>
                  </a:lnTo>
                  <a:lnTo>
                    <a:pt x="73" y="15"/>
                  </a:lnTo>
                  <a:lnTo>
                    <a:pt x="75" y="15"/>
                  </a:lnTo>
                  <a:lnTo>
                    <a:pt x="75" y="15"/>
                  </a:lnTo>
                  <a:lnTo>
                    <a:pt x="75" y="15"/>
                  </a:lnTo>
                  <a:lnTo>
                    <a:pt x="75" y="15"/>
                  </a:lnTo>
                  <a:lnTo>
                    <a:pt x="77" y="15"/>
                  </a:lnTo>
                  <a:lnTo>
                    <a:pt x="77" y="15"/>
                  </a:lnTo>
                  <a:lnTo>
                    <a:pt x="77" y="15"/>
                  </a:lnTo>
                  <a:lnTo>
                    <a:pt x="78" y="15"/>
                  </a:lnTo>
                  <a:lnTo>
                    <a:pt x="78" y="15"/>
                  </a:lnTo>
                  <a:lnTo>
                    <a:pt x="78" y="15"/>
                  </a:lnTo>
                  <a:lnTo>
                    <a:pt x="78" y="15"/>
                  </a:lnTo>
                  <a:lnTo>
                    <a:pt x="80" y="15"/>
                  </a:lnTo>
                  <a:lnTo>
                    <a:pt x="80" y="15"/>
                  </a:lnTo>
                  <a:lnTo>
                    <a:pt x="80" y="15"/>
                  </a:lnTo>
                  <a:lnTo>
                    <a:pt x="81" y="15"/>
                  </a:lnTo>
                  <a:lnTo>
                    <a:pt x="81" y="15"/>
                  </a:lnTo>
                  <a:lnTo>
                    <a:pt x="81" y="15"/>
                  </a:lnTo>
                  <a:lnTo>
                    <a:pt x="81" y="15"/>
                  </a:lnTo>
                  <a:lnTo>
                    <a:pt x="83" y="15"/>
                  </a:lnTo>
                  <a:lnTo>
                    <a:pt x="83" y="15"/>
                  </a:lnTo>
                  <a:lnTo>
                    <a:pt x="83" y="15"/>
                  </a:lnTo>
                  <a:lnTo>
                    <a:pt x="85" y="15"/>
                  </a:lnTo>
                  <a:lnTo>
                    <a:pt x="85" y="15"/>
                  </a:lnTo>
                  <a:lnTo>
                    <a:pt x="85" y="15"/>
                  </a:lnTo>
                  <a:lnTo>
                    <a:pt x="86" y="15"/>
                  </a:lnTo>
                  <a:lnTo>
                    <a:pt x="86" y="15"/>
                  </a:lnTo>
                  <a:lnTo>
                    <a:pt x="86" y="15"/>
                  </a:lnTo>
                  <a:lnTo>
                    <a:pt x="86" y="15"/>
                  </a:lnTo>
                  <a:lnTo>
                    <a:pt x="88" y="15"/>
                  </a:lnTo>
                  <a:lnTo>
                    <a:pt x="88" y="15"/>
                  </a:lnTo>
                  <a:lnTo>
                    <a:pt x="88" y="15"/>
                  </a:lnTo>
                  <a:lnTo>
                    <a:pt x="90" y="15"/>
                  </a:lnTo>
                  <a:lnTo>
                    <a:pt x="90" y="15"/>
                  </a:lnTo>
                  <a:lnTo>
                    <a:pt x="90" y="15"/>
                  </a:lnTo>
                  <a:lnTo>
                    <a:pt x="90" y="15"/>
                  </a:lnTo>
                  <a:lnTo>
                    <a:pt x="91" y="15"/>
                  </a:lnTo>
                  <a:lnTo>
                    <a:pt x="91" y="13"/>
                  </a:lnTo>
                  <a:lnTo>
                    <a:pt x="91" y="13"/>
                  </a:lnTo>
                  <a:lnTo>
                    <a:pt x="93" y="13"/>
                  </a:lnTo>
                  <a:lnTo>
                    <a:pt x="93" y="13"/>
                  </a:lnTo>
                  <a:lnTo>
                    <a:pt x="93" y="13"/>
                  </a:lnTo>
                  <a:lnTo>
                    <a:pt x="94" y="13"/>
                  </a:lnTo>
                  <a:lnTo>
                    <a:pt x="94" y="13"/>
                  </a:lnTo>
                  <a:lnTo>
                    <a:pt x="94" y="13"/>
                  </a:lnTo>
                  <a:lnTo>
                    <a:pt x="94" y="13"/>
                  </a:lnTo>
                  <a:lnTo>
                    <a:pt x="96" y="13"/>
                  </a:lnTo>
                  <a:lnTo>
                    <a:pt x="96" y="13"/>
                  </a:lnTo>
                  <a:lnTo>
                    <a:pt x="96" y="13"/>
                  </a:lnTo>
                  <a:lnTo>
                    <a:pt x="98" y="13"/>
                  </a:lnTo>
                  <a:lnTo>
                    <a:pt x="98" y="13"/>
                  </a:lnTo>
                  <a:lnTo>
                    <a:pt x="98" y="13"/>
                  </a:lnTo>
                  <a:lnTo>
                    <a:pt x="98" y="13"/>
                  </a:lnTo>
                  <a:lnTo>
                    <a:pt x="99" y="13"/>
                  </a:lnTo>
                  <a:lnTo>
                    <a:pt x="99" y="13"/>
                  </a:lnTo>
                  <a:lnTo>
                    <a:pt x="99" y="13"/>
                  </a:lnTo>
                  <a:lnTo>
                    <a:pt x="101" y="13"/>
                  </a:lnTo>
                  <a:lnTo>
                    <a:pt x="101" y="13"/>
                  </a:lnTo>
                  <a:lnTo>
                    <a:pt x="101" y="13"/>
                  </a:lnTo>
                  <a:lnTo>
                    <a:pt x="101" y="13"/>
                  </a:lnTo>
                  <a:lnTo>
                    <a:pt x="103" y="13"/>
                  </a:lnTo>
                  <a:lnTo>
                    <a:pt x="103" y="13"/>
                  </a:lnTo>
                  <a:lnTo>
                    <a:pt x="103" y="13"/>
                  </a:lnTo>
                  <a:lnTo>
                    <a:pt x="104" y="13"/>
                  </a:lnTo>
                  <a:lnTo>
                    <a:pt x="104" y="13"/>
                  </a:lnTo>
                  <a:lnTo>
                    <a:pt x="104" y="13"/>
                  </a:lnTo>
                  <a:lnTo>
                    <a:pt x="106" y="13"/>
                  </a:lnTo>
                  <a:lnTo>
                    <a:pt x="106" y="13"/>
                  </a:lnTo>
                  <a:lnTo>
                    <a:pt x="106" y="13"/>
                  </a:lnTo>
                  <a:lnTo>
                    <a:pt x="106" y="13"/>
                  </a:lnTo>
                  <a:lnTo>
                    <a:pt x="107" y="13"/>
                  </a:lnTo>
                  <a:lnTo>
                    <a:pt x="107" y="13"/>
                  </a:lnTo>
                  <a:lnTo>
                    <a:pt x="107" y="13"/>
                  </a:lnTo>
                  <a:lnTo>
                    <a:pt x="109" y="13"/>
                  </a:lnTo>
                  <a:lnTo>
                    <a:pt x="109" y="12"/>
                  </a:lnTo>
                  <a:lnTo>
                    <a:pt x="109" y="12"/>
                  </a:lnTo>
                  <a:lnTo>
                    <a:pt x="109" y="12"/>
                  </a:lnTo>
                  <a:lnTo>
                    <a:pt x="111" y="12"/>
                  </a:lnTo>
                  <a:lnTo>
                    <a:pt x="111" y="12"/>
                  </a:lnTo>
                  <a:lnTo>
                    <a:pt x="111" y="12"/>
                  </a:lnTo>
                  <a:lnTo>
                    <a:pt x="112" y="12"/>
                  </a:lnTo>
                  <a:lnTo>
                    <a:pt x="112" y="12"/>
                  </a:lnTo>
                  <a:lnTo>
                    <a:pt x="112" y="12"/>
                  </a:lnTo>
                  <a:lnTo>
                    <a:pt x="112" y="12"/>
                  </a:lnTo>
                  <a:lnTo>
                    <a:pt x="114" y="12"/>
                  </a:lnTo>
                  <a:lnTo>
                    <a:pt x="114" y="12"/>
                  </a:lnTo>
                  <a:lnTo>
                    <a:pt x="114" y="12"/>
                  </a:lnTo>
                  <a:lnTo>
                    <a:pt x="116" y="12"/>
                  </a:lnTo>
                  <a:lnTo>
                    <a:pt x="116" y="12"/>
                  </a:lnTo>
                  <a:lnTo>
                    <a:pt x="116" y="12"/>
                  </a:lnTo>
                  <a:lnTo>
                    <a:pt x="117" y="12"/>
                  </a:lnTo>
                  <a:lnTo>
                    <a:pt x="117" y="12"/>
                  </a:lnTo>
                  <a:lnTo>
                    <a:pt x="117" y="12"/>
                  </a:lnTo>
                  <a:lnTo>
                    <a:pt x="117" y="12"/>
                  </a:lnTo>
                  <a:lnTo>
                    <a:pt x="119" y="12"/>
                  </a:lnTo>
                  <a:lnTo>
                    <a:pt x="119" y="12"/>
                  </a:lnTo>
                  <a:lnTo>
                    <a:pt x="119" y="12"/>
                  </a:lnTo>
                  <a:lnTo>
                    <a:pt x="121" y="12"/>
                  </a:lnTo>
                  <a:lnTo>
                    <a:pt x="121" y="12"/>
                  </a:lnTo>
                  <a:lnTo>
                    <a:pt x="121" y="12"/>
                  </a:lnTo>
                  <a:lnTo>
                    <a:pt x="121" y="12"/>
                  </a:lnTo>
                  <a:lnTo>
                    <a:pt x="122" y="12"/>
                  </a:lnTo>
                  <a:lnTo>
                    <a:pt x="122" y="12"/>
                  </a:lnTo>
                  <a:lnTo>
                    <a:pt x="122" y="12"/>
                  </a:lnTo>
                  <a:lnTo>
                    <a:pt x="124" y="12"/>
                  </a:lnTo>
                  <a:lnTo>
                    <a:pt x="124" y="12"/>
                  </a:lnTo>
                  <a:lnTo>
                    <a:pt x="124" y="12"/>
                  </a:lnTo>
                  <a:lnTo>
                    <a:pt x="124" y="12"/>
                  </a:lnTo>
                  <a:lnTo>
                    <a:pt x="125" y="10"/>
                  </a:lnTo>
                  <a:lnTo>
                    <a:pt x="125" y="10"/>
                  </a:lnTo>
                  <a:lnTo>
                    <a:pt x="125" y="10"/>
                  </a:lnTo>
                  <a:lnTo>
                    <a:pt x="127" y="10"/>
                  </a:lnTo>
                  <a:lnTo>
                    <a:pt x="127" y="10"/>
                  </a:lnTo>
                  <a:lnTo>
                    <a:pt x="127" y="10"/>
                  </a:lnTo>
                  <a:lnTo>
                    <a:pt x="129" y="10"/>
                  </a:lnTo>
                  <a:lnTo>
                    <a:pt x="129" y="10"/>
                  </a:lnTo>
                  <a:lnTo>
                    <a:pt x="129" y="10"/>
                  </a:lnTo>
                  <a:lnTo>
                    <a:pt x="129" y="10"/>
                  </a:lnTo>
                  <a:lnTo>
                    <a:pt x="130" y="10"/>
                  </a:lnTo>
                  <a:lnTo>
                    <a:pt x="130" y="10"/>
                  </a:lnTo>
                  <a:lnTo>
                    <a:pt x="130" y="10"/>
                  </a:lnTo>
                  <a:lnTo>
                    <a:pt x="132" y="10"/>
                  </a:lnTo>
                  <a:lnTo>
                    <a:pt x="132" y="10"/>
                  </a:lnTo>
                  <a:lnTo>
                    <a:pt x="132" y="10"/>
                  </a:lnTo>
                  <a:lnTo>
                    <a:pt x="132" y="10"/>
                  </a:lnTo>
                  <a:lnTo>
                    <a:pt x="134" y="10"/>
                  </a:lnTo>
                  <a:lnTo>
                    <a:pt x="134" y="10"/>
                  </a:lnTo>
                  <a:lnTo>
                    <a:pt x="134" y="10"/>
                  </a:lnTo>
                  <a:lnTo>
                    <a:pt x="135" y="10"/>
                  </a:lnTo>
                  <a:lnTo>
                    <a:pt x="135" y="10"/>
                  </a:lnTo>
                  <a:lnTo>
                    <a:pt x="135" y="10"/>
                  </a:lnTo>
                  <a:lnTo>
                    <a:pt x="137" y="10"/>
                  </a:lnTo>
                  <a:lnTo>
                    <a:pt x="137" y="10"/>
                  </a:lnTo>
                  <a:lnTo>
                    <a:pt x="137" y="10"/>
                  </a:lnTo>
                  <a:lnTo>
                    <a:pt x="137" y="10"/>
                  </a:lnTo>
                  <a:lnTo>
                    <a:pt x="138" y="10"/>
                  </a:lnTo>
                  <a:lnTo>
                    <a:pt x="138" y="10"/>
                  </a:lnTo>
                  <a:lnTo>
                    <a:pt x="138" y="10"/>
                  </a:lnTo>
                  <a:lnTo>
                    <a:pt x="140" y="10"/>
                  </a:lnTo>
                  <a:lnTo>
                    <a:pt x="140" y="10"/>
                  </a:lnTo>
                  <a:lnTo>
                    <a:pt x="140" y="10"/>
                  </a:lnTo>
                  <a:lnTo>
                    <a:pt x="140" y="10"/>
                  </a:lnTo>
                  <a:lnTo>
                    <a:pt x="142" y="10"/>
                  </a:lnTo>
                  <a:lnTo>
                    <a:pt x="142" y="10"/>
                  </a:lnTo>
                  <a:lnTo>
                    <a:pt x="142" y="10"/>
                  </a:lnTo>
                  <a:lnTo>
                    <a:pt x="143" y="10"/>
                  </a:lnTo>
                  <a:lnTo>
                    <a:pt x="143" y="10"/>
                  </a:lnTo>
                  <a:lnTo>
                    <a:pt x="143" y="8"/>
                  </a:lnTo>
                  <a:lnTo>
                    <a:pt x="143" y="8"/>
                  </a:lnTo>
                  <a:lnTo>
                    <a:pt x="145" y="8"/>
                  </a:lnTo>
                  <a:lnTo>
                    <a:pt x="145" y="8"/>
                  </a:lnTo>
                  <a:lnTo>
                    <a:pt x="145" y="8"/>
                  </a:lnTo>
                  <a:lnTo>
                    <a:pt x="147" y="8"/>
                  </a:lnTo>
                  <a:lnTo>
                    <a:pt x="147" y="8"/>
                  </a:lnTo>
                  <a:lnTo>
                    <a:pt x="147" y="8"/>
                  </a:lnTo>
                  <a:lnTo>
                    <a:pt x="148" y="8"/>
                  </a:lnTo>
                  <a:lnTo>
                    <a:pt x="148" y="8"/>
                  </a:lnTo>
                  <a:lnTo>
                    <a:pt x="148" y="8"/>
                  </a:lnTo>
                  <a:lnTo>
                    <a:pt x="148" y="8"/>
                  </a:lnTo>
                  <a:lnTo>
                    <a:pt x="150" y="8"/>
                  </a:lnTo>
                  <a:lnTo>
                    <a:pt x="150" y="8"/>
                  </a:lnTo>
                  <a:lnTo>
                    <a:pt x="150" y="8"/>
                  </a:lnTo>
                  <a:lnTo>
                    <a:pt x="151" y="8"/>
                  </a:lnTo>
                  <a:lnTo>
                    <a:pt x="151" y="8"/>
                  </a:lnTo>
                  <a:lnTo>
                    <a:pt x="151" y="8"/>
                  </a:lnTo>
                  <a:lnTo>
                    <a:pt x="151" y="8"/>
                  </a:lnTo>
                  <a:lnTo>
                    <a:pt x="153" y="8"/>
                  </a:lnTo>
                  <a:lnTo>
                    <a:pt x="153" y="8"/>
                  </a:lnTo>
                  <a:lnTo>
                    <a:pt x="153" y="8"/>
                  </a:lnTo>
                  <a:lnTo>
                    <a:pt x="155" y="8"/>
                  </a:lnTo>
                  <a:lnTo>
                    <a:pt x="155" y="8"/>
                  </a:lnTo>
                  <a:lnTo>
                    <a:pt x="155" y="8"/>
                  </a:lnTo>
                  <a:lnTo>
                    <a:pt x="155" y="8"/>
                  </a:lnTo>
                  <a:lnTo>
                    <a:pt x="156" y="8"/>
                  </a:lnTo>
                  <a:lnTo>
                    <a:pt x="156" y="8"/>
                  </a:lnTo>
                  <a:lnTo>
                    <a:pt x="156" y="8"/>
                  </a:lnTo>
                  <a:lnTo>
                    <a:pt x="158" y="8"/>
                  </a:lnTo>
                  <a:lnTo>
                    <a:pt x="158" y="8"/>
                  </a:lnTo>
                  <a:lnTo>
                    <a:pt x="158" y="8"/>
                  </a:lnTo>
                  <a:lnTo>
                    <a:pt x="160" y="6"/>
                  </a:lnTo>
                  <a:lnTo>
                    <a:pt x="160" y="6"/>
                  </a:lnTo>
                  <a:lnTo>
                    <a:pt x="160" y="6"/>
                  </a:lnTo>
                  <a:lnTo>
                    <a:pt x="160" y="6"/>
                  </a:lnTo>
                  <a:lnTo>
                    <a:pt x="161" y="6"/>
                  </a:lnTo>
                  <a:lnTo>
                    <a:pt x="161" y="6"/>
                  </a:lnTo>
                  <a:lnTo>
                    <a:pt x="161" y="6"/>
                  </a:lnTo>
                  <a:lnTo>
                    <a:pt x="163" y="6"/>
                  </a:lnTo>
                  <a:lnTo>
                    <a:pt x="163" y="6"/>
                  </a:lnTo>
                  <a:lnTo>
                    <a:pt x="163" y="6"/>
                  </a:lnTo>
                  <a:lnTo>
                    <a:pt x="163" y="6"/>
                  </a:lnTo>
                  <a:lnTo>
                    <a:pt x="164" y="6"/>
                  </a:lnTo>
                  <a:lnTo>
                    <a:pt x="164" y="6"/>
                  </a:lnTo>
                  <a:lnTo>
                    <a:pt x="164" y="6"/>
                  </a:lnTo>
                  <a:lnTo>
                    <a:pt x="166" y="6"/>
                  </a:lnTo>
                  <a:lnTo>
                    <a:pt x="166" y="6"/>
                  </a:lnTo>
                  <a:lnTo>
                    <a:pt x="166" y="6"/>
                  </a:lnTo>
                  <a:lnTo>
                    <a:pt x="168" y="6"/>
                  </a:lnTo>
                  <a:lnTo>
                    <a:pt x="168" y="6"/>
                  </a:lnTo>
                  <a:lnTo>
                    <a:pt x="168" y="6"/>
                  </a:lnTo>
                  <a:lnTo>
                    <a:pt x="168" y="6"/>
                  </a:lnTo>
                  <a:lnTo>
                    <a:pt x="169" y="6"/>
                  </a:lnTo>
                  <a:lnTo>
                    <a:pt x="169" y="6"/>
                  </a:lnTo>
                  <a:lnTo>
                    <a:pt x="169" y="6"/>
                  </a:lnTo>
                  <a:lnTo>
                    <a:pt x="171" y="6"/>
                  </a:lnTo>
                  <a:lnTo>
                    <a:pt x="171" y="6"/>
                  </a:lnTo>
                  <a:lnTo>
                    <a:pt x="171" y="6"/>
                  </a:lnTo>
                  <a:lnTo>
                    <a:pt x="171" y="6"/>
                  </a:lnTo>
                  <a:lnTo>
                    <a:pt x="173" y="6"/>
                  </a:lnTo>
                  <a:lnTo>
                    <a:pt x="173" y="6"/>
                  </a:lnTo>
                  <a:lnTo>
                    <a:pt x="173" y="5"/>
                  </a:lnTo>
                  <a:lnTo>
                    <a:pt x="174" y="5"/>
                  </a:lnTo>
                  <a:lnTo>
                    <a:pt x="174" y="5"/>
                  </a:lnTo>
                  <a:lnTo>
                    <a:pt x="174" y="5"/>
                  </a:lnTo>
                  <a:lnTo>
                    <a:pt x="174" y="5"/>
                  </a:lnTo>
                  <a:lnTo>
                    <a:pt x="176" y="5"/>
                  </a:lnTo>
                  <a:lnTo>
                    <a:pt x="176" y="5"/>
                  </a:lnTo>
                  <a:lnTo>
                    <a:pt x="176" y="5"/>
                  </a:lnTo>
                  <a:lnTo>
                    <a:pt x="177" y="5"/>
                  </a:lnTo>
                  <a:lnTo>
                    <a:pt x="177" y="5"/>
                  </a:lnTo>
                  <a:lnTo>
                    <a:pt x="177" y="5"/>
                  </a:lnTo>
                  <a:lnTo>
                    <a:pt x="179" y="5"/>
                  </a:lnTo>
                  <a:lnTo>
                    <a:pt x="179" y="5"/>
                  </a:lnTo>
                  <a:lnTo>
                    <a:pt x="179" y="5"/>
                  </a:lnTo>
                  <a:lnTo>
                    <a:pt x="179" y="5"/>
                  </a:lnTo>
                  <a:lnTo>
                    <a:pt x="181" y="5"/>
                  </a:lnTo>
                  <a:lnTo>
                    <a:pt x="181" y="5"/>
                  </a:lnTo>
                  <a:lnTo>
                    <a:pt x="181" y="5"/>
                  </a:lnTo>
                  <a:lnTo>
                    <a:pt x="182" y="5"/>
                  </a:lnTo>
                  <a:lnTo>
                    <a:pt x="182" y="5"/>
                  </a:lnTo>
                  <a:lnTo>
                    <a:pt x="182" y="5"/>
                  </a:lnTo>
                  <a:lnTo>
                    <a:pt x="182" y="5"/>
                  </a:lnTo>
                  <a:lnTo>
                    <a:pt x="184" y="5"/>
                  </a:lnTo>
                  <a:lnTo>
                    <a:pt x="184" y="5"/>
                  </a:lnTo>
                  <a:lnTo>
                    <a:pt x="184" y="5"/>
                  </a:lnTo>
                  <a:lnTo>
                    <a:pt x="186" y="5"/>
                  </a:lnTo>
                  <a:lnTo>
                    <a:pt x="186" y="5"/>
                  </a:lnTo>
                  <a:lnTo>
                    <a:pt x="186" y="5"/>
                  </a:lnTo>
                  <a:lnTo>
                    <a:pt x="186" y="5"/>
                  </a:lnTo>
                  <a:lnTo>
                    <a:pt x="187" y="5"/>
                  </a:lnTo>
                  <a:lnTo>
                    <a:pt x="187" y="5"/>
                  </a:lnTo>
                  <a:lnTo>
                    <a:pt x="187" y="5"/>
                  </a:lnTo>
                  <a:lnTo>
                    <a:pt x="189" y="5"/>
                  </a:lnTo>
                  <a:lnTo>
                    <a:pt x="189" y="5"/>
                  </a:lnTo>
                  <a:lnTo>
                    <a:pt x="189" y="5"/>
                  </a:lnTo>
                  <a:lnTo>
                    <a:pt x="190" y="5"/>
                  </a:lnTo>
                  <a:lnTo>
                    <a:pt x="190" y="5"/>
                  </a:lnTo>
                  <a:lnTo>
                    <a:pt x="190" y="5"/>
                  </a:lnTo>
                  <a:lnTo>
                    <a:pt x="190" y="5"/>
                  </a:lnTo>
                  <a:lnTo>
                    <a:pt x="192" y="5"/>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9" y="3"/>
                  </a:lnTo>
                  <a:lnTo>
                    <a:pt x="199" y="3"/>
                  </a:lnTo>
                  <a:lnTo>
                    <a:pt x="199" y="3"/>
                  </a:lnTo>
                  <a:lnTo>
                    <a:pt x="199" y="3"/>
                  </a:lnTo>
                  <a:lnTo>
                    <a:pt x="200" y="3"/>
                  </a:lnTo>
                  <a:lnTo>
                    <a:pt x="200" y="3"/>
                  </a:lnTo>
                  <a:lnTo>
                    <a:pt x="200" y="3"/>
                  </a:lnTo>
                  <a:lnTo>
                    <a:pt x="202" y="3"/>
                  </a:lnTo>
                  <a:lnTo>
                    <a:pt x="202" y="3"/>
                  </a:lnTo>
                  <a:lnTo>
                    <a:pt x="202" y="3"/>
                  </a:lnTo>
                  <a:lnTo>
                    <a:pt x="202" y="3"/>
                  </a:lnTo>
                  <a:lnTo>
                    <a:pt x="204" y="3"/>
                  </a:lnTo>
                  <a:lnTo>
                    <a:pt x="204" y="3"/>
                  </a:lnTo>
                  <a:lnTo>
                    <a:pt x="204" y="3"/>
                  </a:lnTo>
                  <a:lnTo>
                    <a:pt x="205" y="3"/>
                  </a:lnTo>
                  <a:lnTo>
                    <a:pt x="205" y="3"/>
                  </a:lnTo>
                  <a:lnTo>
                    <a:pt x="205" y="3"/>
                  </a:lnTo>
                  <a:lnTo>
                    <a:pt x="205" y="3"/>
                  </a:lnTo>
                  <a:lnTo>
                    <a:pt x="207" y="3"/>
                  </a:lnTo>
                  <a:lnTo>
                    <a:pt x="207" y="3"/>
                  </a:lnTo>
                  <a:lnTo>
                    <a:pt x="207" y="3"/>
                  </a:lnTo>
                  <a:lnTo>
                    <a:pt x="208" y="3"/>
                  </a:lnTo>
                  <a:lnTo>
                    <a:pt x="208" y="3"/>
                  </a:lnTo>
                  <a:lnTo>
                    <a:pt x="208" y="3"/>
                  </a:lnTo>
                  <a:lnTo>
                    <a:pt x="210" y="3"/>
                  </a:lnTo>
                  <a:lnTo>
                    <a:pt x="210" y="3"/>
                  </a:lnTo>
                  <a:lnTo>
                    <a:pt x="210" y="3"/>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7" y="1"/>
                  </a:lnTo>
                  <a:lnTo>
                    <a:pt x="217" y="1"/>
                  </a:lnTo>
                  <a:lnTo>
                    <a:pt x="217" y="1"/>
                  </a:lnTo>
                  <a:lnTo>
                    <a:pt x="217"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path>
              </a:pathLst>
            </a:custGeom>
            <a:noFill/>
            <a:ln w="1116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73" name=""/>
            <p:cNvSpPr/>
            <p:nvPr/>
          </p:nvSpPr>
          <p:spPr>
            <a:xfrm>
              <a:off x="5137200" y="6046920"/>
              <a:ext cx="189000" cy="19080"/>
            </a:xfrm>
            <a:custGeom>
              <a:avLst/>
              <a:gdLst/>
              <a:ahLst/>
              <a:rect l="l" t="t" r="r" b="b"/>
              <a:pathLst>
                <a:path w="238" h="24">
                  <a:moveTo>
                    <a:pt x="238" y="0"/>
                  </a:moveTo>
                  <a:lnTo>
                    <a:pt x="236"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5" y="0"/>
                  </a:lnTo>
                  <a:lnTo>
                    <a:pt x="225" y="1"/>
                  </a:lnTo>
                  <a:lnTo>
                    <a:pt x="225" y="1"/>
                  </a:lnTo>
                  <a:lnTo>
                    <a:pt x="225" y="1"/>
                  </a:lnTo>
                  <a:lnTo>
                    <a:pt x="223" y="1"/>
                  </a:lnTo>
                  <a:lnTo>
                    <a:pt x="223" y="1"/>
                  </a:lnTo>
                  <a:lnTo>
                    <a:pt x="223" y="1"/>
                  </a:lnTo>
                  <a:lnTo>
                    <a:pt x="221" y="1"/>
                  </a:lnTo>
                  <a:lnTo>
                    <a:pt x="221" y="1"/>
                  </a:lnTo>
                  <a:lnTo>
                    <a:pt x="221" y="1"/>
                  </a:lnTo>
                  <a:lnTo>
                    <a:pt x="221" y="1"/>
                  </a:lnTo>
                  <a:lnTo>
                    <a:pt x="220" y="1"/>
                  </a:lnTo>
                  <a:lnTo>
                    <a:pt x="220" y="1"/>
                  </a:lnTo>
                  <a:lnTo>
                    <a:pt x="220" y="1"/>
                  </a:lnTo>
                  <a:lnTo>
                    <a:pt x="218" y="1"/>
                  </a:lnTo>
                  <a:lnTo>
                    <a:pt x="218" y="1"/>
                  </a:lnTo>
                  <a:lnTo>
                    <a:pt x="218" y="1"/>
                  </a:lnTo>
                  <a:lnTo>
                    <a:pt x="217" y="1"/>
                  </a:lnTo>
                  <a:lnTo>
                    <a:pt x="217" y="1"/>
                  </a:lnTo>
                  <a:lnTo>
                    <a:pt x="217" y="1"/>
                  </a:lnTo>
                  <a:lnTo>
                    <a:pt x="217" y="1"/>
                  </a:lnTo>
                  <a:lnTo>
                    <a:pt x="215" y="1"/>
                  </a:lnTo>
                  <a:lnTo>
                    <a:pt x="215" y="1"/>
                  </a:lnTo>
                  <a:lnTo>
                    <a:pt x="215" y="1"/>
                  </a:lnTo>
                  <a:lnTo>
                    <a:pt x="213" y="1"/>
                  </a:lnTo>
                  <a:lnTo>
                    <a:pt x="213" y="1"/>
                  </a:lnTo>
                  <a:lnTo>
                    <a:pt x="213" y="1"/>
                  </a:lnTo>
                  <a:lnTo>
                    <a:pt x="213" y="1"/>
                  </a:lnTo>
                  <a:lnTo>
                    <a:pt x="212" y="1"/>
                  </a:lnTo>
                  <a:lnTo>
                    <a:pt x="212" y="1"/>
                  </a:lnTo>
                  <a:lnTo>
                    <a:pt x="212" y="1"/>
                  </a:lnTo>
                  <a:lnTo>
                    <a:pt x="210" y="1"/>
                  </a:lnTo>
                  <a:lnTo>
                    <a:pt x="210" y="3"/>
                  </a:lnTo>
                  <a:lnTo>
                    <a:pt x="210" y="3"/>
                  </a:lnTo>
                  <a:lnTo>
                    <a:pt x="210" y="3"/>
                  </a:lnTo>
                  <a:lnTo>
                    <a:pt x="208" y="3"/>
                  </a:lnTo>
                  <a:lnTo>
                    <a:pt x="208" y="3"/>
                  </a:lnTo>
                  <a:lnTo>
                    <a:pt x="208" y="3"/>
                  </a:lnTo>
                  <a:lnTo>
                    <a:pt x="207" y="3"/>
                  </a:lnTo>
                  <a:lnTo>
                    <a:pt x="207" y="3"/>
                  </a:lnTo>
                  <a:lnTo>
                    <a:pt x="207" y="3"/>
                  </a:lnTo>
                  <a:lnTo>
                    <a:pt x="205" y="3"/>
                  </a:lnTo>
                  <a:lnTo>
                    <a:pt x="205" y="3"/>
                  </a:lnTo>
                  <a:lnTo>
                    <a:pt x="205" y="3"/>
                  </a:lnTo>
                  <a:lnTo>
                    <a:pt x="205" y="3"/>
                  </a:lnTo>
                  <a:lnTo>
                    <a:pt x="204" y="3"/>
                  </a:lnTo>
                  <a:lnTo>
                    <a:pt x="204" y="3"/>
                  </a:lnTo>
                  <a:lnTo>
                    <a:pt x="204" y="3"/>
                  </a:lnTo>
                  <a:lnTo>
                    <a:pt x="202" y="3"/>
                  </a:lnTo>
                  <a:lnTo>
                    <a:pt x="202" y="3"/>
                  </a:lnTo>
                  <a:lnTo>
                    <a:pt x="202" y="3"/>
                  </a:lnTo>
                  <a:lnTo>
                    <a:pt x="202" y="3"/>
                  </a:lnTo>
                  <a:lnTo>
                    <a:pt x="200" y="3"/>
                  </a:lnTo>
                  <a:lnTo>
                    <a:pt x="200" y="3"/>
                  </a:lnTo>
                  <a:lnTo>
                    <a:pt x="200" y="3"/>
                  </a:lnTo>
                  <a:lnTo>
                    <a:pt x="199" y="3"/>
                  </a:lnTo>
                  <a:lnTo>
                    <a:pt x="199" y="3"/>
                  </a:lnTo>
                  <a:lnTo>
                    <a:pt x="199" y="3"/>
                  </a:lnTo>
                  <a:lnTo>
                    <a:pt x="199" y="3"/>
                  </a:lnTo>
                  <a:lnTo>
                    <a:pt x="197" y="3"/>
                  </a:lnTo>
                  <a:lnTo>
                    <a:pt x="197" y="3"/>
                  </a:lnTo>
                  <a:lnTo>
                    <a:pt x="197" y="3"/>
                  </a:lnTo>
                  <a:lnTo>
                    <a:pt x="195" y="3"/>
                  </a:lnTo>
                  <a:lnTo>
                    <a:pt x="195" y="3"/>
                  </a:lnTo>
                  <a:lnTo>
                    <a:pt x="195" y="3"/>
                  </a:lnTo>
                  <a:lnTo>
                    <a:pt x="194" y="3"/>
                  </a:lnTo>
                  <a:lnTo>
                    <a:pt x="194" y="3"/>
                  </a:lnTo>
                  <a:lnTo>
                    <a:pt x="194" y="3"/>
                  </a:lnTo>
                  <a:lnTo>
                    <a:pt x="194" y="3"/>
                  </a:lnTo>
                  <a:lnTo>
                    <a:pt x="192" y="3"/>
                  </a:lnTo>
                  <a:lnTo>
                    <a:pt x="192" y="3"/>
                  </a:lnTo>
                  <a:lnTo>
                    <a:pt x="192" y="5"/>
                  </a:lnTo>
                  <a:lnTo>
                    <a:pt x="190" y="5"/>
                  </a:lnTo>
                  <a:lnTo>
                    <a:pt x="190" y="5"/>
                  </a:lnTo>
                  <a:lnTo>
                    <a:pt x="190" y="5"/>
                  </a:lnTo>
                  <a:lnTo>
                    <a:pt x="190" y="5"/>
                  </a:lnTo>
                  <a:lnTo>
                    <a:pt x="189" y="5"/>
                  </a:lnTo>
                  <a:lnTo>
                    <a:pt x="189" y="5"/>
                  </a:lnTo>
                  <a:lnTo>
                    <a:pt x="189" y="5"/>
                  </a:lnTo>
                  <a:lnTo>
                    <a:pt x="187" y="5"/>
                  </a:lnTo>
                  <a:lnTo>
                    <a:pt x="187" y="5"/>
                  </a:lnTo>
                  <a:lnTo>
                    <a:pt x="187" y="5"/>
                  </a:lnTo>
                  <a:lnTo>
                    <a:pt x="186" y="5"/>
                  </a:lnTo>
                  <a:lnTo>
                    <a:pt x="186" y="5"/>
                  </a:lnTo>
                  <a:lnTo>
                    <a:pt x="186" y="5"/>
                  </a:lnTo>
                  <a:lnTo>
                    <a:pt x="186" y="5"/>
                  </a:lnTo>
                  <a:lnTo>
                    <a:pt x="184" y="5"/>
                  </a:lnTo>
                  <a:lnTo>
                    <a:pt x="184" y="5"/>
                  </a:lnTo>
                  <a:lnTo>
                    <a:pt x="184" y="5"/>
                  </a:lnTo>
                  <a:lnTo>
                    <a:pt x="182" y="5"/>
                  </a:lnTo>
                  <a:lnTo>
                    <a:pt x="182" y="5"/>
                  </a:lnTo>
                  <a:lnTo>
                    <a:pt x="182" y="5"/>
                  </a:lnTo>
                  <a:lnTo>
                    <a:pt x="182" y="5"/>
                  </a:lnTo>
                  <a:lnTo>
                    <a:pt x="181" y="5"/>
                  </a:lnTo>
                  <a:lnTo>
                    <a:pt x="181" y="5"/>
                  </a:lnTo>
                  <a:lnTo>
                    <a:pt x="181" y="5"/>
                  </a:lnTo>
                  <a:lnTo>
                    <a:pt x="179" y="5"/>
                  </a:lnTo>
                  <a:lnTo>
                    <a:pt x="179" y="5"/>
                  </a:lnTo>
                  <a:lnTo>
                    <a:pt x="179" y="5"/>
                  </a:lnTo>
                  <a:lnTo>
                    <a:pt x="179" y="5"/>
                  </a:lnTo>
                  <a:lnTo>
                    <a:pt x="177" y="5"/>
                  </a:lnTo>
                  <a:lnTo>
                    <a:pt x="177" y="5"/>
                  </a:lnTo>
                  <a:lnTo>
                    <a:pt x="177" y="5"/>
                  </a:lnTo>
                  <a:lnTo>
                    <a:pt x="176" y="5"/>
                  </a:lnTo>
                  <a:lnTo>
                    <a:pt x="176" y="5"/>
                  </a:lnTo>
                  <a:lnTo>
                    <a:pt x="176" y="5"/>
                  </a:lnTo>
                  <a:lnTo>
                    <a:pt x="174" y="5"/>
                  </a:lnTo>
                  <a:lnTo>
                    <a:pt x="174" y="5"/>
                  </a:lnTo>
                  <a:lnTo>
                    <a:pt x="174" y="5"/>
                  </a:lnTo>
                  <a:lnTo>
                    <a:pt x="174" y="5"/>
                  </a:lnTo>
                  <a:lnTo>
                    <a:pt x="173" y="5"/>
                  </a:lnTo>
                  <a:lnTo>
                    <a:pt x="173" y="6"/>
                  </a:lnTo>
                  <a:lnTo>
                    <a:pt x="173" y="6"/>
                  </a:lnTo>
                  <a:lnTo>
                    <a:pt x="171" y="6"/>
                  </a:lnTo>
                  <a:lnTo>
                    <a:pt x="171" y="6"/>
                  </a:lnTo>
                  <a:lnTo>
                    <a:pt x="171" y="6"/>
                  </a:lnTo>
                  <a:lnTo>
                    <a:pt x="171" y="6"/>
                  </a:lnTo>
                  <a:lnTo>
                    <a:pt x="169" y="6"/>
                  </a:lnTo>
                  <a:lnTo>
                    <a:pt x="169" y="6"/>
                  </a:lnTo>
                  <a:lnTo>
                    <a:pt x="169" y="6"/>
                  </a:lnTo>
                  <a:lnTo>
                    <a:pt x="168" y="6"/>
                  </a:lnTo>
                  <a:lnTo>
                    <a:pt x="168" y="6"/>
                  </a:lnTo>
                  <a:lnTo>
                    <a:pt x="168" y="6"/>
                  </a:lnTo>
                  <a:lnTo>
                    <a:pt x="168" y="6"/>
                  </a:lnTo>
                  <a:lnTo>
                    <a:pt x="166" y="6"/>
                  </a:lnTo>
                  <a:lnTo>
                    <a:pt x="166" y="6"/>
                  </a:lnTo>
                  <a:lnTo>
                    <a:pt x="166" y="6"/>
                  </a:lnTo>
                  <a:lnTo>
                    <a:pt x="164" y="6"/>
                  </a:lnTo>
                  <a:lnTo>
                    <a:pt x="164" y="6"/>
                  </a:lnTo>
                  <a:lnTo>
                    <a:pt x="164" y="6"/>
                  </a:lnTo>
                  <a:lnTo>
                    <a:pt x="163" y="6"/>
                  </a:lnTo>
                  <a:lnTo>
                    <a:pt x="163" y="6"/>
                  </a:lnTo>
                  <a:lnTo>
                    <a:pt x="163" y="6"/>
                  </a:lnTo>
                  <a:lnTo>
                    <a:pt x="163" y="6"/>
                  </a:lnTo>
                  <a:lnTo>
                    <a:pt x="161" y="6"/>
                  </a:lnTo>
                  <a:lnTo>
                    <a:pt x="161" y="6"/>
                  </a:lnTo>
                  <a:lnTo>
                    <a:pt x="161" y="6"/>
                  </a:lnTo>
                  <a:lnTo>
                    <a:pt x="160" y="6"/>
                  </a:lnTo>
                  <a:lnTo>
                    <a:pt x="160" y="6"/>
                  </a:lnTo>
                  <a:lnTo>
                    <a:pt x="160" y="6"/>
                  </a:lnTo>
                  <a:lnTo>
                    <a:pt x="160" y="6"/>
                  </a:lnTo>
                  <a:lnTo>
                    <a:pt x="158" y="8"/>
                  </a:lnTo>
                  <a:lnTo>
                    <a:pt x="158" y="8"/>
                  </a:lnTo>
                  <a:lnTo>
                    <a:pt x="158" y="8"/>
                  </a:lnTo>
                  <a:lnTo>
                    <a:pt x="156" y="8"/>
                  </a:lnTo>
                  <a:lnTo>
                    <a:pt x="156" y="8"/>
                  </a:lnTo>
                  <a:lnTo>
                    <a:pt x="156" y="8"/>
                  </a:lnTo>
                  <a:lnTo>
                    <a:pt x="155" y="8"/>
                  </a:lnTo>
                  <a:lnTo>
                    <a:pt x="155" y="8"/>
                  </a:lnTo>
                  <a:lnTo>
                    <a:pt x="155" y="8"/>
                  </a:lnTo>
                  <a:lnTo>
                    <a:pt x="155" y="8"/>
                  </a:lnTo>
                  <a:lnTo>
                    <a:pt x="153" y="8"/>
                  </a:lnTo>
                  <a:lnTo>
                    <a:pt x="153" y="8"/>
                  </a:lnTo>
                  <a:lnTo>
                    <a:pt x="153" y="8"/>
                  </a:lnTo>
                  <a:lnTo>
                    <a:pt x="151" y="8"/>
                  </a:lnTo>
                  <a:lnTo>
                    <a:pt x="151" y="8"/>
                  </a:lnTo>
                  <a:lnTo>
                    <a:pt x="151" y="8"/>
                  </a:lnTo>
                  <a:lnTo>
                    <a:pt x="151" y="8"/>
                  </a:lnTo>
                  <a:lnTo>
                    <a:pt x="150" y="8"/>
                  </a:lnTo>
                  <a:lnTo>
                    <a:pt x="150" y="8"/>
                  </a:lnTo>
                  <a:lnTo>
                    <a:pt x="150" y="8"/>
                  </a:lnTo>
                  <a:lnTo>
                    <a:pt x="148" y="8"/>
                  </a:lnTo>
                  <a:lnTo>
                    <a:pt x="148" y="8"/>
                  </a:lnTo>
                  <a:lnTo>
                    <a:pt x="148" y="8"/>
                  </a:lnTo>
                  <a:lnTo>
                    <a:pt x="148" y="8"/>
                  </a:lnTo>
                  <a:lnTo>
                    <a:pt x="147" y="8"/>
                  </a:lnTo>
                  <a:lnTo>
                    <a:pt x="147" y="8"/>
                  </a:lnTo>
                  <a:lnTo>
                    <a:pt x="147" y="8"/>
                  </a:lnTo>
                  <a:lnTo>
                    <a:pt x="145" y="8"/>
                  </a:lnTo>
                  <a:lnTo>
                    <a:pt x="145" y="8"/>
                  </a:lnTo>
                  <a:lnTo>
                    <a:pt x="145" y="8"/>
                  </a:lnTo>
                  <a:lnTo>
                    <a:pt x="143" y="8"/>
                  </a:lnTo>
                  <a:lnTo>
                    <a:pt x="143" y="8"/>
                  </a:lnTo>
                  <a:lnTo>
                    <a:pt x="143" y="10"/>
                  </a:lnTo>
                  <a:lnTo>
                    <a:pt x="143" y="10"/>
                  </a:lnTo>
                  <a:lnTo>
                    <a:pt x="142" y="10"/>
                  </a:lnTo>
                  <a:lnTo>
                    <a:pt x="142" y="10"/>
                  </a:lnTo>
                  <a:lnTo>
                    <a:pt x="142" y="10"/>
                  </a:lnTo>
                  <a:lnTo>
                    <a:pt x="140" y="10"/>
                  </a:lnTo>
                  <a:lnTo>
                    <a:pt x="140" y="10"/>
                  </a:lnTo>
                  <a:lnTo>
                    <a:pt x="140" y="10"/>
                  </a:lnTo>
                  <a:lnTo>
                    <a:pt x="140" y="10"/>
                  </a:lnTo>
                  <a:lnTo>
                    <a:pt x="138" y="10"/>
                  </a:lnTo>
                  <a:lnTo>
                    <a:pt x="138" y="10"/>
                  </a:lnTo>
                  <a:lnTo>
                    <a:pt x="138" y="10"/>
                  </a:lnTo>
                  <a:lnTo>
                    <a:pt x="137" y="10"/>
                  </a:lnTo>
                  <a:lnTo>
                    <a:pt x="137" y="10"/>
                  </a:lnTo>
                  <a:lnTo>
                    <a:pt x="137" y="10"/>
                  </a:lnTo>
                  <a:lnTo>
                    <a:pt x="137" y="10"/>
                  </a:lnTo>
                  <a:lnTo>
                    <a:pt x="135" y="10"/>
                  </a:lnTo>
                  <a:lnTo>
                    <a:pt x="135" y="10"/>
                  </a:lnTo>
                  <a:lnTo>
                    <a:pt x="135" y="10"/>
                  </a:lnTo>
                  <a:lnTo>
                    <a:pt x="134" y="10"/>
                  </a:lnTo>
                  <a:lnTo>
                    <a:pt x="134" y="10"/>
                  </a:lnTo>
                  <a:lnTo>
                    <a:pt x="134" y="10"/>
                  </a:lnTo>
                  <a:lnTo>
                    <a:pt x="132" y="10"/>
                  </a:lnTo>
                  <a:lnTo>
                    <a:pt x="132" y="10"/>
                  </a:lnTo>
                  <a:lnTo>
                    <a:pt x="132" y="10"/>
                  </a:lnTo>
                  <a:lnTo>
                    <a:pt x="132" y="10"/>
                  </a:lnTo>
                  <a:lnTo>
                    <a:pt x="130" y="10"/>
                  </a:lnTo>
                  <a:lnTo>
                    <a:pt x="130" y="10"/>
                  </a:lnTo>
                  <a:lnTo>
                    <a:pt x="130" y="10"/>
                  </a:lnTo>
                  <a:lnTo>
                    <a:pt x="129" y="10"/>
                  </a:lnTo>
                  <a:lnTo>
                    <a:pt x="129" y="10"/>
                  </a:lnTo>
                  <a:lnTo>
                    <a:pt x="129" y="10"/>
                  </a:lnTo>
                  <a:lnTo>
                    <a:pt x="129" y="10"/>
                  </a:lnTo>
                  <a:lnTo>
                    <a:pt x="127" y="10"/>
                  </a:lnTo>
                  <a:lnTo>
                    <a:pt x="127" y="10"/>
                  </a:lnTo>
                  <a:lnTo>
                    <a:pt x="127" y="10"/>
                  </a:lnTo>
                  <a:lnTo>
                    <a:pt x="125" y="10"/>
                  </a:lnTo>
                  <a:lnTo>
                    <a:pt x="125" y="10"/>
                  </a:lnTo>
                  <a:lnTo>
                    <a:pt x="125" y="10"/>
                  </a:lnTo>
                  <a:lnTo>
                    <a:pt x="124" y="12"/>
                  </a:lnTo>
                  <a:lnTo>
                    <a:pt x="124" y="12"/>
                  </a:lnTo>
                  <a:lnTo>
                    <a:pt x="124" y="12"/>
                  </a:lnTo>
                  <a:lnTo>
                    <a:pt x="124" y="12"/>
                  </a:lnTo>
                  <a:lnTo>
                    <a:pt x="122" y="12"/>
                  </a:lnTo>
                  <a:lnTo>
                    <a:pt x="122" y="12"/>
                  </a:lnTo>
                  <a:lnTo>
                    <a:pt x="122" y="12"/>
                  </a:lnTo>
                  <a:lnTo>
                    <a:pt x="121" y="12"/>
                  </a:lnTo>
                  <a:lnTo>
                    <a:pt x="121" y="12"/>
                  </a:lnTo>
                  <a:lnTo>
                    <a:pt x="121" y="12"/>
                  </a:lnTo>
                  <a:lnTo>
                    <a:pt x="121" y="12"/>
                  </a:lnTo>
                  <a:lnTo>
                    <a:pt x="119" y="12"/>
                  </a:lnTo>
                  <a:lnTo>
                    <a:pt x="119" y="12"/>
                  </a:lnTo>
                  <a:lnTo>
                    <a:pt x="119" y="12"/>
                  </a:lnTo>
                  <a:lnTo>
                    <a:pt x="117" y="12"/>
                  </a:lnTo>
                  <a:lnTo>
                    <a:pt x="117" y="12"/>
                  </a:lnTo>
                  <a:lnTo>
                    <a:pt x="117" y="12"/>
                  </a:lnTo>
                  <a:lnTo>
                    <a:pt x="117" y="12"/>
                  </a:lnTo>
                  <a:lnTo>
                    <a:pt x="116" y="12"/>
                  </a:lnTo>
                  <a:lnTo>
                    <a:pt x="116" y="12"/>
                  </a:lnTo>
                  <a:lnTo>
                    <a:pt x="116" y="12"/>
                  </a:lnTo>
                  <a:lnTo>
                    <a:pt x="114" y="12"/>
                  </a:lnTo>
                  <a:lnTo>
                    <a:pt x="114" y="12"/>
                  </a:lnTo>
                  <a:lnTo>
                    <a:pt x="114" y="12"/>
                  </a:lnTo>
                  <a:lnTo>
                    <a:pt x="112" y="12"/>
                  </a:lnTo>
                  <a:lnTo>
                    <a:pt x="112" y="12"/>
                  </a:lnTo>
                  <a:lnTo>
                    <a:pt x="112" y="12"/>
                  </a:lnTo>
                  <a:lnTo>
                    <a:pt x="112" y="12"/>
                  </a:lnTo>
                  <a:lnTo>
                    <a:pt x="111" y="12"/>
                  </a:lnTo>
                  <a:lnTo>
                    <a:pt x="111" y="12"/>
                  </a:lnTo>
                  <a:lnTo>
                    <a:pt x="111" y="12"/>
                  </a:lnTo>
                  <a:lnTo>
                    <a:pt x="109" y="12"/>
                  </a:lnTo>
                  <a:lnTo>
                    <a:pt x="109" y="12"/>
                  </a:lnTo>
                  <a:lnTo>
                    <a:pt x="109" y="12"/>
                  </a:lnTo>
                  <a:lnTo>
                    <a:pt x="109" y="13"/>
                  </a:lnTo>
                  <a:lnTo>
                    <a:pt x="107" y="13"/>
                  </a:lnTo>
                  <a:lnTo>
                    <a:pt x="107" y="13"/>
                  </a:lnTo>
                  <a:lnTo>
                    <a:pt x="107" y="13"/>
                  </a:lnTo>
                  <a:lnTo>
                    <a:pt x="106" y="13"/>
                  </a:lnTo>
                  <a:lnTo>
                    <a:pt x="106" y="13"/>
                  </a:lnTo>
                  <a:lnTo>
                    <a:pt x="106" y="13"/>
                  </a:lnTo>
                  <a:lnTo>
                    <a:pt x="106" y="13"/>
                  </a:lnTo>
                  <a:lnTo>
                    <a:pt x="104" y="13"/>
                  </a:lnTo>
                  <a:lnTo>
                    <a:pt x="104" y="13"/>
                  </a:lnTo>
                  <a:lnTo>
                    <a:pt x="104" y="13"/>
                  </a:lnTo>
                  <a:lnTo>
                    <a:pt x="103" y="13"/>
                  </a:lnTo>
                  <a:lnTo>
                    <a:pt x="103" y="13"/>
                  </a:lnTo>
                  <a:lnTo>
                    <a:pt x="103" y="13"/>
                  </a:lnTo>
                  <a:lnTo>
                    <a:pt x="101" y="13"/>
                  </a:lnTo>
                  <a:lnTo>
                    <a:pt x="101" y="13"/>
                  </a:lnTo>
                  <a:lnTo>
                    <a:pt x="101" y="13"/>
                  </a:lnTo>
                  <a:lnTo>
                    <a:pt x="101" y="13"/>
                  </a:lnTo>
                  <a:lnTo>
                    <a:pt x="99" y="13"/>
                  </a:lnTo>
                  <a:lnTo>
                    <a:pt x="99" y="13"/>
                  </a:lnTo>
                  <a:lnTo>
                    <a:pt x="99" y="13"/>
                  </a:lnTo>
                  <a:lnTo>
                    <a:pt x="98" y="13"/>
                  </a:lnTo>
                  <a:lnTo>
                    <a:pt x="98" y="13"/>
                  </a:lnTo>
                  <a:lnTo>
                    <a:pt x="98" y="13"/>
                  </a:lnTo>
                  <a:lnTo>
                    <a:pt x="98" y="13"/>
                  </a:lnTo>
                  <a:lnTo>
                    <a:pt x="96" y="13"/>
                  </a:lnTo>
                  <a:lnTo>
                    <a:pt x="96" y="13"/>
                  </a:lnTo>
                  <a:lnTo>
                    <a:pt x="96" y="13"/>
                  </a:lnTo>
                  <a:lnTo>
                    <a:pt x="94" y="13"/>
                  </a:lnTo>
                  <a:lnTo>
                    <a:pt x="94" y="13"/>
                  </a:lnTo>
                  <a:lnTo>
                    <a:pt x="94" y="13"/>
                  </a:lnTo>
                  <a:lnTo>
                    <a:pt x="94" y="13"/>
                  </a:lnTo>
                  <a:lnTo>
                    <a:pt x="93" y="13"/>
                  </a:lnTo>
                  <a:lnTo>
                    <a:pt x="93" y="13"/>
                  </a:lnTo>
                  <a:lnTo>
                    <a:pt x="93" y="13"/>
                  </a:lnTo>
                  <a:lnTo>
                    <a:pt x="91" y="13"/>
                  </a:lnTo>
                  <a:lnTo>
                    <a:pt x="91" y="13"/>
                  </a:lnTo>
                  <a:lnTo>
                    <a:pt x="91" y="15"/>
                  </a:lnTo>
                  <a:lnTo>
                    <a:pt x="90" y="15"/>
                  </a:lnTo>
                  <a:lnTo>
                    <a:pt x="90" y="15"/>
                  </a:lnTo>
                  <a:lnTo>
                    <a:pt x="90" y="15"/>
                  </a:lnTo>
                  <a:lnTo>
                    <a:pt x="90" y="15"/>
                  </a:lnTo>
                  <a:lnTo>
                    <a:pt x="88" y="15"/>
                  </a:lnTo>
                  <a:lnTo>
                    <a:pt x="88" y="15"/>
                  </a:lnTo>
                  <a:lnTo>
                    <a:pt x="88" y="15"/>
                  </a:lnTo>
                  <a:lnTo>
                    <a:pt x="86" y="15"/>
                  </a:lnTo>
                  <a:lnTo>
                    <a:pt x="86" y="15"/>
                  </a:lnTo>
                  <a:lnTo>
                    <a:pt x="86" y="15"/>
                  </a:lnTo>
                  <a:lnTo>
                    <a:pt x="86" y="15"/>
                  </a:lnTo>
                  <a:lnTo>
                    <a:pt x="85" y="15"/>
                  </a:lnTo>
                  <a:lnTo>
                    <a:pt x="85" y="15"/>
                  </a:lnTo>
                  <a:lnTo>
                    <a:pt x="85" y="15"/>
                  </a:lnTo>
                  <a:lnTo>
                    <a:pt x="83" y="15"/>
                  </a:lnTo>
                  <a:lnTo>
                    <a:pt x="83" y="15"/>
                  </a:lnTo>
                  <a:lnTo>
                    <a:pt x="83" y="15"/>
                  </a:lnTo>
                  <a:lnTo>
                    <a:pt x="81" y="15"/>
                  </a:lnTo>
                  <a:lnTo>
                    <a:pt x="81" y="15"/>
                  </a:lnTo>
                  <a:lnTo>
                    <a:pt x="81" y="15"/>
                  </a:lnTo>
                  <a:lnTo>
                    <a:pt x="81" y="15"/>
                  </a:lnTo>
                  <a:lnTo>
                    <a:pt x="80" y="15"/>
                  </a:lnTo>
                  <a:lnTo>
                    <a:pt x="80" y="15"/>
                  </a:lnTo>
                  <a:lnTo>
                    <a:pt x="80" y="15"/>
                  </a:lnTo>
                  <a:lnTo>
                    <a:pt x="78" y="15"/>
                  </a:lnTo>
                  <a:lnTo>
                    <a:pt x="78" y="15"/>
                  </a:lnTo>
                  <a:lnTo>
                    <a:pt x="78" y="15"/>
                  </a:lnTo>
                  <a:lnTo>
                    <a:pt x="78" y="15"/>
                  </a:lnTo>
                  <a:lnTo>
                    <a:pt x="77" y="15"/>
                  </a:lnTo>
                  <a:lnTo>
                    <a:pt x="77" y="15"/>
                  </a:lnTo>
                  <a:lnTo>
                    <a:pt x="77" y="15"/>
                  </a:lnTo>
                  <a:lnTo>
                    <a:pt x="75" y="15"/>
                  </a:lnTo>
                  <a:lnTo>
                    <a:pt x="75" y="15"/>
                  </a:lnTo>
                  <a:lnTo>
                    <a:pt x="75" y="15"/>
                  </a:lnTo>
                  <a:lnTo>
                    <a:pt x="75" y="15"/>
                  </a:lnTo>
                  <a:lnTo>
                    <a:pt x="73" y="15"/>
                  </a:lnTo>
                  <a:lnTo>
                    <a:pt x="73" y="15"/>
                  </a:lnTo>
                  <a:lnTo>
                    <a:pt x="73" y="15"/>
                  </a:lnTo>
                  <a:lnTo>
                    <a:pt x="72" y="17"/>
                  </a:lnTo>
                  <a:lnTo>
                    <a:pt x="72" y="17"/>
                  </a:lnTo>
                  <a:lnTo>
                    <a:pt x="72" y="17"/>
                  </a:lnTo>
                  <a:lnTo>
                    <a:pt x="70" y="17"/>
                  </a:lnTo>
                  <a:lnTo>
                    <a:pt x="70" y="17"/>
                  </a:lnTo>
                  <a:lnTo>
                    <a:pt x="70" y="17"/>
                  </a:lnTo>
                  <a:lnTo>
                    <a:pt x="70" y="17"/>
                  </a:lnTo>
                  <a:lnTo>
                    <a:pt x="68" y="17"/>
                  </a:lnTo>
                  <a:lnTo>
                    <a:pt x="68" y="17"/>
                  </a:lnTo>
                  <a:lnTo>
                    <a:pt x="68" y="17"/>
                  </a:lnTo>
                  <a:lnTo>
                    <a:pt x="67" y="17"/>
                  </a:lnTo>
                  <a:lnTo>
                    <a:pt x="67" y="17"/>
                  </a:lnTo>
                  <a:lnTo>
                    <a:pt x="67" y="17"/>
                  </a:lnTo>
                  <a:lnTo>
                    <a:pt x="67" y="17"/>
                  </a:lnTo>
                  <a:lnTo>
                    <a:pt x="65" y="17"/>
                  </a:lnTo>
                  <a:lnTo>
                    <a:pt x="65" y="17"/>
                  </a:lnTo>
                  <a:lnTo>
                    <a:pt x="65" y="17"/>
                  </a:lnTo>
                  <a:lnTo>
                    <a:pt x="64" y="17"/>
                  </a:lnTo>
                  <a:lnTo>
                    <a:pt x="64" y="17"/>
                  </a:lnTo>
                  <a:lnTo>
                    <a:pt x="64" y="17"/>
                  </a:lnTo>
                  <a:lnTo>
                    <a:pt x="64" y="17"/>
                  </a:lnTo>
                  <a:lnTo>
                    <a:pt x="62" y="17"/>
                  </a:lnTo>
                  <a:lnTo>
                    <a:pt x="62" y="17"/>
                  </a:lnTo>
                  <a:lnTo>
                    <a:pt x="62" y="17"/>
                  </a:lnTo>
                  <a:lnTo>
                    <a:pt x="60" y="17"/>
                  </a:lnTo>
                  <a:lnTo>
                    <a:pt x="60" y="17"/>
                  </a:lnTo>
                  <a:lnTo>
                    <a:pt x="60" y="17"/>
                  </a:lnTo>
                  <a:lnTo>
                    <a:pt x="59" y="17"/>
                  </a:lnTo>
                  <a:lnTo>
                    <a:pt x="59" y="17"/>
                  </a:lnTo>
                  <a:lnTo>
                    <a:pt x="59" y="17"/>
                  </a:lnTo>
                  <a:lnTo>
                    <a:pt x="59" y="17"/>
                  </a:lnTo>
                  <a:lnTo>
                    <a:pt x="57" y="17"/>
                  </a:lnTo>
                  <a:lnTo>
                    <a:pt x="57" y="17"/>
                  </a:lnTo>
                  <a:lnTo>
                    <a:pt x="57" y="17"/>
                  </a:lnTo>
                  <a:lnTo>
                    <a:pt x="55" y="17"/>
                  </a:lnTo>
                  <a:lnTo>
                    <a:pt x="55" y="17"/>
                  </a:lnTo>
                  <a:lnTo>
                    <a:pt x="55" y="19"/>
                  </a:lnTo>
                  <a:lnTo>
                    <a:pt x="55" y="19"/>
                  </a:lnTo>
                  <a:lnTo>
                    <a:pt x="54" y="19"/>
                  </a:lnTo>
                  <a:lnTo>
                    <a:pt x="54" y="19"/>
                  </a:lnTo>
                  <a:lnTo>
                    <a:pt x="54" y="19"/>
                  </a:lnTo>
                  <a:lnTo>
                    <a:pt x="52" y="19"/>
                  </a:lnTo>
                  <a:lnTo>
                    <a:pt x="52" y="19"/>
                  </a:lnTo>
                  <a:lnTo>
                    <a:pt x="52" y="19"/>
                  </a:lnTo>
                  <a:lnTo>
                    <a:pt x="51" y="19"/>
                  </a:lnTo>
                  <a:lnTo>
                    <a:pt x="51" y="19"/>
                  </a:lnTo>
                  <a:lnTo>
                    <a:pt x="51" y="19"/>
                  </a:lnTo>
                  <a:lnTo>
                    <a:pt x="51" y="19"/>
                  </a:lnTo>
                  <a:lnTo>
                    <a:pt x="49" y="19"/>
                  </a:lnTo>
                  <a:lnTo>
                    <a:pt x="49" y="19"/>
                  </a:lnTo>
                  <a:lnTo>
                    <a:pt x="49" y="19"/>
                  </a:lnTo>
                  <a:lnTo>
                    <a:pt x="47" y="19"/>
                  </a:lnTo>
                  <a:lnTo>
                    <a:pt x="47" y="19"/>
                  </a:lnTo>
                  <a:lnTo>
                    <a:pt x="47" y="19"/>
                  </a:lnTo>
                  <a:lnTo>
                    <a:pt x="47" y="19"/>
                  </a:lnTo>
                  <a:lnTo>
                    <a:pt x="46" y="19"/>
                  </a:lnTo>
                  <a:lnTo>
                    <a:pt x="46" y="19"/>
                  </a:lnTo>
                  <a:lnTo>
                    <a:pt x="46" y="19"/>
                  </a:lnTo>
                  <a:lnTo>
                    <a:pt x="44" y="19"/>
                  </a:lnTo>
                  <a:lnTo>
                    <a:pt x="44" y="19"/>
                  </a:lnTo>
                  <a:lnTo>
                    <a:pt x="44" y="19"/>
                  </a:lnTo>
                  <a:lnTo>
                    <a:pt x="44" y="19"/>
                  </a:lnTo>
                  <a:lnTo>
                    <a:pt x="42" y="19"/>
                  </a:lnTo>
                  <a:lnTo>
                    <a:pt x="42" y="19"/>
                  </a:lnTo>
                  <a:lnTo>
                    <a:pt x="42" y="19"/>
                  </a:lnTo>
                  <a:lnTo>
                    <a:pt x="41" y="19"/>
                  </a:lnTo>
                  <a:lnTo>
                    <a:pt x="41" y="19"/>
                  </a:lnTo>
                  <a:lnTo>
                    <a:pt x="41" y="19"/>
                  </a:lnTo>
                  <a:lnTo>
                    <a:pt x="39" y="19"/>
                  </a:lnTo>
                  <a:lnTo>
                    <a:pt x="39" y="19"/>
                  </a:lnTo>
                  <a:lnTo>
                    <a:pt x="39" y="19"/>
                  </a:lnTo>
                  <a:lnTo>
                    <a:pt x="39" y="19"/>
                  </a:lnTo>
                  <a:lnTo>
                    <a:pt x="37" y="20"/>
                  </a:lnTo>
                  <a:lnTo>
                    <a:pt x="37" y="20"/>
                  </a:lnTo>
                  <a:lnTo>
                    <a:pt x="37" y="20"/>
                  </a:lnTo>
                  <a:lnTo>
                    <a:pt x="36" y="20"/>
                  </a:lnTo>
                  <a:lnTo>
                    <a:pt x="36" y="20"/>
                  </a:lnTo>
                  <a:lnTo>
                    <a:pt x="36" y="20"/>
                  </a:lnTo>
                  <a:lnTo>
                    <a:pt x="36" y="20"/>
                  </a:lnTo>
                  <a:lnTo>
                    <a:pt x="34" y="20"/>
                  </a:lnTo>
                  <a:lnTo>
                    <a:pt x="34" y="20"/>
                  </a:lnTo>
                  <a:lnTo>
                    <a:pt x="34" y="20"/>
                  </a:lnTo>
                  <a:lnTo>
                    <a:pt x="33" y="20"/>
                  </a:lnTo>
                  <a:lnTo>
                    <a:pt x="33" y="20"/>
                  </a:lnTo>
                  <a:lnTo>
                    <a:pt x="33" y="20"/>
                  </a:lnTo>
                  <a:lnTo>
                    <a:pt x="33" y="20"/>
                  </a:lnTo>
                  <a:lnTo>
                    <a:pt x="31" y="20"/>
                  </a:lnTo>
                  <a:lnTo>
                    <a:pt x="31" y="20"/>
                  </a:lnTo>
                  <a:lnTo>
                    <a:pt x="31" y="20"/>
                  </a:lnTo>
                  <a:lnTo>
                    <a:pt x="29" y="20"/>
                  </a:lnTo>
                  <a:lnTo>
                    <a:pt x="29" y="20"/>
                  </a:lnTo>
                  <a:lnTo>
                    <a:pt x="29" y="20"/>
                  </a:lnTo>
                  <a:lnTo>
                    <a:pt x="28" y="20"/>
                  </a:lnTo>
                  <a:lnTo>
                    <a:pt x="28" y="20"/>
                  </a:lnTo>
                  <a:lnTo>
                    <a:pt x="28" y="20"/>
                  </a:lnTo>
                  <a:lnTo>
                    <a:pt x="28" y="20"/>
                  </a:lnTo>
                  <a:lnTo>
                    <a:pt x="26" y="20"/>
                  </a:lnTo>
                  <a:lnTo>
                    <a:pt x="26" y="20"/>
                  </a:lnTo>
                  <a:lnTo>
                    <a:pt x="26" y="20"/>
                  </a:lnTo>
                  <a:lnTo>
                    <a:pt x="24" y="20"/>
                  </a:lnTo>
                  <a:lnTo>
                    <a:pt x="24" y="20"/>
                  </a:lnTo>
                  <a:lnTo>
                    <a:pt x="24" y="20"/>
                  </a:lnTo>
                  <a:lnTo>
                    <a:pt x="24" y="20"/>
                  </a:lnTo>
                  <a:lnTo>
                    <a:pt x="23" y="20"/>
                  </a:lnTo>
                  <a:lnTo>
                    <a:pt x="23" y="20"/>
                  </a:lnTo>
                  <a:lnTo>
                    <a:pt x="23" y="20"/>
                  </a:lnTo>
                  <a:lnTo>
                    <a:pt x="21" y="20"/>
                  </a:lnTo>
                  <a:lnTo>
                    <a:pt x="21" y="22"/>
                  </a:lnTo>
                  <a:lnTo>
                    <a:pt x="21" y="22"/>
                  </a:lnTo>
                  <a:lnTo>
                    <a:pt x="20" y="22"/>
                  </a:lnTo>
                  <a:lnTo>
                    <a:pt x="20" y="22"/>
                  </a:lnTo>
                  <a:lnTo>
                    <a:pt x="20" y="22"/>
                  </a:lnTo>
                  <a:lnTo>
                    <a:pt x="20" y="22"/>
                  </a:lnTo>
                  <a:lnTo>
                    <a:pt x="18" y="22"/>
                  </a:lnTo>
                  <a:lnTo>
                    <a:pt x="18" y="22"/>
                  </a:lnTo>
                  <a:lnTo>
                    <a:pt x="18" y="22"/>
                  </a:lnTo>
                  <a:lnTo>
                    <a:pt x="16" y="22"/>
                  </a:lnTo>
                  <a:lnTo>
                    <a:pt x="16" y="22"/>
                  </a:lnTo>
                  <a:lnTo>
                    <a:pt x="16" y="22"/>
                  </a:lnTo>
                  <a:lnTo>
                    <a:pt x="16" y="22"/>
                  </a:lnTo>
                  <a:lnTo>
                    <a:pt x="15" y="22"/>
                  </a:lnTo>
                  <a:lnTo>
                    <a:pt x="15" y="22"/>
                  </a:lnTo>
                  <a:lnTo>
                    <a:pt x="15" y="22"/>
                  </a:lnTo>
                  <a:lnTo>
                    <a:pt x="13" y="22"/>
                  </a:lnTo>
                  <a:lnTo>
                    <a:pt x="13" y="22"/>
                  </a:lnTo>
                  <a:lnTo>
                    <a:pt x="13" y="22"/>
                  </a:lnTo>
                  <a:lnTo>
                    <a:pt x="13" y="22"/>
                  </a:lnTo>
                  <a:lnTo>
                    <a:pt x="11" y="22"/>
                  </a:lnTo>
                  <a:lnTo>
                    <a:pt x="11" y="22"/>
                  </a:lnTo>
                  <a:lnTo>
                    <a:pt x="11" y="22"/>
                  </a:lnTo>
                  <a:lnTo>
                    <a:pt x="10" y="22"/>
                  </a:lnTo>
                  <a:lnTo>
                    <a:pt x="10" y="22"/>
                  </a:lnTo>
                  <a:lnTo>
                    <a:pt x="10" y="22"/>
                  </a:lnTo>
                  <a:lnTo>
                    <a:pt x="8" y="22"/>
                  </a:lnTo>
                  <a:lnTo>
                    <a:pt x="8" y="22"/>
                  </a:lnTo>
                  <a:lnTo>
                    <a:pt x="8" y="22"/>
                  </a:lnTo>
                  <a:lnTo>
                    <a:pt x="8" y="22"/>
                  </a:lnTo>
                  <a:lnTo>
                    <a:pt x="7" y="22"/>
                  </a:lnTo>
                  <a:lnTo>
                    <a:pt x="7" y="22"/>
                  </a:lnTo>
                  <a:lnTo>
                    <a:pt x="7" y="22"/>
                  </a:lnTo>
                  <a:lnTo>
                    <a:pt x="5" y="22"/>
                  </a:lnTo>
                  <a:lnTo>
                    <a:pt x="5" y="22"/>
                  </a:lnTo>
                  <a:lnTo>
                    <a:pt x="5" y="22"/>
                  </a:lnTo>
                  <a:lnTo>
                    <a:pt x="5" y="22"/>
                  </a:lnTo>
                  <a:lnTo>
                    <a:pt x="3" y="22"/>
                  </a:lnTo>
                  <a:lnTo>
                    <a:pt x="3" y="22"/>
                  </a:lnTo>
                  <a:lnTo>
                    <a:pt x="3" y="22"/>
                  </a:lnTo>
                  <a:lnTo>
                    <a:pt x="2" y="22"/>
                  </a:lnTo>
                  <a:lnTo>
                    <a:pt x="2" y="24"/>
                  </a:lnTo>
                  <a:lnTo>
                    <a:pt x="2" y="24"/>
                  </a:lnTo>
                  <a:lnTo>
                    <a:pt x="2" y="24"/>
                  </a:lnTo>
                  <a:lnTo>
                    <a:pt x="0" y="24"/>
                  </a:lnTo>
                  <a:lnTo>
                    <a:pt x="0" y="24"/>
                  </a:lnTo>
                </a:path>
              </a:pathLst>
            </a:custGeom>
            <a:noFill/>
            <a:ln w="1116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74" name=""/>
            <p:cNvSpPr/>
            <p:nvPr/>
          </p:nvSpPr>
          <p:spPr>
            <a:xfrm>
              <a:off x="5137200" y="6046920"/>
              <a:ext cx="189000" cy="19080"/>
            </a:xfrm>
            <a:custGeom>
              <a:avLst/>
              <a:gdLst/>
              <a:ahLst/>
              <a:rect l="l" t="t" r="r" b="b"/>
              <a:pathLst>
                <a:path w="238" h="24">
                  <a:moveTo>
                    <a:pt x="0" y="24"/>
                  </a:moveTo>
                  <a:lnTo>
                    <a:pt x="0" y="24"/>
                  </a:lnTo>
                  <a:lnTo>
                    <a:pt x="0" y="24"/>
                  </a:lnTo>
                  <a:lnTo>
                    <a:pt x="2" y="24"/>
                  </a:lnTo>
                  <a:lnTo>
                    <a:pt x="2" y="24"/>
                  </a:lnTo>
                  <a:lnTo>
                    <a:pt x="2" y="24"/>
                  </a:lnTo>
                  <a:lnTo>
                    <a:pt x="2" y="22"/>
                  </a:lnTo>
                  <a:lnTo>
                    <a:pt x="3" y="22"/>
                  </a:lnTo>
                  <a:lnTo>
                    <a:pt x="3" y="22"/>
                  </a:lnTo>
                  <a:lnTo>
                    <a:pt x="3" y="22"/>
                  </a:lnTo>
                  <a:lnTo>
                    <a:pt x="5" y="22"/>
                  </a:lnTo>
                  <a:lnTo>
                    <a:pt x="5" y="22"/>
                  </a:lnTo>
                  <a:lnTo>
                    <a:pt x="5" y="22"/>
                  </a:lnTo>
                  <a:lnTo>
                    <a:pt x="5" y="22"/>
                  </a:lnTo>
                  <a:lnTo>
                    <a:pt x="7" y="22"/>
                  </a:lnTo>
                  <a:lnTo>
                    <a:pt x="7" y="22"/>
                  </a:lnTo>
                  <a:lnTo>
                    <a:pt x="7" y="22"/>
                  </a:lnTo>
                  <a:lnTo>
                    <a:pt x="8" y="22"/>
                  </a:lnTo>
                  <a:lnTo>
                    <a:pt x="8" y="22"/>
                  </a:lnTo>
                  <a:lnTo>
                    <a:pt x="8" y="22"/>
                  </a:lnTo>
                  <a:lnTo>
                    <a:pt x="8" y="22"/>
                  </a:lnTo>
                  <a:lnTo>
                    <a:pt x="10" y="22"/>
                  </a:lnTo>
                  <a:lnTo>
                    <a:pt x="10" y="22"/>
                  </a:lnTo>
                  <a:lnTo>
                    <a:pt x="10" y="22"/>
                  </a:lnTo>
                  <a:lnTo>
                    <a:pt x="11" y="22"/>
                  </a:lnTo>
                  <a:lnTo>
                    <a:pt x="11" y="22"/>
                  </a:lnTo>
                  <a:lnTo>
                    <a:pt x="11" y="22"/>
                  </a:lnTo>
                  <a:lnTo>
                    <a:pt x="13" y="22"/>
                  </a:lnTo>
                  <a:lnTo>
                    <a:pt x="13" y="22"/>
                  </a:lnTo>
                  <a:lnTo>
                    <a:pt x="13" y="22"/>
                  </a:lnTo>
                  <a:lnTo>
                    <a:pt x="13" y="22"/>
                  </a:lnTo>
                  <a:lnTo>
                    <a:pt x="15" y="22"/>
                  </a:lnTo>
                  <a:lnTo>
                    <a:pt x="15" y="22"/>
                  </a:lnTo>
                  <a:lnTo>
                    <a:pt x="15" y="22"/>
                  </a:lnTo>
                  <a:lnTo>
                    <a:pt x="16" y="22"/>
                  </a:lnTo>
                  <a:lnTo>
                    <a:pt x="16" y="22"/>
                  </a:lnTo>
                  <a:lnTo>
                    <a:pt x="16" y="22"/>
                  </a:lnTo>
                  <a:lnTo>
                    <a:pt x="16" y="22"/>
                  </a:lnTo>
                  <a:lnTo>
                    <a:pt x="18" y="22"/>
                  </a:lnTo>
                  <a:lnTo>
                    <a:pt x="18" y="22"/>
                  </a:lnTo>
                  <a:lnTo>
                    <a:pt x="18" y="22"/>
                  </a:lnTo>
                  <a:lnTo>
                    <a:pt x="20" y="22"/>
                  </a:lnTo>
                  <a:lnTo>
                    <a:pt x="20" y="22"/>
                  </a:lnTo>
                  <a:lnTo>
                    <a:pt x="20" y="22"/>
                  </a:lnTo>
                  <a:lnTo>
                    <a:pt x="20" y="22"/>
                  </a:lnTo>
                  <a:lnTo>
                    <a:pt x="21" y="22"/>
                  </a:lnTo>
                  <a:lnTo>
                    <a:pt x="21" y="22"/>
                  </a:lnTo>
                  <a:lnTo>
                    <a:pt x="21" y="20"/>
                  </a:lnTo>
                  <a:lnTo>
                    <a:pt x="23" y="20"/>
                  </a:lnTo>
                  <a:lnTo>
                    <a:pt x="23" y="20"/>
                  </a:lnTo>
                  <a:lnTo>
                    <a:pt x="23" y="20"/>
                  </a:lnTo>
                  <a:lnTo>
                    <a:pt x="24" y="20"/>
                  </a:lnTo>
                  <a:lnTo>
                    <a:pt x="24" y="20"/>
                  </a:lnTo>
                  <a:lnTo>
                    <a:pt x="24" y="20"/>
                  </a:lnTo>
                  <a:lnTo>
                    <a:pt x="24" y="20"/>
                  </a:lnTo>
                  <a:lnTo>
                    <a:pt x="26" y="20"/>
                  </a:lnTo>
                  <a:lnTo>
                    <a:pt x="26" y="20"/>
                  </a:lnTo>
                  <a:lnTo>
                    <a:pt x="26" y="20"/>
                  </a:lnTo>
                  <a:lnTo>
                    <a:pt x="28" y="20"/>
                  </a:lnTo>
                  <a:lnTo>
                    <a:pt x="28" y="20"/>
                  </a:lnTo>
                  <a:lnTo>
                    <a:pt x="28" y="20"/>
                  </a:lnTo>
                  <a:lnTo>
                    <a:pt x="28" y="20"/>
                  </a:lnTo>
                  <a:lnTo>
                    <a:pt x="29" y="20"/>
                  </a:lnTo>
                  <a:lnTo>
                    <a:pt x="29" y="20"/>
                  </a:lnTo>
                  <a:lnTo>
                    <a:pt x="29" y="20"/>
                  </a:lnTo>
                  <a:lnTo>
                    <a:pt x="31" y="20"/>
                  </a:lnTo>
                  <a:lnTo>
                    <a:pt x="31" y="20"/>
                  </a:lnTo>
                  <a:lnTo>
                    <a:pt x="31" y="20"/>
                  </a:lnTo>
                  <a:lnTo>
                    <a:pt x="33" y="20"/>
                  </a:lnTo>
                  <a:lnTo>
                    <a:pt x="33" y="20"/>
                  </a:lnTo>
                  <a:lnTo>
                    <a:pt x="33" y="20"/>
                  </a:lnTo>
                  <a:lnTo>
                    <a:pt x="33" y="20"/>
                  </a:lnTo>
                  <a:lnTo>
                    <a:pt x="34" y="20"/>
                  </a:lnTo>
                  <a:lnTo>
                    <a:pt x="34" y="20"/>
                  </a:lnTo>
                  <a:lnTo>
                    <a:pt x="34" y="20"/>
                  </a:lnTo>
                  <a:lnTo>
                    <a:pt x="36" y="20"/>
                  </a:lnTo>
                  <a:lnTo>
                    <a:pt x="36" y="20"/>
                  </a:lnTo>
                  <a:lnTo>
                    <a:pt x="36" y="20"/>
                  </a:lnTo>
                  <a:lnTo>
                    <a:pt x="36" y="20"/>
                  </a:lnTo>
                  <a:lnTo>
                    <a:pt x="37" y="20"/>
                  </a:lnTo>
                  <a:lnTo>
                    <a:pt x="37" y="20"/>
                  </a:lnTo>
                  <a:lnTo>
                    <a:pt x="37" y="20"/>
                  </a:lnTo>
                  <a:lnTo>
                    <a:pt x="39" y="19"/>
                  </a:lnTo>
                  <a:lnTo>
                    <a:pt x="39" y="19"/>
                  </a:lnTo>
                  <a:lnTo>
                    <a:pt x="39" y="19"/>
                  </a:lnTo>
                  <a:lnTo>
                    <a:pt x="39" y="19"/>
                  </a:lnTo>
                  <a:lnTo>
                    <a:pt x="41" y="19"/>
                  </a:lnTo>
                  <a:lnTo>
                    <a:pt x="41" y="19"/>
                  </a:lnTo>
                  <a:lnTo>
                    <a:pt x="41" y="19"/>
                  </a:lnTo>
                  <a:lnTo>
                    <a:pt x="42" y="19"/>
                  </a:lnTo>
                  <a:lnTo>
                    <a:pt x="42" y="19"/>
                  </a:lnTo>
                  <a:lnTo>
                    <a:pt x="42" y="19"/>
                  </a:lnTo>
                  <a:lnTo>
                    <a:pt x="44" y="19"/>
                  </a:lnTo>
                  <a:lnTo>
                    <a:pt x="44" y="19"/>
                  </a:lnTo>
                  <a:lnTo>
                    <a:pt x="44" y="19"/>
                  </a:lnTo>
                  <a:lnTo>
                    <a:pt x="44" y="19"/>
                  </a:lnTo>
                  <a:lnTo>
                    <a:pt x="46" y="19"/>
                  </a:lnTo>
                  <a:lnTo>
                    <a:pt x="46" y="19"/>
                  </a:lnTo>
                  <a:lnTo>
                    <a:pt x="46" y="19"/>
                  </a:lnTo>
                  <a:lnTo>
                    <a:pt x="47" y="19"/>
                  </a:lnTo>
                  <a:lnTo>
                    <a:pt x="47" y="19"/>
                  </a:lnTo>
                  <a:lnTo>
                    <a:pt x="47" y="19"/>
                  </a:lnTo>
                  <a:lnTo>
                    <a:pt x="47" y="19"/>
                  </a:lnTo>
                  <a:lnTo>
                    <a:pt x="49" y="19"/>
                  </a:lnTo>
                  <a:lnTo>
                    <a:pt x="49" y="19"/>
                  </a:lnTo>
                  <a:lnTo>
                    <a:pt x="49" y="19"/>
                  </a:lnTo>
                  <a:lnTo>
                    <a:pt x="51" y="19"/>
                  </a:lnTo>
                  <a:lnTo>
                    <a:pt x="51" y="19"/>
                  </a:lnTo>
                  <a:lnTo>
                    <a:pt x="51" y="19"/>
                  </a:lnTo>
                  <a:lnTo>
                    <a:pt x="51" y="19"/>
                  </a:lnTo>
                  <a:lnTo>
                    <a:pt x="52" y="19"/>
                  </a:lnTo>
                  <a:lnTo>
                    <a:pt x="52" y="19"/>
                  </a:lnTo>
                  <a:lnTo>
                    <a:pt x="52" y="19"/>
                  </a:lnTo>
                  <a:lnTo>
                    <a:pt x="54" y="19"/>
                  </a:lnTo>
                  <a:lnTo>
                    <a:pt x="54" y="19"/>
                  </a:lnTo>
                  <a:lnTo>
                    <a:pt x="54" y="19"/>
                  </a:lnTo>
                  <a:lnTo>
                    <a:pt x="55" y="19"/>
                  </a:lnTo>
                  <a:lnTo>
                    <a:pt x="55" y="19"/>
                  </a:lnTo>
                  <a:lnTo>
                    <a:pt x="55" y="17"/>
                  </a:lnTo>
                  <a:lnTo>
                    <a:pt x="55" y="17"/>
                  </a:lnTo>
                  <a:lnTo>
                    <a:pt x="57" y="17"/>
                  </a:lnTo>
                  <a:lnTo>
                    <a:pt x="57" y="17"/>
                  </a:lnTo>
                  <a:lnTo>
                    <a:pt x="57" y="17"/>
                  </a:lnTo>
                  <a:lnTo>
                    <a:pt x="59" y="17"/>
                  </a:lnTo>
                  <a:lnTo>
                    <a:pt x="59" y="17"/>
                  </a:lnTo>
                  <a:lnTo>
                    <a:pt x="59" y="17"/>
                  </a:lnTo>
                  <a:lnTo>
                    <a:pt x="59" y="17"/>
                  </a:lnTo>
                  <a:lnTo>
                    <a:pt x="60" y="17"/>
                  </a:lnTo>
                  <a:lnTo>
                    <a:pt x="60" y="17"/>
                  </a:lnTo>
                  <a:lnTo>
                    <a:pt x="60" y="17"/>
                  </a:lnTo>
                  <a:lnTo>
                    <a:pt x="62" y="17"/>
                  </a:lnTo>
                  <a:lnTo>
                    <a:pt x="62" y="17"/>
                  </a:lnTo>
                  <a:lnTo>
                    <a:pt x="62" y="17"/>
                  </a:lnTo>
                  <a:lnTo>
                    <a:pt x="64" y="17"/>
                  </a:lnTo>
                  <a:lnTo>
                    <a:pt x="64" y="17"/>
                  </a:lnTo>
                  <a:lnTo>
                    <a:pt x="64" y="17"/>
                  </a:lnTo>
                  <a:lnTo>
                    <a:pt x="64" y="17"/>
                  </a:lnTo>
                  <a:lnTo>
                    <a:pt x="65" y="17"/>
                  </a:lnTo>
                  <a:lnTo>
                    <a:pt x="65" y="17"/>
                  </a:lnTo>
                  <a:lnTo>
                    <a:pt x="65" y="17"/>
                  </a:lnTo>
                  <a:lnTo>
                    <a:pt x="67" y="17"/>
                  </a:lnTo>
                  <a:lnTo>
                    <a:pt x="67" y="17"/>
                  </a:lnTo>
                  <a:lnTo>
                    <a:pt x="67" y="17"/>
                  </a:lnTo>
                  <a:lnTo>
                    <a:pt x="67" y="17"/>
                  </a:lnTo>
                  <a:lnTo>
                    <a:pt x="68" y="17"/>
                  </a:lnTo>
                  <a:lnTo>
                    <a:pt x="68" y="17"/>
                  </a:lnTo>
                  <a:lnTo>
                    <a:pt x="68" y="17"/>
                  </a:lnTo>
                  <a:lnTo>
                    <a:pt x="70" y="17"/>
                  </a:lnTo>
                  <a:lnTo>
                    <a:pt x="70" y="17"/>
                  </a:lnTo>
                  <a:lnTo>
                    <a:pt x="70" y="17"/>
                  </a:lnTo>
                  <a:lnTo>
                    <a:pt x="70" y="17"/>
                  </a:lnTo>
                  <a:lnTo>
                    <a:pt x="72" y="17"/>
                  </a:lnTo>
                  <a:lnTo>
                    <a:pt x="72" y="17"/>
                  </a:lnTo>
                  <a:lnTo>
                    <a:pt x="72" y="17"/>
                  </a:lnTo>
                  <a:lnTo>
                    <a:pt x="73" y="15"/>
                  </a:lnTo>
                  <a:lnTo>
                    <a:pt x="73" y="15"/>
                  </a:lnTo>
                  <a:lnTo>
                    <a:pt x="73" y="15"/>
                  </a:lnTo>
                  <a:lnTo>
                    <a:pt x="75" y="15"/>
                  </a:lnTo>
                  <a:lnTo>
                    <a:pt x="75" y="15"/>
                  </a:lnTo>
                  <a:lnTo>
                    <a:pt x="75" y="15"/>
                  </a:lnTo>
                  <a:lnTo>
                    <a:pt x="75" y="15"/>
                  </a:lnTo>
                  <a:lnTo>
                    <a:pt x="77" y="15"/>
                  </a:lnTo>
                  <a:lnTo>
                    <a:pt x="77" y="15"/>
                  </a:lnTo>
                  <a:lnTo>
                    <a:pt x="77" y="15"/>
                  </a:lnTo>
                  <a:lnTo>
                    <a:pt x="78" y="15"/>
                  </a:lnTo>
                  <a:lnTo>
                    <a:pt x="78" y="15"/>
                  </a:lnTo>
                  <a:lnTo>
                    <a:pt x="78" y="15"/>
                  </a:lnTo>
                  <a:lnTo>
                    <a:pt x="78" y="15"/>
                  </a:lnTo>
                  <a:lnTo>
                    <a:pt x="80" y="15"/>
                  </a:lnTo>
                  <a:lnTo>
                    <a:pt x="80" y="15"/>
                  </a:lnTo>
                  <a:lnTo>
                    <a:pt x="80" y="15"/>
                  </a:lnTo>
                  <a:lnTo>
                    <a:pt x="81" y="15"/>
                  </a:lnTo>
                  <a:lnTo>
                    <a:pt x="81" y="15"/>
                  </a:lnTo>
                  <a:lnTo>
                    <a:pt x="81" y="15"/>
                  </a:lnTo>
                  <a:lnTo>
                    <a:pt x="81" y="15"/>
                  </a:lnTo>
                  <a:lnTo>
                    <a:pt x="83" y="15"/>
                  </a:lnTo>
                  <a:lnTo>
                    <a:pt x="83" y="15"/>
                  </a:lnTo>
                  <a:lnTo>
                    <a:pt x="83" y="15"/>
                  </a:lnTo>
                  <a:lnTo>
                    <a:pt x="85" y="15"/>
                  </a:lnTo>
                  <a:lnTo>
                    <a:pt x="85" y="15"/>
                  </a:lnTo>
                  <a:lnTo>
                    <a:pt x="85" y="15"/>
                  </a:lnTo>
                  <a:lnTo>
                    <a:pt x="86" y="15"/>
                  </a:lnTo>
                  <a:lnTo>
                    <a:pt x="86" y="15"/>
                  </a:lnTo>
                  <a:lnTo>
                    <a:pt x="86" y="15"/>
                  </a:lnTo>
                  <a:lnTo>
                    <a:pt x="86" y="15"/>
                  </a:lnTo>
                  <a:lnTo>
                    <a:pt x="88" y="15"/>
                  </a:lnTo>
                  <a:lnTo>
                    <a:pt x="88" y="15"/>
                  </a:lnTo>
                  <a:lnTo>
                    <a:pt x="88" y="15"/>
                  </a:lnTo>
                  <a:lnTo>
                    <a:pt x="90" y="15"/>
                  </a:lnTo>
                  <a:lnTo>
                    <a:pt x="90" y="15"/>
                  </a:lnTo>
                  <a:lnTo>
                    <a:pt x="90" y="15"/>
                  </a:lnTo>
                  <a:lnTo>
                    <a:pt x="90" y="15"/>
                  </a:lnTo>
                  <a:lnTo>
                    <a:pt x="91" y="15"/>
                  </a:lnTo>
                  <a:lnTo>
                    <a:pt x="91" y="13"/>
                  </a:lnTo>
                  <a:lnTo>
                    <a:pt x="91" y="13"/>
                  </a:lnTo>
                  <a:lnTo>
                    <a:pt x="93" y="13"/>
                  </a:lnTo>
                  <a:lnTo>
                    <a:pt x="93" y="13"/>
                  </a:lnTo>
                  <a:lnTo>
                    <a:pt x="93" y="13"/>
                  </a:lnTo>
                  <a:lnTo>
                    <a:pt x="94" y="13"/>
                  </a:lnTo>
                  <a:lnTo>
                    <a:pt x="94" y="13"/>
                  </a:lnTo>
                  <a:lnTo>
                    <a:pt x="94" y="13"/>
                  </a:lnTo>
                  <a:lnTo>
                    <a:pt x="94" y="13"/>
                  </a:lnTo>
                  <a:lnTo>
                    <a:pt x="96" y="13"/>
                  </a:lnTo>
                  <a:lnTo>
                    <a:pt x="96" y="13"/>
                  </a:lnTo>
                  <a:lnTo>
                    <a:pt x="96" y="13"/>
                  </a:lnTo>
                  <a:lnTo>
                    <a:pt x="98" y="13"/>
                  </a:lnTo>
                  <a:lnTo>
                    <a:pt x="98" y="13"/>
                  </a:lnTo>
                  <a:lnTo>
                    <a:pt x="98" y="13"/>
                  </a:lnTo>
                  <a:lnTo>
                    <a:pt x="98" y="13"/>
                  </a:lnTo>
                  <a:lnTo>
                    <a:pt x="99" y="13"/>
                  </a:lnTo>
                  <a:lnTo>
                    <a:pt x="99" y="13"/>
                  </a:lnTo>
                  <a:lnTo>
                    <a:pt x="99" y="13"/>
                  </a:lnTo>
                  <a:lnTo>
                    <a:pt x="101" y="13"/>
                  </a:lnTo>
                  <a:lnTo>
                    <a:pt x="101" y="13"/>
                  </a:lnTo>
                  <a:lnTo>
                    <a:pt x="101" y="13"/>
                  </a:lnTo>
                  <a:lnTo>
                    <a:pt x="101" y="13"/>
                  </a:lnTo>
                  <a:lnTo>
                    <a:pt x="103" y="13"/>
                  </a:lnTo>
                  <a:lnTo>
                    <a:pt x="103" y="13"/>
                  </a:lnTo>
                  <a:lnTo>
                    <a:pt x="103" y="13"/>
                  </a:lnTo>
                  <a:lnTo>
                    <a:pt x="104" y="13"/>
                  </a:lnTo>
                  <a:lnTo>
                    <a:pt x="104" y="13"/>
                  </a:lnTo>
                  <a:lnTo>
                    <a:pt x="104" y="13"/>
                  </a:lnTo>
                  <a:lnTo>
                    <a:pt x="106" y="13"/>
                  </a:lnTo>
                  <a:lnTo>
                    <a:pt x="106" y="13"/>
                  </a:lnTo>
                  <a:lnTo>
                    <a:pt x="106" y="13"/>
                  </a:lnTo>
                  <a:lnTo>
                    <a:pt x="106" y="13"/>
                  </a:lnTo>
                  <a:lnTo>
                    <a:pt x="107" y="13"/>
                  </a:lnTo>
                  <a:lnTo>
                    <a:pt x="107" y="13"/>
                  </a:lnTo>
                  <a:lnTo>
                    <a:pt x="107" y="13"/>
                  </a:lnTo>
                  <a:lnTo>
                    <a:pt x="109" y="13"/>
                  </a:lnTo>
                  <a:lnTo>
                    <a:pt x="109" y="12"/>
                  </a:lnTo>
                  <a:lnTo>
                    <a:pt x="109" y="12"/>
                  </a:lnTo>
                  <a:lnTo>
                    <a:pt x="109" y="12"/>
                  </a:lnTo>
                  <a:lnTo>
                    <a:pt x="111" y="12"/>
                  </a:lnTo>
                  <a:lnTo>
                    <a:pt x="111" y="12"/>
                  </a:lnTo>
                  <a:lnTo>
                    <a:pt x="111" y="12"/>
                  </a:lnTo>
                  <a:lnTo>
                    <a:pt x="112" y="12"/>
                  </a:lnTo>
                  <a:lnTo>
                    <a:pt x="112" y="12"/>
                  </a:lnTo>
                  <a:lnTo>
                    <a:pt x="112" y="12"/>
                  </a:lnTo>
                  <a:lnTo>
                    <a:pt x="112" y="12"/>
                  </a:lnTo>
                  <a:lnTo>
                    <a:pt x="114" y="12"/>
                  </a:lnTo>
                  <a:lnTo>
                    <a:pt x="114" y="12"/>
                  </a:lnTo>
                  <a:lnTo>
                    <a:pt x="114" y="12"/>
                  </a:lnTo>
                  <a:lnTo>
                    <a:pt x="116" y="12"/>
                  </a:lnTo>
                  <a:lnTo>
                    <a:pt x="116" y="12"/>
                  </a:lnTo>
                  <a:lnTo>
                    <a:pt x="116" y="12"/>
                  </a:lnTo>
                  <a:lnTo>
                    <a:pt x="117" y="12"/>
                  </a:lnTo>
                  <a:lnTo>
                    <a:pt x="117" y="12"/>
                  </a:lnTo>
                  <a:lnTo>
                    <a:pt x="117" y="12"/>
                  </a:lnTo>
                  <a:lnTo>
                    <a:pt x="117" y="12"/>
                  </a:lnTo>
                  <a:lnTo>
                    <a:pt x="119" y="12"/>
                  </a:lnTo>
                  <a:lnTo>
                    <a:pt x="119" y="12"/>
                  </a:lnTo>
                  <a:lnTo>
                    <a:pt x="119" y="12"/>
                  </a:lnTo>
                  <a:lnTo>
                    <a:pt x="121" y="12"/>
                  </a:lnTo>
                  <a:lnTo>
                    <a:pt x="121" y="12"/>
                  </a:lnTo>
                  <a:lnTo>
                    <a:pt x="121" y="12"/>
                  </a:lnTo>
                  <a:lnTo>
                    <a:pt x="121" y="12"/>
                  </a:lnTo>
                  <a:lnTo>
                    <a:pt x="122" y="12"/>
                  </a:lnTo>
                  <a:lnTo>
                    <a:pt x="122" y="12"/>
                  </a:lnTo>
                  <a:lnTo>
                    <a:pt x="122" y="12"/>
                  </a:lnTo>
                  <a:lnTo>
                    <a:pt x="124" y="12"/>
                  </a:lnTo>
                  <a:lnTo>
                    <a:pt x="124" y="12"/>
                  </a:lnTo>
                  <a:lnTo>
                    <a:pt x="124" y="12"/>
                  </a:lnTo>
                  <a:lnTo>
                    <a:pt x="124" y="12"/>
                  </a:lnTo>
                  <a:lnTo>
                    <a:pt x="125" y="10"/>
                  </a:lnTo>
                  <a:lnTo>
                    <a:pt x="125" y="10"/>
                  </a:lnTo>
                  <a:lnTo>
                    <a:pt x="125" y="10"/>
                  </a:lnTo>
                  <a:lnTo>
                    <a:pt x="127" y="10"/>
                  </a:lnTo>
                  <a:lnTo>
                    <a:pt x="127" y="10"/>
                  </a:lnTo>
                  <a:lnTo>
                    <a:pt x="127" y="10"/>
                  </a:lnTo>
                  <a:lnTo>
                    <a:pt x="129" y="10"/>
                  </a:lnTo>
                  <a:lnTo>
                    <a:pt x="129" y="10"/>
                  </a:lnTo>
                  <a:lnTo>
                    <a:pt x="129" y="10"/>
                  </a:lnTo>
                  <a:lnTo>
                    <a:pt x="129" y="10"/>
                  </a:lnTo>
                  <a:lnTo>
                    <a:pt x="130" y="10"/>
                  </a:lnTo>
                  <a:lnTo>
                    <a:pt x="130" y="10"/>
                  </a:lnTo>
                  <a:lnTo>
                    <a:pt x="130" y="10"/>
                  </a:lnTo>
                  <a:lnTo>
                    <a:pt x="132" y="10"/>
                  </a:lnTo>
                  <a:lnTo>
                    <a:pt x="132" y="10"/>
                  </a:lnTo>
                  <a:lnTo>
                    <a:pt x="132" y="10"/>
                  </a:lnTo>
                  <a:lnTo>
                    <a:pt x="132" y="10"/>
                  </a:lnTo>
                  <a:lnTo>
                    <a:pt x="134" y="10"/>
                  </a:lnTo>
                  <a:lnTo>
                    <a:pt x="134" y="10"/>
                  </a:lnTo>
                  <a:lnTo>
                    <a:pt x="134" y="10"/>
                  </a:lnTo>
                  <a:lnTo>
                    <a:pt x="135" y="10"/>
                  </a:lnTo>
                  <a:lnTo>
                    <a:pt x="135" y="10"/>
                  </a:lnTo>
                  <a:lnTo>
                    <a:pt x="135" y="10"/>
                  </a:lnTo>
                  <a:lnTo>
                    <a:pt x="137" y="10"/>
                  </a:lnTo>
                  <a:lnTo>
                    <a:pt x="137" y="10"/>
                  </a:lnTo>
                  <a:lnTo>
                    <a:pt x="137" y="10"/>
                  </a:lnTo>
                  <a:lnTo>
                    <a:pt x="137" y="10"/>
                  </a:lnTo>
                  <a:lnTo>
                    <a:pt x="138" y="10"/>
                  </a:lnTo>
                  <a:lnTo>
                    <a:pt x="138" y="10"/>
                  </a:lnTo>
                  <a:lnTo>
                    <a:pt x="138" y="10"/>
                  </a:lnTo>
                  <a:lnTo>
                    <a:pt x="140" y="10"/>
                  </a:lnTo>
                  <a:lnTo>
                    <a:pt x="140" y="10"/>
                  </a:lnTo>
                  <a:lnTo>
                    <a:pt x="140" y="10"/>
                  </a:lnTo>
                  <a:lnTo>
                    <a:pt x="140" y="10"/>
                  </a:lnTo>
                  <a:lnTo>
                    <a:pt x="142" y="10"/>
                  </a:lnTo>
                  <a:lnTo>
                    <a:pt x="142" y="10"/>
                  </a:lnTo>
                  <a:lnTo>
                    <a:pt x="142" y="10"/>
                  </a:lnTo>
                  <a:lnTo>
                    <a:pt x="143" y="10"/>
                  </a:lnTo>
                  <a:lnTo>
                    <a:pt x="143" y="10"/>
                  </a:lnTo>
                  <a:lnTo>
                    <a:pt x="143" y="8"/>
                  </a:lnTo>
                  <a:lnTo>
                    <a:pt x="143" y="8"/>
                  </a:lnTo>
                  <a:lnTo>
                    <a:pt x="145" y="8"/>
                  </a:lnTo>
                  <a:lnTo>
                    <a:pt x="145" y="8"/>
                  </a:lnTo>
                  <a:lnTo>
                    <a:pt x="145" y="8"/>
                  </a:lnTo>
                  <a:lnTo>
                    <a:pt x="147" y="8"/>
                  </a:lnTo>
                  <a:lnTo>
                    <a:pt x="147" y="8"/>
                  </a:lnTo>
                  <a:lnTo>
                    <a:pt x="147" y="8"/>
                  </a:lnTo>
                  <a:lnTo>
                    <a:pt x="148" y="8"/>
                  </a:lnTo>
                  <a:lnTo>
                    <a:pt x="148" y="8"/>
                  </a:lnTo>
                  <a:lnTo>
                    <a:pt x="148" y="8"/>
                  </a:lnTo>
                  <a:lnTo>
                    <a:pt x="148" y="8"/>
                  </a:lnTo>
                  <a:lnTo>
                    <a:pt x="150" y="8"/>
                  </a:lnTo>
                  <a:lnTo>
                    <a:pt x="150" y="8"/>
                  </a:lnTo>
                  <a:lnTo>
                    <a:pt x="150" y="8"/>
                  </a:lnTo>
                  <a:lnTo>
                    <a:pt x="151" y="8"/>
                  </a:lnTo>
                  <a:lnTo>
                    <a:pt x="151" y="8"/>
                  </a:lnTo>
                  <a:lnTo>
                    <a:pt x="151" y="8"/>
                  </a:lnTo>
                  <a:lnTo>
                    <a:pt x="151" y="8"/>
                  </a:lnTo>
                  <a:lnTo>
                    <a:pt x="153" y="8"/>
                  </a:lnTo>
                  <a:lnTo>
                    <a:pt x="153" y="8"/>
                  </a:lnTo>
                  <a:lnTo>
                    <a:pt x="153" y="8"/>
                  </a:lnTo>
                  <a:lnTo>
                    <a:pt x="155" y="8"/>
                  </a:lnTo>
                  <a:lnTo>
                    <a:pt x="155" y="8"/>
                  </a:lnTo>
                  <a:lnTo>
                    <a:pt x="155" y="8"/>
                  </a:lnTo>
                  <a:lnTo>
                    <a:pt x="155" y="8"/>
                  </a:lnTo>
                  <a:lnTo>
                    <a:pt x="156" y="8"/>
                  </a:lnTo>
                  <a:lnTo>
                    <a:pt x="156" y="8"/>
                  </a:lnTo>
                  <a:lnTo>
                    <a:pt x="156" y="8"/>
                  </a:lnTo>
                  <a:lnTo>
                    <a:pt x="158" y="8"/>
                  </a:lnTo>
                  <a:lnTo>
                    <a:pt x="158" y="8"/>
                  </a:lnTo>
                  <a:lnTo>
                    <a:pt x="158" y="8"/>
                  </a:lnTo>
                  <a:lnTo>
                    <a:pt x="160" y="6"/>
                  </a:lnTo>
                  <a:lnTo>
                    <a:pt x="160" y="6"/>
                  </a:lnTo>
                  <a:lnTo>
                    <a:pt x="160" y="6"/>
                  </a:lnTo>
                  <a:lnTo>
                    <a:pt x="160" y="6"/>
                  </a:lnTo>
                  <a:lnTo>
                    <a:pt x="161" y="6"/>
                  </a:lnTo>
                  <a:lnTo>
                    <a:pt x="161" y="6"/>
                  </a:lnTo>
                  <a:lnTo>
                    <a:pt x="161" y="6"/>
                  </a:lnTo>
                  <a:lnTo>
                    <a:pt x="163" y="6"/>
                  </a:lnTo>
                  <a:lnTo>
                    <a:pt x="163" y="6"/>
                  </a:lnTo>
                  <a:lnTo>
                    <a:pt x="163" y="6"/>
                  </a:lnTo>
                  <a:lnTo>
                    <a:pt x="163" y="6"/>
                  </a:lnTo>
                  <a:lnTo>
                    <a:pt x="164" y="6"/>
                  </a:lnTo>
                  <a:lnTo>
                    <a:pt x="164" y="6"/>
                  </a:lnTo>
                  <a:lnTo>
                    <a:pt x="164" y="6"/>
                  </a:lnTo>
                  <a:lnTo>
                    <a:pt x="166" y="6"/>
                  </a:lnTo>
                  <a:lnTo>
                    <a:pt x="166" y="6"/>
                  </a:lnTo>
                  <a:lnTo>
                    <a:pt x="166" y="6"/>
                  </a:lnTo>
                  <a:lnTo>
                    <a:pt x="168" y="6"/>
                  </a:lnTo>
                  <a:lnTo>
                    <a:pt x="168" y="6"/>
                  </a:lnTo>
                  <a:lnTo>
                    <a:pt x="168" y="6"/>
                  </a:lnTo>
                  <a:lnTo>
                    <a:pt x="168" y="6"/>
                  </a:lnTo>
                  <a:lnTo>
                    <a:pt x="169" y="6"/>
                  </a:lnTo>
                  <a:lnTo>
                    <a:pt x="169" y="6"/>
                  </a:lnTo>
                  <a:lnTo>
                    <a:pt x="169" y="6"/>
                  </a:lnTo>
                  <a:lnTo>
                    <a:pt x="171" y="6"/>
                  </a:lnTo>
                  <a:lnTo>
                    <a:pt x="171" y="6"/>
                  </a:lnTo>
                  <a:lnTo>
                    <a:pt x="171" y="6"/>
                  </a:lnTo>
                  <a:lnTo>
                    <a:pt x="171" y="6"/>
                  </a:lnTo>
                  <a:lnTo>
                    <a:pt x="173" y="6"/>
                  </a:lnTo>
                  <a:lnTo>
                    <a:pt x="173" y="6"/>
                  </a:lnTo>
                  <a:lnTo>
                    <a:pt x="173" y="5"/>
                  </a:lnTo>
                  <a:lnTo>
                    <a:pt x="174" y="5"/>
                  </a:lnTo>
                  <a:lnTo>
                    <a:pt x="174" y="5"/>
                  </a:lnTo>
                  <a:lnTo>
                    <a:pt x="174" y="5"/>
                  </a:lnTo>
                  <a:lnTo>
                    <a:pt x="174" y="5"/>
                  </a:lnTo>
                  <a:lnTo>
                    <a:pt x="176" y="5"/>
                  </a:lnTo>
                  <a:lnTo>
                    <a:pt x="176" y="5"/>
                  </a:lnTo>
                  <a:lnTo>
                    <a:pt x="176" y="5"/>
                  </a:lnTo>
                  <a:lnTo>
                    <a:pt x="177" y="5"/>
                  </a:lnTo>
                  <a:lnTo>
                    <a:pt x="177" y="5"/>
                  </a:lnTo>
                  <a:lnTo>
                    <a:pt x="177" y="5"/>
                  </a:lnTo>
                  <a:lnTo>
                    <a:pt x="179" y="5"/>
                  </a:lnTo>
                  <a:lnTo>
                    <a:pt x="179" y="5"/>
                  </a:lnTo>
                  <a:lnTo>
                    <a:pt x="179" y="5"/>
                  </a:lnTo>
                  <a:lnTo>
                    <a:pt x="179" y="5"/>
                  </a:lnTo>
                  <a:lnTo>
                    <a:pt x="181" y="5"/>
                  </a:lnTo>
                  <a:lnTo>
                    <a:pt x="181" y="5"/>
                  </a:lnTo>
                  <a:lnTo>
                    <a:pt x="181" y="5"/>
                  </a:lnTo>
                  <a:lnTo>
                    <a:pt x="182" y="5"/>
                  </a:lnTo>
                  <a:lnTo>
                    <a:pt x="182" y="5"/>
                  </a:lnTo>
                  <a:lnTo>
                    <a:pt x="182" y="5"/>
                  </a:lnTo>
                  <a:lnTo>
                    <a:pt x="182" y="5"/>
                  </a:lnTo>
                  <a:lnTo>
                    <a:pt x="184" y="5"/>
                  </a:lnTo>
                  <a:lnTo>
                    <a:pt x="184" y="5"/>
                  </a:lnTo>
                  <a:lnTo>
                    <a:pt x="184" y="5"/>
                  </a:lnTo>
                  <a:lnTo>
                    <a:pt x="186" y="5"/>
                  </a:lnTo>
                  <a:lnTo>
                    <a:pt x="186" y="5"/>
                  </a:lnTo>
                  <a:lnTo>
                    <a:pt x="186" y="5"/>
                  </a:lnTo>
                  <a:lnTo>
                    <a:pt x="186" y="5"/>
                  </a:lnTo>
                  <a:lnTo>
                    <a:pt x="187" y="5"/>
                  </a:lnTo>
                  <a:lnTo>
                    <a:pt x="187" y="5"/>
                  </a:lnTo>
                  <a:lnTo>
                    <a:pt x="187" y="5"/>
                  </a:lnTo>
                  <a:lnTo>
                    <a:pt x="189" y="5"/>
                  </a:lnTo>
                  <a:lnTo>
                    <a:pt x="189" y="5"/>
                  </a:lnTo>
                  <a:lnTo>
                    <a:pt x="189" y="5"/>
                  </a:lnTo>
                  <a:lnTo>
                    <a:pt x="190" y="5"/>
                  </a:lnTo>
                  <a:lnTo>
                    <a:pt x="190" y="5"/>
                  </a:lnTo>
                  <a:lnTo>
                    <a:pt x="190" y="5"/>
                  </a:lnTo>
                  <a:lnTo>
                    <a:pt x="190" y="5"/>
                  </a:lnTo>
                  <a:lnTo>
                    <a:pt x="192" y="5"/>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9" y="3"/>
                  </a:lnTo>
                  <a:lnTo>
                    <a:pt x="199" y="3"/>
                  </a:lnTo>
                  <a:lnTo>
                    <a:pt x="199" y="3"/>
                  </a:lnTo>
                  <a:lnTo>
                    <a:pt x="199" y="3"/>
                  </a:lnTo>
                  <a:lnTo>
                    <a:pt x="200" y="3"/>
                  </a:lnTo>
                  <a:lnTo>
                    <a:pt x="200" y="3"/>
                  </a:lnTo>
                  <a:lnTo>
                    <a:pt x="200" y="3"/>
                  </a:lnTo>
                  <a:lnTo>
                    <a:pt x="202" y="3"/>
                  </a:lnTo>
                  <a:lnTo>
                    <a:pt x="202" y="3"/>
                  </a:lnTo>
                  <a:lnTo>
                    <a:pt x="202" y="3"/>
                  </a:lnTo>
                  <a:lnTo>
                    <a:pt x="202" y="3"/>
                  </a:lnTo>
                  <a:lnTo>
                    <a:pt x="204" y="3"/>
                  </a:lnTo>
                  <a:lnTo>
                    <a:pt x="204" y="3"/>
                  </a:lnTo>
                  <a:lnTo>
                    <a:pt x="204" y="3"/>
                  </a:lnTo>
                  <a:lnTo>
                    <a:pt x="205" y="3"/>
                  </a:lnTo>
                  <a:lnTo>
                    <a:pt x="205" y="3"/>
                  </a:lnTo>
                  <a:lnTo>
                    <a:pt x="205" y="3"/>
                  </a:lnTo>
                  <a:lnTo>
                    <a:pt x="205" y="3"/>
                  </a:lnTo>
                  <a:lnTo>
                    <a:pt x="207" y="3"/>
                  </a:lnTo>
                  <a:lnTo>
                    <a:pt x="207" y="3"/>
                  </a:lnTo>
                  <a:lnTo>
                    <a:pt x="207" y="3"/>
                  </a:lnTo>
                  <a:lnTo>
                    <a:pt x="208" y="3"/>
                  </a:lnTo>
                  <a:lnTo>
                    <a:pt x="208" y="3"/>
                  </a:lnTo>
                  <a:lnTo>
                    <a:pt x="208" y="3"/>
                  </a:lnTo>
                  <a:lnTo>
                    <a:pt x="210" y="3"/>
                  </a:lnTo>
                  <a:lnTo>
                    <a:pt x="210" y="3"/>
                  </a:lnTo>
                  <a:lnTo>
                    <a:pt x="210" y="3"/>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7" y="1"/>
                  </a:lnTo>
                  <a:lnTo>
                    <a:pt x="217" y="1"/>
                  </a:lnTo>
                  <a:lnTo>
                    <a:pt x="217" y="1"/>
                  </a:lnTo>
                  <a:lnTo>
                    <a:pt x="217"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lnTo>
                    <a:pt x="238" y="0"/>
                  </a:lnTo>
                  <a:lnTo>
                    <a:pt x="236"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5" y="0"/>
                  </a:lnTo>
                  <a:lnTo>
                    <a:pt x="225" y="1"/>
                  </a:lnTo>
                  <a:lnTo>
                    <a:pt x="225" y="1"/>
                  </a:lnTo>
                  <a:lnTo>
                    <a:pt x="225" y="1"/>
                  </a:lnTo>
                  <a:lnTo>
                    <a:pt x="223" y="1"/>
                  </a:lnTo>
                  <a:lnTo>
                    <a:pt x="223" y="1"/>
                  </a:lnTo>
                  <a:lnTo>
                    <a:pt x="223" y="1"/>
                  </a:lnTo>
                  <a:lnTo>
                    <a:pt x="221" y="1"/>
                  </a:lnTo>
                  <a:lnTo>
                    <a:pt x="221" y="1"/>
                  </a:lnTo>
                  <a:lnTo>
                    <a:pt x="221" y="1"/>
                  </a:lnTo>
                  <a:lnTo>
                    <a:pt x="221" y="1"/>
                  </a:lnTo>
                  <a:lnTo>
                    <a:pt x="220" y="1"/>
                  </a:lnTo>
                  <a:lnTo>
                    <a:pt x="220" y="1"/>
                  </a:lnTo>
                  <a:lnTo>
                    <a:pt x="220" y="1"/>
                  </a:lnTo>
                  <a:lnTo>
                    <a:pt x="218" y="1"/>
                  </a:lnTo>
                  <a:lnTo>
                    <a:pt x="218" y="1"/>
                  </a:lnTo>
                  <a:lnTo>
                    <a:pt x="218" y="1"/>
                  </a:lnTo>
                  <a:lnTo>
                    <a:pt x="217" y="1"/>
                  </a:lnTo>
                  <a:lnTo>
                    <a:pt x="217" y="1"/>
                  </a:lnTo>
                  <a:lnTo>
                    <a:pt x="217" y="1"/>
                  </a:lnTo>
                  <a:lnTo>
                    <a:pt x="217" y="1"/>
                  </a:lnTo>
                  <a:lnTo>
                    <a:pt x="215" y="1"/>
                  </a:lnTo>
                  <a:lnTo>
                    <a:pt x="215" y="1"/>
                  </a:lnTo>
                  <a:lnTo>
                    <a:pt x="215" y="1"/>
                  </a:lnTo>
                  <a:lnTo>
                    <a:pt x="213" y="1"/>
                  </a:lnTo>
                  <a:lnTo>
                    <a:pt x="213" y="1"/>
                  </a:lnTo>
                  <a:lnTo>
                    <a:pt x="213" y="1"/>
                  </a:lnTo>
                  <a:lnTo>
                    <a:pt x="213" y="1"/>
                  </a:lnTo>
                  <a:lnTo>
                    <a:pt x="212" y="1"/>
                  </a:lnTo>
                  <a:lnTo>
                    <a:pt x="212" y="1"/>
                  </a:lnTo>
                  <a:lnTo>
                    <a:pt x="212" y="1"/>
                  </a:lnTo>
                  <a:lnTo>
                    <a:pt x="210" y="1"/>
                  </a:lnTo>
                  <a:lnTo>
                    <a:pt x="210" y="3"/>
                  </a:lnTo>
                  <a:lnTo>
                    <a:pt x="210" y="3"/>
                  </a:lnTo>
                  <a:lnTo>
                    <a:pt x="210" y="3"/>
                  </a:lnTo>
                  <a:lnTo>
                    <a:pt x="208" y="3"/>
                  </a:lnTo>
                  <a:lnTo>
                    <a:pt x="208" y="3"/>
                  </a:lnTo>
                  <a:lnTo>
                    <a:pt x="208" y="3"/>
                  </a:lnTo>
                  <a:lnTo>
                    <a:pt x="207" y="3"/>
                  </a:lnTo>
                  <a:lnTo>
                    <a:pt x="207" y="3"/>
                  </a:lnTo>
                  <a:lnTo>
                    <a:pt x="207" y="3"/>
                  </a:lnTo>
                  <a:lnTo>
                    <a:pt x="205" y="3"/>
                  </a:lnTo>
                  <a:lnTo>
                    <a:pt x="205" y="3"/>
                  </a:lnTo>
                  <a:lnTo>
                    <a:pt x="205" y="3"/>
                  </a:lnTo>
                  <a:lnTo>
                    <a:pt x="205" y="3"/>
                  </a:lnTo>
                  <a:lnTo>
                    <a:pt x="204" y="3"/>
                  </a:lnTo>
                  <a:lnTo>
                    <a:pt x="204" y="3"/>
                  </a:lnTo>
                  <a:lnTo>
                    <a:pt x="204" y="3"/>
                  </a:lnTo>
                  <a:lnTo>
                    <a:pt x="202" y="3"/>
                  </a:lnTo>
                  <a:lnTo>
                    <a:pt x="202" y="3"/>
                  </a:lnTo>
                  <a:lnTo>
                    <a:pt x="202" y="3"/>
                  </a:lnTo>
                  <a:lnTo>
                    <a:pt x="202" y="3"/>
                  </a:lnTo>
                  <a:lnTo>
                    <a:pt x="200" y="3"/>
                  </a:lnTo>
                  <a:lnTo>
                    <a:pt x="200" y="3"/>
                  </a:lnTo>
                  <a:lnTo>
                    <a:pt x="200" y="3"/>
                  </a:lnTo>
                  <a:lnTo>
                    <a:pt x="199" y="3"/>
                  </a:lnTo>
                  <a:lnTo>
                    <a:pt x="199" y="3"/>
                  </a:lnTo>
                  <a:lnTo>
                    <a:pt x="199" y="3"/>
                  </a:lnTo>
                  <a:lnTo>
                    <a:pt x="199" y="3"/>
                  </a:lnTo>
                  <a:lnTo>
                    <a:pt x="197" y="3"/>
                  </a:lnTo>
                  <a:lnTo>
                    <a:pt x="197" y="3"/>
                  </a:lnTo>
                  <a:lnTo>
                    <a:pt x="197" y="3"/>
                  </a:lnTo>
                  <a:lnTo>
                    <a:pt x="195" y="3"/>
                  </a:lnTo>
                  <a:lnTo>
                    <a:pt x="195" y="3"/>
                  </a:lnTo>
                  <a:lnTo>
                    <a:pt x="195" y="3"/>
                  </a:lnTo>
                  <a:lnTo>
                    <a:pt x="194" y="3"/>
                  </a:lnTo>
                  <a:lnTo>
                    <a:pt x="194" y="3"/>
                  </a:lnTo>
                  <a:lnTo>
                    <a:pt x="194" y="3"/>
                  </a:lnTo>
                  <a:lnTo>
                    <a:pt x="194" y="3"/>
                  </a:lnTo>
                  <a:lnTo>
                    <a:pt x="192" y="3"/>
                  </a:lnTo>
                  <a:lnTo>
                    <a:pt x="192" y="3"/>
                  </a:lnTo>
                  <a:lnTo>
                    <a:pt x="192" y="5"/>
                  </a:lnTo>
                  <a:lnTo>
                    <a:pt x="190" y="5"/>
                  </a:lnTo>
                  <a:lnTo>
                    <a:pt x="190" y="5"/>
                  </a:lnTo>
                  <a:lnTo>
                    <a:pt x="190" y="5"/>
                  </a:lnTo>
                  <a:lnTo>
                    <a:pt x="190" y="5"/>
                  </a:lnTo>
                  <a:lnTo>
                    <a:pt x="189" y="5"/>
                  </a:lnTo>
                  <a:lnTo>
                    <a:pt x="189" y="5"/>
                  </a:lnTo>
                  <a:lnTo>
                    <a:pt x="189" y="5"/>
                  </a:lnTo>
                  <a:lnTo>
                    <a:pt x="187" y="5"/>
                  </a:lnTo>
                  <a:lnTo>
                    <a:pt x="187" y="5"/>
                  </a:lnTo>
                  <a:lnTo>
                    <a:pt x="187" y="5"/>
                  </a:lnTo>
                  <a:lnTo>
                    <a:pt x="186" y="5"/>
                  </a:lnTo>
                  <a:lnTo>
                    <a:pt x="186" y="5"/>
                  </a:lnTo>
                  <a:lnTo>
                    <a:pt x="186" y="5"/>
                  </a:lnTo>
                  <a:lnTo>
                    <a:pt x="186" y="5"/>
                  </a:lnTo>
                  <a:lnTo>
                    <a:pt x="184" y="5"/>
                  </a:lnTo>
                  <a:lnTo>
                    <a:pt x="184" y="5"/>
                  </a:lnTo>
                  <a:lnTo>
                    <a:pt x="184" y="5"/>
                  </a:lnTo>
                  <a:lnTo>
                    <a:pt x="182" y="5"/>
                  </a:lnTo>
                  <a:lnTo>
                    <a:pt x="182" y="5"/>
                  </a:lnTo>
                  <a:lnTo>
                    <a:pt x="182" y="5"/>
                  </a:lnTo>
                  <a:lnTo>
                    <a:pt x="182" y="5"/>
                  </a:lnTo>
                  <a:lnTo>
                    <a:pt x="181" y="5"/>
                  </a:lnTo>
                  <a:lnTo>
                    <a:pt x="181" y="5"/>
                  </a:lnTo>
                  <a:lnTo>
                    <a:pt x="181" y="5"/>
                  </a:lnTo>
                  <a:lnTo>
                    <a:pt x="179" y="5"/>
                  </a:lnTo>
                  <a:lnTo>
                    <a:pt x="179" y="5"/>
                  </a:lnTo>
                  <a:lnTo>
                    <a:pt x="179" y="5"/>
                  </a:lnTo>
                  <a:lnTo>
                    <a:pt x="179" y="5"/>
                  </a:lnTo>
                  <a:lnTo>
                    <a:pt x="177" y="5"/>
                  </a:lnTo>
                  <a:lnTo>
                    <a:pt x="177" y="5"/>
                  </a:lnTo>
                  <a:lnTo>
                    <a:pt x="177" y="5"/>
                  </a:lnTo>
                  <a:lnTo>
                    <a:pt x="176" y="5"/>
                  </a:lnTo>
                  <a:lnTo>
                    <a:pt x="176" y="5"/>
                  </a:lnTo>
                  <a:lnTo>
                    <a:pt x="176" y="5"/>
                  </a:lnTo>
                  <a:lnTo>
                    <a:pt x="174" y="5"/>
                  </a:lnTo>
                  <a:lnTo>
                    <a:pt x="174" y="5"/>
                  </a:lnTo>
                  <a:lnTo>
                    <a:pt x="174" y="5"/>
                  </a:lnTo>
                  <a:lnTo>
                    <a:pt x="174" y="5"/>
                  </a:lnTo>
                  <a:lnTo>
                    <a:pt x="173" y="5"/>
                  </a:lnTo>
                  <a:lnTo>
                    <a:pt x="173" y="6"/>
                  </a:lnTo>
                  <a:lnTo>
                    <a:pt x="173" y="6"/>
                  </a:lnTo>
                  <a:lnTo>
                    <a:pt x="171" y="6"/>
                  </a:lnTo>
                  <a:lnTo>
                    <a:pt x="171" y="6"/>
                  </a:lnTo>
                  <a:lnTo>
                    <a:pt x="171" y="6"/>
                  </a:lnTo>
                  <a:lnTo>
                    <a:pt x="171" y="6"/>
                  </a:lnTo>
                  <a:lnTo>
                    <a:pt x="169" y="6"/>
                  </a:lnTo>
                  <a:lnTo>
                    <a:pt x="169" y="6"/>
                  </a:lnTo>
                  <a:lnTo>
                    <a:pt x="169" y="6"/>
                  </a:lnTo>
                  <a:lnTo>
                    <a:pt x="168" y="6"/>
                  </a:lnTo>
                  <a:lnTo>
                    <a:pt x="168" y="6"/>
                  </a:lnTo>
                  <a:lnTo>
                    <a:pt x="168" y="6"/>
                  </a:lnTo>
                  <a:lnTo>
                    <a:pt x="168" y="6"/>
                  </a:lnTo>
                  <a:lnTo>
                    <a:pt x="166" y="6"/>
                  </a:lnTo>
                  <a:lnTo>
                    <a:pt x="166" y="6"/>
                  </a:lnTo>
                  <a:lnTo>
                    <a:pt x="166" y="6"/>
                  </a:lnTo>
                  <a:lnTo>
                    <a:pt x="164" y="6"/>
                  </a:lnTo>
                  <a:lnTo>
                    <a:pt x="164" y="6"/>
                  </a:lnTo>
                  <a:lnTo>
                    <a:pt x="164" y="6"/>
                  </a:lnTo>
                  <a:lnTo>
                    <a:pt x="163" y="6"/>
                  </a:lnTo>
                  <a:lnTo>
                    <a:pt x="163" y="6"/>
                  </a:lnTo>
                  <a:lnTo>
                    <a:pt x="163" y="6"/>
                  </a:lnTo>
                  <a:lnTo>
                    <a:pt x="163" y="6"/>
                  </a:lnTo>
                  <a:lnTo>
                    <a:pt x="161" y="6"/>
                  </a:lnTo>
                  <a:lnTo>
                    <a:pt x="161" y="6"/>
                  </a:lnTo>
                  <a:lnTo>
                    <a:pt x="161" y="6"/>
                  </a:lnTo>
                  <a:lnTo>
                    <a:pt x="160" y="6"/>
                  </a:lnTo>
                  <a:lnTo>
                    <a:pt x="160" y="6"/>
                  </a:lnTo>
                  <a:lnTo>
                    <a:pt x="160" y="6"/>
                  </a:lnTo>
                  <a:lnTo>
                    <a:pt x="160" y="6"/>
                  </a:lnTo>
                  <a:lnTo>
                    <a:pt x="158" y="8"/>
                  </a:lnTo>
                  <a:lnTo>
                    <a:pt x="158" y="8"/>
                  </a:lnTo>
                  <a:lnTo>
                    <a:pt x="158" y="8"/>
                  </a:lnTo>
                  <a:lnTo>
                    <a:pt x="156" y="8"/>
                  </a:lnTo>
                  <a:lnTo>
                    <a:pt x="156" y="8"/>
                  </a:lnTo>
                  <a:lnTo>
                    <a:pt x="156" y="8"/>
                  </a:lnTo>
                  <a:lnTo>
                    <a:pt x="155" y="8"/>
                  </a:lnTo>
                  <a:lnTo>
                    <a:pt x="155" y="8"/>
                  </a:lnTo>
                  <a:lnTo>
                    <a:pt x="155" y="8"/>
                  </a:lnTo>
                  <a:lnTo>
                    <a:pt x="155" y="8"/>
                  </a:lnTo>
                  <a:lnTo>
                    <a:pt x="153" y="8"/>
                  </a:lnTo>
                  <a:lnTo>
                    <a:pt x="153" y="8"/>
                  </a:lnTo>
                  <a:lnTo>
                    <a:pt x="153" y="8"/>
                  </a:lnTo>
                  <a:lnTo>
                    <a:pt x="151" y="8"/>
                  </a:lnTo>
                  <a:lnTo>
                    <a:pt x="151" y="8"/>
                  </a:lnTo>
                  <a:lnTo>
                    <a:pt x="151" y="8"/>
                  </a:lnTo>
                  <a:lnTo>
                    <a:pt x="151" y="8"/>
                  </a:lnTo>
                  <a:lnTo>
                    <a:pt x="150" y="8"/>
                  </a:lnTo>
                  <a:lnTo>
                    <a:pt x="150" y="8"/>
                  </a:lnTo>
                  <a:lnTo>
                    <a:pt x="150" y="8"/>
                  </a:lnTo>
                  <a:lnTo>
                    <a:pt x="148" y="8"/>
                  </a:lnTo>
                  <a:lnTo>
                    <a:pt x="148" y="8"/>
                  </a:lnTo>
                  <a:lnTo>
                    <a:pt x="148" y="8"/>
                  </a:lnTo>
                  <a:lnTo>
                    <a:pt x="148" y="8"/>
                  </a:lnTo>
                  <a:lnTo>
                    <a:pt x="147" y="8"/>
                  </a:lnTo>
                  <a:lnTo>
                    <a:pt x="147" y="8"/>
                  </a:lnTo>
                  <a:lnTo>
                    <a:pt x="147" y="8"/>
                  </a:lnTo>
                  <a:lnTo>
                    <a:pt x="145" y="8"/>
                  </a:lnTo>
                  <a:lnTo>
                    <a:pt x="145" y="8"/>
                  </a:lnTo>
                  <a:lnTo>
                    <a:pt x="145" y="8"/>
                  </a:lnTo>
                  <a:lnTo>
                    <a:pt x="143" y="8"/>
                  </a:lnTo>
                  <a:lnTo>
                    <a:pt x="143" y="8"/>
                  </a:lnTo>
                  <a:lnTo>
                    <a:pt x="143" y="10"/>
                  </a:lnTo>
                  <a:lnTo>
                    <a:pt x="143" y="10"/>
                  </a:lnTo>
                  <a:lnTo>
                    <a:pt x="142" y="10"/>
                  </a:lnTo>
                  <a:lnTo>
                    <a:pt x="142" y="10"/>
                  </a:lnTo>
                  <a:lnTo>
                    <a:pt x="142" y="10"/>
                  </a:lnTo>
                  <a:lnTo>
                    <a:pt x="140" y="10"/>
                  </a:lnTo>
                  <a:lnTo>
                    <a:pt x="140" y="10"/>
                  </a:lnTo>
                  <a:lnTo>
                    <a:pt x="140" y="10"/>
                  </a:lnTo>
                  <a:lnTo>
                    <a:pt x="140" y="10"/>
                  </a:lnTo>
                  <a:lnTo>
                    <a:pt x="138" y="10"/>
                  </a:lnTo>
                  <a:lnTo>
                    <a:pt x="138" y="10"/>
                  </a:lnTo>
                  <a:lnTo>
                    <a:pt x="138" y="10"/>
                  </a:lnTo>
                  <a:lnTo>
                    <a:pt x="137" y="10"/>
                  </a:lnTo>
                  <a:lnTo>
                    <a:pt x="137" y="10"/>
                  </a:lnTo>
                  <a:lnTo>
                    <a:pt x="137" y="10"/>
                  </a:lnTo>
                  <a:lnTo>
                    <a:pt x="137" y="10"/>
                  </a:lnTo>
                  <a:lnTo>
                    <a:pt x="135" y="10"/>
                  </a:lnTo>
                  <a:lnTo>
                    <a:pt x="135" y="10"/>
                  </a:lnTo>
                  <a:lnTo>
                    <a:pt x="135" y="10"/>
                  </a:lnTo>
                  <a:lnTo>
                    <a:pt x="134" y="10"/>
                  </a:lnTo>
                  <a:lnTo>
                    <a:pt x="134" y="10"/>
                  </a:lnTo>
                  <a:lnTo>
                    <a:pt x="134" y="10"/>
                  </a:lnTo>
                  <a:lnTo>
                    <a:pt x="132" y="10"/>
                  </a:lnTo>
                  <a:lnTo>
                    <a:pt x="132" y="10"/>
                  </a:lnTo>
                  <a:lnTo>
                    <a:pt x="132" y="10"/>
                  </a:lnTo>
                  <a:lnTo>
                    <a:pt x="132" y="10"/>
                  </a:lnTo>
                  <a:lnTo>
                    <a:pt x="130" y="10"/>
                  </a:lnTo>
                  <a:lnTo>
                    <a:pt x="130" y="10"/>
                  </a:lnTo>
                  <a:lnTo>
                    <a:pt x="130" y="10"/>
                  </a:lnTo>
                  <a:lnTo>
                    <a:pt x="129" y="10"/>
                  </a:lnTo>
                  <a:lnTo>
                    <a:pt x="129" y="10"/>
                  </a:lnTo>
                  <a:lnTo>
                    <a:pt x="129" y="10"/>
                  </a:lnTo>
                  <a:lnTo>
                    <a:pt x="129" y="10"/>
                  </a:lnTo>
                  <a:lnTo>
                    <a:pt x="127" y="10"/>
                  </a:lnTo>
                  <a:lnTo>
                    <a:pt x="127" y="10"/>
                  </a:lnTo>
                  <a:lnTo>
                    <a:pt x="127" y="10"/>
                  </a:lnTo>
                  <a:lnTo>
                    <a:pt x="125" y="10"/>
                  </a:lnTo>
                  <a:lnTo>
                    <a:pt x="125" y="10"/>
                  </a:lnTo>
                  <a:lnTo>
                    <a:pt x="125" y="10"/>
                  </a:lnTo>
                  <a:lnTo>
                    <a:pt x="124" y="12"/>
                  </a:lnTo>
                  <a:lnTo>
                    <a:pt x="124" y="12"/>
                  </a:lnTo>
                  <a:lnTo>
                    <a:pt x="124" y="12"/>
                  </a:lnTo>
                  <a:lnTo>
                    <a:pt x="124" y="12"/>
                  </a:lnTo>
                  <a:lnTo>
                    <a:pt x="122" y="12"/>
                  </a:lnTo>
                  <a:lnTo>
                    <a:pt x="122" y="12"/>
                  </a:lnTo>
                  <a:lnTo>
                    <a:pt x="122" y="12"/>
                  </a:lnTo>
                  <a:lnTo>
                    <a:pt x="121" y="12"/>
                  </a:lnTo>
                  <a:lnTo>
                    <a:pt x="121" y="12"/>
                  </a:lnTo>
                  <a:lnTo>
                    <a:pt x="121" y="12"/>
                  </a:lnTo>
                  <a:lnTo>
                    <a:pt x="121" y="12"/>
                  </a:lnTo>
                  <a:lnTo>
                    <a:pt x="119" y="12"/>
                  </a:lnTo>
                  <a:lnTo>
                    <a:pt x="119" y="12"/>
                  </a:lnTo>
                  <a:lnTo>
                    <a:pt x="119" y="12"/>
                  </a:lnTo>
                  <a:lnTo>
                    <a:pt x="117" y="12"/>
                  </a:lnTo>
                  <a:lnTo>
                    <a:pt x="117" y="12"/>
                  </a:lnTo>
                  <a:lnTo>
                    <a:pt x="117" y="12"/>
                  </a:lnTo>
                  <a:lnTo>
                    <a:pt x="117" y="12"/>
                  </a:lnTo>
                  <a:lnTo>
                    <a:pt x="116" y="12"/>
                  </a:lnTo>
                  <a:lnTo>
                    <a:pt x="116" y="12"/>
                  </a:lnTo>
                  <a:lnTo>
                    <a:pt x="116" y="12"/>
                  </a:lnTo>
                  <a:lnTo>
                    <a:pt x="114" y="12"/>
                  </a:lnTo>
                  <a:lnTo>
                    <a:pt x="114" y="12"/>
                  </a:lnTo>
                  <a:lnTo>
                    <a:pt x="114" y="12"/>
                  </a:lnTo>
                  <a:lnTo>
                    <a:pt x="112" y="12"/>
                  </a:lnTo>
                  <a:lnTo>
                    <a:pt x="112" y="12"/>
                  </a:lnTo>
                  <a:lnTo>
                    <a:pt x="112" y="12"/>
                  </a:lnTo>
                  <a:lnTo>
                    <a:pt x="112" y="12"/>
                  </a:lnTo>
                  <a:lnTo>
                    <a:pt x="111" y="12"/>
                  </a:lnTo>
                  <a:lnTo>
                    <a:pt x="111" y="12"/>
                  </a:lnTo>
                  <a:lnTo>
                    <a:pt x="111" y="12"/>
                  </a:lnTo>
                  <a:lnTo>
                    <a:pt x="109" y="12"/>
                  </a:lnTo>
                  <a:lnTo>
                    <a:pt x="109" y="12"/>
                  </a:lnTo>
                  <a:lnTo>
                    <a:pt x="109" y="12"/>
                  </a:lnTo>
                  <a:lnTo>
                    <a:pt x="109" y="13"/>
                  </a:lnTo>
                  <a:lnTo>
                    <a:pt x="107" y="13"/>
                  </a:lnTo>
                  <a:lnTo>
                    <a:pt x="107" y="13"/>
                  </a:lnTo>
                  <a:lnTo>
                    <a:pt x="107" y="13"/>
                  </a:lnTo>
                  <a:lnTo>
                    <a:pt x="106" y="13"/>
                  </a:lnTo>
                  <a:lnTo>
                    <a:pt x="106" y="13"/>
                  </a:lnTo>
                  <a:lnTo>
                    <a:pt x="106" y="13"/>
                  </a:lnTo>
                  <a:lnTo>
                    <a:pt x="106" y="13"/>
                  </a:lnTo>
                  <a:lnTo>
                    <a:pt x="104" y="13"/>
                  </a:lnTo>
                  <a:lnTo>
                    <a:pt x="104" y="13"/>
                  </a:lnTo>
                  <a:lnTo>
                    <a:pt x="104" y="13"/>
                  </a:lnTo>
                  <a:lnTo>
                    <a:pt x="103" y="13"/>
                  </a:lnTo>
                  <a:lnTo>
                    <a:pt x="103" y="13"/>
                  </a:lnTo>
                  <a:lnTo>
                    <a:pt x="103" y="13"/>
                  </a:lnTo>
                  <a:lnTo>
                    <a:pt x="101" y="13"/>
                  </a:lnTo>
                  <a:lnTo>
                    <a:pt x="101" y="13"/>
                  </a:lnTo>
                  <a:lnTo>
                    <a:pt x="101" y="13"/>
                  </a:lnTo>
                  <a:lnTo>
                    <a:pt x="101" y="13"/>
                  </a:lnTo>
                  <a:lnTo>
                    <a:pt x="99" y="13"/>
                  </a:lnTo>
                  <a:lnTo>
                    <a:pt x="99" y="13"/>
                  </a:lnTo>
                  <a:lnTo>
                    <a:pt x="99" y="13"/>
                  </a:lnTo>
                  <a:lnTo>
                    <a:pt x="98" y="13"/>
                  </a:lnTo>
                  <a:lnTo>
                    <a:pt x="98" y="13"/>
                  </a:lnTo>
                  <a:lnTo>
                    <a:pt x="98" y="13"/>
                  </a:lnTo>
                  <a:lnTo>
                    <a:pt x="98" y="13"/>
                  </a:lnTo>
                  <a:lnTo>
                    <a:pt x="96" y="13"/>
                  </a:lnTo>
                  <a:lnTo>
                    <a:pt x="96" y="13"/>
                  </a:lnTo>
                  <a:lnTo>
                    <a:pt x="96" y="13"/>
                  </a:lnTo>
                  <a:lnTo>
                    <a:pt x="94" y="13"/>
                  </a:lnTo>
                  <a:lnTo>
                    <a:pt x="94" y="13"/>
                  </a:lnTo>
                  <a:lnTo>
                    <a:pt x="94" y="13"/>
                  </a:lnTo>
                  <a:lnTo>
                    <a:pt x="94" y="13"/>
                  </a:lnTo>
                  <a:lnTo>
                    <a:pt x="93" y="13"/>
                  </a:lnTo>
                  <a:lnTo>
                    <a:pt x="93" y="13"/>
                  </a:lnTo>
                  <a:lnTo>
                    <a:pt x="93" y="13"/>
                  </a:lnTo>
                  <a:lnTo>
                    <a:pt x="91" y="13"/>
                  </a:lnTo>
                  <a:lnTo>
                    <a:pt x="91" y="13"/>
                  </a:lnTo>
                  <a:lnTo>
                    <a:pt x="91" y="15"/>
                  </a:lnTo>
                  <a:lnTo>
                    <a:pt x="90" y="15"/>
                  </a:lnTo>
                  <a:lnTo>
                    <a:pt x="90" y="15"/>
                  </a:lnTo>
                  <a:lnTo>
                    <a:pt x="90" y="15"/>
                  </a:lnTo>
                  <a:lnTo>
                    <a:pt x="90" y="15"/>
                  </a:lnTo>
                  <a:lnTo>
                    <a:pt x="88" y="15"/>
                  </a:lnTo>
                  <a:lnTo>
                    <a:pt x="88" y="15"/>
                  </a:lnTo>
                  <a:lnTo>
                    <a:pt x="88" y="15"/>
                  </a:lnTo>
                  <a:lnTo>
                    <a:pt x="86" y="15"/>
                  </a:lnTo>
                  <a:lnTo>
                    <a:pt x="86" y="15"/>
                  </a:lnTo>
                  <a:lnTo>
                    <a:pt x="86" y="15"/>
                  </a:lnTo>
                  <a:lnTo>
                    <a:pt x="86" y="15"/>
                  </a:lnTo>
                  <a:lnTo>
                    <a:pt x="85" y="15"/>
                  </a:lnTo>
                  <a:lnTo>
                    <a:pt x="85" y="15"/>
                  </a:lnTo>
                  <a:lnTo>
                    <a:pt x="85" y="15"/>
                  </a:lnTo>
                  <a:lnTo>
                    <a:pt x="83" y="15"/>
                  </a:lnTo>
                  <a:lnTo>
                    <a:pt x="83" y="15"/>
                  </a:lnTo>
                  <a:lnTo>
                    <a:pt x="83" y="15"/>
                  </a:lnTo>
                  <a:lnTo>
                    <a:pt x="81" y="15"/>
                  </a:lnTo>
                  <a:lnTo>
                    <a:pt x="81" y="15"/>
                  </a:lnTo>
                  <a:lnTo>
                    <a:pt x="81" y="15"/>
                  </a:lnTo>
                  <a:lnTo>
                    <a:pt x="81" y="15"/>
                  </a:lnTo>
                  <a:lnTo>
                    <a:pt x="80" y="15"/>
                  </a:lnTo>
                  <a:lnTo>
                    <a:pt x="80" y="15"/>
                  </a:lnTo>
                  <a:lnTo>
                    <a:pt x="80" y="15"/>
                  </a:lnTo>
                  <a:lnTo>
                    <a:pt x="78" y="15"/>
                  </a:lnTo>
                  <a:lnTo>
                    <a:pt x="78" y="15"/>
                  </a:lnTo>
                  <a:lnTo>
                    <a:pt x="78" y="15"/>
                  </a:lnTo>
                  <a:lnTo>
                    <a:pt x="78" y="15"/>
                  </a:lnTo>
                  <a:lnTo>
                    <a:pt x="77" y="15"/>
                  </a:lnTo>
                  <a:lnTo>
                    <a:pt x="77" y="15"/>
                  </a:lnTo>
                  <a:lnTo>
                    <a:pt x="77" y="15"/>
                  </a:lnTo>
                  <a:lnTo>
                    <a:pt x="75" y="15"/>
                  </a:lnTo>
                  <a:lnTo>
                    <a:pt x="75" y="15"/>
                  </a:lnTo>
                  <a:lnTo>
                    <a:pt x="75" y="15"/>
                  </a:lnTo>
                  <a:lnTo>
                    <a:pt x="75" y="15"/>
                  </a:lnTo>
                  <a:lnTo>
                    <a:pt x="73" y="15"/>
                  </a:lnTo>
                  <a:lnTo>
                    <a:pt x="73" y="15"/>
                  </a:lnTo>
                  <a:lnTo>
                    <a:pt x="73" y="15"/>
                  </a:lnTo>
                  <a:lnTo>
                    <a:pt x="72" y="17"/>
                  </a:lnTo>
                  <a:lnTo>
                    <a:pt x="72" y="17"/>
                  </a:lnTo>
                  <a:lnTo>
                    <a:pt x="72" y="17"/>
                  </a:lnTo>
                  <a:lnTo>
                    <a:pt x="70" y="17"/>
                  </a:lnTo>
                  <a:lnTo>
                    <a:pt x="70" y="17"/>
                  </a:lnTo>
                  <a:lnTo>
                    <a:pt x="70" y="17"/>
                  </a:lnTo>
                  <a:lnTo>
                    <a:pt x="70" y="17"/>
                  </a:lnTo>
                  <a:lnTo>
                    <a:pt x="68" y="17"/>
                  </a:lnTo>
                  <a:lnTo>
                    <a:pt x="68" y="17"/>
                  </a:lnTo>
                  <a:lnTo>
                    <a:pt x="68" y="17"/>
                  </a:lnTo>
                  <a:lnTo>
                    <a:pt x="67" y="17"/>
                  </a:lnTo>
                  <a:lnTo>
                    <a:pt x="67" y="17"/>
                  </a:lnTo>
                  <a:lnTo>
                    <a:pt x="67" y="17"/>
                  </a:lnTo>
                  <a:lnTo>
                    <a:pt x="67" y="17"/>
                  </a:lnTo>
                  <a:lnTo>
                    <a:pt x="65" y="17"/>
                  </a:lnTo>
                  <a:lnTo>
                    <a:pt x="65" y="17"/>
                  </a:lnTo>
                  <a:lnTo>
                    <a:pt x="65" y="17"/>
                  </a:lnTo>
                  <a:lnTo>
                    <a:pt x="64" y="17"/>
                  </a:lnTo>
                  <a:lnTo>
                    <a:pt x="64" y="17"/>
                  </a:lnTo>
                  <a:lnTo>
                    <a:pt x="64" y="17"/>
                  </a:lnTo>
                  <a:lnTo>
                    <a:pt x="64" y="17"/>
                  </a:lnTo>
                  <a:lnTo>
                    <a:pt x="62" y="17"/>
                  </a:lnTo>
                  <a:lnTo>
                    <a:pt x="62" y="17"/>
                  </a:lnTo>
                  <a:lnTo>
                    <a:pt x="62" y="17"/>
                  </a:lnTo>
                  <a:lnTo>
                    <a:pt x="60" y="17"/>
                  </a:lnTo>
                  <a:lnTo>
                    <a:pt x="60" y="17"/>
                  </a:lnTo>
                  <a:lnTo>
                    <a:pt x="60" y="17"/>
                  </a:lnTo>
                  <a:lnTo>
                    <a:pt x="59" y="17"/>
                  </a:lnTo>
                  <a:lnTo>
                    <a:pt x="59" y="17"/>
                  </a:lnTo>
                  <a:lnTo>
                    <a:pt x="59" y="17"/>
                  </a:lnTo>
                  <a:lnTo>
                    <a:pt x="59" y="17"/>
                  </a:lnTo>
                  <a:lnTo>
                    <a:pt x="57" y="17"/>
                  </a:lnTo>
                  <a:lnTo>
                    <a:pt x="57" y="17"/>
                  </a:lnTo>
                  <a:lnTo>
                    <a:pt x="57" y="17"/>
                  </a:lnTo>
                  <a:lnTo>
                    <a:pt x="55" y="17"/>
                  </a:lnTo>
                  <a:lnTo>
                    <a:pt x="55" y="17"/>
                  </a:lnTo>
                  <a:lnTo>
                    <a:pt x="55" y="19"/>
                  </a:lnTo>
                  <a:lnTo>
                    <a:pt x="55" y="19"/>
                  </a:lnTo>
                  <a:lnTo>
                    <a:pt x="54" y="19"/>
                  </a:lnTo>
                  <a:lnTo>
                    <a:pt x="54" y="19"/>
                  </a:lnTo>
                  <a:lnTo>
                    <a:pt x="54" y="19"/>
                  </a:lnTo>
                  <a:lnTo>
                    <a:pt x="52" y="19"/>
                  </a:lnTo>
                  <a:lnTo>
                    <a:pt x="52" y="19"/>
                  </a:lnTo>
                  <a:lnTo>
                    <a:pt x="52" y="19"/>
                  </a:lnTo>
                  <a:lnTo>
                    <a:pt x="51" y="19"/>
                  </a:lnTo>
                  <a:lnTo>
                    <a:pt x="51" y="19"/>
                  </a:lnTo>
                  <a:lnTo>
                    <a:pt x="51" y="19"/>
                  </a:lnTo>
                  <a:lnTo>
                    <a:pt x="51" y="19"/>
                  </a:lnTo>
                  <a:lnTo>
                    <a:pt x="49" y="19"/>
                  </a:lnTo>
                  <a:lnTo>
                    <a:pt x="49" y="19"/>
                  </a:lnTo>
                  <a:lnTo>
                    <a:pt x="49" y="19"/>
                  </a:lnTo>
                  <a:lnTo>
                    <a:pt x="47" y="19"/>
                  </a:lnTo>
                  <a:lnTo>
                    <a:pt x="47" y="19"/>
                  </a:lnTo>
                  <a:lnTo>
                    <a:pt x="47" y="19"/>
                  </a:lnTo>
                  <a:lnTo>
                    <a:pt x="47" y="19"/>
                  </a:lnTo>
                  <a:lnTo>
                    <a:pt x="46" y="19"/>
                  </a:lnTo>
                  <a:lnTo>
                    <a:pt x="46" y="19"/>
                  </a:lnTo>
                  <a:lnTo>
                    <a:pt x="46" y="19"/>
                  </a:lnTo>
                  <a:lnTo>
                    <a:pt x="44" y="19"/>
                  </a:lnTo>
                  <a:lnTo>
                    <a:pt x="44" y="19"/>
                  </a:lnTo>
                  <a:lnTo>
                    <a:pt x="44" y="19"/>
                  </a:lnTo>
                  <a:lnTo>
                    <a:pt x="44" y="19"/>
                  </a:lnTo>
                  <a:lnTo>
                    <a:pt x="42" y="19"/>
                  </a:lnTo>
                  <a:lnTo>
                    <a:pt x="42" y="19"/>
                  </a:lnTo>
                  <a:lnTo>
                    <a:pt x="42" y="19"/>
                  </a:lnTo>
                  <a:lnTo>
                    <a:pt x="41" y="19"/>
                  </a:lnTo>
                  <a:lnTo>
                    <a:pt x="41" y="19"/>
                  </a:lnTo>
                  <a:lnTo>
                    <a:pt x="41" y="19"/>
                  </a:lnTo>
                  <a:lnTo>
                    <a:pt x="39" y="19"/>
                  </a:lnTo>
                  <a:lnTo>
                    <a:pt x="39" y="19"/>
                  </a:lnTo>
                  <a:lnTo>
                    <a:pt x="39" y="19"/>
                  </a:lnTo>
                  <a:lnTo>
                    <a:pt x="39" y="19"/>
                  </a:lnTo>
                  <a:lnTo>
                    <a:pt x="37" y="20"/>
                  </a:lnTo>
                  <a:lnTo>
                    <a:pt x="37" y="20"/>
                  </a:lnTo>
                  <a:lnTo>
                    <a:pt x="37" y="20"/>
                  </a:lnTo>
                  <a:lnTo>
                    <a:pt x="36" y="20"/>
                  </a:lnTo>
                  <a:lnTo>
                    <a:pt x="36" y="20"/>
                  </a:lnTo>
                  <a:lnTo>
                    <a:pt x="36" y="20"/>
                  </a:lnTo>
                  <a:lnTo>
                    <a:pt x="36" y="20"/>
                  </a:lnTo>
                  <a:lnTo>
                    <a:pt x="34" y="20"/>
                  </a:lnTo>
                  <a:lnTo>
                    <a:pt x="34" y="20"/>
                  </a:lnTo>
                  <a:lnTo>
                    <a:pt x="34" y="20"/>
                  </a:lnTo>
                  <a:lnTo>
                    <a:pt x="33" y="20"/>
                  </a:lnTo>
                  <a:lnTo>
                    <a:pt x="33" y="20"/>
                  </a:lnTo>
                  <a:lnTo>
                    <a:pt x="33" y="20"/>
                  </a:lnTo>
                  <a:lnTo>
                    <a:pt x="33" y="20"/>
                  </a:lnTo>
                  <a:lnTo>
                    <a:pt x="31" y="20"/>
                  </a:lnTo>
                  <a:lnTo>
                    <a:pt x="31" y="20"/>
                  </a:lnTo>
                  <a:lnTo>
                    <a:pt x="31" y="20"/>
                  </a:lnTo>
                  <a:lnTo>
                    <a:pt x="29" y="20"/>
                  </a:lnTo>
                  <a:lnTo>
                    <a:pt x="29" y="20"/>
                  </a:lnTo>
                  <a:lnTo>
                    <a:pt x="29" y="20"/>
                  </a:lnTo>
                  <a:lnTo>
                    <a:pt x="28" y="20"/>
                  </a:lnTo>
                  <a:lnTo>
                    <a:pt x="28" y="20"/>
                  </a:lnTo>
                  <a:lnTo>
                    <a:pt x="28" y="20"/>
                  </a:lnTo>
                  <a:lnTo>
                    <a:pt x="28" y="20"/>
                  </a:lnTo>
                  <a:lnTo>
                    <a:pt x="26" y="20"/>
                  </a:lnTo>
                  <a:lnTo>
                    <a:pt x="26" y="20"/>
                  </a:lnTo>
                  <a:lnTo>
                    <a:pt x="26" y="20"/>
                  </a:lnTo>
                  <a:lnTo>
                    <a:pt x="24" y="20"/>
                  </a:lnTo>
                  <a:lnTo>
                    <a:pt x="24" y="20"/>
                  </a:lnTo>
                  <a:lnTo>
                    <a:pt x="24" y="20"/>
                  </a:lnTo>
                  <a:lnTo>
                    <a:pt x="24" y="20"/>
                  </a:lnTo>
                  <a:lnTo>
                    <a:pt x="23" y="20"/>
                  </a:lnTo>
                  <a:lnTo>
                    <a:pt x="23" y="20"/>
                  </a:lnTo>
                  <a:lnTo>
                    <a:pt x="23" y="20"/>
                  </a:lnTo>
                  <a:lnTo>
                    <a:pt x="21" y="20"/>
                  </a:lnTo>
                  <a:lnTo>
                    <a:pt x="21" y="22"/>
                  </a:lnTo>
                  <a:lnTo>
                    <a:pt x="21" y="22"/>
                  </a:lnTo>
                  <a:lnTo>
                    <a:pt x="20" y="22"/>
                  </a:lnTo>
                  <a:lnTo>
                    <a:pt x="20" y="22"/>
                  </a:lnTo>
                  <a:lnTo>
                    <a:pt x="20" y="22"/>
                  </a:lnTo>
                  <a:lnTo>
                    <a:pt x="20" y="22"/>
                  </a:lnTo>
                  <a:lnTo>
                    <a:pt x="18" y="22"/>
                  </a:lnTo>
                  <a:lnTo>
                    <a:pt x="18" y="22"/>
                  </a:lnTo>
                  <a:lnTo>
                    <a:pt x="18" y="22"/>
                  </a:lnTo>
                  <a:lnTo>
                    <a:pt x="16" y="22"/>
                  </a:lnTo>
                  <a:lnTo>
                    <a:pt x="16" y="22"/>
                  </a:lnTo>
                  <a:lnTo>
                    <a:pt x="16" y="22"/>
                  </a:lnTo>
                  <a:lnTo>
                    <a:pt x="16" y="22"/>
                  </a:lnTo>
                  <a:lnTo>
                    <a:pt x="15" y="22"/>
                  </a:lnTo>
                  <a:lnTo>
                    <a:pt x="15" y="22"/>
                  </a:lnTo>
                  <a:lnTo>
                    <a:pt x="15" y="22"/>
                  </a:lnTo>
                  <a:lnTo>
                    <a:pt x="13" y="22"/>
                  </a:lnTo>
                  <a:lnTo>
                    <a:pt x="13" y="22"/>
                  </a:lnTo>
                  <a:lnTo>
                    <a:pt x="13" y="22"/>
                  </a:lnTo>
                  <a:lnTo>
                    <a:pt x="13" y="22"/>
                  </a:lnTo>
                  <a:lnTo>
                    <a:pt x="11" y="22"/>
                  </a:lnTo>
                  <a:lnTo>
                    <a:pt x="11" y="22"/>
                  </a:lnTo>
                  <a:lnTo>
                    <a:pt x="11" y="22"/>
                  </a:lnTo>
                  <a:lnTo>
                    <a:pt x="10" y="22"/>
                  </a:lnTo>
                  <a:lnTo>
                    <a:pt x="10" y="22"/>
                  </a:lnTo>
                  <a:lnTo>
                    <a:pt x="10" y="22"/>
                  </a:lnTo>
                  <a:lnTo>
                    <a:pt x="8" y="22"/>
                  </a:lnTo>
                  <a:lnTo>
                    <a:pt x="8" y="22"/>
                  </a:lnTo>
                  <a:lnTo>
                    <a:pt x="8" y="22"/>
                  </a:lnTo>
                  <a:lnTo>
                    <a:pt x="8" y="22"/>
                  </a:lnTo>
                  <a:lnTo>
                    <a:pt x="7" y="22"/>
                  </a:lnTo>
                  <a:lnTo>
                    <a:pt x="7" y="22"/>
                  </a:lnTo>
                  <a:lnTo>
                    <a:pt x="7" y="22"/>
                  </a:lnTo>
                  <a:lnTo>
                    <a:pt x="5" y="22"/>
                  </a:lnTo>
                  <a:lnTo>
                    <a:pt x="5" y="22"/>
                  </a:lnTo>
                  <a:lnTo>
                    <a:pt x="5" y="22"/>
                  </a:lnTo>
                  <a:lnTo>
                    <a:pt x="5" y="22"/>
                  </a:lnTo>
                  <a:lnTo>
                    <a:pt x="3" y="22"/>
                  </a:lnTo>
                  <a:lnTo>
                    <a:pt x="3" y="22"/>
                  </a:lnTo>
                  <a:lnTo>
                    <a:pt x="3" y="22"/>
                  </a:lnTo>
                  <a:lnTo>
                    <a:pt x="2" y="22"/>
                  </a:lnTo>
                  <a:lnTo>
                    <a:pt x="2" y="24"/>
                  </a:lnTo>
                  <a:lnTo>
                    <a:pt x="2" y="24"/>
                  </a:lnTo>
                  <a:lnTo>
                    <a:pt x="2" y="24"/>
                  </a:lnTo>
                  <a:lnTo>
                    <a:pt x="0" y="24"/>
                  </a:lnTo>
                  <a:lnTo>
                    <a:pt x="0" y="24"/>
                  </a:lnTo>
                  <a:close/>
                </a:path>
              </a:pathLst>
            </a:custGeom>
            <a:solidFill>
              <a:srgbClr val="00ccff"/>
            </a:solidFill>
            <a:ln w="0">
              <a:noFill/>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75" name=""/>
            <p:cNvSpPr/>
            <p:nvPr/>
          </p:nvSpPr>
          <p:spPr>
            <a:xfrm>
              <a:off x="5137200" y="6046920"/>
              <a:ext cx="189000" cy="19080"/>
            </a:xfrm>
            <a:custGeom>
              <a:avLst/>
              <a:gdLst/>
              <a:ahLst/>
              <a:rect l="l" t="t" r="r" b="b"/>
              <a:pathLst>
                <a:path w="238" h="24">
                  <a:moveTo>
                    <a:pt x="0" y="24"/>
                  </a:moveTo>
                  <a:lnTo>
                    <a:pt x="0" y="24"/>
                  </a:lnTo>
                  <a:lnTo>
                    <a:pt x="2" y="24"/>
                  </a:lnTo>
                  <a:lnTo>
                    <a:pt x="2" y="24"/>
                  </a:lnTo>
                  <a:lnTo>
                    <a:pt x="2" y="24"/>
                  </a:lnTo>
                  <a:lnTo>
                    <a:pt x="2" y="22"/>
                  </a:lnTo>
                  <a:lnTo>
                    <a:pt x="3" y="22"/>
                  </a:lnTo>
                  <a:lnTo>
                    <a:pt x="3" y="22"/>
                  </a:lnTo>
                  <a:lnTo>
                    <a:pt x="3" y="22"/>
                  </a:lnTo>
                  <a:lnTo>
                    <a:pt x="5" y="22"/>
                  </a:lnTo>
                  <a:lnTo>
                    <a:pt x="5" y="22"/>
                  </a:lnTo>
                  <a:lnTo>
                    <a:pt x="5" y="22"/>
                  </a:lnTo>
                  <a:lnTo>
                    <a:pt x="5" y="22"/>
                  </a:lnTo>
                  <a:lnTo>
                    <a:pt x="7" y="22"/>
                  </a:lnTo>
                  <a:lnTo>
                    <a:pt x="7" y="22"/>
                  </a:lnTo>
                  <a:lnTo>
                    <a:pt x="7" y="22"/>
                  </a:lnTo>
                  <a:lnTo>
                    <a:pt x="8" y="22"/>
                  </a:lnTo>
                  <a:lnTo>
                    <a:pt x="8" y="22"/>
                  </a:lnTo>
                  <a:lnTo>
                    <a:pt x="8" y="22"/>
                  </a:lnTo>
                  <a:lnTo>
                    <a:pt x="8" y="22"/>
                  </a:lnTo>
                  <a:lnTo>
                    <a:pt x="10" y="22"/>
                  </a:lnTo>
                  <a:lnTo>
                    <a:pt x="10" y="22"/>
                  </a:lnTo>
                  <a:lnTo>
                    <a:pt x="10" y="22"/>
                  </a:lnTo>
                  <a:lnTo>
                    <a:pt x="11" y="22"/>
                  </a:lnTo>
                  <a:lnTo>
                    <a:pt x="11" y="22"/>
                  </a:lnTo>
                  <a:lnTo>
                    <a:pt x="11" y="22"/>
                  </a:lnTo>
                  <a:lnTo>
                    <a:pt x="13" y="22"/>
                  </a:lnTo>
                  <a:lnTo>
                    <a:pt x="13" y="22"/>
                  </a:lnTo>
                  <a:lnTo>
                    <a:pt x="13" y="22"/>
                  </a:lnTo>
                  <a:lnTo>
                    <a:pt x="13" y="22"/>
                  </a:lnTo>
                  <a:lnTo>
                    <a:pt x="15" y="22"/>
                  </a:lnTo>
                  <a:lnTo>
                    <a:pt x="15" y="22"/>
                  </a:lnTo>
                  <a:lnTo>
                    <a:pt x="15" y="22"/>
                  </a:lnTo>
                  <a:lnTo>
                    <a:pt x="16" y="22"/>
                  </a:lnTo>
                  <a:lnTo>
                    <a:pt x="16" y="22"/>
                  </a:lnTo>
                  <a:lnTo>
                    <a:pt x="16" y="22"/>
                  </a:lnTo>
                  <a:lnTo>
                    <a:pt x="16" y="22"/>
                  </a:lnTo>
                  <a:lnTo>
                    <a:pt x="18" y="22"/>
                  </a:lnTo>
                  <a:lnTo>
                    <a:pt x="18" y="22"/>
                  </a:lnTo>
                  <a:lnTo>
                    <a:pt x="18" y="22"/>
                  </a:lnTo>
                  <a:lnTo>
                    <a:pt x="20" y="22"/>
                  </a:lnTo>
                  <a:lnTo>
                    <a:pt x="20" y="22"/>
                  </a:lnTo>
                  <a:lnTo>
                    <a:pt x="20" y="22"/>
                  </a:lnTo>
                  <a:lnTo>
                    <a:pt x="20" y="22"/>
                  </a:lnTo>
                  <a:lnTo>
                    <a:pt x="21" y="22"/>
                  </a:lnTo>
                  <a:lnTo>
                    <a:pt x="21" y="22"/>
                  </a:lnTo>
                  <a:lnTo>
                    <a:pt x="21" y="20"/>
                  </a:lnTo>
                  <a:lnTo>
                    <a:pt x="23" y="20"/>
                  </a:lnTo>
                  <a:lnTo>
                    <a:pt x="23" y="20"/>
                  </a:lnTo>
                  <a:lnTo>
                    <a:pt x="23" y="20"/>
                  </a:lnTo>
                  <a:lnTo>
                    <a:pt x="24" y="20"/>
                  </a:lnTo>
                  <a:lnTo>
                    <a:pt x="24" y="20"/>
                  </a:lnTo>
                  <a:lnTo>
                    <a:pt x="24" y="20"/>
                  </a:lnTo>
                  <a:lnTo>
                    <a:pt x="24" y="20"/>
                  </a:lnTo>
                  <a:lnTo>
                    <a:pt x="26" y="20"/>
                  </a:lnTo>
                  <a:lnTo>
                    <a:pt x="26" y="20"/>
                  </a:lnTo>
                  <a:lnTo>
                    <a:pt x="26" y="20"/>
                  </a:lnTo>
                  <a:lnTo>
                    <a:pt x="28" y="20"/>
                  </a:lnTo>
                  <a:lnTo>
                    <a:pt x="28" y="20"/>
                  </a:lnTo>
                  <a:lnTo>
                    <a:pt x="28" y="20"/>
                  </a:lnTo>
                  <a:lnTo>
                    <a:pt x="28" y="20"/>
                  </a:lnTo>
                  <a:lnTo>
                    <a:pt x="29" y="20"/>
                  </a:lnTo>
                  <a:lnTo>
                    <a:pt x="29" y="20"/>
                  </a:lnTo>
                  <a:lnTo>
                    <a:pt x="29" y="20"/>
                  </a:lnTo>
                  <a:lnTo>
                    <a:pt x="31" y="20"/>
                  </a:lnTo>
                  <a:lnTo>
                    <a:pt x="31" y="20"/>
                  </a:lnTo>
                  <a:lnTo>
                    <a:pt x="31" y="20"/>
                  </a:lnTo>
                  <a:lnTo>
                    <a:pt x="33" y="20"/>
                  </a:lnTo>
                  <a:lnTo>
                    <a:pt x="33" y="20"/>
                  </a:lnTo>
                  <a:lnTo>
                    <a:pt x="33" y="20"/>
                  </a:lnTo>
                  <a:lnTo>
                    <a:pt x="33" y="20"/>
                  </a:lnTo>
                  <a:lnTo>
                    <a:pt x="34" y="20"/>
                  </a:lnTo>
                  <a:lnTo>
                    <a:pt x="34" y="20"/>
                  </a:lnTo>
                  <a:lnTo>
                    <a:pt x="34" y="20"/>
                  </a:lnTo>
                  <a:lnTo>
                    <a:pt x="36" y="20"/>
                  </a:lnTo>
                  <a:lnTo>
                    <a:pt x="36" y="20"/>
                  </a:lnTo>
                  <a:lnTo>
                    <a:pt x="36" y="20"/>
                  </a:lnTo>
                  <a:lnTo>
                    <a:pt x="36" y="20"/>
                  </a:lnTo>
                  <a:lnTo>
                    <a:pt x="37" y="20"/>
                  </a:lnTo>
                  <a:lnTo>
                    <a:pt x="37" y="20"/>
                  </a:lnTo>
                  <a:lnTo>
                    <a:pt x="37" y="20"/>
                  </a:lnTo>
                  <a:lnTo>
                    <a:pt x="39" y="19"/>
                  </a:lnTo>
                  <a:lnTo>
                    <a:pt x="39" y="19"/>
                  </a:lnTo>
                  <a:lnTo>
                    <a:pt x="39" y="19"/>
                  </a:lnTo>
                  <a:lnTo>
                    <a:pt x="39" y="19"/>
                  </a:lnTo>
                  <a:lnTo>
                    <a:pt x="41" y="19"/>
                  </a:lnTo>
                  <a:lnTo>
                    <a:pt x="41" y="19"/>
                  </a:lnTo>
                  <a:lnTo>
                    <a:pt x="41" y="19"/>
                  </a:lnTo>
                  <a:lnTo>
                    <a:pt x="42" y="19"/>
                  </a:lnTo>
                  <a:lnTo>
                    <a:pt x="42" y="19"/>
                  </a:lnTo>
                  <a:lnTo>
                    <a:pt x="42" y="19"/>
                  </a:lnTo>
                  <a:lnTo>
                    <a:pt x="44" y="19"/>
                  </a:lnTo>
                  <a:lnTo>
                    <a:pt x="44" y="19"/>
                  </a:lnTo>
                  <a:lnTo>
                    <a:pt x="44" y="19"/>
                  </a:lnTo>
                  <a:lnTo>
                    <a:pt x="44" y="19"/>
                  </a:lnTo>
                  <a:lnTo>
                    <a:pt x="46" y="19"/>
                  </a:lnTo>
                  <a:lnTo>
                    <a:pt x="46" y="19"/>
                  </a:lnTo>
                  <a:lnTo>
                    <a:pt x="46" y="19"/>
                  </a:lnTo>
                  <a:lnTo>
                    <a:pt x="47" y="19"/>
                  </a:lnTo>
                  <a:lnTo>
                    <a:pt x="47" y="19"/>
                  </a:lnTo>
                  <a:lnTo>
                    <a:pt x="47" y="19"/>
                  </a:lnTo>
                  <a:lnTo>
                    <a:pt x="47" y="19"/>
                  </a:lnTo>
                  <a:lnTo>
                    <a:pt x="49" y="19"/>
                  </a:lnTo>
                  <a:lnTo>
                    <a:pt x="49" y="19"/>
                  </a:lnTo>
                  <a:lnTo>
                    <a:pt x="49" y="19"/>
                  </a:lnTo>
                  <a:lnTo>
                    <a:pt x="51" y="19"/>
                  </a:lnTo>
                  <a:lnTo>
                    <a:pt x="51" y="19"/>
                  </a:lnTo>
                  <a:lnTo>
                    <a:pt x="51" y="19"/>
                  </a:lnTo>
                  <a:lnTo>
                    <a:pt x="51" y="19"/>
                  </a:lnTo>
                  <a:lnTo>
                    <a:pt x="52" y="19"/>
                  </a:lnTo>
                  <a:lnTo>
                    <a:pt x="52" y="19"/>
                  </a:lnTo>
                  <a:lnTo>
                    <a:pt x="52" y="19"/>
                  </a:lnTo>
                  <a:lnTo>
                    <a:pt x="54" y="19"/>
                  </a:lnTo>
                  <a:lnTo>
                    <a:pt x="54" y="19"/>
                  </a:lnTo>
                  <a:lnTo>
                    <a:pt x="54" y="19"/>
                  </a:lnTo>
                  <a:lnTo>
                    <a:pt x="55" y="19"/>
                  </a:lnTo>
                  <a:lnTo>
                    <a:pt x="55" y="19"/>
                  </a:lnTo>
                  <a:lnTo>
                    <a:pt x="55" y="17"/>
                  </a:lnTo>
                  <a:lnTo>
                    <a:pt x="55" y="17"/>
                  </a:lnTo>
                  <a:lnTo>
                    <a:pt x="57" y="17"/>
                  </a:lnTo>
                  <a:lnTo>
                    <a:pt x="57" y="17"/>
                  </a:lnTo>
                  <a:lnTo>
                    <a:pt x="57" y="17"/>
                  </a:lnTo>
                  <a:lnTo>
                    <a:pt x="59" y="17"/>
                  </a:lnTo>
                  <a:lnTo>
                    <a:pt x="59" y="17"/>
                  </a:lnTo>
                  <a:lnTo>
                    <a:pt x="59" y="17"/>
                  </a:lnTo>
                  <a:lnTo>
                    <a:pt x="59" y="17"/>
                  </a:lnTo>
                  <a:lnTo>
                    <a:pt x="60" y="17"/>
                  </a:lnTo>
                  <a:lnTo>
                    <a:pt x="60" y="17"/>
                  </a:lnTo>
                  <a:lnTo>
                    <a:pt x="60" y="17"/>
                  </a:lnTo>
                  <a:lnTo>
                    <a:pt x="62" y="17"/>
                  </a:lnTo>
                  <a:lnTo>
                    <a:pt x="62" y="17"/>
                  </a:lnTo>
                  <a:lnTo>
                    <a:pt x="62" y="17"/>
                  </a:lnTo>
                  <a:lnTo>
                    <a:pt x="64" y="17"/>
                  </a:lnTo>
                  <a:lnTo>
                    <a:pt x="64" y="17"/>
                  </a:lnTo>
                  <a:lnTo>
                    <a:pt x="64" y="17"/>
                  </a:lnTo>
                  <a:lnTo>
                    <a:pt x="64" y="17"/>
                  </a:lnTo>
                  <a:lnTo>
                    <a:pt x="65" y="17"/>
                  </a:lnTo>
                  <a:lnTo>
                    <a:pt x="65" y="17"/>
                  </a:lnTo>
                  <a:lnTo>
                    <a:pt x="65" y="17"/>
                  </a:lnTo>
                  <a:lnTo>
                    <a:pt x="67" y="17"/>
                  </a:lnTo>
                  <a:lnTo>
                    <a:pt x="67" y="17"/>
                  </a:lnTo>
                  <a:lnTo>
                    <a:pt x="67" y="17"/>
                  </a:lnTo>
                  <a:lnTo>
                    <a:pt x="67" y="17"/>
                  </a:lnTo>
                  <a:lnTo>
                    <a:pt x="68" y="17"/>
                  </a:lnTo>
                  <a:lnTo>
                    <a:pt x="68" y="17"/>
                  </a:lnTo>
                  <a:lnTo>
                    <a:pt x="68" y="17"/>
                  </a:lnTo>
                  <a:lnTo>
                    <a:pt x="70" y="17"/>
                  </a:lnTo>
                  <a:lnTo>
                    <a:pt x="70" y="17"/>
                  </a:lnTo>
                  <a:lnTo>
                    <a:pt x="70" y="17"/>
                  </a:lnTo>
                  <a:lnTo>
                    <a:pt x="70" y="17"/>
                  </a:lnTo>
                  <a:lnTo>
                    <a:pt x="72" y="17"/>
                  </a:lnTo>
                  <a:lnTo>
                    <a:pt x="72" y="17"/>
                  </a:lnTo>
                  <a:lnTo>
                    <a:pt x="72" y="17"/>
                  </a:lnTo>
                  <a:lnTo>
                    <a:pt x="73" y="15"/>
                  </a:lnTo>
                  <a:lnTo>
                    <a:pt x="73" y="15"/>
                  </a:lnTo>
                  <a:lnTo>
                    <a:pt x="73" y="15"/>
                  </a:lnTo>
                  <a:lnTo>
                    <a:pt x="75" y="15"/>
                  </a:lnTo>
                  <a:lnTo>
                    <a:pt x="75" y="15"/>
                  </a:lnTo>
                  <a:lnTo>
                    <a:pt x="75" y="15"/>
                  </a:lnTo>
                  <a:lnTo>
                    <a:pt x="75" y="15"/>
                  </a:lnTo>
                  <a:lnTo>
                    <a:pt x="77" y="15"/>
                  </a:lnTo>
                  <a:lnTo>
                    <a:pt x="77" y="15"/>
                  </a:lnTo>
                  <a:lnTo>
                    <a:pt x="77" y="15"/>
                  </a:lnTo>
                  <a:lnTo>
                    <a:pt x="78" y="15"/>
                  </a:lnTo>
                  <a:lnTo>
                    <a:pt x="78" y="15"/>
                  </a:lnTo>
                  <a:lnTo>
                    <a:pt x="78" y="15"/>
                  </a:lnTo>
                  <a:lnTo>
                    <a:pt x="78" y="15"/>
                  </a:lnTo>
                  <a:lnTo>
                    <a:pt x="80" y="15"/>
                  </a:lnTo>
                  <a:lnTo>
                    <a:pt x="80" y="15"/>
                  </a:lnTo>
                  <a:lnTo>
                    <a:pt x="80" y="15"/>
                  </a:lnTo>
                  <a:lnTo>
                    <a:pt x="81" y="15"/>
                  </a:lnTo>
                  <a:lnTo>
                    <a:pt x="81" y="15"/>
                  </a:lnTo>
                  <a:lnTo>
                    <a:pt x="81" y="15"/>
                  </a:lnTo>
                  <a:lnTo>
                    <a:pt x="81" y="15"/>
                  </a:lnTo>
                  <a:lnTo>
                    <a:pt x="83" y="15"/>
                  </a:lnTo>
                  <a:lnTo>
                    <a:pt x="83" y="15"/>
                  </a:lnTo>
                  <a:lnTo>
                    <a:pt x="83" y="15"/>
                  </a:lnTo>
                  <a:lnTo>
                    <a:pt x="85" y="15"/>
                  </a:lnTo>
                  <a:lnTo>
                    <a:pt x="85" y="15"/>
                  </a:lnTo>
                  <a:lnTo>
                    <a:pt x="85" y="15"/>
                  </a:lnTo>
                  <a:lnTo>
                    <a:pt x="86" y="15"/>
                  </a:lnTo>
                  <a:lnTo>
                    <a:pt x="86" y="15"/>
                  </a:lnTo>
                  <a:lnTo>
                    <a:pt x="86" y="15"/>
                  </a:lnTo>
                  <a:lnTo>
                    <a:pt x="86" y="15"/>
                  </a:lnTo>
                  <a:lnTo>
                    <a:pt x="88" y="15"/>
                  </a:lnTo>
                  <a:lnTo>
                    <a:pt x="88" y="15"/>
                  </a:lnTo>
                  <a:lnTo>
                    <a:pt x="88" y="15"/>
                  </a:lnTo>
                  <a:lnTo>
                    <a:pt x="90" y="15"/>
                  </a:lnTo>
                  <a:lnTo>
                    <a:pt x="90" y="15"/>
                  </a:lnTo>
                  <a:lnTo>
                    <a:pt x="90" y="15"/>
                  </a:lnTo>
                  <a:lnTo>
                    <a:pt x="90" y="15"/>
                  </a:lnTo>
                  <a:lnTo>
                    <a:pt x="91" y="15"/>
                  </a:lnTo>
                  <a:lnTo>
                    <a:pt x="91" y="13"/>
                  </a:lnTo>
                  <a:lnTo>
                    <a:pt x="91" y="13"/>
                  </a:lnTo>
                  <a:lnTo>
                    <a:pt x="93" y="13"/>
                  </a:lnTo>
                  <a:lnTo>
                    <a:pt x="93" y="13"/>
                  </a:lnTo>
                  <a:lnTo>
                    <a:pt x="93" y="13"/>
                  </a:lnTo>
                  <a:lnTo>
                    <a:pt x="94" y="13"/>
                  </a:lnTo>
                  <a:lnTo>
                    <a:pt x="94" y="13"/>
                  </a:lnTo>
                  <a:lnTo>
                    <a:pt x="94" y="13"/>
                  </a:lnTo>
                  <a:lnTo>
                    <a:pt x="94" y="13"/>
                  </a:lnTo>
                  <a:lnTo>
                    <a:pt x="96" y="13"/>
                  </a:lnTo>
                  <a:lnTo>
                    <a:pt x="96" y="13"/>
                  </a:lnTo>
                  <a:lnTo>
                    <a:pt x="96" y="13"/>
                  </a:lnTo>
                  <a:lnTo>
                    <a:pt x="98" y="13"/>
                  </a:lnTo>
                  <a:lnTo>
                    <a:pt x="98" y="13"/>
                  </a:lnTo>
                  <a:lnTo>
                    <a:pt x="98" y="13"/>
                  </a:lnTo>
                  <a:lnTo>
                    <a:pt x="98" y="13"/>
                  </a:lnTo>
                  <a:lnTo>
                    <a:pt x="99" y="13"/>
                  </a:lnTo>
                  <a:lnTo>
                    <a:pt x="99" y="13"/>
                  </a:lnTo>
                  <a:lnTo>
                    <a:pt x="99" y="13"/>
                  </a:lnTo>
                  <a:lnTo>
                    <a:pt x="101" y="13"/>
                  </a:lnTo>
                  <a:lnTo>
                    <a:pt x="101" y="13"/>
                  </a:lnTo>
                  <a:lnTo>
                    <a:pt x="101" y="13"/>
                  </a:lnTo>
                  <a:lnTo>
                    <a:pt x="101" y="13"/>
                  </a:lnTo>
                  <a:lnTo>
                    <a:pt x="103" y="13"/>
                  </a:lnTo>
                  <a:lnTo>
                    <a:pt x="103" y="13"/>
                  </a:lnTo>
                  <a:lnTo>
                    <a:pt x="103" y="13"/>
                  </a:lnTo>
                  <a:lnTo>
                    <a:pt x="104" y="13"/>
                  </a:lnTo>
                  <a:lnTo>
                    <a:pt x="104" y="13"/>
                  </a:lnTo>
                  <a:lnTo>
                    <a:pt x="104" y="13"/>
                  </a:lnTo>
                  <a:lnTo>
                    <a:pt x="106" y="13"/>
                  </a:lnTo>
                  <a:lnTo>
                    <a:pt x="106" y="13"/>
                  </a:lnTo>
                  <a:lnTo>
                    <a:pt x="106" y="13"/>
                  </a:lnTo>
                  <a:lnTo>
                    <a:pt x="106" y="13"/>
                  </a:lnTo>
                  <a:lnTo>
                    <a:pt x="107" y="13"/>
                  </a:lnTo>
                  <a:lnTo>
                    <a:pt x="107" y="13"/>
                  </a:lnTo>
                  <a:lnTo>
                    <a:pt x="107" y="13"/>
                  </a:lnTo>
                  <a:lnTo>
                    <a:pt x="109" y="13"/>
                  </a:lnTo>
                  <a:lnTo>
                    <a:pt x="109" y="12"/>
                  </a:lnTo>
                  <a:lnTo>
                    <a:pt x="109" y="12"/>
                  </a:lnTo>
                  <a:lnTo>
                    <a:pt x="109" y="12"/>
                  </a:lnTo>
                  <a:lnTo>
                    <a:pt x="111" y="12"/>
                  </a:lnTo>
                  <a:lnTo>
                    <a:pt x="111" y="12"/>
                  </a:lnTo>
                  <a:lnTo>
                    <a:pt x="111" y="12"/>
                  </a:lnTo>
                  <a:lnTo>
                    <a:pt x="112" y="12"/>
                  </a:lnTo>
                  <a:lnTo>
                    <a:pt x="112" y="12"/>
                  </a:lnTo>
                  <a:lnTo>
                    <a:pt x="112" y="12"/>
                  </a:lnTo>
                  <a:lnTo>
                    <a:pt x="112" y="12"/>
                  </a:lnTo>
                  <a:lnTo>
                    <a:pt x="114" y="12"/>
                  </a:lnTo>
                  <a:lnTo>
                    <a:pt x="114" y="12"/>
                  </a:lnTo>
                  <a:lnTo>
                    <a:pt x="114" y="12"/>
                  </a:lnTo>
                  <a:lnTo>
                    <a:pt x="116" y="12"/>
                  </a:lnTo>
                  <a:lnTo>
                    <a:pt x="116" y="12"/>
                  </a:lnTo>
                  <a:lnTo>
                    <a:pt x="116" y="12"/>
                  </a:lnTo>
                  <a:lnTo>
                    <a:pt x="117" y="12"/>
                  </a:lnTo>
                  <a:lnTo>
                    <a:pt x="117" y="12"/>
                  </a:lnTo>
                  <a:lnTo>
                    <a:pt x="117" y="12"/>
                  </a:lnTo>
                  <a:lnTo>
                    <a:pt x="117" y="12"/>
                  </a:lnTo>
                  <a:lnTo>
                    <a:pt x="119" y="12"/>
                  </a:lnTo>
                  <a:lnTo>
                    <a:pt x="119" y="12"/>
                  </a:lnTo>
                  <a:lnTo>
                    <a:pt x="119" y="12"/>
                  </a:lnTo>
                  <a:lnTo>
                    <a:pt x="121" y="12"/>
                  </a:lnTo>
                  <a:lnTo>
                    <a:pt x="121" y="12"/>
                  </a:lnTo>
                  <a:lnTo>
                    <a:pt x="121" y="12"/>
                  </a:lnTo>
                  <a:lnTo>
                    <a:pt x="121" y="12"/>
                  </a:lnTo>
                  <a:lnTo>
                    <a:pt x="122" y="12"/>
                  </a:lnTo>
                  <a:lnTo>
                    <a:pt x="122" y="12"/>
                  </a:lnTo>
                  <a:lnTo>
                    <a:pt x="122" y="12"/>
                  </a:lnTo>
                  <a:lnTo>
                    <a:pt x="124" y="12"/>
                  </a:lnTo>
                  <a:lnTo>
                    <a:pt x="124" y="12"/>
                  </a:lnTo>
                  <a:lnTo>
                    <a:pt x="124" y="12"/>
                  </a:lnTo>
                  <a:lnTo>
                    <a:pt x="124" y="12"/>
                  </a:lnTo>
                  <a:lnTo>
                    <a:pt x="125" y="10"/>
                  </a:lnTo>
                  <a:lnTo>
                    <a:pt x="125" y="10"/>
                  </a:lnTo>
                  <a:lnTo>
                    <a:pt x="125" y="10"/>
                  </a:lnTo>
                  <a:lnTo>
                    <a:pt x="127" y="10"/>
                  </a:lnTo>
                  <a:lnTo>
                    <a:pt x="127" y="10"/>
                  </a:lnTo>
                  <a:lnTo>
                    <a:pt x="127" y="10"/>
                  </a:lnTo>
                  <a:lnTo>
                    <a:pt x="129" y="10"/>
                  </a:lnTo>
                  <a:lnTo>
                    <a:pt x="129" y="10"/>
                  </a:lnTo>
                  <a:lnTo>
                    <a:pt x="129" y="10"/>
                  </a:lnTo>
                  <a:lnTo>
                    <a:pt x="129" y="10"/>
                  </a:lnTo>
                  <a:lnTo>
                    <a:pt x="130" y="10"/>
                  </a:lnTo>
                  <a:lnTo>
                    <a:pt x="130" y="10"/>
                  </a:lnTo>
                  <a:lnTo>
                    <a:pt x="130" y="10"/>
                  </a:lnTo>
                  <a:lnTo>
                    <a:pt x="132" y="10"/>
                  </a:lnTo>
                  <a:lnTo>
                    <a:pt x="132" y="10"/>
                  </a:lnTo>
                  <a:lnTo>
                    <a:pt x="132" y="10"/>
                  </a:lnTo>
                  <a:lnTo>
                    <a:pt x="132" y="10"/>
                  </a:lnTo>
                  <a:lnTo>
                    <a:pt x="134" y="10"/>
                  </a:lnTo>
                  <a:lnTo>
                    <a:pt x="134" y="10"/>
                  </a:lnTo>
                  <a:lnTo>
                    <a:pt x="134" y="10"/>
                  </a:lnTo>
                  <a:lnTo>
                    <a:pt x="135" y="10"/>
                  </a:lnTo>
                  <a:lnTo>
                    <a:pt x="135" y="10"/>
                  </a:lnTo>
                  <a:lnTo>
                    <a:pt x="135" y="10"/>
                  </a:lnTo>
                  <a:lnTo>
                    <a:pt x="137" y="10"/>
                  </a:lnTo>
                  <a:lnTo>
                    <a:pt x="137" y="10"/>
                  </a:lnTo>
                  <a:lnTo>
                    <a:pt x="137" y="10"/>
                  </a:lnTo>
                  <a:lnTo>
                    <a:pt x="137" y="10"/>
                  </a:lnTo>
                  <a:lnTo>
                    <a:pt x="138" y="10"/>
                  </a:lnTo>
                  <a:lnTo>
                    <a:pt x="138" y="10"/>
                  </a:lnTo>
                  <a:lnTo>
                    <a:pt x="138" y="10"/>
                  </a:lnTo>
                  <a:lnTo>
                    <a:pt x="140" y="10"/>
                  </a:lnTo>
                  <a:lnTo>
                    <a:pt x="140" y="10"/>
                  </a:lnTo>
                  <a:lnTo>
                    <a:pt x="140" y="10"/>
                  </a:lnTo>
                  <a:lnTo>
                    <a:pt x="140" y="10"/>
                  </a:lnTo>
                  <a:lnTo>
                    <a:pt x="142" y="10"/>
                  </a:lnTo>
                  <a:lnTo>
                    <a:pt x="142" y="10"/>
                  </a:lnTo>
                  <a:lnTo>
                    <a:pt x="142" y="10"/>
                  </a:lnTo>
                  <a:lnTo>
                    <a:pt x="143" y="10"/>
                  </a:lnTo>
                  <a:lnTo>
                    <a:pt x="143" y="10"/>
                  </a:lnTo>
                  <a:lnTo>
                    <a:pt x="143" y="8"/>
                  </a:lnTo>
                  <a:lnTo>
                    <a:pt x="143" y="8"/>
                  </a:lnTo>
                  <a:lnTo>
                    <a:pt x="145" y="8"/>
                  </a:lnTo>
                  <a:lnTo>
                    <a:pt x="145" y="8"/>
                  </a:lnTo>
                  <a:lnTo>
                    <a:pt x="145" y="8"/>
                  </a:lnTo>
                  <a:lnTo>
                    <a:pt x="147" y="8"/>
                  </a:lnTo>
                  <a:lnTo>
                    <a:pt x="147" y="8"/>
                  </a:lnTo>
                  <a:lnTo>
                    <a:pt x="147" y="8"/>
                  </a:lnTo>
                  <a:lnTo>
                    <a:pt x="148" y="8"/>
                  </a:lnTo>
                  <a:lnTo>
                    <a:pt x="148" y="8"/>
                  </a:lnTo>
                  <a:lnTo>
                    <a:pt x="148" y="8"/>
                  </a:lnTo>
                  <a:lnTo>
                    <a:pt x="148" y="8"/>
                  </a:lnTo>
                  <a:lnTo>
                    <a:pt x="150" y="8"/>
                  </a:lnTo>
                  <a:lnTo>
                    <a:pt x="150" y="8"/>
                  </a:lnTo>
                  <a:lnTo>
                    <a:pt x="150" y="8"/>
                  </a:lnTo>
                  <a:lnTo>
                    <a:pt x="151" y="8"/>
                  </a:lnTo>
                  <a:lnTo>
                    <a:pt x="151" y="8"/>
                  </a:lnTo>
                  <a:lnTo>
                    <a:pt x="151" y="8"/>
                  </a:lnTo>
                  <a:lnTo>
                    <a:pt x="151" y="8"/>
                  </a:lnTo>
                  <a:lnTo>
                    <a:pt x="153" y="8"/>
                  </a:lnTo>
                  <a:lnTo>
                    <a:pt x="153" y="8"/>
                  </a:lnTo>
                  <a:lnTo>
                    <a:pt x="153" y="8"/>
                  </a:lnTo>
                  <a:lnTo>
                    <a:pt x="155" y="8"/>
                  </a:lnTo>
                  <a:lnTo>
                    <a:pt x="155" y="8"/>
                  </a:lnTo>
                  <a:lnTo>
                    <a:pt x="155" y="8"/>
                  </a:lnTo>
                  <a:lnTo>
                    <a:pt x="155" y="8"/>
                  </a:lnTo>
                  <a:lnTo>
                    <a:pt x="156" y="8"/>
                  </a:lnTo>
                  <a:lnTo>
                    <a:pt x="156" y="8"/>
                  </a:lnTo>
                  <a:lnTo>
                    <a:pt x="156" y="8"/>
                  </a:lnTo>
                  <a:lnTo>
                    <a:pt x="158" y="8"/>
                  </a:lnTo>
                  <a:lnTo>
                    <a:pt x="158" y="8"/>
                  </a:lnTo>
                  <a:lnTo>
                    <a:pt x="158" y="8"/>
                  </a:lnTo>
                  <a:lnTo>
                    <a:pt x="160" y="6"/>
                  </a:lnTo>
                  <a:lnTo>
                    <a:pt x="160" y="6"/>
                  </a:lnTo>
                  <a:lnTo>
                    <a:pt x="160" y="6"/>
                  </a:lnTo>
                  <a:lnTo>
                    <a:pt x="160" y="6"/>
                  </a:lnTo>
                  <a:lnTo>
                    <a:pt x="161" y="6"/>
                  </a:lnTo>
                  <a:lnTo>
                    <a:pt x="161" y="6"/>
                  </a:lnTo>
                  <a:lnTo>
                    <a:pt x="161" y="6"/>
                  </a:lnTo>
                  <a:lnTo>
                    <a:pt x="163" y="6"/>
                  </a:lnTo>
                  <a:lnTo>
                    <a:pt x="163" y="6"/>
                  </a:lnTo>
                  <a:lnTo>
                    <a:pt x="163" y="6"/>
                  </a:lnTo>
                  <a:lnTo>
                    <a:pt x="163" y="6"/>
                  </a:lnTo>
                  <a:lnTo>
                    <a:pt x="164" y="6"/>
                  </a:lnTo>
                  <a:lnTo>
                    <a:pt x="164" y="6"/>
                  </a:lnTo>
                  <a:lnTo>
                    <a:pt x="164" y="6"/>
                  </a:lnTo>
                  <a:lnTo>
                    <a:pt x="166" y="6"/>
                  </a:lnTo>
                  <a:lnTo>
                    <a:pt x="166" y="6"/>
                  </a:lnTo>
                  <a:lnTo>
                    <a:pt x="166" y="6"/>
                  </a:lnTo>
                  <a:lnTo>
                    <a:pt x="168" y="6"/>
                  </a:lnTo>
                  <a:lnTo>
                    <a:pt x="168" y="6"/>
                  </a:lnTo>
                  <a:lnTo>
                    <a:pt x="168" y="6"/>
                  </a:lnTo>
                  <a:lnTo>
                    <a:pt x="168" y="6"/>
                  </a:lnTo>
                  <a:lnTo>
                    <a:pt x="169" y="6"/>
                  </a:lnTo>
                  <a:lnTo>
                    <a:pt x="169" y="6"/>
                  </a:lnTo>
                  <a:lnTo>
                    <a:pt x="169" y="6"/>
                  </a:lnTo>
                  <a:lnTo>
                    <a:pt x="171" y="6"/>
                  </a:lnTo>
                  <a:lnTo>
                    <a:pt x="171" y="6"/>
                  </a:lnTo>
                  <a:lnTo>
                    <a:pt x="171" y="6"/>
                  </a:lnTo>
                  <a:lnTo>
                    <a:pt x="171" y="6"/>
                  </a:lnTo>
                  <a:lnTo>
                    <a:pt x="173" y="6"/>
                  </a:lnTo>
                  <a:lnTo>
                    <a:pt x="173" y="6"/>
                  </a:lnTo>
                  <a:lnTo>
                    <a:pt x="173" y="5"/>
                  </a:lnTo>
                  <a:lnTo>
                    <a:pt x="174" y="5"/>
                  </a:lnTo>
                  <a:lnTo>
                    <a:pt x="174" y="5"/>
                  </a:lnTo>
                  <a:lnTo>
                    <a:pt x="174" y="5"/>
                  </a:lnTo>
                  <a:lnTo>
                    <a:pt x="174" y="5"/>
                  </a:lnTo>
                  <a:lnTo>
                    <a:pt x="176" y="5"/>
                  </a:lnTo>
                  <a:lnTo>
                    <a:pt x="176" y="5"/>
                  </a:lnTo>
                  <a:lnTo>
                    <a:pt x="176" y="5"/>
                  </a:lnTo>
                  <a:lnTo>
                    <a:pt x="177" y="5"/>
                  </a:lnTo>
                  <a:lnTo>
                    <a:pt x="177" y="5"/>
                  </a:lnTo>
                  <a:lnTo>
                    <a:pt x="177" y="5"/>
                  </a:lnTo>
                  <a:lnTo>
                    <a:pt x="179" y="5"/>
                  </a:lnTo>
                  <a:lnTo>
                    <a:pt x="179" y="5"/>
                  </a:lnTo>
                  <a:lnTo>
                    <a:pt x="179" y="5"/>
                  </a:lnTo>
                  <a:lnTo>
                    <a:pt x="179" y="5"/>
                  </a:lnTo>
                  <a:lnTo>
                    <a:pt x="181" y="5"/>
                  </a:lnTo>
                  <a:lnTo>
                    <a:pt x="181" y="5"/>
                  </a:lnTo>
                  <a:lnTo>
                    <a:pt x="181" y="5"/>
                  </a:lnTo>
                  <a:lnTo>
                    <a:pt x="182" y="5"/>
                  </a:lnTo>
                  <a:lnTo>
                    <a:pt x="182" y="5"/>
                  </a:lnTo>
                  <a:lnTo>
                    <a:pt x="182" y="5"/>
                  </a:lnTo>
                  <a:lnTo>
                    <a:pt x="182" y="5"/>
                  </a:lnTo>
                  <a:lnTo>
                    <a:pt x="184" y="5"/>
                  </a:lnTo>
                  <a:lnTo>
                    <a:pt x="184" y="5"/>
                  </a:lnTo>
                  <a:lnTo>
                    <a:pt x="184" y="5"/>
                  </a:lnTo>
                  <a:lnTo>
                    <a:pt x="186" y="5"/>
                  </a:lnTo>
                  <a:lnTo>
                    <a:pt x="186" y="5"/>
                  </a:lnTo>
                  <a:lnTo>
                    <a:pt x="186" y="5"/>
                  </a:lnTo>
                  <a:lnTo>
                    <a:pt x="186" y="5"/>
                  </a:lnTo>
                  <a:lnTo>
                    <a:pt x="187" y="5"/>
                  </a:lnTo>
                  <a:lnTo>
                    <a:pt x="187" y="5"/>
                  </a:lnTo>
                  <a:lnTo>
                    <a:pt x="187" y="5"/>
                  </a:lnTo>
                  <a:lnTo>
                    <a:pt x="189" y="5"/>
                  </a:lnTo>
                  <a:lnTo>
                    <a:pt x="189" y="5"/>
                  </a:lnTo>
                  <a:lnTo>
                    <a:pt x="189" y="5"/>
                  </a:lnTo>
                  <a:lnTo>
                    <a:pt x="190" y="5"/>
                  </a:lnTo>
                  <a:lnTo>
                    <a:pt x="190" y="5"/>
                  </a:lnTo>
                  <a:lnTo>
                    <a:pt x="190" y="5"/>
                  </a:lnTo>
                  <a:lnTo>
                    <a:pt x="190" y="5"/>
                  </a:lnTo>
                  <a:lnTo>
                    <a:pt x="192" y="5"/>
                  </a:lnTo>
                  <a:lnTo>
                    <a:pt x="192" y="3"/>
                  </a:lnTo>
                  <a:lnTo>
                    <a:pt x="192" y="3"/>
                  </a:lnTo>
                  <a:lnTo>
                    <a:pt x="194" y="3"/>
                  </a:lnTo>
                  <a:lnTo>
                    <a:pt x="194" y="3"/>
                  </a:lnTo>
                  <a:lnTo>
                    <a:pt x="194" y="3"/>
                  </a:lnTo>
                  <a:lnTo>
                    <a:pt x="194" y="3"/>
                  </a:lnTo>
                  <a:lnTo>
                    <a:pt x="195" y="3"/>
                  </a:lnTo>
                  <a:lnTo>
                    <a:pt x="195" y="3"/>
                  </a:lnTo>
                  <a:lnTo>
                    <a:pt x="195" y="3"/>
                  </a:lnTo>
                  <a:lnTo>
                    <a:pt x="197" y="3"/>
                  </a:lnTo>
                  <a:lnTo>
                    <a:pt x="197" y="3"/>
                  </a:lnTo>
                  <a:lnTo>
                    <a:pt x="197" y="3"/>
                  </a:lnTo>
                  <a:lnTo>
                    <a:pt x="199" y="3"/>
                  </a:lnTo>
                  <a:lnTo>
                    <a:pt x="199" y="3"/>
                  </a:lnTo>
                  <a:lnTo>
                    <a:pt x="199" y="3"/>
                  </a:lnTo>
                  <a:lnTo>
                    <a:pt x="199" y="3"/>
                  </a:lnTo>
                  <a:lnTo>
                    <a:pt x="200" y="3"/>
                  </a:lnTo>
                  <a:lnTo>
                    <a:pt x="200" y="3"/>
                  </a:lnTo>
                  <a:lnTo>
                    <a:pt x="200" y="3"/>
                  </a:lnTo>
                  <a:lnTo>
                    <a:pt x="202" y="3"/>
                  </a:lnTo>
                  <a:lnTo>
                    <a:pt x="202" y="3"/>
                  </a:lnTo>
                  <a:lnTo>
                    <a:pt x="202" y="3"/>
                  </a:lnTo>
                  <a:lnTo>
                    <a:pt x="202" y="3"/>
                  </a:lnTo>
                  <a:lnTo>
                    <a:pt x="204" y="3"/>
                  </a:lnTo>
                  <a:lnTo>
                    <a:pt x="204" y="3"/>
                  </a:lnTo>
                  <a:lnTo>
                    <a:pt x="204" y="3"/>
                  </a:lnTo>
                  <a:lnTo>
                    <a:pt x="205" y="3"/>
                  </a:lnTo>
                  <a:lnTo>
                    <a:pt x="205" y="3"/>
                  </a:lnTo>
                  <a:lnTo>
                    <a:pt x="205" y="3"/>
                  </a:lnTo>
                  <a:lnTo>
                    <a:pt x="205" y="3"/>
                  </a:lnTo>
                  <a:lnTo>
                    <a:pt x="207" y="3"/>
                  </a:lnTo>
                  <a:lnTo>
                    <a:pt x="207" y="3"/>
                  </a:lnTo>
                  <a:lnTo>
                    <a:pt x="207" y="3"/>
                  </a:lnTo>
                  <a:lnTo>
                    <a:pt x="208" y="3"/>
                  </a:lnTo>
                  <a:lnTo>
                    <a:pt x="208" y="3"/>
                  </a:lnTo>
                  <a:lnTo>
                    <a:pt x="208" y="3"/>
                  </a:lnTo>
                  <a:lnTo>
                    <a:pt x="210" y="3"/>
                  </a:lnTo>
                  <a:lnTo>
                    <a:pt x="210" y="3"/>
                  </a:lnTo>
                  <a:lnTo>
                    <a:pt x="210" y="3"/>
                  </a:lnTo>
                  <a:lnTo>
                    <a:pt x="210" y="1"/>
                  </a:lnTo>
                  <a:lnTo>
                    <a:pt x="212" y="1"/>
                  </a:lnTo>
                  <a:lnTo>
                    <a:pt x="212" y="1"/>
                  </a:lnTo>
                  <a:lnTo>
                    <a:pt x="212" y="1"/>
                  </a:lnTo>
                  <a:lnTo>
                    <a:pt x="213" y="1"/>
                  </a:lnTo>
                  <a:lnTo>
                    <a:pt x="213" y="1"/>
                  </a:lnTo>
                  <a:lnTo>
                    <a:pt x="213" y="1"/>
                  </a:lnTo>
                  <a:lnTo>
                    <a:pt x="213" y="1"/>
                  </a:lnTo>
                  <a:lnTo>
                    <a:pt x="215" y="1"/>
                  </a:lnTo>
                  <a:lnTo>
                    <a:pt x="215" y="1"/>
                  </a:lnTo>
                  <a:lnTo>
                    <a:pt x="215" y="1"/>
                  </a:lnTo>
                  <a:lnTo>
                    <a:pt x="217" y="1"/>
                  </a:lnTo>
                  <a:lnTo>
                    <a:pt x="217" y="1"/>
                  </a:lnTo>
                  <a:lnTo>
                    <a:pt x="217" y="1"/>
                  </a:lnTo>
                  <a:lnTo>
                    <a:pt x="217" y="1"/>
                  </a:lnTo>
                  <a:lnTo>
                    <a:pt x="218" y="1"/>
                  </a:lnTo>
                  <a:lnTo>
                    <a:pt x="218" y="1"/>
                  </a:lnTo>
                  <a:lnTo>
                    <a:pt x="218" y="1"/>
                  </a:lnTo>
                  <a:lnTo>
                    <a:pt x="220" y="1"/>
                  </a:lnTo>
                  <a:lnTo>
                    <a:pt x="220" y="1"/>
                  </a:lnTo>
                  <a:lnTo>
                    <a:pt x="220" y="1"/>
                  </a:lnTo>
                  <a:lnTo>
                    <a:pt x="221" y="1"/>
                  </a:lnTo>
                  <a:lnTo>
                    <a:pt x="221" y="1"/>
                  </a:lnTo>
                  <a:lnTo>
                    <a:pt x="221" y="1"/>
                  </a:lnTo>
                  <a:lnTo>
                    <a:pt x="221" y="1"/>
                  </a:lnTo>
                  <a:lnTo>
                    <a:pt x="223" y="1"/>
                  </a:lnTo>
                  <a:lnTo>
                    <a:pt x="223" y="1"/>
                  </a:lnTo>
                  <a:lnTo>
                    <a:pt x="223" y="1"/>
                  </a:lnTo>
                  <a:lnTo>
                    <a:pt x="225" y="1"/>
                  </a:lnTo>
                  <a:lnTo>
                    <a:pt x="225" y="1"/>
                  </a:lnTo>
                  <a:lnTo>
                    <a:pt x="225" y="1"/>
                  </a:lnTo>
                  <a:lnTo>
                    <a:pt x="225"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6" y="0"/>
                  </a:lnTo>
                  <a:lnTo>
                    <a:pt x="238" y="0"/>
                  </a:lnTo>
                </a:path>
              </a:pathLst>
            </a:custGeom>
            <a:noFill/>
            <a:ln w="1116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76" name=""/>
            <p:cNvSpPr/>
            <p:nvPr/>
          </p:nvSpPr>
          <p:spPr>
            <a:xfrm>
              <a:off x="5137200" y="6046920"/>
              <a:ext cx="189000" cy="19080"/>
            </a:xfrm>
            <a:custGeom>
              <a:avLst/>
              <a:gdLst/>
              <a:ahLst/>
              <a:rect l="l" t="t" r="r" b="b"/>
              <a:pathLst>
                <a:path w="238" h="24">
                  <a:moveTo>
                    <a:pt x="238" y="0"/>
                  </a:moveTo>
                  <a:lnTo>
                    <a:pt x="236"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5" y="0"/>
                  </a:lnTo>
                  <a:lnTo>
                    <a:pt x="225" y="1"/>
                  </a:lnTo>
                  <a:lnTo>
                    <a:pt x="225" y="1"/>
                  </a:lnTo>
                  <a:lnTo>
                    <a:pt x="225" y="1"/>
                  </a:lnTo>
                  <a:lnTo>
                    <a:pt x="223" y="1"/>
                  </a:lnTo>
                  <a:lnTo>
                    <a:pt x="223" y="1"/>
                  </a:lnTo>
                  <a:lnTo>
                    <a:pt x="223" y="1"/>
                  </a:lnTo>
                  <a:lnTo>
                    <a:pt x="221" y="1"/>
                  </a:lnTo>
                  <a:lnTo>
                    <a:pt x="221" y="1"/>
                  </a:lnTo>
                  <a:lnTo>
                    <a:pt x="221" y="1"/>
                  </a:lnTo>
                  <a:lnTo>
                    <a:pt x="221" y="1"/>
                  </a:lnTo>
                  <a:lnTo>
                    <a:pt x="220" y="1"/>
                  </a:lnTo>
                  <a:lnTo>
                    <a:pt x="220" y="1"/>
                  </a:lnTo>
                  <a:lnTo>
                    <a:pt x="220" y="1"/>
                  </a:lnTo>
                  <a:lnTo>
                    <a:pt x="218" y="1"/>
                  </a:lnTo>
                  <a:lnTo>
                    <a:pt x="218" y="1"/>
                  </a:lnTo>
                  <a:lnTo>
                    <a:pt x="218" y="1"/>
                  </a:lnTo>
                  <a:lnTo>
                    <a:pt x="217" y="1"/>
                  </a:lnTo>
                  <a:lnTo>
                    <a:pt x="217" y="1"/>
                  </a:lnTo>
                  <a:lnTo>
                    <a:pt x="217" y="1"/>
                  </a:lnTo>
                  <a:lnTo>
                    <a:pt x="217" y="1"/>
                  </a:lnTo>
                  <a:lnTo>
                    <a:pt x="215" y="1"/>
                  </a:lnTo>
                  <a:lnTo>
                    <a:pt x="215" y="1"/>
                  </a:lnTo>
                  <a:lnTo>
                    <a:pt x="215" y="1"/>
                  </a:lnTo>
                  <a:lnTo>
                    <a:pt x="213" y="1"/>
                  </a:lnTo>
                  <a:lnTo>
                    <a:pt x="213" y="1"/>
                  </a:lnTo>
                  <a:lnTo>
                    <a:pt x="213" y="1"/>
                  </a:lnTo>
                  <a:lnTo>
                    <a:pt x="213" y="1"/>
                  </a:lnTo>
                  <a:lnTo>
                    <a:pt x="212" y="1"/>
                  </a:lnTo>
                  <a:lnTo>
                    <a:pt x="212" y="1"/>
                  </a:lnTo>
                  <a:lnTo>
                    <a:pt x="212" y="1"/>
                  </a:lnTo>
                  <a:lnTo>
                    <a:pt x="210" y="1"/>
                  </a:lnTo>
                  <a:lnTo>
                    <a:pt x="210" y="3"/>
                  </a:lnTo>
                  <a:lnTo>
                    <a:pt x="210" y="3"/>
                  </a:lnTo>
                  <a:lnTo>
                    <a:pt x="210" y="3"/>
                  </a:lnTo>
                  <a:lnTo>
                    <a:pt x="208" y="3"/>
                  </a:lnTo>
                  <a:lnTo>
                    <a:pt x="208" y="3"/>
                  </a:lnTo>
                  <a:lnTo>
                    <a:pt x="208" y="3"/>
                  </a:lnTo>
                  <a:lnTo>
                    <a:pt x="207" y="3"/>
                  </a:lnTo>
                  <a:lnTo>
                    <a:pt x="207" y="3"/>
                  </a:lnTo>
                  <a:lnTo>
                    <a:pt x="207" y="3"/>
                  </a:lnTo>
                  <a:lnTo>
                    <a:pt x="205" y="3"/>
                  </a:lnTo>
                  <a:lnTo>
                    <a:pt x="205" y="3"/>
                  </a:lnTo>
                  <a:lnTo>
                    <a:pt x="205" y="3"/>
                  </a:lnTo>
                  <a:lnTo>
                    <a:pt x="205" y="3"/>
                  </a:lnTo>
                  <a:lnTo>
                    <a:pt x="204" y="3"/>
                  </a:lnTo>
                  <a:lnTo>
                    <a:pt x="204" y="3"/>
                  </a:lnTo>
                  <a:lnTo>
                    <a:pt x="204" y="3"/>
                  </a:lnTo>
                  <a:lnTo>
                    <a:pt x="202" y="3"/>
                  </a:lnTo>
                  <a:lnTo>
                    <a:pt x="202" y="3"/>
                  </a:lnTo>
                  <a:lnTo>
                    <a:pt x="202" y="3"/>
                  </a:lnTo>
                  <a:lnTo>
                    <a:pt x="202" y="3"/>
                  </a:lnTo>
                  <a:lnTo>
                    <a:pt x="200" y="3"/>
                  </a:lnTo>
                  <a:lnTo>
                    <a:pt x="200" y="3"/>
                  </a:lnTo>
                  <a:lnTo>
                    <a:pt x="200" y="3"/>
                  </a:lnTo>
                  <a:lnTo>
                    <a:pt x="199" y="3"/>
                  </a:lnTo>
                  <a:lnTo>
                    <a:pt x="199" y="3"/>
                  </a:lnTo>
                  <a:lnTo>
                    <a:pt x="199" y="3"/>
                  </a:lnTo>
                  <a:lnTo>
                    <a:pt x="199" y="3"/>
                  </a:lnTo>
                  <a:lnTo>
                    <a:pt x="197" y="3"/>
                  </a:lnTo>
                  <a:lnTo>
                    <a:pt x="197" y="3"/>
                  </a:lnTo>
                  <a:lnTo>
                    <a:pt x="197" y="3"/>
                  </a:lnTo>
                  <a:lnTo>
                    <a:pt x="195" y="3"/>
                  </a:lnTo>
                  <a:lnTo>
                    <a:pt x="195" y="3"/>
                  </a:lnTo>
                  <a:lnTo>
                    <a:pt x="195" y="3"/>
                  </a:lnTo>
                  <a:lnTo>
                    <a:pt x="194" y="3"/>
                  </a:lnTo>
                  <a:lnTo>
                    <a:pt x="194" y="3"/>
                  </a:lnTo>
                  <a:lnTo>
                    <a:pt x="194" y="3"/>
                  </a:lnTo>
                  <a:lnTo>
                    <a:pt x="194" y="3"/>
                  </a:lnTo>
                  <a:lnTo>
                    <a:pt x="192" y="3"/>
                  </a:lnTo>
                  <a:lnTo>
                    <a:pt x="192" y="3"/>
                  </a:lnTo>
                  <a:lnTo>
                    <a:pt x="192" y="5"/>
                  </a:lnTo>
                  <a:lnTo>
                    <a:pt x="190" y="5"/>
                  </a:lnTo>
                  <a:lnTo>
                    <a:pt x="190" y="5"/>
                  </a:lnTo>
                  <a:lnTo>
                    <a:pt x="190" y="5"/>
                  </a:lnTo>
                  <a:lnTo>
                    <a:pt x="190" y="5"/>
                  </a:lnTo>
                  <a:lnTo>
                    <a:pt x="189" y="5"/>
                  </a:lnTo>
                  <a:lnTo>
                    <a:pt x="189" y="5"/>
                  </a:lnTo>
                  <a:lnTo>
                    <a:pt x="189" y="5"/>
                  </a:lnTo>
                  <a:lnTo>
                    <a:pt x="187" y="5"/>
                  </a:lnTo>
                  <a:lnTo>
                    <a:pt x="187" y="5"/>
                  </a:lnTo>
                  <a:lnTo>
                    <a:pt x="187" y="5"/>
                  </a:lnTo>
                  <a:lnTo>
                    <a:pt x="186" y="5"/>
                  </a:lnTo>
                  <a:lnTo>
                    <a:pt x="186" y="5"/>
                  </a:lnTo>
                  <a:lnTo>
                    <a:pt x="186" y="5"/>
                  </a:lnTo>
                  <a:lnTo>
                    <a:pt x="186" y="5"/>
                  </a:lnTo>
                  <a:lnTo>
                    <a:pt x="184" y="5"/>
                  </a:lnTo>
                  <a:lnTo>
                    <a:pt x="184" y="5"/>
                  </a:lnTo>
                  <a:lnTo>
                    <a:pt x="184" y="5"/>
                  </a:lnTo>
                  <a:lnTo>
                    <a:pt x="182" y="5"/>
                  </a:lnTo>
                  <a:lnTo>
                    <a:pt x="182" y="5"/>
                  </a:lnTo>
                  <a:lnTo>
                    <a:pt x="182" y="5"/>
                  </a:lnTo>
                  <a:lnTo>
                    <a:pt x="182" y="5"/>
                  </a:lnTo>
                  <a:lnTo>
                    <a:pt x="181" y="5"/>
                  </a:lnTo>
                  <a:lnTo>
                    <a:pt x="181" y="5"/>
                  </a:lnTo>
                  <a:lnTo>
                    <a:pt x="181" y="5"/>
                  </a:lnTo>
                  <a:lnTo>
                    <a:pt x="179" y="5"/>
                  </a:lnTo>
                  <a:lnTo>
                    <a:pt x="179" y="5"/>
                  </a:lnTo>
                  <a:lnTo>
                    <a:pt x="179" y="5"/>
                  </a:lnTo>
                  <a:lnTo>
                    <a:pt x="179" y="5"/>
                  </a:lnTo>
                  <a:lnTo>
                    <a:pt x="177" y="5"/>
                  </a:lnTo>
                  <a:lnTo>
                    <a:pt x="177" y="5"/>
                  </a:lnTo>
                  <a:lnTo>
                    <a:pt x="177" y="5"/>
                  </a:lnTo>
                  <a:lnTo>
                    <a:pt x="176" y="5"/>
                  </a:lnTo>
                  <a:lnTo>
                    <a:pt x="176" y="5"/>
                  </a:lnTo>
                  <a:lnTo>
                    <a:pt x="176" y="5"/>
                  </a:lnTo>
                  <a:lnTo>
                    <a:pt x="174" y="5"/>
                  </a:lnTo>
                  <a:lnTo>
                    <a:pt x="174" y="5"/>
                  </a:lnTo>
                  <a:lnTo>
                    <a:pt x="174" y="5"/>
                  </a:lnTo>
                  <a:lnTo>
                    <a:pt x="174" y="5"/>
                  </a:lnTo>
                  <a:lnTo>
                    <a:pt x="173" y="5"/>
                  </a:lnTo>
                  <a:lnTo>
                    <a:pt x="173" y="6"/>
                  </a:lnTo>
                  <a:lnTo>
                    <a:pt x="173" y="6"/>
                  </a:lnTo>
                  <a:lnTo>
                    <a:pt x="171" y="6"/>
                  </a:lnTo>
                  <a:lnTo>
                    <a:pt x="171" y="6"/>
                  </a:lnTo>
                  <a:lnTo>
                    <a:pt x="171" y="6"/>
                  </a:lnTo>
                  <a:lnTo>
                    <a:pt x="171" y="6"/>
                  </a:lnTo>
                  <a:lnTo>
                    <a:pt x="169" y="6"/>
                  </a:lnTo>
                  <a:lnTo>
                    <a:pt x="169" y="6"/>
                  </a:lnTo>
                  <a:lnTo>
                    <a:pt x="169" y="6"/>
                  </a:lnTo>
                  <a:lnTo>
                    <a:pt x="168" y="6"/>
                  </a:lnTo>
                  <a:lnTo>
                    <a:pt x="168" y="6"/>
                  </a:lnTo>
                  <a:lnTo>
                    <a:pt x="168" y="6"/>
                  </a:lnTo>
                  <a:lnTo>
                    <a:pt x="168" y="6"/>
                  </a:lnTo>
                  <a:lnTo>
                    <a:pt x="166" y="6"/>
                  </a:lnTo>
                  <a:lnTo>
                    <a:pt x="166" y="6"/>
                  </a:lnTo>
                  <a:lnTo>
                    <a:pt x="166" y="6"/>
                  </a:lnTo>
                  <a:lnTo>
                    <a:pt x="164" y="6"/>
                  </a:lnTo>
                  <a:lnTo>
                    <a:pt x="164" y="6"/>
                  </a:lnTo>
                  <a:lnTo>
                    <a:pt x="164" y="6"/>
                  </a:lnTo>
                  <a:lnTo>
                    <a:pt x="163" y="6"/>
                  </a:lnTo>
                  <a:lnTo>
                    <a:pt x="163" y="6"/>
                  </a:lnTo>
                  <a:lnTo>
                    <a:pt x="163" y="6"/>
                  </a:lnTo>
                  <a:lnTo>
                    <a:pt x="163" y="6"/>
                  </a:lnTo>
                  <a:lnTo>
                    <a:pt x="161" y="6"/>
                  </a:lnTo>
                  <a:lnTo>
                    <a:pt x="161" y="6"/>
                  </a:lnTo>
                  <a:lnTo>
                    <a:pt x="161" y="6"/>
                  </a:lnTo>
                  <a:lnTo>
                    <a:pt x="160" y="6"/>
                  </a:lnTo>
                  <a:lnTo>
                    <a:pt x="160" y="6"/>
                  </a:lnTo>
                  <a:lnTo>
                    <a:pt x="160" y="6"/>
                  </a:lnTo>
                  <a:lnTo>
                    <a:pt x="160" y="6"/>
                  </a:lnTo>
                  <a:lnTo>
                    <a:pt x="158" y="8"/>
                  </a:lnTo>
                  <a:lnTo>
                    <a:pt x="158" y="8"/>
                  </a:lnTo>
                  <a:lnTo>
                    <a:pt x="158" y="8"/>
                  </a:lnTo>
                  <a:lnTo>
                    <a:pt x="156" y="8"/>
                  </a:lnTo>
                  <a:lnTo>
                    <a:pt x="156" y="8"/>
                  </a:lnTo>
                  <a:lnTo>
                    <a:pt x="156" y="8"/>
                  </a:lnTo>
                  <a:lnTo>
                    <a:pt x="155" y="8"/>
                  </a:lnTo>
                  <a:lnTo>
                    <a:pt x="155" y="8"/>
                  </a:lnTo>
                  <a:lnTo>
                    <a:pt x="155" y="8"/>
                  </a:lnTo>
                  <a:lnTo>
                    <a:pt x="155" y="8"/>
                  </a:lnTo>
                  <a:lnTo>
                    <a:pt x="153" y="8"/>
                  </a:lnTo>
                  <a:lnTo>
                    <a:pt x="153" y="8"/>
                  </a:lnTo>
                  <a:lnTo>
                    <a:pt x="153" y="8"/>
                  </a:lnTo>
                  <a:lnTo>
                    <a:pt x="151" y="8"/>
                  </a:lnTo>
                  <a:lnTo>
                    <a:pt x="151" y="8"/>
                  </a:lnTo>
                  <a:lnTo>
                    <a:pt x="151" y="8"/>
                  </a:lnTo>
                  <a:lnTo>
                    <a:pt x="151" y="8"/>
                  </a:lnTo>
                  <a:lnTo>
                    <a:pt x="150" y="8"/>
                  </a:lnTo>
                  <a:lnTo>
                    <a:pt x="150" y="8"/>
                  </a:lnTo>
                  <a:lnTo>
                    <a:pt x="150" y="8"/>
                  </a:lnTo>
                  <a:lnTo>
                    <a:pt x="148" y="8"/>
                  </a:lnTo>
                  <a:lnTo>
                    <a:pt x="148" y="8"/>
                  </a:lnTo>
                  <a:lnTo>
                    <a:pt x="148" y="8"/>
                  </a:lnTo>
                  <a:lnTo>
                    <a:pt x="148" y="8"/>
                  </a:lnTo>
                  <a:lnTo>
                    <a:pt x="147" y="8"/>
                  </a:lnTo>
                  <a:lnTo>
                    <a:pt x="147" y="8"/>
                  </a:lnTo>
                  <a:lnTo>
                    <a:pt x="147" y="8"/>
                  </a:lnTo>
                  <a:lnTo>
                    <a:pt x="145" y="8"/>
                  </a:lnTo>
                  <a:lnTo>
                    <a:pt x="145" y="8"/>
                  </a:lnTo>
                  <a:lnTo>
                    <a:pt x="145" y="8"/>
                  </a:lnTo>
                  <a:lnTo>
                    <a:pt x="143" y="8"/>
                  </a:lnTo>
                  <a:lnTo>
                    <a:pt x="143" y="8"/>
                  </a:lnTo>
                  <a:lnTo>
                    <a:pt x="143" y="10"/>
                  </a:lnTo>
                  <a:lnTo>
                    <a:pt x="143" y="10"/>
                  </a:lnTo>
                  <a:lnTo>
                    <a:pt x="142" y="10"/>
                  </a:lnTo>
                  <a:lnTo>
                    <a:pt x="142" y="10"/>
                  </a:lnTo>
                  <a:lnTo>
                    <a:pt x="142" y="10"/>
                  </a:lnTo>
                  <a:lnTo>
                    <a:pt x="140" y="10"/>
                  </a:lnTo>
                  <a:lnTo>
                    <a:pt x="140" y="10"/>
                  </a:lnTo>
                  <a:lnTo>
                    <a:pt x="140" y="10"/>
                  </a:lnTo>
                  <a:lnTo>
                    <a:pt x="140" y="10"/>
                  </a:lnTo>
                  <a:lnTo>
                    <a:pt x="138" y="10"/>
                  </a:lnTo>
                  <a:lnTo>
                    <a:pt x="138" y="10"/>
                  </a:lnTo>
                  <a:lnTo>
                    <a:pt x="138" y="10"/>
                  </a:lnTo>
                  <a:lnTo>
                    <a:pt x="137" y="10"/>
                  </a:lnTo>
                  <a:lnTo>
                    <a:pt x="137" y="10"/>
                  </a:lnTo>
                  <a:lnTo>
                    <a:pt x="137" y="10"/>
                  </a:lnTo>
                  <a:lnTo>
                    <a:pt x="137" y="10"/>
                  </a:lnTo>
                  <a:lnTo>
                    <a:pt x="135" y="10"/>
                  </a:lnTo>
                  <a:lnTo>
                    <a:pt x="135" y="10"/>
                  </a:lnTo>
                  <a:lnTo>
                    <a:pt x="135" y="10"/>
                  </a:lnTo>
                  <a:lnTo>
                    <a:pt x="134" y="10"/>
                  </a:lnTo>
                  <a:lnTo>
                    <a:pt x="134" y="10"/>
                  </a:lnTo>
                  <a:lnTo>
                    <a:pt x="134" y="10"/>
                  </a:lnTo>
                  <a:lnTo>
                    <a:pt x="132" y="10"/>
                  </a:lnTo>
                  <a:lnTo>
                    <a:pt x="132" y="10"/>
                  </a:lnTo>
                  <a:lnTo>
                    <a:pt x="132" y="10"/>
                  </a:lnTo>
                  <a:lnTo>
                    <a:pt x="132" y="10"/>
                  </a:lnTo>
                  <a:lnTo>
                    <a:pt x="130" y="10"/>
                  </a:lnTo>
                  <a:lnTo>
                    <a:pt x="130" y="10"/>
                  </a:lnTo>
                  <a:lnTo>
                    <a:pt x="130" y="10"/>
                  </a:lnTo>
                  <a:lnTo>
                    <a:pt x="129" y="10"/>
                  </a:lnTo>
                  <a:lnTo>
                    <a:pt x="129" y="10"/>
                  </a:lnTo>
                  <a:lnTo>
                    <a:pt x="129" y="10"/>
                  </a:lnTo>
                  <a:lnTo>
                    <a:pt x="129" y="10"/>
                  </a:lnTo>
                  <a:lnTo>
                    <a:pt x="127" y="10"/>
                  </a:lnTo>
                  <a:lnTo>
                    <a:pt x="127" y="10"/>
                  </a:lnTo>
                  <a:lnTo>
                    <a:pt x="127" y="10"/>
                  </a:lnTo>
                  <a:lnTo>
                    <a:pt x="125" y="10"/>
                  </a:lnTo>
                  <a:lnTo>
                    <a:pt x="125" y="10"/>
                  </a:lnTo>
                  <a:lnTo>
                    <a:pt x="125" y="10"/>
                  </a:lnTo>
                  <a:lnTo>
                    <a:pt x="124" y="12"/>
                  </a:lnTo>
                  <a:lnTo>
                    <a:pt x="124" y="12"/>
                  </a:lnTo>
                  <a:lnTo>
                    <a:pt x="124" y="12"/>
                  </a:lnTo>
                  <a:lnTo>
                    <a:pt x="124" y="12"/>
                  </a:lnTo>
                  <a:lnTo>
                    <a:pt x="122" y="12"/>
                  </a:lnTo>
                  <a:lnTo>
                    <a:pt x="122" y="12"/>
                  </a:lnTo>
                  <a:lnTo>
                    <a:pt x="122" y="12"/>
                  </a:lnTo>
                  <a:lnTo>
                    <a:pt x="121" y="12"/>
                  </a:lnTo>
                  <a:lnTo>
                    <a:pt x="121" y="12"/>
                  </a:lnTo>
                  <a:lnTo>
                    <a:pt x="121" y="12"/>
                  </a:lnTo>
                  <a:lnTo>
                    <a:pt x="121" y="12"/>
                  </a:lnTo>
                  <a:lnTo>
                    <a:pt x="119" y="12"/>
                  </a:lnTo>
                  <a:lnTo>
                    <a:pt x="119" y="12"/>
                  </a:lnTo>
                  <a:lnTo>
                    <a:pt x="119" y="12"/>
                  </a:lnTo>
                  <a:lnTo>
                    <a:pt x="117" y="12"/>
                  </a:lnTo>
                  <a:lnTo>
                    <a:pt x="117" y="12"/>
                  </a:lnTo>
                  <a:lnTo>
                    <a:pt x="117" y="12"/>
                  </a:lnTo>
                  <a:lnTo>
                    <a:pt x="117" y="12"/>
                  </a:lnTo>
                  <a:lnTo>
                    <a:pt x="116" y="12"/>
                  </a:lnTo>
                  <a:lnTo>
                    <a:pt x="116" y="12"/>
                  </a:lnTo>
                  <a:lnTo>
                    <a:pt x="116" y="12"/>
                  </a:lnTo>
                  <a:lnTo>
                    <a:pt x="114" y="12"/>
                  </a:lnTo>
                  <a:lnTo>
                    <a:pt x="114" y="12"/>
                  </a:lnTo>
                  <a:lnTo>
                    <a:pt x="114" y="12"/>
                  </a:lnTo>
                  <a:lnTo>
                    <a:pt x="112" y="12"/>
                  </a:lnTo>
                  <a:lnTo>
                    <a:pt x="112" y="12"/>
                  </a:lnTo>
                  <a:lnTo>
                    <a:pt x="112" y="12"/>
                  </a:lnTo>
                  <a:lnTo>
                    <a:pt x="112" y="12"/>
                  </a:lnTo>
                  <a:lnTo>
                    <a:pt x="111" y="12"/>
                  </a:lnTo>
                  <a:lnTo>
                    <a:pt x="111" y="12"/>
                  </a:lnTo>
                  <a:lnTo>
                    <a:pt x="111" y="12"/>
                  </a:lnTo>
                  <a:lnTo>
                    <a:pt x="109" y="12"/>
                  </a:lnTo>
                  <a:lnTo>
                    <a:pt x="109" y="12"/>
                  </a:lnTo>
                  <a:lnTo>
                    <a:pt x="109" y="12"/>
                  </a:lnTo>
                  <a:lnTo>
                    <a:pt x="109" y="13"/>
                  </a:lnTo>
                  <a:lnTo>
                    <a:pt x="107" y="13"/>
                  </a:lnTo>
                  <a:lnTo>
                    <a:pt x="107" y="13"/>
                  </a:lnTo>
                  <a:lnTo>
                    <a:pt x="107" y="13"/>
                  </a:lnTo>
                  <a:lnTo>
                    <a:pt x="106" y="13"/>
                  </a:lnTo>
                  <a:lnTo>
                    <a:pt x="106" y="13"/>
                  </a:lnTo>
                  <a:lnTo>
                    <a:pt x="106" y="13"/>
                  </a:lnTo>
                  <a:lnTo>
                    <a:pt x="106" y="13"/>
                  </a:lnTo>
                  <a:lnTo>
                    <a:pt x="104" y="13"/>
                  </a:lnTo>
                  <a:lnTo>
                    <a:pt x="104" y="13"/>
                  </a:lnTo>
                  <a:lnTo>
                    <a:pt x="104" y="13"/>
                  </a:lnTo>
                  <a:lnTo>
                    <a:pt x="103" y="13"/>
                  </a:lnTo>
                  <a:lnTo>
                    <a:pt x="103" y="13"/>
                  </a:lnTo>
                  <a:lnTo>
                    <a:pt x="103" y="13"/>
                  </a:lnTo>
                  <a:lnTo>
                    <a:pt x="101" y="13"/>
                  </a:lnTo>
                  <a:lnTo>
                    <a:pt x="101" y="13"/>
                  </a:lnTo>
                  <a:lnTo>
                    <a:pt x="101" y="13"/>
                  </a:lnTo>
                  <a:lnTo>
                    <a:pt x="101" y="13"/>
                  </a:lnTo>
                  <a:lnTo>
                    <a:pt x="99" y="13"/>
                  </a:lnTo>
                  <a:lnTo>
                    <a:pt x="99" y="13"/>
                  </a:lnTo>
                  <a:lnTo>
                    <a:pt x="99" y="13"/>
                  </a:lnTo>
                  <a:lnTo>
                    <a:pt x="98" y="13"/>
                  </a:lnTo>
                  <a:lnTo>
                    <a:pt x="98" y="13"/>
                  </a:lnTo>
                  <a:lnTo>
                    <a:pt x="98" y="13"/>
                  </a:lnTo>
                  <a:lnTo>
                    <a:pt x="98" y="13"/>
                  </a:lnTo>
                  <a:lnTo>
                    <a:pt x="96" y="13"/>
                  </a:lnTo>
                  <a:lnTo>
                    <a:pt x="96" y="13"/>
                  </a:lnTo>
                  <a:lnTo>
                    <a:pt x="96" y="13"/>
                  </a:lnTo>
                  <a:lnTo>
                    <a:pt x="94" y="13"/>
                  </a:lnTo>
                  <a:lnTo>
                    <a:pt x="94" y="13"/>
                  </a:lnTo>
                  <a:lnTo>
                    <a:pt x="94" y="13"/>
                  </a:lnTo>
                  <a:lnTo>
                    <a:pt x="94" y="13"/>
                  </a:lnTo>
                  <a:lnTo>
                    <a:pt x="93" y="13"/>
                  </a:lnTo>
                  <a:lnTo>
                    <a:pt x="93" y="13"/>
                  </a:lnTo>
                  <a:lnTo>
                    <a:pt x="93" y="13"/>
                  </a:lnTo>
                  <a:lnTo>
                    <a:pt x="91" y="13"/>
                  </a:lnTo>
                  <a:lnTo>
                    <a:pt x="91" y="13"/>
                  </a:lnTo>
                  <a:lnTo>
                    <a:pt x="91" y="15"/>
                  </a:lnTo>
                  <a:lnTo>
                    <a:pt x="90" y="15"/>
                  </a:lnTo>
                  <a:lnTo>
                    <a:pt x="90" y="15"/>
                  </a:lnTo>
                  <a:lnTo>
                    <a:pt x="90" y="15"/>
                  </a:lnTo>
                  <a:lnTo>
                    <a:pt x="90" y="15"/>
                  </a:lnTo>
                  <a:lnTo>
                    <a:pt x="88" y="15"/>
                  </a:lnTo>
                  <a:lnTo>
                    <a:pt x="88" y="15"/>
                  </a:lnTo>
                  <a:lnTo>
                    <a:pt x="88" y="15"/>
                  </a:lnTo>
                  <a:lnTo>
                    <a:pt x="86" y="15"/>
                  </a:lnTo>
                  <a:lnTo>
                    <a:pt x="86" y="15"/>
                  </a:lnTo>
                  <a:lnTo>
                    <a:pt x="86" y="15"/>
                  </a:lnTo>
                  <a:lnTo>
                    <a:pt x="86" y="15"/>
                  </a:lnTo>
                  <a:lnTo>
                    <a:pt x="85" y="15"/>
                  </a:lnTo>
                  <a:lnTo>
                    <a:pt x="85" y="15"/>
                  </a:lnTo>
                  <a:lnTo>
                    <a:pt x="85" y="15"/>
                  </a:lnTo>
                  <a:lnTo>
                    <a:pt x="83" y="15"/>
                  </a:lnTo>
                  <a:lnTo>
                    <a:pt x="83" y="15"/>
                  </a:lnTo>
                  <a:lnTo>
                    <a:pt x="83" y="15"/>
                  </a:lnTo>
                  <a:lnTo>
                    <a:pt x="81" y="15"/>
                  </a:lnTo>
                  <a:lnTo>
                    <a:pt x="81" y="15"/>
                  </a:lnTo>
                  <a:lnTo>
                    <a:pt x="81" y="15"/>
                  </a:lnTo>
                  <a:lnTo>
                    <a:pt x="81" y="15"/>
                  </a:lnTo>
                  <a:lnTo>
                    <a:pt x="80" y="15"/>
                  </a:lnTo>
                  <a:lnTo>
                    <a:pt x="80" y="15"/>
                  </a:lnTo>
                  <a:lnTo>
                    <a:pt x="80" y="15"/>
                  </a:lnTo>
                  <a:lnTo>
                    <a:pt x="78" y="15"/>
                  </a:lnTo>
                  <a:lnTo>
                    <a:pt x="78" y="15"/>
                  </a:lnTo>
                  <a:lnTo>
                    <a:pt x="78" y="15"/>
                  </a:lnTo>
                  <a:lnTo>
                    <a:pt x="78" y="15"/>
                  </a:lnTo>
                  <a:lnTo>
                    <a:pt x="77" y="15"/>
                  </a:lnTo>
                  <a:lnTo>
                    <a:pt x="77" y="15"/>
                  </a:lnTo>
                  <a:lnTo>
                    <a:pt x="77" y="15"/>
                  </a:lnTo>
                  <a:lnTo>
                    <a:pt x="75" y="15"/>
                  </a:lnTo>
                  <a:lnTo>
                    <a:pt x="75" y="15"/>
                  </a:lnTo>
                  <a:lnTo>
                    <a:pt x="75" y="15"/>
                  </a:lnTo>
                  <a:lnTo>
                    <a:pt x="75" y="15"/>
                  </a:lnTo>
                  <a:lnTo>
                    <a:pt x="73" y="15"/>
                  </a:lnTo>
                  <a:lnTo>
                    <a:pt x="73" y="15"/>
                  </a:lnTo>
                  <a:lnTo>
                    <a:pt x="73" y="15"/>
                  </a:lnTo>
                  <a:lnTo>
                    <a:pt x="72" y="17"/>
                  </a:lnTo>
                  <a:lnTo>
                    <a:pt x="72" y="17"/>
                  </a:lnTo>
                  <a:lnTo>
                    <a:pt x="72" y="17"/>
                  </a:lnTo>
                  <a:lnTo>
                    <a:pt x="70" y="17"/>
                  </a:lnTo>
                  <a:lnTo>
                    <a:pt x="70" y="17"/>
                  </a:lnTo>
                  <a:lnTo>
                    <a:pt x="70" y="17"/>
                  </a:lnTo>
                  <a:lnTo>
                    <a:pt x="70" y="17"/>
                  </a:lnTo>
                  <a:lnTo>
                    <a:pt x="68" y="17"/>
                  </a:lnTo>
                  <a:lnTo>
                    <a:pt x="68" y="17"/>
                  </a:lnTo>
                  <a:lnTo>
                    <a:pt x="68" y="17"/>
                  </a:lnTo>
                  <a:lnTo>
                    <a:pt x="67" y="17"/>
                  </a:lnTo>
                  <a:lnTo>
                    <a:pt x="67" y="17"/>
                  </a:lnTo>
                  <a:lnTo>
                    <a:pt x="67" y="17"/>
                  </a:lnTo>
                  <a:lnTo>
                    <a:pt x="67" y="17"/>
                  </a:lnTo>
                  <a:lnTo>
                    <a:pt x="65" y="17"/>
                  </a:lnTo>
                  <a:lnTo>
                    <a:pt x="65" y="17"/>
                  </a:lnTo>
                  <a:lnTo>
                    <a:pt x="65" y="17"/>
                  </a:lnTo>
                  <a:lnTo>
                    <a:pt x="64" y="17"/>
                  </a:lnTo>
                  <a:lnTo>
                    <a:pt x="64" y="17"/>
                  </a:lnTo>
                  <a:lnTo>
                    <a:pt x="64" y="17"/>
                  </a:lnTo>
                  <a:lnTo>
                    <a:pt x="64" y="17"/>
                  </a:lnTo>
                  <a:lnTo>
                    <a:pt x="62" y="17"/>
                  </a:lnTo>
                  <a:lnTo>
                    <a:pt x="62" y="17"/>
                  </a:lnTo>
                  <a:lnTo>
                    <a:pt x="62" y="17"/>
                  </a:lnTo>
                  <a:lnTo>
                    <a:pt x="60" y="17"/>
                  </a:lnTo>
                  <a:lnTo>
                    <a:pt x="60" y="17"/>
                  </a:lnTo>
                  <a:lnTo>
                    <a:pt x="60" y="17"/>
                  </a:lnTo>
                  <a:lnTo>
                    <a:pt x="59" y="17"/>
                  </a:lnTo>
                  <a:lnTo>
                    <a:pt x="59" y="17"/>
                  </a:lnTo>
                  <a:lnTo>
                    <a:pt x="59" y="17"/>
                  </a:lnTo>
                  <a:lnTo>
                    <a:pt x="59" y="17"/>
                  </a:lnTo>
                  <a:lnTo>
                    <a:pt x="57" y="17"/>
                  </a:lnTo>
                  <a:lnTo>
                    <a:pt x="57" y="17"/>
                  </a:lnTo>
                  <a:lnTo>
                    <a:pt x="57" y="17"/>
                  </a:lnTo>
                  <a:lnTo>
                    <a:pt x="55" y="17"/>
                  </a:lnTo>
                  <a:lnTo>
                    <a:pt x="55" y="17"/>
                  </a:lnTo>
                  <a:lnTo>
                    <a:pt x="55" y="19"/>
                  </a:lnTo>
                  <a:lnTo>
                    <a:pt x="55" y="19"/>
                  </a:lnTo>
                  <a:lnTo>
                    <a:pt x="54" y="19"/>
                  </a:lnTo>
                  <a:lnTo>
                    <a:pt x="54" y="19"/>
                  </a:lnTo>
                  <a:lnTo>
                    <a:pt x="54" y="19"/>
                  </a:lnTo>
                  <a:lnTo>
                    <a:pt x="52" y="19"/>
                  </a:lnTo>
                  <a:lnTo>
                    <a:pt x="52" y="19"/>
                  </a:lnTo>
                  <a:lnTo>
                    <a:pt x="52" y="19"/>
                  </a:lnTo>
                  <a:lnTo>
                    <a:pt x="51" y="19"/>
                  </a:lnTo>
                  <a:lnTo>
                    <a:pt x="51" y="19"/>
                  </a:lnTo>
                  <a:lnTo>
                    <a:pt x="51" y="19"/>
                  </a:lnTo>
                  <a:lnTo>
                    <a:pt x="51" y="19"/>
                  </a:lnTo>
                  <a:lnTo>
                    <a:pt x="49" y="19"/>
                  </a:lnTo>
                  <a:lnTo>
                    <a:pt x="49" y="19"/>
                  </a:lnTo>
                  <a:lnTo>
                    <a:pt x="49" y="19"/>
                  </a:lnTo>
                  <a:lnTo>
                    <a:pt x="47" y="19"/>
                  </a:lnTo>
                  <a:lnTo>
                    <a:pt x="47" y="19"/>
                  </a:lnTo>
                  <a:lnTo>
                    <a:pt x="47" y="19"/>
                  </a:lnTo>
                  <a:lnTo>
                    <a:pt x="47" y="19"/>
                  </a:lnTo>
                  <a:lnTo>
                    <a:pt x="46" y="19"/>
                  </a:lnTo>
                  <a:lnTo>
                    <a:pt x="46" y="19"/>
                  </a:lnTo>
                  <a:lnTo>
                    <a:pt x="46" y="19"/>
                  </a:lnTo>
                  <a:lnTo>
                    <a:pt x="44" y="19"/>
                  </a:lnTo>
                  <a:lnTo>
                    <a:pt x="44" y="19"/>
                  </a:lnTo>
                  <a:lnTo>
                    <a:pt x="44" y="19"/>
                  </a:lnTo>
                  <a:lnTo>
                    <a:pt x="44" y="19"/>
                  </a:lnTo>
                  <a:lnTo>
                    <a:pt x="42" y="19"/>
                  </a:lnTo>
                  <a:lnTo>
                    <a:pt x="42" y="19"/>
                  </a:lnTo>
                  <a:lnTo>
                    <a:pt x="42" y="19"/>
                  </a:lnTo>
                  <a:lnTo>
                    <a:pt x="41" y="19"/>
                  </a:lnTo>
                  <a:lnTo>
                    <a:pt x="41" y="19"/>
                  </a:lnTo>
                  <a:lnTo>
                    <a:pt x="41" y="19"/>
                  </a:lnTo>
                  <a:lnTo>
                    <a:pt x="39" y="19"/>
                  </a:lnTo>
                  <a:lnTo>
                    <a:pt x="39" y="19"/>
                  </a:lnTo>
                  <a:lnTo>
                    <a:pt x="39" y="19"/>
                  </a:lnTo>
                  <a:lnTo>
                    <a:pt x="39" y="19"/>
                  </a:lnTo>
                  <a:lnTo>
                    <a:pt x="37" y="20"/>
                  </a:lnTo>
                  <a:lnTo>
                    <a:pt x="37" y="20"/>
                  </a:lnTo>
                  <a:lnTo>
                    <a:pt x="37" y="20"/>
                  </a:lnTo>
                  <a:lnTo>
                    <a:pt x="36" y="20"/>
                  </a:lnTo>
                  <a:lnTo>
                    <a:pt x="36" y="20"/>
                  </a:lnTo>
                  <a:lnTo>
                    <a:pt x="36" y="20"/>
                  </a:lnTo>
                  <a:lnTo>
                    <a:pt x="36" y="20"/>
                  </a:lnTo>
                  <a:lnTo>
                    <a:pt x="34" y="20"/>
                  </a:lnTo>
                  <a:lnTo>
                    <a:pt x="34" y="20"/>
                  </a:lnTo>
                  <a:lnTo>
                    <a:pt x="34" y="20"/>
                  </a:lnTo>
                  <a:lnTo>
                    <a:pt x="33" y="20"/>
                  </a:lnTo>
                  <a:lnTo>
                    <a:pt x="33" y="20"/>
                  </a:lnTo>
                  <a:lnTo>
                    <a:pt x="33" y="20"/>
                  </a:lnTo>
                  <a:lnTo>
                    <a:pt x="33" y="20"/>
                  </a:lnTo>
                  <a:lnTo>
                    <a:pt x="31" y="20"/>
                  </a:lnTo>
                  <a:lnTo>
                    <a:pt x="31" y="20"/>
                  </a:lnTo>
                  <a:lnTo>
                    <a:pt x="31" y="20"/>
                  </a:lnTo>
                  <a:lnTo>
                    <a:pt x="29" y="20"/>
                  </a:lnTo>
                  <a:lnTo>
                    <a:pt x="29" y="20"/>
                  </a:lnTo>
                  <a:lnTo>
                    <a:pt x="29" y="20"/>
                  </a:lnTo>
                  <a:lnTo>
                    <a:pt x="28" y="20"/>
                  </a:lnTo>
                  <a:lnTo>
                    <a:pt x="28" y="20"/>
                  </a:lnTo>
                  <a:lnTo>
                    <a:pt x="28" y="20"/>
                  </a:lnTo>
                  <a:lnTo>
                    <a:pt x="28" y="20"/>
                  </a:lnTo>
                  <a:lnTo>
                    <a:pt x="26" y="20"/>
                  </a:lnTo>
                  <a:lnTo>
                    <a:pt x="26" y="20"/>
                  </a:lnTo>
                  <a:lnTo>
                    <a:pt x="26" y="20"/>
                  </a:lnTo>
                  <a:lnTo>
                    <a:pt x="24" y="20"/>
                  </a:lnTo>
                  <a:lnTo>
                    <a:pt x="24" y="20"/>
                  </a:lnTo>
                  <a:lnTo>
                    <a:pt x="24" y="20"/>
                  </a:lnTo>
                  <a:lnTo>
                    <a:pt x="24" y="20"/>
                  </a:lnTo>
                  <a:lnTo>
                    <a:pt x="23" y="20"/>
                  </a:lnTo>
                  <a:lnTo>
                    <a:pt x="23" y="20"/>
                  </a:lnTo>
                  <a:lnTo>
                    <a:pt x="23" y="20"/>
                  </a:lnTo>
                  <a:lnTo>
                    <a:pt x="21" y="20"/>
                  </a:lnTo>
                  <a:lnTo>
                    <a:pt x="21" y="22"/>
                  </a:lnTo>
                  <a:lnTo>
                    <a:pt x="21" y="22"/>
                  </a:lnTo>
                  <a:lnTo>
                    <a:pt x="20" y="22"/>
                  </a:lnTo>
                  <a:lnTo>
                    <a:pt x="20" y="22"/>
                  </a:lnTo>
                  <a:lnTo>
                    <a:pt x="20" y="22"/>
                  </a:lnTo>
                  <a:lnTo>
                    <a:pt x="20" y="22"/>
                  </a:lnTo>
                  <a:lnTo>
                    <a:pt x="18" y="22"/>
                  </a:lnTo>
                  <a:lnTo>
                    <a:pt x="18" y="22"/>
                  </a:lnTo>
                  <a:lnTo>
                    <a:pt x="18" y="22"/>
                  </a:lnTo>
                  <a:lnTo>
                    <a:pt x="16" y="22"/>
                  </a:lnTo>
                  <a:lnTo>
                    <a:pt x="16" y="22"/>
                  </a:lnTo>
                  <a:lnTo>
                    <a:pt x="16" y="22"/>
                  </a:lnTo>
                  <a:lnTo>
                    <a:pt x="16" y="22"/>
                  </a:lnTo>
                  <a:lnTo>
                    <a:pt x="15" y="22"/>
                  </a:lnTo>
                  <a:lnTo>
                    <a:pt x="15" y="22"/>
                  </a:lnTo>
                  <a:lnTo>
                    <a:pt x="15" y="22"/>
                  </a:lnTo>
                  <a:lnTo>
                    <a:pt x="13" y="22"/>
                  </a:lnTo>
                  <a:lnTo>
                    <a:pt x="13" y="22"/>
                  </a:lnTo>
                  <a:lnTo>
                    <a:pt x="13" y="22"/>
                  </a:lnTo>
                  <a:lnTo>
                    <a:pt x="13" y="22"/>
                  </a:lnTo>
                  <a:lnTo>
                    <a:pt x="11" y="22"/>
                  </a:lnTo>
                  <a:lnTo>
                    <a:pt x="11" y="22"/>
                  </a:lnTo>
                  <a:lnTo>
                    <a:pt x="11" y="22"/>
                  </a:lnTo>
                  <a:lnTo>
                    <a:pt x="10" y="22"/>
                  </a:lnTo>
                  <a:lnTo>
                    <a:pt x="10" y="22"/>
                  </a:lnTo>
                  <a:lnTo>
                    <a:pt x="10" y="22"/>
                  </a:lnTo>
                  <a:lnTo>
                    <a:pt x="8" y="22"/>
                  </a:lnTo>
                  <a:lnTo>
                    <a:pt x="8" y="22"/>
                  </a:lnTo>
                  <a:lnTo>
                    <a:pt x="8" y="22"/>
                  </a:lnTo>
                  <a:lnTo>
                    <a:pt x="8" y="22"/>
                  </a:lnTo>
                  <a:lnTo>
                    <a:pt x="7" y="22"/>
                  </a:lnTo>
                  <a:lnTo>
                    <a:pt x="7" y="22"/>
                  </a:lnTo>
                  <a:lnTo>
                    <a:pt x="7" y="22"/>
                  </a:lnTo>
                  <a:lnTo>
                    <a:pt x="5" y="22"/>
                  </a:lnTo>
                  <a:lnTo>
                    <a:pt x="5" y="22"/>
                  </a:lnTo>
                  <a:lnTo>
                    <a:pt x="5" y="22"/>
                  </a:lnTo>
                  <a:lnTo>
                    <a:pt x="5" y="22"/>
                  </a:lnTo>
                  <a:lnTo>
                    <a:pt x="3" y="22"/>
                  </a:lnTo>
                  <a:lnTo>
                    <a:pt x="3" y="22"/>
                  </a:lnTo>
                  <a:lnTo>
                    <a:pt x="3" y="22"/>
                  </a:lnTo>
                  <a:lnTo>
                    <a:pt x="2" y="22"/>
                  </a:lnTo>
                  <a:lnTo>
                    <a:pt x="2" y="24"/>
                  </a:lnTo>
                  <a:lnTo>
                    <a:pt x="2" y="24"/>
                  </a:lnTo>
                  <a:lnTo>
                    <a:pt x="2" y="24"/>
                  </a:lnTo>
                  <a:lnTo>
                    <a:pt x="0" y="24"/>
                  </a:lnTo>
                  <a:lnTo>
                    <a:pt x="0" y="24"/>
                  </a:lnTo>
                </a:path>
              </a:pathLst>
            </a:custGeom>
            <a:noFill/>
            <a:ln w="1116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77" name=""/>
            <p:cNvSpPr/>
            <p:nvPr/>
          </p:nvSpPr>
          <p:spPr>
            <a:xfrm>
              <a:off x="5326200" y="6027840"/>
              <a:ext cx="188640" cy="507960"/>
            </a:xfrm>
            <a:custGeom>
              <a:avLst/>
              <a:gdLst/>
              <a:ahLst/>
              <a:rect l="l" t="t" r="r" b="b"/>
              <a:pathLst>
                <a:path w="237" h="640">
                  <a:moveTo>
                    <a:pt x="0" y="640"/>
                  </a:moveTo>
                  <a:lnTo>
                    <a:pt x="0" y="25"/>
                  </a:lnTo>
                  <a:lnTo>
                    <a:pt x="0" y="25"/>
                  </a:lnTo>
                  <a:lnTo>
                    <a:pt x="0" y="25"/>
                  </a:lnTo>
                  <a:lnTo>
                    <a:pt x="1" y="25"/>
                  </a:lnTo>
                  <a:lnTo>
                    <a:pt x="1" y="25"/>
                  </a:lnTo>
                  <a:lnTo>
                    <a:pt x="1" y="25"/>
                  </a:lnTo>
                  <a:lnTo>
                    <a:pt x="3" y="23"/>
                  </a:lnTo>
                  <a:lnTo>
                    <a:pt x="3" y="23"/>
                  </a:lnTo>
                  <a:lnTo>
                    <a:pt x="3" y="23"/>
                  </a:lnTo>
                  <a:lnTo>
                    <a:pt x="3" y="23"/>
                  </a:lnTo>
                  <a:lnTo>
                    <a:pt x="5" y="23"/>
                  </a:lnTo>
                  <a:lnTo>
                    <a:pt x="5" y="23"/>
                  </a:lnTo>
                  <a:lnTo>
                    <a:pt x="5" y="23"/>
                  </a:lnTo>
                  <a:lnTo>
                    <a:pt x="6" y="23"/>
                  </a:lnTo>
                  <a:lnTo>
                    <a:pt x="6" y="23"/>
                  </a:lnTo>
                  <a:lnTo>
                    <a:pt x="6" y="23"/>
                  </a:lnTo>
                  <a:lnTo>
                    <a:pt x="6" y="23"/>
                  </a:lnTo>
                  <a:lnTo>
                    <a:pt x="8" y="23"/>
                  </a:lnTo>
                  <a:lnTo>
                    <a:pt x="8" y="23"/>
                  </a:lnTo>
                  <a:lnTo>
                    <a:pt x="8" y="23"/>
                  </a:lnTo>
                  <a:lnTo>
                    <a:pt x="9" y="23"/>
                  </a:lnTo>
                  <a:lnTo>
                    <a:pt x="9" y="23"/>
                  </a:lnTo>
                  <a:lnTo>
                    <a:pt x="9" y="23"/>
                  </a:lnTo>
                  <a:lnTo>
                    <a:pt x="9" y="23"/>
                  </a:lnTo>
                  <a:lnTo>
                    <a:pt x="11" y="23"/>
                  </a:lnTo>
                  <a:lnTo>
                    <a:pt x="11" y="23"/>
                  </a:lnTo>
                  <a:lnTo>
                    <a:pt x="11" y="23"/>
                  </a:lnTo>
                  <a:lnTo>
                    <a:pt x="13" y="23"/>
                  </a:lnTo>
                  <a:lnTo>
                    <a:pt x="13" y="23"/>
                  </a:lnTo>
                  <a:lnTo>
                    <a:pt x="13" y="23"/>
                  </a:lnTo>
                  <a:lnTo>
                    <a:pt x="14" y="23"/>
                  </a:lnTo>
                  <a:lnTo>
                    <a:pt x="14" y="23"/>
                  </a:lnTo>
                  <a:lnTo>
                    <a:pt x="14" y="23"/>
                  </a:lnTo>
                  <a:lnTo>
                    <a:pt x="14" y="23"/>
                  </a:lnTo>
                  <a:lnTo>
                    <a:pt x="16" y="23"/>
                  </a:lnTo>
                  <a:lnTo>
                    <a:pt x="16" y="23"/>
                  </a:lnTo>
                  <a:lnTo>
                    <a:pt x="16" y="23"/>
                  </a:lnTo>
                  <a:lnTo>
                    <a:pt x="18" y="23"/>
                  </a:lnTo>
                  <a:lnTo>
                    <a:pt x="18" y="23"/>
                  </a:lnTo>
                  <a:lnTo>
                    <a:pt x="18" y="23"/>
                  </a:lnTo>
                  <a:lnTo>
                    <a:pt x="18" y="23"/>
                  </a:lnTo>
                  <a:lnTo>
                    <a:pt x="19" y="23"/>
                  </a:lnTo>
                  <a:lnTo>
                    <a:pt x="19" y="23"/>
                  </a:lnTo>
                  <a:lnTo>
                    <a:pt x="19" y="23"/>
                  </a:lnTo>
                  <a:lnTo>
                    <a:pt x="21" y="23"/>
                  </a:lnTo>
                  <a:lnTo>
                    <a:pt x="21" y="23"/>
                  </a:lnTo>
                  <a:lnTo>
                    <a:pt x="21" y="23"/>
                  </a:lnTo>
                  <a:lnTo>
                    <a:pt x="22" y="23"/>
                  </a:lnTo>
                  <a:lnTo>
                    <a:pt x="22" y="23"/>
                  </a:lnTo>
                  <a:lnTo>
                    <a:pt x="22" y="23"/>
                  </a:lnTo>
                  <a:lnTo>
                    <a:pt x="22" y="23"/>
                  </a:lnTo>
                  <a:lnTo>
                    <a:pt x="24" y="23"/>
                  </a:lnTo>
                  <a:lnTo>
                    <a:pt x="24" y="23"/>
                  </a:lnTo>
                  <a:lnTo>
                    <a:pt x="24" y="23"/>
                  </a:lnTo>
                  <a:lnTo>
                    <a:pt x="26" y="23"/>
                  </a:lnTo>
                  <a:lnTo>
                    <a:pt x="26" y="23"/>
                  </a:lnTo>
                  <a:lnTo>
                    <a:pt x="26" y="23"/>
                  </a:lnTo>
                  <a:lnTo>
                    <a:pt x="26" y="23"/>
                  </a:lnTo>
                  <a:lnTo>
                    <a:pt x="27" y="23"/>
                  </a:lnTo>
                  <a:lnTo>
                    <a:pt x="27" y="23"/>
                  </a:lnTo>
                  <a:lnTo>
                    <a:pt x="27" y="23"/>
                  </a:lnTo>
                  <a:lnTo>
                    <a:pt x="29" y="23"/>
                  </a:lnTo>
                  <a:lnTo>
                    <a:pt x="29" y="23"/>
                  </a:lnTo>
                  <a:lnTo>
                    <a:pt x="29" y="23"/>
                  </a:lnTo>
                  <a:lnTo>
                    <a:pt x="29" y="23"/>
                  </a:lnTo>
                  <a:lnTo>
                    <a:pt x="31" y="23"/>
                  </a:lnTo>
                  <a:lnTo>
                    <a:pt x="31" y="23"/>
                  </a:lnTo>
                  <a:lnTo>
                    <a:pt x="31" y="23"/>
                  </a:lnTo>
                  <a:lnTo>
                    <a:pt x="32" y="23"/>
                  </a:lnTo>
                  <a:lnTo>
                    <a:pt x="32" y="23"/>
                  </a:lnTo>
                  <a:lnTo>
                    <a:pt x="32" y="23"/>
                  </a:lnTo>
                  <a:lnTo>
                    <a:pt x="34" y="23"/>
                  </a:lnTo>
                  <a:lnTo>
                    <a:pt x="34" y="21"/>
                  </a:lnTo>
                  <a:lnTo>
                    <a:pt x="34" y="21"/>
                  </a:lnTo>
                  <a:lnTo>
                    <a:pt x="34" y="21"/>
                  </a:lnTo>
                  <a:lnTo>
                    <a:pt x="35" y="21"/>
                  </a:lnTo>
                  <a:lnTo>
                    <a:pt x="35" y="21"/>
                  </a:lnTo>
                  <a:lnTo>
                    <a:pt x="35" y="21"/>
                  </a:lnTo>
                  <a:lnTo>
                    <a:pt x="37" y="21"/>
                  </a:lnTo>
                  <a:lnTo>
                    <a:pt x="37" y="21"/>
                  </a:lnTo>
                  <a:lnTo>
                    <a:pt x="37" y="21"/>
                  </a:lnTo>
                  <a:lnTo>
                    <a:pt x="37" y="21"/>
                  </a:lnTo>
                  <a:lnTo>
                    <a:pt x="39" y="21"/>
                  </a:lnTo>
                  <a:lnTo>
                    <a:pt x="39" y="21"/>
                  </a:lnTo>
                  <a:lnTo>
                    <a:pt x="39" y="21"/>
                  </a:lnTo>
                  <a:lnTo>
                    <a:pt x="40" y="21"/>
                  </a:lnTo>
                  <a:lnTo>
                    <a:pt x="40" y="21"/>
                  </a:lnTo>
                  <a:lnTo>
                    <a:pt x="40" y="21"/>
                  </a:lnTo>
                  <a:lnTo>
                    <a:pt x="40" y="21"/>
                  </a:lnTo>
                  <a:lnTo>
                    <a:pt x="42" y="21"/>
                  </a:lnTo>
                  <a:lnTo>
                    <a:pt x="42" y="21"/>
                  </a:lnTo>
                  <a:lnTo>
                    <a:pt x="42" y="21"/>
                  </a:lnTo>
                  <a:lnTo>
                    <a:pt x="44" y="21"/>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49" y="21"/>
                  </a:lnTo>
                  <a:lnTo>
                    <a:pt x="50" y="21"/>
                  </a:lnTo>
                  <a:lnTo>
                    <a:pt x="50" y="19"/>
                  </a:lnTo>
                  <a:lnTo>
                    <a:pt x="50" y="19"/>
                  </a:lnTo>
                  <a:lnTo>
                    <a:pt x="52" y="19"/>
                  </a:lnTo>
                  <a:lnTo>
                    <a:pt x="52" y="19"/>
                  </a:lnTo>
                  <a:lnTo>
                    <a:pt x="52" y="19"/>
                  </a:lnTo>
                  <a:lnTo>
                    <a:pt x="52" y="19"/>
                  </a:lnTo>
                  <a:lnTo>
                    <a:pt x="53" y="19"/>
                  </a:lnTo>
                  <a:lnTo>
                    <a:pt x="53" y="19"/>
                  </a:lnTo>
                  <a:lnTo>
                    <a:pt x="53" y="19"/>
                  </a:lnTo>
                  <a:lnTo>
                    <a:pt x="55" y="19"/>
                  </a:lnTo>
                  <a:lnTo>
                    <a:pt x="55" y="19"/>
                  </a:lnTo>
                  <a:lnTo>
                    <a:pt x="55" y="19"/>
                  </a:lnTo>
                  <a:lnTo>
                    <a:pt x="57" y="19"/>
                  </a:lnTo>
                  <a:lnTo>
                    <a:pt x="57" y="19"/>
                  </a:lnTo>
                  <a:lnTo>
                    <a:pt x="57" y="19"/>
                  </a:lnTo>
                  <a:lnTo>
                    <a:pt x="57" y="19"/>
                  </a:lnTo>
                  <a:lnTo>
                    <a:pt x="58" y="19"/>
                  </a:lnTo>
                  <a:lnTo>
                    <a:pt x="58" y="19"/>
                  </a:lnTo>
                  <a:lnTo>
                    <a:pt x="58" y="19"/>
                  </a:lnTo>
                  <a:lnTo>
                    <a:pt x="60" y="19"/>
                  </a:lnTo>
                  <a:lnTo>
                    <a:pt x="60" y="19"/>
                  </a:lnTo>
                  <a:lnTo>
                    <a:pt x="60" y="19"/>
                  </a:lnTo>
                  <a:lnTo>
                    <a:pt x="60" y="19"/>
                  </a:lnTo>
                  <a:lnTo>
                    <a:pt x="62" y="19"/>
                  </a:lnTo>
                  <a:lnTo>
                    <a:pt x="62" y="19"/>
                  </a:lnTo>
                  <a:lnTo>
                    <a:pt x="62" y="19"/>
                  </a:lnTo>
                  <a:lnTo>
                    <a:pt x="63" y="19"/>
                  </a:lnTo>
                  <a:lnTo>
                    <a:pt x="63" y="18"/>
                  </a:lnTo>
                  <a:lnTo>
                    <a:pt x="63" y="18"/>
                  </a:lnTo>
                  <a:lnTo>
                    <a:pt x="65" y="18"/>
                  </a:lnTo>
                  <a:lnTo>
                    <a:pt x="65" y="18"/>
                  </a:lnTo>
                  <a:lnTo>
                    <a:pt x="65" y="18"/>
                  </a:lnTo>
                  <a:lnTo>
                    <a:pt x="65" y="18"/>
                  </a:lnTo>
                  <a:lnTo>
                    <a:pt x="66" y="18"/>
                  </a:lnTo>
                  <a:lnTo>
                    <a:pt x="66" y="18"/>
                  </a:lnTo>
                  <a:lnTo>
                    <a:pt x="66" y="18"/>
                  </a:lnTo>
                  <a:lnTo>
                    <a:pt x="68" y="18"/>
                  </a:lnTo>
                  <a:lnTo>
                    <a:pt x="68" y="18"/>
                  </a:lnTo>
                  <a:lnTo>
                    <a:pt x="68" y="18"/>
                  </a:lnTo>
                  <a:lnTo>
                    <a:pt x="68" y="18"/>
                  </a:lnTo>
                  <a:lnTo>
                    <a:pt x="70" y="18"/>
                  </a:lnTo>
                  <a:lnTo>
                    <a:pt x="70" y="18"/>
                  </a:lnTo>
                  <a:lnTo>
                    <a:pt x="70" y="18"/>
                  </a:lnTo>
                  <a:lnTo>
                    <a:pt x="71" y="18"/>
                  </a:lnTo>
                  <a:lnTo>
                    <a:pt x="71" y="18"/>
                  </a:lnTo>
                  <a:lnTo>
                    <a:pt x="71" y="18"/>
                  </a:lnTo>
                  <a:lnTo>
                    <a:pt x="71" y="18"/>
                  </a:lnTo>
                  <a:lnTo>
                    <a:pt x="73" y="18"/>
                  </a:lnTo>
                  <a:lnTo>
                    <a:pt x="73" y="18"/>
                  </a:lnTo>
                  <a:lnTo>
                    <a:pt x="73" y="18"/>
                  </a:lnTo>
                  <a:lnTo>
                    <a:pt x="75" y="18"/>
                  </a:lnTo>
                  <a:lnTo>
                    <a:pt x="75" y="18"/>
                  </a:lnTo>
                  <a:lnTo>
                    <a:pt x="75" y="18"/>
                  </a:lnTo>
                  <a:lnTo>
                    <a:pt x="76" y="18"/>
                  </a:lnTo>
                  <a:lnTo>
                    <a:pt x="76" y="18"/>
                  </a:lnTo>
                  <a:lnTo>
                    <a:pt x="76" y="18"/>
                  </a:lnTo>
                  <a:lnTo>
                    <a:pt x="76" y="18"/>
                  </a:lnTo>
                  <a:lnTo>
                    <a:pt x="78" y="18"/>
                  </a:lnTo>
                  <a:lnTo>
                    <a:pt x="78" y="18"/>
                  </a:lnTo>
                  <a:lnTo>
                    <a:pt x="78" y="18"/>
                  </a:lnTo>
                  <a:lnTo>
                    <a:pt x="79" y="18"/>
                  </a:lnTo>
                  <a:lnTo>
                    <a:pt x="79" y="18"/>
                  </a:lnTo>
                  <a:lnTo>
                    <a:pt x="79" y="18"/>
                  </a:lnTo>
                  <a:lnTo>
                    <a:pt x="79" y="18"/>
                  </a:lnTo>
                  <a:lnTo>
                    <a:pt x="81" y="18"/>
                  </a:lnTo>
                  <a:lnTo>
                    <a:pt x="81" y="16"/>
                  </a:lnTo>
                  <a:lnTo>
                    <a:pt x="81" y="16"/>
                  </a:lnTo>
                  <a:lnTo>
                    <a:pt x="83" y="16"/>
                  </a:lnTo>
                  <a:lnTo>
                    <a:pt x="83" y="16"/>
                  </a:lnTo>
                  <a:lnTo>
                    <a:pt x="83" y="16"/>
                  </a:lnTo>
                  <a:lnTo>
                    <a:pt x="83" y="16"/>
                  </a:lnTo>
                  <a:lnTo>
                    <a:pt x="84" y="16"/>
                  </a:lnTo>
                  <a:lnTo>
                    <a:pt x="84" y="16"/>
                  </a:lnTo>
                  <a:lnTo>
                    <a:pt x="84" y="16"/>
                  </a:lnTo>
                  <a:lnTo>
                    <a:pt x="86" y="16"/>
                  </a:lnTo>
                  <a:lnTo>
                    <a:pt x="86" y="16"/>
                  </a:lnTo>
                  <a:lnTo>
                    <a:pt x="86" y="16"/>
                  </a:lnTo>
                  <a:lnTo>
                    <a:pt x="88" y="16"/>
                  </a:lnTo>
                  <a:lnTo>
                    <a:pt x="88" y="16"/>
                  </a:lnTo>
                  <a:lnTo>
                    <a:pt x="88" y="16"/>
                  </a:lnTo>
                  <a:lnTo>
                    <a:pt x="88" y="16"/>
                  </a:lnTo>
                  <a:lnTo>
                    <a:pt x="89" y="16"/>
                  </a:lnTo>
                  <a:lnTo>
                    <a:pt x="89" y="16"/>
                  </a:lnTo>
                  <a:lnTo>
                    <a:pt x="89" y="16"/>
                  </a:lnTo>
                  <a:lnTo>
                    <a:pt x="91" y="16"/>
                  </a:lnTo>
                  <a:lnTo>
                    <a:pt x="91" y="16"/>
                  </a:lnTo>
                  <a:lnTo>
                    <a:pt x="91" y="16"/>
                  </a:lnTo>
                  <a:lnTo>
                    <a:pt x="91" y="14"/>
                  </a:lnTo>
                  <a:lnTo>
                    <a:pt x="92" y="14"/>
                  </a:lnTo>
                  <a:lnTo>
                    <a:pt x="92" y="14"/>
                  </a:lnTo>
                  <a:lnTo>
                    <a:pt x="92" y="14"/>
                  </a:lnTo>
                  <a:lnTo>
                    <a:pt x="94" y="14"/>
                  </a:lnTo>
                  <a:lnTo>
                    <a:pt x="94" y="14"/>
                  </a:lnTo>
                  <a:lnTo>
                    <a:pt x="94" y="14"/>
                  </a:lnTo>
                  <a:lnTo>
                    <a:pt x="96" y="14"/>
                  </a:lnTo>
                  <a:lnTo>
                    <a:pt x="96" y="14"/>
                  </a:lnTo>
                  <a:lnTo>
                    <a:pt x="96" y="14"/>
                  </a:lnTo>
                  <a:lnTo>
                    <a:pt x="96" y="14"/>
                  </a:lnTo>
                  <a:lnTo>
                    <a:pt x="97" y="14"/>
                  </a:lnTo>
                  <a:lnTo>
                    <a:pt x="97" y="14"/>
                  </a:lnTo>
                  <a:lnTo>
                    <a:pt x="97" y="14"/>
                  </a:lnTo>
                  <a:lnTo>
                    <a:pt x="99" y="14"/>
                  </a:lnTo>
                  <a:lnTo>
                    <a:pt x="99" y="14"/>
                  </a:lnTo>
                  <a:lnTo>
                    <a:pt x="99" y="14"/>
                  </a:lnTo>
                  <a:lnTo>
                    <a:pt x="99" y="14"/>
                  </a:lnTo>
                  <a:lnTo>
                    <a:pt x="101" y="14"/>
                  </a:lnTo>
                  <a:lnTo>
                    <a:pt x="101" y="14"/>
                  </a:lnTo>
                  <a:lnTo>
                    <a:pt x="101" y="14"/>
                  </a:lnTo>
                  <a:lnTo>
                    <a:pt x="102" y="14"/>
                  </a:lnTo>
                  <a:lnTo>
                    <a:pt x="102" y="14"/>
                  </a:lnTo>
                  <a:lnTo>
                    <a:pt x="102" y="14"/>
                  </a:lnTo>
                  <a:lnTo>
                    <a:pt x="102" y="14"/>
                  </a:lnTo>
                  <a:lnTo>
                    <a:pt x="104" y="14"/>
                  </a:lnTo>
                  <a:lnTo>
                    <a:pt x="104" y="14"/>
                  </a:lnTo>
                  <a:lnTo>
                    <a:pt x="104" y="14"/>
                  </a:lnTo>
                  <a:lnTo>
                    <a:pt x="105" y="14"/>
                  </a:lnTo>
                  <a:lnTo>
                    <a:pt x="105" y="14"/>
                  </a:lnTo>
                  <a:lnTo>
                    <a:pt x="105" y="14"/>
                  </a:lnTo>
                  <a:lnTo>
                    <a:pt x="107" y="14"/>
                  </a:lnTo>
                  <a:lnTo>
                    <a:pt x="107" y="14"/>
                  </a:lnTo>
                  <a:lnTo>
                    <a:pt x="107" y="14"/>
                  </a:lnTo>
                  <a:lnTo>
                    <a:pt x="107" y="14"/>
                  </a:lnTo>
                  <a:lnTo>
                    <a:pt x="109" y="14"/>
                  </a:lnTo>
                  <a:lnTo>
                    <a:pt x="109" y="14"/>
                  </a:lnTo>
                  <a:lnTo>
                    <a:pt x="109" y="14"/>
                  </a:lnTo>
                  <a:lnTo>
                    <a:pt x="110" y="14"/>
                  </a:lnTo>
                  <a:lnTo>
                    <a:pt x="110" y="12"/>
                  </a:lnTo>
                  <a:lnTo>
                    <a:pt x="110" y="12"/>
                  </a:lnTo>
                  <a:lnTo>
                    <a:pt x="110" y="12"/>
                  </a:lnTo>
                  <a:lnTo>
                    <a:pt x="112" y="12"/>
                  </a:lnTo>
                  <a:lnTo>
                    <a:pt x="112" y="12"/>
                  </a:lnTo>
                  <a:lnTo>
                    <a:pt x="112" y="12"/>
                  </a:lnTo>
                  <a:lnTo>
                    <a:pt x="114" y="12"/>
                  </a:lnTo>
                  <a:lnTo>
                    <a:pt x="114" y="12"/>
                  </a:lnTo>
                  <a:lnTo>
                    <a:pt x="114" y="12"/>
                  </a:lnTo>
                  <a:lnTo>
                    <a:pt x="114" y="12"/>
                  </a:lnTo>
                  <a:lnTo>
                    <a:pt x="115" y="12"/>
                  </a:lnTo>
                  <a:lnTo>
                    <a:pt x="115" y="12"/>
                  </a:lnTo>
                  <a:lnTo>
                    <a:pt x="115" y="12"/>
                  </a:lnTo>
                  <a:lnTo>
                    <a:pt x="117" y="12"/>
                  </a:lnTo>
                  <a:lnTo>
                    <a:pt x="117" y="12"/>
                  </a:lnTo>
                  <a:lnTo>
                    <a:pt x="117" y="12"/>
                  </a:lnTo>
                  <a:lnTo>
                    <a:pt x="118" y="12"/>
                  </a:lnTo>
                  <a:lnTo>
                    <a:pt x="118" y="12"/>
                  </a:lnTo>
                  <a:lnTo>
                    <a:pt x="118" y="12"/>
                  </a:lnTo>
                  <a:lnTo>
                    <a:pt x="118" y="12"/>
                  </a:lnTo>
                  <a:lnTo>
                    <a:pt x="120" y="12"/>
                  </a:lnTo>
                  <a:lnTo>
                    <a:pt x="120" y="12"/>
                  </a:lnTo>
                  <a:lnTo>
                    <a:pt x="120" y="12"/>
                  </a:lnTo>
                  <a:lnTo>
                    <a:pt x="122" y="12"/>
                  </a:lnTo>
                  <a:lnTo>
                    <a:pt x="122" y="12"/>
                  </a:lnTo>
                  <a:lnTo>
                    <a:pt x="122" y="12"/>
                  </a:lnTo>
                  <a:lnTo>
                    <a:pt x="122" y="12"/>
                  </a:lnTo>
                  <a:lnTo>
                    <a:pt x="123" y="12"/>
                  </a:lnTo>
                  <a:lnTo>
                    <a:pt x="123" y="12"/>
                  </a:lnTo>
                  <a:lnTo>
                    <a:pt x="123" y="12"/>
                  </a:lnTo>
                  <a:lnTo>
                    <a:pt x="125" y="11"/>
                  </a:lnTo>
                  <a:lnTo>
                    <a:pt x="125" y="11"/>
                  </a:lnTo>
                  <a:lnTo>
                    <a:pt x="125" y="11"/>
                  </a:lnTo>
                  <a:lnTo>
                    <a:pt x="127" y="11"/>
                  </a:lnTo>
                  <a:lnTo>
                    <a:pt x="127" y="11"/>
                  </a:lnTo>
                  <a:lnTo>
                    <a:pt x="127" y="11"/>
                  </a:lnTo>
                  <a:lnTo>
                    <a:pt x="127" y="11"/>
                  </a:lnTo>
                  <a:lnTo>
                    <a:pt x="128" y="11"/>
                  </a:lnTo>
                  <a:lnTo>
                    <a:pt x="128" y="11"/>
                  </a:lnTo>
                  <a:lnTo>
                    <a:pt x="128"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11"/>
                  </a:lnTo>
                  <a:lnTo>
                    <a:pt x="135" y="11"/>
                  </a:lnTo>
                  <a:lnTo>
                    <a:pt x="135" y="11"/>
                  </a:lnTo>
                  <a:lnTo>
                    <a:pt x="136" y="11"/>
                  </a:lnTo>
                  <a:lnTo>
                    <a:pt x="136" y="11"/>
                  </a:lnTo>
                  <a:lnTo>
                    <a:pt x="136" y="11"/>
                  </a:lnTo>
                  <a:lnTo>
                    <a:pt x="138" y="11"/>
                  </a:lnTo>
                  <a:lnTo>
                    <a:pt x="138" y="11"/>
                  </a:lnTo>
                  <a:lnTo>
                    <a:pt x="138" y="11"/>
                  </a:lnTo>
                  <a:lnTo>
                    <a:pt x="138" y="9"/>
                  </a:lnTo>
                  <a:lnTo>
                    <a:pt x="140" y="9"/>
                  </a:lnTo>
                  <a:lnTo>
                    <a:pt x="140" y="9"/>
                  </a:lnTo>
                  <a:lnTo>
                    <a:pt x="140" y="9"/>
                  </a:lnTo>
                  <a:lnTo>
                    <a:pt x="141" y="9"/>
                  </a:lnTo>
                  <a:lnTo>
                    <a:pt x="141" y="9"/>
                  </a:lnTo>
                  <a:lnTo>
                    <a:pt x="141" y="9"/>
                  </a:lnTo>
                  <a:lnTo>
                    <a:pt x="141"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49" y="9"/>
                  </a:lnTo>
                  <a:lnTo>
                    <a:pt x="149" y="9"/>
                  </a:lnTo>
                  <a:lnTo>
                    <a:pt x="149" y="9"/>
                  </a:lnTo>
                  <a:lnTo>
                    <a:pt x="149" y="9"/>
                  </a:lnTo>
                  <a:lnTo>
                    <a:pt x="151" y="9"/>
                  </a:lnTo>
                  <a:lnTo>
                    <a:pt x="151" y="9"/>
                  </a:lnTo>
                  <a:lnTo>
                    <a:pt x="151" y="9"/>
                  </a:lnTo>
                  <a:lnTo>
                    <a:pt x="153" y="7"/>
                  </a:lnTo>
                  <a:lnTo>
                    <a:pt x="153" y="7"/>
                  </a:lnTo>
                  <a:lnTo>
                    <a:pt x="153" y="7"/>
                  </a:lnTo>
                  <a:lnTo>
                    <a:pt x="153" y="7"/>
                  </a:lnTo>
                  <a:lnTo>
                    <a:pt x="154" y="7"/>
                  </a:lnTo>
                  <a:lnTo>
                    <a:pt x="154" y="7"/>
                  </a:lnTo>
                  <a:lnTo>
                    <a:pt x="154"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7"/>
                  </a:lnTo>
                  <a:lnTo>
                    <a:pt x="164" y="7"/>
                  </a:lnTo>
                  <a:lnTo>
                    <a:pt x="164" y="7"/>
                  </a:lnTo>
                  <a:lnTo>
                    <a:pt x="166" y="7"/>
                  </a:lnTo>
                  <a:lnTo>
                    <a:pt x="166" y="7"/>
                  </a:lnTo>
                  <a:lnTo>
                    <a:pt x="166" y="7"/>
                  </a:lnTo>
                  <a:lnTo>
                    <a:pt x="167" y="7"/>
                  </a:lnTo>
                  <a:lnTo>
                    <a:pt x="167" y="7"/>
                  </a:lnTo>
                  <a:lnTo>
                    <a:pt x="167" y="7"/>
                  </a:lnTo>
                  <a:lnTo>
                    <a:pt x="169" y="7"/>
                  </a:lnTo>
                  <a:lnTo>
                    <a:pt x="169" y="7"/>
                  </a:lnTo>
                  <a:lnTo>
                    <a:pt x="169" y="7"/>
                  </a:lnTo>
                  <a:lnTo>
                    <a:pt x="169" y="7"/>
                  </a:lnTo>
                  <a:lnTo>
                    <a:pt x="171" y="7"/>
                  </a:lnTo>
                  <a:lnTo>
                    <a:pt x="171" y="7"/>
                  </a:lnTo>
                  <a:lnTo>
                    <a:pt x="171" y="7"/>
                  </a:lnTo>
                  <a:lnTo>
                    <a:pt x="172" y="7"/>
                  </a:lnTo>
                  <a:lnTo>
                    <a:pt x="172" y="5"/>
                  </a:lnTo>
                  <a:lnTo>
                    <a:pt x="172" y="5"/>
                  </a:lnTo>
                  <a:lnTo>
                    <a:pt x="172" y="5"/>
                  </a:lnTo>
                  <a:lnTo>
                    <a:pt x="174" y="5"/>
                  </a:lnTo>
                  <a:lnTo>
                    <a:pt x="174" y="5"/>
                  </a:lnTo>
                  <a:lnTo>
                    <a:pt x="174" y="5"/>
                  </a:lnTo>
                  <a:lnTo>
                    <a:pt x="175" y="5"/>
                  </a:lnTo>
                  <a:lnTo>
                    <a:pt x="175" y="5"/>
                  </a:lnTo>
                  <a:lnTo>
                    <a:pt x="175" y="5"/>
                  </a:lnTo>
                  <a:lnTo>
                    <a:pt x="175" y="5"/>
                  </a:lnTo>
                  <a:lnTo>
                    <a:pt x="177" y="5"/>
                  </a:lnTo>
                  <a:lnTo>
                    <a:pt x="177" y="5"/>
                  </a:lnTo>
                  <a:lnTo>
                    <a:pt x="177" y="5"/>
                  </a:lnTo>
                  <a:lnTo>
                    <a:pt x="179" y="5"/>
                  </a:lnTo>
                  <a:lnTo>
                    <a:pt x="179" y="5"/>
                  </a:lnTo>
                  <a:lnTo>
                    <a:pt x="179" y="5"/>
                  </a:lnTo>
                  <a:lnTo>
                    <a:pt x="180" y="5"/>
                  </a:lnTo>
                  <a:lnTo>
                    <a:pt x="180" y="5"/>
                  </a:lnTo>
                  <a:lnTo>
                    <a:pt x="180" y="5"/>
                  </a:lnTo>
                  <a:lnTo>
                    <a:pt x="180" y="5"/>
                  </a:lnTo>
                  <a:lnTo>
                    <a:pt x="182" y="5"/>
                  </a:lnTo>
                  <a:lnTo>
                    <a:pt x="182" y="5"/>
                  </a:lnTo>
                  <a:lnTo>
                    <a:pt x="182" y="5"/>
                  </a:lnTo>
                  <a:lnTo>
                    <a:pt x="184" y="5"/>
                  </a:lnTo>
                  <a:lnTo>
                    <a:pt x="184" y="5"/>
                  </a:lnTo>
                  <a:lnTo>
                    <a:pt x="184" y="5"/>
                  </a:lnTo>
                  <a:lnTo>
                    <a:pt x="184" y="5"/>
                  </a:lnTo>
                  <a:lnTo>
                    <a:pt x="185" y="5"/>
                  </a:lnTo>
                  <a:lnTo>
                    <a:pt x="185" y="5"/>
                  </a:lnTo>
                  <a:lnTo>
                    <a:pt x="185" y="5"/>
                  </a:lnTo>
                  <a:lnTo>
                    <a:pt x="187" y="4"/>
                  </a:lnTo>
                  <a:lnTo>
                    <a:pt x="187" y="4"/>
                  </a:lnTo>
                  <a:lnTo>
                    <a:pt x="187" y="4"/>
                  </a:lnTo>
                  <a:lnTo>
                    <a:pt x="188" y="4"/>
                  </a:lnTo>
                  <a:lnTo>
                    <a:pt x="188" y="4"/>
                  </a:lnTo>
                  <a:lnTo>
                    <a:pt x="188" y="4"/>
                  </a:lnTo>
                  <a:lnTo>
                    <a:pt x="188" y="4"/>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200" y="4"/>
                  </a:lnTo>
                  <a:lnTo>
                    <a:pt x="200" y="4"/>
                  </a:lnTo>
                  <a:lnTo>
                    <a:pt x="200" y="4"/>
                  </a:lnTo>
                  <a:lnTo>
                    <a:pt x="200" y="4"/>
                  </a:lnTo>
                  <a:lnTo>
                    <a:pt x="202" y="4"/>
                  </a:lnTo>
                  <a:lnTo>
                    <a:pt x="202" y="4"/>
                  </a:lnTo>
                  <a:lnTo>
                    <a:pt x="202" y="4"/>
                  </a:lnTo>
                  <a:lnTo>
                    <a:pt x="203" y="4"/>
                  </a:lnTo>
                  <a:lnTo>
                    <a:pt x="203" y="4"/>
                  </a:lnTo>
                  <a:lnTo>
                    <a:pt x="203" y="2"/>
                  </a:lnTo>
                  <a:lnTo>
                    <a:pt x="203" y="2"/>
                  </a:lnTo>
                  <a:lnTo>
                    <a:pt x="205" y="2"/>
                  </a:lnTo>
                  <a:lnTo>
                    <a:pt x="205" y="2"/>
                  </a:lnTo>
                  <a:lnTo>
                    <a:pt x="205" y="2"/>
                  </a:lnTo>
                  <a:lnTo>
                    <a:pt x="206" y="2"/>
                  </a:lnTo>
                  <a:lnTo>
                    <a:pt x="206" y="2"/>
                  </a:lnTo>
                  <a:lnTo>
                    <a:pt x="206" y="2"/>
                  </a:lnTo>
                  <a:lnTo>
                    <a:pt x="206" y="2"/>
                  </a:lnTo>
                  <a:lnTo>
                    <a:pt x="208" y="2"/>
                  </a:lnTo>
                  <a:lnTo>
                    <a:pt x="208" y="2"/>
                  </a:lnTo>
                  <a:lnTo>
                    <a:pt x="208" y="2"/>
                  </a:lnTo>
                  <a:lnTo>
                    <a:pt x="210" y="2"/>
                  </a:lnTo>
                  <a:lnTo>
                    <a:pt x="210" y="2"/>
                  </a:lnTo>
                  <a:lnTo>
                    <a:pt x="210" y="2"/>
                  </a:lnTo>
                  <a:lnTo>
                    <a:pt x="211" y="2"/>
                  </a:lnTo>
                  <a:lnTo>
                    <a:pt x="211" y="2"/>
                  </a:lnTo>
                  <a:lnTo>
                    <a:pt x="211" y="2"/>
                  </a:lnTo>
                  <a:lnTo>
                    <a:pt x="211" y="2"/>
                  </a:lnTo>
                  <a:lnTo>
                    <a:pt x="213" y="2"/>
                  </a:lnTo>
                  <a:lnTo>
                    <a:pt x="213" y="2"/>
                  </a:lnTo>
                  <a:lnTo>
                    <a:pt x="213" y="2"/>
                  </a:lnTo>
                  <a:lnTo>
                    <a:pt x="215" y="2"/>
                  </a:lnTo>
                  <a:lnTo>
                    <a:pt x="215" y="2"/>
                  </a:lnTo>
                  <a:lnTo>
                    <a:pt x="215" y="2"/>
                  </a:lnTo>
                  <a:lnTo>
                    <a:pt x="215"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6" y="0"/>
                  </a:lnTo>
                  <a:lnTo>
                    <a:pt x="228" y="0"/>
                  </a:lnTo>
                  <a:lnTo>
                    <a:pt x="228" y="0"/>
                  </a:lnTo>
                  <a:lnTo>
                    <a:pt x="228"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640"/>
                  </a:lnTo>
                  <a:lnTo>
                    <a:pt x="236" y="640"/>
                  </a:lnTo>
                  <a:lnTo>
                    <a:pt x="236" y="640"/>
                  </a:lnTo>
                  <a:lnTo>
                    <a:pt x="236" y="640"/>
                  </a:lnTo>
                  <a:lnTo>
                    <a:pt x="234" y="640"/>
                  </a:lnTo>
                  <a:lnTo>
                    <a:pt x="234" y="640"/>
                  </a:lnTo>
                  <a:lnTo>
                    <a:pt x="234" y="640"/>
                  </a:lnTo>
                  <a:lnTo>
                    <a:pt x="234" y="640"/>
                  </a:lnTo>
                  <a:lnTo>
                    <a:pt x="232" y="640"/>
                  </a:lnTo>
                  <a:lnTo>
                    <a:pt x="232" y="640"/>
                  </a:lnTo>
                  <a:lnTo>
                    <a:pt x="232" y="640"/>
                  </a:lnTo>
                  <a:lnTo>
                    <a:pt x="231" y="640"/>
                  </a:lnTo>
                  <a:lnTo>
                    <a:pt x="231" y="640"/>
                  </a:lnTo>
                  <a:lnTo>
                    <a:pt x="231" y="640"/>
                  </a:lnTo>
                  <a:lnTo>
                    <a:pt x="231" y="640"/>
                  </a:lnTo>
                  <a:lnTo>
                    <a:pt x="229" y="640"/>
                  </a:lnTo>
                  <a:lnTo>
                    <a:pt x="229" y="640"/>
                  </a:lnTo>
                  <a:lnTo>
                    <a:pt x="229" y="640"/>
                  </a:lnTo>
                  <a:lnTo>
                    <a:pt x="228" y="640"/>
                  </a:lnTo>
                  <a:lnTo>
                    <a:pt x="228" y="640"/>
                  </a:lnTo>
                  <a:lnTo>
                    <a:pt x="228" y="640"/>
                  </a:lnTo>
                  <a:lnTo>
                    <a:pt x="226" y="640"/>
                  </a:lnTo>
                  <a:lnTo>
                    <a:pt x="226" y="640"/>
                  </a:lnTo>
                  <a:lnTo>
                    <a:pt x="226" y="640"/>
                  </a:lnTo>
                  <a:lnTo>
                    <a:pt x="226" y="640"/>
                  </a:lnTo>
                  <a:lnTo>
                    <a:pt x="224" y="640"/>
                  </a:lnTo>
                  <a:lnTo>
                    <a:pt x="224" y="640"/>
                  </a:lnTo>
                  <a:lnTo>
                    <a:pt x="224" y="640"/>
                  </a:lnTo>
                  <a:lnTo>
                    <a:pt x="223" y="640"/>
                  </a:lnTo>
                  <a:lnTo>
                    <a:pt x="223" y="640"/>
                  </a:lnTo>
                  <a:lnTo>
                    <a:pt x="223" y="640"/>
                  </a:lnTo>
                  <a:lnTo>
                    <a:pt x="223" y="640"/>
                  </a:lnTo>
                  <a:lnTo>
                    <a:pt x="221" y="640"/>
                  </a:lnTo>
                  <a:lnTo>
                    <a:pt x="221" y="640"/>
                  </a:lnTo>
                  <a:lnTo>
                    <a:pt x="221" y="640"/>
                  </a:lnTo>
                  <a:lnTo>
                    <a:pt x="219" y="640"/>
                  </a:lnTo>
                  <a:lnTo>
                    <a:pt x="219" y="640"/>
                  </a:lnTo>
                  <a:lnTo>
                    <a:pt x="219" y="640"/>
                  </a:lnTo>
                  <a:lnTo>
                    <a:pt x="218" y="640"/>
                  </a:lnTo>
                  <a:lnTo>
                    <a:pt x="218" y="640"/>
                  </a:lnTo>
                  <a:lnTo>
                    <a:pt x="218" y="640"/>
                  </a:lnTo>
                  <a:lnTo>
                    <a:pt x="218" y="640"/>
                  </a:lnTo>
                  <a:lnTo>
                    <a:pt x="216" y="640"/>
                  </a:lnTo>
                  <a:lnTo>
                    <a:pt x="216" y="640"/>
                  </a:lnTo>
                  <a:lnTo>
                    <a:pt x="216" y="640"/>
                  </a:lnTo>
                  <a:lnTo>
                    <a:pt x="215" y="640"/>
                  </a:lnTo>
                  <a:lnTo>
                    <a:pt x="215" y="640"/>
                  </a:lnTo>
                  <a:lnTo>
                    <a:pt x="215" y="640"/>
                  </a:lnTo>
                  <a:lnTo>
                    <a:pt x="215" y="640"/>
                  </a:lnTo>
                  <a:lnTo>
                    <a:pt x="213" y="640"/>
                  </a:lnTo>
                  <a:lnTo>
                    <a:pt x="213" y="640"/>
                  </a:lnTo>
                  <a:lnTo>
                    <a:pt x="213" y="640"/>
                  </a:lnTo>
                  <a:lnTo>
                    <a:pt x="211" y="640"/>
                  </a:lnTo>
                  <a:lnTo>
                    <a:pt x="211" y="640"/>
                  </a:lnTo>
                  <a:lnTo>
                    <a:pt x="211" y="640"/>
                  </a:lnTo>
                  <a:lnTo>
                    <a:pt x="211" y="640"/>
                  </a:lnTo>
                  <a:lnTo>
                    <a:pt x="210" y="640"/>
                  </a:lnTo>
                  <a:lnTo>
                    <a:pt x="210" y="640"/>
                  </a:lnTo>
                  <a:lnTo>
                    <a:pt x="210" y="640"/>
                  </a:lnTo>
                  <a:lnTo>
                    <a:pt x="208" y="640"/>
                  </a:lnTo>
                  <a:lnTo>
                    <a:pt x="208" y="640"/>
                  </a:lnTo>
                  <a:lnTo>
                    <a:pt x="208" y="640"/>
                  </a:lnTo>
                  <a:lnTo>
                    <a:pt x="206" y="640"/>
                  </a:lnTo>
                  <a:lnTo>
                    <a:pt x="206" y="640"/>
                  </a:lnTo>
                  <a:lnTo>
                    <a:pt x="206" y="640"/>
                  </a:lnTo>
                  <a:lnTo>
                    <a:pt x="206" y="640"/>
                  </a:lnTo>
                  <a:lnTo>
                    <a:pt x="205" y="640"/>
                  </a:lnTo>
                  <a:lnTo>
                    <a:pt x="205" y="640"/>
                  </a:lnTo>
                  <a:lnTo>
                    <a:pt x="205" y="640"/>
                  </a:lnTo>
                  <a:lnTo>
                    <a:pt x="203" y="640"/>
                  </a:lnTo>
                  <a:lnTo>
                    <a:pt x="203" y="640"/>
                  </a:lnTo>
                  <a:lnTo>
                    <a:pt x="203" y="640"/>
                  </a:lnTo>
                  <a:lnTo>
                    <a:pt x="203" y="640"/>
                  </a:lnTo>
                  <a:lnTo>
                    <a:pt x="202" y="640"/>
                  </a:lnTo>
                  <a:lnTo>
                    <a:pt x="202" y="640"/>
                  </a:lnTo>
                  <a:lnTo>
                    <a:pt x="202" y="640"/>
                  </a:lnTo>
                  <a:lnTo>
                    <a:pt x="200" y="640"/>
                  </a:lnTo>
                  <a:lnTo>
                    <a:pt x="200" y="640"/>
                  </a:lnTo>
                  <a:lnTo>
                    <a:pt x="200" y="640"/>
                  </a:lnTo>
                  <a:lnTo>
                    <a:pt x="200" y="640"/>
                  </a:lnTo>
                  <a:lnTo>
                    <a:pt x="198" y="640"/>
                  </a:lnTo>
                  <a:lnTo>
                    <a:pt x="198" y="640"/>
                  </a:lnTo>
                  <a:lnTo>
                    <a:pt x="198" y="640"/>
                  </a:lnTo>
                  <a:lnTo>
                    <a:pt x="197" y="640"/>
                  </a:lnTo>
                  <a:lnTo>
                    <a:pt x="197" y="640"/>
                  </a:lnTo>
                  <a:lnTo>
                    <a:pt x="197" y="640"/>
                  </a:lnTo>
                  <a:lnTo>
                    <a:pt x="195" y="640"/>
                  </a:lnTo>
                  <a:lnTo>
                    <a:pt x="195" y="640"/>
                  </a:lnTo>
                  <a:lnTo>
                    <a:pt x="195" y="640"/>
                  </a:lnTo>
                  <a:lnTo>
                    <a:pt x="195" y="640"/>
                  </a:lnTo>
                  <a:lnTo>
                    <a:pt x="193" y="640"/>
                  </a:lnTo>
                  <a:lnTo>
                    <a:pt x="193" y="640"/>
                  </a:lnTo>
                  <a:lnTo>
                    <a:pt x="193" y="640"/>
                  </a:lnTo>
                  <a:lnTo>
                    <a:pt x="192" y="640"/>
                  </a:lnTo>
                  <a:lnTo>
                    <a:pt x="192" y="640"/>
                  </a:lnTo>
                  <a:lnTo>
                    <a:pt x="192" y="640"/>
                  </a:lnTo>
                  <a:lnTo>
                    <a:pt x="192" y="640"/>
                  </a:lnTo>
                  <a:lnTo>
                    <a:pt x="190" y="640"/>
                  </a:lnTo>
                  <a:lnTo>
                    <a:pt x="190" y="640"/>
                  </a:lnTo>
                  <a:lnTo>
                    <a:pt x="190" y="640"/>
                  </a:lnTo>
                  <a:lnTo>
                    <a:pt x="188" y="640"/>
                  </a:lnTo>
                  <a:lnTo>
                    <a:pt x="188" y="640"/>
                  </a:lnTo>
                  <a:lnTo>
                    <a:pt x="188" y="640"/>
                  </a:lnTo>
                  <a:lnTo>
                    <a:pt x="188" y="640"/>
                  </a:lnTo>
                  <a:lnTo>
                    <a:pt x="187" y="640"/>
                  </a:lnTo>
                  <a:lnTo>
                    <a:pt x="187" y="640"/>
                  </a:lnTo>
                  <a:lnTo>
                    <a:pt x="187" y="640"/>
                  </a:lnTo>
                  <a:lnTo>
                    <a:pt x="185" y="640"/>
                  </a:lnTo>
                  <a:lnTo>
                    <a:pt x="185" y="640"/>
                  </a:lnTo>
                  <a:lnTo>
                    <a:pt x="185" y="640"/>
                  </a:lnTo>
                  <a:lnTo>
                    <a:pt x="184" y="640"/>
                  </a:lnTo>
                  <a:lnTo>
                    <a:pt x="184" y="640"/>
                  </a:lnTo>
                  <a:lnTo>
                    <a:pt x="184" y="640"/>
                  </a:lnTo>
                  <a:lnTo>
                    <a:pt x="184" y="640"/>
                  </a:lnTo>
                  <a:lnTo>
                    <a:pt x="182" y="640"/>
                  </a:lnTo>
                  <a:lnTo>
                    <a:pt x="182" y="640"/>
                  </a:lnTo>
                  <a:lnTo>
                    <a:pt x="182" y="640"/>
                  </a:lnTo>
                  <a:lnTo>
                    <a:pt x="180" y="640"/>
                  </a:lnTo>
                  <a:lnTo>
                    <a:pt x="180" y="640"/>
                  </a:lnTo>
                  <a:lnTo>
                    <a:pt x="180" y="640"/>
                  </a:lnTo>
                  <a:lnTo>
                    <a:pt x="180" y="640"/>
                  </a:lnTo>
                  <a:lnTo>
                    <a:pt x="179" y="640"/>
                  </a:lnTo>
                  <a:lnTo>
                    <a:pt x="179" y="640"/>
                  </a:lnTo>
                  <a:lnTo>
                    <a:pt x="179" y="640"/>
                  </a:lnTo>
                  <a:lnTo>
                    <a:pt x="177" y="640"/>
                  </a:lnTo>
                  <a:lnTo>
                    <a:pt x="177" y="640"/>
                  </a:lnTo>
                  <a:lnTo>
                    <a:pt x="177" y="640"/>
                  </a:lnTo>
                  <a:lnTo>
                    <a:pt x="175" y="640"/>
                  </a:lnTo>
                  <a:lnTo>
                    <a:pt x="175" y="640"/>
                  </a:lnTo>
                  <a:lnTo>
                    <a:pt x="175" y="640"/>
                  </a:lnTo>
                  <a:lnTo>
                    <a:pt x="175" y="640"/>
                  </a:lnTo>
                  <a:lnTo>
                    <a:pt x="174" y="640"/>
                  </a:lnTo>
                  <a:lnTo>
                    <a:pt x="174" y="640"/>
                  </a:lnTo>
                  <a:lnTo>
                    <a:pt x="174" y="640"/>
                  </a:lnTo>
                  <a:lnTo>
                    <a:pt x="172" y="640"/>
                  </a:lnTo>
                  <a:lnTo>
                    <a:pt x="172" y="640"/>
                  </a:lnTo>
                  <a:lnTo>
                    <a:pt x="172" y="640"/>
                  </a:lnTo>
                  <a:lnTo>
                    <a:pt x="172" y="640"/>
                  </a:lnTo>
                  <a:lnTo>
                    <a:pt x="171" y="640"/>
                  </a:lnTo>
                  <a:lnTo>
                    <a:pt x="171" y="640"/>
                  </a:lnTo>
                  <a:lnTo>
                    <a:pt x="171" y="640"/>
                  </a:lnTo>
                  <a:lnTo>
                    <a:pt x="169" y="640"/>
                  </a:lnTo>
                  <a:lnTo>
                    <a:pt x="169" y="640"/>
                  </a:lnTo>
                  <a:lnTo>
                    <a:pt x="169" y="640"/>
                  </a:lnTo>
                  <a:lnTo>
                    <a:pt x="169" y="640"/>
                  </a:lnTo>
                  <a:lnTo>
                    <a:pt x="167" y="640"/>
                  </a:lnTo>
                  <a:lnTo>
                    <a:pt x="167" y="640"/>
                  </a:lnTo>
                  <a:lnTo>
                    <a:pt x="167" y="640"/>
                  </a:lnTo>
                  <a:lnTo>
                    <a:pt x="166" y="640"/>
                  </a:lnTo>
                  <a:lnTo>
                    <a:pt x="166" y="640"/>
                  </a:lnTo>
                  <a:lnTo>
                    <a:pt x="166" y="640"/>
                  </a:lnTo>
                  <a:lnTo>
                    <a:pt x="164" y="640"/>
                  </a:lnTo>
                  <a:lnTo>
                    <a:pt x="164" y="640"/>
                  </a:lnTo>
                  <a:lnTo>
                    <a:pt x="164" y="640"/>
                  </a:lnTo>
                  <a:lnTo>
                    <a:pt x="164" y="640"/>
                  </a:lnTo>
                  <a:lnTo>
                    <a:pt x="162" y="640"/>
                  </a:lnTo>
                  <a:lnTo>
                    <a:pt x="162" y="640"/>
                  </a:lnTo>
                  <a:lnTo>
                    <a:pt x="162" y="640"/>
                  </a:lnTo>
                  <a:lnTo>
                    <a:pt x="161" y="640"/>
                  </a:lnTo>
                  <a:lnTo>
                    <a:pt x="161" y="640"/>
                  </a:lnTo>
                  <a:lnTo>
                    <a:pt x="161" y="640"/>
                  </a:lnTo>
                  <a:lnTo>
                    <a:pt x="161" y="640"/>
                  </a:lnTo>
                  <a:lnTo>
                    <a:pt x="159" y="640"/>
                  </a:lnTo>
                  <a:lnTo>
                    <a:pt x="159" y="640"/>
                  </a:lnTo>
                  <a:lnTo>
                    <a:pt x="159" y="640"/>
                  </a:lnTo>
                  <a:lnTo>
                    <a:pt x="158" y="640"/>
                  </a:lnTo>
                  <a:lnTo>
                    <a:pt x="158" y="640"/>
                  </a:lnTo>
                  <a:lnTo>
                    <a:pt x="158" y="640"/>
                  </a:lnTo>
                  <a:lnTo>
                    <a:pt x="158" y="640"/>
                  </a:lnTo>
                  <a:lnTo>
                    <a:pt x="156" y="640"/>
                  </a:lnTo>
                  <a:lnTo>
                    <a:pt x="156" y="640"/>
                  </a:lnTo>
                  <a:lnTo>
                    <a:pt x="156" y="640"/>
                  </a:lnTo>
                  <a:lnTo>
                    <a:pt x="154" y="640"/>
                  </a:lnTo>
                  <a:lnTo>
                    <a:pt x="154" y="640"/>
                  </a:lnTo>
                  <a:lnTo>
                    <a:pt x="154" y="640"/>
                  </a:lnTo>
                  <a:lnTo>
                    <a:pt x="153" y="640"/>
                  </a:lnTo>
                  <a:lnTo>
                    <a:pt x="153" y="640"/>
                  </a:lnTo>
                  <a:lnTo>
                    <a:pt x="153" y="640"/>
                  </a:lnTo>
                  <a:lnTo>
                    <a:pt x="153" y="640"/>
                  </a:lnTo>
                  <a:lnTo>
                    <a:pt x="151" y="640"/>
                  </a:lnTo>
                  <a:lnTo>
                    <a:pt x="151" y="640"/>
                  </a:lnTo>
                  <a:lnTo>
                    <a:pt x="151" y="640"/>
                  </a:lnTo>
                  <a:lnTo>
                    <a:pt x="149" y="640"/>
                  </a:lnTo>
                  <a:lnTo>
                    <a:pt x="149" y="640"/>
                  </a:lnTo>
                  <a:lnTo>
                    <a:pt x="149" y="640"/>
                  </a:lnTo>
                  <a:lnTo>
                    <a:pt x="149" y="640"/>
                  </a:lnTo>
                  <a:lnTo>
                    <a:pt x="148" y="640"/>
                  </a:lnTo>
                  <a:lnTo>
                    <a:pt x="148" y="640"/>
                  </a:lnTo>
                  <a:lnTo>
                    <a:pt x="148" y="640"/>
                  </a:lnTo>
                  <a:lnTo>
                    <a:pt x="146" y="640"/>
                  </a:lnTo>
                  <a:lnTo>
                    <a:pt x="146" y="640"/>
                  </a:lnTo>
                  <a:lnTo>
                    <a:pt x="146" y="640"/>
                  </a:lnTo>
                  <a:lnTo>
                    <a:pt x="145" y="640"/>
                  </a:lnTo>
                  <a:lnTo>
                    <a:pt x="145" y="640"/>
                  </a:lnTo>
                  <a:lnTo>
                    <a:pt x="145" y="640"/>
                  </a:lnTo>
                  <a:lnTo>
                    <a:pt x="145" y="640"/>
                  </a:lnTo>
                  <a:lnTo>
                    <a:pt x="143" y="640"/>
                  </a:lnTo>
                  <a:lnTo>
                    <a:pt x="143" y="640"/>
                  </a:lnTo>
                  <a:lnTo>
                    <a:pt x="143" y="640"/>
                  </a:lnTo>
                  <a:lnTo>
                    <a:pt x="141" y="640"/>
                  </a:lnTo>
                  <a:lnTo>
                    <a:pt x="141" y="640"/>
                  </a:lnTo>
                  <a:lnTo>
                    <a:pt x="141" y="640"/>
                  </a:lnTo>
                  <a:lnTo>
                    <a:pt x="141" y="640"/>
                  </a:lnTo>
                  <a:lnTo>
                    <a:pt x="140" y="640"/>
                  </a:lnTo>
                  <a:lnTo>
                    <a:pt x="140" y="640"/>
                  </a:lnTo>
                  <a:lnTo>
                    <a:pt x="140" y="640"/>
                  </a:lnTo>
                  <a:lnTo>
                    <a:pt x="138" y="640"/>
                  </a:lnTo>
                  <a:lnTo>
                    <a:pt x="138" y="640"/>
                  </a:lnTo>
                  <a:lnTo>
                    <a:pt x="138" y="640"/>
                  </a:lnTo>
                  <a:lnTo>
                    <a:pt x="138" y="640"/>
                  </a:lnTo>
                  <a:lnTo>
                    <a:pt x="136" y="640"/>
                  </a:lnTo>
                  <a:lnTo>
                    <a:pt x="136" y="640"/>
                  </a:lnTo>
                  <a:lnTo>
                    <a:pt x="136" y="640"/>
                  </a:lnTo>
                  <a:lnTo>
                    <a:pt x="135" y="640"/>
                  </a:lnTo>
                  <a:lnTo>
                    <a:pt x="135" y="640"/>
                  </a:lnTo>
                  <a:lnTo>
                    <a:pt x="135" y="640"/>
                  </a:lnTo>
                  <a:lnTo>
                    <a:pt x="133" y="640"/>
                  </a:lnTo>
                  <a:lnTo>
                    <a:pt x="133" y="640"/>
                  </a:lnTo>
                  <a:lnTo>
                    <a:pt x="133" y="640"/>
                  </a:lnTo>
                  <a:lnTo>
                    <a:pt x="133" y="640"/>
                  </a:lnTo>
                  <a:lnTo>
                    <a:pt x="132" y="640"/>
                  </a:lnTo>
                  <a:lnTo>
                    <a:pt x="132" y="640"/>
                  </a:lnTo>
                  <a:lnTo>
                    <a:pt x="132" y="640"/>
                  </a:lnTo>
                  <a:lnTo>
                    <a:pt x="130" y="640"/>
                  </a:lnTo>
                  <a:lnTo>
                    <a:pt x="130" y="640"/>
                  </a:lnTo>
                  <a:lnTo>
                    <a:pt x="130" y="640"/>
                  </a:lnTo>
                  <a:lnTo>
                    <a:pt x="130" y="640"/>
                  </a:lnTo>
                  <a:lnTo>
                    <a:pt x="128" y="640"/>
                  </a:lnTo>
                  <a:lnTo>
                    <a:pt x="128" y="640"/>
                  </a:lnTo>
                  <a:lnTo>
                    <a:pt x="128" y="640"/>
                  </a:lnTo>
                  <a:lnTo>
                    <a:pt x="127" y="640"/>
                  </a:lnTo>
                  <a:lnTo>
                    <a:pt x="127" y="640"/>
                  </a:lnTo>
                  <a:lnTo>
                    <a:pt x="127" y="640"/>
                  </a:lnTo>
                  <a:lnTo>
                    <a:pt x="127" y="640"/>
                  </a:lnTo>
                  <a:lnTo>
                    <a:pt x="125" y="640"/>
                  </a:lnTo>
                  <a:lnTo>
                    <a:pt x="125" y="640"/>
                  </a:lnTo>
                  <a:lnTo>
                    <a:pt x="125" y="640"/>
                  </a:lnTo>
                  <a:lnTo>
                    <a:pt x="123" y="640"/>
                  </a:lnTo>
                  <a:lnTo>
                    <a:pt x="123" y="640"/>
                  </a:lnTo>
                  <a:lnTo>
                    <a:pt x="123" y="640"/>
                  </a:lnTo>
                  <a:lnTo>
                    <a:pt x="122" y="640"/>
                  </a:lnTo>
                  <a:lnTo>
                    <a:pt x="122" y="640"/>
                  </a:lnTo>
                  <a:lnTo>
                    <a:pt x="122" y="640"/>
                  </a:lnTo>
                  <a:lnTo>
                    <a:pt x="122" y="640"/>
                  </a:lnTo>
                  <a:lnTo>
                    <a:pt x="120" y="640"/>
                  </a:lnTo>
                  <a:lnTo>
                    <a:pt x="120" y="640"/>
                  </a:lnTo>
                  <a:lnTo>
                    <a:pt x="120" y="640"/>
                  </a:lnTo>
                  <a:lnTo>
                    <a:pt x="118" y="640"/>
                  </a:lnTo>
                  <a:lnTo>
                    <a:pt x="118" y="640"/>
                  </a:lnTo>
                  <a:lnTo>
                    <a:pt x="118" y="640"/>
                  </a:lnTo>
                  <a:lnTo>
                    <a:pt x="118" y="640"/>
                  </a:lnTo>
                  <a:lnTo>
                    <a:pt x="117" y="640"/>
                  </a:lnTo>
                  <a:lnTo>
                    <a:pt x="117" y="640"/>
                  </a:lnTo>
                  <a:lnTo>
                    <a:pt x="117" y="640"/>
                  </a:lnTo>
                  <a:lnTo>
                    <a:pt x="115" y="640"/>
                  </a:lnTo>
                  <a:lnTo>
                    <a:pt x="115" y="640"/>
                  </a:lnTo>
                  <a:lnTo>
                    <a:pt x="115" y="640"/>
                  </a:lnTo>
                  <a:lnTo>
                    <a:pt x="114" y="640"/>
                  </a:lnTo>
                  <a:lnTo>
                    <a:pt x="114" y="640"/>
                  </a:lnTo>
                  <a:lnTo>
                    <a:pt x="114" y="640"/>
                  </a:lnTo>
                  <a:lnTo>
                    <a:pt x="114" y="640"/>
                  </a:lnTo>
                  <a:lnTo>
                    <a:pt x="112" y="640"/>
                  </a:lnTo>
                  <a:lnTo>
                    <a:pt x="112" y="640"/>
                  </a:lnTo>
                  <a:lnTo>
                    <a:pt x="112" y="640"/>
                  </a:lnTo>
                  <a:lnTo>
                    <a:pt x="110" y="640"/>
                  </a:lnTo>
                  <a:lnTo>
                    <a:pt x="110" y="640"/>
                  </a:lnTo>
                  <a:lnTo>
                    <a:pt x="110" y="640"/>
                  </a:lnTo>
                  <a:lnTo>
                    <a:pt x="110" y="640"/>
                  </a:lnTo>
                  <a:lnTo>
                    <a:pt x="109" y="640"/>
                  </a:lnTo>
                  <a:lnTo>
                    <a:pt x="109" y="640"/>
                  </a:lnTo>
                  <a:lnTo>
                    <a:pt x="109" y="640"/>
                  </a:lnTo>
                  <a:lnTo>
                    <a:pt x="107" y="640"/>
                  </a:lnTo>
                  <a:lnTo>
                    <a:pt x="107" y="640"/>
                  </a:lnTo>
                  <a:lnTo>
                    <a:pt x="107" y="640"/>
                  </a:lnTo>
                  <a:lnTo>
                    <a:pt x="107" y="640"/>
                  </a:lnTo>
                  <a:lnTo>
                    <a:pt x="105" y="640"/>
                  </a:lnTo>
                  <a:lnTo>
                    <a:pt x="105" y="640"/>
                  </a:lnTo>
                  <a:lnTo>
                    <a:pt x="105" y="640"/>
                  </a:lnTo>
                  <a:lnTo>
                    <a:pt x="104" y="640"/>
                  </a:lnTo>
                  <a:lnTo>
                    <a:pt x="104" y="640"/>
                  </a:lnTo>
                  <a:lnTo>
                    <a:pt x="104" y="640"/>
                  </a:lnTo>
                  <a:lnTo>
                    <a:pt x="102" y="640"/>
                  </a:lnTo>
                  <a:lnTo>
                    <a:pt x="102" y="640"/>
                  </a:lnTo>
                  <a:lnTo>
                    <a:pt x="102" y="640"/>
                  </a:lnTo>
                  <a:lnTo>
                    <a:pt x="102" y="640"/>
                  </a:lnTo>
                  <a:lnTo>
                    <a:pt x="101" y="640"/>
                  </a:lnTo>
                  <a:lnTo>
                    <a:pt x="101" y="640"/>
                  </a:lnTo>
                  <a:lnTo>
                    <a:pt x="101" y="640"/>
                  </a:lnTo>
                  <a:lnTo>
                    <a:pt x="99" y="640"/>
                  </a:lnTo>
                  <a:lnTo>
                    <a:pt x="99" y="640"/>
                  </a:lnTo>
                  <a:lnTo>
                    <a:pt x="99" y="640"/>
                  </a:lnTo>
                  <a:lnTo>
                    <a:pt x="99" y="640"/>
                  </a:lnTo>
                  <a:lnTo>
                    <a:pt x="97" y="640"/>
                  </a:lnTo>
                  <a:lnTo>
                    <a:pt x="97" y="640"/>
                  </a:lnTo>
                  <a:lnTo>
                    <a:pt x="97" y="640"/>
                  </a:lnTo>
                  <a:lnTo>
                    <a:pt x="96" y="640"/>
                  </a:lnTo>
                  <a:lnTo>
                    <a:pt x="96" y="640"/>
                  </a:lnTo>
                  <a:lnTo>
                    <a:pt x="96" y="640"/>
                  </a:lnTo>
                  <a:lnTo>
                    <a:pt x="96" y="640"/>
                  </a:lnTo>
                  <a:lnTo>
                    <a:pt x="94" y="640"/>
                  </a:lnTo>
                  <a:lnTo>
                    <a:pt x="94" y="640"/>
                  </a:lnTo>
                  <a:lnTo>
                    <a:pt x="94" y="640"/>
                  </a:lnTo>
                  <a:lnTo>
                    <a:pt x="92" y="640"/>
                  </a:lnTo>
                  <a:lnTo>
                    <a:pt x="92" y="640"/>
                  </a:lnTo>
                  <a:lnTo>
                    <a:pt x="92" y="640"/>
                  </a:lnTo>
                  <a:lnTo>
                    <a:pt x="91" y="640"/>
                  </a:lnTo>
                  <a:lnTo>
                    <a:pt x="91" y="640"/>
                  </a:lnTo>
                  <a:lnTo>
                    <a:pt x="91" y="640"/>
                  </a:lnTo>
                  <a:lnTo>
                    <a:pt x="91" y="640"/>
                  </a:lnTo>
                  <a:lnTo>
                    <a:pt x="89" y="640"/>
                  </a:lnTo>
                  <a:lnTo>
                    <a:pt x="89" y="640"/>
                  </a:lnTo>
                  <a:lnTo>
                    <a:pt x="89" y="640"/>
                  </a:lnTo>
                  <a:lnTo>
                    <a:pt x="88" y="640"/>
                  </a:lnTo>
                  <a:lnTo>
                    <a:pt x="88" y="640"/>
                  </a:lnTo>
                  <a:lnTo>
                    <a:pt x="88" y="640"/>
                  </a:lnTo>
                  <a:lnTo>
                    <a:pt x="88" y="640"/>
                  </a:lnTo>
                  <a:lnTo>
                    <a:pt x="86" y="640"/>
                  </a:lnTo>
                  <a:lnTo>
                    <a:pt x="86" y="640"/>
                  </a:lnTo>
                  <a:lnTo>
                    <a:pt x="86" y="640"/>
                  </a:lnTo>
                  <a:lnTo>
                    <a:pt x="84" y="640"/>
                  </a:lnTo>
                  <a:lnTo>
                    <a:pt x="84" y="640"/>
                  </a:lnTo>
                  <a:lnTo>
                    <a:pt x="84" y="640"/>
                  </a:lnTo>
                  <a:lnTo>
                    <a:pt x="83" y="640"/>
                  </a:lnTo>
                  <a:lnTo>
                    <a:pt x="83" y="640"/>
                  </a:lnTo>
                  <a:lnTo>
                    <a:pt x="83" y="640"/>
                  </a:lnTo>
                  <a:lnTo>
                    <a:pt x="83" y="640"/>
                  </a:lnTo>
                  <a:lnTo>
                    <a:pt x="81" y="640"/>
                  </a:lnTo>
                  <a:lnTo>
                    <a:pt x="81" y="640"/>
                  </a:lnTo>
                  <a:lnTo>
                    <a:pt x="81" y="640"/>
                  </a:lnTo>
                  <a:lnTo>
                    <a:pt x="79" y="640"/>
                  </a:lnTo>
                  <a:lnTo>
                    <a:pt x="79" y="640"/>
                  </a:lnTo>
                  <a:lnTo>
                    <a:pt x="79" y="640"/>
                  </a:lnTo>
                  <a:lnTo>
                    <a:pt x="79" y="640"/>
                  </a:lnTo>
                  <a:lnTo>
                    <a:pt x="78" y="640"/>
                  </a:lnTo>
                  <a:lnTo>
                    <a:pt x="78" y="640"/>
                  </a:lnTo>
                  <a:lnTo>
                    <a:pt x="78" y="640"/>
                  </a:lnTo>
                  <a:lnTo>
                    <a:pt x="76" y="640"/>
                  </a:lnTo>
                  <a:lnTo>
                    <a:pt x="76" y="640"/>
                  </a:lnTo>
                  <a:lnTo>
                    <a:pt x="76" y="640"/>
                  </a:lnTo>
                  <a:lnTo>
                    <a:pt x="76" y="640"/>
                  </a:lnTo>
                  <a:lnTo>
                    <a:pt x="75" y="640"/>
                  </a:lnTo>
                  <a:lnTo>
                    <a:pt x="75" y="640"/>
                  </a:lnTo>
                  <a:lnTo>
                    <a:pt x="75" y="640"/>
                  </a:lnTo>
                  <a:lnTo>
                    <a:pt x="73" y="640"/>
                  </a:lnTo>
                  <a:lnTo>
                    <a:pt x="73" y="640"/>
                  </a:lnTo>
                  <a:lnTo>
                    <a:pt x="73" y="640"/>
                  </a:lnTo>
                  <a:lnTo>
                    <a:pt x="71" y="640"/>
                  </a:lnTo>
                  <a:lnTo>
                    <a:pt x="71" y="640"/>
                  </a:lnTo>
                  <a:lnTo>
                    <a:pt x="71" y="640"/>
                  </a:lnTo>
                  <a:lnTo>
                    <a:pt x="71" y="640"/>
                  </a:lnTo>
                  <a:lnTo>
                    <a:pt x="70" y="640"/>
                  </a:lnTo>
                  <a:lnTo>
                    <a:pt x="70" y="640"/>
                  </a:lnTo>
                  <a:lnTo>
                    <a:pt x="70" y="640"/>
                  </a:lnTo>
                  <a:lnTo>
                    <a:pt x="68" y="640"/>
                  </a:lnTo>
                  <a:lnTo>
                    <a:pt x="68" y="640"/>
                  </a:lnTo>
                  <a:lnTo>
                    <a:pt x="68" y="640"/>
                  </a:lnTo>
                  <a:lnTo>
                    <a:pt x="68" y="640"/>
                  </a:lnTo>
                  <a:lnTo>
                    <a:pt x="66" y="640"/>
                  </a:lnTo>
                  <a:lnTo>
                    <a:pt x="66" y="640"/>
                  </a:lnTo>
                  <a:lnTo>
                    <a:pt x="66" y="640"/>
                  </a:lnTo>
                  <a:lnTo>
                    <a:pt x="65" y="640"/>
                  </a:lnTo>
                  <a:lnTo>
                    <a:pt x="65" y="640"/>
                  </a:lnTo>
                  <a:lnTo>
                    <a:pt x="65" y="640"/>
                  </a:lnTo>
                  <a:lnTo>
                    <a:pt x="65" y="640"/>
                  </a:lnTo>
                  <a:lnTo>
                    <a:pt x="63" y="640"/>
                  </a:lnTo>
                  <a:lnTo>
                    <a:pt x="63" y="640"/>
                  </a:lnTo>
                  <a:lnTo>
                    <a:pt x="63" y="640"/>
                  </a:lnTo>
                  <a:lnTo>
                    <a:pt x="62" y="640"/>
                  </a:lnTo>
                  <a:lnTo>
                    <a:pt x="62" y="640"/>
                  </a:lnTo>
                  <a:lnTo>
                    <a:pt x="62" y="640"/>
                  </a:lnTo>
                  <a:lnTo>
                    <a:pt x="60" y="640"/>
                  </a:lnTo>
                  <a:lnTo>
                    <a:pt x="60" y="640"/>
                  </a:lnTo>
                  <a:lnTo>
                    <a:pt x="60" y="640"/>
                  </a:lnTo>
                  <a:lnTo>
                    <a:pt x="60" y="640"/>
                  </a:lnTo>
                  <a:lnTo>
                    <a:pt x="58" y="640"/>
                  </a:lnTo>
                  <a:lnTo>
                    <a:pt x="58" y="640"/>
                  </a:lnTo>
                  <a:lnTo>
                    <a:pt x="58" y="640"/>
                  </a:lnTo>
                  <a:lnTo>
                    <a:pt x="57" y="640"/>
                  </a:lnTo>
                  <a:lnTo>
                    <a:pt x="57" y="640"/>
                  </a:lnTo>
                  <a:lnTo>
                    <a:pt x="57" y="640"/>
                  </a:lnTo>
                  <a:lnTo>
                    <a:pt x="57" y="640"/>
                  </a:lnTo>
                  <a:lnTo>
                    <a:pt x="55" y="640"/>
                  </a:lnTo>
                  <a:lnTo>
                    <a:pt x="55" y="640"/>
                  </a:lnTo>
                  <a:lnTo>
                    <a:pt x="55" y="640"/>
                  </a:lnTo>
                  <a:lnTo>
                    <a:pt x="53" y="640"/>
                  </a:lnTo>
                  <a:lnTo>
                    <a:pt x="53" y="640"/>
                  </a:lnTo>
                  <a:lnTo>
                    <a:pt x="53" y="640"/>
                  </a:lnTo>
                  <a:lnTo>
                    <a:pt x="52" y="640"/>
                  </a:lnTo>
                  <a:lnTo>
                    <a:pt x="52" y="640"/>
                  </a:lnTo>
                  <a:lnTo>
                    <a:pt x="52" y="640"/>
                  </a:lnTo>
                  <a:lnTo>
                    <a:pt x="52" y="640"/>
                  </a:lnTo>
                  <a:lnTo>
                    <a:pt x="50" y="640"/>
                  </a:lnTo>
                  <a:lnTo>
                    <a:pt x="50" y="640"/>
                  </a:lnTo>
                  <a:lnTo>
                    <a:pt x="50" y="640"/>
                  </a:lnTo>
                  <a:lnTo>
                    <a:pt x="49" y="640"/>
                  </a:lnTo>
                  <a:lnTo>
                    <a:pt x="49" y="640"/>
                  </a:lnTo>
                  <a:lnTo>
                    <a:pt x="49" y="640"/>
                  </a:lnTo>
                  <a:lnTo>
                    <a:pt x="49" y="640"/>
                  </a:lnTo>
                  <a:lnTo>
                    <a:pt x="47" y="640"/>
                  </a:lnTo>
                  <a:lnTo>
                    <a:pt x="47" y="640"/>
                  </a:lnTo>
                  <a:lnTo>
                    <a:pt x="47" y="640"/>
                  </a:lnTo>
                  <a:lnTo>
                    <a:pt x="45" y="640"/>
                  </a:lnTo>
                  <a:lnTo>
                    <a:pt x="45" y="640"/>
                  </a:lnTo>
                  <a:lnTo>
                    <a:pt x="45" y="640"/>
                  </a:lnTo>
                  <a:lnTo>
                    <a:pt x="45" y="640"/>
                  </a:lnTo>
                  <a:lnTo>
                    <a:pt x="44" y="640"/>
                  </a:lnTo>
                  <a:lnTo>
                    <a:pt x="44" y="640"/>
                  </a:lnTo>
                  <a:lnTo>
                    <a:pt x="44" y="640"/>
                  </a:lnTo>
                  <a:lnTo>
                    <a:pt x="42" y="640"/>
                  </a:lnTo>
                  <a:lnTo>
                    <a:pt x="42" y="640"/>
                  </a:lnTo>
                  <a:lnTo>
                    <a:pt x="42" y="640"/>
                  </a:lnTo>
                  <a:lnTo>
                    <a:pt x="40" y="640"/>
                  </a:lnTo>
                  <a:lnTo>
                    <a:pt x="40" y="640"/>
                  </a:lnTo>
                  <a:lnTo>
                    <a:pt x="40" y="640"/>
                  </a:lnTo>
                  <a:lnTo>
                    <a:pt x="40" y="640"/>
                  </a:lnTo>
                  <a:lnTo>
                    <a:pt x="39" y="640"/>
                  </a:lnTo>
                  <a:lnTo>
                    <a:pt x="39" y="640"/>
                  </a:lnTo>
                  <a:lnTo>
                    <a:pt x="39" y="640"/>
                  </a:lnTo>
                  <a:lnTo>
                    <a:pt x="37" y="640"/>
                  </a:lnTo>
                  <a:lnTo>
                    <a:pt x="37" y="640"/>
                  </a:lnTo>
                  <a:lnTo>
                    <a:pt x="37" y="640"/>
                  </a:lnTo>
                  <a:lnTo>
                    <a:pt x="37" y="640"/>
                  </a:lnTo>
                  <a:lnTo>
                    <a:pt x="35" y="640"/>
                  </a:lnTo>
                  <a:lnTo>
                    <a:pt x="35" y="640"/>
                  </a:lnTo>
                  <a:lnTo>
                    <a:pt x="35" y="640"/>
                  </a:lnTo>
                  <a:lnTo>
                    <a:pt x="34" y="640"/>
                  </a:lnTo>
                  <a:lnTo>
                    <a:pt x="34" y="640"/>
                  </a:lnTo>
                  <a:lnTo>
                    <a:pt x="34" y="640"/>
                  </a:lnTo>
                  <a:lnTo>
                    <a:pt x="34" y="640"/>
                  </a:lnTo>
                  <a:lnTo>
                    <a:pt x="32" y="640"/>
                  </a:lnTo>
                  <a:lnTo>
                    <a:pt x="32" y="640"/>
                  </a:lnTo>
                  <a:lnTo>
                    <a:pt x="32" y="640"/>
                  </a:lnTo>
                  <a:lnTo>
                    <a:pt x="31" y="640"/>
                  </a:lnTo>
                  <a:lnTo>
                    <a:pt x="31" y="640"/>
                  </a:lnTo>
                  <a:lnTo>
                    <a:pt x="31" y="640"/>
                  </a:lnTo>
                  <a:lnTo>
                    <a:pt x="29" y="640"/>
                  </a:lnTo>
                  <a:lnTo>
                    <a:pt x="29" y="640"/>
                  </a:lnTo>
                  <a:lnTo>
                    <a:pt x="29" y="640"/>
                  </a:lnTo>
                  <a:lnTo>
                    <a:pt x="29" y="640"/>
                  </a:lnTo>
                  <a:lnTo>
                    <a:pt x="27" y="640"/>
                  </a:lnTo>
                  <a:lnTo>
                    <a:pt x="27" y="640"/>
                  </a:lnTo>
                  <a:lnTo>
                    <a:pt x="27" y="640"/>
                  </a:lnTo>
                  <a:lnTo>
                    <a:pt x="26" y="640"/>
                  </a:lnTo>
                  <a:lnTo>
                    <a:pt x="26" y="640"/>
                  </a:lnTo>
                  <a:lnTo>
                    <a:pt x="26" y="640"/>
                  </a:lnTo>
                  <a:lnTo>
                    <a:pt x="26" y="640"/>
                  </a:lnTo>
                  <a:lnTo>
                    <a:pt x="24" y="640"/>
                  </a:lnTo>
                  <a:lnTo>
                    <a:pt x="24" y="640"/>
                  </a:lnTo>
                  <a:lnTo>
                    <a:pt x="24" y="640"/>
                  </a:lnTo>
                  <a:lnTo>
                    <a:pt x="22" y="640"/>
                  </a:lnTo>
                  <a:lnTo>
                    <a:pt x="22" y="640"/>
                  </a:lnTo>
                  <a:lnTo>
                    <a:pt x="22" y="640"/>
                  </a:lnTo>
                  <a:lnTo>
                    <a:pt x="22" y="640"/>
                  </a:lnTo>
                  <a:lnTo>
                    <a:pt x="21" y="640"/>
                  </a:lnTo>
                  <a:lnTo>
                    <a:pt x="21" y="640"/>
                  </a:lnTo>
                  <a:lnTo>
                    <a:pt x="21" y="640"/>
                  </a:lnTo>
                  <a:lnTo>
                    <a:pt x="19" y="640"/>
                  </a:lnTo>
                  <a:lnTo>
                    <a:pt x="19" y="640"/>
                  </a:lnTo>
                  <a:lnTo>
                    <a:pt x="19" y="640"/>
                  </a:lnTo>
                  <a:lnTo>
                    <a:pt x="18" y="640"/>
                  </a:lnTo>
                  <a:lnTo>
                    <a:pt x="18" y="640"/>
                  </a:lnTo>
                  <a:lnTo>
                    <a:pt x="18" y="640"/>
                  </a:lnTo>
                  <a:lnTo>
                    <a:pt x="18" y="640"/>
                  </a:lnTo>
                  <a:lnTo>
                    <a:pt x="16" y="640"/>
                  </a:lnTo>
                  <a:lnTo>
                    <a:pt x="16" y="640"/>
                  </a:lnTo>
                  <a:lnTo>
                    <a:pt x="16" y="640"/>
                  </a:lnTo>
                  <a:lnTo>
                    <a:pt x="14" y="640"/>
                  </a:lnTo>
                  <a:lnTo>
                    <a:pt x="14" y="640"/>
                  </a:lnTo>
                  <a:lnTo>
                    <a:pt x="14" y="640"/>
                  </a:lnTo>
                  <a:lnTo>
                    <a:pt x="14" y="640"/>
                  </a:lnTo>
                  <a:lnTo>
                    <a:pt x="13" y="640"/>
                  </a:lnTo>
                  <a:lnTo>
                    <a:pt x="13" y="640"/>
                  </a:lnTo>
                  <a:lnTo>
                    <a:pt x="13" y="640"/>
                  </a:lnTo>
                  <a:lnTo>
                    <a:pt x="11" y="640"/>
                  </a:lnTo>
                  <a:lnTo>
                    <a:pt x="11" y="640"/>
                  </a:lnTo>
                  <a:lnTo>
                    <a:pt x="11" y="640"/>
                  </a:lnTo>
                  <a:lnTo>
                    <a:pt x="9" y="640"/>
                  </a:lnTo>
                  <a:lnTo>
                    <a:pt x="9" y="640"/>
                  </a:lnTo>
                  <a:lnTo>
                    <a:pt x="9" y="640"/>
                  </a:lnTo>
                  <a:lnTo>
                    <a:pt x="9" y="640"/>
                  </a:lnTo>
                  <a:lnTo>
                    <a:pt x="8" y="640"/>
                  </a:lnTo>
                  <a:lnTo>
                    <a:pt x="8" y="640"/>
                  </a:lnTo>
                  <a:lnTo>
                    <a:pt x="8" y="640"/>
                  </a:lnTo>
                  <a:lnTo>
                    <a:pt x="6" y="640"/>
                  </a:lnTo>
                  <a:lnTo>
                    <a:pt x="6" y="640"/>
                  </a:lnTo>
                  <a:lnTo>
                    <a:pt x="6" y="640"/>
                  </a:lnTo>
                  <a:lnTo>
                    <a:pt x="6" y="640"/>
                  </a:lnTo>
                  <a:lnTo>
                    <a:pt x="5" y="640"/>
                  </a:lnTo>
                  <a:lnTo>
                    <a:pt x="5" y="640"/>
                  </a:lnTo>
                  <a:lnTo>
                    <a:pt x="5" y="640"/>
                  </a:lnTo>
                  <a:lnTo>
                    <a:pt x="3" y="640"/>
                  </a:lnTo>
                  <a:lnTo>
                    <a:pt x="3" y="640"/>
                  </a:lnTo>
                  <a:lnTo>
                    <a:pt x="3" y="640"/>
                  </a:lnTo>
                  <a:lnTo>
                    <a:pt x="3" y="640"/>
                  </a:lnTo>
                  <a:lnTo>
                    <a:pt x="1" y="640"/>
                  </a:lnTo>
                  <a:lnTo>
                    <a:pt x="1" y="640"/>
                  </a:lnTo>
                  <a:lnTo>
                    <a:pt x="1" y="640"/>
                  </a:lnTo>
                  <a:lnTo>
                    <a:pt x="0" y="640"/>
                  </a:lnTo>
                  <a:lnTo>
                    <a:pt x="0" y="640"/>
                  </a:lnTo>
                  <a:lnTo>
                    <a:pt x="0" y="640"/>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78" name=""/>
            <p:cNvSpPr/>
            <p:nvPr/>
          </p:nvSpPr>
          <p:spPr>
            <a:xfrm>
              <a:off x="5326200" y="6027840"/>
              <a:ext cx="188640" cy="19080"/>
            </a:xfrm>
            <a:custGeom>
              <a:avLst/>
              <a:gdLst/>
              <a:ahLst/>
              <a:rect l="l" t="t" r="r" b="b"/>
              <a:pathLst>
                <a:path w="237" h="25">
                  <a:moveTo>
                    <a:pt x="0" y="25"/>
                  </a:moveTo>
                  <a:lnTo>
                    <a:pt x="0" y="25"/>
                  </a:lnTo>
                  <a:lnTo>
                    <a:pt x="0" y="25"/>
                  </a:lnTo>
                  <a:lnTo>
                    <a:pt x="1" y="25"/>
                  </a:lnTo>
                  <a:lnTo>
                    <a:pt x="1" y="25"/>
                  </a:lnTo>
                  <a:lnTo>
                    <a:pt x="1" y="25"/>
                  </a:lnTo>
                  <a:lnTo>
                    <a:pt x="3" y="23"/>
                  </a:lnTo>
                  <a:lnTo>
                    <a:pt x="3" y="23"/>
                  </a:lnTo>
                  <a:lnTo>
                    <a:pt x="3" y="23"/>
                  </a:lnTo>
                  <a:lnTo>
                    <a:pt x="3" y="23"/>
                  </a:lnTo>
                  <a:lnTo>
                    <a:pt x="5" y="23"/>
                  </a:lnTo>
                  <a:lnTo>
                    <a:pt x="5" y="23"/>
                  </a:lnTo>
                  <a:lnTo>
                    <a:pt x="5" y="23"/>
                  </a:lnTo>
                  <a:lnTo>
                    <a:pt x="6" y="23"/>
                  </a:lnTo>
                  <a:lnTo>
                    <a:pt x="6" y="23"/>
                  </a:lnTo>
                  <a:lnTo>
                    <a:pt x="6" y="23"/>
                  </a:lnTo>
                  <a:lnTo>
                    <a:pt x="6" y="23"/>
                  </a:lnTo>
                  <a:lnTo>
                    <a:pt x="8" y="23"/>
                  </a:lnTo>
                  <a:lnTo>
                    <a:pt x="8" y="23"/>
                  </a:lnTo>
                  <a:lnTo>
                    <a:pt x="8" y="23"/>
                  </a:lnTo>
                  <a:lnTo>
                    <a:pt x="9" y="23"/>
                  </a:lnTo>
                  <a:lnTo>
                    <a:pt x="9" y="23"/>
                  </a:lnTo>
                  <a:lnTo>
                    <a:pt x="9" y="23"/>
                  </a:lnTo>
                  <a:lnTo>
                    <a:pt x="9" y="23"/>
                  </a:lnTo>
                  <a:lnTo>
                    <a:pt x="11" y="23"/>
                  </a:lnTo>
                  <a:lnTo>
                    <a:pt x="11" y="23"/>
                  </a:lnTo>
                  <a:lnTo>
                    <a:pt x="11" y="23"/>
                  </a:lnTo>
                  <a:lnTo>
                    <a:pt x="13" y="23"/>
                  </a:lnTo>
                  <a:lnTo>
                    <a:pt x="13" y="23"/>
                  </a:lnTo>
                  <a:lnTo>
                    <a:pt x="13" y="23"/>
                  </a:lnTo>
                  <a:lnTo>
                    <a:pt x="14" y="23"/>
                  </a:lnTo>
                  <a:lnTo>
                    <a:pt x="14" y="23"/>
                  </a:lnTo>
                  <a:lnTo>
                    <a:pt x="14" y="23"/>
                  </a:lnTo>
                  <a:lnTo>
                    <a:pt x="14" y="23"/>
                  </a:lnTo>
                  <a:lnTo>
                    <a:pt x="16" y="23"/>
                  </a:lnTo>
                  <a:lnTo>
                    <a:pt x="16" y="23"/>
                  </a:lnTo>
                  <a:lnTo>
                    <a:pt x="16" y="23"/>
                  </a:lnTo>
                  <a:lnTo>
                    <a:pt x="18" y="23"/>
                  </a:lnTo>
                  <a:lnTo>
                    <a:pt x="18" y="23"/>
                  </a:lnTo>
                  <a:lnTo>
                    <a:pt x="18" y="23"/>
                  </a:lnTo>
                  <a:lnTo>
                    <a:pt x="18" y="23"/>
                  </a:lnTo>
                  <a:lnTo>
                    <a:pt x="19" y="23"/>
                  </a:lnTo>
                  <a:lnTo>
                    <a:pt x="19" y="23"/>
                  </a:lnTo>
                  <a:lnTo>
                    <a:pt x="19" y="23"/>
                  </a:lnTo>
                  <a:lnTo>
                    <a:pt x="21" y="23"/>
                  </a:lnTo>
                  <a:lnTo>
                    <a:pt x="21" y="23"/>
                  </a:lnTo>
                  <a:lnTo>
                    <a:pt x="21" y="23"/>
                  </a:lnTo>
                  <a:lnTo>
                    <a:pt x="22" y="23"/>
                  </a:lnTo>
                  <a:lnTo>
                    <a:pt x="22" y="23"/>
                  </a:lnTo>
                  <a:lnTo>
                    <a:pt x="22" y="23"/>
                  </a:lnTo>
                  <a:lnTo>
                    <a:pt x="22" y="23"/>
                  </a:lnTo>
                  <a:lnTo>
                    <a:pt x="24" y="23"/>
                  </a:lnTo>
                  <a:lnTo>
                    <a:pt x="24" y="23"/>
                  </a:lnTo>
                  <a:lnTo>
                    <a:pt x="24" y="23"/>
                  </a:lnTo>
                  <a:lnTo>
                    <a:pt x="26" y="23"/>
                  </a:lnTo>
                  <a:lnTo>
                    <a:pt x="26" y="23"/>
                  </a:lnTo>
                  <a:lnTo>
                    <a:pt x="26" y="23"/>
                  </a:lnTo>
                  <a:lnTo>
                    <a:pt x="26" y="23"/>
                  </a:lnTo>
                  <a:lnTo>
                    <a:pt x="27" y="23"/>
                  </a:lnTo>
                  <a:lnTo>
                    <a:pt x="27" y="23"/>
                  </a:lnTo>
                  <a:lnTo>
                    <a:pt x="27" y="23"/>
                  </a:lnTo>
                  <a:lnTo>
                    <a:pt x="29" y="23"/>
                  </a:lnTo>
                  <a:lnTo>
                    <a:pt x="29" y="23"/>
                  </a:lnTo>
                  <a:lnTo>
                    <a:pt x="29" y="23"/>
                  </a:lnTo>
                  <a:lnTo>
                    <a:pt x="29" y="23"/>
                  </a:lnTo>
                  <a:lnTo>
                    <a:pt x="31" y="23"/>
                  </a:lnTo>
                  <a:lnTo>
                    <a:pt x="31" y="23"/>
                  </a:lnTo>
                  <a:lnTo>
                    <a:pt x="31" y="23"/>
                  </a:lnTo>
                  <a:lnTo>
                    <a:pt x="32" y="23"/>
                  </a:lnTo>
                  <a:lnTo>
                    <a:pt x="32" y="23"/>
                  </a:lnTo>
                  <a:lnTo>
                    <a:pt x="32" y="23"/>
                  </a:lnTo>
                  <a:lnTo>
                    <a:pt x="34" y="23"/>
                  </a:lnTo>
                  <a:lnTo>
                    <a:pt x="34" y="21"/>
                  </a:lnTo>
                  <a:lnTo>
                    <a:pt x="34" y="21"/>
                  </a:lnTo>
                  <a:lnTo>
                    <a:pt x="34" y="21"/>
                  </a:lnTo>
                  <a:lnTo>
                    <a:pt x="35" y="21"/>
                  </a:lnTo>
                  <a:lnTo>
                    <a:pt x="35" y="21"/>
                  </a:lnTo>
                  <a:lnTo>
                    <a:pt x="35" y="21"/>
                  </a:lnTo>
                  <a:lnTo>
                    <a:pt x="37" y="21"/>
                  </a:lnTo>
                  <a:lnTo>
                    <a:pt x="37" y="21"/>
                  </a:lnTo>
                  <a:lnTo>
                    <a:pt x="37" y="21"/>
                  </a:lnTo>
                  <a:lnTo>
                    <a:pt x="37" y="21"/>
                  </a:lnTo>
                  <a:lnTo>
                    <a:pt x="39" y="21"/>
                  </a:lnTo>
                  <a:lnTo>
                    <a:pt x="39" y="21"/>
                  </a:lnTo>
                  <a:lnTo>
                    <a:pt x="39" y="21"/>
                  </a:lnTo>
                  <a:lnTo>
                    <a:pt x="40" y="21"/>
                  </a:lnTo>
                  <a:lnTo>
                    <a:pt x="40" y="21"/>
                  </a:lnTo>
                  <a:lnTo>
                    <a:pt x="40" y="21"/>
                  </a:lnTo>
                  <a:lnTo>
                    <a:pt x="40" y="21"/>
                  </a:lnTo>
                  <a:lnTo>
                    <a:pt x="42" y="21"/>
                  </a:lnTo>
                  <a:lnTo>
                    <a:pt x="42" y="21"/>
                  </a:lnTo>
                  <a:lnTo>
                    <a:pt x="42" y="21"/>
                  </a:lnTo>
                  <a:lnTo>
                    <a:pt x="44" y="21"/>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49" y="21"/>
                  </a:lnTo>
                  <a:lnTo>
                    <a:pt x="50" y="21"/>
                  </a:lnTo>
                  <a:lnTo>
                    <a:pt x="50" y="19"/>
                  </a:lnTo>
                  <a:lnTo>
                    <a:pt x="50" y="19"/>
                  </a:lnTo>
                  <a:lnTo>
                    <a:pt x="52" y="19"/>
                  </a:lnTo>
                  <a:lnTo>
                    <a:pt x="52" y="19"/>
                  </a:lnTo>
                  <a:lnTo>
                    <a:pt x="52" y="19"/>
                  </a:lnTo>
                  <a:lnTo>
                    <a:pt x="52" y="19"/>
                  </a:lnTo>
                  <a:lnTo>
                    <a:pt x="53" y="19"/>
                  </a:lnTo>
                  <a:lnTo>
                    <a:pt x="53" y="19"/>
                  </a:lnTo>
                  <a:lnTo>
                    <a:pt x="53" y="19"/>
                  </a:lnTo>
                  <a:lnTo>
                    <a:pt x="55" y="19"/>
                  </a:lnTo>
                  <a:lnTo>
                    <a:pt x="55" y="19"/>
                  </a:lnTo>
                  <a:lnTo>
                    <a:pt x="55" y="19"/>
                  </a:lnTo>
                  <a:lnTo>
                    <a:pt x="57" y="19"/>
                  </a:lnTo>
                  <a:lnTo>
                    <a:pt x="57" y="19"/>
                  </a:lnTo>
                  <a:lnTo>
                    <a:pt x="57" y="19"/>
                  </a:lnTo>
                  <a:lnTo>
                    <a:pt x="57" y="19"/>
                  </a:lnTo>
                  <a:lnTo>
                    <a:pt x="58" y="19"/>
                  </a:lnTo>
                  <a:lnTo>
                    <a:pt x="58" y="19"/>
                  </a:lnTo>
                  <a:lnTo>
                    <a:pt x="58" y="19"/>
                  </a:lnTo>
                  <a:lnTo>
                    <a:pt x="60" y="19"/>
                  </a:lnTo>
                  <a:lnTo>
                    <a:pt x="60" y="19"/>
                  </a:lnTo>
                  <a:lnTo>
                    <a:pt x="60" y="19"/>
                  </a:lnTo>
                  <a:lnTo>
                    <a:pt x="60" y="19"/>
                  </a:lnTo>
                  <a:lnTo>
                    <a:pt x="62" y="19"/>
                  </a:lnTo>
                  <a:lnTo>
                    <a:pt x="62" y="19"/>
                  </a:lnTo>
                  <a:lnTo>
                    <a:pt x="62" y="19"/>
                  </a:lnTo>
                  <a:lnTo>
                    <a:pt x="63" y="19"/>
                  </a:lnTo>
                  <a:lnTo>
                    <a:pt x="63" y="18"/>
                  </a:lnTo>
                  <a:lnTo>
                    <a:pt x="63" y="18"/>
                  </a:lnTo>
                  <a:lnTo>
                    <a:pt x="65" y="18"/>
                  </a:lnTo>
                  <a:lnTo>
                    <a:pt x="65" y="18"/>
                  </a:lnTo>
                  <a:lnTo>
                    <a:pt x="65" y="18"/>
                  </a:lnTo>
                  <a:lnTo>
                    <a:pt x="65" y="18"/>
                  </a:lnTo>
                  <a:lnTo>
                    <a:pt x="66" y="18"/>
                  </a:lnTo>
                  <a:lnTo>
                    <a:pt x="66" y="18"/>
                  </a:lnTo>
                  <a:lnTo>
                    <a:pt x="66" y="18"/>
                  </a:lnTo>
                  <a:lnTo>
                    <a:pt x="68" y="18"/>
                  </a:lnTo>
                  <a:lnTo>
                    <a:pt x="68" y="18"/>
                  </a:lnTo>
                  <a:lnTo>
                    <a:pt x="68" y="18"/>
                  </a:lnTo>
                  <a:lnTo>
                    <a:pt x="68" y="18"/>
                  </a:lnTo>
                  <a:lnTo>
                    <a:pt x="70" y="18"/>
                  </a:lnTo>
                  <a:lnTo>
                    <a:pt x="70" y="18"/>
                  </a:lnTo>
                  <a:lnTo>
                    <a:pt x="70" y="18"/>
                  </a:lnTo>
                  <a:lnTo>
                    <a:pt x="71" y="18"/>
                  </a:lnTo>
                  <a:lnTo>
                    <a:pt x="71" y="18"/>
                  </a:lnTo>
                  <a:lnTo>
                    <a:pt x="71" y="18"/>
                  </a:lnTo>
                  <a:lnTo>
                    <a:pt x="71" y="18"/>
                  </a:lnTo>
                  <a:lnTo>
                    <a:pt x="73" y="18"/>
                  </a:lnTo>
                  <a:lnTo>
                    <a:pt x="73" y="18"/>
                  </a:lnTo>
                  <a:lnTo>
                    <a:pt x="73" y="18"/>
                  </a:lnTo>
                  <a:lnTo>
                    <a:pt x="75" y="18"/>
                  </a:lnTo>
                  <a:lnTo>
                    <a:pt x="75" y="18"/>
                  </a:lnTo>
                  <a:lnTo>
                    <a:pt x="75" y="18"/>
                  </a:lnTo>
                  <a:lnTo>
                    <a:pt x="76" y="18"/>
                  </a:lnTo>
                  <a:lnTo>
                    <a:pt x="76" y="18"/>
                  </a:lnTo>
                  <a:lnTo>
                    <a:pt x="76" y="18"/>
                  </a:lnTo>
                  <a:lnTo>
                    <a:pt x="76" y="18"/>
                  </a:lnTo>
                  <a:lnTo>
                    <a:pt x="78" y="18"/>
                  </a:lnTo>
                  <a:lnTo>
                    <a:pt x="78" y="18"/>
                  </a:lnTo>
                  <a:lnTo>
                    <a:pt x="78" y="18"/>
                  </a:lnTo>
                  <a:lnTo>
                    <a:pt x="79" y="18"/>
                  </a:lnTo>
                  <a:lnTo>
                    <a:pt x="79" y="18"/>
                  </a:lnTo>
                  <a:lnTo>
                    <a:pt x="79" y="18"/>
                  </a:lnTo>
                  <a:lnTo>
                    <a:pt x="79" y="18"/>
                  </a:lnTo>
                  <a:lnTo>
                    <a:pt x="81" y="18"/>
                  </a:lnTo>
                  <a:lnTo>
                    <a:pt x="81" y="16"/>
                  </a:lnTo>
                  <a:lnTo>
                    <a:pt x="81" y="16"/>
                  </a:lnTo>
                  <a:lnTo>
                    <a:pt x="83" y="16"/>
                  </a:lnTo>
                  <a:lnTo>
                    <a:pt x="83" y="16"/>
                  </a:lnTo>
                  <a:lnTo>
                    <a:pt x="83" y="16"/>
                  </a:lnTo>
                  <a:lnTo>
                    <a:pt x="83" y="16"/>
                  </a:lnTo>
                  <a:lnTo>
                    <a:pt x="84" y="16"/>
                  </a:lnTo>
                  <a:lnTo>
                    <a:pt x="84" y="16"/>
                  </a:lnTo>
                  <a:lnTo>
                    <a:pt x="84" y="16"/>
                  </a:lnTo>
                  <a:lnTo>
                    <a:pt x="86" y="16"/>
                  </a:lnTo>
                  <a:lnTo>
                    <a:pt x="86" y="16"/>
                  </a:lnTo>
                  <a:lnTo>
                    <a:pt x="86" y="16"/>
                  </a:lnTo>
                  <a:lnTo>
                    <a:pt x="88" y="16"/>
                  </a:lnTo>
                  <a:lnTo>
                    <a:pt x="88" y="16"/>
                  </a:lnTo>
                  <a:lnTo>
                    <a:pt x="88" y="16"/>
                  </a:lnTo>
                  <a:lnTo>
                    <a:pt x="88" y="16"/>
                  </a:lnTo>
                  <a:lnTo>
                    <a:pt x="89" y="16"/>
                  </a:lnTo>
                  <a:lnTo>
                    <a:pt x="89" y="16"/>
                  </a:lnTo>
                  <a:lnTo>
                    <a:pt x="89" y="16"/>
                  </a:lnTo>
                  <a:lnTo>
                    <a:pt x="91" y="16"/>
                  </a:lnTo>
                  <a:lnTo>
                    <a:pt x="91" y="16"/>
                  </a:lnTo>
                  <a:lnTo>
                    <a:pt x="91" y="16"/>
                  </a:lnTo>
                  <a:lnTo>
                    <a:pt x="91" y="14"/>
                  </a:lnTo>
                  <a:lnTo>
                    <a:pt x="92" y="14"/>
                  </a:lnTo>
                  <a:lnTo>
                    <a:pt x="92" y="14"/>
                  </a:lnTo>
                  <a:lnTo>
                    <a:pt x="92" y="14"/>
                  </a:lnTo>
                  <a:lnTo>
                    <a:pt x="94" y="14"/>
                  </a:lnTo>
                  <a:lnTo>
                    <a:pt x="94" y="14"/>
                  </a:lnTo>
                  <a:lnTo>
                    <a:pt x="94" y="14"/>
                  </a:lnTo>
                  <a:lnTo>
                    <a:pt x="96" y="14"/>
                  </a:lnTo>
                  <a:lnTo>
                    <a:pt x="96" y="14"/>
                  </a:lnTo>
                  <a:lnTo>
                    <a:pt x="96" y="14"/>
                  </a:lnTo>
                  <a:lnTo>
                    <a:pt x="96" y="14"/>
                  </a:lnTo>
                  <a:lnTo>
                    <a:pt x="97" y="14"/>
                  </a:lnTo>
                  <a:lnTo>
                    <a:pt x="97" y="14"/>
                  </a:lnTo>
                  <a:lnTo>
                    <a:pt x="97" y="14"/>
                  </a:lnTo>
                  <a:lnTo>
                    <a:pt x="99" y="14"/>
                  </a:lnTo>
                  <a:lnTo>
                    <a:pt x="99" y="14"/>
                  </a:lnTo>
                  <a:lnTo>
                    <a:pt x="99" y="14"/>
                  </a:lnTo>
                  <a:lnTo>
                    <a:pt x="99" y="14"/>
                  </a:lnTo>
                  <a:lnTo>
                    <a:pt x="101" y="14"/>
                  </a:lnTo>
                  <a:lnTo>
                    <a:pt x="101" y="14"/>
                  </a:lnTo>
                  <a:lnTo>
                    <a:pt x="101" y="14"/>
                  </a:lnTo>
                  <a:lnTo>
                    <a:pt x="102" y="14"/>
                  </a:lnTo>
                  <a:lnTo>
                    <a:pt x="102" y="14"/>
                  </a:lnTo>
                  <a:lnTo>
                    <a:pt x="102" y="14"/>
                  </a:lnTo>
                  <a:lnTo>
                    <a:pt x="102" y="14"/>
                  </a:lnTo>
                  <a:lnTo>
                    <a:pt x="104" y="14"/>
                  </a:lnTo>
                  <a:lnTo>
                    <a:pt x="104" y="14"/>
                  </a:lnTo>
                  <a:lnTo>
                    <a:pt x="104" y="14"/>
                  </a:lnTo>
                  <a:lnTo>
                    <a:pt x="105" y="14"/>
                  </a:lnTo>
                  <a:lnTo>
                    <a:pt x="105" y="14"/>
                  </a:lnTo>
                  <a:lnTo>
                    <a:pt x="105" y="14"/>
                  </a:lnTo>
                  <a:lnTo>
                    <a:pt x="107" y="14"/>
                  </a:lnTo>
                  <a:lnTo>
                    <a:pt x="107" y="14"/>
                  </a:lnTo>
                  <a:lnTo>
                    <a:pt x="107" y="14"/>
                  </a:lnTo>
                  <a:lnTo>
                    <a:pt x="107" y="14"/>
                  </a:lnTo>
                  <a:lnTo>
                    <a:pt x="109" y="14"/>
                  </a:lnTo>
                  <a:lnTo>
                    <a:pt x="109" y="14"/>
                  </a:lnTo>
                  <a:lnTo>
                    <a:pt x="109" y="14"/>
                  </a:lnTo>
                  <a:lnTo>
                    <a:pt x="110" y="14"/>
                  </a:lnTo>
                  <a:lnTo>
                    <a:pt x="110" y="12"/>
                  </a:lnTo>
                  <a:lnTo>
                    <a:pt x="110" y="12"/>
                  </a:lnTo>
                  <a:lnTo>
                    <a:pt x="110" y="12"/>
                  </a:lnTo>
                  <a:lnTo>
                    <a:pt x="112" y="12"/>
                  </a:lnTo>
                  <a:lnTo>
                    <a:pt x="112" y="12"/>
                  </a:lnTo>
                  <a:lnTo>
                    <a:pt x="112" y="12"/>
                  </a:lnTo>
                  <a:lnTo>
                    <a:pt x="114" y="12"/>
                  </a:lnTo>
                  <a:lnTo>
                    <a:pt x="114" y="12"/>
                  </a:lnTo>
                  <a:lnTo>
                    <a:pt x="114" y="12"/>
                  </a:lnTo>
                  <a:lnTo>
                    <a:pt x="114" y="12"/>
                  </a:lnTo>
                  <a:lnTo>
                    <a:pt x="115" y="12"/>
                  </a:lnTo>
                  <a:lnTo>
                    <a:pt x="115" y="12"/>
                  </a:lnTo>
                  <a:lnTo>
                    <a:pt x="115" y="12"/>
                  </a:lnTo>
                  <a:lnTo>
                    <a:pt x="117" y="12"/>
                  </a:lnTo>
                  <a:lnTo>
                    <a:pt x="117" y="12"/>
                  </a:lnTo>
                  <a:lnTo>
                    <a:pt x="117" y="12"/>
                  </a:lnTo>
                  <a:lnTo>
                    <a:pt x="118" y="12"/>
                  </a:lnTo>
                  <a:lnTo>
                    <a:pt x="118" y="12"/>
                  </a:lnTo>
                  <a:lnTo>
                    <a:pt x="118" y="12"/>
                  </a:lnTo>
                  <a:lnTo>
                    <a:pt x="118" y="12"/>
                  </a:lnTo>
                  <a:lnTo>
                    <a:pt x="120" y="12"/>
                  </a:lnTo>
                  <a:lnTo>
                    <a:pt x="120" y="12"/>
                  </a:lnTo>
                  <a:lnTo>
                    <a:pt x="120" y="12"/>
                  </a:lnTo>
                  <a:lnTo>
                    <a:pt x="122" y="12"/>
                  </a:lnTo>
                  <a:lnTo>
                    <a:pt x="122" y="12"/>
                  </a:lnTo>
                  <a:lnTo>
                    <a:pt x="122" y="12"/>
                  </a:lnTo>
                  <a:lnTo>
                    <a:pt x="122" y="12"/>
                  </a:lnTo>
                  <a:lnTo>
                    <a:pt x="123" y="12"/>
                  </a:lnTo>
                  <a:lnTo>
                    <a:pt x="123" y="12"/>
                  </a:lnTo>
                  <a:lnTo>
                    <a:pt x="123" y="12"/>
                  </a:lnTo>
                  <a:lnTo>
                    <a:pt x="125" y="11"/>
                  </a:lnTo>
                  <a:lnTo>
                    <a:pt x="125" y="11"/>
                  </a:lnTo>
                  <a:lnTo>
                    <a:pt x="125" y="11"/>
                  </a:lnTo>
                  <a:lnTo>
                    <a:pt x="127" y="11"/>
                  </a:lnTo>
                  <a:lnTo>
                    <a:pt x="127" y="11"/>
                  </a:lnTo>
                  <a:lnTo>
                    <a:pt x="127" y="11"/>
                  </a:lnTo>
                  <a:lnTo>
                    <a:pt x="127" y="11"/>
                  </a:lnTo>
                  <a:lnTo>
                    <a:pt x="128" y="11"/>
                  </a:lnTo>
                  <a:lnTo>
                    <a:pt x="128" y="11"/>
                  </a:lnTo>
                  <a:lnTo>
                    <a:pt x="128"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11"/>
                  </a:lnTo>
                  <a:lnTo>
                    <a:pt x="135" y="11"/>
                  </a:lnTo>
                  <a:lnTo>
                    <a:pt x="135" y="11"/>
                  </a:lnTo>
                  <a:lnTo>
                    <a:pt x="136" y="11"/>
                  </a:lnTo>
                  <a:lnTo>
                    <a:pt x="136" y="11"/>
                  </a:lnTo>
                  <a:lnTo>
                    <a:pt x="136" y="11"/>
                  </a:lnTo>
                  <a:lnTo>
                    <a:pt x="138" y="11"/>
                  </a:lnTo>
                  <a:lnTo>
                    <a:pt x="138" y="11"/>
                  </a:lnTo>
                  <a:lnTo>
                    <a:pt x="138" y="11"/>
                  </a:lnTo>
                  <a:lnTo>
                    <a:pt x="138" y="9"/>
                  </a:lnTo>
                  <a:lnTo>
                    <a:pt x="140" y="9"/>
                  </a:lnTo>
                  <a:lnTo>
                    <a:pt x="140" y="9"/>
                  </a:lnTo>
                  <a:lnTo>
                    <a:pt x="140" y="9"/>
                  </a:lnTo>
                  <a:lnTo>
                    <a:pt x="141" y="9"/>
                  </a:lnTo>
                  <a:lnTo>
                    <a:pt x="141" y="9"/>
                  </a:lnTo>
                  <a:lnTo>
                    <a:pt x="141" y="9"/>
                  </a:lnTo>
                  <a:lnTo>
                    <a:pt x="141"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49" y="9"/>
                  </a:lnTo>
                  <a:lnTo>
                    <a:pt x="149" y="9"/>
                  </a:lnTo>
                  <a:lnTo>
                    <a:pt x="149" y="9"/>
                  </a:lnTo>
                  <a:lnTo>
                    <a:pt x="149" y="9"/>
                  </a:lnTo>
                  <a:lnTo>
                    <a:pt x="151" y="9"/>
                  </a:lnTo>
                  <a:lnTo>
                    <a:pt x="151" y="9"/>
                  </a:lnTo>
                  <a:lnTo>
                    <a:pt x="151" y="9"/>
                  </a:lnTo>
                  <a:lnTo>
                    <a:pt x="153" y="7"/>
                  </a:lnTo>
                  <a:lnTo>
                    <a:pt x="153" y="7"/>
                  </a:lnTo>
                  <a:lnTo>
                    <a:pt x="153" y="7"/>
                  </a:lnTo>
                  <a:lnTo>
                    <a:pt x="153" y="7"/>
                  </a:lnTo>
                  <a:lnTo>
                    <a:pt x="154" y="7"/>
                  </a:lnTo>
                  <a:lnTo>
                    <a:pt x="154" y="7"/>
                  </a:lnTo>
                  <a:lnTo>
                    <a:pt x="154"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7"/>
                  </a:lnTo>
                  <a:lnTo>
                    <a:pt x="164" y="7"/>
                  </a:lnTo>
                  <a:lnTo>
                    <a:pt x="164" y="7"/>
                  </a:lnTo>
                  <a:lnTo>
                    <a:pt x="166" y="7"/>
                  </a:lnTo>
                  <a:lnTo>
                    <a:pt x="166" y="7"/>
                  </a:lnTo>
                  <a:lnTo>
                    <a:pt x="166" y="7"/>
                  </a:lnTo>
                  <a:lnTo>
                    <a:pt x="167" y="7"/>
                  </a:lnTo>
                  <a:lnTo>
                    <a:pt x="167" y="7"/>
                  </a:lnTo>
                  <a:lnTo>
                    <a:pt x="167" y="7"/>
                  </a:lnTo>
                  <a:lnTo>
                    <a:pt x="169" y="7"/>
                  </a:lnTo>
                  <a:lnTo>
                    <a:pt x="169" y="7"/>
                  </a:lnTo>
                  <a:lnTo>
                    <a:pt x="169" y="7"/>
                  </a:lnTo>
                  <a:lnTo>
                    <a:pt x="169" y="7"/>
                  </a:lnTo>
                  <a:lnTo>
                    <a:pt x="171" y="7"/>
                  </a:lnTo>
                  <a:lnTo>
                    <a:pt x="171" y="7"/>
                  </a:lnTo>
                  <a:lnTo>
                    <a:pt x="171" y="7"/>
                  </a:lnTo>
                  <a:lnTo>
                    <a:pt x="172" y="7"/>
                  </a:lnTo>
                  <a:lnTo>
                    <a:pt x="172" y="5"/>
                  </a:lnTo>
                  <a:lnTo>
                    <a:pt x="172" y="5"/>
                  </a:lnTo>
                  <a:lnTo>
                    <a:pt x="172" y="5"/>
                  </a:lnTo>
                  <a:lnTo>
                    <a:pt x="174" y="5"/>
                  </a:lnTo>
                  <a:lnTo>
                    <a:pt x="174" y="5"/>
                  </a:lnTo>
                  <a:lnTo>
                    <a:pt x="174" y="5"/>
                  </a:lnTo>
                  <a:lnTo>
                    <a:pt x="175" y="5"/>
                  </a:lnTo>
                  <a:lnTo>
                    <a:pt x="175" y="5"/>
                  </a:lnTo>
                  <a:lnTo>
                    <a:pt x="175" y="5"/>
                  </a:lnTo>
                  <a:lnTo>
                    <a:pt x="175" y="5"/>
                  </a:lnTo>
                  <a:lnTo>
                    <a:pt x="177" y="5"/>
                  </a:lnTo>
                  <a:lnTo>
                    <a:pt x="177" y="5"/>
                  </a:lnTo>
                  <a:lnTo>
                    <a:pt x="177" y="5"/>
                  </a:lnTo>
                  <a:lnTo>
                    <a:pt x="179" y="5"/>
                  </a:lnTo>
                  <a:lnTo>
                    <a:pt x="179" y="5"/>
                  </a:lnTo>
                  <a:lnTo>
                    <a:pt x="179" y="5"/>
                  </a:lnTo>
                  <a:lnTo>
                    <a:pt x="180" y="5"/>
                  </a:lnTo>
                  <a:lnTo>
                    <a:pt x="180" y="5"/>
                  </a:lnTo>
                  <a:lnTo>
                    <a:pt x="180" y="5"/>
                  </a:lnTo>
                  <a:lnTo>
                    <a:pt x="180" y="5"/>
                  </a:lnTo>
                  <a:lnTo>
                    <a:pt x="182" y="5"/>
                  </a:lnTo>
                  <a:lnTo>
                    <a:pt x="182" y="5"/>
                  </a:lnTo>
                  <a:lnTo>
                    <a:pt x="182" y="5"/>
                  </a:lnTo>
                  <a:lnTo>
                    <a:pt x="184" y="5"/>
                  </a:lnTo>
                  <a:lnTo>
                    <a:pt x="184" y="5"/>
                  </a:lnTo>
                  <a:lnTo>
                    <a:pt x="184" y="5"/>
                  </a:lnTo>
                  <a:lnTo>
                    <a:pt x="184" y="5"/>
                  </a:lnTo>
                  <a:lnTo>
                    <a:pt x="185" y="5"/>
                  </a:lnTo>
                  <a:lnTo>
                    <a:pt x="185" y="5"/>
                  </a:lnTo>
                  <a:lnTo>
                    <a:pt x="185" y="5"/>
                  </a:lnTo>
                  <a:lnTo>
                    <a:pt x="187" y="4"/>
                  </a:lnTo>
                  <a:lnTo>
                    <a:pt x="187" y="4"/>
                  </a:lnTo>
                  <a:lnTo>
                    <a:pt x="187" y="4"/>
                  </a:lnTo>
                  <a:lnTo>
                    <a:pt x="188" y="4"/>
                  </a:lnTo>
                  <a:lnTo>
                    <a:pt x="188" y="4"/>
                  </a:lnTo>
                  <a:lnTo>
                    <a:pt x="188" y="4"/>
                  </a:lnTo>
                  <a:lnTo>
                    <a:pt x="188" y="4"/>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200" y="4"/>
                  </a:lnTo>
                  <a:lnTo>
                    <a:pt x="200" y="4"/>
                  </a:lnTo>
                  <a:lnTo>
                    <a:pt x="200" y="4"/>
                  </a:lnTo>
                  <a:lnTo>
                    <a:pt x="200" y="4"/>
                  </a:lnTo>
                  <a:lnTo>
                    <a:pt x="202" y="4"/>
                  </a:lnTo>
                  <a:lnTo>
                    <a:pt x="202" y="4"/>
                  </a:lnTo>
                  <a:lnTo>
                    <a:pt x="202" y="4"/>
                  </a:lnTo>
                  <a:lnTo>
                    <a:pt x="203" y="4"/>
                  </a:lnTo>
                  <a:lnTo>
                    <a:pt x="203" y="4"/>
                  </a:lnTo>
                  <a:lnTo>
                    <a:pt x="203" y="2"/>
                  </a:lnTo>
                  <a:lnTo>
                    <a:pt x="203" y="2"/>
                  </a:lnTo>
                  <a:lnTo>
                    <a:pt x="205" y="2"/>
                  </a:lnTo>
                  <a:lnTo>
                    <a:pt x="205" y="2"/>
                  </a:lnTo>
                  <a:lnTo>
                    <a:pt x="205" y="2"/>
                  </a:lnTo>
                  <a:lnTo>
                    <a:pt x="206" y="2"/>
                  </a:lnTo>
                  <a:lnTo>
                    <a:pt x="206" y="2"/>
                  </a:lnTo>
                  <a:lnTo>
                    <a:pt x="206" y="2"/>
                  </a:lnTo>
                  <a:lnTo>
                    <a:pt x="206" y="2"/>
                  </a:lnTo>
                  <a:lnTo>
                    <a:pt x="208" y="2"/>
                  </a:lnTo>
                  <a:lnTo>
                    <a:pt x="208" y="2"/>
                  </a:lnTo>
                  <a:lnTo>
                    <a:pt x="208" y="2"/>
                  </a:lnTo>
                  <a:lnTo>
                    <a:pt x="210" y="2"/>
                  </a:lnTo>
                  <a:lnTo>
                    <a:pt x="210" y="2"/>
                  </a:lnTo>
                  <a:lnTo>
                    <a:pt x="210" y="2"/>
                  </a:lnTo>
                  <a:lnTo>
                    <a:pt x="211" y="2"/>
                  </a:lnTo>
                  <a:lnTo>
                    <a:pt x="211" y="2"/>
                  </a:lnTo>
                  <a:lnTo>
                    <a:pt x="211" y="2"/>
                  </a:lnTo>
                  <a:lnTo>
                    <a:pt x="211" y="2"/>
                  </a:lnTo>
                  <a:lnTo>
                    <a:pt x="213" y="2"/>
                  </a:lnTo>
                  <a:lnTo>
                    <a:pt x="213" y="2"/>
                  </a:lnTo>
                  <a:lnTo>
                    <a:pt x="213" y="2"/>
                  </a:lnTo>
                  <a:lnTo>
                    <a:pt x="215" y="2"/>
                  </a:lnTo>
                  <a:lnTo>
                    <a:pt x="215" y="2"/>
                  </a:lnTo>
                  <a:lnTo>
                    <a:pt x="215" y="2"/>
                  </a:lnTo>
                  <a:lnTo>
                    <a:pt x="215"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6" y="0"/>
                  </a:lnTo>
                  <a:lnTo>
                    <a:pt x="228" y="0"/>
                  </a:lnTo>
                  <a:lnTo>
                    <a:pt x="228" y="0"/>
                  </a:lnTo>
                  <a:lnTo>
                    <a:pt x="228"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path>
              </a:pathLst>
            </a:custGeom>
            <a:noFill/>
            <a:ln w="11160">
              <a:solidFill>
                <a:srgbClr val="00008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79" name=""/>
            <p:cNvSpPr/>
            <p:nvPr/>
          </p:nvSpPr>
          <p:spPr>
            <a:xfrm>
              <a:off x="5326200" y="6535800"/>
              <a:ext cx="188640" cy="1440"/>
            </a:xfrm>
            <a:custGeom>
              <a:avLst/>
              <a:gdLst/>
              <a:ahLst/>
              <a:rect l="l" t="t" r="r" b="b"/>
              <a:pathLst>
                <a:path w="237" h="0">
                  <a:moveTo>
                    <a:pt x="237" y="0"/>
                  </a:move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8" y="0"/>
                  </a:lnTo>
                  <a:lnTo>
                    <a:pt x="228" y="0"/>
                  </a:lnTo>
                  <a:lnTo>
                    <a:pt x="228" y="0"/>
                  </a:lnTo>
                  <a:lnTo>
                    <a:pt x="226"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19" y="0"/>
                  </a:lnTo>
                  <a:lnTo>
                    <a:pt x="219" y="0"/>
                  </a:lnTo>
                  <a:lnTo>
                    <a:pt x="219" y="0"/>
                  </a:lnTo>
                  <a:lnTo>
                    <a:pt x="218"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6" y="0"/>
                  </a:lnTo>
                  <a:lnTo>
                    <a:pt x="206" y="0"/>
                  </a:lnTo>
                  <a:lnTo>
                    <a:pt x="206" y="0"/>
                  </a:lnTo>
                  <a:lnTo>
                    <a:pt x="206"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200" y="0"/>
                  </a:lnTo>
                  <a:lnTo>
                    <a:pt x="198" y="0"/>
                  </a:lnTo>
                  <a:lnTo>
                    <a:pt x="198" y="0"/>
                  </a:lnTo>
                  <a:lnTo>
                    <a:pt x="198" y="0"/>
                  </a:lnTo>
                  <a:lnTo>
                    <a:pt x="197" y="0"/>
                  </a:lnTo>
                  <a:lnTo>
                    <a:pt x="197" y="0"/>
                  </a:lnTo>
                  <a:lnTo>
                    <a:pt x="197" y="0"/>
                  </a:lnTo>
                  <a:lnTo>
                    <a:pt x="195" y="0"/>
                  </a:lnTo>
                  <a:lnTo>
                    <a:pt x="195" y="0"/>
                  </a:lnTo>
                  <a:lnTo>
                    <a:pt x="195" y="0"/>
                  </a:lnTo>
                  <a:lnTo>
                    <a:pt x="195" y="0"/>
                  </a:lnTo>
                  <a:lnTo>
                    <a:pt x="193" y="0"/>
                  </a:lnTo>
                  <a:lnTo>
                    <a:pt x="193" y="0"/>
                  </a:lnTo>
                  <a:lnTo>
                    <a:pt x="193" y="0"/>
                  </a:lnTo>
                  <a:lnTo>
                    <a:pt x="192" y="0"/>
                  </a:lnTo>
                  <a:lnTo>
                    <a:pt x="192" y="0"/>
                  </a:lnTo>
                  <a:lnTo>
                    <a:pt x="192" y="0"/>
                  </a:lnTo>
                  <a:lnTo>
                    <a:pt x="192" y="0"/>
                  </a:lnTo>
                  <a:lnTo>
                    <a:pt x="190" y="0"/>
                  </a:lnTo>
                  <a:lnTo>
                    <a:pt x="190" y="0"/>
                  </a:lnTo>
                  <a:lnTo>
                    <a:pt x="190" y="0"/>
                  </a:lnTo>
                  <a:lnTo>
                    <a:pt x="188" y="0"/>
                  </a:lnTo>
                  <a:lnTo>
                    <a:pt x="188" y="0"/>
                  </a:lnTo>
                  <a:lnTo>
                    <a:pt x="188" y="0"/>
                  </a:lnTo>
                  <a:lnTo>
                    <a:pt x="188" y="0"/>
                  </a:lnTo>
                  <a:lnTo>
                    <a:pt x="187" y="0"/>
                  </a:lnTo>
                  <a:lnTo>
                    <a:pt x="187" y="0"/>
                  </a:lnTo>
                  <a:lnTo>
                    <a:pt x="187" y="0"/>
                  </a:lnTo>
                  <a:lnTo>
                    <a:pt x="185" y="0"/>
                  </a:lnTo>
                  <a:lnTo>
                    <a:pt x="185" y="0"/>
                  </a:lnTo>
                  <a:lnTo>
                    <a:pt x="185" y="0"/>
                  </a:lnTo>
                  <a:lnTo>
                    <a:pt x="184" y="0"/>
                  </a:lnTo>
                  <a:lnTo>
                    <a:pt x="184" y="0"/>
                  </a:lnTo>
                  <a:lnTo>
                    <a:pt x="184" y="0"/>
                  </a:lnTo>
                  <a:lnTo>
                    <a:pt x="184"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5" y="0"/>
                  </a:lnTo>
                  <a:lnTo>
                    <a:pt x="175" y="0"/>
                  </a:lnTo>
                  <a:lnTo>
                    <a:pt x="175" y="0"/>
                  </a:lnTo>
                  <a:lnTo>
                    <a:pt x="175" y="0"/>
                  </a:lnTo>
                  <a:lnTo>
                    <a:pt x="174" y="0"/>
                  </a:lnTo>
                  <a:lnTo>
                    <a:pt x="174" y="0"/>
                  </a:lnTo>
                  <a:lnTo>
                    <a:pt x="174" y="0"/>
                  </a:lnTo>
                  <a:lnTo>
                    <a:pt x="172" y="0"/>
                  </a:lnTo>
                  <a:lnTo>
                    <a:pt x="172" y="0"/>
                  </a:lnTo>
                  <a:lnTo>
                    <a:pt x="172" y="0"/>
                  </a:lnTo>
                  <a:lnTo>
                    <a:pt x="172" y="0"/>
                  </a:lnTo>
                  <a:lnTo>
                    <a:pt x="171" y="0"/>
                  </a:lnTo>
                  <a:lnTo>
                    <a:pt x="171" y="0"/>
                  </a:lnTo>
                  <a:lnTo>
                    <a:pt x="171" y="0"/>
                  </a:lnTo>
                  <a:lnTo>
                    <a:pt x="169" y="0"/>
                  </a:lnTo>
                  <a:lnTo>
                    <a:pt x="169" y="0"/>
                  </a:lnTo>
                  <a:lnTo>
                    <a:pt x="169" y="0"/>
                  </a:lnTo>
                  <a:lnTo>
                    <a:pt x="169" y="0"/>
                  </a:lnTo>
                  <a:lnTo>
                    <a:pt x="167" y="0"/>
                  </a:lnTo>
                  <a:lnTo>
                    <a:pt x="167" y="0"/>
                  </a:lnTo>
                  <a:lnTo>
                    <a:pt x="167" y="0"/>
                  </a:lnTo>
                  <a:lnTo>
                    <a:pt x="166" y="0"/>
                  </a:lnTo>
                  <a:lnTo>
                    <a:pt x="166" y="0"/>
                  </a:lnTo>
                  <a:lnTo>
                    <a:pt x="166" y="0"/>
                  </a:lnTo>
                  <a:lnTo>
                    <a:pt x="164" y="0"/>
                  </a:lnTo>
                  <a:lnTo>
                    <a:pt x="164" y="0"/>
                  </a:lnTo>
                  <a:lnTo>
                    <a:pt x="164" y="0"/>
                  </a:lnTo>
                  <a:lnTo>
                    <a:pt x="164" y="0"/>
                  </a:lnTo>
                  <a:lnTo>
                    <a:pt x="162" y="0"/>
                  </a:lnTo>
                  <a:lnTo>
                    <a:pt x="162" y="0"/>
                  </a:lnTo>
                  <a:lnTo>
                    <a:pt x="162"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4" y="0"/>
                  </a:lnTo>
                  <a:lnTo>
                    <a:pt x="154" y="0"/>
                  </a:lnTo>
                  <a:lnTo>
                    <a:pt x="154" y="0"/>
                  </a:lnTo>
                  <a:lnTo>
                    <a:pt x="153" y="0"/>
                  </a:lnTo>
                  <a:lnTo>
                    <a:pt x="153" y="0"/>
                  </a:lnTo>
                  <a:lnTo>
                    <a:pt x="153" y="0"/>
                  </a:lnTo>
                  <a:lnTo>
                    <a:pt x="153" y="0"/>
                  </a:lnTo>
                  <a:lnTo>
                    <a:pt x="151" y="0"/>
                  </a:lnTo>
                  <a:lnTo>
                    <a:pt x="151" y="0"/>
                  </a:lnTo>
                  <a:lnTo>
                    <a:pt x="151" y="0"/>
                  </a:lnTo>
                  <a:lnTo>
                    <a:pt x="149" y="0"/>
                  </a:lnTo>
                  <a:lnTo>
                    <a:pt x="149" y="0"/>
                  </a:lnTo>
                  <a:lnTo>
                    <a:pt x="149" y="0"/>
                  </a:lnTo>
                  <a:lnTo>
                    <a:pt x="149" y="0"/>
                  </a:lnTo>
                  <a:lnTo>
                    <a:pt x="148" y="0"/>
                  </a:lnTo>
                  <a:lnTo>
                    <a:pt x="148" y="0"/>
                  </a:lnTo>
                  <a:lnTo>
                    <a:pt x="148" y="0"/>
                  </a:lnTo>
                  <a:lnTo>
                    <a:pt x="146" y="0"/>
                  </a:lnTo>
                  <a:lnTo>
                    <a:pt x="146" y="0"/>
                  </a:lnTo>
                  <a:lnTo>
                    <a:pt x="146" y="0"/>
                  </a:lnTo>
                  <a:lnTo>
                    <a:pt x="145" y="0"/>
                  </a:lnTo>
                  <a:lnTo>
                    <a:pt x="145" y="0"/>
                  </a:lnTo>
                  <a:lnTo>
                    <a:pt x="145" y="0"/>
                  </a:lnTo>
                  <a:lnTo>
                    <a:pt x="145" y="0"/>
                  </a:lnTo>
                  <a:lnTo>
                    <a:pt x="143" y="0"/>
                  </a:lnTo>
                  <a:lnTo>
                    <a:pt x="143" y="0"/>
                  </a:lnTo>
                  <a:lnTo>
                    <a:pt x="143" y="0"/>
                  </a:lnTo>
                  <a:lnTo>
                    <a:pt x="141" y="0"/>
                  </a:lnTo>
                  <a:lnTo>
                    <a:pt x="141" y="0"/>
                  </a:lnTo>
                  <a:lnTo>
                    <a:pt x="141" y="0"/>
                  </a:lnTo>
                  <a:lnTo>
                    <a:pt x="141" y="0"/>
                  </a:lnTo>
                  <a:lnTo>
                    <a:pt x="140" y="0"/>
                  </a:lnTo>
                  <a:lnTo>
                    <a:pt x="140" y="0"/>
                  </a:lnTo>
                  <a:lnTo>
                    <a:pt x="140" y="0"/>
                  </a:lnTo>
                  <a:lnTo>
                    <a:pt x="138" y="0"/>
                  </a:lnTo>
                  <a:lnTo>
                    <a:pt x="138" y="0"/>
                  </a:lnTo>
                  <a:lnTo>
                    <a:pt x="138" y="0"/>
                  </a:lnTo>
                  <a:lnTo>
                    <a:pt x="138" y="0"/>
                  </a:lnTo>
                  <a:lnTo>
                    <a:pt x="136" y="0"/>
                  </a:lnTo>
                  <a:lnTo>
                    <a:pt x="136" y="0"/>
                  </a:lnTo>
                  <a:lnTo>
                    <a:pt x="136" y="0"/>
                  </a:lnTo>
                  <a:lnTo>
                    <a:pt x="135" y="0"/>
                  </a:lnTo>
                  <a:lnTo>
                    <a:pt x="135" y="0"/>
                  </a:lnTo>
                  <a:lnTo>
                    <a:pt x="135" y="0"/>
                  </a:lnTo>
                  <a:lnTo>
                    <a:pt x="133" y="0"/>
                  </a:lnTo>
                  <a:lnTo>
                    <a:pt x="133" y="0"/>
                  </a:lnTo>
                  <a:lnTo>
                    <a:pt x="133" y="0"/>
                  </a:lnTo>
                  <a:lnTo>
                    <a:pt x="133" y="0"/>
                  </a:lnTo>
                  <a:lnTo>
                    <a:pt x="132" y="0"/>
                  </a:lnTo>
                  <a:lnTo>
                    <a:pt x="132" y="0"/>
                  </a:lnTo>
                  <a:lnTo>
                    <a:pt x="132" y="0"/>
                  </a:lnTo>
                  <a:lnTo>
                    <a:pt x="130"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3" y="0"/>
                  </a:lnTo>
                  <a:lnTo>
                    <a:pt x="123" y="0"/>
                  </a:lnTo>
                  <a:lnTo>
                    <a:pt x="123" y="0"/>
                  </a:lnTo>
                  <a:lnTo>
                    <a:pt x="122" y="0"/>
                  </a:lnTo>
                  <a:lnTo>
                    <a:pt x="122" y="0"/>
                  </a:lnTo>
                  <a:lnTo>
                    <a:pt x="122" y="0"/>
                  </a:lnTo>
                  <a:lnTo>
                    <a:pt x="122" y="0"/>
                  </a:lnTo>
                  <a:lnTo>
                    <a:pt x="120" y="0"/>
                  </a:lnTo>
                  <a:lnTo>
                    <a:pt x="120" y="0"/>
                  </a:lnTo>
                  <a:lnTo>
                    <a:pt x="120" y="0"/>
                  </a:lnTo>
                  <a:lnTo>
                    <a:pt x="118" y="0"/>
                  </a:lnTo>
                  <a:lnTo>
                    <a:pt x="118" y="0"/>
                  </a:lnTo>
                  <a:lnTo>
                    <a:pt x="118" y="0"/>
                  </a:lnTo>
                  <a:lnTo>
                    <a:pt x="118" y="0"/>
                  </a:lnTo>
                  <a:lnTo>
                    <a:pt x="117" y="0"/>
                  </a:lnTo>
                  <a:lnTo>
                    <a:pt x="117" y="0"/>
                  </a:lnTo>
                  <a:lnTo>
                    <a:pt x="117" y="0"/>
                  </a:lnTo>
                  <a:lnTo>
                    <a:pt x="115" y="0"/>
                  </a:lnTo>
                  <a:lnTo>
                    <a:pt x="115" y="0"/>
                  </a:lnTo>
                  <a:lnTo>
                    <a:pt x="115" y="0"/>
                  </a:lnTo>
                  <a:lnTo>
                    <a:pt x="114" y="0"/>
                  </a:lnTo>
                  <a:lnTo>
                    <a:pt x="114" y="0"/>
                  </a:lnTo>
                  <a:lnTo>
                    <a:pt x="114" y="0"/>
                  </a:lnTo>
                  <a:lnTo>
                    <a:pt x="114" y="0"/>
                  </a:lnTo>
                  <a:lnTo>
                    <a:pt x="112" y="0"/>
                  </a:lnTo>
                  <a:lnTo>
                    <a:pt x="112" y="0"/>
                  </a:lnTo>
                  <a:lnTo>
                    <a:pt x="112" y="0"/>
                  </a:lnTo>
                  <a:lnTo>
                    <a:pt x="110" y="0"/>
                  </a:lnTo>
                  <a:lnTo>
                    <a:pt x="110" y="0"/>
                  </a:lnTo>
                  <a:lnTo>
                    <a:pt x="110" y="0"/>
                  </a:lnTo>
                  <a:lnTo>
                    <a:pt x="110" y="0"/>
                  </a:lnTo>
                  <a:lnTo>
                    <a:pt x="109" y="0"/>
                  </a:lnTo>
                  <a:lnTo>
                    <a:pt x="109" y="0"/>
                  </a:lnTo>
                  <a:lnTo>
                    <a:pt x="109" y="0"/>
                  </a:lnTo>
                  <a:lnTo>
                    <a:pt x="107" y="0"/>
                  </a:lnTo>
                  <a:lnTo>
                    <a:pt x="107" y="0"/>
                  </a:lnTo>
                  <a:lnTo>
                    <a:pt x="107" y="0"/>
                  </a:lnTo>
                  <a:lnTo>
                    <a:pt x="107" y="0"/>
                  </a:lnTo>
                  <a:lnTo>
                    <a:pt x="105" y="0"/>
                  </a:lnTo>
                  <a:lnTo>
                    <a:pt x="105" y="0"/>
                  </a:lnTo>
                  <a:lnTo>
                    <a:pt x="105" y="0"/>
                  </a:lnTo>
                  <a:lnTo>
                    <a:pt x="104" y="0"/>
                  </a:lnTo>
                  <a:lnTo>
                    <a:pt x="104" y="0"/>
                  </a:lnTo>
                  <a:lnTo>
                    <a:pt x="104" y="0"/>
                  </a:lnTo>
                  <a:lnTo>
                    <a:pt x="102" y="0"/>
                  </a:lnTo>
                  <a:lnTo>
                    <a:pt x="102" y="0"/>
                  </a:lnTo>
                  <a:lnTo>
                    <a:pt x="102" y="0"/>
                  </a:lnTo>
                  <a:lnTo>
                    <a:pt x="102" y="0"/>
                  </a:lnTo>
                  <a:lnTo>
                    <a:pt x="101" y="0"/>
                  </a:lnTo>
                  <a:lnTo>
                    <a:pt x="101" y="0"/>
                  </a:lnTo>
                  <a:lnTo>
                    <a:pt x="101" y="0"/>
                  </a:lnTo>
                  <a:lnTo>
                    <a:pt x="99"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2" y="0"/>
                  </a:lnTo>
                  <a:lnTo>
                    <a:pt x="92" y="0"/>
                  </a:lnTo>
                  <a:lnTo>
                    <a:pt x="92" y="0"/>
                  </a:lnTo>
                  <a:lnTo>
                    <a:pt x="91" y="0"/>
                  </a:lnTo>
                  <a:lnTo>
                    <a:pt x="91" y="0"/>
                  </a:lnTo>
                  <a:lnTo>
                    <a:pt x="91" y="0"/>
                  </a:lnTo>
                  <a:lnTo>
                    <a:pt x="91" y="0"/>
                  </a:lnTo>
                  <a:lnTo>
                    <a:pt x="89" y="0"/>
                  </a:lnTo>
                  <a:lnTo>
                    <a:pt x="89" y="0"/>
                  </a:lnTo>
                  <a:lnTo>
                    <a:pt x="89" y="0"/>
                  </a:lnTo>
                  <a:lnTo>
                    <a:pt x="88" y="0"/>
                  </a:lnTo>
                  <a:lnTo>
                    <a:pt x="88" y="0"/>
                  </a:lnTo>
                  <a:lnTo>
                    <a:pt x="88" y="0"/>
                  </a:lnTo>
                  <a:lnTo>
                    <a:pt x="88" y="0"/>
                  </a:lnTo>
                  <a:lnTo>
                    <a:pt x="86" y="0"/>
                  </a:lnTo>
                  <a:lnTo>
                    <a:pt x="86" y="0"/>
                  </a:lnTo>
                  <a:lnTo>
                    <a:pt x="86" y="0"/>
                  </a:lnTo>
                  <a:lnTo>
                    <a:pt x="84" y="0"/>
                  </a:lnTo>
                  <a:lnTo>
                    <a:pt x="84" y="0"/>
                  </a:lnTo>
                  <a:lnTo>
                    <a:pt x="84" y="0"/>
                  </a:lnTo>
                  <a:lnTo>
                    <a:pt x="83" y="0"/>
                  </a:lnTo>
                  <a:lnTo>
                    <a:pt x="83" y="0"/>
                  </a:lnTo>
                  <a:lnTo>
                    <a:pt x="83" y="0"/>
                  </a:lnTo>
                  <a:lnTo>
                    <a:pt x="83" y="0"/>
                  </a:lnTo>
                  <a:lnTo>
                    <a:pt x="81" y="0"/>
                  </a:lnTo>
                  <a:lnTo>
                    <a:pt x="81" y="0"/>
                  </a:lnTo>
                  <a:lnTo>
                    <a:pt x="81" y="0"/>
                  </a:lnTo>
                  <a:lnTo>
                    <a:pt x="79" y="0"/>
                  </a:lnTo>
                  <a:lnTo>
                    <a:pt x="79" y="0"/>
                  </a:lnTo>
                  <a:lnTo>
                    <a:pt x="79" y="0"/>
                  </a:lnTo>
                  <a:lnTo>
                    <a:pt x="79"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1" y="0"/>
                  </a:lnTo>
                  <a:lnTo>
                    <a:pt x="71" y="0"/>
                  </a:lnTo>
                  <a:lnTo>
                    <a:pt x="71" y="0"/>
                  </a:lnTo>
                  <a:lnTo>
                    <a:pt x="71" y="0"/>
                  </a:lnTo>
                  <a:lnTo>
                    <a:pt x="70" y="0"/>
                  </a:lnTo>
                  <a:lnTo>
                    <a:pt x="70" y="0"/>
                  </a:lnTo>
                  <a:lnTo>
                    <a:pt x="70" y="0"/>
                  </a:lnTo>
                  <a:lnTo>
                    <a:pt x="68" y="0"/>
                  </a:lnTo>
                  <a:lnTo>
                    <a:pt x="68" y="0"/>
                  </a:lnTo>
                  <a:lnTo>
                    <a:pt x="68" y="0"/>
                  </a:lnTo>
                  <a:lnTo>
                    <a:pt x="68" y="0"/>
                  </a:lnTo>
                  <a:lnTo>
                    <a:pt x="66" y="0"/>
                  </a:lnTo>
                  <a:lnTo>
                    <a:pt x="66" y="0"/>
                  </a:lnTo>
                  <a:lnTo>
                    <a:pt x="66" y="0"/>
                  </a:lnTo>
                  <a:lnTo>
                    <a:pt x="65" y="0"/>
                  </a:lnTo>
                  <a:lnTo>
                    <a:pt x="65" y="0"/>
                  </a:lnTo>
                  <a:lnTo>
                    <a:pt x="65" y="0"/>
                  </a:lnTo>
                  <a:lnTo>
                    <a:pt x="65" y="0"/>
                  </a:lnTo>
                  <a:lnTo>
                    <a:pt x="63" y="0"/>
                  </a:lnTo>
                  <a:lnTo>
                    <a:pt x="63" y="0"/>
                  </a:lnTo>
                  <a:lnTo>
                    <a:pt x="63" y="0"/>
                  </a:lnTo>
                  <a:lnTo>
                    <a:pt x="62" y="0"/>
                  </a:lnTo>
                  <a:lnTo>
                    <a:pt x="62" y="0"/>
                  </a:lnTo>
                  <a:lnTo>
                    <a:pt x="62" y="0"/>
                  </a:lnTo>
                  <a:lnTo>
                    <a:pt x="60"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3" y="0"/>
                  </a:lnTo>
                  <a:lnTo>
                    <a:pt x="53" y="0"/>
                  </a:lnTo>
                  <a:lnTo>
                    <a:pt x="53" y="0"/>
                  </a:lnTo>
                  <a:lnTo>
                    <a:pt x="52"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0" y="0"/>
                  </a:lnTo>
                  <a:lnTo>
                    <a:pt x="40" y="0"/>
                  </a:lnTo>
                  <a:lnTo>
                    <a:pt x="40" y="0"/>
                  </a:lnTo>
                  <a:lnTo>
                    <a:pt x="40" y="0"/>
                  </a:lnTo>
                  <a:lnTo>
                    <a:pt x="39" y="0"/>
                  </a:lnTo>
                  <a:lnTo>
                    <a:pt x="39" y="0"/>
                  </a:lnTo>
                  <a:lnTo>
                    <a:pt x="39" y="0"/>
                  </a:lnTo>
                  <a:lnTo>
                    <a:pt x="37" y="0"/>
                  </a:lnTo>
                  <a:lnTo>
                    <a:pt x="37" y="0"/>
                  </a:lnTo>
                  <a:lnTo>
                    <a:pt x="37" y="0"/>
                  </a:lnTo>
                  <a:lnTo>
                    <a:pt x="37" y="0"/>
                  </a:lnTo>
                  <a:lnTo>
                    <a:pt x="35" y="0"/>
                  </a:lnTo>
                  <a:lnTo>
                    <a:pt x="35" y="0"/>
                  </a:lnTo>
                  <a:lnTo>
                    <a:pt x="35" y="0"/>
                  </a:lnTo>
                  <a:lnTo>
                    <a:pt x="34" y="0"/>
                  </a:lnTo>
                  <a:lnTo>
                    <a:pt x="34" y="0"/>
                  </a:lnTo>
                  <a:lnTo>
                    <a:pt x="34" y="0"/>
                  </a:lnTo>
                  <a:lnTo>
                    <a:pt x="34" y="0"/>
                  </a:lnTo>
                  <a:lnTo>
                    <a:pt x="32" y="0"/>
                  </a:lnTo>
                  <a:lnTo>
                    <a:pt x="32" y="0"/>
                  </a:lnTo>
                  <a:lnTo>
                    <a:pt x="32" y="0"/>
                  </a:lnTo>
                  <a:lnTo>
                    <a:pt x="31" y="0"/>
                  </a:lnTo>
                  <a:lnTo>
                    <a:pt x="31" y="0"/>
                  </a:lnTo>
                  <a:lnTo>
                    <a:pt x="31" y="0"/>
                  </a:lnTo>
                  <a:lnTo>
                    <a:pt x="29" y="0"/>
                  </a:lnTo>
                  <a:lnTo>
                    <a:pt x="29" y="0"/>
                  </a:lnTo>
                  <a:lnTo>
                    <a:pt x="29" y="0"/>
                  </a:lnTo>
                  <a:lnTo>
                    <a:pt x="29" y="0"/>
                  </a:lnTo>
                  <a:lnTo>
                    <a:pt x="27" y="0"/>
                  </a:lnTo>
                  <a:lnTo>
                    <a:pt x="27" y="0"/>
                  </a:lnTo>
                  <a:lnTo>
                    <a:pt x="27" y="0"/>
                  </a:lnTo>
                  <a:lnTo>
                    <a:pt x="26" y="0"/>
                  </a:lnTo>
                  <a:lnTo>
                    <a:pt x="26" y="0"/>
                  </a:lnTo>
                  <a:lnTo>
                    <a:pt x="26" y="0"/>
                  </a:lnTo>
                  <a:lnTo>
                    <a:pt x="26" y="0"/>
                  </a:lnTo>
                  <a:lnTo>
                    <a:pt x="24" y="0"/>
                  </a:lnTo>
                  <a:lnTo>
                    <a:pt x="24" y="0"/>
                  </a:lnTo>
                  <a:lnTo>
                    <a:pt x="24" y="0"/>
                  </a:lnTo>
                  <a:lnTo>
                    <a:pt x="22" y="0"/>
                  </a:lnTo>
                  <a:lnTo>
                    <a:pt x="22" y="0"/>
                  </a:lnTo>
                  <a:lnTo>
                    <a:pt x="22" y="0"/>
                  </a:lnTo>
                  <a:lnTo>
                    <a:pt x="22" y="0"/>
                  </a:lnTo>
                  <a:lnTo>
                    <a:pt x="21" y="0"/>
                  </a:lnTo>
                  <a:lnTo>
                    <a:pt x="21" y="0"/>
                  </a:lnTo>
                  <a:lnTo>
                    <a:pt x="21" y="0"/>
                  </a:lnTo>
                  <a:lnTo>
                    <a:pt x="19" y="0"/>
                  </a:lnTo>
                  <a:lnTo>
                    <a:pt x="19" y="0"/>
                  </a:lnTo>
                  <a:lnTo>
                    <a:pt x="19" y="0"/>
                  </a:lnTo>
                  <a:lnTo>
                    <a:pt x="18" y="0"/>
                  </a:lnTo>
                  <a:lnTo>
                    <a:pt x="18" y="0"/>
                  </a:lnTo>
                  <a:lnTo>
                    <a:pt x="18" y="0"/>
                  </a:lnTo>
                  <a:lnTo>
                    <a:pt x="18" y="0"/>
                  </a:lnTo>
                  <a:lnTo>
                    <a:pt x="16" y="0"/>
                  </a:lnTo>
                  <a:lnTo>
                    <a:pt x="16" y="0"/>
                  </a:lnTo>
                  <a:lnTo>
                    <a:pt x="16" y="0"/>
                  </a:lnTo>
                  <a:lnTo>
                    <a:pt x="14" y="0"/>
                  </a:lnTo>
                  <a:lnTo>
                    <a:pt x="14" y="0"/>
                  </a:lnTo>
                  <a:lnTo>
                    <a:pt x="14" y="0"/>
                  </a:lnTo>
                  <a:lnTo>
                    <a:pt x="14" y="0"/>
                  </a:lnTo>
                  <a:lnTo>
                    <a:pt x="13" y="0"/>
                  </a:lnTo>
                  <a:lnTo>
                    <a:pt x="13" y="0"/>
                  </a:lnTo>
                  <a:lnTo>
                    <a:pt x="13" y="0"/>
                  </a:lnTo>
                  <a:lnTo>
                    <a:pt x="11" y="0"/>
                  </a:lnTo>
                  <a:lnTo>
                    <a:pt x="11" y="0"/>
                  </a:lnTo>
                  <a:lnTo>
                    <a:pt x="11" y="0"/>
                  </a:lnTo>
                  <a:lnTo>
                    <a:pt x="9" y="0"/>
                  </a:lnTo>
                  <a:lnTo>
                    <a:pt x="9" y="0"/>
                  </a:lnTo>
                  <a:lnTo>
                    <a:pt x="9" y="0"/>
                  </a:lnTo>
                  <a:lnTo>
                    <a:pt x="9" y="0"/>
                  </a:lnTo>
                  <a:lnTo>
                    <a:pt x="8" y="0"/>
                  </a:lnTo>
                  <a:lnTo>
                    <a:pt x="8" y="0"/>
                  </a:lnTo>
                  <a:lnTo>
                    <a:pt x="8" y="0"/>
                  </a:lnTo>
                  <a:lnTo>
                    <a:pt x="6" y="0"/>
                  </a:lnTo>
                  <a:lnTo>
                    <a:pt x="6" y="0"/>
                  </a:lnTo>
                  <a:lnTo>
                    <a:pt x="6" y="0"/>
                  </a:lnTo>
                  <a:lnTo>
                    <a:pt x="6" y="0"/>
                  </a:lnTo>
                  <a:lnTo>
                    <a:pt x="5" y="0"/>
                  </a:lnTo>
                  <a:lnTo>
                    <a:pt x="5" y="0"/>
                  </a:lnTo>
                  <a:lnTo>
                    <a:pt x="5" y="0"/>
                  </a:lnTo>
                  <a:lnTo>
                    <a:pt x="3" y="0"/>
                  </a:lnTo>
                  <a:lnTo>
                    <a:pt x="3" y="0"/>
                  </a:lnTo>
                  <a:lnTo>
                    <a:pt x="3" y="0"/>
                  </a:lnTo>
                  <a:lnTo>
                    <a:pt x="3" y="0"/>
                  </a:lnTo>
                  <a:lnTo>
                    <a:pt x="1" y="0"/>
                  </a:lnTo>
                  <a:lnTo>
                    <a:pt x="1" y="0"/>
                  </a:lnTo>
                  <a:lnTo>
                    <a:pt x="1"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80" name=""/>
            <p:cNvSpPr/>
            <p:nvPr/>
          </p:nvSpPr>
          <p:spPr>
            <a:xfrm>
              <a:off x="5326200" y="6027840"/>
              <a:ext cx="188640" cy="19080"/>
            </a:xfrm>
            <a:custGeom>
              <a:avLst/>
              <a:gdLst/>
              <a:ahLst/>
              <a:rect l="l" t="t" r="r" b="b"/>
              <a:pathLst>
                <a:path w="237" h="25">
                  <a:moveTo>
                    <a:pt x="0" y="25"/>
                  </a:moveTo>
                  <a:lnTo>
                    <a:pt x="0" y="25"/>
                  </a:lnTo>
                  <a:lnTo>
                    <a:pt x="0" y="25"/>
                  </a:lnTo>
                  <a:lnTo>
                    <a:pt x="0" y="25"/>
                  </a:lnTo>
                  <a:lnTo>
                    <a:pt x="1" y="25"/>
                  </a:lnTo>
                  <a:lnTo>
                    <a:pt x="1" y="25"/>
                  </a:lnTo>
                  <a:lnTo>
                    <a:pt x="1" y="25"/>
                  </a:lnTo>
                  <a:lnTo>
                    <a:pt x="3" y="23"/>
                  </a:lnTo>
                  <a:lnTo>
                    <a:pt x="3" y="23"/>
                  </a:lnTo>
                  <a:lnTo>
                    <a:pt x="3" y="23"/>
                  </a:lnTo>
                  <a:lnTo>
                    <a:pt x="3" y="23"/>
                  </a:lnTo>
                  <a:lnTo>
                    <a:pt x="5" y="23"/>
                  </a:lnTo>
                  <a:lnTo>
                    <a:pt x="5" y="23"/>
                  </a:lnTo>
                  <a:lnTo>
                    <a:pt x="5" y="23"/>
                  </a:lnTo>
                  <a:lnTo>
                    <a:pt x="6" y="23"/>
                  </a:lnTo>
                  <a:lnTo>
                    <a:pt x="6" y="23"/>
                  </a:lnTo>
                  <a:lnTo>
                    <a:pt x="6" y="23"/>
                  </a:lnTo>
                  <a:lnTo>
                    <a:pt x="6" y="23"/>
                  </a:lnTo>
                  <a:lnTo>
                    <a:pt x="8" y="23"/>
                  </a:lnTo>
                  <a:lnTo>
                    <a:pt x="8" y="23"/>
                  </a:lnTo>
                  <a:lnTo>
                    <a:pt x="8" y="23"/>
                  </a:lnTo>
                  <a:lnTo>
                    <a:pt x="9" y="23"/>
                  </a:lnTo>
                  <a:lnTo>
                    <a:pt x="9" y="23"/>
                  </a:lnTo>
                  <a:lnTo>
                    <a:pt x="9" y="23"/>
                  </a:lnTo>
                  <a:lnTo>
                    <a:pt x="9" y="23"/>
                  </a:lnTo>
                  <a:lnTo>
                    <a:pt x="11" y="23"/>
                  </a:lnTo>
                  <a:lnTo>
                    <a:pt x="11" y="23"/>
                  </a:lnTo>
                  <a:lnTo>
                    <a:pt x="11" y="23"/>
                  </a:lnTo>
                  <a:lnTo>
                    <a:pt x="13" y="23"/>
                  </a:lnTo>
                  <a:lnTo>
                    <a:pt x="13" y="23"/>
                  </a:lnTo>
                  <a:lnTo>
                    <a:pt x="13" y="23"/>
                  </a:lnTo>
                  <a:lnTo>
                    <a:pt x="14" y="23"/>
                  </a:lnTo>
                  <a:lnTo>
                    <a:pt x="14" y="23"/>
                  </a:lnTo>
                  <a:lnTo>
                    <a:pt x="14" y="23"/>
                  </a:lnTo>
                  <a:lnTo>
                    <a:pt x="14" y="23"/>
                  </a:lnTo>
                  <a:lnTo>
                    <a:pt x="16" y="23"/>
                  </a:lnTo>
                  <a:lnTo>
                    <a:pt x="16" y="23"/>
                  </a:lnTo>
                  <a:lnTo>
                    <a:pt x="16" y="23"/>
                  </a:lnTo>
                  <a:lnTo>
                    <a:pt x="18" y="23"/>
                  </a:lnTo>
                  <a:lnTo>
                    <a:pt x="18" y="23"/>
                  </a:lnTo>
                  <a:lnTo>
                    <a:pt x="18" y="23"/>
                  </a:lnTo>
                  <a:lnTo>
                    <a:pt x="18" y="23"/>
                  </a:lnTo>
                  <a:lnTo>
                    <a:pt x="19" y="23"/>
                  </a:lnTo>
                  <a:lnTo>
                    <a:pt x="19" y="23"/>
                  </a:lnTo>
                  <a:lnTo>
                    <a:pt x="19" y="23"/>
                  </a:lnTo>
                  <a:lnTo>
                    <a:pt x="21" y="23"/>
                  </a:lnTo>
                  <a:lnTo>
                    <a:pt x="21" y="23"/>
                  </a:lnTo>
                  <a:lnTo>
                    <a:pt x="21" y="23"/>
                  </a:lnTo>
                  <a:lnTo>
                    <a:pt x="22" y="23"/>
                  </a:lnTo>
                  <a:lnTo>
                    <a:pt x="22" y="23"/>
                  </a:lnTo>
                  <a:lnTo>
                    <a:pt x="22" y="23"/>
                  </a:lnTo>
                  <a:lnTo>
                    <a:pt x="22" y="23"/>
                  </a:lnTo>
                  <a:lnTo>
                    <a:pt x="24" y="23"/>
                  </a:lnTo>
                  <a:lnTo>
                    <a:pt x="24" y="23"/>
                  </a:lnTo>
                  <a:lnTo>
                    <a:pt x="24" y="23"/>
                  </a:lnTo>
                  <a:lnTo>
                    <a:pt x="26" y="23"/>
                  </a:lnTo>
                  <a:lnTo>
                    <a:pt x="26" y="23"/>
                  </a:lnTo>
                  <a:lnTo>
                    <a:pt x="26" y="23"/>
                  </a:lnTo>
                  <a:lnTo>
                    <a:pt x="26" y="23"/>
                  </a:lnTo>
                  <a:lnTo>
                    <a:pt x="27" y="23"/>
                  </a:lnTo>
                  <a:lnTo>
                    <a:pt x="27" y="23"/>
                  </a:lnTo>
                  <a:lnTo>
                    <a:pt x="27" y="23"/>
                  </a:lnTo>
                  <a:lnTo>
                    <a:pt x="29" y="23"/>
                  </a:lnTo>
                  <a:lnTo>
                    <a:pt x="29" y="23"/>
                  </a:lnTo>
                  <a:lnTo>
                    <a:pt x="29" y="23"/>
                  </a:lnTo>
                  <a:lnTo>
                    <a:pt x="29" y="23"/>
                  </a:lnTo>
                  <a:lnTo>
                    <a:pt x="31" y="23"/>
                  </a:lnTo>
                  <a:lnTo>
                    <a:pt x="31" y="23"/>
                  </a:lnTo>
                  <a:lnTo>
                    <a:pt x="31" y="23"/>
                  </a:lnTo>
                  <a:lnTo>
                    <a:pt x="32" y="23"/>
                  </a:lnTo>
                  <a:lnTo>
                    <a:pt x="32" y="23"/>
                  </a:lnTo>
                  <a:lnTo>
                    <a:pt x="32" y="23"/>
                  </a:lnTo>
                  <a:lnTo>
                    <a:pt x="34" y="23"/>
                  </a:lnTo>
                  <a:lnTo>
                    <a:pt x="34" y="21"/>
                  </a:lnTo>
                  <a:lnTo>
                    <a:pt x="34" y="21"/>
                  </a:lnTo>
                  <a:lnTo>
                    <a:pt x="34" y="21"/>
                  </a:lnTo>
                  <a:lnTo>
                    <a:pt x="35" y="21"/>
                  </a:lnTo>
                  <a:lnTo>
                    <a:pt x="35" y="21"/>
                  </a:lnTo>
                  <a:lnTo>
                    <a:pt x="35" y="21"/>
                  </a:lnTo>
                  <a:lnTo>
                    <a:pt x="37" y="21"/>
                  </a:lnTo>
                  <a:lnTo>
                    <a:pt x="37" y="21"/>
                  </a:lnTo>
                  <a:lnTo>
                    <a:pt x="37" y="21"/>
                  </a:lnTo>
                  <a:lnTo>
                    <a:pt x="37" y="21"/>
                  </a:lnTo>
                  <a:lnTo>
                    <a:pt x="39" y="21"/>
                  </a:lnTo>
                  <a:lnTo>
                    <a:pt x="39" y="21"/>
                  </a:lnTo>
                  <a:lnTo>
                    <a:pt x="39" y="21"/>
                  </a:lnTo>
                  <a:lnTo>
                    <a:pt x="40" y="21"/>
                  </a:lnTo>
                  <a:lnTo>
                    <a:pt x="40" y="21"/>
                  </a:lnTo>
                  <a:lnTo>
                    <a:pt x="40" y="21"/>
                  </a:lnTo>
                  <a:lnTo>
                    <a:pt x="40" y="21"/>
                  </a:lnTo>
                  <a:lnTo>
                    <a:pt x="42" y="21"/>
                  </a:lnTo>
                  <a:lnTo>
                    <a:pt x="42" y="21"/>
                  </a:lnTo>
                  <a:lnTo>
                    <a:pt x="42" y="21"/>
                  </a:lnTo>
                  <a:lnTo>
                    <a:pt x="44" y="21"/>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49" y="21"/>
                  </a:lnTo>
                  <a:lnTo>
                    <a:pt x="50" y="21"/>
                  </a:lnTo>
                  <a:lnTo>
                    <a:pt x="50" y="19"/>
                  </a:lnTo>
                  <a:lnTo>
                    <a:pt x="50" y="19"/>
                  </a:lnTo>
                  <a:lnTo>
                    <a:pt x="52" y="19"/>
                  </a:lnTo>
                  <a:lnTo>
                    <a:pt x="52" y="19"/>
                  </a:lnTo>
                  <a:lnTo>
                    <a:pt x="52" y="19"/>
                  </a:lnTo>
                  <a:lnTo>
                    <a:pt x="52" y="19"/>
                  </a:lnTo>
                  <a:lnTo>
                    <a:pt x="53" y="19"/>
                  </a:lnTo>
                  <a:lnTo>
                    <a:pt x="53" y="19"/>
                  </a:lnTo>
                  <a:lnTo>
                    <a:pt x="53" y="19"/>
                  </a:lnTo>
                  <a:lnTo>
                    <a:pt x="55" y="19"/>
                  </a:lnTo>
                  <a:lnTo>
                    <a:pt x="55" y="19"/>
                  </a:lnTo>
                  <a:lnTo>
                    <a:pt x="55" y="19"/>
                  </a:lnTo>
                  <a:lnTo>
                    <a:pt x="57" y="19"/>
                  </a:lnTo>
                  <a:lnTo>
                    <a:pt x="57" y="19"/>
                  </a:lnTo>
                  <a:lnTo>
                    <a:pt x="57" y="19"/>
                  </a:lnTo>
                  <a:lnTo>
                    <a:pt x="57" y="19"/>
                  </a:lnTo>
                  <a:lnTo>
                    <a:pt x="58" y="19"/>
                  </a:lnTo>
                  <a:lnTo>
                    <a:pt x="58" y="19"/>
                  </a:lnTo>
                  <a:lnTo>
                    <a:pt x="58" y="19"/>
                  </a:lnTo>
                  <a:lnTo>
                    <a:pt x="60" y="19"/>
                  </a:lnTo>
                  <a:lnTo>
                    <a:pt x="60" y="19"/>
                  </a:lnTo>
                  <a:lnTo>
                    <a:pt x="60" y="19"/>
                  </a:lnTo>
                  <a:lnTo>
                    <a:pt x="60" y="19"/>
                  </a:lnTo>
                  <a:lnTo>
                    <a:pt x="62" y="19"/>
                  </a:lnTo>
                  <a:lnTo>
                    <a:pt x="62" y="19"/>
                  </a:lnTo>
                  <a:lnTo>
                    <a:pt x="62" y="19"/>
                  </a:lnTo>
                  <a:lnTo>
                    <a:pt x="63" y="19"/>
                  </a:lnTo>
                  <a:lnTo>
                    <a:pt x="63" y="18"/>
                  </a:lnTo>
                  <a:lnTo>
                    <a:pt x="63" y="18"/>
                  </a:lnTo>
                  <a:lnTo>
                    <a:pt x="65" y="18"/>
                  </a:lnTo>
                  <a:lnTo>
                    <a:pt x="65" y="18"/>
                  </a:lnTo>
                  <a:lnTo>
                    <a:pt x="65" y="18"/>
                  </a:lnTo>
                  <a:lnTo>
                    <a:pt x="65" y="18"/>
                  </a:lnTo>
                  <a:lnTo>
                    <a:pt x="66" y="18"/>
                  </a:lnTo>
                  <a:lnTo>
                    <a:pt x="66" y="18"/>
                  </a:lnTo>
                  <a:lnTo>
                    <a:pt x="66" y="18"/>
                  </a:lnTo>
                  <a:lnTo>
                    <a:pt x="68" y="18"/>
                  </a:lnTo>
                  <a:lnTo>
                    <a:pt x="68" y="18"/>
                  </a:lnTo>
                  <a:lnTo>
                    <a:pt x="68" y="18"/>
                  </a:lnTo>
                  <a:lnTo>
                    <a:pt x="68" y="18"/>
                  </a:lnTo>
                  <a:lnTo>
                    <a:pt x="70" y="18"/>
                  </a:lnTo>
                  <a:lnTo>
                    <a:pt x="70" y="18"/>
                  </a:lnTo>
                  <a:lnTo>
                    <a:pt x="70" y="18"/>
                  </a:lnTo>
                  <a:lnTo>
                    <a:pt x="71" y="18"/>
                  </a:lnTo>
                  <a:lnTo>
                    <a:pt x="71" y="18"/>
                  </a:lnTo>
                  <a:lnTo>
                    <a:pt x="71" y="18"/>
                  </a:lnTo>
                  <a:lnTo>
                    <a:pt x="71" y="18"/>
                  </a:lnTo>
                  <a:lnTo>
                    <a:pt x="73" y="18"/>
                  </a:lnTo>
                  <a:lnTo>
                    <a:pt x="73" y="18"/>
                  </a:lnTo>
                  <a:lnTo>
                    <a:pt x="73" y="18"/>
                  </a:lnTo>
                  <a:lnTo>
                    <a:pt x="75" y="18"/>
                  </a:lnTo>
                  <a:lnTo>
                    <a:pt x="75" y="18"/>
                  </a:lnTo>
                  <a:lnTo>
                    <a:pt x="75" y="18"/>
                  </a:lnTo>
                  <a:lnTo>
                    <a:pt x="76" y="18"/>
                  </a:lnTo>
                  <a:lnTo>
                    <a:pt x="76" y="18"/>
                  </a:lnTo>
                  <a:lnTo>
                    <a:pt x="76" y="18"/>
                  </a:lnTo>
                  <a:lnTo>
                    <a:pt x="76" y="18"/>
                  </a:lnTo>
                  <a:lnTo>
                    <a:pt x="78" y="18"/>
                  </a:lnTo>
                  <a:lnTo>
                    <a:pt x="78" y="18"/>
                  </a:lnTo>
                  <a:lnTo>
                    <a:pt x="78" y="18"/>
                  </a:lnTo>
                  <a:lnTo>
                    <a:pt x="79" y="18"/>
                  </a:lnTo>
                  <a:lnTo>
                    <a:pt x="79" y="18"/>
                  </a:lnTo>
                  <a:lnTo>
                    <a:pt x="79" y="18"/>
                  </a:lnTo>
                  <a:lnTo>
                    <a:pt x="79" y="18"/>
                  </a:lnTo>
                  <a:lnTo>
                    <a:pt x="81" y="18"/>
                  </a:lnTo>
                  <a:lnTo>
                    <a:pt x="81" y="16"/>
                  </a:lnTo>
                  <a:lnTo>
                    <a:pt x="81" y="16"/>
                  </a:lnTo>
                  <a:lnTo>
                    <a:pt x="83" y="16"/>
                  </a:lnTo>
                  <a:lnTo>
                    <a:pt x="83" y="16"/>
                  </a:lnTo>
                  <a:lnTo>
                    <a:pt x="83" y="16"/>
                  </a:lnTo>
                  <a:lnTo>
                    <a:pt x="83" y="16"/>
                  </a:lnTo>
                  <a:lnTo>
                    <a:pt x="84" y="16"/>
                  </a:lnTo>
                  <a:lnTo>
                    <a:pt x="84" y="16"/>
                  </a:lnTo>
                  <a:lnTo>
                    <a:pt x="84" y="16"/>
                  </a:lnTo>
                  <a:lnTo>
                    <a:pt x="86" y="16"/>
                  </a:lnTo>
                  <a:lnTo>
                    <a:pt x="86" y="16"/>
                  </a:lnTo>
                  <a:lnTo>
                    <a:pt x="86" y="16"/>
                  </a:lnTo>
                  <a:lnTo>
                    <a:pt x="88" y="16"/>
                  </a:lnTo>
                  <a:lnTo>
                    <a:pt x="88" y="16"/>
                  </a:lnTo>
                  <a:lnTo>
                    <a:pt x="88" y="16"/>
                  </a:lnTo>
                  <a:lnTo>
                    <a:pt x="88" y="16"/>
                  </a:lnTo>
                  <a:lnTo>
                    <a:pt x="89" y="16"/>
                  </a:lnTo>
                  <a:lnTo>
                    <a:pt x="89" y="16"/>
                  </a:lnTo>
                  <a:lnTo>
                    <a:pt x="89" y="16"/>
                  </a:lnTo>
                  <a:lnTo>
                    <a:pt x="91" y="16"/>
                  </a:lnTo>
                  <a:lnTo>
                    <a:pt x="91" y="16"/>
                  </a:lnTo>
                  <a:lnTo>
                    <a:pt x="91" y="16"/>
                  </a:lnTo>
                  <a:lnTo>
                    <a:pt x="91" y="14"/>
                  </a:lnTo>
                  <a:lnTo>
                    <a:pt x="92" y="14"/>
                  </a:lnTo>
                  <a:lnTo>
                    <a:pt x="92" y="14"/>
                  </a:lnTo>
                  <a:lnTo>
                    <a:pt x="92" y="14"/>
                  </a:lnTo>
                  <a:lnTo>
                    <a:pt x="94" y="14"/>
                  </a:lnTo>
                  <a:lnTo>
                    <a:pt x="94" y="14"/>
                  </a:lnTo>
                  <a:lnTo>
                    <a:pt x="94" y="14"/>
                  </a:lnTo>
                  <a:lnTo>
                    <a:pt x="96" y="14"/>
                  </a:lnTo>
                  <a:lnTo>
                    <a:pt x="96" y="14"/>
                  </a:lnTo>
                  <a:lnTo>
                    <a:pt x="96" y="14"/>
                  </a:lnTo>
                  <a:lnTo>
                    <a:pt x="96" y="14"/>
                  </a:lnTo>
                  <a:lnTo>
                    <a:pt x="97" y="14"/>
                  </a:lnTo>
                  <a:lnTo>
                    <a:pt x="97" y="14"/>
                  </a:lnTo>
                  <a:lnTo>
                    <a:pt x="97" y="14"/>
                  </a:lnTo>
                  <a:lnTo>
                    <a:pt x="99" y="14"/>
                  </a:lnTo>
                  <a:lnTo>
                    <a:pt x="99" y="14"/>
                  </a:lnTo>
                  <a:lnTo>
                    <a:pt x="99" y="14"/>
                  </a:lnTo>
                  <a:lnTo>
                    <a:pt x="99" y="14"/>
                  </a:lnTo>
                  <a:lnTo>
                    <a:pt x="101" y="14"/>
                  </a:lnTo>
                  <a:lnTo>
                    <a:pt x="101" y="14"/>
                  </a:lnTo>
                  <a:lnTo>
                    <a:pt x="101" y="14"/>
                  </a:lnTo>
                  <a:lnTo>
                    <a:pt x="102" y="14"/>
                  </a:lnTo>
                  <a:lnTo>
                    <a:pt x="102" y="14"/>
                  </a:lnTo>
                  <a:lnTo>
                    <a:pt x="102" y="14"/>
                  </a:lnTo>
                  <a:lnTo>
                    <a:pt x="102" y="14"/>
                  </a:lnTo>
                  <a:lnTo>
                    <a:pt x="104" y="14"/>
                  </a:lnTo>
                  <a:lnTo>
                    <a:pt x="104" y="14"/>
                  </a:lnTo>
                  <a:lnTo>
                    <a:pt x="104" y="14"/>
                  </a:lnTo>
                  <a:lnTo>
                    <a:pt x="105" y="14"/>
                  </a:lnTo>
                  <a:lnTo>
                    <a:pt x="105" y="14"/>
                  </a:lnTo>
                  <a:lnTo>
                    <a:pt x="105" y="14"/>
                  </a:lnTo>
                  <a:lnTo>
                    <a:pt x="107" y="14"/>
                  </a:lnTo>
                  <a:lnTo>
                    <a:pt x="107" y="14"/>
                  </a:lnTo>
                  <a:lnTo>
                    <a:pt x="107" y="14"/>
                  </a:lnTo>
                  <a:lnTo>
                    <a:pt x="107" y="14"/>
                  </a:lnTo>
                  <a:lnTo>
                    <a:pt x="109" y="14"/>
                  </a:lnTo>
                  <a:lnTo>
                    <a:pt x="109" y="14"/>
                  </a:lnTo>
                  <a:lnTo>
                    <a:pt x="109" y="14"/>
                  </a:lnTo>
                  <a:lnTo>
                    <a:pt x="110" y="14"/>
                  </a:lnTo>
                  <a:lnTo>
                    <a:pt x="110" y="12"/>
                  </a:lnTo>
                  <a:lnTo>
                    <a:pt x="110" y="12"/>
                  </a:lnTo>
                  <a:lnTo>
                    <a:pt x="110" y="12"/>
                  </a:lnTo>
                  <a:lnTo>
                    <a:pt x="112" y="12"/>
                  </a:lnTo>
                  <a:lnTo>
                    <a:pt x="112" y="12"/>
                  </a:lnTo>
                  <a:lnTo>
                    <a:pt x="112" y="12"/>
                  </a:lnTo>
                  <a:lnTo>
                    <a:pt x="114" y="12"/>
                  </a:lnTo>
                  <a:lnTo>
                    <a:pt x="114" y="12"/>
                  </a:lnTo>
                  <a:lnTo>
                    <a:pt x="114" y="12"/>
                  </a:lnTo>
                  <a:lnTo>
                    <a:pt x="114" y="12"/>
                  </a:lnTo>
                  <a:lnTo>
                    <a:pt x="115" y="12"/>
                  </a:lnTo>
                  <a:lnTo>
                    <a:pt x="115" y="12"/>
                  </a:lnTo>
                  <a:lnTo>
                    <a:pt x="115" y="12"/>
                  </a:lnTo>
                  <a:lnTo>
                    <a:pt x="117" y="12"/>
                  </a:lnTo>
                  <a:lnTo>
                    <a:pt x="117" y="12"/>
                  </a:lnTo>
                  <a:lnTo>
                    <a:pt x="117" y="12"/>
                  </a:lnTo>
                  <a:lnTo>
                    <a:pt x="118" y="12"/>
                  </a:lnTo>
                  <a:lnTo>
                    <a:pt x="118" y="12"/>
                  </a:lnTo>
                  <a:lnTo>
                    <a:pt x="118" y="12"/>
                  </a:lnTo>
                  <a:lnTo>
                    <a:pt x="118" y="12"/>
                  </a:lnTo>
                  <a:lnTo>
                    <a:pt x="120" y="12"/>
                  </a:lnTo>
                  <a:lnTo>
                    <a:pt x="120" y="12"/>
                  </a:lnTo>
                  <a:lnTo>
                    <a:pt x="120" y="12"/>
                  </a:lnTo>
                  <a:lnTo>
                    <a:pt x="122" y="12"/>
                  </a:lnTo>
                  <a:lnTo>
                    <a:pt x="122" y="12"/>
                  </a:lnTo>
                  <a:lnTo>
                    <a:pt x="122" y="12"/>
                  </a:lnTo>
                  <a:lnTo>
                    <a:pt x="122" y="12"/>
                  </a:lnTo>
                  <a:lnTo>
                    <a:pt x="123" y="12"/>
                  </a:lnTo>
                  <a:lnTo>
                    <a:pt x="123" y="12"/>
                  </a:lnTo>
                  <a:lnTo>
                    <a:pt x="123" y="12"/>
                  </a:lnTo>
                  <a:lnTo>
                    <a:pt x="125" y="11"/>
                  </a:lnTo>
                  <a:lnTo>
                    <a:pt x="125" y="11"/>
                  </a:lnTo>
                  <a:lnTo>
                    <a:pt x="125" y="11"/>
                  </a:lnTo>
                  <a:lnTo>
                    <a:pt x="127" y="11"/>
                  </a:lnTo>
                  <a:lnTo>
                    <a:pt x="127" y="11"/>
                  </a:lnTo>
                  <a:lnTo>
                    <a:pt x="127" y="11"/>
                  </a:lnTo>
                  <a:lnTo>
                    <a:pt x="127" y="11"/>
                  </a:lnTo>
                  <a:lnTo>
                    <a:pt x="128" y="11"/>
                  </a:lnTo>
                  <a:lnTo>
                    <a:pt x="128" y="11"/>
                  </a:lnTo>
                  <a:lnTo>
                    <a:pt x="128"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11"/>
                  </a:lnTo>
                  <a:lnTo>
                    <a:pt x="135" y="11"/>
                  </a:lnTo>
                  <a:lnTo>
                    <a:pt x="135" y="11"/>
                  </a:lnTo>
                  <a:lnTo>
                    <a:pt x="136" y="11"/>
                  </a:lnTo>
                  <a:lnTo>
                    <a:pt x="136" y="11"/>
                  </a:lnTo>
                  <a:lnTo>
                    <a:pt x="136" y="11"/>
                  </a:lnTo>
                  <a:lnTo>
                    <a:pt x="138" y="11"/>
                  </a:lnTo>
                  <a:lnTo>
                    <a:pt x="138" y="11"/>
                  </a:lnTo>
                  <a:lnTo>
                    <a:pt x="138" y="11"/>
                  </a:lnTo>
                  <a:lnTo>
                    <a:pt x="138" y="9"/>
                  </a:lnTo>
                  <a:lnTo>
                    <a:pt x="140" y="9"/>
                  </a:lnTo>
                  <a:lnTo>
                    <a:pt x="140" y="9"/>
                  </a:lnTo>
                  <a:lnTo>
                    <a:pt x="140" y="9"/>
                  </a:lnTo>
                  <a:lnTo>
                    <a:pt x="141" y="9"/>
                  </a:lnTo>
                  <a:lnTo>
                    <a:pt x="141" y="9"/>
                  </a:lnTo>
                  <a:lnTo>
                    <a:pt x="141" y="9"/>
                  </a:lnTo>
                  <a:lnTo>
                    <a:pt x="141"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49" y="9"/>
                  </a:lnTo>
                  <a:lnTo>
                    <a:pt x="149" y="9"/>
                  </a:lnTo>
                  <a:lnTo>
                    <a:pt x="149" y="9"/>
                  </a:lnTo>
                  <a:lnTo>
                    <a:pt x="149" y="9"/>
                  </a:lnTo>
                  <a:lnTo>
                    <a:pt x="151" y="9"/>
                  </a:lnTo>
                  <a:lnTo>
                    <a:pt x="151" y="9"/>
                  </a:lnTo>
                  <a:lnTo>
                    <a:pt x="151" y="9"/>
                  </a:lnTo>
                  <a:lnTo>
                    <a:pt x="153" y="7"/>
                  </a:lnTo>
                  <a:lnTo>
                    <a:pt x="153" y="7"/>
                  </a:lnTo>
                  <a:lnTo>
                    <a:pt x="153" y="7"/>
                  </a:lnTo>
                  <a:lnTo>
                    <a:pt x="153" y="7"/>
                  </a:lnTo>
                  <a:lnTo>
                    <a:pt x="154" y="7"/>
                  </a:lnTo>
                  <a:lnTo>
                    <a:pt x="154" y="7"/>
                  </a:lnTo>
                  <a:lnTo>
                    <a:pt x="154"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7"/>
                  </a:lnTo>
                  <a:lnTo>
                    <a:pt x="164" y="7"/>
                  </a:lnTo>
                  <a:lnTo>
                    <a:pt x="164" y="7"/>
                  </a:lnTo>
                  <a:lnTo>
                    <a:pt x="166" y="7"/>
                  </a:lnTo>
                  <a:lnTo>
                    <a:pt x="166" y="7"/>
                  </a:lnTo>
                  <a:lnTo>
                    <a:pt x="166" y="7"/>
                  </a:lnTo>
                  <a:lnTo>
                    <a:pt x="167" y="7"/>
                  </a:lnTo>
                  <a:lnTo>
                    <a:pt x="167" y="7"/>
                  </a:lnTo>
                  <a:lnTo>
                    <a:pt x="167" y="7"/>
                  </a:lnTo>
                  <a:lnTo>
                    <a:pt x="169" y="7"/>
                  </a:lnTo>
                  <a:lnTo>
                    <a:pt x="169" y="7"/>
                  </a:lnTo>
                  <a:lnTo>
                    <a:pt x="169" y="7"/>
                  </a:lnTo>
                  <a:lnTo>
                    <a:pt x="169" y="7"/>
                  </a:lnTo>
                  <a:lnTo>
                    <a:pt x="171" y="7"/>
                  </a:lnTo>
                  <a:lnTo>
                    <a:pt x="171" y="7"/>
                  </a:lnTo>
                  <a:lnTo>
                    <a:pt x="171" y="7"/>
                  </a:lnTo>
                  <a:lnTo>
                    <a:pt x="172" y="7"/>
                  </a:lnTo>
                  <a:lnTo>
                    <a:pt x="172" y="5"/>
                  </a:lnTo>
                  <a:lnTo>
                    <a:pt x="172" y="5"/>
                  </a:lnTo>
                  <a:lnTo>
                    <a:pt x="172" y="5"/>
                  </a:lnTo>
                  <a:lnTo>
                    <a:pt x="174" y="5"/>
                  </a:lnTo>
                  <a:lnTo>
                    <a:pt x="174" y="5"/>
                  </a:lnTo>
                  <a:lnTo>
                    <a:pt x="174" y="5"/>
                  </a:lnTo>
                  <a:lnTo>
                    <a:pt x="175" y="5"/>
                  </a:lnTo>
                  <a:lnTo>
                    <a:pt x="175" y="5"/>
                  </a:lnTo>
                  <a:lnTo>
                    <a:pt x="175" y="5"/>
                  </a:lnTo>
                  <a:lnTo>
                    <a:pt x="175" y="5"/>
                  </a:lnTo>
                  <a:lnTo>
                    <a:pt x="177" y="5"/>
                  </a:lnTo>
                  <a:lnTo>
                    <a:pt x="177" y="5"/>
                  </a:lnTo>
                  <a:lnTo>
                    <a:pt x="177" y="5"/>
                  </a:lnTo>
                  <a:lnTo>
                    <a:pt x="179" y="5"/>
                  </a:lnTo>
                  <a:lnTo>
                    <a:pt x="179" y="5"/>
                  </a:lnTo>
                  <a:lnTo>
                    <a:pt x="179" y="5"/>
                  </a:lnTo>
                  <a:lnTo>
                    <a:pt x="180" y="5"/>
                  </a:lnTo>
                  <a:lnTo>
                    <a:pt x="180" y="5"/>
                  </a:lnTo>
                  <a:lnTo>
                    <a:pt x="180" y="5"/>
                  </a:lnTo>
                  <a:lnTo>
                    <a:pt x="180" y="5"/>
                  </a:lnTo>
                  <a:lnTo>
                    <a:pt x="182" y="5"/>
                  </a:lnTo>
                  <a:lnTo>
                    <a:pt x="182" y="5"/>
                  </a:lnTo>
                  <a:lnTo>
                    <a:pt x="182" y="5"/>
                  </a:lnTo>
                  <a:lnTo>
                    <a:pt x="184" y="5"/>
                  </a:lnTo>
                  <a:lnTo>
                    <a:pt x="184" y="5"/>
                  </a:lnTo>
                  <a:lnTo>
                    <a:pt x="184" y="5"/>
                  </a:lnTo>
                  <a:lnTo>
                    <a:pt x="184" y="5"/>
                  </a:lnTo>
                  <a:lnTo>
                    <a:pt x="185" y="5"/>
                  </a:lnTo>
                  <a:lnTo>
                    <a:pt x="185" y="5"/>
                  </a:lnTo>
                  <a:lnTo>
                    <a:pt x="185" y="5"/>
                  </a:lnTo>
                  <a:lnTo>
                    <a:pt x="187" y="4"/>
                  </a:lnTo>
                  <a:lnTo>
                    <a:pt x="187" y="4"/>
                  </a:lnTo>
                  <a:lnTo>
                    <a:pt x="187" y="4"/>
                  </a:lnTo>
                  <a:lnTo>
                    <a:pt x="188" y="4"/>
                  </a:lnTo>
                  <a:lnTo>
                    <a:pt x="188" y="4"/>
                  </a:lnTo>
                  <a:lnTo>
                    <a:pt x="188" y="4"/>
                  </a:lnTo>
                  <a:lnTo>
                    <a:pt x="188" y="4"/>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200" y="4"/>
                  </a:lnTo>
                  <a:lnTo>
                    <a:pt x="200" y="4"/>
                  </a:lnTo>
                  <a:lnTo>
                    <a:pt x="200" y="4"/>
                  </a:lnTo>
                  <a:lnTo>
                    <a:pt x="200" y="4"/>
                  </a:lnTo>
                  <a:lnTo>
                    <a:pt x="202" y="4"/>
                  </a:lnTo>
                  <a:lnTo>
                    <a:pt x="202" y="4"/>
                  </a:lnTo>
                  <a:lnTo>
                    <a:pt x="202" y="4"/>
                  </a:lnTo>
                  <a:lnTo>
                    <a:pt x="203" y="4"/>
                  </a:lnTo>
                  <a:lnTo>
                    <a:pt x="203" y="4"/>
                  </a:lnTo>
                  <a:lnTo>
                    <a:pt x="203" y="2"/>
                  </a:lnTo>
                  <a:lnTo>
                    <a:pt x="203" y="2"/>
                  </a:lnTo>
                  <a:lnTo>
                    <a:pt x="205" y="2"/>
                  </a:lnTo>
                  <a:lnTo>
                    <a:pt x="205" y="2"/>
                  </a:lnTo>
                  <a:lnTo>
                    <a:pt x="205" y="2"/>
                  </a:lnTo>
                  <a:lnTo>
                    <a:pt x="206" y="2"/>
                  </a:lnTo>
                  <a:lnTo>
                    <a:pt x="206" y="2"/>
                  </a:lnTo>
                  <a:lnTo>
                    <a:pt x="206" y="2"/>
                  </a:lnTo>
                  <a:lnTo>
                    <a:pt x="206" y="2"/>
                  </a:lnTo>
                  <a:lnTo>
                    <a:pt x="208" y="2"/>
                  </a:lnTo>
                  <a:lnTo>
                    <a:pt x="208" y="2"/>
                  </a:lnTo>
                  <a:lnTo>
                    <a:pt x="208" y="2"/>
                  </a:lnTo>
                  <a:lnTo>
                    <a:pt x="210" y="2"/>
                  </a:lnTo>
                  <a:lnTo>
                    <a:pt x="210" y="2"/>
                  </a:lnTo>
                  <a:lnTo>
                    <a:pt x="210" y="2"/>
                  </a:lnTo>
                  <a:lnTo>
                    <a:pt x="211" y="2"/>
                  </a:lnTo>
                  <a:lnTo>
                    <a:pt x="211" y="2"/>
                  </a:lnTo>
                  <a:lnTo>
                    <a:pt x="211" y="2"/>
                  </a:lnTo>
                  <a:lnTo>
                    <a:pt x="211" y="2"/>
                  </a:lnTo>
                  <a:lnTo>
                    <a:pt x="213" y="2"/>
                  </a:lnTo>
                  <a:lnTo>
                    <a:pt x="213" y="2"/>
                  </a:lnTo>
                  <a:lnTo>
                    <a:pt x="213" y="2"/>
                  </a:lnTo>
                  <a:lnTo>
                    <a:pt x="215" y="2"/>
                  </a:lnTo>
                  <a:lnTo>
                    <a:pt x="215" y="2"/>
                  </a:lnTo>
                  <a:lnTo>
                    <a:pt x="215" y="2"/>
                  </a:lnTo>
                  <a:lnTo>
                    <a:pt x="215"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6" y="0"/>
                  </a:lnTo>
                  <a:lnTo>
                    <a:pt x="228" y="0"/>
                  </a:lnTo>
                  <a:lnTo>
                    <a:pt x="228" y="0"/>
                  </a:lnTo>
                  <a:lnTo>
                    <a:pt x="228"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0"/>
                  </a:ln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8" y="0"/>
                  </a:lnTo>
                  <a:lnTo>
                    <a:pt x="228" y="0"/>
                  </a:lnTo>
                  <a:lnTo>
                    <a:pt x="228" y="0"/>
                  </a:lnTo>
                  <a:lnTo>
                    <a:pt x="226"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2"/>
                  </a:lnTo>
                  <a:lnTo>
                    <a:pt x="219" y="2"/>
                  </a:lnTo>
                  <a:lnTo>
                    <a:pt x="219" y="2"/>
                  </a:lnTo>
                  <a:lnTo>
                    <a:pt x="219" y="2"/>
                  </a:lnTo>
                  <a:lnTo>
                    <a:pt x="218" y="2"/>
                  </a:lnTo>
                  <a:lnTo>
                    <a:pt x="218" y="2"/>
                  </a:lnTo>
                  <a:lnTo>
                    <a:pt x="218" y="2"/>
                  </a:lnTo>
                  <a:lnTo>
                    <a:pt x="218" y="2"/>
                  </a:lnTo>
                  <a:lnTo>
                    <a:pt x="216" y="2"/>
                  </a:lnTo>
                  <a:lnTo>
                    <a:pt x="216" y="2"/>
                  </a:lnTo>
                  <a:lnTo>
                    <a:pt x="216" y="2"/>
                  </a:lnTo>
                  <a:lnTo>
                    <a:pt x="215" y="2"/>
                  </a:lnTo>
                  <a:lnTo>
                    <a:pt x="215" y="2"/>
                  </a:lnTo>
                  <a:lnTo>
                    <a:pt x="215" y="2"/>
                  </a:lnTo>
                  <a:lnTo>
                    <a:pt x="215" y="2"/>
                  </a:lnTo>
                  <a:lnTo>
                    <a:pt x="213" y="2"/>
                  </a:lnTo>
                  <a:lnTo>
                    <a:pt x="213" y="2"/>
                  </a:lnTo>
                  <a:lnTo>
                    <a:pt x="213" y="2"/>
                  </a:lnTo>
                  <a:lnTo>
                    <a:pt x="211" y="2"/>
                  </a:lnTo>
                  <a:lnTo>
                    <a:pt x="211" y="2"/>
                  </a:lnTo>
                  <a:lnTo>
                    <a:pt x="211" y="2"/>
                  </a:lnTo>
                  <a:lnTo>
                    <a:pt x="211" y="2"/>
                  </a:lnTo>
                  <a:lnTo>
                    <a:pt x="210" y="2"/>
                  </a:lnTo>
                  <a:lnTo>
                    <a:pt x="210" y="2"/>
                  </a:lnTo>
                  <a:lnTo>
                    <a:pt x="210" y="2"/>
                  </a:lnTo>
                  <a:lnTo>
                    <a:pt x="208" y="2"/>
                  </a:lnTo>
                  <a:lnTo>
                    <a:pt x="208" y="2"/>
                  </a:lnTo>
                  <a:lnTo>
                    <a:pt x="208" y="2"/>
                  </a:lnTo>
                  <a:lnTo>
                    <a:pt x="206" y="2"/>
                  </a:lnTo>
                  <a:lnTo>
                    <a:pt x="206" y="2"/>
                  </a:lnTo>
                  <a:lnTo>
                    <a:pt x="206" y="2"/>
                  </a:lnTo>
                  <a:lnTo>
                    <a:pt x="206" y="2"/>
                  </a:lnTo>
                  <a:lnTo>
                    <a:pt x="205" y="2"/>
                  </a:lnTo>
                  <a:lnTo>
                    <a:pt x="205" y="2"/>
                  </a:lnTo>
                  <a:lnTo>
                    <a:pt x="205" y="2"/>
                  </a:lnTo>
                  <a:lnTo>
                    <a:pt x="203" y="2"/>
                  </a:lnTo>
                  <a:lnTo>
                    <a:pt x="203" y="2"/>
                  </a:lnTo>
                  <a:lnTo>
                    <a:pt x="203" y="4"/>
                  </a:lnTo>
                  <a:lnTo>
                    <a:pt x="203" y="4"/>
                  </a:lnTo>
                  <a:lnTo>
                    <a:pt x="202" y="4"/>
                  </a:lnTo>
                  <a:lnTo>
                    <a:pt x="202" y="4"/>
                  </a:lnTo>
                  <a:lnTo>
                    <a:pt x="202" y="4"/>
                  </a:lnTo>
                  <a:lnTo>
                    <a:pt x="200" y="4"/>
                  </a:lnTo>
                  <a:lnTo>
                    <a:pt x="200" y="4"/>
                  </a:lnTo>
                  <a:lnTo>
                    <a:pt x="200" y="4"/>
                  </a:lnTo>
                  <a:lnTo>
                    <a:pt x="200" y="4"/>
                  </a:lnTo>
                  <a:lnTo>
                    <a:pt x="198" y="4"/>
                  </a:lnTo>
                  <a:lnTo>
                    <a:pt x="198" y="4"/>
                  </a:lnTo>
                  <a:lnTo>
                    <a:pt x="198" y="4"/>
                  </a:lnTo>
                  <a:lnTo>
                    <a:pt x="197" y="4"/>
                  </a:lnTo>
                  <a:lnTo>
                    <a:pt x="197" y="4"/>
                  </a:lnTo>
                  <a:lnTo>
                    <a:pt x="197" y="4"/>
                  </a:lnTo>
                  <a:lnTo>
                    <a:pt x="195" y="4"/>
                  </a:lnTo>
                  <a:lnTo>
                    <a:pt x="195" y="4"/>
                  </a:lnTo>
                  <a:lnTo>
                    <a:pt x="195" y="4"/>
                  </a:lnTo>
                  <a:lnTo>
                    <a:pt x="195" y="4"/>
                  </a:lnTo>
                  <a:lnTo>
                    <a:pt x="193" y="4"/>
                  </a:lnTo>
                  <a:lnTo>
                    <a:pt x="193" y="4"/>
                  </a:lnTo>
                  <a:lnTo>
                    <a:pt x="193" y="4"/>
                  </a:lnTo>
                  <a:lnTo>
                    <a:pt x="192" y="4"/>
                  </a:lnTo>
                  <a:lnTo>
                    <a:pt x="192" y="4"/>
                  </a:lnTo>
                  <a:lnTo>
                    <a:pt x="192" y="4"/>
                  </a:lnTo>
                  <a:lnTo>
                    <a:pt x="192" y="4"/>
                  </a:lnTo>
                  <a:lnTo>
                    <a:pt x="190" y="4"/>
                  </a:lnTo>
                  <a:lnTo>
                    <a:pt x="190" y="4"/>
                  </a:lnTo>
                  <a:lnTo>
                    <a:pt x="190" y="4"/>
                  </a:lnTo>
                  <a:lnTo>
                    <a:pt x="188" y="4"/>
                  </a:lnTo>
                  <a:lnTo>
                    <a:pt x="188" y="4"/>
                  </a:lnTo>
                  <a:lnTo>
                    <a:pt x="188" y="4"/>
                  </a:lnTo>
                  <a:lnTo>
                    <a:pt x="188" y="4"/>
                  </a:lnTo>
                  <a:lnTo>
                    <a:pt x="187" y="4"/>
                  </a:lnTo>
                  <a:lnTo>
                    <a:pt x="187" y="4"/>
                  </a:lnTo>
                  <a:lnTo>
                    <a:pt x="187" y="4"/>
                  </a:lnTo>
                  <a:lnTo>
                    <a:pt x="185" y="5"/>
                  </a:lnTo>
                  <a:lnTo>
                    <a:pt x="185" y="5"/>
                  </a:lnTo>
                  <a:lnTo>
                    <a:pt x="185" y="5"/>
                  </a:lnTo>
                  <a:lnTo>
                    <a:pt x="184" y="5"/>
                  </a:lnTo>
                  <a:lnTo>
                    <a:pt x="184" y="5"/>
                  </a:lnTo>
                  <a:lnTo>
                    <a:pt x="184" y="5"/>
                  </a:lnTo>
                  <a:lnTo>
                    <a:pt x="184" y="5"/>
                  </a:lnTo>
                  <a:lnTo>
                    <a:pt x="182" y="5"/>
                  </a:lnTo>
                  <a:lnTo>
                    <a:pt x="182" y="5"/>
                  </a:lnTo>
                  <a:lnTo>
                    <a:pt x="182" y="5"/>
                  </a:lnTo>
                  <a:lnTo>
                    <a:pt x="180" y="5"/>
                  </a:lnTo>
                  <a:lnTo>
                    <a:pt x="180" y="5"/>
                  </a:lnTo>
                  <a:lnTo>
                    <a:pt x="180" y="5"/>
                  </a:lnTo>
                  <a:lnTo>
                    <a:pt x="180" y="5"/>
                  </a:lnTo>
                  <a:lnTo>
                    <a:pt x="179" y="5"/>
                  </a:lnTo>
                  <a:lnTo>
                    <a:pt x="179" y="5"/>
                  </a:lnTo>
                  <a:lnTo>
                    <a:pt x="179" y="5"/>
                  </a:lnTo>
                  <a:lnTo>
                    <a:pt x="177" y="5"/>
                  </a:lnTo>
                  <a:lnTo>
                    <a:pt x="177" y="5"/>
                  </a:lnTo>
                  <a:lnTo>
                    <a:pt x="177" y="5"/>
                  </a:lnTo>
                  <a:lnTo>
                    <a:pt x="175" y="5"/>
                  </a:lnTo>
                  <a:lnTo>
                    <a:pt x="175" y="5"/>
                  </a:lnTo>
                  <a:lnTo>
                    <a:pt x="175" y="5"/>
                  </a:lnTo>
                  <a:lnTo>
                    <a:pt x="175" y="5"/>
                  </a:lnTo>
                  <a:lnTo>
                    <a:pt x="174" y="5"/>
                  </a:lnTo>
                  <a:lnTo>
                    <a:pt x="174" y="5"/>
                  </a:lnTo>
                  <a:lnTo>
                    <a:pt x="174" y="5"/>
                  </a:lnTo>
                  <a:lnTo>
                    <a:pt x="172" y="5"/>
                  </a:lnTo>
                  <a:lnTo>
                    <a:pt x="172" y="5"/>
                  </a:lnTo>
                  <a:lnTo>
                    <a:pt x="172" y="5"/>
                  </a:lnTo>
                  <a:lnTo>
                    <a:pt x="172" y="7"/>
                  </a:lnTo>
                  <a:lnTo>
                    <a:pt x="171" y="7"/>
                  </a:lnTo>
                  <a:lnTo>
                    <a:pt x="171" y="7"/>
                  </a:lnTo>
                  <a:lnTo>
                    <a:pt x="171" y="7"/>
                  </a:lnTo>
                  <a:lnTo>
                    <a:pt x="169" y="7"/>
                  </a:lnTo>
                  <a:lnTo>
                    <a:pt x="169" y="7"/>
                  </a:lnTo>
                  <a:lnTo>
                    <a:pt x="169" y="7"/>
                  </a:lnTo>
                  <a:lnTo>
                    <a:pt x="169" y="7"/>
                  </a:lnTo>
                  <a:lnTo>
                    <a:pt x="167" y="7"/>
                  </a:lnTo>
                  <a:lnTo>
                    <a:pt x="167" y="7"/>
                  </a:lnTo>
                  <a:lnTo>
                    <a:pt x="167" y="7"/>
                  </a:lnTo>
                  <a:lnTo>
                    <a:pt x="166" y="7"/>
                  </a:lnTo>
                  <a:lnTo>
                    <a:pt x="166" y="7"/>
                  </a:lnTo>
                  <a:lnTo>
                    <a:pt x="166" y="7"/>
                  </a:lnTo>
                  <a:lnTo>
                    <a:pt x="164" y="7"/>
                  </a:lnTo>
                  <a:lnTo>
                    <a:pt x="164" y="7"/>
                  </a:lnTo>
                  <a:lnTo>
                    <a:pt x="164" y="7"/>
                  </a:lnTo>
                  <a:lnTo>
                    <a:pt x="164" y="7"/>
                  </a:lnTo>
                  <a:lnTo>
                    <a:pt x="162" y="7"/>
                  </a:lnTo>
                  <a:lnTo>
                    <a:pt x="162" y="7"/>
                  </a:lnTo>
                  <a:lnTo>
                    <a:pt x="162"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4" y="7"/>
                  </a:lnTo>
                  <a:lnTo>
                    <a:pt x="154" y="7"/>
                  </a:lnTo>
                  <a:lnTo>
                    <a:pt x="154" y="7"/>
                  </a:lnTo>
                  <a:lnTo>
                    <a:pt x="153" y="7"/>
                  </a:lnTo>
                  <a:lnTo>
                    <a:pt x="153" y="7"/>
                  </a:lnTo>
                  <a:lnTo>
                    <a:pt x="153" y="7"/>
                  </a:lnTo>
                  <a:lnTo>
                    <a:pt x="153" y="7"/>
                  </a:lnTo>
                  <a:lnTo>
                    <a:pt x="151" y="9"/>
                  </a:lnTo>
                  <a:lnTo>
                    <a:pt x="151" y="9"/>
                  </a:lnTo>
                  <a:lnTo>
                    <a:pt x="151" y="9"/>
                  </a:lnTo>
                  <a:lnTo>
                    <a:pt x="149" y="9"/>
                  </a:lnTo>
                  <a:lnTo>
                    <a:pt x="149" y="9"/>
                  </a:lnTo>
                  <a:lnTo>
                    <a:pt x="149" y="9"/>
                  </a:lnTo>
                  <a:lnTo>
                    <a:pt x="149" y="9"/>
                  </a:lnTo>
                  <a:lnTo>
                    <a:pt x="148" y="9"/>
                  </a:lnTo>
                  <a:lnTo>
                    <a:pt x="148" y="9"/>
                  </a:lnTo>
                  <a:lnTo>
                    <a:pt x="148" y="9"/>
                  </a:lnTo>
                  <a:lnTo>
                    <a:pt x="146" y="9"/>
                  </a:lnTo>
                  <a:lnTo>
                    <a:pt x="146" y="9"/>
                  </a:lnTo>
                  <a:lnTo>
                    <a:pt x="146" y="9"/>
                  </a:lnTo>
                  <a:lnTo>
                    <a:pt x="145" y="9"/>
                  </a:lnTo>
                  <a:lnTo>
                    <a:pt x="145" y="9"/>
                  </a:lnTo>
                  <a:lnTo>
                    <a:pt x="145" y="9"/>
                  </a:lnTo>
                  <a:lnTo>
                    <a:pt x="145" y="9"/>
                  </a:lnTo>
                  <a:lnTo>
                    <a:pt x="143" y="9"/>
                  </a:lnTo>
                  <a:lnTo>
                    <a:pt x="143" y="9"/>
                  </a:lnTo>
                  <a:lnTo>
                    <a:pt x="143" y="9"/>
                  </a:lnTo>
                  <a:lnTo>
                    <a:pt x="141" y="9"/>
                  </a:lnTo>
                  <a:lnTo>
                    <a:pt x="141" y="9"/>
                  </a:lnTo>
                  <a:lnTo>
                    <a:pt x="141" y="9"/>
                  </a:lnTo>
                  <a:lnTo>
                    <a:pt x="141" y="9"/>
                  </a:lnTo>
                  <a:lnTo>
                    <a:pt x="140" y="9"/>
                  </a:lnTo>
                  <a:lnTo>
                    <a:pt x="140" y="9"/>
                  </a:lnTo>
                  <a:lnTo>
                    <a:pt x="140" y="9"/>
                  </a:lnTo>
                  <a:lnTo>
                    <a:pt x="138" y="9"/>
                  </a:lnTo>
                  <a:lnTo>
                    <a:pt x="138" y="11"/>
                  </a:lnTo>
                  <a:lnTo>
                    <a:pt x="138" y="11"/>
                  </a:lnTo>
                  <a:lnTo>
                    <a:pt x="138" y="11"/>
                  </a:lnTo>
                  <a:lnTo>
                    <a:pt x="136" y="11"/>
                  </a:lnTo>
                  <a:lnTo>
                    <a:pt x="136" y="11"/>
                  </a:lnTo>
                  <a:lnTo>
                    <a:pt x="136" y="11"/>
                  </a:lnTo>
                  <a:lnTo>
                    <a:pt x="135" y="11"/>
                  </a:lnTo>
                  <a:lnTo>
                    <a:pt x="135" y="11"/>
                  </a:lnTo>
                  <a:lnTo>
                    <a:pt x="135" y="11"/>
                  </a:lnTo>
                  <a:lnTo>
                    <a:pt x="133" y="11"/>
                  </a:lnTo>
                  <a:lnTo>
                    <a:pt x="133" y="11"/>
                  </a:lnTo>
                  <a:lnTo>
                    <a:pt x="133" y="11"/>
                  </a:lnTo>
                  <a:lnTo>
                    <a:pt x="133" y="11"/>
                  </a:lnTo>
                  <a:lnTo>
                    <a:pt x="132" y="11"/>
                  </a:lnTo>
                  <a:lnTo>
                    <a:pt x="132" y="11"/>
                  </a:lnTo>
                  <a:lnTo>
                    <a:pt x="132" y="11"/>
                  </a:lnTo>
                  <a:lnTo>
                    <a:pt x="130" y="11"/>
                  </a:lnTo>
                  <a:lnTo>
                    <a:pt x="130" y="11"/>
                  </a:lnTo>
                  <a:lnTo>
                    <a:pt x="130" y="11"/>
                  </a:lnTo>
                  <a:lnTo>
                    <a:pt x="130" y="11"/>
                  </a:lnTo>
                  <a:lnTo>
                    <a:pt x="128" y="11"/>
                  </a:lnTo>
                  <a:lnTo>
                    <a:pt x="128" y="11"/>
                  </a:lnTo>
                  <a:lnTo>
                    <a:pt x="128" y="11"/>
                  </a:lnTo>
                  <a:lnTo>
                    <a:pt x="127" y="11"/>
                  </a:lnTo>
                  <a:lnTo>
                    <a:pt x="127" y="11"/>
                  </a:lnTo>
                  <a:lnTo>
                    <a:pt x="127" y="11"/>
                  </a:lnTo>
                  <a:lnTo>
                    <a:pt x="127" y="11"/>
                  </a:lnTo>
                  <a:lnTo>
                    <a:pt x="125" y="11"/>
                  </a:lnTo>
                  <a:lnTo>
                    <a:pt x="125" y="11"/>
                  </a:lnTo>
                  <a:lnTo>
                    <a:pt x="125" y="11"/>
                  </a:lnTo>
                  <a:lnTo>
                    <a:pt x="123" y="12"/>
                  </a:lnTo>
                  <a:lnTo>
                    <a:pt x="123" y="12"/>
                  </a:lnTo>
                  <a:lnTo>
                    <a:pt x="123" y="12"/>
                  </a:lnTo>
                  <a:lnTo>
                    <a:pt x="122" y="12"/>
                  </a:lnTo>
                  <a:lnTo>
                    <a:pt x="122" y="12"/>
                  </a:lnTo>
                  <a:lnTo>
                    <a:pt x="122" y="12"/>
                  </a:lnTo>
                  <a:lnTo>
                    <a:pt x="122" y="12"/>
                  </a:lnTo>
                  <a:lnTo>
                    <a:pt x="120" y="12"/>
                  </a:lnTo>
                  <a:lnTo>
                    <a:pt x="120" y="12"/>
                  </a:lnTo>
                  <a:lnTo>
                    <a:pt x="120" y="12"/>
                  </a:lnTo>
                  <a:lnTo>
                    <a:pt x="118" y="12"/>
                  </a:lnTo>
                  <a:lnTo>
                    <a:pt x="118" y="12"/>
                  </a:lnTo>
                  <a:lnTo>
                    <a:pt x="118" y="12"/>
                  </a:lnTo>
                  <a:lnTo>
                    <a:pt x="118" y="12"/>
                  </a:lnTo>
                  <a:lnTo>
                    <a:pt x="117" y="12"/>
                  </a:lnTo>
                  <a:lnTo>
                    <a:pt x="117" y="12"/>
                  </a:lnTo>
                  <a:lnTo>
                    <a:pt x="117" y="12"/>
                  </a:lnTo>
                  <a:lnTo>
                    <a:pt x="115" y="12"/>
                  </a:lnTo>
                  <a:lnTo>
                    <a:pt x="115" y="12"/>
                  </a:lnTo>
                  <a:lnTo>
                    <a:pt x="115" y="12"/>
                  </a:lnTo>
                  <a:lnTo>
                    <a:pt x="114" y="12"/>
                  </a:lnTo>
                  <a:lnTo>
                    <a:pt x="114" y="12"/>
                  </a:lnTo>
                  <a:lnTo>
                    <a:pt x="114" y="12"/>
                  </a:lnTo>
                  <a:lnTo>
                    <a:pt x="114" y="12"/>
                  </a:lnTo>
                  <a:lnTo>
                    <a:pt x="112" y="12"/>
                  </a:lnTo>
                  <a:lnTo>
                    <a:pt x="112" y="12"/>
                  </a:lnTo>
                  <a:lnTo>
                    <a:pt x="112" y="12"/>
                  </a:lnTo>
                  <a:lnTo>
                    <a:pt x="110" y="12"/>
                  </a:lnTo>
                  <a:lnTo>
                    <a:pt x="110" y="12"/>
                  </a:lnTo>
                  <a:lnTo>
                    <a:pt x="110" y="12"/>
                  </a:lnTo>
                  <a:lnTo>
                    <a:pt x="110" y="14"/>
                  </a:lnTo>
                  <a:lnTo>
                    <a:pt x="109" y="14"/>
                  </a:lnTo>
                  <a:lnTo>
                    <a:pt x="109" y="14"/>
                  </a:lnTo>
                  <a:lnTo>
                    <a:pt x="109" y="14"/>
                  </a:lnTo>
                  <a:lnTo>
                    <a:pt x="107" y="14"/>
                  </a:lnTo>
                  <a:lnTo>
                    <a:pt x="107" y="14"/>
                  </a:lnTo>
                  <a:lnTo>
                    <a:pt x="107" y="14"/>
                  </a:lnTo>
                  <a:lnTo>
                    <a:pt x="107" y="14"/>
                  </a:lnTo>
                  <a:lnTo>
                    <a:pt x="105" y="14"/>
                  </a:lnTo>
                  <a:lnTo>
                    <a:pt x="105" y="14"/>
                  </a:lnTo>
                  <a:lnTo>
                    <a:pt x="105" y="14"/>
                  </a:lnTo>
                  <a:lnTo>
                    <a:pt x="104" y="14"/>
                  </a:lnTo>
                  <a:lnTo>
                    <a:pt x="104" y="14"/>
                  </a:lnTo>
                  <a:lnTo>
                    <a:pt x="104" y="14"/>
                  </a:lnTo>
                  <a:lnTo>
                    <a:pt x="102" y="14"/>
                  </a:lnTo>
                  <a:lnTo>
                    <a:pt x="102" y="14"/>
                  </a:lnTo>
                  <a:lnTo>
                    <a:pt x="102" y="14"/>
                  </a:lnTo>
                  <a:lnTo>
                    <a:pt x="102" y="14"/>
                  </a:lnTo>
                  <a:lnTo>
                    <a:pt x="101" y="14"/>
                  </a:lnTo>
                  <a:lnTo>
                    <a:pt x="101" y="14"/>
                  </a:lnTo>
                  <a:lnTo>
                    <a:pt x="101" y="14"/>
                  </a:lnTo>
                  <a:lnTo>
                    <a:pt x="99" y="14"/>
                  </a:lnTo>
                  <a:lnTo>
                    <a:pt x="99" y="14"/>
                  </a:lnTo>
                  <a:lnTo>
                    <a:pt x="99" y="14"/>
                  </a:lnTo>
                  <a:lnTo>
                    <a:pt x="99" y="14"/>
                  </a:lnTo>
                  <a:lnTo>
                    <a:pt x="97" y="14"/>
                  </a:lnTo>
                  <a:lnTo>
                    <a:pt x="97" y="14"/>
                  </a:lnTo>
                  <a:lnTo>
                    <a:pt x="97" y="14"/>
                  </a:lnTo>
                  <a:lnTo>
                    <a:pt x="96" y="14"/>
                  </a:lnTo>
                  <a:lnTo>
                    <a:pt x="96" y="14"/>
                  </a:lnTo>
                  <a:lnTo>
                    <a:pt x="96" y="14"/>
                  </a:lnTo>
                  <a:lnTo>
                    <a:pt x="96" y="14"/>
                  </a:lnTo>
                  <a:lnTo>
                    <a:pt x="94" y="14"/>
                  </a:lnTo>
                  <a:lnTo>
                    <a:pt x="94" y="14"/>
                  </a:lnTo>
                  <a:lnTo>
                    <a:pt x="94" y="14"/>
                  </a:lnTo>
                  <a:lnTo>
                    <a:pt x="92" y="14"/>
                  </a:lnTo>
                  <a:lnTo>
                    <a:pt x="92" y="14"/>
                  </a:lnTo>
                  <a:lnTo>
                    <a:pt x="92" y="14"/>
                  </a:lnTo>
                  <a:lnTo>
                    <a:pt x="91" y="14"/>
                  </a:lnTo>
                  <a:lnTo>
                    <a:pt x="91" y="16"/>
                  </a:lnTo>
                  <a:lnTo>
                    <a:pt x="91" y="16"/>
                  </a:lnTo>
                  <a:lnTo>
                    <a:pt x="91" y="16"/>
                  </a:lnTo>
                  <a:lnTo>
                    <a:pt x="89" y="16"/>
                  </a:lnTo>
                  <a:lnTo>
                    <a:pt x="89" y="16"/>
                  </a:lnTo>
                  <a:lnTo>
                    <a:pt x="89" y="16"/>
                  </a:lnTo>
                  <a:lnTo>
                    <a:pt x="88" y="16"/>
                  </a:lnTo>
                  <a:lnTo>
                    <a:pt x="88" y="16"/>
                  </a:lnTo>
                  <a:lnTo>
                    <a:pt x="88" y="16"/>
                  </a:lnTo>
                  <a:lnTo>
                    <a:pt x="88" y="16"/>
                  </a:lnTo>
                  <a:lnTo>
                    <a:pt x="86" y="16"/>
                  </a:lnTo>
                  <a:lnTo>
                    <a:pt x="86" y="16"/>
                  </a:lnTo>
                  <a:lnTo>
                    <a:pt x="86" y="16"/>
                  </a:lnTo>
                  <a:lnTo>
                    <a:pt x="84" y="16"/>
                  </a:lnTo>
                  <a:lnTo>
                    <a:pt x="84" y="16"/>
                  </a:lnTo>
                  <a:lnTo>
                    <a:pt x="84" y="16"/>
                  </a:lnTo>
                  <a:lnTo>
                    <a:pt x="83" y="16"/>
                  </a:lnTo>
                  <a:lnTo>
                    <a:pt x="83" y="16"/>
                  </a:lnTo>
                  <a:lnTo>
                    <a:pt x="83" y="16"/>
                  </a:lnTo>
                  <a:lnTo>
                    <a:pt x="83" y="16"/>
                  </a:lnTo>
                  <a:lnTo>
                    <a:pt x="81" y="16"/>
                  </a:lnTo>
                  <a:lnTo>
                    <a:pt x="81" y="16"/>
                  </a:lnTo>
                  <a:lnTo>
                    <a:pt x="81" y="18"/>
                  </a:lnTo>
                  <a:lnTo>
                    <a:pt x="79" y="18"/>
                  </a:lnTo>
                  <a:lnTo>
                    <a:pt x="79" y="18"/>
                  </a:lnTo>
                  <a:lnTo>
                    <a:pt x="79" y="18"/>
                  </a:lnTo>
                  <a:lnTo>
                    <a:pt x="79" y="18"/>
                  </a:lnTo>
                  <a:lnTo>
                    <a:pt x="78" y="18"/>
                  </a:lnTo>
                  <a:lnTo>
                    <a:pt x="78" y="18"/>
                  </a:lnTo>
                  <a:lnTo>
                    <a:pt x="78" y="18"/>
                  </a:lnTo>
                  <a:lnTo>
                    <a:pt x="76" y="18"/>
                  </a:lnTo>
                  <a:lnTo>
                    <a:pt x="76" y="18"/>
                  </a:lnTo>
                  <a:lnTo>
                    <a:pt x="76" y="18"/>
                  </a:lnTo>
                  <a:lnTo>
                    <a:pt x="76" y="18"/>
                  </a:lnTo>
                  <a:lnTo>
                    <a:pt x="75" y="18"/>
                  </a:lnTo>
                  <a:lnTo>
                    <a:pt x="75" y="18"/>
                  </a:lnTo>
                  <a:lnTo>
                    <a:pt x="75" y="18"/>
                  </a:lnTo>
                  <a:lnTo>
                    <a:pt x="73" y="18"/>
                  </a:lnTo>
                  <a:lnTo>
                    <a:pt x="73" y="18"/>
                  </a:lnTo>
                  <a:lnTo>
                    <a:pt x="73" y="18"/>
                  </a:lnTo>
                  <a:lnTo>
                    <a:pt x="71" y="18"/>
                  </a:lnTo>
                  <a:lnTo>
                    <a:pt x="71" y="18"/>
                  </a:lnTo>
                  <a:lnTo>
                    <a:pt x="71" y="18"/>
                  </a:lnTo>
                  <a:lnTo>
                    <a:pt x="71" y="18"/>
                  </a:lnTo>
                  <a:lnTo>
                    <a:pt x="70" y="18"/>
                  </a:lnTo>
                  <a:lnTo>
                    <a:pt x="70" y="18"/>
                  </a:lnTo>
                  <a:lnTo>
                    <a:pt x="70" y="18"/>
                  </a:lnTo>
                  <a:lnTo>
                    <a:pt x="68" y="18"/>
                  </a:lnTo>
                  <a:lnTo>
                    <a:pt x="68" y="18"/>
                  </a:lnTo>
                  <a:lnTo>
                    <a:pt x="68" y="18"/>
                  </a:lnTo>
                  <a:lnTo>
                    <a:pt x="68" y="18"/>
                  </a:lnTo>
                  <a:lnTo>
                    <a:pt x="66" y="18"/>
                  </a:lnTo>
                  <a:lnTo>
                    <a:pt x="66" y="18"/>
                  </a:lnTo>
                  <a:lnTo>
                    <a:pt x="66" y="18"/>
                  </a:lnTo>
                  <a:lnTo>
                    <a:pt x="65" y="18"/>
                  </a:lnTo>
                  <a:lnTo>
                    <a:pt x="65" y="18"/>
                  </a:lnTo>
                  <a:lnTo>
                    <a:pt x="65" y="18"/>
                  </a:lnTo>
                  <a:lnTo>
                    <a:pt x="65" y="18"/>
                  </a:lnTo>
                  <a:lnTo>
                    <a:pt x="63" y="18"/>
                  </a:lnTo>
                  <a:lnTo>
                    <a:pt x="63" y="18"/>
                  </a:lnTo>
                  <a:lnTo>
                    <a:pt x="63" y="19"/>
                  </a:lnTo>
                  <a:lnTo>
                    <a:pt x="62" y="19"/>
                  </a:lnTo>
                  <a:lnTo>
                    <a:pt x="62" y="19"/>
                  </a:lnTo>
                  <a:lnTo>
                    <a:pt x="62" y="19"/>
                  </a:lnTo>
                  <a:lnTo>
                    <a:pt x="60" y="19"/>
                  </a:lnTo>
                  <a:lnTo>
                    <a:pt x="60" y="19"/>
                  </a:lnTo>
                  <a:lnTo>
                    <a:pt x="60" y="19"/>
                  </a:lnTo>
                  <a:lnTo>
                    <a:pt x="60" y="19"/>
                  </a:lnTo>
                  <a:lnTo>
                    <a:pt x="58" y="19"/>
                  </a:lnTo>
                  <a:lnTo>
                    <a:pt x="58" y="19"/>
                  </a:lnTo>
                  <a:lnTo>
                    <a:pt x="58" y="19"/>
                  </a:lnTo>
                  <a:lnTo>
                    <a:pt x="57" y="19"/>
                  </a:lnTo>
                  <a:lnTo>
                    <a:pt x="57" y="19"/>
                  </a:lnTo>
                  <a:lnTo>
                    <a:pt x="57" y="19"/>
                  </a:lnTo>
                  <a:lnTo>
                    <a:pt x="57" y="19"/>
                  </a:lnTo>
                  <a:lnTo>
                    <a:pt x="55" y="19"/>
                  </a:lnTo>
                  <a:lnTo>
                    <a:pt x="55" y="19"/>
                  </a:lnTo>
                  <a:lnTo>
                    <a:pt x="55" y="19"/>
                  </a:lnTo>
                  <a:lnTo>
                    <a:pt x="53" y="19"/>
                  </a:lnTo>
                  <a:lnTo>
                    <a:pt x="53" y="19"/>
                  </a:lnTo>
                  <a:lnTo>
                    <a:pt x="53" y="19"/>
                  </a:lnTo>
                  <a:lnTo>
                    <a:pt x="52" y="19"/>
                  </a:lnTo>
                  <a:lnTo>
                    <a:pt x="52" y="19"/>
                  </a:lnTo>
                  <a:lnTo>
                    <a:pt x="52" y="19"/>
                  </a:lnTo>
                  <a:lnTo>
                    <a:pt x="52" y="19"/>
                  </a:lnTo>
                  <a:lnTo>
                    <a:pt x="50" y="19"/>
                  </a:lnTo>
                  <a:lnTo>
                    <a:pt x="50" y="19"/>
                  </a:lnTo>
                  <a:lnTo>
                    <a:pt x="50" y="21"/>
                  </a:lnTo>
                  <a:lnTo>
                    <a:pt x="49" y="21"/>
                  </a:lnTo>
                  <a:lnTo>
                    <a:pt x="49" y="21"/>
                  </a:lnTo>
                  <a:lnTo>
                    <a:pt x="49" y="21"/>
                  </a:lnTo>
                  <a:lnTo>
                    <a:pt x="49" y="21"/>
                  </a:lnTo>
                  <a:lnTo>
                    <a:pt x="47" y="21"/>
                  </a:lnTo>
                  <a:lnTo>
                    <a:pt x="47" y="21"/>
                  </a:lnTo>
                  <a:lnTo>
                    <a:pt x="47" y="21"/>
                  </a:lnTo>
                  <a:lnTo>
                    <a:pt x="45" y="21"/>
                  </a:lnTo>
                  <a:lnTo>
                    <a:pt x="45" y="21"/>
                  </a:lnTo>
                  <a:lnTo>
                    <a:pt x="45" y="21"/>
                  </a:lnTo>
                  <a:lnTo>
                    <a:pt x="45" y="21"/>
                  </a:lnTo>
                  <a:lnTo>
                    <a:pt x="44" y="21"/>
                  </a:lnTo>
                  <a:lnTo>
                    <a:pt x="44" y="21"/>
                  </a:lnTo>
                  <a:lnTo>
                    <a:pt x="44" y="21"/>
                  </a:lnTo>
                  <a:lnTo>
                    <a:pt x="42" y="21"/>
                  </a:lnTo>
                  <a:lnTo>
                    <a:pt x="42" y="21"/>
                  </a:lnTo>
                  <a:lnTo>
                    <a:pt x="42" y="21"/>
                  </a:lnTo>
                  <a:lnTo>
                    <a:pt x="40" y="21"/>
                  </a:lnTo>
                  <a:lnTo>
                    <a:pt x="40" y="21"/>
                  </a:lnTo>
                  <a:lnTo>
                    <a:pt x="40" y="21"/>
                  </a:lnTo>
                  <a:lnTo>
                    <a:pt x="40" y="21"/>
                  </a:lnTo>
                  <a:lnTo>
                    <a:pt x="39" y="21"/>
                  </a:lnTo>
                  <a:lnTo>
                    <a:pt x="39" y="21"/>
                  </a:lnTo>
                  <a:lnTo>
                    <a:pt x="39" y="21"/>
                  </a:lnTo>
                  <a:lnTo>
                    <a:pt x="37" y="21"/>
                  </a:lnTo>
                  <a:lnTo>
                    <a:pt x="37" y="21"/>
                  </a:lnTo>
                  <a:lnTo>
                    <a:pt x="37" y="21"/>
                  </a:lnTo>
                  <a:lnTo>
                    <a:pt x="37" y="21"/>
                  </a:lnTo>
                  <a:lnTo>
                    <a:pt x="35" y="21"/>
                  </a:lnTo>
                  <a:lnTo>
                    <a:pt x="35" y="21"/>
                  </a:lnTo>
                  <a:lnTo>
                    <a:pt x="35" y="21"/>
                  </a:lnTo>
                  <a:lnTo>
                    <a:pt x="34" y="21"/>
                  </a:lnTo>
                  <a:lnTo>
                    <a:pt x="34" y="21"/>
                  </a:lnTo>
                  <a:lnTo>
                    <a:pt x="34" y="21"/>
                  </a:lnTo>
                  <a:lnTo>
                    <a:pt x="34" y="23"/>
                  </a:lnTo>
                  <a:lnTo>
                    <a:pt x="32" y="23"/>
                  </a:lnTo>
                  <a:lnTo>
                    <a:pt x="32" y="23"/>
                  </a:lnTo>
                  <a:lnTo>
                    <a:pt x="32" y="23"/>
                  </a:lnTo>
                  <a:lnTo>
                    <a:pt x="31" y="23"/>
                  </a:lnTo>
                  <a:lnTo>
                    <a:pt x="31" y="23"/>
                  </a:lnTo>
                  <a:lnTo>
                    <a:pt x="31" y="23"/>
                  </a:lnTo>
                  <a:lnTo>
                    <a:pt x="29" y="23"/>
                  </a:lnTo>
                  <a:lnTo>
                    <a:pt x="29" y="23"/>
                  </a:lnTo>
                  <a:lnTo>
                    <a:pt x="29" y="23"/>
                  </a:lnTo>
                  <a:lnTo>
                    <a:pt x="29" y="23"/>
                  </a:lnTo>
                  <a:lnTo>
                    <a:pt x="27" y="23"/>
                  </a:lnTo>
                  <a:lnTo>
                    <a:pt x="27" y="23"/>
                  </a:lnTo>
                  <a:lnTo>
                    <a:pt x="27" y="23"/>
                  </a:lnTo>
                  <a:lnTo>
                    <a:pt x="26" y="23"/>
                  </a:lnTo>
                  <a:lnTo>
                    <a:pt x="26" y="23"/>
                  </a:lnTo>
                  <a:lnTo>
                    <a:pt x="26" y="23"/>
                  </a:lnTo>
                  <a:lnTo>
                    <a:pt x="26" y="23"/>
                  </a:lnTo>
                  <a:lnTo>
                    <a:pt x="24" y="23"/>
                  </a:lnTo>
                  <a:lnTo>
                    <a:pt x="24" y="23"/>
                  </a:lnTo>
                  <a:lnTo>
                    <a:pt x="24" y="23"/>
                  </a:lnTo>
                  <a:lnTo>
                    <a:pt x="22" y="23"/>
                  </a:lnTo>
                  <a:lnTo>
                    <a:pt x="22" y="23"/>
                  </a:lnTo>
                  <a:lnTo>
                    <a:pt x="22" y="23"/>
                  </a:lnTo>
                  <a:lnTo>
                    <a:pt x="22" y="23"/>
                  </a:lnTo>
                  <a:lnTo>
                    <a:pt x="21" y="23"/>
                  </a:lnTo>
                  <a:lnTo>
                    <a:pt x="21" y="23"/>
                  </a:lnTo>
                  <a:lnTo>
                    <a:pt x="21" y="23"/>
                  </a:lnTo>
                  <a:lnTo>
                    <a:pt x="19" y="23"/>
                  </a:lnTo>
                  <a:lnTo>
                    <a:pt x="19" y="23"/>
                  </a:lnTo>
                  <a:lnTo>
                    <a:pt x="19" y="23"/>
                  </a:lnTo>
                  <a:lnTo>
                    <a:pt x="18" y="23"/>
                  </a:lnTo>
                  <a:lnTo>
                    <a:pt x="18" y="23"/>
                  </a:lnTo>
                  <a:lnTo>
                    <a:pt x="18" y="23"/>
                  </a:lnTo>
                  <a:lnTo>
                    <a:pt x="18" y="23"/>
                  </a:lnTo>
                  <a:lnTo>
                    <a:pt x="16" y="23"/>
                  </a:lnTo>
                  <a:lnTo>
                    <a:pt x="16" y="23"/>
                  </a:lnTo>
                  <a:lnTo>
                    <a:pt x="16" y="23"/>
                  </a:lnTo>
                  <a:lnTo>
                    <a:pt x="14" y="23"/>
                  </a:lnTo>
                  <a:lnTo>
                    <a:pt x="14" y="23"/>
                  </a:lnTo>
                  <a:lnTo>
                    <a:pt x="14" y="23"/>
                  </a:lnTo>
                  <a:lnTo>
                    <a:pt x="14" y="23"/>
                  </a:lnTo>
                  <a:lnTo>
                    <a:pt x="13" y="23"/>
                  </a:lnTo>
                  <a:lnTo>
                    <a:pt x="13" y="23"/>
                  </a:lnTo>
                  <a:lnTo>
                    <a:pt x="13" y="23"/>
                  </a:lnTo>
                  <a:lnTo>
                    <a:pt x="11" y="23"/>
                  </a:lnTo>
                  <a:lnTo>
                    <a:pt x="11" y="23"/>
                  </a:lnTo>
                  <a:lnTo>
                    <a:pt x="11" y="23"/>
                  </a:lnTo>
                  <a:lnTo>
                    <a:pt x="9" y="23"/>
                  </a:lnTo>
                  <a:lnTo>
                    <a:pt x="9" y="23"/>
                  </a:lnTo>
                  <a:lnTo>
                    <a:pt x="9" y="23"/>
                  </a:lnTo>
                  <a:lnTo>
                    <a:pt x="9" y="23"/>
                  </a:lnTo>
                  <a:lnTo>
                    <a:pt x="8" y="23"/>
                  </a:lnTo>
                  <a:lnTo>
                    <a:pt x="8" y="23"/>
                  </a:lnTo>
                  <a:lnTo>
                    <a:pt x="8" y="23"/>
                  </a:lnTo>
                  <a:lnTo>
                    <a:pt x="6" y="23"/>
                  </a:lnTo>
                  <a:lnTo>
                    <a:pt x="6" y="23"/>
                  </a:lnTo>
                  <a:lnTo>
                    <a:pt x="6" y="23"/>
                  </a:lnTo>
                  <a:lnTo>
                    <a:pt x="6" y="23"/>
                  </a:lnTo>
                  <a:lnTo>
                    <a:pt x="5" y="23"/>
                  </a:lnTo>
                  <a:lnTo>
                    <a:pt x="5" y="23"/>
                  </a:lnTo>
                  <a:lnTo>
                    <a:pt x="5" y="23"/>
                  </a:lnTo>
                  <a:lnTo>
                    <a:pt x="3" y="23"/>
                  </a:lnTo>
                  <a:lnTo>
                    <a:pt x="3" y="23"/>
                  </a:lnTo>
                  <a:lnTo>
                    <a:pt x="3" y="23"/>
                  </a:lnTo>
                  <a:lnTo>
                    <a:pt x="3" y="23"/>
                  </a:lnTo>
                  <a:lnTo>
                    <a:pt x="1" y="25"/>
                  </a:lnTo>
                  <a:lnTo>
                    <a:pt x="1" y="25"/>
                  </a:lnTo>
                  <a:lnTo>
                    <a:pt x="1" y="25"/>
                  </a:lnTo>
                  <a:lnTo>
                    <a:pt x="0" y="25"/>
                  </a:lnTo>
                  <a:lnTo>
                    <a:pt x="0" y="25"/>
                  </a:lnTo>
                  <a:lnTo>
                    <a:pt x="0" y="25"/>
                  </a:lnTo>
                  <a:close/>
                </a:path>
              </a:pathLst>
            </a:custGeom>
            <a:solidFill>
              <a:srgbClr val="ffffcc"/>
            </a:solidFill>
            <a:ln w="0">
              <a:noFill/>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81" name=""/>
            <p:cNvSpPr/>
            <p:nvPr/>
          </p:nvSpPr>
          <p:spPr>
            <a:xfrm>
              <a:off x="5326200" y="6027840"/>
              <a:ext cx="188640" cy="19080"/>
            </a:xfrm>
            <a:custGeom>
              <a:avLst/>
              <a:gdLst/>
              <a:ahLst/>
              <a:rect l="l" t="t" r="r" b="b"/>
              <a:pathLst>
                <a:path w="237" h="25">
                  <a:moveTo>
                    <a:pt x="0" y="25"/>
                  </a:moveTo>
                  <a:lnTo>
                    <a:pt x="0" y="25"/>
                  </a:lnTo>
                  <a:lnTo>
                    <a:pt x="0" y="25"/>
                  </a:lnTo>
                  <a:lnTo>
                    <a:pt x="1" y="25"/>
                  </a:lnTo>
                  <a:lnTo>
                    <a:pt x="1" y="25"/>
                  </a:lnTo>
                  <a:lnTo>
                    <a:pt x="1" y="25"/>
                  </a:lnTo>
                  <a:lnTo>
                    <a:pt x="3" y="23"/>
                  </a:lnTo>
                  <a:lnTo>
                    <a:pt x="3" y="23"/>
                  </a:lnTo>
                  <a:lnTo>
                    <a:pt x="3" y="23"/>
                  </a:lnTo>
                  <a:lnTo>
                    <a:pt x="3" y="23"/>
                  </a:lnTo>
                  <a:lnTo>
                    <a:pt x="5" y="23"/>
                  </a:lnTo>
                  <a:lnTo>
                    <a:pt x="5" y="23"/>
                  </a:lnTo>
                  <a:lnTo>
                    <a:pt x="5" y="23"/>
                  </a:lnTo>
                  <a:lnTo>
                    <a:pt x="6" y="23"/>
                  </a:lnTo>
                  <a:lnTo>
                    <a:pt x="6" y="23"/>
                  </a:lnTo>
                  <a:lnTo>
                    <a:pt x="6" y="23"/>
                  </a:lnTo>
                  <a:lnTo>
                    <a:pt x="6" y="23"/>
                  </a:lnTo>
                  <a:lnTo>
                    <a:pt x="8" y="23"/>
                  </a:lnTo>
                  <a:lnTo>
                    <a:pt x="8" y="23"/>
                  </a:lnTo>
                  <a:lnTo>
                    <a:pt x="8" y="23"/>
                  </a:lnTo>
                  <a:lnTo>
                    <a:pt x="9" y="23"/>
                  </a:lnTo>
                  <a:lnTo>
                    <a:pt x="9" y="23"/>
                  </a:lnTo>
                  <a:lnTo>
                    <a:pt x="9" y="23"/>
                  </a:lnTo>
                  <a:lnTo>
                    <a:pt x="9" y="23"/>
                  </a:lnTo>
                  <a:lnTo>
                    <a:pt x="11" y="23"/>
                  </a:lnTo>
                  <a:lnTo>
                    <a:pt x="11" y="23"/>
                  </a:lnTo>
                  <a:lnTo>
                    <a:pt x="11" y="23"/>
                  </a:lnTo>
                  <a:lnTo>
                    <a:pt x="13" y="23"/>
                  </a:lnTo>
                  <a:lnTo>
                    <a:pt x="13" y="23"/>
                  </a:lnTo>
                  <a:lnTo>
                    <a:pt x="13" y="23"/>
                  </a:lnTo>
                  <a:lnTo>
                    <a:pt x="14" y="23"/>
                  </a:lnTo>
                  <a:lnTo>
                    <a:pt x="14" y="23"/>
                  </a:lnTo>
                  <a:lnTo>
                    <a:pt x="14" y="23"/>
                  </a:lnTo>
                  <a:lnTo>
                    <a:pt x="14" y="23"/>
                  </a:lnTo>
                  <a:lnTo>
                    <a:pt x="16" y="23"/>
                  </a:lnTo>
                  <a:lnTo>
                    <a:pt x="16" y="23"/>
                  </a:lnTo>
                  <a:lnTo>
                    <a:pt x="16" y="23"/>
                  </a:lnTo>
                  <a:lnTo>
                    <a:pt x="18" y="23"/>
                  </a:lnTo>
                  <a:lnTo>
                    <a:pt x="18" y="23"/>
                  </a:lnTo>
                  <a:lnTo>
                    <a:pt x="18" y="23"/>
                  </a:lnTo>
                  <a:lnTo>
                    <a:pt x="18" y="23"/>
                  </a:lnTo>
                  <a:lnTo>
                    <a:pt x="19" y="23"/>
                  </a:lnTo>
                  <a:lnTo>
                    <a:pt x="19" y="23"/>
                  </a:lnTo>
                  <a:lnTo>
                    <a:pt x="19" y="23"/>
                  </a:lnTo>
                  <a:lnTo>
                    <a:pt x="21" y="23"/>
                  </a:lnTo>
                  <a:lnTo>
                    <a:pt x="21" y="23"/>
                  </a:lnTo>
                  <a:lnTo>
                    <a:pt x="21" y="23"/>
                  </a:lnTo>
                  <a:lnTo>
                    <a:pt x="22" y="23"/>
                  </a:lnTo>
                  <a:lnTo>
                    <a:pt x="22" y="23"/>
                  </a:lnTo>
                  <a:lnTo>
                    <a:pt x="22" y="23"/>
                  </a:lnTo>
                  <a:lnTo>
                    <a:pt x="22" y="23"/>
                  </a:lnTo>
                  <a:lnTo>
                    <a:pt x="24" y="23"/>
                  </a:lnTo>
                  <a:lnTo>
                    <a:pt x="24" y="23"/>
                  </a:lnTo>
                  <a:lnTo>
                    <a:pt x="24" y="23"/>
                  </a:lnTo>
                  <a:lnTo>
                    <a:pt x="26" y="23"/>
                  </a:lnTo>
                  <a:lnTo>
                    <a:pt x="26" y="23"/>
                  </a:lnTo>
                  <a:lnTo>
                    <a:pt x="26" y="23"/>
                  </a:lnTo>
                  <a:lnTo>
                    <a:pt x="26" y="23"/>
                  </a:lnTo>
                  <a:lnTo>
                    <a:pt x="27" y="23"/>
                  </a:lnTo>
                  <a:lnTo>
                    <a:pt x="27" y="23"/>
                  </a:lnTo>
                  <a:lnTo>
                    <a:pt x="27" y="23"/>
                  </a:lnTo>
                  <a:lnTo>
                    <a:pt x="29" y="23"/>
                  </a:lnTo>
                  <a:lnTo>
                    <a:pt x="29" y="23"/>
                  </a:lnTo>
                  <a:lnTo>
                    <a:pt x="29" y="23"/>
                  </a:lnTo>
                  <a:lnTo>
                    <a:pt x="29" y="23"/>
                  </a:lnTo>
                  <a:lnTo>
                    <a:pt x="31" y="23"/>
                  </a:lnTo>
                  <a:lnTo>
                    <a:pt x="31" y="23"/>
                  </a:lnTo>
                  <a:lnTo>
                    <a:pt x="31" y="23"/>
                  </a:lnTo>
                  <a:lnTo>
                    <a:pt x="32" y="23"/>
                  </a:lnTo>
                  <a:lnTo>
                    <a:pt x="32" y="23"/>
                  </a:lnTo>
                  <a:lnTo>
                    <a:pt x="32" y="23"/>
                  </a:lnTo>
                  <a:lnTo>
                    <a:pt x="34" y="23"/>
                  </a:lnTo>
                  <a:lnTo>
                    <a:pt x="34" y="21"/>
                  </a:lnTo>
                  <a:lnTo>
                    <a:pt x="34" y="21"/>
                  </a:lnTo>
                  <a:lnTo>
                    <a:pt x="34" y="21"/>
                  </a:lnTo>
                  <a:lnTo>
                    <a:pt x="35" y="21"/>
                  </a:lnTo>
                  <a:lnTo>
                    <a:pt x="35" y="21"/>
                  </a:lnTo>
                  <a:lnTo>
                    <a:pt x="35" y="21"/>
                  </a:lnTo>
                  <a:lnTo>
                    <a:pt x="37" y="21"/>
                  </a:lnTo>
                  <a:lnTo>
                    <a:pt x="37" y="21"/>
                  </a:lnTo>
                  <a:lnTo>
                    <a:pt x="37" y="21"/>
                  </a:lnTo>
                  <a:lnTo>
                    <a:pt x="37" y="21"/>
                  </a:lnTo>
                  <a:lnTo>
                    <a:pt x="39" y="21"/>
                  </a:lnTo>
                  <a:lnTo>
                    <a:pt x="39" y="21"/>
                  </a:lnTo>
                  <a:lnTo>
                    <a:pt x="39" y="21"/>
                  </a:lnTo>
                  <a:lnTo>
                    <a:pt x="40" y="21"/>
                  </a:lnTo>
                  <a:lnTo>
                    <a:pt x="40" y="21"/>
                  </a:lnTo>
                  <a:lnTo>
                    <a:pt x="40" y="21"/>
                  </a:lnTo>
                  <a:lnTo>
                    <a:pt x="40" y="21"/>
                  </a:lnTo>
                  <a:lnTo>
                    <a:pt x="42" y="21"/>
                  </a:lnTo>
                  <a:lnTo>
                    <a:pt x="42" y="21"/>
                  </a:lnTo>
                  <a:lnTo>
                    <a:pt x="42" y="21"/>
                  </a:lnTo>
                  <a:lnTo>
                    <a:pt x="44" y="21"/>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49" y="21"/>
                  </a:lnTo>
                  <a:lnTo>
                    <a:pt x="50" y="21"/>
                  </a:lnTo>
                  <a:lnTo>
                    <a:pt x="50" y="19"/>
                  </a:lnTo>
                  <a:lnTo>
                    <a:pt x="50" y="19"/>
                  </a:lnTo>
                  <a:lnTo>
                    <a:pt x="52" y="19"/>
                  </a:lnTo>
                  <a:lnTo>
                    <a:pt x="52" y="19"/>
                  </a:lnTo>
                  <a:lnTo>
                    <a:pt x="52" y="19"/>
                  </a:lnTo>
                  <a:lnTo>
                    <a:pt x="52" y="19"/>
                  </a:lnTo>
                  <a:lnTo>
                    <a:pt x="53" y="19"/>
                  </a:lnTo>
                  <a:lnTo>
                    <a:pt x="53" y="19"/>
                  </a:lnTo>
                  <a:lnTo>
                    <a:pt x="53" y="19"/>
                  </a:lnTo>
                  <a:lnTo>
                    <a:pt x="55" y="19"/>
                  </a:lnTo>
                  <a:lnTo>
                    <a:pt x="55" y="19"/>
                  </a:lnTo>
                  <a:lnTo>
                    <a:pt x="55" y="19"/>
                  </a:lnTo>
                  <a:lnTo>
                    <a:pt x="57" y="19"/>
                  </a:lnTo>
                  <a:lnTo>
                    <a:pt x="57" y="19"/>
                  </a:lnTo>
                  <a:lnTo>
                    <a:pt x="57" y="19"/>
                  </a:lnTo>
                  <a:lnTo>
                    <a:pt x="57" y="19"/>
                  </a:lnTo>
                  <a:lnTo>
                    <a:pt x="58" y="19"/>
                  </a:lnTo>
                  <a:lnTo>
                    <a:pt x="58" y="19"/>
                  </a:lnTo>
                  <a:lnTo>
                    <a:pt x="58" y="19"/>
                  </a:lnTo>
                  <a:lnTo>
                    <a:pt x="60" y="19"/>
                  </a:lnTo>
                  <a:lnTo>
                    <a:pt x="60" y="19"/>
                  </a:lnTo>
                  <a:lnTo>
                    <a:pt x="60" y="19"/>
                  </a:lnTo>
                  <a:lnTo>
                    <a:pt x="60" y="19"/>
                  </a:lnTo>
                  <a:lnTo>
                    <a:pt x="62" y="19"/>
                  </a:lnTo>
                  <a:lnTo>
                    <a:pt x="62" y="19"/>
                  </a:lnTo>
                  <a:lnTo>
                    <a:pt x="62" y="19"/>
                  </a:lnTo>
                  <a:lnTo>
                    <a:pt x="63" y="19"/>
                  </a:lnTo>
                  <a:lnTo>
                    <a:pt x="63" y="18"/>
                  </a:lnTo>
                  <a:lnTo>
                    <a:pt x="63" y="18"/>
                  </a:lnTo>
                  <a:lnTo>
                    <a:pt x="65" y="18"/>
                  </a:lnTo>
                  <a:lnTo>
                    <a:pt x="65" y="18"/>
                  </a:lnTo>
                  <a:lnTo>
                    <a:pt x="65" y="18"/>
                  </a:lnTo>
                  <a:lnTo>
                    <a:pt x="65" y="18"/>
                  </a:lnTo>
                  <a:lnTo>
                    <a:pt x="66" y="18"/>
                  </a:lnTo>
                  <a:lnTo>
                    <a:pt x="66" y="18"/>
                  </a:lnTo>
                  <a:lnTo>
                    <a:pt x="66" y="18"/>
                  </a:lnTo>
                  <a:lnTo>
                    <a:pt x="68" y="18"/>
                  </a:lnTo>
                  <a:lnTo>
                    <a:pt x="68" y="18"/>
                  </a:lnTo>
                  <a:lnTo>
                    <a:pt x="68" y="18"/>
                  </a:lnTo>
                  <a:lnTo>
                    <a:pt x="68" y="18"/>
                  </a:lnTo>
                  <a:lnTo>
                    <a:pt x="70" y="18"/>
                  </a:lnTo>
                  <a:lnTo>
                    <a:pt x="70" y="18"/>
                  </a:lnTo>
                  <a:lnTo>
                    <a:pt x="70" y="18"/>
                  </a:lnTo>
                  <a:lnTo>
                    <a:pt x="71" y="18"/>
                  </a:lnTo>
                  <a:lnTo>
                    <a:pt x="71" y="18"/>
                  </a:lnTo>
                  <a:lnTo>
                    <a:pt x="71" y="18"/>
                  </a:lnTo>
                  <a:lnTo>
                    <a:pt x="71" y="18"/>
                  </a:lnTo>
                  <a:lnTo>
                    <a:pt x="73" y="18"/>
                  </a:lnTo>
                  <a:lnTo>
                    <a:pt x="73" y="18"/>
                  </a:lnTo>
                  <a:lnTo>
                    <a:pt x="73" y="18"/>
                  </a:lnTo>
                  <a:lnTo>
                    <a:pt x="75" y="18"/>
                  </a:lnTo>
                  <a:lnTo>
                    <a:pt x="75" y="18"/>
                  </a:lnTo>
                  <a:lnTo>
                    <a:pt x="75" y="18"/>
                  </a:lnTo>
                  <a:lnTo>
                    <a:pt x="76" y="18"/>
                  </a:lnTo>
                  <a:lnTo>
                    <a:pt x="76" y="18"/>
                  </a:lnTo>
                  <a:lnTo>
                    <a:pt x="76" y="18"/>
                  </a:lnTo>
                  <a:lnTo>
                    <a:pt x="76" y="18"/>
                  </a:lnTo>
                  <a:lnTo>
                    <a:pt x="78" y="18"/>
                  </a:lnTo>
                  <a:lnTo>
                    <a:pt x="78" y="18"/>
                  </a:lnTo>
                  <a:lnTo>
                    <a:pt x="78" y="18"/>
                  </a:lnTo>
                  <a:lnTo>
                    <a:pt x="79" y="18"/>
                  </a:lnTo>
                  <a:lnTo>
                    <a:pt x="79" y="18"/>
                  </a:lnTo>
                  <a:lnTo>
                    <a:pt x="79" y="18"/>
                  </a:lnTo>
                  <a:lnTo>
                    <a:pt x="79" y="18"/>
                  </a:lnTo>
                  <a:lnTo>
                    <a:pt x="81" y="18"/>
                  </a:lnTo>
                  <a:lnTo>
                    <a:pt x="81" y="16"/>
                  </a:lnTo>
                  <a:lnTo>
                    <a:pt x="81" y="16"/>
                  </a:lnTo>
                  <a:lnTo>
                    <a:pt x="83" y="16"/>
                  </a:lnTo>
                  <a:lnTo>
                    <a:pt x="83" y="16"/>
                  </a:lnTo>
                  <a:lnTo>
                    <a:pt x="83" y="16"/>
                  </a:lnTo>
                  <a:lnTo>
                    <a:pt x="83" y="16"/>
                  </a:lnTo>
                  <a:lnTo>
                    <a:pt x="84" y="16"/>
                  </a:lnTo>
                  <a:lnTo>
                    <a:pt x="84" y="16"/>
                  </a:lnTo>
                  <a:lnTo>
                    <a:pt x="84" y="16"/>
                  </a:lnTo>
                  <a:lnTo>
                    <a:pt x="86" y="16"/>
                  </a:lnTo>
                  <a:lnTo>
                    <a:pt x="86" y="16"/>
                  </a:lnTo>
                  <a:lnTo>
                    <a:pt x="86" y="16"/>
                  </a:lnTo>
                  <a:lnTo>
                    <a:pt x="88" y="16"/>
                  </a:lnTo>
                  <a:lnTo>
                    <a:pt x="88" y="16"/>
                  </a:lnTo>
                  <a:lnTo>
                    <a:pt x="88" y="16"/>
                  </a:lnTo>
                  <a:lnTo>
                    <a:pt x="88" y="16"/>
                  </a:lnTo>
                  <a:lnTo>
                    <a:pt x="89" y="16"/>
                  </a:lnTo>
                  <a:lnTo>
                    <a:pt x="89" y="16"/>
                  </a:lnTo>
                  <a:lnTo>
                    <a:pt x="89" y="16"/>
                  </a:lnTo>
                  <a:lnTo>
                    <a:pt x="91" y="16"/>
                  </a:lnTo>
                  <a:lnTo>
                    <a:pt x="91" y="16"/>
                  </a:lnTo>
                  <a:lnTo>
                    <a:pt x="91" y="16"/>
                  </a:lnTo>
                  <a:lnTo>
                    <a:pt x="91" y="14"/>
                  </a:lnTo>
                  <a:lnTo>
                    <a:pt x="92" y="14"/>
                  </a:lnTo>
                  <a:lnTo>
                    <a:pt x="92" y="14"/>
                  </a:lnTo>
                  <a:lnTo>
                    <a:pt x="92" y="14"/>
                  </a:lnTo>
                  <a:lnTo>
                    <a:pt x="94" y="14"/>
                  </a:lnTo>
                  <a:lnTo>
                    <a:pt x="94" y="14"/>
                  </a:lnTo>
                  <a:lnTo>
                    <a:pt x="94" y="14"/>
                  </a:lnTo>
                  <a:lnTo>
                    <a:pt x="96" y="14"/>
                  </a:lnTo>
                  <a:lnTo>
                    <a:pt x="96" y="14"/>
                  </a:lnTo>
                  <a:lnTo>
                    <a:pt x="96" y="14"/>
                  </a:lnTo>
                  <a:lnTo>
                    <a:pt x="96" y="14"/>
                  </a:lnTo>
                  <a:lnTo>
                    <a:pt x="97" y="14"/>
                  </a:lnTo>
                  <a:lnTo>
                    <a:pt x="97" y="14"/>
                  </a:lnTo>
                  <a:lnTo>
                    <a:pt x="97" y="14"/>
                  </a:lnTo>
                  <a:lnTo>
                    <a:pt x="99" y="14"/>
                  </a:lnTo>
                  <a:lnTo>
                    <a:pt x="99" y="14"/>
                  </a:lnTo>
                  <a:lnTo>
                    <a:pt x="99" y="14"/>
                  </a:lnTo>
                  <a:lnTo>
                    <a:pt x="99" y="14"/>
                  </a:lnTo>
                  <a:lnTo>
                    <a:pt x="101" y="14"/>
                  </a:lnTo>
                  <a:lnTo>
                    <a:pt x="101" y="14"/>
                  </a:lnTo>
                  <a:lnTo>
                    <a:pt x="101" y="14"/>
                  </a:lnTo>
                  <a:lnTo>
                    <a:pt x="102" y="14"/>
                  </a:lnTo>
                  <a:lnTo>
                    <a:pt x="102" y="14"/>
                  </a:lnTo>
                  <a:lnTo>
                    <a:pt x="102" y="14"/>
                  </a:lnTo>
                  <a:lnTo>
                    <a:pt x="102" y="14"/>
                  </a:lnTo>
                  <a:lnTo>
                    <a:pt x="104" y="14"/>
                  </a:lnTo>
                  <a:lnTo>
                    <a:pt x="104" y="14"/>
                  </a:lnTo>
                  <a:lnTo>
                    <a:pt x="104" y="14"/>
                  </a:lnTo>
                  <a:lnTo>
                    <a:pt x="105" y="14"/>
                  </a:lnTo>
                  <a:lnTo>
                    <a:pt x="105" y="14"/>
                  </a:lnTo>
                  <a:lnTo>
                    <a:pt x="105" y="14"/>
                  </a:lnTo>
                  <a:lnTo>
                    <a:pt x="107" y="14"/>
                  </a:lnTo>
                  <a:lnTo>
                    <a:pt x="107" y="14"/>
                  </a:lnTo>
                  <a:lnTo>
                    <a:pt x="107" y="14"/>
                  </a:lnTo>
                  <a:lnTo>
                    <a:pt x="107" y="14"/>
                  </a:lnTo>
                  <a:lnTo>
                    <a:pt x="109" y="14"/>
                  </a:lnTo>
                  <a:lnTo>
                    <a:pt x="109" y="14"/>
                  </a:lnTo>
                  <a:lnTo>
                    <a:pt x="109" y="14"/>
                  </a:lnTo>
                  <a:lnTo>
                    <a:pt x="110" y="14"/>
                  </a:lnTo>
                  <a:lnTo>
                    <a:pt x="110" y="12"/>
                  </a:lnTo>
                  <a:lnTo>
                    <a:pt x="110" y="12"/>
                  </a:lnTo>
                  <a:lnTo>
                    <a:pt x="110" y="12"/>
                  </a:lnTo>
                  <a:lnTo>
                    <a:pt x="112" y="12"/>
                  </a:lnTo>
                  <a:lnTo>
                    <a:pt x="112" y="12"/>
                  </a:lnTo>
                  <a:lnTo>
                    <a:pt x="112" y="12"/>
                  </a:lnTo>
                  <a:lnTo>
                    <a:pt x="114" y="12"/>
                  </a:lnTo>
                  <a:lnTo>
                    <a:pt x="114" y="12"/>
                  </a:lnTo>
                  <a:lnTo>
                    <a:pt x="114" y="12"/>
                  </a:lnTo>
                  <a:lnTo>
                    <a:pt x="114" y="12"/>
                  </a:lnTo>
                  <a:lnTo>
                    <a:pt x="115" y="12"/>
                  </a:lnTo>
                  <a:lnTo>
                    <a:pt x="115" y="12"/>
                  </a:lnTo>
                  <a:lnTo>
                    <a:pt x="115" y="12"/>
                  </a:lnTo>
                  <a:lnTo>
                    <a:pt x="117" y="12"/>
                  </a:lnTo>
                  <a:lnTo>
                    <a:pt x="117" y="12"/>
                  </a:lnTo>
                  <a:lnTo>
                    <a:pt x="117" y="12"/>
                  </a:lnTo>
                  <a:lnTo>
                    <a:pt x="118" y="12"/>
                  </a:lnTo>
                  <a:lnTo>
                    <a:pt x="118" y="12"/>
                  </a:lnTo>
                  <a:lnTo>
                    <a:pt x="118" y="12"/>
                  </a:lnTo>
                  <a:lnTo>
                    <a:pt x="118" y="12"/>
                  </a:lnTo>
                  <a:lnTo>
                    <a:pt x="120" y="12"/>
                  </a:lnTo>
                  <a:lnTo>
                    <a:pt x="120" y="12"/>
                  </a:lnTo>
                  <a:lnTo>
                    <a:pt x="120" y="12"/>
                  </a:lnTo>
                  <a:lnTo>
                    <a:pt x="122" y="12"/>
                  </a:lnTo>
                  <a:lnTo>
                    <a:pt x="122" y="12"/>
                  </a:lnTo>
                  <a:lnTo>
                    <a:pt x="122" y="12"/>
                  </a:lnTo>
                  <a:lnTo>
                    <a:pt x="122" y="12"/>
                  </a:lnTo>
                  <a:lnTo>
                    <a:pt x="123" y="12"/>
                  </a:lnTo>
                  <a:lnTo>
                    <a:pt x="123" y="12"/>
                  </a:lnTo>
                  <a:lnTo>
                    <a:pt x="123" y="12"/>
                  </a:lnTo>
                  <a:lnTo>
                    <a:pt x="125" y="11"/>
                  </a:lnTo>
                  <a:lnTo>
                    <a:pt x="125" y="11"/>
                  </a:lnTo>
                  <a:lnTo>
                    <a:pt x="125" y="11"/>
                  </a:lnTo>
                  <a:lnTo>
                    <a:pt x="127" y="11"/>
                  </a:lnTo>
                  <a:lnTo>
                    <a:pt x="127" y="11"/>
                  </a:lnTo>
                  <a:lnTo>
                    <a:pt x="127" y="11"/>
                  </a:lnTo>
                  <a:lnTo>
                    <a:pt x="127" y="11"/>
                  </a:lnTo>
                  <a:lnTo>
                    <a:pt x="128" y="11"/>
                  </a:lnTo>
                  <a:lnTo>
                    <a:pt x="128" y="11"/>
                  </a:lnTo>
                  <a:lnTo>
                    <a:pt x="128"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11"/>
                  </a:lnTo>
                  <a:lnTo>
                    <a:pt x="135" y="11"/>
                  </a:lnTo>
                  <a:lnTo>
                    <a:pt x="135" y="11"/>
                  </a:lnTo>
                  <a:lnTo>
                    <a:pt x="136" y="11"/>
                  </a:lnTo>
                  <a:lnTo>
                    <a:pt x="136" y="11"/>
                  </a:lnTo>
                  <a:lnTo>
                    <a:pt x="136" y="11"/>
                  </a:lnTo>
                  <a:lnTo>
                    <a:pt x="138" y="11"/>
                  </a:lnTo>
                  <a:lnTo>
                    <a:pt x="138" y="11"/>
                  </a:lnTo>
                  <a:lnTo>
                    <a:pt x="138" y="11"/>
                  </a:lnTo>
                  <a:lnTo>
                    <a:pt x="138" y="9"/>
                  </a:lnTo>
                  <a:lnTo>
                    <a:pt x="140" y="9"/>
                  </a:lnTo>
                  <a:lnTo>
                    <a:pt x="140" y="9"/>
                  </a:lnTo>
                  <a:lnTo>
                    <a:pt x="140" y="9"/>
                  </a:lnTo>
                  <a:lnTo>
                    <a:pt x="141" y="9"/>
                  </a:lnTo>
                  <a:lnTo>
                    <a:pt x="141" y="9"/>
                  </a:lnTo>
                  <a:lnTo>
                    <a:pt x="141" y="9"/>
                  </a:lnTo>
                  <a:lnTo>
                    <a:pt x="141"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49" y="9"/>
                  </a:lnTo>
                  <a:lnTo>
                    <a:pt x="149" y="9"/>
                  </a:lnTo>
                  <a:lnTo>
                    <a:pt x="149" y="9"/>
                  </a:lnTo>
                  <a:lnTo>
                    <a:pt x="149" y="9"/>
                  </a:lnTo>
                  <a:lnTo>
                    <a:pt x="151" y="9"/>
                  </a:lnTo>
                  <a:lnTo>
                    <a:pt x="151" y="9"/>
                  </a:lnTo>
                  <a:lnTo>
                    <a:pt x="151" y="9"/>
                  </a:lnTo>
                  <a:lnTo>
                    <a:pt x="153" y="7"/>
                  </a:lnTo>
                  <a:lnTo>
                    <a:pt x="153" y="7"/>
                  </a:lnTo>
                  <a:lnTo>
                    <a:pt x="153" y="7"/>
                  </a:lnTo>
                  <a:lnTo>
                    <a:pt x="153" y="7"/>
                  </a:lnTo>
                  <a:lnTo>
                    <a:pt x="154" y="7"/>
                  </a:lnTo>
                  <a:lnTo>
                    <a:pt x="154" y="7"/>
                  </a:lnTo>
                  <a:lnTo>
                    <a:pt x="154"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7"/>
                  </a:lnTo>
                  <a:lnTo>
                    <a:pt x="164" y="7"/>
                  </a:lnTo>
                  <a:lnTo>
                    <a:pt x="164" y="7"/>
                  </a:lnTo>
                  <a:lnTo>
                    <a:pt x="166" y="7"/>
                  </a:lnTo>
                  <a:lnTo>
                    <a:pt x="166" y="7"/>
                  </a:lnTo>
                  <a:lnTo>
                    <a:pt x="166" y="7"/>
                  </a:lnTo>
                  <a:lnTo>
                    <a:pt x="167" y="7"/>
                  </a:lnTo>
                  <a:lnTo>
                    <a:pt x="167" y="7"/>
                  </a:lnTo>
                  <a:lnTo>
                    <a:pt x="167" y="7"/>
                  </a:lnTo>
                  <a:lnTo>
                    <a:pt x="169" y="7"/>
                  </a:lnTo>
                  <a:lnTo>
                    <a:pt x="169" y="7"/>
                  </a:lnTo>
                  <a:lnTo>
                    <a:pt x="169" y="7"/>
                  </a:lnTo>
                  <a:lnTo>
                    <a:pt x="169" y="7"/>
                  </a:lnTo>
                  <a:lnTo>
                    <a:pt x="171" y="7"/>
                  </a:lnTo>
                  <a:lnTo>
                    <a:pt x="171" y="7"/>
                  </a:lnTo>
                  <a:lnTo>
                    <a:pt x="171" y="7"/>
                  </a:lnTo>
                  <a:lnTo>
                    <a:pt x="172" y="7"/>
                  </a:lnTo>
                  <a:lnTo>
                    <a:pt x="172" y="5"/>
                  </a:lnTo>
                  <a:lnTo>
                    <a:pt x="172" y="5"/>
                  </a:lnTo>
                  <a:lnTo>
                    <a:pt x="172" y="5"/>
                  </a:lnTo>
                  <a:lnTo>
                    <a:pt x="174" y="5"/>
                  </a:lnTo>
                  <a:lnTo>
                    <a:pt x="174" y="5"/>
                  </a:lnTo>
                  <a:lnTo>
                    <a:pt x="174" y="5"/>
                  </a:lnTo>
                  <a:lnTo>
                    <a:pt x="175" y="5"/>
                  </a:lnTo>
                  <a:lnTo>
                    <a:pt x="175" y="5"/>
                  </a:lnTo>
                  <a:lnTo>
                    <a:pt x="175" y="5"/>
                  </a:lnTo>
                  <a:lnTo>
                    <a:pt x="175" y="5"/>
                  </a:lnTo>
                  <a:lnTo>
                    <a:pt x="177" y="5"/>
                  </a:lnTo>
                  <a:lnTo>
                    <a:pt x="177" y="5"/>
                  </a:lnTo>
                  <a:lnTo>
                    <a:pt x="177" y="5"/>
                  </a:lnTo>
                  <a:lnTo>
                    <a:pt x="179" y="5"/>
                  </a:lnTo>
                  <a:lnTo>
                    <a:pt x="179" y="5"/>
                  </a:lnTo>
                  <a:lnTo>
                    <a:pt x="179" y="5"/>
                  </a:lnTo>
                  <a:lnTo>
                    <a:pt x="180" y="5"/>
                  </a:lnTo>
                  <a:lnTo>
                    <a:pt x="180" y="5"/>
                  </a:lnTo>
                  <a:lnTo>
                    <a:pt x="180" y="5"/>
                  </a:lnTo>
                  <a:lnTo>
                    <a:pt x="180" y="5"/>
                  </a:lnTo>
                  <a:lnTo>
                    <a:pt x="182" y="5"/>
                  </a:lnTo>
                  <a:lnTo>
                    <a:pt x="182" y="5"/>
                  </a:lnTo>
                  <a:lnTo>
                    <a:pt x="182" y="5"/>
                  </a:lnTo>
                  <a:lnTo>
                    <a:pt x="184" y="5"/>
                  </a:lnTo>
                  <a:lnTo>
                    <a:pt x="184" y="5"/>
                  </a:lnTo>
                  <a:lnTo>
                    <a:pt x="184" y="5"/>
                  </a:lnTo>
                  <a:lnTo>
                    <a:pt x="184" y="5"/>
                  </a:lnTo>
                  <a:lnTo>
                    <a:pt x="185" y="5"/>
                  </a:lnTo>
                  <a:lnTo>
                    <a:pt x="185" y="5"/>
                  </a:lnTo>
                  <a:lnTo>
                    <a:pt x="185" y="5"/>
                  </a:lnTo>
                  <a:lnTo>
                    <a:pt x="187" y="4"/>
                  </a:lnTo>
                  <a:lnTo>
                    <a:pt x="187" y="4"/>
                  </a:lnTo>
                  <a:lnTo>
                    <a:pt x="187" y="4"/>
                  </a:lnTo>
                  <a:lnTo>
                    <a:pt x="188" y="4"/>
                  </a:lnTo>
                  <a:lnTo>
                    <a:pt x="188" y="4"/>
                  </a:lnTo>
                  <a:lnTo>
                    <a:pt x="188" y="4"/>
                  </a:lnTo>
                  <a:lnTo>
                    <a:pt x="188" y="4"/>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200" y="4"/>
                  </a:lnTo>
                  <a:lnTo>
                    <a:pt x="200" y="4"/>
                  </a:lnTo>
                  <a:lnTo>
                    <a:pt x="200" y="4"/>
                  </a:lnTo>
                  <a:lnTo>
                    <a:pt x="200" y="4"/>
                  </a:lnTo>
                  <a:lnTo>
                    <a:pt x="202" y="4"/>
                  </a:lnTo>
                  <a:lnTo>
                    <a:pt x="202" y="4"/>
                  </a:lnTo>
                  <a:lnTo>
                    <a:pt x="202" y="4"/>
                  </a:lnTo>
                  <a:lnTo>
                    <a:pt x="203" y="4"/>
                  </a:lnTo>
                  <a:lnTo>
                    <a:pt x="203" y="4"/>
                  </a:lnTo>
                  <a:lnTo>
                    <a:pt x="203" y="2"/>
                  </a:lnTo>
                  <a:lnTo>
                    <a:pt x="203" y="2"/>
                  </a:lnTo>
                  <a:lnTo>
                    <a:pt x="205" y="2"/>
                  </a:lnTo>
                  <a:lnTo>
                    <a:pt x="205" y="2"/>
                  </a:lnTo>
                  <a:lnTo>
                    <a:pt x="205" y="2"/>
                  </a:lnTo>
                  <a:lnTo>
                    <a:pt x="206" y="2"/>
                  </a:lnTo>
                  <a:lnTo>
                    <a:pt x="206" y="2"/>
                  </a:lnTo>
                  <a:lnTo>
                    <a:pt x="206" y="2"/>
                  </a:lnTo>
                  <a:lnTo>
                    <a:pt x="206" y="2"/>
                  </a:lnTo>
                  <a:lnTo>
                    <a:pt x="208" y="2"/>
                  </a:lnTo>
                  <a:lnTo>
                    <a:pt x="208" y="2"/>
                  </a:lnTo>
                  <a:lnTo>
                    <a:pt x="208" y="2"/>
                  </a:lnTo>
                  <a:lnTo>
                    <a:pt x="210" y="2"/>
                  </a:lnTo>
                  <a:lnTo>
                    <a:pt x="210" y="2"/>
                  </a:lnTo>
                  <a:lnTo>
                    <a:pt x="210" y="2"/>
                  </a:lnTo>
                  <a:lnTo>
                    <a:pt x="211" y="2"/>
                  </a:lnTo>
                  <a:lnTo>
                    <a:pt x="211" y="2"/>
                  </a:lnTo>
                  <a:lnTo>
                    <a:pt x="211" y="2"/>
                  </a:lnTo>
                  <a:lnTo>
                    <a:pt x="211" y="2"/>
                  </a:lnTo>
                  <a:lnTo>
                    <a:pt x="213" y="2"/>
                  </a:lnTo>
                  <a:lnTo>
                    <a:pt x="213" y="2"/>
                  </a:lnTo>
                  <a:lnTo>
                    <a:pt x="213" y="2"/>
                  </a:lnTo>
                  <a:lnTo>
                    <a:pt x="215" y="2"/>
                  </a:lnTo>
                  <a:lnTo>
                    <a:pt x="215" y="2"/>
                  </a:lnTo>
                  <a:lnTo>
                    <a:pt x="215" y="2"/>
                  </a:lnTo>
                  <a:lnTo>
                    <a:pt x="215"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6" y="0"/>
                  </a:lnTo>
                  <a:lnTo>
                    <a:pt x="228" y="0"/>
                  </a:lnTo>
                  <a:lnTo>
                    <a:pt x="228" y="0"/>
                  </a:lnTo>
                  <a:lnTo>
                    <a:pt x="228"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path>
              </a:pathLst>
            </a:custGeom>
            <a:noFill/>
            <a:ln w="1116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82" name=""/>
            <p:cNvSpPr/>
            <p:nvPr/>
          </p:nvSpPr>
          <p:spPr>
            <a:xfrm>
              <a:off x="5326200" y="6027840"/>
              <a:ext cx="188640" cy="19080"/>
            </a:xfrm>
            <a:custGeom>
              <a:avLst/>
              <a:gdLst/>
              <a:ahLst/>
              <a:rect l="l" t="t" r="r" b="b"/>
              <a:pathLst>
                <a:path w="237" h="25">
                  <a:moveTo>
                    <a:pt x="237" y="0"/>
                  </a:move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8" y="0"/>
                  </a:lnTo>
                  <a:lnTo>
                    <a:pt x="228" y="0"/>
                  </a:lnTo>
                  <a:lnTo>
                    <a:pt x="228" y="0"/>
                  </a:lnTo>
                  <a:lnTo>
                    <a:pt x="226"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2"/>
                  </a:lnTo>
                  <a:lnTo>
                    <a:pt x="219" y="2"/>
                  </a:lnTo>
                  <a:lnTo>
                    <a:pt x="219" y="2"/>
                  </a:lnTo>
                  <a:lnTo>
                    <a:pt x="219" y="2"/>
                  </a:lnTo>
                  <a:lnTo>
                    <a:pt x="218" y="2"/>
                  </a:lnTo>
                  <a:lnTo>
                    <a:pt x="218" y="2"/>
                  </a:lnTo>
                  <a:lnTo>
                    <a:pt x="218" y="2"/>
                  </a:lnTo>
                  <a:lnTo>
                    <a:pt x="218" y="2"/>
                  </a:lnTo>
                  <a:lnTo>
                    <a:pt x="216" y="2"/>
                  </a:lnTo>
                  <a:lnTo>
                    <a:pt x="216" y="2"/>
                  </a:lnTo>
                  <a:lnTo>
                    <a:pt x="216" y="2"/>
                  </a:lnTo>
                  <a:lnTo>
                    <a:pt x="215" y="2"/>
                  </a:lnTo>
                  <a:lnTo>
                    <a:pt x="215" y="2"/>
                  </a:lnTo>
                  <a:lnTo>
                    <a:pt x="215" y="2"/>
                  </a:lnTo>
                  <a:lnTo>
                    <a:pt x="215" y="2"/>
                  </a:lnTo>
                  <a:lnTo>
                    <a:pt x="213" y="2"/>
                  </a:lnTo>
                  <a:lnTo>
                    <a:pt x="213" y="2"/>
                  </a:lnTo>
                  <a:lnTo>
                    <a:pt x="213" y="2"/>
                  </a:lnTo>
                  <a:lnTo>
                    <a:pt x="211" y="2"/>
                  </a:lnTo>
                  <a:lnTo>
                    <a:pt x="211" y="2"/>
                  </a:lnTo>
                  <a:lnTo>
                    <a:pt x="211" y="2"/>
                  </a:lnTo>
                  <a:lnTo>
                    <a:pt x="211" y="2"/>
                  </a:lnTo>
                  <a:lnTo>
                    <a:pt x="210" y="2"/>
                  </a:lnTo>
                  <a:lnTo>
                    <a:pt x="210" y="2"/>
                  </a:lnTo>
                  <a:lnTo>
                    <a:pt x="210" y="2"/>
                  </a:lnTo>
                  <a:lnTo>
                    <a:pt x="208" y="2"/>
                  </a:lnTo>
                  <a:lnTo>
                    <a:pt x="208" y="2"/>
                  </a:lnTo>
                  <a:lnTo>
                    <a:pt x="208" y="2"/>
                  </a:lnTo>
                  <a:lnTo>
                    <a:pt x="206" y="2"/>
                  </a:lnTo>
                  <a:lnTo>
                    <a:pt x="206" y="2"/>
                  </a:lnTo>
                  <a:lnTo>
                    <a:pt x="206" y="2"/>
                  </a:lnTo>
                  <a:lnTo>
                    <a:pt x="206" y="2"/>
                  </a:lnTo>
                  <a:lnTo>
                    <a:pt x="205" y="2"/>
                  </a:lnTo>
                  <a:lnTo>
                    <a:pt x="205" y="2"/>
                  </a:lnTo>
                  <a:lnTo>
                    <a:pt x="205" y="2"/>
                  </a:lnTo>
                  <a:lnTo>
                    <a:pt x="203" y="2"/>
                  </a:lnTo>
                  <a:lnTo>
                    <a:pt x="203" y="2"/>
                  </a:lnTo>
                  <a:lnTo>
                    <a:pt x="203" y="4"/>
                  </a:lnTo>
                  <a:lnTo>
                    <a:pt x="203" y="4"/>
                  </a:lnTo>
                  <a:lnTo>
                    <a:pt x="202" y="4"/>
                  </a:lnTo>
                  <a:lnTo>
                    <a:pt x="202" y="4"/>
                  </a:lnTo>
                  <a:lnTo>
                    <a:pt x="202" y="4"/>
                  </a:lnTo>
                  <a:lnTo>
                    <a:pt x="200" y="4"/>
                  </a:lnTo>
                  <a:lnTo>
                    <a:pt x="200" y="4"/>
                  </a:lnTo>
                  <a:lnTo>
                    <a:pt x="200" y="4"/>
                  </a:lnTo>
                  <a:lnTo>
                    <a:pt x="200" y="4"/>
                  </a:lnTo>
                  <a:lnTo>
                    <a:pt x="198" y="4"/>
                  </a:lnTo>
                  <a:lnTo>
                    <a:pt x="198" y="4"/>
                  </a:lnTo>
                  <a:lnTo>
                    <a:pt x="198" y="4"/>
                  </a:lnTo>
                  <a:lnTo>
                    <a:pt x="197" y="4"/>
                  </a:lnTo>
                  <a:lnTo>
                    <a:pt x="197" y="4"/>
                  </a:lnTo>
                  <a:lnTo>
                    <a:pt x="197" y="4"/>
                  </a:lnTo>
                  <a:lnTo>
                    <a:pt x="195" y="4"/>
                  </a:lnTo>
                  <a:lnTo>
                    <a:pt x="195" y="4"/>
                  </a:lnTo>
                  <a:lnTo>
                    <a:pt x="195" y="4"/>
                  </a:lnTo>
                  <a:lnTo>
                    <a:pt x="195" y="4"/>
                  </a:lnTo>
                  <a:lnTo>
                    <a:pt x="193" y="4"/>
                  </a:lnTo>
                  <a:lnTo>
                    <a:pt x="193" y="4"/>
                  </a:lnTo>
                  <a:lnTo>
                    <a:pt x="193" y="4"/>
                  </a:lnTo>
                  <a:lnTo>
                    <a:pt x="192" y="4"/>
                  </a:lnTo>
                  <a:lnTo>
                    <a:pt x="192" y="4"/>
                  </a:lnTo>
                  <a:lnTo>
                    <a:pt x="192" y="4"/>
                  </a:lnTo>
                  <a:lnTo>
                    <a:pt x="192" y="4"/>
                  </a:lnTo>
                  <a:lnTo>
                    <a:pt x="190" y="4"/>
                  </a:lnTo>
                  <a:lnTo>
                    <a:pt x="190" y="4"/>
                  </a:lnTo>
                  <a:lnTo>
                    <a:pt x="190" y="4"/>
                  </a:lnTo>
                  <a:lnTo>
                    <a:pt x="188" y="4"/>
                  </a:lnTo>
                  <a:lnTo>
                    <a:pt x="188" y="4"/>
                  </a:lnTo>
                  <a:lnTo>
                    <a:pt x="188" y="4"/>
                  </a:lnTo>
                  <a:lnTo>
                    <a:pt x="188" y="4"/>
                  </a:lnTo>
                  <a:lnTo>
                    <a:pt x="187" y="4"/>
                  </a:lnTo>
                  <a:lnTo>
                    <a:pt x="187" y="4"/>
                  </a:lnTo>
                  <a:lnTo>
                    <a:pt x="187" y="4"/>
                  </a:lnTo>
                  <a:lnTo>
                    <a:pt x="185" y="5"/>
                  </a:lnTo>
                  <a:lnTo>
                    <a:pt x="185" y="5"/>
                  </a:lnTo>
                  <a:lnTo>
                    <a:pt x="185" y="5"/>
                  </a:lnTo>
                  <a:lnTo>
                    <a:pt x="184" y="5"/>
                  </a:lnTo>
                  <a:lnTo>
                    <a:pt x="184" y="5"/>
                  </a:lnTo>
                  <a:lnTo>
                    <a:pt x="184" y="5"/>
                  </a:lnTo>
                  <a:lnTo>
                    <a:pt x="184" y="5"/>
                  </a:lnTo>
                  <a:lnTo>
                    <a:pt x="182" y="5"/>
                  </a:lnTo>
                  <a:lnTo>
                    <a:pt x="182" y="5"/>
                  </a:lnTo>
                  <a:lnTo>
                    <a:pt x="182" y="5"/>
                  </a:lnTo>
                  <a:lnTo>
                    <a:pt x="180" y="5"/>
                  </a:lnTo>
                  <a:lnTo>
                    <a:pt x="180" y="5"/>
                  </a:lnTo>
                  <a:lnTo>
                    <a:pt x="180" y="5"/>
                  </a:lnTo>
                  <a:lnTo>
                    <a:pt x="180" y="5"/>
                  </a:lnTo>
                  <a:lnTo>
                    <a:pt x="179" y="5"/>
                  </a:lnTo>
                  <a:lnTo>
                    <a:pt x="179" y="5"/>
                  </a:lnTo>
                  <a:lnTo>
                    <a:pt x="179" y="5"/>
                  </a:lnTo>
                  <a:lnTo>
                    <a:pt x="177" y="5"/>
                  </a:lnTo>
                  <a:lnTo>
                    <a:pt x="177" y="5"/>
                  </a:lnTo>
                  <a:lnTo>
                    <a:pt x="177" y="5"/>
                  </a:lnTo>
                  <a:lnTo>
                    <a:pt x="175" y="5"/>
                  </a:lnTo>
                  <a:lnTo>
                    <a:pt x="175" y="5"/>
                  </a:lnTo>
                  <a:lnTo>
                    <a:pt x="175" y="5"/>
                  </a:lnTo>
                  <a:lnTo>
                    <a:pt x="175" y="5"/>
                  </a:lnTo>
                  <a:lnTo>
                    <a:pt x="174" y="5"/>
                  </a:lnTo>
                  <a:lnTo>
                    <a:pt x="174" y="5"/>
                  </a:lnTo>
                  <a:lnTo>
                    <a:pt x="174" y="5"/>
                  </a:lnTo>
                  <a:lnTo>
                    <a:pt x="172" y="5"/>
                  </a:lnTo>
                  <a:lnTo>
                    <a:pt x="172" y="5"/>
                  </a:lnTo>
                  <a:lnTo>
                    <a:pt x="172" y="5"/>
                  </a:lnTo>
                  <a:lnTo>
                    <a:pt x="172" y="7"/>
                  </a:lnTo>
                  <a:lnTo>
                    <a:pt x="171" y="7"/>
                  </a:lnTo>
                  <a:lnTo>
                    <a:pt x="171" y="7"/>
                  </a:lnTo>
                  <a:lnTo>
                    <a:pt x="171" y="7"/>
                  </a:lnTo>
                  <a:lnTo>
                    <a:pt x="169" y="7"/>
                  </a:lnTo>
                  <a:lnTo>
                    <a:pt x="169" y="7"/>
                  </a:lnTo>
                  <a:lnTo>
                    <a:pt x="169" y="7"/>
                  </a:lnTo>
                  <a:lnTo>
                    <a:pt x="169" y="7"/>
                  </a:lnTo>
                  <a:lnTo>
                    <a:pt x="167" y="7"/>
                  </a:lnTo>
                  <a:lnTo>
                    <a:pt x="167" y="7"/>
                  </a:lnTo>
                  <a:lnTo>
                    <a:pt x="167" y="7"/>
                  </a:lnTo>
                  <a:lnTo>
                    <a:pt x="166" y="7"/>
                  </a:lnTo>
                  <a:lnTo>
                    <a:pt x="166" y="7"/>
                  </a:lnTo>
                  <a:lnTo>
                    <a:pt x="166" y="7"/>
                  </a:lnTo>
                  <a:lnTo>
                    <a:pt x="164" y="7"/>
                  </a:lnTo>
                  <a:lnTo>
                    <a:pt x="164" y="7"/>
                  </a:lnTo>
                  <a:lnTo>
                    <a:pt x="164" y="7"/>
                  </a:lnTo>
                  <a:lnTo>
                    <a:pt x="164" y="7"/>
                  </a:lnTo>
                  <a:lnTo>
                    <a:pt x="162" y="7"/>
                  </a:lnTo>
                  <a:lnTo>
                    <a:pt x="162" y="7"/>
                  </a:lnTo>
                  <a:lnTo>
                    <a:pt x="162"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4" y="7"/>
                  </a:lnTo>
                  <a:lnTo>
                    <a:pt x="154" y="7"/>
                  </a:lnTo>
                  <a:lnTo>
                    <a:pt x="154" y="7"/>
                  </a:lnTo>
                  <a:lnTo>
                    <a:pt x="153" y="7"/>
                  </a:lnTo>
                  <a:lnTo>
                    <a:pt x="153" y="7"/>
                  </a:lnTo>
                  <a:lnTo>
                    <a:pt x="153" y="7"/>
                  </a:lnTo>
                  <a:lnTo>
                    <a:pt x="153" y="7"/>
                  </a:lnTo>
                  <a:lnTo>
                    <a:pt x="151" y="9"/>
                  </a:lnTo>
                  <a:lnTo>
                    <a:pt x="151" y="9"/>
                  </a:lnTo>
                  <a:lnTo>
                    <a:pt x="151" y="9"/>
                  </a:lnTo>
                  <a:lnTo>
                    <a:pt x="149" y="9"/>
                  </a:lnTo>
                  <a:lnTo>
                    <a:pt x="149" y="9"/>
                  </a:lnTo>
                  <a:lnTo>
                    <a:pt x="149" y="9"/>
                  </a:lnTo>
                  <a:lnTo>
                    <a:pt x="149" y="9"/>
                  </a:lnTo>
                  <a:lnTo>
                    <a:pt x="148" y="9"/>
                  </a:lnTo>
                  <a:lnTo>
                    <a:pt x="148" y="9"/>
                  </a:lnTo>
                  <a:lnTo>
                    <a:pt x="148" y="9"/>
                  </a:lnTo>
                  <a:lnTo>
                    <a:pt x="146" y="9"/>
                  </a:lnTo>
                  <a:lnTo>
                    <a:pt x="146" y="9"/>
                  </a:lnTo>
                  <a:lnTo>
                    <a:pt x="146" y="9"/>
                  </a:lnTo>
                  <a:lnTo>
                    <a:pt x="145" y="9"/>
                  </a:lnTo>
                  <a:lnTo>
                    <a:pt x="145" y="9"/>
                  </a:lnTo>
                  <a:lnTo>
                    <a:pt x="145" y="9"/>
                  </a:lnTo>
                  <a:lnTo>
                    <a:pt x="145" y="9"/>
                  </a:lnTo>
                  <a:lnTo>
                    <a:pt x="143" y="9"/>
                  </a:lnTo>
                  <a:lnTo>
                    <a:pt x="143" y="9"/>
                  </a:lnTo>
                  <a:lnTo>
                    <a:pt x="143" y="9"/>
                  </a:lnTo>
                  <a:lnTo>
                    <a:pt x="141" y="9"/>
                  </a:lnTo>
                  <a:lnTo>
                    <a:pt x="141" y="9"/>
                  </a:lnTo>
                  <a:lnTo>
                    <a:pt x="141" y="9"/>
                  </a:lnTo>
                  <a:lnTo>
                    <a:pt x="141" y="9"/>
                  </a:lnTo>
                  <a:lnTo>
                    <a:pt x="140" y="9"/>
                  </a:lnTo>
                  <a:lnTo>
                    <a:pt x="140" y="9"/>
                  </a:lnTo>
                  <a:lnTo>
                    <a:pt x="140" y="9"/>
                  </a:lnTo>
                  <a:lnTo>
                    <a:pt x="138" y="9"/>
                  </a:lnTo>
                  <a:lnTo>
                    <a:pt x="138" y="11"/>
                  </a:lnTo>
                  <a:lnTo>
                    <a:pt x="138" y="11"/>
                  </a:lnTo>
                  <a:lnTo>
                    <a:pt x="138" y="11"/>
                  </a:lnTo>
                  <a:lnTo>
                    <a:pt x="136" y="11"/>
                  </a:lnTo>
                  <a:lnTo>
                    <a:pt x="136" y="11"/>
                  </a:lnTo>
                  <a:lnTo>
                    <a:pt x="136" y="11"/>
                  </a:lnTo>
                  <a:lnTo>
                    <a:pt x="135" y="11"/>
                  </a:lnTo>
                  <a:lnTo>
                    <a:pt x="135" y="11"/>
                  </a:lnTo>
                  <a:lnTo>
                    <a:pt x="135" y="11"/>
                  </a:lnTo>
                  <a:lnTo>
                    <a:pt x="133" y="11"/>
                  </a:lnTo>
                  <a:lnTo>
                    <a:pt x="133" y="11"/>
                  </a:lnTo>
                  <a:lnTo>
                    <a:pt x="133" y="11"/>
                  </a:lnTo>
                  <a:lnTo>
                    <a:pt x="133" y="11"/>
                  </a:lnTo>
                  <a:lnTo>
                    <a:pt x="132" y="11"/>
                  </a:lnTo>
                  <a:lnTo>
                    <a:pt x="132" y="11"/>
                  </a:lnTo>
                  <a:lnTo>
                    <a:pt x="132" y="11"/>
                  </a:lnTo>
                  <a:lnTo>
                    <a:pt x="130" y="11"/>
                  </a:lnTo>
                  <a:lnTo>
                    <a:pt x="130" y="11"/>
                  </a:lnTo>
                  <a:lnTo>
                    <a:pt x="130" y="11"/>
                  </a:lnTo>
                  <a:lnTo>
                    <a:pt x="130" y="11"/>
                  </a:lnTo>
                  <a:lnTo>
                    <a:pt x="128" y="11"/>
                  </a:lnTo>
                  <a:lnTo>
                    <a:pt x="128" y="11"/>
                  </a:lnTo>
                  <a:lnTo>
                    <a:pt x="128" y="11"/>
                  </a:lnTo>
                  <a:lnTo>
                    <a:pt x="127" y="11"/>
                  </a:lnTo>
                  <a:lnTo>
                    <a:pt x="127" y="11"/>
                  </a:lnTo>
                  <a:lnTo>
                    <a:pt x="127" y="11"/>
                  </a:lnTo>
                  <a:lnTo>
                    <a:pt x="127" y="11"/>
                  </a:lnTo>
                  <a:lnTo>
                    <a:pt x="125" y="11"/>
                  </a:lnTo>
                  <a:lnTo>
                    <a:pt x="125" y="11"/>
                  </a:lnTo>
                  <a:lnTo>
                    <a:pt x="125" y="11"/>
                  </a:lnTo>
                  <a:lnTo>
                    <a:pt x="123" y="12"/>
                  </a:lnTo>
                  <a:lnTo>
                    <a:pt x="123" y="12"/>
                  </a:lnTo>
                  <a:lnTo>
                    <a:pt x="123" y="12"/>
                  </a:lnTo>
                  <a:lnTo>
                    <a:pt x="122" y="12"/>
                  </a:lnTo>
                  <a:lnTo>
                    <a:pt x="122" y="12"/>
                  </a:lnTo>
                  <a:lnTo>
                    <a:pt x="122" y="12"/>
                  </a:lnTo>
                  <a:lnTo>
                    <a:pt x="122" y="12"/>
                  </a:lnTo>
                  <a:lnTo>
                    <a:pt x="120" y="12"/>
                  </a:lnTo>
                  <a:lnTo>
                    <a:pt x="120" y="12"/>
                  </a:lnTo>
                  <a:lnTo>
                    <a:pt x="120" y="12"/>
                  </a:lnTo>
                  <a:lnTo>
                    <a:pt x="118" y="12"/>
                  </a:lnTo>
                  <a:lnTo>
                    <a:pt x="118" y="12"/>
                  </a:lnTo>
                  <a:lnTo>
                    <a:pt x="118" y="12"/>
                  </a:lnTo>
                  <a:lnTo>
                    <a:pt x="118" y="12"/>
                  </a:lnTo>
                  <a:lnTo>
                    <a:pt x="117" y="12"/>
                  </a:lnTo>
                  <a:lnTo>
                    <a:pt x="117" y="12"/>
                  </a:lnTo>
                  <a:lnTo>
                    <a:pt x="117" y="12"/>
                  </a:lnTo>
                  <a:lnTo>
                    <a:pt x="115" y="12"/>
                  </a:lnTo>
                  <a:lnTo>
                    <a:pt x="115" y="12"/>
                  </a:lnTo>
                  <a:lnTo>
                    <a:pt x="115" y="12"/>
                  </a:lnTo>
                  <a:lnTo>
                    <a:pt x="114" y="12"/>
                  </a:lnTo>
                  <a:lnTo>
                    <a:pt x="114" y="12"/>
                  </a:lnTo>
                  <a:lnTo>
                    <a:pt x="114" y="12"/>
                  </a:lnTo>
                  <a:lnTo>
                    <a:pt x="114" y="12"/>
                  </a:lnTo>
                  <a:lnTo>
                    <a:pt x="112" y="12"/>
                  </a:lnTo>
                  <a:lnTo>
                    <a:pt x="112" y="12"/>
                  </a:lnTo>
                  <a:lnTo>
                    <a:pt x="112" y="12"/>
                  </a:lnTo>
                  <a:lnTo>
                    <a:pt x="110" y="12"/>
                  </a:lnTo>
                  <a:lnTo>
                    <a:pt x="110" y="12"/>
                  </a:lnTo>
                  <a:lnTo>
                    <a:pt x="110" y="12"/>
                  </a:lnTo>
                  <a:lnTo>
                    <a:pt x="110" y="14"/>
                  </a:lnTo>
                  <a:lnTo>
                    <a:pt x="109" y="14"/>
                  </a:lnTo>
                  <a:lnTo>
                    <a:pt x="109" y="14"/>
                  </a:lnTo>
                  <a:lnTo>
                    <a:pt x="109" y="14"/>
                  </a:lnTo>
                  <a:lnTo>
                    <a:pt x="107" y="14"/>
                  </a:lnTo>
                  <a:lnTo>
                    <a:pt x="107" y="14"/>
                  </a:lnTo>
                  <a:lnTo>
                    <a:pt x="107" y="14"/>
                  </a:lnTo>
                  <a:lnTo>
                    <a:pt x="107" y="14"/>
                  </a:lnTo>
                  <a:lnTo>
                    <a:pt x="105" y="14"/>
                  </a:lnTo>
                  <a:lnTo>
                    <a:pt x="105" y="14"/>
                  </a:lnTo>
                  <a:lnTo>
                    <a:pt x="105" y="14"/>
                  </a:lnTo>
                  <a:lnTo>
                    <a:pt x="104" y="14"/>
                  </a:lnTo>
                  <a:lnTo>
                    <a:pt x="104" y="14"/>
                  </a:lnTo>
                  <a:lnTo>
                    <a:pt x="104" y="14"/>
                  </a:lnTo>
                  <a:lnTo>
                    <a:pt x="102" y="14"/>
                  </a:lnTo>
                  <a:lnTo>
                    <a:pt x="102" y="14"/>
                  </a:lnTo>
                  <a:lnTo>
                    <a:pt x="102" y="14"/>
                  </a:lnTo>
                  <a:lnTo>
                    <a:pt x="102" y="14"/>
                  </a:lnTo>
                  <a:lnTo>
                    <a:pt x="101" y="14"/>
                  </a:lnTo>
                  <a:lnTo>
                    <a:pt x="101" y="14"/>
                  </a:lnTo>
                  <a:lnTo>
                    <a:pt x="101" y="14"/>
                  </a:lnTo>
                  <a:lnTo>
                    <a:pt x="99" y="14"/>
                  </a:lnTo>
                  <a:lnTo>
                    <a:pt x="99" y="14"/>
                  </a:lnTo>
                  <a:lnTo>
                    <a:pt x="99" y="14"/>
                  </a:lnTo>
                  <a:lnTo>
                    <a:pt x="99" y="14"/>
                  </a:lnTo>
                  <a:lnTo>
                    <a:pt x="97" y="14"/>
                  </a:lnTo>
                  <a:lnTo>
                    <a:pt x="97" y="14"/>
                  </a:lnTo>
                  <a:lnTo>
                    <a:pt x="97" y="14"/>
                  </a:lnTo>
                  <a:lnTo>
                    <a:pt x="96" y="14"/>
                  </a:lnTo>
                  <a:lnTo>
                    <a:pt x="96" y="14"/>
                  </a:lnTo>
                  <a:lnTo>
                    <a:pt x="96" y="14"/>
                  </a:lnTo>
                  <a:lnTo>
                    <a:pt x="96" y="14"/>
                  </a:lnTo>
                  <a:lnTo>
                    <a:pt x="94" y="14"/>
                  </a:lnTo>
                  <a:lnTo>
                    <a:pt x="94" y="14"/>
                  </a:lnTo>
                  <a:lnTo>
                    <a:pt x="94" y="14"/>
                  </a:lnTo>
                  <a:lnTo>
                    <a:pt x="92" y="14"/>
                  </a:lnTo>
                  <a:lnTo>
                    <a:pt x="92" y="14"/>
                  </a:lnTo>
                  <a:lnTo>
                    <a:pt x="92" y="14"/>
                  </a:lnTo>
                  <a:lnTo>
                    <a:pt x="91" y="14"/>
                  </a:lnTo>
                  <a:lnTo>
                    <a:pt x="91" y="16"/>
                  </a:lnTo>
                  <a:lnTo>
                    <a:pt x="91" y="16"/>
                  </a:lnTo>
                  <a:lnTo>
                    <a:pt x="91" y="16"/>
                  </a:lnTo>
                  <a:lnTo>
                    <a:pt x="89" y="16"/>
                  </a:lnTo>
                  <a:lnTo>
                    <a:pt x="89" y="16"/>
                  </a:lnTo>
                  <a:lnTo>
                    <a:pt x="89" y="16"/>
                  </a:lnTo>
                  <a:lnTo>
                    <a:pt x="88" y="16"/>
                  </a:lnTo>
                  <a:lnTo>
                    <a:pt x="88" y="16"/>
                  </a:lnTo>
                  <a:lnTo>
                    <a:pt x="88" y="16"/>
                  </a:lnTo>
                  <a:lnTo>
                    <a:pt x="88" y="16"/>
                  </a:lnTo>
                  <a:lnTo>
                    <a:pt x="86" y="16"/>
                  </a:lnTo>
                  <a:lnTo>
                    <a:pt x="86" y="16"/>
                  </a:lnTo>
                  <a:lnTo>
                    <a:pt x="86" y="16"/>
                  </a:lnTo>
                  <a:lnTo>
                    <a:pt x="84" y="16"/>
                  </a:lnTo>
                  <a:lnTo>
                    <a:pt x="84" y="16"/>
                  </a:lnTo>
                  <a:lnTo>
                    <a:pt x="84" y="16"/>
                  </a:lnTo>
                  <a:lnTo>
                    <a:pt x="83" y="16"/>
                  </a:lnTo>
                  <a:lnTo>
                    <a:pt x="83" y="16"/>
                  </a:lnTo>
                  <a:lnTo>
                    <a:pt x="83" y="16"/>
                  </a:lnTo>
                  <a:lnTo>
                    <a:pt x="83" y="16"/>
                  </a:lnTo>
                  <a:lnTo>
                    <a:pt x="81" y="16"/>
                  </a:lnTo>
                  <a:lnTo>
                    <a:pt x="81" y="16"/>
                  </a:lnTo>
                  <a:lnTo>
                    <a:pt x="81" y="18"/>
                  </a:lnTo>
                  <a:lnTo>
                    <a:pt x="79" y="18"/>
                  </a:lnTo>
                  <a:lnTo>
                    <a:pt x="79" y="18"/>
                  </a:lnTo>
                  <a:lnTo>
                    <a:pt x="79" y="18"/>
                  </a:lnTo>
                  <a:lnTo>
                    <a:pt x="79" y="18"/>
                  </a:lnTo>
                  <a:lnTo>
                    <a:pt x="78" y="18"/>
                  </a:lnTo>
                  <a:lnTo>
                    <a:pt x="78" y="18"/>
                  </a:lnTo>
                  <a:lnTo>
                    <a:pt x="78" y="18"/>
                  </a:lnTo>
                  <a:lnTo>
                    <a:pt x="76" y="18"/>
                  </a:lnTo>
                  <a:lnTo>
                    <a:pt x="76" y="18"/>
                  </a:lnTo>
                  <a:lnTo>
                    <a:pt x="76" y="18"/>
                  </a:lnTo>
                  <a:lnTo>
                    <a:pt x="76" y="18"/>
                  </a:lnTo>
                  <a:lnTo>
                    <a:pt x="75" y="18"/>
                  </a:lnTo>
                  <a:lnTo>
                    <a:pt x="75" y="18"/>
                  </a:lnTo>
                  <a:lnTo>
                    <a:pt x="75" y="18"/>
                  </a:lnTo>
                  <a:lnTo>
                    <a:pt x="73" y="18"/>
                  </a:lnTo>
                  <a:lnTo>
                    <a:pt x="73" y="18"/>
                  </a:lnTo>
                  <a:lnTo>
                    <a:pt x="73" y="18"/>
                  </a:lnTo>
                  <a:lnTo>
                    <a:pt x="71" y="18"/>
                  </a:lnTo>
                  <a:lnTo>
                    <a:pt x="71" y="18"/>
                  </a:lnTo>
                  <a:lnTo>
                    <a:pt x="71" y="18"/>
                  </a:lnTo>
                  <a:lnTo>
                    <a:pt x="71" y="18"/>
                  </a:lnTo>
                  <a:lnTo>
                    <a:pt x="70" y="18"/>
                  </a:lnTo>
                  <a:lnTo>
                    <a:pt x="70" y="18"/>
                  </a:lnTo>
                  <a:lnTo>
                    <a:pt x="70" y="18"/>
                  </a:lnTo>
                  <a:lnTo>
                    <a:pt x="68" y="18"/>
                  </a:lnTo>
                  <a:lnTo>
                    <a:pt x="68" y="18"/>
                  </a:lnTo>
                  <a:lnTo>
                    <a:pt x="68" y="18"/>
                  </a:lnTo>
                  <a:lnTo>
                    <a:pt x="68" y="18"/>
                  </a:lnTo>
                  <a:lnTo>
                    <a:pt x="66" y="18"/>
                  </a:lnTo>
                  <a:lnTo>
                    <a:pt x="66" y="18"/>
                  </a:lnTo>
                  <a:lnTo>
                    <a:pt x="66" y="18"/>
                  </a:lnTo>
                  <a:lnTo>
                    <a:pt x="65" y="18"/>
                  </a:lnTo>
                  <a:lnTo>
                    <a:pt x="65" y="18"/>
                  </a:lnTo>
                  <a:lnTo>
                    <a:pt x="65" y="18"/>
                  </a:lnTo>
                  <a:lnTo>
                    <a:pt x="65" y="18"/>
                  </a:lnTo>
                  <a:lnTo>
                    <a:pt x="63" y="18"/>
                  </a:lnTo>
                  <a:lnTo>
                    <a:pt x="63" y="18"/>
                  </a:lnTo>
                  <a:lnTo>
                    <a:pt x="63" y="19"/>
                  </a:lnTo>
                  <a:lnTo>
                    <a:pt x="62" y="19"/>
                  </a:lnTo>
                  <a:lnTo>
                    <a:pt x="62" y="19"/>
                  </a:lnTo>
                  <a:lnTo>
                    <a:pt x="62" y="19"/>
                  </a:lnTo>
                  <a:lnTo>
                    <a:pt x="60" y="19"/>
                  </a:lnTo>
                  <a:lnTo>
                    <a:pt x="60" y="19"/>
                  </a:lnTo>
                  <a:lnTo>
                    <a:pt x="60" y="19"/>
                  </a:lnTo>
                  <a:lnTo>
                    <a:pt x="60" y="19"/>
                  </a:lnTo>
                  <a:lnTo>
                    <a:pt x="58" y="19"/>
                  </a:lnTo>
                  <a:lnTo>
                    <a:pt x="58" y="19"/>
                  </a:lnTo>
                  <a:lnTo>
                    <a:pt x="58" y="19"/>
                  </a:lnTo>
                  <a:lnTo>
                    <a:pt x="57" y="19"/>
                  </a:lnTo>
                  <a:lnTo>
                    <a:pt x="57" y="19"/>
                  </a:lnTo>
                  <a:lnTo>
                    <a:pt x="57" y="19"/>
                  </a:lnTo>
                  <a:lnTo>
                    <a:pt x="57" y="19"/>
                  </a:lnTo>
                  <a:lnTo>
                    <a:pt x="55" y="19"/>
                  </a:lnTo>
                  <a:lnTo>
                    <a:pt x="55" y="19"/>
                  </a:lnTo>
                  <a:lnTo>
                    <a:pt x="55" y="19"/>
                  </a:lnTo>
                  <a:lnTo>
                    <a:pt x="53" y="19"/>
                  </a:lnTo>
                  <a:lnTo>
                    <a:pt x="53" y="19"/>
                  </a:lnTo>
                  <a:lnTo>
                    <a:pt x="53" y="19"/>
                  </a:lnTo>
                  <a:lnTo>
                    <a:pt x="52" y="19"/>
                  </a:lnTo>
                  <a:lnTo>
                    <a:pt x="52" y="19"/>
                  </a:lnTo>
                  <a:lnTo>
                    <a:pt x="52" y="19"/>
                  </a:lnTo>
                  <a:lnTo>
                    <a:pt x="52" y="19"/>
                  </a:lnTo>
                  <a:lnTo>
                    <a:pt x="50" y="19"/>
                  </a:lnTo>
                  <a:lnTo>
                    <a:pt x="50" y="19"/>
                  </a:lnTo>
                  <a:lnTo>
                    <a:pt x="50" y="21"/>
                  </a:lnTo>
                  <a:lnTo>
                    <a:pt x="49" y="21"/>
                  </a:lnTo>
                  <a:lnTo>
                    <a:pt x="49" y="21"/>
                  </a:lnTo>
                  <a:lnTo>
                    <a:pt x="49" y="21"/>
                  </a:lnTo>
                  <a:lnTo>
                    <a:pt x="49" y="21"/>
                  </a:lnTo>
                  <a:lnTo>
                    <a:pt x="47" y="21"/>
                  </a:lnTo>
                  <a:lnTo>
                    <a:pt x="47" y="21"/>
                  </a:lnTo>
                  <a:lnTo>
                    <a:pt x="47" y="21"/>
                  </a:lnTo>
                  <a:lnTo>
                    <a:pt x="45" y="21"/>
                  </a:lnTo>
                  <a:lnTo>
                    <a:pt x="45" y="21"/>
                  </a:lnTo>
                  <a:lnTo>
                    <a:pt x="45" y="21"/>
                  </a:lnTo>
                  <a:lnTo>
                    <a:pt x="45" y="21"/>
                  </a:lnTo>
                  <a:lnTo>
                    <a:pt x="44" y="21"/>
                  </a:lnTo>
                  <a:lnTo>
                    <a:pt x="44" y="21"/>
                  </a:lnTo>
                  <a:lnTo>
                    <a:pt x="44" y="21"/>
                  </a:lnTo>
                  <a:lnTo>
                    <a:pt x="42" y="21"/>
                  </a:lnTo>
                  <a:lnTo>
                    <a:pt x="42" y="21"/>
                  </a:lnTo>
                  <a:lnTo>
                    <a:pt x="42" y="21"/>
                  </a:lnTo>
                  <a:lnTo>
                    <a:pt x="40" y="21"/>
                  </a:lnTo>
                  <a:lnTo>
                    <a:pt x="40" y="21"/>
                  </a:lnTo>
                  <a:lnTo>
                    <a:pt x="40" y="21"/>
                  </a:lnTo>
                  <a:lnTo>
                    <a:pt x="40" y="21"/>
                  </a:lnTo>
                  <a:lnTo>
                    <a:pt x="39" y="21"/>
                  </a:lnTo>
                  <a:lnTo>
                    <a:pt x="39" y="21"/>
                  </a:lnTo>
                  <a:lnTo>
                    <a:pt x="39" y="21"/>
                  </a:lnTo>
                  <a:lnTo>
                    <a:pt x="37" y="21"/>
                  </a:lnTo>
                  <a:lnTo>
                    <a:pt x="37" y="21"/>
                  </a:lnTo>
                  <a:lnTo>
                    <a:pt x="37" y="21"/>
                  </a:lnTo>
                  <a:lnTo>
                    <a:pt x="37" y="21"/>
                  </a:lnTo>
                  <a:lnTo>
                    <a:pt x="35" y="21"/>
                  </a:lnTo>
                  <a:lnTo>
                    <a:pt x="35" y="21"/>
                  </a:lnTo>
                  <a:lnTo>
                    <a:pt x="35" y="21"/>
                  </a:lnTo>
                  <a:lnTo>
                    <a:pt x="34" y="21"/>
                  </a:lnTo>
                  <a:lnTo>
                    <a:pt x="34" y="21"/>
                  </a:lnTo>
                  <a:lnTo>
                    <a:pt x="34" y="21"/>
                  </a:lnTo>
                  <a:lnTo>
                    <a:pt x="34" y="23"/>
                  </a:lnTo>
                  <a:lnTo>
                    <a:pt x="32" y="23"/>
                  </a:lnTo>
                  <a:lnTo>
                    <a:pt x="32" y="23"/>
                  </a:lnTo>
                  <a:lnTo>
                    <a:pt x="32" y="23"/>
                  </a:lnTo>
                  <a:lnTo>
                    <a:pt x="31" y="23"/>
                  </a:lnTo>
                  <a:lnTo>
                    <a:pt x="31" y="23"/>
                  </a:lnTo>
                  <a:lnTo>
                    <a:pt x="31" y="23"/>
                  </a:lnTo>
                  <a:lnTo>
                    <a:pt x="29" y="23"/>
                  </a:lnTo>
                  <a:lnTo>
                    <a:pt x="29" y="23"/>
                  </a:lnTo>
                  <a:lnTo>
                    <a:pt x="29" y="23"/>
                  </a:lnTo>
                  <a:lnTo>
                    <a:pt x="29" y="23"/>
                  </a:lnTo>
                  <a:lnTo>
                    <a:pt x="27" y="23"/>
                  </a:lnTo>
                  <a:lnTo>
                    <a:pt x="27" y="23"/>
                  </a:lnTo>
                  <a:lnTo>
                    <a:pt x="27" y="23"/>
                  </a:lnTo>
                  <a:lnTo>
                    <a:pt x="26" y="23"/>
                  </a:lnTo>
                  <a:lnTo>
                    <a:pt x="26" y="23"/>
                  </a:lnTo>
                  <a:lnTo>
                    <a:pt x="26" y="23"/>
                  </a:lnTo>
                  <a:lnTo>
                    <a:pt x="26" y="23"/>
                  </a:lnTo>
                  <a:lnTo>
                    <a:pt x="24" y="23"/>
                  </a:lnTo>
                  <a:lnTo>
                    <a:pt x="24" y="23"/>
                  </a:lnTo>
                  <a:lnTo>
                    <a:pt x="24" y="23"/>
                  </a:lnTo>
                  <a:lnTo>
                    <a:pt x="22" y="23"/>
                  </a:lnTo>
                  <a:lnTo>
                    <a:pt x="22" y="23"/>
                  </a:lnTo>
                  <a:lnTo>
                    <a:pt x="22" y="23"/>
                  </a:lnTo>
                  <a:lnTo>
                    <a:pt x="22" y="23"/>
                  </a:lnTo>
                  <a:lnTo>
                    <a:pt x="21" y="23"/>
                  </a:lnTo>
                  <a:lnTo>
                    <a:pt x="21" y="23"/>
                  </a:lnTo>
                  <a:lnTo>
                    <a:pt x="21" y="23"/>
                  </a:lnTo>
                  <a:lnTo>
                    <a:pt x="19" y="23"/>
                  </a:lnTo>
                  <a:lnTo>
                    <a:pt x="19" y="23"/>
                  </a:lnTo>
                  <a:lnTo>
                    <a:pt x="19" y="23"/>
                  </a:lnTo>
                  <a:lnTo>
                    <a:pt x="18" y="23"/>
                  </a:lnTo>
                  <a:lnTo>
                    <a:pt x="18" y="23"/>
                  </a:lnTo>
                  <a:lnTo>
                    <a:pt x="18" y="23"/>
                  </a:lnTo>
                  <a:lnTo>
                    <a:pt x="18" y="23"/>
                  </a:lnTo>
                  <a:lnTo>
                    <a:pt x="16" y="23"/>
                  </a:lnTo>
                  <a:lnTo>
                    <a:pt x="16" y="23"/>
                  </a:lnTo>
                  <a:lnTo>
                    <a:pt x="16" y="23"/>
                  </a:lnTo>
                  <a:lnTo>
                    <a:pt x="14" y="23"/>
                  </a:lnTo>
                  <a:lnTo>
                    <a:pt x="14" y="23"/>
                  </a:lnTo>
                  <a:lnTo>
                    <a:pt x="14" y="23"/>
                  </a:lnTo>
                  <a:lnTo>
                    <a:pt x="14" y="23"/>
                  </a:lnTo>
                  <a:lnTo>
                    <a:pt x="13" y="23"/>
                  </a:lnTo>
                  <a:lnTo>
                    <a:pt x="13" y="23"/>
                  </a:lnTo>
                  <a:lnTo>
                    <a:pt x="13" y="23"/>
                  </a:lnTo>
                  <a:lnTo>
                    <a:pt x="11" y="23"/>
                  </a:lnTo>
                  <a:lnTo>
                    <a:pt x="11" y="23"/>
                  </a:lnTo>
                  <a:lnTo>
                    <a:pt x="11" y="23"/>
                  </a:lnTo>
                  <a:lnTo>
                    <a:pt x="9" y="23"/>
                  </a:lnTo>
                  <a:lnTo>
                    <a:pt x="9" y="23"/>
                  </a:lnTo>
                  <a:lnTo>
                    <a:pt x="9" y="23"/>
                  </a:lnTo>
                  <a:lnTo>
                    <a:pt x="9" y="23"/>
                  </a:lnTo>
                  <a:lnTo>
                    <a:pt x="8" y="23"/>
                  </a:lnTo>
                  <a:lnTo>
                    <a:pt x="8" y="23"/>
                  </a:lnTo>
                  <a:lnTo>
                    <a:pt x="8" y="23"/>
                  </a:lnTo>
                  <a:lnTo>
                    <a:pt x="6" y="23"/>
                  </a:lnTo>
                  <a:lnTo>
                    <a:pt x="6" y="23"/>
                  </a:lnTo>
                  <a:lnTo>
                    <a:pt x="6" y="23"/>
                  </a:lnTo>
                  <a:lnTo>
                    <a:pt x="6" y="23"/>
                  </a:lnTo>
                  <a:lnTo>
                    <a:pt x="5" y="23"/>
                  </a:lnTo>
                  <a:lnTo>
                    <a:pt x="5" y="23"/>
                  </a:lnTo>
                  <a:lnTo>
                    <a:pt x="5" y="23"/>
                  </a:lnTo>
                  <a:lnTo>
                    <a:pt x="3" y="23"/>
                  </a:lnTo>
                  <a:lnTo>
                    <a:pt x="3" y="23"/>
                  </a:lnTo>
                  <a:lnTo>
                    <a:pt x="3" y="23"/>
                  </a:lnTo>
                  <a:lnTo>
                    <a:pt x="3" y="23"/>
                  </a:lnTo>
                  <a:lnTo>
                    <a:pt x="1" y="25"/>
                  </a:lnTo>
                  <a:lnTo>
                    <a:pt x="1" y="25"/>
                  </a:lnTo>
                  <a:lnTo>
                    <a:pt x="1" y="25"/>
                  </a:lnTo>
                  <a:lnTo>
                    <a:pt x="0" y="25"/>
                  </a:lnTo>
                  <a:lnTo>
                    <a:pt x="0" y="25"/>
                  </a:lnTo>
                  <a:lnTo>
                    <a:pt x="0" y="25"/>
                  </a:lnTo>
                </a:path>
              </a:pathLst>
            </a:custGeom>
            <a:noFill/>
            <a:ln w="1116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83" name=""/>
            <p:cNvSpPr/>
            <p:nvPr/>
          </p:nvSpPr>
          <p:spPr>
            <a:xfrm>
              <a:off x="5326200" y="6027840"/>
              <a:ext cx="188640" cy="19080"/>
            </a:xfrm>
            <a:custGeom>
              <a:avLst/>
              <a:gdLst/>
              <a:ahLst/>
              <a:rect l="l" t="t" r="r" b="b"/>
              <a:pathLst>
                <a:path w="237" h="25">
                  <a:moveTo>
                    <a:pt x="0" y="25"/>
                  </a:moveTo>
                  <a:lnTo>
                    <a:pt x="0" y="25"/>
                  </a:lnTo>
                  <a:lnTo>
                    <a:pt x="0" y="25"/>
                  </a:lnTo>
                  <a:lnTo>
                    <a:pt x="0" y="25"/>
                  </a:lnTo>
                  <a:lnTo>
                    <a:pt x="1" y="25"/>
                  </a:lnTo>
                  <a:lnTo>
                    <a:pt x="1" y="25"/>
                  </a:lnTo>
                  <a:lnTo>
                    <a:pt x="1" y="25"/>
                  </a:lnTo>
                  <a:lnTo>
                    <a:pt x="3" y="23"/>
                  </a:lnTo>
                  <a:lnTo>
                    <a:pt x="3" y="23"/>
                  </a:lnTo>
                  <a:lnTo>
                    <a:pt x="3" y="23"/>
                  </a:lnTo>
                  <a:lnTo>
                    <a:pt x="3" y="23"/>
                  </a:lnTo>
                  <a:lnTo>
                    <a:pt x="5" y="23"/>
                  </a:lnTo>
                  <a:lnTo>
                    <a:pt x="5" y="23"/>
                  </a:lnTo>
                  <a:lnTo>
                    <a:pt x="5" y="23"/>
                  </a:lnTo>
                  <a:lnTo>
                    <a:pt x="6" y="23"/>
                  </a:lnTo>
                  <a:lnTo>
                    <a:pt x="6" y="23"/>
                  </a:lnTo>
                  <a:lnTo>
                    <a:pt x="6" y="23"/>
                  </a:lnTo>
                  <a:lnTo>
                    <a:pt x="6" y="23"/>
                  </a:lnTo>
                  <a:lnTo>
                    <a:pt x="8" y="23"/>
                  </a:lnTo>
                  <a:lnTo>
                    <a:pt x="8" y="23"/>
                  </a:lnTo>
                  <a:lnTo>
                    <a:pt x="8" y="23"/>
                  </a:lnTo>
                  <a:lnTo>
                    <a:pt x="9" y="23"/>
                  </a:lnTo>
                  <a:lnTo>
                    <a:pt x="9" y="23"/>
                  </a:lnTo>
                  <a:lnTo>
                    <a:pt x="9" y="23"/>
                  </a:lnTo>
                  <a:lnTo>
                    <a:pt x="9" y="23"/>
                  </a:lnTo>
                  <a:lnTo>
                    <a:pt x="11" y="23"/>
                  </a:lnTo>
                  <a:lnTo>
                    <a:pt x="11" y="23"/>
                  </a:lnTo>
                  <a:lnTo>
                    <a:pt x="11" y="23"/>
                  </a:lnTo>
                  <a:lnTo>
                    <a:pt x="13" y="23"/>
                  </a:lnTo>
                  <a:lnTo>
                    <a:pt x="13" y="23"/>
                  </a:lnTo>
                  <a:lnTo>
                    <a:pt x="13" y="23"/>
                  </a:lnTo>
                  <a:lnTo>
                    <a:pt x="14" y="23"/>
                  </a:lnTo>
                  <a:lnTo>
                    <a:pt x="14" y="23"/>
                  </a:lnTo>
                  <a:lnTo>
                    <a:pt x="14" y="23"/>
                  </a:lnTo>
                  <a:lnTo>
                    <a:pt x="14" y="23"/>
                  </a:lnTo>
                  <a:lnTo>
                    <a:pt x="16" y="23"/>
                  </a:lnTo>
                  <a:lnTo>
                    <a:pt x="16" y="23"/>
                  </a:lnTo>
                  <a:lnTo>
                    <a:pt x="16" y="23"/>
                  </a:lnTo>
                  <a:lnTo>
                    <a:pt x="18" y="23"/>
                  </a:lnTo>
                  <a:lnTo>
                    <a:pt x="18" y="23"/>
                  </a:lnTo>
                  <a:lnTo>
                    <a:pt x="18" y="23"/>
                  </a:lnTo>
                  <a:lnTo>
                    <a:pt x="18" y="23"/>
                  </a:lnTo>
                  <a:lnTo>
                    <a:pt x="19" y="23"/>
                  </a:lnTo>
                  <a:lnTo>
                    <a:pt x="19" y="23"/>
                  </a:lnTo>
                  <a:lnTo>
                    <a:pt x="19" y="23"/>
                  </a:lnTo>
                  <a:lnTo>
                    <a:pt x="21" y="23"/>
                  </a:lnTo>
                  <a:lnTo>
                    <a:pt x="21" y="23"/>
                  </a:lnTo>
                  <a:lnTo>
                    <a:pt x="21" y="23"/>
                  </a:lnTo>
                  <a:lnTo>
                    <a:pt x="22" y="23"/>
                  </a:lnTo>
                  <a:lnTo>
                    <a:pt x="22" y="23"/>
                  </a:lnTo>
                  <a:lnTo>
                    <a:pt x="22" y="23"/>
                  </a:lnTo>
                  <a:lnTo>
                    <a:pt x="22" y="23"/>
                  </a:lnTo>
                  <a:lnTo>
                    <a:pt x="24" y="23"/>
                  </a:lnTo>
                  <a:lnTo>
                    <a:pt x="24" y="23"/>
                  </a:lnTo>
                  <a:lnTo>
                    <a:pt x="24" y="23"/>
                  </a:lnTo>
                  <a:lnTo>
                    <a:pt x="26" y="23"/>
                  </a:lnTo>
                  <a:lnTo>
                    <a:pt x="26" y="23"/>
                  </a:lnTo>
                  <a:lnTo>
                    <a:pt x="26" y="23"/>
                  </a:lnTo>
                  <a:lnTo>
                    <a:pt x="26" y="23"/>
                  </a:lnTo>
                  <a:lnTo>
                    <a:pt x="27" y="23"/>
                  </a:lnTo>
                  <a:lnTo>
                    <a:pt x="27" y="23"/>
                  </a:lnTo>
                  <a:lnTo>
                    <a:pt x="27" y="23"/>
                  </a:lnTo>
                  <a:lnTo>
                    <a:pt x="29" y="23"/>
                  </a:lnTo>
                  <a:lnTo>
                    <a:pt x="29" y="23"/>
                  </a:lnTo>
                  <a:lnTo>
                    <a:pt x="29" y="23"/>
                  </a:lnTo>
                  <a:lnTo>
                    <a:pt x="29" y="23"/>
                  </a:lnTo>
                  <a:lnTo>
                    <a:pt x="31" y="23"/>
                  </a:lnTo>
                  <a:lnTo>
                    <a:pt x="31" y="23"/>
                  </a:lnTo>
                  <a:lnTo>
                    <a:pt x="31" y="23"/>
                  </a:lnTo>
                  <a:lnTo>
                    <a:pt x="32" y="23"/>
                  </a:lnTo>
                  <a:lnTo>
                    <a:pt x="32" y="23"/>
                  </a:lnTo>
                  <a:lnTo>
                    <a:pt x="32" y="23"/>
                  </a:lnTo>
                  <a:lnTo>
                    <a:pt x="34" y="23"/>
                  </a:lnTo>
                  <a:lnTo>
                    <a:pt x="34" y="21"/>
                  </a:lnTo>
                  <a:lnTo>
                    <a:pt x="34" y="21"/>
                  </a:lnTo>
                  <a:lnTo>
                    <a:pt x="34" y="21"/>
                  </a:lnTo>
                  <a:lnTo>
                    <a:pt x="35" y="21"/>
                  </a:lnTo>
                  <a:lnTo>
                    <a:pt x="35" y="21"/>
                  </a:lnTo>
                  <a:lnTo>
                    <a:pt x="35" y="21"/>
                  </a:lnTo>
                  <a:lnTo>
                    <a:pt x="37" y="21"/>
                  </a:lnTo>
                  <a:lnTo>
                    <a:pt x="37" y="21"/>
                  </a:lnTo>
                  <a:lnTo>
                    <a:pt x="37" y="21"/>
                  </a:lnTo>
                  <a:lnTo>
                    <a:pt x="37" y="21"/>
                  </a:lnTo>
                  <a:lnTo>
                    <a:pt x="39" y="21"/>
                  </a:lnTo>
                  <a:lnTo>
                    <a:pt x="39" y="21"/>
                  </a:lnTo>
                  <a:lnTo>
                    <a:pt x="39" y="21"/>
                  </a:lnTo>
                  <a:lnTo>
                    <a:pt x="40" y="21"/>
                  </a:lnTo>
                  <a:lnTo>
                    <a:pt x="40" y="21"/>
                  </a:lnTo>
                  <a:lnTo>
                    <a:pt x="40" y="21"/>
                  </a:lnTo>
                  <a:lnTo>
                    <a:pt x="40" y="21"/>
                  </a:lnTo>
                  <a:lnTo>
                    <a:pt x="42" y="21"/>
                  </a:lnTo>
                  <a:lnTo>
                    <a:pt x="42" y="21"/>
                  </a:lnTo>
                  <a:lnTo>
                    <a:pt x="42" y="21"/>
                  </a:lnTo>
                  <a:lnTo>
                    <a:pt x="44" y="21"/>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49" y="21"/>
                  </a:lnTo>
                  <a:lnTo>
                    <a:pt x="50" y="21"/>
                  </a:lnTo>
                  <a:lnTo>
                    <a:pt x="50" y="19"/>
                  </a:lnTo>
                  <a:lnTo>
                    <a:pt x="50" y="19"/>
                  </a:lnTo>
                  <a:lnTo>
                    <a:pt x="52" y="19"/>
                  </a:lnTo>
                  <a:lnTo>
                    <a:pt x="52" y="19"/>
                  </a:lnTo>
                  <a:lnTo>
                    <a:pt x="52" y="19"/>
                  </a:lnTo>
                  <a:lnTo>
                    <a:pt x="52" y="19"/>
                  </a:lnTo>
                  <a:lnTo>
                    <a:pt x="53" y="19"/>
                  </a:lnTo>
                  <a:lnTo>
                    <a:pt x="53" y="19"/>
                  </a:lnTo>
                  <a:lnTo>
                    <a:pt x="53" y="19"/>
                  </a:lnTo>
                  <a:lnTo>
                    <a:pt x="55" y="19"/>
                  </a:lnTo>
                  <a:lnTo>
                    <a:pt x="55" y="19"/>
                  </a:lnTo>
                  <a:lnTo>
                    <a:pt x="55" y="19"/>
                  </a:lnTo>
                  <a:lnTo>
                    <a:pt x="57" y="19"/>
                  </a:lnTo>
                  <a:lnTo>
                    <a:pt x="57" y="19"/>
                  </a:lnTo>
                  <a:lnTo>
                    <a:pt x="57" y="19"/>
                  </a:lnTo>
                  <a:lnTo>
                    <a:pt x="57" y="19"/>
                  </a:lnTo>
                  <a:lnTo>
                    <a:pt x="58" y="19"/>
                  </a:lnTo>
                  <a:lnTo>
                    <a:pt x="58" y="19"/>
                  </a:lnTo>
                  <a:lnTo>
                    <a:pt x="58" y="19"/>
                  </a:lnTo>
                  <a:lnTo>
                    <a:pt x="60" y="19"/>
                  </a:lnTo>
                  <a:lnTo>
                    <a:pt x="60" y="19"/>
                  </a:lnTo>
                  <a:lnTo>
                    <a:pt x="60" y="19"/>
                  </a:lnTo>
                  <a:lnTo>
                    <a:pt x="60" y="19"/>
                  </a:lnTo>
                  <a:lnTo>
                    <a:pt x="62" y="19"/>
                  </a:lnTo>
                  <a:lnTo>
                    <a:pt x="62" y="19"/>
                  </a:lnTo>
                  <a:lnTo>
                    <a:pt x="62" y="19"/>
                  </a:lnTo>
                  <a:lnTo>
                    <a:pt x="63" y="19"/>
                  </a:lnTo>
                  <a:lnTo>
                    <a:pt x="63" y="18"/>
                  </a:lnTo>
                  <a:lnTo>
                    <a:pt x="63" y="18"/>
                  </a:lnTo>
                  <a:lnTo>
                    <a:pt x="65" y="18"/>
                  </a:lnTo>
                  <a:lnTo>
                    <a:pt x="65" y="18"/>
                  </a:lnTo>
                  <a:lnTo>
                    <a:pt x="65" y="18"/>
                  </a:lnTo>
                  <a:lnTo>
                    <a:pt x="65" y="18"/>
                  </a:lnTo>
                  <a:lnTo>
                    <a:pt x="66" y="18"/>
                  </a:lnTo>
                  <a:lnTo>
                    <a:pt x="66" y="18"/>
                  </a:lnTo>
                  <a:lnTo>
                    <a:pt x="66" y="18"/>
                  </a:lnTo>
                  <a:lnTo>
                    <a:pt x="68" y="18"/>
                  </a:lnTo>
                  <a:lnTo>
                    <a:pt x="68" y="18"/>
                  </a:lnTo>
                  <a:lnTo>
                    <a:pt x="68" y="18"/>
                  </a:lnTo>
                  <a:lnTo>
                    <a:pt x="68" y="18"/>
                  </a:lnTo>
                  <a:lnTo>
                    <a:pt x="70" y="18"/>
                  </a:lnTo>
                  <a:lnTo>
                    <a:pt x="70" y="18"/>
                  </a:lnTo>
                  <a:lnTo>
                    <a:pt x="70" y="18"/>
                  </a:lnTo>
                  <a:lnTo>
                    <a:pt x="71" y="18"/>
                  </a:lnTo>
                  <a:lnTo>
                    <a:pt x="71" y="18"/>
                  </a:lnTo>
                  <a:lnTo>
                    <a:pt x="71" y="18"/>
                  </a:lnTo>
                  <a:lnTo>
                    <a:pt x="71" y="18"/>
                  </a:lnTo>
                  <a:lnTo>
                    <a:pt x="73" y="18"/>
                  </a:lnTo>
                  <a:lnTo>
                    <a:pt x="73" y="18"/>
                  </a:lnTo>
                  <a:lnTo>
                    <a:pt x="73" y="18"/>
                  </a:lnTo>
                  <a:lnTo>
                    <a:pt x="75" y="18"/>
                  </a:lnTo>
                  <a:lnTo>
                    <a:pt x="75" y="18"/>
                  </a:lnTo>
                  <a:lnTo>
                    <a:pt x="75" y="18"/>
                  </a:lnTo>
                  <a:lnTo>
                    <a:pt x="76" y="18"/>
                  </a:lnTo>
                  <a:lnTo>
                    <a:pt x="76" y="18"/>
                  </a:lnTo>
                  <a:lnTo>
                    <a:pt x="76" y="18"/>
                  </a:lnTo>
                  <a:lnTo>
                    <a:pt x="76" y="18"/>
                  </a:lnTo>
                  <a:lnTo>
                    <a:pt x="78" y="18"/>
                  </a:lnTo>
                  <a:lnTo>
                    <a:pt x="78" y="18"/>
                  </a:lnTo>
                  <a:lnTo>
                    <a:pt x="78" y="18"/>
                  </a:lnTo>
                  <a:lnTo>
                    <a:pt x="79" y="18"/>
                  </a:lnTo>
                  <a:lnTo>
                    <a:pt x="79" y="18"/>
                  </a:lnTo>
                  <a:lnTo>
                    <a:pt x="79" y="18"/>
                  </a:lnTo>
                  <a:lnTo>
                    <a:pt x="79" y="18"/>
                  </a:lnTo>
                  <a:lnTo>
                    <a:pt x="81" y="18"/>
                  </a:lnTo>
                  <a:lnTo>
                    <a:pt x="81" y="16"/>
                  </a:lnTo>
                  <a:lnTo>
                    <a:pt x="81" y="16"/>
                  </a:lnTo>
                  <a:lnTo>
                    <a:pt x="83" y="16"/>
                  </a:lnTo>
                  <a:lnTo>
                    <a:pt x="83" y="16"/>
                  </a:lnTo>
                  <a:lnTo>
                    <a:pt x="83" y="16"/>
                  </a:lnTo>
                  <a:lnTo>
                    <a:pt x="83" y="16"/>
                  </a:lnTo>
                  <a:lnTo>
                    <a:pt x="84" y="16"/>
                  </a:lnTo>
                  <a:lnTo>
                    <a:pt x="84" y="16"/>
                  </a:lnTo>
                  <a:lnTo>
                    <a:pt x="84" y="16"/>
                  </a:lnTo>
                  <a:lnTo>
                    <a:pt x="86" y="16"/>
                  </a:lnTo>
                  <a:lnTo>
                    <a:pt x="86" y="16"/>
                  </a:lnTo>
                  <a:lnTo>
                    <a:pt x="86" y="16"/>
                  </a:lnTo>
                  <a:lnTo>
                    <a:pt x="88" y="16"/>
                  </a:lnTo>
                  <a:lnTo>
                    <a:pt x="88" y="16"/>
                  </a:lnTo>
                  <a:lnTo>
                    <a:pt x="88" y="16"/>
                  </a:lnTo>
                  <a:lnTo>
                    <a:pt x="88" y="16"/>
                  </a:lnTo>
                  <a:lnTo>
                    <a:pt x="89" y="16"/>
                  </a:lnTo>
                  <a:lnTo>
                    <a:pt x="89" y="16"/>
                  </a:lnTo>
                  <a:lnTo>
                    <a:pt x="89" y="16"/>
                  </a:lnTo>
                  <a:lnTo>
                    <a:pt x="91" y="16"/>
                  </a:lnTo>
                  <a:lnTo>
                    <a:pt x="91" y="16"/>
                  </a:lnTo>
                  <a:lnTo>
                    <a:pt x="91" y="16"/>
                  </a:lnTo>
                  <a:lnTo>
                    <a:pt x="91" y="14"/>
                  </a:lnTo>
                  <a:lnTo>
                    <a:pt x="92" y="14"/>
                  </a:lnTo>
                  <a:lnTo>
                    <a:pt x="92" y="14"/>
                  </a:lnTo>
                  <a:lnTo>
                    <a:pt x="92" y="14"/>
                  </a:lnTo>
                  <a:lnTo>
                    <a:pt x="94" y="14"/>
                  </a:lnTo>
                  <a:lnTo>
                    <a:pt x="94" y="14"/>
                  </a:lnTo>
                  <a:lnTo>
                    <a:pt x="94" y="14"/>
                  </a:lnTo>
                  <a:lnTo>
                    <a:pt x="96" y="14"/>
                  </a:lnTo>
                  <a:lnTo>
                    <a:pt x="96" y="14"/>
                  </a:lnTo>
                  <a:lnTo>
                    <a:pt x="96" y="14"/>
                  </a:lnTo>
                  <a:lnTo>
                    <a:pt x="96" y="14"/>
                  </a:lnTo>
                  <a:lnTo>
                    <a:pt x="97" y="14"/>
                  </a:lnTo>
                  <a:lnTo>
                    <a:pt x="97" y="14"/>
                  </a:lnTo>
                  <a:lnTo>
                    <a:pt x="97" y="14"/>
                  </a:lnTo>
                  <a:lnTo>
                    <a:pt x="99" y="14"/>
                  </a:lnTo>
                  <a:lnTo>
                    <a:pt x="99" y="14"/>
                  </a:lnTo>
                  <a:lnTo>
                    <a:pt x="99" y="14"/>
                  </a:lnTo>
                  <a:lnTo>
                    <a:pt x="99" y="14"/>
                  </a:lnTo>
                  <a:lnTo>
                    <a:pt x="101" y="14"/>
                  </a:lnTo>
                  <a:lnTo>
                    <a:pt x="101" y="14"/>
                  </a:lnTo>
                  <a:lnTo>
                    <a:pt x="101" y="14"/>
                  </a:lnTo>
                  <a:lnTo>
                    <a:pt x="102" y="14"/>
                  </a:lnTo>
                  <a:lnTo>
                    <a:pt x="102" y="14"/>
                  </a:lnTo>
                  <a:lnTo>
                    <a:pt x="102" y="14"/>
                  </a:lnTo>
                  <a:lnTo>
                    <a:pt x="102" y="14"/>
                  </a:lnTo>
                  <a:lnTo>
                    <a:pt x="104" y="14"/>
                  </a:lnTo>
                  <a:lnTo>
                    <a:pt x="104" y="14"/>
                  </a:lnTo>
                  <a:lnTo>
                    <a:pt x="104" y="14"/>
                  </a:lnTo>
                  <a:lnTo>
                    <a:pt x="105" y="14"/>
                  </a:lnTo>
                  <a:lnTo>
                    <a:pt x="105" y="14"/>
                  </a:lnTo>
                  <a:lnTo>
                    <a:pt x="105" y="14"/>
                  </a:lnTo>
                  <a:lnTo>
                    <a:pt x="107" y="14"/>
                  </a:lnTo>
                  <a:lnTo>
                    <a:pt x="107" y="14"/>
                  </a:lnTo>
                  <a:lnTo>
                    <a:pt x="107" y="14"/>
                  </a:lnTo>
                  <a:lnTo>
                    <a:pt x="107" y="14"/>
                  </a:lnTo>
                  <a:lnTo>
                    <a:pt x="109" y="14"/>
                  </a:lnTo>
                  <a:lnTo>
                    <a:pt x="109" y="14"/>
                  </a:lnTo>
                  <a:lnTo>
                    <a:pt x="109" y="14"/>
                  </a:lnTo>
                  <a:lnTo>
                    <a:pt x="110" y="14"/>
                  </a:lnTo>
                  <a:lnTo>
                    <a:pt x="110" y="12"/>
                  </a:lnTo>
                  <a:lnTo>
                    <a:pt x="110" y="12"/>
                  </a:lnTo>
                  <a:lnTo>
                    <a:pt x="110" y="12"/>
                  </a:lnTo>
                  <a:lnTo>
                    <a:pt x="112" y="12"/>
                  </a:lnTo>
                  <a:lnTo>
                    <a:pt x="112" y="12"/>
                  </a:lnTo>
                  <a:lnTo>
                    <a:pt x="112" y="12"/>
                  </a:lnTo>
                  <a:lnTo>
                    <a:pt x="114" y="12"/>
                  </a:lnTo>
                  <a:lnTo>
                    <a:pt x="114" y="12"/>
                  </a:lnTo>
                  <a:lnTo>
                    <a:pt x="114" y="12"/>
                  </a:lnTo>
                  <a:lnTo>
                    <a:pt x="114" y="12"/>
                  </a:lnTo>
                  <a:lnTo>
                    <a:pt x="115" y="12"/>
                  </a:lnTo>
                  <a:lnTo>
                    <a:pt x="115" y="12"/>
                  </a:lnTo>
                  <a:lnTo>
                    <a:pt x="115" y="12"/>
                  </a:lnTo>
                  <a:lnTo>
                    <a:pt x="117" y="12"/>
                  </a:lnTo>
                  <a:lnTo>
                    <a:pt x="117" y="12"/>
                  </a:lnTo>
                  <a:lnTo>
                    <a:pt x="117" y="12"/>
                  </a:lnTo>
                  <a:lnTo>
                    <a:pt x="118" y="12"/>
                  </a:lnTo>
                  <a:lnTo>
                    <a:pt x="118" y="12"/>
                  </a:lnTo>
                  <a:lnTo>
                    <a:pt x="118" y="12"/>
                  </a:lnTo>
                  <a:lnTo>
                    <a:pt x="118" y="12"/>
                  </a:lnTo>
                  <a:lnTo>
                    <a:pt x="120" y="12"/>
                  </a:lnTo>
                  <a:lnTo>
                    <a:pt x="120" y="12"/>
                  </a:lnTo>
                  <a:lnTo>
                    <a:pt x="120" y="12"/>
                  </a:lnTo>
                  <a:lnTo>
                    <a:pt x="122" y="12"/>
                  </a:lnTo>
                  <a:lnTo>
                    <a:pt x="122" y="12"/>
                  </a:lnTo>
                  <a:lnTo>
                    <a:pt x="122" y="12"/>
                  </a:lnTo>
                  <a:lnTo>
                    <a:pt x="122" y="12"/>
                  </a:lnTo>
                  <a:lnTo>
                    <a:pt x="123" y="12"/>
                  </a:lnTo>
                  <a:lnTo>
                    <a:pt x="123" y="12"/>
                  </a:lnTo>
                  <a:lnTo>
                    <a:pt x="123" y="12"/>
                  </a:lnTo>
                  <a:lnTo>
                    <a:pt x="125" y="11"/>
                  </a:lnTo>
                  <a:lnTo>
                    <a:pt x="125" y="11"/>
                  </a:lnTo>
                  <a:lnTo>
                    <a:pt x="125" y="11"/>
                  </a:lnTo>
                  <a:lnTo>
                    <a:pt x="127" y="11"/>
                  </a:lnTo>
                  <a:lnTo>
                    <a:pt x="127" y="11"/>
                  </a:lnTo>
                  <a:lnTo>
                    <a:pt x="127" y="11"/>
                  </a:lnTo>
                  <a:lnTo>
                    <a:pt x="127" y="11"/>
                  </a:lnTo>
                  <a:lnTo>
                    <a:pt x="128" y="11"/>
                  </a:lnTo>
                  <a:lnTo>
                    <a:pt x="128" y="11"/>
                  </a:lnTo>
                  <a:lnTo>
                    <a:pt x="128"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11"/>
                  </a:lnTo>
                  <a:lnTo>
                    <a:pt x="135" y="11"/>
                  </a:lnTo>
                  <a:lnTo>
                    <a:pt x="135" y="11"/>
                  </a:lnTo>
                  <a:lnTo>
                    <a:pt x="136" y="11"/>
                  </a:lnTo>
                  <a:lnTo>
                    <a:pt x="136" y="11"/>
                  </a:lnTo>
                  <a:lnTo>
                    <a:pt x="136" y="11"/>
                  </a:lnTo>
                  <a:lnTo>
                    <a:pt x="138" y="11"/>
                  </a:lnTo>
                  <a:lnTo>
                    <a:pt x="138" y="11"/>
                  </a:lnTo>
                  <a:lnTo>
                    <a:pt x="138" y="11"/>
                  </a:lnTo>
                  <a:lnTo>
                    <a:pt x="138" y="9"/>
                  </a:lnTo>
                  <a:lnTo>
                    <a:pt x="140" y="9"/>
                  </a:lnTo>
                  <a:lnTo>
                    <a:pt x="140" y="9"/>
                  </a:lnTo>
                  <a:lnTo>
                    <a:pt x="140" y="9"/>
                  </a:lnTo>
                  <a:lnTo>
                    <a:pt x="141" y="9"/>
                  </a:lnTo>
                  <a:lnTo>
                    <a:pt x="141" y="9"/>
                  </a:lnTo>
                  <a:lnTo>
                    <a:pt x="141" y="9"/>
                  </a:lnTo>
                  <a:lnTo>
                    <a:pt x="141"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49" y="9"/>
                  </a:lnTo>
                  <a:lnTo>
                    <a:pt x="149" y="9"/>
                  </a:lnTo>
                  <a:lnTo>
                    <a:pt x="149" y="9"/>
                  </a:lnTo>
                  <a:lnTo>
                    <a:pt x="149" y="9"/>
                  </a:lnTo>
                  <a:lnTo>
                    <a:pt x="151" y="9"/>
                  </a:lnTo>
                  <a:lnTo>
                    <a:pt x="151" y="9"/>
                  </a:lnTo>
                  <a:lnTo>
                    <a:pt x="151" y="9"/>
                  </a:lnTo>
                  <a:lnTo>
                    <a:pt x="153" y="7"/>
                  </a:lnTo>
                  <a:lnTo>
                    <a:pt x="153" y="7"/>
                  </a:lnTo>
                  <a:lnTo>
                    <a:pt x="153" y="7"/>
                  </a:lnTo>
                  <a:lnTo>
                    <a:pt x="153" y="7"/>
                  </a:lnTo>
                  <a:lnTo>
                    <a:pt x="154" y="7"/>
                  </a:lnTo>
                  <a:lnTo>
                    <a:pt x="154" y="7"/>
                  </a:lnTo>
                  <a:lnTo>
                    <a:pt x="154"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7"/>
                  </a:lnTo>
                  <a:lnTo>
                    <a:pt x="164" y="7"/>
                  </a:lnTo>
                  <a:lnTo>
                    <a:pt x="164" y="7"/>
                  </a:lnTo>
                  <a:lnTo>
                    <a:pt x="166" y="7"/>
                  </a:lnTo>
                  <a:lnTo>
                    <a:pt x="166" y="7"/>
                  </a:lnTo>
                  <a:lnTo>
                    <a:pt x="166" y="7"/>
                  </a:lnTo>
                  <a:lnTo>
                    <a:pt x="167" y="7"/>
                  </a:lnTo>
                  <a:lnTo>
                    <a:pt x="167" y="7"/>
                  </a:lnTo>
                  <a:lnTo>
                    <a:pt x="167" y="7"/>
                  </a:lnTo>
                  <a:lnTo>
                    <a:pt x="169" y="7"/>
                  </a:lnTo>
                  <a:lnTo>
                    <a:pt x="169" y="7"/>
                  </a:lnTo>
                  <a:lnTo>
                    <a:pt x="169" y="7"/>
                  </a:lnTo>
                  <a:lnTo>
                    <a:pt x="169" y="7"/>
                  </a:lnTo>
                  <a:lnTo>
                    <a:pt x="171" y="7"/>
                  </a:lnTo>
                  <a:lnTo>
                    <a:pt x="171" y="7"/>
                  </a:lnTo>
                  <a:lnTo>
                    <a:pt x="171" y="7"/>
                  </a:lnTo>
                  <a:lnTo>
                    <a:pt x="172" y="7"/>
                  </a:lnTo>
                  <a:lnTo>
                    <a:pt x="172" y="5"/>
                  </a:lnTo>
                  <a:lnTo>
                    <a:pt x="172" y="5"/>
                  </a:lnTo>
                  <a:lnTo>
                    <a:pt x="172" y="5"/>
                  </a:lnTo>
                  <a:lnTo>
                    <a:pt x="174" y="5"/>
                  </a:lnTo>
                  <a:lnTo>
                    <a:pt x="174" y="5"/>
                  </a:lnTo>
                  <a:lnTo>
                    <a:pt x="174" y="5"/>
                  </a:lnTo>
                  <a:lnTo>
                    <a:pt x="175" y="5"/>
                  </a:lnTo>
                  <a:lnTo>
                    <a:pt x="175" y="5"/>
                  </a:lnTo>
                  <a:lnTo>
                    <a:pt x="175" y="5"/>
                  </a:lnTo>
                  <a:lnTo>
                    <a:pt x="175" y="5"/>
                  </a:lnTo>
                  <a:lnTo>
                    <a:pt x="177" y="5"/>
                  </a:lnTo>
                  <a:lnTo>
                    <a:pt x="177" y="5"/>
                  </a:lnTo>
                  <a:lnTo>
                    <a:pt x="177" y="5"/>
                  </a:lnTo>
                  <a:lnTo>
                    <a:pt x="179" y="5"/>
                  </a:lnTo>
                  <a:lnTo>
                    <a:pt x="179" y="5"/>
                  </a:lnTo>
                  <a:lnTo>
                    <a:pt x="179" y="5"/>
                  </a:lnTo>
                  <a:lnTo>
                    <a:pt x="180" y="5"/>
                  </a:lnTo>
                  <a:lnTo>
                    <a:pt x="180" y="5"/>
                  </a:lnTo>
                  <a:lnTo>
                    <a:pt x="180" y="5"/>
                  </a:lnTo>
                  <a:lnTo>
                    <a:pt x="180" y="5"/>
                  </a:lnTo>
                  <a:lnTo>
                    <a:pt x="182" y="5"/>
                  </a:lnTo>
                  <a:lnTo>
                    <a:pt x="182" y="5"/>
                  </a:lnTo>
                  <a:lnTo>
                    <a:pt x="182" y="5"/>
                  </a:lnTo>
                  <a:lnTo>
                    <a:pt x="184" y="5"/>
                  </a:lnTo>
                  <a:lnTo>
                    <a:pt x="184" y="5"/>
                  </a:lnTo>
                  <a:lnTo>
                    <a:pt x="184" y="5"/>
                  </a:lnTo>
                  <a:lnTo>
                    <a:pt x="184" y="5"/>
                  </a:lnTo>
                  <a:lnTo>
                    <a:pt x="185" y="5"/>
                  </a:lnTo>
                  <a:lnTo>
                    <a:pt x="185" y="5"/>
                  </a:lnTo>
                  <a:lnTo>
                    <a:pt x="185" y="5"/>
                  </a:lnTo>
                  <a:lnTo>
                    <a:pt x="187" y="4"/>
                  </a:lnTo>
                  <a:lnTo>
                    <a:pt x="187" y="4"/>
                  </a:lnTo>
                  <a:lnTo>
                    <a:pt x="187" y="4"/>
                  </a:lnTo>
                  <a:lnTo>
                    <a:pt x="188" y="4"/>
                  </a:lnTo>
                  <a:lnTo>
                    <a:pt x="188" y="4"/>
                  </a:lnTo>
                  <a:lnTo>
                    <a:pt x="188" y="4"/>
                  </a:lnTo>
                  <a:lnTo>
                    <a:pt x="188" y="4"/>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200" y="4"/>
                  </a:lnTo>
                  <a:lnTo>
                    <a:pt x="200" y="4"/>
                  </a:lnTo>
                  <a:lnTo>
                    <a:pt x="200" y="4"/>
                  </a:lnTo>
                  <a:lnTo>
                    <a:pt x="200" y="4"/>
                  </a:lnTo>
                  <a:lnTo>
                    <a:pt x="202" y="4"/>
                  </a:lnTo>
                  <a:lnTo>
                    <a:pt x="202" y="4"/>
                  </a:lnTo>
                  <a:lnTo>
                    <a:pt x="202" y="4"/>
                  </a:lnTo>
                  <a:lnTo>
                    <a:pt x="203" y="4"/>
                  </a:lnTo>
                  <a:lnTo>
                    <a:pt x="203" y="4"/>
                  </a:lnTo>
                  <a:lnTo>
                    <a:pt x="203" y="2"/>
                  </a:lnTo>
                  <a:lnTo>
                    <a:pt x="203" y="2"/>
                  </a:lnTo>
                  <a:lnTo>
                    <a:pt x="205" y="2"/>
                  </a:lnTo>
                  <a:lnTo>
                    <a:pt x="205" y="2"/>
                  </a:lnTo>
                  <a:lnTo>
                    <a:pt x="205" y="2"/>
                  </a:lnTo>
                  <a:lnTo>
                    <a:pt x="206" y="2"/>
                  </a:lnTo>
                  <a:lnTo>
                    <a:pt x="206" y="2"/>
                  </a:lnTo>
                  <a:lnTo>
                    <a:pt x="206" y="2"/>
                  </a:lnTo>
                  <a:lnTo>
                    <a:pt x="206" y="2"/>
                  </a:lnTo>
                  <a:lnTo>
                    <a:pt x="208" y="2"/>
                  </a:lnTo>
                  <a:lnTo>
                    <a:pt x="208" y="2"/>
                  </a:lnTo>
                  <a:lnTo>
                    <a:pt x="208" y="2"/>
                  </a:lnTo>
                  <a:lnTo>
                    <a:pt x="210" y="2"/>
                  </a:lnTo>
                  <a:lnTo>
                    <a:pt x="210" y="2"/>
                  </a:lnTo>
                  <a:lnTo>
                    <a:pt x="210" y="2"/>
                  </a:lnTo>
                  <a:lnTo>
                    <a:pt x="211" y="2"/>
                  </a:lnTo>
                  <a:lnTo>
                    <a:pt x="211" y="2"/>
                  </a:lnTo>
                  <a:lnTo>
                    <a:pt x="211" y="2"/>
                  </a:lnTo>
                  <a:lnTo>
                    <a:pt x="211" y="2"/>
                  </a:lnTo>
                  <a:lnTo>
                    <a:pt x="213" y="2"/>
                  </a:lnTo>
                  <a:lnTo>
                    <a:pt x="213" y="2"/>
                  </a:lnTo>
                  <a:lnTo>
                    <a:pt x="213" y="2"/>
                  </a:lnTo>
                  <a:lnTo>
                    <a:pt x="215" y="2"/>
                  </a:lnTo>
                  <a:lnTo>
                    <a:pt x="215" y="2"/>
                  </a:lnTo>
                  <a:lnTo>
                    <a:pt x="215" y="2"/>
                  </a:lnTo>
                  <a:lnTo>
                    <a:pt x="215"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6" y="0"/>
                  </a:lnTo>
                  <a:lnTo>
                    <a:pt x="228" y="0"/>
                  </a:lnTo>
                  <a:lnTo>
                    <a:pt x="228" y="0"/>
                  </a:lnTo>
                  <a:lnTo>
                    <a:pt x="228"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0"/>
                  </a:ln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8" y="0"/>
                  </a:lnTo>
                  <a:lnTo>
                    <a:pt x="228" y="0"/>
                  </a:lnTo>
                  <a:lnTo>
                    <a:pt x="228" y="0"/>
                  </a:lnTo>
                  <a:lnTo>
                    <a:pt x="226"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2"/>
                  </a:lnTo>
                  <a:lnTo>
                    <a:pt x="219" y="2"/>
                  </a:lnTo>
                  <a:lnTo>
                    <a:pt x="219" y="2"/>
                  </a:lnTo>
                  <a:lnTo>
                    <a:pt x="219" y="2"/>
                  </a:lnTo>
                  <a:lnTo>
                    <a:pt x="218" y="2"/>
                  </a:lnTo>
                  <a:lnTo>
                    <a:pt x="218" y="2"/>
                  </a:lnTo>
                  <a:lnTo>
                    <a:pt x="218" y="2"/>
                  </a:lnTo>
                  <a:lnTo>
                    <a:pt x="218" y="2"/>
                  </a:lnTo>
                  <a:lnTo>
                    <a:pt x="216" y="2"/>
                  </a:lnTo>
                  <a:lnTo>
                    <a:pt x="216" y="2"/>
                  </a:lnTo>
                  <a:lnTo>
                    <a:pt x="216" y="2"/>
                  </a:lnTo>
                  <a:lnTo>
                    <a:pt x="215" y="2"/>
                  </a:lnTo>
                  <a:lnTo>
                    <a:pt x="215" y="2"/>
                  </a:lnTo>
                  <a:lnTo>
                    <a:pt x="215" y="2"/>
                  </a:lnTo>
                  <a:lnTo>
                    <a:pt x="215" y="2"/>
                  </a:lnTo>
                  <a:lnTo>
                    <a:pt x="213" y="2"/>
                  </a:lnTo>
                  <a:lnTo>
                    <a:pt x="213" y="2"/>
                  </a:lnTo>
                  <a:lnTo>
                    <a:pt x="213" y="2"/>
                  </a:lnTo>
                  <a:lnTo>
                    <a:pt x="211" y="2"/>
                  </a:lnTo>
                  <a:lnTo>
                    <a:pt x="211" y="2"/>
                  </a:lnTo>
                  <a:lnTo>
                    <a:pt x="211" y="2"/>
                  </a:lnTo>
                  <a:lnTo>
                    <a:pt x="211" y="2"/>
                  </a:lnTo>
                  <a:lnTo>
                    <a:pt x="210" y="2"/>
                  </a:lnTo>
                  <a:lnTo>
                    <a:pt x="210" y="2"/>
                  </a:lnTo>
                  <a:lnTo>
                    <a:pt x="210" y="2"/>
                  </a:lnTo>
                  <a:lnTo>
                    <a:pt x="208" y="2"/>
                  </a:lnTo>
                  <a:lnTo>
                    <a:pt x="208" y="2"/>
                  </a:lnTo>
                  <a:lnTo>
                    <a:pt x="208" y="2"/>
                  </a:lnTo>
                  <a:lnTo>
                    <a:pt x="206" y="2"/>
                  </a:lnTo>
                  <a:lnTo>
                    <a:pt x="206" y="2"/>
                  </a:lnTo>
                  <a:lnTo>
                    <a:pt x="206" y="2"/>
                  </a:lnTo>
                  <a:lnTo>
                    <a:pt x="206" y="2"/>
                  </a:lnTo>
                  <a:lnTo>
                    <a:pt x="205" y="2"/>
                  </a:lnTo>
                  <a:lnTo>
                    <a:pt x="205" y="2"/>
                  </a:lnTo>
                  <a:lnTo>
                    <a:pt x="205" y="2"/>
                  </a:lnTo>
                  <a:lnTo>
                    <a:pt x="203" y="2"/>
                  </a:lnTo>
                  <a:lnTo>
                    <a:pt x="203" y="2"/>
                  </a:lnTo>
                  <a:lnTo>
                    <a:pt x="203" y="4"/>
                  </a:lnTo>
                  <a:lnTo>
                    <a:pt x="203" y="4"/>
                  </a:lnTo>
                  <a:lnTo>
                    <a:pt x="202" y="4"/>
                  </a:lnTo>
                  <a:lnTo>
                    <a:pt x="202" y="4"/>
                  </a:lnTo>
                  <a:lnTo>
                    <a:pt x="202" y="4"/>
                  </a:lnTo>
                  <a:lnTo>
                    <a:pt x="200" y="4"/>
                  </a:lnTo>
                  <a:lnTo>
                    <a:pt x="200" y="4"/>
                  </a:lnTo>
                  <a:lnTo>
                    <a:pt x="200" y="4"/>
                  </a:lnTo>
                  <a:lnTo>
                    <a:pt x="200" y="4"/>
                  </a:lnTo>
                  <a:lnTo>
                    <a:pt x="198" y="4"/>
                  </a:lnTo>
                  <a:lnTo>
                    <a:pt x="198" y="4"/>
                  </a:lnTo>
                  <a:lnTo>
                    <a:pt x="198" y="4"/>
                  </a:lnTo>
                  <a:lnTo>
                    <a:pt x="197" y="4"/>
                  </a:lnTo>
                  <a:lnTo>
                    <a:pt x="197" y="4"/>
                  </a:lnTo>
                  <a:lnTo>
                    <a:pt x="197" y="4"/>
                  </a:lnTo>
                  <a:lnTo>
                    <a:pt x="195" y="4"/>
                  </a:lnTo>
                  <a:lnTo>
                    <a:pt x="195" y="4"/>
                  </a:lnTo>
                  <a:lnTo>
                    <a:pt x="195" y="4"/>
                  </a:lnTo>
                  <a:lnTo>
                    <a:pt x="195" y="4"/>
                  </a:lnTo>
                  <a:lnTo>
                    <a:pt x="193" y="4"/>
                  </a:lnTo>
                  <a:lnTo>
                    <a:pt x="193" y="4"/>
                  </a:lnTo>
                  <a:lnTo>
                    <a:pt x="193" y="4"/>
                  </a:lnTo>
                  <a:lnTo>
                    <a:pt x="192" y="4"/>
                  </a:lnTo>
                  <a:lnTo>
                    <a:pt x="192" y="4"/>
                  </a:lnTo>
                  <a:lnTo>
                    <a:pt x="192" y="4"/>
                  </a:lnTo>
                  <a:lnTo>
                    <a:pt x="192" y="4"/>
                  </a:lnTo>
                  <a:lnTo>
                    <a:pt x="190" y="4"/>
                  </a:lnTo>
                  <a:lnTo>
                    <a:pt x="190" y="4"/>
                  </a:lnTo>
                  <a:lnTo>
                    <a:pt x="190" y="4"/>
                  </a:lnTo>
                  <a:lnTo>
                    <a:pt x="188" y="4"/>
                  </a:lnTo>
                  <a:lnTo>
                    <a:pt x="188" y="4"/>
                  </a:lnTo>
                  <a:lnTo>
                    <a:pt x="188" y="4"/>
                  </a:lnTo>
                  <a:lnTo>
                    <a:pt x="188" y="4"/>
                  </a:lnTo>
                  <a:lnTo>
                    <a:pt x="187" y="4"/>
                  </a:lnTo>
                  <a:lnTo>
                    <a:pt x="187" y="4"/>
                  </a:lnTo>
                  <a:lnTo>
                    <a:pt x="187" y="4"/>
                  </a:lnTo>
                  <a:lnTo>
                    <a:pt x="185" y="5"/>
                  </a:lnTo>
                  <a:lnTo>
                    <a:pt x="185" y="5"/>
                  </a:lnTo>
                  <a:lnTo>
                    <a:pt x="185" y="5"/>
                  </a:lnTo>
                  <a:lnTo>
                    <a:pt x="184" y="5"/>
                  </a:lnTo>
                  <a:lnTo>
                    <a:pt x="184" y="5"/>
                  </a:lnTo>
                  <a:lnTo>
                    <a:pt x="184" y="5"/>
                  </a:lnTo>
                  <a:lnTo>
                    <a:pt x="184" y="5"/>
                  </a:lnTo>
                  <a:lnTo>
                    <a:pt x="182" y="5"/>
                  </a:lnTo>
                  <a:lnTo>
                    <a:pt x="182" y="5"/>
                  </a:lnTo>
                  <a:lnTo>
                    <a:pt x="182" y="5"/>
                  </a:lnTo>
                  <a:lnTo>
                    <a:pt x="180" y="5"/>
                  </a:lnTo>
                  <a:lnTo>
                    <a:pt x="180" y="5"/>
                  </a:lnTo>
                  <a:lnTo>
                    <a:pt x="180" y="5"/>
                  </a:lnTo>
                  <a:lnTo>
                    <a:pt x="180" y="5"/>
                  </a:lnTo>
                  <a:lnTo>
                    <a:pt x="179" y="5"/>
                  </a:lnTo>
                  <a:lnTo>
                    <a:pt x="179" y="5"/>
                  </a:lnTo>
                  <a:lnTo>
                    <a:pt x="179" y="5"/>
                  </a:lnTo>
                  <a:lnTo>
                    <a:pt x="177" y="5"/>
                  </a:lnTo>
                  <a:lnTo>
                    <a:pt x="177" y="5"/>
                  </a:lnTo>
                  <a:lnTo>
                    <a:pt x="177" y="5"/>
                  </a:lnTo>
                  <a:lnTo>
                    <a:pt x="175" y="5"/>
                  </a:lnTo>
                  <a:lnTo>
                    <a:pt x="175" y="5"/>
                  </a:lnTo>
                  <a:lnTo>
                    <a:pt x="175" y="5"/>
                  </a:lnTo>
                  <a:lnTo>
                    <a:pt x="175" y="5"/>
                  </a:lnTo>
                  <a:lnTo>
                    <a:pt x="174" y="5"/>
                  </a:lnTo>
                  <a:lnTo>
                    <a:pt x="174" y="5"/>
                  </a:lnTo>
                  <a:lnTo>
                    <a:pt x="174" y="5"/>
                  </a:lnTo>
                  <a:lnTo>
                    <a:pt x="172" y="5"/>
                  </a:lnTo>
                  <a:lnTo>
                    <a:pt x="172" y="5"/>
                  </a:lnTo>
                  <a:lnTo>
                    <a:pt x="172" y="5"/>
                  </a:lnTo>
                  <a:lnTo>
                    <a:pt x="172" y="7"/>
                  </a:lnTo>
                  <a:lnTo>
                    <a:pt x="171" y="7"/>
                  </a:lnTo>
                  <a:lnTo>
                    <a:pt x="171" y="7"/>
                  </a:lnTo>
                  <a:lnTo>
                    <a:pt x="171" y="7"/>
                  </a:lnTo>
                  <a:lnTo>
                    <a:pt x="169" y="7"/>
                  </a:lnTo>
                  <a:lnTo>
                    <a:pt x="169" y="7"/>
                  </a:lnTo>
                  <a:lnTo>
                    <a:pt x="169" y="7"/>
                  </a:lnTo>
                  <a:lnTo>
                    <a:pt x="169" y="7"/>
                  </a:lnTo>
                  <a:lnTo>
                    <a:pt x="167" y="7"/>
                  </a:lnTo>
                  <a:lnTo>
                    <a:pt x="167" y="7"/>
                  </a:lnTo>
                  <a:lnTo>
                    <a:pt x="167" y="7"/>
                  </a:lnTo>
                  <a:lnTo>
                    <a:pt x="166" y="7"/>
                  </a:lnTo>
                  <a:lnTo>
                    <a:pt x="166" y="7"/>
                  </a:lnTo>
                  <a:lnTo>
                    <a:pt x="166" y="7"/>
                  </a:lnTo>
                  <a:lnTo>
                    <a:pt x="164" y="7"/>
                  </a:lnTo>
                  <a:lnTo>
                    <a:pt x="164" y="7"/>
                  </a:lnTo>
                  <a:lnTo>
                    <a:pt x="164" y="7"/>
                  </a:lnTo>
                  <a:lnTo>
                    <a:pt x="164" y="7"/>
                  </a:lnTo>
                  <a:lnTo>
                    <a:pt x="162" y="7"/>
                  </a:lnTo>
                  <a:lnTo>
                    <a:pt x="162" y="7"/>
                  </a:lnTo>
                  <a:lnTo>
                    <a:pt x="162"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4" y="7"/>
                  </a:lnTo>
                  <a:lnTo>
                    <a:pt x="154" y="7"/>
                  </a:lnTo>
                  <a:lnTo>
                    <a:pt x="154" y="7"/>
                  </a:lnTo>
                  <a:lnTo>
                    <a:pt x="153" y="7"/>
                  </a:lnTo>
                  <a:lnTo>
                    <a:pt x="153" y="7"/>
                  </a:lnTo>
                  <a:lnTo>
                    <a:pt x="153" y="7"/>
                  </a:lnTo>
                  <a:lnTo>
                    <a:pt x="153" y="7"/>
                  </a:lnTo>
                  <a:lnTo>
                    <a:pt x="151" y="9"/>
                  </a:lnTo>
                  <a:lnTo>
                    <a:pt x="151" y="9"/>
                  </a:lnTo>
                  <a:lnTo>
                    <a:pt x="151" y="9"/>
                  </a:lnTo>
                  <a:lnTo>
                    <a:pt x="149" y="9"/>
                  </a:lnTo>
                  <a:lnTo>
                    <a:pt x="149" y="9"/>
                  </a:lnTo>
                  <a:lnTo>
                    <a:pt x="149" y="9"/>
                  </a:lnTo>
                  <a:lnTo>
                    <a:pt x="149" y="9"/>
                  </a:lnTo>
                  <a:lnTo>
                    <a:pt x="148" y="9"/>
                  </a:lnTo>
                  <a:lnTo>
                    <a:pt x="148" y="9"/>
                  </a:lnTo>
                  <a:lnTo>
                    <a:pt x="148" y="9"/>
                  </a:lnTo>
                  <a:lnTo>
                    <a:pt x="146" y="9"/>
                  </a:lnTo>
                  <a:lnTo>
                    <a:pt x="146" y="9"/>
                  </a:lnTo>
                  <a:lnTo>
                    <a:pt x="146" y="9"/>
                  </a:lnTo>
                  <a:lnTo>
                    <a:pt x="145" y="9"/>
                  </a:lnTo>
                  <a:lnTo>
                    <a:pt x="145" y="9"/>
                  </a:lnTo>
                  <a:lnTo>
                    <a:pt x="145" y="9"/>
                  </a:lnTo>
                  <a:lnTo>
                    <a:pt x="145" y="9"/>
                  </a:lnTo>
                  <a:lnTo>
                    <a:pt x="143" y="9"/>
                  </a:lnTo>
                  <a:lnTo>
                    <a:pt x="143" y="9"/>
                  </a:lnTo>
                  <a:lnTo>
                    <a:pt x="143" y="9"/>
                  </a:lnTo>
                  <a:lnTo>
                    <a:pt x="141" y="9"/>
                  </a:lnTo>
                  <a:lnTo>
                    <a:pt x="141" y="9"/>
                  </a:lnTo>
                  <a:lnTo>
                    <a:pt x="141" y="9"/>
                  </a:lnTo>
                  <a:lnTo>
                    <a:pt x="141" y="9"/>
                  </a:lnTo>
                  <a:lnTo>
                    <a:pt x="140" y="9"/>
                  </a:lnTo>
                  <a:lnTo>
                    <a:pt x="140" y="9"/>
                  </a:lnTo>
                  <a:lnTo>
                    <a:pt x="140" y="9"/>
                  </a:lnTo>
                  <a:lnTo>
                    <a:pt x="138" y="9"/>
                  </a:lnTo>
                  <a:lnTo>
                    <a:pt x="138" y="11"/>
                  </a:lnTo>
                  <a:lnTo>
                    <a:pt x="138" y="11"/>
                  </a:lnTo>
                  <a:lnTo>
                    <a:pt x="138" y="11"/>
                  </a:lnTo>
                  <a:lnTo>
                    <a:pt x="136" y="11"/>
                  </a:lnTo>
                  <a:lnTo>
                    <a:pt x="136" y="11"/>
                  </a:lnTo>
                  <a:lnTo>
                    <a:pt x="136" y="11"/>
                  </a:lnTo>
                  <a:lnTo>
                    <a:pt x="135" y="11"/>
                  </a:lnTo>
                  <a:lnTo>
                    <a:pt x="135" y="11"/>
                  </a:lnTo>
                  <a:lnTo>
                    <a:pt x="135" y="11"/>
                  </a:lnTo>
                  <a:lnTo>
                    <a:pt x="133" y="11"/>
                  </a:lnTo>
                  <a:lnTo>
                    <a:pt x="133" y="11"/>
                  </a:lnTo>
                  <a:lnTo>
                    <a:pt x="133" y="11"/>
                  </a:lnTo>
                  <a:lnTo>
                    <a:pt x="133" y="11"/>
                  </a:lnTo>
                  <a:lnTo>
                    <a:pt x="132" y="11"/>
                  </a:lnTo>
                  <a:lnTo>
                    <a:pt x="132" y="11"/>
                  </a:lnTo>
                  <a:lnTo>
                    <a:pt x="132" y="11"/>
                  </a:lnTo>
                  <a:lnTo>
                    <a:pt x="130" y="11"/>
                  </a:lnTo>
                  <a:lnTo>
                    <a:pt x="130" y="11"/>
                  </a:lnTo>
                  <a:lnTo>
                    <a:pt x="130" y="11"/>
                  </a:lnTo>
                  <a:lnTo>
                    <a:pt x="130" y="11"/>
                  </a:lnTo>
                  <a:lnTo>
                    <a:pt x="128" y="11"/>
                  </a:lnTo>
                  <a:lnTo>
                    <a:pt x="128" y="11"/>
                  </a:lnTo>
                  <a:lnTo>
                    <a:pt x="128" y="11"/>
                  </a:lnTo>
                  <a:lnTo>
                    <a:pt x="127" y="11"/>
                  </a:lnTo>
                  <a:lnTo>
                    <a:pt x="127" y="11"/>
                  </a:lnTo>
                  <a:lnTo>
                    <a:pt x="127" y="11"/>
                  </a:lnTo>
                  <a:lnTo>
                    <a:pt x="127" y="11"/>
                  </a:lnTo>
                  <a:lnTo>
                    <a:pt x="125" y="11"/>
                  </a:lnTo>
                  <a:lnTo>
                    <a:pt x="125" y="11"/>
                  </a:lnTo>
                  <a:lnTo>
                    <a:pt x="125" y="11"/>
                  </a:lnTo>
                  <a:lnTo>
                    <a:pt x="123" y="12"/>
                  </a:lnTo>
                  <a:lnTo>
                    <a:pt x="123" y="12"/>
                  </a:lnTo>
                  <a:lnTo>
                    <a:pt x="123" y="12"/>
                  </a:lnTo>
                  <a:lnTo>
                    <a:pt x="122" y="12"/>
                  </a:lnTo>
                  <a:lnTo>
                    <a:pt x="122" y="12"/>
                  </a:lnTo>
                  <a:lnTo>
                    <a:pt x="122" y="12"/>
                  </a:lnTo>
                  <a:lnTo>
                    <a:pt x="122" y="12"/>
                  </a:lnTo>
                  <a:lnTo>
                    <a:pt x="120" y="12"/>
                  </a:lnTo>
                  <a:lnTo>
                    <a:pt x="120" y="12"/>
                  </a:lnTo>
                  <a:lnTo>
                    <a:pt x="120" y="12"/>
                  </a:lnTo>
                  <a:lnTo>
                    <a:pt x="118" y="12"/>
                  </a:lnTo>
                  <a:lnTo>
                    <a:pt x="118" y="12"/>
                  </a:lnTo>
                  <a:lnTo>
                    <a:pt x="118" y="12"/>
                  </a:lnTo>
                  <a:lnTo>
                    <a:pt x="118" y="12"/>
                  </a:lnTo>
                  <a:lnTo>
                    <a:pt x="117" y="12"/>
                  </a:lnTo>
                  <a:lnTo>
                    <a:pt x="117" y="12"/>
                  </a:lnTo>
                  <a:lnTo>
                    <a:pt x="117" y="12"/>
                  </a:lnTo>
                  <a:lnTo>
                    <a:pt x="115" y="12"/>
                  </a:lnTo>
                  <a:lnTo>
                    <a:pt x="115" y="12"/>
                  </a:lnTo>
                  <a:lnTo>
                    <a:pt x="115" y="12"/>
                  </a:lnTo>
                  <a:lnTo>
                    <a:pt x="114" y="12"/>
                  </a:lnTo>
                  <a:lnTo>
                    <a:pt x="114" y="12"/>
                  </a:lnTo>
                  <a:lnTo>
                    <a:pt x="114" y="12"/>
                  </a:lnTo>
                  <a:lnTo>
                    <a:pt x="114" y="12"/>
                  </a:lnTo>
                  <a:lnTo>
                    <a:pt x="112" y="12"/>
                  </a:lnTo>
                  <a:lnTo>
                    <a:pt x="112" y="12"/>
                  </a:lnTo>
                  <a:lnTo>
                    <a:pt x="112" y="12"/>
                  </a:lnTo>
                  <a:lnTo>
                    <a:pt x="110" y="12"/>
                  </a:lnTo>
                  <a:lnTo>
                    <a:pt x="110" y="12"/>
                  </a:lnTo>
                  <a:lnTo>
                    <a:pt x="110" y="12"/>
                  </a:lnTo>
                  <a:lnTo>
                    <a:pt x="110" y="14"/>
                  </a:lnTo>
                  <a:lnTo>
                    <a:pt x="109" y="14"/>
                  </a:lnTo>
                  <a:lnTo>
                    <a:pt x="109" y="14"/>
                  </a:lnTo>
                  <a:lnTo>
                    <a:pt x="109" y="14"/>
                  </a:lnTo>
                  <a:lnTo>
                    <a:pt x="107" y="14"/>
                  </a:lnTo>
                  <a:lnTo>
                    <a:pt x="107" y="14"/>
                  </a:lnTo>
                  <a:lnTo>
                    <a:pt x="107" y="14"/>
                  </a:lnTo>
                  <a:lnTo>
                    <a:pt x="107" y="14"/>
                  </a:lnTo>
                  <a:lnTo>
                    <a:pt x="105" y="14"/>
                  </a:lnTo>
                  <a:lnTo>
                    <a:pt x="105" y="14"/>
                  </a:lnTo>
                  <a:lnTo>
                    <a:pt x="105" y="14"/>
                  </a:lnTo>
                  <a:lnTo>
                    <a:pt x="104" y="14"/>
                  </a:lnTo>
                  <a:lnTo>
                    <a:pt x="104" y="14"/>
                  </a:lnTo>
                  <a:lnTo>
                    <a:pt x="104" y="14"/>
                  </a:lnTo>
                  <a:lnTo>
                    <a:pt x="102" y="14"/>
                  </a:lnTo>
                  <a:lnTo>
                    <a:pt x="102" y="14"/>
                  </a:lnTo>
                  <a:lnTo>
                    <a:pt x="102" y="14"/>
                  </a:lnTo>
                  <a:lnTo>
                    <a:pt x="102" y="14"/>
                  </a:lnTo>
                  <a:lnTo>
                    <a:pt x="101" y="14"/>
                  </a:lnTo>
                  <a:lnTo>
                    <a:pt x="101" y="14"/>
                  </a:lnTo>
                  <a:lnTo>
                    <a:pt x="101" y="14"/>
                  </a:lnTo>
                  <a:lnTo>
                    <a:pt x="99" y="14"/>
                  </a:lnTo>
                  <a:lnTo>
                    <a:pt x="99" y="14"/>
                  </a:lnTo>
                  <a:lnTo>
                    <a:pt x="99" y="14"/>
                  </a:lnTo>
                  <a:lnTo>
                    <a:pt x="99" y="14"/>
                  </a:lnTo>
                  <a:lnTo>
                    <a:pt x="97" y="14"/>
                  </a:lnTo>
                  <a:lnTo>
                    <a:pt x="97" y="14"/>
                  </a:lnTo>
                  <a:lnTo>
                    <a:pt x="97" y="14"/>
                  </a:lnTo>
                  <a:lnTo>
                    <a:pt x="96" y="14"/>
                  </a:lnTo>
                  <a:lnTo>
                    <a:pt x="96" y="14"/>
                  </a:lnTo>
                  <a:lnTo>
                    <a:pt x="96" y="14"/>
                  </a:lnTo>
                  <a:lnTo>
                    <a:pt x="96" y="14"/>
                  </a:lnTo>
                  <a:lnTo>
                    <a:pt x="94" y="14"/>
                  </a:lnTo>
                  <a:lnTo>
                    <a:pt x="94" y="14"/>
                  </a:lnTo>
                  <a:lnTo>
                    <a:pt x="94" y="14"/>
                  </a:lnTo>
                  <a:lnTo>
                    <a:pt x="92" y="14"/>
                  </a:lnTo>
                  <a:lnTo>
                    <a:pt x="92" y="14"/>
                  </a:lnTo>
                  <a:lnTo>
                    <a:pt x="92" y="14"/>
                  </a:lnTo>
                  <a:lnTo>
                    <a:pt x="91" y="14"/>
                  </a:lnTo>
                  <a:lnTo>
                    <a:pt x="91" y="16"/>
                  </a:lnTo>
                  <a:lnTo>
                    <a:pt x="91" y="16"/>
                  </a:lnTo>
                  <a:lnTo>
                    <a:pt x="91" y="16"/>
                  </a:lnTo>
                  <a:lnTo>
                    <a:pt x="89" y="16"/>
                  </a:lnTo>
                  <a:lnTo>
                    <a:pt x="89" y="16"/>
                  </a:lnTo>
                  <a:lnTo>
                    <a:pt x="89" y="16"/>
                  </a:lnTo>
                  <a:lnTo>
                    <a:pt x="88" y="16"/>
                  </a:lnTo>
                  <a:lnTo>
                    <a:pt x="88" y="16"/>
                  </a:lnTo>
                  <a:lnTo>
                    <a:pt x="88" y="16"/>
                  </a:lnTo>
                  <a:lnTo>
                    <a:pt x="88" y="16"/>
                  </a:lnTo>
                  <a:lnTo>
                    <a:pt x="86" y="16"/>
                  </a:lnTo>
                  <a:lnTo>
                    <a:pt x="86" y="16"/>
                  </a:lnTo>
                  <a:lnTo>
                    <a:pt x="86" y="16"/>
                  </a:lnTo>
                  <a:lnTo>
                    <a:pt x="84" y="16"/>
                  </a:lnTo>
                  <a:lnTo>
                    <a:pt x="84" y="16"/>
                  </a:lnTo>
                  <a:lnTo>
                    <a:pt x="84" y="16"/>
                  </a:lnTo>
                  <a:lnTo>
                    <a:pt x="83" y="16"/>
                  </a:lnTo>
                  <a:lnTo>
                    <a:pt x="83" y="16"/>
                  </a:lnTo>
                  <a:lnTo>
                    <a:pt x="83" y="16"/>
                  </a:lnTo>
                  <a:lnTo>
                    <a:pt x="83" y="16"/>
                  </a:lnTo>
                  <a:lnTo>
                    <a:pt x="81" y="16"/>
                  </a:lnTo>
                  <a:lnTo>
                    <a:pt x="81" y="16"/>
                  </a:lnTo>
                  <a:lnTo>
                    <a:pt x="81" y="18"/>
                  </a:lnTo>
                  <a:lnTo>
                    <a:pt x="79" y="18"/>
                  </a:lnTo>
                  <a:lnTo>
                    <a:pt x="79" y="18"/>
                  </a:lnTo>
                  <a:lnTo>
                    <a:pt x="79" y="18"/>
                  </a:lnTo>
                  <a:lnTo>
                    <a:pt x="79" y="18"/>
                  </a:lnTo>
                  <a:lnTo>
                    <a:pt x="78" y="18"/>
                  </a:lnTo>
                  <a:lnTo>
                    <a:pt x="78" y="18"/>
                  </a:lnTo>
                  <a:lnTo>
                    <a:pt x="78" y="18"/>
                  </a:lnTo>
                  <a:lnTo>
                    <a:pt x="76" y="18"/>
                  </a:lnTo>
                  <a:lnTo>
                    <a:pt x="76" y="18"/>
                  </a:lnTo>
                  <a:lnTo>
                    <a:pt x="76" y="18"/>
                  </a:lnTo>
                  <a:lnTo>
                    <a:pt x="76" y="18"/>
                  </a:lnTo>
                  <a:lnTo>
                    <a:pt x="75" y="18"/>
                  </a:lnTo>
                  <a:lnTo>
                    <a:pt x="75" y="18"/>
                  </a:lnTo>
                  <a:lnTo>
                    <a:pt x="75" y="18"/>
                  </a:lnTo>
                  <a:lnTo>
                    <a:pt x="73" y="18"/>
                  </a:lnTo>
                  <a:lnTo>
                    <a:pt x="73" y="18"/>
                  </a:lnTo>
                  <a:lnTo>
                    <a:pt x="73" y="18"/>
                  </a:lnTo>
                  <a:lnTo>
                    <a:pt x="71" y="18"/>
                  </a:lnTo>
                  <a:lnTo>
                    <a:pt x="71" y="18"/>
                  </a:lnTo>
                  <a:lnTo>
                    <a:pt x="71" y="18"/>
                  </a:lnTo>
                  <a:lnTo>
                    <a:pt x="71" y="18"/>
                  </a:lnTo>
                  <a:lnTo>
                    <a:pt x="70" y="18"/>
                  </a:lnTo>
                  <a:lnTo>
                    <a:pt x="70" y="18"/>
                  </a:lnTo>
                  <a:lnTo>
                    <a:pt x="70" y="18"/>
                  </a:lnTo>
                  <a:lnTo>
                    <a:pt x="68" y="18"/>
                  </a:lnTo>
                  <a:lnTo>
                    <a:pt x="68" y="18"/>
                  </a:lnTo>
                  <a:lnTo>
                    <a:pt x="68" y="18"/>
                  </a:lnTo>
                  <a:lnTo>
                    <a:pt x="68" y="18"/>
                  </a:lnTo>
                  <a:lnTo>
                    <a:pt x="66" y="18"/>
                  </a:lnTo>
                  <a:lnTo>
                    <a:pt x="66" y="18"/>
                  </a:lnTo>
                  <a:lnTo>
                    <a:pt x="66" y="18"/>
                  </a:lnTo>
                  <a:lnTo>
                    <a:pt x="65" y="18"/>
                  </a:lnTo>
                  <a:lnTo>
                    <a:pt x="65" y="18"/>
                  </a:lnTo>
                  <a:lnTo>
                    <a:pt x="65" y="18"/>
                  </a:lnTo>
                  <a:lnTo>
                    <a:pt x="65" y="18"/>
                  </a:lnTo>
                  <a:lnTo>
                    <a:pt x="63" y="18"/>
                  </a:lnTo>
                  <a:lnTo>
                    <a:pt x="63" y="18"/>
                  </a:lnTo>
                  <a:lnTo>
                    <a:pt x="63" y="19"/>
                  </a:lnTo>
                  <a:lnTo>
                    <a:pt x="62" y="19"/>
                  </a:lnTo>
                  <a:lnTo>
                    <a:pt x="62" y="19"/>
                  </a:lnTo>
                  <a:lnTo>
                    <a:pt x="62" y="19"/>
                  </a:lnTo>
                  <a:lnTo>
                    <a:pt x="60" y="19"/>
                  </a:lnTo>
                  <a:lnTo>
                    <a:pt x="60" y="19"/>
                  </a:lnTo>
                  <a:lnTo>
                    <a:pt x="60" y="19"/>
                  </a:lnTo>
                  <a:lnTo>
                    <a:pt x="60" y="19"/>
                  </a:lnTo>
                  <a:lnTo>
                    <a:pt x="58" y="19"/>
                  </a:lnTo>
                  <a:lnTo>
                    <a:pt x="58" y="19"/>
                  </a:lnTo>
                  <a:lnTo>
                    <a:pt x="58" y="19"/>
                  </a:lnTo>
                  <a:lnTo>
                    <a:pt x="57" y="19"/>
                  </a:lnTo>
                  <a:lnTo>
                    <a:pt x="57" y="19"/>
                  </a:lnTo>
                  <a:lnTo>
                    <a:pt x="57" y="19"/>
                  </a:lnTo>
                  <a:lnTo>
                    <a:pt x="57" y="19"/>
                  </a:lnTo>
                  <a:lnTo>
                    <a:pt x="55" y="19"/>
                  </a:lnTo>
                  <a:lnTo>
                    <a:pt x="55" y="19"/>
                  </a:lnTo>
                  <a:lnTo>
                    <a:pt x="55" y="19"/>
                  </a:lnTo>
                  <a:lnTo>
                    <a:pt x="53" y="19"/>
                  </a:lnTo>
                  <a:lnTo>
                    <a:pt x="53" y="19"/>
                  </a:lnTo>
                  <a:lnTo>
                    <a:pt x="53" y="19"/>
                  </a:lnTo>
                  <a:lnTo>
                    <a:pt x="52" y="19"/>
                  </a:lnTo>
                  <a:lnTo>
                    <a:pt x="52" y="19"/>
                  </a:lnTo>
                  <a:lnTo>
                    <a:pt x="52" y="19"/>
                  </a:lnTo>
                  <a:lnTo>
                    <a:pt x="52" y="19"/>
                  </a:lnTo>
                  <a:lnTo>
                    <a:pt x="50" y="19"/>
                  </a:lnTo>
                  <a:lnTo>
                    <a:pt x="50" y="19"/>
                  </a:lnTo>
                  <a:lnTo>
                    <a:pt x="50" y="21"/>
                  </a:lnTo>
                  <a:lnTo>
                    <a:pt x="49" y="21"/>
                  </a:lnTo>
                  <a:lnTo>
                    <a:pt x="49" y="21"/>
                  </a:lnTo>
                  <a:lnTo>
                    <a:pt x="49" y="21"/>
                  </a:lnTo>
                  <a:lnTo>
                    <a:pt x="49" y="21"/>
                  </a:lnTo>
                  <a:lnTo>
                    <a:pt x="47" y="21"/>
                  </a:lnTo>
                  <a:lnTo>
                    <a:pt x="47" y="21"/>
                  </a:lnTo>
                  <a:lnTo>
                    <a:pt x="47" y="21"/>
                  </a:lnTo>
                  <a:lnTo>
                    <a:pt x="45" y="21"/>
                  </a:lnTo>
                  <a:lnTo>
                    <a:pt x="45" y="21"/>
                  </a:lnTo>
                  <a:lnTo>
                    <a:pt x="45" y="21"/>
                  </a:lnTo>
                  <a:lnTo>
                    <a:pt x="45" y="21"/>
                  </a:lnTo>
                  <a:lnTo>
                    <a:pt x="44" y="21"/>
                  </a:lnTo>
                  <a:lnTo>
                    <a:pt x="44" y="21"/>
                  </a:lnTo>
                  <a:lnTo>
                    <a:pt x="44" y="21"/>
                  </a:lnTo>
                  <a:lnTo>
                    <a:pt x="42" y="21"/>
                  </a:lnTo>
                  <a:lnTo>
                    <a:pt x="42" y="21"/>
                  </a:lnTo>
                  <a:lnTo>
                    <a:pt x="42" y="21"/>
                  </a:lnTo>
                  <a:lnTo>
                    <a:pt x="40" y="21"/>
                  </a:lnTo>
                  <a:lnTo>
                    <a:pt x="40" y="21"/>
                  </a:lnTo>
                  <a:lnTo>
                    <a:pt x="40" y="21"/>
                  </a:lnTo>
                  <a:lnTo>
                    <a:pt x="40" y="21"/>
                  </a:lnTo>
                  <a:lnTo>
                    <a:pt x="39" y="21"/>
                  </a:lnTo>
                  <a:lnTo>
                    <a:pt x="39" y="21"/>
                  </a:lnTo>
                  <a:lnTo>
                    <a:pt x="39" y="21"/>
                  </a:lnTo>
                  <a:lnTo>
                    <a:pt x="37" y="21"/>
                  </a:lnTo>
                  <a:lnTo>
                    <a:pt x="37" y="21"/>
                  </a:lnTo>
                  <a:lnTo>
                    <a:pt x="37" y="21"/>
                  </a:lnTo>
                  <a:lnTo>
                    <a:pt x="37" y="21"/>
                  </a:lnTo>
                  <a:lnTo>
                    <a:pt x="35" y="21"/>
                  </a:lnTo>
                  <a:lnTo>
                    <a:pt x="35" y="21"/>
                  </a:lnTo>
                  <a:lnTo>
                    <a:pt x="35" y="21"/>
                  </a:lnTo>
                  <a:lnTo>
                    <a:pt x="34" y="21"/>
                  </a:lnTo>
                  <a:lnTo>
                    <a:pt x="34" y="21"/>
                  </a:lnTo>
                  <a:lnTo>
                    <a:pt x="34" y="21"/>
                  </a:lnTo>
                  <a:lnTo>
                    <a:pt x="34" y="23"/>
                  </a:lnTo>
                  <a:lnTo>
                    <a:pt x="32" y="23"/>
                  </a:lnTo>
                  <a:lnTo>
                    <a:pt x="32" y="23"/>
                  </a:lnTo>
                  <a:lnTo>
                    <a:pt x="32" y="23"/>
                  </a:lnTo>
                  <a:lnTo>
                    <a:pt x="31" y="23"/>
                  </a:lnTo>
                  <a:lnTo>
                    <a:pt x="31" y="23"/>
                  </a:lnTo>
                  <a:lnTo>
                    <a:pt x="31" y="23"/>
                  </a:lnTo>
                  <a:lnTo>
                    <a:pt x="29" y="23"/>
                  </a:lnTo>
                  <a:lnTo>
                    <a:pt x="29" y="23"/>
                  </a:lnTo>
                  <a:lnTo>
                    <a:pt x="29" y="23"/>
                  </a:lnTo>
                  <a:lnTo>
                    <a:pt x="29" y="23"/>
                  </a:lnTo>
                  <a:lnTo>
                    <a:pt x="27" y="23"/>
                  </a:lnTo>
                  <a:lnTo>
                    <a:pt x="27" y="23"/>
                  </a:lnTo>
                  <a:lnTo>
                    <a:pt x="27" y="23"/>
                  </a:lnTo>
                  <a:lnTo>
                    <a:pt x="26" y="23"/>
                  </a:lnTo>
                  <a:lnTo>
                    <a:pt x="26" y="23"/>
                  </a:lnTo>
                  <a:lnTo>
                    <a:pt x="26" y="23"/>
                  </a:lnTo>
                  <a:lnTo>
                    <a:pt x="26" y="23"/>
                  </a:lnTo>
                  <a:lnTo>
                    <a:pt x="24" y="23"/>
                  </a:lnTo>
                  <a:lnTo>
                    <a:pt x="24" y="23"/>
                  </a:lnTo>
                  <a:lnTo>
                    <a:pt x="24" y="23"/>
                  </a:lnTo>
                  <a:lnTo>
                    <a:pt x="22" y="23"/>
                  </a:lnTo>
                  <a:lnTo>
                    <a:pt x="22" y="23"/>
                  </a:lnTo>
                  <a:lnTo>
                    <a:pt x="22" y="23"/>
                  </a:lnTo>
                  <a:lnTo>
                    <a:pt x="22" y="23"/>
                  </a:lnTo>
                  <a:lnTo>
                    <a:pt x="21" y="23"/>
                  </a:lnTo>
                  <a:lnTo>
                    <a:pt x="21" y="23"/>
                  </a:lnTo>
                  <a:lnTo>
                    <a:pt x="21" y="23"/>
                  </a:lnTo>
                  <a:lnTo>
                    <a:pt x="19" y="23"/>
                  </a:lnTo>
                  <a:lnTo>
                    <a:pt x="19" y="23"/>
                  </a:lnTo>
                  <a:lnTo>
                    <a:pt x="19" y="23"/>
                  </a:lnTo>
                  <a:lnTo>
                    <a:pt x="18" y="23"/>
                  </a:lnTo>
                  <a:lnTo>
                    <a:pt x="18" y="23"/>
                  </a:lnTo>
                  <a:lnTo>
                    <a:pt x="18" y="23"/>
                  </a:lnTo>
                  <a:lnTo>
                    <a:pt x="18" y="23"/>
                  </a:lnTo>
                  <a:lnTo>
                    <a:pt x="16" y="23"/>
                  </a:lnTo>
                  <a:lnTo>
                    <a:pt x="16" y="23"/>
                  </a:lnTo>
                  <a:lnTo>
                    <a:pt x="16" y="23"/>
                  </a:lnTo>
                  <a:lnTo>
                    <a:pt x="14" y="23"/>
                  </a:lnTo>
                  <a:lnTo>
                    <a:pt x="14" y="23"/>
                  </a:lnTo>
                  <a:lnTo>
                    <a:pt x="14" y="23"/>
                  </a:lnTo>
                  <a:lnTo>
                    <a:pt x="14" y="23"/>
                  </a:lnTo>
                  <a:lnTo>
                    <a:pt x="13" y="23"/>
                  </a:lnTo>
                  <a:lnTo>
                    <a:pt x="13" y="23"/>
                  </a:lnTo>
                  <a:lnTo>
                    <a:pt x="13" y="23"/>
                  </a:lnTo>
                  <a:lnTo>
                    <a:pt x="11" y="23"/>
                  </a:lnTo>
                  <a:lnTo>
                    <a:pt x="11" y="23"/>
                  </a:lnTo>
                  <a:lnTo>
                    <a:pt x="11" y="23"/>
                  </a:lnTo>
                  <a:lnTo>
                    <a:pt x="9" y="23"/>
                  </a:lnTo>
                  <a:lnTo>
                    <a:pt x="9" y="23"/>
                  </a:lnTo>
                  <a:lnTo>
                    <a:pt x="9" y="23"/>
                  </a:lnTo>
                  <a:lnTo>
                    <a:pt x="9" y="23"/>
                  </a:lnTo>
                  <a:lnTo>
                    <a:pt x="8" y="23"/>
                  </a:lnTo>
                  <a:lnTo>
                    <a:pt x="8" y="23"/>
                  </a:lnTo>
                  <a:lnTo>
                    <a:pt x="8" y="23"/>
                  </a:lnTo>
                  <a:lnTo>
                    <a:pt x="6" y="23"/>
                  </a:lnTo>
                  <a:lnTo>
                    <a:pt x="6" y="23"/>
                  </a:lnTo>
                  <a:lnTo>
                    <a:pt x="6" y="23"/>
                  </a:lnTo>
                  <a:lnTo>
                    <a:pt x="6" y="23"/>
                  </a:lnTo>
                  <a:lnTo>
                    <a:pt x="5" y="23"/>
                  </a:lnTo>
                  <a:lnTo>
                    <a:pt x="5" y="23"/>
                  </a:lnTo>
                  <a:lnTo>
                    <a:pt x="5" y="23"/>
                  </a:lnTo>
                  <a:lnTo>
                    <a:pt x="3" y="23"/>
                  </a:lnTo>
                  <a:lnTo>
                    <a:pt x="3" y="23"/>
                  </a:lnTo>
                  <a:lnTo>
                    <a:pt x="3" y="23"/>
                  </a:lnTo>
                  <a:lnTo>
                    <a:pt x="3" y="23"/>
                  </a:lnTo>
                  <a:lnTo>
                    <a:pt x="1" y="25"/>
                  </a:lnTo>
                  <a:lnTo>
                    <a:pt x="1" y="25"/>
                  </a:lnTo>
                  <a:lnTo>
                    <a:pt x="1" y="25"/>
                  </a:lnTo>
                  <a:lnTo>
                    <a:pt x="0" y="25"/>
                  </a:lnTo>
                  <a:lnTo>
                    <a:pt x="0" y="25"/>
                  </a:lnTo>
                  <a:lnTo>
                    <a:pt x="0" y="25"/>
                  </a:lnTo>
                  <a:close/>
                </a:path>
              </a:pathLst>
            </a:custGeom>
            <a:solidFill>
              <a:srgbClr val="00ccff"/>
            </a:solidFill>
            <a:ln w="0">
              <a:noFill/>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84" name=""/>
            <p:cNvSpPr/>
            <p:nvPr/>
          </p:nvSpPr>
          <p:spPr>
            <a:xfrm>
              <a:off x="5326200" y="6027840"/>
              <a:ext cx="188640" cy="19080"/>
            </a:xfrm>
            <a:custGeom>
              <a:avLst/>
              <a:gdLst/>
              <a:ahLst/>
              <a:rect l="l" t="t" r="r" b="b"/>
              <a:pathLst>
                <a:path w="237" h="25">
                  <a:moveTo>
                    <a:pt x="0" y="25"/>
                  </a:moveTo>
                  <a:lnTo>
                    <a:pt x="0" y="25"/>
                  </a:lnTo>
                  <a:lnTo>
                    <a:pt x="0" y="25"/>
                  </a:lnTo>
                  <a:lnTo>
                    <a:pt x="1" y="25"/>
                  </a:lnTo>
                  <a:lnTo>
                    <a:pt x="1" y="25"/>
                  </a:lnTo>
                  <a:lnTo>
                    <a:pt x="1" y="25"/>
                  </a:lnTo>
                  <a:lnTo>
                    <a:pt x="3" y="23"/>
                  </a:lnTo>
                  <a:lnTo>
                    <a:pt x="3" y="23"/>
                  </a:lnTo>
                  <a:lnTo>
                    <a:pt x="3" y="23"/>
                  </a:lnTo>
                  <a:lnTo>
                    <a:pt x="3" y="23"/>
                  </a:lnTo>
                  <a:lnTo>
                    <a:pt x="5" y="23"/>
                  </a:lnTo>
                  <a:lnTo>
                    <a:pt x="5" y="23"/>
                  </a:lnTo>
                  <a:lnTo>
                    <a:pt x="5" y="23"/>
                  </a:lnTo>
                  <a:lnTo>
                    <a:pt x="6" y="23"/>
                  </a:lnTo>
                  <a:lnTo>
                    <a:pt x="6" y="23"/>
                  </a:lnTo>
                  <a:lnTo>
                    <a:pt x="6" y="23"/>
                  </a:lnTo>
                  <a:lnTo>
                    <a:pt x="6" y="23"/>
                  </a:lnTo>
                  <a:lnTo>
                    <a:pt x="8" y="23"/>
                  </a:lnTo>
                  <a:lnTo>
                    <a:pt x="8" y="23"/>
                  </a:lnTo>
                  <a:lnTo>
                    <a:pt x="8" y="23"/>
                  </a:lnTo>
                  <a:lnTo>
                    <a:pt x="9" y="23"/>
                  </a:lnTo>
                  <a:lnTo>
                    <a:pt x="9" y="23"/>
                  </a:lnTo>
                  <a:lnTo>
                    <a:pt x="9" y="23"/>
                  </a:lnTo>
                  <a:lnTo>
                    <a:pt x="9" y="23"/>
                  </a:lnTo>
                  <a:lnTo>
                    <a:pt x="11" y="23"/>
                  </a:lnTo>
                  <a:lnTo>
                    <a:pt x="11" y="23"/>
                  </a:lnTo>
                  <a:lnTo>
                    <a:pt x="11" y="23"/>
                  </a:lnTo>
                  <a:lnTo>
                    <a:pt x="13" y="23"/>
                  </a:lnTo>
                  <a:lnTo>
                    <a:pt x="13" y="23"/>
                  </a:lnTo>
                  <a:lnTo>
                    <a:pt x="13" y="23"/>
                  </a:lnTo>
                  <a:lnTo>
                    <a:pt x="14" y="23"/>
                  </a:lnTo>
                  <a:lnTo>
                    <a:pt x="14" y="23"/>
                  </a:lnTo>
                  <a:lnTo>
                    <a:pt x="14" y="23"/>
                  </a:lnTo>
                  <a:lnTo>
                    <a:pt x="14" y="23"/>
                  </a:lnTo>
                  <a:lnTo>
                    <a:pt x="16" y="23"/>
                  </a:lnTo>
                  <a:lnTo>
                    <a:pt x="16" y="23"/>
                  </a:lnTo>
                  <a:lnTo>
                    <a:pt x="16" y="23"/>
                  </a:lnTo>
                  <a:lnTo>
                    <a:pt x="18" y="23"/>
                  </a:lnTo>
                  <a:lnTo>
                    <a:pt x="18" y="23"/>
                  </a:lnTo>
                  <a:lnTo>
                    <a:pt x="18" y="23"/>
                  </a:lnTo>
                  <a:lnTo>
                    <a:pt x="18" y="23"/>
                  </a:lnTo>
                  <a:lnTo>
                    <a:pt x="19" y="23"/>
                  </a:lnTo>
                  <a:lnTo>
                    <a:pt x="19" y="23"/>
                  </a:lnTo>
                  <a:lnTo>
                    <a:pt x="19" y="23"/>
                  </a:lnTo>
                  <a:lnTo>
                    <a:pt x="21" y="23"/>
                  </a:lnTo>
                  <a:lnTo>
                    <a:pt x="21" y="23"/>
                  </a:lnTo>
                  <a:lnTo>
                    <a:pt x="21" y="23"/>
                  </a:lnTo>
                  <a:lnTo>
                    <a:pt x="22" y="23"/>
                  </a:lnTo>
                  <a:lnTo>
                    <a:pt x="22" y="23"/>
                  </a:lnTo>
                  <a:lnTo>
                    <a:pt x="22" y="23"/>
                  </a:lnTo>
                  <a:lnTo>
                    <a:pt x="22" y="23"/>
                  </a:lnTo>
                  <a:lnTo>
                    <a:pt x="24" y="23"/>
                  </a:lnTo>
                  <a:lnTo>
                    <a:pt x="24" y="23"/>
                  </a:lnTo>
                  <a:lnTo>
                    <a:pt x="24" y="23"/>
                  </a:lnTo>
                  <a:lnTo>
                    <a:pt x="26" y="23"/>
                  </a:lnTo>
                  <a:lnTo>
                    <a:pt x="26" y="23"/>
                  </a:lnTo>
                  <a:lnTo>
                    <a:pt x="26" y="23"/>
                  </a:lnTo>
                  <a:lnTo>
                    <a:pt x="26" y="23"/>
                  </a:lnTo>
                  <a:lnTo>
                    <a:pt x="27" y="23"/>
                  </a:lnTo>
                  <a:lnTo>
                    <a:pt x="27" y="23"/>
                  </a:lnTo>
                  <a:lnTo>
                    <a:pt x="27" y="23"/>
                  </a:lnTo>
                  <a:lnTo>
                    <a:pt x="29" y="23"/>
                  </a:lnTo>
                  <a:lnTo>
                    <a:pt x="29" y="23"/>
                  </a:lnTo>
                  <a:lnTo>
                    <a:pt x="29" y="23"/>
                  </a:lnTo>
                  <a:lnTo>
                    <a:pt x="29" y="23"/>
                  </a:lnTo>
                  <a:lnTo>
                    <a:pt x="31" y="23"/>
                  </a:lnTo>
                  <a:lnTo>
                    <a:pt x="31" y="23"/>
                  </a:lnTo>
                  <a:lnTo>
                    <a:pt x="31" y="23"/>
                  </a:lnTo>
                  <a:lnTo>
                    <a:pt x="32" y="23"/>
                  </a:lnTo>
                  <a:lnTo>
                    <a:pt x="32" y="23"/>
                  </a:lnTo>
                  <a:lnTo>
                    <a:pt x="32" y="23"/>
                  </a:lnTo>
                  <a:lnTo>
                    <a:pt x="34" y="23"/>
                  </a:lnTo>
                  <a:lnTo>
                    <a:pt x="34" y="21"/>
                  </a:lnTo>
                  <a:lnTo>
                    <a:pt x="34" y="21"/>
                  </a:lnTo>
                  <a:lnTo>
                    <a:pt x="34" y="21"/>
                  </a:lnTo>
                  <a:lnTo>
                    <a:pt x="35" y="21"/>
                  </a:lnTo>
                  <a:lnTo>
                    <a:pt x="35" y="21"/>
                  </a:lnTo>
                  <a:lnTo>
                    <a:pt x="35" y="21"/>
                  </a:lnTo>
                  <a:lnTo>
                    <a:pt x="37" y="21"/>
                  </a:lnTo>
                  <a:lnTo>
                    <a:pt x="37" y="21"/>
                  </a:lnTo>
                  <a:lnTo>
                    <a:pt x="37" y="21"/>
                  </a:lnTo>
                  <a:lnTo>
                    <a:pt x="37" y="21"/>
                  </a:lnTo>
                  <a:lnTo>
                    <a:pt x="39" y="21"/>
                  </a:lnTo>
                  <a:lnTo>
                    <a:pt x="39" y="21"/>
                  </a:lnTo>
                  <a:lnTo>
                    <a:pt x="39" y="21"/>
                  </a:lnTo>
                  <a:lnTo>
                    <a:pt x="40" y="21"/>
                  </a:lnTo>
                  <a:lnTo>
                    <a:pt x="40" y="21"/>
                  </a:lnTo>
                  <a:lnTo>
                    <a:pt x="40" y="21"/>
                  </a:lnTo>
                  <a:lnTo>
                    <a:pt x="40" y="21"/>
                  </a:lnTo>
                  <a:lnTo>
                    <a:pt x="42" y="21"/>
                  </a:lnTo>
                  <a:lnTo>
                    <a:pt x="42" y="21"/>
                  </a:lnTo>
                  <a:lnTo>
                    <a:pt x="42" y="21"/>
                  </a:lnTo>
                  <a:lnTo>
                    <a:pt x="44" y="21"/>
                  </a:lnTo>
                  <a:lnTo>
                    <a:pt x="44" y="21"/>
                  </a:lnTo>
                  <a:lnTo>
                    <a:pt x="44" y="21"/>
                  </a:lnTo>
                  <a:lnTo>
                    <a:pt x="45" y="21"/>
                  </a:lnTo>
                  <a:lnTo>
                    <a:pt x="45" y="21"/>
                  </a:lnTo>
                  <a:lnTo>
                    <a:pt x="45" y="21"/>
                  </a:lnTo>
                  <a:lnTo>
                    <a:pt x="45" y="21"/>
                  </a:lnTo>
                  <a:lnTo>
                    <a:pt x="47" y="21"/>
                  </a:lnTo>
                  <a:lnTo>
                    <a:pt x="47" y="21"/>
                  </a:lnTo>
                  <a:lnTo>
                    <a:pt x="47" y="21"/>
                  </a:lnTo>
                  <a:lnTo>
                    <a:pt x="49" y="21"/>
                  </a:lnTo>
                  <a:lnTo>
                    <a:pt x="49" y="21"/>
                  </a:lnTo>
                  <a:lnTo>
                    <a:pt x="49" y="21"/>
                  </a:lnTo>
                  <a:lnTo>
                    <a:pt x="49" y="21"/>
                  </a:lnTo>
                  <a:lnTo>
                    <a:pt x="50" y="21"/>
                  </a:lnTo>
                  <a:lnTo>
                    <a:pt x="50" y="19"/>
                  </a:lnTo>
                  <a:lnTo>
                    <a:pt x="50" y="19"/>
                  </a:lnTo>
                  <a:lnTo>
                    <a:pt x="52" y="19"/>
                  </a:lnTo>
                  <a:lnTo>
                    <a:pt x="52" y="19"/>
                  </a:lnTo>
                  <a:lnTo>
                    <a:pt x="52" y="19"/>
                  </a:lnTo>
                  <a:lnTo>
                    <a:pt x="52" y="19"/>
                  </a:lnTo>
                  <a:lnTo>
                    <a:pt x="53" y="19"/>
                  </a:lnTo>
                  <a:lnTo>
                    <a:pt x="53" y="19"/>
                  </a:lnTo>
                  <a:lnTo>
                    <a:pt x="53" y="19"/>
                  </a:lnTo>
                  <a:lnTo>
                    <a:pt x="55" y="19"/>
                  </a:lnTo>
                  <a:lnTo>
                    <a:pt x="55" y="19"/>
                  </a:lnTo>
                  <a:lnTo>
                    <a:pt x="55" y="19"/>
                  </a:lnTo>
                  <a:lnTo>
                    <a:pt x="57" y="19"/>
                  </a:lnTo>
                  <a:lnTo>
                    <a:pt x="57" y="19"/>
                  </a:lnTo>
                  <a:lnTo>
                    <a:pt x="57" y="19"/>
                  </a:lnTo>
                  <a:lnTo>
                    <a:pt x="57" y="19"/>
                  </a:lnTo>
                  <a:lnTo>
                    <a:pt x="58" y="19"/>
                  </a:lnTo>
                  <a:lnTo>
                    <a:pt x="58" y="19"/>
                  </a:lnTo>
                  <a:lnTo>
                    <a:pt x="58" y="19"/>
                  </a:lnTo>
                  <a:lnTo>
                    <a:pt x="60" y="19"/>
                  </a:lnTo>
                  <a:lnTo>
                    <a:pt x="60" y="19"/>
                  </a:lnTo>
                  <a:lnTo>
                    <a:pt x="60" y="19"/>
                  </a:lnTo>
                  <a:lnTo>
                    <a:pt x="60" y="19"/>
                  </a:lnTo>
                  <a:lnTo>
                    <a:pt x="62" y="19"/>
                  </a:lnTo>
                  <a:lnTo>
                    <a:pt x="62" y="19"/>
                  </a:lnTo>
                  <a:lnTo>
                    <a:pt x="62" y="19"/>
                  </a:lnTo>
                  <a:lnTo>
                    <a:pt x="63" y="19"/>
                  </a:lnTo>
                  <a:lnTo>
                    <a:pt x="63" y="18"/>
                  </a:lnTo>
                  <a:lnTo>
                    <a:pt x="63" y="18"/>
                  </a:lnTo>
                  <a:lnTo>
                    <a:pt x="65" y="18"/>
                  </a:lnTo>
                  <a:lnTo>
                    <a:pt x="65" y="18"/>
                  </a:lnTo>
                  <a:lnTo>
                    <a:pt x="65" y="18"/>
                  </a:lnTo>
                  <a:lnTo>
                    <a:pt x="65" y="18"/>
                  </a:lnTo>
                  <a:lnTo>
                    <a:pt x="66" y="18"/>
                  </a:lnTo>
                  <a:lnTo>
                    <a:pt x="66" y="18"/>
                  </a:lnTo>
                  <a:lnTo>
                    <a:pt x="66" y="18"/>
                  </a:lnTo>
                  <a:lnTo>
                    <a:pt x="68" y="18"/>
                  </a:lnTo>
                  <a:lnTo>
                    <a:pt x="68" y="18"/>
                  </a:lnTo>
                  <a:lnTo>
                    <a:pt x="68" y="18"/>
                  </a:lnTo>
                  <a:lnTo>
                    <a:pt x="68" y="18"/>
                  </a:lnTo>
                  <a:lnTo>
                    <a:pt x="70" y="18"/>
                  </a:lnTo>
                  <a:lnTo>
                    <a:pt x="70" y="18"/>
                  </a:lnTo>
                  <a:lnTo>
                    <a:pt x="70" y="18"/>
                  </a:lnTo>
                  <a:lnTo>
                    <a:pt x="71" y="18"/>
                  </a:lnTo>
                  <a:lnTo>
                    <a:pt x="71" y="18"/>
                  </a:lnTo>
                  <a:lnTo>
                    <a:pt x="71" y="18"/>
                  </a:lnTo>
                  <a:lnTo>
                    <a:pt x="71" y="18"/>
                  </a:lnTo>
                  <a:lnTo>
                    <a:pt x="73" y="18"/>
                  </a:lnTo>
                  <a:lnTo>
                    <a:pt x="73" y="18"/>
                  </a:lnTo>
                  <a:lnTo>
                    <a:pt x="73" y="18"/>
                  </a:lnTo>
                  <a:lnTo>
                    <a:pt x="75" y="18"/>
                  </a:lnTo>
                  <a:lnTo>
                    <a:pt x="75" y="18"/>
                  </a:lnTo>
                  <a:lnTo>
                    <a:pt x="75" y="18"/>
                  </a:lnTo>
                  <a:lnTo>
                    <a:pt x="76" y="18"/>
                  </a:lnTo>
                  <a:lnTo>
                    <a:pt x="76" y="18"/>
                  </a:lnTo>
                  <a:lnTo>
                    <a:pt x="76" y="18"/>
                  </a:lnTo>
                  <a:lnTo>
                    <a:pt x="76" y="18"/>
                  </a:lnTo>
                  <a:lnTo>
                    <a:pt x="78" y="18"/>
                  </a:lnTo>
                  <a:lnTo>
                    <a:pt x="78" y="18"/>
                  </a:lnTo>
                  <a:lnTo>
                    <a:pt x="78" y="18"/>
                  </a:lnTo>
                  <a:lnTo>
                    <a:pt x="79" y="18"/>
                  </a:lnTo>
                  <a:lnTo>
                    <a:pt x="79" y="18"/>
                  </a:lnTo>
                  <a:lnTo>
                    <a:pt x="79" y="18"/>
                  </a:lnTo>
                  <a:lnTo>
                    <a:pt x="79" y="18"/>
                  </a:lnTo>
                  <a:lnTo>
                    <a:pt x="81" y="18"/>
                  </a:lnTo>
                  <a:lnTo>
                    <a:pt x="81" y="16"/>
                  </a:lnTo>
                  <a:lnTo>
                    <a:pt x="81" y="16"/>
                  </a:lnTo>
                  <a:lnTo>
                    <a:pt x="83" y="16"/>
                  </a:lnTo>
                  <a:lnTo>
                    <a:pt x="83" y="16"/>
                  </a:lnTo>
                  <a:lnTo>
                    <a:pt x="83" y="16"/>
                  </a:lnTo>
                  <a:lnTo>
                    <a:pt x="83" y="16"/>
                  </a:lnTo>
                  <a:lnTo>
                    <a:pt x="84" y="16"/>
                  </a:lnTo>
                  <a:lnTo>
                    <a:pt x="84" y="16"/>
                  </a:lnTo>
                  <a:lnTo>
                    <a:pt x="84" y="16"/>
                  </a:lnTo>
                  <a:lnTo>
                    <a:pt x="86" y="16"/>
                  </a:lnTo>
                  <a:lnTo>
                    <a:pt x="86" y="16"/>
                  </a:lnTo>
                  <a:lnTo>
                    <a:pt x="86" y="16"/>
                  </a:lnTo>
                  <a:lnTo>
                    <a:pt x="88" y="16"/>
                  </a:lnTo>
                  <a:lnTo>
                    <a:pt x="88" y="16"/>
                  </a:lnTo>
                  <a:lnTo>
                    <a:pt x="88" y="16"/>
                  </a:lnTo>
                  <a:lnTo>
                    <a:pt x="88" y="16"/>
                  </a:lnTo>
                  <a:lnTo>
                    <a:pt x="89" y="16"/>
                  </a:lnTo>
                  <a:lnTo>
                    <a:pt x="89" y="16"/>
                  </a:lnTo>
                  <a:lnTo>
                    <a:pt x="89" y="16"/>
                  </a:lnTo>
                  <a:lnTo>
                    <a:pt x="91" y="16"/>
                  </a:lnTo>
                  <a:lnTo>
                    <a:pt x="91" y="16"/>
                  </a:lnTo>
                  <a:lnTo>
                    <a:pt x="91" y="16"/>
                  </a:lnTo>
                  <a:lnTo>
                    <a:pt x="91" y="14"/>
                  </a:lnTo>
                  <a:lnTo>
                    <a:pt x="92" y="14"/>
                  </a:lnTo>
                  <a:lnTo>
                    <a:pt x="92" y="14"/>
                  </a:lnTo>
                  <a:lnTo>
                    <a:pt x="92" y="14"/>
                  </a:lnTo>
                  <a:lnTo>
                    <a:pt x="94" y="14"/>
                  </a:lnTo>
                  <a:lnTo>
                    <a:pt x="94" y="14"/>
                  </a:lnTo>
                  <a:lnTo>
                    <a:pt x="94" y="14"/>
                  </a:lnTo>
                  <a:lnTo>
                    <a:pt x="96" y="14"/>
                  </a:lnTo>
                  <a:lnTo>
                    <a:pt x="96" y="14"/>
                  </a:lnTo>
                  <a:lnTo>
                    <a:pt x="96" y="14"/>
                  </a:lnTo>
                  <a:lnTo>
                    <a:pt x="96" y="14"/>
                  </a:lnTo>
                  <a:lnTo>
                    <a:pt x="97" y="14"/>
                  </a:lnTo>
                  <a:lnTo>
                    <a:pt x="97" y="14"/>
                  </a:lnTo>
                  <a:lnTo>
                    <a:pt x="97" y="14"/>
                  </a:lnTo>
                  <a:lnTo>
                    <a:pt x="99" y="14"/>
                  </a:lnTo>
                  <a:lnTo>
                    <a:pt x="99" y="14"/>
                  </a:lnTo>
                  <a:lnTo>
                    <a:pt x="99" y="14"/>
                  </a:lnTo>
                  <a:lnTo>
                    <a:pt x="99" y="14"/>
                  </a:lnTo>
                  <a:lnTo>
                    <a:pt x="101" y="14"/>
                  </a:lnTo>
                  <a:lnTo>
                    <a:pt x="101" y="14"/>
                  </a:lnTo>
                  <a:lnTo>
                    <a:pt x="101" y="14"/>
                  </a:lnTo>
                  <a:lnTo>
                    <a:pt x="102" y="14"/>
                  </a:lnTo>
                  <a:lnTo>
                    <a:pt x="102" y="14"/>
                  </a:lnTo>
                  <a:lnTo>
                    <a:pt x="102" y="14"/>
                  </a:lnTo>
                  <a:lnTo>
                    <a:pt x="102" y="14"/>
                  </a:lnTo>
                  <a:lnTo>
                    <a:pt x="104" y="14"/>
                  </a:lnTo>
                  <a:lnTo>
                    <a:pt x="104" y="14"/>
                  </a:lnTo>
                  <a:lnTo>
                    <a:pt x="104" y="14"/>
                  </a:lnTo>
                  <a:lnTo>
                    <a:pt x="105" y="14"/>
                  </a:lnTo>
                  <a:lnTo>
                    <a:pt x="105" y="14"/>
                  </a:lnTo>
                  <a:lnTo>
                    <a:pt x="105" y="14"/>
                  </a:lnTo>
                  <a:lnTo>
                    <a:pt x="107" y="14"/>
                  </a:lnTo>
                  <a:lnTo>
                    <a:pt x="107" y="14"/>
                  </a:lnTo>
                  <a:lnTo>
                    <a:pt x="107" y="14"/>
                  </a:lnTo>
                  <a:lnTo>
                    <a:pt x="107" y="14"/>
                  </a:lnTo>
                  <a:lnTo>
                    <a:pt x="109" y="14"/>
                  </a:lnTo>
                  <a:lnTo>
                    <a:pt x="109" y="14"/>
                  </a:lnTo>
                  <a:lnTo>
                    <a:pt x="109" y="14"/>
                  </a:lnTo>
                  <a:lnTo>
                    <a:pt x="110" y="14"/>
                  </a:lnTo>
                  <a:lnTo>
                    <a:pt x="110" y="12"/>
                  </a:lnTo>
                  <a:lnTo>
                    <a:pt x="110" y="12"/>
                  </a:lnTo>
                  <a:lnTo>
                    <a:pt x="110" y="12"/>
                  </a:lnTo>
                  <a:lnTo>
                    <a:pt x="112" y="12"/>
                  </a:lnTo>
                  <a:lnTo>
                    <a:pt x="112" y="12"/>
                  </a:lnTo>
                  <a:lnTo>
                    <a:pt x="112" y="12"/>
                  </a:lnTo>
                  <a:lnTo>
                    <a:pt x="114" y="12"/>
                  </a:lnTo>
                  <a:lnTo>
                    <a:pt x="114" y="12"/>
                  </a:lnTo>
                  <a:lnTo>
                    <a:pt x="114" y="12"/>
                  </a:lnTo>
                  <a:lnTo>
                    <a:pt x="114" y="12"/>
                  </a:lnTo>
                  <a:lnTo>
                    <a:pt x="115" y="12"/>
                  </a:lnTo>
                  <a:lnTo>
                    <a:pt x="115" y="12"/>
                  </a:lnTo>
                  <a:lnTo>
                    <a:pt x="115" y="12"/>
                  </a:lnTo>
                  <a:lnTo>
                    <a:pt x="117" y="12"/>
                  </a:lnTo>
                  <a:lnTo>
                    <a:pt x="117" y="12"/>
                  </a:lnTo>
                  <a:lnTo>
                    <a:pt x="117" y="12"/>
                  </a:lnTo>
                  <a:lnTo>
                    <a:pt x="118" y="12"/>
                  </a:lnTo>
                  <a:lnTo>
                    <a:pt x="118" y="12"/>
                  </a:lnTo>
                  <a:lnTo>
                    <a:pt x="118" y="12"/>
                  </a:lnTo>
                  <a:lnTo>
                    <a:pt x="118" y="12"/>
                  </a:lnTo>
                  <a:lnTo>
                    <a:pt x="120" y="12"/>
                  </a:lnTo>
                  <a:lnTo>
                    <a:pt x="120" y="12"/>
                  </a:lnTo>
                  <a:lnTo>
                    <a:pt x="120" y="12"/>
                  </a:lnTo>
                  <a:lnTo>
                    <a:pt x="122" y="12"/>
                  </a:lnTo>
                  <a:lnTo>
                    <a:pt x="122" y="12"/>
                  </a:lnTo>
                  <a:lnTo>
                    <a:pt x="122" y="12"/>
                  </a:lnTo>
                  <a:lnTo>
                    <a:pt x="122" y="12"/>
                  </a:lnTo>
                  <a:lnTo>
                    <a:pt x="123" y="12"/>
                  </a:lnTo>
                  <a:lnTo>
                    <a:pt x="123" y="12"/>
                  </a:lnTo>
                  <a:lnTo>
                    <a:pt x="123" y="12"/>
                  </a:lnTo>
                  <a:lnTo>
                    <a:pt x="125" y="11"/>
                  </a:lnTo>
                  <a:lnTo>
                    <a:pt x="125" y="11"/>
                  </a:lnTo>
                  <a:lnTo>
                    <a:pt x="125" y="11"/>
                  </a:lnTo>
                  <a:lnTo>
                    <a:pt x="127" y="11"/>
                  </a:lnTo>
                  <a:lnTo>
                    <a:pt x="127" y="11"/>
                  </a:lnTo>
                  <a:lnTo>
                    <a:pt x="127" y="11"/>
                  </a:lnTo>
                  <a:lnTo>
                    <a:pt x="127" y="11"/>
                  </a:lnTo>
                  <a:lnTo>
                    <a:pt x="128" y="11"/>
                  </a:lnTo>
                  <a:lnTo>
                    <a:pt x="128" y="11"/>
                  </a:lnTo>
                  <a:lnTo>
                    <a:pt x="128" y="11"/>
                  </a:lnTo>
                  <a:lnTo>
                    <a:pt x="130" y="11"/>
                  </a:lnTo>
                  <a:lnTo>
                    <a:pt x="130" y="11"/>
                  </a:lnTo>
                  <a:lnTo>
                    <a:pt x="130" y="11"/>
                  </a:lnTo>
                  <a:lnTo>
                    <a:pt x="130" y="11"/>
                  </a:lnTo>
                  <a:lnTo>
                    <a:pt x="132" y="11"/>
                  </a:lnTo>
                  <a:lnTo>
                    <a:pt x="132" y="11"/>
                  </a:lnTo>
                  <a:lnTo>
                    <a:pt x="132" y="11"/>
                  </a:lnTo>
                  <a:lnTo>
                    <a:pt x="133" y="11"/>
                  </a:lnTo>
                  <a:lnTo>
                    <a:pt x="133" y="11"/>
                  </a:lnTo>
                  <a:lnTo>
                    <a:pt x="133" y="11"/>
                  </a:lnTo>
                  <a:lnTo>
                    <a:pt x="133" y="11"/>
                  </a:lnTo>
                  <a:lnTo>
                    <a:pt x="135" y="11"/>
                  </a:lnTo>
                  <a:lnTo>
                    <a:pt x="135" y="11"/>
                  </a:lnTo>
                  <a:lnTo>
                    <a:pt x="135" y="11"/>
                  </a:lnTo>
                  <a:lnTo>
                    <a:pt x="136" y="11"/>
                  </a:lnTo>
                  <a:lnTo>
                    <a:pt x="136" y="11"/>
                  </a:lnTo>
                  <a:lnTo>
                    <a:pt x="136" y="11"/>
                  </a:lnTo>
                  <a:lnTo>
                    <a:pt x="138" y="11"/>
                  </a:lnTo>
                  <a:lnTo>
                    <a:pt x="138" y="11"/>
                  </a:lnTo>
                  <a:lnTo>
                    <a:pt x="138" y="11"/>
                  </a:lnTo>
                  <a:lnTo>
                    <a:pt x="138" y="9"/>
                  </a:lnTo>
                  <a:lnTo>
                    <a:pt x="140" y="9"/>
                  </a:lnTo>
                  <a:lnTo>
                    <a:pt x="140" y="9"/>
                  </a:lnTo>
                  <a:lnTo>
                    <a:pt x="140" y="9"/>
                  </a:lnTo>
                  <a:lnTo>
                    <a:pt x="141" y="9"/>
                  </a:lnTo>
                  <a:lnTo>
                    <a:pt x="141" y="9"/>
                  </a:lnTo>
                  <a:lnTo>
                    <a:pt x="141" y="9"/>
                  </a:lnTo>
                  <a:lnTo>
                    <a:pt x="141" y="9"/>
                  </a:lnTo>
                  <a:lnTo>
                    <a:pt x="143" y="9"/>
                  </a:lnTo>
                  <a:lnTo>
                    <a:pt x="143" y="9"/>
                  </a:lnTo>
                  <a:lnTo>
                    <a:pt x="143" y="9"/>
                  </a:lnTo>
                  <a:lnTo>
                    <a:pt x="145" y="9"/>
                  </a:lnTo>
                  <a:lnTo>
                    <a:pt x="145" y="9"/>
                  </a:lnTo>
                  <a:lnTo>
                    <a:pt x="145" y="9"/>
                  </a:lnTo>
                  <a:lnTo>
                    <a:pt x="145" y="9"/>
                  </a:lnTo>
                  <a:lnTo>
                    <a:pt x="146" y="9"/>
                  </a:lnTo>
                  <a:lnTo>
                    <a:pt x="146" y="9"/>
                  </a:lnTo>
                  <a:lnTo>
                    <a:pt x="146" y="9"/>
                  </a:lnTo>
                  <a:lnTo>
                    <a:pt x="148" y="9"/>
                  </a:lnTo>
                  <a:lnTo>
                    <a:pt x="148" y="9"/>
                  </a:lnTo>
                  <a:lnTo>
                    <a:pt x="148" y="9"/>
                  </a:lnTo>
                  <a:lnTo>
                    <a:pt x="149" y="9"/>
                  </a:lnTo>
                  <a:lnTo>
                    <a:pt x="149" y="9"/>
                  </a:lnTo>
                  <a:lnTo>
                    <a:pt x="149" y="9"/>
                  </a:lnTo>
                  <a:lnTo>
                    <a:pt x="149" y="9"/>
                  </a:lnTo>
                  <a:lnTo>
                    <a:pt x="151" y="9"/>
                  </a:lnTo>
                  <a:lnTo>
                    <a:pt x="151" y="9"/>
                  </a:lnTo>
                  <a:lnTo>
                    <a:pt x="151" y="9"/>
                  </a:lnTo>
                  <a:lnTo>
                    <a:pt x="153" y="7"/>
                  </a:lnTo>
                  <a:lnTo>
                    <a:pt x="153" y="7"/>
                  </a:lnTo>
                  <a:lnTo>
                    <a:pt x="153" y="7"/>
                  </a:lnTo>
                  <a:lnTo>
                    <a:pt x="153" y="7"/>
                  </a:lnTo>
                  <a:lnTo>
                    <a:pt x="154" y="7"/>
                  </a:lnTo>
                  <a:lnTo>
                    <a:pt x="154" y="7"/>
                  </a:lnTo>
                  <a:lnTo>
                    <a:pt x="154" y="7"/>
                  </a:lnTo>
                  <a:lnTo>
                    <a:pt x="156" y="7"/>
                  </a:lnTo>
                  <a:lnTo>
                    <a:pt x="156" y="7"/>
                  </a:lnTo>
                  <a:lnTo>
                    <a:pt x="156" y="7"/>
                  </a:lnTo>
                  <a:lnTo>
                    <a:pt x="158" y="7"/>
                  </a:lnTo>
                  <a:lnTo>
                    <a:pt x="158" y="7"/>
                  </a:lnTo>
                  <a:lnTo>
                    <a:pt x="158" y="7"/>
                  </a:lnTo>
                  <a:lnTo>
                    <a:pt x="158" y="7"/>
                  </a:lnTo>
                  <a:lnTo>
                    <a:pt x="159" y="7"/>
                  </a:lnTo>
                  <a:lnTo>
                    <a:pt x="159" y="7"/>
                  </a:lnTo>
                  <a:lnTo>
                    <a:pt x="159" y="7"/>
                  </a:lnTo>
                  <a:lnTo>
                    <a:pt x="161" y="7"/>
                  </a:lnTo>
                  <a:lnTo>
                    <a:pt x="161" y="7"/>
                  </a:lnTo>
                  <a:lnTo>
                    <a:pt x="161" y="7"/>
                  </a:lnTo>
                  <a:lnTo>
                    <a:pt x="161" y="7"/>
                  </a:lnTo>
                  <a:lnTo>
                    <a:pt x="162" y="7"/>
                  </a:lnTo>
                  <a:lnTo>
                    <a:pt x="162" y="7"/>
                  </a:lnTo>
                  <a:lnTo>
                    <a:pt x="162" y="7"/>
                  </a:lnTo>
                  <a:lnTo>
                    <a:pt x="164" y="7"/>
                  </a:lnTo>
                  <a:lnTo>
                    <a:pt x="164" y="7"/>
                  </a:lnTo>
                  <a:lnTo>
                    <a:pt x="164" y="7"/>
                  </a:lnTo>
                  <a:lnTo>
                    <a:pt x="164" y="7"/>
                  </a:lnTo>
                  <a:lnTo>
                    <a:pt x="166" y="7"/>
                  </a:lnTo>
                  <a:lnTo>
                    <a:pt x="166" y="7"/>
                  </a:lnTo>
                  <a:lnTo>
                    <a:pt x="166" y="7"/>
                  </a:lnTo>
                  <a:lnTo>
                    <a:pt x="167" y="7"/>
                  </a:lnTo>
                  <a:lnTo>
                    <a:pt x="167" y="7"/>
                  </a:lnTo>
                  <a:lnTo>
                    <a:pt x="167" y="7"/>
                  </a:lnTo>
                  <a:lnTo>
                    <a:pt x="169" y="7"/>
                  </a:lnTo>
                  <a:lnTo>
                    <a:pt x="169" y="7"/>
                  </a:lnTo>
                  <a:lnTo>
                    <a:pt x="169" y="7"/>
                  </a:lnTo>
                  <a:lnTo>
                    <a:pt x="169" y="7"/>
                  </a:lnTo>
                  <a:lnTo>
                    <a:pt x="171" y="7"/>
                  </a:lnTo>
                  <a:lnTo>
                    <a:pt x="171" y="7"/>
                  </a:lnTo>
                  <a:lnTo>
                    <a:pt x="171" y="7"/>
                  </a:lnTo>
                  <a:lnTo>
                    <a:pt x="172" y="7"/>
                  </a:lnTo>
                  <a:lnTo>
                    <a:pt x="172" y="5"/>
                  </a:lnTo>
                  <a:lnTo>
                    <a:pt x="172" y="5"/>
                  </a:lnTo>
                  <a:lnTo>
                    <a:pt x="172" y="5"/>
                  </a:lnTo>
                  <a:lnTo>
                    <a:pt x="174" y="5"/>
                  </a:lnTo>
                  <a:lnTo>
                    <a:pt x="174" y="5"/>
                  </a:lnTo>
                  <a:lnTo>
                    <a:pt x="174" y="5"/>
                  </a:lnTo>
                  <a:lnTo>
                    <a:pt x="175" y="5"/>
                  </a:lnTo>
                  <a:lnTo>
                    <a:pt x="175" y="5"/>
                  </a:lnTo>
                  <a:lnTo>
                    <a:pt x="175" y="5"/>
                  </a:lnTo>
                  <a:lnTo>
                    <a:pt x="175" y="5"/>
                  </a:lnTo>
                  <a:lnTo>
                    <a:pt x="177" y="5"/>
                  </a:lnTo>
                  <a:lnTo>
                    <a:pt x="177" y="5"/>
                  </a:lnTo>
                  <a:lnTo>
                    <a:pt x="177" y="5"/>
                  </a:lnTo>
                  <a:lnTo>
                    <a:pt x="179" y="5"/>
                  </a:lnTo>
                  <a:lnTo>
                    <a:pt x="179" y="5"/>
                  </a:lnTo>
                  <a:lnTo>
                    <a:pt x="179" y="5"/>
                  </a:lnTo>
                  <a:lnTo>
                    <a:pt x="180" y="5"/>
                  </a:lnTo>
                  <a:lnTo>
                    <a:pt x="180" y="5"/>
                  </a:lnTo>
                  <a:lnTo>
                    <a:pt x="180" y="5"/>
                  </a:lnTo>
                  <a:lnTo>
                    <a:pt x="180" y="5"/>
                  </a:lnTo>
                  <a:lnTo>
                    <a:pt x="182" y="5"/>
                  </a:lnTo>
                  <a:lnTo>
                    <a:pt x="182" y="5"/>
                  </a:lnTo>
                  <a:lnTo>
                    <a:pt x="182" y="5"/>
                  </a:lnTo>
                  <a:lnTo>
                    <a:pt x="184" y="5"/>
                  </a:lnTo>
                  <a:lnTo>
                    <a:pt x="184" y="5"/>
                  </a:lnTo>
                  <a:lnTo>
                    <a:pt x="184" y="5"/>
                  </a:lnTo>
                  <a:lnTo>
                    <a:pt x="184" y="5"/>
                  </a:lnTo>
                  <a:lnTo>
                    <a:pt x="185" y="5"/>
                  </a:lnTo>
                  <a:lnTo>
                    <a:pt x="185" y="5"/>
                  </a:lnTo>
                  <a:lnTo>
                    <a:pt x="185" y="5"/>
                  </a:lnTo>
                  <a:lnTo>
                    <a:pt x="187" y="4"/>
                  </a:lnTo>
                  <a:lnTo>
                    <a:pt x="187" y="4"/>
                  </a:lnTo>
                  <a:lnTo>
                    <a:pt x="187" y="4"/>
                  </a:lnTo>
                  <a:lnTo>
                    <a:pt x="188" y="4"/>
                  </a:lnTo>
                  <a:lnTo>
                    <a:pt x="188" y="4"/>
                  </a:lnTo>
                  <a:lnTo>
                    <a:pt x="188" y="4"/>
                  </a:lnTo>
                  <a:lnTo>
                    <a:pt x="188" y="4"/>
                  </a:lnTo>
                  <a:lnTo>
                    <a:pt x="190" y="4"/>
                  </a:lnTo>
                  <a:lnTo>
                    <a:pt x="190" y="4"/>
                  </a:lnTo>
                  <a:lnTo>
                    <a:pt x="190" y="4"/>
                  </a:lnTo>
                  <a:lnTo>
                    <a:pt x="192" y="4"/>
                  </a:lnTo>
                  <a:lnTo>
                    <a:pt x="192" y="4"/>
                  </a:lnTo>
                  <a:lnTo>
                    <a:pt x="192" y="4"/>
                  </a:lnTo>
                  <a:lnTo>
                    <a:pt x="192" y="4"/>
                  </a:lnTo>
                  <a:lnTo>
                    <a:pt x="193" y="4"/>
                  </a:lnTo>
                  <a:lnTo>
                    <a:pt x="193" y="4"/>
                  </a:lnTo>
                  <a:lnTo>
                    <a:pt x="193" y="4"/>
                  </a:lnTo>
                  <a:lnTo>
                    <a:pt x="195" y="4"/>
                  </a:lnTo>
                  <a:lnTo>
                    <a:pt x="195" y="4"/>
                  </a:lnTo>
                  <a:lnTo>
                    <a:pt x="195" y="4"/>
                  </a:lnTo>
                  <a:lnTo>
                    <a:pt x="195" y="4"/>
                  </a:lnTo>
                  <a:lnTo>
                    <a:pt x="197" y="4"/>
                  </a:lnTo>
                  <a:lnTo>
                    <a:pt x="197" y="4"/>
                  </a:lnTo>
                  <a:lnTo>
                    <a:pt x="197" y="4"/>
                  </a:lnTo>
                  <a:lnTo>
                    <a:pt x="198" y="4"/>
                  </a:lnTo>
                  <a:lnTo>
                    <a:pt x="198" y="4"/>
                  </a:lnTo>
                  <a:lnTo>
                    <a:pt x="198" y="4"/>
                  </a:lnTo>
                  <a:lnTo>
                    <a:pt x="200" y="4"/>
                  </a:lnTo>
                  <a:lnTo>
                    <a:pt x="200" y="4"/>
                  </a:lnTo>
                  <a:lnTo>
                    <a:pt x="200" y="4"/>
                  </a:lnTo>
                  <a:lnTo>
                    <a:pt x="200" y="4"/>
                  </a:lnTo>
                  <a:lnTo>
                    <a:pt x="202" y="4"/>
                  </a:lnTo>
                  <a:lnTo>
                    <a:pt x="202" y="4"/>
                  </a:lnTo>
                  <a:lnTo>
                    <a:pt x="202" y="4"/>
                  </a:lnTo>
                  <a:lnTo>
                    <a:pt x="203" y="4"/>
                  </a:lnTo>
                  <a:lnTo>
                    <a:pt x="203" y="4"/>
                  </a:lnTo>
                  <a:lnTo>
                    <a:pt x="203" y="2"/>
                  </a:lnTo>
                  <a:lnTo>
                    <a:pt x="203" y="2"/>
                  </a:lnTo>
                  <a:lnTo>
                    <a:pt x="205" y="2"/>
                  </a:lnTo>
                  <a:lnTo>
                    <a:pt x="205" y="2"/>
                  </a:lnTo>
                  <a:lnTo>
                    <a:pt x="205" y="2"/>
                  </a:lnTo>
                  <a:lnTo>
                    <a:pt x="206" y="2"/>
                  </a:lnTo>
                  <a:lnTo>
                    <a:pt x="206" y="2"/>
                  </a:lnTo>
                  <a:lnTo>
                    <a:pt x="206" y="2"/>
                  </a:lnTo>
                  <a:lnTo>
                    <a:pt x="206" y="2"/>
                  </a:lnTo>
                  <a:lnTo>
                    <a:pt x="208" y="2"/>
                  </a:lnTo>
                  <a:lnTo>
                    <a:pt x="208" y="2"/>
                  </a:lnTo>
                  <a:lnTo>
                    <a:pt x="208" y="2"/>
                  </a:lnTo>
                  <a:lnTo>
                    <a:pt x="210" y="2"/>
                  </a:lnTo>
                  <a:lnTo>
                    <a:pt x="210" y="2"/>
                  </a:lnTo>
                  <a:lnTo>
                    <a:pt x="210" y="2"/>
                  </a:lnTo>
                  <a:lnTo>
                    <a:pt x="211" y="2"/>
                  </a:lnTo>
                  <a:lnTo>
                    <a:pt x="211" y="2"/>
                  </a:lnTo>
                  <a:lnTo>
                    <a:pt x="211" y="2"/>
                  </a:lnTo>
                  <a:lnTo>
                    <a:pt x="211" y="2"/>
                  </a:lnTo>
                  <a:lnTo>
                    <a:pt x="213" y="2"/>
                  </a:lnTo>
                  <a:lnTo>
                    <a:pt x="213" y="2"/>
                  </a:lnTo>
                  <a:lnTo>
                    <a:pt x="213" y="2"/>
                  </a:lnTo>
                  <a:lnTo>
                    <a:pt x="215" y="2"/>
                  </a:lnTo>
                  <a:lnTo>
                    <a:pt x="215" y="2"/>
                  </a:lnTo>
                  <a:lnTo>
                    <a:pt x="215" y="2"/>
                  </a:lnTo>
                  <a:lnTo>
                    <a:pt x="215" y="2"/>
                  </a:lnTo>
                  <a:lnTo>
                    <a:pt x="216" y="2"/>
                  </a:lnTo>
                  <a:lnTo>
                    <a:pt x="216" y="2"/>
                  </a:lnTo>
                  <a:lnTo>
                    <a:pt x="216" y="2"/>
                  </a:lnTo>
                  <a:lnTo>
                    <a:pt x="218" y="2"/>
                  </a:lnTo>
                  <a:lnTo>
                    <a:pt x="218" y="2"/>
                  </a:lnTo>
                  <a:lnTo>
                    <a:pt x="218" y="2"/>
                  </a:lnTo>
                  <a:lnTo>
                    <a:pt x="218" y="2"/>
                  </a:lnTo>
                  <a:lnTo>
                    <a:pt x="219" y="2"/>
                  </a:lnTo>
                  <a:lnTo>
                    <a:pt x="219" y="2"/>
                  </a:lnTo>
                  <a:lnTo>
                    <a:pt x="219" y="2"/>
                  </a:lnTo>
                  <a:lnTo>
                    <a:pt x="221" y="2"/>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6" y="0"/>
                  </a:lnTo>
                  <a:lnTo>
                    <a:pt x="228" y="0"/>
                  </a:lnTo>
                  <a:lnTo>
                    <a:pt x="228" y="0"/>
                  </a:lnTo>
                  <a:lnTo>
                    <a:pt x="228"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path>
              </a:pathLst>
            </a:custGeom>
            <a:noFill/>
            <a:ln w="1116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85" name=""/>
            <p:cNvSpPr/>
            <p:nvPr/>
          </p:nvSpPr>
          <p:spPr>
            <a:xfrm>
              <a:off x="5326200" y="6027840"/>
              <a:ext cx="188640" cy="19080"/>
            </a:xfrm>
            <a:custGeom>
              <a:avLst/>
              <a:gdLst/>
              <a:ahLst/>
              <a:rect l="l" t="t" r="r" b="b"/>
              <a:pathLst>
                <a:path w="237" h="25">
                  <a:moveTo>
                    <a:pt x="237" y="0"/>
                  </a:move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8" y="0"/>
                  </a:lnTo>
                  <a:lnTo>
                    <a:pt x="228" y="0"/>
                  </a:lnTo>
                  <a:lnTo>
                    <a:pt x="228" y="0"/>
                  </a:lnTo>
                  <a:lnTo>
                    <a:pt x="226"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2"/>
                  </a:lnTo>
                  <a:lnTo>
                    <a:pt x="219" y="2"/>
                  </a:lnTo>
                  <a:lnTo>
                    <a:pt x="219" y="2"/>
                  </a:lnTo>
                  <a:lnTo>
                    <a:pt x="219" y="2"/>
                  </a:lnTo>
                  <a:lnTo>
                    <a:pt x="218" y="2"/>
                  </a:lnTo>
                  <a:lnTo>
                    <a:pt x="218" y="2"/>
                  </a:lnTo>
                  <a:lnTo>
                    <a:pt x="218" y="2"/>
                  </a:lnTo>
                  <a:lnTo>
                    <a:pt x="218" y="2"/>
                  </a:lnTo>
                  <a:lnTo>
                    <a:pt x="216" y="2"/>
                  </a:lnTo>
                  <a:lnTo>
                    <a:pt x="216" y="2"/>
                  </a:lnTo>
                  <a:lnTo>
                    <a:pt x="216" y="2"/>
                  </a:lnTo>
                  <a:lnTo>
                    <a:pt x="215" y="2"/>
                  </a:lnTo>
                  <a:lnTo>
                    <a:pt x="215" y="2"/>
                  </a:lnTo>
                  <a:lnTo>
                    <a:pt x="215" y="2"/>
                  </a:lnTo>
                  <a:lnTo>
                    <a:pt x="215" y="2"/>
                  </a:lnTo>
                  <a:lnTo>
                    <a:pt x="213" y="2"/>
                  </a:lnTo>
                  <a:lnTo>
                    <a:pt x="213" y="2"/>
                  </a:lnTo>
                  <a:lnTo>
                    <a:pt x="213" y="2"/>
                  </a:lnTo>
                  <a:lnTo>
                    <a:pt x="211" y="2"/>
                  </a:lnTo>
                  <a:lnTo>
                    <a:pt x="211" y="2"/>
                  </a:lnTo>
                  <a:lnTo>
                    <a:pt x="211" y="2"/>
                  </a:lnTo>
                  <a:lnTo>
                    <a:pt x="211" y="2"/>
                  </a:lnTo>
                  <a:lnTo>
                    <a:pt x="210" y="2"/>
                  </a:lnTo>
                  <a:lnTo>
                    <a:pt x="210" y="2"/>
                  </a:lnTo>
                  <a:lnTo>
                    <a:pt x="210" y="2"/>
                  </a:lnTo>
                  <a:lnTo>
                    <a:pt x="208" y="2"/>
                  </a:lnTo>
                  <a:lnTo>
                    <a:pt x="208" y="2"/>
                  </a:lnTo>
                  <a:lnTo>
                    <a:pt x="208" y="2"/>
                  </a:lnTo>
                  <a:lnTo>
                    <a:pt x="206" y="2"/>
                  </a:lnTo>
                  <a:lnTo>
                    <a:pt x="206" y="2"/>
                  </a:lnTo>
                  <a:lnTo>
                    <a:pt x="206" y="2"/>
                  </a:lnTo>
                  <a:lnTo>
                    <a:pt x="206" y="2"/>
                  </a:lnTo>
                  <a:lnTo>
                    <a:pt x="205" y="2"/>
                  </a:lnTo>
                  <a:lnTo>
                    <a:pt x="205" y="2"/>
                  </a:lnTo>
                  <a:lnTo>
                    <a:pt x="205" y="2"/>
                  </a:lnTo>
                  <a:lnTo>
                    <a:pt x="203" y="2"/>
                  </a:lnTo>
                  <a:lnTo>
                    <a:pt x="203" y="2"/>
                  </a:lnTo>
                  <a:lnTo>
                    <a:pt x="203" y="4"/>
                  </a:lnTo>
                  <a:lnTo>
                    <a:pt x="203" y="4"/>
                  </a:lnTo>
                  <a:lnTo>
                    <a:pt x="202" y="4"/>
                  </a:lnTo>
                  <a:lnTo>
                    <a:pt x="202" y="4"/>
                  </a:lnTo>
                  <a:lnTo>
                    <a:pt x="202" y="4"/>
                  </a:lnTo>
                  <a:lnTo>
                    <a:pt x="200" y="4"/>
                  </a:lnTo>
                  <a:lnTo>
                    <a:pt x="200" y="4"/>
                  </a:lnTo>
                  <a:lnTo>
                    <a:pt x="200" y="4"/>
                  </a:lnTo>
                  <a:lnTo>
                    <a:pt x="200" y="4"/>
                  </a:lnTo>
                  <a:lnTo>
                    <a:pt x="198" y="4"/>
                  </a:lnTo>
                  <a:lnTo>
                    <a:pt x="198" y="4"/>
                  </a:lnTo>
                  <a:lnTo>
                    <a:pt x="198" y="4"/>
                  </a:lnTo>
                  <a:lnTo>
                    <a:pt x="197" y="4"/>
                  </a:lnTo>
                  <a:lnTo>
                    <a:pt x="197" y="4"/>
                  </a:lnTo>
                  <a:lnTo>
                    <a:pt x="197" y="4"/>
                  </a:lnTo>
                  <a:lnTo>
                    <a:pt x="195" y="4"/>
                  </a:lnTo>
                  <a:lnTo>
                    <a:pt x="195" y="4"/>
                  </a:lnTo>
                  <a:lnTo>
                    <a:pt x="195" y="4"/>
                  </a:lnTo>
                  <a:lnTo>
                    <a:pt x="195" y="4"/>
                  </a:lnTo>
                  <a:lnTo>
                    <a:pt x="193" y="4"/>
                  </a:lnTo>
                  <a:lnTo>
                    <a:pt x="193" y="4"/>
                  </a:lnTo>
                  <a:lnTo>
                    <a:pt x="193" y="4"/>
                  </a:lnTo>
                  <a:lnTo>
                    <a:pt x="192" y="4"/>
                  </a:lnTo>
                  <a:lnTo>
                    <a:pt x="192" y="4"/>
                  </a:lnTo>
                  <a:lnTo>
                    <a:pt x="192" y="4"/>
                  </a:lnTo>
                  <a:lnTo>
                    <a:pt x="192" y="4"/>
                  </a:lnTo>
                  <a:lnTo>
                    <a:pt x="190" y="4"/>
                  </a:lnTo>
                  <a:lnTo>
                    <a:pt x="190" y="4"/>
                  </a:lnTo>
                  <a:lnTo>
                    <a:pt x="190" y="4"/>
                  </a:lnTo>
                  <a:lnTo>
                    <a:pt x="188" y="4"/>
                  </a:lnTo>
                  <a:lnTo>
                    <a:pt x="188" y="4"/>
                  </a:lnTo>
                  <a:lnTo>
                    <a:pt x="188" y="4"/>
                  </a:lnTo>
                  <a:lnTo>
                    <a:pt x="188" y="4"/>
                  </a:lnTo>
                  <a:lnTo>
                    <a:pt x="187" y="4"/>
                  </a:lnTo>
                  <a:lnTo>
                    <a:pt x="187" y="4"/>
                  </a:lnTo>
                  <a:lnTo>
                    <a:pt x="187" y="4"/>
                  </a:lnTo>
                  <a:lnTo>
                    <a:pt x="185" y="5"/>
                  </a:lnTo>
                  <a:lnTo>
                    <a:pt x="185" y="5"/>
                  </a:lnTo>
                  <a:lnTo>
                    <a:pt x="185" y="5"/>
                  </a:lnTo>
                  <a:lnTo>
                    <a:pt x="184" y="5"/>
                  </a:lnTo>
                  <a:lnTo>
                    <a:pt x="184" y="5"/>
                  </a:lnTo>
                  <a:lnTo>
                    <a:pt x="184" y="5"/>
                  </a:lnTo>
                  <a:lnTo>
                    <a:pt x="184" y="5"/>
                  </a:lnTo>
                  <a:lnTo>
                    <a:pt x="182" y="5"/>
                  </a:lnTo>
                  <a:lnTo>
                    <a:pt x="182" y="5"/>
                  </a:lnTo>
                  <a:lnTo>
                    <a:pt x="182" y="5"/>
                  </a:lnTo>
                  <a:lnTo>
                    <a:pt x="180" y="5"/>
                  </a:lnTo>
                  <a:lnTo>
                    <a:pt x="180" y="5"/>
                  </a:lnTo>
                  <a:lnTo>
                    <a:pt x="180" y="5"/>
                  </a:lnTo>
                  <a:lnTo>
                    <a:pt x="180" y="5"/>
                  </a:lnTo>
                  <a:lnTo>
                    <a:pt x="179" y="5"/>
                  </a:lnTo>
                  <a:lnTo>
                    <a:pt x="179" y="5"/>
                  </a:lnTo>
                  <a:lnTo>
                    <a:pt x="179" y="5"/>
                  </a:lnTo>
                  <a:lnTo>
                    <a:pt x="177" y="5"/>
                  </a:lnTo>
                  <a:lnTo>
                    <a:pt x="177" y="5"/>
                  </a:lnTo>
                  <a:lnTo>
                    <a:pt x="177" y="5"/>
                  </a:lnTo>
                  <a:lnTo>
                    <a:pt x="175" y="5"/>
                  </a:lnTo>
                  <a:lnTo>
                    <a:pt x="175" y="5"/>
                  </a:lnTo>
                  <a:lnTo>
                    <a:pt x="175" y="5"/>
                  </a:lnTo>
                  <a:lnTo>
                    <a:pt x="175" y="5"/>
                  </a:lnTo>
                  <a:lnTo>
                    <a:pt x="174" y="5"/>
                  </a:lnTo>
                  <a:lnTo>
                    <a:pt x="174" y="5"/>
                  </a:lnTo>
                  <a:lnTo>
                    <a:pt x="174" y="5"/>
                  </a:lnTo>
                  <a:lnTo>
                    <a:pt x="172" y="5"/>
                  </a:lnTo>
                  <a:lnTo>
                    <a:pt x="172" y="5"/>
                  </a:lnTo>
                  <a:lnTo>
                    <a:pt x="172" y="5"/>
                  </a:lnTo>
                  <a:lnTo>
                    <a:pt x="172" y="7"/>
                  </a:lnTo>
                  <a:lnTo>
                    <a:pt x="171" y="7"/>
                  </a:lnTo>
                  <a:lnTo>
                    <a:pt x="171" y="7"/>
                  </a:lnTo>
                  <a:lnTo>
                    <a:pt x="171" y="7"/>
                  </a:lnTo>
                  <a:lnTo>
                    <a:pt x="169" y="7"/>
                  </a:lnTo>
                  <a:lnTo>
                    <a:pt x="169" y="7"/>
                  </a:lnTo>
                  <a:lnTo>
                    <a:pt x="169" y="7"/>
                  </a:lnTo>
                  <a:lnTo>
                    <a:pt x="169" y="7"/>
                  </a:lnTo>
                  <a:lnTo>
                    <a:pt x="167" y="7"/>
                  </a:lnTo>
                  <a:lnTo>
                    <a:pt x="167" y="7"/>
                  </a:lnTo>
                  <a:lnTo>
                    <a:pt x="167" y="7"/>
                  </a:lnTo>
                  <a:lnTo>
                    <a:pt x="166" y="7"/>
                  </a:lnTo>
                  <a:lnTo>
                    <a:pt x="166" y="7"/>
                  </a:lnTo>
                  <a:lnTo>
                    <a:pt x="166" y="7"/>
                  </a:lnTo>
                  <a:lnTo>
                    <a:pt x="164" y="7"/>
                  </a:lnTo>
                  <a:lnTo>
                    <a:pt x="164" y="7"/>
                  </a:lnTo>
                  <a:lnTo>
                    <a:pt x="164" y="7"/>
                  </a:lnTo>
                  <a:lnTo>
                    <a:pt x="164" y="7"/>
                  </a:lnTo>
                  <a:lnTo>
                    <a:pt x="162" y="7"/>
                  </a:lnTo>
                  <a:lnTo>
                    <a:pt x="162" y="7"/>
                  </a:lnTo>
                  <a:lnTo>
                    <a:pt x="162" y="7"/>
                  </a:lnTo>
                  <a:lnTo>
                    <a:pt x="161" y="7"/>
                  </a:lnTo>
                  <a:lnTo>
                    <a:pt x="161" y="7"/>
                  </a:lnTo>
                  <a:lnTo>
                    <a:pt x="161" y="7"/>
                  </a:lnTo>
                  <a:lnTo>
                    <a:pt x="161" y="7"/>
                  </a:lnTo>
                  <a:lnTo>
                    <a:pt x="159" y="7"/>
                  </a:lnTo>
                  <a:lnTo>
                    <a:pt x="159" y="7"/>
                  </a:lnTo>
                  <a:lnTo>
                    <a:pt x="159" y="7"/>
                  </a:lnTo>
                  <a:lnTo>
                    <a:pt x="158" y="7"/>
                  </a:lnTo>
                  <a:lnTo>
                    <a:pt x="158" y="7"/>
                  </a:lnTo>
                  <a:lnTo>
                    <a:pt x="158" y="7"/>
                  </a:lnTo>
                  <a:lnTo>
                    <a:pt x="158" y="7"/>
                  </a:lnTo>
                  <a:lnTo>
                    <a:pt x="156" y="7"/>
                  </a:lnTo>
                  <a:lnTo>
                    <a:pt x="156" y="7"/>
                  </a:lnTo>
                  <a:lnTo>
                    <a:pt x="156" y="7"/>
                  </a:lnTo>
                  <a:lnTo>
                    <a:pt x="154" y="7"/>
                  </a:lnTo>
                  <a:lnTo>
                    <a:pt x="154" y="7"/>
                  </a:lnTo>
                  <a:lnTo>
                    <a:pt x="154" y="7"/>
                  </a:lnTo>
                  <a:lnTo>
                    <a:pt x="153" y="7"/>
                  </a:lnTo>
                  <a:lnTo>
                    <a:pt x="153" y="7"/>
                  </a:lnTo>
                  <a:lnTo>
                    <a:pt x="153" y="7"/>
                  </a:lnTo>
                  <a:lnTo>
                    <a:pt x="153" y="7"/>
                  </a:lnTo>
                  <a:lnTo>
                    <a:pt x="151" y="9"/>
                  </a:lnTo>
                  <a:lnTo>
                    <a:pt x="151" y="9"/>
                  </a:lnTo>
                  <a:lnTo>
                    <a:pt x="151" y="9"/>
                  </a:lnTo>
                  <a:lnTo>
                    <a:pt x="149" y="9"/>
                  </a:lnTo>
                  <a:lnTo>
                    <a:pt x="149" y="9"/>
                  </a:lnTo>
                  <a:lnTo>
                    <a:pt x="149" y="9"/>
                  </a:lnTo>
                  <a:lnTo>
                    <a:pt x="149" y="9"/>
                  </a:lnTo>
                  <a:lnTo>
                    <a:pt x="148" y="9"/>
                  </a:lnTo>
                  <a:lnTo>
                    <a:pt x="148" y="9"/>
                  </a:lnTo>
                  <a:lnTo>
                    <a:pt x="148" y="9"/>
                  </a:lnTo>
                  <a:lnTo>
                    <a:pt x="146" y="9"/>
                  </a:lnTo>
                  <a:lnTo>
                    <a:pt x="146" y="9"/>
                  </a:lnTo>
                  <a:lnTo>
                    <a:pt x="146" y="9"/>
                  </a:lnTo>
                  <a:lnTo>
                    <a:pt x="145" y="9"/>
                  </a:lnTo>
                  <a:lnTo>
                    <a:pt x="145" y="9"/>
                  </a:lnTo>
                  <a:lnTo>
                    <a:pt x="145" y="9"/>
                  </a:lnTo>
                  <a:lnTo>
                    <a:pt x="145" y="9"/>
                  </a:lnTo>
                  <a:lnTo>
                    <a:pt x="143" y="9"/>
                  </a:lnTo>
                  <a:lnTo>
                    <a:pt x="143" y="9"/>
                  </a:lnTo>
                  <a:lnTo>
                    <a:pt x="143" y="9"/>
                  </a:lnTo>
                  <a:lnTo>
                    <a:pt x="141" y="9"/>
                  </a:lnTo>
                  <a:lnTo>
                    <a:pt x="141" y="9"/>
                  </a:lnTo>
                  <a:lnTo>
                    <a:pt x="141" y="9"/>
                  </a:lnTo>
                  <a:lnTo>
                    <a:pt x="141" y="9"/>
                  </a:lnTo>
                  <a:lnTo>
                    <a:pt x="140" y="9"/>
                  </a:lnTo>
                  <a:lnTo>
                    <a:pt x="140" y="9"/>
                  </a:lnTo>
                  <a:lnTo>
                    <a:pt x="140" y="9"/>
                  </a:lnTo>
                  <a:lnTo>
                    <a:pt x="138" y="9"/>
                  </a:lnTo>
                  <a:lnTo>
                    <a:pt x="138" y="11"/>
                  </a:lnTo>
                  <a:lnTo>
                    <a:pt x="138" y="11"/>
                  </a:lnTo>
                  <a:lnTo>
                    <a:pt x="138" y="11"/>
                  </a:lnTo>
                  <a:lnTo>
                    <a:pt x="136" y="11"/>
                  </a:lnTo>
                  <a:lnTo>
                    <a:pt x="136" y="11"/>
                  </a:lnTo>
                  <a:lnTo>
                    <a:pt x="136" y="11"/>
                  </a:lnTo>
                  <a:lnTo>
                    <a:pt x="135" y="11"/>
                  </a:lnTo>
                  <a:lnTo>
                    <a:pt x="135" y="11"/>
                  </a:lnTo>
                  <a:lnTo>
                    <a:pt x="135" y="11"/>
                  </a:lnTo>
                  <a:lnTo>
                    <a:pt x="133" y="11"/>
                  </a:lnTo>
                  <a:lnTo>
                    <a:pt x="133" y="11"/>
                  </a:lnTo>
                  <a:lnTo>
                    <a:pt x="133" y="11"/>
                  </a:lnTo>
                  <a:lnTo>
                    <a:pt x="133" y="11"/>
                  </a:lnTo>
                  <a:lnTo>
                    <a:pt x="132" y="11"/>
                  </a:lnTo>
                  <a:lnTo>
                    <a:pt x="132" y="11"/>
                  </a:lnTo>
                  <a:lnTo>
                    <a:pt x="132" y="11"/>
                  </a:lnTo>
                  <a:lnTo>
                    <a:pt x="130" y="11"/>
                  </a:lnTo>
                  <a:lnTo>
                    <a:pt x="130" y="11"/>
                  </a:lnTo>
                  <a:lnTo>
                    <a:pt x="130" y="11"/>
                  </a:lnTo>
                  <a:lnTo>
                    <a:pt x="130" y="11"/>
                  </a:lnTo>
                  <a:lnTo>
                    <a:pt x="128" y="11"/>
                  </a:lnTo>
                  <a:lnTo>
                    <a:pt x="128" y="11"/>
                  </a:lnTo>
                  <a:lnTo>
                    <a:pt x="128" y="11"/>
                  </a:lnTo>
                  <a:lnTo>
                    <a:pt x="127" y="11"/>
                  </a:lnTo>
                  <a:lnTo>
                    <a:pt x="127" y="11"/>
                  </a:lnTo>
                  <a:lnTo>
                    <a:pt x="127" y="11"/>
                  </a:lnTo>
                  <a:lnTo>
                    <a:pt x="127" y="11"/>
                  </a:lnTo>
                  <a:lnTo>
                    <a:pt x="125" y="11"/>
                  </a:lnTo>
                  <a:lnTo>
                    <a:pt x="125" y="11"/>
                  </a:lnTo>
                  <a:lnTo>
                    <a:pt x="125" y="11"/>
                  </a:lnTo>
                  <a:lnTo>
                    <a:pt x="123" y="12"/>
                  </a:lnTo>
                  <a:lnTo>
                    <a:pt x="123" y="12"/>
                  </a:lnTo>
                  <a:lnTo>
                    <a:pt x="123" y="12"/>
                  </a:lnTo>
                  <a:lnTo>
                    <a:pt x="122" y="12"/>
                  </a:lnTo>
                  <a:lnTo>
                    <a:pt x="122" y="12"/>
                  </a:lnTo>
                  <a:lnTo>
                    <a:pt x="122" y="12"/>
                  </a:lnTo>
                  <a:lnTo>
                    <a:pt x="122" y="12"/>
                  </a:lnTo>
                  <a:lnTo>
                    <a:pt x="120" y="12"/>
                  </a:lnTo>
                  <a:lnTo>
                    <a:pt x="120" y="12"/>
                  </a:lnTo>
                  <a:lnTo>
                    <a:pt x="120" y="12"/>
                  </a:lnTo>
                  <a:lnTo>
                    <a:pt x="118" y="12"/>
                  </a:lnTo>
                  <a:lnTo>
                    <a:pt x="118" y="12"/>
                  </a:lnTo>
                  <a:lnTo>
                    <a:pt x="118" y="12"/>
                  </a:lnTo>
                  <a:lnTo>
                    <a:pt x="118" y="12"/>
                  </a:lnTo>
                  <a:lnTo>
                    <a:pt x="117" y="12"/>
                  </a:lnTo>
                  <a:lnTo>
                    <a:pt x="117" y="12"/>
                  </a:lnTo>
                  <a:lnTo>
                    <a:pt x="117" y="12"/>
                  </a:lnTo>
                  <a:lnTo>
                    <a:pt x="115" y="12"/>
                  </a:lnTo>
                  <a:lnTo>
                    <a:pt x="115" y="12"/>
                  </a:lnTo>
                  <a:lnTo>
                    <a:pt x="115" y="12"/>
                  </a:lnTo>
                  <a:lnTo>
                    <a:pt x="114" y="12"/>
                  </a:lnTo>
                  <a:lnTo>
                    <a:pt x="114" y="12"/>
                  </a:lnTo>
                  <a:lnTo>
                    <a:pt x="114" y="12"/>
                  </a:lnTo>
                  <a:lnTo>
                    <a:pt x="114" y="12"/>
                  </a:lnTo>
                  <a:lnTo>
                    <a:pt x="112" y="12"/>
                  </a:lnTo>
                  <a:lnTo>
                    <a:pt x="112" y="12"/>
                  </a:lnTo>
                  <a:lnTo>
                    <a:pt x="112" y="12"/>
                  </a:lnTo>
                  <a:lnTo>
                    <a:pt x="110" y="12"/>
                  </a:lnTo>
                  <a:lnTo>
                    <a:pt x="110" y="12"/>
                  </a:lnTo>
                  <a:lnTo>
                    <a:pt x="110" y="12"/>
                  </a:lnTo>
                  <a:lnTo>
                    <a:pt x="110" y="14"/>
                  </a:lnTo>
                  <a:lnTo>
                    <a:pt x="109" y="14"/>
                  </a:lnTo>
                  <a:lnTo>
                    <a:pt x="109" y="14"/>
                  </a:lnTo>
                  <a:lnTo>
                    <a:pt x="109" y="14"/>
                  </a:lnTo>
                  <a:lnTo>
                    <a:pt x="107" y="14"/>
                  </a:lnTo>
                  <a:lnTo>
                    <a:pt x="107" y="14"/>
                  </a:lnTo>
                  <a:lnTo>
                    <a:pt x="107" y="14"/>
                  </a:lnTo>
                  <a:lnTo>
                    <a:pt x="107" y="14"/>
                  </a:lnTo>
                  <a:lnTo>
                    <a:pt x="105" y="14"/>
                  </a:lnTo>
                  <a:lnTo>
                    <a:pt x="105" y="14"/>
                  </a:lnTo>
                  <a:lnTo>
                    <a:pt x="105" y="14"/>
                  </a:lnTo>
                  <a:lnTo>
                    <a:pt x="104" y="14"/>
                  </a:lnTo>
                  <a:lnTo>
                    <a:pt x="104" y="14"/>
                  </a:lnTo>
                  <a:lnTo>
                    <a:pt x="104" y="14"/>
                  </a:lnTo>
                  <a:lnTo>
                    <a:pt x="102" y="14"/>
                  </a:lnTo>
                  <a:lnTo>
                    <a:pt x="102" y="14"/>
                  </a:lnTo>
                  <a:lnTo>
                    <a:pt x="102" y="14"/>
                  </a:lnTo>
                  <a:lnTo>
                    <a:pt x="102" y="14"/>
                  </a:lnTo>
                  <a:lnTo>
                    <a:pt x="101" y="14"/>
                  </a:lnTo>
                  <a:lnTo>
                    <a:pt x="101" y="14"/>
                  </a:lnTo>
                  <a:lnTo>
                    <a:pt x="101" y="14"/>
                  </a:lnTo>
                  <a:lnTo>
                    <a:pt x="99" y="14"/>
                  </a:lnTo>
                  <a:lnTo>
                    <a:pt x="99" y="14"/>
                  </a:lnTo>
                  <a:lnTo>
                    <a:pt x="99" y="14"/>
                  </a:lnTo>
                  <a:lnTo>
                    <a:pt x="99" y="14"/>
                  </a:lnTo>
                  <a:lnTo>
                    <a:pt x="97" y="14"/>
                  </a:lnTo>
                  <a:lnTo>
                    <a:pt x="97" y="14"/>
                  </a:lnTo>
                  <a:lnTo>
                    <a:pt x="97" y="14"/>
                  </a:lnTo>
                  <a:lnTo>
                    <a:pt x="96" y="14"/>
                  </a:lnTo>
                  <a:lnTo>
                    <a:pt x="96" y="14"/>
                  </a:lnTo>
                  <a:lnTo>
                    <a:pt x="96" y="14"/>
                  </a:lnTo>
                  <a:lnTo>
                    <a:pt x="96" y="14"/>
                  </a:lnTo>
                  <a:lnTo>
                    <a:pt x="94" y="14"/>
                  </a:lnTo>
                  <a:lnTo>
                    <a:pt x="94" y="14"/>
                  </a:lnTo>
                  <a:lnTo>
                    <a:pt x="94" y="14"/>
                  </a:lnTo>
                  <a:lnTo>
                    <a:pt x="92" y="14"/>
                  </a:lnTo>
                  <a:lnTo>
                    <a:pt x="92" y="14"/>
                  </a:lnTo>
                  <a:lnTo>
                    <a:pt x="92" y="14"/>
                  </a:lnTo>
                  <a:lnTo>
                    <a:pt x="91" y="14"/>
                  </a:lnTo>
                  <a:lnTo>
                    <a:pt x="91" y="16"/>
                  </a:lnTo>
                  <a:lnTo>
                    <a:pt x="91" y="16"/>
                  </a:lnTo>
                  <a:lnTo>
                    <a:pt x="91" y="16"/>
                  </a:lnTo>
                  <a:lnTo>
                    <a:pt x="89" y="16"/>
                  </a:lnTo>
                  <a:lnTo>
                    <a:pt x="89" y="16"/>
                  </a:lnTo>
                  <a:lnTo>
                    <a:pt x="89" y="16"/>
                  </a:lnTo>
                  <a:lnTo>
                    <a:pt x="88" y="16"/>
                  </a:lnTo>
                  <a:lnTo>
                    <a:pt x="88" y="16"/>
                  </a:lnTo>
                  <a:lnTo>
                    <a:pt x="88" y="16"/>
                  </a:lnTo>
                  <a:lnTo>
                    <a:pt x="88" y="16"/>
                  </a:lnTo>
                  <a:lnTo>
                    <a:pt x="86" y="16"/>
                  </a:lnTo>
                  <a:lnTo>
                    <a:pt x="86" y="16"/>
                  </a:lnTo>
                  <a:lnTo>
                    <a:pt x="86" y="16"/>
                  </a:lnTo>
                  <a:lnTo>
                    <a:pt x="84" y="16"/>
                  </a:lnTo>
                  <a:lnTo>
                    <a:pt x="84" y="16"/>
                  </a:lnTo>
                  <a:lnTo>
                    <a:pt x="84" y="16"/>
                  </a:lnTo>
                  <a:lnTo>
                    <a:pt x="83" y="16"/>
                  </a:lnTo>
                  <a:lnTo>
                    <a:pt x="83" y="16"/>
                  </a:lnTo>
                  <a:lnTo>
                    <a:pt x="83" y="16"/>
                  </a:lnTo>
                  <a:lnTo>
                    <a:pt x="83" y="16"/>
                  </a:lnTo>
                  <a:lnTo>
                    <a:pt x="81" y="16"/>
                  </a:lnTo>
                  <a:lnTo>
                    <a:pt x="81" y="16"/>
                  </a:lnTo>
                  <a:lnTo>
                    <a:pt x="81" y="18"/>
                  </a:lnTo>
                  <a:lnTo>
                    <a:pt x="79" y="18"/>
                  </a:lnTo>
                  <a:lnTo>
                    <a:pt x="79" y="18"/>
                  </a:lnTo>
                  <a:lnTo>
                    <a:pt x="79" y="18"/>
                  </a:lnTo>
                  <a:lnTo>
                    <a:pt x="79" y="18"/>
                  </a:lnTo>
                  <a:lnTo>
                    <a:pt x="78" y="18"/>
                  </a:lnTo>
                  <a:lnTo>
                    <a:pt x="78" y="18"/>
                  </a:lnTo>
                  <a:lnTo>
                    <a:pt x="78" y="18"/>
                  </a:lnTo>
                  <a:lnTo>
                    <a:pt x="76" y="18"/>
                  </a:lnTo>
                  <a:lnTo>
                    <a:pt x="76" y="18"/>
                  </a:lnTo>
                  <a:lnTo>
                    <a:pt x="76" y="18"/>
                  </a:lnTo>
                  <a:lnTo>
                    <a:pt x="76" y="18"/>
                  </a:lnTo>
                  <a:lnTo>
                    <a:pt x="75" y="18"/>
                  </a:lnTo>
                  <a:lnTo>
                    <a:pt x="75" y="18"/>
                  </a:lnTo>
                  <a:lnTo>
                    <a:pt x="75" y="18"/>
                  </a:lnTo>
                  <a:lnTo>
                    <a:pt x="73" y="18"/>
                  </a:lnTo>
                  <a:lnTo>
                    <a:pt x="73" y="18"/>
                  </a:lnTo>
                  <a:lnTo>
                    <a:pt x="73" y="18"/>
                  </a:lnTo>
                  <a:lnTo>
                    <a:pt x="71" y="18"/>
                  </a:lnTo>
                  <a:lnTo>
                    <a:pt x="71" y="18"/>
                  </a:lnTo>
                  <a:lnTo>
                    <a:pt x="71" y="18"/>
                  </a:lnTo>
                  <a:lnTo>
                    <a:pt x="71" y="18"/>
                  </a:lnTo>
                  <a:lnTo>
                    <a:pt x="70" y="18"/>
                  </a:lnTo>
                  <a:lnTo>
                    <a:pt x="70" y="18"/>
                  </a:lnTo>
                  <a:lnTo>
                    <a:pt x="70" y="18"/>
                  </a:lnTo>
                  <a:lnTo>
                    <a:pt x="68" y="18"/>
                  </a:lnTo>
                  <a:lnTo>
                    <a:pt x="68" y="18"/>
                  </a:lnTo>
                  <a:lnTo>
                    <a:pt x="68" y="18"/>
                  </a:lnTo>
                  <a:lnTo>
                    <a:pt x="68" y="18"/>
                  </a:lnTo>
                  <a:lnTo>
                    <a:pt x="66" y="18"/>
                  </a:lnTo>
                  <a:lnTo>
                    <a:pt x="66" y="18"/>
                  </a:lnTo>
                  <a:lnTo>
                    <a:pt x="66" y="18"/>
                  </a:lnTo>
                  <a:lnTo>
                    <a:pt x="65" y="18"/>
                  </a:lnTo>
                  <a:lnTo>
                    <a:pt x="65" y="18"/>
                  </a:lnTo>
                  <a:lnTo>
                    <a:pt x="65" y="18"/>
                  </a:lnTo>
                  <a:lnTo>
                    <a:pt x="65" y="18"/>
                  </a:lnTo>
                  <a:lnTo>
                    <a:pt x="63" y="18"/>
                  </a:lnTo>
                  <a:lnTo>
                    <a:pt x="63" y="18"/>
                  </a:lnTo>
                  <a:lnTo>
                    <a:pt x="63" y="19"/>
                  </a:lnTo>
                  <a:lnTo>
                    <a:pt x="62" y="19"/>
                  </a:lnTo>
                  <a:lnTo>
                    <a:pt x="62" y="19"/>
                  </a:lnTo>
                  <a:lnTo>
                    <a:pt x="62" y="19"/>
                  </a:lnTo>
                  <a:lnTo>
                    <a:pt x="60" y="19"/>
                  </a:lnTo>
                  <a:lnTo>
                    <a:pt x="60" y="19"/>
                  </a:lnTo>
                  <a:lnTo>
                    <a:pt x="60" y="19"/>
                  </a:lnTo>
                  <a:lnTo>
                    <a:pt x="60" y="19"/>
                  </a:lnTo>
                  <a:lnTo>
                    <a:pt x="58" y="19"/>
                  </a:lnTo>
                  <a:lnTo>
                    <a:pt x="58" y="19"/>
                  </a:lnTo>
                  <a:lnTo>
                    <a:pt x="58" y="19"/>
                  </a:lnTo>
                  <a:lnTo>
                    <a:pt x="57" y="19"/>
                  </a:lnTo>
                  <a:lnTo>
                    <a:pt x="57" y="19"/>
                  </a:lnTo>
                  <a:lnTo>
                    <a:pt x="57" y="19"/>
                  </a:lnTo>
                  <a:lnTo>
                    <a:pt x="57" y="19"/>
                  </a:lnTo>
                  <a:lnTo>
                    <a:pt x="55" y="19"/>
                  </a:lnTo>
                  <a:lnTo>
                    <a:pt x="55" y="19"/>
                  </a:lnTo>
                  <a:lnTo>
                    <a:pt x="55" y="19"/>
                  </a:lnTo>
                  <a:lnTo>
                    <a:pt x="53" y="19"/>
                  </a:lnTo>
                  <a:lnTo>
                    <a:pt x="53" y="19"/>
                  </a:lnTo>
                  <a:lnTo>
                    <a:pt x="53" y="19"/>
                  </a:lnTo>
                  <a:lnTo>
                    <a:pt x="52" y="19"/>
                  </a:lnTo>
                  <a:lnTo>
                    <a:pt x="52" y="19"/>
                  </a:lnTo>
                  <a:lnTo>
                    <a:pt x="52" y="19"/>
                  </a:lnTo>
                  <a:lnTo>
                    <a:pt x="52" y="19"/>
                  </a:lnTo>
                  <a:lnTo>
                    <a:pt x="50" y="19"/>
                  </a:lnTo>
                  <a:lnTo>
                    <a:pt x="50" y="19"/>
                  </a:lnTo>
                  <a:lnTo>
                    <a:pt x="50" y="21"/>
                  </a:lnTo>
                  <a:lnTo>
                    <a:pt x="49" y="21"/>
                  </a:lnTo>
                  <a:lnTo>
                    <a:pt x="49" y="21"/>
                  </a:lnTo>
                  <a:lnTo>
                    <a:pt x="49" y="21"/>
                  </a:lnTo>
                  <a:lnTo>
                    <a:pt x="49" y="21"/>
                  </a:lnTo>
                  <a:lnTo>
                    <a:pt x="47" y="21"/>
                  </a:lnTo>
                  <a:lnTo>
                    <a:pt x="47" y="21"/>
                  </a:lnTo>
                  <a:lnTo>
                    <a:pt x="47" y="21"/>
                  </a:lnTo>
                  <a:lnTo>
                    <a:pt x="45" y="21"/>
                  </a:lnTo>
                  <a:lnTo>
                    <a:pt x="45" y="21"/>
                  </a:lnTo>
                  <a:lnTo>
                    <a:pt x="45" y="21"/>
                  </a:lnTo>
                  <a:lnTo>
                    <a:pt x="45" y="21"/>
                  </a:lnTo>
                  <a:lnTo>
                    <a:pt x="44" y="21"/>
                  </a:lnTo>
                  <a:lnTo>
                    <a:pt x="44" y="21"/>
                  </a:lnTo>
                  <a:lnTo>
                    <a:pt x="44" y="21"/>
                  </a:lnTo>
                  <a:lnTo>
                    <a:pt x="42" y="21"/>
                  </a:lnTo>
                  <a:lnTo>
                    <a:pt x="42" y="21"/>
                  </a:lnTo>
                  <a:lnTo>
                    <a:pt x="42" y="21"/>
                  </a:lnTo>
                  <a:lnTo>
                    <a:pt x="40" y="21"/>
                  </a:lnTo>
                  <a:lnTo>
                    <a:pt x="40" y="21"/>
                  </a:lnTo>
                  <a:lnTo>
                    <a:pt x="40" y="21"/>
                  </a:lnTo>
                  <a:lnTo>
                    <a:pt x="40" y="21"/>
                  </a:lnTo>
                  <a:lnTo>
                    <a:pt x="39" y="21"/>
                  </a:lnTo>
                  <a:lnTo>
                    <a:pt x="39" y="21"/>
                  </a:lnTo>
                  <a:lnTo>
                    <a:pt x="39" y="21"/>
                  </a:lnTo>
                  <a:lnTo>
                    <a:pt x="37" y="21"/>
                  </a:lnTo>
                  <a:lnTo>
                    <a:pt x="37" y="21"/>
                  </a:lnTo>
                  <a:lnTo>
                    <a:pt x="37" y="21"/>
                  </a:lnTo>
                  <a:lnTo>
                    <a:pt x="37" y="21"/>
                  </a:lnTo>
                  <a:lnTo>
                    <a:pt x="35" y="21"/>
                  </a:lnTo>
                  <a:lnTo>
                    <a:pt x="35" y="21"/>
                  </a:lnTo>
                  <a:lnTo>
                    <a:pt x="35" y="21"/>
                  </a:lnTo>
                  <a:lnTo>
                    <a:pt x="34" y="21"/>
                  </a:lnTo>
                  <a:lnTo>
                    <a:pt x="34" y="21"/>
                  </a:lnTo>
                  <a:lnTo>
                    <a:pt x="34" y="21"/>
                  </a:lnTo>
                  <a:lnTo>
                    <a:pt x="34" y="23"/>
                  </a:lnTo>
                  <a:lnTo>
                    <a:pt x="32" y="23"/>
                  </a:lnTo>
                  <a:lnTo>
                    <a:pt x="32" y="23"/>
                  </a:lnTo>
                  <a:lnTo>
                    <a:pt x="32" y="23"/>
                  </a:lnTo>
                  <a:lnTo>
                    <a:pt x="31" y="23"/>
                  </a:lnTo>
                  <a:lnTo>
                    <a:pt x="31" y="23"/>
                  </a:lnTo>
                  <a:lnTo>
                    <a:pt x="31" y="23"/>
                  </a:lnTo>
                  <a:lnTo>
                    <a:pt x="29" y="23"/>
                  </a:lnTo>
                  <a:lnTo>
                    <a:pt x="29" y="23"/>
                  </a:lnTo>
                  <a:lnTo>
                    <a:pt x="29" y="23"/>
                  </a:lnTo>
                  <a:lnTo>
                    <a:pt x="29" y="23"/>
                  </a:lnTo>
                  <a:lnTo>
                    <a:pt x="27" y="23"/>
                  </a:lnTo>
                  <a:lnTo>
                    <a:pt x="27" y="23"/>
                  </a:lnTo>
                  <a:lnTo>
                    <a:pt x="27" y="23"/>
                  </a:lnTo>
                  <a:lnTo>
                    <a:pt x="26" y="23"/>
                  </a:lnTo>
                  <a:lnTo>
                    <a:pt x="26" y="23"/>
                  </a:lnTo>
                  <a:lnTo>
                    <a:pt x="26" y="23"/>
                  </a:lnTo>
                  <a:lnTo>
                    <a:pt x="26" y="23"/>
                  </a:lnTo>
                  <a:lnTo>
                    <a:pt x="24" y="23"/>
                  </a:lnTo>
                  <a:lnTo>
                    <a:pt x="24" y="23"/>
                  </a:lnTo>
                  <a:lnTo>
                    <a:pt x="24" y="23"/>
                  </a:lnTo>
                  <a:lnTo>
                    <a:pt x="22" y="23"/>
                  </a:lnTo>
                  <a:lnTo>
                    <a:pt x="22" y="23"/>
                  </a:lnTo>
                  <a:lnTo>
                    <a:pt x="22" y="23"/>
                  </a:lnTo>
                  <a:lnTo>
                    <a:pt x="22" y="23"/>
                  </a:lnTo>
                  <a:lnTo>
                    <a:pt x="21" y="23"/>
                  </a:lnTo>
                  <a:lnTo>
                    <a:pt x="21" y="23"/>
                  </a:lnTo>
                  <a:lnTo>
                    <a:pt x="21" y="23"/>
                  </a:lnTo>
                  <a:lnTo>
                    <a:pt x="19" y="23"/>
                  </a:lnTo>
                  <a:lnTo>
                    <a:pt x="19" y="23"/>
                  </a:lnTo>
                  <a:lnTo>
                    <a:pt x="19" y="23"/>
                  </a:lnTo>
                  <a:lnTo>
                    <a:pt x="18" y="23"/>
                  </a:lnTo>
                  <a:lnTo>
                    <a:pt x="18" y="23"/>
                  </a:lnTo>
                  <a:lnTo>
                    <a:pt x="18" y="23"/>
                  </a:lnTo>
                  <a:lnTo>
                    <a:pt x="18" y="23"/>
                  </a:lnTo>
                  <a:lnTo>
                    <a:pt x="16" y="23"/>
                  </a:lnTo>
                  <a:lnTo>
                    <a:pt x="16" y="23"/>
                  </a:lnTo>
                  <a:lnTo>
                    <a:pt x="16" y="23"/>
                  </a:lnTo>
                  <a:lnTo>
                    <a:pt x="14" y="23"/>
                  </a:lnTo>
                  <a:lnTo>
                    <a:pt x="14" y="23"/>
                  </a:lnTo>
                  <a:lnTo>
                    <a:pt x="14" y="23"/>
                  </a:lnTo>
                  <a:lnTo>
                    <a:pt x="14" y="23"/>
                  </a:lnTo>
                  <a:lnTo>
                    <a:pt x="13" y="23"/>
                  </a:lnTo>
                  <a:lnTo>
                    <a:pt x="13" y="23"/>
                  </a:lnTo>
                  <a:lnTo>
                    <a:pt x="13" y="23"/>
                  </a:lnTo>
                  <a:lnTo>
                    <a:pt x="11" y="23"/>
                  </a:lnTo>
                  <a:lnTo>
                    <a:pt x="11" y="23"/>
                  </a:lnTo>
                  <a:lnTo>
                    <a:pt x="11" y="23"/>
                  </a:lnTo>
                  <a:lnTo>
                    <a:pt x="9" y="23"/>
                  </a:lnTo>
                  <a:lnTo>
                    <a:pt x="9" y="23"/>
                  </a:lnTo>
                  <a:lnTo>
                    <a:pt x="9" y="23"/>
                  </a:lnTo>
                  <a:lnTo>
                    <a:pt x="9" y="23"/>
                  </a:lnTo>
                  <a:lnTo>
                    <a:pt x="8" y="23"/>
                  </a:lnTo>
                  <a:lnTo>
                    <a:pt x="8" y="23"/>
                  </a:lnTo>
                  <a:lnTo>
                    <a:pt x="8" y="23"/>
                  </a:lnTo>
                  <a:lnTo>
                    <a:pt x="6" y="23"/>
                  </a:lnTo>
                  <a:lnTo>
                    <a:pt x="6" y="23"/>
                  </a:lnTo>
                  <a:lnTo>
                    <a:pt x="6" y="23"/>
                  </a:lnTo>
                  <a:lnTo>
                    <a:pt x="6" y="23"/>
                  </a:lnTo>
                  <a:lnTo>
                    <a:pt x="5" y="23"/>
                  </a:lnTo>
                  <a:lnTo>
                    <a:pt x="5" y="23"/>
                  </a:lnTo>
                  <a:lnTo>
                    <a:pt x="5" y="23"/>
                  </a:lnTo>
                  <a:lnTo>
                    <a:pt x="3" y="23"/>
                  </a:lnTo>
                  <a:lnTo>
                    <a:pt x="3" y="23"/>
                  </a:lnTo>
                  <a:lnTo>
                    <a:pt x="3" y="23"/>
                  </a:lnTo>
                  <a:lnTo>
                    <a:pt x="3" y="23"/>
                  </a:lnTo>
                  <a:lnTo>
                    <a:pt x="1" y="25"/>
                  </a:lnTo>
                  <a:lnTo>
                    <a:pt x="1" y="25"/>
                  </a:lnTo>
                  <a:lnTo>
                    <a:pt x="1" y="25"/>
                  </a:lnTo>
                  <a:lnTo>
                    <a:pt x="0" y="25"/>
                  </a:lnTo>
                  <a:lnTo>
                    <a:pt x="0" y="25"/>
                  </a:lnTo>
                  <a:lnTo>
                    <a:pt x="0" y="25"/>
                  </a:lnTo>
                </a:path>
              </a:pathLst>
            </a:custGeom>
            <a:noFill/>
            <a:ln w="1116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986" name=""/>
            <p:cNvSpPr/>
            <p:nvPr/>
          </p:nvSpPr>
          <p:spPr>
            <a:xfrm>
              <a:off x="5514840" y="6021360"/>
              <a:ext cx="187560" cy="514440"/>
            </a:xfrm>
            <a:custGeom>
              <a:avLst/>
              <a:gdLst/>
              <a:ahLst/>
              <a:rect l="l" t="t" r="r" b="b"/>
              <a:pathLst>
                <a:path w="236" h="648">
                  <a:moveTo>
                    <a:pt x="0" y="648"/>
                  </a:moveTo>
                  <a:lnTo>
                    <a:pt x="0" y="8"/>
                  </a:lnTo>
                  <a:lnTo>
                    <a:pt x="0" y="8"/>
                  </a:lnTo>
                  <a:lnTo>
                    <a:pt x="0" y="8"/>
                  </a:lnTo>
                  <a:lnTo>
                    <a:pt x="0" y="6"/>
                  </a:lnTo>
                  <a:lnTo>
                    <a:pt x="2" y="6"/>
                  </a:lnTo>
                  <a:lnTo>
                    <a:pt x="2" y="6"/>
                  </a:lnTo>
                  <a:lnTo>
                    <a:pt x="2" y="6"/>
                  </a:lnTo>
                  <a:lnTo>
                    <a:pt x="4" y="6"/>
                  </a:lnTo>
                  <a:lnTo>
                    <a:pt x="4" y="6"/>
                  </a:lnTo>
                  <a:lnTo>
                    <a:pt x="4" y="6"/>
                  </a:lnTo>
                  <a:lnTo>
                    <a:pt x="5" y="6"/>
                  </a:lnTo>
                  <a:lnTo>
                    <a:pt x="5" y="6"/>
                  </a:lnTo>
                  <a:lnTo>
                    <a:pt x="5" y="6"/>
                  </a:lnTo>
                  <a:lnTo>
                    <a:pt x="5" y="6"/>
                  </a:lnTo>
                  <a:lnTo>
                    <a:pt x="7" y="6"/>
                  </a:lnTo>
                  <a:lnTo>
                    <a:pt x="7" y="6"/>
                  </a:lnTo>
                  <a:lnTo>
                    <a:pt x="7" y="6"/>
                  </a:lnTo>
                  <a:lnTo>
                    <a:pt x="8" y="6"/>
                  </a:lnTo>
                  <a:lnTo>
                    <a:pt x="8" y="6"/>
                  </a:lnTo>
                  <a:lnTo>
                    <a:pt x="8" y="6"/>
                  </a:lnTo>
                  <a:lnTo>
                    <a:pt x="8" y="6"/>
                  </a:lnTo>
                  <a:lnTo>
                    <a:pt x="10" y="6"/>
                  </a:lnTo>
                  <a:lnTo>
                    <a:pt x="10" y="6"/>
                  </a:lnTo>
                  <a:lnTo>
                    <a:pt x="10" y="6"/>
                  </a:lnTo>
                  <a:lnTo>
                    <a:pt x="12" y="6"/>
                  </a:lnTo>
                  <a:lnTo>
                    <a:pt x="12" y="6"/>
                  </a:lnTo>
                  <a:lnTo>
                    <a:pt x="12" y="6"/>
                  </a:lnTo>
                  <a:lnTo>
                    <a:pt x="12" y="5"/>
                  </a:lnTo>
                  <a:lnTo>
                    <a:pt x="13" y="5"/>
                  </a:lnTo>
                  <a:lnTo>
                    <a:pt x="13" y="5"/>
                  </a:lnTo>
                  <a:lnTo>
                    <a:pt x="13" y="5"/>
                  </a:lnTo>
                  <a:lnTo>
                    <a:pt x="15" y="5"/>
                  </a:lnTo>
                  <a:lnTo>
                    <a:pt x="15" y="5"/>
                  </a:lnTo>
                  <a:lnTo>
                    <a:pt x="15" y="5"/>
                  </a:lnTo>
                  <a:lnTo>
                    <a:pt x="17" y="5"/>
                  </a:lnTo>
                  <a:lnTo>
                    <a:pt x="17" y="5"/>
                  </a:lnTo>
                  <a:lnTo>
                    <a:pt x="17" y="5"/>
                  </a:lnTo>
                  <a:lnTo>
                    <a:pt x="17" y="5"/>
                  </a:lnTo>
                  <a:lnTo>
                    <a:pt x="18" y="5"/>
                  </a:lnTo>
                  <a:lnTo>
                    <a:pt x="18" y="5"/>
                  </a:lnTo>
                  <a:lnTo>
                    <a:pt x="18" y="5"/>
                  </a:lnTo>
                  <a:lnTo>
                    <a:pt x="20" y="5"/>
                  </a:lnTo>
                  <a:lnTo>
                    <a:pt x="20" y="5"/>
                  </a:lnTo>
                  <a:lnTo>
                    <a:pt x="20" y="5"/>
                  </a:lnTo>
                  <a:lnTo>
                    <a:pt x="20" y="5"/>
                  </a:lnTo>
                  <a:lnTo>
                    <a:pt x="21" y="5"/>
                  </a:lnTo>
                  <a:lnTo>
                    <a:pt x="21" y="5"/>
                  </a:lnTo>
                  <a:lnTo>
                    <a:pt x="21" y="5"/>
                  </a:lnTo>
                  <a:lnTo>
                    <a:pt x="23" y="5"/>
                  </a:lnTo>
                  <a:lnTo>
                    <a:pt x="23" y="5"/>
                  </a:lnTo>
                  <a:lnTo>
                    <a:pt x="23" y="5"/>
                  </a:lnTo>
                  <a:lnTo>
                    <a:pt x="25" y="5"/>
                  </a:lnTo>
                  <a:lnTo>
                    <a:pt x="25" y="5"/>
                  </a:lnTo>
                  <a:lnTo>
                    <a:pt x="25" y="5"/>
                  </a:lnTo>
                  <a:lnTo>
                    <a:pt x="25" y="5"/>
                  </a:lnTo>
                  <a:lnTo>
                    <a:pt x="26" y="5"/>
                  </a:lnTo>
                  <a:lnTo>
                    <a:pt x="26" y="5"/>
                  </a:lnTo>
                  <a:lnTo>
                    <a:pt x="26" y="5"/>
                  </a:lnTo>
                  <a:lnTo>
                    <a:pt x="28" y="5"/>
                  </a:lnTo>
                  <a:lnTo>
                    <a:pt x="28" y="3"/>
                  </a:lnTo>
                  <a:lnTo>
                    <a:pt x="28" y="3"/>
                  </a:lnTo>
                  <a:lnTo>
                    <a:pt x="28" y="3"/>
                  </a:lnTo>
                  <a:lnTo>
                    <a:pt x="30" y="3"/>
                  </a:lnTo>
                  <a:lnTo>
                    <a:pt x="30" y="3"/>
                  </a:lnTo>
                  <a:lnTo>
                    <a:pt x="30" y="3"/>
                  </a:lnTo>
                  <a:lnTo>
                    <a:pt x="31" y="3"/>
                  </a:lnTo>
                  <a:lnTo>
                    <a:pt x="31" y="3"/>
                  </a:lnTo>
                  <a:lnTo>
                    <a:pt x="31" y="3"/>
                  </a:lnTo>
                  <a:lnTo>
                    <a:pt x="31" y="3"/>
                  </a:lnTo>
                  <a:lnTo>
                    <a:pt x="33" y="3"/>
                  </a:lnTo>
                  <a:lnTo>
                    <a:pt x="33" y="3"/>
                  </a:lnTo>
                  <a:lnTo>
                    <a:pt x="33" y="3"/>
                  </a:lnTo>
                  <a:lnTo>
                    <a:pt x="34" y="3"/>
                  </a:lnTo>
                  <a:lnTo>
                    <a:pt x="34" y="3"/>
                  </a:lnTo>
                  <a:lnTo>
                    <a:pt x="34" y="3"/>
                  </a:lnTo>
                  <a:lnTo>
                    <a:pt x="36" y="3"/>
                  </a:lnTo>
                  <a:lnTo>
                    <a:pt x="36" y="3"/>
                  </a:lnTo>
                  <a:lnTo>
                    <a:pt x="36" y="3"/>
                  </a:lnTo>
                  <a:lnTo>
                    <a:pt x="36" y="3"/>
                  </a:lnTo>
                  <a:lnTo>
                    <a:pt x="38" y="3"/>
                  </a:lnTo>
                  <a:lnTo>
                    <a:pt x="38" y="3"/>
                  </a:lnTo>
                  <a:lnTo>
                    <a:pt x="38" y="3"/>
                  </a:lnTo>
                  <a:lnTo>
                    <a:pt x="39" y="3"/>
                  </a:lnTo>
                  <a:lnTo>
                    <a:pt x="39" y="3"/>
                  </a:lnTo>
                  <a:lnTo>
                    <a:pt x="39" y="3"/>
                  </a:lnTo>
                  <a:lnTo>
                    <a:pt x="39" y="3"/>
                  </a:lnTo>
                  <a:lnTo>
                    <a:pt x="41" y="3"/>
                  </a:lnTo>
                  <a:lnTo>
                    <a:pt x="41" y="3"/>
                  </a:lnTo>
                  <a:lnTo>
                    <a:pt x="41" y="3"/>
                  </a:lnTo>
                  <a:lnTo>
                    <a:pt x="43" y="3"/>
                  </a:lnTo>
                  <a:lnTo>
                    <a:pt x="43" y="3"/>
                  </a:lnTo>
                  <a:lnTo>
                    <a:pt x="43" y="3"/>
                  </a:lnTo>
                  <a:lnTo>
                    <a:pt x="43" y="3"/>
                  </a:lnTo>
                  <a:lnTo>
                    <a:pt x="44" y="1"/>
                  </a:lnTo>
                  <a:lnTo>
                    <a:pt x="44" y="1"/>
                  </a:lnTo>
                  <a:lnTo>
                    <a:pt x="44" y="1"/>
                  </a:lnTo>
                  <a:lnTo>
                    <a:pt x="46" y="1"/>
                  </a:lnTo>
                  <a:lnTo>
                    <a:pt x="46" y="1"/>
                  </a:lnTo>
                  <a:lnTo>
                    <a:pt x="46" y="1"/>
                  </a:lnTo>
                  <a:lnTo>
                    <a:pt x="48" y="1"/>
                  </a:lnTo>
                  <a:lnTo>
                    <a:pt x="48" y="1"/>
                  </a:lnTo>
                  <a:lnTo>
                    <a:pt x="48" y="1"/>
                  </a:lnTo>
                  <a:lnTo>
                    <a:pt x="48" y="1"/>
                  </a:lnTo>
                  <a:lnTo>
                    <a:pt x="49" y="1"/>
                  </a:lnTo>
                  <a:lnTo>
                    <a:pt x="49" y="1"/>
                  </a:lnTo>
                  <a:lnTo>
                    <a:pt x="49" y="1"/>
                  </a:lnTo>
                  <a:lnTo>
                    <a:pt x="51" y="1"/>
                  </a:lnTo>
                  <a:lnTo>
                    <a:pt x="51" y="1"/>
                  </a:lnTo>
                  <a:lnTo>
                    <a:pt x="51" y="1"/>
                  </a:lnTo>
                  <a:lnTo>
                    <a:pt x="51" y="1"/>
                  </a:lnTo>
                  <a:lnTo>
                    <a:pt x="52" y="1"/>
                  </a:lnTo>
                  <a:lnTo>
                    <a:pt x="52" y="1"/>
                  </a:lnTo>
                  <a:lnTo>
                    <a:pt x="52" y="1"/>
                  </a:lnTo>
                  <a:lnTo>
                    <a:pt x="54" y="1"/>
                  </a:lnTo>
                  <a:lnTo>
                    <a:pt x="54" y="1"/>
                  </a:lnTo>
                  <a:lnTo>
                    <a:pt x="54" y="1"/>
                  </a:lnTo>
                  <a:lnTo>
                    <a:pt x="56" y="1"/>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5" y="0"/>
                  </a:lnTo>
                  <a:lnTo>
                    <a:pt x="65" y="0"/>
                  </a:lnTo>
                  <a:lnTo>
                    <a:pt x="65" y="0"/>
                  </a:lnTo>
                  <a:lnTo>
                    <a:pt x="67" y="0"/>
                  </a:lnTo>
                  <a:lnTo>
                    <a:pt x="67" y="0"/>
                  </a:lnTo>
                  <a:lnTo>
                    <a:pt x="67" y="648"/>
                  </a:lnTo>
                  <a:lnTo>
                    <a:pt x="67" y="648"/>
                  </a:lnTo>
                  <a:lnTo>
                    <a:pt x="69" y="648"/>
                  </a:lnTo>
                  <a:lnTo>
                    <a:pt x="69" y="648"/>
                  </a:lnTo>
                  <a:lnTo>
                    <a:pt x="69" y="648"/>
                  </a:lnTo>
                  <a:lnTo>
                    <a:pt x="70" y="648"/>
                  </a:lnTo>
                  <a:lnTo>
                    <a:pt x="70" y="648"/>
                  </a:lnTo>
                  <a:lnTo>
                    <a:pt x="70" y="648"/>
                  </a:lnTo>
                  <a:lnTo>
                    <a:pt x="70" y="648"/>
                  </a:lnTo>
                  <a:lnTo>
                    <a:pt x="72" y="648"/>
                  </a:lnTo>
                  <a:lnTo>
                    <a:pt x="72" y="648"/>
                  </a:lnTo>
                  <a:lnTo>
                    <a:pt x="72" y="648"/>
                  </a:lnTo>
                  <a:lnTo>
                    <a:pt x="74" y="648"/>
                  </a:lnTo>
                  <a:lnTo>
                    <a:pt x="74" y="648"/>
                  </a:lnTo>
                  <a:lnTo>
                    <a:pt x="74" y="648"/>
                  </a:lnTo>
                  <a:lnTo>
                    <a:pt x="74" y="648"/>
                  </a:lnTo>
                  <a:lnTo>
                    <a:pt x="75" y="648"/>
                  </a:lnTo>
                  <a:lnTo>
                    <a:pt x="75" y="648"/>
                  </a:lnTo>
                  <a:lnTo>
                    <a:pt x="75" y="648"/>
                  </a:lnTo>
                  <a:lnTo>
                    <a:pt x="77" y="648"/>
                  </a:lnTo>
                  <a:lnTo>
                    <a:pt x="77" y="648"/>
                  </a:lnTo>
                  <a:lnTo>
                    <a:pt x="77" y="648"/>
                  </a:lnTo>
                  <a:lnTo>
                    <a:pt x="78" y="648"/>
                  </a:lnTo>
                  <a:lnTo>
                    <a:pt x="78" y="648"/>
                  </a:lnTo>
                  <a:lnTo>
                    <a:pt x="78" y="648"/>
                  </a:lnTo>
                  <a:lnTo>
                    <a:pt x="78" y="648"/>
                  </a:lnTo>
                  <a:lnTo>
                    <a:pt x="80" y="648"/>
                  </a:lnTo>
                  <a:lnTo>
                    <a:pt x="80" y="648"/>
                  </a:lnTo>
                  <a:lnTo>
                    <a:pt x="80" y="648"/>
                  </a:lnTo>
                  <a:lnTo>
                    <a:pt x="82" y="648"/>
                  </a:lnTo>
                  <a:lnTo>
                    <a:pt x="82" y="648"/>
                  </a:lnTo>
                  <a:lnTo>
                    <a:pt x="82" y="648"/>
                  </a:lnTo>
                  <a:lnTo>
                    <a:pt x="82" y="648"/>
                  </a:lnTo>
                  <a:lnTo>
                    <a:pt x="83" y="648"/>
                  </a:lnTo>
                  <a:lnTo>
                    <a:pt x="83" y="648"/>
                  </a:lnTo>
                  <a:lnTo>
                    <a:pt x="83" y="648"/>
                  </a:lnTo>
                  <a:lnTo>
                    <a:pt x="85" y="648"/>
                  </a:lnTo>
                  <a:lnTo>
                    <a:pt x="85" y="648"/>
                  </a:lnTo>
                  <a:lnTo>
                    <a:pt x="85" y="648"/>
                  </a:lnTo>
                  <a:lnTo>
                    <a:pt x="87" y="648"/>
                  </a:lnTo>
                  <a:lnTo>
                    <a:pt x="87" y="648"/>
                  </a:lnTo>
                  <a:lnTo>
                    <a:pt x="87" y="648"/>
                  </a:lnTo>
                  <a:lnTo>
                    <a:pt x="87" y="648"/>
                  </a:lnTo>
                  <a:lnTo>
                    <a:pt x="88" y="648"/>
                  </a:lnTo>
                  <a:lnTo>
                    <a:pt x="88" y="648"/>
                  </a:lnTo>
                  <a:lnTo>
                    <a:pt x="88" y="648"/>
                  </a:lnTo>
                  <a:lnTo>
                    <a:pt x="90" y="648"/>
                  </a:lnTo>
                  <a:lnTo>
                    <a:pt x="90" y="648"/>
                  </a:lnTo>
                  <a:lnTo>
                    <a:pt x="90" y="648"/>
                  </a:lnTo>
                  <a:lnTo>
                    <a:pt x="90" y="648"/>
                  </a:lnTo>
                  <a:lnTo>
                    <a:pt x="91" y="648"/>
                  </a:lnTo>
                  <a:lnTo>
                    <a:pt x="91" y="648"/>
                  </a:lnTo>
                  <a:lnTo>
                    <a:pt x="91" y="648"/>
                  </a:lnTo>
                  <a:lnTo>
                    <a:pt x="93" y="648"/>
                  </a:lnTo>
                  <a:lnTo>
                    <a:pt x="93" y="648"/>
                  </a:lnTo>
                  <a:lnTo>
                    <a:pt x="93" y="648"/>
                  </a:lnTo>
                  <a:lnTo>
                    <a:pt x="93" y="648"/>
                  </a:lnTo>
                  <a:lnTo>
                    <a:pt x="95" y="648"/>
                  </a:lnTo>
                  <a:lnTo>
                    <a:pt x="95" y="648"/>
                  </a:lnTo>
                  <a:lnTo>
                    <a:pt x="95" y="648"/>
                  </a:lnTo>
                  <a:lnTo>
                    <a:pt x="96" y="648"/>
                  </a:lnTo>
                  <a:lnTo>
                    <a:pt x="96" y="648"/>
                  </a:lnTo>
                  <a:lnTo>
                    <a:pt x="96" y="648"/>
                  </a:lnTo>
                  <a:lnTo>
                    <a:pt x="98" y="648"/>
                  </a:lnTo>
                  <a:lnTo>
                    <a:pt x="98" y="648"/>
                  </a:lnTo>
                  <a:lnTo>
                    <a:pt x="98" y="648"/>
                  </a:lnTo>
                  <a:lnTo>
                    <a:pt x="98" y="648"/>
                  </a:lnTo>
                  <a:lnTo>
                    <a:pt x="100" y="648"/>
                  </a:lnTo>
                  <a:lnTo>
                    <a:pt x="100" y="648"/>
                  </a:lnTo>
                  <a:lnTo>
                    <a:pt x="100" y="648"/>
                  </a:lnTo>
                  <a:lnTo>
                    <a:pt x="101" y="648"/>
                  </a:lnTo>
                  <a:lnTo>
                    <a:pt x="101" y="648"/>
                  </a:lnTo>
                  <a:lnTo>
                    <a:pt x="101" y="648"/>
                  </a:lnTo>
                  <a:lnTo>
                    <a:pt x="101" y="648"/>
                  </a:lnTo>
                  <a:lnTo>
                    <a:pt x="103" y="648"/>
                  </a:lnTo>
                  <a:lnTo>
                    <a:pt x="103" y="648"/>
                  </a:lnTo>
                  <a:lnTo>
                    <a:pt x="103" y="648"/>
                  </a:lnTo>
                  <a:lnTo>
                    <a:pt x="104" y="648"/>
                  </a:lnTo>
                  <a:lnTo>
                    <a:pt x="104" y="648"/>
                  </a:lnTo>
                  <a:lnTo>
                    <a:pt x="104" y="648"/>
                  </a:lnTo>
                  <a:lnTo>
                    <a:pt x="104" y="648"/>
                  </a:lnTo>
                  <a:lnTo>
                    <a:pt x="106" y="648"/>
                  </a:lnTo>
                  <a:lnTo>
                    <a:pt x="106" y="648"/>
                  </a:lnTo>
                  <a:lnTo>
                    <a:pt x="106" y="648"/>
                  </a:lnTo>
                  <a:lnTo>
                    <a:pt x="108" y="648"/>
                  </a:lnTo>
                  <a:lnTo>
                    <a:pt x="108" y="648"/>
                  </a:lnTo>
                  <a:lnTo>
                    <a:pt x="108" y="648"/>
                  </a:lnTo>
                  <a:lnTo>
                    <a:pt x="109" y="648"/>
                  </a:lnTo>
                  <a:lnTo>
                    <a:pt x="109" y="648"/>
                  </a:lnTo>
                  <a:lnTo>
                    <a:pt x="109" y="648"/>
                  </a:lnTo>
                  <a:lnTo>
                    <a:pt x="109" y="648"/>
                  </a:lnTo>
                  <a:lnTo>
                    <a:pt x="111" y="648"/>
                  </a:lnTo>
                  <a:lnTo>
                    <a:pt x="111" y="648"/>
                  </a:lnTo>
                  <a:lnTo>
                    <a:pt x="111" y="648"/>
                  </a:lnTo>
                  <a:lnTo>
                    <a:pt x="113" y="648"/>
                  </a:lnTo>
                  <a:lnTo>
                    <a:pt x="113" y="648"/>
                  </a:lnTo>
                  <a:lnTo>
                    <a:pt x="113" y="648"/>
                  </a:lnTo>
                  <a:lnTo>
                    <a:pt x="113" y="648"/>
                  </a:lnTo>
                  <a:lnTo>
                    <a:pt x="114" y="648"/>
                  </a:lnTo>
                  <a:lnTo>
                    <a:pt x="114" y="648"/>
                  </a:lnTo>
                  <a:lnTo>
                    <a:pt x="114" y="648"/>
                  </a:lnTo>
                  <a:lnTo>
                    <a:pt x="116" y="648"/>
                  </a:lnTo>
                  <a:lnTo>
                    <a:pt x="116" y="648"/>
                  </a:lnTo>
                  <a:lnTo>
                    <a:pt x="116" y="648"/>
                  </a:lnTo>
                  <a:lnTo>
                    <a:pt x="116" y="648"/>
                  </a:lnTo>
                  <a:lnTo>
                    <a:pt x="117" y="648"/>
                  </a:lnTo>
                  <a:lnTo>
                    <a:pt x="117" y="648"/>
                  </a:lnTo>
                  <a:lnTo>
                    <a:pt x="117" y="648"/>
                  </a:lnTo>
                  <a:lnTo>
                    <a:pt x="119" y="648"/>
                  </a:lnTo>
                  <a:lnTo>
                    <a:pt x="119" y="648"/>
                  </a:lnTo>
                  <a:lnTo>
                    <a:pt x="119" y="648"/>
                  </a:lnTo>
                  <a:lnTo>
                    <a:pt x="121" y="648"/>
                  </a:lnTo>
                  <a:lnTo>
                    <a:pt x="121" y="648"/>
                  </a:lnTo>
                  <a:lnTo>
                    <a:pt x="121" y="648"/>
                  </a:lnTo>
                  <a:lnTo>
                    <a:pt x="121" y="648"/>
                  </a:lnTo>
                  <a:lnTo>
                    <a:pt x="122" y="648"/>
                  </a:lnTo>
                  <a:lnTo>
                    <a:pt x="122" y="648"/>
                  </a:lnTo>
                  <a:lnTo>
                    <a:pt x="122" y="648"/>
                  </a:lnTo>
                  <a:lnTo>
                    <a:pt x="124" y="648"/>
                  </a:lnTo>
                  <a:lnTo>
                    <a:pt x="124" y="648"/>
                  </a:lnTo>
                  <a:lnTo>
                    <a:pt x="124" y="648"/>
                  </a:lnTo>
                  <a:lnTo>
                    <a:pt x="124" y="648"/>
                  </a:lnTo>
                  <a:lnTo>
                    <a:pt x="126" y="648"/>
                  </a:lnTo>
                  <a:lnTo>
                    <a:pt x="126" y="648"/>
                  </a:lnTo>
                  <a:lnTo>
                    <a:pt x="126" y="648"/>
                  </a:lnTo>
                  <a:lnTo>
                    <a:pt x="127" y="648"/>
                  </a:lnTo>
                  <a:lnTo>
                    <a:pt x="127" y="648"/>
                  </a:lnTo>
                  <a:lnTo>
                    <a:pt x="127" y="648"/>
                  </a:lnTo>
                  <a:lnTo>
                    <a:pt x="129" y="648"/>
                  </a:lnTo>
                  <a:lnTo>
                    <a:pt x="129" y="648"/>
                  </a:lnTo>
                  <a:lnTo>
                    <a:pt x="129" y="648"/>
                  </a:lnTo>
                  <a:lnTo>
                    <a:pt x="129" y="648"/>
                  </a:lnTo>
                  <a:lnTo>
                    <a:pt x="131" y="648"/>
                  </a:lnTo>
                  <a:lnTo>
                    <a:pt x="131" y="648"/>
                  </a:lnTo>
                  <a:lnTo>
                    <a:pt x="131" y="648"/>
                  </a:lnTo>
                  <a:lnTo>
                    <a:pt x="132" y="648"/>
                  </a:lnTo>
                  <a:lnTo>
                    <a:pt x="132" y="648"/>
                  </a:lnTo>
                  <a:lnTo>
                    <a:pt x="132" y="648"/>
                  </a:lnTo>
                  <a:lnTo>
                    <a:pt x="132" y="648"/>
                  </a:lnTo>
                  <a:lnTo>
                    <a:pt x="134" y="648"/>
                  </a:lnTo>
                  <a:lnTo>
                    <a:pt x="134" y="648"/>
                  </a:lnTo>
                  <a:lnTo>
                    <a:pt x="134" y="648"/>
                  </a:lnTo>
                  <a:lnTo>
                    <a:pt x="135" y="648"/>
                  </a:lnTo>
                  <a:lnTo>
                    <a:pt x="135" y="648"/>
                  </a:lnTo>
                  <a:lnTo>
                    <a:pt x="135" y="648"/>
                  </a:lnTo>
                  <a:lnTo>
                    <a:pt x="135" y="648"/>
                  </a:lnTo>
                  <a:lnTo>
                    <a:pt x="137" y="648"/>
                  </a:lnTo>
                  <a:lnTo>
                    <a:pt x="137" y="648"/>
                  </a:lnTo>
                  <a:lnTo>
                    <a:pt x="137" y="648"/>
                  </a:lnTo>
                  <a:lnTo>
                    <a:pt x="139" y="648"/>
                  </a:lnTo>
                  <a:lnTo>
                    <a:pt x="139" y="648"/>
                  </a:lnTo>
                  <a:lnTo>
                    <a:pt x="139" y="648"/>
                  </a:lnTo>
                  <a:lnTo>
                    <a:pt x="140" y="648"/>
                  </a:lnTo>
                  <a:lnTo>
                    <a:pt x="140" y="648"/>
                  </a:lnTo>
                  <a:lnTo>
                    <a:pt x="140" y="648"/>
                  </a:lnTo>
                  <a:lnTo>
                    <a:pt x="140" y="648"/>
                  </a:lnTo>
                  <a:lnTo>
                    <a:pt x="142" y="648"/>
                  </a:lnTo>
                  <a:lnTo>
                    <a:pt x="142" y="648"/>
                  </a:lnTo>
                  <a:lnTo>
                    <a:pt x="142" y="648"/>
                  </a:lnTo>
                  <a:lnTo>
                    <a:pt x="144" y="648"/>
                  </a:lnTo>
                  <a:lnTo>
                    <a:pt x="144" y="648"/>
                  </a:lnTo>
                  <a:lnTo>
                    <a:pt x="144" y="648"/>
                  </a:lnTo>
                  <a:lnTo>
                    <a:pt x="144" y="648"/>
                  </a:lnTo>
                  <a:lnTo>
                    <a:pt x="145" y="648"/>
                  </a:lnTo>
                  <a:lnTo>
                    <a:pt x="145" y="648"/>
                  </a:lnTo>
                  <a:lnTo>
                    <a:pt x="145" y="648"/>
                  </a:lnTo>
                  <a:lnTo>
                    <a:pt x="147" y="648"/>
                  </a:lnTo>
                  <a:lnTo>
                    <a:pt x="147" y="648"/>
                  </a:lnTo>
                  <a:lnTo>
                    <a:pt x="147" y="648"/>
                  </a:lnTo>
                  <a:lnTo>
                    <a:pt x="147" y="648"/>
                  </a:lnTo>
                  <a:lnTo>
                    <a:pt x="148" y="648"/>
                  </a:lnTo>
                  <a:lnTo>
                    <a:pt x="148" y="648"/>
                  </a:lnTo>
                  <a:lnTo>
                    <a:pt x="148" y="648"/>
                  </a:lnTo>
                  <a:lnTo>
                    <a:pt x="150" y="648"/>
                  </a:lnTo>
                  <a:lnTo>
                    <a:pt x="150" y="648"/>
                  </a:lnTo>
                  <a:lnTo>
                    <a:pt x="150" y="648"/>
                  </a:lnTo>
                  <a:lnTo>
                    <a:pt x="152" y="648"/>
                  </a:lnTo>
                  <a:lnTo>
                    <a:pt x="152" y="648"/>
                  </a:lnTo>
                  <a:lnTo>
                    <a:pt x="152" y="648"/>
                  </a:lnTo>
                  <a:lnTo>
                    <a:pt x="152" y="648"/>
                  </a:lnTo>
                  <a:lnTo>
                    <a:pt x="153" y="648"/>
                  </a:lnTo>
                  <a:lnTo>
                    <a:pt x="153" y="648"/>
                  </a:lnTo>
                  <a:lnTo>
                    <a:pt x="153" y="648"/>
                  </a:lnTo>
                  <a:lnTo>
                    <a:pt x="155" y="648"/>
                  </a:lnTo>
                  <a:lnTo>
                    <a:pt x="155" y="648"/>
                  </a:lnTo>
                  <a:lnTo>
                    <a:pt x="155" y="648"/>
                  </a:lnTo>
                  <a:lnTo>
                    <a:pt x="155" y="648"/>
                  </a:lnTo>
                  <a:lnTo>
                    <a:pt x="157" y="648"/>
                  </a:lnTo>
                  <a:lnTo>
                    <a:pt x="157" y="648"/>
                  </a:lnTo>
                  <a:lnTo>
                    <a:pt x="157" y="648"/>
                  </a:lnTo>
                  <a:lnTo>
                    <a:pt x="158" y="648"/>
                  </a:lnTo>
                  <a:lnTo>
                    <a:pt x="158" y="648"/>
                  </a:lnTo>
                  <a:lnTo>
                    <a:pt x="158" y="648"/>
                  </a:lnTo>
                  <a:lnTo>
                    <a:pt x="160" y="648"/>
                  </a:lnTo>
                  <a:lnTo>
                    <a:pt x="160" y="648"/>
                  </a:lnTo>
                  <a:lnTo>
                    <a:pt x="160" y="648"/>
                  </a:lnTo>
                  <a:lnTo>
                    <a:pt x="160" y="648"/>
                  </a:lnTo>
                  <a:lnTo>
                    <a:pt x="161" y="648"/>
                  </a:lnTo>
                  <a:lnTo>
                    <a:pt x="161" y="648"/>
                  </a:lnTo>
                  <a:lnTo>
                    <a:pt x="161" y="648"/>
                  </a:lnTo>
                  <a:lnTo>
                    <a:pt x="163" y="648"/>
                  </a:lnTo>
                  <a:lnTo>
                    <a:pt x="163" y="648"/>
                  </a:lnTo>
                  <a:lnTo>
                    <a:pt x="163" y="648"/>
                  </a:lnTo>
                  <a:lnTo>
                    <a:pt x="163" y="648"/>
                  </a:lnTo>
                  <a:lnTo>
                    <a:pt x="165" y="648"/>
                  </a:lnTo>
                  <a:lnTo>
                    <a:pt x="165" y="648"/>
                  </a:lnTo>
                  <a:lnTo>
                    <a:pt x="165" y="648"/>
                  </a:lnTo>
                  <a:lnTo>
                    <a:pt x="166" y="648"/>
                  </a:lnTo>
                  <a:lnTo>
                    <a:pt x="166" y="648"/>
                  </a:lnTo>
                  <a:lnTo>
                    <a:pt x="166" y="648"/>
                  </a:lnTo>
                  <a:lnTo>
                    <a:pt x="166" y="648"/>
                  </a:lnTo>
                  <a:lnTo>
                    <a:pt x="168" y="648"/>
                  </a:lnTo>
                  <a:lnTo>
                    <a:pt x="168" y="648"/>
                  </a:lnTo>
                  <a:lnTo>
                    <a:pt x="168" y="648"/>
                  </a:lnTo>
                  <a:lnTo>
                    <a:pt x="170" y="648"/>
                  </a:lnTo>
                  <a:lnTo>
                    <a:pt x="170" y="648"/>
                  </a:lnTo>
                  <a:lnTo>
                    <a:pt x="170" y="648"/>
                  </a:lnTo>
                  <a:lnTo>
                    <a:pt x="171" y="648"/>
                  </a:lnTo>
                  <a:lnTo>
                    <a:pt x="171" y="648"/>
                  </a:lnTo>
                  <a:lnTo>
                    <a:pt x="171" y="648"/>
                  </a:lnTo>
                  <a:lnTo>
                    <a:pt x="171" y="648"/>
                  </a:lnTo>
                  <a:lnTo>
                    <a:pt x="173" y="648"/>
                  </a:lnTo>
                  <a:lnTo>
                    <a:pt x="173" y="648"/>
                  </a:lnTo>
                  <a:lnTo>
                    <a:pt x="173" y="648"/>
                  </a:lnTo>
                  <a:lnTo>
                    <a:pt x="174" y="648"/>
                  </a:lnTo>
                  <a:lnTo>
                    <a:pt x="174" y="648"/>
                  </a:lnTo>
                  <a:lnTo>
                    <a:pt x="174" y="648"/>
                  </a:lnTo>
                  <a:lnTo>
                    <a:pt x="174" y="648"/>
                  </a:lnTo>
                  <a:lnTo>
                    <a:pt x="176" y="648"/>
                  </a:lnTo>
                  <a:lnTo>
                    <a:pt x="176" y="648"/>
                  </a:lnTo>
                  <a:lnTo>
                    <a:pt x="176" y="648"/>
                  </a:lnTo>
                  <a:lnTo>
                    <a:pt x="178" y="648"/>
                  </a:lnTo>
                  <a:lnTo>
                    <a:pt x="178" y="648"/>
                  </a:lnTo>
                  <a:lnTo>
                    <a:pt x="178" y="648"/>
                  </a:lnTo>
                  <a:lnTo>
                    <a:pt x="178" y="648"/>
                  </a:lnTo>
                  <a:lnTo>
                    <a:pt x="179" y="648"/>
                  </a:lnTo>
                  <a:lnTo>
                    <a:pt x="179" y="648"/>
                  </a:lnTo>
                  <a:lnTo>
                    <a:pt x="179" y="648"/>
                  </a:lnTo>
                  <a:lnTo>
                    <a:pt x="181" y="648"/>
                  </a:lnTo>
                  <a:lnTo>
                    <a:pt x="181" y="648"/>
                  </a:lnTo>
                  <a:lnTo>
                    <a:pt x="181" y="648"/>
                  </a:lnTo>
                  <a:lnTo>
                    <a:pt x="183" y="648"/>
                  </a:lnTo>
                  <a:lnTo>
                    <a:pt x="183" y="648"/>
                  </a:lnTo>
                  <a:lnTo>
                    <a:pt x="183" y="648"/>
                  </a:lnTo>
                  <a:lnTo>
                    <a:pt x="183" y="648"/>
                  </a:lnTo>
                  <a:lnTo>
                    <a:pt x="184" y="648"/>
                  </a:lnTo>
                  <a:lnTo>
                    <a:pt x="184" y="648"/>
                  </a:lnTo>
                  <a:lnTo>
                    <a:pt x="184" y="648"/>
                  </a:lnTo>
                  <a:lnTo>
                    <a:pt x="186" y="648"/>
                  </a:lnTo>
                  <a:lnTo>
                    <a:pt x="186" y="648"/>
                  </a:lnTo>
                  <a:lnTo>
                    <a:pt x="186" y="648"/>
                  </a:lnTo>
                  <a:lnTo>
                    <a:pt x="186" y="648"/>
                  </a:lnTo>
                  <a:lnTo>
                    <a:pt x="187" y="648"/>
                  </a:lnTo>
                  <a:lnTo>
                    <a:pt x="187" y="648"/>
                  </a:lnTo>
                  <a:lnTo>
                    <a:pt x="187" y="648"/>
                  </a:lnTo>
                  <a:lnTo>
                    <a:pt x="189" y="648"/>
                  </a:lnTo>
                  <a:lnTo>
                    <a:pt x="189" y="648"/>
                  </a:lnTo>
                  <a:lnTo>
                    <a:pt x="189" y="648"/>
                  </a:lnTo>
                  <a:lnTo>
                    <a:pt x="191" y="648"/>
                  </a:lnTo>
                  <a:lnTo>
                    <a:pt x="191" y="648"/>
                  </a:lnTo>
                  <a:lnTo>
                    <a:pt x="191" y="648"/>
                  </a:lnTo>
                  <a:lnTo>
                    <a:pt x="191" y="648"/>
                  </a:lnTo>
                  <a:lnTo>
                    <a:pt x="192" y="648"/>
                  </a:lnTo>
                  <a:lnTo>
                    <a:pt x="192" y="648"/>
                  </a:lnTo>
                  <a:lnTo>
                    <a:pt x="192" y="648"/>
                  </a:lnTo>
                  <a:lnTo>
                    <a:pt x="194" y="648"/>
                  </a:lnTo>
                  <a:lnTo>
                    <a:pt x="194" y="648"/>
                  </a:lnTo>
                  <a:lnTo>
                    <a:pt x="194" y="648"/>
                  </a:lnTo>
                  <a:lnTo>
                    <a:pt x="194" y="648"/>
                  </a:lnTo>
                  <a:lnTo>
                    <a:pt x="196" y="648"/>
                  </a:lnTo>
                  <a:lnTo>
                    <a:pt x="196" y="648"/>
                  </a:lnTo>
                  <a:lnTo>
                    <a:pt x="196" y="648"/>
                  </a:lnTo>
                  <a:lnTo>
                    <a:pt x="197" y="648"/>
                  </a:lnTo>
                  <a:lnTo>
                    <a:pt x="197" y="648"/>
                  </a:lnTo>
                  <a:lnTo>
                    <a:pt x="197" y="648"/>
                  </a:lnTo>
                  <a:lnTo>
                    <a:pt x="197" y="648"/>
                  </a:lnTo>
                  <a:lnTo>
                    <a:pt x="199" y="648"/>
                  </a:lnTo>
                  <a:lnTo>
                    <a:pt x="199" y="648"/>
                  </a:lnTo>
                  <a:lnTo>
                    <a:pt x="199" y="648"/>
                  </a:lnTo>
                  <a:lnTo>
                    <a:pt x="200" y="648"/>
                  </a:lnTo>
                  <a:lnTo>
                    <a:pt x="200" y="648"/>
                  </a:lnTo>
                  <a:lnTo>
                    <a:pt x="200" y="648"/>
                  </a:lnTo>
                  <a:lnTo>
                    <a:pt x="202" y="648"/>
                  </a:lnTo>
                  <a:lnTo>
                    <a:pt x="202" y="648"/>
                  </a:lnTo>
                  <a:lnTo>
                    <a:pt x="202" y="648"/>
                  </a:lnTo>
                  <a:lnTo>
                    <a:pt x="202" y="648"/>
                  </a:lnTo>
                  <a:lnTo>
                    <a:pt x="204" y="648"/>
                  </a:lnTo>
                  <a:lnTo>
                    <a:pt x="204" y="648"/>
                  </a:lnTo>
                  <a:lnTo>
                    <a:pt x="204" y="648"/>
                  </a:lnTo>
                  <a:lnTo>
                    <a:pt x="205" y="648"/>
                  </a:lnTo>
                  <a:lnTo>
                    <a:pt x="205" y="648"/>
                  </a:lnTo>
                  <a:lnTo>
                    <a:pt x="205" y="648"/>
                  </a:lnTo>
                  <a:lnTo>
                    <a:pt x="205" y="648"/>
                  </a:lnTo>
                  <a:lnTo>
                    <a:pt x="207" y="648"/>
                  </a:lnTo>
                  <a:lnTo>
                    <a:pt x="207" y="648"/>
                  </a:lnTo>
                  <a:lnTo>
                    <a:pt x="207" y="648"/>
                  </a:lnTo>
                  <a:lnTo>
                    <a:pt x="209" y="648"/>
                  </a:lnTo>
                  <a:lnTo>
                    <a:pt x="209" y="648"/>
                  </a:lnTo>
                  <a:lnTo>
                    <a:pt x="209" y="648"/>
                  </a:lnTo>
                  <a:lnTo>
                    <a:pt x="209" y="648"/>
                  </a:lnTo>
                  <a:lnTo>
                    <a:pt x="210" y="648"/>
                  </a:lnTo>
                  <a:lnTo>
                    <a:pt x="210" y="648"/>
                  </a:lnTo>
                  <a:lnTo>
                    <a:pt x="210" y="648"/>
                  </a:lnTo>
                  <a:lnTo>
                    <a:pt x="212" y="648"/>
                  </a:lnTo>
                  <a:lnTo>
                    <a:pt x="212" y="648"/>
                  </a:lnTo>
                  <a:lnTo>
                    <a:pt x="212" y="648"/>
                  </a:lnTo>
                  <a:lnTo>
                    <a:pt x="214" y="648"/>
                  </a:lnTo>
                  <a:lnTo>
                    <a:pt x="214" y="648"/>
                  </a:lnTo>
                  <a:lnTo>
                    <a:pt x="214" y="648"/>
                  </a:lnTo>
                  <a:lnTo>
                    <a:pt x="214" y="648"/>
                  </a:lnTo>
                  <a:lnTo>
                    <a:pt x="215" y="648"/>
                  </a:lnTo>
                  <a:lnTo>
                    <a:pt x="215" y="648"/>
                  </a:lnTo>
                  <a:lnTo>
                    <a:pt x="215" y="648"/>
                  </a:lnTo>
                  <a:lnTo>
                    <a:pt x="217" y="648"/>
                  </a:lnTo>
                  <a:lnTo>
                    <a:pt x="217" y="648"/>
                  </a:lnTo>
                  <a:lnTo>
                    <a:pt x="217" y="648"/>
                  </a:lnTo>
                  <a:lnTo>
                    <a:pt x="217" y="648"/>
                  </a:lnTo>
                  <a:lnTo>
                    <a:pt x="218" y="648"/>
                  </a:lnTo>
                  <a:lnTo>
                    <a:pt x="218" y="648"/>
                  </a:lnTo>
                  <a:lnTo>
                    <a:pt x="218" y="648"/>
                  </a:lnTo>
                  <a:lnTo>
                    <a:pt x="220" y="648"/>
                  </a:lnTo>
                  <a:lnTo>
                    <a:pt x="220" y="648"/>
                  </a:lnTo>
                  <a:lnTo>
                    <a:pt x="220" y="648"/>
                  </a:lnTo>
                  <a:lnTo>
                    <a:pt x="222" y="648"/>
                  </a:lnTo>
                  <a:lnTo>
                    <a:pt x="222" y="648"/>
                  </a:lnTo>
                  <a:lnTo>
                    <a:pt x="222" y="648"/>
                  </a:lnTo>
                  <a:lnTo>
                    <a:pt x="222" y="648"/>
                  </a:lnTo>
                  <a:lnTo>
                    <a:pt x="223" y="648"/>
                  </a:lnTo>
                  <a:lnTo>
                    <a:pt x="223" y="648"/>
                  </a:lnTo>
                  <a:lnTo>
                    <a:pt x="223" y="648"/>
                  </a:lnTo>
                  <a:lnTo>
                    <a:pt x="225" y="648"/>
                  </a:lnTo>
                  <a:lnTo>
                    <a:pt x="225" y="648"/>
                  </a:lnTo>
                  <a:lnTo>
                    <a:pt x="225" y="648"/>
                  </a:lnTo>
                  <a:lnTo>
                    <a:pt x="225" y="648"/>
                  </a:lnTo>
                  <a:lnTo>
                    <a:pt x="227" y="648"/>
                  </a:lnTo>
                  <a:lnTo>
                    <a:pt x="227" y="648"/>
                  </a:lnTo>
                  <a:lnTo>
                    <a:pt x="227" y="648"/>
                  </a:lnTo>
                  <a:lnTo>
                    <a:pt x="228" y="648"/>
                  </a:lnTo>
                  <a:lnTo>
                    <a:pt x="228" y="648"/>
                  </a:lnTo>
                  <a:lnTo>
                    <a:pt x="228" y="648"/>
                  </a:lnTo>
                  <a:lnTo>
                    <a:pt x="228" y="648"/>
                  </a:lnTo>
                  <a:lnTo>
                    <a:pt x="230" y="648"/>
                  </a:lnTo>
                  <a:lnTo>
                    <a:pt x="230" y="648"/>
                  </a:lnTo>
                  <a:lnTo>
                    <a:pt x="230" y="648"/>
                  </a:lnTo>
                  <a:lnTo>
                    <a:pt x="231" y="648"/>
                  </a:lnTo>
                  <a:lnTo>
                    <a:pt x="231" y="648"/>
                  </a:lnTo>
                  <a:lnTo>
                    <a:pt x="231" y="648"/>
                  </a:lnTo>
                  <a:lnTo>
                    <a:pt x="233" y="648"/>
                  </a:lnTo>
                  <a:lnTo>
                    <a:pt x="233" y="648"/>
                  </a:lnTo>
                  <a:lnTo>
                    <a:pt x="233" y="648"/>
                  </a:lnTo>
                  <a:lnTo>
                    <a:pt x="233" y="648"/>
                  </a:lnTo>
                  <a:lnTo>
                    <a:pt x="235" y="648"/>
                  </a:lnTo>
                  <a:lnTo>
                    <a:pt x="235" y="648"/>
                  </a:lnTo>
                  <a:lnTo>
                    <a:pt x="235" y="648"/>
                  </a:lnTo>
                  <a:lnTo>
                    <a:pt x="236" y="648"/>
                  </a:lnTo>
                  <a:lnTo>
                    <a:pt x="236" y="648"/>
                  </a:lnTo>
                  <a:lnTo>
                    <a:pt x="236" y="648"/>
                  </a:lnTo>
                  <a:lnTo>
                    <a:pt x="236" y="648"/>
                  </a:lnTo>
                  <a:lnTo>
                    <a:pt x="236" y="648"/>
                  </a:lnTo>
                  <a:lnTo>
                    <a:pt x="236" y="648"/>
                  </a:lnTo>
                  <a:lnTo>
                    <a:pt x="236" y="648"/>
                  </a:lnTo>
                  <a:lnTo>
                    <a:pt x="236" y="648"/>
                  </a:lnTo>
                  <a:lnTo>
                    <a:pt x="235" y="648"/>
                  </a:lnTo>
                  <a:lnTo>
                    <a:pt x="235" y="648"/>
                  </a:lnTo>
                  <a:lnTo>
                    <a:pt x="235" y="648"/>
                  </a:lnTo>
                  <a:lnTo>
                    <a:pt x="233" y="648"/>
                  </a:lnTo>
                  <a:lnTo>
                    <a:pt x="233" y="648"/>
                  </a:lnTo>
                  <a:lnTo>
                    <a:pt x="233" y="648"/>
                  </a:lnTo>
                  <a:lnTo>
                    <a:pt x="233" y="648"/>
                  </a:lnTo>
                  <a:lnTo>
                    <a:pt x="231" y="648"/>
                  </a:lnTo>
                  <a:lnTo>
                    <a:pt x="231" y="648"/>
                  </a:lnTo>
                  <a:lnTo>
                    <a:pt x="231" y="648"/>
                  </a:lnTo>
                  <a:lnTo>
                    <a:pt x="230" y="648"/>
                  </a:lnTo>
                  <a:lnTo>
                    <a:pt x="230" y="648"/>
                  </a:lnTo>
                  <a:lnTo>
                    <a:pt x="230" y="648"/>
                  </a:lnTo>
                  <a:lnTo>
                    <a:pt x="228" y="648"/>
                  </a:lnTo>
                  <a:lnTo>
                    <a:pt x="228" y="648"/>
                  </a:lnTo>
                  <a:lnTo>
                    <a:pt x="228" y="648"/>
                  </a:lnTo>
                  <a:lnTo>
                    <a:pt x="228" y="648"/>
                  </a:lnTo>
                  <a:lnTo>
                    <a:pt x="227" y="648"/>
                  </a:lnTo>
                  <a:lnTo>
                    <a:pt x="227" y="648"/>
                  </a:lnTo>
                  <a:lnTo>
                    <a:pt x="227" y="648"/>
                  </a:lnTo>
                  <a:lnTo>
                    <a:pt x="225" y="648"/>
                  </a:lnTo>
                  <a:lnTo>
                    <a:pt x="225" y="648"/>
                  </a:lnTo>
                  <a:lnTo>
                    <a:pt x="225" y="648"/>
                  </a:lnTo>
                  <a:lnTo>
                    <a:pt x="225" y="648"/>
                  </a:lnTo>
                  <a:lnTo>
                    <a:pt x="223" y="648"/>
                  </a:lnTo>
                  <a:lnTo>
                    <a:pt x="223" y="648"/>
                  </a:lnTo>
                  <a:lnTo>
                    <a:pt x="223" y="648"/>
                  </a:lnTo>
                  <a:lnTo>
                    <a:pt x="222" y="648"/>
                  </a:lnTo>
                  <a:lnTo>
                    <a:pt x="222" y="648"/>
                  </a:lnTo>
                  <a:lnTo>
                    <a:pt x="222" y="648"/>
                  </a:lnTo>
                  <a:lnTo>
                    <a:pt x="222" y="648"/>
                  </a:lnTo>
                  <a:lnTo>
                    <a:pt x="220" y="648"/>
                  </a:lnTo>
                  <a:lnTo>
                    <a:pt x="220" y="648"/>
                  </a:lnTo>
                  <a:lnTo>
                    <a:pt x="220" y="648"/>
                  </a:lnTo>
                  <a:lnTo>
                    <a:pt x="218" y="648"/>
                  </a:lnTo>
                  <a:lnTo>
                    <a:pt x="218" y="648"/>
                  </a:lnTo>
                  <a:lnTo>
                    <a:pt x="218" y="648"/>
                  </a:lnTo>
                  <a:lnTo>
                    <a:pt x="217" y="648"/>
                  </a:lnTo>
                  <a:lnTo>
                    <a:pt x="217" y="648"/>
                  </a:lnTo>
                  <a:lnTo>
                    <a:pt x="217" y="648"/>
                  </a:lnTo>
                  <a:lnTo>
                    <a:pt x="217" y="648"/>
                  </a:lnTo>
                  <a:lnTo>
                    <a:pt x="215" y="648"/>
                  </a:lnTo>
                  <a:lnTo>
                    <a:pt x="215" y="648"/>
                  </a:lnTo>
                  <a:lnTo>
                    <a:pt x="215" y="648"/>
                  </a:lnTo>
                  <a:lnTo>
                    <a:pt x="214" y="648"/>
                  </a:lnTo>
                  <a:lnTo>
                    <a:pt x="214" y="648"/>
                  </a:lnTo>
                  <a:lnTo>
                    <a:pt x="214" y="648"/>
                  </a:lnTo>
                  <a:lnTo>
                    <a:pt x="214" y="648"/>
                  </a:lnTo>
                  <a:lnTo>
                    <a:pt x="212" y="648"/>
                  </a:lnTo>
                  <a:lnTo>
                    <a:pt x="212" y="648"/>
                  </a:lnTo>
                  <a:lnTo>
                    <a:pt x="212" y="648"/>
                  </a:lnTo>
                  <a:lnTo>
                    <a:pt x="210" y="648"/>
                  </a:lnTo>
                  <a:lnTo>
                    <a:pt x="210" y="648"/>
                  </a:lnTo>
                  <a:lnTo>
                    <a:pt x="210" y="648"/>
                  </a:lnTo>
                  <a:lnTo>
                    <a:pt x="209" y="648"/>
                  </a:lnTo>
                  <a:lnTo>
                    <a:pt x="209" y="648"/>
                  </a:lnTo>
                  <a:lnTo>
                    <a:pt x="209" y="648"/>
                  </a:lnTo>
                  <a:lnTo>
                    <a:pt x="209" y="648"/>
                  </a:lnTo>
                  <a:lnTo>
                    <a:pt x="207" y="648"/>
                  </a:lnTo>
                  <a:lnTo>
                    <a:pt x="207" y="648"/>
                  </a:lnTo>
                  <a:lnTo>
                    <a:pt x="207" y="648"/>
                  </a:lnTo>
                  <a:lnTo>
                    <a:pt x="205" y="648"/>
                  </a:lnTo>
                  <a:lnTo>
                    <a:pt x="205" y="648"/>
                  </a:lnTo>
                  <a:lnTo>
                    <a:pt x="205" y="648"/>
                  </a:lnTo>
                  <a:lnTo>
                    <a:pt x="205" y="648"/>
                  </a:lnTo>
                  <a:lnTo>
                    <a:pt x="204" y="648"/>
                  </a:lnTo>
                  <a:lnTo>
                    <a:pt x="204" y="648"/>
                  </a:lnTo>
                  <a:lnTo>
                    <a:pt x="204" y="648"/>
                  </a:lnTo>
                  <a:lnTo>
                    <a:pt x="202" y="648"/>
                  </a:lnTo>
                  <a:lnTo>
                    <a:pt x="202" y="648"/>
                  </a:lnTo>
                  <a:lnTo>
                    <a:pt x="202" y="648"/>
                  </a:lnTo>
                  <a:lnTo>
                    <a:pt x="202" y="648"/>
                  </a:lnTo>
                  <a:lnTo>
                    <a:pt x="200" y="648"/>
                  </a:lnTo>
                  <a:lnTo>
                    <a:pt x="200" y="648"/>
                  </a:lnTo>
                  <a:lnTo>
                    <a:pt x="200" y="648"/>
                  </a:lnTo>
                  <a:lnTo>
                    <a:pt x="199" y="648"/>
                  </a:lnTo>
                  <a:lnTo>
                    <a:pt x="199" y="648"/>
                  </a:lnTo>
                  <a:lnTo>
                    <a:pt x="199" y="648"/>
                  </a:lnTo>
                  <a:lnTo>
                    <a:pt x="197" y="648"/>
                  </a:lnTo>
                  <a:lnTo>
                    <a:pt x="197" y="648"/>
                  </a:lnTo>
                  <a:lnTo>
                    <a:pt x="197" y="648"/>
                  </a:lnTo>
                  <a:lnTo>
                    <a:pt x="197" y="648"/>
                  </a:lnTo>
                  <a:lnTo>
                    <a:pt x="196" y="648"/>
                  </a:lnTo>
                  <a:lnTo>
                    <a:pt x="196" y="648"/>
                  </a:lnTo>
                  <a:lnTo>
                    <a:pt x="196" y="648"/>
                  </a:lnTo>
                  <a:lnTo>
                    <a:pt x="194" y="648"/>
                  </a:lnTo>
                  <a:lnTo>
                    <a:pt x="194" y="648"/>
                  </a:lnTo>
                  <a:lnTo>
                    <a:pt x="194" y="648"/>
                  </a:lnTo>
                  <a:lnTo>
                    <a:pt x="194" y="648"/>
                  </a:lnTo>
                  <a:lnTo>
                    <a:pt x="192" y="648"/>
                  </a:lnTo>
                  <a:lnTo>
                    <a:pt x="192" y="648"/>
                  </a:lnTo>
                  <a:lnTo>
                    <a:pt x="192" y="648"/>
                  </a:lnTo>
                  <a:lnTo>
                    <a:pt x="191" y="648"/>
                  </a:lnTo>
                  <a:lnTo>
                    <a:pt x="191" y="648"/>
                  </a:lnTo>
                  <a:lnTo>
                    <a:pt x="191" y="648"/>
                  </a:lnTo>
                  <a:lnTo>
                    <a:pt x="191" y="648"/>
                  </a:lnTo>
                  <a:lnTo>
                    <a:pt x="189" y="648"/>
                  </a:lnTo>
                  <a:lnTo>
                    <a:pt x="189" y="648"/>
                  </a:lnTo>
                  <a:lnTo>
                    <a:pt x="189" y="648"/>
                  </a:lnTo>
                  <a:lnTo>
                    <a:pt x="187" y="648"/>
                  </a:lnTo>
                  <a:lnTo>
                    <a:pt x="187" y="648"/>
                  </a:lnTo>
                  <a:lnTo>
                    <a:pt x="187" y="648"/>
                  </a:lnTo>
                  <a:lnTo>
                    <a:pt x="186" y="648"/>
                  </a:lnTo>
                  <a:lnTo>
                    <a:pt x="186" y="648"/>
                  </a:lnTo>
                  <a:lnTo>
                    <a:pt x="186" y="648"/>
                  </a:lnTo>
                  <a:lnTo>
                    <a:pt x="186" y="648"/>
                  </a:lnTo>
                  <a:lnTo>
                    <a:pt x="184" y="648"/>
                  </a:lnTo>
                  <a:lnTo>
                    <a:pt x="184" y="648"/>
                  </a:lnTo>
                  <a:lnTo>
                    <a:pt x="184" y="648"/>
                  </a:lnTo>
                  <a:lnTo>
                    <a:pt x="183" y="648"/>
                  </a:lnTo>
                  <a:lnTo>
                    <a:pt x="183" y="648"/>
                  </a:lnTo>
                  <a:lnTo>
                    <a:pt x="183" y="648"/>
                  </a:lnTo>
                  <a:lnTo>
                    <a:pt x="183" y="648"/>
                  </a:lnTo>
                  <a:lnTo>
                    <a:pt x="181" y="648"/>
                  </a:lnTo>
                  <a:lnTo>
                    <a:pt x="181" y="648"/>
                  </a:lnTo>
                  <a:lnTo>
                    <a:pt x="181" y="648"/>
                  </a:lnTo>
                  <a:lnTo>
                    <a:pt x="179" y="648"/>
                  </a:lnTo>
                  <a:lnTo>
                    <a:pt x="179" y="648"/>
                  </a:lnTo>
                  <a:lnTo>
                    <a:pt x="179" y="648"/>
                  </a:lnTo>
                  <a:lnTo>
                    <a:pt x="178" y="648"/>
                  </a:lnTo>
                  <a:lnTo>
                    <a:pt x="178" y="648"/>
                  </a:lnTo>
                  <a:lnTo>
                    <a:pt x="178" y="648"/>
                  </a:lnTo>
                  <a:lnTo>
                    <a:pt x="178" y="648"/>
                  </a:lnTo>
                  <a:lnTo>
                    <a:pt x="176" y="648"/>
                  </a:lnTo>
                  <a:lnTo>
                    <a:pt x="176" y="648"/>
                  </a:lnTo>
                  <a:lnTo>
                    <a:pt x="176" y="648"/>
                  </a:lnTo>
                  <a:lnTo>
                    <a:pt x="174" y="648"/>
                  </a:lnTo>
                  <a:lnTo>
                    <a:pt x="174" y="648"/>
                  </a:lnTo>
                  <a:lnTo>
                    <a:pt x="174" y="648"/>
                  </a:lnTo>
                  <a:lnTo>
                    <a:pt x="174" y="648"/>
                  </a:lnTo>
                  <a:lnTo>
                    <a:pt x="173" y="648"/>
                  </a:lnTo>
                  <a:lnTo>
                    <a:pt x="173" y="648"/>
                  </a:lnTo>
                  <a:lnTo>
                    <a:pt x="173" y="648"/>
                  </a:lnTo>
                  <a:lnTo>
                    <a:pt x="171" y="648"/>
                  </a:lnTo>
                  <a:lnTo>
                    <a:pt x="171" y="648"/>
                  </a:lnTo>
                  <a:lnTo>
                    <a:pt x="171" y="648"/>
                  </a:lnTo>
                  <a:lnTo>
                    <a:pt x="171" y="648"/>
                  </a:lnTo>
                  <a:lnTo>
                    <a:pt x="170" y="648"/>
                  </a:lnTo>
                  <a:lnTo>
                    <a:pt x="170" y="648"/>
                  </a:lnTo>
                  <a:lnTo>
                    <a:pt x="170" y="648"/>
                  </a:lnTo>
                  <a:lnTo>
                    <a:pt x="168" y="648"/>
                  </a:lnTo>
                  <a:lnTo>
                    <a:pt x="168" y="648"/>
                  </a:lnTo>
                  <a:lnTo>
                    <a:pt x="168" y="648"/>
                  </a:lnTo>
                  <a:lnTo>
                    <a:pt x="166" y="648"/>
                  </a:lnTo>
                  <a:lnTo>
                    <a:pt x="166" y="648"/>
                  </a:lnTo>
                  <a:lnTo>
                    <a:pt x="166" y="648"/>
                  </a:lnTo>
                  <a:lnTo>
                    <a:pt x="166" y="648"/>
                  </a:lnTo>
                  <a:lnTo>
                    <a:pt x="165" y="648"/>
                  </a:lnTo>
                  <a:lnTo>
                    <a:pt x="165" y="648"/>
                  </a:lnTo>
                  <a:lnTo>
                    <a:pt x="165" y="648"/>
                  </a:lnTo>
                  <a:lnTo>
                    <a:pt x="163" y="648"/>
                  </a:lnTo>
                  <a:lnTo>
                    <a:pt x="163" y="648"/>
                  </a:lnTo>
                  <a:lnTo>
                    <a:pt x="163" y="648"/>
                  </a:lnTo>
                  <a:lnTo>
                    <a:pt x="163" y="648"/>
                  </a:lnTo>
                  <a:lnTo>
                    <a:pt x="161" y="648"/>
                  </a:lnTo>
                  <a:lnTo>
                    <a:pt x="161" y="648"/>
                  </a:lnTo>
                  <a:lnTo>
                    <a:pt x="161" y="648"/>
                  </a:lnTo>
                  <a:lnTo>
                    <a:pt x="160" y="648"/>
                  </a:lnTo>
                  <a:lnTo>
                    <a:pt x="160" y="648"/>
                  </a:lnTo>
                  <a:lnTo>
                    <a:pt x="160" y="648"/>
                  </a:lnTo>
                  <a:lnTo>
                    <a:pt x="160" y="648"/>
                  </a:lnTo>
                  <a:lnTo>
                    <a:pt x="158" y="648"/>
                  </a:lnTo>
                  <a:lnTo>
                    <a:pt x="158" y="648"/>
                  </a:lnTo>
                  <a:lnTo>
                    <a:pt x="158" y="648"/>
                  </a:lnTo>
                  <a:lnTo>
                    <a:pt x="157" y="648"/>
                  </a:lnTo>
                  <a:lnTo>
                    <a:pt x="157" y="648"/>
                  </a:lnTo>
                  <a:lnTo>
                    <a:pt x="157" y="648"/>
                  </a:lnTo>
                  <a:lnTo>
                    <a:pt x="155" y="648"/>
                  </a:lnTo>
                  <a:lnTo>
                    <a:pt x="155" y="648"/>
                  </a:lnTo>
                  <a:lnTo>
                    <a:pt x="155" y="648"/>
                  </a:lnTo>
                  <a:lnTo>
                    <a:pt x="155" y="648"/>
                  </a:lnTo>
                  <a:lnTo>
                    <a:pt x="153" y="648"/>
                  </a:lnTo>
                  <a:lnTo>
                    <a:pt x="153" y="648"/>
                  </a:lnTo>
                  <a:lnTo>
                    <a:pt x="153" y="648"/>
                  </a:lnTo>
                  <a:lnTo>
                    <a:pt x="152" y="648"/>
                  </a:lnTo>
                  <a:lnTo>
                    <a:pt x="152" y="648"/>
                  </a:lnTo>
                  <a:lnTo>
                    <a:pt x="152" y="648"/>
                  </a:lnTo>
                  <a:lnTo>
                    <a:pt x="152" y="648"/>
                  </a:lnTo>
                  <a:lnTo>
                    <a:pt x="150" y="648"/>
                  </a:lnTo>
                  <a:lnTo>
                    <a:pt x="150" y="648"/>
                  </a:lnTo>
                  <a:lnTo>
                    <a:pt x="150" y="648"/>
                  </a:lnTo>
                  <a:lnTo>
                    <a:pt x="148" y="648"/>
                  </a:lnTo>
                  <a:lnTo>
                    <a:pt x="148" y="648"/>
                  </a:lnTo>
                  <a:lnTo>
                    <a:pt x="148" y="648"/>
                  </a:lnTo>
                  <a:lnTo>
                    <a:pt x="147" y="648"/>
                  </a:lnTo>
                  <a:lnTo>
                    <a:pt x="147" y="648"/>
                  </a:lnTo>
                  <a:lnTo>
                    <a:pt x="147" y="648"/>
                  </a:lnTo>
                  <a:lnTo>
                    <a:pt x="147" y="648"/>
                  </a:lnTo>
                  <a:lnTo>
                    <a:pt x="145" y="648"/>
                  </a:lnTo>
                  <a:lnTo>
                    <a:pt x="145" y="648"/>
                  </a:lnTo>
                  <a:lnTo>
                    <a:pt x="145" y="648"/>
                  </a:lnTo>
                  <a:lnTo>
                    <a:pt x="144" y="648"/>
                  </a:lnTo>
                  <a:lnTo>
                    <a:pt x="144" y="648"/>
                  </a:lnTo>
                  <a:lnTo>
                    <a:pt x="144" y="648"/>
                  </a:lnTo>
                  <a:lnTo>
                    <a:pt x="144" y="648"/>
                  </a:lnTo>
                  <a:lnTo>
                    <a:pt x="142" y="648"/>
                  </a:lnTo>
                  <a:lnTo>
                    <a:pt x="142" y="648"/>
                  </a:lnTo>
                  <a:lnTo>
                    <a:pt x="142" y="648"/>
                  </a:lnTo>
                  <a:lnTo>
                    <a:pt x="140" y="648"/>
                  </a:lnTo>
                  <a:lnTo>
                    <a:pt x="140" y="648"/>
                  </a:lnTo>
                  <a:lnTo>
                    <a:pt x="140" y="648"/>
                  </a:lnTo>
                  <a:lnTo>
                    <a:pt x="140" y="648"/>
                  </a:lnTo>
                  <a:lnTo>
                    <a:pt x="139" y="648"/>
                  </a:lnTo>
                  <a:lnTo>
                    <a:pt x="139" y="648"/>
                  </a:lnTo>
                  <a:lnTo>
                    <a:pt x="139" y="648"/>
                  </a:lnTo>
                  <a:lnTo>
                    <a:pt x="137" y="648"/>
                  </a:lnTo>
                  <a:lnTo>
                    <a:pt x="137" y="648"/>
                  </a:lnTo>
                  <a:lnTo>
                    <a:pt x="137" y="648"/>
                  </a:lnTo>
                  <a:lnTo>
                    <a:pt x="135" y="648"/>
                  </a:lnTo>
                  <a:lnTo>
                    <a:pt x="135" y="648"/>
                  </a:lnTo>
                  <a:lnTo>
                    <a:pt x="135" y="648"/>
                  </a:lnTo>
                  <a:lnTo>
                    <a:pt x="135" y="648"/>
                  </a:lnTo>
                  <a:lnTo>
                    <a:pt x="134" y="648"/>
                  </a:lnTo>
                  <a:lnTo>
                    <a:pt x="134" y="648"/>
                  </a:lnTo>
                  <a:lnTo>
                    <a:pt x="134" y="648"/>
                  </a:lnTo>
                  <a:lnTo>
                    <a:pt x="132" y="648"/>
                  </a:lnTo>
                  <a:lnTo>
                    <a:pt x="132" y="648"/>
                  </a:lnTo>
                  <a:lnTo>
                    <a:pt x="132" y="648"/>
                  </a:lnTo>
                  <a:lnTo>
                    <a:pt x="132" y="648"/>
                  </a:lnTo>
                  <a:lnTo>
                    <a:pt x="131" y="648"/>
                  </a:lnTo>
                  <a:lnTo>
                    <a:pt x="131" y="648"/>
                  </a:lnTo>
                  <a:lnTo>
                    <a:pt x="131" y="648"/>
                  </a:lnTo>
                  <a:lnTo>
                    <a:pt x="129" y="648"/>
                  </a:lnTo>
                  <a:lnTo>
                    <a:pt x="129" y="648"/>
                  </a:lnTo>
                  <a:lnTo>
                    <a:pt x="129" y="648"/>
                  </a:lnTo>
                  <a:lnTo>
                    <a:pt x="129" y="648"/>
                  </a:lnTo>
                  <a:lnTo>
                    <a:pt x="127" y="648"/>
                  </a:lnTo>
                  <a:lnTo>
                    <a:pt x="127" y="648"/>
                  </a:lnTo>
                  <a:lnTo>
                    <a:pt x="127" y="648"/>
                  </a:lnTo>
                  <a:lnTo>
                    <a:pt x="126" y="648"/>
                  </a:lnTo>
                  <a:lnTo>
                    <a:pt x="126" y="648"/>
                  </a:lnTo>
                  <a:lnTo>
                    <a:pt x="126" y="648"/>
                  </a:lnTo>
                  <a:lnTo>
                    <a:pt x="124" y="648"/>
                  </a:lnTo>
                  <a:lnTo>
                    <a:pt x="124" y="648"/>
                  </a:lnTo>
                  <a:lnTo>
                    <a:pt x="124" y="648"/>
                  </a:lnTo>
                  <a:lnTo>
                    <a:pt x="124" y="648"/>
                  </a:lnTo>
                  <a:lnTo>
                    <a:pt x="122" y="648"/>
                  </a:lnTo>
                  <a:lnTo>
                    <a:pt x="122" y="648"/>
                  </a:lnTo>
                  <a:lnTo>
                    <a:pt x="122" y="648"/>
                  </a:lnTo>
                  <a:lnTo>
                    <a:pt x="121" y="648"/>
                  </a:lnTo>
                  <a:lnTo>
                    <a:pt x="121" y="648"/>
                  </a:lnTo>
                  <a:lnTo>
                    <a:pt x="121" y="648"/>
                  </a:lnTo>
                  <a:lnTo>
                    <a:pt x="121" y="648"/>
                  </a:lnTo>
                  <a:lnTo>
                    <a:pt x="119" y="648"/>
                  </a:lnTo>
                  <a:lnTo>
                    <a:pt x="119" y="648"/>
                  </a:lnTo>
                  <a:lnTo>
                    <a:pt x="119" y="648"/>
                  </a:lnTo>
                  <a:lnTo>
                    <a:pt x="117" y="648"/>
                  </a:lnTo>
                  <a:lnTo>
                    <a:pt x="117" y="648"/>
                  </a:lnTo>
                  <a:lnTo>
                    <a:pt x="117" y="648"/>
                  </a:lnTo>
                  <a:lnTo>
                    <a:pt x="116" y="648"/>
                  </a:lnTo>
                  <a:lnTo>
                    <a:pt x="116" y="648"/>
                  </a:lnTo>
                  <a:lnTo>
                    <a:pt x="116" y="648"/>
                  </a:lnTo>
                  <a:lnTo>
                    <a:pt x="116" y="648"/>
                  </a:lnTo>
                  <a:lnTo>
                    <a:pt x="114" y="648"/>
                  </a:lnTo>
                  <a:lnTo>
                    <a:pt x="114" y="648"/>
                  </a:lnTo>
                  <a:lnTo>
                    <a:pt x="114" y="648"/>
                  </a:lnTo>
                  <a:lnTo>
                    <a:pt x="113" y="648"/>
                  </a:lnTo>
                  <a:lnTo>
                    <a:pt x="113" y="648"/>
                  </a:lnTo>
                  <a:lnTo>
                    <a:pt x="113" y="648"/>
                  </a:lnTo>
                  <a:lnTo>
                    <a:pt x="113" y="648"/>
                  </a:lnTo>
                  <a:lnTo>
                    <a:pt x="111" y="648"/>
                  </a:lnTo>
                  <a:lnTo>
                    <a:pt x="111" y="648"/>
                  </a:lnTo>
                  <a:lnTo>
                    <a:pt x="111" y="648"/>
                  </a:lnTo>
                  <a:lnTo>
                    <a:pt x="109" y="648"/>
                  </a:lnTo>
                  <a:lnTo>
                    <a:pt x="109" y="648"/>
                  </a:lnTo>
                  <a:lnTo>
                    <a:pt x="109" y="648"/>
                  </a:lnTo>
                  <a:lnTo>
                    <a:pt x="109" y="648"/>
                  </a:lnTo>
                  <a:lnTo>
                    <a:pt x="108" y="648"/>
                  </a:lnTo>
                  <a:lnTo>
                    <a:pt x="108" y="648"/>
                  </a:lnTo>
                  <a:lnTo>
                    <a:pt x="108" y="648"/>
                  </a:lnTo>
                  <a:lnTo>
                    <a:pt x="106" y="648"/>
                  </a:lnTo>
                  <a:lnTo>
                    <a:pt x="106" y="648"/>
                  </a:lnTo>
                  <a:lnTo>
                    <a:pt x="106" y="648"/>
                  </a:lnTo>
                  <a:lnTo>
                    <a:pt x="104" y="648"/>
                  </a:lnTo>
                  <a:lnTo>
                    <a:pt x="104" y="648"/>
                  </a:lnTo>
                  <a:lnTo>
                    <a:pt x="104" y="648"/>
                  </a:lnTo>
                  <a:lnTo>
                    <a:pt x="104" y="648"/>
                  </a:lnTo>
                  <a:lnTo>
                    <a:pt x="103" y="648"/>
                  </a:lnTo>
                  <a:lnTo>
                    <a:pt x="103" y="648"/>
                  </a:lnTo>
                  <a:lnTo>
                    <a:pt x="103" y="648"/>
                  </a:lnTo>
                  <a:lnTo>
                    <a:pt x="101" y="648"/>
                  </a:lnTo>
                  <a:lnTo>
                    <a:pt x="101" y="648"/>
                  </a:lnTo>
                  <a:lnTo>
                    <a:pt x="101" y="648"/>
                  </a:lnTo>
                  <a:lnTo>
                    <a:pt x="101" y="648"/>
                  </a:lnTo>
                  <a:lnTo>
                    <a:pt x="100" y="648"/>
                  </a:lnTo>
                  <a:lnTo>
                    <a:pt x="100" y="648"/>
                  </a:lnTo>
                  <a:lnTo>
                    <a:pt x="100" y="648"/>
                  </a:lnTo>
                  <a:lnTo>
                    <a:pt x="98" y="648"/>
                  </a:lnTo>
                  <a:lnTo>
                    <a:pt x="98" y="648"/>
                  </a:lnTo>
                  <a:lnTo>
                    <a:pt x="98" y="648"/>
                  </a:lnTo>
                  <a:lnTo>
                    <a:pt x="98" y="648"/>
                  </a:lnTo>
                  <a:lnTo>
                    <a:pt x="96" y="648"/>
                  </a:lnTo>
                  <a:lnTo>
                    <a:pt x="96" y="648"/>
                  </a:lnTo>
                  <a:lnTo>
                    <a:pt x="96" y="648"/>
                  </a:lnTo>
                  <a:lnTo>
                    <a:pt x="95" y="648"/>
                  </a:lnTo>
                  <a:lnTo>
                    <a:pt x="95" y="648"/>
                  </a:lnTo>
                  <a:lnTo>
                    <a:pt x="95" y="648"/>
                  </a:lnTo>
                  <a:lnTo>
                    <a:pt x="93" y="648"/>
                  </a:lnTo>
                  <a:lnTo>
                    <a:pt x="93" y="648"/>
                  </a:lnTo>
                  <a:lnTo>
                    <a:pt x="93" y="648"/>
                  </a:lnTo>
                  <a:lnTo>
                    <a:pt x="93" y="648"/>
                  </a:lnTo>
                  <a:lnTo>
                    <a:pt x="91" y="648"/>
                  </a:lnTo>
                  <a:lnTo>
                    <a:pt x="91" y="648"/>
                  </a:lnTo>
                  <a:lnTo>
                    <a:pt x="91" y="648"/>
                  </a:lnTo>
                  <a:lnTo>
                    <a:pt x="90" y="648"/>
                  </a:lnTo>
                  <a:lnTo>
                    <a:pt x="90" y="648"/>
                  </a:lnTo>
                  <a:lnTo>
                    <a:pt x="90" y="648"/>
                  </a:lnTo>
                  <a:lnTo>
                    <a:pt x="90" y="648"/>
                  </a:lnTo>
                  <a:lnTo>
                    <a:pt x="88" y="648"/>
                  </a:lnTo>
                  <a:lnTo>
                    <a:pt x="88" y="648"/>
                  </a:lnTo>
                  <a:lnTo>
                    <a:pt x="88" y="648"/>
                  </a:lnTo>
                  <a:lnTo>
                    <a:pt x="87" y="648"/>
                  </a:lnTo>
                  <a:lnTo>
                    <a:pt x="87" y="648"/>
                  </a:lnTo>
                  <a:lnTo>
                    <a:pt x="87" y="648"/>
                  </a:lnTo>
                  <a:lnTo>
                    <a:pt x="87" y="648"/>
                  </a:lnTo>
                  <a:lnTo>
                    <a:pt x="85" y="648"/>
                  </a:lnTo>
                  <a:lnTo>
                    <a:pt x="85" y="648"/>
                  </a:lnTo>
                  <a:lnTo>
                    <a:pt x="85" y="648"/>
                  </a:lnTo>
                  <a:lnTo>
                    <a:pt x="83" y="648"/>
                  </a:lnTo>
                  <a:lnTo>
                    <a:pt x="83" y="648"/>
                  </a:lnTo>
                  <a:lnTo>
                    <a:pt x="83" y="648"/>
                  </a:lnTo>
                  <a:lnTo>
                    <a:pt x="82" y="648"/>
                  </a:lnTo>
                  <a:lnTo>
                    <a:pt x="82" y="648"/>
                  </a:lnTo>
                  <a:lnTo>
                    <a:pt x="82" y="648"/>
                  </a:lnTo>
                  <a:lnTo>
                    <a:pt x="82" y="648"/>
                  </a:lnTo>
                  <a:lnTo>
                    <a:pt x="80" y="648"/>
                  </a:lnTo>
                  <a:lnTo>
                    <a:pt x="80" y="648"/>
                  </a:lnTo>
                  <a:lnTo>
                    <a:pt x="80" y="648"/>
                  </a:lnTo>
                  <a:lnTo>
                    <a:pt x="78" y="648"/>
                  </a:lnTo>
                  <a:lnTo>
                    <a:pt x="78" y="648"/>
                  </a:lnTo>
                  <a:lnTo>
                    <a:pt x="78" y="648"/>
                  </a:lnTo>
                  <a:lnTo>
                    <a:pt x="78" y="648"/>
                  </a:lnTo>
                  <a:lnTo>
                    <a:pt x="77" y="648"/>
                  </a:lnTo>
                  <a:lnTo>
                    <a:pt x="77" y="648"/>
                  </a:lnTo>
                  <a:lnTo>
                    <a:pt x="77" y="648"/>
                  </a:lnTo>
                  <a:lnTo>
                    <a:pt x="75" y="648"/>
                  </a:lnTo>
                  <a:lnTo>
                    <a:pt x="75" y="648"/>
                  </a:lnTo>
                  <a:lnTo>
                    <a:pt x="75" y="648"/>
                  </a:lnTo>
                  <a:lnTo>
                    <a:pt x="74" y="648"/>
                  </a:lnTo>
                  <a:lnTo>
                    <a:pt x="74" y="648"/>
                  </a:lnTo>
                  <a:lnTo>
                    <a:pt x="74" y="648"/>
                  </a:lnTo>
                  <a:lnTo>
                    <a:pt x="74" y="648"/>
                  </a:lnTo>
                  <a:lnTo>
                    <a:pt x="72" y="648"/>
                  </a:lnTo>
                  <a:lnTo>
                    <a:pt x="72" y="648"/>
                  </a:lnTo>
                  <a:lnTo>
                    <a:pt x="72" y="648"/>
                  </a:lnTo>
                  <a:lnTo>
                    <a:pt x="70" y="648"/>
                  </a:lnTo>
                  <a:lnTo>
                    <a:pt x="70" y="648"/>
                  </a:lnTo>
                  <a:lnTo>
                    <a:pt x="70" y="648"/>
                  </a:lnTo>
                  <a:lnTo>
                    <a:pt x="70" y="648"/>
                  </a:lnTo>
                  <a:lnTo>
                    <a:pt x="69" y="648"/>
                  </a:lnTo>
                  <a:lnTo>
                    <a:pt x="69" y="648"/>
                  </a:lnTo>
                  <a:lnTo>
                    <a:pt x="69" y="648"/>
                  </a:lnTo>
                  <a:lnTo>
                    <a:pt x="67" y="648"/>
                  </a:lnTo>
                  <a:lnTo>
                    <a:pt x="67" y="648"/>
                  </a:lnTo>
                  <a:lnTo>
                    <a:pt x="67" y="648"/>
                  </a:lnTo>
                  <a:lnTo>
                    <a:pt x="67" y="648"/>
                  </a:lnTo>
                  <a:lnTo>
                    <a:pt x="65" y="648"/>
                  </a:lnTo>
                  <a:lnTo>
                    <a:pt x="65" y="648"/>
                  </a:lnTo>
                  <a:lnTo>
                    <a:pt x="65" y="648"/>
                  </a:lnTo>
                  <a:lnTo>
                    <a:pt x="64" y="648"/>
                  </a:lnTo>
                  <a:lnTo>
                    <a:pt x="64" y="648"/>
                  </a:lnTo>
                  <a:lnTo>
                    <a:pt x="64" y="648"/>
                  </a:lnTo>
                  <a:lnTo>
                    <a:pt x="62" y="648"/>
                  </a:lnTo>
                  <a:lnTo>
                    <a:pt x="62" y="648"/>
                  </a:lnTo>
                  <a:lnTo>
                    <a:pt x="62" y="648"/>
                  </a:lnTo>
                  <a:lnTo>
                    <a:pt x="62" y="648"/>
                  </a:lnTo>
                  <a:lnTo>
                    <a:pt x="61" y="648"/>
                  </a:lnTo>
                  <a:lnTo>
                    <a:pt x="61" y="648"/>
                  </a:lnTo>
                  <a:lnTo>
                    <a:pt x="61" y="648"/>
                  </a:lnTo>
                  <a:lnTo>
                    <a:pt x="59" y="648"/>
                  </a:lnTo>
                  <a:lnTo>
                    <a:pt x="59" y="648"/>
                  </a:lnTo>
                  <a:lnTo>
                    <a:pt x="59" y="648"/>
                  </a:lnTo>
                  <a:lnTo>
                    <a:pt x="59" y="648"/>
                  </a:lnTo>
                  <a:lnTo>
                    <a:pt x="57" y="648"/>
                  </a:lnTo>
                  <a:lnTo>
                    <a:pt x="57" y="648"/>
                  </a:lnTo>
                  <a:lnTo>
                    <a:pt x="57" y="648"/>
                  </a:lnTo>
                  <a:lnTo>
                    <a:pt x="56" y="648"/>
                  </a:lnTo>
                  <a:lnTo>
                    <a:pt x="56" y="648"/>
                  </a:lnTo>
                  <a:lnTo>
                    <a:pt x="56" y="648"/>
                  </a:lnTo>
                  <a:lnTo>
                    <a:pt x="56" y="648"/>
                  </a:lnTo>
                  <a:lnTo>
                    <a:pt x="54" y="648"/>
                  </a:lnTo>
                  <a:lnTo>
                    <a:pt x="54" y="648"/>
                  </a:lnTo>
                  <a:lnTo>
                    <a:pt x="54" y="648"/>
                  </a:lnTo>
                  <a:lnTo>
                    <a:pt x="52" y="648"/>
                  </a:lnTo>
                  <a:lnTo>
                    <a:pt x="52" y="648"/>
                  </a:lnTo>
                  <a:lnTo>
                    <a:pt x="52" y="648"/>
                  </a:lnTo>
                  <a:lnTo>
                    <a:pt x="51" y="648"/>
                  </a:lnTo>
                  <a:lnTo>
                    <a:pt x="51" y="648"/>
                  </a:lnTo>
                  <a:lnTo>
                    <a:pt x="51" y="648"/>
                  </a:lnTo>
                  <a:lnTo>
                    <a:pt x="51" y="648"/>
                  </a:lnTo>
                  <a:lnTo>
                    <a:pt x="49" y="648"/>
                  </a:lnTo>
                  <a:lnTo>
                    <a:pt x="49" y="648"/>
                  </a:lnTo>
                  <a:lnTo>
                    <a:pt x="49" y="648"/>
                  </a:lnTo>
                  <a:lnTo>
                    <a:pt x="48" y="648"/>
                  </a:lnTo>
                  <a:lnTo>
                    <a:pt x="48" y="648"/>
                  </a:lnTo>
                  <a:lnTo>
                    <a:pt x="48" y="648"/>
                  </a:lnTo>
                  <a:lnTo>
                    <a:pt x="48" y="648"/>
                  </a:lnTo>
                  <a:lnTo>
                    <a:pt x="46" y="648"/>
                  </a:lnTo>
                  <a:lnTo>
                    <a:pt x="46" y="648"/>
                  </a:lnTo>
                  <a:lnTo>
                    <a:pt x="46" y="648"/>
                  </a:lnTo>
                  <a:lnTo>
                    <a:pt x="44" y="648"/>
                  </a:lnTo>
                  <a:lnTo>
                    <a:pt x="44" y="648"/>
                  </a:lnTo>
                  <a:lnTo>
                    <a:pt x="44" y="648"/>
                  </a:lnTo>
                  <a:lnTo>
                    <a:pt x="43" y="648"/>
                  </a:lnTo>
                  <a:lnTo>
                    <a:pt x="43" y="648"/>
                  </a:lnTo>
                  <a:lnTo>
                    <a:pt x="43" y="648"/>
                  </a:lnTo>
                  <a:lnTo>
                    <a:pt x="43" y="648"/>
                  </a:lnTo>
                  <a:lnTo>
                    <a:pt x="41" y="648"/>
                  </a:lnTo>
                  <a:lnTo>
                    <a:pt x="41" y="648"/>
                  </a:lnTo>
                  <a:lnTo>
                    <a:pt x="41" y="648"/>
                  </a:lnTo>
                  <a:lnTo>
                    <a:pt x="39" y="648"/>
                  </a:lnTo>
                  <a:lnTo>
                    <a:pt x="39" y="648"/>
                  </a:lnTo>
                  <a:lnTo>
                    <a:pt x="39" y="648"/>
                  </a:lnTo>
                  <a:lnTo>
                    <a:pt x="39" y="648"/>
                  </a:lnTo>
                  <a:lnTo>
                    <a:pt x="38" y="648"/>
                  </a:lnTo>
                  <a:lnTo>
                    <a:pt x="38" y="648"/>
                  </a:lnTo>
                  <a:lnTo>
                    <a:pt x="38" y="648"/>
                  </a:lnTo>
                  <a:lnTo>
                    <a:pt x="36" y="648"/>
                  </a:lnTo>
                  <a:lnTo>
                    <a:pt x="36" y="648"/>
                  </a:lnTo>
                  <a:lnTo>
                    <a:pt x="36" y="648"/>
                  </a:lnTo>
                  <a:lnTo>
                    <a:pt x="36" y="648"/>
                  </a:lnTo>
                  <a:lnTo>
                    <a:pt x="34" y="648"/>
                  </a:lnTo>
                  <a:lnTo>
                    <a:pt x="34" y="648"/>
                  </a:lnTo>
                  <a:lnTo>
                    <a:pt x="34" y="648"/>
                  </a:lnTo>
                  <a:lnTo>
                    <a:pt x="33" y="648"/>
                  </a:lnTo>
                  <a:lnTo>
                    <a:pt x="33" y="648"/>
                  </a:lnTo>
                  <a:lnTo>
                    <a:pt x="33" y="648"/>
                  </a:lnTo>
                  <a:lnTo>
                    <a:pt x="31" y="648"/>
                  </a:lnTo>
                  <a:lnTo>
                    <a:pt x="31" y="648"/>
                  </a:lnTo>
                  <a:lnTo>
                    <a:pt x="31" y="648"/>
                  </a:lnTo>
                  <a:lnTo>
                    <a:pt x="31" y="648"/>
                  </a:lnTo>
                  <a:lnTo>
                    <a:pt x="30" y="648"/>
                  </a:lnTo>
                  <a:lnTo>
                    <a:pt x="30" y="648"/>
                  </a:lnTo>
                  <a:lnTo>
                    <a:pt x="30" y="648"/>
                  </a:lnTo>
                  <a:lnTo>
                    <a:pt x="28" y="648"/>
                  </a:lnTo>
                  <a:lnTo>
                    <a:pt x="28" y="648"/>
                  </a:lnTo>
                  <a:lnTo>
                    <a:pt x="28" y="648"/>
                  </a:lnTo>
                  <a:lnTo>
                    <a:pt x="28" y="648"/>
                  </a:lnTo>
                  <a:lnTo>
                    <a:pt x="26" y="648"/>
                  </a:lnTo>
                  <a:lnTo>
                    <a:pt x="26" y="648"/>
                  </a:lnTo>
                  <a:lnTo>
                    <a:pt x="26" y="648"/>
                  </a:lnTo>
                  <a:lnTo>
                    <a:pt x="25" y="648"/>
                  </a:lnTo>
                  <a:lnTo>
                    <a:pt x="25" y="648"/>
                  </a:lnTo>
                  <a:lnTo>
                    <a:pt x="25" y="648"/>
                  </a:lnTo>
                  <a:lnTo>
                    <a:pt x="25" y="648"/>
                  </a:lnTo>
                  <a:lnTo>
                    <a:pt x="23" y="648"/>
                  </a:lnTo>
                  <a:lnTo>
                    <a:pt x="23" y="648"/>
                  </a:lnTo>
                  <a:lnTo>
                    <a:pt x="23" y="648"/>
                  </a:lnTo>
                  <a:lnTo>
                    <a:pt x="21" y="648"/>
                  </a:lnTo>
                  <a:lnTo>
                    <a:pt x="21" y="648"/>
                  </a:lnTo>
                  <a:lnTo>
                    <a:pt x="21" y="648"/>
                  </a:lnTo>
                  <a:lnTo>
                    <a:pt x="20" y="648"/>
                  </a:lnTo>
                  <a:lnTo>
                    <a:pt x="20" y="648"/>
                  </a:lnTo>
                  <a:lnTo>
                    <a:pt x="20" y="648"/>
                  </a:lnTo>
                  <a:lnTo>
                    <a:pt x="20" y="648"/>
                  </a:lnTo>
                  <a:lnTo>
                    <a:pt x="18" y="648"/>
                  </a:lnTo>
                  <a:lnTo>
                    <a:pt x="18" y="648"/>
                  </a:lnTo>
                  <a:lnTo>
                    <a:pt x="18" y="648"/>
                  </a:lnTo>
                  <a:lnTo>
                    <a:pt x="17" y="648"/>
                  </a:lnTo>
                  <a:lnTo>
                    <a:pt x="17" y="648"/>
                  </a:lnTo>
                  <a:lnTo>
                    <a:pt x="17" y="648"/>
                  </a:lnTo>
                  <a:lnTo>
                    <a:pt x="17" y="648"/>
                  </a:lnTo>
                  <a:lnTo>
                    <a:pt x="15" y="648"/>
                  </a:lnTo>
                  <a:lnTo>
                    <a:pt x="15" y="648"/>
                  </a:lnTo>
                  <a:lnTo>
                    <a:pt x="15" y="648"/>
                  </a:lnTo>
                  <a:lnTo>
                    <a:pt x="13" y="648"/>
                  </a:lnTo>
                  <a:lnTo>
                    <a:pt x="13" y="648"/>
                  </a:lnTo>
                  <a:lnTo>
                    <a:pt x="13" y="648"/>
                  </a:lnTo>
                  <a:lnTo>
                    <a:pt x="12" y="648"/>
                  </a:lnTo>
                  <a:lnTo>
                    <a:pt x="12" y="648"/>
                  </a:lnTo>
                  <a:lnTo>
                    <a:pt x="12" y="648"/>
                  </a:lnTo>
                  <a:lnTo>
                    <a:pt x="12" y="648"/>
                  </a:lnTo>
                  <a:lnTo>
                    <a:pt x="10" y="648"/>
                  </a:lnTo>
                  <a:lnTo>
                    <a:pt x="10" y="648"/>
                  </a:lnTo>
                  <a:lnTo>
                    <a:pt x="10" y="648"/>
                  </a:lnTo>
                  <a:lnTo>
                    <a:pt x="8" y="648"/>
                  </a:lnTo>
                  <a:lnTo>
                    <a:pt x="8" y="648"/>
                  </a:lnTo>
                  <a:lnTo>
                    <a:pt x="8" y="648"/>
                  </a:lnTo>
                  <a:lnTo>
                    <a:pt x="8" y="648"/>
                  </a:lnTo>
                  <a:lnTo>
                    <a:pt x="7" y="648"/>
                  </a:lnTo>
                  <a:lnTo>
                    <a:pt x="7" y="648"/>
                  </a:lnTo>
                  <a:lnTo>
                    <a:pt x="7" y="648"/>
                  </a:lnTo>
                  <a:lnTo>
                    <a:pt x="5" y="648"/>
                  </a:lnTo>
                  <a:lnTo>
                    <a:pt x="5" y="648"/>
                  </a:lnTo>
                  <a:lnTo>
                    <a:pt x="5" y="648"/>
                  </a:lnTo>
                  <a:lnTo>
                    <a:pt x="5" y="648"/>
                  </a:lnTo>
                  <a:lnTo>
                    <a:pt x="4" y="648"/>
                  </a:lnTo>
                  <a:lnTo>
                    <a:pt x="4" y="648"/>
                  </a:lnTo>
                  <a:lnTo>
                    <a:pt x="4" y="648"/>
                  </a:lnTo>
                  <a:lnTo>
                    <a:pt x="2" y="648"/>
                  </a:lnTo>
                  <a:lnTo>
                    <a:pt x="2" y="648"/>
                  </a:lnTo>
                  <a:lnTo>
                    <a:pt x="2" y="648"/>
                  </a:lnTo>
                  <a:lnTo>
                    <a:pt x="0" y="648"/>
                  </a:lnTo>
                  <a:lnTo>
                    <a:pt x="0" y="648"/>
                  </a:lnTo>
                  <a:lnTo>
                    <a:pt x="0" y="648"/>
                  </a:lnTo>
                  <a:lnTo>
                    <a:pt x="0" y="648"/>
                  </a:lnTo>
                  <a:close/>
                </a:path>
              </a:pathLst>
            </a:cu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87" name=""/>
            <p:cNvSpPr/>
            <p:nvPr/>
          </p:nvSpPr>
          <p:spPr>
            <a:xfrm>
              <a:off x="5514840" y="6021360"/>
              <a:ext cx="187560" cy="514440"/>
            </a:xfrm>
            <a:custGeom>
              <a:avLst/>
              <a:gdLst/>
              <a:ahLst/>
              <a:rect l="l" t="t" r="r" b="b"/>
              <a:pathLst>
                <a:path w="236" h="648">
                  <a:moveTo>
                    <a:pt x="0" y="8"/>
                  </a:moveTo>
                  <a:lnTo>
                    <a:pt x="0" y="8"/>
                  </a:lnTo>
                  <a:lnTo>
                    <a:pt x="0" y="8"/>
                  </a:lnTo>
                  <a:lnTo>
                    <a:pt x="0" y="6"/>
                  </a:lnTo>
                  <a:lnTo>
                    <a:pt x="2" y="6"/>
                  </a:lnTo>
                  <a:lnTo>
                    <a:pt x="2" y="6"/>
                  </a:lnTo>
                  <a:lnTo>
                    <a:pt x="2" y="6"/>
                  </a:lnTo>
                  <a:lnTo>
                    <a:pt x="4" y="6"/>
                  </a:lnTo>
                  <a:lnTo>
                    <a:pt x="4" y="6"/>
                  </a:lnTo>
                  <a:lnTo>
                    <a:pt x="4" y="6"/>
                  </a:lnTo>
                  <a:lnTo>
                    <a:pt x="5" y="6"/>
                  </a:lnTo>
                  <a:lnTo>
                    <a:pt x="5" y="6"/>
                  </a:lnTo>
                  <a:lnTo>
                    <a:pt x="5" y="6"/>
                  </a:lnTo>
                  <a:lnTo>
                    <a:pt x="5" y="6"/>
                  </a:lnTo>
                  <a:lnTo>
                    <a:pt x="7" y="6"/>
                  </a:lnTo>
                  <a:lnTo>
                    <a:pt x="7" y="6"/>
                  </a:lnTo>
                  <a:lnTo>
                    <a:pt x="7" y="6"/>
                  </a:lnTo>
                  <a:lnTo>
                    <a:pt x="8" y="6"/>
                  </a:lnTo>
                  <a:lnTo>
                    <a:pt x="8" y="6"/>
                  </a:lnTo>
                  <a:lnTo>
                    <a:pt x="8" y="6"/>
                  </a:lnTo>
                  <a:lnTo>
                    <a:pt x="8" y="6"/>
                  </a:lnTo>
                  <a:lnTo>
                    <a:pt x="10" y="6"/>
                  </a:lnTo>
                  <a:lnTo>
                    <a:pt x="10" y="6"/>
                  </a:lnTo>
                  <a:lnTo>
                    <a:pt x="10" y="6"/>
                  </a:lnTo>
                  <a:lnTo>
                    <a:pt x="12" y="6"/>
                  </a:lnTo>
                  <a:lnTo>
                    <a:pt x="12" y="6"/>
                  </a:lnTo>
                  <a:lnTo>
                    <a:pt x="12" y="6"/>
                  </a:lnTo>
                  <a:lnTo>
                    <a:pt x="12" y="5"/>
                  </a:lnTo>
                  <a:lnTo>
                    <a:pt x="13" y="5"/>
                  </a:lnTo>
                  <a:lnTo>
                    <a:pt x="13" y="5"/>
                  </a:lnTo>
                  <a:lnTo>
                    <a:pt x="13" y="5"/>
                  </a:lnTo>
                  <a:lnTo>
                    <a:pt x="15" y="5"/>
                  </a:lnTo>
                  <a:lnTo>
                    <a:pt x="15" y="5"/>
                  </a:lnTo>
                  <a:lnTo>
                    <a:pt x="15" y="5"/>
                  </a:lnTo>
                  <a:lnTo>
                    <a:pt x="17" y="5"/>
                  </a:lnTo>
                  <a:lnTo>
                    <a:pt x="17" y="5"/>
                  </a:lnTo>
                  <a:lnTo>
                    <a:pt x="17" y="5"/>
                  </a:lnTo>
                  <a:lnTo>
                    <a:pt x="17" y="5"/>
                  </a:lnTo>
                  <a:lnTo>
                    <a:pt x="18" y="5"/>
                  </a:lnTo>
                  <a:lnTo>
                    <a:pt x="18" y="5"/>
                  </a:lnTo>
                  <a:lnTo>
                    <a:pt x="18" y="5"/>
                  </a:lnTo>
                  <a:lnTo>
                    <a:pt x="20" y="5"/>
                  </a:lnTo>
                  <a:lnTo>
                    <a:pt x="20" y="5"/>
                  </a:lnTo>
                  <a:lnTo>
                    <a:pt x="20" y="5"/>
                  </a:lnTo>
                  <a:lnTo>
                    <a:pt x="20" y="5"/>
                  </a:lnTo>
                  <a:lnTo>
                    <a:pt x="21" y="5"/>
                  </a:lnTo>
                  <a:lnTo>
                    <a:pt x="21" y="5"/>
                  </a:lnTo>
                  <a:lnTo>
                    <a:pt x="21" y="5"/>
                  </a:lnTo>
                  <a:lnTo>
                    <a:pt x="23" y="5"/>
                  </a:lnTo>
                  <a:lnTo>
                    <a:pt x="23" y="5"/>
                  </a:lnTo>
                  <a:lnTo>
                    <a:pt x="23" y="5"/>
                  </a:lnTo>
                  <a:lnTo>
                    <a:pt x="25" y="5"/>
                  </a:lnTo>
                  <a:lnTo>
                    <a:pt x="25" y="5"/>
                  </a:lnTo>
                  <a:lnTo>
                    <a:pt x="25" y="5"/>
                  </a:lnTo>
                  <a:lnTo>
                    <a:pt x="25" y="5"/>
                  </a:lnTo>
                  <a:lnTo>
                    <a:pt x="26" y="5"/>
                  </a:lnTo>
                  <a:lnTo>
                    <a:pt x="26" y="5"/>
                  </a:lnTo>
                  <a:lnTo>
                    <a:pt x="26" y="5"/>
                  </a:lnTo>
                  <a:lnTo>
                    <a:pt x="28" y="5"/>
                  </a:lnTo>
                  <a:lnTo>
                    <a:pt x="28" y="3"/>
                  </a:lnTo>
                  <a:lnTo>
                    <a:pt x="28" y="3"/>
                  </a:lnTo>
                  <a:lnTo>
                    <a:pt x="28" y="3"/>
                  </a:lnTo>
                  <a:lnTo>
                    <a:pt x="30" y="3"/>
                  </a:lnTo>
                  <a:lnTo>
                    <a:pt x="30" y="3"/>
                  </a:lnTo>
                  <a:lnTo>
                    <a:pt x="30" y="3"/>
                  </a:lnTo>
                  <a:lnTo>
                    <a:pt x="31" y="3"/>
                  </a:lnTo>
                  <a:lnTo>
                    <a:pt x="31" y="3"/>
                  </a:lnTo>
                  <a:lnTo>
                    <a:pt x="31" y="3"/>
                  </a:lnTo>
                  <a:lnTo>
                    <a:pt x="31" y="3"/>
                  </a:lnTo>
                  <a:lnTo>
                    <a:pt x="33" y="3"/>
                  </a:lnTo>
                  <a:lnTo>
                    <a:pt x="33" y="3"/>
                  </a:lnTo>
                  <a:lnTo>
                    <a:pt x="33" y="3"/>
                  </a:lnTo>
                  <a:lnTo>
                    <a:pt x="34" y="3"/>
                  </a:lnTo>
                  <a:lnTo>
                    <a:pt x="34" y="3"/>
                  </a:lnTo>
                  <a:lnTo>
                    <a:pt x="34" y="3"/>
                  </a:lnTo>
                  <a:lnTo>
                    <a:pt x="36" y="3"/>
                  </a:lnTo>
                  <a:lnTo>
                    <a:pt x="36" y="3"/>
                  </a:lnTo>
                  <a:lnTo>
                    <a:pt x="36" y="3"/>
                  </a:lnTo>
                  <a:lnTo>
                    <a:pt x="36" y="3"/>
                  </a:lnTo>
                  <a:lnTo>
                    <a:pt x="38" y="3"/>
                  </a:lnTo>
                  <a:lnTo>
                    <a:pt x="38" y="3"/>
                  </a:lnTo>
                  <a:lnTo>
                    <a:pt x="38" y="3"/>
                  </a:lnTo>
                  <a:lnTo>
                    <a:pt x="39" y="3"/>
                  </a:lnTo>
                  <a:lnTo>
                    <a:pt x="39" y="3"/>
                  </a:lnTo>
                  <a:lnTo>
                    <a:pt x="39" y="3"/>
                  </a:lnTo>
                  <a:lnTo>
                    <a:pt x="39" y="3"/>
                  </a:lnTo>
                  <a:lnTo>
                    <a:pt x="41" y="3"/>
                  </a:lnTo>
                  <a:lnTo>
                    <a:pt x="41" y="3"/>
                  </a:lnTo>
                  <a:lnTo>
                    <a:pt x="41" y="3"/>
                  </a:lnTo>
                  <a:lnTo>
                    <a:pt x="43" y="3"/>
                  </a:lnTo>
                  <a:lnTo>
                    <a:pt x="43" y="3"/>
                  </a:lnTo>
                  <a:lnTo>
                    <a:pt x="43" y="3"/>
                  </a:lnTo>
                  <a:lnTo>
                    <a:pt x="43" y="3"/>
                  </a:lnTo>
                  <a:lnTo>
                    <a:pt x="44" y="1"/>
                  </a:lnTo>
                  <a:lnTo>
                    <a:pt x="44" y="1"/>
                  </a:lnTo>
                  <a:lnTo>
                    <a:pt x="44" y="1"/>
                  </a:lnTo>
                  <a:lnTo>
                    <a:pt x="46" y="1"/>
                  </a:lnTo>
                  <a:lnTo>
                    <a:pt x="46" y="1"/>
                  </a:lnTo>
                  <a:lnTo>
                    <a:pt x="46" y="1"/>
                  </a:lnTo>
                  <a:lnTo>
                    <a:pt x="48" y="1"/>
                  </a:lnTo>
                  <a:lnTo>
                    <a:pt x="48" y="1"/>
                  </a:lnTo>
                  <a:lnTo>
                    <a:pt x="48" y="1"/>
                  </a:lnTo>
                  <a:lnTo>
                    <a:pt x="48" y="1"/>
                  </a:lnTo>
                  <a:lnTo>
                    <a:pt x="49" y="1"/>
                  </a:lnTo>
                  <a:lnTo>
                    <a:pt x="49" y="1"/>
                  </a:lnTo>
                  <a:lnTo>
                    <a:pt x="49" y="1"/>
                  </a:lnTo>
                  <a:lnTo>
                    <a:pt x="51" y="1"/>
                  </a:lnTo>
                  <a:lnTo>
                    <a:pt x="51" y="1"/>
                  </a:lnTo>
                  <a:lnTo>
                    <a:pt x="51" y="1"/>
                  </a:lnTo>
                  <a:lnTo>
                    <a:pt x="51" y="1"/>
                  </a:lnTo>
                  <a:lnTo>
                    <a:pt x="52" y="1"/>
                  </a:lnTo>
                  <a:lnTo>
                    <a:pt x="52" y="1"/>
                  </a:lnTo>
                  <a:lnTo>
                    <a:pt x="52" y="1"/>
                  </a:lnTo>
                  <a:lnTo>
                    <a:pt x="54" y="1"/>
                  </a:lnTo>
                  <a:lnTo>
                    <a:pt x="54" y="1"/>
                  </a:lnTo>
                  <a:lnTo>
                    <a:pt x="54" y="1"/>
                  </a:lnTo>
                  <a:lnTo>
                    <a:pt x="56" y="1"/>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5" y="0"/>
                  </a:lnTo>
                  <a:lnTo>
                    <a:pt x="65" y="0"/>
                  </a:lnTo>
                  <a:lnTo>
                    <a:pt x="65" y="0"/>
                  </a:lnTo>
                  <a:lnTo>
                    <a:pt x="67" y="0"/>
                  </a:lnTo>
                  <a:lnTo>
                    <a:pt x="67" y="0"/>
                  </a:lnTo>
                  <a:lnTo>
                    <a:pt x="67" y="648"/>
                  </a:lnTo>
                  <a:lnTo>
                    <a:pt x="67" y="648"/>
                  </a:lnTo>
                  <a:lnTo>
                    <a:pt x="69" y="648"/>
                  </a:lnTo>
                  <a:lnTo>
                    <a:pt x="69" y="648"/>
                  </a:lnTo>
                  <a:lnTo>
                    <a:pt x="69" y="648"/>
                  </a:lnTo>
                  <a:lnTo>
                    <a:pt x="70" y="648"/>
                  </a:lnTo>
                  <a:lnTo>
                    <a:pt x="70" y="648"/>
                  </a:lnTo>
                  <a:lnTo>
                    <a:pt x="70" y="648"/>
                  </a:lnTo>
                  <a:lnTo>
                    <a:pt x="70" y="648"/>
                  </a:lnTo>
                  <a:lnTo>
                    <a:pt x="72" y="648"/>
                  </a:lnTo>
                  <a:lnTo>
                    <a:pt x="72" y="648"/>
                  </a:lnTo>
                  <a:lnTo>
                    <a:pt x="72" y="648"/>
                  </a:lnTo>
                  <a:lnTo>
                    <a:pt x="74" y="648"/>
                  </a:lnTo>
                  <a:lnTo>
                    <a:pt x="74" y="648"/>
                  </a:lnTo>
                  <a:lnTo>
                    <a:pt x="74" y="648"/>
                  </a:lnTo>
                  <a:lnTo>
                    <a:pt x="74" y="648"/>
                  </a:lnTo>
                  <a:lnTo>
                    <a:pt x="75" y="648"/>
                  </a:lnTo>
                  <a:lnTo>
                    <a:pt x="75" y="648"/>
                  </a:lnTo>
                  <a:lnTo>
                    <a:pt x="75" y="648"/>
                  </a:lnTo>
                  <a:lnTo>
                    <a:pt x="77" y="648"/>
                  </a:lnTo>
                  <a:lnTo>
                    <a:pt x="77" y="648"/>
                  </a:lnTo>
                  <a:lnTo>
                    <a:pt x="77" y="648"/>
                  </a:lnTo>
                  <a:lnTo>
                    <a:pt x="78" y="648"/>
                  </a:lnTo>
                  <a:lnTo>
                    <a:pt x="78" y="648"/>
                  </a:lnTo>
                  <a:lnTo>
                    <a:pt x="78" y="648"/>
                  </a:lnTo>
                  <a:lnTo>
                    <a:pt x="78" y="648"/>
                  </a:lnTo>
                  <a:lnTo>
                    <a:pt x="80" y="648"/>
                  </a:lnTo>
                  <a:lnTo>
                    <a:pt x="80" y="648"/>
                  </a:lnTo>
                  <a:lnTo>
                    <a:pt x="80" y="648"/>
                  </a:lnTo>
                  <a:lnTo>
                    <a:pt x="82" y="648"/>
                  </a:lnTo>
                  <a:lnTo>
                    <a:pt x="82" y="648"/>
                  </a:lnTo>
                  <a:lnTo>
                    <a:pt x="82" y="648"/>
                  </a:lnTo>
                  <a:lnTo>
                    <a:pt x="82" y="648"/>
                  </a:lnTo>
                  <a:lnTo>
                    <a:pt x="83" y="648"/>
                  </a:lnTo>
                  <a:lnTo>
                    <a:pt x="83" y="648"/>
                  </a:lnTo>
                  <a:lnTo>
                    <a:pt x="83" y="648"/>
                  </a:lnTo>
                  <a:lnTo>
                    <a:pt x="85" y="648"/>
                  </a:lnTo>
                  <a:lnTo>
                    <a:pt x="85" y="648"/>
                  </a:lnTo>
                  <a:lnTo>
                    <a:pt x="85" y="648"/>
                  </a:lnTo>
                  <a:lnTo>
                    <a:pt x="87" y="648"/>
                  </a:lnTo>
                  <a:lnTo>
                    <a:pt x="87" y="648"/>
                  </a:lnTo>
                  <a:lnTo>
                    <a:pt x="87" y="648"/>
                  </a:lnTo>
                  <a:lnTo>
                    <a:pt x="87" y="648"/>
                  </a:lnTo>
                  <a:lnTo>
                    <a:pt x="88" y="648"/>
                  </a:lnTo>
                  <a:lnTo>
                    <a:pt x="88" y="648"/>
                  </a:lnTo>
                  <a:lnTo>
                    <a:pt x="88" y="648"/>
                  </a:lnTo>
                  <a:lnTo>
                    <a:pt x="90" y="648"/>
                  </a:lnTo>
                  <a:lnTo>
                    <a:pt x="90" y="648"/>
                  </a:lnTo>
                  <a:lnTo>
                    <a:pt x="90" y="648"/>
                  </a:lnTo>
                  <a:lnTo>
                    <a:pt x="90" y="648"/>
                  </a:lnTo>
                  <a:lnTo>
                    <a:pt x="91" y="648"/>
                  </a:lnTo>
                  <a:lnTo>
                    <a:pt x="91" y="648"/>
                  </a:lnTo>
                  <a:lnTo>
                    <a:pt x="91" y="648"/>
                  </a:lnTo>
                  <a:lnTo>
                    <a:pt x="93" y="648"/>
                  </a:lnTo>
                  <a:lnTo>
                    <a:pt x="93" y="648"/>
                  </a:lnTo>
                  <a:lnTo>
                    <a:pt x="93" y="648"/>
                  </a:lnTo>
                  <a:lnTo>
                    <a:pt x="93" y="648"/>
                  </a:lnTo>
                  <a:lnTo>
                    <a:pt x="95" y="648"/>
                  </a:lnTo>
                  <a:lnTo>
                    <a:pt x="95" y="648"/>
                  </a:lnTo>
                  <a:lnTo>
                    <a:pt x="95" y="648"/>
                  </a:lnTo>
                  <a:lnTo>
                    <a:pt x="96" y="648"/>
                  </a:lnTo>
                  <a:lnTo>
                    <a:pt x="96" y="648"/>
                  </a:lnTo>
                  <a:lnTo>
                    <a:pt x="96" y="648"/>
                  </a:lnTo>
                  <a:lnTo>
                    <a:pt x="98" y="648"/>
                  </a:lnTo>
                  <a:lnTo>
                    <a:pt x="98" y="648"/>
                  </a:lnTo>
                  <a:lnTo>
                    <a:pt x="98" y="648"/>
                  </a:lnTo>
                  <a:lnTo>
                    <a:pt x="98" y="648"/>
                  </a:lnTo>
                  <a:lnTo>
                    <a:pt x="100" y="648"/>
                  </a:lnTo>
                  <a:lnTo>
                    <a:pt x="100" y="648"/>
                  </a:lnTo>
                  <a:lnTo>
                    <a:pt x="100" y="648"/>
                  </a:lnTo>
                  <a:lnTo>
                    <a:pt x="101" y="648"/>
                  </a:lnTo>
                  <a:lnTo>
                    <a:pt x="101" y="648"/>
                  </a:lnTo>
                  <a:lnTo>
                    <a:pt x="101" y="648"/>
                  </a:lnTo>
                  <a:lnTo>
                    <a:pt x="101" y="648"/>
                  </a:lnTo>
                  <a:lnTo>
                    <a:pt x="103" y="648"/>
                  </a:lnTo>
                  <a:lnTo>
                    <a:pt x="103" y="648"/>
                  </a:lnTo>
                  <a:lnTo>
                    <a:pt x="103" y="648"/>
                  </a:lnTo>
                  <a:lnTo>
                    <a:pt x="104" y="648"/>
                  </a:lnTo>
                  <a:lnTo>
                    <a:pt x="104" y="648"/>
                  </a:lnTo>
                  <a:lnTo>
                    <a:pt x="104" y="648"/>
                  </a:lnTo>
                  <a:lnTo>
                    <a:pt x="104" y="648"/>
                  </a:lnTo>
                  <a:lnTo>
                    <a:pt x="106" y="648"/>
                  </a:lnTo>
                  <a:lnTo>
                    <a:pt x="106" y="648"/>
                  </a:lnTo>
                  <a:lnTo>
                    <a:pt x="106" y="648"/>
                  </a:lnTo>
                  <a:lnTo>
                    <a:pt x="108" y="648"/>
                  </a:lnTo>
                  <a:lnTo>
                    <a:pt x="108" y="648"/>
                  </a:lnTo>
                  <a:lnTo>
                    <a:pt x="108" y="648"/>
                  </a:lnTo>
                  <a:lnTo>
                    <a:pt x="109" y="648"/>
                  </a:lnTo>
                  <a:lnTo>
                    <a:pt x="109" y="648"/>
                  </a:lnTo>
                  <a:lnTo>
                    <a:pt x="109" y="648"/>
                  </a:lnTo>
                  <a:lnTo>
                    <a:pt x="109" y="648"/>
                  </a:lnTo>
                  <a:lnTo>
                    <a:pt x="111" y="648"/>
                  </a:lnTo>
                  <a:lnTo>
                    <a:pt x="111" y="648"/>
                  </a:lnTo>
                  <a:lnTo>
                    <a:pt x="111" y="648"/>
                  </a:lnTo>
                  <a:lnTo>
                    <a:pt x="113" y="648"/>
                  </a:lnTo>
                  <a:lnTo>
                    <a:pt x="113" y="648"/>
                  </a:lnTo>
                  <a:lnTo>
                    <a:pt x="113" y="648"/>
                  </a:lnTo>
                  <a:lnTo>
                    <a:pt x="113" y="648"/>
                  </a:lnTo>
                  <a:lnTo>
                    <a:pt x="114" y="648"/>
                  </a:lnTo>
                  <a:lnTo>
                    <a:pt x="114" y="648"/>
                  </a:lnTo>
                  <a:lnTo>
                    <a:pt x="114" y="648"/>
                  </a:lnTo>
                  <a:lnTo>
                    <a:pt x="116" y="648"/>
                  </a:lnTo>
                  <a:lnTo>
                    <a:pt x="116" y="648"/>
                  </a:lnTo>
                  <a:lnTo>
                    <a:pt x="116" y="648"/>
                  </a:lnTo>
                  <a:lnTo>
                    <a:pt x="116" y="648"/>
                  </a:lnTo>
                  <a:lnTo>
                    <a:pt x="117" y="648"/>
                  </a:lnTo>
                  <a:lnTo>
                    <a:pt x="117" y="648"/>
                  </a:lnTo>
                  <a:lnTo>
                    <a:pt x="117" y="648"/>
                  </a:lnTo>
                  <a:lnTo>
                    <a:pt x="119" y="648"/>
                  </a:lnTo>
                  <a:lnTo>
                    <a:pt x="119" y="648"/>
                  </a:lnTo>
                  <a:lnTo>
                    <a:pt x="119" y="648"/>
                  </a:lnTo>
                  <a:lnTo>
                    <a:pt x="121" y="648"/>
                  </a:lnTo>
                  <a:lnTo>
                    <a:pt x="121" y="648"/>
                  </a:lnTo>
                  <a:lnTo>
                    <a:pt x="121" y="648"/>
                  </a:lnTo>
                  <a:lnTo>
                    <a:pt x="121" y="648"/>
                  </a:lnTo>
                  <a:lnTo>
                    <a:pt x="122" y="648"/>
                  </a:lnTo>
                  <a:lnTo>
                    <a:pt x="122" y="648"/>
                  </a:lnTo>
                  <a:lnTo>
                    <a:pt x="122" y="648"/>
                  </a:lnTo>
                  <a:lnTo>
                    <a:pt x="124" y="648"/>
                  </a:lnTo>
                  <a:lnTo>
                    <a:pt x="124" y="648"/>
                  </a:lnTo>
                  <a:lnTo>
                    <a:pt x="124" y="648"/>
                  </a:lnTo>
                  <a:lnTo>
                    <a:pt x="124" y="648"/>
                  </a:lnTo>
                  <a:lnTo>
                    <a:pt x="126" y="648"/>
                  </a:lnTo>
                  <a:lnTo>
                    <a:pt x="126" y="648"/>
                  </a:lnTo>
                  <a:lnTo>
                    <a:pt x="126" y="648"/>
                  </a:lnTo>
                  <a:lnTo>
                    <a:pt x="127" y="648"/>
                  </a:lnTo>
                  <a:lnTo>
                    <a:pt x="127" y="648"/>
                  </a:lnTo>
                  <a:lnTo>
                    <a:pt x="127" y="648"/>
                  </a:lnTo>
                  <a:lnTo>
                    <a:pt x="129" y="648"/>
                  </a:lnTo>
                  <a:lnTo>
                    <a:pt x="129" y="648"/>
                  </a:lnTo>
                  <a:lnTo>
                    <a:pt x="129" y="648"/>
                  </a:lnTo>
                  <a:lnTo>
                    <a:pt x="129" y="648"/>
                  </a:lnTo>
                  <a:lnTo>
                    <a:pt x="131" y="648"/>
                  </a:lnTo>
                  <a:lnTo>
                    <a:pt x="131" y="648"/>
                  </a:lnTo>
                  <a:lnTo>
                    <a:pt x="131" y="648"/>
                  </a:lnTo>
                  <a:lnTo>
                    <a:pt x="132" y="648"/>
                  </a:lnTo>
                  <a:lnTo>
                    <a:pt x="132" y="648"/>
                  </a:lnTo>
                  <a:lnTo>
                    <a:pt x="132" y="648"/>
                  </a:lnTo>
                  <a:lnTo>
                    <a:pt x="132" y="648"/>
                  </a:lnTo>
                  <a:lnTo>
                    <a:pt x="134" y="648"/>
                  </a:lnTo>
                  <a:lnTo>
                    <a:pt x="134" y="648"/>
                  </a:lnTo>
                  <a:lnTo>
                    <a:pt x="134" y="648"/>
                  </a:lnTo>
                  <a:lnTo>
                    <a:pt x="135" y="648"/>
                  </a:lnTo>
                  <a:lnTo>
                    <a:pt x="135" y="648"/>
                  </a:lnTo>
                  <a:lnTo>
                    <a:pt x="135" y="648"/>
                  </a:lnTo>
                  <a:lnTo>
                    <a:pt x="135" y="648"/>
                  </a:lnTo>
                  <a:lnTo>
                    <a:pt x="137" y="648"/>
                  </a:lnTo>
                  <a:lnTo>
                    <a:pt x="137" y="648"/>
                  </a:lnTo>
                  <a:lnTo>
                    <a:pt x="137" y="648"/>
                  </a:lnTo>
                  <a:lnTo>
                    <a:pt x="139" y="648"/>
                  </a:lnTo>
                  <a:lnTo>
                    <a:pt x="139" y="648"/>
                  </a:lnTo>
                  <a:lnTo>
                    <a:pt x="139" y="648"/>
                  </a:lnTo>
                  <a:lnTo>
                    <a:pt x="140" y="648"/>
                  </a:lnTo>
                  <a:lnTo>
                    <a:pt x="140" y="648"/>
                  </a:lnTo>
                  <a:lnTo>
                    <a:pt x="140" y="648"/>
                  </a:lnTo>
                  <a:lnTo>
                    <a:pt x="140" y="648"/>
                  </a:lnTo>
                  <a:lnTo>
                    <a:pt x="142" y="648"/>
                  </a:lnTo>
                  <a:lnTo>
                    <a:pt x="142" y="648"/>
                  </a:lnTo>
                  <a:lnTo>
                    <a:pt x="142" y="648"/>
                  </a:lnTo>
                  <a:lnTo>
                    <a:pt x="144" y="648"/>
                  </a:lnTo>
                  <a:lnTo>
                    <a:pt x="144" y="648"/>
                  </a:lnTo>
                  <a:lnTo>
                    <a:pt x="144" y="648"/>
                  </a:lnTo>
                  <a:lnTo>
                    <a:pt x="144" y="648"/>
                  </a:lnTo>
                  <a:lnTo>
                    <a:pt x="145" y="648"/>
                  </a:lnTo>
                  <a:lnTo>
                    <a:pt x="145" y="648"/>
                  </a:lnTo>
                  <a:lnTo>
                    <a:pt x="145" y="648"/>
                  </a:lnTo>
                  <a:lnTo>
                    <a:pt x="147" y="648"/>
                  </a:lnTo>
                  <a:lnTo>
                    <a:pt x="147" y="648"/>
                  </a:lnTo>
                  <a:lnTo>
                    <a:pt x="147" y="648"/>
                  </a:lnTo>
                  <a:lnTo>
                    <a:pt x="147" y="648"/>
                  </a:lnTo>
                  <a:lnTo>
                    <a:pt x="148" y="648"/>
                  </a:lnTo>
                  <a:lnTo>
                    <a:pt x="148" y="648"/>
                  </a:lnTo>
                  <a:lnTo>
                    <a:pt x="148" y="648"/>
                  </a:lnTo>
                  <a:lnTo>
                    <a:pt x="150" y="648"/>
                  </a:lnTo>
                  <a:lnTo>
                    <a:pt x="150" y="648"/>
                  </a:lnTo>
                  <a:lnTo>
                    <a:pt x="150" y="648"/>
                  </a:lnTo>
                  <a:lnTo>
                    <a:pt x="152" y="648"/>
                  </a:lnTo>
                  <a:lnTo>
                    <a:pt x="152" y="648"/>
                  </a:lnTo>
                  <a:lnTo>
                    <a:pt x="152" y="648"/>
                  </a:lnTo>
                  <a:lnTo>
                    <a:pt x="152" y="648"/>
                  </a:lnTo>
                  <a:lnTo>
                    <a:pt x="153" y="648"/>
                  </a:lnTo>
                  <a:lnTo>
                    <a:pt x="153" y="648"/>
                  </a:lnTo>
                  <a:lnTo>
                    <a:pt x="153" y="648"/>
                  </a:lnTo>
                  <a:lnTo>
                    <a:pt x="155" y="648"/>
                  </a:lnTo>
                  <a:lnTo>
                    <a:pt x="155" y="648"/>
                  </a:lnTo>
                  <a:lnTo>
                    <a:pt x="155" y="648"/>
                  </a:lnTo>
                  <a:lnTo>
                    <a:pt x="155" y="648"/>
                  </a:lnTo>
                  <a:lnTo>
                    <a:pt x="157" y="648"/>
                  </a:lnTo>
                  <a:lnTo>
                    <a:pt x="157" y="648"/>
                  </a:lnTo>
                  <a:lnTo>
                    <a:pt x="157" y="648"/>
                  </a:lnTo>
                  <a:lnTo>
                    <a:pt x="158" y="648"/>
                  </a:lnTo>
                  <a:lnTo>
                    <a:pt x="158" y="648"/>
                  </a:lnTo>
                  <a:lnTo>
                    <a:pt x="158" y="648"/>
                  </a:lnTo>
                  <a:lnTo>
                    <a:pt x="160" y="648"/>
                  </a:lnTo>
                  <a:lnTo>
                    <a:pt x="160" y="648"/>
                  </a:lnTo>
                  <a:lnTo>
                    <a:pt x="160" y="648"/>
                  </a:lnTo>
                  <a:lnTo>
                    <a:pt x="160" y="648"/>
                  </a:lnTo>
                  <a:lnTo>
                    <a:pt x="161" y="648"/>
                  </a:lnTo>
                  <a:lnTo>
                    <a:pt x="161" y="648"/>
                  </a:lnTo>
                  <a:lnTo>
                    <a:pt x="161" y="648"/>
                  </a:lnTo>
                  <a:lnTo>
                    <a:pt x="163" y="648"/>
                  </a:lnTo>
                  <a:lnTo>
                    <a:pt x="163" y="648"/>
                  </a:lnTo>
                  <a:lnTo>
                    <a:pt x="163" y="648"/>
                  </a:lnTo>
                  <a:lnTo>
                    <a:pt x="163" y="648"/>
                  </a:lnTo>
                  <a:lnTo>
                    <a:pt x="165" y="648"/>
                  </a:lnTo>
                  <a:lnTo>
                    <a:pt x="165" y="648"/>
                  </a:lnTo>
                  <a:lnTo>
                    <a:pt x="165" y="648"/>
                  </a:lnTo>
                  <a:lnTo>
                    <a:pt x="166" y="648"/>
                  </a:lnTo>
                  <a:lnTo>
                    <a:pt x="166" y="648"/>
                  </a:lnTo>
                  <a:lnTo>
                    <a:pt x="166" y="648"/>
                  </a:lnTo>
                  <a:lnTo>
                    <a:pt x="166" y="648"/>
                  </a:lnTo>
                  <a:lnTo>
                    <a:pt x="168" y="648"/>
                  </a:lnTo>
                  <a:lnTo>
                    <a:pt x="168" y="648"/>
                  </a:lnTo>
                  <a:lnTo>
                    <a:pt x="168" y="648"/>
                  </a:lnTo>
                  <a:lnTo>
                    <a:pt x="170" y="648"/>
                  </a:lnTo>
                  <a:lnTo>
                    <a:pt x="170" y="648"/>
                  </a:lnTo>
                  <a:lnTo>
                    <a:pt x="170" y="648"/>
                  </a:lnTo>
                  <a:lnTo>
                    <a:pt x="171" y="648"/>
                  </a:lnTo>
                  <a:lnTo>
                    <a:pt x="171" y="648"/>
                  </a:lnTo>
                  <a:lnTo>
                    <a:pt x="171" y="648"/>
                  </a:lnTo>
                  <a:lnTo>
                    <a:pt x="171" y="648"/>
                  </a:lnTo>
                  <a:lnTo>
                    <a:pt x="173" y="648"/>
                  </a:lnTo>
                  <a:lnTo>
                    <a:pt x="173" y="648"/>
                  </a:lnTo>
                  <a:lnTo>
                    <a:pt x="173" y="648"/>
                  </a:lnTo>
                  <a:lnTo>
                    <a:pt x="174" y="648"/>
                  </a:lnTo>
                  <a:lnTo>
                    <a:pt x="174" y="648"/>
                  </a:lnTo>
                  <a:lnTo>
                    <a:pt x="174" y="648"/>
                  </a:lnTo>
                  <a:lnTo>
                    <a:pt x="174" y="648"/>
                  </a:lnTo>
                  <a:lnTo>
                    <a:pt x="176" y="648"/>
                  </a:lnTo>
                  <a:lnTo>
                    <a:pt x="176" y="648"/>
                  </a:lnTo>
                  <a:lnTo>
                    <a:pt x="176" y="648"/>
                  </a:lnTo>
                  <a:lnTo>
                    <a:pt x="178" y="648"/>
                  </a:lnTo>
                  <a:lnTo>
                    <a:pt x="178" y="648"/>
                  </a:lnTo>
                  <a:lnTo>
                    <a:pt x="178" y="648"/>
                  </a:lnTo>
                  <a:lnTo>
                    <a:pt x="178" y="648"/>
                  </a:lnTo>
                  <a:lnTo>
                    <a:pt x="179" y="648"/>
                  </a:lnTo>
                  <a:lnTo>
                    <a:pt x="179" y="648"/>
                  </a:lnTo>
                  <a:lnTo>
                    <a:pt x="179" y="648"/>
                  </a:lnTo>
                  <a:lnTo>
                    <a:pt x="181" y="648"/>
                  </a:lnTo>
                  <a:lnTo>
                    <a:pt x="181" y="648"/>
                  </a:lnTo>
                  <a:lnTo>
                    <a:pt x="181" y="648"/>
                  </a:lnTo>
                  <a:lnTo>
                    <a:pt x="183" y="648"/>
                  </a:lnTo>
                  <a:lnTo>
                    <a:pt x="183" y="648"/>
                  </a:lnTo>
                  <a:lnTo>
                    <a:pt x="183" y="648"/>
                  </a:lnTo>
                  <a:lnTo>
                    <a:pt x="183" y="648"/>
                  </a:lnTo>
                  <a:lnTo>
                    <a:pt x="184" y="648"/>
                  </a:lnTo>
                  <a:lnTo>
                    <a:pt x="184" y="648"/>
                  </a:lnTo>
                  <a:lnTo>
                    <a:pt x="184" y="648"/>
                  </a:lnTo>
                  <a:lnTo>
                    <a:pt x="186" y="648"/>
                  </a:lnTo>
                  <a:lnTo>
                    <a:pt x="186" y="648"/>
                  </a:lnTo>
                  <a:lnTo>
                    <a:pt x="186" y="648"/>
                  </a:lnTo>
                  <a:lnTo>
                    <a:pt x="186" y="648"/>
                  </a:lnTo>
                  <a:lnTo>
                    <a:pt x="187" y="648"/>
                  </a:lnTo>
                  <a:lnTo>
                    <a:pt x="187" y="648"/>
                  </a:lnTo>
                  <a:lnTo>
                    <a:pt x="187" y="648"/>
                  </a:lnTo>
                  <a:lnTo>
                    <a:pt x="189" y="648"/>
                  </a:lnTo>
                  <a:lnTo>
                    <a:pt x="189" y="648"/>
                  </a:lnTo>
                  <a:lnTo>
                    <a:pt x="189" y="648"/>
                  </a:lnTo>
                  <a:lnTo>
                    <a:pt x="191" y="648"/>
                  </a:lnTo>
                  <a:lnTo>
                    <a:pt x="191" y="648"/>
                  </a:lnTo>
                  <a:lnTo>
                    <a:pt x="191" y="648"/>
                  </a:lnTo>
                  <a:lnTo>
                    <a:pt x="191" y="648"/>
                  </a:lnTo>
                  <a:lnTo>
                    <a:pt x="192" y="648"/>
                  </a:lnTo>
                  <a:lnTo>
                    <a:pt x="192" y="648"/>
                  </a:lnTo>
                  <a:lnTo>
                    <a:pt x="192" y="648"/>
                  </a:lnTo>
                  <a:lnTo>
                    <a:pt x="194" y="648"/>
                  </a:lnTo>
                  <a:lnTo>
                    <a:pt x="194" y="648"/>
                  </a:lnTo>
                  <a:lnTo>
                    <a:pt x="194" y="648"/>
                  </a:lnTo>
                  <a:lnTo>
                    <a:pt x="194" y="648"/>
                  </a:lnTo>
                  <a:lnTo>
                    <a:pt x="196" y="648"/>
                  </a:lnTo>
                  <a:lnTo>
                    <a:pt x="196" y="648"/>
                  </a:lnTo>
                  <a:lnTo>
                    <a:pt x="196" y="648"/>
                  </a:lnTo>
                  <a:lnTo>
                    <a:pt x="197" y="648"/>
                  </a:lnTo>
                  <a:lnTo>
                    <a:pt x="197" y="648"/>
                  </a:lnTo>
                  <a:lnTo>
                    <a:pt x="197" y="648"/>
                  </a:lnTo>
                  <a:lnTo>
                    <a:pt x="197" y="648"/>
                  </a:lnTo>
                  <a:lnTo>
                    <a:pt x="199" y="648"/>
                  </a:lnTo>
                  <a:lnTo>
                    <a:pt x="199" y="648"/>
                  </a:lnTo>
                  <a:lnTo>
                    <a:pt x="199" y="648"/>
                  </a:lnTo>
                  <a:lnTo>
                    <a:pt x="200" y="648"/>
                  </a:lnTo>
                  <a:lnTo>
                    <a:pt x="200" y="648"/>
                  </a:lnTo>
                  <a:lnTo>
                    <a:pt x="200" y="648"/>
                  </a:lnTo>
                  <a:lnTo>
                    <a:pt x="202" y="648"/>
                  </a:lnTo>
                  <a:lnTo>
                    <a:pt x="202" y="648"/>
                  </a:lnTo>
                  <a:lnTo>
                    <a:pt x="202" y="648"/>
                  </a:lnTo>
                  <a:lnTo>
                    <a:pt x="202" y="648"/>
                  </a:lnTo>
                  <a:lnTo>
                    <a:pt x="204" y="648"/>
                  </a:lnTo>
                  <a:lnTo>
                    <a:pt x="204" y="648"/>
                  </a:lnTo>
                  <a:lnTo>
                    <a:pt x="204" y="648"/>
                  </a:lnTo>
                  <a:lnTo>
                    <a:pt x="205" y="648"/>
                  </a:lnTo>
                  <a:lnTo>
                    <a:pt x="205" y="648"/>
                  </a:lnTo>
                  <a:lnTo>
                    <a:pt x="205" y="648"/>
                  </a:lnTo>
                  <a:lnTo>
                    <a:pt x="205" y="648"/>
                  </a:lnTo>
                  <a:lnTo>
                    <a:pt x="207" y="648"/>
                  </a:lnTo>
                  <a:lnTo>
                    <a:pt x="207" y="648"/>
                  </a:lnTo>
                  <a:lnTo>
                    <a:pt x="207" y="648"/>
                  </a:lnTo>
                  <a:lnTo>
                    <a:pt x="209" y="648"/>
                  </a:lnTo>
                  <a:lnTo>
                    <a:pt x="209" y="648"/>
                  </a:lnTo>
                  <a:lnTo>
                    <a:pt x="209" y="648"/>
                  </a:lnTo>
                  <a:lnTo>
                    <a:pt x="209" y="648"/>
                  </a:lnTo>
                  <a:lnTo>
                    <a:pt x="210" y="648"/>
                  </a:lnTo>
                  <a:lnTo>
                    <a:pt x="210" y="648"/>
                  </a:lnTo>
                  <a:lnTo>
                    <a:pt x="210" y="648"/>
                  </a:lnTo>
                  <a:lnTo>
                    <a:pt x="212" y="648"/>
                  </a:lnTo>
                  <a:lnTo>
                    <a:pt x="212" y="648"/>
                  </a:lnTo>
                  <a:lnTo>
                    <a:pt x="212" y="648"/>
                  </a:lnTo>
                  <a:lnTo>
                    <a:pt x="214" y="648"/>
                  </a:lnTo>
                  <a:lnTo>
                    <a:pt x="214" y="648"/>
                  </a:lnTo>
                  <a:lnTo>
                    <a:pt x="214" y="648"/>
                  </a:lnTo>
                  <a:lnTo>
                    <a:pt x="214" y="648"/>
                  </a:lnTo>
                  <a:lnTo>
                    <a:pt x="215" y="648"/>
                  </a:lnTo>
                  <a:lnTo>
                    <a:pt x="215" y="648"/>
                  </a:lnTo>
                  <a:lnTo>
                    <a:pt x="215" y="648"/>
                  </a:lnTo>
                  <a:lnTo>
                    <a:pt x="217" y="648"/>
                  </a:lnTo>
                  <a:lnTo>
                    <a:pt x="217" y="648"/>
                  </a:lnTo>
                  <a:lnTo>
                    <a:pt x="217" y="648"/>
                  </a:lnTo>
                  <a:lnTo>
                    <a:pt x="217" y="648"/>
                  </a:lnTo>
                  <a:lnTo>
                    <a:pt x="218" y="648"/>
                  </a:lnTo>
                  <a:lnTo>
                    <a:pt x="218" y="648"/>
                  </a:lnTo>
                  <a:lnTo>
                    <a:pt x="218" y="648"/>
                  </a:lnTo>
                  <a:lnTo>
                    <a:pt x="220" y="648"/>
                  </a:lnTo>
                  <a:lnTo>
                    <a:pt x="220" y="648"/>
                  </a:lnTo>
                  <a:lnTo>
                    <a:pt x="220" y="648"/>
                  </a:lnTo>
                  <a:lnTo>
                    <a:pt x="222" y="648"/>
                  </a:lnTo>
                  <a:lnTo>
                    <a:pt x="222" y="648"/>
                  </a:lnTo>
                  <a:lnTo>
                    <a:pt x="222" y="648"/>
                  </a:lnTo>
                  <a:lnTo>
                    <a:pt x="222" y="648"/>
                  </a:lnTo>
                  <a:lnTo>
                    <a:pt x="223" y="648"/>
                  </a:lnTo>
                  <a:lnTo>
                    <a:pt x="223" y="648"/>
                  </a:lnTo>
                  <a:lnTo>
                    <a:pt x="223" y="648"/>
                  </a:lnTo>
                  <a:lnTo>
                    <a:pt x="225" y="648"/>
                  </a:lnTo>
                  <a:lnTo>
                    <a:pt x="225" y="648"/>
                  </a:lnTo>
                  <a:lnTo>
                    <a:pt x="225" y="648"/>
                  </a:lnTo>
                  <a:lnTo>
                    <a:pt x="225" y="648"/>
                  </a:lnTo>
                  <a:lnTo>
                    <a:pt x="227" y="648"/>
                  </a:lnTo>
                  <a:lnTo>
                    <a:pt x="227" y="648"/>
                  </a:lnTo>
                  <a:lnTo>
                    <a:pt x="227" y="648"/>
                  </a:lnTo>
                  <a:lnTo>
                    <a:pt x="228" y="648"/>
                  </a:lnTo>
                  <a:lnTo>
                    <a:pt x="228" y="648"/>
                  </a:lnTo>
                  <a:lnTo>
                    <a:pt x="228" y="648"/>
                  </a:lnTo>
                  <a:lnTo>
                    <a:pt x="228" y="648"/>
                  </a:lnTo>
                  <a:lnTo>
                    <a:pt x="230" y="648"/>
                  </a:lnTo>
                  <a:lnTo>
                    <a:pt x="230" y="648"/>
                  </a:lnTo>
                  <a:lnTo>
                    <a:pt x="230" y="648"/>
                  </a:lnTo>
                  <a:lnTo>
                    <a:pt x="231" y="648"/>
                  </a:lnTo>
                  <a:lnTo>
                    <a:pt x="231" y="648"/>
                  </a:lnTo>
                  <a:lnTo>
                    <a:pt x="231" y="648"/>
                  </a:lnTo>
                  <a:lnTo>
                    <a:pt x="233" y="648"/>
                  </a:lnTo>
                  <a:lnTo>
                    <a:pt x="233" y="648"/>
                  </a:lnTo>
                  <a:lnTo>
                    <a:pt x="233" y="648"/>
                  </a:lnTo>
                  <a:lnTo>
                    <a:pt x="233" y="648"/>
                  </a:lnTo>
                  <a:lnTo>
                    <a:pt x="235" y="648"/>
                  </a:lnTo>
                  <a:lnTo>
                    <a:pt x="235" y="648"/>
                  </a:lnTo>
                  <a:lnTo>
                    <a:pt x="235" y="648"/>
                  </a:lnTo>
                  <a:lnTo>
                    <a:pt x="236" y="648"/>
                  </a:lnTo>
                  <a:lnTo>
                    <a:pt x="236" y="648"/>
                  </a:lnTo>
                  <a:lnTo>
                    <a:pt x="236" y="648"/>
                  </a:lnTo>
                  <a:lnTo>
                    <a:pt x="236" y="648"/>
                  </a:lnTo>
                </a:path>
              </a:pathLst>
            </a:custGeom>
            <a:noFill/>
            <a:ln w="1116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88" name=""/>
            <p:cNvSpPr/>
            <p:nvPr/>
          </p:nvSpPr>
          <p:spPr>
            <a:xfrm>
              <a:off x="5514840" y="6535800"/>
              <a:ext cx="187560" cy="1440"/>
            </a:xfrm>
            <a:custGeom>
              <a:avLst/>
              <a:gdLst/>
              <a:ahLst/>
              <a:rect l="l" t="t" r="r" b="b"/>
              <a:pathLst>
                <a:path w="236" h="0">
                  <a:moveTo>
                    <a:pt x="236" y="0"/>
                  </a:move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28"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4" y="0"/>
                  </a:lnTo>
                  <a:lnTo>
                    <a:pt x="214" y="0"/>
                  </a:lnTo>
                  <a:lnTo>
                    <a:pt x="214" y="0"/>
                  </a:lnTo>
                  <a:lnTo>
                    <a:pt x="214"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2" y="0"/>
                  </a:lnTo>
                  <a:lnTo>
                    <a:pt x="200" y="0"/>
                  </a:lnTo>
                  <a:lnTo>
                    <a:pt x="200" y="0"/>
                  </a:lnTo>
                  <a:lnTo>
                    <a:pt x="200"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7" y="0"/>
                  </a:lnTo>
                  <a:lnTo>
                    <a:pt x="187" y="0"/>
                  </a:lnTo>
                  <a:lnTo>
                    <a:pt x="187"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4" y="0"/>
                  </a:lnTo>
                  <a:lnTo>
                    <a:pt x="174" y="0"/>
                  </a:lnTo>
                  <a:lnTo>
                    <a:pt x="174" y="0"/>
                  </a:lnTo>
                  <a:lnTo>
                    <a:pt x="174"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7"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6"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4" y="0"/>
                  </a:lnTo>
                  <a:lnTo>
                    <a:pt x="104" y="0"/>
                  </a:lnTo>
                  <a:lnTo>
                    <a:pt x="104" y="0"/>
                  </a:lnTo>
                  <a:lnTo>
                    <a:pt x="104"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3"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8" y="0"/>
                  </a:lnTo>
                  <a:lnTo>
                    <a:pt x="78" y="0"/>
                  </a:lnTo>
                  <a:lnTo>
                    <a:pt x="78" y="0"/>
                  </a:lnTo>
                  <a:lnTo>
                    <a:pt x="78" y="0"/>
                  </a:lnTo>
                  <a:lnTo>
                    <a:pt x="77" y="0"/>
                  </a:lnTo>
                  <a:lnTo>
                    <a:pt x="77" y="0"/>
                  </a:lnTo>
                  <a:lnTo>
                    <a:pt x="77" y="0"/>
                  </a:lnTo>
                  <a:lnTo>
                    <a:pt x="75" y="0"/>
                  </a:lnTo>
                  <a:lnTo>
                    <a:pt x="75" y="0"/>
                  </a:lnTo>
                  <a:lnTo>
                    <a:pt x="75" y="0"/>
                  </a:lnTo>
                  <a:lnTo>
                    <a:pt x="74"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7" y="0"/>
                  </a:lnTo>
                  <a:lnTo>
                    <a:pt x="65" y="0"/>
                  </a:lnTo>
                  <a:lnTo>
                    <a:pt x="65" y="0"/>
                  </a:lnTo>
                  <a:lnTo>
                    <a:pt x="65"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8"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6" y="0"/>
                  </a:lnTo>
                  <a:lnTo>
                    <a:pt x="34" y="0"/>
                  </a:lnTo>
                  <a:lnTo>
                    <a:pt x="34" y="0"/>
                  </a:lnTo>
                  <a:lnTo>
                    <a:pt x="34" y="0"/>
                  </a:lnTo>
                  <a:lnTo>
                    <a:pt x="33" y="0"/>
                  </a:lnTo>
                  <a:lnTo>
                    <a:pt x="33" y="0"/>
                  </a:lnTo>
                  <a:lnTo>
                    <a:pt x="33" y="0"/>
                  </a:lnTo>
                  <a:lnTo>
                    <a:pt x="31"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1" y="0"/>
                  </a:lnTo>
                  <a:lnTo>
                    <a:pt x="21" y="0"/>
                  </a:lnTo>
                  <a:lnTo>
                    <a:pt x="21"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8" y="0"/>
                  </a:lnTo>
                  <a:lnTo>
                    <a:pt x="8" y="0"/>
                  </a:lnTo>
                  <a:lnTo>
                    <a:pt x="8" y="0"/>
                  </a:lnTo>
                  <a:lnTo>
                    <a:pt x="8"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0"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grpSp>
      <p:sp>
        <p:nvSpPr>
          <p:cNvPr id="989" name=""/>
          <p:cNvSpPr/>
          <p:nvPr/>
        </p:nvSpPr>
        <p:spPr>
          <a:xfrm>
            <a:off x="5514840" y="6021360"/>
            <a:ext cx="187560" cy="514440"/>
          </a:xfrm>
          <a:custGeom>
            <a:avLst/>
            <a:gdLst/>
            <a:ahLst/>
            <a:rect l="l" t="t" r="r" b="b"/>
            <a:pathLst>
              <a:path w="236" h="648">
                <a:moveTo>
                  <a:pt x="0" y="8"/>
                </a:moveTo>
                <a:lnTo>
                  <a:pt x="0" y="8"/>
                </a:lnTo>
                <a:lnTo>
                  <a:pt x="0" y="8"/>
                </a:lnTo>
                <a:lnTo>
                  <a:pt x="0" y="8"/>
                </a:lnTo>
                <a:lnTo>
                  <a:pt x="0" y="6"/>
                </a:lnTo>
                <a:lnTo>
                  <a:pt x="2" y="6"/>
                </a:lnTo>
                <a:lnTo>
                  <a:pt x="2" y="6"/>
                </a:lnTo>
                <a:lnTo>
                  <a:pt x="2" y="6"/>
                </a:lnTo>
                <a:lnTo>
                  <a:pt x="4" y="6"/>
                </a:lnTo>
                <a:lnTo>
                  <a:pt x="4" y="6"/>
                </a:lnTo>
                <a:lnTo>
                  <a:pt x="4" y="6"/>
                </a:lnTo>
                <a:lnTo>
                  <a:pt x="5" y="6"/>
                </a:lnTo>
                <a:lnTo>
                  <a:pt x="5" y="6"/>
                </a:lnTo>
                <a:lnTo>
                  <a:pt x="5" y="6"/>
                </a:lnTo>
                <a:lnTo>
                  <a:pt x="5" y="6"/>
                </a:lnTo>
                <a:lnTo>
                  <a:pt x="7" y="6"/>
                </a:lnTo>
                <a:lnTo>
                  <a:pt x="7" y="6"/>
                </a:lnTo>
                <a:lnTo>
                  <a:pt x="7" y="6"/>
                </a:lnTo>
                <a:lnTo>
                  <a:pt x="8" y="6"/>
                </a:lnTo>
                <a:lnTo>
                  <a:pt x="8" y="6"/>
                </a:lnTo>
                <a:lnTo>
                  <a:pt x="8" y="6"/>
                </a:lnTo>
                <a:lnTo>
                  <a:pt x="8" y="6"/>
                </a:lnTo>
                <a:lnTo>
                  <a:pt x="10" y="6"/>
                </a:lnTo>
                <a:lnTo>
                  <a:pt x="10" y="6"/>
                </a:lnTo>
                <a:lnTo>
                  <a:pt x="10" y="6"/>
                </a:lnTo>
                <a:lnTo>
                  <a:pt x="12" y="6"/>
                </a:lnTo>
                <a:lnTo>
                  <a:pt x="12" y="6"/>
                </a:lnTo>
                <a:lnTo>
                  <a:pt x="12" y="6"/>
                </a:lnTo>
                <a:lnTo>
                  <a:pt x="12" y="5"/>
                </a:lnTo>
                <a:lnTo>
                  <a:pt x="13" y="5"/>
                </a:lnTo>
                <a:lnTo>
                  <a:pt x="13" y="5"/>
                </a:lnTo>
                <a:lnTo>
                  <a:pt x="13" y="5"/>
                </a:lnTo>
                <a:lnTo>
                  <a:pt x="15" y="5"/>
                </a:lnTo>
                <a:lnTo>
                  <a:pt x="15" y="5"/>
                </a:lnTo>
                <a:lnTo>
                  <a:pt x="15" y="5"/>
                </a:lnTo>
                <a:lnTo>
                  <a:pt x="17" y="5"/>
                </a:lnTo>
                <a:lnTo>
                  <a:pt x="17" y="5"/>
                </a:lnTo>
                <a:lnTo>
                  <a:pt x="17" y="5"/>
                </a:lnTo>
                <a:lnTo>
                  <a:pt x="17" y="5"/>
                </a:lnTo>
                <a:lnTo>
                  <a:pt x="18" y="5"/>
                </a:lnTo>
                <a:lnTo>
                  <a:pt x="18" y="5"/>
                </a:lnTo>
                <a:lnTo>
                  <a:pt x="18" y="5"/>
                </a:lnTo>
                <a:lnTo>
                  <a:pt x="20" y="5"/>
                </a:lnTo>
                <a:lnTo>
                  <a:pt x="20" y="5"/>
                </a:lnTo>
                <a:lnTo>
                  <a:pt x="20" y="5"/>
                </a:lnTo>
                <a:lnTo>
                  <a:pt x="20" y="5"/>
                </a:lnTo>
                <a:lnTo>
                  <a:pt x="21" y="5"/>
                </a:lnTo>
                <a:lnTo>
                  <a:pt x="21" y="5"/>
                </a:lnTo>
                <a:lnTo>
                  <a:pt x="21" y="5"/>
                </a:lnTo>
                <a:lnTo>
                  <a:pt x="23" y="5"/>
                </a:lnTo>
                <a:lnTo>
                  <a:pt x="23" y="5"/>
                </a:lnTo>
                <a:lnTo>
                  <a:pt x="23" y="5"/>
                </a:lnTo>
                <a:lnTo>
                  <a:pt x="25" y="5"/>
                </a:lnTo>
                <a:lnTo>
                  <a:pt x="25" y="5"/>
                </a:lnTo>
                <a:lnTo>
                  <a:pt x="25" y="5"/>
                </a:lnTo>
                <a:lnTo>
                  <a:pt x="25" y="5"/>
                </a:lnTo>
                <a:lnTo>
                  <a:pt x="26" y="5"/>
                </a:lnTo>
                <a:lnTo>
                  <a:pt x="26" y="5"/>
                </a:lnTo>
                <a:lnTo>
                  <a:pt x="26" y="5"/>
                </a:lnTo>
                <a:lnTo>
                  <a:pt x="28" y="5"/>
                </a:lnTo>
                <a:lnTo>
                  <a:pt x="28" y="3"/>
                </a:lnTo>
                <a:lnTo>
                  <a:pt x="28" y="3"/>
                </a:lnTo>
                <a:lnTo>
                  <a:pt x="28" y="3"/>
                </a:lnTo>
                <a:lnTo>
                  <a:pt x="30" y="3"/>
                </a:lnTo>
                <a:lnTo>
                  <a:pt x="30" y="3"/>
                </a:lnTo>
                <a:lnTo>
                  <a:pt x="30" y="3"/>
                </a:lnTo>
                <a:lnTo>
                  <a:pt x="31" y="3"/>
                </a:lnTo>
                <a:lnTo>
                  <a:pt x="31" y="3"/>
                </a:lnTo>
                <a:lnTo>
                  <a:pt x="31" y="3"/>
                </a:lnTo>
                <a:lnTo>
                  <a:pt x="31" y="3"/>
                </a:lnTo>
                <a:lnTo>
                  <a:pt x="33" y="3"/>
                </a:lnTo>
                <a:lnTo>
                  <a:pt x="33" y="3"/>
                </a:lnTo>
                <a:lnTo>
                  <a:pt x="33" y="3"/>
                </a:lnTo>
                <a:lnTo>
                  <a:pt x="34" y="3"/>
                </a:lnTo>
                <a:lnTo>
                  <a:pt x="34" y="3"/>
                </a:lnTo>
                <a:lnTo>
                  <a:pt x="34" y="3"/>
                </a:lnTo>
                <a:lnTo>
                  <a:pt x="36" y="3"/>
                </a:lnTo>
                <a:lnTo>
                  <a:pt x="36" y="3"/>
                </a:lnTo>
                <a:lnTo>
                  <a:pt x="36" y="3"/>
                </a:lnTo>
                <a:lnTo>
                  <a:pt x="36" y="3"/>
                </a:lnTo>
                <a:lnTo>
                  <a:pt x="38" y="3"/>
                </a:lnTo>
                <a:lnTo>
                  <a:pt x="38" y="3"/>
                </a:lnTo>
                <a:lnTo>
                  <a:pt x="38" y="3"/>
                </a:lnTo>
                <a:lnTo>
                  <a:pt x="39" y="3"/>
                </a:lnTo>
                <a:lnTo>
                  <a:pt x="39" y="3"/>
                </a:lnTo>
                <a:lnTo>
                  <a:pt x="39" y="3"/>
                </a:lnTo>
                <a:lnTo>
                  <a:pt x="39" y="3"/>
                </a:lnTo>
                <a:lnTo>
                  <a:pt x="41" y="3"/>
                </a:lnTo>
                <a:lnTo>
                  <a:pt x="41" y="3"/>
                </a:lnTo>
                <a:lnTo>
                  <a:pt x="41" y="3"/>
                </a:lnTo>
                <a:lnTo>
                  <a:pt x="43" y="3"/>
                </a:lnTo>
                <a:lnTo>
                  <a:pt x="43" y="3"/>
                </a:lnTo>
                <a:lnTo>
                  <a:pt x="43" y="3"/>
                </a:lnTo>
                <a:lnTo>
                  <a:pt x="43" y="3"/>
                </a:lnTo>
                <a:lnTo>
                  <a:pt x="44" y="1"/>
                </a:lnTo>
                <a:lnTo>
                  <a:pt x="44" y="1"/>
                </a:lnTo>
                <a:lnTo>
                  <a:pt x="44" y="1"/>
                </a:lnTo>
                <a:lnTo>
                  <a:pt x="46" y="1"/>
                </a:lnTo>
                <a:lnTo>
                  <a:pt x="46" y="1"/>
                </a:lnTo>
                <a:lnTo>
                  <a:pt x="46" y="1"/>
                </a:lnTo>
                <a:lnTo>
                  <a:pt x="48" y="1"/>
                </a:lnTo>
                <a:lnTo>
                  <a:pt x="48" y="1"/>
                </a:lnTo>
                <a:lnTo>
                  <a:pt x="48" y="1"/>
                </a:lnTo>
                <a:lnTo>
                  <a:pt x="48" y="1"/>
                </a:lnTo>
                <a:lnTo>
                  <a:pt x="49" y="1"/>
                </a:lnTo>
                <a:lnTo>
                  <a:pt x="49" y="1"/>
                </a:lnTo>
                <a:lnTo>
                  <a:pt x="49" y="1"/>
                </a:lnTo>
                <a:lnTo>
                  <a:pt x="51" y="1"/>
                </a:lnTo>
                <a:lnTo>
                  <a:pt x="51" y="1"/>
                </a:lnTo>
                <a:lnTo>
                  <a:pt x="51" y="1"/>
                </a:lnTo>
                <a:lnTo>
                  <a:pt x="51" y="1"/>
                </a:lnTo>
                <a:lnTo>
                  <a:pt x="52" y="1"/>
                </a:lnTo>
                <a:lnTo>
                  <a:pt x="52" y="1"/>
                </a:lnTo>
                <a:lnTo>
                  <a:pt x="52" y="1"/>
                </a:lnTo>
                <a:lnTo>
                  <a:pt x="54" y="1"/>
                </a:lnTo>
                <a:lnTo>
                  <a:pt x="54" y="1"/>
                </a:lnTo>
                <a:lnTo>
                  <a:pt x="54" y="1"/>
                </a:lnTo>
                <a:lnTo>
                  <a:pt x="56" y="1"/>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5" y="0"/>
                </a:lnTo>
                <a:lnTo>
                  <a:pt x="65" y="0"/>
                </a:lnTo>
                <a:lnTo>
                  <a:pt x="65" y="0"/>
                </a:lnTo>
                <a:lnTo>
                  <a:pt x="67"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4" y="0"/>
                </a:lnTo>
                <a:lnTo>
                  <a:pt x="75" y="0"/>
                </a:lnTo>
                <a:lnTo>
                  <a:pt x="75" y="0"/>
                </a:lnTo>
                <a:lnTo>
                  <a:pt x="75" y="0"/>
                </a:lnTo>
                <a:lnTo>
                  <a:pt x="77" y="0"/>
                </a:lnTo>
                <a:lnTo>
                  <a:pt x="77" y="0"/>
                </a:lnTo>
                <a:lnTo>
                  <a:pt x="77" y="0"/>
                </a:lnTo>
                <a:lnTo>
                  <a:pt x="78" y="0"/>
                </a:lnTo>
                <a:lnTo>
                  <a:pt x="78" y="0"/>
                </a:lnTo>
                <a:lnTo>
                  <a:pt x="78" y="0"/>
                </a:lnTo>
                <a:lnTo>
                  <a:pt x="78"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7" y="0"/>
                </a:lnTo>
                <a:lnTo>
                  <a:pt x="87" y="0"/>
                </a:lnTo>
                <a:lnTo>
                  <a:pt x="87" y="0"/>
                </a:lnTo>
                <a:lnTo>
                  <a:pt x="87" y="0"/>
                </a:lnTo>
                <a:lnTo>
                  <a:pt x="88" y="0"/>
                </a:lnTo>
                <a:lnTo>
                  <a:pt x="88" y="0"/>
                </a:lnTo>
                <a:lnTo>
                  <a:pt x="88" y="0"/>
                </a:lnTo>
                <a:lnTo>
                  <a:pt x="90" y="0"/>
                </a:lnTo>
                <a:lnTo>
                  <a:pt x="90" y="0"/>
                </a:lnTo>
                <a:lnTo>
                  <a:pt x="90" y="0"/>
                </a:lnTo>
                <a:lnTo>
                  <a:pt x="90" y="0"/>
                </a:lnTo>
                <a:lnTo>
                  <a:pt x="91" y="0"/>
                </a:lnTo>
                <a:lnTo>
                  <a:pt x="91" y="0"/>
                </a:lnTo>
                <a:lnTo>
                  <a:pt x="91" y="0"/>
                </a:lnTo>
                <a:lnTo>
                  <a:pt x="93" y="0"/>
                </a:lnTo>
                <a:lnTo>
                  <a:pt x="93" y="0"/>
                </a:lnTo>
                <a:lnTo>
                  <a:pt x="93" y="0"/>
                </a:lnTo>
                <a:lnTo>
                  <a:pt x="93"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4" y="0"/>
                </a:lnTo>
                <a:lnTo>
                  <a:pt x="104" y="0"/>
                </a:lnTo>
                <a:lnTo>
                  <a:pt x="104" y="0"/>
                </a:lnTo>
                <a:lnTo>
                  <a:pt x="104"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6" y="0"/>
                </a:lnTo>
                <a:lnTo>
                  <a:pt x="117" y="0"/>
                </a:lnTo>
                <a:lnTo>
                  <a:pt x="117" y="0"/>
                </a:lnTo>
                <a:lnTo>
                  <a:pt x="117"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9"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5"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7" y="0"/>
                </a:lnTo>
                <a:lnTo>
                  <a:pt x="148" y="0"/>
                </a:lnTo>
                <a:lnTo>
                  <a:pt x="148" y="0"/>
                </a:lnTo>
                <a:lnTo>
                  <a:pt x="148"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60" y="0"/>
                </a:lnTo>
                <a:lnTo>
                  <a:pt x="160" y="0"/>
                </a:lnTo>
                <a:lnTo>
                  <a:pt x="160" y="0"/>
                </a:lnTo>
                <a:lnTo>
                  <a:pt x="160" y="0"/>
                </a:lnTo>
                <a:lnTo>
                  <a:pt x="161" y="0"/>
                </a:lnTo>
                <a:lnTo>
                  <a:pt x="161" y="0"/>
                </a:lnTo>
                <a:lnTo>
                  <a:pt x="161" y="0"/>
                </a:lnTo>
                <a:lnTo>
                  <a:pt x="163" y="0"/>
                </a:lnTo>
                <a:lnTo>
                  <a:pt x="163" y="0"/>
                </a:lnTo>
                <a:lnTo>
                  <a:pt x="163" y="0"/>
                </a:lnTo>
                <a:lnTo>
                  <a:pt x="163" y="0"/>
                </a:lnTo>
                <a:lnTo>
                  <a:pt x="165" y="0"/>
                </a:lnTo>
                <a:lnTo>
                  <a:pt x="165" y="0"/>
                </a:lnTo>
                <a:lnTo>
                  <a:pt x="165" y="0"/>
                </a:lnTo>
                <a:lnTo>
                  <a:pt x="166" y="0"/>
                </a:lnTo>
                <a:lnTo>
                  <a:pt x="166" y="0"/>
                </a:lnTo>
                <a:lnTo>
                  <a:pt x="166" y="0"/>
                </a:lnTo>
                <a:lnTo>
                  <a:pt x="166"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4" y="0"/>
                </a:lnTo>
                <a:lnTo>
                  <a:pt x="174" y="0"/>
                </a:lnTo>
                <a:lnTo>
                  <a:pt x="174" y="0"/>
                </a:lnTo>
                <a:lnTo>
                  <a:pt x="174" y="0"/>
                </a:lnTo>
                <a:lnTo>
                  <a:pt x="176" y="0"/>
                </a:lnTo>
                <a:lnTo>
                  <a:pt x="176" y="0"/>
                </a:lnTo>
                <a:lnTo>
                  <a:pt x="176" y="0"/>
                </a:lnTo>
                <a:lnTo>
                  <a:pt x="178" y="0"/>
                </a:lnTo>
                <a:lnTo>
                  <a:pt x="178" y="0"/>
                </a:lnTo>
                <a:lnTo>
                  <a:pt x="178" y="0"/>
                </a:lnTo>
                <a:lnTo>
                  <a:pt x="178"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7" y="0"/>
                </a:lnTo>
                <a:lnTo>
                  <a:pt x="187" y="0"/>
                </a:lnTo>
                <a:lnTo>
                  <a:pt x="187"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7" y="0"/>
                </a:lnTo>
                <a:lnTo>
                  <a:pt x="199" y="0"/>
                </a:lnTo>
                <a:lnTo>
                  <a:pt x="199" y="0"/>
                </a:lnTo>
                <a:lnTo>
                  <a:pt x="199" y="0"/>
                </a:lnTo>
                <a:lnTo>
                  <a:pt x="200" y="0"/>
                </a:lnTo>
                <a:lnTo>
                  <a:pt x="200" y="0"/>
                </a:lnTo>
                <a:lnTo>
                  <a:pt x="200" y="0"/>
                </a:lnTo>
                <a:lnTo>
                  <a:pt x="202"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09" y="0"/>
                </a:lnTo>
                <a:lnTo>
                  <a:pt x="210" y="0"/>
                </a:lnTo>
                <a:lnTo>
                  <a:pt x="210" y="0"/>
                </a:lnTo>
                <a:lnTo>
                  <a:pt x="210" y="0"/>
                </a:lnTo>
                <a:lnTo>
                  <a:pt x="212" y="0"/>
                </a:lnTo>
                <a:lnTo>
                  <a:pt x="212" y="0"/>
                </a:lnTo>
                <a:lnTo>
                  <a:pt x="212" y="0"/>
                </a:lnTo>
                <a:lnTo>
                  <a:pt x="214" y="0"/>
                </a:lnTo>
                <a:lnTo>
                  <a:pt x="214" y="0"/>
                </a:lnTo>
                <a:lnTo>
                  <a:pt x="214" y="0"/>
                </a:lnTo>
                <a:lnTo>
                  <a:pt x="214" y="0"/>
                </a:lnTo>
                <a:lnTo>
                  <a:pt x="215" y="0"/>
                </a:lnTo>
                <a:lnTo>
                  <a:pt x="215" y="0"/>
                </a:lnTo>
                <a:lnTo>
                  <a:pt x="215" y="0"/>
                </a:lnTo>
                <a:lnTo>
                  <a:pt x="217" y="0"/>
                </a:lnTo>
                <a:lnTo>
                  <a:pt x="217" y="0"/>
                </a:lnTo>
                <a:lnTo>
                  <a:pt x="217" y="0"/>
                </a:lnTo>
                <a:lnTo>
                  <a:pt x="217" y="0"/>
                </a:lnTo>
                <a:lnTo>
                  <a:pt x="218" y="0"/>
                </a:lnTo>
                <a:lnTo>
                  <a:pt x="218" y="0"/>
                </a:lnTo>
                <a:lnTo>
                  <a:pt x="218"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28"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6" y="0"/>
                </a:lnTo>
                <a:lnTo>
                  <a:pt x="236" y="648"/>
                </a:lnTo>
                <a:lnTo>
                  <a:pt x="236" y="648"/>
                </a:lnTo>
                <a:lnTo>
                  <a:pt x="236" y="648"/>
                </a:lnTo>
                <a:lnTo>
                  <a:pt x="236" y="648"/>
                </a:lnTo>
                <a:lnTo>
                  <a:pt x="235" y="648"/>
                </a:lnTo>
                <a:lnTo>
                  <a:pt x="235" y="648"/>
                </a:lnTo>
                <a:lnTo>
                  <a:pt x="235" y="648"/>
                </a:lnTo>
                <a:lnTo>
                  <a:pt x="233" y="648"/>
                </a:lnTo>
                <a:lnTo>
                  <a:pt x="233" y="648"/>
                </a:lnTo>
                <a:lnTo>
                  <a:pt x="233" y="648"/>
                </a:lnTo>
                <a:lnTo>
                  <a:pt x="233" y="648"/>
                </a:lnTo>
                <a:lnTo>
                  <a:pt x="231" y="648"/>
                </a:lnTo>
                <a:lnTo>
                  <a:pt x="231" y="648"/>
                </a:lnTo>
                <a:lnTo>
                  <a:pt x="231" y="648"/>
                </a:lnTo>
                <a:lnTo>
                  <a:pt x="230" y="648"/>
                </a:lnTo>
                <a:lnTo>
                  <a:pt x="230" y="648"/>
                </a:lnTo>
                <a:lnTo>
                  <a:pt x="230" y="648"/>
                </a:lnTo>
                <a:lnTo>
                  <a:pt x="228" y="648"/>
                </a:lnTo>
                <a:lnTo>
                  <a:pt x="228" y="648"/>
                </a:lnTo>
                <a:lnTo>
                  <a:pt x="228" y="648"/>
                </a:lnTo>
                <a:lnTo>
                  <a:pt x="228" y="648"/>
                </a:lnTo>
                <a:lnTo>
                  <a:pt x="227" y="648"/>
                </a:lnTo>
                <a:lnTo>
                  <a:pt x="227" y="648"/>
                </a:lnTo>
                <a:lnTo>
                  <a:pt x="227" y="648"/>
                </a:lnTo>
                <a:lnTo>
                  <a:pt x="225" y="648"/>
                </a:lnTo>
                <a:lnTo>
                  <a:pt x="225" y="648"/>
                </a:lnTo>
                <a:lnTo>
                  <a:pt x="225" y="648"/>
                </a:lnTo>
                <a:lnTo>
                  <a:pt x="225" y="648"/>
                </a:lnTo>
                <a:lnTo>
                  <a:pt x="223" y="648"/>
                </a:lnTo>
                <a:lnTo>
                  <a:pt x="223" y="648"/>
                </a:lnTo>
                <a:lnTo>
                  <a:pt x="223" y="648"/>
                </a:lnTo>
                <a:lnTo>
                  <a:pt x="222" y="648"/>
                </a:lnTo>
                <a:lnTo>
                  <a:pt x="222" y="648"/>
                </a:lnTo>
                <a:lnTo>
                  <a:pt x="222" y="648"/>
                </a:lnTo>
                <a:lnTo>
                  <a:pt x="222" y="648"/>
                </a:lnTo>
                <a:lnTo>
                  <a:pt x="220" y="648"/>
                </a:lnTo>
                <a:lnTo>
                  <a:pt x="220" y="648"/>
                </a:lnTo>
                <a:lnTo>
                  <a:pt x="220" y="648"/>
                </a:lnTo>
                <a:lnTo>
                  <a:pt x="218" y="648"/>
                </a:lnTo>
                <a:lnTo>
                  <a:pt x="218" y="648"/>
                </a:lnTo>
                <a:lnTo>
                  <a:pt x="218" y="648"/>
                </a:lnTo>
                <a:lnTo>
                  <a:pt x="217" y="648"/>
                </a:lnTo>
                <a:lnTo>
                  <a:pt x="217" y="648"/>
                </a:lnTo>
                <a:lnTo>
                  <a:pt x="217" y="648"/>
                </a:lnTo>
                <a:lnTo>
                  <a:pt x="217" y="648"/>
                </a:lnTo>
                <a:lnTo>
                  <a:pt x="215" y="648"/>
                </a:lnTo>
                <a:lnTo>
                  <a:pt x="215" y="648"/>
                </a:lnTo>
                <a:lnTo>
                  <a:pt x="215" y="648"/>
                </a:lnTo>
                <a:lnTo>
                  <a:pt x="214" y="648"/>
                </a:lnTo>
                <a:lnTo>
                  <a:pt x="214" y="648"/>
                </a:lnTo>
                <a:lnTo>
                  <a:pt x="214" y="648"/>
                </a:lnTo>
                <a:lnTo>
                  <a:pt x="214" y="648"/>
                </a:lnTo>
                <a:lnTo>
                  <a:pt x="212" y="648"/>
                </a:lnTo>
                <a:lnTo>
                  <a:pt x="212" y="648"/>
                </a:lnTo>
                <a:lnTo>
                  <a:pt x="212" y="648"/>
                </a:lnTo>
                <a:lnTo>
                  <a:pt x="210" y="648"/>
                </a:lnTo>
                <a:lnTo>
                  <a:pt x="210" y="648"/>
                </a:lnTo>
                <a:lnTo>
                  <a:pt x="210" y="648"/>
                </a:lnTo>
                <a:lnTo>
                  <a:pt x="209" y="648"/>
                </a:lnTo>
                <a:lnTo>
                  <a:pt x="209" y="648"/>
                </a:lnTo>
                <a:lnTo>
                  <a:pt x="209" y="648"/>
                </a:lnTo>
                <a:lnTo>
                  <a:pt x="209" y="648"/>
                </a:lnTo>
                <a:lnTo>
                  <a:pt x="207" y="648"/>
                </a:lnTo>
                <a:lnTo>
                  <a:pt x="207" y="648"/>
                </a:lnTo>
                <a:lnTo>
                  <a:pt x="207" y="648"/>
                </a:lnTo>
                <a:lnTo>
                  <a:pt x="205" y="648"/>
                </a:lnTo>
                <a:lnTo>
                  <a:pt x="205" y="648"/>
                </a:lnTo>
                <a:lnTo>
                  <a:pt x="205" y="648"/>
                </a:lnTo>
                <a:lnTo>
                  <a:pt x="205" y="648"/>
                </a:lnTo>
                <a:lnTo>
                  <a:pt x="204" y="648"/>
                </a:lnTo>
                <a:lnTo>
                  <a:pt x="204" y="648"/>
                </a:lnTo>
                <a:lnTo>
                  <a:pt x="204" y="648"/>
                </a:lnTo>
                <a:lnTo>
                  <a:pt x="202" y="648"/>
                </a:lnTo>
                <a:lnTo>
                  <a:pt x="202" y="648"/>
                </a:lnTo>
                <a:lnTo>
                  <a:pt x="202" y="648"/>
                </a:lnTo>
                <a:lnTo>
                  <a:pt x="202" y="648"/>
                </a:lnTo>
                <a:lnTo>
                  <a:pt x="200" y="648"/>
                </a:lnTo>
                <a:lnTo>
                  <a:pt x="200" y="648"/>
                </a:lnTo>
                <a:lnTo>
                  <a:pt x="200" y="648"/>
                </a:lnTo>
                <a:lnTo>
                  <a:pt x="199" y="648"/>
                </a:lnTo>
                <a:lnTo>
                  <a:pt x="199" y="648"/>
                </a:lnTo>
                <a:lnTo>
                  <a:pt x="199" y="648"/>
                </a:lnTo>
                <a:lnTo>
                  <a:pt x="197" y="648"/>
                </a:lnTo>
                <a:lnTo>
                  <a:pt x="197" y="648"/>
                </a:lnTo>
                <a:lnTo>
                  <a:pt x="197" y="648"/>
                </a:lnTo>
                <a:lnTo>
                  <a:pt x="197" y="648"/>
                </a:lnTo>
                <a:lnTo>
                  <a:pt x="196" y="648"/>
                </a:lnTo>
                <a:lnTo>
                  <a:pt x="196" y="648"/>
                </a:lnTo>
                <a:lnTo>
                  <a:pt x="196" y="648"/>
                </a:lnTo>
                <a:lnTo>
                  <a:pt x="194" y="648"/>
                </a:lnTo>
                <a:lnTo>
                  <a:pt x="194" y="648"/>
                </a:lnTo>
                <a:lnTo>
                  <a:pt x="194" y="648"/>
                </a:lnTo>
                <a:lnTo>
                  <a:pt x="194" y="648"/>
                </a:lnTo>
                <a:lnTo>
                  <a:pt x="192" y="648"/>
                </a:lnTo>
                <a:lnTo>
                  <a:pt x="192" y="648"/>
                </a:lnTo>
                <a:lnTo>
                  <a:pt x="192" y="648"/>
                </a:lnTo>
                <a:lnTo>
                  <a:pt x="191" y="648"/>
                </a:lnTo>
                <a:lnTo>
                  <a:pt x="191" y="648"/>
                </a:lnTo>
                <a:lnTo>
                  <a:pt x="191" y="648"/>
                </a:lnTo>
                <a:lnTo>
                  <a:pt x="191" y="648"/>
                </a:lnTo>
                <a:lnTo>
                  <a:pt x="189" y="648"/>
                </a:lnTo>
                <a:lnTo>
                  <a:pt x="189" y="648"/>
                </a:lnTo>
                <a:lnTo>
                  <a:pt x="189" y="648"/>
                </a:lnTo>
                <a:lnTo>
                  <a:pt x="187" y="648"/>
                </a:lnTo>
                <a:lnTo>
                  <a:pt x="187" y="648"/>
                </a:lnTo>
                <a:lnTo>
                  <a:pt x="187" y="648"/>
                </a:lnTo>
                <a:lnTo>
                  <a:pt x="186" y="648"/>
                </a:lnTo>
                <a:lnTo>
                  <a:pt x="186" y="648"/>
                </a:lnTo>
                <a:lnTo>
                  <a:pt x="186" y="648"/>
                </a:lnTo>
                <a:lnTo>
                  <a:pt x="186" y="648"/>
                </a:lnTo>
                <a:lnTo>
                  <a:pt x="184" y="648"/>
                </a:lnTo>
                <a:lnTo>
                  <a:pt x="184" y="648"/>
                </a:lnTo>
                <a:lnTo>
                  <a:pt x="184" y="648"/>
                </a:lnTo>
                <a:lnTo>
                  <a:pt x="183" y="648"/>
                </a:lnTo>
                <a:lnTo>
                  <a:pt x="183" y="648"/>
                </a:lnTo>
                <a:lnTo>
                  <a:pt x="183" y="648"/>
                </a:lnTo>
                <a:lnTo>
                  <a:pt x="183" y="648"/>
                </a:lnTo>
                <a:lnTo>
                  <a:pt x="181" y="648"/>
                </a:lnTo>
                <a:lnTo>
                  <a:pt x="181" y="648"/>
                </a:lnTo>
                <a:lnTo>
                  <a:pt x="181" y="648"/>
                </a:lnTo>
                <a:lnTo>
                  <a:pt x="179" y="648"/>
                </a:lnTo>
                <a:lnTo>
                  <a:pt x="179" y="648"/>
                </a:lnTo>
                <a:lnTo>
                  <a:pt x="179" y="648"/>
                </a:lnTo>
                <a:lnTo>
                  <a:pt x="178" y="648"/>
                </a:lnTo>
                <a:lnTo>
                  <a:pt x="178" y="648"/>
                </a:lnTo>
                <a:lnTo>
                  <a:pt x="178" y="648"/>
                </a:lnTo>
                <a:lnTo>
                  <a:pt x="178" y="648"/>
                </a:lnTo>
                <a:lnTo>
                  <a:pt x="176" y="648"/>
                </a:lnTo>
                <a:lnTo>
                  <a:pt x="176" y="648"/>
                </a:lnTo>
                <a:lnTo>
                  <a:pt x="176" y="648"/>
                </a:lnTo>
                <a:lnTo>
                  <a:pt x="174" y="648"/>
                </a:lnTo>
                <a:lnTo>
                  <a:pt x="174" y="648"/>
                </a:lnTo>
                <a:lnTo>
                  <a:pt x="174" y="648"/>
                </a:lnTo>
                <a:lnTo>
                  <a:pt x="174" y="648"/>
                </a:lnTo>
                <a:lnTo>
                  <a:pt x="173" y="648"/>
                </a:lnTo>
                <a:lnTo>
                  <a:pt x="173" y="648"/>
                </a:lnTo>
                <a:lnTo>
                  <a:pt x="173" y="648"/>
                </a:lnTo>
                <a:lnTo>
                  <a:pt x="171" y="648"/>
                </a:lnTo>
                <a:lnTo>
                  <a:pt x="171" y="648"/>
                </a:lnTo>
                <a:lnTo>
                  <a:pt x="171" y="648"/>
                </a:lnTo>
                <a:lnTo>
                  <a:pt x="171" y="648"/>
                </a:lnTo>
                <a:lnTo>
                  <a:pt x="170" y="648"/>
                </a:lnTo>
                <a:lnTo>
                  <a:pt x="170" y="648"/>
                </a:lnTo>
                <a:lnTo>
                  <a:pt x="170" y="648"/>
                </a:lnTo>
                <a:lnTo>
                  <a:pt x="168" y="648"/>
                </a:lnTo>
                <a:lnTo>
                  <a:pt x="168" y="648"/>
                </a:lnTo>
                <a:lnTo>
                  <a:pt x="168" y="648"/>
                </a:lnTo>
                <a:lnTo>
                  <a:pt x="166" y="648"/>
                </a:lnTo>
                <a:lnTo>
                  <a:pt x="166" y="648"/>
                </a:lnTo>
                <a:lnTo>
                  <a:pt x="166" y="648"/>
                </a:lnTo>
                <a:lnTo>
                  <a:pt x="166" y="648"/>
                </a:lnTo>
                <a:lnTo>
                  <a:pt x="165" y="648"/>
                </a:lnTo>
                <a:lnTo>
                  <a:pt x="165" y="648"/>
                </a:lnTo>
                <a:lnTo>
                  <a:pt x="165" y="648"/>
                </a:lnTo>
                <a:lnTo>
                  <a:pt x="163" y="648"/>
                </a:lnTo>
                <a:lnTo>
                  <a:pt x="163" y="648"/>
                </a:lnTo>
                <a:lnTo>
                  <a:pt x="163" y="648"/>
                </a:lnTo>
                <a:lnTo>
                  <a:pt x="163" y="648"/>
                </a:lnTo>
                <a:lnTo>
                  <a:pt x="161" y="648"/>
                </a:lnTo>
                <a:lnTo>
                  <a:pt x="161" y="648"/>
                </a:lnTo>
                <a:lnTo>
                  <a:pt x="161" y="648"/>
                </a:lnTo>
                <a:lnTo>
                  <a:pt x="160" y="648"/>
                </a:lnTo>
                <a:lnTo>
                  <a:pt x="160" y="648"/>
                </a:lnTo>
                <a:lnTo>
                  <a:pt x="160" y="648"/>
                </a:lnTo>
                <a:lnTo>
                  <a:pt x="160" y="648"/>
                </a:lnTo>
                <a:lnTo>
                  <a:pt x="158" y="648"/>
                </a:lnTo>
                <a:lnTo>
                  <a:pt x="158" y="648"/>
                </a:lnTo>
                <a:lnTo>
                  <a:pt x="158" y="648"/>
                </a:lnTo>
                <a:lnTo>
                  <a:pt x="157" y="648"/>
                </a:lnTo>
                <a:lnTo>
                  <a:pt x="157" y="648"/>
                </a:lnTo>
                <a:lnTo>
                  <a:pt x="157" y="648"/>
                </a:lnTo>
                <a:lnTo>
                  <a:pt x="155" y="648"/>
                </a:lnTo>
                <a:lnTo>
                  <a:pt x="155" y="648"/>
                </a:lnTo>
                <a:lnTo>
                  <a:pt x="155" y="648"/>
                </a:lnTo>
                <a:lnTo>
                  <a:pt x="155" y="648"/>
                </a:lnTo>
                <a:lnTo>
                  <a:pt x="153" y="648"/>
                </a:lnTo>
                <a:lnTo>
                  <a:pt x="153" y="648"/>
                </a:lnTo>
                <a:lnTo>
                  <a:pt x="153" y="648"/>
                </a:lnTo>
                <a:lnTo>
                  <a:pt x="152" y="648"/>
                </a:lnTo>
                <a:lnTo>
                  <a:pt x="152" y="648"/>
                </a:lnTo>
                <a:lnTo>
                  <a:pt x="152" y="648"/>
                </a:lnTo>
                <a:lnTo>
                  <a:pt x="152" y="648"/>
                </a:lnTo>
                <a:lnTo>
                  <a:pt x="150" y="648"/>
                </a:lnTo>
                <a:lnTo>
                  <a:pt x="150" y="648"/>
                </a:lnTo>
                <a:lnTo>
                  <a:pt x="150" y="648"/>
                </a:lnTo>
                <a:lnTo>
                  <a:pt x="148" y="648"/>
                </a:lnTo>
                <a:lnTo>
                  <a:pt x="148" y="648"/>
                </a:lnTo>
                <a:lnTo>
                  <a:pt x="148" y="648"/>
                </a:lnTo>
                <a:lnTo>
                  <a:pt x="147" y="648"/>
                </a:lnTo>
                <a:lnTo>
                  <a:pt x="147" y="648"/>
                </a:lnTo>
                <a:lnTo>
                  <a:pt x="147" y="648"/>
                </a:lnTo>
                <a:lnTo>
                  <a:pt x="147" y="648"/>
                </a:lnTo>
                <a:lnTo>
                  <a:pt x="145" y="648"/>
                </a:lnTo>
                <a:lnTo>
                  <a:pt x="145" y="648"/>
                </a:lnTo>
                <a:lnTo>
                  <a:pt x="145" y="648"/>
                </a:lnTo>
                <a:lnTo>
                  <a:pt x="144" y="648"/>
                </a:lnTo>
                <a:lnTo>
                  <a:pt x="144" y="648"/>
                </a:lnTo>
                <a:lnTo>
                  <a:pt x="144" y="648"/>
                </a:lnTo>
                <a:lnTo>
                  <a:pt x="144" y="648"/>
                </a:lnTo>
                <a:lnTo>
                  <a:pt x="142" y="648"/>
                </a:lnTo>
                <a:lnTo>
                  <a:pt x="142" y="648"/>
                </a:lnTo>
                <a:lnTo>
                  <a:pt x="142" y="648"/>
                </a:lnTo>
                <a:lnTo>
                  <a:pt x="140" y="648"/>
                </a:lnTo>
                <a:lnTo>
                  <a:pt x="140" y="648"/>
                </a:lnTo>
                <a:lnTo>
                  <a:pt x="140" y="648"/>
                </a:lnTo>
                <a:lnTo>
                  <a:pt x="140" y="648"/>
                </a:lnTo>
                <a:lnTo>
                  <a:pt x="139" y="648"/>
                </a:lnTo>
                <a:lnTo>
                  <a:pt x="139" y="648"/>
                </a:lnTo>
                <a:lnTo>
                  <a:pt x="139" y="648"/>
                </a:lnTo>
                <a:lnTo>
                  <a:pt x="137" y="648"/>
                </a:lnTo>
                <a:lnTo>
                  <a:pt x="137" y="648"/>
                </a:lnTo>
                <a:lnTo>
                  <a:pt x="137" y="648"/>
                </a:lnTo>
                <a:lnTo>
                  <a:pt x="135" y="648"/>
                </a:lnTo>
                <a:lnTo>
                  <a:pt x="135" y="648"/>
                </a:lnTo>
                <a:lnTo>
                  <a:pt x="135" y="648"/>
                </a:lnTo>
                <a:lnTo>
                  <a:pt x="135" y="648"/>
                </a:lnTo>
                <a:lnTo>
                  <a:pt x="134" y="648"/>
                </a:lnTo>
                <a:lnTo>
                  <a:pt x="134" y="648"/>
                </a:lnTo>
                <a:lnTo>
                  <a:pt x="134" y="648"/>
                </a:lnTo>
                <a:lnTo>
                  <a:pt x="132" y="648"/>
                </a:lnTo>
                <a:lnTo>
                  <a:pt x="132" y="648"/>
                </a:lnTo>
                <a:lnTo>
                  <a:pt x="132" y="648"/>
                </a:lnTo>
                <a:lnTo>
                  <a:pt x="132" y="648"/>
                </a:lnTo>
                <a:lnTo>
                  <a:pt x="131" y="648"/>
                </a:lnTo>
                <a:lnTo>
                  <a:pt x="131" y="648"/>
                </a:lnTo>
                <a:lnTo>
                  <a:pt x="131" y="648"/>
                </a:lnTo>
                <a:lnTo>
                  <a:pt x="129" y="648"/>
                </a:lnTo>
                <a:lnTo>
                  <a:pt x="129" y="648"/>
                </a:lnTo>
                <a:lnTo>
                  <a:pt x="129" y="648"/>
                </a:lnTo>
                <a:lnTo>
                  <a:pt x="129" y="648"/>
                </a:lnTo>
                <a:lnTo>
                  <a:pt x="127" y="648"/>
                </a:lnTo>
                <a:lnTo>
                  <a:pt x="127" y="648"/>
                </a:lnTo>
                <a:lnTo>
                  <a:pt x="127" y="648"/>
                </a:lnTo>
                <a:lnTo>
                  <a:pt x="126" y="648"/>
                </a:lnTo>
                <a:lnTo>
                  <a:pt x="126" y="648"/>
                </a:lnTo>
                <a:lnTo>
                  <a:pt x="126" y="648"/>
                </a:lnTo>
                <a:lnTo>
                  <a:pt x="124" y="648"/>
                </a:lnTo>
                <a:lnTo>
                  <a:pt x="124" y="648"/>
                </a:lnTo>
                <a:lnTo>
                  <a:pt x="124" y="648"/>
                </a:lnTo>
                <a:lnTo>
                  <a:pt x="124" y="648"/>
                </a:lnTo>
                <a:lnTo>
                  <a:pt x="122" y="648"/>
                </a:lnTo>
                <a:lnTo>
                  <a:pt x="122" y="648"/>
                </a:lnTo>
                <a:lnTo>
                  <a:pt x="122" y="648"/>
                </a:lnTo>
                <a:lnTo>
                  <a:pt x="121" y="648"/>
                </a:lnTo>
                <a:lnTo>
                  <a:pt x="121" y="648"/>
                </a:lnTo>
                <a:lnTo>
                  <a:pt x="121" y="648"/>
                </a:lnTo>
                <a:lnTo>
                  <a:pt x="121" y="648"/>
                </a:lnTo>
                <a:lnTo>
                  <a:pt x="119" y="648"/>
                </a:lnTo>
                <a:lnTo>
                  <a:pt x="119" y="648"/>
                </a:lnTo>
                <a:lnTo>
                  <a:pt x="119" y="648"/>
                </a:lnTo>
                <a:lnTo>
                  <a:pt x="117" y="648"/>
                </a:lnTo>
                <a:lnTo>
                  <a:pt x="117" y="648"/>
                </a:lnTo>
                <a:lnTo>
                  <a:pt x="117" y="648"/>
                </a:lnTo>
                <a:lnTo>
                  <a:pt x="116" y="648"/>
                </a:lnTo>
                <a:lnTo>
                  <a:pt x="116" y="648"/>
                </a:lnTo>
                <a:lnTo>
                  <a:pt x="116" y="648"/>
                </a:lnTo>
                <a:lnTo>
                  <a:pt x="116" y="648"/>
                </a:lnTo>
                <a:lnTo>
                  <a:pt x="114" y="648"/>
                </a:lnTo>
                <a:lnTo>
                  <a:pt x="114" y="648"/>
                </a:lnTo>
                <a:lnTo>
                  <a:pt x="114" y="648"/>
                </a:lnTo>
                <a:lnTo>
                  <a:pt x="113" y="648"/>
                </a:lnTo>
                <a:lnTo>
                  <a:pt x="113" y="648"/>
                </a:lnTo>
                <a:lnTo>
                  <a:pt x="113" y="648"/>
                </a:lnTo>
                <a:lnTo>
                  <a:pt x="113" y="648"/>
                </a:lnTo>
                <a:lnTo>
                  <a:pt x="111" y="648"/>
                </a:lnTo>
                <a:lnTo>
                  <a:pt x="111" y="648"/>
                </a:lnTo>
                <a:lnTo>
                  <a:pt x="111" y="648"/>
                </a:lnTo>
                <a:lnTo>
                  <a:pt x="109" y="648"/>
                </a:lnTo>
                <a:lnTo>
                  <a:pt x="109" y="648"/>
                </a:lnTo>
                <a:lnTo>
                  <a:pt x="109" y="648"/>
                </a:lnTo>
                <a:lnTo>
                  <a:pt x="109" y="648"/>
                </a:lnTo>
                <a:lnTo>
                  <a:pt x="108" y="648"/>
                </a:lnTo>
                <a:lnTo>
                  <a:pt x="108" y="648"/>
                </a:lnTo>
                <a:lnTo>
                  <a:pt x="108" y="648"/>
                </a:lnTo>
                <a:lnTo>
                  <a:pt x="106" y="648"/>
                </a:lnTo>
                <a:lnTo>
                  <a:pt x="106" y="648"/>
                </a:lnTo>
                <a:lnTo>
                  <a:pt x="106" y="648"/>
                </a:lnTo>
                <a:lnTo>
                  <a:pt x="104" y="648"/>
                </a:lnTo>
                <a:lnTo>
                  <a:pt x="104" y="648"/>
                </a:lnTo>
                <a:lnTo>
                  <a:pt x="104" y="648"/>
                </a:lnTo>
                <a:lnTo>
                  <a:pt x="104" y="648"/>
                </a:lnTo>
                <a:lnTo>
                  <a:pt x="103" y="648"/>
                </a:lnTo>
                <a:lnTo>
                  <a:pt x="103" y="648"/>
                </a:lnTo>
                <a:lnTo>
                  <a:pt x="103" y="648"/>
                </a:lnTo>
                <a:lnTo>
                  <a:pt x="101" y="648"/>
                </a:lnTo>
                <a:lnTo>
                  <a:pt x="101" y="648"/>
                </a:lnTo>
                <a:lnTo>
                  <a:pt x="101" y="648"/>
                </a:lnTo>
                <a:lnTo>
                  <a:pt x="101" y="648"/>
                </a:lnTo>
                <a:lnTo>
                  <a:pt x="100" y="648"/>
                </a:lnTo>
                <a:lnTo>
                  <a:pt x="100" y="648"/>
                </a:lnTo>
                <a:lnTo>
                  <a:pt x="100" y="648"/>
                </a:lnTo>
                <a:lnTo>
                  <a:pt x="98" y="648"/>
                </a:lnTo>
                <a:lnTo>
                  <a:pt x="98" y="648"/>
                </a:lnTo>
                <a:lnTo>
                  <a:pt x="98" y="648"/>
                </a:lnTo>
                <a:lnTo>
                  <a:pt x="98" y="648"/>
                </a:lnTo>
                <a:lnTo>
                  <a:pt x="96" y="648"/>
                </a:lnTo>
                <a:lnTo>
                  <a:pt x="96" y="648"/>
                </a:lnTo>
                <a:lnTo>
                  <a:pt x="96" y="648"/>
                </a:lnTo>
                <a:lnTo>
                  <a:pt x="95" y="648"/>
                </a:lnTo>
                <a:lnTo>
                  <a:pt x="95" y="648"/>
                </a:lnTo>
                <a:lnTo>
                  <a:pt x="95" y="648"/>
                </a:lnTo>
                <a:lnTo>
                  <a:pt x="93" y="648"/>
                </a:lnTo>
                <a:lnTo>
                  <a:pt x="93" y="648"/>
                </a:lnTo>
                <a:lnTo>
                  <a:pt x="93" y="648"/>
                </a:lnTo>
                <a:lnTo>
                  <a:pt x="93" y="648"/>
                </a:lnTo>
                <a:lnTo>
                  <a:pt x="91" y="648"/>
                </a:lnTo>
                <a:lnTo>
                  <a:pt x="91" y="648"/>
                </a:lnTo>
                <a:lnTo>
                  <a:pt x="91" y="648"/>
                </a:lnTo>
                <a:lnTo>
                  <a:pt x="90" y="648"/>
                </a:lnTo>
                <a:lnTo>
                  <a:pt x="90" y="648"/>
                </a:lnTo>
                <a:lnTo>
                  <a:pt x="90" y="648"/>
                </a:lnTo>
                <a:lnTo>
                  <a:pt x="90" y="648"/>
                </a:lnTo>
                <a:lnTo>
                  <a:pt x="88" y="648"/>
                </a:lnTo>
                <a:lnTo>
                  <a:pt x="88" y="648"/>
                </a:lnTo>
                <a:lnTo>
                  <a:pt x="88" y="648"/>
                </a:lnTo>
                <a:lnTo>
                  <a:pt x="87" y="648"/>
                </a:lnTo>
                <a:lnTo>
                  <a:pt x="87" y="648"/>
                </a:lnTo>
                <a:lnTo>
                  <a:pt x="87" y="648"/>
                </a:lnTo>
                <a:lnTo>
                  <a:pt x="87" y="648"/>
                </a:lnTo>
                <a:lnTo>
                  <a:pt x="85" y="648"/>
                </a:lnTo>
                <a:lnTo>
                  <a:pt x="85" y="648"/>
                </a:lnTo>
                <a:lnTo>
                  <a:pt x="85" y="648"/>
                </a:lnTo>
                <a:lnTo>
                  <a:pt x="83" y="648"/>
                </a:lnTo>
                <a:lnTo>
                  <a:pt x="83" y="648"/>
                </a:lnTo>
                <a:lnTo>
                  <a:pt x="83" y="648"/>
                </a:lnTo>
                <a:lnTo>
                  <a:pt x="82" y="648"/>
                </a:lnTo>
                <a:lnTo>
                  <a:pt x="82" y="648"/>
                </a:lnTo>
                <a:lnTo>
                  <a:pt x="82" y="648"/>
                </a:lnTo>
                <a:lnTo>
                  <a:pt x="82" y="648"/>
                </a:lnTo>
                <a:lnTo>
                  <a:pt x="80" y="648"/>
                </a:lnTo>
                <a:lnTo>
                  <a:pt x="80" y="648"/>
                </a:lnTo>
                <a:lnTo>
                  <a:pt x="80" y="648"/>
                </a:lnTo>
                <a:lnTo>
                  <a:pt x="78" y="648"/>
                </a:lnTo>
                <a:lnTo>
                  <a:pt x="78" y="648"/>
                </a:lnTo>
                <a:lnTo>
                  <a:pt x="78" y="648"/>
                </a:lnTo>
                <a:lnTo>
                  <a:pt x="78" y="648"/>
                </a:lnTo>
                <a:lnTo>
                  <a:pt x="77" y="648"/>
                </a:lnTo>
                <a:lnTo>
                  <a:pt x="77" y="648"/>
                </a:lnTo>
                <a:lnTo>
                  <a:pt x="77" y="648"/>
                </a:lnTo>
                <a:lnTo>
                  <a:pt x="75" y="648"/>
                </a:lnTo>
                <a:lnTo>
                  <a:pt x="75" y="648"/>
                </a:lnTo>
                <a:lnTo>
                  <a:pt x="75" y="648"/>
                </a:lnTo>
                <a:lnTo>
                  <a:pt x="74" y="648"/>
                </a:lnTo>
                <a:lnTo>
                  <a:pt x="74" y="648"/>
                </a:lnTo>
                <a:lnTo>
                  <a:pt x="74" y="648"/>
                </a:lnTo>
                <a:lnTo>
                  <a:pt x="74" y="648"/>
                </a:lnTo>
                <a:lnTo>
                  <a:pt x="72" y="648"/>
                </a:lnTo>
                <a:lnTo>
                  <a:pt x="72" y="648"/>
                </a:lnTo>
                <a:lnTo>
                  <a:pt x="72" y="648"/>
                </a:lnTo>
                <a:lnTo>
                  <a:pt x="70" y="648"/>
                </a:lnTo>
                <a:lnTo>
                  <a:pt x="70" y="648"/>
                </a:lnTo>
                <a:lnTo>
                  <a:pt x="70" y="648"/>
                </a:lnTo>
                <a:lnTo>
                  <a:pt x="70" y="648"/>
                </a:lnTo>
                <a:lnTo>
                  <a:pt x="69" y="648"/>
                </a:lnTo>
                <a:lnTo>
                  <a:pt x="69" y="648"/>
                </a:lnTo>
                <a:lnTo>
                  <a:pt x="69" y="648"/>
                </a:lnTo>
                <a:lnTo>
                  <a:pt x="67" y="648"/>
                </a:lnTo>
                <a:lnTo>
                  <a:pt x="67" y="648"/>
                </a:lnTo>
                <a:lnTo>
                  <a:pt x="67" y="0"/>
                </a:lnTo>
                <a:lnTo>
                  <a:pt x="67" y="0"/>
                </a:lnTo>
                <a:lnTo>
                  <a:pt x="65" y="0"/>
                </a:lnTo>
                <a:lnTo>
                  <a:pt x="65" y="0"/>
                </a:lnTo>
                <a:lnTo>
                  <a:pt x="65"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6" y="1"/>
                </a:lnTo>
                <a:lnTo>
                  <a:pt x="54" y="1"/>
                </a:lnTo>
                <a:lnTo>
                  <a:pt x="54" y="1"/>
                </a:lnTo>
                <a:lnTo>
                  <a:pt x="54" y="1"/>
                </a:lnTo>
                <a:lnTo>
                  <a:pt x="52" y="1"/>
                </a:lnTo>
                <a:lnTo>
                  <a:pt x="52" y="1"/>
                </a:lnTo>
                <a:lnTo>
                  <a:pt x="52" y="1"/>
                </a:lnTo>
                <a:lnTo>
                  <a:pt x="51" y="1"/>
                </a:lnTo>
                <a:lnTo>
                  <a:pt x="51" y="1"/>
                </a:lnTo>
                <a:lnTo>
                  <a:pt x="51" y="1"/>
                </a:lnTo>
                <a:lnTo>
                  <a:pt x="51" y="1"/>
                </a:lnTo>
                <a:lnTo>
                  <a:pt x="49" y="1"/>
                </a:lnTo>
                <a:lnTo>
                  <a:pt x="49" y="1"/>
                </a:lnTo>
                <a:lnTo>
                  <a:pt x="49" y="1"/>
                </a:lnTo>
                <a:lnTo>
                  <a:pt x="48" y="1"/>
                </a:lnTo>
                <a:lnTo>
                  <a:pt x="48" y="1"/>
                </a:lnTo>
                <a:lnTo>
                  <a:pt x="48" y="1"/>
                </a:lnTo>
                <a:lnTo>
                  <a:pt x="48" y="1"/>
                </a:lnTo>
                <a:lnTo>
                  <a:pt x="46" y="1"/>
                </a:lnTo>
                <a:lnTo>
                  <a:pt x="46" y="1"/>
                </a:lnTo>
                <a:lnTo>
                  <a:pt x="46" y="1"/>
                </a:lnTo>
                <a:lnTo>
                  <a:pt x="44" y="1"/>
                </a:lnTo>
                <a:lnTo>
                  <a:pt x="44" y="1"/>
                </a:lnTo>
                <a:lnTo>
                  <a:pt x="44" y="1"/>
                </a:lnTo>
                <a:lnTo>
                  <a:pt x="43" y="3"/>
                </a:lnTo>
                <a:lnTo>
                  <a:pt x="43" y="3"/>
                </a:lnTo>
                <a:lnTo>
                  <a:pt x="43" y="3"/>
                </a:lnTo>
                <a:lnTo>
                  <a:pt x="43" y="3"/>
                </a:lnTo>
                <a:lnTo>
                  <a:pt x="41" y="3"/>
                </a:lnTo>
                <a:lnTo>
                  <a:pt x="41" y="3"/>
                </a:lnTo>
                <a:lnTo>
                  <a:pt x="41" y="3"/>
                </a:lnTo>
                <a:lnTo>
                  <a:pt x="39" y="3"/>
                </a:lnTo>
                <a:lnTo>
                  <a:pt x="39" y="3"/>
                </a:lnTo>
                <a:lnTo>
                  <a:pt x="39" y="3"/>
                </a:lnTo>
                <a:lnTo>
                  <a:pt x="39" y="3"/>
                </a:lnTo>
                <a:lnTo>
                  <a:pt x="38" y="3"/>
                </a:lnTo>
                <a:lnTo>
                  <a:pt x="38" y="3"/>
                </a:lnTo>
                <a:lnTo>
                  <a:pt x="38" y="3"/>
                </a:lnTo>
                <a:lnTo>
                  <a:pt x="36" y="3"/>
                </a:lnTo>
                <a:lnTo>
                  <a:pt x="36" y="3"/>
                </a:lnTo>
                <a:lnTo>
                  <a:pt x="36" y="3"/>
                </a:lnTo>
                <a:lnTo>
                  <a:pt x="36" y="3"/>
                </a:lnTo>
                <a:lnTo>
                  <a:pt x="34" y="3"/>
                </a:lnTo>
                <a:lnTo>
                  <a:pt x="34" y="3"/>
                </a:lnTo>
                <a:lnTo>
                  <a:pt x="34" y="3"/>
                </a:lnTo>
                <a:lnTo>
                  <a:pt x="33" y="3"/>
                </a:lnTo>
                <a:lnTo>
                  <a:pt x="33" y="3"/>
                </a:lnTo>
                <a:lnTo>
                  <a:pt x="33" y="3"/>
                </a:lnTo>
                <a:lnTo>
                  <a:pt x="31" y="3"/>
                </a:lnTo>
                <a:lnTo>
                  <a:pt x="31" y="3"/>
                </a:lnTo>
                <a:lnTo>
                  <a:pt x="31" y="3"/>
                </a:lnTo>
                <a:lnTo>
                  <a:pt x="31" y="3"/>
                </a:lnTo>
                <a:lnTo>
                  <a:pt x="30" y="3"/>
                </a:lnTo>
                <a:lnTo>
                  <a:pt x="30" y="3"/>
                </a:lnTo>
                <a:lnTo>
                  <a:pt x="30" y="3"/>
                </a:lnTo>
                <a:lnTo>
                  <a:pt x="28" y="3"/>
                </a:lnTo>
                <a:lnTo>
                  <a:pt x="28" y="3"/>
                </a:lnTo>
                <a:lnTo>
                  <a:pt x="28" y="3"/>
                </a:lnTo>
                <a:lnTo>
                  <a:pt x="28" y="5"/>
                </a:lnTo>
                <a:lnTo>
                  <a:pt x="26" y="5"/>
                </a:lnTo>
                <a:lnTo>
                  <a:pt x="26" y="5"/>
                </a:lnTo>
                <a:lnTo>
                  <a:pt x="26" y="5"/>
                </a:lnTo>
                <a:lnTo>
                  <a:pt x="25" y="5"/>
                </a:lnTo>
                <a:lnTo>
                  <a:pt x="25" y="5"/>
                </a:lnTo>
                <a:lnTo>
                  <a:pt x="25" y="5"/>
                </a:lnTo>
                <a:lnTo>
                  <a:pt x="25" y="5"/>
                </a:lnTo>
                <a:lnTo>
                  <a:pt x="23" y="5"/>
                </a:lnTo>
                <a:lnTo>
                  <a:pt x="23" y="5"/>
                </a:lnTo>
                <a:lnTo>
                  <a:pt x="23" y="5"/>
                </a:lnTo>
                <a:lnTo>
                  <a:pt x="21" y="5"/>
                </a:lnTo>
                <a:lnTo>
                  <a:pt x="21" y="5"/>
                </a:lnTo>
                <a:lnTo>
                  <a:pt x="21" y="5"/>
                </a:lnTo>
                <a:lnTo>
                  <a:pt x="20" y="5"/>
                </a:lnTo>
                <a:lnTo>
                  <a:pt x="20" y="5"/>
                </a:lnTo>
                <a:lnTo>
                  <a:pt x="20" y="5"/>
                </a:lnTo>
                <a:lnTo>
                  <a:pt x="20" y="5"/>
                </a:lnTo>
                <a:lnTo>
                  <a:pt x="18" y="5"/>
                </a:lnTo>
                <a:lnTo>
                  <a:pt x="18" y="5"/>
                </a:lnTo>
                <a:lnTo>
                  <a:pt x="18" y="5"/>
                </a:lnTo>
                <a:lnTo>
                  <a:pt x="17" y="5"/>
                </a:lnTo>
                <a:lnTo>
                  <a:pt x="17" y="5"/>
                </a:lnTo>
                <a:lnTo>
                  <a:pt x="17" y="5"/>
                </a:lnTo>
                <a:lnTo>
                  <a:pt x="17" y="5"/>
                </a:lnTo>
                <a:lnTo>
                  <a:pt x="15" y="5"/>
                </a:lnTo>
                <a:lnTo>
                  <a:pt x="15" y="5"/>
                </a:lnTo>
                <a:lnTo>
                  <a:pt x="15" y="5"/>
                </a:lnTo>
                <a:lnTo>
                  <a:pt x="13" y="5"/>
                </a:lnTo>
                <a:lnTo>
                  <a:pt x="13" y="5"/>
                </a:lnTo>
                <a:lnTo>
                  <a:pt x="13" y="5"/>
                </a:lnTo>
                <a:lnTo>
                  <a:pt x="12" y="5"/>
                </a:lnTo>
                <a:lnTo>
                  <a:pt x="12" y="6"/>
                </a:lnTo>
                <a:lnTo>
                  <a:pt x="12" y="6"/>
                </a:lnTo>
                <a:lnTo>
                  <a:pt x="12" y="6"/>
                </a:lnTo>
                <a:lnTo>
                  <a:pt x="10" y="6"/>
                </a:lnTo>
                <a:lnTo>
                  <a:pt x="10" y="6"/>
                </a:lnTo>
                <a:lnTo>
                  <a:pt x="10" y="6"/>
                </a:lnTo>
                <a:lnTo>
                  <a:pt x="8" y="6"/>
                </a:lnTo>
                <a:lnTo>
                  <a:pt x="8" y="6"/>
                </a:lnTo>
                <a:lnTo>
                  <a:pt x="8" y="6"/>
                </a:lnTo>
                <a:lnTo>
                  <a:pt x="8" y="6"/>
                </a:lnTo>
                <a:lnTo>
                  <a:pt x="7" y="6"/>
                </a:lnTo>
                <a:lnTo>
                  <a:pt x="7" y="6"/>
                </a:lnTo>
                <a:lnTo>
                  <a:pt x="7" y="6"/>
                </a:lnTo>
                <a:lnTo>
                  <a:pt x="5" y="6"/>
                </a:lnTo>
                <a:lnTo>
                  <a:pt x="5" y="6"/>
                </a:lnTo>
                <a:lnTo>
                  <a:pt x="5" y="6"/>
                </a:lnTo>
                <a:lnTo>
                  <a:pt x="5" y="6"/>
                </a:lnTo>
                <a:lnTo>
                  <a:pt x="4" y="6"/>
                </a:lnTo>
                <a:lnTo>
                  <a:pt x="4" y="6"/>
                </a:lnTo>
                <a:lnTo>
                  <a:pt x="4" y="6"/>
                </a:lnTo>
                <a:lnTo>
                  <a:pt x="2" y="6"/>
                </a:lnTo>
                <a:lnTo>
                  <a:pt x="2" y="6"/>
                </a:lnTo>
                <a:lnTo>
                  <a:pt x="2" y="6"/>
                </a:lnTo>
                <a:lnTo>
                  <a:pt x="0" y="6"/>
                </a:lnTo>
                <a:lnTo>
                  <a:pt x="0" y="8"/>
                </a:lnTo>
                <a:lnTo>
                  <a:pt x="0" y="8"/>
                </a:lnTo>
                <a:lnTo>
                  <a:pt x="0" y="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90" name=""/>
          <p:cNvSpPr/>
          <p:nvPr/>
        </p:nvSpPr>
        <p:spPr>
          <a:xfrm>
            <a:off x="5514840" y="6021360"/>
            <a:ext cx="187560" cy="6480"/>
          </a:xfrm>
          <a:custGeom>
            <a:avLst/>
            <a:gdLst/>
            <a:ahLst/>
            <a:rect l="l" t="t" r="r" b="b"/>
            <a:pathLst>
              <a:path w="236" h="8">
                <a:moveTo>
                  <a:pt x="0" y="8"/>
                </a:moveTo>
                <a:lnTo>
                  <a:pt x="0" y="8"/>
                </a:lnTo>
                <a:lnTo>
                  <a:pt x="0" y="8"/>
                </a:lnTo>
                <a:lnTo>
                  <a:pt x="0" y="6"/>
                </a:lnTo>
                <a:lnTo>
                  <a:pt x="2" y="6"/>
                </a:lnTo>
                <a:lnTo>
                  <a:pt x="2" y="6"/>
                </a:lnTo>
                <a:lnTo>
                  <a:pt x="2" y="6"/>
                </a:lnTo>
                <a:lnTo>
                  <a:pt x="4" y="6"/>
                </a:lnTo>
                <a:lnTo>
                  <a:pt x="4" y="6"/>
                </a:lnTo>
                <a:lnTo>
                  <a:pt x="4" y="6"/>
                </a:lnTo>
                <a:lnTo>
                  <a:pt x="5" y="6"/>
                </a:lnTo>
                <a:lnTo>
                  <a:pt x="5" y="6"/>
                </a:lnTo>
                <a:lnTo>
                  <a:pt x="5" y="6"/>
                </a:lnTo>
                <a:lnTo>
                  <a:pt x="5" y="6"/>
                </a:lnTo>
                <a:lnTo>
                  <a:pt x="7" y="6"/>
                </a:lnTo>
                <a:lnTo>
                  <a:pt x="7" y="6"/>
                </a:lnTo>
                <a:lnTo>
                  <a:pt x="7" y="6"/>
                </a:lnTo>
                <a:lnTo>
                  <a:pt x="8" y="6"/>
                </a:lnTo>
                <a:lnTo>
                  <a:pt x="8" y="6"/>
                </a:lnTo>
                <a:lnTo>
                  <a:pt x="8" y="6"/>
                </a:lnTo>
                <a:lnTo>
                  <a:pt x="8" y="6"/>
                </a:lnTo>
                <a:lnTo>
                  <a:pt x="10" y="6"/>
                </a:lnTo>
                <a:lnTo>
                  <a:pt x="10" y="6"/>
                </a:lnTo>
                <a:lnTo>
                  <a:pt x="10" y="6"/>
                </a:lnTo>
                <a:lnTo>
                  <a:pt x="12" y="6"/>
                </a:lnTo>
                <a:lnTo>
                  <a:pt x="12" y="6"/>
                </a:lnTo>
                <a:lnTo>
                  <a:pt x="12" y="6"/>
                </a:lnTo>
                <a:lnTo>
                  <a:pt x="12" y="5"/>
                </a:lnTo>
                <a:lnTo>
                  <a:pt x="13" y="5"/>
                </a:lnTo>
                <a:lnTo>
                  <a:pt x="13" y="5"/>
                </a:lnTo>
                <a:lnTo>
                  <a:pt x="13" y="5"/>
                </a:lnTo>
                <a:lnTo>
                  <a:pt x="15" y="5"/>
                </a:lnTo>
                <a:lnTo>
                  <a:pt x="15" y="5"/>
                </a:lnTo>
                <a:lnTo>
                  <a:pt x="15" y="5"/>
                </a:lnTo>
                <a:lnTo>
                  <a:pt x="17" y="5"/>
                </a:lnTo>
                <a:lnTo>
                  <a:pt x="17" y="5"/>
                </a:lnTo>
                <a:lnTo>
                  <a:pt x="17" y="5"/>
                </a:lnTo>
                <a:lnTo>
                  <a:pt x="17" y="5"/>
                </a:lnTo>
                <a:lnTo>
                  <a:pt x="18" y="5"/>
                </a:lnTo>
                <a:lnTo>
                  <a:pt x="18" y="5"/>
                </a:lnTo>
                <a:lnTo>
                  <a:pt x="18" y="5"/>
                </a:lnTo>
                <a:lnTo>
                  <a:pt x="20" y="5"/>
                </a:lnTo>
                <a:lnTo>
                  <a:pt x="20" y="5"/>
                </a:lnTo>
                <a:lnTo>
                  <a:pt x="20" y="5"/>
                </a:lnTo>
                <a:lnTo>
                  <a:pt x="20" y="5"/>
                </a:lnTo>
                <a:lnTo>
                  <a:pt x="21" y="5"/>
                </a:lnTo>
                <a:lnTo>
                  <a:pt x="21" y="5"/>
                </a:lnTo>
                <a:lnTo>
                  <a:pt x="21" y="5"/>
                </a:lnTo>
                <a:lnTo>
                  <a:pt x="23" y="5"/>
                </a:lnTo>
                <a:lnTo>
                  <a:pt x="23" y="5"/>
                </a:lnTo>
                <a:lnTo>
                  <a:pt x="23" y="5"/>
                </a:lnTo>
                <a:lnTo>
                  <a:pt x="25" y="5"/>
                </a:lnTo>
                <a:lnTo>
                  <a:pt x="25" y="5"/>
                </a:lnTo>
                <a:lnTo>
                  <a:pt x="25" y="5"/>
                </a:lnTo>
                <a:lnTo>
                  <a:pt x="25" y="5"/>
                </a:lnTo>
                <a:lnTo>
                  <a:pt x="26" y="5"/>
                </a:lnTo>
                <a:lnTo>
                  <a:pt x="26" y="5"/>
                </a:lnTo>
                <a:lnTo>
                  <a:pt x="26" y="5"/>
                </a:lnTo>
                <a:lnTo>
                  <a:pt x="28" y="5"/>
                </a:lnTo>
                <a:lnTo>
                  <a:pt x="28" y="3"/>
                </a:lnTo>
                <a:lnTo>
                  <a:pt x="28" y="3"/>
                </a:lnTo>
                <a:lnTo>
                  <a:pt x="28" y="3"/>
                </a:lnTo>
                <a:lnTo>
                  <a:pt x="30" y="3"/>
                </a:lnTo>
                <a:lnTo>
                  <a:pt x="30" y="3"/>
                </a:lnTo>
                <a:lnTo>
                  <a:pt x="30" y="3"/>
                </a:lnTo>
                <a:lnTo>
                  <a:pt x="31" y="3"/>
                </a:lnTo>
                <a:lnTo>
                  <a:pt x="31" y="3"/>
                </a:lnTo>
                <a:lnTo>
                  <a:pt x="31" y="3"/>
                </a:lnTo>
                <a:lnTo>
                  <a:pt x="31" y="3"/>
                </a:lnTo>
                <a:lnTo>
                  <a:pt x="33" y="3"/>
                </a:lnTo>
                <a:lnTo>
                  <a:pt x="33" y="3"/>
                </a:lnTo>
                <a:lnTo>
                  <a:pt x="33" y="3"/>
                </a:lnTo>
                <a:lnTo>
                  <a:pt x="34" y="3"/>
                </a:lnTo>
                <a:lnTo>
                  <a:pt x="34" y="3"/>
                </a:lnTo>
                <a:lnTo>
                  <a:pt x="34" y="3"/>
                </a:lnTo>
                <a:lnTo>
                  <a:pt x="36" y="3"/>
                </a:lnTo>
                <a:lnTo>
                  <a:pt x="36" y="3"/>
                </a:lnTo>
                <a:lnTo>
                  <a:pt x="36" y="3"/>
                </a:lnTo>
                <a:lnTo>
                  <a:pt x="36" y="3"/>
                </a:lnTo>
                <a:lnTo>
                  <a:pt x="38" y="3"/>
                </a:lnTo>
                <a:lnTo>
                  <a:pt x="38" y="3"/>
                </a:lnTo>
                <a:lnTo>
                  <a:pt x="38" y="3"/>
                </a:lnTo>
                <a:lnTo>
                  <a:pt x="39" y="3"/>
                </a:lnTo>
                <a:lnTo>
                  <a:pt x="39" y="3"/>
                </a:lnTo>
                <a:lnTo>
                  <a:pt x="39" y="3"/>
                </a:lnTo>
                <a:lnTo>
                  <a:pt x="39" y="3"/>
                </a:lnTo>
                <a:lnTo>
                  <a:pt x="41" y="3"/>
                </a:lnTo>
                <a:lnTo>
                  <a:pt x="41" y="3"/>
                </a:lnTo>
                <a:lnTo>
                  <a:pt x="41" y="3"/>
                </a:lnTo>
                <a:lnTo>
                  <a:pt x="43" y="3"/>
                </a:lnTo>
                <a:lnTo>
                  <a:pt x="43" y="3"/>
                </a:lnTo>
                <a:lnTo>
                  <a:pt x="43" y="3"/>
                </a:lnTo>
                <a:lnTo>
                  <a:pt x="43" y="3"/>
                </a:lnTo>
                <a:lnTo>
                  <a:pt x="44" y="1"/>
                </a:lnTo>
                <a:lnTo>
                  <a:pt x="44" y="1"/>
                </a:lnTo>
                <a:lnTo>
                  <a:pt x="44" y="1"/>
                </a:lnTo>
                <a:lnTo>
                  <a:pt x="46" y="1"/>
                </a:lnTo>
                <a:lnTo>
                  <a:pt x="46" y="1"/>
                </a:lnTo>
                <a:lnTo>
                  <a:pt x="46" y="1"/>
                </a:lnTo>
                <a:lnTo>
                  <a:pt x="48" y="1"/>
                </a:lnTo>
                <a:lnTo>
                  <a:pt x="48" y="1"/>
                </a:lnTo>
                <a:lnTo>
                  <a:pt x="48" y="1"/>
                </a:lnTo>
                <a:lnTo>
                  <a:pt x="48" y="1"/>
                </a:lnTo>
                <a:lnTo>
                  <a:pt x="49" y="1"/>
                </a:lnTo>
                <a:lnTo>
                  <a:pt x="49" y="1"/>
                </a:lnTo>
                <a:lnTo>
                  <a:pt x="49" y="1"/>
                </a:lnTo>
                <a:lnTo>
                  <a:pt x="51" y="1"/>
                </a:lnTo>
                <a:lnTo>
                  <a:pt x="51" y="1"/>
                </a:lnTo>
                <a:lnTo>
                  <a:pt x="51" y="1"/>
                </a:lnTo>
                <a:lnTo>
                  <a:pt x="51" y="1"/>
                </a:lnTo>
                <a:lnTo>
                  <a:pt x="52" y="1"/>
                </a:lnTo>
                <a:lnTo>
                  <a:pt x="52" y="1"/>
                </a:lnTo>
                <a:lnTo>
                  <a:pt x="52" y="1"/>
                </a:lnTo>
                <a:lnTo>
                  <a:pt x="54" y="1"/>
                </a:lnTo>
                <a:lnTo>
                  <a:pt x="54" y="1"/>
                </a:lnTo>
                <a:lnTo>
                  <a:pt x="54" y="1"/>
                </a:lnTo>
                <a:lnTo>
                  <a:pt x="56" y="1"/>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5" y="0"/>
                </a:lnTo>
                <a:lnTo>
                  <a:pt x="65" y="0"/>
                </a:lnTo>
                <a:lnTo>
                  <a:pt x="65" y="0"/>
                </a:lnTo>
                <a:lnTo>
                  <a:pt x="67"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4" y="0"/>
                </a:lnTo>
                <a:lnTo>
                  <a:pt x="75" y="0"/>
                </a:lnTo>
                <a:lnTo>
                  <a:pt x="75" y="0"/>
                </a:lnTo>
                <a:lnTo>
                  <a:pt x="75" y="0"/>
                </a:lnTo>
                <a:lnTo>
                  <a:pt x="77" y="0"/>
                </a:lnTo>
                <a:lnTo>
                  <a:pt x="77" y="0"/>
                </a:lnTo>
                <a:lnTo>
                  <a:pt x="77" y="0"/>
                </a:lnTo>
                <a:lnTo>
                  <a:pt x="78" y="0"/>
                </a:lnTo>
                <a:lnTo>
                  <a:pt x="78" y="0"/>
                </a:lnTo>
                <a:lnTo>
                  <a:pt x="78" y="0"/>
                </a:lnTo>
                <a:lnTo>
                  <a:pt x="78"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7" y="0"/>
                </a:lnTo>
                <a:lnTo>
                  <a:pt x="87" y="0"/>
                </a:lnTo>
                <a:lnTo>
                  <a:pt x="87" y="0"/>
                </a:lnTo>
                <a:lnTo>
                  <a:pt x="87" y="0"/>
                </a:lnTo>
                <a:lnTo>
                  <a:pt x="88" y="0"/>
                </a:lnTo>
                <a:lnTo>
                  <a:pt x="88" y="0"/>
                </a:lnTo>
                <a:lnTo>
                  <a:pt x="88" y="0"/>
                </a:lnTo>
                <a:lnTo>
                  <a:pt x="90" y="0"/>
                </a:lnTo>
                <a:lnTo>
                  <a:pt x="90" y="0"/>
                </a:lnTo>
                <a:lnTo>
                  <a:pt x="90" y="0"/>
                </a:lnTo>
                <a:lnTo>
                  <a:pt x="90" y="0"/>
                </a:lnTo>
                <a:lnTo>
                  <a:pt x="91" y="0"/>
                </a:lnTo>
                <a:lnTo>
                  <a:pt x="91" y="0"/>
                </a:lnTo>
                <a:lnTo>
                  <a:pt x="91" y="0"/>
                </a:lnTo>
                <a:lnTo>
                  <a:pt x="93" y="0"/>
                </a:lnTo>
                <a:lnTo>
                  <a:pt x="93" y="0"/>
                </a:lnTo>
                <a:lnTo>
                  <a:pt x="93" y="0"/>
                </a:lnTo>
                <a:lnTo>
                  <a:pt x="93"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4" y="0"/>
                </a:lnTo>
                <a:lnTo>
                  <a:pt x="104" y="0"/>
                </a:lnTo>
                <a:lnTo>
                  <a:pt x="104" y="0"/>
                </a:lnTo>
                <a:lnTo>
                  <a:pt x="104"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6" y="0"/>
                </a:lnTo>
                <a:lnTo>
                  <a:pt x="117" y="0"/>
                </a:lnTo>
                <a:lnTo>
                  <a:pt x="117" y="0"/>
                </a:lnTo>
                <a:lnTo>
                  <a:pt x="117"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9"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5"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7" y="0"/>
                </a:lnTo>
                <a:lnTo>
                  <a:pt x="148" y="0"/>
                </a:lnTo>
                <a:lnTo>
                  <a:pt x="148" y="0"/>
                </a:lnTo>
                <a:lnTo>
                  <a:pt x="148"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60" y="0"/>
                </a:lnTo>
                <a:lnTo>
                  <a:pt x="160" y="0"/>
                </a:lnTo>
                <a:lnTo>
                  <a:pt x="160" y="0"/>
                </a:lnTo>
                <a:lnTo>
                  <a:pt x="160" y="0"/>
                </a:lnTo>
                <a:lnTo>
                  <a:pt x="161" y="0"/>
                </a:lnTo>
                <a:lnTo>
                  <a:pt x="161" y="0"/>
                </a:lnTo>
                <a:lnTo>
                  <a:pt x="161" y="0"/>
                </a:lnTo>
                <a:lnTo>
                  <a:pt x="163" y="0"/>
                </a:lnTo>
                <a:lnTo>
                  <a:pt x="163" y="0"/>
                </a:lnTo>
                <a:lnTo>
                  <a:pt x="163" y="0"/>
                </a:lnTo>
                <a:lnTo>
                  <a:pt x="163" y="0"/>
                </a:lnTo>
                <a:lnTo>
                  <a:pt x="165" y="0"/>
                </a:lnTo>
                <a:lnTo>
                  <a:pt x="165" y="0"/>
                </a:lnTo>
                <a:lnTo>
                  <a:pt x="165" y="0"/>
                </a:lnTo>
                <a:lnTo>
                  <a:pt x="166" y="0"/>
                </a:lnTo>
                <a:lnTo>
                  <a:pt x="166" y="0"/>
                </a:lnTo>
                <a:lnTo>
                  <a:pt x="166" y="0"/>
                </a:lnTo>
                <a:lnTo>
                  <a:pt x="166"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4" y="0"/>
                </a:lnTo>
                <a:lnTo>
                  <a:pt x="174" y="0"/>
                </a:lnTo>
                <a:lnTo>
                  <a:pt x="174" y="0"/>
                </a:lnTo>
                <a:lnTo>
                  <a:pt x="174" y="0"/>
                </a:lnTo>
                <a:lnTo>
                  <a:pt x="176" y="0"/>
                </a:lnTo>
                <a:lnTo>
                  <a:pt x="176" y="0"/>
                </a:lnTo>
                <a:lnTo>
                  <a:pt x="176" y="0"/>
                </a:lnTo>
                <a:lnTo>
                  <a:pt x="178" y="0"/>
                </a:lnTo>
                <a:lnTo>
                  <a:pt x="178" y="0"/>
                </a:lnTo>
                <a:lnTo>
                  <a:pt x="178" y="0"/>
                </a:lnTo>
                <a:lnTo>
                  <a:pt x="178"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7" y="0"/>
                </a:lnTo>
                <a:lnTo>
                  <a:pt x="187" y="0"/>
                </a:lnTo>
                <a:lnTo>
                  <a:pt x="187"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7" y="0"/>
                </a:lnTo>
                <a:lnTo>
                  <a:pt x="199" y="0"/>
                </a:lnTo>
                <a:lnTo>
                  <a:pt x="199" y="0"/>
                </a:lnTo>
                <a:lnTo>
                  <a:pt x="199" y="0"/>
                </a:lnTo>
                <a:lnTo>
                  <a:pt x="200" y="0"/>
                </a:lnTo>
                <a:lnTo>
                  <a:pt x="200" y="0"/>
                </a:lnTo>
                <a:lnTo>
                  <a:pt x="200" y="0"/>
                </a:lnTo>
                <a:lnTo>
                  <a:pt x="202"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09" y="0"/>
                </a:lnTo>
                <a:lnTo>
                  <a:pt x="210" y="0"/>
                </a:lnTo>
                <a:lnTo>
                  <a:pt x="210" y="0"/>
                </a:lnTo>
                <a:lnTo>
                  <a:pt x="210" y="0"/>
                </a:lnTo>
                <a:lnTo>
                  <a:pt x="212" y="0"/>
                </a:lnTo>
                <a:lnTo>
                  <a:pt x="212" y="0"/>
                </a:lnTo>
                <a:lnTo>
                  <a:pt x="212" y="0"/>
                </a:lnTo>
                <a:lnTo>
                  <a:pt x="214" y="0"/>
                </a:lnTo>
                <a:lnTo>
                  <a:pt x="214" y="0"/>
                </a:lnTo>
                <a:lnTo>
                  <a:pt x="214" y="0"/>
                </a:lnTo>
                <a:lnTo>
                  <a:pt x="214" y="0"/>
                </a:lnTo>
                <a:lnTo>
                  <a:pt x="215" y="0"/>
                </a:lnTo>
                <a:lnTo>
                  <a:pt x="215" y="0"/>
                </a:lnTo>
                <a:lnTo>
                  <a:pt x="215" y="0"/>
                </a:lnTo>
                <a:lnTo>
                  <a:pt x="217" y="0"/>
                </a:lnTo>
                <a:lnTo>
                  <a:pt x="217" y="0"/>
                </a:lnTo>
                <a:lnTo>
                  <a:pt x="217" y="0"/>
                </a:lnTo>
                <a:lnTo>
                  <a:pt x="217" y="0"/>
                </a:lnTo>
                <a:lnTo>
                  <a:pt x="218" y="0"/>
                </a:lnTo>
                <a:lnTo>
                  <a:pt x="218" y="0"/>
                </a:lnTo>
                <a:lnTo>
                  <a:pt x="218"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28"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6" y="0"/>
                </a:lnTo>
              </a:path>
            </a:pathLst>
          </a:custGeom>
          <a:noFill/>
          <a:ln w="11160">
            <a:solidFill>
              <a:srgbClr val="000000"/>
            </a:solidFill>
            <a:round/>
          </a:ln>
        </p:spPr>
        <p:style>
          <a:lnRef idx="0"/>
          <a:fillRef idx="0"/>
          <a:effectRef idx="0"/>
          <a:fontRef idx="minor"/>
        </p:style>
        <p:txBody>
          <a:bodyPr lIns="90000" rIns="90000" tIns="-40320" bIns="-40320" anchor="t">
            <a:noAutofit/>
          </a:bodyPr>
          <a:p>
            <a:endParaRPr b="0" lang="en-US" sz="2400" strike="noStrike" u="none">
              <a:solidFill>
                <a:srgbClr val="003366"/>
              </a:solidFill>
              <a:effectLst/>
              <a:uFillTx/>
              <a:latin typeface="Times New Roman"/>
            </a:endParaRPr>
          </a:p>
        </p:txBody>
      </p:sp>
      <p:sp>
        <p:nvSpPr>
          <p:cNvPr id="991" name=""/>
          <p:cNvSpPr/>
          <p:nvPr/>
        </p:nvSpPr>
        <p:spPr>
          <a:xfrm>
            <a:off x="5514840" y="6021360"/>
            <a:ext cx="187560" cy="514440"/>
          </a:xfrm>
          <a:custGeom>
            <a:avLst/>
            <a:gdLst/>
            <a:ahLst/>
            <a:rect l="l" t="t" r="r" b="b"/>
            <a:pathLst>
              <a:path w="236" h="648">
                <a:moveTo>
                  <a:pt x="236" y="648"/>
                </a:moveTo>
                <a:lnTo>
                  <a:pt x="236" y="648"/>
                </a:lnTo>
                <a:lnTo>
                  <a:pt x="236" y="648"/>
                </a:lnTo>
                <a:lnTo>
                  <a:pt x="236" y="648"/>
                </a:lnTo>
                <a:lnTo>
                  <a:pt x="235" y="648"/>
                </a:lnTo>
                <a:lnTo>
                  <a:pt x="235" y="648"/>
                </a:lnTo>
                <a:lnTo>
                  <a:pt x="235" y="648"/>
                </a:lnTo>
                <a:lnTo>
                  <a:pt x="233" y="648"/>
                </a:lnTo>
                <a:lnTo>
                  <a:pt x="233" y="648"/>
                </a:lnTo>
                <a:lnTo>
                  <a:pt x="233" y="648"/>
                </a:lnTo>
                <a:lnTo>
                  <a:pt x="233" y="648"/>
                </a:lnTo>
                <a:lnTo>
                  <a:pt x="231" y="648"/>
                </a:lnTo>
                <a:lnTo>
                  <a:pt x="231" y="648"/>
                </a:lnTo>
                <a:lnTo>
                  <a:pt x="231" y="648"/>
                </a:lnTo>
                <a:lnTo>
                  <a:pt x="230" y="648"/>
                </a:lnTo>
                <a:lnTo>
                  <a:pt x="230" y="648"/>
                </a:lnTo>
                <a:lnTo>
                  <a:pt x="230" y="648"/>
                </a:lnTo>
                <a:lnTo>
                  <a:pt x="228" y="648"/>
                </a:lnTo>
                <a:lnTo>
                  <a:pt x="228" y="648"/>
                </a:lnTo>
                <a:lnTo>
                  <a:pt x="228" y="648"/>
                </a:lnTo>
                <a:lnTo>
                  <a:pt x="228" y="648"/>
                </a:lnTo>
                <a:lnTo>
                  <a:pt x="227" y="648"/>
                </a:lnTo>
                <a:lnTo>
                  <a:pt x="227" y="648"/>
                </a:lnTo>
                <a:lnTo>
                  <a:pt x="227" y="648"/>
                </a:lnTo>
                <a:lnTo>
                  <a:pt x="225" y="648"/>
                </a:lnTo>
                <a:lnTo>
                  <a:pt x="225" y="648"/>
                </a:lnTo>
                <a:lnTo>
                  <a:pt x="225" y="648"/>
                </a:lnTo>
                <a:lnTo>
                  <a:pt x="225" y="648"/>
                </a:lnTo>
                <a:lnTo>
                  <a:pt x="223" y="648"/>
                </a:lnTo>
                <a:lnTo>
                  <a:pt x="223" y="648"/>
                </a:lnTo>
                <a:lnTo>
                  <a:pt x="223" y="648"/>
                </a:lnTo>
                <a:lnTo>
                  <a:pt x="222" y="648"/>
                </a:lnTo>
                <a:lnTo>
                  <a:pt x="222" y="648"/>
                </a:lnTo>
                <a:lnTo>
                  <a:pt x="222" y="648"/>
                </a:lnTo>
                <a:lnTo>
                  <a:pt x="222" y="648"/>
                </a:lnTo>
                <a:lnTo>
                  <a:pt x="220" y="648"/>
                </a:lnTo>
                <a:lnTo>
                  <a:pt x="220" y="648"/>
                </a:lnTo>
                <a:lnTo>
                  <a:pt x="220" y="648"/>
                </a:lnTo>
                <a:lnTo>
                  <a:pt x="218" y="648"/>
                </a:lnTo>
                <a:lnTo>
                  <a:pt x="218" y="648"/>
                </a:lnTo>
                <a:lnTo>
                  <a:pt x="218" y="648"/>
                </a:lnTo>
                <a:lnTo>
                  <a:pt x="217" y="648"/>
                </a:lnTo>
                <a:lnTo>
                  <a:pt x="217" y="648"/>
                </a:lnTo>
                <a:lnTo>
                  <a:pt x="217" y="648"/>
                </a:lnTo>
                <a:lnTo>
                  <a:pt x="217" y="648"/>
                </a:lnTo>
                <a:lnTo>
                  <a:pt x="215" y="648"/>
                </a:lnTo>
                <a:lnTo>
                  <a:pt x="215" y="648"/>
                </a:lnTo>
                <a:lnTo>
                  <a:pt x="215" y="648"/>
                </a:lnTo>
                <a:lnTo>
                  <a:pt x="214" y="648"/>
                </a:lnTo>
                <a:lnTo>
                  <a:pt x="214" y="648"/>
                </a:lnTo>
                <a:lnTo>
                  <a:pt x="214" y="648"/>
                </a:lnTo>
                <a:lnTo>
                  <a:pt x="214" y="648"/>
                </a:lnTo>
                <a:lnTo>
                  <a:pt x="212" y="648"/>
                </a:lnTo>
                <a:lnTo>
                  <a:pt x="212" y="648"/>
                </a:lnTo>
                <a:lnTo>
                  <a:pt x="212" y="648"/>
                </a:lnTo>
                <a:lnTo>
                  <a:pt x="210" y="648"/>
                </a:lnTo>
                <a:lnTo>
                  <a:pt x="210" y="648"/>
                </a:lnTo>
                <a:lnTo>
                  <a:pt x="210" y="648"/>
                </a:lnTo>
                <a:lnTo>
                  <a:pt x="209" y="648"/>
                </a:lnTo>
                <a:lnTo>
                  <a:pt x="209" y="648"/>
                </a:lnTo>
                <a:lnTo>
                  <a:pt x="209" y="648"/>
                </a:lnTo>
                <a:lnTo>
                  <a:pt x="209" y="648"/>
                </a:lnTo>
                <a:lnTo>
                  <a:pt x="207" y="648"/>
                </a:lnTo>
                <a:lnTo>
                  <a:pt x="207" y="648"/>
                </a:lnTo>
                <a:lnTo>
                  <a:pt x="207" y="648"/>
                </a:lnTo>
                <a:lnTo>
                  <a:pt x="205" y="648"/>
                </a:lnTo>
                <a:lnTo>
                  <a:pt x="205" y="648"/>
                </a:lnTo>
                <a:lnTo>
                  <a:pt x="205" y="648"/>
                </a:lnTo>
                <a:lnTo>
                  <a:pt x="205" y="648"/>
                </a:lnTo>
                <a:lnTo>
                  <a:pt x="204" y="648"/>
                </a:lnTo>
                <a:lnTo>
                  <a:pt x="204" y="648"/>
                </a:lnTo>
                <a:lnTo>
                  <a:pt x="204" y="648"/>
                </a:lnTo>
                <a:lnTo>
                  <a:pt x="202" y="648"/>
                </a:lnTo>
                <a:lnTo>
                  <a:pt x="202" y="648"/>
                </a:lnTo>
                <a:lnTo>
                  <a:pt x="202" y="648"/>
                </a:lnTo>
                <a:lnTo>
                  <a:pt x="202" y="648"/>
                </a:lnTo>
                <a:lnTo>
                  <a:pt x="200" y="648"/>
                </a:lnTo>
                <a:lnTo>
                  <a:pt x="200" y="648"/>
                </a:lnTo>
                <a:lnTo>
                  <a:pt x="200" y="648"/>
                </a:lnTo>
                <a:lnTo>
                  <a:pt x="199" y="648"/>
                </a:lnTo>
                <a:lnTo>
                  <a:pt x="199" y="648"/>
                </a:lnTo>
                <a:lnTo>
                  <a:pt x="199" y="648"/>
                </a:lnTo>
                <a:lnTo>
                  <a:pt x="197" y="648"/>
                </a:lnTo>
                <a:lnTo>
                  <a:pt x="197" y="648"/>
                </a:lnTo>
                <a:lnTo>
                  <a:pt x="197" y="648"/>
                </a:lnTo>
                <a:lnTo>
                  <a:pt x="197" y="648"/>
                </a:lnTo>
                <a:lnTo>
                  <a:pt x="196" y="648"/>
                </a:lnTo>
                <a:lnTo>
                  <a:pt x="196" y="648"/>
                </a:lnTo>
                <a:lnTo>
                  <a:pt x="196" y="648"/>
                </a:lnTo>
                <a:lnTo>
                  <a:pt x="194" y="648"/>
                </a:lnTo>
                <a:lnTo>
                  <a:pt x="194" y="648"/>
                </a:lnTo>
                <a:lnTo>
                  <a:pt x="194" y="648"/>
                </a:lnTo>
                <a:lnTo>
                  <a:pt x="194" y="648"/>
                </a:lnTo>
                <a:lnTo>
                  <a:pt x="192" y="648"/>
                </a:lnTo>
                <a:lnTo>
                  <a:pt x="192" y="648"/>
                </a:lnTo>
                <a:lnTo>
                  <a:pt x="192" y="648"/>
                </a:lnTo>
                <a:lnTo>
                  <a:pt x="191" y="648"/>
                </a:lnTo>
                <a:lnTo>
                  <a:pt x="191" y="648"/>
                </a:lnTo>
                <a:lnTo>
                  <a:pt x="191" y="648"/>
                </a:lnTo>
                <a:lnTo>
                  <a:pt x="191" y="648"/>
                </a:lnTo>
                <a:lnTo>
                  <a:pt x="189" y="648"/>
                </a:lnTo>
                <a:lnTo>
                  <a:pt x="189" y="648"/>
                </a:lnTo>
                <a:lnTo>
                  <a:pt x="189" y="648"/>
                </a:lnTo>
                <a:lnTo>
                  <a:pt x="187" y="648"/>
                </a:lnTo>
                <a:lnTo>
                  <a:pt x="187" y="648"/>
                </a:lnTo>
                <a:lnTo>
                  <a:pt x="187" y="648"/>
                </a:lnTo>
                <a:lnTo>
                  <a:pt x="186" y="648"/>
                </a:lnTo>
                <a:lnTo>
                  <a:pt x="186" y="648"/>
                </a:lnTo>
                <a:lnTo>
                  <a:pt x="186" y="648"/>
                </a:lnTo>
                <a:lnTo>
                  <a:pt x="186" y="648"/>
                </a:lnTo>
                <a:lnTo>
                  <a:pt x="184" y="648"/>
                </a:lnTo>
                <a:lnTo>
                  <a:pt x="184" y="648"/>
                </a:lnTo>
                <a:lnTo>
                  <a:pt x="184" y="648"/>
                </a:lnTo>
                <a:lnTo>
                  <a:pt x="183" y="648"/>
                </a:lnTo>
                <a:lnTo>
                  <a:pt x="183" y="648"/>
                </a:lnTo>
                <a:lnTo>
                  <a:pt x="183" y="648"/>
                </a:lnTo>
                <a:lnTo>
                  <a:pt x="183" y="648"/>
                </a:lnTo>
                <a:lnTo>
                  <a:pt x="181" y="648"/>
                </a:lnTo>
                <a:lnTo>
                  <a:pt x="181" y="648"/>
                </a:lnTo>
                <a:lnTo>
                  <a:pt x="181" y="648"/>
                </a:lnTo>
                <a:lnTo>
                  <a:pt x="179" y="648"/>
                </a:lnTo>
                <a:lnTo>
                  <a:pt x="179" y="648"/>
                </a:lnTo>
                <a:lnTo>
                  <a:pt x="179" y="648"/>
                </a:lnTo>
                <a:lnTo>
                  <a:pt x="178" y="648"/>
                </a:lnTo>
                <a:lnTo>
                  <a:pt x="178" y="648"/>
                </a:lnTo>
                <a:lnTo>
                  <a:pt x="178" y="648"/>
                </a:lnTo>
                <a:lnTo>
                  <a:pt x="178" y="648"/>
                </a:lnTo>
                <a:lnTo>
                  <a:pt x="176" y="648"/>
                </a:lnTo>
                <a:lnTo>
                  <a:pt x="176" y="648"/>
                </a:lnTo>
                <a:lnTo>
                  <a:pt x="176" y="648"/>
                </a:lnTo>
                <a:lnTo>
                  <a:pt x="174" y="648"/>
                </a:lnTo>
                <a:lnTo>
                  <a:pt x="174" y="648"/>
                </a:lnTo>
                <a:lnTo>
                  <a:pt x="174" y="648"/>
                </a:lnTo>
                <a:lnTo>
                  <a:pt x="174" y="648"/>
                </a:lnTo>
                <a:lnTo>
                  <a:pt x="173" y="648"/>
                </a:lnTo>
                <a:lnTo>
                  <a:pt x="173" y="648"/>
                </a:lnTo>
                <a:lnTo>
                  <a:pt x="173" y="648"/>
                </a:lnTo>
                <a:lnTo>
                  <a:pt x="171" y="648"/>
                </a:lnTo>
                <a:lnTo>
                  <a:pt x="171" y="648"/>
                </a:lnTo>
                <a:lnTo>
                  <a:pt x="171" y="648"/>
                </a:lnTo>
                <a:lnTo>
                  <a:pt x="171" y="648"/>
                </a:lnTo>
                <a:lnTo>
                  <a:pt x="170" y="648"/>
                </a:lnTo>
                <a:lnTo>
                  <a:pt x="170" y="648"/>
                </a:lnTo>
                <a:lnTo>
                  <a:pt x="170" y="648"/>
                </a:lnTo>
                <a:lnTo>
                  <a:pt x="168" y="648"/>
                </a:lnTo>
                <a:lnTo>
                  <a:pt x="168" y="648"/>
                </a:lnTo>
                <a:lnTo>
                  <a:pt x="168" y="648"/>
                </a:lnTo>
                <a:lnTo>
                  <a:pt x="166" y="648"/>
                </a:lnTo>
                <a:lnTo>
                  <a:pt x="166" y="648"/>
                </a:lnTo>
                <a:lnTo>
                  <a:pt x="166" y="648"/>
                </a:lnTo>
                <a:lnTo>
                  <a:pt x="166" y="648"/>
                </a:lnTo>
                <a:lnTo>
                  <a:pt x="165" y="648"/>
                </a:lnTo>
                <a:lnTo>
                  <a:pt x="165" y="648"/>
                </a:lnTo>
                <a:lnTo>
                  <a:pt x="165" y="648"/>
                </a:lnTo>
                <a:lnTo>
                  <a:pt x="163" y="648"/>
                </a:lnTo>
                <a:lnTo>
                  <a:pt x="163" y="648"/>
                </a:lnTo>
                <a:lnTo>
                  <a:pt x="163" y="648"/>
                </a:lnTo>
                <a:lnTo>
                  <a:pt x="163" y="648"/>
                </a:lnTo>
                <a:lnTo>
                  <a:pt x="161" y="648"/>
                </a:lnTo>
                <a:lnTo>
                  <a:pt x="161" y="648"/>
                </a:lnTo>
                <a:lnTo>
                  <a:pt x="161" y="648"/>
                </a:lnTo>
                <a:lnTo>
                  <a:pt x="160" y="648"/>
                </a:lnTo>
                <a:lnTo>
                  <a:pt x="160" y="648"/>
                </a:lnTo>
                <a:lnTo>
                  <a:pt x="160" y="648"/>
                </a:lnTo>
                <a:lnTo>
                  <a:pt x="160" y="648"/>
                </a:lnTo>
                <a:lnTo>
                  <a:pt x="158" y="648"/>
                </a:lnTo>
                <a:lnTo>
                  <a:pt x="158" y="648"/>
                </a:lnTo>
                <a:lnTo>
                  <a:pt x="158" y="648"/>
                </a:lnTo>
                <a:lnTo>
                  <a:pt x="157" y="648"/>
                </a:lnTo>
                <a:lnTo>
                  <a:pt x="157" y="648"/>
                </a:lnTo>
                <a:lnTo>
                  <a:pt x="157" y="648"/>
                </a:lnTo>
                <a:lnTo>
                  <a:pt x="155" y="648"/>
                </a:lnTo>
                <a:lnTo>
                  <a:pt x="155" y="648"/>
                </a:lnTo>
                <a:lnTo>
                  <a:pt x="155" y="648"/>
                </a:lnTo>
                <a:lnTo>
                  <a:pt x="155" y="648"/>
                </a:lnTo>
                <a:lnTo>
                  <a:pt x="153" y="648"/>
                </a:lnTo>
                <a:lnTo>
                  <a:pt x="153" y="648"/>
                </a:lnTo>
                <a:lnTo>
                  <a:pt x="153" y="648"/>
                </a:lnTo>
                <a:lnTo>
                  <a:pt x="152" y="648"/>
                </a:lnTo>
                <a:lnTo>
                  <a:pt x="152" y="648"/>
                </a:lnTo>
                <a:lnTo>
                  <a:pt x="152" y="648"/>
                </a:lnTo>
                <a:lnTo>
                  <a:pt x="152" y="648"/>
                </a:lnTo>
                <a:lnTo>
                  <a:pt x="150" y="648"/>
                </a:lnTo>
                <a:lnTo>
                  <a:pt x="150" y="648"/>
                </a:lnTo>
                <a:lnTo>
                  <a:pt x="150" y="648"/>
                </a:lnTo>
                <a:lnTo>
                  <a:pt x="148" y="648"/>
                </a:lnTo>
                <a:lnTo>
                  <a:pt x="148" y="648"/>
                </a:lnTo>
                <a:lnTo>
                  <a:pt x="148" y="648"/>
                </a:lnTo>
                <a:lnTo>
                  <a:pt x="147" y="648"/>
                </a:lnTo>
                <a:lnTo>
                  <a:pt x="147" y="648"/>
                </a:lnTo>
                <a:lnTo>
                  <a:pt x="147" y="648"/>
                </a:lnTo>
                <a:lnTo>
                  <a:pt x="147" y="648"/>
                </a:lnTo>
                <a:lnTo>
                  <a:pt x="145" y="648"/>
                </a:lnTo>
                <a:lnTo>
                  <a:pt x="145" y="648"/>
                </a:lnTo>
                <a:lnTo>
                  <a:pt x="145" y="648"/>
                </a:lnTo>
                <a:lnTo>
                  <a:pt x="144" y="648"/>
                </a:lnTo>
                <a:lnTo>
                  <a:pt x="144" y="648"/>
                </a:lnTo>
                <a:lnTo>
                  <a:pt x="144" y="648"/>
                </a:lnTo>
                <a:lnTo>
                  <a:pt x="144" y="648"/>
                </a:lnTo>
                <a:lnTo>
                  <a:pt x="142" y="648"/>
                </a:lnTo>
                <a:lnTo>
                  <a:pt x="142" y="648"/>
                </a:lnTo>
                <a:lnTo>
                  <a:pt x="142" y="648"/>
                </a:lnTo>
                <a:lnTo>
                  <a:pt x="140" y="648"/>
                </a:lnTo>
                <a:lnTo>
                  <a:pt x="140" y="648"/>
                </a:lnTo>
                <a:lnTo>
                  <a:pt x="140" y="648"/>
                </a:lnTo>
                <a:lnTo>
                  <a:pt x="140" y="648"/>
                </a:lnTo>
                <a:lnTo>
                  <a:pt x="139" y="648"/>
                </a:lnTo>
                <a:lnTo>
                  <a:pt x="139" y="648"/>
                </a:lnTo>
                <a:lnTo>
                  <a:pt x="139" y="648"/>
                </a:lnTo>
                <a:lnTo>
                  <a:pt x="137" y="648"/>
                </a:lnTo>
                <a:lnTo>
                  <a:pt x="137" y="648"/>
                </a:lnTo>
                <a:lnTo>
                  <a:pt x="137" y="648"/>
                </a:lnTo>
                <a:lnTo>
                  <a:pt x="135" y="648"/>
                </a:lnTo>
                <a:lnTo>
                  <a:pt x="135" y="648"/>
                </a:lnTo>
                <a:lnTo>
                  <a:pt x="135" y="648"/>
                </a:lnTo>
                <a:lnTo>
                  <a:pt x="135" y="648"/>
                </a:lnTo>
                <a:lnTo>
                  <a:pt x="134" y="648"/>
                </a:lnTo>
                <a:lnTo>
                  <a:pt x="134" y="648"/>
                </a:lnTo>
                <a:lnTo>
                  <a:pt x="134" y="648"/>
                </a:lnTo>
                <a:lnTo>
                  <a:pt x="132" y="648"/>
                </a:lnTo>
                <a:lnTo>
                  <a:pt x="132" y="648"/>
                </a:lnTo>
                <a:lnTo>
                  <a:pt x="132" y="648"/>
                </a:lnTo>
                <a:lnTo>
                  <a:pt x="132" y="648"/>
                </a:lnTo>
                <a:lnTo>
                  <a:pt x="131" y="648"/>
                </a:lnTo>
                <a:lnTo>
                  <a:pt x="131" y="648"/>
                </a:lnTo>
                <a:lnTo>
                  <a:pt x="131" y="648"/>
                </a:lnTo>
                <a:lnTo>
                  <a:pt x="129" y="648"/>
                </a:lnTo>
                <a:lnTo>
                  <a:pt x="129" y="648"/>
                </a:lnTo>
                <a:lnTo>
                  <a:pt x="129" y="648"/>
                </a:lnTo>
                <a:lnTo>
                  <a:pt x="129" y="648"/>
                </a:lnTo>
                <a:lnTo>
                  <a:pt x="127" y="648"/>
                </a:lnTo>
                <a:lnTo>
                  <a:pt x="127" y="648"/>
                </a:lnTo>
                <a:lnTo>
                  <a:pt x="127" y="648"/>
                </a:lnTo>
                <a:lnTo>
                  <a:pt x="126" y="648"/>
                </a:lnTo>
                <a:lnTo>
                  <a:pt x="126" y="648"/>
                </a:lnTo>
                <a:lnTo>
                  <a:pt x="126" y="648"/>
                </a:lnTo>
                <a:lnTo>
                  <a:pt x="124" y="648"/>
                </a:lnTo>
                <a:lnTo>
                  <a:pt x="124" y="648"/>
                </a:lnTo>
                <a:lnTo>
                  <a:pt x="124" y="648"/>
                </a:lnTo>
                <a:lnTo>
                  <a:pt x="124" y="648"/>
                </a:lnTo>
                <a:lnTo>
                  <a:pt x="122" y="648"/>
                </a:lnTo>
                <a:lnTo>
                  <a:pt x="122" y="648"/>
                </a:lnTo>
                <a:lnTo>
                  <a:pt x="122" y="648"/>
                </a:lnTo>
                <a:lnTo>
                  <a:pt x="121" y="648"/>
                </a:lnTo>
                <a:lnTo>
                  <a:pt x="121" y="648"/>
                </a:lnTo>
                <a:lnTo>
                  <a:pt x="121" y="648"/>
                </a:lnTo>
                <a:lnTo>
                  <a:pt x="121" y="648"/>
                </a:lnTo>
                <a:lnTo>
                  <a:pt x="119" y="648"/>
                </a:lnTo>
                <a:lnTo>
                  <a:pt x="119" y="648"/>
                </a:lnTo>
                <a:lnTo>
                  <a:pt x="119" y="648"/>
                </a:lnTo>
                <a:lnTo>
                  <a:pt x="117" y="648"/>
                </a:lnTo>
                <a:lnTo>
                  <a:pt x="117" y="648"/>
                </a:lnTo>
                <a:lnTo>
                  <a:pt x="117" y="648"/>
                </a:lnTo>
                <a:lnTo>
                  <a:pt x="116" y="648"/>
                </a:lnTo>
                <a:lnTo>
                  <a:pt x="116" y="648"/>
                </a:lnTo>
                <a:lnTo>
                  <a:pt x="116" y="648"/>
                </a:lnTo>
                <a:lnTo>
                  <a:pt x="116" y="648"/>
                </a:lnTo>
                <a:lnTo>
                  <a:pt x="114" y="648"/>
                </a:lnTo>
                <a:lnTo>
                  <a:pt x="114" y="648"/>
                </a:lnTo>
                <a:lnTo>
                  <a:pt x="114" y="648"/>
                </a:lnTo>
                <a:lnTo>
                  <a:pt x="113" y="648"/>
                </a:lnTo>
                <a:lnTo>
                  <a:pt x="113" y="648"/>
                </a:lnTo>
                <a:lnTo>
                  <a:pt x="113" y="648"/>
                </a:lnTo>
                <a:lnTo>
                  <a:pt x="113" y="648"/>
                </a:lnTo>
                <a:lnTo>
                  <a:pt x="111" y="648"/>
                </a:lnTo>
                <a:lnTo>
                  <a:pt x="111" y="648"/>
                </a:lnTo>
                <a:lnTo>
                  <a:pt x="111" y="648"/>
                </a:lnTo>
                <a:lnTo>
                  <a:pt x="109" y="648"/>
                </a:lnTo>
                <a:lnTo>
                  <a:pt x="109" y="648"/>
                </a:lnTo>
                <a:lnTo>
                  <a:pt x="109" y="648"/>
                </a:lnTo>
                <a:lnTo>
                  <a:pt x="109" y="648"/>
                </a:lnTo>
                <a:lnTo>
                  <a:pt x="108" y="648"/>
                </a:lnTo>
                <a:lnTo>
                  <a:pt x="108" y="648"/>
                </a:lnTo>
                <a:lnTo>
                  <a:pt x="108" y="648"/>
                </a:lnTo>
                <a:lnTo>
                  <a:pt x="106" y="648"/>
                </a:lnTo>
                <a:lnTo>
                  <a:pt x="106" y="648"/>
                </a:lnTo>
                <a:lnTo>
                  <a:pt x="106" y="648"/>
                </a:lnTo>
                <a:lnTo>
                  <a:pt x="104" y="648"/>
                </a:lnTo>
                <a:lnTo>
                  <a:pt x="104" y="648"/>
                </a:lnTo>
                <a:lnTo>
                  <a:pt x="104" y="648"/>
                </a:lnTo>
                <a:lnTo>
                  <a:pt x="104" y="648"/>
                </a:lnTo>
                <a:lnTo>
                  <a:pt x="103" y="648"/>
                </a:lnTo>
                <a:lnTo>
                  <a:pt x="103" y="648"/>
                </a:lnTo>
                <a:lnTo>
                  <a:pt x="103" y="648"/>
                </a:lnTo>
                <a:lnTo>
                  <a:pt x="101" y="648"/>
                </a:lnTo>
                <a:lnTo>
                  <a:pt x="101" y="648"/>
                </a:lnTo>
                <a:lnTo>
                  <a:pt x="101" y="648"/>
                </a:lnTo>
                <a:lnTo>
                  <a:pt x="101" y="648"/>
                </a:lnTo>
                <a:lnTo>
                  <a:pt x="100" y="648"/>
                </a:lnTo>
                <a:lnTo>
                  <a:pt x="100" y="648"/>
                </a:lnTo>
                <a:lnTo>
                  <a:pt x="100" y="648"/>
                </a:lnTo>
                <a:lnTo>
                  <a:pt x="98" y="648"/>
                </a:lnTo>
                <a:lnTo>
                  <a:pt x="98" y="648"/>
                </a:lnTo>
                <a:lnTo>
                  <a:pt x="98" y="648"/>
                </a:lnTo>
                <a:lnTo>
                  <a:pt x="98" y="648"/>
                </a:lnTo>
                <a:lnTo>
                  <a:pt x="96" y="648"/>
                </a:lnTo>
                <a:lnTo>
                  <a:pt x="96" y="648"/>
                </a:lnTo>
                <a:lnTo>
                  <a:pt x="96" y="648"/>
                </a:lnTo>
                <a:lnTo>
                  <a:pt x="95" y="648"/>
                </a:lnTo>
                <a:lnTo>
                  <a:pt x="95" y="648"/>
                </a:lnTo>
                <a:lnTo>
                  <a:pt x="95" y="648"/>
                </a:lnTo>
                <a:lnTo>
                  <a:pt x="93" y="648"/>
                </a:lnTo>
                <a:lnTo>
                  <a:pt x="93" y="648"/>
                </a:lnTo>
                <a:lnTo>
                  <a:pt x="93" y="648"/>
                </a:lnTo>
                <a:lnTo>
                  <a:pt x="93" y="648"/>
                </a:lnTo>
                <a:lnTo>
                  <a:pt x="91" y="648"/>
                </a:lnTo>
                <a:lnTo>
                  <a:pt x="91" y="648"/>
                </a:lnTo>
                <a:lnTo>
                  <a:pt x="91" y="648"/>
                </a:lnTo>
                <a:lnTo>
                  <a:pt x="90" y="648"/>
                </a:lnTo>
                <a:lnTo>
                  <a:pt x="90" y="648"/>
                </a:lnTo>
                <a:lnTo>
                  <a:pt x="90" y="648"/>
                </a:lnTo>
                <a:lnTo>
                  <a:pt x="90" y="648"/>
                </a:lnTo>
                <a:lnTo>
                  <a:pt x="88" y="648"/>
                </a:lnTo>
                <a:lnTo>
                  <a:pt x="88" y="648"/>
                </a:lnTo>
                <a:lnTo>
                  <a:pt x="88" y="648"/>
                </a:lnTo>
                <a:lnTo>
                  <a:pt x="87" y="648"/>
                </a:lnTo>
                <a:lnTo>
                  <a:pt x="87" y="648"/>
                </a:lnTo>
                <a:lnTo>
                  <a:pt x="87" y="648"/>
                </a:lnTo>
                <a:lnTo>
                  <a:pt x="87" y="648"/>
                </a:lnTo>
                <a:lnTo>
                  <a:pt x="85" y="648"/>
                </a:lnTo>
                <a:lnTo>
                  <a:pt x="85" y="648"/>
                </a:lnTo>
                <a:lnTo>
                  <a:pt x="85" y="648"/>
                </a:lnTo>
                <a:lnTo>
                  <a:pt x="83" y="648"/>
                </a:lnTo>
                <a:lnTo>
                  <a:pt x="83" y="648"/>
                </a:lnTo>
                <a:lnTo>
                  <a:pt x="83" y="648"/>
                </a:lnTo>
                <a:lnTo>
                  <a:pt x="82" y="648"/>
                </a:lnTo>
                <a:lnTo>
                  <a:pt x="82" y="648"/>
                </a:lnTo>
                <a:lnTo>
                  <a:pt x="82" y="648"/>
                </a:lnTo>
                <a:lnTo>
                  <a:pt x="82" y="648"/>
                </a:lnTo>
                <a:lnTo>
                  <a:pt x="80" y="648"/>
                </a:lnTo>
                <a:lnTo>
                  <a:pt x="80" y="648"/>
                </a:lnTo>
                <a:lnTo>
                  <a:pt x="80" y="648"/>
                </a:lnTo>
                <a:lnTo>
                  <a:pt x="78" y="648"/>
                </a:lnTo>
                <a:lnTo>
                  <a:pt x="78" y="648"/>
                </a:lnTo>
                <a:lnTo>
                  <a:pt x="78" y="648"/>
                </a:lnTo>
                <a:lnTo>
                  <a:pt x="78" y="648"/>
                </a:lnTo>
                <a:lnTo>
                  <a:pt x="77" y="648"/>
                </a:lnTo>
                <a:lnTo>
                  <a:pt x="77" y="648"/>
                </a:lnTo>
                <a:lnTo>
                  <a:pt x="77" y="648"/>
                </a:lnTo>
                <a:lnTo>
                  <a:pt x="75" y="648"/>
                </a:lnTo>
                <a:lnTo>
                  <a:pt x="75" y="648"/>
                </a:lnTo>
                <a:lnTo>
                  <a:pt x="75" y="648"/>
                </a:lnTo>
                <a:lnTo>
                  <a:pt x="74" y="648"/>
                </a:lnTo>
                <a:lnTo>
                  <a:pt x="74" y="648"/>
                </a:lnTo>
                <a:lnTo>
                  <a:pt x="74" y="648"/>
                </a:lnTo>
                <a:lnTo>
                  <a:pt x="74" y="648"/>
                </a:lnTo>
                <a:lnTo>
                  <a:pt x="72" y="648"/>
                </a:lnTo>
                <a:lnTo>
                  <a:pt x="72" y="648"/>
                </a:lnTo>
                <a:lnTo>
                  <a:pt x="72" y="648"/>
                </a:lnTo>
                <a:lnTo>
                  <a:pt x="70" y="648"/>
                </a:lnTo>
                <a:lnTo>
                  <a:pt x="70" y="648"/>
                </a:lnTo>
                <a:lnTo>
                  <a:pt x="70" y="648"/>
                </a:lnTo>
                <a:lnTo>
                  <a:pt x="70" y="648"/>
                </a:lnTo>
                <a:lnTo>
                  <a:pt x="69" y="648"/>
                </a:lnTo>
                <a:lnTo>
                  <a:pt x="69" y="648"/>
                </a:lnTo>
                <a:lnTo>
                  <a:pt x="69" y="648"/>
                </a:lnTo>
                <a:lnTo>
                  <a:pt x="67" y="648"/>
                </a:lnTo>
                <a:lnTo>
                  <a:pt x="67" y="648"/>
                </a:lnTo>
                <a:lnTo>
                  <a:pt x="67" y="0"/>
                </a:lnTo>
                <a:lnTo>
                  <a:pt x="67" y="0"/>
                </a:lnTo>
                <a:lnTo>
                  <a:pt x="65" y="0"/>
                </a:lnTo>
                <a:lnTo>
                  <a:pt x="65" y="0"/>
                </a:lnTo>
                <a:lnTo>
                  <a:pt x="65"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6" y="1"/>
                </a:lnTo>
                <a:lnTo>
                  <a:pt x="54" y="1"/>
                </a:lnTo>
                <a:lnTo>
                  <a:pt x="54" y="1"/>
                </a:lnTo>
                <a:lnTo>
                  <a:pt x="54" y="1"/>
                </a:lnTo>
                <a:lnTo>
                  <a:pt x="52" y="1"/>
                </a:lnTo>
                <a:lnTo>
                  <a:pt x="52" y="1"/>
                </a:lnTo>
                <a:lnTo>
                  <a:pt x="52" y="1"/>
                </a:lnTo>
                <a:lnTo>
                  <a:pt x="51" y="1"/>
                </a:lnTo>
                <a:lnTo>
                  <a:pt x="51" y="1"/>
                </a:lnTo>
                <a:lnTo>
                  <a:pt x="51" y="1"/>
                </a:lnTo>
                <a:lnTo>
                  <a:pt x="51" y="1"/>
                </a:lnTo>
                <a:lnTo>
                  <a:pt x="49" y="1"/>
                </a:lnTo>
                <a:lnTo>
                  <a:pt x="49" y="1"/>
                </a:lnTo>
                <a:lnTo>
                  <a:pt x="49" y="1"/>
                </a:lnTo>
                <a:lnTo>
                  <a:pt x="48" y="1"/>
                </a:lnTo>
                <a:lnTo>
                  <a:pt x="48" y="1"/>
                </a:lnTo>
                <a:lnTo>
                  <a:pt x="48" y="1"/>
                </a:lnTo>
                <a:lnTo>
                  <a:pt x="48" y="1"/>
                </a:lnTo>
                <a:lnTo>
                  <a:pt x="46" y="1"/>
                </a:lnTo>
                <a:lnTo>
                  <a:pt x="46" y="1"/>
                </a:lnTo>
                <a:lnTo>
                  <a:pt x="46" y="1"/>
                </a:lnTo>
                <a:lnTo>
                  <a:pt x="44" y="1"/>
                </a:lnTo>
                <a:lnTo>
                  <a:pt x="44" y="1"/>
                </a:lnTo>
                <a:lnTo>
                  <a:pt x="44" y="1"/>
                </a:lnTo>
                <a:lnTo>
                  <a:pt x="43" y="3"/>
                </a:lnTo>
                <a:lnTo>
                  <a:pt x="43" y="3"/>
                </a:lnTo>
                <a:lnTo>
                  <a:pt x="43" y="3"/>
                </a:lnTo>
                <a:lnTo>
                  <a:pt x="43" y="3"/>
                </a:lnTo>
                <a:lnTo>
                  <a:pt x="41" y="3"/>
                </a:lnTo>
                <a:lnTo>
                  <a:pt x="41" y="3"/>
                </a:lnTo>
                <a:lnTo>
                  <a:pt x="41" y="3"/>
                </a:lnTo>
                <a:lnTo>
                  <a:pt x="39" y="3"/>
                </a:lnTo>
                <a:lnTo>
                  <a:pt x="39" y="3"/>
                </a:lnTo>
                <a:lnTo>
                  <a:pt x="39" y="3"/>
                </a:lnTo>
                <a:lnTo>
                  <a:pt x="39" y="3"/>
                </a:lnTo>
                <a:lnTo>
                  <a:pt x="38" y="3"/>
                </a:lnTo>
                <a:lnTo>
                  <a:pt x="38" y="3"/>
                </a:lnTo>
                <a:lnTo>
                  <a:pt x="38" y="3"/>
                </a:lnTo>
                <a:lnTo>
                  <a:pt x="36" y="3"/>
                </a:lnTo>
                <a:lnTo>
                  <a:pt x="36" y="3"/>
                </a:lnTo>
                <a:lnTo>
                  <a:pt x="36" y="3"/>
                </a:lnTo>
                <a:lnTo>
                  <a:pt x="36" y="3"/>
                </a:lnTo>
                <a:lnTo>
                  <a:pt x="34" y="3"/>
                </a:lnTo>
                <a:lnTo>
                  <a:pt x="34" y="3"/>
                </a:lnTo>
                <a:lnTo>
                  <a:pt x="34" y="3"/>
                </a:lnTo>
                <a:lnTo>
                  <a:pt x="33" y="3"/>
                </a:lnTo>
                <a:lnTo>
                  <a:pt x="33" y="3"/>
                </a:lnTo>
                <a:lnTo>
                  <a:pt x="33" y="3"/>
                </a:lnTo>
                <a:lnTo>
                  <a:pt x="31" y="3"/>
                </a:lnTo>
                <a:lnTo>
                  <a:pt x="31" y="3"/>
                </a:lnTo>
                <a:lnTo>
                  <a:pt x="31" y="3"/>
                </a:lnTo>
                <a:lnTo>
                  <a:pt x="31" y="3"/>
                </a:lnTo>
                <a:lnTo>
                  <a:pt x="30" y="3"/>
                </a:lnTo>
                <a:lnTo>
                  <a:pt x="30" y="3"/>
                </a:lnTo>
                <a:lnTo>
                  <a:pt x="30" y="3"/>
                </a:lnTo>
                <a:lnTo>
                  <a:pt x="28" y="3"/>
                </a:lnTo>
                <a:lnTo>
                  <a:pt x="28" y="3"/>
                </a:lnTo>
                <a:lnTo>
                  <a:pt x="28" y="3"/>
                </a:lnTo>
                <a:lnTo>
                  <a:pt x="28" y="5"/>
                </a:lnTo>
                <a:lnTo>
                  <a:pt x="26" y="5"/>
                </a:lnTo>
                <a:lnTo>
                  <a:pt x="26" y="5"/>
                </a:lnTo>
                <a:lnTo>
                  <a:pt x="26" y="5"/>
                </a:lnTo>
                <a:lnTo>
                  <a:pt x="25" y="5"/>
                </a:lnTo>
                <a:lnTo>
                  <a:pt x="25" y="5"/>
                </a:lnTo>
                <a:lnTo>
                  <a:pt x="25" y="5"/>
                </a:lnTo>
                <a:lnTo>
                  <a:pt x="25" y="5"/>
                </a:lnTo>
                <a:lnTo>
                  <a:pt x="23" y="5"/>
                </a:lnTo>
                <a:lnTo>
                  <a:pt x="23" y="5"/>
                </a:lnTo>
                <a:lnTo>
                  <a:pt x="23" y="5"/>
                </a:lnTo>
                <a:lnTo>
                  <a:pt x="21" y="5"/>
                </a:lnTo>
                <a:lnTo>
                  <a:pt x="21" y="5"/>
                </a:lnTo>
                <a:lnTo>
                  <a:pt x="21" y="5"/>
                </a:lnTo>
                <a:lnTo>
                  <a:pt x="20" y="5"/>
                </a:lnTo>
                <a:lnTo>
                  <a:pt x="20" y="5"/>
                </a:lnTo>
                <a:lnTo>
                  <a:pt x="20" y="5"/>
                </a:lnTo>
                <a:lnTo>
                  <a:pt x="20" y="5"/>
                </a:lnTo>
                <a:lnTo>
                  <a:pt x="18" y="5"/>
                </a:lnTo>
                <a:lnTo>
                  <a:pt x="18" y="5"/>
                </a:lnTo>
                <a:lnTo>
                  <a:pt x="18" y="5"/>
                </a:lnTo>
                <a:lnTo>
                  <a:pt x="17" y="5"/>
                </a:lnTo>
                <a:lnTo>
                  <a:pt x="17" y="5"/>
                </a:lnTo>
                <a:lnTo>
                  <a:pt x="17" y="5"/>
                </a:lnTo>
                <a:lnTo>
                  <a:pt x="17" y="5"/>
                </a:lnTo>
                <a:lnTo>
                  <a:pt x="15" y="5"/>
                </a:lnTo>
                <a:lnTo>
                  <a:pt x="15" y="5"/>
                </a:lnTo>
                <a:lnTo>
                  <a:pt x="15" y="5"/>
                </a:lnTo>
                <a:lnTo>
                  <a:pt x="13" y="5"/>
                </a:lnTo>
                <a:lnTo>
                  <a:pt x="13" y="5"/>
                </a:lnTo>
                <a:lnTo>
                  <a:pt x="13" y="5"/>
                </a:lnTo>
                <a:lnTo>
                  <a:pt x="12" y="5"/>
                </a:lnTo>
                <a:lnTo>
                  <a:pt x="12" y="6"/>
                </a:lnTo>
                <a:lnTo>
                  <a:pt x="12" y="6"/>
                </a:lnTo>
                <a:lnTo>
                  <a:pt x="12" y="6"/>
                </a:lnTo>
                <a:lnTo>
                  <a:pt x="10" y="6"/>
                </a:lnTo>
                <a:lnTo>
                  <a:pt x="10" y="6"/>
                </a:lnTo>
                <a:lnTo>
                  <a:pt x="10" y="6"/>
                </a:lnTo>
                <a:lnTo>
                  <a:pt x="8" y="6"/>
                </a:lnTo>
                <a:lnTo>
                  <a:pt x="8" y="6"/>
                </a:lnTo>
                <a:lnTo>
                  <a:pt x="8" y="6"/>
                </a:lnTo>
                <a:lnTo>
                  <a:pt x="8" y="6"/>
                </a:lnTo>
                <a:lnTo>
                  <a:pt x="7" y="6"/>
                </a:lnTo>
                <a:lnTo>
                  <a:pt x="7" y="6"/>
                </a:lnTo>
                <a:lnTo>
                  <a:pt x="7" y="6"/>
                </a:lnTo>
                <a:lnTo>
                  <a:pt x="5" y="6"/>
                </a:lnTo>
                <a:lnTo>
                  <a:pt x="5" y="6"/>
                </a:lnTo>
                <a:lnTo>
                  <a:pt x="5" y="6"/>
                </a:lnTo>
                <a:lnTo>
                  <a:pt x="5" y="6"/>
                </a:lnTo>
                <a:lnTo>
                  <a:pt x="4" y="6"/>
                </a:lnTo>
                <a:lnTo>
                  <a:pt x="4" y="6"/>
                </a:lnTo>
                <a:lnTo>
                  <a:pt x="4" y="6"/>
                </a:lnTo>
                <a:lnTo>
                  <a:pt x="2" y="6"/>
                </a:lnTo>
                <a:lnTo>
                  <a:pt x="2" y="6"/>
                </a:lnTo>
                <a:lnTo>
                  <a:pt x="2" y="6"/>
                </a:lnTo>
                <a:lnTo>
                  <a:pt x="0" y="6"/>
                </a:lnTo>
                <a:lnTo>
                  <a:pt x="0" y="8"/>
                </a:lnTo>
                <a:lnTo>
                  <a:pt x="0" y="8"/>
                </a:lnTo>
                <a:lnTo>
                  <a:pt x="0" y="8"/>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92" name=""/>
          <p:cNvSpPr/>
          <p:nvPr/>
        </p:nvSpPr>
        <p:spPr>
          <a:xfrm>
            <a:off x="5514840" y="6006960"/>
            <a:ext cx="187560" cy="20880"/>
          </a:xfrm>
          <a:custGeom>
            <a:avLst/>
            <a:gdLst/>
            <a:ahLst/>
            <a:rect l="l" t="t" r="r" b="b"/>
            <a:pathLst>
              <a:path w="236" h="26">
                <a:moveTo>
                  <a:pt x="0" y="26"/>
                </a:moveTo>
                <a:lnTo>
                  <a:pt x="0" y="26"/>
                </a:lnTo>
                <a:lnTo>
                  <a:pt x="0" y="26"/>
                </a:lnTo>
                <a:lnTo>
                  <a:pt x="0" y="26"/>
                </a:lnTo>
                <a:lnTo>
                  <a:pt x="0" y="24"/>
                </a:lnTo>
                <a:lnTo>
                  <a:pt x="2" y="24"/>
                </a:lnTo>
                <a:lnTo>
                  <a:pt x="2" y="24"/>
                </a:lnTo>
                <a:lnTo>
                  <a:pt x="2" y="24"/>
                </a:lnTo>
                <a:lnTo>
                  <a:pt x="4" y="24"/>
                </a:lnTo>
                <a:lnTo>
                  <a:pt x="4" y="24"/>
                </a:lnTo>
                <a:lnTo>
                  <a:pt x="4" y="24"/>
                </a:lnTo>
                <a:lnTo>
                  <a:pt x="5" y="24"/>
                </a:lnTo>
                <a:lnTo>
                  <a:pt x="5" y="24"/>
                </a:lnTo>
                <a:lnTo>
                  <a:pt x="5" y="24"/>
                </a:lnTo>
                <a:lnTo>
                  <a:pt x="5" y="24"/>
                </a:lnTo>
                <a:lnTo>
                  <a:pt x="7" y="24"/>
                </a:lnTo>
                <a:lnTo>
                  <a:pt x="7" y="24"/>
                </a:lnTo>
                <a:lnTo>
                  <a:pt x="7" y="24"/>
                </a:lnTo>
                <a:lnTo>
                  <a:pt x="8" y="24"/>
                </a:lnTo>
                <a:lnTo>
                  <a:pt x="8" y="24"/>
                </a:lnTo>
                <a:lnTo>
                  <a:pt x="8" y="24"/>
                </a:lnTo>
                <a:lnTo>
                  <a:pt x="8" y="24"/>
                </a:lnTo>
                <a:lnTo>
                  <a:pt x="10" y="24"/>
                </a:lnTo>
                <a:lnTo>
                  <a:pt x="10" y="24"/>
                </a:lnTo>
                <a:lnTo>
                  <a:pt x="10" y="24"/>
                </a:lnTo>
                <a:lnTo>
                  <a:pt x="12" y="24"/>
                </a:lnTo>
                <a:lnTo>
                  <a:pt x="12" y="24"/>
                </a:lnTo>
                <a:lnTo>
                  <a:pt x="12" y="24"/>
                </a:lnTo>
                <a:lnTo>
                  <a:pt x="12" y="23"/>
                </a:lnTo>
                <a:lnTo>
                  <a:pt x="13" y="23"/>
                </a:lnTo>
                <a:lnTo>
                  <a:pt x="13" y="23"/>
                </a:lnTo>
                <a:lnTo>
                  <a:pt x="13" y="23"/>
                </a:lnTo>
                <a:lnTo>
                  <a:pt x="15" y="23"/>
                </a:lnTo>
                <a:lnTo>
                  <a:pt x="15" y="23"/>
                </a:lnTo>
                <a:lnTo>
                  <a:pt x="15" y="23"/>
                </a:lnTo>
                <a:lnTo>
                  <a:pt x="17" y="23"/>
                </a:lnTo>
                <a:lnTo>
                  <a:pt x="17" y="23"/>
                </a:lnTo>
                <a:lnTo>
                  <a:pt x="17" y="23"/>
                </a:lnTo>
                <a:lnTo>
                  <a:pt x="17" y="23"/>
                </a:lnTo>
                <a:lnTo>
                  <a:pt x="18" y="23"/>
                </a:lnTo>
                <a:lnTo>
                  <a:pt x="18" y="23"/>
                </a:lnTo>
                <a:lnTo>
                  <a:pt x="18" y="23"/>
                </a:lnTo>
                <a:lnTo>
                  <a:pt x="20" y="23"/>
                </a:lnTo>
                <a:lnTo>
                  <a:pt x="20" y="23"/>
                </a:lnTo>
                <a:lnTo>
                  <a:pt x="20" y="23"/>
                </a:lnTo>
                <a:lnTo>
                  <a:pt x="20" y="23"/>
                </a:lnTo>
                <a:lnTo>
                  <a:pt x="21" y="23"/>
                </a:lnTo>
                <a:lnTo>
                  <a:pt x="21" y="23"/>
                </a:lnTo>
                <a:lnTo>
                  <a:pt x="21" y="23"/>
                </a:lnTo>
                <a:lnTo>
                  <a:pt x="23" y="23"/>
                </a:lnTo>
                <a:lnTo>
                  <a:pt x="23" y="23"/>
                </a:lnTo>
                <a:lnTo>
                  <a:pt x="23" y="23"/>
                </a:lnTo>
                <a:lnTo>
                  <a:pt x="25" y="23"/>
                </a:lnTo>
                <a:lnTo>
                  <a:pt x="25" y="23"/>
                </a:lnTo>
                <a:lnTo>
                  <a:pt x="25" y="23"/>
                </a:lnTo>
                <a:lnTo>
                  <a:pt x="25" y="23"/>
                </a:lnTo>
                <a:lnTo>
                  <a:pt x="26" y="23"/>
                </a:lnTo>
                <a:lnTo>
                  <a:pt x="26" y="23"/>
                </a:lnTo>
                <a:lnTo>
                  <a:pt x="26" y="23"/>
                </a:lnTo>
                <a:lnTo>
                  <a:pt x="28" y="23"/>
                </a:lnTo>
                <a:lnTo>
                  <a:pt x="28" y="21"/>
                </a:lnTo>
                <a:lnTo>
                  <a:pt x="28" y="21"/>
                </a:lnTo>
                <a:lnTo>
                  <a:pt x="28" y="21"/>
                </a:lnTo>
                <a:lnTo>
                  <a:pt x="30" y="21"/>
                </a:lnTo>
                <a:lnTo>
                  <a:pt x="30" y="21"/>
                </a:lnTo>
                <a:lnTo>
                  <a:pt x="30" y="21"/>
                </a:lnTo>
                <a:lnTo>
                  <a:pt x="31" y="21"/>
                </a:lnTo>
                <a:lnTo>
                  <a:pt x="31" y="21"/>
                </a:lnTo>
                <a:lnTo>
                  <a:pt x="31" y="21"/>
                </a:lnTo>
                <a:lnTo>
                  <a:pt x="31" y="21"/>
                </a:lnTo>
                <a:lnTo>
                  <a:pt x="33" y="21"/>
                </a:lnTo>
                <a:lnTo>
                  <a:pt x="33" y="21"/>
                </a:lnTo>
                <a:lnTo>
                  <a:pt x="33" y="21"/>
                </a:lnTo>
                <a:lnTo>
                  <a:pt x="34" y="21"/>
                </a:lnTo>
                <a:lnTo>
                  <a:pt x="34" y="21"/>
                </a:lnTo>
                <a:lnTo>
                  <a:pt x="34" y="21"/>
                </a:lnTo>
                <a:lnTo>
                  <a:pt x="36" y="21"/>
                </a:lnTo>
                <a:lnTo>
                  <a:pt x="36" y="21"/>
                </a:lnTo>
                <a:lnTo>
                  <a:pt x="36" y="21"/>
                </a:lnTo>
                <a:lnTo>
                  <a:pt x="36" y="21"/>
                </a:lnTo>
                <a:lnTo>
                  <a:pt x="38" y="21"/>
                </a:lnTo>
                <a:lnTo>
                  <a:pt x="38" y="21"/>
                </a:lnTo>
                <a:lnTo>
                  <a:pt x="38" y="21"/>
                </a:lnTo>
                <a:lnTo>
                  <a:pt x="39" y="21"/>
                </a:lnTo>
                <a:lnTo>
                  <a:pt x="39" y="21"/>
                </a:lnTo>
                <a:lnTo>
                  <a:pt x="39" y="21"/>
                </a:lnTo>
                <a:lnTo>
                  <a:pt x="39" y="21"/>
                </a:lnTo>
                <a:lnTo>
                  <a:pt x="41" y="21"/>
                </a:lnTo>
                <a:lnTo>
                  <a:pt x="41" y="21"/>
                </a:lnTo>
                <a:lnTo>
                  <a:pt x="41" y="21"/>
                </a:lnTo>
                <a:lnTo>
                  <a:pt x="43" y="21"/>
                </a:lnTo>
                <a:lnTo>
                  <a:pt x="43" y="21"/>
                </a:lnTo>
                <a:lnTo>
                  <a:pt x="43" y="21"/>
                </a:lnTo>
                <a:lnTo>
                  <a:pt x="43" y="21"/>
                </a:lnTo>
                <a:lnTo>
                  <a:pt x="44" y="19"/>
                </a:lnTo>
                <a:lnTo>
                  <a:pt x="44" y="19"/>
                </a:lnTo>
                <a:lnTo>
                  <a:pt x="44" y="19"/>
                </a:lnTo>
                <a:lnTo>
                  <a:pt x="46" y="19"/>
                </a:lnTo>
                <a:lnTo>
                  <a:pt x="46" y="19"/>
                </a:lnTo>
                <a:lnTo>
                  <a:pt x="46" y="19"/>
                </a:lnTo>
                <a:lnTo>
                  <a:pt x="48" y="19"/>
                </a:lnTo>
                <a:lnTo>
                  <a:pt x="48" y="19"/>
                </a:lnTo>
                <a:lnTo>
                  <a:pt x="48" y="19"/>
                </a:lnTo>
                <a:lnTo>
                  <a:pt x="48" y="19"/>
                </a:lnTo>
                <a:lnTo>
                  <a:pt x="49" y="19"/>
                </a:lnTo>
                <a:lnTo>
                  <a:pt x="49" y="19"/>
                </a:lnTo>
                <a:lnTo>
                  <a:pt x="49" y="19"/>
                </a:lnTo>
                <a:lnTo>
                  <a:pt x="51" y="19"/>
                </a:lnTo>
                <a:lnTo>
                  <a:pt x="51" y="19"/>
                </a:lnTo>
                <a:lnTo>
                  <a:pt x="51" y="19"/>
                </a:lnTo>
                <a:lnTo>
                  <a:pt x="51" y="19"/>
                </a:lnTo>
                <a:lnTo>
                  <a:pt x="52" y="19"/>
                </a:lnTo>
                <a:lnTo>
                  <a:pt x="52" y="19"/>
                </a:lnTo>
                <a:lnTo>
                  <a:pt x="52" y="19"/>
                </a:lnTo>
                <a:lnTo>
                  <a:pt x="54" y="19"/>
                </a:lnTo>
                <a:lnTo>
                  <a:pt x="54" y="19"/>
                </a:lnTo>
                <a:lnTo>
                  <a:pt x="54" y="19"/>
                </a:lnTo>
                <a:lnTo>
                  <a:pt x="56" y="19"/>
                </a:lnTo>
                <a:lnTo>
                  <a:pt x="56" y="18"/>
                </a:lnTo>
                <a:lnTo>
                  <a:pt x="56" y="18"/>
                </a:lnTo>
                <a:lnTo>
                  <a:pt x="56" y="18"/>
                </a:lnTo>
                <a:lnTo>
                  <a:pt x="57" y="18"/>
                </a:lnTo>
                <a:lnTo>
                  <a:pt x="57" y="18"/>
                </a:lnTo>
                <a:lnTo>
                  <a:pt x="57" y="18"/>
                </a:lnTo>
                <a:lnTo>
                  <a:pt x="59" y="18"/>
                </a:lnTo>
                <a:lnTo>
                  <a:pt x="59" y="18"/>
                </a:lnTo>
                <a:lnTo>
                  <a:pt x="59" y="18"/>
                </a:lnTo>
                <a:lnTo>
                  <a:pt x="59" y="18"/>
                </a:lnTo>
                <a:lnTo>
                  <a:pt x="61" y="18"/>
                </a:lnTo>
                <a:lnTo>
                  <a:pt x="61" y="18"/>
                </a:lnTo>
                <a:lnTo>
                  <a:pt x="61" y="18"/>
                </a:lnTo>
                <a:lnTo>
                  <a:pt x="62" y="18"/>
                </a:lnTo>
                <a:lnTo>
                  <a:pt x="62" y="18"/>
                </a:lnTo>
                <a:lnTo>
                  <a:pt x="62" y="18"/>
                </a:lnTo>
                <a:lnTo>
                  <a:pt x="62" y="18"/>
                </a:lnTo>
                <a:lnTo>
                  <a:pt x="64" y="18"/>
                </a:lnTo>
                <a:lnTo>
                  <a:pt x="64" y="18"/>
                </a:lnTo>
                <a:lnTo>
                  <a:pt x="64" y="18"/>
                </a:lnTo>
                <a:lnTo>
                  <a:pt x="65" y="18"/>
                </a:lnTo>
                <a:lnTo>
                  <a:pt x="65" y="18"/>
                </a:lnTo>
                <a:lnTo>
                  <a:pt x="65" y="18"/>
                </a:lnTo>
                <a:lnTo>
                  <a:pt x="67" y="18"/>
                </a:lnTo>
                <a:lnTo>
                  <a:pt x="67" y="18"/>
                </a:lnTo>
                <a:lnTo>
                  <a:pt x="67" y="18"/>
                </a:lnTo>
                <a:lnTo>
                  <a:pt x="67" y="18"/>
                </a:lnTo>
                <a:lnTo>
                  <a:pt x="69" y="18"/>
                </a:lnTo>
                <a:lnTo>
                  <a:pt x="69" y="18"/>
                </a:lnTo>
                <a:lnTo>
                  <a:pt x="69" y="18"/>
                </a:lnTo>
                <a:lnTo>
                  <a:pt x="70" y="18"/>
                </a:lnTo>
                <a:lnTo>
                  <a:pt x="70" y="18"/>
                </a:lnTo>
                <a:lnTo>
                  <a:pt x="70" y="18"/>
                </a:lnTo>
                <a:lnTo>
                  <a:pt x="70" y="18"/>
                </a:lnTo>
                <a:lnTo>
                  <a:pt x="72" y="18"/>
                </a:lnTo>
                <a:lnTo>
                  <a:pt x="72" y="18"/>
                </a:lnTo>
                <a:lnTo>
                  <a:pt x="72" y="18"/>
                </a:lnTo>
                <a:lnTo>
                  <a:pt x="74" y="18"/>
                </a:lnTo>
                <a:lnTo>
                  <a:pt x="74" y="18"/>
                </a:lnTo>
                <a:lnTo>
                  <a:pt x="74" y="18"/>
                </a:lnTo>
                <a:lnTo>
                  <a:pt x="74" y="18"/>
                </a:lnTo>
                <a:lnTo>
                  <a:pt x="75" y="18"/>
                </a:lnTo>
                <a:lnTo>
                  <a:pt x="75" y="18"/>
                </a:lnTo>
                <a:lnTo>
                  <a:pt x="75" y="18"/>
                </a:lnTo>
                <a:lnTo>
                  <a:pt x="77" y="18"/>
                </a:lnTo>
                <a:lnTo>
                  <a:pt x="77" y="16"/>
                </a:lnTo>
                <a:lnTo>
                  <a:pt x="77" y="16"/>
                </a:lnTo>
                <a:lnTo>
                  <a:pt x="78" y="16"/>
                </a:lnTo>
                <a:lnTo>
                  <a:pt x="78" y="16"/>
                </a:lnTo>
                <a:lnTo>
                  <a:pt x="78" y="16"/>
                </a:lnTo>
                <a:lnTo>
                  <a:pt x="78" y="16"/>
                </a:lnTo>
                <a:lnTo>
                  <a:pt x="80" y="16"/>
                </a:lnTo>
                <a:lnTo>
                  <a:pt x="80" y="16"/>
                </a:lnTo>
                <a:lnTo>
                  <a:pt x="80" y="16"/>
                </a:lnTo>
                <a:lnTo>
                  <a:pt x="82" y="16"/>
                </a:lnTo>
                <a:lnTo>
                  <a:pt x="82" y="16"/>
                </a:lnTo>
                <a:lnTo>
                  <a:pt x="82" y="16"/>
                </a:lnTo>
                <a:lnTo>
                  <a:pt x="82" y="16"/>
                </a:lnTo>
                <a:lnTo>
                  <a:pt x="83" y="16"/>
                </a:lnTo>
                <a:lnTo>
                  <a:pt x="83" y="16"/>
                </a:lnTo>
                <a:lnTo>
                  <a:pt x="83" y="16"/>
                </a:lnTo>
                <a:lnTo>
                  <a:pt x="85" y="16"/>
                </a:lnTo>
                <a:lnTo>
                  <a:pt x="85" y="16"/>
                </a:lnTo>
                <a:lnTo>
                  <a:pt x="85" y="16"/>
                </a:lnTo>
                <a:lnTo>
                  <a:pt x="87" y="16"/>
                </a:lnTo>
                <a:lnTo>
                  <a:pt x="87" y="16"/>
                </a:lnTo>
                <a:lnTo>
                  <a:pt x="87" y="16"/>
                </a:lnTo>
                <a:lnTo>
                  <a:pt x="87" y="16"/>
                </a:lnTo>
                <a:lnTo>
                  <a:pt x="88" y="16"/>
                </a:lnTo>
                <a:lnTo>
                  <a:pt x="88" y="16"/>
                </a:lnTo>
                <a:lnTo>
                  <a:pt x="88" y="16"/>
                </a:lnTo>
                <a:lnTo>
                  <a:pt x="90" y="16"/>
                </a:lnTo>
                <a:lnTo>
                  <a:pt x="90" y="16"/>
                </a:lnTo>
                <a:lnTo>
                  <a:pt x="90" y="16"/>
                </a:lnTo>
                <a:lnTo>
                  <a:pt x="90" y="16"/>
                </a:lnTo>
                <a:lnTo>
                  <a:pt x="91" y="16"/>
                </a:lnTo>
                <a:lnTo>
                  <a:pt x="91" y="16"/>
                </a:lnTo>
                <a:lnTo>
                  <a:pt x="91" y="16"/>
                </a:lnTo>
                <a:lnTo>
                  <a:pt x="93" y="16"/>
                </a:lnTo>
                <a:lnTo>
                  <a:pt x="93" y="16"/>
                </a:lnTo>
                <a:lnTo>
                  <a:pt x="93" y="16"/>
                </a:lnTo>
                <a:lnTo>
                  <a:pt x="93" y="16"/>
                </a:lnTo>
                <a:lnTo>
                  <a:pt x="95" y="16"/>
                </a:lnTo>
                <a:lnTo>
                  <a:pt x="95" y="14"/>
                </a:lnTo>
                <a:lnTo>
                  <a:pt x="95" y="14"/>
                </a:lnTo>
                <a:lnTo>
                  <a:pt x="96" y="14"/>
                </a:lnTo>
                <a:lnTo>
                  <a:pt x="96" y="14"/>
                </a:lnTo>
                <a:lnTo>
                  <a:pt x="96" y="14"/>
                </a:lnTo>
                <a:lnTo>
                  <a:pt x="98" y="14"/>
                </a:lnTo>
                <a:lnTo>
                  <a:pt x="98" y="14"/>
                </a:lnTo>
                <a:lnTo>
                  <a:pt x="98" y="14"/>
                </a:lnTo>
                <a:lnTo>
                  <a:pt x="98" y="14"/>
                </a:lnTo>
                <a:lnTo>
                  <a:pt x="100" y="14"/>
                </a:lnTo>
                <a:lnTo>
                  <a:pt x="100" y="14"/>
                </a:lnTo>
                <a:lnTo>
                  <a:pt x="100" y="14"/>
                </a:lnTo>
                <a:lnTo>
                  <a:pt x="101" y="14"/>
                </a:lnTo>
                <a:lnTo>
                  <a:pt x="101" y="14"/>
                </a:lnTo>
                <a:lnTo>
                  <a:pt x="101" y="14"/>
                </a:lnTo>
                <a:lnTo>
                  <a:pt x="101" y="14"/>
                </a:lnTo>
                <a:lnTo>
                  <a:pt x="103" y="14"/>
                </a:lnTo>
                <a:lnTo>
                  <a:pt x="103" y="14"/>
                </a:lnTo>
                <a:lnTo>
                  <a:pt x="103" y="14"/>
                </a:lnTo>
                <a:lnTo>
                  <a:pt x="104" y="14"/>
                </a:lnTo>
                <a:lnTo>
                  <a:pt x="104" y="14"/>
                </a:lnTo>
                <a:lnTo>
                  <a:pt x="104" y="14"/>
                </a:lnTo>
                <a:lnTo>
                  <a:pt x="104" y="14"/>
                </a:lnTo>
                <a:lnTo>
                  <a:pt x="106" y="14"/>
                </a:lnTo>
                <a:lnTo>
                  <a:pt x="106" y="14"/>
                </a:lnTo>
                <a:lnTo>
                  <a:pt x="106" y="14"/>
                </a:lnTo>
                <a:lnTo>
                  <a:pt x="108" y="14"/>
                </a:lnTo>
                <a:lnTo>
                  <a:pt x="108" y="14"/>
                </a:lnTo>
                <a:lnTo>
                  <a:pt x="108" y="14"/>
                </a:lnTo>
                <a:lnTo>
                  <a:pt x="109" y="14"/>
                </a:lnTo>
                <a:lnTo>
                  <a:pt x="109" y="14"/>
                </a:lnTo>
                <a:lnTo>
                  <a:pt x="109" y="14"/>
                </a:lnTo>
                <a:lnTo>
                  <a:pt x="109" y="14"/>
                </a:lnTo>
                <a:lnTo>
                  <a:pt x="111" y="14"/>
                </a:lnTo>
                <a:lnTo>
                  <a:pt x="111" y="14"/>
                </a:lnTo>
                <a:lnTo>
                  <a:pt x="111" y="14"/>
                </a:lnTo>
                <a:lnTo>
                  <a:pt x="113" y="14"/>
                </a:lnTo>
                <a:lnTo>
                  <a:pt x="113" y="14"/>
                </a:lnTo>
                <a:lnTo>
                  <a:pt x="113" y="12"/>
                </a:lnTo>
                <a:lnTo>
                  <a:pt x="113" y="12"/>
                </a:lnTo>
                <a:lnTo>
                  <a:pt x="114" y="12"/>
                </a:lnTo>
                <a:lnTo>
                  <a:pt x="114" y="12"/>
                </a:lnTo>
                <a:lnTo>
                  <a:pt x="114" y="12"/>
                </a:lnTo>
                <a:lnTo>
                  <a:pt x="116" y="12"/>
                </a:lnTo>
                <a:lnTo>
                  <a:pt x="116" y="12"/>
                </a:lnTo>
                <a:lnTo>
                  <a:pt x="116" y="12"/>
                </a:lnTo>
                <a:lnTo>
                  <a:pt x="116" y="12"/>
                </a:lnTo>
                <a:lnTo>
                  <a:pt x="117" y="12"/>
                </a:lnTo>
                <a:lnTo>
                  <a:pt x="117" y="12"/>
                </a:lnTo>
                <a:lnTo>
                  <a:pt x="117" y="12"/>
                </a:lnTo>
                <a:lnTo>
                  <a:pt x="119" y="12"/>
                </a:lnTo>
                <a:lnTo>
                  <a:pt x="119" y="12"/>
                </a:lnTo>
                <a:lnTo>
                  <a:pt x="119" y="12"/>
                </a:lnTo>
                <a:lnTo>
                  <a:pt x="121" y="12"/>
                </a:lnTo>
                <a:lnTo>
                  <a:pt x="121" y="12"/>
                </a:lnTo>
                <a:lnTo>
                  <a:pt x="121" y="12"/>
                </a:lnTo>
                <a:lnTo>
                  <a:pt x="121" y="12"/>
                </a:lnTo>
                <a:lnTo>
                  <a:pt x="122" y="12"/>
                </a:lnTo>
                <a:lnTo>
                  <a:pt x="122" y="12"/>
                </a:lnTo>
                <a:lnTo>
                  <a:pt x="122" y="12"/>
                </a:lnTo>
                <a:lnTo>
                  <a:pt x="124" y="12"/>
                </a:lnTo>
                <a:lnTo>
                  <a:pt x="124" y="12"/>
                </a:lnTo>
                <a:lnTo>
                  <a:pt x="124" y="12"/>
                </a:lnTo>
                <a:lnTo>
                  <a:pt x="124" y="12"/>
                </a:lnTo>
                <a:lnTo>
                  <a:pt x="126" y="12"/>
                </a:lnTo>
                <a:lnTo>
                  <a:pt x="126" y="12"/>
                </a:lnTo>
                <a:lnTo>
                  <a:pt x="126" y="12"/>
                </a:lnTo>
                <a:lnTo>
                  <a:pt x="127" y="12"/>
                </a:lnTo>
                <a:lnTo>
                  <a:pt x="127" y="12"/>
                </a:lnTo>
                <a:lnTo>
                  <a:pt x="127" y="12"/>
                </a:lnTo>
                <a:lnTo>
                  <a:pt x="129" y="12"/>
                </a:lnTo>
                <a:lnTo>
                  <a:pt x="129" y="12"/>
                </a:lnTo>
                <a:lnTo>
                  <a:pt x="129" y="12"/>
                </a:lnTo>
                <a:lnTo>
                  <a:pt x="129" y="12"/>
                </a:lnTo>
                <a:lnTo>
                  <a:pt x="131" y="12"/>
                </a:lnTo>
                <a:lnTo>
                  <a:pt x="131" y="11"/>
                </a:lnTo>
                <a:lnTo>
                  <a:pt x="131" y="11"/>
                </a:lnTo>
                <a:lnTo>
                  <a:pt x="132" y="11"/>
                </a:lnTo>
                <a:lnTo>
                  <a:pt x="132" y="11"/>
                </a:lnTo>
                <a:lnTo>
                  <a:pt x="132" y="11"/>
                </a:lnTo>
                <a:lnTo>
                  <a:pt x="132" y="11"/>
                </a:lnTo>
                <a:lnTo>
                  <a:pt x="134" y="11"/>
                </a:lnTo>
                <a:lnTo>
                  <a:pt x="134" y="11"/>
                </a:lnTo>
                <a:lnTo>
                  <a:pt x="134" y="11"/>
                </a:lnTo>
                <a:lnTo>
                  <a:pt x="135" y="11"/>
                </a:lnTo>
                <a:lnTo>
                  <a:pt x="135" y="11"/>
                </a:lnTo>
                <a:lnTo>
                  <a:pt x="135" y="11"/>
                </a:lnTo>
                <a:lnTo>
                  <a:pt x="135" y="11"/>
                </a:lnTo>
                <a:lnTo>
                  <a:pt x="137" y="11"/>
                </a:lnTo>
                <a:lnTo>
                  <a:pt x="137" y="11"/>
                </a:lnTo>
                <a:lnTo>
                  <a:pt x="137" y="11"/>
                </a:lnTo>
                <a:lnTo>
                  <a:pt x="139" y="11"/>
                </a:lnTo>
                <a:lnTo>
                  <a:pt x="139" y="11"/>
                </a:lnTo>
                <a:lnTo>
                  <a:pt x="139" y="11"/>
                </a:lnTo>
                <a:lnTo>
                  <a:pt x="140" y="11"/>
                </a:lnTo>
                <a:lnTo>
                  <a:pt x="140" y="11"/>
                </a:lnTo>
                <a:lnTo>
                  <a:pt x="140" y="11"/>
                </a:lnTo>
                <a:lnTo>
                  <a:pt x="140" y="11"/>
                </a:lnTo>
                <a:lnTo>
                  <a:pt x="142" y="11"/>
                </a:lnTo>
                <a:lnTo>
                  <a:pt x="142" y="11"/>
                </a:lnTo>
                <a:lnTo>
                  <a:pt x="142" y="9"/>
                </a:lnTo>
                <a:lnTo>
                  <a:pt x="144" y="9"/>
                </a:lnTo>
                <a:lnTo>
                  <a:pt x="144" y="9"/>
                </a:lnTo>
                <a:lnTo>
                  <a:pt x="144" y="9"/>
                </a:lnTo>
                <a:lnTo>
                  <a:pt x="144" y="9"/>
                </a:lnTo>
                <a:lnTo>
                  <a:pt x="145" y="9"/>
                </a:lnTo>
                <a:lnTo>
                  <a:pt x="145" y="9"/>
                </a:lnTo>
                <a:lnTo>
                  <a:pt x="145" y="9"/>
                </a:lnTo>
                <a:lnTo>
                  <a:pt x="147" y="9"/>
                </a:lnTo>
                <a:lnTo>
                  <a:pt x="147" y="9"/>
                </a:lnTo>
                <a:lnTo>
                  <a:pt x="147" y="9"/>
                </a:lnTo>
                <a:lnTo>
                  <a:pt x="147" y="9"/>
                </a:lnTo>
                <a:lnTo>
                  <a:pt x="148" y="9"/>
                </a:lnTo>
                <a:lnTo>
                  <a:pt x="148" y="9"/>
                </a:lnTo>
                <a:lnTo>
                  <a:pt x="148" y="9"/>
                </a:lnTo>
                <a:lnTo>
                  <a:pt x="150" y="9"/>
                </a:lnTo>
                <a:lnTo>
                  <a:pt x="150" y="9"/>
                </a:lnTo>
                <a:lnTo>
                  <a:pt x="150" y="9"/>
                </a:lnTo>
                <a:lnTo>
                  <a:pt x="152" y="9"/>
                </a:lnTo>
                <a:lnTo>
                  <a:pt x="152" y="9"/>
                </a:lnTo>
                <a:lnTo>
                  <a:pt x="152" y="9"/>
                </a:lnTo>
                <a:lnTo>
                  <a:pt x="152" y="9"/>
                </a:lnTo>
                <a:lnTo>
                  <a:pt x="153" y="9"/>
                </a:lnTo>
                <a:lnTo>
                  <a:pt x="153" y="9"/>
                </a:lnTo>
                <a:lnTo>
                  <a:pt x="153" y="9"/>
                </a:lnTo>
                <a:lnTo>
                  <a:pt x="155" y="9"/>
                </a:lnTo>
                <a:lnTo>
                  <a:pt x="155" y="9"/>
                </a:lnTo>
                <a:lnTo>
                  <a:pt x="155" y="9"/>
                </a:lnTo>
                <a:lnTo>
                  <a:pt x="155" y="9"/>
                </a:lnTo>
                <a:lnTo>
                  <a:pt x="157" y="9"/>
                </a:lnTo>
                <a:lnTo>
                  <a:pt x="157" y="9"/>
                </a:lnTo>
                <a:lnTo>
                  <a:pt x="157" y="9"/>
                </a:lnTo>
                <a:lnTo>
                  <a:pt x="158" y="9"/>
                </a:lnTo>
                <a:lnTo>
                  <a:pt x="158" y="9"/>
                </a:lnTo>
                <a:lnTo>
                  <a:pt x="158" y="7"/>
                </a:lnTo>
                <a:lnTo>
                  <a:pt x="160" y="7"/>
                </a:lnTo>
                <a:lnTo>
                  <a:pt x="160" y="7"/>
                </a:lnTo>
                <a:lnTo>
                  <a:pt x="160" y="7"/>
                </a:lnTo>
                <a:lnTo>
                  <a:pt x="160" y="7"/>
                </a:lnTo>
                <a:lnTo>
                  <a:pt x="161" y="7"/>
                </a:lnTo>
                <a:lnTo>
                  <a:pt x="161" y="7"/>
                </a:lnTo>
                <a:lnTo>
                  <a:pt x="161" y="7"/>
                </a:lnTo>
                <a:lnTo>
                  <a:pt x="163" y="7"/>
                </a:lnTo>
                <a:lnTo>
                  <a:pt x="163" y="7"/>
                </a:lnTo>
                <a:lnTo>
                  <a:pt x="163" y="7"/>
                </a:lnTo>
                <a:lnTo>
                  <a:pt x="163" y="7"/>
                </a:lnTo>
                <a:lnTo>
                  <a:pt x="165" y="7"/>
                </a:lnTo>
                <a:lnTo>
                  <a:pt x="165" y="7"/>
                </a:lnTo>
                <a:lnTo>
                  <a:pt x="165" y="7"/>
                </a:lnTo>
                <a:lnTo>
                  <a:pt x="166" y="7"/>
                </a:lnTo>
                <a:lnTo>
                  <a:pt x="166" y="7"/>
                </a:lnTo>
                <a:lnTo>
                  <a:pt x="166" y="7"/>
                </a:lnTo>
                <a:lnTo>
                  <a:pt x="166" y="7"/>
                </a:lnTo>
                <a:lnTo>
                  <a:pt x="168" y="7"/>
                </a:lnTo>
                <a:lnTo>
                  <a:pt x="168" y="7"/>
                </a:lnTo>
                <a:lnTo>
                  <a:pt x="168" y="7"/>
                </a:lnTo>
                <a:lnTo>
                  <a:pt x="170" y="7"/>
                </a:lnTo>
                <a:lnTo>
                  <a:pt x="170" y="7"/>
                </a:lnTo>
                <a:lnTo>
                  <a:pt x="170" y="7"/>
                </a:lnTo>
                <a:lnTo>
                  <a:pt x="171" y="7"/>
                </a:lnTo>
                <a:lnTo>
                  <a:pt x="171" y="7"/>
                </a:lnTo>
                <a:lnTo>
                  <a:pt x="171" y="7"/>
                </a:lnTo>
                <a:lnTo>
                  <a:pt x="171" y="7"/>
                </a:lnTo>
                <a:lnTo>
                  <a:pt x="173" y="7"/>
                </a:lnTo>
                <a:lnTo>
                  <a:pt x="173" y="7"/>
                </a:lnTo>
                <a:lnTo>
                  <a:pt x="173" y="7"/>
                </a:lnTo>
                <a:lnTo>
                  <a:pt x="174" y="7"/>
                </a:lnTo>
                <a:lnTo>
                  <a:pt x="174" y="7"/>
                </a:lnTo>
                <a:lnTo>
                  <a:pt x="174" y="7"/>
                </a:lnTo>
                <a:lnTo>
                  <a:pt x="174" y="7"/>
                </a:lnTo>
                <a:lnTo>
                  <a:pt x="176" y="7"/>
                </a:lnTo>
                <a:lnTo>
                  <a:pt x="176" y="7"/>
                </a:lnTo>
                <a:lnTo>
                  <a:pt x="176" y="7"/>
                </a:lnTo>
                <a:lnTo>
                  <a:pt x="178" y="7"/>
                </a:lnTo>
                <a:lnTo>
                  <a:pt x="178" y="7"/>
                </a:lnTo>
                <a:lnTo>
                  <a:pt x="178" y="7"/>
                </a:lnTo>
                <a:lnTo>
                  <a:pt x="178" y="7"/>
                </a:lnTo>
                <a:lnTo>
                  <a:pt x="179" y="7"/>
                </a:lnTo>
                <a:lnTo>
                  <a:pt x="179" y="5"/>
                </a:lnTo>
                <a:lnTo>
                  <a:pt x="179" y="5"/>
                </a:lnTo>
                <a:lnTo>
                  <a:pt x="181" y="5"/>
                </a:lnTo>
                <a:lnTo>
                  <a:pt x="181" y="5"/>
                </a:lnTo>
                <a:lnTo>
                  <a:pt x="181" y="5"/>
                </a:lnTo>
                <a:lnTo>
                  <a:pt x="183" y="5"/>
                </a:lnTo>
                <a:lnTo>
                  <a:pt x="183" y="5"/>
                </a:lnTo>
                <a:lnTo>
                  <a:pt x="183" y="5"/>
                </a:lnTo>
                <a:lnTo>
                  <a:pt x="183" y="5"/>
                </a:lnTo>
                <a:lnTo>
                  <a:pt x="184" y="5"/>
                </a:lnTo>
                <a:lnTo>
                  <a:pt x="184" y="5"/>
                </a:lnTo>
                <a:lnTo>
                  <a:pt x="184" y="5"/>
                </a:lnTo>
                <a:lnTo>
                  <a:pt x="186" y="5"/>
                </a:lnTo>
                <a:lnTo>
                  <a:pt x="186" y="5"/>
                </a:lnTo>
                <a:lnTo>
                  <a:pt x="186" y="5"/>
                </a:lnTo>
                <a:lnTo>
                  <a:pt x="186" y="5"/>
                </a:lnTo>
                <a:lnTo>
                  <a:pt x="187" y="5"/>
                </a:lnTo>
                <a:lnTo>
                  <a:pt x="187" y="5"/>
                </a:lnTo>
                <a:lnTo>
                  <a:pt x="187" y="5"/>
                </a:lnTo>
                <a:lnTo>
                  <a:pt x="189" y="5"/>
                </a:lnTo>
                <a:lnTo>
                  <a:pt x="189" y="5"/>
                </a:lnTo>
                <a:lnTo>
                  <a:pt x="189" y="5"/>
                </a:lnTo>
                <a:lnTo>
                  <a:pt x="191" y="5"/>
                </a:lnTo>
                <a:lnTo>
                  <a:pt x="191" y="5"/>
                </a:lnTo>
                <a:lnTo>
                  <a:pt x="191" y="5"/>
                </a:lnTo>
                <a:lnTo>
                  <a:pt x="191" y="5"/>
                </a:lnTo>
                <a:lnTo>
                  <a:pt x="192" y="5"/>
                </a:lnTo>
                <a:lnTo>
                  <a:pt x="192" y="5"/>
                </a:lnTo>
                <a:lnTo>
                  <a:pt x="192" y="5"/>
                </a:lnTo>
                <a:lnTo>
                  <a:pt x="194" y="5"/>
                </a:lnTo>
                <a:lnTo>
                  <a:pt x="194" y="5"/>
                </a:lnTo>
                <a:lnTo>
                  <a:pt x="194" y="5"/>
                </a:lnTo>
                <a:lnTo>
                  <a:pt x="194" y="5"/>
                </a:lnTo>
                <a:lnTo>
                  <a:pt x="196" y="5"/>
                </a:lnTo>
                <a:lnTo>
                  <a:pt x="196" y="5"/>
                </a:lnTo>
                <a:lnTo>
                  <a:pt x="196" y="5"/>
                </a:lnTo>
                <a:lnTo>
                  <a:pt x="197" y="5"/>
                </a:lnTo>
                <a:lnTo>
                  <a:pt x="197" y="5"/>
                </a:lnTo>
                <a:lnTo>
                  <a:pt x="197" y="5"/>
                </a:lnTo>
                <a:lnTo>
                  <a:pt x="197" y="5"/>
                </a:lnTo>
                <a:lnTo>
                  <a:pt x="199" y="5"/>
                </a:lnTo>
                <a:lnTo>
                  <a:pt x="199" y="5"/>
                </a:lnTo>
                <a:lnTo>
                  <a:pt x="199" y="4"/>
                </a:lnTo>
                <a:lnTo>
                  <a:pt x="200" y="4"/>
                </a:lnTo>
                <a:lnTo>
                  <a:pt x="200" y="4"/>
                </a:lnTo>
                <a:lnTo>
                  <a:pt x="200" y="4"/>
                </a:lnTo>
                <a:lnTo>
                  <a:pt x="202" y="4"/>
                </a:lnTo>
                <a:lnTo>
                  <a:pt x="202" y="4"/>
                </a:lnTo>
                <a:lnTo>
                  <a:pt x="202" y="4"/>
                </a:lnTo>
                <a:lnTo>
                  <a:pt x="202" y="4"/>
                </a:lnTo>
                <a:lnTo>
                  <a:pt x="204" y="4"/>
                </a:lnTo>
                <a:lnTo>
                  <a:pt x="204" y="4"/>
                </a:lnTo>
                <a:lnTo>
                  <a:pt x="204" y="4"/>
                </a:lnTo>
                <a:lnTo>
                  <a:pt x="205" y="4"/>
                </a:lnTo>
                <a:lnTo>
                  <a:pt x="205" y="4"/>
                </a:lnTo>
                <a:lnTo>
                  <a:pt x="205" y="4"/>
                </a:lnTo>
                <a:lnTo>
                  <a:pt x="205" y="4"/>
                </a:lnTo>
                <a:lnTo>
                  <a:pt x="207" y="4"/>
                </a:lnTo>
                <a:lnTo>
                  <a:pt x="207" y="4"/>
                </a:lnTo>
                <a:lnTo>
                  <a:pt x="207" y="4"/>
                </a:lnTo>
                <a:lnTo>
                  <a:pt x="209" y="4"/>
                </a:lnTo>
                <a:lnTo>
                  <a:pt x="209" y="4"/>
                </a:lnTo>
                <a:lnTo>
                  <a:pt x="209" y="4"/>
                </a:lnTo>
                <a:lnTo>
                  <a:pt x="209" y="4"/>
                </a:lnTo>
                <a:lnTo>
                  <a:pt x="210" y="4"/>
                </a:lnTo>
                <a:lnTo>
                  <a:pt x="210" y="4"/>
                </a:lnTo>
                <a:lnTo>
                  <a:pt x="210" y="4"/>
                </a:lnTo>
                <a:lnTo>
                  <a:pt x="212" y="4"/>
                </a:lnTo>
                <a:lnTo>
                  <a:pt x="212" y="4"/>
                </a:lnTo>
                <a:lnTo>
                  <a:pt x="212" y="4"/>
                </a:lnTo>
                <a:lnTo>
                  <a:pt x="214" y="4"/>
                </a:lnTo>
                <a:lnTo>
                  <a:pt x="214" y="4"/>
                </a:lnTo>
                <a:lnTo>
                  <a:pt x="214" y="4"/>
                </a:lnTo>
                <a:lnTo>
                  <a:pt x="214" y="4"/>
                </a:lnTo>
                <a:lnTo>
                  <a:pt x="215" y="4"/>
                </a:lnTo>
                <a:lnTo>
                  <a:pt x="215" y="4"/>
                </a:lnTo>
                <a:lnTo>
                  <a:pt x="215" y="4"/>
                </a:lnTo>
                <a:lnTo>
                  <a:pt x="217" y="4"/>
                </a:lnTo>
                <a:lnTo>
                  <a:pt x="217" y="2"/>
                </a:lnTo>
                <a:lnTo>
                  <a:pt x="217" y="2"/>
                </a:lnTo>
                <a:lnTo>
                  <a:pt x="217" y="2"/>
                </a:lnTo>
                <a:lnTo>
                  <a:pt x="218" y="2"/>
                </a:lnTo>
                <a:lnTo>
                  <a:pt x="218" y="2"/>
                </a:lnTo>
                <a:lnTo>
                  <a:pt x="218" y="2"/>
                </a:lnTo>
                <a:lnTo>
                  <a:pt x="220" y="2"/>
                </a:lnTo>
                <a:lnTo>
                  <a:pt x="220" y="2"/>
                </a:lnTo>
                <a:lnTo>
                  <a:pt x="220" y="2"/>
                </a:lnTo>
                <a:lnTo>
                  <a:pt x="222" y="2"/>
                </a:lnTo>
                <a:lnTo>
                  <a:pt x="222" y="2"/>
                </a:lnTo>
                <a:lnTo>
                  <a:pt x="222" y="2"/>
                </a:lnTo>
                <a:lnTo>
                  <a:pt x="222" y="2"/>
                </a:lnTo>
                <a:lnTo>
                  <a:pt x="223" y="2"/>
                </a:lnTo>
                <a:lnTo>
                  <a:pt x="223" y="2"/>
                </a:lnTo>
                <a:lnTo>
                  <a:pt x="223" y="2"/>
                </a:lnTo>
                <a:lnTo>
                  <a:pt x="225" y="2"/>
                </a:lnTo>
                <a:lnTo>
                  <a:pt x="225" y="2"/>
                </a:lnTo>
                <a:lnTo>
                  <a:pt x="225" y="2"/>
                </a:lnTo>
                <a:lnTo>
                  <a:pt x="225" y="2"/>
                </a:lnTo>
                <a:lnTo>
                  <a:pt x="227" y="2"/>
                </a:lnTo>
                <a:lnTo>
                  <a:pt x="227" y="2"/>
                </a:lnTo>
                <a:lnTo>
                  <a:pt x="227" y="2"/>
                </a:lnTo>
                <a:lnTo>
                  <a:pt x="228" y="2"/>
                </a:lnTo>
                <a:lnTo>
                  <a:pt x="228" y="2"/>
                </a:lnTo>
                <a:lnTo>
                  <a:pt x="228" y="2"/>
                </a:lnTo>
                <a:lnTo>
                  <a:pt x="228" y="2"/>
                </a:lnTo>
                <a:lnTo>
                  <a:pt x="230" y="2"/>
                </a:lnTo>
                <a:lnTo>
                  <a:pt x="230" y="2"/>
                </a:lnTo>
                <a:lnTo>
                  <a:pt x="230" y="2"/>
                </a:lnTo>
                <a:lnTo>
                  <a:pt x="231" y="2"/>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6" y="0"/>
                </a:lnTo>
                <a:lnTo>
                  <a:pt x="236" y="18"/>
                </a:lnTo>
                <a:lnTo>
                  <a:pt x="236" y="18"/>
                </a:lnTo>
                <a:lnTo>
                  <a:pt x="236" y="18"/>
                </a:lnTo>
                <a:lnTo>
                  <a:pt x="236" y="18"/>
                </a:lnTo>
                <a:lnTo>
                  <a:pt x="235" y="18"/>
                </a:lnTo>
                <a:lnTo>
                  <a:pt x="235" y="18"/>
                </a:lnTo>
                <a:lnTo>
                  <a:pt x="235" y="18"/>
                </a:lnTo>
                <a:lnTo>
                  <a:pt x="233" y="18"/>
                </a:lnTo>
                <a:lnTo>
                  <a:pt x="233" y="18"/>
                </a:lnTo>
                <a:lnTo>
                  <a:pt x="233" y="18"/>
                </a:lnTo>
                <a:lnTo>
                  <a:pt x="233" y="18"/>
                </a:lnTo>
                <a:lnTo>
                  <a:pt x="231" y="18"/>
                </a:lnTo>
                <a:lnTo>
                  <a:pt x="231" y="18"/>
                </a:lnTo>
                <a:lnTo>
                  <a:pt x="231" y="18"/>
                </a:lnTo>
                <a:lnTo>
                  <a:pt x="230" y="18"/>
                </a:lnTo>
                <a:lnTo>
                  <a:pt x="230" y="18"/>
                </a:lnTo>
                <a:lnTo>
                  <a:pt x="230" y="18"/>
                </a:lnTo>
                <a:lnTo>
                  <a:pt x="228" y="18"/>
                </a:lnTo>
                <a:lnTo>
                  <a:pt x="228" y="18"/>
                </a:lnTo>
                <a:lnTo>
                  <a:pt x="228" y="18"/>
                </a:lnTo>
                <a:lnTo>
                  <a:pt x="228" y="18"/>
                </a:lnTo>
                <a:lnTo>
                  <a:pt x="227" y="18"/>
                </a:lnTo>
                <a:lnTo>
                  <a:pt x="227" y="18"/>
                </a:lnTo>
                <a:lnTo>
                  <a:pt x="227" y="18"/>
                </a:lnTo>
                <a:lnTo>
                  <a:pt x="225" y="18"/>
                </a:lnTo>
                <a:lnTo>
                  <a:pt x="225" y="18"/>
                </a:lnTo>
                <a:lnTo>
                  <a:pt x="225" y="18"/>
                </a:lnTo>
                <a:lnTo>
                  <a:pt x="225" y="18"/>
                </a:lnTo>
                <a:lnTo>
                  <a:pt x="223" y="18"/>
                </a:lnTo>
                <a:lnTo>
                  <a:pt x="223" y="18"/>
                </a:lnTo>
                <a:lnTo>
                  <a:pt x="223" y="18"/>
                </a:lnTo>
                <a:lnTo>
                  <a:pt x="222" y="18"/>
                </a:lnTo>
                <a:lnTo>
                  <a:pt x="222" y="18"/>
                </a:lnTo>
                <a:lnTo>
                  <a:pt x="222" y="18"/>
                </a:lnTo>
                <a:lnTo>
                  <a:pt x="222" y="18"/>
                </a:lnTo>
                <a:lnTo>
                  <a:pt x="220" y="18"/>
                </a:lnTo>
                <a:lnTo>
                  <a:pt x="220" y="18"/>
                </a:lnTo>
                <a:lnTo>
                  <a:pt x="220" y="18"/>
                </a:lnTo>
                <a:lnTo>
                  <a:pt x="218" y="18"/>
                </a:lnTo>
                <a:lnTo>
                  <a:pt x="218" y="18"/>
                </a:lnTo>
                <a:lnTo>
                  <a:pt x="218" y="18"/>
                </a:lnTo>
                <a:lnTo>
                  <a:pt x="217" y="18"/>
                </a:lnTo>
                <a:lnTo>
                  <a:pt x="217" y="18"/>
                </a:lnTo>
                <a:lnTo>
                  <a:pt x="217" y="18"/>
                </a:lnTo>
                <a:lnTo>
                  <a:pt x="217" y="18"/>
                </a:lnTo>
                <a:lnTo>
                  <a:pt x="215" y="18"/>
                </a:lnTo>
                <a:lnTo>
                  <a:pt x="215" y="18"/>
                </a:lnTo>
                <a:lnTo>
                  <a:pt x="215" y="18"/>
                </a:lnTo>
                <a:lnTo>
                  <a:pt x="214" y="18"/>
                </a:lnTo>
                <a:lnTo>
                  <a:pt x="214" y="18"/>
                </a:lnTo>
                <a:lnTo>
                  <a:pt x="214" y="18"/>
                </a:lnTo>
                <a:lnTo>
                  <a:pt x="214" y="18"/>
                </a:lnTo>
                <a:lnTo>
                  <a:pt x="212" y="18"/>
                </a:lnTo>
                <a:lnTo>
                  <a:pt x="212" y="18"/>
                </a:lnTo>
                <a:lnTo>
                  <a:pt x="212" y="18"/>
                </a:lnTo>
                <a:lnTo>
                  <a:pt x="210" y="18"/>
                </a:lnTo>
                <a:lnTo>
                  <a:pt x="210" y="18"/>
                </a:lnTo>
                <a:lnTo>
                  <a:pt x="210" y="18"/>
                </a:lnTo>
                <a:lnTo>
                  <a:pt x="209" y="18"/>
                </a:lnTo>
                <a:lnTo>
                  <a:pt x="209" y="18"/>
                </a:lnTo>
                <a:lnTo>
                  <a:pt x="209" y="18"/>
                </a:lnTo>
                <a:lnTo>
                  <a:pt x="209" y="18"/>
                </a:lnTo>
                <a:lnTo>
                  <a:pt x="207" y="18"/>
                </a:lnTo>
                <a:lnTo>
                  <a:pt x="207" y="18"/>
                </a:lnTo>
                <a:lnTo>
                  <a:pt x="207" y="18"/>
                </a:lnTo>
                <a:lnTo>
                  <a:pt x="205" y="18"/>
                </a:lnTo>
                <a:lnTo>
                  <a:pt x="205" y="18"/>
                </a:lnTo>
                <a:lnTo>
                  <a:pt x="205" y="18"/>
                </a:lnTo>
                <a:lnTo>
                  <a:pt x="205" y="18"/>
                </a:lnTo>
                <a:lnTo>
                  <a:pt x="204" y="18"/>
                </a:lnTo>
                <a:lnTo>
                  <a:pt x="204" y="18"/>
                </a:lnTo>
                <a:lnTo>
                  <a:pt x="204" y="18"/>
                </a:lnTo>
                <a:lnTo>
                  <a:pt x="202" y="18"/>
                </a:lnTo>
                <a:lnTo>
                  <a:pt x="202" y="18"/>
                </a:lnTo>
                <a:lnTo>
                  <a:pt x="202" y="18"/>
                </a:lnTo>
                <a:lnTo>
                  <a:pt x="202" y="18"/>
                </a:lnTo>
                <a:lnTo>
                  <a:pt x="200" y="18"/>
                </a:lnTo>
                <a:lnTo>
                  <a:pt x="200" y="18"/>
                </a:lnTo>
                <a:lnTo>
                  <a:pt x="200" y="18"/>
                </a:lnTo>
                <a:lnTo>
                  <a:pt x="199" y="18"/>
                </a:lnTo>
                <a:lnTo>
                  <a:pt x="199" y="18"/>
                </a:lnTo>
                <a:lnTo>
                  <a:pt x="199" y="18"/>
                </a:lnTo>
                <a:lnTo>
                  <a:pt x="197" y="18"/>
                </a:lnTo>
                <a:lnTo>
                  <a:pt x="197" y="18"/>
                </a:lnTo>
                <a:lnTo>
                  <a:pt x="197" y="18"/>
                </a:lnTo>
                <a:lnTo>
                  <a:pt x="197" y="18"/>
                </a:lnTo>
                <a:lnTo>
                  <a:pt x="196" y="18"/>
                </a:lnTo>
                <a:lnTo>
                  <a:pt x="196" y="18"/>
                </a:lnTo>
                <a:lnTo>
                  <a:pt x="196" y="18"/>
                </a:lnTo>
                <a:lnTo>
                  <a:pt x="194" y="18"/>
                </a:lnTo>
                <a:lnTo>
                  <a:pt x="194" y="18"/>
                </a:lnTo>
                <a:lnTo>
                  <a:pt x="194" y="18"/>
                </a:lnTo>
                <a:lnTo>
                  <a:pt x="194" y="18"/>
                </a:lnTo>
                <a:lnTo>
                  <a:pt x="192" y="18"/>
                </a:lnTo>
                <a:lnTo>
                  <a:pt x="192" y="18"/>
                </a:lnTo>
                <a:lnTo>
                  <a:pt x="192" y="18"/>
                </a:lnTo>
                <a:lnTo>
                  <a:pt x="191" y="18"/>
                </a:lnTo>
                <a:lnTo>
                  <a:pt x="191" y="18"/>
                </a:lnTo>
                <a:lnTo>
                  <a:pt x="191" y="18"/>
                </a:lnTo>
                <a:lnTo>
                  <a:pt x="191" y="18"/>
                </a:lnTo>
                <a:lnTo>
                  <a:pt x="189" y="18"/>
                </a:lnTo>
                <a:lnTo>
                  <a:pt x="189" y="18"/>
                </a:lnTo>
                <a:lnTo>
                  <a:pt x="189" y="18"/>
                </a:lnTo>
                <a:lnTo>
                  <a:pt x="187" y="18"/>
                </a:lnTo>
                <a:lnTo>
                  <a:pt x="187" y="18"/>
                </a:lnTo>
                <a:lnTo>
                  <a:pt x="187" y="18"/>
                </a:lnTo>
                <a:lnTo>
                  <a:pt x="186" y="18"/>
                </a:lnTo>
                <a:lnTo>
                  <a:pt x="186" y="18"/>
                </a:lnTo>
                <a:lnTo>
                  <a:pt x="186" y="18"/>
                </a:lnTo>
                <a:lnTo>
                  <a:pt x="186" y="18"/>
                </a:lnTo>
                <a:lnTo>
                  <a:pt x="184" y="18"/>
                </a:lnTo>
                <a:lnTo>
                  <a:pt x="184" y="18"/>
                </a:lnTo>
                <a:lnTo>
                  <a:pt x="184" y="18"/>
                </a:lnTo>
                <a:lnTo>
                  <a:pt x="183" y="18"/>
                </a:lnTo>
                <a:lnTo>
                  <a:pt x="183" y="18"/>
                </a:lnTo>
                <a:lnTo>
                  <a:pt x="183" y="18"/>
                </a:lnTo>
                <a:lnTo>
                  <a:pt x="183" y="18"/>
                </a:lnTo>
                <a:lnTo>
                  <a:pt x="181" y="18"/>
                </a:lnTo>
                <a:lnTo>
                  <a:pt x="181" y="18"/>
                </a:lnTo>
                <a:lnTo>
                  <a:pt x="181" y="18"/>
                </a:lnTo>
                <a:lnTo>
                  <a:pt x="179" y="18"/>
                </a:lnTo>
                <a:lnTo>
                  <a:pt x="179" y="18"/>
                </a:lnTo>
                <a:lnTo>
                  <a:pt x="179" y="18"/>
                </a:lnTo>
                <a:lnTo>
                  <a:pt x="178" y="18"/>
                </a:lnTo>
                <a:lnTo>
                  <a:pt x="178" y="18"/>
                </a:lnTo>
                <a:lnTo>
                  <a:pt x="178" y="18"/>
                </a:lnTo>
                <a:lnTo>
                  <a:pt x="178" y="18"/>
                </a:lnTo>
                <a:lnTo>
                  <a:pt x="176" y="18"/>
                </a:lnTo>
                <a:lnTo>
                  <a:pt x="176" y="18"/>
                </a:lnTo>
                <a:lnTo>
                  <a:pt x="176" y="18"/>
                </a:lnTo>
                <a:lnTo>
                  <a:pt x="174" y="18"/>
                </a:lnTo>
                <a:lnTo>
                  <a:pt x="174" y="18"/>
                </a:lnTo>
                <a:lnTo>
                  <a:pt x="174" y="18"/>
                </a:lnTo>
                <a:lnTo>
                  <a:pt x="174" y="18"/>
                </a:lnTo>
                <a:lnTo>
                  <a:pt x="173" y="18"/>
                </a:lnTo>
                <a:lnTo>
                  <a:pt x="173" y="18"/>
                </a:lnTo>
                <a:lnTo>
                  <a:pt x="173" y="18"/>
                </a:lnTo>
                <a:lnTo>
                  <a:pt x="171" y="18"/>
                </a:lnTo>
                <a:lnTo>
                  <a:pt x="171" y="18"/>
                </a:lnTo>
                <a:lnTo>
                  <a:pt x="171" y="18"/>
                </a:lnTo>
                <a:lnTo>
                  <a:pt x="171" y="18"/>
                </a:lnTo>
                <a:lnTo>
                  <a:pt x="170" y="18"/>
                </a:lnTo>
                <a:lnTo>
                  <a:pt x="170" y="18"/>
                </a:lnTo>
                <a:lnTo>
                  <a:pt x="170" y="18"/>
                </a:lnTo>
                <a:lnTo>
                  <a:pt x="168" y="18"/>
                </a:lnTo>
                <a:lnTo>
                  <a:pt x="168" y="18"/>
                </a:lnTo>
                <a:lnTo>
                  <a:pt x="168" y="18"/>
                </a:lnTo>
                <a:lnTo>
                  <a:pt x="166" y="18"/>
                </a:lnTo>
                <a:lnTo>
                  <a:pt x="166" y="18"/>
                </a:lnTo>
                <a:lnTo>
                  <a:pt x="166" y="18"/>
                </a:lnTo>
                <a:lnTo>
                  <a:pt x="166" y="18"/>
                </a:lnTo>
                <a:lnTo>
                  <a:pt x="165" y="18"/>
                </a:lnTo>
                <a:lnTo>
                  <a:pt x="165" y="18"/>
                </a:lnTo>
                <a:lnTo>
                  <a:pt x="165" y="18"/>
                </a:lnTo>
                <a:lnTo>
                  <a:pt x="163" y="18"/>
                </a:lnTo>
                <a:lnTo>
                  <a:pt x="163" y="18"/>
                </a:lnTo>
                <a:lnTo>
                  <a:pt x="163" y="18"/>
                </a:lnTo>
                <a:lnTo>
                  <a:pt x="163" y="18"/>
                </a:lnTo>
                <a:lnTo>
                  <a:pt x="161" y="18"/>
                </a:lnTo>
                <a:lnTo>
                  <a:pt x="161" y="18"/>
                </a:lnTo>
                <a:lnTo>
                  <a:pt x="161" y="18"/>
                </a:lnTo>
                <a:lnTo>
                  <a:pt x="160" y="18"/>
                </a:lnTo>
                <a:lnTo>
                  <a:pt x="160" y="18"/>
                </a:lnTo>
                <a:lnTo>
                  <a:pt x="160" y="18"/>
                </a:lnTo>
                <a:lnTo>
                  <a:pt x="160" y="18"/>
                </a:lnTo>
                <a:lnTo>
                  <a:pt x="158" y="18"/>
                </a:lnTo>
                <a:lnTo>
                  <a:pt x="158" y="18"/>
                </a:lnTo>
                <a:lnTo>
                  <a:pt x="158" y="18"/>
                </a:lnTo>
                <a:lnTo>
                  <a:pt x="157" y="18"/>
                </a:lnTo>
                <a:lnTo>
                  <a:pt x="157" y="18"/>
                </a:lnTo>
                <a:lnTo>
                  <a:pt x="157" y="18"/>
                </a:lnTo>
                <a:lnTo>
                  <a:pt x="155" y="18"/>
                </a:lnTo>
                <a:lnTo>
                  <a:pt x="155" y="18"/>
                </a:lnTo>
                <a:lnTo>
                  <a:pt x="155" y="18"/>
                </a:lnTo>
                <a:lnTo>
                  <a:pt x="155" y="18"/>
                </a:lnTo>
                <a:lnTo>
                  <a:pt x="153" y="18"/>
                </a:lnTo>
                <a:lnTo>
                  <a:pt x="153" y="18"/>
                </a:lnTo>
                <a:lnTo>
                  <a:pt x="153" y="18"/>
                </a:lnTo>
                <a:lnTo>
                  <a:pt x="152" y="18"/>
                </a:lnTo>
                <a:lnTo>
                  <a:pt x="152" y="18"/>
                </a:lnTo>
                <a:lnTo>
                  <a:pt x="152" y="18"/>
                </a:lnTo>
                <a:lnTo>
                  <a:pt x="152" y="18"/>
                </a:lnTo>
                <a:lnTo>
                  <a:pt x="150" y="18"/>
                </a:lnTo>
                <a:lnTo>
                  <a:pt x="150" y="18"/>
                </a:lnTo>
                <a:lnTo>
                  <a:pt x="150" y="18"/>
                </a:lnTo>
                <a:lnTo>
                  <a:pt x="148" y="18"/>
                </a:lnTo>
                <a:lnTo>
                  <a:pt x="148" y="18"/>
                </a:lnTo>
                <a:lnTo>
                  <a:pt x="148" y="18"/>
                </a:lnTo>
                <a:lnTo>
                  <a:pt x="147" y="18"/>
                </a:lnTo>
                <a:lnTo>
                  <a:pt x="147" y="18"/>
                </a:lnTo>
                <a:lnTo>
                  <a:pt x="147" y="18"/>
                </a:lnTo>
                <a:lnTo>
                  <a:pt x="147" y="18"/>
                </a:lnTo>
                <a:lnTo>
                  <a:pt x="145" y="18"/>
                </a:lnTo>
                <a:lnTo>
                  <a:pt x="145" y="18"/>
                </a:lnTo>
                <a:lnTo>
                  <a:pt x="145" y="18"/>
                </a:lnTo>
                <a:lnTo>
                  <a:pt x="144" y="18"/>
                </a:lnTo>
                <a:lnTo>
                  <a:pt x="144" y="18"/>
                </a:lnTo>
                <a:lnTo>
                  <a:pt x="144" y="18"/>
                </a:lnTo>
                <a:lnTo>
                  <a:pt x="144" y="18"/>
                </a:lnTo>
                <a:lnTo>
                  <a:pt x="142" y="18"/>
                </a:lnTo>
                <a:lnTo>
                  <a:pt x="142" y="18"/>
                </a:lnTo>
                <a:lnTo>
                  <a:pt x="142" y="18"/>
                </a:lnTo>
                <a:lnTo>
                  <a:pt x="140" y="18"/>
                </a:lnTo>
                <a:lnTo>
                  <a:pt x="140" y="18"/>
                </a:lnTo>
                <a:lnTo>
                  <a:pt x="140" y="18"/>
                </a:lnTo>
                <a:lnTo>
                  <a:pt x="140" y="18"/>
                </a:lnTo>
                <a:lnTo>
                  <a:pt x="139" y="18"/>
                </a:lnTo>
                <a:lnTo>
                  <a:pt x="139" y="18"/>
                </a:lnTo>
                <a:lnTo>
                  <a:pt x="139" y="18"/>
                </a:lnTo>
                <a:lnTo>
                  <a:pt x="137" y="18"/>
                </a:lnTo>
                <a:lnTo>
                  <a:pt x="137" y="18"/>
                </a:lnTo>
                <a:lnTo>
                  <a:pt x="137" y="18"/>
                </a:lnTo>
                <a:lnTo>
                  <a:pt x="135" y="18"/>
                </a:lnTo>
                <a:lnTo>
                  <a:pt x="135" y="18"/>
                </a:lnTo>
                <a:lnTo>
                  <a:pt x="135" y="18"/>
                </a:lnTo>
                <a:lnTo>
                  <a:pt x="135" y="18"/>
                </a:lnTo>
                <a:lnTo>
                  <a:pt x="134" y="18"/>
                </a:lnTo>
                <a:lnTo>
                  <a:pt x="134" y="18"/>
                </a:lnTo>
                <a:lnTo>
                  <a:pt x="134" y="18"/>
                </a:lnTo>
                <a:lnTo>
                  <a:pt x="132" y="18"/>
                </a:lnTo>
                <a:lnTo>
                  <a:pt x="132" y="18"/>
                </a:lnTo>
                <a:lnTo>
                  <a:pt x="132" y="18"/>
                </a:lnTo>
                <a:lnTo>
                  <a:pt x="132" y="18"/>
                </a:lnTo>
                <a:lnTo>
                  <a:pt x="131" y="18"/>
                </a:lnTo>
                <a:lnTo>
                  <a:pt x="131" y="18"/>
                </a:lnTo>
                <a:lnTo>
                  <a:pt x="131" y="18"/>
                </a:lnTo>
                <a:lnTo>
                  <a:pt x="129" y="18"/>
                </a:lnTo>
                <a:lnTo>
                  <a:pt x="129" y="18"/>
                </a:lnTo>
                <a:lnTo>
                  <a:pt x="129" y="18"/>
                </a:lnTo>
                <a:lnTo>
                  <a:pt x="129" y="18"/>
                </a:lnTo>
                <a:lnTo>
                  <a:pt x="127" y="18"/>
                </a:lnTo>
                <a:lnTo>
                  <a:pt x="127" y="18"/>
                </a:lnTo>
                <a:lnTo>
                  <a:pt x="127" y="18"/>
                </a:lnTo>
                <a:lnTo>
                  <a:pt x="126" y="18"/>
                </a:lnTo>
                <a:lnTo>
                  <a:pt x="126" y="18"/>
                </a:lnTo>
                <a:lnTo>
                  <a:pt x="126" y="18"/>
                </a:lnTo>
                <a:lnTo>
                  <a:pt x="124" y="18"/>
                </a:lnTo>
                <a:lnTo>
                  <a:pt x="124" y="18"/>
                </a:lnTo>
                <a:lnTo>
                  <a:pt x="124" y="18"/>
                </a:lnTo>
                <a:lnTo>
                  <a:pt x="124" y="18"/>
                </a:lnTo>
                <a:lnTo>
                  <a:pt x="122" y="18"/>
                </a:lnTo>
                <a:lnTo>
                  <a:pt x="122" y="18"/>
                </a:lnTo>
                <a:lnTo>
                  <a:pt x="122" y="18"/>
                </a:lnTo>
                <a:lnTo>
                  <a:pt x="121" y="18"/>
                </a:lnTo>
                <a:lnTo>
                  <a:pt x="121" y="18"/>
                </a:lnTo>
                <a:lnTo>
                  <a:pt x="121" y="18"/>
                </a:lnTo>
                <a:lnTo>
                  <a:pt x="121" y="18"/>
                </a:lnTo>
                <a:lnTo>
                  <a:pt x="119" y="18"/>
                </a:lnTo>
                <a:lnTo>
                  <a:pt x="119" y="18"/>
                </a:lnTo>
                <a:lnTo>
                  <a:pt x="119" y="18"/>
                </a:lnTo>
                <a:lnTo>
                  <a:pt x="117" y="18"/>
                </a:lnTo>
                <a:lnTo>
                  <a:pt x="117" y="18"/>
                </a:lnTo>
                <a:lnTo>
                  <a:pt x="117" y="18"/>
                </a:lnTo>
                <a:lnTo>
                  <a:pt x="116" y="18"/>
                </a:lnTo>
                <a:lnTo>
                  <a:pt x="116" y="18"/>
                </a:lnTo>
                <a:lnTo>
                  <a:pt x="116" y="18"/>
                </a:lnTo>
                <a:lnTo>
                  <a:pt x="116" y="18"/>
                </a:lnTo>
                <a:lnTo>
                  <a:pt x="114" y="18"/>
                </a:lnTo>
                <a:lnTo>
                  <a:pt x="114" y="18"/>
                </a:lnTo>
                <a:lnTo>
                  <a:pt x="114" y="18"/>
                </a:lnTo>
                <a:lnTo>
                  <a:pt x="113" y="18"/>
                </a:lnTo>
                <a:lnTo>
                  <a:pt x="113" y="18"/>
                </a:lnTo>
                <a:lnTo>
                  <a:pt x="113" y="18"/>
                </a:lnTo>
                <a:lnTo>
                  <a:pt x="113" y="18"/>
                </a:lnTo>
                <a:lnTo>
                  <a:pt x="111" y="18"/>
                </a:lnTo>
                <a:lnTo>
                  <a:pt x="111" y="18"/>
                </a:lnTo>
                <a:lnTo>
                  <a:pt x="111" y="18"/>
                </a:lnTo>
                <a:lnTo>
                  <a:pt x="109" y="18"/>
                </a:lnTo>
                <a:lnTo>
                  <a:pt x="109" y="18"/>
                </a:lnTo>
                <a:lnTo>
                  <a:pt x="109" y="18"/>
                </a:lnTo>
                <a:lnTo>
                  <a:pt x="109" y="18"/>
                </a:lnTo>
                <a:lnTo>
                  <a:pt x="108" y="18"/>
                </a:lnTo>
                <a:lnTo>
                  <a:pt x="108" y="18"/>
                </a:lnTo>
                <a:lnTo>
                  <a:pt x="108" y="18"/>
                </a:lnTo>
                <a:lnTo>
                  <a:pt x="106" y="18"/>
                </a:lnTo>
                <a:lnTo>
                  <a:pt x="106" y="18"/>
                </a:lnTo>
                <a:lnTo>
                  <a:pt x="106" y="18"/>
                </a:lnTo>
                <a:lnTo>
                  <a:pt x="104" y="18"/>
                </a:lnTo>
                <a:lnTo>
                  <a:pt x="104" y="18"/>
                </a:lnTo>
                <a:lnTo>
                  <a:pt x="104" y="18"/>
                </a:lnTo>
                <a:lnTo>
                  <a:pt x="104" y="18"/>
                </a:lnTo>
                <a:lnTo>
                  <a:pt x="103" y="18"/>
                </a:lnTo>
                <a:lnTo>
                  <a:pt x="103" y="18"/>
                </a:lnTo>
                <a:lnTo>
                  <a:pt x="103" y="18"/>
                </a:lnTo>
                <a:lnTo>
                  <a:pt x="101" y="18"/>
                </a:lnTo>
                <a:lnTo>
                  <a:pt x="101" y="18"/>
                </a:lnTo>
                <a:lnTo>
                  <a:pt x="101" y="18"/>
                </a:lnTo>
                <a:lnTo>
                  <a:pt x="101" y="18"/>
                </a:lnTo>
                <a:lnTo>
                  <a:pt x="100" y="18"/>
                </a:lnTo>
                <a:lnTo>
                  <a:pt x="100" y="18"/>
                </a:lnTo>
                <a:lnTo>
                  <a:pt x="100" y="18"/>
                </a:lnTo>
                <a:lnTo>
                  <a:pt x="98" y="18"/>
                </a:lnTo>
                <a:lnTo>
                  <a:pt x="98" y="18"/>
                </a:lnTo>
                <a:lnTo>
                  <a:pt x="98" y="18"/>
                </a:lnTo>
                <a:lnTo>
                  <a:pt x="98" y="18"/>
                </a:lnTo>
                <a:lnTo>
                  <a:pt x="96" y="18"/>
                </a:lnTo>
                <a:lnTo>
                  <a:pt x="96" y="18"/>
                </a:lnTo>
                <a:lnTo>
                  <a:pt x="96" y="18"/>
                </a:lnTo>
                <a:lnTo>
                  <a:pt x="95" y="18"/>
                </a:lnTo>
                <a:lnTo>
                  <a:pt x="95" y="18"/>
                </a:lnTo>
                <a:lnTo>
                  <a:pt x="95" y="18"/>
                </a:lnTo>
                <a:lnTo>
                  <a:pt x="93" y="18"/>
                </a:lnTo>
                <a:lnTo>
                  <a:pt x="93" y="18"/>
                </a:lnTo>
                <a:lnTo>
                  <a:pt x="93" y="18"/>
                </a:lnTo>
                <a:lnTo>
                  <a:pt x="93" y="18"/>
                </a:lnTo>
                <a:lnTo>
                  <a:pt x="91" y="18"/>
                </a:lnTo>
                <a:lnTo>
                  <a:pt x="91" y="18"/>
                </a:lnTo>
                <a:lnTo>
                  <a:pt x="91" y="18"/>
                </a:lnTo>
                <a:lnTo>
                  <a:pt x="90" y="18"/>
                </a:lnTo>
                <a:lnTo>
                  <a:pt x="90" y="18"/>
                </a:lnTo>
                <a:lnTo>
                  <a:pt x="90" y="18"/>
                </a:lnTo>
                <a:lnTo>
                  <a:pt x="90" y="18"/>
                </a:lnTo>
                <a:lnTo>
                  <a:pt x="88" y="18"/>
                </a:lnTo>
                <a:lnTo>
                  <a:pt x="88" y="18"/>
                </a:lnTo>
                <a:lnTo>
                  <a:pt x="88" y="18"/>
                </a:lnTo>
                <a:lnTo>
                  <a:pt x="87" y="18"/>
                </a:lnTo>
                <a:lnTo>
                  <a:pt x="87" y="18"/>
                </a:lnTo>
                <a:lnTo>
                  <a:pt x="87" y="18"/>
                </a:lnTo>
                <a:lnTo>
                  <a:pt x="87" y="18"/>
                </a:lnTo>
                <a:lnTo>
                  <a:pt x="85" y="18"/>
                </a:lnTo>
                <a:lnTo>
                  <a:pt x="85" y="18"/>
                </a:lnTo>
                <a:lnTo>
                  <a:pt x="85" y="18"/>
                </a:lnTo>
                <a:lnTo>
                  <a:pt x="83" y="18"/>
                </a:lnTo>
                <a:lnTo>
                  <a:pt x="83" y="18"/>
                </a:lnTo>
                <a:lnTo>
                  <a:pt x="83" y="18"/>
                </a:lnTo>
                <a:lnTo>
                  <a:pt x="82" y="18"/>
                </a:lnTo>
                <a:lnTo>
                  <a:pt x="82" y="18"/>
                </a:lnTo>
                <a:lnTo>
                  <a:pt x="82" y="18"/>
                </a:lnTo>
                <a:lnTo>
                  <a:pt x="82" y="18"/>
                </a:lnTo>
                <a:lnTo>
                  <a:pt x="80" y="18"/>
                </a:lnTo>
                <a:lnTo>
                  <a:pt x="80" y="18"/>
                </a:lnTo>
                <a:lnTo>
                  <a:pt x="80" y="18"/>
                </a:lnTo>
                <a:lnTo>
                  <a:pt x="78" y="18"/>
                </a:lnTo>
                <a:lnTo>
                  <a:pt x="78" y="18"/>
                </a:lnTo>
                <a:lnTo>
                  <a:pt x="78" y="18"/>
                </a:lnTo>
                <a:lnTo>
                  <a:pt x="78" y="18"/>
                </a:lnTo>
                <a:lnTo>
                  <a:pt x="77" y="18"/>
                </a:lnTo>
                <a:lnTo>
                  <a:pt x="77" y="18"/>
                </a:lnTo>
                <a:lnTo>
                  <a:pt x="77" y="18"/>
                </a:lnTo>
                <a:lnTo>
                  <a:pt x="75" y="18"/>
                </a:lnTo>
                <a:lnTo>
                  <a:pt x="75" y="18"/>
                </a:lnTo>
                <a:lnTo>
                  <a:pt x="75" y="18"/>
                </a:lnTo>
                <a:lnTo>
                  <a:pt x="74" y="18"/>
                </a:lnTo>
                <a:lnTo>
                  <a:pt x="74" y="18"/>
                </a:lnTo>
                <a:lnTo>
                  <a:pt x="74" y="18"/>
                </a:lnTo>
                <a:lnTo>
                  <a:pt x="74" y="18"/>
                </a:lnTo>
                <a:lnTo>
                  <a:pt x="72" y="18"/>
                </a:lnTo>
                <a:lnTo>
                  <a:pt x="72" y="18"/>
                </a:lnTo>
                <a:lnTo>
                  <a:pt x="72" y="18"/>
                </a:lnTo>
                <a:lnTo>
                  <a:pt x="70" y="18"/>
                </a:lnTo>
                <a:lnTo>
                  <a:pt x="70" y="18"/>
                </a:lnTo>
                <a:lnTo>
                  <a:pt x="70" y="18"/>
                </a:lnTo>
                <a:lnTo>
                  <a:pt x="70" y="18"/>
                </a:lnTo>
                <a:lnTo>
                  <a:pt x="69" y="18"/>
                </a:lnTo>
                <a:lnTo>
                  <a:pt x="69" y="18"/>
                </a:lnTo>
                <a:lnTo>
                  <a:pt x="69" y="18"/>
                </a:lnTo>
                <a:lnTo>
                  <a:pt x="67" y="18"/>
                </a:lnTo>
                <a:lnTo>
                  <a:pt x="67" y="18"/>
                </a:lnTo>
                <a:lnTo>
                  <a:pt x="67" y="18"/>
                </a:lnTo>
                <a:lnTo>
                  <a:pt x="67" y="18"/>
                </a:lnTo>
                <a:lnTo>
                  <a:pt x="65" y="18"/>
                </a:lnTo>
                <a:lnTo>
                  <a:pt x="65" y="18"/>
                </a:lnTo>
                <a:lnTo>
                  <a:pt x="65" y="18"/>
                </a:lnTo>
                <a:lnTo>
                  <a:pt x="64" y="18"/>
                </a:lnTo>
                <a:lnTo>
                  <a:pt x="64" y="18"/>
                </a:lnTo>
                <a:lnTo>
                  <a:pt x="64" y="18"/>
                </a:lnTo>
                <a:lnTo>
                  <a:pt x="62" y="18"/>
                </a:lnTo>
                <a:lnTo>
                  <a:pt x="62" y="18"/>
                </a:lnTo>
                <a:lnTo>
                  <a:pt x="62" y="18"/>
                </a:lnTo>
                <a:lnTo>
                  <a:pt x="62" y="18"/>
                </a:lnTo>
                <a:lnTo>
                  <a:pt x="61" y="18"/>
                </a:lnTo>
                <a:lnTo>
                  <a:pt x="61" y="18"/>
                </a:lnTo>
                <a:lnTo>
                  <a:pt x="61" y="18"/>
                </a:lnTo>
                <a:lnTo>
                  <a:pt x="59" y="18"/>
                </a:lnTo>
                <a:lnTo>
                  <a:pt x="59" y="18"/>
                </a:lnTo>
                <a:lnTo>
                  <a:pt x="59" y="18"/>
                </a:lnTo>
                <a:lnTo>
                  <a:pt x="59" y="18"/>
                </a:lnTo>
                <a:lnTo>
                  <a:pt x="57" y="18"/>
                </a:lnTo>
                <a:lnTo>
                  <a:pt x="57" y="18"/>
                </a:lnTo>
                <a:lnTo>
                  <a:pt x="57" y="18"/>
                </a:lnTo>
                <a:lnTo>
                  <a:pt x="56" y="18"/>
                </a:lnTo>
                <a:lnTo>
                  <a:pt x="56" y="18"/>
                </a:lnTo>
                <a:lnTo>
                  <a:pt x="56" y="18"/>
                </a:lnTo>
                <a:lnTo>
                  <a:pt x="56" y="19"/>
                </a:lnTo>
                <a:lnTo>
                  <a:pt x="54" y="19"/>
                </a:lnTo>
                <a:lnTo>
                  <a:pt x="54" y="19"/>
                </a:lnTo>
                <a:lnTo>
                  <a:pt x="54" y="19"/>
                </a:lnTo>
                <a:lnTo>
                  <a:pt x="52" y="19"/>
                </a:lnTo>
                <a:lnTo>
                  <a:pt x="52" y="19"/>
                </a:lnTo>
                <a:lnTo>
                  <a:pt x="52" y="19"/>
                </a:lnTo>
                <a:lnTo>
                  <a:pt x="51" y="19"/>
                </a:lnTo>
                <a:lnTo>
                  <a:pt x="51" y="19"/>
                </a:lnTo>
                <a:lnTo>
                  <a:pt x="51" y="19"/>
                </a:lnTo>
                <a:lnTo>
                  <a:pt x="51" y="19"/>
                </a:lnTo>
                <a:lnTo>
                  <a:pt x="49" y="19"/>
                </a:lnTo>
                <a:lnTo>
                  <a:pt x="49" y="19"/>
                </a:lnTo>
                <a:lnTo>
                  <a:pt x="49" y="19"/>
                </a:lnTo>
                <a:lnTo>
                  <a:pt x="48" y="19"/>
                </a:lnTo>
                <a:lnTo>
                  <a:pt x="48" y="19"/>
                </a:lnTo>
                <a:lnTo>
                  <a:pt x="48" y="19"/>
                </a:lnTo>
                <a:lnTo>
                  <a:pt x="48" y="19"/>
                </a:lnTo>
                <a:lnTo>
                  <a:pt x="46" y="19"/>
                </a:lnTo>
                <a:lnTo>
                  <a:pt x="46" y="19"/>
                </a:lnTo>
                <a:lnTo>
                  <a:pt x="46" y="19"/>
                </a:lnTo>
                <a:lnTo>
                  <a:pt x="44" y="19"/>
                </a:lnTo>
                <a:lnTo>
                  <a:pt x="44" y="19"/>
                </a:lnTo>
                <a:lnTo>
                  <a:pt x="44" y="19"/>
                </a:lnTo>
                <a:lnTo>
                  <a:pt x="43" y="21"/>
                </a:lnTo>
                <a:lnTo>
                  <a:pt x="43" y="21"/>
                </a:lnTo>
                <a:lnTo>
                  <a:pt x="43" y="21"/>
                </a:lnTo>
                <a:lnTo>
                  <a:pt x="43" y="21"/>
                </a:lnTo>
                <a:lnTo>
                  <a:pt x="41" y="21"/>
                </a:lnTo>
                <a:lnTo>
                  <a:pt x="41" y="21"/>
                </a:lnTo>
                <a:lnTo>
                  <a:pt x="41" y="21"/>
                </a:lnTo>
                <a:lnTo>
                  <a:pt x="39" y="21"/>
                </a:lnTo>
                <a:lnTo>
                  <a:pt x="39" y="21"/>
                </a:lnTo>
                <a:lnTo>
                  <a:pt x="39" y="21"/>
                </a:lnTo>
                <a:lnTo>
                  <a:pt x="39" y="21"/>
                </a:lnTo>
                <a:lnTo>
                  <a:pt x="38" y="21"/>
                </a:lnTo>
                <a:lnTo>
                  <a:pt x="38" y="21"/>
                </a:lnTo>
                <a:lnTo>
                  <a:pt x="38" y="21"/>
                </a:lnTo>
                <a:lnTo>
                  <a:pt x="36" y="21"/>
                </a:lnTo>
                <a:lnTo>
                  <a:pt x="36" y="21"/>
                </a:lnTo>
                <a:lnTo>
                  <a:pt x="36" y="21"/>
                </a:lnTo>
                <a:lnTo>
                  <a:pt x="36" y="21"/>
                </a:lnTo>
                <a:lnTo>
                  <a:pt x="34" y="21"/>
                </a:lnTo>
                <a:lnTo>
                  <a:pt x="34" y="21"/>
                </a:lnTo>
                <a:lnTo>
                  <a:pt x="34" y="21"/>
                </a:lnTo>
                <a:lnTo>
                  <a:pt x="33" y="21"/>
                </a:lnTo>
                <a:lnTo>
                  <a:pt x="33" y="21"/>
                </a:lnTo>
                <a:lnTo>
                  <a:pt x="33" y="21"/>
                </a:lnTo>
                <a:lnTo>
                  <a:pt x="31" y="21"/>
                </a:lnTo>
                <a:lnTo>
                  <a:pt x="31" y="21"/>
                </a:lnTo>
                <a:lnTo>
                  <a:pt x="31" y="21"/>
                </a:lnTo>
                <a:lnTo>
                  <a:pt x="31" y="21"/>
                </a:lnTo>
                <a:lnTo>
                  <a:pt x="30" y="21"/>
                </a:lnTo>
                <a:lnTo>
                  <a:pt x="30" y="21"/>
                </a:lnTo>
                <a:lnTo>
                  <a:pt x="30" y="21"/>
                </a:lnTo>
                <a:lnTo>
                  <a:pt x="28" y="21"/>
                </a:lnTo>
                <a:lnTo>
                  <a:pt x="28" y="21"/>
                </a:lnTo>
                <a:lnTo>
                  <a:pt x="28" y="21"/>
                </a:lnTo>
                <a:lnTo>
                  <a:pt x="28" y="23"/>
                </a:lnTo>
                <a:lnTo>
                  <a:pt x="26" y="23"/>
                </a:lnTo>
                <a:lnTo>
                  <a:pt x="26" y="23"/>
                </a:lnTo>
                <a:lnTo>
                  <a:pt x="26" y="23"/>
                </a:lnTo>
                <a:lnTo>
                  <a:pt x="25" y="23"/>
                </a:lnTo>
                <a:lnTo>
                  <a:pt x="25" y="23"/>
                </a:lnTo>
                <a:lnTo>
                  <a:pt x="25" y="23"/>
                </a:lnTo>
                <a:lnTo>
                  <a:pt x="25" y="23"/>
                </a:lnTo>
                <a:lnTo>
                  <a:pt x="23" y="23"/>
                </a:lnTo>
                <a:lnTo>
                  <a:pt x="23" y="23"/>
                </a:lnTo>
                <a:lnTo>
                  <a:pt x="23" y="23"/>
                </a:lnTo>
                <a:lnTo>
                  <a:pt x="21" y="23"/>
                </a:lnTo>
                <a:lnTo>
                  <a:pt x="21" y="23"/>
                </a:lnTo>
                <a:lnTo>
                  <a:pt x="21" y="23"/>
                </a:lnTo>
                <a:lnTo>
                  <a:pt x="20" y="23"/>
                </a:lnTo>
                <a:lnTo>
                  <a:pt x="20" y="23"/>
                </a:lnTo>
                <a:lnTo>
                  <a:pt x="20" y="23"/>
                </a:lnTo>
                <a:lnTo>
                  <a:pt x="20" y="23"/>
                </a:lnTo>
                <a:lnTo>
                  <a:pt x="18" y="23"/>
                </a:lnTo>
                <a:lnTo>
                  <a:pt x="18" y="23"/>
                </a:lnTo>
                <a:lnTo>
                  <a:pt x="18" y="23"/>
                </a:lnTo>
                <a:lnTo>
                  <a:pt x="17" y="23"/>
                </a:lnTo>
                <a:lnTo>
                  <a:pt x="17" y="23"/>
                </a:lnTo>
                <a:lnTo>
                  <a:pt x="17" y="23"/>
                </a:lnTo>
                <a:lnTo>
                  <a:pt x="17" y="23"/>
                </a:lnTo>
                <a:lnTo>
                  <a:pt x="15" y="23"/>
                </a:lnTo>
                <a:lnTo>
                  <a:pt x="15" y="23"/>
                </a:lnTo>
                <a:lnTo>
                  <a:pt x="15" y="23"/>
                </a:lnTo>
                <a:lnTo>
                  <a:pt x="13" y="23"/>
                </a:lnTo>
                <a:lnTo>
                  <a:pt x="13" y="23"/>
                </a:lnTo>
                <a:lnTo>
                  <a:pt x="13" y="23"/>
                </a:lnTo>
                <a:lnTo>
                  <a:pt x="12" y="23"/>
                </a:lnTo>
                <a:lnTo>
                  <a:pt x="12" y="24"/>
                </a:lnTo>
                <a:lnTo>
                  <a:pt x="12" y="24"/>
                </a:lnTo>
                <a:lnTo>
                  <a:pt x="12" y="24"/>
                </a:lnTo>
                <a:lnTo>
                  <a:pt x="10" y="24"/>
                </a:lnTo>
                <a:lnTo>
                  <a:pt x="10" y="24"/>
                </a:lnTo>
                <a:lnTo>
                  <a:pt x="10" y="24"/>
                </a:lnTo>
                <a:lnTo>
                  <a:pt x="8" y="24"/>
                </a:lnTo>
                <a:lnTo>
                  <a:pt x="8" y="24"/>
                </a:lnTo>
                <a:lnTo>
                  <a:pt x="8" y="24"/>
                </a:lnTo>
                <a:lnTo>
                  <a:pt x="8" y="24"/>
                </a:lnTo>
                <a:lnTo>
                  <a:pt x="7" y="24"/>
                </a:lnTo>
                <a:lnTo>
                  <a:pt x="7" y="24"/>
                </a:lnTo>
                <a:lnTo>
                  <a:pt x="7" y="24"/>
                </a:lnTo>
                <a:lnTo>
                  <a:pt x="5" y="24"/>
                </a:lnTo>
                <a:lnTo>
                  <a:pt x="5" y="24"/>
                </a:lnTo>
                <a:lnTo>
                  <a:pt x="5" y="24"/>
                </a:lnTo>
                <a:lnTo>
                  <a:pt x="5" y="24"/>
                </a:lnTo>
                <a:lnTo>
                  <a:pt x="4" y="24"/>
                </a:lnTo>
                <a:lnTo>
                  <a:pt x="4" y="24"/>
                </a:lnTo>
                <a:lnTo>
                  <a:pt x="4" y="24"/>
                </a:lnTo>
                <a:lnTo>
                  <a:pt x="2" y="24"/>
                </a:lnTo>
                <a:lnTo>
                  <a:pt x="2" y="24"/>
                </a:lnTo>
                <a:lnTo>
                  <a:pt x="2" y="24"/>
                </a:lnTo>
                <a:lnTo>
                  <a:pt x="0" y="24"/>
                </a:lnTo>
                <a:lnTo>
                  <a:pt x="0" y="26"/>
                </a:lnTo>
                <a:lnTo>
                  <a:pt x="0" y="26"/>
                </a:lnTo>
                <a:lnTo>
                  <a:pt x="0" y="26"/>
                </a:lnTo>
                <a:close/>
              </a:path>
            </a:pathLst>
          </a:custGeom>
          <a:solidFill>
            <a:srgbClr val="00ccff"/>
          </a:solidFill>
          <a:ln w="0">
            <a:noFill/>
          </a:ln>
        </p:spPr>
        <p:style>
          <a:lnRef idx="0"/>
          <a:fillRef idx="0"/>
          <a:effectRef idx="0"/>
          <a:fontRef idx="minor"/>
        </p:style>
        <p:txBody>
          <a:bodyPr lIns="90000" rIns="90000" tIns="-25920" bIns="-25920" anchor="t">
            <a:noAutofit/>
          </a:bodyPr>
          <a:p>
            <a:endParaRPr b="0" lang="en-US" sz="2400" strike="noStrike" u="none">
              <a:solidFill>
                <a:srgbClr val="003366"/>
              </a:solidFill>
              <a:effectLst/>
              <a:uFillTx/>
              <a:latin typeface="Times New Roman"/>
            </a:endParaRPr>
          </a:p>
        </p:txBody>
      </p:sp>
      <p:sp>
        <p:nvSpPr>
          <p:cNvPr id="993" name=""/>
          <p:cNvSpPr/>
          <p:nvPr/>
        </p:nvSpPr>
        <p:spPr>
          <a:xfrm>
            <a:off x="5514840" y="6006960"/>
            <a:ext cx="187560" cy="20880"/>
          </a:xfrm>
          <a:custGeom>
            <a:avLst/>
            <a:gdLst/>
            <a:ahLst/>
            <a:rect l="l" t="t" r="r" b="b"/>
            <a:pathLst>
              <a:path w="236" h="26">
                <a:moveTo>
                  <a:pt x="0" y="26"/>
                </a:moveTo>
                <a:lnTo>
                  <a:pt x="0" y="26"/>
                </a:lnTo>
                <a:lnTo>
                  <a:pt x="0" y="26"/>
                </a:lnTo>
                <a:lnTo>
                  <a:pt x="0" y="24"/>
                </a:lnTo>
                <a:lnTo>
                  <a:pt x="2" y="24"/>
                </a:lnTo>
                <a:lnTo>
                  <a:pt x="2" y="24"/>
                </a:lnTo>
                <a:lnTo>
                  <a:pt x="2" y="24"/>
                </a:lnTo>
                <a:lnTo>
                  <a:pt x="4" y="24"/>
                </a:lnTo>
                <a:lnTo>
                  <a:pt x="4" y="24"/>
                </a:lnTo>
                <a:lnTo>
                  <a:pt x="4" y="24"/>
                </a:lnTo>
                <a:lnTo>
                  <a:pt x="5" y="24"/>
                </a:lnTo>
                <a:lnTo>
                  <a:pt x="5" y="24"/>
                </a:lnTo>
                <a:lnTo>
                  <a:pt x="5" y="24"/>
                </a:lnTo>
                <a:lnTo>
                  <a:pt x="5" y="24"/>
                </a:lnTo>
                <a:lnTo>
                  <a:pt x="7" y="24"/>
                </a:lnTo>
                <a:lnTo>
                  <a:pt x="7" y="24"/>
                </a:lnTo>
                <a:lnTo>
                  <a:pt x="7" y="24"/>
                </a:lnTo>
                <a:lnTo>
                  <a:pt x="8" y="24"/>
                </a:lnTo>
                <a:lnTo>
                  <a:pt x="8" y="24"/>
                </a:lnTo>
                <a:lnTo>
                  <a:pt x="8" y="24"/>
                </a:lnTo>
                <a:lnTo>
                  <a:pt x="8" y="24"/>
                </a:lnTo>
                <a:lnTo>
                  <a:pt x="10" y="24"/>
                </a:lnTo>
                <a:lnTo>
                  <a:pt x="10" y="24"/>
                </a:lnTo>
                <a:lnTo>
                  <a:pt x="10" y="24"/>
                </a:lnTo>
                <a:lnTo>
                  <a:pt x="12" y="24"/>
                </a:lnTo>
                <a:lnTo>
                  <a:pt x="12" y="24"/>
                </a:lnTo>
                <a:lnTo>
                  <a:pt x="12" y="24"/>
                </a:lnTo>
                <a:lnTo>
                  <a:pt x="12" y="23"/>
                </a:lnTo>
                <a:lnTo>
                  <a:pt x="13" y="23"/>
                </a:lnTo>
                <a:lnTo>
                  <a:pt x="13" y="23"/>
                </a:lnTo>
                <a:lnTo>
                  <a:pt x="13" y="23"/>
                </a:lnTo>
                <a:lnTo>
                  <a:pt x="15" y="23"/>
                </a:lnTo>
                <a:lnTo>
                  <a:pt x="15" y="23"/>
                </a:lnTo>
                <a:lnTo>
                  <a:pt x="15" y="23"/>
                </a:lnTo>
                <a:lnTo>
                  <a:pt x="17" y="23"/>
                </a:lnTo>
                <a:lnTo>
                  <a:pt x="17" y="23"/>
                </a:lnTo>
                <a:lnTo>
                  <a:pt x="17" y="23"/>
                </a:lnTo>
                <a:lnTo>
                  <a:pt x="17" y="23"/>
                </a:lnTo>
                <a:lnTo>
                  <a:pt x="18" y="23"/>
                </a:lnTo>
                <a:lnTo>
                  <a:pt x="18" y="23"/>
                </a:lnTo>
                <a:lnTo>
                  <a:pt x="18" y="23"/>
                </a:lnTo>
                <a:lnTo>
                  <a:pt x="20" y="23"/>
                </a:lnTo>
                <a:lnTo>
                  <a:pt x="20" y="23"/>
                </a:lnTo>
                <a:lnTo>
                  <a:pt x="20" y="23"/>
                </a:lnTo>
                <a:lnTo>
                  <a:pt x="20" y="23"/>
                </a:lnTo>
                <a:lnTo>
                  <a:pt x="21" y="23"/>
                </a:lnTo>
                <a:lnTo>
                  <a:pt x="21" y="23"/>
                </a:lnTo>
                <a:lnTo>
                  <a:pt x="21" y="23"/>
                </a:lnTo>
                <a:lnTo>
                  <a:pt x="23" y="23"/>
                </a:lnTo>
                <a:lnTo>
                  <a:pt x="23" y="23"/>
                </a:lnTo>
                <a:lnTo>
                  <a:pt x="23" y="23"/>
                </a:lnTo>
                <a:lnTo>
                  <a:pt x="25" y="23"/>
                </a:lnTo>
                <a:lnTo>
                  <a:pt x="25" y="23"/>
                </a:lnTo>
                <a:lnTo>
                  <a:pt x="25" y="23"/>
                </a:lnTo>
                <a:lnTo>
                  <a:pt x="25" y="23"/>
                </a:lnTo>
                <a:lnTo>
                  <a:pt x="26" y="23"/>
                </a:lnTo>
                <a:lnTo>
                  <a:pt x="26" y="23"/>
                </a:lnTo>
                <a:lnTo>
                  <a:pt x="26" y="23"/>
                </a:lnTo>
                <a:lnTo>
                  <a:pt x="28" y="23"/>
                </a:lnTo>
                <a:lnTo>
                  <a:pt x="28" y="21"/>
                </a:lnTo>
                <a:lnTo>
                  <a:pt x="28" y="21"/>
                </a:lnTo>
                <a:lnTo>
                  <a:pt x="28" y="21"/>
                </a:lnTo>
                <a:lnTo>
                  <a:pt x="30" y="21"/>
                </a:lnTo>
                <a:lnTo>
                  <a:pt x="30" y="21"/>
                </a:lnTo>
                <a:lnTo>
                  <a:pt x="30" y="21"/>
                </a:lnTo>
                <a:lnTo>
                  <a:pt x="31" y="21"/>
                </a:lnTo>
                <a:lnTo>
                  <a:pt x="31" y="21"/>
                </a:lnTo>
                <a:lnTo>
                  <a:pt x="31" y="21"/>
                </a:lnTo>
                <a:lnTo>
                  <a:pt x="31" y="21"/>
                </a:lnTo>
                <a:lnTo>
                  <a:pt x="33" y="21"/>
                </a:lnTo>
                <a:lnTo>
                  <a:pt x="33" y="21"/>
                </a:lnTo>
                <a:lnTo>
                  <a:pt x="33" y="21"/>
                </a:lnTo>
                <a:lnTo>
                  <a:pt x="34" y="21"/>
                </a:lnTo>
                <a:lnTo>
                  <a:pt x="34" y="21"/>
                </a:lnTo>
                <a:lnTo>
                  <a:pt x="34" y="21"/>
                </a:lnTo>
                <a:lnTo>
                  <a:pt x="36" y="21"/>
                </a:lnTo>
                <a:lnTo>
                  <a:pt x="36" y="21"/>
                </a:lnTo>
                <a:lnTo>
                  <a:pt x="36" y="21"/>
                </a:lnTo>
                <a:lnTo>
                  <a:pt x="36" y="21"/>
                </a:lnTo>
                <a:lnTo>
                  <a:pt x="38" y="21"/>
                </a:lnTo>
                <a:lnTo>
                  <a:pt x="38" y="21"/>
                </a:lnTo>
                <a:lnTo>
                  <a:pt x="38" y="21"/>
                </a:lnTo>
                <a:lnTo>
                  <a:pt x="39" y="21"/>
                </a:lnTo>
                <a:lnTo>
                  <a:pt x="39" y="21"/>
                </a:lnTo>
                <a:lnTo>
                  <a:pt x="39" y="21"/>
                </a:lnTo>
                <a:lnTo>
                  <a:pt x="39" y="21"/>
                </a:lnTo>
                <a:lnTo>
                  <a:pt x="41" y="21"/>
                </a:lnTo>
                <a:lnTo>
                  <a:pt x="41" y="21"/>
                </a:lnTo>
                <a:lnTo>
                  <a:pt x="41" y="21"/>
                </a:lnTo>
                <a:lnTo>
                  <a:pt x="43" y="21"/>
                </a:lnTo>
                <a:lnTo>
                  <a:pt x="43" y="21"/>
                </a:lnTo>
                <a:lnTo>
                  <a:pt x="43" y="21"/>
                </a:lnTo>
                <a:lnTo>
                  <a:pt x="43" y="21"/>
                </a:lnTo>
                <a:lnTo>
                  <a:pt x="44" y="19"/>
                </a:lnTo>
                <a:lnTo>
                  <a:pt x="44" y="19"/>
                </a:lnTo>
                <a:lnTo>
                  <a:pt x="44" y="19"/>
                </a:lnTo>
                <a:lnTo>
                  <a:pt x="46" y="19"/>
                </a:lnTo>
                <a:lnTo>
                  <a:pt x="46" y="19"/>
                </a:lnTo>
                <a:lnTo>
                  <a:pt x="46" y="19"/>
                </a:lnTo>
                <a:lnTo>
                  <a:pt x="48" y="19"/>
                </a:lnTo>
                <a:lnTo>
                  <a:pt x="48" y="19"/>
                </a:lnTo>
                <a:lnTo>
                  <a:pt x="48" y="19"/>
                </a:lnTo>
                <a:lnTo>
                  <a:pt x="48" y="19"/>
                </a:lnTo>
                <a:lnTo>
                  <a:pt x="49" y="19"/>
                </a:lnTo>
                <a:lnTo>
                  <a:pt x="49" y="19"/>
                </a:lnTo>
                <a:lnTo>
                  <a:pt x="49" y="19"/>
                </a:lnTo>
                <a:lnTo>
                  <a:pt x="51" y="19"/>
                </a:lnTo>
                <a:lnTo>
                  <a:pt x="51" y="19"/>
                </a:lnTo>
                <a:lnTo>
                  <a:pt x="51" y="19"/>
                </a:lnTo>
                <a:lnTo>
                  <a:pt x="51" y="19"/>
                </a:lnTo>
                <a:lnTo>
                  <a:pt x="52" y="19"/>
                </a:lnTo>
                <a:lnTo>
                  <a:pt x="52" y="19"/>
                </a:lnTo>
                <a:lnTo>
                  <a:pt x="52" y="19"/>
                </a:lnTo>
                <a:lnTo>
                  <a:pt x="54" y="19"/>
                </a:lnTo>
                <a:lnTo>
                  <a:pt x="54" y="19"/>
                </a:lnTo>
                <a:lnTo>
                  <a:pt x="54" y="19"/>
                </a:lnTo>
                <a:lnTo>
                  <a:pt x="56" y="19"/>
                </a:lnTo>
                <a:lnTo>
                  <a:pt x="56" y="18"/>
                </a:lnTo>
                <a:lnTo>
                  <a:pt x="56" y="18"/>
                </a:lnTo>
                <a:lnTo>
                  <a:pt x="56" y="18"/>
                </a:lnTo>
                <a:lnTo>
                  <a:pt x="57" y="18"/>
                </a:lnTo>
                <a:lnTo>
                  <a:pt x="57" y="18"/>
                </a:lnTo>
                <a:lnTo>
                  <a:pt x="57" y="18"/>
                </a:lnTo>
                <a:lnTo>
                  <a:pt x="59" y="18"/>
                </a:lnTo>
                <a:lnTo>
                  <a:pt x="59" y="18"/>
                </a:lnTo>
                <a:lnTo>
                  <a:pt x="59" y="18"/>
                </a:lnTo>
                <a:lnTo>
                  <a:pt x="59" y="18"/>
                </a:lnTo>
                <a:lnTo>
                  <a:pt x="61" y="18"/>
                </a:lnTo>
                <a:lnTo>
                  <a:pt x="61" y="18"/>
                </a:lnTo>
                <a:lnTo>
                  <a:pt x="61" y="18"/>
                </a:lnTo>
                <a:lnTo>
                  <a:pt x="62" y="18"/>
                </a:lnTo>
                <a:lnTo>
                  <a:pt x="62" y="18"/>
                </a:lnTo>
                <a:lnTo>
                  <a:pt x="62" y="18"/>
                </a:lnTo>
                <a:lnTo>
                  <a:pt x="62" y="18"/>
                </a:lnTo>
                <a:lnTo>
                  <a:pt x="64" y="18"/>
                </a:lnTo>
                <a:lnTo>
                  <a:pt x="64" y="18"/>
                </a:lnTo>
                <a:lnTo>
                  <a:pt x="64" y="18"/>
                </a:lnTo>
                <a:lnTo>
                  <a:pt x="65" y="18"/>
                </a:lnTo>
                <a:lnTo>
                  <a:pt x="65" y="18"/>
                </a:lnTo>
                <a:lnTo>
                  <a:pt x="65" y="18"/>
                </a:lnTo>
                <a:lnTo>
                  <a:pt x="67" y="18"/>
                </a:lnTo>
                <a:lnTo>
                  <a:pt x="67" y="18"/>
                </a:lnTo>
                <a:lnTo>
                  <a:pt x="67" y="18"/>
                </a:lnTo>
                <a:lnTo>
                  <a:pt x="67" y="18"/>
                </a:lnTo>
                <a:lnTo>
                  <a:pt x="69" y="18"/>
                </a:lnTo>
                <a:lnTo>
                  <a:pt x="69" y="18"/>
                </a:lnTo>
                <a:lnTo>
                  <a:pt x="69" y="18"/>
                </a:lnTo>
                <a:lnTo>
                  <a:pt x="70" y="18"/>
                </a:lnTo>
                <a:lnTo>
                  <a:pt x="70" y="18"/>
                </a:lnTo>
                <a:lnTo>
                  <a:pt x="70" y="18"/>
                </a:lnTo>
                <a:lnTo>
                  <a:pt x="70" y="18"/>
                </a:lnTo>
                <a:lnTo>
                  <a:pt x="72" y="18"/>
                </a:lnTo>
                <a:lnTo>
                  <a:pt x="72" y="18"/>
                </a:lnTo>
                <a:lnTo>
                  <a:pt x="72" y="18"/>
                </a:lnTo>
                <a:lnTo>
                  <a:pt x="74" y="18"/>
                </a:lnTo>
                <a:lnTo>
                  <a:pt x="74" y="18"/>
                </a:lnTo>
                <a:lnTo>
                  <a:pt x="74" y="18"/>
                </a:lnTo>
                <a:lnTo>
                  <a:pt x="74" y="18"/>
                </a:lnTo>
                <a:lnTo>
                  <a:pt x="75" y="18"/>
                </a:lnTo>
                <a:lnTo>
                  <a:pt x="75" y="18"/>
                </a:lnTo>
                <a:lnTo>
                  <a:pt x="75" y="18"/>
                </a:lnTo>
                <a:lnTo>
                  <a:pt x="77" y="18"/>
                </a:lnTo>
                <a:lnTo>
                  <a:pt x="77" y="16"/>
                </a:lnTo>
                <a:lnTo>
                  <a:pt x="77" y="16"/>
                </a:lnTo>
                <a:lnTo>
                  <a:pt x="78" y="16"/>
                </a:lnTo>
                <a:lnTo>
                  <a:pt x="78" y="16"/>
                </a:lnTo>
                <a:lnTo>
                  <a:pt x="78" y="16"/>
                </a:lnTo>
                <a:lnTo>
                  <a:pt x="78" y="16"/>
                </a:lnTo>
                <a:lnTo>
                  <a:pt x="80" y="16"/>
                </a:lnTo>
                <a:lnTo>
                  <a:pt x="80" y="16"/>
                </a:lnTo>
                <a:lnTo>
                  <a:pt x="80" y="16"/>
                </a:lnTo>
                <a:lnTo>
                  <a:pt x="82" y="16"/>
                </a:lnTo>
                <a:lnTo>
                  <a:pt x="82" y="16"/>
                </a:lnTo>
                <a:lnTo>
                  <a:pt x="82" y="16"/>
                </a:lnTo>
                <a:lnTo>
                  <a:pt x="82" y="16"/>
                </a:lnTo>
                <a:lnTo>
                  <a:pt x="83" y="16"/>
                </a:lnTo>
                <a:lnTo>
                  <a:pt x="83" y="16"/>
                </a:lnTo>
                <a:lnTo>
                  <a:pt x="83" y="16"/>
                </a:lnTo>
                <a:lnTo>
                  <a:pt x="85" y="16"/>
                </a:lnTo>
                <a:lnTo>
                  <a:pt x="85" y="16"/>
                </a:lnTo>
                <a:lnTo>
                  <a:pt x="85" y="16"/>
                </a:lnTo>
                <a:lnTo>
                  <a:pt x="87" y="16"/>
                </a:lnTo>
                <a:lnTo>
                  <a:pt x="87" y="16"/>
                </a:lnTo>
                <a:lnTo>
                  <a:pt x="87" y="16"/>
                </a:lnTo>
                <a:lnTo>
                  <a:pt x="87" y="16"/>
                </a:lnTo>
                <a:lnTo>
                  <a:pt x="88" y="16"/>
                </a:lnTo>
                <a:lnTo>
                  <a:pt x="88" y="16"/>
                </a:lnTo>
                <a:lnTo>
                  <a:pt x="88" y="16"/>
                </a:lnTo>
                <a:lnTo>
                  <a:pt x="90" y="16"/>
                </a:lnTo>
                <a:lnTo>
                  <a:pt x="90" y="16"/>
                </a:lnTo>
                <a:lnTo>
                  <a:pt x="90" y="16"/>
                </a:lnTo>
                <a:lnTo>
                  <a:pt x="90" y="16"/>
                </a:lnTo>
                <a:lnTo>
                  <a:pt x="91" y="16"/>
                </a:lnTo>
                <a:lnTo>
                  <a:pt x="91" y="16"/>
                </a:lnTo>
                <a:lnTo>
                  <a:pt x="91" y="16"/>
                </a:lnTo>
                <a:lnTo>
                  <a:pt x="93" y="16"/>
                </a:lnTo>
                <a:lnTo>
                  <a:pt x="93" y="16"/>
                </a:lnTo>
                <a:lnTo>
                  <a:pt x="93" y="16"/>
                </a:lnTo>
                <a:lnTo>
                  <a:pt x="93" y="16"/>
                </a:lnTo>
                <a:lnTo>
                  <a:pt x="95" y="16"/>
                </a:lnTo>
                <a:lnTo>
                  <a:pt x="95" y="14"/>
                </a:lnTo>
                <a:lnTo>
                  <a:pt x="95" y="14"/>
                </a:lnTo>
                <a:lnTo>
                  <a:pt x="96" y="14"/>
                </a:lnTo>
                <a:lnTo>
                  <a:pt x="96" y="14"/>
                </a:lnTo>
                <a:lnTo>
                  <a:pt x="96" y="14"/>
                </a:lnTo>
                <a:lnTo>
                  <a:pt x="98" y="14"/>
                </a:lnTo>
                <a:lnTo>
                  <a:pt x="98" y="14"/>
                </a:lnTo>
                <a:lnTo>
                  <a:pt x="98" y="14"/>
                </a:lnTo>
                <a:lnTo>
                  <a:pt x="98" y="14"/>
                </a:lnTo>
                <a:lnTo>
                  <a:pt x="100" y="14"/>
                </a:lnTo>
                <a:lnTo>
                  <a:pt x="100" y="14"/>
                </a:lnTo>
                <a:lnTo>
                  <a:pt x="100" y="14"/>
                </a:lnTo>
                <a:lnTo>
                  <a:pt x="101" y="14"/>
                </a:lnTo>
                <a:lnTo>
                  <a:pt x="101" y="14"/>
                </a:lnTo>
                <a:lnTo>
                  <a:pt x="101" y="14"/>
                </a:lnTo>
                <a:lnTo>
                  <a:pt x="101" y="14"/>
                </a:lnTo>
                <a:lnTo>
                  <a:pt x="103" y="14"/>
                </a:lnTo>
                <a:lnTo>
                  <a:pt x="103" y="14"/>
                </a:lnTo>
                <a:lnTo>
                  <a:pt x="103" y="14"/>
                </a:lnTo>
                <a:lnTo>
                  <a:pt x="104" y="14"/>
                </a:lnTo>
                <a:lnTo>
                  <a:pt x="104" y="14"/>
                </a:lnTo>
                <a:lnTo>
                  <a:pt x="104" y="14"/>
                </a:lnTo>
                <a:lnTo>
                  <a:pt x="104" y="14"/>
                </a:lnTo>
                <a:lnTo>
                  <a:pt x="106" y="14"/>
                </a:lnTo>
                <a:lnTo>
                  <a:pt x="106" y="14"/>
                </a:lnTo>
                <a:lnTo>
                  <a:pt x="106" y="14"/>
                </a:lnTo>
                <a:lnTo>
                  <a:pt x="108" y="14"/>
                </a:lnTo>
                <a:lnTo>
                  <a:pt x="108" y="14"/>
                </a:lnTo>
                <a:lnTo>
                  <a:pt x="108" y="14"/>
                </a:lnTo>
                <a:lnTo>
                  <a:pt x="109" y="14"/>
                </a:lnTo>
                <a:lnTo>
                  <a:pt x="109" y="14"/>
                </a:lnTo>
                <a:lnTo>
                  <a:pt x="109" y="14"/>
                </a:lnTo>
                <a:lnTo>
                  <a:pt x="109" y="14"/>
                </a:lnTo>
                <a:lnTo>
                  <a:pt x="111" y="14"/>
                </a:lnTo>
                <a:lnTo>
                  <a:pt x="111" y="14"/>
                </a:lnTo>
                <a:lnTo>
                  <a:pt x="111" y="14"/>
                </a:lnTo>
                <a:lnTo>
                  <a:pt x="113" y="14"/>
                </a:lnTo>
                <a:lnTo>
                  <a:pt x="113" y="14"/>
                </a:lnTo>
                <a:lnTo>
                  <a:pt x="113" y="12"/>
                </a:lnTo>
                <a:lnTo>
                  <a:pt x="113" y="12"/>
                </a:lnTo>
                <a:lnTo>
                  <a:pt x="114" y="12"/>
                </a:lnTo>
                <a:lnTo>
                  <a:pt x="114" y="12"/>
                </a:lnTo>
                <a:lnTo>
                  <a:pt x="114" y="12"/>
                </a:lnTo>
                <a:lnTo>
                  <a:pt x="116" y="12"/>
                </a:lnTo>
                <a:lnTo>
                  <a:pt x="116" y="12"/>
                </a:lnTo>
                <a:lnTo>
                  <a:pt x="116" y="12"/>
                </a:lnTo>
                <a:lnTo>
                  <a:pt x="116" y="12"/>
                </a:lnTo>
                <a:lnTo>
                  <a:pt x="117" y="12"/>
                </a:lnTo>
                <a:lnTo>
                  <a:pt x="117" y="12"/>
                </a:lnTo>
                <a:lnTo>
                  <a:pt x="117" y="12"/>
                </a:lnTo>
                <a:lnTo>
                  <a:pt x="119" y="12"/>
                </a:lnTo>
                <a:lnTo>
                  <a:pt x="119" y="12"/>
                </a:lnTo>
                <a:lnTo>
                  <a:pt x="119" y="12"/>
                </a:lnTo>
                <a:lnTo>
                  <a:pt x="121" y="12"/>
                </a:lnTo>
                <a:lnTo>
                  <a:pt x="121" y="12"/>
                </a:lnTo>
                <a:lnTo>
                  <a:pt x="121" y="12"/>
                </a:lnTo>
                <a:lnTo>
                  <a:pt x="121" y="12"/>
                </a:lnTo>
                <a:lnTo>
                  <a:pt x="122" y="12"/>
                </a:lnTo>
                <a:lnTo>
                  <a:pt x="122" y="12"/>
                </a:lnTo>
                <a:lnTo>
                  <a:pt x="122" y="12"/>
                </a:lnTo>
                <a:lnTo>
                  <a:pt x="124" y="12"/>
                </a:lnTo>
                <a:lnTo>
                  <a:pt x="124" y="12"/>
                </a:lnTo>
                <a:lnTo>
                  <a:pt x="124" y="12"/>
                </a:lnTo>
                <a:lnTo>
                  <a:pt x="124" y="12"/>
                </a:lnTo>
                <a:lnTo>
                  <a:pt x="126" y="12"/>
                </a:lnTo>
                <a:lnTo>
                  <a:pt x="126" y="12"/>
                </a:lnTo>
                <a:lnTo>
                  <a:pt x="126" y="12"/>
                </a:lnTo>
                <a:lnTo>
                  <a:pt x="127" y="12"/>
                </a:lnTo>
                <a:lnTo>
                  <a:pt x="127" y="12"/>
                </a:lnTo>
                <a:lnTo>
                  <a:pt x="127" y="12"/>
                </a:lnTo>
                <a:lnTo>
                  <a:pt x="129" y="12"/>
                </a:lnTo>
                <a:lnTo>
                  <a:pt x="129" y="12"/>
                </a:lnTo>
                <a:lnTo>
                  <a:pt x="129" y="12"/>
                </a:lnTo>
                <a:lnTo>
                  <a:pt x="129" y="12"/>
                </a:lnTo>
                <a:lnTo>
                  <a:pt x="131" y="12"/>
                </a:lnTo>
                <a:lnTo>
                  <a:pt x="131" y="11"/>
                </a:lnTo>
                <a:lnTo>
                  <a:pt x="131" y="11"/>
                </a:lnTo>
                <a:lnTo>
                  <a:pt x="132" y="11"/>
                </a:lnTo>
                <a:lnTo>
                  <a:pt x="132" y="11"/>
                </a:lnTo>
                <a:lnTo>
                  <a:pt x="132" y="11"/>
                </a:lnTo>
                <a:lnTo>
                  <a:pt x="132" y="11"/>
                </a:lnTo>
                <a:lnTo>
                  <a:pt x="134" y="11"/>
                </a:lnTo>
                <a:lnTo>
                  <a:pt x="134" y="11"/>
                </a:lnTo>
                <a:lnTo>
                  <a:pt x="134" y="11"/>
                </a:lnTo>
                <a:lnTo>
                  <a:pt x="135" y="11"/>
                </a:lnTo>
                <a:lnTo>
                  <a:pt x="135" y="11"/>
                </a:lnTo>
                <a:lnTo>
                  <a:pt x="135" y="11"/>
                </a:lnTo>
                <a:lnTo>
                  <a:pt x="135" y="11"/>
                </a:lnTo>
                <a:lnTo>
                  <a:pt x="137" y="11"/>
                </a:lnTo>
                <a:lnTo>
                  <a:pt x="137" y="11"/>
                </a:lnTo>
                <a:lnTo>
                  <a:pt x="137" y="11"/>
                </a:lnTo>
                <a:lnTo>
                  <a:pt x="139" y="11"/>
                </a:lnTo>
                <a:lnTo>
                  <a:pt x="139" y="11"/>
                </a:lnTo>
                <a:lnTo>
                  <a:pt x="139" y="11"/>
                </a:lnTo>
                <a:lnTo>
                  <a:pt x="140" y="11"/>
                </a:lnTo>
                <a:lnTo>
                  <a:pt x="140" y="11"/>
                </a:lnTo>
                <a:lnTo>
                  <a:pt x="140" y="11"/>
                </a:lnTo>
                <a:lnTo>
                  <a:pt x="140" y="11"/>
                </a:lnTo>
                <a:lnTo>
                  <a:pt x="142" y="11"/>
                </a:lnTo>
                <a:lnTo>
                  <a:pt x="142" y="11"/>
                </a:lnTo>
                <a:lnTo>
                  <a:pt x="142" y="9"/>
                </a:lnTo>
                <a:lnTo>
                  <a:pt x="144" y="9"/>
                </a:lnTo>
                <a:lnTo>
                  <a:pt x="144" y="9"/>
                </a:lnTo>
                <a:lnTo>
                  <a:pt x="144" y="9"/>
                </a:lnTo>
                <a:lnTo>
                  <a:pt x="144" y="9"/>
                </a:lnTo>
                <a:lnTo>
                  <a:pt x="145" y="9"/>
                </a:lnTo>
                <a:lnTo>
                  <a:pt x="145" y="9"/>
                </a:lnTo>
                <a:lnTo>
                  <a:pt x="145" y="9"/>
                </a:lnTo>
                <a:lnTo>
                  <a:pt x="147" y="9"/>
                </a:lnTo>
                <a:lnTo>
                  <a:pt x="147" y="9"/>
                </a:lnTo>
                <a:lnTo>
                  <a:pt x="147" y="9"/>
                </a:lnTo>
                <a:lnTo>
                  <a:pt x="147" y="9"/>
                </a:lnTo>
                <a:lnTo>
                  <a:pt x="148" y="9"/>
                </a:lnTo>
                <a:lnTo>
                  <a:pt x="148" y="9"/>
                </a:lnTo>
                <a:lnTo>
                  <a:pt x="148" y="9"/>
                </a:lnTo>
                <a:lnTo>
                  <a:pt x="150" y="9"/>
                </a:lnTo>
                <a:lnTo>
                  <a:pt x="150" y="9"/>
                </a:lnTo>
                <a:lnTo>
                  <a:pt x="150" y="9"/>
                </a:lnTo>
                <a:lnTo>
                  <a:pt x="152" y="9"/>
                </a:lnTo>
                <a:lnTo>
                  <a:pt x="152" y="9"/>
                </a:lnTo>
                <a:lnTo>
                  <a:pt x="152" y="9"/>
                </a:lnTo>
                <a:lnTo>
                  <a:pt x="152" y="9"/>
                </a:lnTo>
                <a:lnTo>
                  <a:pt x="153" y="9"/>
                </a:lnTo>
                <a:lnTo>
                  <a:pt x="153" y="9"/>
                </a:lnTo>
                <a:lnTo>
                  <a:pt x="153" y="9"/>
                </a:lnTo>
                <a:lnTo>
                  <a:pt x="155" y="9"/>
                </a:lnTo>
                <a:lnTo>
                  <a:pt x="155" y="9"/>
                </a:lnTo>
                <a:lnTo>
                  <a:pt x="155" y="9"/>
                </a:lnTo>
                <a:lnTo>
                  <a:pt x="155" y="9"/>
                </a:lnTo>
                <a:lnTo>
                  <a:pt x="157" y="9"/>
                </a:lnTo>
                <a:lnTo>
                  <a:pt x="157" y="9"/>
                </a:lnTo>
                <a:lnTo>
                  <a:pt x="157" y="9"/>
                </a:lnTo>
                <a:lnTo>
                  <a:pt x="158" y="9"/>
                </a:lnTo>
                <a:lnTo>
                  <a:pt x="158" y="9"/>
                </a:lnTo>
                <a:lnTo>
                  <a:pt x="158" y="7"/>
                </a:lnTo>
                <a:lnTo>
                  <a:pt x="160" y="7"/>
                </a:lnTo>
                <a:lnTo>
                  <a:pt x="160" y="7"/>
                </a:lnTo>
                <a:lnTo>
                  <a:pt x="160" y="7"/>
                </a:lnTo>
                <a:lnTo>
                  <a:pt x="160" y="7"/>
                </a:lnTo>
                <a:lnTo>
                  <a:pt x="161" y="7"/>
                </a:lnTo>
                <a:lnTo>
                  <a:pt x="161" y="7"/>
                </a:lnTo>
                <a:lnTo>
                  <a:pt x="161" y="7"/>
                </a:lnTo>
                <a:lnTo>
                  <a:pt x="163" y="7"/>
                </a:lnTo>
                <a:lnTo>
                  <a:pt x="163" y="7"/>
                </a:lnTo>
                <a:lnTo>
                  <a:pt x="163" y="7"/>
                </a:lnTo>
                <a:lnTo>
                  <a:pt x="163" y="7"/>
                </a:lnTo>
                <a:lnTo>
                  <a:pt x="165" y="7"/>
                </a:lnTo>
                <a:lnTo>
                  <a:pt x="165" y="7"/>
                </a:lnTo>
                <a:lnTo>
                  <a:pt x="165" y="7"/>
                </a:lnTo>
                <a:lnTo>
                  <a:pt x="166" y="7"/>
                </a:lnTo>
                <a:lnTo>
                  <a:pt x="166" y="7"/>
                </a:lnTo>
                <a:lnTo>
                  <a:pt x="166" y="7"/>
                </a:lnTo>
                <a:lnTo>
                  <a:pt x="166" y="7"/>
                </a:lnTo>
                <a:lnTo>
                  <a:pt x="168" y="7"/>
                </a:lnTo>
                <a:lnTo>
                  <a:pt x="168" y="7"/>
                </a:lnTo>
                <a:lnTo>
                  <a:pt x="168" y="7"/>
                </a:lnTo>
                <a:lnTo>
                  <a:pt x="170" y="7"/>
                </a:lnTo>
                <a:lnTo>
                  <a:pt x="170" y="7"/>
                </a:lnTo>
                <a:lnTo>
                  <a:pt x="170" y="7"/>
                </a:lnTo>
                <a:lnTo>
                  <a:pt x="171" y="7"/>
                </a:lnTo>
                <a:lnTo>
                  <a:pt x="171" y="7"/>
                </a:lnTo>
                <a:lnTo>
                  <a:pt x="171" y="7"/>
                </a:lnTo>
                <a:lnTo>
                  <a:pt x="171" y="7"/>
                </a:lnTo>
                <a:lnTo>
                  <a:pt x="173" y="7"/>
                </a:lnTo>
                <a:lnTo>
                  <a:pt x="173" y="7"/>
                </a:lnTo>
                <a:lnTo>
                  <a:pt x="173" y="7"/>
                </a:lnTo>
                <a:lnTo>
                  <a:pt x="174" y="7"/>
                </a:lnTo>
                <a:lnTo>
                  <a:pt x="174" y="7"/>
                </a:lnTo>
                <a:lnTo>
                  <a:pt x="174" y="7"/>
                </a:lnTo>
                <a:lnTo>
                  <a:pt x="174" y="7"/>
                </a:lnTo>
                <a:lnTo>
                  <a:pt x="176" y="7"/>
                </a:lnTo>
                <a:lnTo>
                  <a:pt x="176" y="7"/>
                </a:lnTo>
                <a:lnTo>
                  <a:pt x="176" y="7"/>
                </a:lnTo>
                <a:lnTo>
                  <a:pt x="178" y="7"/>
                </a:lnTo>
                <a:lnTo>
                  <a:pt x="178" y="7"/>
                </a:lnTo>
                <a:lnTo>
                  <a:pt x="178" y="7"/>
                </a:lnTo>
                <a:lnTo>
                  <a:pt x="178" y="7"/>
                </a:lnTo>
                <a:lnTo>
                  <a:pt x="179" y="7"/>
                </a:lnTo>
                <a:lnTo>
                  <a:pt x="179" y="5"/>
                </a:lnTo>
                <a:lnTo>
                  <a:pt x="179" y="5"/>
                </a:lnTo>
                <a:lnTo>
                  <a:pt x="181" y="5"/>
                </a:lnTo>
                <a:lnTo>
                  <a:pt x="181" y="5"/>
                </a:lnTo>
                <a:lnTo>
                  <a:pt x="181" y="5"/>
                </a:lnTo>
                <a:lnTo>
                  <a:pt x="183" y="5"/>
                </a:lnTo>
                <a:lnTo>
                  <a:pt x="183" y="5"/>
                </a:lnTo>
                <a:lnTo>
                  <a:pt x="183" y="5"/>
                </a:lnTo>
                <a:lnTo>
                  <a:pt x="183" y="5"/>
                </a:lnTo>
                <a:lnTo>
                  <a:pt x="184" y="5"/>
                </a:lnTo>
                <a:lnTo>
                  <a:pt x="184" y="5"/>
                </a:lnTo>
                <a:lnTo>
                  <a:pt x="184" y="5"/>
                </a:lnTo>
                <a:lnTo>
                  <a:pt x="186" y="5"/>
                </a:lnTo>
                <a:lnTo>
                  <a:pt x="186" y="5"/>
                </a:lnTo>
                <a:lnTo>
                  <a:pt x="186" y="5"/>
                </a:lnTo>
                <a:lnTo>
                  <a:pt x="186" y="5"/>
                </a:lnTo>
                <a:lnTo>
                  <a:pt x="187" y="5"/>
                </a:lnTo>
                <a:lnTo>
                  <a:pt x="187" y="5"/>
                </a:lnTo>
                <a:lnTo>
                  <a:pt x="187" y="5"/>
                </a:lnTo>
                <a:lnTo>
                  <a:pt x="189" y="5"/>
                </a:lnTo>
                <a:lnTo>
                  <a:pt x="189" y="5"/>
                </a:lnTo>
                <a:lnTo>
                  <a:pt x="189" y="5"/>
                </a:lnTo>
                <a:lnTo>
                  <a:pt x="191" y="5"/>
                </a:lnTo>
                <a:lnTo>
                  <a:pt x="191" y="5"/>
                </a:lnTo>
                <a:lnTo>
                  <a:pt x="191" y="5"/>
                </a:lnTo>
                <a:lnTo>
                  <a:pt x="191" y="5"/>
                </a:lnTo>
                <a:lnTo>
                  <a:pt x="192" y="5"/>
                </a:lnTo>
                <a:lnTo>
                  <a:pt x="192" y="5"/>
                </a:lnTo>
                <a:lnTo>
                  <a:pt x="192" y="5"/>
                </a:lnTo>
                <a:lnTo>
                  <a:pt x="194" y="5"/>
                </a:lnTo>
                <a:lnTo>
                  <a:pt x="194" y="5"/>
                </a:lnTo>
                <a:lnTo>
                  <a:pt x="194" y="5"/>
                </a:lnTo>
                <a:lnTo>
                  <a:pt x="194" y="5"/>
                </a:lnTo>
                <a:lnTo>
                  <a:pt x="196" y="5"/>
                </a:lnTo>
                <a:lnTo>
                  <a:pt x="196" y="5"/>
                </a:lnTo>
                <a:lnTo>
                  <a:pt x="196" y="5"/>
                </a:lnTo>
                <a:lnTo>
                  <a:pt x="197" y="5"/>
                </a:lnTo>
                <a:lnTo>
                  <a:pt x="197" y="5"/>
                </a:lnTo>
                <a:lnTo>
                  <a:pt x="197" y="5"/>
                </a:lnTo>
                <a:lnTo>
                  <a:pt x="197" y="5"/>
                </a:lnTo>
                <a:lnTo>
                  <a:pt x="199" y="5"/>
                </a:lnTo>
                <a:lnTo>
                  <a:pt x="199" y="5"/>
                </a:lnTo>
                <a:lnTo>
                  <a:pt x="199" y="4"/>
                </a:lnTo>
                <a:lnTo>
                  <a:pt x="200" y="4"/>
                </a:lnTo>
                <a:lnTo>
                  <a:pt x="200" y="4"/>
                </a:lnTo>
                <a:lnTo>
                  <a:pt x="200" y="4"/>
                </a:lnTo>
                <a:lnTo>
                  <a:pt x="202" y="4"/>
                </a:lnTo>
                <a:lnTo>
                  <a:pt x="202" y="4"/>
                </a:lnTo>
                <a:lnTo>
                  <a:pt x="202" y="4"/>
                </a:lnTo>
                <a:lnTo>
                  <a:pt x="202" y="4"/>
                </a:lnTo>
                <a:lnTo>
                  <a:pt x="204" y="4"/>
                </a:lnTo>
                <a:lnTo>
                  <a:pt x="204" y="4"/>
                </a:lnTo>
                <a:lnTo>
                  <a:pt x="204" y="4"/>
                </a:lnTo>
                <a:lnTo>
                  <a:pt x="205" y="4"/>
                </a:lnTo>
                <a:lnTo>
                  <a:pt x="205" y="4"/>
                </a:lnTo>
                <a:lnTo>
                  <a:pt x="205" y="4"/>
                </a:lnTo>
                <a:lnTo>
                  <a:pt x="205" y="4"/>
                </a:lnTo>
                <a:lnTo>
                  <a:pt x="207" y="4"/>
                </a:lnTo>
                <a:lnTo>
                  <a:pt x="207" y="4"/>
                </a:lnTo>
                <a:lnTo>
                  <a:pt x="207" y="4"/>
                </a:lnTo>
                <a:lnTo>
                  <a:pt x="209" y="4"/>
                </a:lnTo>
                <a:lnTo>
                  <a:pt x="209" y="4"/>
                </a:lnTo>
                <a:lnTo>
                  <a:pt x="209" y="4"/>
                </a:lnTo>
                <a:lnTo>
                  <a:pt x="209" y="4"/>
                </a:lnTo>
                <a:lnTo>
                  <a:pt x="210" y="4"/>
                </a:lnTo>
                <a:lnTo>
                  <a:pt x="210" y="4"/>
                </a:lnTo>
                <a:lnTo>
                  <a:pt x="210" y="4"/>
                </a:lnTo>
                <a:lnTo>
                  <a:pt x="212" y="4"/>
                </a:lnTo>
                <a:lnTo>
                  <a:pt x="212" y="4"/>
                </a:lnTo>
                <a:lnTo>
                  <a:pt x="212" y="4"/>
                </a:lnTo>
                <a:lnTo>
                  <a:pt x="214" y="4"/>
                </a:lnTo>
                <a:lnTo>
                  <a:pt x="214" y="4"/>
                </a:lnTo>
                <a:lnTo>
                  <a:pt x="214" y="4"/>
                </a:lnTo>
                <a:lnTo>
                  <a:pt x="214" y="4"/>
                </a:lnTo>
                <a:lnTo>
                  <a:pt x="215" y="4"/>
                </a:lnTo>
                <a:lnTo>
                  <a:pt x="215" y="4"/>
                </a:lnTo>
                <a:lnTo>
                  <a:pt x="215" y="4"/>
                </a:lnTo>
                <a:lnTo>
                  <a:pt x="217" y="4"/>
                </a:lnTo>
                <a:lnTo>
                  <a:pt x="217" y="2"/>
                </a:lnTo>
                <a:lnTo>
                  <a:pt x="217" y="2"/>
                </a:lnTo>
                <a:lnTo>
                  <a:pt x="217" y="2"/>
                </a:lnTo>
                <a:lnTo>
                  <a:pt x="218" y="2"/>
                </a:lnTo>
                <a:lnTo>
                  <a:pt x="218" y="2"/>
                </a:lnTo>
                <a:lnTo>
                  <a:pt x="218" y="2"/>
                </a:lnTo>
                <a:lnTo>
                  <a:pt x="220" y="2"/>
                </a:lnTo>
                <a:lnTo>
                  <a:pt x="220" y="2"/>
                </a:lnTo>
                <a:lnTo>
                  <a:pt x="220" y="2"/>
                </a:lnTo>
                <a:lnTo>
                  <a:pt x="222" y="2"/>
                </a:lnTo>
                <a:lnTo>
                  <a:pt x="222" y="2"/>
                </a:lnTo>
                <a:lnTo>
                  <a:pt x="222" y="2"/>
                </a:lnTo>
                <a:lnTo>
                  <a:pt x="222" y="2"/>
                </a:lnTo>
                <a:lnTo>
                  <a:pt x="223" y="2"/>
                </a:lnTo>
                <a:lnTo>
                  <a:pt x="223" y="2"/>
                </a:lnTo>
                <a:lnTo>
                  <a:pt x="223" y="2"/>
                </a:lnTo>
                <a:lnTo>
                  <a:pt x="225" y="2"/>
                </a:lnTo>
                <a:lnTo>
                  <a:pt x="225" y="2"/>
                </a:lnTo>
                <a:lnTo>
                  <a:pt x="225" y="2"/>
                </a:lnTo>
                <a:lnTo>
                  <a:pt x="225" y="2"/>
                </a:lnTo>
                <a:lnTo>
                  <a:pt x="227" y="2"/>
                </a:lnTo>
                <a:lnTo>
                  <a:pt x="227" y="2"/>
                </a:lnTo>
                <a:lnTo>
                  <a:pt x="227" y="2"/>
                </a:lnTo>
                <a:lnTo>
                  <a:pt x="228" y="2"/>
                </a:lnTo>
                <a:lnTo>
                  <a:pt x="228" y="2"/>
                </a:lnTo>
                <a:lnTo>
                  <a:pt x="228" y="2"/>
                </a:lnTo>
                <a:lnTo>
                  <a:pt x="228" y="2"/>
                </a:lnTo>
                <a:lnTo>
                  <a:pt x="230" y="2"/>
                </a:lnTo>
                <a:lnTo>
                  <a:pt x="230" y="2"/>
                </a:lnTo>
                <a:lnTo>
                  <a:pt x="230" y="2"/>
                </a:lnTo>
                <a:lnTo>
                  <a:pt x="231" y="2"/>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6" y="0"/>
                </a:lnTo>
              </a:path>
            </a:pathLst>
          </a:custGeom>
          <a:noFill/>
          <a:ln w="11160">
            <a:solidFill>
              <a:srgbClr val="000000"/>
            </a:solidFill>
            <a:round/>
          </a:ln>
        </p:spPr>
        <p:style>
          <a:lnRef idx="0"/>
          <a:fillRef idx="0"/>
          <a:effectRef idx="0"/>
          <a:fontRef idx="minor"/>
        </p:style>
        <p:txBody>
          <a:bodyPr lIns="90000" rIns="90000" tIns="-25920" bIns="-25920" anchor="t">
            <a:noAutofit/>
          </a:bodyPr>
          <a:p>
            <a:endParaRPr b="0" lang="en-US" sz="2400" strike="noStrike" u="none">
              <a:solidFill>
                <a:srgbClr val="003366"/>
              </a:solidFill>
              <a:effectLst/>
              <a:uFillTx/>
              <a:latin typeface="Times New Roman"/>
            </a:endParaRPr>
          </a:p>
        </p:txBody>
      </p:sp>
      <p:sp>
        <p:nvSpPr>
          <p:cNvPr id="994" name=""/>
          <p:cNvSpPr/>
          <p:nvPr/>
        </p:nvSpPr>
        <p:spPr>
          <a:xfrm>
            <a:off x="5514840" y="6021360"/>
            <a:ext cx="187560" cy="6480"/>
          </a:xfrm>
          <a:custGeom>
            <a:avLst/>
            <a:gdLst/>
            <a:ahLst/>
            <a:rect l="l" t="t" r="r" b="b"/>
            <a:pathLst>
              <a:path w="236" h="8">
                <a:moveTo>
                  <a:pt x="236" y="0"/>
                </a:move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28"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4" y="0"/>
                </a:lnTo>
                <a:lnTo>
                  <a:pt x="214" y="0"/>
                </a:lnTo>
                <a:lnTo>
                  <a:pt x="214" y="0"/>
                </a:lnTo>
                <a:lnTo>
                  <a:pt x="214"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2" y="0"/>
                </a:lnTo>
                <a:lnTo>
                  <a:pt x="200" y="0"/>
                </a:lnTo>
                <a:lnTo>
                  <a:pt x="200" y="0"/>
                </a:lnTo>
                <a:lnTo>
                  <a:pt x="200"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7" y="0"/>
                </a:lnTo>
                <a:lnTo>
                  <a:pt x="187" y="0"/>
                </a:lnTo>
                <a:lnTo>
                  <a:pt x="187"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4" y="0"/>
                </a:lnTo>
                <a:lnTo>
                  <a:pt x="174" y="0"/>
                </a:lnTo>
                <a:lnTo>
                  <a:pt x="174" y="0"/>
                </a:lnTo>
                <a:lnTo>
                  <a:pt x="174"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7"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6"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4" y="0"/>
                </a:lnTo>
                <a:lnTo>
                  <a:pt x="104" y="0"/>
                </a:lnTo>
                <a:lnTo>
                  <a:pt x="104" y="0"/>
                </a:lnTo>
                <a:lnTo>
                  <a:pt x="104"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3"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8" y="0"/>
                </a:lnTo>
                <a:lnTo>
                  <a:pt x="78" y="0"/>
                </a:lnTo>
                <a:lnTo>
                  <a:pt x="78" y="0"/>
                </a:lnTo>
                <a:lnTo>
                  <a:pt x="78" y="0"/>
                </a:lnTo>
                <a:lnTo>
                  <a:pt x="77" y="0"/>
                </a:lnTo>
                <a:lnTo>
                  <a:pt x="77" y="0"/>
                </a:lnTo>
                <a:lnTo>
                  <a:pt x="77" y="0"/>
                </a:lnTo>
                <a:lnTo>
                  <a:pt x="75" y="0"/>
                </a:lnTo>
                <a:lnTo>
                  <a:pt x="75" y="0"/>
                </a:lnTo>
                <a:lnTo>
                  <a:pt x="75" y="0"/>
                </a:lnTo>
                <a:lnTo>
                  <a:pt x="74"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7" y="0"/>
                </a:lnTo>
                <a:lnTo>
                  <a:pt x="65" y="0"/>
                </a:lnTo>
                <a:lnTo>
                  <a:pt x="65" y="0"/>
                </a:lnTo>
                <a:lnTo>
                  <a:pt x="65"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6" y="1"/>
                </a:lnTo>
                <a:lnTo>
                  <a:pt x="54" y="1"/>
                </a:lnTo>
                <a:lnTo>
                  <a:pt x="54" y="1"/>
                </a:lnTo>
                <a:lnTo>
                  <a:pt x="54" y="1"/>
                </a:lnTo>
                <a:lnTo>
                  <a:pt x="52" y="1"/>
                </a:lnTo>
                <a:lnTo>
                  <a:pt x="52" y="1"/>
                </a:lnTo>
                <a:lnTo>
                  <a:pt x="52" y="1"/>
                </a:lnTo>
                <a:lnTo>
                  <a:pt x="51" y="1"/>
                </a:lnTo>
                <a:lnTo>
                  <a:pt x="51" y="1"/>
                </a:lnTo>
                <a:lnTo>
                  <a:pt x="51" y="1"/>
                </a:lnTo>
                <a:lnTo>
                  <a:pt x="51" y="1"/>
                </a:lnTo>
                <a:lnTo>
                  <a:pt x="49" y="1"/>
                </a:lnTo>
                <a:lnTo>
                  <a:pt x="49" y="1"/>
                </a:lnTo>
                <a:lnTo>
                  <a:pt x="49" y="1"/>
                </a:lnTo>
                <a:lnTo>
                  <a:pt x="48" y="1"/>
                </a:lnTo>
                <a:lnTo>
                  <a:pt x="48" y="1"/>
                </a:lnTo>
                <a:lnTo>
                  <a:pt x="48" y="1"/>
                </a:lnTo>
                <a:lnTo>
                  <a:pt x="48" y="1"/>
                </a:lnTo>
                <a:lnTo>
                  <a:pt x="46" y="1"/>
                </a:lnTo>
                <a:lnTo>
                  <a:pt x="46" y="1"/>
                </a:lnTo>
                <a:lnTo>
                  <a:pt x="46" y="1"/>
                </a:lnTo>
                <a:lnTo>
                  <a:pt x="44" y="1"/>
                </a:lnTo>
                <a:lnTo>
                  <a:pt x="44" y="1"/>
                </a:lnTo>
                <a:lnTo>
                  <a:pt x="44" y="1"/>
                </a:lnTo>
                <a:lnTo>
                  <a:pt x="43" y="3"/>
                </a:lnTo>
                <a:lnTo>
                  <a:pt x="43" y="3"/>
                </a:lnTo>
                <a:lnTo>
                  <a:pt x="43" y="3"/>
                </a:lnTo>
                <a:lnTo>
                  <a:pt x="43" y="3"/>
                </a:lnTo>
                <a:lnTo>
                  <a:pt x="41" y="3"/>
                </a:lnTo>
                <a:lnTo>
                  <a:pt x="41" y="3"/>
                </a:lnTo>
                <a:lnTo>
                  <a:pt x="41" y="3"/>
                </a:lnTo>
                <a:lnTo>
                  <a:pt x="39" y="3"/>
                </a:lnTo>
                <a:lnTo>
                  <a:pt x="39" y="3"/>
                </a:lnTo>
                <a:lnTo>
                  <a:pt x="39" y="3"/>
                </a:lnTo>
                <a:lnTo>
                  <a:pt x="39" y="3"/>
                </a:lnTo>
                <a:lnTo>
                  <a:pt x="38" y="3"/>
                </a:lnTo>
                <a:lnTo>
                  <a:pt x="38" y="3"/>
                </a:lnTo>
                <a:lnTo>
                  <a:pt x="38" y="3"/>
                </a:lnTo>
                <a:lnTo>
                  <a:pt x="36" y="3"/>
                </a:lnTo>
                <a:lnTo>
                  <a:pt x="36" y="3"/>
                </a:lnTo>
                <a:lnTo>
                  <a:pt x="36" y="3"/>
                </a:lnTo>
                <a:lnTo>
                  <a:pt x="36" y="3"/>
                </a:lnTo>
                <a:lnTo>
                  <a:pt x="34" y="3"/>
                </a:lnTo>
                <a:lnTo>
                  <a:pt x="34" y="3"/>
                </a:lnTo>
                <a:lnTo>
                  <a:pt x="34" y="3"/>
                </a:lnTo>
                <a:lnTo>
                  <a:pt x="33" y="3"/>
                </a:lnTo>
                <a:lnTo>
                  <a:pt x="33" y="3"/>
                </a:lnTo>
                <a:lnTo>
                  <a:pt x="33" y="3"/>
                </a:lnTo>
                <a:lnTo>
                  <a:pt x="31" y="3"/>
                </a:lnTo>
                <a:lnTo>
                  <a:pt x="31" y="3"/>
                </a:lnTo>
                <a:lnTo>
                  <a:pt x="31" y="3"/>
                </a:lnTo>
                <a:lnTo>
                  <a:pt x="31" y="3"/>
                </a:lnTo>
                <a:lnTo>
                  <a:pt x="30" y="3"/>
                </a:lnTo>
                <a:lnTo>
                  <a:pt x="30" y="3"/>
                </a:lnTo>
                <a:lnTo>
                  <a:pt x="30" y="3"/>
                </a:lnTo>
                <a:lnTo>
                  <a:pt x="28" y="3"/>
                </a:lnTo>
                <a:lnTo>
                  <a:pt x="28" y="3"/>
                </a:lnTo>
                <a:lnTo>
                  <a:pt x="28" y="3"/>
                </a:lnTo>
                <a:lnTo>
                  <a:pt x="28" y="5"/>
                </a:lnTo>
                <a:lnTo>
                  <a:pt x="26" y="5"/>
                </a:lnTo>
                <a:lnTo>
                  <a:pt x="26" y="5"/>
                </a:lnTo>
                <a:lnTo>
                  <a:pt x="26" y="5"/>
                </a:lnTo>
                <a:lnTo>
                  <a:pt x="25" y="5"/>
                </a:lnTo>
                <a:lnTo>
                  <a:pt x="25" y="5"/>
                </a:lnTo>
                <a:lnTo>
                  <a:pt x="25" y="5"/>
                </a:lnTo>
                <a:lnTo>
                  <a:pt x="25" y="5"/>
                </a:lnTo>
                <a:lnTo>
                  <a:pt x="23" y="5"/>
                </a:lnTo>
                <a:lnTo>
                  <a:pt x="23" y="5"/>
                </a:lnTo>
                <a:lnTo>
                  <a:pt x="23" y="5"/>
                </a:lnTo>
                <a:lnTo>
                  <a:pt x="21" y="5"/>
                </a:lnTo>
                <a:lnTo>
                  <a:pt x="21" y="5"/>
                </a:lnTo>
                <a:lnTo>
                  <a:pt x="21" y="5"/>
                </a:lnTo>
                <a:lnTo>
                  <a:pt x="20" y="5"/>
                </a:lnTo>
                <a:lnTo>
                  <a:pt x="20" y="5"/>
                </a:lnTo>
                <a:lnTo>
                  <a:pt x="20" y="5"/>
                </a:lnTo>
                <a:lnTo>
                  <a:pt x="20" y="5"/>
                </a:lnTo>
                <a:lnTo>
                  <a:pt x="18" y="5"/>
                </a:lnTo>
                <a:lnTo>
                  <a:pt x="18" y="5"/>
                </a:lnTo>
                <a:lnTo>
                  <a:pt x="18" y="5"/>
                </a:lnTo>
                <a:lnTo>
                  <a:pt x="17" y="5"/>
                </a:lnTo>
                <a:lnTo>
                  <a:pt x="17" y="5"/>
                </a:lnTo>
                <a:lnTo>
                  <a:pt x="17" y="5"/>
                </a:lnTo>
                <a:lnTo>
                  <a:pt x="17" y="5"/>
                </a:lnTo>
                <a:lnTo>
                  <a:pt x="15" y="5"/>
                </a:lnTo>
                <a:lnTo>
                  <a:pt x="15" y="5"/>
                </a:lnTo>
                <a:lnTo>
                  <a:pt x="15" y="5"/>
                </a:lnTo>
                <a:lnTo>
                  <a:pt x="13" y="5"/>
                </a:lnTo>
                <a:lnTo>
                  <a:pt x="13" y="5"/>
                </a:lnTo>
                <a:lnTo>
                  <a:pt x="13" y="5"/>
                </a:lnTo>
                <a:lnTo>
                  <a:pt x="12" y="5"/>
                </a:lnTo>
                <a:lnTo>
                  <a:pt x="12" y="6"/>
                </a:lnTo>
                <a:lnTo>
                  <a:pt x="12" y="6"/>
                </a:lnTo>
                <a:lnTo>
                  <a:pt x="12" y="6"/>
                </a:lnTo>
                <a:lnTo>
                  <a:pt x="10" y="6"/>
                </a:lnTo>
                <a:lnTo>
                  <a:pt x="10" y="6"/>
                </a:lnTo>
                <a:lnTo>
                  <a:pt x="10" y="6"/>
                </a:lnTo>
                <a:lnTo>
                  <a:pt x="8" y="6"/>
                </a:lnTo>
                <a:lnTo>
                  <a:pt x="8" y="6"/>
                </a:lnTo>
                <a:lnTo>
                  <a:pt x="8" y="6"/>
                </a:lnTo>
                <a:lnTo>
                  <a:pt x="8" y="6"/>
                </a:lnTo>
                <a:lnTo>
                  <a:pt x="7" y="6"/>
                </a:lnTo>
                <a:lnTo>
                  <a:pt x="7" y="6"/>
                </a:lnTo>
                <a:lnTo>
                  <a:pt x="7" y="6"/>
                </a:lnTo>
                <a:lnTo>
                  <a:pt x="5" y="6"/>
                </a:lnTo>
                <a:lnTo>
                  <a:pt x="5" y="6"/>
                </a:lnTo>
                <a:lnTo>
                  <a:pt x="5" y="6"/>
                </a:lnTo>
                <a:lnTo>
                  <a:pt x="5" y="6"/>
                </a:lnTo>
                <a:lnTo>
                  <a:pt x="4" y="6"/>
                </a:lnTo>
                <a:lnTo>
                  <a:pt x="4" y="6"/>
                </a:lnTo>
                <a:lnTo>
                  <a:pt x="4" y="6"/>
                </a:lnTo>
                <a:lnTo>
                  <a:pt x="2" y="6"/>
                </a:lnTo>
                <a:lnTo>
                  <a:pt x="2" y="6"/>
                </a:lnTo>
                <a:lnTo>
                  <a:pt x="2" y="6"/>
                </a:lnTo>
                <a:lnTo>
                  <a:pt x="0" y="6"/>
                </a:lnTo>
                <a:lnTo>
                  <a:pt x="0" y="8"/>
                </a:lnTo>
                <a:lnTo>
                  <a:pt x="0" y="8"/>
                </a:lnTo>
                <a:lnTo>
                  <a:pt x="0" y="8"/>
                </a:lnTo>
              </a:path>
            </a:pathLst>
          </a:custGeom>
          <a:noFill/>
          <a:ln w="11160">
            <a:solidFill>
              <a:srgbClr val="000000"/>
            </a:solidFill>
            <a:round/>
          </a:ln>
        </p:spPr>
        <p:style>
          <a:lnRef idx="0"/>
          <a:fillRef idx="0"/>
          <a:effectRef idx="0"/>
          <a:fontRef idx="minor"/>
        </p:style>
        <p:txBody>
          <a:bodyPr lIns="90000" rIns="90000" tIns="-40320" bIns="-40320" anchor="t">
            <a:noAutofit/>
          </a:bodyPr>
          <a:p>
            <a:endParaRPr b="0" lang="en-US" sz="2400" strike="noStrike" u="none">
              <a:solidFill>
                <a:srgbClr val="003366"/>
              </a:solidFill>
              <a:effectLst/>
              <a:uFillTx/>
              <a:latin typeface="Times New Roman"/>
            </a:endParaRPr>
          </a:p>
        </p:txBody>
      </p:sp>
      <p:sp>
        <p:nvSpPr>
          <p:cNvPr id="995" name=""/>
          <p:cNvSpPr/>
          <p:nvPr/>
        </p:nvSpPr>
        <p:spPr>
          <a:xfrm>
            <a:off x="5702400" y="6535800"/>
            <a:ext cx="187200" cy="1440"/>
          </a:xfrm>
          <a:custGeom>
            <a:avLst/>
            <a:gdLst/>
            <a:ahLst/>
            <a:rect l="l" t="t" r="r" b="b"/>
            <a:pathLst>
              <a:path w="238" h="0">
                <a:moveTo>
                  <a:pt x="0" y="0"/>
                </a:moveTo>
                <a:lnTo>
                  <a:pt x="0" y="0"/>
                </a:lnTo>
                <a:lnTo>
                  <a:pt x="2" y="0"/>
                </a:lnTo>
                <a:lnTo>
                  <a:pt x="2" y="0"/>
                </a:lnTo>
                <a:lnTo>
                  <a:pt x="2" y="0"/>
                </a:lnTo>
                <a:lnTo>
                  <a:pt x="4" y="0"/>
                </a:lnTo>
                <a:lnTo>
                  <a:pt x="4" y="0"/>
                </a:lnTo>
                <a:lnTo>
                  <a:pt x="4" y="0"/>
                </a:lnTo>
                <a:lnTo>
                  <a:pt x="4" y="0"/>
                </a:lnTo>
                <a:lnTo>
                  <a:pt x="5" y="0"/>
                </a:lnTo>
                <a:lnTo>
                  <a:pt x="5" y="0"/>
                </a:lnTo>
                <a:lnTo>
                  <a:pt x="5" y="0"/>
                </a:lnTo>
                <a:lnTo>
                  <a:pt x="7" y="0"/>
                </a:lnTo>
                <a:lnTo>
                  <a:pt x="7" y="0"/>
                </a:lnTo>
                <a:lnTo>
                  <a:pt x="7" y="0"/>
                </a:lnTo>
                <a:lnTo>
                  <a:pt x="8" y="0"/>
                </a:lnTo>
                <a:lnTo>
                  <a:pt x="8" y="0"/>
                </a:lnTo>
                <a:lnTo>
                  <a:pt x="8" y="0"/>
                </a:lnTo>
                <a:lnTo>
                  <a:pt x="8" y="0"/>
                </a:lnTo>
                <a:lnTo>
                  <a:pt x="10" y="0"/>
                </a:lnTo>
                <a:lnTo>
                  <a:pt x="10" y="0"/>
                </a:lnTo>
                <a:lnTo>
                  <a:pt x="10" y="0"/>
                </a:lnTo>
                <a:lnTo>
                  <a:pt x="12" y="0"/>
                </a:lnTo>
                <a:lnTo>
                  <a:pt x="12" y="0"/>
                </a:lnTo>
                <a:lnTo>
                  <a:pt x="12" y="0"/>
                </a:lnTo>
                <a:lnTo>
                  <a:pt x="12"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1" y="0"/>
                </a:lnTo>
                <a:lnTo>
                  <a:pt x="21" y="0"/>
                </a:lnTo>
                <a:lnTo>
                  <a:pt x="21" y="0"/>
                </a:lnTo>
                <a:lnTo>
                  <a:pt x="23" y="0"/>
                </a:lnTo>
                <a:lnTo>
                  <a:pt x="23" y="0"/>
                </a:lnTo>
                <a:lnTo>
                  <a:pt x="23" y="0"/>
                </a:lnTo>
                <a:lnTo>
                  <a:pt x="23"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1" y="0"/>
                </a:lnTo>
                <a:lnTo>
                  <a:pt x="33" y="0"/>
                </a:lnTo>
                <a:lnTo>
                  <a:pt x="33" y="0"/>
                </a:lnTo>
                <a:lnTo>
                  <a:pt x="33" y="0"/>
                </a:lnTo>
                <a:lnTo>
                  <a:pt x="34" y="0"/>
                </a:lnTo>
                <a:lnTo>
                  <a:pt x="34" y="0"/>
                </a:lnTo>
                <a:lnTo>
                  <a:pt x="34" y="0"/>
                </a:lnTo>
                <a:lnTo>
                  <a:pt x="34"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3" y="0"/>
                </a:lnTo>
                <a:lnTo>
                  <a:pt x="44" y="0"/>
                </a:lnTo>
                <a:lnTo>
                  <a:pt x="44" y="0"/>
                </a:lnTo>
                <a:lnTo>
                  <a:pt x="44" y="0"/>
                </a:lnTo>
                <a:lnTo>
                  <a:pt x="46" y="0"/>
                </a:lnTo>
                <a:lnTo>
                  <a:pt x="46" y="0"/>
                </a:lnTo>
                <a:lnTo>
                  <a:pt x="46" y="0"/>
                </a:lnTo>
                <a:lnTo>
                  <a:pt x="46"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4"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5" y="0"/>
                </a:lnTo>
                <a:lnTo>
                  <a:pt x="65" y="0"/>
                </a:lnTo>
                <a:lnTo>
                  <a:pt x="65" y="0"/>
                </a:lnTo>
                <a:lnTo>
                  <a:pt x="65"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4" y="0"/>
                </a:lnTo>
                <a:lnTo>
                  <a:pt x="75" y="0"/>
                </a:lnTo>
                <a:lnTo>
                  <a:pt x="75" y="0"/>
                </a:lnTo>
                <a:lnTo>
                  <a:pt x="75" y="0"/>
                </a:lnTo>
                <a:lnTo>
                  <a:pt x="77" y="0"/>
                </a:lnTo>
                <a:lnTo>
                  <a:pt x="77" y="0"/>
                </a:lnTo>
                <a:lnTo>
                  <a:pt x="77" y="0"/>
                </a:lnTo>
                <a:lnTo>
                  <a:pt x="77" y="0"/>
                </a:lnTo>
                <a:lnTo>
                  <a:pt x="78" y="0"/>
                </a:lnTo>
                <a:lnTo>
                  <a:pt x="78" y="0"/>
                </a:lnTo>
                <a:lnTo>
                  <a:pt x="78"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5" y="0"/>
                </a:lnTo>
                <a:lnTo>
                  <a:pt x="87" y="0"/>
                </a:lnTo>
                <a:lnTo>
                  <a:pt x="87" y="0"/>
                </a:lnTo>
                <a:lnTo>
                  <a:pt x="87" y="0"/>
                </a:lnTo>
                <a:lnTo>
                  <a:pt x="88" y="0"/>
                </a:lnTo>
                <a:lnTo>
                  <a:pt x="88" y="0"/>
                </a:lnTo>
                <a:lnTo>
                  <a:pt x="88" y="0"/>
                </a:lnTo>
                <a:lnTo>
                  <a:pt x="90" y="0"/>
                </a:lnTo>
                <a:lnTo>
                  <a:pt x="90" y="0"/>
                </a:lnTo>
                <a:lnTo>
                  <a:pt x="90" y="0"/>
                </a:lnTo>
                <a:lnTo>
                  <a:pt x="90" y="0"/>
                </a:lnTo>
                <a:lnTo>
                  <a:pt x="91" y="0"/>
                </a:lnTo>
                <a:lnTo>
                  <a:pt x="91" y="0"/>
                </a:lnTo>
                <a:lnTo>
                  <a:pt x="91" y="0"/>
                </a:lnTo>
                <a:lnTo>
                  <a:pt x="93" y="0"/>
                </a:lnTo>
                <a:lnTo>
                  <a:pt x="93" y="0"/>
                </a:lnTo>
                <a:lnTo>
                  <a:pt x="93" y="0"/>
                </a:lnTo>
                <a:lnTo>
                  <a:pt x="93" y="0"/>
                </a:lnTo>
                <a:lnTo>
                  <a:pt x="95" y="0"/>
                </a:lnTo>
                <a:lnTo>
                  <a:pt x="95" y="0"/>
                </a:lnTo>
                <a:lnTo>
                  <a:pt x="95" y="0"/>
                </a:lnTo>
                <a:lnTo>
                  <a:pt x="96" y="0"/>
                </a:lnTo>
                <a:lnTo>
                  <a:pt x="96" y="0"/>
                </a:lnTo>
                <a:lnTo>
                  <a:pt x="96" y="0"/>
                </a:lnTo>
                <a:lnTo>
                  <a:pt x="96"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4" y="0"/>
                </a:lnTo>
                <a:lnTo>
                  <a:pt x="104" y="0"/>
                </a:lnTo>
                <a:lnTo>
                  <a:pt x="104" y="0"/>
                </a:lnTo>
                <a:lnTo>
                  <a:pt x="104" y="0"/>
                </a:lnTo>
                <a:lnTo>
                  <a:pt x="106" y="0"/>
                </a:lnTo>
                <a:lnTo>
                  <a:pt x="106" y="0"/>
                </a:lnTo>
                <a:lnTo>
                  <a:pt x="106" y="0"/>
                </a:lnTo>
                <a:lnTo>
                  <a:pt x="108" y="0"/>
                </a:lnTo>
                <a:lnTo>
                  <a:pt x="108" y="0"/>
                </a:lnTo>
                <a:lnTo>
                  <a:pt x="108" y="0"/>
                </a:lnTo>
                <a:lnTo>
                  <a:pt x="108"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6" y="0"/>
                </a:lnTo>
                <a:lnTo>
                  <a:pt x="117" y="0"/>
                </a:lnTo>
                <a:lnTo>
                  <a:pt x="117" y="0"/>
                </a:lnTo>
                <a:lnTo>
                  <a:pt x="117"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7"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5" y="0"/>
                </a:lnTo>
                <a:lnTo>
                  <a:pt x="137" y="0"/>
                </a:lnTo>
                <a:lnTo>
                  <a:pt x="137" y="0"/>
                </a:lnTo>
                <a:lnTo>
                  <a:pt x="137" y="0"/>
                </a:lnTo>
                <a:lnTo>
                  <a:pt x="139" y="0"/>
                </a:lnTo>
                <a:lnTo>
                  <a:pt x="139" y="0"/>
                </a:lnTo>
                <a:lnTo>
                  <a:pt x="139" y="0"/>
                </a:lnTo>
                <a:lnTo>
                  <a:pt x="139"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7" y="0"/>
                </a:lnTo>
                <a:lnTo>
                  <a:pt x="148" y="0"/>
                </a:lnTo>
                <a:lnTo>
                  <a:pt x="148" y="0"/>
                </a:lnTo>
                <a:lnTo>
                  <a:pt x="148"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58" y="0"/>
                </a:lnTo>
                <a:lnTo>
                  <a:pt x="160" y="0"/>
                </a:lnTo>
                <a:lnTo>
                  <a:pt x="160" y="0"/>
                </a:lnTo>
                <a:lnTo>
                  <a:pt x="160" y="0"/>
                </a:lnTo>
                <a:lnTo>
                  <a:pt x="161" y="0"/>
                </a:lnTo>
                <a:lnTo>
                  <a:pt x="161" y="0"/>
                </a:lnTo>
                <a:lnTo>
                  <a:pt x="161" y="0"/>
                </a:lnTo>
                <a:lnTo>
                  <a:pt x="163" y="0"/>
                </a:lnTo>
                <a:lnTo>
                  <a:pt x="163" y="0"/>
                </a:lnTo>
                <a:lnTo>
                  <a:pt x="163" y="0"/>
                </a:lnTo>
                <a:lnTo>
                  <a:pt x="163" y="0"/>
                </a:lnTo>
                <a:lnTo>
                  <a:pt x="165" y="0"/>
                </a:lnTo>
                <a:lnTo>
                  <a:pt x="165" y="0"/>
                </a:lnTo>
                <a:lnTo>
                  <a:pt x="165" y="0"/>
                </a:lnTo>
                <a:lnTo>
                  <a:pt x="166" y="0"/>
                </a:lnTo>
                <a:lnTo>
                  <a:pt x="166" y="0"/>
                </a:lnTo>
                <a:lnTo>
                  <a:pt x="166" y="0"/>
                </a:lnTo>
                <a:lnTo>
                  <a:pt x="166" y="0"/>
                </a:lnTo>
                <a:lnTo>
                  <a:pt x="168" y="0"/>
                </a:lnTo>
                <a:lnTo>
                  <a:pt x="168" y="0"/>
                </a:lnTo>
                <a:lnTo>
                  <a:pt x="168" y="0"/>
                </a:lnTo>
                <a:lnTo>
                  <a:pt x="170" y="0"/>
                </a:lnTo>
                <a:lnTo>
                  <a:pt x="170" y="0"/>
                </a:lnTo>
                <a:lnTo>
                  <a:pt x="170" y="0"/>
                </a:lnTo>
                <a:lnTo>
                  <a:pt x="170" y="0"/>
                </a:lnTo>
                <a:lnTo>
                  <a:pt x="171" y="0"/>
                </a:lnTo>
                <a:lnTo>
                  <a:pt x="171" y="0"/>
                </a:lnTo>
                <a:lnTo>
                  <a:pt x="171" y="0"/>
                </a:lnTo>
                <a:lnTo>
                  <a:pt x="173" y="0"/>
                </a:lnTo>
                <a:lnTo>
                  <a:pt x="173" y="0"/>
                </a:lnTo>
                <a:lnTo>
                  <a:pt x="173" y="0"/>
                </a:lnTo>
                <a:lnTo>
                  <a:pt x="174" y="0"/>
                </a:lnTo>
                <a:lnTo>
                  <a:pt x="174" y="0"/>
                </a:lnTo>
                <a:lnTo>
                  <a:pt x="174" y="0"/>
                </a:lnTo>
                <a:lnTo>
                  <a:pt x="174" y="0"/>
                </a:lnTo>
                <a:lnTo>
                  <a:pt x="176" y="0"/>
                </a:lnTo>
                <a:lnTo>
                  <a:pt x="176" y="0"/>
                </a:lnTo>
                <a:lnTo>
                  <a:pt x="176" y="0"/>
                </a:lnTo>
                <a:lnTo>
                  <a:pt x="178" y="0"/>
                </a:lnTo>
                <a:lnTo>
                  <a:pt x="178" y="0"/>
                </a:lnTo>
                <a:lnTo>
                  <a:pt x="178" y="0"/>
                </a:lnTo>
                <a:lnTo>
                  <a:pt x="178"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7" y="0"/>
                </a:lnTo>
                <a:lnTo>
                  <a:pt x="187" y="0"/>
                </a:lnTo>
                <a:lnTo>
                  <a:pt x="187" y="0"/>
                </a:lnTo>
                <a:lnTo>
                  <a:pt x="189" y="0"/>
                </a:lnTo>
                <a:lnTo>
                  <a:pt x="189" y="0"/>
                </a:lnTo>
                <a:lnTo>
                  <a:pt x="189" y="0"/>
                </a:lnTo>
                <a:lnTo>
                  <a:pt x="189"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7" y="0"/>
                </a:lnTo>
                <a:lnTo>
                  <a:pt x="199" y="0"/>
                </a:lnTo>
                <a:lnTo>
                  <a:pt x="199" y="0"/>
                </a:lnTo>
                <a:lnTo>
                  <a:pt x="199" y="0"/>
                </a:lnTo>
                <a:lnTo>
                  <a:pt x="200" y="0"/>
                </a:lnTo>
                <a:lnTo>
                  <a:pt x="200" y="0"/>
                </a:lnTo>
                <a:lnTo>
                  <a:pt x="200" y="0"/>
                </a:lnTo>
                <a:lnTo>
                  <a:pt x="200"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09" y="0"/>
                </a:lnTo>
                <a:lnTo>
                  <a:pt x="210" y="0"/>
                </a:lnTo>
                <a:lnTo>
                  <a:pt x="210" y="0"/>
                </a:lnTo>
                <a:lnTo>
                  <a:pt x="210" y="0"/>
                </a:lnTo>
                <a:lnTo>
                  <a:pt x="212" y="0"/>
                </a:lnTo>
                <a:lnTo>
                  <a:pt x="212" y="0"/>
                </a:lnTo>
                <a:lnTo>
                  <a:pt x="212" y="0"/>
                </a:lnTo>
                <a:lnTo>
                  <a:pt x="212" y="0"/>
                </a:lnTo>
                <a:lnTo>
                  <a:pt x="214" y="0"/>
                </a:lnTo>
                <a:lnTo>
                  <a:pt x="214" y="0"/>
                </a:lnTo>
                <a:lnTo>
                  <a:pt x="214" y="0"/>
                </a:lnTo>
                <a:lnTo>
                  <a:pt x="215" y="0"/>
                </a:lnTo>
                <a:lnTo>
                  <a:pt x="215" y="0"/>
                </a:lnTo>
                <a:lnTo>
                  <a:pt x="215" y="0"/>
                </a:lnTo>
                <a:lnTo>
                  <a:pt x="217" y="0"/>
                </a:lnTo>
                <a:lnTo>
                  <a:pt x="217" y="0"/>
                </a:lnTo>
                <a:lnTo>
                  <a:pt x="217" y="0"/>
                </a:lnTo>
                <a:lnTo>
                  <a:pt x="217" y="0"/>
                </a:lnTo>
                <a:lnTo>
                  <a:pt x="218" y="0"/>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lnTo>
                  <a:pt x="238" y="0"/>
                </a:lnTo>
                <a:lnTo>
                  <a:pt x="238" y="0"/>
                </a:lnTo>
                <a:lnTo>
                  <a:pt x="238" y="0"/>
                </a:lnTo>
                <a:lnTo>
                  <a:pt x="238" y="0"/>
                </a:lnTo>
                <a:lnTo>
                  <a:pt x="238" y="0"/>
                </a:lnTo>
                <a:lnTo>
                  <a:pt x="238" y="0"/>
                </a:lnTo>
                <a:lnTo>
                  <a:pt x="236" y="0"/>
                </a:lnTo>
                <a:lnTo>
                  <a:pt x="236" y="0"/>
                </a:lnTo>
                <a:lnTo>
                  <a:pt x="236" y="0"/>
                </a:lnTo>
                <a:lnTo>
                  <a:pt x="236"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4" y="0"/>
                </a:lnTo>
                <a:lnTo>
                  <a:pt x="214" y="0"/>
                </a:lnTo>
                <a:lnTo>
                  <a:pt x="214" y="0"/>
                </a:lnTo>
                <a:lnTo>
                  <a:pt x="212"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0" y="0"/>
                </a:lnTo>
                <a:lnTo>
                  <a:pt x="200" y="0"/>
                </a:lnTo>
                <a:lnTo>
                  <a:pt x="200" y="0"/>
                </a:lnTo>
                <a:lnTo>
                  <a:pt x="200"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89" y="0"/>
                </a:lnTo>
                <a:lnTo>
                  <a:pt x="189" y="0"/>
                </a:lnTo>
                <a:lnTo>
                  <a:pt x="189" y="0"/>
                </a:lnTo>
                <a:lnTo>
                  <a:pt x="189" y="0"/>
                </a:lnTo>
                <a:lnTo>
                  <a:pt x="187" y="0"/>
                </a:lnTo>
                <a:lnTo>
                  <a:pt x="187" y="0"/>
                </a:lnTo>
                <a:lnTo>
                  <a:pt x="187"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4" y="0"/>
                </a:lnTo>
                <a:lnTo>
                  <a:pt x="174" y="0"/>
                </a:lnTo>
                <a:lnTo>
                  <a:pt x="174" y="0"/>
                </a:lnTo>
                <a:lnTo>
                  <a:pt x="174" y="0"/>
                </a:lnTo>
                <a:lnTo>
                  <a:pt x="173" y="0"/>
                </a:lnTo>
                <a:lnTo>
                  <a:pt x="173" y="0"/>
                </a:lnTo>
                <a:lnTo>
                  <a:pt x="173" y="0"/>
                </a:lnTo>
                <a:lnTo>
                  <a:pt x="171" y="0"/>
                </a:lnTo>
                <a:lnTo>
                  <a:pt x="171" y="0"/>
                </a:lnTo>
                <a:lnTo>
                  <a:pt x="171" y="0"/>
                </a:lnTo>
                <a:lnTo>
                  <a:pt x="170" y="0"/>
                </a:lnTo>
                <a:lnTo>
                  <a:pt x="170" y="0"/>
                </a:lnTo>
                <a:lnTo>
                  <a:pt x="170" y="0"/>
                </a:lnTo>
                <a:lnTo>
                  <a:pt x="170"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3" y="0"/>
                </a:lnTo>
                <a:lnTo>
                  <a:pt x="161" y="0"/>
                </a:lnTo>
                <a:lnTo>
                  <a:pt x="161" y="0"/>
                </a:lnTo>
                <a:lnTo>
                  <a:pt x="161" y="0"/>
                </a:lnTo>
                <a:lnTo>
                  <a:pt x="160" y="0"/>
                </a:lnTo>
                <a:lnTo>
                  <a:pt x="160" y="0"/>
                </a:lnTo>
                <a:lnTo>
                  <a:pt x="160" y="0"/>
                </a:lnTo>
                <a:lnTo>
                  <a:pt x="158"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7"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39"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7"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6"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8" y="0"/>
                </a:lnTo>
                <a:lnTo>
                  <a:pt x="108" y="0"/>
                </a:lnTo>
                <a:lnTo>
                  <a:pt x="108" y="0"/>
                </a:lnTo>
                <a:lnTo>
                  <a:pt x="108" y="0"/>
                </a:lnTo>
                <a:lnTo>
                  <a:pt x="106" y="0"/>
                </a:lnTo>
                <a:lnTo>
                  <a:pt x="106" y="0"/>
                </a:lnTo>
                <a:lnTo>
                  <a:pt x="106" y="0"/>
                </a:lnTo>
                <a:lnTo>
                  <a:pt x="104" y="0"/>
                </a:lnTo>
                <a:lnTo>
                  <a:pt x="104" y="0"/>
                </a:lnTo>
                <a:lnTo>
                  <a:pt x="104" y="0"/>
                </a:lnTo>
                <a:lnTo>
                  <a:pt x="104"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6" y="0"/>
                </a:lnTo>
                <a:lnTo>
                  <a:pt x="96" y="0"/>
                </a:lnTo>
                <a:lnTo>
                  <a:pt x="96" y="0"/>
                </a:lnTo>
                <a:lnTo>
                  <a:pt x="96" y="0"/>
                </a:lnTo>
                <a:lnTo>
                  <a:pt x="95" y="0"/>
                </a:lnTo>
                <a:lnTo>
                  <a:pt x="95" y="0"/>
                </a:lnTo>
                <a:lnTo>
                  <a:pt x="95" y="0"/>
                </a:lnTo>
                <a:lnTo>
                  <a:pt x="93"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7" y="0"/>
                </a:lnTo>
                <a:lnTo>
                  <a:pt x="87" y="0"/>
                </a:lnTo>
                <a:lnTo>
                  <a:pt x="87" y="0"/>
                </a:lnTo>
                <a:lnTo>
                  <a:pt x="85"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8" y="0"/>
                </a:lnTo>
                <a:lnTo>
                  <a:pt x="78" y="0"/>
                </a:lnTo>
                <a:lnTo>
                  <a:pt x="78" y="0"/>
                </a:lnTo>
                <a:lnTo>
                  <a:pt x="77" y="0"/>
                </a:lnTo>
                <a:lnTo>
                  <a:pt x="77" y="0"/>
                </a:lnTo>
                <a:lnTo>
                  <a:pt x="77" y="0"/>
                </a:lnTo>
                <a:lnTo>
                  <a:pt x="77" y="0"/>
                </a:lnTo>
                <a:lnTo>
                  <a:pt x="75" y="0"/>
                </a:lnTo>
                <a:lnTo>
                  <a:pt x="75" y="0"/>
                </a:lnTo>
                <a:lnTo>
                  <a:pt x="75" y="0"/>
                </a:lnTo>
                <a:lnTo>
                  <a:pt x="74"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5" y="0"/>
                </a:lnTo>
                <a:lnTo>
                  <a:pt x="65" y="0"/>
                </a:lnTo>
                <a:lnTo>
                  <a:pt x="65" y="0"/>
                </a:lnTo>
                <a:lnTo>
                  <a:pt x="65"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4"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6"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4" y="0"/>
                </a:lnTo>
                <a:lnTo>
                  <a:pt x="34" y="0"/>
                </a:lnTo>
                <a:lnTo>
                  <a:pt x="34" y="0"/>
                </a:lnTo>
                <a:lnTo>
                  <a:pt x="34" y="0"/>
                </a:lnTo>
                <a:lnTo>
                  <a:pt x="33" y="0"/>
                </a:lnTo>
                <a:lnTo>
                  <a:pt x="33" y="0"/>
                </a:lnTo>
                <a:lnTo>
                  <a:pt x="33" y="0"/>
                </a:lnTo>
                <a:lnTo>
                  <a:pt x="31"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3" y="0"/>
                </a:lnTo>
                <a:lnTo>
                  <a:pt x="23" y="0"/>
                </a:lnTo>
                <a:lnTo>
                  <a:pt x="23" y="0"/>
                </a:lnTo>
                <a:lnTo>
                  <a:pt x="23" y="0"/>
                </a:lnTo>
                <a:lnTo>
                  <a:pt x="21" y="0"/>
                </a:lnTo>
                <a:lnTo>
                  <a:pt x="21" y="0"/>
                </a:lnTo>
                <a:lnTo>
                  <a:pt x="21"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8" y="0"/>
                </a:lnTo>
                <a:lnTo>
                  <a:pt x="8" y="0"/>
                </a:lnTo>
                <a:lnTo>
                  <a:pt x="8" y="0"/>
                </a:lnTo>
                <a:lnTo>
                  <a:pt x="8" y="0"/>
                </a:lnTo>
                <a:lnTo>
                  <a:pt x="7" y="0"/>
                </a:lnTo>
                <a:lnTo>
                  <a:pt x="7" y="0"/>
                </a:lnTo>
                <a:lnTo>
                  <a:pt x="7" y="0"/>
                </a:lnTo>
                <a:lnTo>
                  <a:pt x="5" y="0"/>
                </a:lnTo>
                <a:lnTo>
                  <a:pt x="5" y="0"/>
                </a:lnTo>
                <a:lnTo>
                  <a:pt x="5" y="0"/>
                </a:lnTo>
                <a:lnTo>
                  <a:pt x="4" y="0"/>
                </a:lnTo>
                <a:lnTo>
                  <a:pt x="4" y="0"/>
                </a:lnTo>
                <a:lnTo>
                  <a:pt x="4" y="0"/>
                </a:lnTo>
                <a:lnTo>
                  <a:pt x="4" y="0"/>
                </a:lnTo>
                <a:lnTo>
                  <a:pt x="2" y="0"/>
                </a:lnTo>
                <a:lnTo>
                  <a:pt x="2" y="0"/>
                </a:lnTo>
                <a:lnTo>
                  <a:pt x="2"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96" name=""/>
          <p:cNvSpPr/>
          <p:nvPr/>
        </p:nvSpPr>
        <p:spPr>
          <a:xfrm>
            <a:off x="5702400" y="6535800"/>
            <a:ext cx="187200" cy="1440"/>
          </a:xfrm>
          <a:custGeom>
            <a:avLst/>
            <a:gdLst/>
            <a:ahLst/>
            <a:rect l="l" t="t" r="r" b="b"/>
            <a:pathLst>
              <a:path w="238" h="0">
                <a:moveTo>
                  <a:pt x="0" y="0"/>
                </a:moveTo>
                <a:lnTo>
                  <a:pt x="2" y="0"/>
                </a:lnTo>
                <a:lnTo>
                  <a:pt x="2" y="0"/>
                </a:lnTo>
                <a:lnTo>
                  <a:pt x="2" y="0"/>
                </a:lnTo>
                <a:lnTo>
                  <a:pt x="4" y="0"/>
                </a:lnTo>
                <a:lnTo>
                  <a:pt x="4" y="0"/>
                </a:lnTo>
                <a:lnTo>
                  <a:pt x="4" y="0"/>
                </a:lnTo>
                <a:lnTo>
                  <a:pt x="4" y="0"/>
                </a:lnTo>
                <a:lnTo>
                  <a:pt x="5" y="0"/>
                </a:lnTo>
                <a:lnTo>
                  <a:pt x="5" y="0"/>
                </a:lnTo>
                <a:lnTo>
                  <a:pt x="5" y="0"/>
                </a:lnTo>
                <a:lnTo>
                  <a:pt x="7" y="0"/>
                </a:lnTo>
                <a:lnTo>
                  <a:pt x="7" y="0"/>
                </a:lnTo>
                <a:lnTo>
                  <a:pt x="7" y="0"/>
                </a:lnTo>
                <a:lnTo>
                  <a:pt x="8" y="0"/>
                </a:lnTo>
                <a:lnTo>
                  <a:pt x="8" y="0"/>
                </a:lnTo>
                <a:lnTo>
                  <a:pt x="8" y="0"/>
                </a:lnTo>
                <a:lnTo>
                  <a:pt x="8" y="0"/>
                </a:lnTo>
                <a:lnTo>
                  <a:pt x="10" y="0"/>
                </a:lnTo>
                <a:lnTo>
                  <a:pt x="10" y="0"/>
                </a:lnTo>
                <a:lnTo>
                  <a:pt x="10" y="0"/>
                </a:lnTo>
                <a:lnTo>
                  <a:pt x="12" y="0"/>
                </a:lnTo>
                <a:lnTo>
                  <a:pt x="12" y="0"/>
                </a:lnTo>
                <a:lnTo>
                  <a:pt x="12" y="0"/>
                </a:lnTo>
                <a:lnTo>
                  <a:pt x="12"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1" y="0"/>
                </a:lnTo>
                <a:lnTo>
                  <a:pt x="21" y="0"/>
                </a:lnTo>
                <a:lnTo>
                  <a:pt x="21" y="0"/>
                </a:lnTo>
                <a:lnTo>
                  <a:pt x="23" y="0"/>
                </a:lnTo>
                <a:lnTo>
                  <a:pt x="23" y="0"/>
                </a:lnTo>
                <a:lnTo>
                  <a:pt x="23" y="0"/>
                </a:lnTo>
                <a:lnTo>
                  <a:pt x="23"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1" y="0"/>
                </a:lnTo>
                <a:lnTo>
                  <a:pt x="33" y="0"/>
                </a:lnTo>
                <a:lnTo>
                  <a:pt x="33" y="0"/>
                </a:lnTo>
                <a:lnTo>
                  <a:pt x="33" y="0"/>
                </a:lnTo>
                <a:lnTo>
                  <a:pt x="34" y="0"/>
                </a:lnTo>
                <a:lnTo>
                  <a:pt x="34" y="0"/>
                </a:lnTo>
                <a:lnTo>
                  <a:pt x="34" y="0"/>
                </a:lnTo>
                <a:lnTo>
                  <a:pt x="34"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3" y="0"/>
                </a:lnTo>
                <a:lnTo>
                  <a:pt x="44" y="0"/>
                </a:lnTo>
                <a:lnTo>
                  <a:pt x="44" y="0"/>
                </a:lnTo>
                <a:lnTo>
                  <a:pt x="44" y="0"/>
                </a:lnTo>
                <a:lnTo>
                  <a:pt x="46" y="0"/>
                </a:lnTo>
                <a:lnTo>
                  <a:pt x="46" y="0"/>
                </a:lnTo>
                <a:lnTo>
                  <a:pt x="46" y="0"/>
                </a:lnTo>
                <a:lnTo>
                  <a:pt x="46"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4"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5" y="0"/>
                </a:lnTo>
                <a:lnTo>
                  <a:pt x="65" y="0"/>
                </a:lnTo>
                <a:lnTo>
                  <a:pt x="65" y="0"/>
                </a:lnTo>
                <a:lnTo>
                  <a:pt x="65"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4" y="0"/>
                </a:lnTo>
                <a:lnTo>
                  <a:pt x="75" y="0"/>
                </a:lnTo>
                <a:lnTo>
                  <a:pt x="75" y="0"/>
                </a:lnTo>
                <a:lnTo>
                  <a:pt x="75" y="0"/>
                </a:lnTo>
                <a:lnTo>
                  <a:pt x="77" y="0"/>
                </a:lnTo>
                <a:lnTo>
                  <a:pt x="77" y="0"/>
                </a:lnTo>
                <a:lnTo>
                  <a:pt x="77" y="0"/>
                </a:lnTo>
                <a:lnTo>
                  <a:pt x="77" y="0"/>
                </a:lnTo>
                <a:lnTo>
                  <a:pt x="78" y="0"/>
                </a:lnTo>
                <a:lnTo>
                  <a:pt x="78" y="0"/>
                </a:lnTo>
                <a:lnTo>
                  <a:pt x="78"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5" y="0"/>
                </a:lnTo>
                <a:lnTo>
                  <a:pt x="87" y="0"/>
                </a:lnTo>
                <a:lnTo>
                  <a:pt x="87" y="0"/>
                </a:lnTo>
                <a:lnTo>
                  <a:pt x="87" y="0"/>
                </a:lnTo>
                <a:lnTo>
                  <a:pt x="88" y="0"/>
                </a:lnTo>
                <a:lnTo>
                  <a:pt x="88" y="0"/>
                </a:lnTo>
                <a:lnTo>
                  <a:pt x="88" y="0"/>
                </a:lnTo>
                <a:lnTo>
                  <a:pt x="90" y="0"/>
                </a:lnTo>
                <a:lnTo>
                  <a:pt x="90" y="0"/>
                </a:lnTo>
                <a:lnTo>
                  <a:pt x="90" y="0"/>
                </a:lnTo>
                <a:lnTo>
                  <a:pt x="90" y="0"/>
                </a:lnTo>
                <a:lnTo>
                  <a:pt x="91" y="0"/>
                </a:lnTo>
                <a:lnTo>
                  <a:pt x="91" y="0"/>
                </a:lnTo>
                <a:lnTo>
                  <a:pt x="91" y="0"/>
                </a:lnTo>
                <a:lnTo>
                  <a:pt x="93" y="0"/>
                </a:lnTo>
                <a:lnTo>
                  <a:pt x="93" y="0"/>
                </a:lnTo>
                <a:lnTo>
                  <a:pt x="93" y="0"/>
                </a:lnTo>
                <a:lnTo>
                  <a:pt x="93" y="0"/>
                </a:lnTo>
                <a:lnTo>
                  <a:pt x="95" y="0"/>
                </a:lnTo>
                <a:lnTo>
                  <a:pt x="95" y="0"/>
                </a:lnTo>
                <a:lnTo>
                  <a:pt x="95" y="0"/>
                </a:lnTo>
                <a:lnTo>
                  <a:pt x="96" y="0"/>
                </a:lnTo>
                <a:lnTo>
                  <a:pt x="96" y="0"/>
                </a:lnTo>
                <a:lnTo>
                  <a:pt x="96" y="0"/>
                </a:lnTo>
                <a:lnTo>
                  <a:pt x="96"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4" y="0"/>
                </a:lnTo>
                <a:lnTo>
                  <a:pt x="104" y="0"/>
                </a:lnTo>
                <a:lnTo>
                  <a:pt x="104" y="0"/>
                </a:lnTo>
                <a:lnTo>
                  <a:pt x="104" y="0"/>
                </a:lnTo>
                <a:lnTo>
                  <a:pt x="106" y="0"/>
                </a:lnTo>
                <a:lnTo>
                  <a:pt x="106" y="0"/>
                </a:lnTo>
                <a:lnTo>
                  <a:pt x="106" y="0"/>
                </a:lnTo>
                <a:lnTo>
                  <a:pt x="108" y="0"/>
                </a:lnTo>
                <a:lnTo>
                  <a:pt x="108" y="0"/>
                </a:lnTo>
                <a:lnTo>
                  <a:pt x="108" y="0"/>
                </a:lnTo>
                <a:lnTo>
                  <a:pt x="108"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6" y="0"/>
                </a:lnTo>
                <a:lnTo>
                  <a:pt x="117" y="0"/>
                </a:lnTo>
                <a:lnTo>
                  <a:pt x="117" y="0"/>
                </a:lnTo>
                <a:lnTo>
                  <a:pt x="117"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7"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5" y="0"/>
                </a:lnTo>
                <a:lnTo>
                  <a:pt x="137" y="0"/>
                </a:lnTo>
                <a:lnTo>
                  <a:pt x="137" y="0"/>
                </a:lnTo>
                <a:lnTo>
                  <a:pt x="137" y="0"/>
                </a:lnTo>
                <a:lnTo>
                  <a:pt x="139" y="0"/>
                </a:lnTo>
                <a:lnTo>
                  <a:pt x="139" y="0"/>
                </a:lnTo>
                <a:lnTo>
                  <a:pt x="139" y="0"/>
                </a:lnTo>
                <a:lnTo>
                  <a:pt x="139"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7" y="0"/>
                </a:lnTo>
                <a:lnTo>
                  <a:pt x="148" y="0"/>
                </a:lnTo>
                <a:lnTo>
                  <a:pt x="148" y="0"/>
                </a:lnTo>
                <a:lnTo>
                  <a:pt x="148"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58" y="0"/>
                </a:lnTo>
                <a:lnTo>
                  <a:pt x="160" y="0"/>
                </a:lnTo>
                <a:lnTo>
                  <a:pt x="160" y="0"/>
                </a:lnTo>
                <a:lnTo>
                  <a:pt x="160" y="0"/>
                </a:lnTo>
                <a:lnTo>
                  <a:pt x="161" y="0"/>
                </a:lnTo>
                <a:lnTo>
                  <a:pt x="161" y="0"/>
                </a:lnTo>
                <a:lnTo>
                  <a:pt x="161" y="0"/>
                </a:lnTo>
                <a:lnTo>
                  <a:pt x="163" y="0"/>
                </a:lnTo>
                <a:lnTo>
                  <a:pt x="163" y="0"/>
                </a:lnTo>
                <a:lnTo>
                  <a:pt x="163" y="0"/>
                </a:lnTo>
                <a:lnTo>
                  <a:pt x="163" y="0"/>
                </a:lnTo>
                <a:lnTo>
                  <a:pt x="165" y="0"/>
                </a:lnTo>
                <a:lnTo>
                  <a:pt x="165" y="0"/>
                </a:lnTo>
                <a:lnTo>
                  <a:pt x="165" y="0"/>
                </a:lnTo>
                <a:lnTo>
                  <a:pt x="166" y="0"/>
                </a:lnTo>
                <a:lnTo>
                  <a:pt x="166" y="0"/>
                </a:lnTo>
                <a:lnTo>
                  <a:pt x="166" y="0"/>
                </a:lnTo>
                <a:lnTo>
                  <a:pt x="166" y="0"/>
                </a:lnTo>
                <a:lnTo>
                  <a:pt x="168" y="0"/>
                </a:lnTo>
                <a:lnTo>
                  <a:pt x="168" y="0"/>
                </a:lnTo>
                <a:lnTo>
                  <a:pt x="168" y="0"/>
                </a:lnTo>
                <a:lnTo>
                  <a:pt x="170" y="0"/>
                </a:lnTo>
                <a:lnTo>
                  <a:pt x="170" y="0"/>
                </a:lnTo>
                <a:lnTo>
                  <a:pt x="170" y="0"/>
                </a:lnTo>
                <a:lnTo>
                  <a:pt x="170" y="0"/>
                </a:lnTo>
                <a:lnTo>
                  <a:pt x="171" y="0"/>
                </a:lnTo>
                <a:lnTo>
                  <a:pt x="171" y="0"/>
                </a:lnTo>
                <a:lnTo>
                  <a:pt x="171" y="0"/>
                </a:lnTo>
                <a:lnTo>
                  <a:pt x="173" y="0"/>
                </a:lnTo>
                <a:lnTo>
                  <a:pt x="173" y="0"/>
                </a:lnTo>
                <a:lnTo>
                  <a:pt x="173" y="0"/>
                </a:lnTo>
                <a:lnTo>
                  <a:pt x="174" y="0"/>
                </a:lnTo>
                <a:lnTo>
                  <a:pt x="174" y="0"/>
                </a:lnTo>
                <a:lnTo>
                  <a:pt x="174" y="0"/>
                </a:lnTo>
                <a:lnTo>
                  <a:pt x="174" y="0"/>
                </a:lnTo>
                <a:lnTo>
                  <a:pt x="176" y="0"/>
                </a:lnTo>
                <a:lnTo>
                  <a:pt x="176" y="0"/>
                </a:lnTo>
                <a:lnTo>
                  <a:pt x="176" y="0"/>
                </a:lnTo>
                <a:lnTo>
                  <a:pt x="178" y="0"/>
                </a:lnTo>
                <a:lnTo>
                  <a:pt x="178" y="0"/>
                </a:lnTo>
                <a:lnTo>
                  <a:pt x="178" y="0"/>
                </a:lnTo>
                <a:lnTo>
                  <a:pt x="178"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7" y="0"/>
                </a:lnTo>
                <a:lnTo>
                  <a:pt x="187" y="0"/>
                </a:lnTo>
                <a:lnTo>
                  <a:pt x="187" y="0"/>
                </a:lnTo>
                <a:lnTo>
                  <a:pt x="189" y="0"/>
                </a:lnTo>
                <a:lnTo>
                  <a:pt x="189" y="0"/>
                </a:lnTo>
                <a:lnTo>
                  <a:pt x="189" y="0"/>
                </a:lnTo>
                <a:lnTo>
                  <a:pt x="189"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7" y="0"/>
                </a:lnTo>
                <a:lnTo>
                  <a:pt x="199" y="0"/>
                </a:lnTo>
                <a:lnTo>
                  <a:pt x="199" y="0"/>
                </a:lnTo>
                <a:lnTo>
                  <a:pt x="199" y="0"/>
                </a:lnTo>
                <a:lnTo>
                  <a:pt x="200" y="0"/>
                </a:lnTo>
                <a:lnTo>
                  <a:pt x="200" y="0"/>
                </a:lnTo>
                <a:lnTo>
                  <a:pt x="200" y="0"/>
                </a:lnTo>
                <a:lnTo>
                  <a:pt x="200"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09" y="0"/>
                </a:lnTo>
                <a:lnTo>
                  <a:pt x="210" y="0"/>
                </a:lnTo>
                <a:lnTo>
                  <a:pt x="210" y="0"/>
                </a:lnTo>
                <a:lnTo>
                  <a:pt x="210" y="0"/>
                </a:lnTo>
                <a:lnTo>
                  <a:pt x="212" y="0"/>
                </a:lnTo>
                <a:lnTo>
                  <a:pt x="212" y="0"/>
                </a:lnTo>
                <a:lnTo>
                  <a:pt x="212" y="0"/>
                </a:lnTo>
                <a:lnTo>
                  <a:pt x="212" y="0"/>
                </a:lnTo>
                <a:lnTo>
                  <a:pt x="214" y="0"/>
                </a:lnTo>
                <a:lnTo>
                  <a:pt x="214" y="0"/>
                </a:lnTo>
                <a:lnTo>
                  <a:pt x="214" y="0"/>
                </a:lnTo>
                <a:lnTo>
                  <a:pt x="215" y="0"/>
                </a:lnTo>
                <a:lnTo>
                  <a:pt x="215" y="0"/>
                </a:lnTo>
                <a:lnTo>
                  <a:pt x="215" y="0"/>
                </a:lnTo>
                <a:lnTo>
                  <a:pt x="217" y="0"/>
                </a:lnTo>
                <a:lnTo>
                  <a:pt x="217" y="0"/>
                </a:lnTo>
                <a:lnTo>
                  <a:pt x="217" y="0"/>
                </a:lnTo>
                <a:lnTo>
                  <a:pt x="217" y="0"/>
                </a:lnTo>
                <a:lnTo>
                  <a:pt x="218" y="0"/>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lnTo>
                  <a:pt x="238" y="0"/>
                </a:lnTo>
                <a:lnTo>
                  <a:pt x="238" y="0"/>
                </a:lnTo>
                <a:lnTo>
                  <a:pt x="238"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97" name=""/>
          <p:cNvSpPr/>
          <p:nvPr/>
        </p:nvSpPr>
        <p:spPr>
          <a:xfrm>
            <a:off x="5702400" y="6535800"/>
            <a:ext cx="187200" cy="1440"/>
          </a:xfrm>
          <a:custGeom>
            <a:avLst/>
            <a:gdLst/>
            <a:ahLst/>
            <a:rect l="l" t="t" r="r" b="b"/>
            <a:pathLst>
              <a:path w="238" h="0">
                <a:moveTo>
                  <a:pt x="238" y="0"/>
                </a:moveTo>
                <a:lnTo>
                  <a:pt x="238" y="0"/>
                </a:lnTo>
                <a:lnTo>
                  <a:pt x="238" y="0"/>
                </a:lnTo>
                <a:lnTo>
                  <a:pt x="236" y="0"/>
                </a:lnTo>
                <a:lnTo>
                  <a:pt x="236" y="0"/>
                </a:lnTo>
                <a:lnTo>
                  <a:pt x="236" y="0"/>
                </a:lnTo>
                <a:lnTo>
                  <a:pt x="236"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4" y="0"/>
                </a:lnTo>
                <a:lnTo>
                  <a:pt x="214" y="0"/>
                </a:lnTo>
                <a:lnTo>
                  <a:pt x="214" y="0"/>
                </a:lnTo>
                <a:lnTo>
                  <a:pt x="212"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0" y="0"/>
                </a:lnTo>
                <a:lnTo>
                  <a:pt x="200" y="0"/>
                </a:lnTo>
                <a:lnTo>
                  <a:pt x="200" y="0"/>
                </a:lnTo>
                <a:lnTo>
                  <a:pt x="200"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89" y="0"/>
                </a:lnTo>
                <a:lnTo>
                  <a:pt x="189" y="0"/>
                </a:lnTo>
                <a:lnTo>
                  <a:pt x="189" y="0"/>
                </a:lnTo>
                <a:lnTo>
                  <a:pt x="189" y="0"/>
                </a:lnTo>
                <a:lnTo>
                  <a:pt x="187" y="0"/>
                </a:lnTo>
                <a:lnTo>
                  <a:pt x="187" y="0"/>
                </a:lnTo>
                <a:lnTo>
                  <a:pt x="187"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4" y="0"/>
                </a:lnTo>
                <a:lnTo>
                  <a:pt x="174" y="0"/>
                </a:lnTo>
                <a:lnTo>
                  <a:pt x="174" y="0"/>
                </a:lnTo>
                <a:lnTo>
                  <a:pt x="174" y="0"/>
                </a:lnTo>
                <a:lnTo>
                  <a:pt x="173" y="0"/>
                </a:lnTo>
                <a:lnTo>
                  <a:pt x="173" y="0"/>
                </a:lnTo>
                <a:lnTo>
                  <a:pt x="173" y="0"/>
                </a:lnTo>
                <a:lnTo>
                  <a:pt x="171" y="0"/>
                </a:lnTo>
                <a:lnTo>
                  <a:pt x="171" y="0"/>
                </a:lnTo>
                <a:lnTo>
                  <a:pt x="171" y="0"/>
                </a:lnTo>
                <a:lnTo>
                  <a:pt x="170" y="0"/>
                </a:lnTo>
                <a:lnTo>
                  <a:pt x="170" y="0"/>
                </a:lnTo>
                <a:lnTo>
                  <a:pt x="170" y="0"/>
                </a:lnTo>
                <a:lnTo>
                  <a:pt x="170"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3" y="0"/>
                </a:lnTo>
                <a:lnTo>
                  <a:pt x="161" y="0"/>
                </a:lnTo>
                <a:lnTo>
                  <a:pt x="161" y="0"/>
                </a:lnTo>
                <a:lnTo>
                  <a:pt x="161" y="0"/>
                </a:lnTo>
                <a:lnTo>
                  <a:pt x="160" y="0"/>
                </a:lnTo>
                <a:lnTo>
                  <a:pt x="160" y="0"/>
                </a:lnTo>
                <a:lnTo>
                  <a:pt x="160" y="0"/>
                </a:lnTo>
                <a:lnTo>
                  <a:pt x="158"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7"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39"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7"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6"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8" y="0"/>
                </a:lnTo>
                <a:lnTo>
                  <a:pt x="108" y="0"/>
                </a:lnTo>
                <a:lnTo>
                  <a:pt x="108" y="0"/>
                </a:lnTo>
                <a:lnTo>
                  <a:pt x="108" y="0"/>
                </a:lnTo>
                <a:lnTo>
                  <a:pt x="106" y="0"/>
                </a:lnTo>
                <a:lnTo>
                  <a:pt x="106" y="0"/>
                </a:lnTo>
                <a:lnTo>
                  <a:pt x="106" y="0"/>
                </a:lnTo>
                <a:lnTo>
                  <a:pt x="104" y="0"/>
                </a:lnTo>
                <a:lnTo>
                  <a:pt x="104" y="0"/>
                </a:lnTo>
                <a:lnTo>
                  <a:pt x="104" y="0"/>
                </a:lnTo>
                <a:lnTo>
                  <a:pt x="104"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6" y="0"/>
                </a:lnTo>
                <a:lnTo>
                  <a:pt x="96" y="0"/>
                </a:lnTo>
                <a:lnTo>
                  <a:pt x="96" y="0"/>
                </a:lnTo>
                <a:lnTo>
                  <a:pt x="96" y="0"/>
                </a:lnTo>
                <a:lnTo>
                  <a:pt x="95" y="0"/>
                </a:lnTo>
                <a:lnTo>
                  <a:pt x="95" y="0"/>
                </a:lnTo>
                <a:lnTo>
                  <a:pt x="95" y="0"/>
                </a:lnTo>
                <a:lnTo>
                  <a:pt x="93"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7" y="0"/>
                </a:lnTo>
                <a:lnTo>
                  <a:pt x="87" y="0"/>
                </a:lnTo>
                <a:lnTo>
                  <a:pt x="87" y="0"/>
                </a:lnTo>
                <a:lnTo>
                  <a:pt x="85"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8" y="0"/>
                </a:lnTo>
                <a:lnTo>
                  <a:pt x="78" y="0"/>
                </a:lnTo>
                <a:lnTo>
                  <a:pt x="78" y="0"/>
                </a:lnTo>
                <a:lnTo>
                  <a:pt x="77" y="0"/>
                </a:lnTo>
                <a:lnTo>
                  <a:pt x="77" y="0"/>
                </a:lnTo>
                <a:lnTo>
                  <a:pt x="77" y="0"/>
                </a:lnTo>
                <a:lnTo>
                  <a:pt x="77" y="0"/>
                </a:lnTo>
                <a:lnTo>
                  <a:pt x="75" y="0"/>
                </a:lnTo>
                <a:lnTo>
                  <a:pt x="75" y="0"/>
                </a:lnTo>
                <a:lnTo>
                  <a:pt x="75" y="0"/>
                </a:lnTo>
                <a:lnTo>
                  <a:pt x="74"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5" y="0"/>
                </a:lnTo>
                <a:lnTo>
                  <a:pt x="65" y="0"/>
                </a:lnTo>
                <a:lnTo>
                  <a:pt x="65" y="0"/>
                </a:lnTo>
                <a:lnTo>
                  <a:pt x="65"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4"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6"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4" y="0"/>
                </a:lnTo>
                <a:lnTo>
                  <a:pt x="34" y="0"/>
                </a:lnTo>
                <a:lnTo>
                  <a:pt x="34" y="0"/>
                </a:lnTo>
                <a:lnTo>
                  <a:pt x="34" y="0"/>
                </a:lnTo>
                <a:lnTo>
                  <a:pt x="33" y="0"/>
                </a:lnTo>
                <a:lnTo>
                  <a:pt x="33" y="0"/>
                </a:lnTo>
                <a:lnTo>
                  <a:pt x="33" y="0"/>
                </a:lnTo>
                <a:lnTo>
                  <a:pt x="31"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3" y="0"/>
                </a:lnTo>
                <a:lnTo>
                  <a:pt x="23" y="0"/>
                </a:lnTo>
                <a:lnTo>
                  <a:pt x="23" y="0"/>
                </a:lnTo>
                <a:lnTo>
                  <a:pt x="23" y="0"/>
                </a:lnTo>
                <a:lnTo>
                  <a:pt x="21" y="0"/>
                </a:lnTo>
                <a:lnTo>
                  <a:pt x="21" y="0"/>
                </a:lnTo>
                <a:lnTo>
                  <a:pt x="21"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8" y="0"/>
                </a:lnTo>
                <a:lnTo>
                  <a:pt x="8" y="0"/>
                </a:lnTo>
                <a:lnTo>
                  <a:pt x="8" y="0"/>
                </a:lnTo>
                <a:lnTo>
                  <a:pt x="8" y="0"/>
                </a:lnTo>
                <a:lnTo>
                  <a:pt x="7" y="0"/>
                </a:lnTo>
                <a:lnTo>
                  <a:pt x="7" y="0"/>
                </a:lnTo>
                <a:lnTo>
                  <a:pt x="7" y="0"/>
                </a:lnTo>
                <a:lnTo>
                  <a:pt x="5" y="0"/>
                </a:lnTo>
                <a:lnTo>
                  <a:pt x="5" y="0"/>
                </a:lnTo>
                <a:lnTo>
                  <a:pt x="5" y="0"/>
                </a:lnTo>
                <a:lnTo>
                  <a:pt x="4" y="0"/>
                </a:lnTo>
                <a:lnTo>
                  <a:pt x="4" y="0"/>
                </a:lnTo>
                <a:lnTo>
                  <a:pt x="4" y="0"/>
                </a:lnTo>
                <a:lnTo>
                  <a:pt x="4" y="0"/>
                </a:lnTo>
                <a:lnTo>
                  <a:pt x="2" y="0"/>
                </a:lnTo>
                <a:lnTo>
                  <a:pt x="2" y="0"/>
                </a:lnTo>
                <a:lnTo>
                  <a:pt x="2"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998" name=""/>
          <p:cNvSpPr/>
          <p:nvPr/>
        </p:nvSpPr>
        <p:spPr>
          <a:xfrm>
            <a:off x="5702400" y="6021360"/>
            <a:ext cx="187200" cy="514440"/>
          </a:xfrm>
          <a:custGeom>
            <a:avLst/>
            <a:gdLst/>
            <a:ahLst/>
            <a:rect l="l" t="t" r="r" b="b"/>
            <a:pathLst>
              <a:path w="238" h="648">
                <a:moveTo>
                  <a:pt x="0" y="648"/>
                </a:moveTo>
                <a:lnTo>
                  <a:pt x="0" y="0"/>
                </a:lnTo>
                <a:lnTo>
                  <a:pt x="2" y="0"/>
                </a:lnTo>
                <a:lnTo>
                  <a:pt x="2" y="0"/>
                </a:lnTo>
                <a:lnTo>
                  <a:pt x="2" y="0"/>
                </a:lnTo>
                <a:lnTo>
                  <a:pt x="4" y="0"/>
                </a:lnTo>
                <a:lnTo>
                  <a:pt x="4" y="0"/>
                </a:lnTo>
                <a:lnTo>
                  <a:pt x="4" y="0"/>
                </a:lnTo>
                <a:lnTo>
                  <a:pt x="4" y="0"/>
                </a:lnTo>
                <a:lnTo>
                  <a:pt x="5" y="0"/>
                </a:lnTo>
                <a:lnTo>
                  <a:pt x="5" y="0"/>
                </a:lnTo>
                <a:lnTo>
                  <a:pt x="5" y="0"/>
                </a:lnTo>
                <a:lnTo>
                  <a:pt x="7" y="0"/>
                </a:lnTo>
                <a:lnTo>
                  <a:pt x="7" y="0"/>
                </a:lnTo>
                <a:lnTo>
                  <a:pt x="7" y="0"/>
                </a:lnTo>
                <a:lnTo>
                  <a:pt x="8" y="0"/>
                </a:lnTo>
                <a:lnTo>
                  <a:pt x="8" y="0"/>
                </a:lnTo>
                <a:lnTo>
                  <a:pt x="8" y="0"/>
                </a:lnTo>
                <a:lnTo>
                  <a:pt x="8" y="0"/>
                </a:lnTo>
                <a:lnTo>
                  <a:pt x="10" y="0"/>
                </a:lnTo>
                <a:lnTo>
                  <a:pt x="10" y="0"/>
                </a:lnTo>
                <a:lnTo>
                  <a:pt x="10" y="0"/>
                </a:lnTo>
                <a:lnTo>
                  <a:pt x="12" y="0"/>
                </a:lnTo>
                <a:lnTo>
                  <a:pt x="12" y="0"/>
                </a:lnTo>
                <a:lnTo>
                  <a:pt x="12" y="0"/>
                </a:lnTo>
                <a:lnTo>
                  <a:pt x="12"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1" y="0"/>
                </a:lnTo>
                <a:lnTo>
                  <a:pt x="21" y="0"/>
                </a:lnTo>
                <a:lnTo>
                  <a:pt x="21" y="0"/>
                </a:lnTo>
                <a:lnTo>
                  <a:pt x="23" y="0"/>
                </a:lnTo>
                <a:lnTo>
                  <a:pt x="23" y="0"/>
                </a:lnTo>
                <a:lnTo>
                  <a:pt x="23" y="0"/>
                </a:lnTo>
                <a:lnTo>
                  <a:pt x="23"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1" y="0"/>
                </a:lnTo>
                <a:lnTo>
                  <a:pt x="33" y="0"/>
                </a:lnTo>
                <a:lnTo>
                  <a:pt x="33" y="0"/>
                </a:lnTo>
                <a:lnTo>
                  <a:pt x="33" y="0"/>
                </a:lnTo>
                <a:lnTo>
                  <a:pt x="34" y="0"/>
                </a:lnTo>
                <a:lnTo>
                  <a:pt x="34" y="0"/>
                </a:lnTo>
                <a:lnTo>
                  <a:pt x="34" y="0"/>
                </a:lnTo>
                <a:lnTo>
                  <a:pt x="34"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3" y="0"/>
                </a:lnTo>
                <a:lnTo>
                  <a:pt x="44" y="0"/>
                </a:lnTo>
                <a:lnTo>
                  <a:pt x="44" y="0"/>
                </a:lnTo>
                <a:lnTo>
                  <a:pt x="44" y="0"/>
                </a:lnTo>
                <a:lnTo>
                  <a:pt x="46" y="0"/>
                </a:lnTo>
                <a:lnTo>
                  <a:pt x="46" y="0"/>
                </a:lnTo>
                <a:lnTo>
                  <a:pt x="46" y="0"/>
                </a:lnTo>
                <a:lnTo>
                  <a:pt x="46"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4"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5" y="0"/>
                </a:lnTo>
                <a:lnTo>
                  <a:pt x="65" y="0"/>
                </a:lnTo>
                <a:lnTo>
                  <a:pt x="65" y="0"/>
                </a:lnTo>
                <a:lnTo>
                  <a:pt x="65"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4" y="0"/>
                </a:lnTo>
                <a:lnTo>
                  <a:pt x="75" y="0"/>
                </a:lnTo>
                <a:lnTo>
                  <a:pt x="75" y="0"/>
                </a:lnTo>
                <a:lnTo>
                  <a:pt x="75" y="0"/>
                </a:lnTo>
                <a:lnTo>
                  <a:pt x="77" y="0"/>
                </a:lnTo>
                <a:lnTo>
                  <a:pt x="77" y="0"/>
                </a:lnTo>
                <a:lnTo>
                  <a:pt x="77" y="0"/>
                </a:lnTo>
                <a:lnTo>
                  <a:pt x="77" y="0"/>
                </a:lnTo>
                <a:lnTo>
                  <a:pt x="78" y="0"/>
                </a:lnTo>
                <a:lnTo>
                  <a:pt x="78" y="0"/>
                </a:lnTo>
                <a:lnTo>
                  <a:pt x="78"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5" y="0"/>
                </a:lnTo>
                <a:lnTo>
                  <a:pt x="87" y="0"/>
                </a:lnTo>
                <a:lnTo>
                  <a:pt x="87" y="0"/>
                </a:lnTo>
                <a:lnTo>
                  <a:pt x="87" y="0"/>
                </a:lnTo>
                <a:lnTo>
                  <a:pt x="88" y="0"/>
                </a:lnTo>
                <a:lnTo>
                  <a:pt x="88" y="0"/>
                </a:lnTo>
                <a:lnTo>
                  <a:pt x="88" y="0"/>
                </a:lnTo>
                <a:lnTo>
                  <a:pt x="90" y="0"/>
                </a:lnTo>
                <a:lnTo>
                  <a:pt x="90" y="0"/>
                </a:lnTo>
                <a:lnTo>
                  <a:pt x="90" y="0"/>
                </a:lnTo>
                <a:lnTo>
                  <a:pt x="90" y="0"/>
                </a:lnTo>
                <a:lnTo>
                  <a:pt x="91" y="0"/>
                </a:lnTo>
                <a:lnTo>
                  <a:pt x="91" y="0"/>
                </a:lnTo>
                <a:lnTo>
                  <a:pt x="91" y="0"/>
                </a:lnTo>
                <a:lnTo>
                  <a:pt x="93" y="0"/>
                </a:lnTo>
                <a:lnTo>
                  <a:pt x="93" y="0"/>
                </a:lnTo>
                <a:lnTo>
                  <a:pt x="93" y="0"/>
                </a:lnTo>
                <a:lnTo>
                  <a:pt x="93" y="0"/>
                </a:lnTo>
                <a:lnTo>
                  <a:pt x="95" y="0"/>
                </a:lnTo>
                <a:lnTo>
                  <a:pt x="95" y="0"/>
                </a:lnTo>
                <a:lnTo>
                  <a:pt x="95" y="0"/>
                </a:lnTo>
                <a:lnTo>
                  <a:pt x="96" y="0"/>
                </a:lnTo>
                <a:lnTo>
                  <a:pt x="96" y="0"/>
                </a:lnTo>
                <a:lnTo>
                  <a:pt x="96" y="0"/>
                </a:lnTo>
                <a:lnTo>
                  <a:pt x="96"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4" y="0"/>
                </a:lnTo>
                <a:lnTo>
                  <a:pt x="104" y="0"/>
                </a:lnTo>
                <a:lnTo>
                  <a:pt x="104" y="0"/>
                </a:lnTo>
                <a:lnTo>
                  <a:pt x="104" y="0"/>
                </a:lnTo>
                <a:lnTo>
                  <a:pt x="106" y="0"/>
                </a:lnTo>
                <a:lnTo>
                  <a:pt x="106" y="0"/>
                </a:lnTo>
                <a:lnTo>
                  <a:pt x="106" y="0"/>
                </a:lnTo>
                <a:lnTo>
                  <a:pt x="108" y="0"/>
                </a:lnTo>
                <a:lnTo>
                  <a:pt x="108" y="0"/>
                </a:lnTo>
                <a:lnTo>
                  <a:pt x="108" y="0"/>
                </a:lnTo>
                <a:lnTo>
                  <a:pt x="108"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6" y="0"/>
                </a:lnTo>
                <a:lnTo>
                  <a:pt x="117" y="0"/>
                </a:lnTo>
                <a:lnTo>
                  <a:pt x="117" y="0"/>
                </a:lnTo>
                <a:lnTo>
                  <a:pt x="117"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7"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5" y="0"/>
                </a:lnTo>
                <a:lnTo>
                  <a:pt x="137" y="0"/>
                </a:lnTo>
                <a:lnTo>
                  <a:pt x="137" y="0"/>
                </a:lnTo>
                <a:lnTo>
                  <a:pt x="137" y="0"/>
                </a:lnTo>
                <a:lnTo>
                  <a:pt x="139" y="0"/>
                </a:lnTo>
                <a:lnTo>
                  <a:pt x="139" y="0"/>
                </a:lnTo>
                <a:lnTo>
                  <a:pt x="139" y="0"/>
                </a:lnTo>
                <a:lnTo>
                  <a:pt x="139"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7" y="0"/>
                </a:lnTo>
                <a:lnTo>
                  <a:pt x="148" y="0"/>
                </a:lnTo>
                <a:lnTo>
                  <a:pt x="148" y="0"/>
                </a:lnTo>
                <a:lnTo>
                  <a:pt x="148"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58" y="0"/>
                </a:lnTo>
                <a:lnTo>
                  <a:pt x="160" y="0"/>
                </a:lnTo>
                <a:lnTo>
                  <a:pt x="160" y="0"/>
                </a:lnTo>
                <a:lnTo>
                  <a:pt x="160" y="0"/>
                </a:lnTo>
                <a:lnTo>
                  <a:pt x="161" y="0"/>
                </a:lnTo>
                <a:lnTo>
                  <a:pt x="161" y="0"/>
                </a:lnTo>
                <a:lnTo>
                  <a:pt x="161" y="0"/>
                </a:lnTo>
                <a:lnTo>
                  <a:pt x="163" y="0"/>
                </a:lnTo>
                <a:lnTo>
                  <a:pt x="163" y="0"/>
                </a:lnTo>
                <a:lnTo>
                  <a:pt x="163" y="0"/>
                </a:lnTo>
                <a:lnTo>
                  <a:pt x="163" y="0"/>
                </a:lnTo>
                <a:lnTo>
                  <a:pt x="165" y="0"/>
                </a:lnTo>
                <a:lnTo>
                  <a:pt x="165" y="0"/>
                </a:lnTo>
                <a:lnTo>
                  <a:pt x="165" y="0"/>
                </a:lnTo>
                <a:lnTo>
                  <a:pt x="166" y="0"/>
                </a:lnTo>
                <a:lnTo>
                  <a:pt x="166" y="0"/>
                </a:lnTo>
                <a:lnTo>
                  <a:pt x="166" y="0"/>
                </a:lnTo>
                <a:lnTo>
                  <a:pt x="166" y="0"/>
                </a:lnTo>
                <a:lnTo>
                  <a:pt x="168" y="0"/>
                </a:lnTo>
                <a:lnTo>
                  <a:pt x="168" y="0"/>
                </a:lnTo>
                <a:lnTo>
                  <a:pt x="168" y="0"/>
                </a:lnTo>
                <a:lnTo>
                  <a:pt x="170" y="0"/>
                </a:lnTo>
                <a:lnTo>
                  <a:pt x="170" y="0"/>
                </a:lnTo>
                <a:lnTo>
                  <a:pt x="170" y="0"/>
                </a:lnTo>
                <a:lnTo>
                  <a:pt x="170" y="0"/>
                </a:lnTo>
                <a:lnTo>
                  <a:pt x="171" y="0"/>
                </a:lnTo>
                <a:lnTo>
                  <a:pt x="171" y="0"/>
                </a:lnTo>
                <a:lnTo>
                  <a:pt x="171" y="0"/>
                </a:lnTo>
                <a:lnTo>
                  <a:pt x="173" y="0"/>
                </a:lnTo>
                <a:lnTo>
                  <a:pt x="173" y="0"/>
                </a:lnTo>
                <a:lnTo>
                  <a:pt x="173" y="0"/>
                </a:lnTo>
                <a:lnTo>
                  <a:pt x="174" y="0"/>
                </a:lnTo>
                <a:lnTo>
                  <a:pt x="174" y="0"/>
                </a:lnTo>
                <a:lnTo>
                  <a:pt x="174" y="0"/>
                </a:lnTo>
                <a:lnTo>
                  <a:pt x="174" y="0"/>
                </a:lnTo>
                <a:lnTo>
                  <a:pt x="176" y="0"/>
                </a:lnTo>
                <a:lnTo>
                  <a:pt x="176" y="0"/>
                </a:lnTo>
                <a:lnTo>
                  <a:pt x="176" y="0"/>
                </a:lnTo>
                <a:lnTo>
                  <a:pt x="178" y="0"/>
                </a:lnTo>
                <a:lnTo>
                  <a:pt x="178" y="0"/>
                </a:lnTo>
                <a:lnTo>
                  <a:pt x="178" y="0"/>
                </a:lnTo>
                <a:lnTo>
                  <a:pt x="178"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7" y="0"/>
                </a:lnTo>
                <a:lnTo>
                  <a:pt x="187" y="0"/>
                </a:lnTo>
                <a:lnTo>
                  <a:pt x="187" y="0"/>
                </a:lnTo>
                <a:lnTo>
                  <a:pt x="189" y="0"/>
                </a:lnTo>
                <a:lnTo>
                  <a:pt x="189" y="0"/>
                </a:lnTo>
                <a:lnTo>
                  <a:pt x="189" y="0"/>
                </a:lnTo>
                <a:lnTo>
                  <a:pt x="189"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7" y="0"/>
                </a:lnTo>
                <a:lnTo>
                  <a:pt x="199" y="0"/>
                </a:lnTo>
                <a:lnTo>
                  <a:pt x="199" y="0"/>
                </a:lnTo>
                <a:lnTo>
                  <a:pt x="199" y="0"/>
                </a:lnTo>
                <a:lnTo>
                  <a:pt x="200" y="0"/>
                </a:lnTo>
                <a:lnTo>
                  <a:pt x="200" y="0"/>
                </a:lnTo>
                <a:lnTo>
                  <a:pt x="200" y="0"/>
                </a:lnTo>
                <a:lnTo>
                  <a:pt x="200"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09" y="0"/>
                </a:lnTo>
                <a:lnTo>
                  <a:pt x="210" y="0"/>
                </a:lnTo>
                <a:lnTo>
                  <a:pt x="210" y="0"/>
                </a:lnTo>
                <a:lnTo>
                  <a:pt x="210" y="0"/>
                </a:lnTo>
                <a:lnTo>
                  <a:pt x="212" y="0"/>
                </a:lnTo>
                <a:lnTo>
                  <a:pt x="212" y="0"/>
                </a:lnTo>
                <a:lnTo>
                  <a:pt x="212" y="0"/>
                </a:lnTo>
                <a:lnTo>
                  <a:pt x="212" y="0"/>
                </a:lnTo>
                <a:lnTo>
                  <a:pt x="214" y="0"/>
                </a:lnTo>
                <a:lnTo>
                  <a:pt x="214" y="0"/>
                </a:lnTo>
                <a:lnTo>
                  <a:pt x="214" y="0"/>
                </a:lnTo>
                <a:lnTo>
                  <a:pt x="215" y="0"/>
                </a:lnTo>
                <a:lnTo>
                  <a:pt x="215" y="0"/>
                </a:lnTo>
                <a:lnTo>
                  <a:pt x="215" y="0"/>
                </a:lnTo>
                <a:lnTo>
                  <a:pt x="217" y="0"/>
                </a:lnTo>
                <a:lnTo>
                  <a:pt x="217" y="0"/>
                </a:lnTo>
                <a:lnTo>
                  <a:pt x="217" y="0"/>
                </a:lnTo>
                <a:lnTo>
                  <a:pt x="217" y="0"/>
                </a:lnTo>
                <a:lnTo>
                  <a:pt x="218" y="0"/>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lnTo>
                  <a:pt x="238" y="0"/>
                </a:lnTo>
                <a:lnTo>
                  <a:pt x="238" y="0"/>
                </a:lnTo>
                <a:lnTo>
                  <a:pt x="238" y="0"/>
                </a:lnTo>
                <a:lnTo>
                  <a:pt x="238" y="648"/>
                </a:lnTo>
                <a:lnTo>
                  <a:pt x="238" y="648"/>
                </a:lnTo>
                <a:lnTo>
                  <a:pt x="238" y="648"/>
                </a:lnTo>
                <a:lnTo>
                  <a:pt x="236" y="648"/>
                </a:lnTo>
                <a:lnTo>
                  <a:pt x="236" y="648"/>
                </a:lnTo>
                <a:lnTo>
                  <a:pt x="236" y="648"/>
                </a:lnTo>
                <a:lnTo>
                  <a:pt x="236" y="648"/>
                </a:lnTo>
                <a:lnTo>
                  <a:pt x="235" y="648"/>
                </a:lnTo>
                <a:lnTo>
                  <a:pt x="235" y="648"/>
                </a:lnTo>
                <a:lnTo>
                  <a:pt x="235" y="648"/>
                </a:lnTo>
                <a:lnTo>
                  <a:pt x="233" y="648"/>
                </a:lnTo>
                <a:lnTo>
                  <a:pt x="233" y="648"/>
                </a:lnTo>
                <a:lnTo>
                  <a:pt x="233" y="648"/>
                </a:lnTo>
                <a:lnTo>
                  <a:pt x="231" y="648"/>
                </a:lnTo>
                <a:lnTo>
                  <a:pt x="231" y="648"/>
                </a:lnTo>
                <a:lnTo>
                  <a:pt x="231" y="648"/>
                </a:lnTo>
                <a:lnTo>
                  <a:pt x="231" y="648"/>
                </a:lnTo>
                <a:lnTo>
                  <a:pt x="230" y="648"/>
                </a:lnTo>
                <a:lnTo>
                  <a:pt x="230" y="648"/>
                </a:lnTo>
                <a:lnTo>
                  <a:pt x="230" y="648"/>
                </a:lnTo>
                <a:lnTo>
                  <a:pt x="228" y="648"/>
                </a:lnTo>
                <a:lnTo>
                  <a:pt x="228" y="648"/>
                </a:lnTo>
                <a:lnTo>
                  <a:pt x="228" y="648"/>
                </a:lnTo>
                <a:lnTo>
                  <a:pt x="228" y="648"/>
                </a:lnTo>
                <a:lnTo>
                  <a:pt x="227" y="648"/>
                </a:lnTo>
                <a:lnTo>
                  <a:pt x="227" y="648"/>
                </a:lnTo>
                <a:lnTo>
                  <a:pt x="227" y="648"/>
                </a:lnTo>
                <a:lnTo>
                  <a:pt x="225" y="648"/>
                </a:lnTo>
                <a:lnTo>
                  <a:pt x="225" y="648"/>
                </a:lnTo>
                <a:lnTo>
                  <a:pt x="225" y="648"/>
                </a:lnTo>
                <a:lnTo>
                  <a:pt x="225" y="648"/>
                </a:lnTo>
                <a:lnTo>
                  <a:pt x="223" y="648"/>
                </a:lnTo>
                <a:lnTo>
                  <a:pt x="223" y="648"/>
                </a:lnTo>
                <a:lnTo>
                  <a:pt x="223" y="648"/>
                </a:lnTo>
                <a:lnTo>
                  <a:pt x="222" y="648"/>
                </a:lnTo>
                <a:lnTo>
                  <a:pt x="222" y="648"/>
                </a:lnTo>
                <a:lnTo>
                  <a:pt x="222" y="648"/>
                </a:lnTo>
                <a:lnTo>
                  <a:pt x="220" y="648"/>
                </a:lnTo>
                <a:lnTo>
                  <a:pt x="220" y="648"/>
                </a:lnTo>
                <a:lnTo>
                  <a:pt x="220" y="648"/>
                </a:lnTo>
                <a:lnTo>
                  <a:pt x="220" y="648"/>
                </a:lnTo>
                <a:lnTo>
                  <a:pt x="218" y="648"/>
                </a:lnTo>
                <a:lnTo>
                  <a:pt x="218" y="648"/>
                </a:lnTo>
                <a:lnTo>
                  <a:pt x="218" y="648"/>
                </a:lnTo>
                <a:lnTo>
                  <a:pt x="217" y="648"/>
                </a:lnTo>
                <a:lnTo>
                  <a:pt x="217" y="648"/>
                </a:lnTo>
                <a:lnTo>
                  <a:pt x="217" y="648"/>
                </a:lnTo>
                <a:lnTo>
                  <a:pt x="217" y="648"/>
                </a:lnTo>
                <a:lnTo>
                  <a:pt x="215" y="648"/>
                </a:lnTo>
                <a:lnTo>
                  <a:pt x="215" y="648"/>
                </a:lnTo>
                <a:lnTo>
                  <a:pt x="215" y="648"/>
                </a:lnTo>
                <a:lnTo>
                  <a:pt x="214" y="648"/>
                </a:lnTo>
                <a:lnTo>
                  <a:pt x="214" y="648"/>
                </a:lnTo>
                <a:lnTo>
                  <a:pt x="214" y="648"/>
                </a:lnTo>
                <a:lnTo>
                  <a:pt x="212" y="648"/>
                </a:lnTo>
                <a:lnTo>
                  <a:pt x="212" y="648"/>
                </a:lnTo>
                <a:lnTo>
                  <a:pt x="212" y="648"/>
                </a:lnTo>
                <a:lnTo>
                  <a:pt x="212" y="648"/>
                </a:lnTo>
                <a:lnTo>
                  <a:pt x="210" y="648"/>
                </a:lnTo>
                <a:lnTo>
                  <a:pt x="210" y="648"/>
                </a:lnTo>
                <a:lnTo>
                  <a:pt x="210" y="648"/>
                </a:lnTo>
                <a:lnTo>
                  <a:pt x="209" y="648"/>
                </a:lnTo>
                <a:lnTo>
                  <a:pt x="209" y="648"/>
                </a:lnTo>
                <a:lnTo>
                  <a:pt x="209" y="648"/>
                </a:lnTo>
                <a:lnTo>
                  <a:pt x="209" y="648"/>
                </a:lnTo>
                <a:lnTo>
                  <a:pt x="207" y="648"/>
                </a:lnTo>
                <a:lnTo>
                  <a:pt x="207" y="648"/>
                </a:lnTo>
                <a:lnTo>
                  <a:pt x="207" y="648"/>
                </a:lnTo>
                <a:lnTo>
                  <a:pt x="205" y="648"/>
                </a:lnTo>
                <a:lnTo>
                  <a:pt x="205" y="648"/>
                </a:lnTo>
                <a:lnTo>
                  <a:pt x="205" y="648"/>
                </a:lnTo>
                <a:lnTo>
                  <a:pt x="205" y="648"/>
                </a:lnTo>
                <a:lnTo>
                  <a:pt x="204" y="648"/>
                </a:lnTo>
                <a:lnTo>
                  <a:pt x="204" y="648"/>
                </a:lnTo>
                <a:lnTo>
                  <a:pt x="204" y="648"/>
                </a:lnTo>
                <a:lnTo>
                  <a:pt x="202" y="648"/>
                </a:lnTo>
                <a:lnTo>
                  <a:pt x="202" y="648"/>
                </a:lnTo>
                <a:lnTo>
                  <a:pt x="202" y="648"/>
                </a:lnTo>
                <a:lnTo>
                  <a:pt x="200" y="648"/>
                </a:lnTo>
                <a:lnTo>
                  <a:pt x="200" y="648"/>
                </a:lnTo>
                <a:lnTo>
                  <a:pt x="200" y="648"/>
                </a:lnTo>
                <a:lnTo>
                  <a:pt x="200" y="648"/>
                </a:lnTo>
                <a:lnTo>
                  <a:pt x="199" y="648"/>
                </a:lnTo>
                <a:lnTo>
                  <a:pt x="199" y="648"/>
                </a:lnTo>
                <a:lnTo>
                  <a:pt x="199" y="648"/>
                </a:lnTo>
                <a:lnTo>
                  <a:pt x="197" y="648"/>
                </a:lnTo>
                <a:lnTo>
                  <a:pt x="197" y="648"/>
                </a:lnTo>
                <a:lnTo>
                  <a:pt x="197" y="648"/>
                </a:lnTo>
                <a:lnTo>
                  <a:pt x="197" y="648"/>
                </a:lnTo>
                <a:lnTo>
                  <a:pt x="196" y="648"/>
                </a:lnTo>
                <a:lnTo>
                  <a:pt x="196" y="648"/>
                </a:lnTo>
                <a:lnTo>
                  <a:pt x="196" y="648"/>
                </a:lnTo>
                <a:lnTo>
                  <a:pt x="194" y="648"/>
                </a:lnTo>
                <a:lnTo>
                  <a:pt x="194" y="648"/>
                </a:lnTo>
                <a:lnTo>
                  <a:pt x="194" y="648"/>
                </a:lnTo>
                <a:lnTo>
                  <a:pt x="194" y="648"/>
                </a:lnTo>
                <a:lnTo>
                  <a:pt x="192" y="648"/>
                </a:lnTo>
                <a:lnTo>
                  <a:pt x="192" y="648"/>
                </a:lnTo>
                <a:lnTo>
                  <a:pt x="192" y="648"/>
                </a:lnTo>
                <a:lnTo>
                  <a:pt x="191" y="648"/>
                </a:lnTo>
                <a:lnTo>
                  <a:pt x="191" y="648"/>
                </a:lnTo>
                <a:lnTo>
                  <a:pt x="191" y="648"/>
                </a:lnTo>
                <a:lnTo>
                  <a:pt x="189" y="648"/>
                </a:lnTo>
                <a:lnTo>
                  <a:pt x="189" y="648"/>
                </a:lnTo>
                <a:lnTo>
                  <a:pt x="189" y="648"/>
                </a:lnTo>
                <a:lnTo>
                  <a:pt x="189" y="648"/>
                </a:lnTo>
                <a:lnTo>
                  <a:pt x="187" y="648"/>
                </a:lnTo>
                <a:lnTo>
                  <a:pt x="187" y="648"/>
                </a:lnTo>
                <a:lnTo>
                  <a:pt x="187" y="648"/>
                </a:lnTo>
                <a:lnTo>
                  <a:pt x="186" y="648"/>
                </a:lnTo>
                <a:lnTo>
                  <a:pt x="186" y="648"/>
                </a:lnTo>
                <a:lnTo>
                  <a:pt x="186" y="648"/>
                </a:lnTo>
                <a:lnTo>
                  <a:pt x="186" y="648"/>
                </a:lnTo>
                <a:lnTo>
                  <a:pt x="184" y="648"/>
                </a:lnTo>
                <a:lnTo>
                  <a:pt x="184" y="648"/>
                </a:lnTo>
                <a:lnTo>
                  <a:pt x="184" y="648"/>
                </a:lnTo>
                <a:lnTo>
                  <a:pt x="183" y="648"/>
                </a:lnTo>
                <a:lnTo>
                  <a:pt x="183" y="648"/>
                </a:lnTo>
                <a:lnTo>
                  <a:pt x="183" y="648"/>
                </a:lnTo>
                <a:lnTo>
                  <a:pt x="183" y="648"/>
                </a:lnTo>
                <a:lnTo>
                  <a:pt x="181" y="648"/>
                </a:lnTo>
                <a:lnTo>
                  <a:pt x="181" y="648"/>
                </a:lnTo>
                <a:lnTo>
                  <a:pt x="181" y="648"/>
                </a:lnTo>
                <a:lnTo>
                  <a:pt x="179" y="648"/>
                </a:lnTo>
                <a:lnTo>
                  <a:pt x="179" y="648"/>
                </a:lnTo>
                <a:lnTo>
                  <a:pt x="179" y="648"/>
                </a:lnTo>
                <a:lnTo>
                  <a:pt x="178" y="648"/>
                </a:lnTo>
                <a:lnTo>
                  <a:pt x="178" y="648"/>
                </a:lnTo>
                <a:lnTo>
                  <a:pt x="178" y="648"/>
                </a:lnTo>
                <a:lnTo>
                  <a:pt x="178" y="648"/>
                </a:lnTo>
                <a:lnTo>
                  <a:pt x="176" y="648"/>
                </a:lnTo>
                <a:lnTo>
                  <a:pt x="176" y="648"/>
                </a:lnTo>
                <a:lnTo>
                  <a:pt x="176" y="648"/>
                </a:lnTo>
                <a:lnTo>
                  <a:pt x="174" y="648"/>
                </a:lnTo>
                <a:lnTo>
                  <a:pt x="174" y="648"/>
                </a:lnTo>
                <a:lnTo>
                  <a:pt x="174" y="648"/>
                </a:lnTo>
                <a:lnTo>
                  <a:pt x="174" y="648"/>
                </a:lnTo>
                <a:lnTo>
                  <a:pt x="173" y="648"/>
                </a:lnTo>
                <a:lnTo>
                  <a:pt x="173" y="648"/>
                </a:lnTo>
                <a:lnTo>
                  <a:pt x="173" y="648"/>
                </a:lnTo>
                <a:lnTo>
                  <a:pt x="171" y="648"/>
                </a:lnTo>
                <a:lnTo>
                  <a:pt x="171" y="648"/>
                </a:lnTo>
                <a:lnTo>
                  <a:pt x="171" y="648"/>
                </a:lnTo>
                <a:lnTo>
                  <a:pt x="170" y="648"/>
                </a:lnTo>
                <a:lnTo>
                  <a:pt x="170" y="648"/>
                </a:lnTo>
                <a:lnTo>
                  <a:pt x="170" y="648"/>
                </a:lnTo>
                <a:lnTo>
                  <a:pt x="170" y="648"/>
                </a:lnTo>
                <a:lnTo>
                  <a:pt x="168" y="648"/>
                </a:lnTo>
                <a:lnTo>
                  <a:pt x="168" y="648"/>
                </a:lnTo>
                <a:lnTo>
                  <a:pt x="168" y="648"/>
                </a:lnTo>
                <a:lnTo>
                  <a:pt x="166" y="648"/>
                </a:lnTo>
                <a:lnTo>
                  <a:pt x="166" y="648"/>
                </a:lnTo>
                <a:lnTo>
                  <a:pt x="166" y="648"/>
                </a:lnTo>
                <a:lnTo>
                  <a:pt x="166" y="648"/>
                </a:lnTo>
                <a:lnTo>
                  <a:pt x="165" y="648"/>
                </a:lnTo>
                <a:lnTo>
                  <a:pt x="165" y="648"/>
                </a:lnTo>
                <a:lnTo>
                  <a:pt x="165" y="648"/>
                </a:lnTo>
                <a:lnTo>
                  <a:pt x="163" y="648"/>
                </a:lnTo>
                <a:lnTo>
                  <a:pt x="163" y="648"/>
                </a:lnTo>
                <a:lnTo>
                  <a:pt x="163" y="648"/>
                </a:lnTo>
                <a:lnTo>
                  <a:pt x="163" y="648"/>
                </a:lnTo>
                <a:lnTo>
                  <a:pt x="161" y="648"/>
                </a:lnTo>
                <a:lnTo>
                  <a:pt x="161" y="648"/>
                </a:lnTo>
                <a:lnTo>
                  <a:pt x="161" y="648"/>
                </a:lnTo>
                <a:lnTo>
                  <a:pt x="160" y="648"/>
                </a:lnTo>
                <a:lnTo>
                  <a:pt x="160" y="648"/>
                </a:lnTo>
                <a:lnTo>
                  <a:pt x="160" y="648"/>
                </a:lnTo>
                <a:lnTo>
                  <a:pt x="158" y="648"/>
                </a:lnTo>
                <a:lnTo>
                  <a:pt x="158" y="648"/>
                </a:lnTo>
                <a:lnTo>
                  <a:pt x="158" y="648"/>
                </a:lnTo>
                <a:lnTo>
                  <a:pt x="158" y="648"/>
                </a:lnTo>
                <a:lnTo>
                  <a:pt x="157" y="648"/>
                </a:lnTo>
                <a:lnTo>
                  <a:pt x="157" y="648"/>
                </a:lnTo>
                <a:lnTo>
                  <a:pt x="157" y="648"/>
                </a:lnTo>
                <a:lnTo>
                  <a:pt x="155" y="648"/>
                </a:lnTo>
                <a:lnTo>
                  <a:pt x="155" y="648"/>
                </a:lnTo>
                <a:lnTo>
                  <a:pt x="155" y="648"/>
                </a:lnTo>
                <a:lnTo>
                  <a:pt x="155" y="648"/>
                </a:lnTo>
                <a:lnTo>
                  <a:pt x="153" y="648"/>
                </a:lnTo>
                <a:lnTo>
                  <a:pt x="153" y="648"/>
                </a:lnTo>
                <a:lnTo>
                  <a:pt x="153" y="648"/>
                </a:lnTo>
                <a:lnTo>
                  <a:pt x="152" y="648"/>
                </a:lnTo>
                <a:lnTo>
                  <a:pt x="152" y="648"/>
                </a:lnTo>
                <a:lnTo>
                  <a:pt x="152" y="648"/>
                </a:lnTo>
                <a:lnTo>
                  <a:pt x="152" y="648"/>
                </a:lnTo>
                <a:lnTo>
                  <a:pt x="150" y="648"/>
                </a:lnTo>
                <a:lnTo>
                  <a:pt x="150" y="648"/>
                </a:lnTo>
                <a:lnTo>
                  <a:pt x="150" y="648"/>
                </a:lnTo>
                <a:lnTo>
                  <a:pt x="148" y="648"/>
                </a:lnTo>
                <a:lnTo>
                  <a:pt x="148" y="648"/>
                </a:lnTo>
                <a:lnTo>
                  <a:pt x="148" y="648"/>
                </a:lnTo>
                <a:lnTo>
                  <a:pt x="147" y="648"/>
                </a:lnTo>
                <a:lnTo>
                  <a:pt x="147" y="648"/>
                </a:lnTo>
                <a:lnTo>
                  <a:pt x="147" y="648"/>
                </a:lnTo>
                <a:lnTo>
                  <a:pt x="147" y="648"/>
                </a:lnTo>
                <a:lnTo>
                  <a:pt x="145" y="648"/>
                </a:lnTo>
                <a:lnTo>
                  <a:pt x="145" y="648"/>
                </a:lnTo>
                <a:lnTo>
                  <a:pt x="145" y="648"/>
                </a:lnTo>
                <a:lnTo>
                  <a:pt x="144" y="648"/>
                </a:lnTo>
                <a:lnTo>
                  <a:pt x="144" y="648"/>
                </a:lnTo>
                <a:lnTo>
                  <a:pt x="144" y="648"/>
                </a:lnTo>
                <a:lnTo>
                  <a:pt x="144" y="648"/>
                </a:lnTo>
                <a:lnTo>
                  <a:pt x="142" y="648"/>
                </a:lnTo>
                <a:lnTo>
                  <a:pt x="142" y="648"/>
                </a:lnTo>
                <a:lnTo>
                  <a:pt x="142" y="648"/>
                </a:lnTo>
                <a:lnTo>
                  <a:pt x="140" y="648"/>
                </a:lnTo>
                <a:lnTo>
                  <a:pt x="140" y="648"/>
                </a:lnTo>
                <a:lnTo>
                  <a:pt x="140" y="648"/>
                </a:lnTo>
                <a:lnTo>
                  <a:pt x="139" y="648"/>
                </a:lnTo>
                <a:lnTo>
                  <a:pt x="139" y="648"/>
                </a:lnTo>
                <a:lnTo>
                  <a:pt x="139" y="648"/>
                </a:lnTo>
                <a:lnTo>
                  <a:pt x="139" y="648"/>
                </a:lnTo>
                <a:lnTo>
                  <a:pt x="137" y="648"/>
                </a:lnTo>
                <a:lnTo>
                  <a:pt x="137" y="648"/>
                </a:lnTo>
                <a:lnTo>
                  <a:pt x="137" y="648"/>
                </a:lnTo>
                <a:lnTo>
                  <a:pt x="135" y="648"/>
                </a:lnTo>
                <a:lnTo>
                  <a:pt x="135" y="648"/>
                </a:lnTo>
                <a:lnTo>
                  <a:pt x="135" y="648"/>
                </a:lnTo>
                <a:lnTo>
                  <a:pt x="135" y="648"/>
                </a:lnTo>
                <a:lnTo>
                  <a:pt x="134" y="648"/>
                </a:lnTo>
                <a:lnTo>
                  <a:pt x="134" y="648"/>
                </a:lnTo>
                <a:lnTo>
                  <a:pt x="134" y="648"/>
                </a:lnTo>
                <a:lnTo>
                  <a:pt x="132" y="648"/>
                </a:lnTo>
                <a:lnTo>
                  <a:pt x="132" y="648"/>
                </a:lnTo>
                <a:lnTo>
                  <a:pt x="132" y="648"/>
                </a:lnTo>
                <a:lnTo>
                  <a:pt x="132" y="648"/>
                </a:lnTo>
                <a:lnTo>
                  <a:pt x="131" y="648"/>
                </a:lnTo>
                <a:lnTo>
                  <a:pt x="131" y="648"/>
                </a:lnTo>
                <a:lnTo>
                  <a:pt x="131" y="648"/>
                </a:lnTo>
                <a:lnTo>
                  <a:pt x="129" y="648"/>
                </a:lnTo>
                <a:lnTo>
                  <a:pt x="129" y="648"/>
                </a:lnTo>
                <a:lnTo>
                  <a:pt x="129" y="648"/>
                </a:lnTo>
                <a:lnTo>
                  <a:pt x="127" y="648"/>
                </a:lnTo>
                <a:lnTo>
                  <a:pt x="127" y="648"/>
                </a:lnTo>
                <a:lnTo>
                  <a:pt x="127" y="648"/>
                </a:lnTo>
                <a:lnTo>
                  <a:pt x="127" y="648"/>
                </a:lnTo>
                <a:lnTo>
                  <a:pt x="126" y="648"/>
                </a:lnTo>
                <a:lnTo>
                  <a:pt x="126" y="648"/>
                </a:lnTo>
                <a:lnTo>
                  <a:pt x="126" y="648"/>
                </a:lnTo>
                <a:lnTo>
                  <a:pt x="124" y="648"/>
                </a:lnTo>
                <a:lnTo>
                  <a:pt x="124" y="648"/>
                </a:lnTo>
                <a:lnTo>
                  <a:pt x="124" y="648"/>
                </a:lnTo>
                <a:lnTo>
                  <a:pt x="124" y="648"/>
                </a:lnTo>
                <a:lnTo>
                  <a:pt x="122" y="648"/>
                </a:lnTo>
                <a:lnTo>
                  <a:pt x="122" y="648"/>
                </a:lnTo>
                <a:lnTo>
                  <a:pt x="122" y="648"/>
                </a:lnTo>
                <a:lnTo>
                  <a:pt x="121" y="648"/>
                </a:lnTo>
                <a:lnTo>
                  <a:pt x="121" y="648"/>
                </a:lnTo>
                <a:lnTo>
                  <a:pt x="121" y="648"/>
                </a:lnTo>
                <a:lnTo>
                  <a:pt x="121" y="648"/>
                </a:lnTo>
                <a:lnTo>
                  <a:pt x="119" y="648"/>
                </a:lnTo>
                <a:lnTo>
                  <a:pt x="119" y="648"/>
                </a:lnTo>
                <a:lnTo>
                  <a:pt x="119" y="648"/>
                </a:lnTo>
                <a:lnTo>
                  <a:pt x="117" y="648"/>
                </a:lnTo>
                <a:lnTo>
                  <a:pt x="117" y="648"/>
                </a:lnTo>
                <a:lnTo>
                  <a:pt x="117" y="648"/>
                </a:lnTo>
                <a:lnTo>
                  <a:pt x="116" y="648"/>
                </a:lnTo>
                <a:lnTo>
                  <a:pt x="116" y="648"/>
                </a:lnTo>
                <a:lnTo>
                  <a:pt x="116" y="648"/>
                </a:lnTo>
                <a:lnTo>
                  <a:pt x="116" y="648"/>
                </a:lnTo>
                <a:lnTo>
                  <a:pt x="114" y="648"/>
                </a:lnTo>
                <a:lnTo>
                  <a:pt x="114" y="648"/>
                </a:lnTo>
                <a:lnTo>
                  <a:pt x="114" y="648"/>
                </a:lnTo>
                <a:lnTo>
                  <a:pt x="113" y="648"/>
                </a:lnTo>
                <a:lnTo>
                  <a:pt x="113" y="648"/>
                </a:lnTo>
                <a:lnTo>
                  <a:pt x="113" y="648"/>
                </a:lnTo>
                <a:lnTo>
                  <a:pt x="113" y="648"/>
                </a:lnTo>
                <a:lnTo>
                  <a:pt x="111" y="648"/>
                </a:lnTo>
                <a:lnTo>
                  <a:pt x="111" y="648"/>
                </a:lnTo>
                <a:lnTo>
                  <a:pt x="111" y="648"/>
                </a:lnTo>
                <a:lnTo>
                  <a:pt x="109" y="648"/>
                </a:lnTo>
                <a:lnTo>
                  <a:pt x="109" y="648"/>
                </a:lnTo>
                <a:lnTo>
                  <a:pt x="109" y="648"/>
                </a:lnTo>
                <a:lnTo>
                  <a:pt x="108" y="648"/>
                </a:lnTo>
                <a:lnTo>
                  <a:pt x="108" y="648"/>
                </a:lnTo>
                <a:lnTo>
                  <a:pt x="108" y="648"/>
                </a:lnTo>
                <a:lnTo>
                  <a:pt x="108" y="648"/>
                </a:lnTo>
                <a:lnTo>
                  <a:pt x="106" y="648"/>
                </a:lnTo>
                <a:lnTo>
                  <a:pt x="106" y="648"/>
                </a:lnTo>
                <a:lnTo>
                  <a:pt x="106" y="648"/>
                </a:lnTo>
                <a:lnTo>
                  <a:pt x="104" y="648"/>
                </a:lnTo>
                <a:lnTo>
                  <a:pt x="104" y="648"/>
                </a:lnTo>
                <a:lnTo>
                  <a:pt x="104" y="648"/>
                </a:lnTo>
                <a:lnTo>
                  <a:pt x="104" y="648"/>
                </a:lnTo>
                <a:lnTo>
                  <a:pt x="103" y="648"/>
                </a:lnTo>
                <a:lnTo>
                  <a:pt x="103" y="648"/>
                </a:lnTo>
                <a:lnTo>
                  <a:pt x="103" y="648"/>
                </a:lnTo>
                <a:lnTo>
                  <a:pt x="101" y="648"/>
                </a:lnTo>
                <a:lnTo>
                  <a:pt x="101" y="648"/>
                </a:lnTo>
                <a:lnTo>
                  <a:pt x="101" y="648"/>
                </a:lnTo>
                <a:lnTo>
                  <a:pt x="101" y="648"/>
                </a:lnTo>
                <a:lnTo>
                  <a:pt x="100" y="648"/>
                </a:lnTo>
                <a:lnTo>
                  <a:pt x="100" y="648"/>
                </a:lnTo>
                <a:lnTo>
                  <a:pt x="100" y="648"/>
                </a:lnTo>
                <a:lnTo>
                  <a:pt x="98" y="648"/>
                </a:lnTo>
                <a:lnTo>
                  <a:pt x="98" y="648"/>
                </a:lnTo>
                <a:lnTo>
                  <a:pt x="98" y="648"/>
                </a:lnTo>
                <a:lnTo>
                  <a:pt x="96" y="648"/>
                </a:lnTo>
                <a:lnTo>
                  <a:pt x="96" y="648"/>
                </a:lnTo>
                <a:lnTo>
                  <a:pt x="96" y="648"/>
                </a:lnTo>
                <a:lnTo>
                  <a:pt x="96" y="648"/>
                </a:lnTo>
                <a:lnTo>
                  <a:pt x="95" y="648"/>
                </a:lnTo>
                <a:lnTo>
                  <a:pt x="95" y="648"/>
                </a:lnTo>
                <a:lnTo>
                  <a:pt x="95" y="648"/>
                </a:lnTo>
                <a:lnTo>
                  <a:pt x="93" y="648"/>
                </a:lnTo>
                <a:lnTo>
                  <a:pt x="93" y="648"/>
                </a:lnTo>
                <a:lnTo>
                  <a:pt x="93" y="648"/>
                </a:lnTo>
                <a:lnTo>
                  <a:pt x="93" y="648"/>
                </a:lnTo>
                <a:lnTo>
                  <a:pt x="91" y="648"/>
                </a:lnTo>
                <a:lnTo>
                  <a:pt x="91" y="648"/>
                </a:lnTo>
                <a:lnTo>
                  <a:pt x="91" y="648"/>
                </a:lnTo>
                <a:lnTo>
                  <a:pt x="90" y="648"/>
                </a:lnTo>
                <a:lnTo>
                  <a:pt x="90" y="648"/>
                </a:lnTo>
                <a:lnTo>
                  <a:pt x="90" y="648"/>
                </a:lnTo>
                <a:lnTo>
                  <a:pt x="90" y="648"/>
                </a:lnTo>
                <a:lnTo>
                  <a:pt x="88" y="648"/>
                </a:lnTo>
                <a:lnTo>
                  <a:pt x="88" y="648"/>
                </a:lnTo>
                <a:lnTo>
                  <a:pt x="88" y="648"/>
                </a:lnTo>
                <a:lnTo>
                  <a:pt x="87" y="648"/>
                </a:lnTo>
                <a:lnTo>
                  <a:pt x="87" y="648"/>
                </a:lnTo>
                <a:lnTo>
                  <a:pt x="87" y="648"/>
                </a:lnTo>
                <a:lnTo>
                  <a:pt x="85" y="648"/>
                </a:lnTo>
                <a:lnTo>
                  <a:pt x="85" y="648"/>
                </a:lnTo>
                <a:lnTo>
                  <a:pt x="85" y="648"/>
                </a:lnTo>
                <a:lnTo>
                  <a:pt x="85" y="648"/>
                </a:lnTo>
                <a:lnTo>
                  <a:pt x="83" y="648"/>
                </a:lnTo>
                <a:lnTo>
                  <a:pt x="83" y="648"/>
                </a:lnTo>
                <a:lnTo>
                  <a:pt x="83" y="648"/>
                </a:lnTo>
                <a:lnTo>
                  <a:pt x="82" y="648"/>
                </a:lnTo>
                <a:lnTo>
                  <a:pt x="82" y="648"/>
                </a:lnTo>
                <a:lnTo>
                  <a:pt x="82" y="648"/>
                </a:lnTo>
                <a:lnTo>
                  <a:pt x="82" y="648"/>
                </a:lnTo>
                <a:lnTo>
                  <a:pt x="80" y="648"/>
                </a:lnTo>
                <a:lnTo>
                  <a:pt x="80" y="648"/>
                </a:lnTo>
                <a:lnTo>
                  <a:pt x="80" y="648"/>
                </a:lnTo>
                <a:lnTo>
                  <a:pt x="78" y="648"/>
                </a:lnTo>
                <a:lnTo>
                  <a:pt x="78" y="648"/>
                </a:lnTo>
                <a:lnTo>
                  <a:pt x="78" y="648"/>
                </a:lnTo>
                <a:lnTo>
                  <a:pt x="77" y="648"/>
                </a:lnTo>
                <a:lnTo>
                  <a:pt x="77" y="648"/>
                </a:lnTo>
                <a:lnTo>
                  <a:pt x="77" y="648"/>
                </a:lnTo>
                <a:lnTo>
                  <a:pt x="77" y="648"/>
                </a:lnTo>
                <a:lnTo>
                  <a:pt x="75" y="648"/>
                </a:lnTo>
                <a:lnTo>
                  <a:pt x="75" y="648"/>
                </a:lnTo>
                <a:lnTo>
                  <a:pt x="75" y="648"/>
                </a:lnTo>
                <a:lnTo>
                  <a:pt x="74" y="648"/>
                </a:lnTo>
                <a:lnTo>
                  <a:pt x="74" y="648"/>
                </a:lnTo>
                <a:lnTo>
                  <a:pt x="74" y="648"/>
                </a:lnTo>
                <a:lnTo>
                  <a:pt x="74" y="648"/>
                </a:lnTo>
                <a:lnTo>
                  <a:pt x="72" y="648"/>
                </a:lnTo>
                <a:lnTo>
                  <a:pt x="72" y="648"/>
                </a:lnTo>
                <a:lnTo>
                  <a:pt x="72" y="648"/>
                </a:lnTo>
                <a:lnTo>
                  <a:pt x="70" y="648"/>
                </a:lnTo>
                <a:lnTo>
                  <a:pt x="70" y="648"/>
                </a:lnTo>
                <a:lnTo>
                  <a:pt x="70" y="648"/>
                </a:lnTo>
                <a:lnTo>
                  <a:pt x="70" y="648"/>
                </a:lnTo>
                <a:lnTo>
                  <a:pt x="69" y="648"/>
                </a:lnTo>
                <a:lnTo>
                  <a:pt x="69" y="648"/>
                </a:lnTo>
                <a:lnTo>
                  <a:pt x="69" y="648"/>
                </a:lnTo>
                <a:lnTo>
                  <a:pt x="67" y="648"/>
                </a:lnTo>
                <a:lnTo>
                  <a:pt x="67" y="648"/>
                </a:lnTo>
                <a:lnTo>
                  <a:pt x="67" y="648"/>
                </a:lnTo>
                <a:lnTo>
                  <a:pt x="65" y="648"/>
                </a:lnTo>
                <a:lnTo>
                  <a:pt x="65" y="648"/>
                </a:lnTo>
                <a:lnTo>
                  <a:pt x="65" y="648"/>
                </a:lnTo>
                <a:lnTo>
                  <a:pt x="65" y="648"/>
                </a:lnTo>
                <a:lnTo>
                  <a:pt x="64" y="648"/>
                </a:lnTo>
                <a:lnTo>
                  <a:pt x="64" y="648"/>
                </a:lnTo>
                <a:lnTo>
                  <a:pt x="64" y="648"/>
                </a:lnTo>
                <a:lnTo>
                  <a:pt x="62" y="648"/>
                </a:lnTo>
                <a:lnTo>
                  <a:pt x="62" y="648"/>
                </a:lnTo>
                <a:lnTo>
                  <a:pt x="62" y="648"/>
                </a:lnTo>
                <a:lnTo>
                  <a:pt x="62" y="648"/>
                </a:lnTo>
                <a:lnTo>
                  <a:pt x="61" y="648"/>
                </a:lnTo>
                <a:lnTo>
                  <a:pt x="61" y="648"/>
                </a:lnTo>
                <a:lnTo>
                  <a:pt x="61" y="648"/>
                </a:lnTo>
                <a:lnTo>
                  <a:pt x="59" y="648"/>
                </a:lnTo>
                <a:lnTo>
                  <a:pt x="59" y="648"/>
                </a:lnTo>
                <a:lnTo>
                  <a:pt x="59" y="648"/>
                </a:lnTo>
                <a:lnTo>
                  <a:pt x="59" y="648"/>
                </a:lnTo>
                <a:lnTo>
                  <a:pt x="57" y="648"/>
                </a:lnTo>
                <a:lnTo>
                  <a:pt x="57" y="648"/>
                </a:lnTo>
                <a:lnTo>
                  <a:pt x="57" y="648"/>
                </a:lnTo>
                <a:lnTo>
                  <a:pt x="56" y="648"/>
                </a:lnTo>
                <a:lnTo>
                  <a:pt x="56" y="648"/>
                </a:lnTo>
                <a:lnTo>
                  <a:pt x="56" y="648"/>
                </a:lnTo>
                <a:lnTo>
                  <a:pt x="54" y="648"/>
                </a:lnTo>
                <a:lnTo>
                  <a:pt x="54" y="648"/>
                </a:lnTo>
                <a:lnTo>
                  <a:pt x="54" y="648"/>
                </a:lnTo>
                <a:lnTo>
                  <a:pt x="54" y="648"/>
                </a:lnTo>
                <a:lnTo>
                  <a:pt x="52" y="648"/>
                </a:lnTo>
                <a:lnTo>
                  <a:pt x="52" y="648"/>
                </a:lnTo>
                <a:lnTo>
                  <a:pt x="52" y="648"/>
                </a:lnTo>
                <a:lnTo>
                  <a:pt x="51" y="648"/>
                </a:lnTo>
                <a:lnTo>
                  <a:pt x="51" y="648"/>
                </a:lnTo>
                <a:lnTo>
                  <a:pt x="51" y="648"/>
                </a:lnTo>
                <a:lnTo>
                  <a:pt x="51" y="648"/>
                </a:lnTo>
                <a:lnTo>
                  <a:pt x="49" y="648"/>
                </a:lnTo>
                <a:lnTo>
                  <a:pt x="49" y="648"/>
                </a:lnTo>
                <a:lnTo>
                  <a:pt x="49" y="648"/>
                </a:lnTo>
                <a:lnTo>
                  <a:pt x="48" y="648"/>
                </a:lnTo>
                <a:lnTo>
                  <a:pt x="48" y="648"/>
                </a:lnTo>
                <a:lnTo>
                  <a:pt x="48" y="648"/>
                </a:lnTo>
                <a:lnTo>
                  <a:pt x="46" y="648"/>
                </a:lnTo>
                <a:lnTo>
                  <a:pt x="46" y="648"/>
                </a:lnTo>
                <a:lnTo>
                  <a:pt x="46" y="648"/>
                </a:lnTo>
                <a:lnTo>
                  <a:pt x="46" y="648"/>
                </a:lnTo>
                <a:lnTo>
                  <a:pt x="44" y="648"/>
                </a:lnTo>
                <a:lnTo>
                  <a:pt x="44" y="648"/>
                </a:lnTo>
                <a:lnTo>
                  <a:pt x="44" y="648"/>
                </a:lnTo>
                <a:lnTo>
                  <a:pt x="43" y="648"/>
                </a:lnTo>
                <a:lnTo>
                  <a:pt x="43" y="648"/>
                </a:lnTo>
                <a:lnTo>
                  <a:pt x="43" y="648"/>
                </a:lnTo>
                <a:lnTo>
                  <a:pt x="43" y="648"/>
                </a:lnTo>
                <a:lnTo>
                  <a:pt x="41" y="648"/>
                </a:lnTo>
                <a:lnTo>
                  <a:pt x="41" y="648"/>
                </a:lnTo>
                <a:lnTo>
                  <a:pt x="41" y="648"/>
                </a:lnTo>
                <a:lnTo>
                  <a:pt x="39" y="648"/>
                </a:lnTo>
                <a:lnTo>
                  <a:pt x="39" y="648"/>
                </a:lnTo>
                <a:lnTo>
                  <a:pt x="39" y="648"/>
                </a:lnTo>
                <a:lnTo>
                  <a:pt x="39" y="648"/>
                </a:lnTo>
                <a:lnTo>
                  <a:pt x="38" y="648"/>
                </a:lnTo>
                <a:lnTo>
                  <a:pt x="38" y="648"/>
                </a:lnTo>
                <a:lnTo>
                  <a:pt x="38" y="648"/>
                </a:lnTo>
                <a:lnTo>
                  <a:pt x="36" y="648"/>
                </a:lnTo>
                <a:lnTo>
                  <a:pt x="36" y="648"/>
                </a:lnTo>
                <a:lnTo>
                  <a:pt x="36" y="648"/>
                </a:lnTo>
                <a:lnTo>
                  <a:pt x="34" y="648"/>
                </a:lnTo>
                <a:lnTo>
                  <a:pt x="34" y="648"/>
                </a:lnTo>
                <a:lnTo>
                  <a:pt x="34" y="648"/>
                </a:lnTo>
                <a:lnTo>
                  <a:pt x="34" y="648"/>
                </a:lnTo>
                <a:lnTo>
                  <a:pt x="33" y="648"/>
                </a:lnTo>
                <a:lnTo>
                  <a:pt x="33" y="648"/>
                </a:lnTo>
                <a:lnTo>
                  <a:pt x="33" y="648"/>
                </a:lnTo>
                <a:lnTo>
                  <a:pt x="31" y="648"/>
                </a:lnTo>
                <a:lnTo>
                  <a:pt x="31" y="648"/>
                </a:lnTo>
                <a:lnTo>
                  <a:pt x="31" y="648"/>
                </a:lnTo>
                <a:lnTo>
                  <a:pt x="31" y="648"/>
                </a:lnTo>
                <a:lnTo>
                  <a:pt x="30" y="648"/>
                </a:lnTo>
                <a:lnTo>
                  <a:pt x="30" y="648"/>
                </a:lnTo>
                <a:lnTo>
                  <a:pt x="30" y="648"/>
                </a:lnTo>
                <a:lnTo>
                  <a:pt x="28" y="648"/>
                </a:lnTo>
                <a:lnTo>
                  <a:pt x="28" y="648"/>
                </a:lnTo>
                <a:lnTo>
                  <a:pt x="28" y="648"/>
                </a:lnTo>
                <a:lnTo>
                  <a:pt x="28" y="648"/>
                </a:lnTo>
                <a:lnTo>
                  <a:pt x="26" y="648"/>
                </a:lnTo>
                <a:lnTo>
                  <a:pt x="26" y="648"/>
                </a:lnTo>
                <a:lnTo>
                  <a:pt x="26" y="648"/>
                </a:lnTo>
                <a:lnTo>
                  <a:pt x="25" y="648"/>
                </a:lnTo>
                <a:lnTo>
                  <a:pt x="25" y="648"/>
                </a:lnTo>
                <a:lnTo>
                  <a:pt x="25" y="648"/>
                </a:lnTo>
                <a:lnTo>
                  <a:pt x="23" y="648"/>
                </a:lnTo>
                <a:lnTo>
                  <a:pt x="23" y="648"/>
                </a:lnTo>
                <a:lnTo>
                  <a:pt x="23" y="648"/>
                </a:lnTo>
                <a:lnTo>
                  <a:pt x="23" y="648"/>
                </a:lnTo>
                <a:lnTo>
                  <a:pt x="21" y="648"/>
                </a:lnTo>
                <a:lnTo>
                  <a:pt x="21" y="648"/>
                </a:lnTo>
                <a:lnTo>
                  <a:pt x="21" y="648"/>
                </a:lnTo>
                <a:lnTo>
                  <a:pt x="20" y="648"/>
                </a:lnTo>
                <a:lnTo>
                  <a:pt x="20" y="648"/>
                </a:lnTo>
                <a:lnTo>
                  <a:pt x="20" y="648"/>
                </a:lnTo>
                <a:lnTo>
                  <a:pt x="20" y="648"/>
                </a:lnTo>
                <a:lnTo>
                  <a:pt x="18" y="648"/>
                </a:lnTo>
                <a:lnTo>
                  <a:pt x="18" y="648"/>
                </a:lnTo>
                <a:lnTo>
                  <a:pt x="18" y="648"/>
                </a:lnTo>
                <a:lnTo>
                  <a:pt x="17" y="648"/>
                </a:lnTo>
                <a:lnTo>
                  <a:pt x="17" y="648"/>
                </a:lnTo>
                <a:lnTo>
                  <a:pt x="17" y="648"/>
                </a:lnTo>
                <a:lnTo>
                  <a:pt x="17" y="648"/>
                </a:lnTo>
                <a:lnTo>
                  <a:pt x="15" y="648"/>
                </a:lnTo>
                <a:lnTo>
                  <a:pt x="15" y="648"/>
                </a:lnTo>
                <a:lnTo>
                  <a:pt x="15" y="648"/>
                </a:lnTo>
                <a:lnTo>
                  <a:pt x="13" y="648"/>
                </a:lnTo>
                <a:lnTo>
                  <a:pt x="13" y="648"/>
                </a:lnTo>
                <a:lnTo>
                  <a:pt x="13" y="648"/>
                </a:lnTo>
                <a:lnTo>
                  <a:pt x="12" y="648"/>
                </a:lnTo>
                <a:lnTo>
                  <a:pt x="12" y="648"/>
                </a:lnTo>
                <a:lnTo>
                  <a:pt x="12" y="648"/>
                </a:lnTo>
                <a:lnTo>
                  <a:pt x="12" y="648"/>
                </a:lnTo>
                <a:lnTo>
                  <a:pt x="10" y="648"/>
                </a:lnTo>
                <a:lnTo>
                  <a:pt x="10" y="648"/>
                </a:lnTo>
                <a:lnTo>
                  <a:pt x="10" y="648"/>
                </a:lnTo>
                <a:lnTo>
                  <a:pt x="8" y="648"/>
                </a:lnTo>
                <a:lnTo>
                  <a:pt x="8" y="648"/>
                </a:lnTo>
                <a:lnTo>
                  <a:pt x="8" y="648"/>
                </a:lnTo>
                <a:lnTo>
                  <a:pt x="8" y="648"/>
                </a:lnTo>
                <a:lnTo>
                  <a:pt x="7" y="648"/>
                </a:lnTo>
                <a:lnTo>
                  <a:pt x="7" y="648"/>
                </a:lnTo>
                <a:lnTo>
                  <a:pt x="7" y="648"/>
                </a:lnTo>
                <a:lnTo>
                  <a:pt x="5" y="648"/>
                </a:lnTo>
                <a:lnTo>
                  <a:pt x="5" y="648"/>
                </a:lnTo>
                <a:lnTo>
                  <a:pt x="5" y="648"/>
                </a:lnTo>
                <a:lnTo>
                  <a:pt x="4" y="648"/>
                </a:lnTo>
                <a:lnTo>
                  <a:pt x="4" y="648"/>
                </a:lnTo>
                <a:lnTo>
                  <a:pt x="4" y="648"/>
                </a:lnTo>
                <a:lnTo>
                  <a:pt x="4" y="648"/>
                </a:lnTo>
                <a:lnTo>
                  <a:pt x="2" y="648"/>
                </a:lnTo>
                <a:lnTo>
                  <a:pt x="2" y="648"/>
                </a:lnTo>
                <a:lnTo>
                  <a:pt x="2"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999" name=""/>
          <p:cNvSpPr/>
          <p:nvPr/>
        </p:nvSpPr>
        <p:spPr>
          <a:xfrm>
            <a:off x="5702400" y="6021360"/>
            <a:ext cx="187200" cy="1440"/>
          </a:xfrm>
          <a:custGeom>
            <a:avLst/>
            <a:gdLst/>
            <a:ahLst/>
            <a:rect l="l" t="t" r="r" b="b"/>
            <a:pathLst>
              <a:path w="238" h="0">
                <a:moveTo>
                  <a:pt x="0" y="0"/>
                </a:moveTo>
                <a:lnTo>
                  <a:pt x="2" y="0"/>
                </a:lnTo>
                <a:lnTo>
                  <a:pt x="2" y="0"/>
                </a:lnTo>
                <a:lnTo>
                  <a:pt x="2" y="0"/>
                </a:lnTo>
                <a:lnTo>
                  <a:pt x="4" y="0"/>
                </a:lnTo>
                <a:lnTo>
                  <a:pt x="4" y="0"/>
                </a:lnTo>
                <a:lnTo>
                  <a:pt x="4" y="0"/>
                </a:lnTo>
                <a:lnTo>
                  <a:pt x="4" y="0"/>
                </a:lnTo>
                <a:lnTo>
                  <a:pt x="5" y="0"/>
                </a:lnTo>
                <a:lnTo>
                  <a:pt x="5" y="0"/>
                </a:lnTo>
                <a:lnTo>
                  <a:pt x="5" y="0"/>
                </a:lnTo>
                <a:lnTo>
                  <a:pt x="7" y="0"/>
                </a:lnTo>
                <a:lnTo>
                  <a:pt x="7" y="0"/>
                </a:lnTo>
                <a:lnTo>
                  <a:pt x="7" y="0"/>
                </a:lnTo>
                <a:lnTo>
                  <a:pt x="8" y="0"/>
                </a:lnTo>
                <a:lnTo>
                  <a:pt x="8" y="0"/>
                </a:lnTo>
                <a:lnTo>
                  <a:pt x="8" y="0"/>
                </a:lnTo>
                <a:lnTo>
                  <a:pt x="8" y="0"/>
                </a:lnTo>
                <a:lnTo>
                  <a:pt x="10" y="0"/>
                </a:lnTo>
                <a:lnTo>
                  <a:pt x="10" y="0"/>
                </a:lnTo>
                <a:lnTo>
                  <a:pt x="10" y="0"/>
                </a:lnTo>
                <a:lnTo>
                  <a:pt x="12" y="0"/>
                </a:lnTo>
                <a:lnTo>
                  <a:pt x="12" y="0"/>
                </a:lnTo>
                <a:lnTo>
                  <a:pt x="12" y="0"/>
                </a:lnTo>
                <a:lnTo>
                  <a:pt x="12"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1" y="0"/>
                </a:lnTo>
                <a:lnTo>
                  <a:pt x="21" y="0"/>
                </a:lnTo>
                <a:lnTo>
                  <a:pt x="21" y="0"/>
                </a:lnTo>
                <a:lnTo>
                  <a:pt x="23" y="0"/>
                </a:lnTo>
                <a:lnTo>
                  <a:pt x="23" y="0"/>
                </a:lnTo>
                <a:lnTo>
                  <a:pt x="23" y="0"/>
                </a:lnTo>
                <a:lnTo>
                  <a:pt x="23"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1" y="0"/>
                </a:lnTo>
                <a:lnTo>
                  <a:pt x="33" y="0"/>
                </a:lnTo>
                <a:lnTo>
                  <a:pt x="33" y="0"/>
                </a:lnTo>
                <a:lnTo>
                  <a:pt x="33" y="0"/>
                </a:lnTo>
                <a:lnTo>
                  <a:pt x="34" y="0"/>
                </a:lnTo>
                <a:lnTo>
                  <a:pt x="34" y="0"/>
                </a:lnTo>
                <a:lnTo>
                  <a:pt x="34" y="0"/>
                </a:lnTo>
                <a:lnTo>
                  <a:pt x="34"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3" y="0"/>
                </a:lnTo>
                <a:lnTo>
                  <a:pt x="44" y="0"/>
                </a:lnTo>
                <a:lnTo>
                  <a:pt x="44" y="0"/>
                </a:lnTo>
                <a:lnTo>
                  <a:pt x="44" y="0"/>
                </a:lnTo>
                <a:lnTo>
                  <a:pt x="46" y="0"/>
                </a:lnTo>
                <a:lnTo>
                  <a:pt x="46" y="0"/>
                </a:lnTo>
                <a:lnTo>
                  <a:pt x="46" y="0"/>
                </a:lnTo>
                <a:lnTo>
                  <a:pt x="46"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4"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5" y="0"/>
                </a:lnTo>
                <a:lnTo>
                  <a:pt x="65" y="0"/>
                </a:lnTo>
                <a:lnTo>
                  <a:pt x="65" y="0"/>
                </a:lnTo>
                <a:lnTo>
                  <a:pt x="65"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4" y="0"/>
                </a:lnTo>
                <a:lnTo>
                  <a:pt x="75" y="0"/>
                </a:lnTo>
                <a:lnTo>
                  <a:pt x="75" y="0"/>
                </a:lnTo>
                <a:lnTo>
                  <a:pt x="75" y="0"/>
                </a:lnTo>
                <a:lnTo>
                  <a:pt x="77" y="0"/>
                </a:lnTo>
                <a:lnTo>
                  <a:pt x="77" y="0"/>
                </a:lnTo>
                <a:lnTo>
                  <a:pt x="77" y="0"/>
                </a:lnTo>
                <a:lnTo>
                  <a:pt x="77" y="0"/>
                </a:lnTo>
                <a:lnTo>
                  <a:pt x="78" y="0"/>
                </a:lnTo>
                <a:lnTo>
                  <a:pt x="78" y="0"/>
                </a:lnTo>
                <a:lnTo>
                  <a:pt x="78"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5" y="0"/>
                </a:lnTo>
                <a:lnTo>
                  <a:pt x="87" y="0"/>
                </a:lnTo>
                <a:lnTo>
                  <a:pt x="87" y="0"/>
                </a:lnTo>
                <a:lnTo>
                  <a:pt x="87" y="0"/>
                </a:lnTo>
                <a:lnTo>
                  <a:pt x="88" y="0"/>
                </a:lnTo>
                <a:lnTo>
                  <a:pt x="88" y="0"/>
                </a:lnTo>
                <a:lnTo>
                  <a:pt x="88" y="0"/>
                </a:lnTo>
                <a:lnTo>
                  <a:pt x="90" y="0"/>
                </a:lnTo>
                <a:lnTo>
                  <a:pt x="90" y="0"/>
                </a:lnTo>
                <a:lnTo>
                  <a:pt x="90" y="0"/>
                </a:lnTo>
                <a:lnTo>
                  <a:pt x="90" y="0"/>
                </a:lnTo>
                <a:lnTo>
                  <a:pt x="91" y="0"/>
                </a:lnTo>
                <a:lnTo>
                  <a:pt x="91" y="0"/>
                </a:lnTo>
                <a:lnTo>
                  <a:pt x="91" y="0"/>
                </a:lnTo>
                <a:lnTo>
                  <a:pt x="93" y="0"/>
                </a:lnTo>
                <a:lnTo>
                  <a:pt x="93" y="0"/>
                </a:lnTo>
                <a:lnTo>
                  <a:pt x="93" y="0"/>
                </a:lnTo>
                <a:lnTo>
                  <a:pt x="93" y="0"/>
                </a:lnTo>
                <a:lnTo>
                  <a:pt x="95" y="0"/>
                </a:lnTo>
                <a:lnTo>
                  <a:pt x="95" y="0"/>
                </a:lnTo>
                <a:lnTo>
                  <a:pt x="95" y="0"/>
                </a:lnTo>
                <a:lnTo>
                  <a:pt x="96" y="0"/>
                </a:lnTo>
                <a:lnTo>
                  <a:pt x="96" y="0"/>
                </a:lnTo>
                <a:lnTo>
                  <a:pt x="96" y="0"/>
                </a:lnTo>
                <a:lnTo>
                  <a:pt x="96"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4" y="0"/>
                </a:lnTo>
                <a:lnTo>
                  <a:pt x="104" y="0"/>
                </a:lnTo>
                <a:lnTo>
                  <a:pt x="104" y="0"/>
                </a:lnTo>
                <a:lnTo>
                  <a:pt x="104" y="0"/>
                </a:lnTo>
                <a:lnTo>
                  <a:pt x="106" y="0"/>
                </a:lnTo>
                <a:lnTo>
                  <a:pt x="106" y="0"/>
                </a:lnTo>
                <a:lnTo>
                  <a:pt x="106" y="0"/>
                </a:lnTo>
                <a:lnTo>
                  <a:pt x="108" y="0"/>
                </a:lnTo>
                <a:lnTo>
                  <a:pt x="108" y="0"/>
                </a:lnTo>
                <a:lnTo>
                  <a:pt x="108" y="0"/>
                </a:lnTo>
                <a:lnTo>
                  <a:pt x="108"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6" y="0"/>
                </a:lnTo>
                <a:lnTo>
                  <a:pt x="117" y="0"/>
                </a:lnTo>
                <a:lnTo>
                  <a:pt x="117" y="0"/>
                </a:lnTo>
                <a:lnTo>
                  <a:pt x="117"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7"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5" y="0"/>
                </a:lnTo>
                <a:lnTo>
                  <a:pt x="137" y="0"/>
                </a:lnTo>
                <a:lnTo>
                  <a:pt x="137" y="0"/>
                </a:lnTo>
                <a:lnTo>
                  <a:pt x="137" y="0"/>
                </a:lnTo>
                <a:lnTo>
                  <a:pt x="139" y="0"/>
                </a:lnTo>
                <a:lnTo>
                  <a:pt x="139" y="0"/>
                </a:lnTo>
                <a:lnTo>
                  <a:pt x="139" y="0"/>
                </a:lnTo>
                <a:lnTo>
                  <a:pt x="139"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7" y="0"/>
                </a:lnTo>
                <a:lnTo>
                  <a:pt x="148" y="0"/>
                </a:lnTo>
                <a:lnTo>
                  <a:pt x="148" y="0"/>
                </a:lnTo>
                <a:lnTo>
                  <a:pt x="148"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58" y="0"/>
                </a:lnTo>
                <a:lnTo>
                  <a:pt x="160" y="0"/>
                </a:lnTo>
                <a:lnTo>
                  <a:pt x="160" y="0"/>
                </a:lnTo>
                <a:lnTo>
                  <a:pt x="160" y="0"/>
                </a:lnTo>
                <a:lnTo>
                  <a:pt x="161" y="0"/>
                </a:lnTo>
                <a:lnTo>
                  <a:pt x="161" y="0"/>
                </a:lnTo>
                <a:lnTo>
                  <a:pt x="161" y="0"/>
                </a:lnTo>
                <a:lnTo>
                  <a:pt x="163" y="0"/>
                </a:lnTo>
                <a:lnTo>
                  <a:pt x="163" y="0"/>
                </a:lnTo>
                <a:lnTo>
                  <a:pt x="163" y="0"/>
                </a:lnTo>
                <a:lnTo>
                  <a:pt x="163" y="0"/>
                </a:lnTo>
                <a:lnTo>
                  <a:pt x="165" y="0"/>
                </a:lnTo>
                <a:lnTo>
                  <a:pt x="165" y="0"/>
                </a:lnTo>
                <a:lnTo>
                  <a:pt x="165" y="0"/>
                </a:lnTo>
                <a:lnTo>
                  <a:pt x="166" y="0"/>
                </a:lnTo>
                <a:lnTo>
                  <a:pt x="166" y="0"/>
                </a:lnTo>
                <a:lnTo>
                  <a:pt x="166" y="0"/>
                </a:lnTo>
                <a:lnTo>
                  <a:pt x="166" y="0"/>
                </a:lnTo>
                <a:lnTo>
                  <a:pt x="168" y="0"/>
                </a:lnTo>
                <a:lnTo>
                  <a:pt x="168" y="0"/>
                </a:lnTo>
                <a:lnTo>
                  <a:pt x="168" y="0"/>
                </a:lnTo>
                <a:lnTo>
                  <a:pt x="170" y="0"/>
                </a:lnTo>
                <a:lnTo>
                  <a:pt x="170" y="0"/>
                </a:lnTo>
                <a:lnTo>
                  <a:pt x="170" y="0"/>
                </a:lnTo>
                <a:lnTo>
                  <a:pt x="170" y="0"/>
                </a:lnTo>
                <a:lnTo>
                  <a:pt x="171" y="0"/>
                </a:lnTo>
                <a:lnTo>
                  <a:pt x="171" y="0"/>
                </a:lnTo>
                <a:lnTo>
                  <a:pt x="171" y="0"/>
                </a:lnTo>
                <a:lnTo>
                  <a:pt x="173" y="0"/>
                </a:lnTo>
                <a:lnTo>
                  <a:pt x="173" y="0"/>
                </a:lnTo>
                <a:lnTo>
                  <a:pt x="173" y="0"/>
                </a:lnTo>
                <a:lnTo>
                  <a:pt x="174" y="0"/>
                </a:lnTo>
                <a:lnTo>
                  <a:pt x="174" y="0"/>
                </a:lnTo>
                <a:lnTo>
                  <a:pt x="174" y="0"/>
                </a:lnTo>
                <a:lnTo>
                  <a:pt x="174" y="0"/>
                </a:lnTo>
                <a:lnTo>
                  <a:pt x="176" y="0"/>
                </a:lnTo>
                <a:lnTo>
                  <a:pt x="176" y="0"/>
                </a:lnTo>
                <a:lnTo>
                  <a:pt x="176" y="0"/>
                </a:lnTo>
                <a:lnTo>
                  <a:pt x="178" y="0"/>
                </a:lnTo>
                <a:lnTo>
                  <a:pt x="178" y="0"/>
                </a:lnTo>
                <a:lnTo>
                  <a:pt x="178" y="0"/>
                </a:lnTo>
                <a:lnTo>
                  <a:pt x="178"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7" y="0"/>
                </a:lnTo>
                <a:lnTo>
                  <a:pt x="187" y="0"/>
                </a:lnTo>
                <a:lnTo>
                  <a:pt x="187" y="0"/>
                </a:lnTo>
                <a:lnTo>
                  <a:pt x="189" y="0"/>
                </a:lnTo>
                <a:lnTo>
                  <a:pt x="189" y="0"/>
                </a:lnTo>
                <a:lnTo>
                  <a:pt x="189" y="0"/>
                </a:lnTo>
                <a:lnTo>
                  <a:pt x="189"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7" y="0"/>
                </a:lnTo>
                <a:lnTo>
                  <a:pt x="199" y="0"/>
                </a:lnTo>
                <a:lnTo>
                  <a:pt x="199" y="0"/>
                </a:lnTo>
                <a:lnTo>
                  <a:pt x="199" y="0"/>
                </a:lnTo>
                <a:lnTo>
                  <a:pt x="200" y="0"/>
                </a:lnTo>
                <a:lnTo>
                  <a:pt x="200" y="0"/>
                </a:lnTo>
                <a:lnTo>
                  <a:pt x="200" y="0"/>
                </a:lnTo>
                <a:lnTo>
                  <a:pt x="200"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09" y="0"/>
                </a:lnTo>
                <a:lnTo>
                  <a:pt x="210" y="0"/>
                </a:lnTo>
                <a:lnTo>
                  <a:pt x="210" y="0"/>
                </a:lnTo>
                <a:lnTo>
                  <a:pt x="210" y="0"/>
                </a:lnTo>
                <a:lnTo>
                  <a:pt x="212" y="0"/>
                </a:lnTo>
                <a:lnTo>
                  <a:pt x="212" y="0"/>
                </a:lnTo>
                <a:lnTo>
                  <a:pt x="212" y="0"/>
                </a:lnTo>
                <a:lnTo>
                  <a:pt x="212" y="0"/>
                </a:lnTo>
                <a:lnTo>
                  <a:pt x="214" y="0"/>
                </a:lnTo>
                <a:lnTo>
                  <a:pt x="214" y="0"/>
                </a:lnTo>
                <a:lnTo>
                  <a:pt x="214" y="0"/>
                </a:lnTo>
                <a:lnTo>
                  <a:pt x="215" y="0"/>
                </a:lnTo>
                <a:lnTo>
                  <a:pt x="215" y="0"/>
                </a:lnTo>
                <a:lnTo>
                  <a:pt x="215" y="0"/>
                </a:lnTo>
                <a:lnTo>
                  <a:pt x="217" y="0"/>
                </a:lnTo>
                <a:lnTo>
                  <a:pt x="217" y="0"/>
                </a:lnTo>
                <a:lnTo>
                  <a:pt x="217" y="0"/>
                </a:lnTo>
                <a:lnTo>
                  <a:pt x="217" y="0"/>
                </a:lnTo>
                <a:lnTo>
                  <a:pt x="218" y="0"/>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00" name=""/>
          <p:cNvSpPr/>
          <p:nvPr/>
        </p:nvSpPr>
        <p:spPr>
          <a:xfrm>
            <a:off x="5702400" y="6535800"/>
            <a:ext cx="187200" cy="1440"/>
          </a:xfrm>
          <a:custGeom>
            <a:avLst/>
            <a:gdLst/>
            <a:ahLst/>
            <a:rect l="l" t="t" r="r" b="b"/>
            <a:pathLst>
              <a:path w="238" h="0">
                <a:moveTo>
                  <a:pt x="238" y="0"/>
                </a:moveTo>
                <a:lnTo>
                  <a:pt x="238" y="0"/>
                </a:lnTo>
                <a:lnTo>
                  <a:pt x="238" y="0"/>
                </a:lnTo>
                <a:lnTo>
                  <a:pt x="236" y="0"/>
                </a:lnTo>
                <a:lnTo>
                  <a:pt x="236" y="0"/>
                </a:lnTo>
                <a:lnTo>
                  <a:pt x="236" y="0"/>
                </a:lnTo>
                <a:lnTo>
                  <a:pt x="236"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4" y="0"/>
                </a:lnTo>
                <a:lnTo>
                  <a:pt x="214" y="0"/>
                </a:lnTo>
                <a:lnTo>
                  <a:pt x="214" y="0"/>
                </a:lnTo>
                <a:lnTo>
                  <a:pt x="212"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0" y="0"/>
                </a:lnTo>
                <a:lnTo>
                  <a:pt x="200" y="0"/>
                </a:lnTo>
                <a:lnTo>
                  <a:pt x="200" y="0"/>
                </a:lnTo>
                <a:lnTo>
                  <a:pt x="200"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89" y="0"/>
                </a:lnTo>
                <a:lnTo>
                  <a:pt x="189" y="0"/>
                </a:lnTo>
                <a:lnTo>
                  <a:pt x="189" y="0"/>
                </a:lnTo>
                <a:lnTo>
                  <a:pt x="189" y="0"/>
                </a:lnTo>
                <a:lnTo>
                  <a:pt x="187" y="0"/>
                </a:lnTo>
                <a:lnTo>
                  <a:pt x="187" y="0"/>
                </a:lnTo>
                <a:lnTo>
                  <a:pt x="187"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4" y="0"/>
                </a:lnTo>
                <a:lnTo>
                  <a:pt x="174" y="0"/>
                </a:lnTo>
                <a:lnTo>
                  <a:pt x="174" y="0"/>
                </a:lnTo>
                <a:lnTo>
                  <a:pt x="174" y="0"/>
                </a:lnTo>
                <a:lnTo>
                  <a:pt x="173" y="0"/>
                </a:lnTo>
                <a:lnTo>
                  <a:pt x="173" y="0"/>
                </a:lnTo>
                <a:lnTo>
                  <a:pt x="173" y="0"/>
                </a:lnTo>
                <a:lnTo>
                  <a:pt x="171" y="0"/>
                </a:lnTo>
                <a:lnTo>
                  <a:pt x="171" y="0"/>
                </a:lnTo>
                <a:lnTo>
                  <a:pt x="171" y="0"/>
                </a:lnTo>
                <a:lnTo>
                  <a:pt x="170" y="0"/>
                </a:lnTo>
                <a:lnTo>
                  <a:pt x="170" y="0"/>
                </a:lnTo>
                <a:lnTo>
                  <a:pt x="170" y="0"/>
                </a:lnTo>
                <a:lnTo>
                  <a:pt x="170"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3" y="0"/>
                </a:lnTo>
                <a:lnTo>
                  <a:pt x="161" y="0"/>
                </a:lnTo>
                <a:lnTo>
                  <a:pt x="161" y="0"/>
                </a:lnTo>
                <a:lnTo>
                  <a:pt x="161" y="0"/>
                </a:lnTo>
                <a:lnTo>
                  <a:pt x="160" y="0"/>
                </a:lnTo>
                <a:lnTo>
                  <a:pt x="160" y="0"/>
                </a:lnTo>
                <a:lnTo>
                  <a:pt x="160" y="0"/>
                </a:lnTo>
                <a:lnTo>
                  <a:pt x="158"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7"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39"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7"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6"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8" y="0"/>
                </a:lnTo>
                <a:lnTo>
                  <a:pt x="108" y="0"/>
                </a:lnTo>
                <a:lnTo>
                  <a:pt x="108" y="0"/>
                </a:lnTo>
                <a:lnTo>
                  <a:pt x="108" y="0"/>
                </a:lnTo>
                <a:lnTo>
                  <a:pt x="106" y="0"/>
                </a:lnTo>
                <a:lnTo>
                  <a:pt x="106" y="0"/>
                </a:lnTo>
                <a:lnTo>
                  <a:pt x="106" y="0"/>
                </a:lnTo>
                <a:lnTo>
                  <a:pt x="104" y="0"/>
                </a:lnTo>
                <a:lnTo>
                  <a:pt x="104" y="0"/>
                </a:lnTo>
                <a:lnTo>
                  <a:pt x="104" y="0"/>
                </a:lnTo>
                <a:lnTo>
                  <a:pt x="104"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6" y="0"/>
                </a:lnTo>
                <a:lnTo>
                  <a:pt x="96" y="0"/>
                </a:lnTo>
                <a:lnTo>
                  <a:pt x="96" y="0"/>
                </a:lnTo>
                <a:lnTo>
                  <a:pt x="96" y="0"/>
                </a:lnTo>
                <a:lnTo>
                  <a:pt x="95" y="0"/>
                </a:lnTo>
                <a:lnTo>
                  <a:pt x="95" y="0"/>
                </a:lnTo>
                <a:lnTo>
                  <a:pt x="95" y="0"/>
                </a:lnTo>
                <a:lnTo>
                  <a:pt x="93"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7" y="0"/>
                </a:lnTo>
                <a:lnTo>
                  <a:pt x="87" y="0"/>
                </a:lnTo>
                <a:lnTo>
                  <a:pt x="87" y="0"/>
                </a:lnTo>
                <a:lnTo>
                  <a:pt x="85"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8" y="0"/>
                </a:lnTo>
                <a:lnTo>
                  <a:pt x="78" y="0"/>
                </a:lnTo>
                <a:lnTo>
                  <a:pt x="78" y="0"/>
                </a:lnTo>
                <a:lnTo>
                  <a:pt x="77" y="0"/>
                </a:lnTo>
                <a:lnTo>
                  <a:pt x="77" y="0"/>
                </a:lnTo>
                <a:lnTo>
                  <a:pt x="77" y="0"/>
                </a:lnTo>
                <a:lnTo>
                  <a:pt x="77" y="0"/>
                </a:lnTo>
                <a:lnTo>
                  <a:pt x="75" y="0"/>
                </a:lnTo>
                <a:lnTo>
                  <a:pt x="75" y="0"/>
                </a:lnTo>
                <a:lnTo>
                  <a:pt x="75" y="0"/>
                </a:lnTo>
                <a:lnTo>
                  <a:pt x="74"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5" y="0"/>
                </a:lnTo>
                <a:lnTo>
                  <a:pt x="65" y="0"/>
                </a:lnTo>
                <a:lnTo>
                  <a:pt x="65" y="0"/>
                </a:lnTo>
                <a:lnTo>
                  <a:pt x="65"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4"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6"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4" y="0"/>
                </a:lnTo>
                <a:lnTo>
                  <a:pt x="34" y="0"/>
                </a:lnTo>
                <a:lnTo>
                  <a:pt x="34" y="0"/>
                </a:lnTo>
                <a:lnTo>
                  <a:pt x="34" y="0"/>
                </a:lnTo>
                <a:lnTo>
                  <a:pt x="33" y="0"/>
                </a:lnTo>
                <a:lnTo>
                  <a:pt x="33" y="0"/>
                </a:lnTo>
                <a:lnTo>
                  <a:pt x="33" y="0"/>
                </a:lnTo>
                <a:lnTo>
                  <a:pt x="31"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3" y="0"/>
                </a:lnTo>
                <a:lnTo>
                  <a:pt x="23" y="0"/>
                </a:lnTo>
                <a:lnTo>
                  <a:pt x="23" y="0"/>
                </a:lnTo>
                <a:lnTo>
                  <a:pt x="23" y="0"/>
                </a:lnTo>
                <a:lnTo>
                  <a:pt x="21" y="0"/>
                </a:lnTo>
                <a:lnTo>
                  <a:pt x="21" y="0"/>
                </a:lnTo>
                <a:lnTo>
                  <a:pt x="21"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8" y="0"/>
                </a:lnTo>
                <a:lnTo>
                  <a:pt x="8" y="0"/>
                </a:lnTo>
                <a:lnTo>
                  <a:pt x="8" y="0"/>
                </a:lnTo>
                <a:lnTo>
                  <a:pt x="8" y="0"/>
                </a:lnTo>
                <a:lnTo>
                  <a:pt x="7" y="0"/>
                </a:lnTo>
                <a:lnTo>
                  <a:pt x="7" y="0"/>
                </a:lnTo>
                <a:lnTo>
                  <a:pt x="7" y="0"/>
                </a:lnTo>
                <a:lnTo>
                  <a:pt x="5" y="0"/>
                </a:lnTo>
                <a:lnTo>
                  <a:pt x="5" y="0"/>
                </a:lnTo>
                <a:lnTo>
                  <a:pt x="5" y="0"/>
                </a:lnTo>
                <a:lnTo>
                  <a:pt x="4" y="0"/>
                </a:lnTo>
                <a:lnTo>
                  <a:pt x="4" y="0"/>
                </a:lnTo>
                <a:lnTo>
                  <a:pt x="4" y="0"/>
                </a:lnTo>
                <a:lnTo>
                  <a:pt x="4" y="0"/>
                </a:lnTo>
                <a:lnTo>
                  <a:pt x="2" y="0"/>
                </a:lnTo>
                <a:lnTo>
                  <a:pt x="2" y="0"/>
                </a:lnTo>
                <a:lnTo>
                  <a:pt x="2"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01" name=""/>
          <p:cNvSpPr/>
          <p:nvPr/>
        </p:nvSpPr>
        <p:spPr>
          <a:xfrm>
            <a:off x="5702400" y="5989680"/>
            <a:ext cx="187200" cy="31680"/>
          </a:xfrm>
          <a:custGeom>
            <a:avLst/>
            <a:gdLst/>
            <a:ahLst/>
            <a:rect l="l" t="t" r="r" b="b"/>
            <a:pathLst>
              <a:path w="238" h="40">
                <a:moveTo>
                  <a:pt x="0" y="40"/>
                </a:moveTo>
                <a:lnTo>
                  <a:pt x="0" y="22"/>
                </a:lnTo>
                <a:lnTo>
                  <a:pt x="2" y="22"/>
                </a:lnTo>
                <a:lnTo>
                  <a:pt x="2" y="22"/>
                </a:lnTo>
                <a:lnTo>
                  <a:pt x="2" y="22"/>
                </a:lnTo>
                <a:lnTo>
                  <a:pt x="4" y="22"/>
                </a:lnTo>
                <a:lnTo>
                  <a:pt x="4" y="22"/>
                </a:lnTo>
                <a:lnTo>
                  <a:pt x="4" y="22"/>
                </a:lnTo>
                <a:lnTo>
                  <a:pt x="4" y="22"/>
                </a:lnTo>
                <a:lnTo>
                  <a:pt x="5" y="22"/>
                </a:lnTo>
                <a:lnTo>
                  <a:pt x="5" y="22"/>
                </a:lnTo>
                <a:lnTo>
                  <a:pt x="5" y="22"/>
                </a:lnTo>
                <a:lnTo>
                  <a:pt x="7" y="22"/>
                </a:lnTo>
                <a:lnTo>
                  <a:pt x="7" y="22"/>
                </a:lnTo>
                <a:lnTo>
                  <a:pt x="7" y="22"/>
                </a:lnTo>
                <a:lnTo>
                  <a:pt x="8" y="22"/>
                </a:lnTo>
                <a:lnTo>
                  <a:pt x="8" y="22"/>
                </a:lnTo>
                <a:lnTo>
                  <a:pt x="8" y="22"/>
                </a:lnTo>
                <a:lnTo>
                  <a:pt x="8" y="22"/>
                </a:lnTo>
                <a:lnTo>
                  <a:pt x="10" y="22"/>
                </a:lnTo>
                <a:lnTo>
                  <a:pt x="10" y="22"/>
                </a:lnTo>
                <a:lnTo>
                  <a:pt x="10" y="22"/>
                </a:lnTo>
                <a:lnTo>
                  <a:pt x="12" y="22"/>
                </a:lnTo>
                <a:lnTo>
                  <a:pt x="12" y="22"/>
                </a:lnTo>
                <a:lnTo>
                  <a:pt x="12" y="22"/>
                </a:lnTo>
                <a:lnTo>
                  <a:pt x="12" y="22"/>
                </a:lnTo>
                <a:lnTo>
                  <a:pt x="13" y="22"/>
                </a:lnTo>
                <a:lnTo>
                  <a:pt x="13" y="22"/>
                </a:lnTo>
                <a:lnTo>
                  <a:pt x="13" y="22"/>
                </a:lnTo>
                <a:lnTo>
                  <a:pt x="15" y="20"/>
                </a:lnTo>
                <a:lnTo>
                  <a:pt x="15" y="20"/>
                </a:lnTo>
                <a:lnTo>
                  <a:pt x="15" y="20"/>
                </a:lnTo>
                <a:lnTo>
                  <a:pt x="17" y="20"/>
                </a:lnTo>
                <a:lnTo>
                  <a:pt x="17" y="20"/>
                </a:lnTo>
                <a:lnTo>
                  <a:pt x="17" y="20"/>
                </a:lnTo>
                <a:lnTo>
                  <a:pt x="17" y="20"/>
                </a:lnTo>
                <a:lnTo>
                  <a:pt x="18" y="20"/>
                </a:lnTo>
                <a:lnTo>
                  <a:pt x="18" y="20"/>
                </a:lnTo>
                <a:lnTo>
                  <a:pt x="18" y="20"/>
                </a:lnTo>
                <a:lnTo>
                  <a:pt x="20" y="20"/>
                </a:lnTo>
                <a:lnTo>
                  <a:pt x="20" y="20"/>
                </a:lnTo>
                <a:lnTo>
                  <a:pt x="20" y="20"/>
                </a:lnTo>
                <a:lnTo>
                  <a:pt x="20" y="20"/>
                </a:lnTo>
                <a:lnTo>
                  <a:pt x="21" y="20"/>
                </a:lnTo>
                <a:lnTo>
                  <a:pt x="21" y="20"/>
                </a:lnTo>
                <a:lnTo>
                  <a:pt x="21" y="20"/>
                </a:lnTo>
                <a:lnTo>
                  <a:pt x="23" y="20"/>
                </a:lnTo>
                <a:lnTo>
                  <a:pt x="23" y="20"/>
                </a:lnTo>
                <a:lnTo>
                  <a:pt x="23" y="20"/>
                </a:lnTo>
                <a:lnTo>
                  <a:pt x="23" y="20"/>
                </a:lnTo>
                <a:lnTo>
                  <a:pt x="25" y="20"/>
                </a:lnTo>
                <a:lnTo>
                  <a:pt x="25" y="20"/>
                </a:lnTo>
                <a:lnTo>
                  <a:pt x="25" y="20"/>
                </a:lnTo>
                <a:lnTo>
                  <a:pt x="26" y="20"/>
                </a:lnTo>
                <a:lnTo>
                  <a:pt x="26" y="20"/>
                </a:lnTo>
                <a:lnTo>
                  <a:pt x="26" y="20"/>
                </a:lnTo>
                <a:lnTo>
                  <a:pt x="28" y="20"/>
                </a:lnTo>
                <a:lnTo>
                  <a:pt x="28" y="20"/>
                </a:lnTo>
                <a:lnTo>
                  <a:pt x="28" y="20"/>
                </a:lnTo>
                <a:lnTo>
                  <a:pt x="28" y="20"/>
                </a:lnTo>
                <a:lnTo>
                  <a:pt x="30" y="20"/>
                </a:lnTo>
                <a:lnTo>
                  <a:pt x="30" y="20"/>
                </a:lnTo>
                <a:lnTo>
                  <a:pt x="30" y="20"/>
                </a:lnTo>
                <a:lnTo>
                  <a:pt x="31" y="20"/>
                </a:lnTo>
                <a:lnTo>
                  <a:pt x="31" y="20"/>
                </a:lnTo>
                <a:lnTo>
                  <a:pt x="31" y="20"/>
                </a:lnTo>
                <a:lnTo>
                  <a:pt x="31" y="20"/>
                </a:lnTo>
                <a:lnTo>
                  <a:pt x="33" y="20"/>
                </a:lnTo>
                <a:lnTo>
                  <a:pt x="33" y="20"/>
                </a:lnTo>
                <a:lnTo>
                  <a:pt x="33" y="20"/>
                </a:lnTo>
                <a:lnTo>
                  <a:pt x="34" y="20"/>
                </a:lnTo>
                <a:lnTo>
                  <a:pt x="34" y="20"/>
                </a:lnTo>
                <a:lnTo>
                  <a:pt x="34" y="20"/>
                </a:lnTo>
                <a:lnTo>
                  <a:pt x="34" y="20"/>
                </a:lnTo>
                <a:lnTo>
                  <a:pt x="36" y="20"/>
                </a:lnTo>
                <a:lnTo>
                  <a:pt x="36" y="19"/>
                </a:lnTo>
                <a:lnTo>
                  <a:pt x="36" y="19"/>
                </a:lnTo>
                <a:lnTo>
                  <a:pt x="38" y="19"/>
                </a:lnTo>
                <a:lnTo>
                  <a:pt x="38" y="19"/>
                </a:lnTo>
                <a:lnTo>
                  <a:pt x="38" y="19"/>
                </a:lnTo>
                <a:lnTo>
                  <a:pt x="39" y="19"/>
                </a:lnTo>
                <a:lnTo>
                  <a:pt x="39" y="19"/>
                </a:lnTo>
                <a:lnTo>
                  <a:pt x="39" y="19"/>
                </a:lnTo>
                <a:lnTo>
                  <a:pt x="39" y="19"/>
                </a:lnTo>
                <a:lnTo>
                  <a:pt x="41" y="19"/>
                </a:lnTo>
                <a:lnTo>
                  <a:pt x="41" y="19"/>
                </a:lnTo>
                <a:lnTo>
                  <a:pt x="41" y="19"/>
                </a:lnTo>
                <a:lnTo>
                  <a:pt x="43" y="19"/>
                </a:lnTo>
                <a:lnTo>
                  <a:pt x="43" y="19"/>
                </a:lnTo>
                <a:lnTo>
                  <a:pt x="43" y="19"/>
                </a:lnTo>
                <a:lnTo>
                  <a:pt x="43" y="19"/>
                </a:lnTo>
                <a:lnTo>
                  <a:pt x="44" y="19"/>
                </a:lnTo>
                <a:lnTo>
                  <a:pt x="44" y="19"/>
                </a:lnTo>
                <a:lnTo>
                  <a:pt x="44" y="19"/>
                </a:lnTo>
                <a:lnTo>
                  <a:pt x="46" y="19"/>
                </a:lnTo>
                <a:lnTo>
                  <a:pt x="46" y="19"/>
                </a:lnTo>
                <a:lnTo>
                  <a:pt x="46" y="19"/>
                </a:lnTo>
                <a:lnTo>
                  <a:pt x="46" y="19"/>
                </a:lnTo>
                <a:lnTo>
                  <a:pt x="48" y="19"/>
                </a:lnTo>
                <a:lnTo>
                  <a:pt x="48" y="17"/>
                </a:lnTo>
                <a:lnTo>
                  <a:pt x="48" y="17"/>
                </a:lnTo>
                <a:lnTo>
                  <a:pt x="49" y="17"/>
                </a:lnTo>
                <a:lnTo>
                  <a:pt x="49" y="17"/>
                </a:lnTo>
                <a:lnTo>
                  <a:pt x="49" y="17"/>
                </a:lnTo>
                <a:lnTo>
                  <a:pt x="51" y="17"/>
                </a:lnTo>
                <a:lnTo>
                  <a:pt x="51" y="17"/>
                </a:lnTo>
                <a:lnTo>
                  <a:pt x="51" y="17"/>
                </a:lnTo>
                <a:lnTo>
                  <a:pt x="51" y="17"/>
                </a:lnTo>
                <a:lnTo>
                  <a:pt x="52" y="17"/>
                </a:lnTo>
                <a:lnTo>
                  <a:pt x="52" y="17"/>
                </a:lnTo>
                <a:lnTo>
                  <a:pt x="52" y="17"/>
                </a:lnTo>
                <a:lnTo>
                  <a:pt x="54" y="17"/>
                </a:lnTo>
                <a:lnTo>
                  <a:pt x="54" y="17"/>
                </a:lnTo>
                <a:lnTo>
                  <a:pt x="54" y="17"/>
                </a:lnTo>
                <a:lnTo>
                  <a:pt x="54" y="17"/>
                </a:lnTo>
                <a:lnTo>
                  <a:pt x="56" y="17"/>
                </a:lnTo>
                <a:lnTo>
                  <a:pt x="56" y="17"/>
                </a:lnTo>
                <a:lnTo>
                  <a:pt x="56" y="17"/>
                </a:lnTo>
                <a:lnTo>
                  <a:pt x="57" y="17"/>
                </a:lnTo>
                <a:lnTo>
                  <a:pt x="57" y="17"/>
                </a:lnTo>
                <a:lnTo>
                  <a:pt x="57" y="17"/>
                </a:lnTo>
                <a:lnTo>
                  <a:pt x="59" y="17"/>
                </a:lnTo>
                <a:lnTo>
                  <a:pt x="59" y="17"/>
                </a:lnTo>
                <a:lnTo>
                  <a:pt x="59" y="17"/>
                </a:lnTo>
                <a:lnTo>
                  <a:pt x="59" y="17"/>
                </a:lnTo>
                <a:lnTo>
                  <a:pt x="61" y="17"/>
                </a:lnTo>
                <a:lnTo>
                  <a:pt x="61" y="17"/>
                </a:lnTo>
                <a:lnTo>
                  <a:pt x="61" y="17"/>
                </a:lnTo>
                <a:lnTo>
                  <a:pt x="62" y="17"/>
                </a:lnTo>
                <a:lnTo>
                  <a:pt x="62" y="17"/>
                </a:lnTo>
                <a:lnTo>
                  <a:pt x="62" y="17"/>
                </a:lnTo>
                <a:lnTo>
                  <a:pt x="62" y="17"/>
                </a:lnTo>
                <a:lnTo>
                  <a:pt x="64" y="17"/>
                </a:lnTo>
                <a:lnTo>
                  <a:pt x="64" y="17"/>
                </a:lnTo>
                <a:lnTo>
                  <a:pt x="64" y="17"/>
                </a:lnTo>
                <a:lnTo>
                  <a:pt x="65" y="17"/>
                </a:lnTo>
                <a:lnTo>
                  <a:pt x="65" y="17"/>
                </a:lnTo>
                <a:lnTo>
                  <a:pt x="65" y="15"/>
                </a:lnTo>
                <a:lnTo>
                  <a:pt x="65" y="15"/>
                </a:lnTo>
                <a:lnTo>
                  <a:pt x="67" y="15"/>
                </a:lnTo>
                <a:lnTo>
                  <a:pt x="67" y="15"/>
                </a:lnTo>
                <a:lnTo>
                  <a:pt x="67" y="15"/>
                </a:lnTo>
                <a:lnTo>
                  <a:pt x="69" y="15"/>
                </a:lnTo>
                <a:lnTo>
                  <a:pt x="69" y="15"/>
                </a:lnTo>
                <a:lnTo>
                  <a:pt x="69" y="15"/>
                </a:lnTo>
                <a:lnTo>
                  <a:pt x="70" y="15"/>
                </a:lnTo>
                <a:lnTo>
                  <a:pt x="70" y="15"/>
                </a:lnTo>
                <a:lnTo>
                  <a:pt x="70" y="15"/>
                </a:lnTo>
                <a:lnTo>
                  <a:pt x="70" y="15"/>
                </a:lnTo>
                <a:lnTo>
                  <a:pt x="72" y="15"/>
                </a:lnTo>
                <a:lnTo>
                  <a:pt x="72" y="15"/>
                </a:lnTo>
                <a:lnTo>
                  <a:pt x="72" y="15"/>
                </a:lnTo>
                <a:lnTo>
                  <a:pt x="74" y="15"/>
                </a:lnTo>
                <a:lnTo>
                  <a:pt x="74" y="15"/>
                </a:lnTo>
                <a:lnTo>
                  <a:pt x="74" y="15"/>
                </a:lnTo>
                <a:lnTo>
                  <a:pt x="74" y="15"/>
                </a:lnTo>
                <a:lnTo>
                  <a:pt x="75" y="15"/>
                </a:lnTo>
                <a:lnTo>
                  <a:pt x="75" y="15"/>
                </a:lnTo>
                <a:lnTo>
                  <a:pt x="75" y="15"/>
                </a:lnTo>
                <a:lnTo>
                  <a:pt x="77" y="15"/>
                </a:lnTo>
                <a:lnTo>
                  <a:pt x="77" y="15"/>
                </a:lnTo>
                <a:lnTo>
                  <a:pt x="77" y="15"/>
                </a:lnTo>
                <a:lnTo>
                  <a:pt x="77" y="15"/>
                </a:lnTo>
                <a:lnTo>
                  <a:pt x="78" y="15"/>
                </a:lnTo>
                <a:lnTo>
                  <a:pt x="78" y="15"/>
                </a:lnTo>
                <a:lnTo>
                  <a:pt x="78" y="15"/>
                </a:lnTo>
                <a:lnTo>
                  <a:pt x="80" y="15"/>
                </a:lnTo>
                <a:lnTo>
                  <a:pt x="80" y="15"/>
                </a:lnTo>
                <a:lnTo>
                  <a:pt x="80" y="15"/>
                </a:lnTo>
                <a:lnTo>
                  <a:pt x="82" y="15"/>
                </a:lnTo>
                <a:lnTo>
                  <a:pt x="82" y="15"/>
                </a:lnTo>
                <a:lnTo>
                  <a:pt x="82" y="15"/>
                </a:lnTo>
                <a:lnTo>
                  <a:pt x="82" y="15"/>
                </a:lnTo>
                <a:lnTo>
                  <a:pt x="83" y="15"/>
                </a:lnTo>
                <a:lnTo>
                  <a:pt x="83" y="15"/>
                </a:lnTo>
                <a:lnTo>
                  <a:pt x="83" y="15"/>
                </a:lnTo>
                <a:lnTo>
                  <a:pt x="85" y="15"/>
                </a:lnTo>
                <a:lnTo>
                  <a:pt x="85" y="14"/>
                </a:lnTo>
                <a:lnTo>
                  <a:pt x="85" y="14"/>
                </a:lnTo>
                <a:lnTo>
                  <a:pt x="85" y="14"/>
                </a:lnTo>
                <a:lnTo>
                  <a:pt x="87" y="14"/>
                </a:lnTo>
                <a:lnTo>
                  <a:pt x="87" y="14"/>
                </a:lnTo>
                <a:lnTo>
                  <a:pt x="87" y="14"/>
                </a:lnTo>
                <a:lnTo>
                  <a:pt x="88" y="14"/>
                </a:lnTo>
                <a:lnTo>
                  <a:pt x="88" y="14"/>
                </a:lnTo>
                <a:lnTo>
                  <a:pt x="88" y="14"/>
                </a:lnTo>
                <a:lnTo>
                  <a:pt x="90" y="14"/>
                </a:lnTo>
                <a:lnTo>
                  <a:pt x="90" y="14"/>
                </a:lnTo>
                <a:lnTo>
                  <a:pt x="90" y="14"/>
                </a:lnTo>
                <a:lnTo>
                  <a:pt x="90" y="14"/>
                </a:lnTo>
                <a:lnTo>
                  <a:pt x="91" y="14"/>
                </a:lnTo>
                <a:lnTo>
                  <a:pt x="91" y="14"/>
                </a:lnTo>
                <a:lnTo>
                  <a:pt x="91" y="14"/>
                </a:lnTo>
                <a:lnTo>
                  <a:pt x="93" y="14"/>
                </a:lnTo>
                <a:lnTo>
                  <a:pt x="93" y="14"/>
                </a:lnTo>
                <a:lnTo>
                  <a:pt x="93" y="14"/>
                </a:lnTo>
                <a:lnTo>
                  <a:pt x="93" y="14"/>
                </a:lnTo>
                <a:lnTo>
                  <a:pt x="95" y="14"/>
                </a:lnTo>
                <a:lnTo>
                  <a:pt x="95" y="14"/>
                </a:lnTo>
                <a:lnTo>
                  <a:pt x="95" y="14"/>
                </a:lnTo>
                <a:lnTo>
                  <a:pt x="96" y="14"/>
                </a:lnTo>
                <a:lnTo>
                  <a:pt x="96" y="14"/>
                </a:lnTo>
                <a:lnTo>
                  <a:pt x="96" y="14"/>
                </a:lnTo>
                <a:lnTo>
                  <a:pt x="96" y="14"/>
                </a:lnTo>
                <a:lnTo>
                  <a:pt x="98" y="14"/>
                </a:lnTo>
                <a:lnTo>
                  <a:pt x="98" y="14"/>
                </a:lnTo>
                <a:lnTo>
                  <a:pt x="98" y="14"/>
                </a:lnTo>
                <a:lnTo>
                  <a:pt x="100" y="14"/>
                </a:lnTo>
                <a:lnTo>
                  <a:pt x="100" y="14"/>
                </a:lnTo>
                <a:lnTo>
                  <a:pt x="100" y="14"/>
                </a:lnTo>
                <a:lnTo>
                  <a:pt x="101" y="14"/>
                </a:lnTo>
                <a:lnTo>
                  <a:pt x="101" y="14"/>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8" y="12"/>
                </a:lnTo>
                <a:lnTo>
                  <a:pt x="108" y="12"/>
                </a:lnTo>
                <a:lnTo>
                  <a:pt x="108" y="12"/>
                </a:lnTo>
                <a:lnTo>
                  <a:pt x="108" y="12"/>
                </a:lnTo>
                <a:lnTo>
                  <a:pt x="109" y="12"/>
                </a:lnTo>
                <a:lnTo>
                  <a:pt x="109" y="12"/>
                </a:lnTo>
                <a:lnTo>
                  <a:pt x="109" y="12"/>
                </a:lnTo>
                <a:lnTo>
                  <a:pt x="111" y="12"/>
                </a:lnTo>
                <a:lnTo>
                  <a:pt x="111" y="12"/>
                </a:lnTo>
                <a:lnTo>
                  <a:pt x="111" y="12"/>
                </a:lnTo>
                <a:lnTo>
                  <a:pt x="113" y="12"/>
                </a:lnTo>
                <a:lnTo>
                  <a:pt x="113" y="12"/>
                </a:lnTo>
                <a:lnTo>
                  <a:pt x="113" y="12"/>
                </a:lnTo>
                <a:lnTo>
                  <a:pt x="113" y="12"/>
                </a:lnTo>
                <a:lnTo>
                  <a:pt x="114" y="12"/>
                </a:lnTo>
                <a:lnTo>
                  <a:pt x="114" y="12"/>
                </a:lnTo>
                <a:lnTo>
                  <a:pt x="114" y="12"/>
                </a:lnTo>
                <a:lnTo>
                  <a:pt x="116" y="12"/>
                </a:lnTo>
                <a:lnTo>
                  <a:pt x="116" y="12"/>
                </a:lnTo>
                <a:lnTo>
                  <a:pt x="116" y="12"/>
                </a:lnTo>
                <a:lnTo>
                  <a:pt x="116" y="12"/>
                </a:lnTo>
                <a:lnTo>
                  <a:pt x="117" y="12"/>
                </a:lnTo>
                <a:lnTo>
                  <a:pt x="117" y="12"/>
                </a:lnTo>
                <a:lnTo>
                  <a:pt x="117" y="12"/>
                </a:lnTo>
                <a:lnTo>
                  <a:pt x="119" y="12"/>
                </a:lnTo>
                <a:lnTo>
                  <a:pt x="119" y="12"/>
                </a:lnTo>
                <a:lnTo>
                  <a:pt x="119" y="12"/>
                </a:lnTo>
                <a:lnTo>
                  <a:pt x="121" y="12"/>
                </a:lnTo>
                <a:lnTo>
                  <a:pt x="121" y="10"/>
                </a:lnTo>
                <a:lnTo>
                  <a:pt x="121" y="10"/>
                </a:lnTo>
                <a:lnTo>
                  <a:pt x="121" y="10"/>
                </a:lnTo>
                <a:lnTo>
                  <a:pt x="122" y="10"/>
                </a:lnTo>
                <a:lnTo>
                  <a:pt x="122" y="10"/>
                </a:lnTo>
                <a:lnTo>
                  <a:pt x="122" y="10"/>
                </a:lnTo>
                <a:lnTo>
                  <a:pt x="124" y="10"/>
                </a:lnTo>
                <a:lnTo>
                  <a:pt x="124" y="10"/>
                </a:lnTo>
                <a:lnTo>
                  <a:pt x="124" y="10"/>
                </a:lnTo>
                <a:lnTo>
                  <a:pt x="124" y="10"/>
                </a:lnTo>
                <a:lnTo>
                  <a:pt x="126" y="10"/>
                </a:lnTo>
                <a:lnTo>
                  <a:pt x="126" y="10"/>
                </a:lnTo>
                <a:lnTo>
                  <a:pt x="126" y="10"/>
                </a:lnTo>
                <a:lnTo>
                  <a:pt x="127" y="10"/>
                </a:lnTo>
                <a:lnTo>
                  <a:pt x="127" y="10"/>
                </a:lnTo>
                <a:lnTo>
                  <a:pt x="127" y="10"/>
                </a:lnTo>
                <a:lnTo>
                  <a:pt x="127" y="10"/>
                </a:lnTo>
                <a:lnTo>
                  <a:pt x="129" y="10"/>
                </a:lnTo>
                <a:lnTo>
                  <a:pt x="129" y="10"/>
                </a:lnTo>
                <a:lnTo>
                  <a:pt x="129" y="10"/>
                </a:lnTo>
                <a:lnTo>
                  <a:pt x="131" y="10"/>
                </a:lnTo>
                <a:lnTo>
                  <a:pt x="131" y="10"/>
                </a:lnTo>
                <a:lnTo>
                  <a:pt x="131" y="10"/>
                </a:lnTo>
                <a:lnTo>
                  <a:pt x="132" y="10"/>
                </a:lnTo>
                <a:lnTo>
                  <a:pt x="132" y="10"/>
                </a:lnTo>
                <a:lnTo>
                  <a:pt x="132" y="10"/>
                </a:lnTo>
                <a:lnTo>
                  <a:pt x="132" y="10"/>
                </a:lnTo>
                <a:lnTo>
                  <a:pt x="134" y="10"/>
                </a:lnTo>
                <a:lnTo>
                  <a:pt x="134" y="10"/>
                </a:lnTo>
                <a:lnTo>
                  <a:pt x="134" y="10"/>
                </a:lnTo>
                <a:lnTo>
                  <a:pt x="135" y="10"/>
                </a:lnTo>
                <a:lnTo>
                  <a:pt x="135" y="8"/>
                </a:lnTo>
                <a:lnTo>
                  <a:pt x="135" y="8"/>
                </a:lnTo>
                <a:lnTo>
                  <a:pt x="135" y="8"/>
                </a:lnTo>
                <a:lnTo>
                  <a:pt x="137" y="8"/>
                </a:lnTo>
                <a:lnTo>
                  <a:pt x="137" y="8"/>
                </a:lnTo>
                <a:lnTo>
                  <a:pt x="137" y="8"/>
                </a:lnTo>
                <a:lnTo>
                  <a:pt x="139" y="8"/>
                </a:lnTo>
                <a:lnTo>
                  <a:pt x="139" y="8"/>
                </a:lnTo>
                <a:lnTo>
                  <a:pt x="139" y="8"/>
                </a:lnTo>
                <a:lnTo>
                  <a:pt x="139" y="8"/>
                </a:lnTo>
                <a:lnTo>
                  <a:pt x="140" y="8"/>
                </a:lnTo>
                <a:lnTo>
                  <a:pt x="140" y="8"/>
                </a:lnTo>
                <a:lnTo>
                  <a:pt x="140" y="8"/>
                </a:lnTo>
                <a:lnTo>
                  <a:pt x="142" y="8"/>
                </a:lnTo>
                <a:lnTo>
                  <a:pt x="142" y="8"/>
                </a:lnTo>
                <a:lnTo>
                  <a:pt x="142" y="8"/>
                </a:lnTo>
                <a:lnTo>
                  <a:pt x="144" y="8"/>
                </a:lnTo>
                <a:lnTo>
                  <a:pt x="144" y="8"/>
                </a:lnTo>
                <a:lnTo>
                  <a:pt x="144" y="8"/>
                </a:lnTo>
                <a:lnTo>
                  <a:pt x="144" y="8"/>
                </a:lnTo>
                <a:lnTo>
                  <a:pt x="145" y="8"/>
                </a:lnTo>
                <a:lnTo>
                  <a:pt x="145" y="8"/>
                </a:lnTo>
                <a:lnTo>
                  <a:pt x="145" y="8"/>
                </a:lnTo>
                <a:lnTo>
                  <a:pt x="147" y="8"/>
                </a:lnTo>
                <a:lnTo>
                  <a:pt x="147" y="8"/>
                </a:lnTo>
                <a:lnTo>
                  <a:pt x="147" y="8"/>
                </a:lnTo>
                <a:lnTo>
                  <a:pt x="147" y="8"/>
                </a:lnTo>
                <a:lnTo>
                  <a:pt x="148" y="8"/>
                </a:lnTo>
                <a:lnTo>
                  <a:pt x="148" y="8"/>
                </a:lnTo>
                <a:lnTo>
                  <a:pt x="148" y="8"/>
                </a:lnTo>
                <a:lnTo>
                  <a:pt x="150" y="8"/>
                </a:lnTo>
                <a:lnTo>
                  <a:pt x="150" y="8"/>
                </a:lnTo>
                <a:lnTo>
                  <a:pt x="150" y="8"/>
                </a:lnTo>
                <a:lnTo>
                  <a:pt x="152" y="8"/>
                </a:lnTo>
                <a:lnTo>
                  <a:pt x="152" y="8"/>
                </a:lnTo>
                <a:lnTo>
                  <a:pt x="152" y="8"/>
                </a:lnTo>
                <a:lnTo>
                  <a:pt x="152" y="8"/>
                </a:lnTo>
                <a:lnTo>
                  <a:pt x="153" y="8"/>
                </a:lnTo>
                <a:lnTo>
                  <a:pt x="153" y="8"/>
                </a:lnTo>
                <a:lnTo>
                  <a:pt x="153" y="8"/>
                </a:lnTo>
                <a:lnTo>
                  <a:pt x="155"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1" y="7"/>
                </a:lnTo>
                <a:lnTo>
                  <a:pt x="161" y="7"/>
                </a:lnTo>
                <a:lnTo>
                  <a:pt x="161" y="7"/>
                </a:lnTo>
                <a:lnTo>
                  <a:pt x="163" y="7"/>
                </a:lnTo>
                <a:lnTo>
                  <a:pt x="163" y="7"/>
                </a:lnTo>
                <a:lnTo>
                  <a:pt x="163" y="7"/>
                </a:lnTo>
                <a:lnTo>
                  <a:pt x="163" y="7"/>
                </a:lnTo>
                <a:lnTo>
                  <a:pt x="165" y="7"/>
                </a:lnTo>
                <a:lnTo>
                  <a:pt x="165" y="7"/>
                </a:lnTo>
                <a:lnTo>
                  <a:pt x="165" y="7"/>
                </a:lnTo>
                <a:lnTo>
                  <a:pt x="166" y="7"/>
                </a:lnTo>
                <a:lnTo>
                  <a:pt x="166" y="7"/>
                </a:lnTo>
                <a:lnTo>
                  <a:pt x="166" y="7"/>
                </a:lnTo>
                <a:lnTo>
                  <a:pt x="166" y="7"/>
                </a:lnTo>
                <a:lnTo>
                  <a:pt x="168" y="7"/>
                </a:lnTo>
                <a:lnTo>
                  <a:pt x="168" y="7"/>
                </a:lnTo>
                <a:lnTo>
                  <a:pt x="168" y="7"/>
                </a:lnTo>
                <a:lnTo>
                  <a:pt x="170" y="7"/>
                </a:lnTo>
                <a:lnTo>
                  <a:pt x="170" y="7"/>
                </a:lnTo>
                <a:lnTo>
                  <a:pt x="170" y="7"/>
                </a:lnTo>
                <a:lnTo>
                  <a:pt x="170" y="7"/>
                </a:lnTo>
                <a:lnTo>
                  <a:pt x="171" y="7"/>
                </a:lnTo>
                <a:lnTo>
                  <a:pt x="171" y="7"/>
                </a:lnTo>
                <a:lnTo>
                  <a:pt x="171" y="7"/>
                </a:lnTo>
                <a:lnTo>
                  <a:pt x="173" y="7"/>
                </a:lnTo>
                <a:lnTo>
                  <a:pt x="173" y="7"/>
                </a:lnTo>
                <a:lnTo>
                  <a:pt x="173" y="7"/>
                </a:lnTo>
                <a:lnTo>
                  <a:pt x="174" y="7"/>
                </a:lnTo>
                <a:lnTo>
                  <a:pt x="174" y="5"/>
                </a:lnTo>
                <a:lnTo>
                  <a:pt x="174" y="5"/>
                </a:lnTo>
                <a:lnTo>
                  <a:pt x="174"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3" y="5"/>
                </a:lnTo>
                <a:lnTo>
                  <a:pt x="183" y="5"/>
                </a:lnTo>
                <a:lnTo>
                  <a:pt x="183" y="5"/>
                </a:lnTo>
                <a:lnTo>
                  <a:pt x="183" y="5"/>
                </a:lnTo>
                <a:lnTo>
                  <a:pt x="184" y="5"/>
                </a:lnTo>
                <a:lnTo>
                  <a:pt x="184" y="5"/>
                </a:lnTo>
                <a:lnTo>
                  <a:pt x="184" y="5"/>
                </a:lnTo>
                <a:lnTo>
                  <a:pt x="186" y="5"/>
                </a:lnTo>
                <a:lnTo>
                  <a:pt x="186" y="5"/>
                </a:lnTo>
                <a:lnTo>
                  <a:pt x="186" y="5"/>
                </a:lnTo>
                <a:lnTo>
                  <a:pt x="186" y="5"/>
                </a:lnTo>
                <a:lnTo>
                  <a:pt x="187" y="5"/>
                </a:lnTo>
                <a:lnTo>
                  <a:pt x="187" y="5"/>
                </a:lnTo>
                <a:lnTo>
                  <a:pt x="187" y="5"/>
                </a:lnTo>
                <a:lnTo>
                  <a:pt x="189" y="5"/>
                </a:lnTo>
                <a:lnTo>
                  <a:pt x="189" y="5"/>
                </a:lnTo>
                <a:lnTo>
                  <a:pt x="189" y="5"/>
                </a:lnTo>
                <a:lnTo>
                  <a:pt x="189" y="5"/>
                </a:lnTo>
                <a:lnTo>
                  <a:pt x="191" y="5"/>
                </a:lnTo>
                <a:lnTo>
                  <a:pt x="191" y="5"/>
                </a:lnTo>
                <a:lnTo>
                  <a:pt x="191" y="5"/>
                </a:lnTo>
                <a:lnTo>
                  <a:pt x="192" y="5"/>
                </a:lnTo>
                <a:lnTo>
                  <a:pt x="192" y="5"/>
                </a:lnTo>
                <a:lnTo>
                  <a:pt x="192" y="5"/>
                </a:lnTo>
                <a:lnTo>
                  <a:pt x="194" y="5"/>
                </a:lnTo>
                <a:lnTo>
                  <a:pt x="194" y="5"/>
                </a:lnTo>
                <a:lnTo>
                  <a:pt x="194" y="5"/>
                </a:lnTo>
                <a:lnTo>
                  <a:pt x="194" y="5"/>
                </a:lnTo>
                <a:lnTo>
                  <a:pt x="196" y="5"/>
                </a:lnTo>
                <a:lnTo>
                  <a:pt x="196" y="3"/>
                </a:lnTo>
                <a:lnTo>
                  <a:pt x="196" y="3"/>
                </a:lnTo>
                <a:lnTo>
                  <a:pt x="197" y="3"/>
                </a:lnTo>
                <a:lnTo>
                  <a:pt x="197" y="3"/>
                </a:lnTo>
                <a:lnTo>
                  <a:pt x="197" y="3"/>
                </a:lnTo>
                <a:lnTo>
                  <a:pt x="197" y="3"/>
                </a:lnTo>
                <a:lnTo>
                  <a:pt x="199" y="3"/>
                </a:lnTo>
                <a:lnTo>
                  <a:pt x="199" y="3"/>
                </a:lnTo>
                <a:lnTo>
                  <a:pt x="199" y="3"/>
                </a:lnTo>
                <a:lnTo>
                  <a:pt x="200" y="3"/>
                </a:lnTo>
                <a:lnTo>
                  <a:pt x="200" y="3"/>
                </a:lnTo>
                <a:lnTo>
                  <a:pt x="200" y="3"/>
                </a:lnTo>
                <a:lnTo>
                  <a:pt x="200" y="3"/>
                </a:lnTo>
                <a:lnTo>
                  <a:pt x="202" y="3"/>
                </a:lnTo>
                <a:lnTo>
                  <a:pt x="202" y="3"/>
                </a:lnTo>
                <a:lnTo>
                  <a:pt x="202" y="3"/>
                </a:lnTo>
                <a:lnTo>
                  <a:pt x="204" y="3"/>
                </a:lnTo>
                <a:lnTo>
                  <a:pt x="204" y="3"/>
                </a:lnTo>
                <a:lnTo>
                  <a:pt x="204" y="3"/>
                </a:lnTo>
                <a:lnTo>
                  <a:pt x="205" y="3"/>
                </a:lnTo>
                <a:lnTo>
                  <a:pt x="205" y="3"/>
                </a:lnTo>
                <a:lnTo>
                  <a:pt x="205" y="3"/>
                </a:lnTo>
                <a:lnTo>
                  <a:pt x="205" y="3"/>
                </a:lnTo>
                <a:lnTo>
                  <a:pt x="207" y="3"/>
                </a:lnTo>
                <a:lnTo>
                  <a:pt x="207" y="3"/>
                </a:lnTo>
                <a:lnTo>
                  <a:pt x="207" y="3"/>
                </a:lnTo>
                <a:lnTo>
                  <a:pt x="209" y="1"/>
                </a:lnTo>
                <a:lnTo>
                  <a:pt x="209" y="1"/>
                </a:lnTo>
                <a:lnTo>
                  <a:pt x="209" y="1"/>
                </a:lnTo>
                <a:lnTo>
                  <a:pt x="209" y="1"/>
                </a:lnTo>
                <a:lnTo>
                  <a:pt x="210" y="1"/>
                </a:lnTo>
                <a:lnTo>
                  <a:pt x="210" y="1"/>
                </a:lnTo>
                <a:lnTo>
                  <a:pt x="210" y="1"/>
                </a:lnTo>
                <a:lnTo>
                  <a:pt x="212" y="1"/>
                </a:lnTo>
                <a:lnTo>
                  <a:pt x="212" y="1"/>
                </a:lnTo>
                <a:lnTo>
                  <a:pt x="212" y="1"/>
                </a:lnTo>
                <a:lnTo>
                  <a:pt x="212" y="1"/>
                </a:lnTo>
                <a:lnTo>
                  <a:pt x="214" y="1"/>
                </a:lnTo>
                <a:lnTo>
                  <a:pt x="214" y="1"/>
                </a:lnTo>
                <a:lnTo>
                  <a:pt x="214" y="1"/>
                </a:lnTo>
                <a:lnTo>
                  <a:pt x="215" y="1"/>
                </a:lnTo>
                <a:lnTo>
                  <a:pt x="215" y="1"/>
                </a:lnTo>
                <a:lnTo>
                  <a:pt x="215" y="1"/>
                </a:lnTo>
                <a:lnTo>
                  <a:pt x="217" y="1"/>
                </a:lnTo>
                <a:lnTo>
                  <a:pt x="217" y="1"/>
                </a:lnTo>
                <a:lnTo>
                  <a:pt x="217" y="1"/>
                </a:lnTo>
                <a:lnTo>
                  <a:pt x="217" y="1"/>
                </a:lnTo>
                <a:lnTo>
                  <a:pt x="218" y="1"/>
                </a:lnTo>
                <a:lnTo>
                  <a:pt x="218" y="1"/>
                </a:lnTo>
                <a:lnTo>
                  <a:pt x="218" y="1"/>
                </a:lnTo>
                <a:lnTo>
                  <a:pt x="220" y="1"/>
                </a:lnTo>
                <a:lnTo>
                  <a:pt x="220" y="1"/>
                </a:lnTo>
                <a:lnTo>
                  <a:pt x="220" y="1"/>
                </a:lnTo>
                <a:lnTo>
                  <a:pt x="220" y="1"/>
                </a:lnTo>
                <a:lnTo>
                  <a:pt x="222" y="1"/>
                </a:lnTo>
                <a:lnTo>
                  <a:pt x="222" y="1"/>
                </a:lnTo>
                <a:lnTo>
                  <a:pt x="222" y="1"/>
                </a:lnTo>
                <a:lnTo>
                  <a:pt x="223" y="1"/>
                </a:lnTo>
                <a:lnTo>
                  <a:pt x="223" y="1"/>
                </a:lnTo>
                <a:lnTo>
                  <a:pt x="223" y="1"/>
                </a:lnTo>
                <a:lnTo>
                  <a:pt x="225" y="1"/>
                </a:lnTo>
                <a:lnTo>
                  <a:pt x="225" y="1"/>
                </a:lnTo>
                <a:lnTo>
                  <a:pt x="225" y="1"/>
                </a:lnTo>
                <a:lnTo>
                  <a:pt x="225" y="1"/>
                </a:lnTo>
                <a:lnTo>
                  <a:pt x="227" y="0"/>
                </a:lnTo>
                <a:lnTo>
                  <a:pt x="227" y="0"/>
                </a:lnTo>
                <a:lnTo>
                  <a:pt x="227"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lnTo>
                  <a:pt x="238" y="0"/>
                </a:lnTo>
                <a:lnTo>
                  <a:pt x="238" y="0"/>
                </a:lnTo>
                <a:lnTo>
                  <a:pt x="238" y="0"/>
                </a:lnTo>
                <a:lnTo>
                  <a:pt x="238" y="40"/>
                </a:lnTo>
                <a:lnTo>
                  <a:pt x="238" y="40"/>
                </a:lnTo>
                <a:lnTo>
                  <a:pt x="238" y="40"/>
                </a:lnTo>
                <a:lnTo>
                  <a:pt x="236" y="40"/>
                </a:lnTo>
                <a:lnTo>
                  <a:pt x="236" y="40"/>
                </a:lnTo>
                <a:lnTo>
                  <a:pt x="236" y="40"/>
                </a:lnTo>
                <a:lnTo>
                  <a:pt x="236" y="40"/>
                </a:lnTo>
                <a:lnTo>
                  <a:pt x="235" y="40"/>
                </a:lnTo>
                <a:lnTo>
                  <a:pt x="235" y="40"/>
                </a:lnTo>
                <a:lnTo>
                  <a:pt x="235" y="40"/>
                </a:lnTo>
                <a:lnTo>
                  <a:pt x="233" y="40"/>
                </a:lnTo>
                <a:lnTo>
                  <a:pt x="233" y="40"/>
                </a:lnTo>
                <a:lnTo>
                  <a:pt x="233" y="40"/>
                </a:lnTo>
                <a:lnTo>
                  <a:pt x="231" y="40"/>
                </a:lnTo>
                <a:lnTo>
                  <a:pt x="231" y="40"/>
                </a:lnTo>
                <a:lnTo>
                  <a:pt x="231" y="40"/>
                </a:lnTo>
                <a:lnTo>
                  <a:pt x="231" y="40"/>
                </a:lnTo>
                <a:lnTo>
                  <a:pt x="230" y="40"/>
                </a:lnTo>
                <a:lnTo>
                  <a:pt x="230" y="40"/>
                </a:lnTo>
                <a:lnTo>
                  <a:pt x="230" y="40"/>
                </a:lnTo>
                <a:lnTo>
                  <a:pt x="228" y="40"/>
                </a:lnTo>
                <a:lnTo>
                  <a:pt x="228" y="40"/>
                </a:lnTo>
                <a:lnTo>
                  <a:pt x="228" y="40"/>
                </a:lnTo>
                <a:lnTo>
                  <a:pt x="228" y="40"/>
                </a:lnTo>
                <a:lnTo>
                  <a:pt x="227" y="40"/>
                </a:lnTo>
                <a:lnTo>
                  <a:pt x="227" y="40"/>
                </a:lnTo>
                <a:lnTo>
                  <a:pt x="227" y="40"/>
                </a:lnTo>
                <a:lnTo>
                  <a:pt x="225" y="40"/>
                </a:lnTo>
                <a:lnTo>
                  <a:pt x="225" y="40"/>
                </a:lnTo>
                <a:lnTo>
                  <a:pt x="225" y="40"/>
                </a:lnTo>
                <a:lnTo>
                  <a:pt x="225" y="40"/>
                </a:lnTo>
                <a:lnTo>
                  <a:pt x="223" y="40"/>
                </a:lnTo>
                <a:lnTo>
                  <a:pt x="223" y="40"/>
                </a:lnTo>
                <a:lnTo>
                  <a:pt x="223" y="40"/>
                </a:lnTo>
                <a:lnTo>
                  <a:pt x="222" y="40"/>
                </a:lnTo>
                <a:lnTo>
                  <a:pt x="222" y="40"/>
                </a:lnTo>
                <a:lnTo>
                  <a:pt x="222" y="40"/>
                </a:lnTo>
                <a:lnTo>
                  <a:pt x="220" y="40"/>
                </a:lnTo>
                <a:lnTo>
                  <a:pt x="220" y="40"/>
                </a:lnTo>
                <a:lnTo>
                  <a:pt x="220" y="40"/>
                </a:lnTo>
                <a:lnTo>
                  <a:pt x="220" y="40"/>
                </a:lnTo>
                <a:lnTo>
                  <a:pt x="218" y="40"/>
                </a:lnTo>
                <a:lnTo>
                  <a:pt x="218" y="40"/>
                </a:lnTo>
                <a:lnTo>
                  <a:pt x="218" y="40"/>
                </a:lnTo>
                <a:lnTo>
                  <a:pt x="217" y="40"/>
                </a:lnTo>
                <a:lnTo>
                  <a:pt x="217" y="40"/>
                </a:lnTo>
                <a:lnTo>
                  <a:pt x="217" y="40"/>
                </a:lnTo>
                <a:lnTo>
                  <a:pt x="217" y="40"/>
                </a:lnTo>
                <a:lnTo>
                  <a:pt x="215" y="40"/>
                </a:lnTo>
                <a:lnTo>
                  <a:pt x="215" y="40"/>
                </a:lnTo>
                <a:lnTo>
                  <a:pt x="215" y="40"/>
                </a:lnTo>
                <a:lnTo>
                  <a:pt x="214" y="40"/>
                </a:lnTo>
                <a:lnTo>
                  <a:pt x="214" y="40"/>
                </a:lnTo>
                <a:lnTo>
                  <a:pt x="214" y="40"/>
                </a:lnTo>
                <a:lnTo>
                  <a:pt x="212" y="40"/>
                </a:lnTo>
                <a:lnTo>
                  <a:pt x="212" y="40"/>
                </a:lnTo>
                <a:lnTo>
                  <a:pt x="212" y="40"/>
                </a:lnTo>
                <a:lnTo>
                  <a:pt x="212" y="40"/>
                </a:lnTo>
                <a:lnTo>
                  <a:pt x="210" y="40"/>
                </a:lnTo>
                <a:lnTo>
                  <a:pt x="210" y="40"/>
                </a:lnTo>
                <a:lnTo>
                  <a:pt x="210" y="40"/>
                </a:lnTo>
                <a:lnTo>
                  <a:pt x="209" y="40"/>
                </a:lnTo>
                <a:lnTo>
                  <a:pt x="209" y="40"/>
                </a:lnTo>
                <a:lnTo>
                  <a:pt x="209" y="40"/>
                </a:lnTo>
                <a:lnTo>
                  <a:pt x="209" y="40"/>
                </a:lnTo>
                <a:lnTo>
                  <a:pt x="207" y="40"/>
                </a:lnTo>
                <a:lnTo>
                  <a:pt x="207" y="40"/>
                </a:lnTo>
                <a:lnTo>
                  <a:pt x="207" y="40"/>
                </a:lnTo>
                <a:lnTo>
                  <a:pt x="205" y="40"/>
                </a:lnTo>
                <a:lnTo>
                  <a:pt x="205" y="40"/>
                </a:lnTo>
                <a:lnTo>
                  <a:pt x="205" y="40"/>
                </a:lnTo>
                <a:lnTo>
                  <a:pt x="205" y="40"/>
                </a:lnTo>
                <a:lnTo>
                  <a:pt x="204" y="40"/>
                </a:lnTo>
                <a:lnTo>
                  <a:pt x="204" y="40"/>
                </a:lnTo>
                <a:lnTo>
                  <a:pt x="204" y="40"/>
                </a:lnTo>
                <a:lnTo>
                  <a:pt x="202" y="40"/>
                </a:lnTo>
                <a:lnTo>
                  <a:pt x="202" y="40"/>
                </a:lnTo>
                <a:lnTo>
                  <a:pt x="202" y="40"/>
                </a:lnTo>
                <a:lnTo>
                  <a:pt x="200" y="40"/>
                </a:lnTo>
                <a:lnTo>
                  <a:pt x="200" y="40"/>
                </a:lnTo>
                <a:lnTo>
                  <a:pt x="200" y="40"/>
                </a:lnTo>
                <a:lnTo>
                  <a:pt x="200" y="40"/>
                </a:lnTo>
                <a:lnTo>
                  <a:pt x="199" y="40"/>
                </a:lnTo>
                <a:lnTo>
                  <a:pt x="199" y="40"/>
                </a:lnTo>
                <a:lnTo>
                  <a:pt x="199" y="40"/>
                </a:lnTo>
                <a:lnTo>
                  <a:pt x="197" y="40"/>
                </a:lnTo>
                <a:lnTo>
                  <a:pt x="197" y="40"/>
                </a:lnTo>
                <a:lnTo>
                  <a:pt x="197" y="40"/>
                </a:lnTo>
                <a:lnTo>
                  <a:pt x="197" y="40"/>
                </a:lnTo>
                <a:lnTo>
                  <a:pt x="196" y="40"/>
                </a:lnTo>
                <a:lnTo>
                  <a:pt x="196" y="40"/>
                </a:lnTo>
                <a:lnTo>
                  <a:pt x="196" y="40"/>
                </a:lnTo>
                <a:lnTo>
                  <a:pt x="194" y="40"/>
                </a:lnTo>
                <a:lnTo>
                  <a:pt x="194" y="40"/>
                </a:lnTo>
                <a:lnTo>
                  <a:pt x="194" y="40"/>
                </a:lnTo>
                <a:lnTo>
                  <a:pt x="194" y="40"/>
                </a:lnTo>
                <a:lnTo>
                  <a:pt x="192" y="40"/>
                </a:lnTo>
                <a:lnTo>
                  <a:pt x="192" y="40"/>
                </a:lnTo>
                <a:lnTo>
                  <a:pt x="192" y="40"/>
                </a:lnTo>
                <a:lnTo>
                  <a:pt x="191" y="40"/>
                </a:lnTo>
                <a:lnTo>
                  <a:pt x="191" y="40"/>
                </a:lnTo>
                <a:lnTo>
                  <a:pt x="191" y="40"/>
                </a:lnTo>
                <a:lnTo>
                  <a:pt x="189" y="40"/>
                </a:lnTo>
                <a:lnTo>
                  <a:pt x="189" y="40"/>
                </a:lnTo>
                <a:lnTo>
                  <a:pt x="189" y="40"/>
                </a:lnTo>
                <a:lnTo>
                  <a:pt x="189" y="40"/>
                </a:lnTo>
                <a:lnTo>
                  <a:pt x="187" y="40"/>
                </a:lnTo>
                <a:lnTo>
                  <a:pt x="187" y="40"/>
                </a:lnTo>
                <a:lnTo>
                  <a:pt x="187" y="40"/>
                </a:lnTo>
                <a:lnTo>
                  <a:pt x="186" y="40"/>
                </a:lnTo>
                <a:lnTo>
                  <a:pt x="186" y="40"/>
                </a:lnTo>
                <a:lnTo>
                  <a:pt x="186" y="40"/>
                </a:lnTo>
                <a:lnTo>
                  <a:pt x="186" y="40"/>
                </a:lnTo>
                <a:lnTo>
                  <a:pt x="184" y="40"/>
                </a:lnTo>
                <a:lnTo>
                  <a:pt x="184" y="40"/>
                </a:lnTo>
                <a:lnTo>
                  <a:pt x="184" y="40"/>
                </a:lnTo>
                <a:lnTo>
                  <a:pt x="183" y="40"/>
                </a:lnTo>
                <a:lnTo>
                  <a:pt x="183" y="40"/>
                </a:lnTo>
                <a:lnTo>
                  <a:pt x="183" y="40"/>
                </a:lnTo>
                <a:lnTo>
                  <a:pt x="183" y="40"/>
                </a:lnTo>
                <a:lnTo>
                  <a:pt x="181" y="40"/>
                </a:lnTo>
                <a:lnTo>
                  <a:pt x="181" y="40"/>
                </a:lnTo>
                <a:lnTo>
                  <a:pt x="181" y="40"/>
                </a:lnTo>
                <a:lnTo>
                  <a:pt x="179" y="40"/>
                </a:lnTo>
                <a:lnTo>
                  <a:pt x="179" y="40"/>
                </a:lnTo>
                <a:lnTo>
                  <a:pt x="179" y="40"/>
                </a:lnTo>
                <a:lnTo>
                  <a:pt x="178" y="40"/>
                </a:lnTo>
                <a:lnTo>
                  <a:pt x="178" y="40"/>
                </a:lnTo>
                <a:lnTo>
                  <a:pt x="178" y="40"/>
                </a:lnTo>
                <a:lnTo>
                  <a:pt x="178" y="40"/>
                </a:lnTo>
                <a:lnTo>
                  <a:pt x="176" y="40"/>
                </a:lnTo>
                <a:lnTo>
                  <a:pt x="176" y="40"/>
                </a:lnTo>
                <a:lnTo>
                  <a:pt x="176" y="40"/>
                </a:lnTo>
                <a:lnTo>
                  <a:pt x="174" y="40"/>
                </a:lnTo>
                <a:lnTo>
                  <a:pt x="174" y="40"/>
                </a:lnTo>
                <a:lnTo>
                  <a:pt x="174" y="40"/>
                </a:lnTo>
                <a:lnTo>
                  <a:pt x="174" y="40"/>
                </a:lnTo>
                <a:lnTo>
                  <a:pt x="173" y="40"/>
                </a:lnTo>
                <a:lnTo>
                  <a:pt x="173" y="40"/>
                </a:lnTo>
                <a:lnTo>
                  <a:pt x="173" y="40"/>
                </a:lnTo>
                <a:lnTo>
                  <a:pt x="171" y="40"/>
                </a:lnTo>
                <a:lnTo>
                  <a:pt x="171" y="40"/>
                </a:lnTo>
                <a:lnTo>
                  <a:pt x="171" y="40"/>
                </a:lnTo>
                <a:lnTo>
                  <a:pt x="170" y="40"/>
                </a:lnTo>
                <a:lnTo>
                  <a:pt x="170" y="40"/>
                </a:lnTo>
                <a:lnTo>
                  <a:pt x="170" y="40"/>
                </a:lnTo>
                <a:lnTo>
                  <a:pt x="170" y="40"/>
                </a:lnTo>
                <a:lnTo>
                  <a:pt x="168" y="40"/>
                </a:lnTo>
                <a:lnTo>
                  <a:pt x="168" y="40"/>
                </a:lnTo>
                <a:lnTo>
                  <a:pt x="168" y="40"/>
                </a:lnTo>
                <a:lnTo>
                  <a:pt x="166" y="40"/>
                </a:lnTo>
                <a:lnTo>
                  <a:pt x="166" y="40"/>
                </a:lnTo>
                <a:lnTo>
                  <a:pt x="166" y="40"/>
                </a:lnTo>
                <a:lnTo>
                  <a:pt x="166" y="40"/>
                </a:lnTo>
                <a:lnTo>
                  <a:pt x="165" y="40"/>
                </a:lnTo>
                <a:lnTo>
                  <a:pt x="165" y="40"/>
                </a:lnTo>
                <a:lnTo>
                  <a:pt x="165" y="40"/>
                </a:lnTo>
                <a:lnTo>
                  <a:pt x="163" y="40"/>
                </a:lnTo>
                <a:lnTo>
                  <a:pt x="163" y="40"/>
                </a:lnTo>
                <a:lnTo>
                  <a:pt x="163" y="40"/>
                </a:lnTo>
                <a:lnTo>
                  <a:pt x="163" y="40"/>
                </a:lnTo>
                <a:lnTo>
                  <a:pt x="161" y="40"/>
                </a:lnTo>
                <a:lnTo>
                  <a:pt x="161" y="40"/>
                </a:lnTo>
                <a:lnTo>
                  <a:pt x="161" y="40"/>
                </a:lnTo>
                <a:lnTo>
                  <a:pt x="160" y="40"/>
                </a:lnTo>
                <a:lnTo>
                  <a:pt x="160" y="40"/>
                </a:lnTo>
                <a:lnTo>
                  <a:pt x="160" y="40"/>
                </a:lnTo>
                <a:lnTo>
                  <a:pt x="158" y="40"/>
                </a:lnTo>
                <a:lnTo>
                  <a:pt x="158" y="40"/>
                </a:lnTo>
                <a:lnTo>
                  <a:pt x="158" y="40"/>
                </a:lnTo>
                <a:lnTo>
                  <a:pt x="158" y="40"/>
                </a:lnTo>
                <a:lnTo>
                  <a:pt x="157" y="40"/>
                </a:lnTo>
                <a:lnTo>
                  <a:pt x="157" y="40"/>
                </a:lnTo>
                <a:lnTo>
                  <a:pt x="157" y="40"/>
                </a:lnTo>
                <a:lnTo>
                  <a:pt x="155" y="40"/>
                </a:lnTo>
                <a:lnTo>
                  <a:pt x="155" y="40"/>
                </a:lnTo>
                <a:lnTo>
                  <a:pt x="155" y="40"/>
                </a:lnTo>
                <a:lnTo>
                  <a:pt x="155" y="40"/>
                </a:lnTo>
                <a:lnTo>
                  <a:pt x="153" y="40"/>
                </a:lnTo>
                <a:lnTo>
                  <a:pt x="153" y="40"/>
                </a:lnTo>
                <a:lnTo>
                  <a:pt x="153" y="40"/>
                </a:lnTo>
                <a:lnTo>
                  <a:pt x="152" y="40"/>
                </a:lnTo>
                <a:lnTo>
                  <a:pt x="152" y="40"/>
                </a:lnTo>
                <a:lnTo>
                  <a:pt x="152" y="40"/>
                </a:lnTo>
                <a:lnTo>
                  <a:pt x="152" y="40"/>
                </a:lnTo>
                <a:lnTo>
                  <a:pt x="150" y="40"/>
                </a:lnTo>
                <a:lnTo>
                  <a:pt x="150" y="40"/>
                </a:lnTo>
                <a:lnTo>
                  <a:pt x="150" y="40"/>
                </a:lnTo>
                <a:lnTo>
                  <a:pt x="148" y="40"/>
                </a:lnTo>
                <a:lnTo>
                  <a:pt x="148" y="40"/>
                </a:lnTo>
                <a:lnTo>
                  <a:pt x="148" y="40"/>
                </a:lnTo>
                <a:lnTo>
                  <a:pt x="147" y="40"/>
                </a:lnTo>
                <a:lnTo>
                  <a:pt x="147" y="40"/>
                </a:lnTo>
                <a:lnTo>
                  <a:pt x="147" y="40"/>
                </a:lnTo>
                <a:lnTo>
                  <a:pt x="147" y="40"/>
                </a:lnTo>
                <a:lnTo>
                  <a:pt x="145" y="40"/>
                </a:lnTo>
                <a:lnTo>
                  <a:pt x="145" y="40"/>
                </a:lnTo>
                <a:lnTo>
                  <a:pt x="145" y="40"/>
                </a:lnTo>
                <a:lnTo>
                  <a:pt x="144" y="40"/>
                </a:lnTo>
                <a:lnTo>
                  <a:pt x="144" y="40"/>
                </a:lnTo>
                <a:lnTo>
                  <a:pt x="144" y="40"/>
                </a:lnTo>
                <a:lnTo>
                  <a:pt x="144" y="40"/>
                </a:lnTo>
                <a:lnTo>
                  <a:pt x="142" y="40"/>
                </a:lnTo>
                <a:lnTo>
                  <a:pt x="142" y="40"/>
                </a:lnTo>
                <a:lnTo>
                  <a:pt x="142" y="40"/>
                </a:lnTo>
                <a:lnTo>
                  <a:pt x="140" y="40"/>
                </a:lnTo>
                <a:lnTo>
                  <a:pt x="140" y="40"/>
                </a:lnTo>
                <a:lnTo>
                  <a:pt x="140" y="40"/>
                </a:lnTo>
                <a:lnTo>
                  <a:pt x="139" y="40"/>
                </a:lnTo>
                <a:lnTo>
                  <a:pt x="139" y="40"/>
                </a:lnTo>
                <a:lnTo>
                  <a:pt x="139" y="40"/>
                </a:lnTo>
                <a:lnTo>
                  <a:pt x="139" y="40"/>
                </a:lnTo>
                <a:lnTo>
                  <a:pt x="137" y="40"/>
                </a:lnTo>
                <a:lnTo>
                  <a:pt x="137" y="40"/>
                </a:lnTo>
                <a:lnTo>
                  <a:pt x="137" y="40"/>
                </a:lnTo>
                <a:lnTo>
                  <a:pt x="135" y="40"/>
                </a:lnTo>
                <a:lnTo>
                  <a:pt x="135" y="40"/>
                </a:lnTo>
                <a:lnTo>
                  <a:pt x="135" y="40"/>
                </a:lnTo>
                <a:lnTo>
                  <a:pt x="135" y="40"/>
                </a:lnTo>
                <a:lnTo>
                  <a:pt x="134" y="40"/>
                </a:lnTo>
                <a:lnTo>
                  <a:pt x="134" y="40"/>
                </a:lnTo>
                <a:lnTo>
                  <a:pt x="134" y="40"/>
                </a:lnTo>
                <a:lnTo>
                  <a:pt x="132" y="40"/>
                </a:lnTo>
                <a:lnTo>
                  <a:pt x="132" y="40"/>
                </a:lnTo>
                <a:lnTo>
                  <a:pt x="132" y="40"/>
                </a:lnTo>
                <a:lnTo>
                  <a:pt x="132" y="40"/>
                </a:lnTo>
                <a:lnTo>
                  <a:pt x="131" y="40"/>
                </a:lnTo>
                <a:lnTo>
                  <a:pt x="131" y="40"/>
                </a:lnTo>
                <a:lnTo>
                  <a:pt x="131" y="40"/>
                </a:lnTo>
                <a:lnTo>
                  <a:pt x="129" y="40"/>
                </a:lnTo>
                <a:lnTo>
                  <a:pt x="129" y="40"/>
                </a:lnTo>
                <a:lnTo>
                  <a:pt x="129" y="40"/>
                </a:lnTo>
                <a:lnTo>
                  <a:pt x="127" y="40"/>
                </a:lnTo>
                <a:lnTo>
                  <a:pt x="127" y="40"/>
                </a:lnTo>
                <a:lnTo>
                  <a:pt x="127" y="40"/>
                </a:lnTo>
                <a:lnTo>
                  <a:pt x="127" y="40"/>
                </a:lnTo>
                <a:lnTo>
                  <a:pt x="126" y="40"/>
                </a:lnTo>
                <a:lnTo>
                  <a:pt x="126" y="40"/>
                </a:lnTo>
                <a:lnTo>
                  <a:pt x="126" y="40"/>
                </a:lnTo>
                <a:lnTo>
                  <a:pt x="124" y="40"/>
                </a:lnTo>
                <a:lnTo>
                  <a:pt x="124" y="40"/>
                </a:lnTo>
                <a:lnTo>
                  <a:pt x="124" y="40"/>
                </a:lnTo>
                <a:lnTo>
                  <a:pt x="124" y="40"/>
                </a:lnTo>
                <a:lnTo>
                  <a:pt x="122" y="40"/>
                </a:lnTo>
                <a:lnTo>
                  <a:pt x="122" y="40"/>
                </a:lnTo>
                <a:lnTo>
                  <a:pt x="122" y="40"/>
                </a:lnTo>
                <a:lnTo>
                  <a:pt x="121" y="40"/>
                </a:lnTo>
                <a:lnTo>
                  <a:pt x="121" y="40"/>
                </a:lnTo>
                <a:lnTo>
                  <a:pt x="121" y="40"/>
                </a:lnTo>
                <a:lnTo>
                  <a:pt x="121" y="40"/>
                </a:lnTo>
                <a:lnTo>
                  <a:pt x="119" y="40"/>
                </a:lnTo>
                <a:lnTo>
                  <a:pt x="119" y="40"/>
                </a:lnTo>
                <a:lnTo>
                  <a:pt x="119" y="40"/>
                </a:lnTo>
                <a:lnTo>
                  <a:pt x="117" y="40"/>
                </a:lnTo>
                <a:lnTo>
                  <a:pt x="117" y="40"/>
                </a:lnTo>
                <a:lnTo>
                  <a:pt x="117" y="40"/>
                </a:lnTo>
                <a:lnTo>
                  <a:pt x="116" y="40"/>
                </a:lnTo>
                <a:lnTo>
                  <a:pt x="116" y="40"/>
                </a:lnTo>
                <a:lnTo>
                  <a:pt x="116" y="40"/>
                </a:lnTo>
                <a:lnTo>
                  <a:pt x="116" y="40"/>
                </a:lnTo>
                <a:lnTo>
                  <a:pt x="114" y="40"/>
                </a:lnTo>
                <a:lnTo>
                  <a:pt x="114" y="40"/>
                </a:lnTo>
                <a:lnTo>
                  <a:pt x="114" y="40"/>
                </a:lnTo>
                <a:lnTo>
                  <a:pt x="113" y="40"/>
                </a:lnTo>
                <a:lnTo>
                  <a:pt x="113" y="40"/>
                </a:lnTo>
                <a:lnTo>
                  <a:pt x="113" y="40"/>
                </a:lnTo>
                <a:lnTo>
                  <a:pt x="113" y="40"/>
                </a:lnTo>
                <a:lnTo>
                  <a:pt x="111" y="40"/>
                </a:lnTo>
                <a:lnTo>
                  <a:pt x="111" y="40"/>
                </a:lnTo>
                <a:lnTo>
                  <a:pt x="111" y="40"/>
                </a:lnTo>
                <a:lnTo>
                  <a:pt x="109" y="40"/>
                </a:lnTo>
                <a:lnTo>
                  <a:pt x="109" y="40"/>
                </a:lnTo>
                <a:lnTo>
                  <a:pt x="109" y="40"/>
                </a:lnTo>
                <a:lnTo>
                  <a:pt x="108" y="40"/>
                </a:lnTo>
                <a:lnTo>
                  <a:pt x="108" y="40"/>
                </a:lnTo>
                <a:lnTo>
                  <a:pt x="108" y="40"/>
                </a:lnTo>
                <a:lnTo>
                  <a:pt x="108" y="40"/>
                </a:lnTo>
                <a:lnTo>
                  <a:pt x="106" y="40"/>
                </a:lnTo>
                <a:lnTo>
                  <a:pt x="106" y="40"/>
                </a:lnTo>
                <a:lnTo>
                  <a:pt x="106" y="40"/>
                </a:lnTo>
                <a:lnTo>
                  <a:pt x="104" y="40"/>
                </a:lnTo>
                <a:lnTo>
                  <a:pt x="104" y="40"/>
                </a:lnTo>
                <a:lnTo>
                  <a:pt x="104" y="40"/>
                </a:lnTo>
                <a:lnTo>
                  <a:pt x="104" y="40"/>
                </a:lnTo>
                <a:lnTo>
                  <a:pt x="103" y="40"/>
                </a:lnTo>
                <a:lnTo>
                  <a:pt x="103" y="40"/>
                </a:lnTo>
                <a:lnTo>
                  <a:pt x="103" y="40"/>
                </a:lnTo>
                <a:lnTo>
                  <a:pt x="101" y="40"/>
                </a:lnTo>
                <a:lnTo>
                  <a:pt x="101" y="40"/>
                </a:lnTo>
                <a:lnTo>
                  <a:pt x="101" y="40"/>
                </a:lnTo>
                <a:lnTo>
                  <a:pt x="101" y="40"/>
                </a:lnTo>
                <a:lnTo>
                  <a:pt x="100" y="40"/>
                </a:lnTo>
                <a:lnTo>
                  <a:pt x="100" y="40"/>
                </a:lnTo>
                <a:lnTo>
                  <a:pt x="100" y="40"/>
                </a:lnTo>
                <a:lnTo>
                  <a:pt x="98" y="40"/>
                </a:lnTo>
                <a:lnTo>
                  <a:pt x="98" y="40"/>
                </a:lnTo>
                <a:lnTo>
                  <a:pt x="98" y="40"/>
                </a:lnTo>
                <a:lnTo>
                  <a:pt x="96" y="40"/>
                </a:lnTo>
                <a:lnTo>
                  <a:pt x="96" y="40"/>
                </a:lnTo>
                <a:lnTo>
                  <a:pt x="96" y="40"/>
                </a:lnTo>
                <a:lnTo>
                  <a:pt x="96" y="40"/>
                </a:lnTo>
                <a:lnTo>
                  <a:pt x="95" y="40"/>
                </a:lnTo>
                <a:lnTo>
                  <a:pt x="95" y="40"/>
                </a:lnTo>
                <a:lnTo>
                  <a:pt x="95" y="40"/>
                </a:lnTo>
                <a:lnTo>
                  <a:pt x="93" y="40"/>
                </a:lnTo>
                <a:lnTo>
                  <a:pt x="93" y="40"/>
                </a:lnTo>
                <a:lnTo>
                  <a:pt x="93" y="40"/>
                </a:lnTo>
                <a:lnTo>
                  <a:pt x="93" y="40"/>
                </a:lnTo>
                <a:lnTo>
                  <a:pt x="91" y="40"/>
                </a:lnTo>
                <a:lnTo>
                  <a:pt x="91" y="40"/>
                </a:lnTo>
                <a:lnTo>
                  <a:pt x="91" y="40"/>
                </a:lnTo>
                <a:lnTo>
                  <a:pt x="90" y="40"/>
                </a:lnTo>
                <a:lnTo>
                  <a:pt x="90" y="40"/>
                </a:lnTo>
                <a:lnTo>
                  <a:pt x="90" y="40"/>
                </a:lnTo>
                <a:lnTo>
                  <a:pt x="90" y="40"/>
                </a:lnTo>
                <a:lnTo>
                  <a:pt x="88" y="40"/>
                </a:lnTo>
                <a:lnTo>
                  <a:pt x="88" y="40"/>
                </a:lnTo>
                <a:lnTo>
                  <a:pt x="88" y="40"/>
                </a:lnTo>
                <a:lnTo>
                  <a:pt x="87" y="40"/>
                </a:lnTo>
                <a:lnTo>
                  <a:pt x="87" y="40"/>
                </a:lnTo>
                <a:lnTo>
                  <a:pt x="87" y="40"/>
                </a:lnTo>
                <a:lnTo>
                  <a:pt x="85" y="40"/>
                </a:lnTo>
                <a:lnTo>
                  <a:pt x="85" y="40"/>
                </a:lnTo>
                <a:lnTo>
                  <a:pt x="85" y="40"/>
                </a:lnTo>
                <a:lnTo>
                  <a:pt x="85" y="40"/>
                </a:lnTo>
                <a:lnTo>
                  <a:pt x="83" y="40"/>
                </a:lnTo>
                <a:lnTo>
                  <a:pt x="83" y="40"/>
                </a:lnTo>
                <a:lnTo>
                  <a:pt x="83" y="40"/>
                </a:lnTo>
                <a:lnTo>
                  <a:pt x="82" y="40"/>
                </a:lnTo>
                <a:lnTo>
                  <a:pt x="82" y="40"/>
                </a:lnTo>
                <a:lnTo>
                  <a:pt x="82" y="40"/>
                </a:lnTo>
                <a:lnTo>
                  <a:pt x="82" y="40"/>
                </a:lnTo>
                <a:lnTo>
                  <a:pt x="80" y="40"/>
                </a:lnTo>
                <a:lnTo>
                  <a:pt x="80" y="40"/>
                </a:lnTo>
                <a:lnTo>
                  <a:pt x="80" y="40"/>
                </a:lnTo>
                <a:lnTo>
                  <a:pt x="78" y="40"/>
                </a:lnTo>
                <a:lnTo>
                  <a:pt x="78" y="40"/>
                </a:lnTo>
                <a:lnTo>
                  <a:pt x="78" y="40"/>
                </a:lnTo>
                <a:lnTo>
                  <a:pt x="77" y="40"/>
                </a:lnTo>
                <a:lnTo>
                  <a:pt x="77" y="40"/>
                </a:lnTo>
                <a:lnTo>
                  <a:pt x="77" y="40"/>
                </a:lnTo>
                <a:lnTo>
                  <a:pt x="77" y="40"/>
                </a:lnTo>
                <a:lnTo>
                  <a:pt x="75" y="40"/>
                </a:lnTo>
                <a:lnTo>
                  <a:pt x="75" y="40"/>
                </a:lnTo>
                <a:lnTo>
                  <a:pt x="75" y="40"/>
                </a:lnTo>
                <a:lnTo>
                  <a:pt x="74" y="40"/>
                </a:lnTo>
                <a:lnTo>
                  <a:pt x="74" y="40"/>
                </a:lnTo>
                <a:lnTo>
                  <a:pt x="74" y="40"/>
                </a:lnTo>
                <a:lnTo>
                  <a:pt x="74" y="40"/>
                </a:lnTo>
                <a:lnTo>
                  <a:pt x="72" y="40"/>
                </a:lnTo>
                <a:lnTo>
                  <a:pt x="72" y="40"/>
                </a:lnTo>
                <a:lnTo>
                  <a:pt x="72" y="40"/>
                </a:lnTo>
                <a:lnTo>
                  <a:pt x="70" y="40"/>
                </a:lnTo>
                <a:lnTo>
                  <a:pt x="70" y="40"/>
                </a:lnTo>
                <a:lnTo>
                  <a:pt x="70" y="40"/>
                </a:lnTo>
                <a:lnTo>
                  <a:pt x="70" y="40"/>
                </a:lnTo>
                <a:lnTo>
                  <a:pt x="69" y="40"/>
                </a:lnTo>
                <a:lnTo>
                  <a:pt x="69" y="40"/>
                </a:lnTo>
                <a:lnTo>
                  <a:pt x="69" y="40"/>
                </a:lnTo>
                <a:lnTo>
                  <a:pt x="67" y="40"/>
                </a:lnTo>
                <a:lnTo>
                  <a:pt x="67" y="40"/>
                </a:lnTo>
                <a:lnTo>
                  <a:pt x="67" y="40"/>
                </a:lnTo>
                <a:lnTo>
                  <a:pt x="65" y="40"/>
                </a:lnTo>
                <a:lnTo>
                  <a:pt x="65" y="40"/>
                </a:lnTo>
                <a:lnTo>
                  <a:pt x="65" y="40"/>
                </a:lnTo>
                <a:lnTo>
                  <a:pt x="65" y="40"/>
                </a:lnTo>
                <a:lnTo>
                  <a:pt x="64" y="40"/>
                </a:lnTo>
                <a:lnTo>
                  <a:pt x="64" y="40"/>
                </a:lnTo>
                <a:lnTo>
                  <a:pt x="64" y="40"/>
                </a:lnTo>
                <a:lnTo>
                  <a:pt x="62" y="40"/>
                </a:lnTo>
                <a:lnTo>
                  <a:pt x="62" y="40"/>
                </a:lnTo>
                <a:lnTo>
                  <a:pt x="62" y="40"/>
                </a:lnTo>
                <a:lnTo>
                  <a:pt x="62" y="40"/>
                </a:lnTo>
                <a:lnTo>
                  <a:pt x="61" y="40"/>
                </a:lnTo>
                <a:lnTo>
                  <a:pt x="61" y="40"/>
                </a:lnTo>
                <a:lnTo>
                  <a:pt x="61" y="40"/>
                </a:lnTo>
                <a:lnTo>
                  <a:pt x="59" y="40"/>
                </a:lnTo>
                <a:lnTo>
                  <a:pt x="59" y="40"/>
                </a:lnTo>
                <a:lnTo>
                  <a:pt x="59" y="40"/>
                </a:lnTo>
                <a:lnTo>
                  <a:pt x="59" y="40"/>
                </a:lnTo>
                <a:lnTo>
                  <a:pt x="57" y="40"/>
                </a:lnTo>
                <a:lnTo>
                  <a:pt x="57" y="40"/>
                </a:lnTo>
                <a:lnTo>
                  <a:pt x="57" y="40"/>
                </a:lnTo>
                <a:lnTo>
                  <a:pt x="56" y="40"/>
                </a:lnTo>
                <a:lnTo>
                  <a:pt x="56" y="40"/>
                </a:lnTo>
                <a:lnTo>
                  <a:pt x="56" y="40"/>
                </a:lnTo>
                <a:lnTo>
                  <a:pt x="54" y="40"/>
                </a:lnTo>
                <a:lnTo>
                  <a:pt x="54" y="40"/>
                </a:lnTo>
                <a:lnTo>
                  <a:pt x="54" y="40"/>
                </a:lnTo>
                <a:lnTo>
                  <a:pt x="54" y="40"/>
                </a:lnTo>
                <a:lnTo>
                  <a:pt x="52" y="40"/>
                </a:lnTo>
                <a:lnTo>
                  <a:pt x="52" y="40"/>
                </a:lnTo>
                <a:lnTo>
                  <a:pt x="52" y="40"/>
                </a:lnTo>
                <a:lnTo>
                  <a:pt x="51" y="40"/>
                </a:lnTo>
                <a:lnTo>
                  <a:pt x="51" y="40"/>
                </a:lnTo>
                <a:lnTo>
                  <a:pt x="51" y="40"/>
                </a:lnTo>
                <a:lnTo>
                  <a:pt x="51" y="40"/>
                </a:lnTo>
                <a:lnTo>
                  <a:pt x="49" y="40"/>
                </a:lnTo>
                <a:lnTo>
                  <a:pt x="49" y="40"/>
                </a:lnTo>
                <a:lnTo>
                  <a:pt x="49" y="40"/>
                </a:lnTo>
                <a:lnTo>
                  <a:pt x="48" y="40"/>
                </a:lnTo>
                <a:lnTo>
                  <a:pt x="48" y="40"/>
                </a:lnTo>
                <a:lnTo>
                  <a:pt x="48" y="40"/>
                </a:lnTo>
                <a:lnTo>
                  <a:pt x="46" y="40"/>
                </a:lnTo>
                <a:lnTo>
                  <a:pt x="46" y="40"/>
                </a:lnTo>
                <a:lnTo>
                  <a:pt x="46" y="40"/>
                </a:lnTo>
                <a:lnTo>
                  <a:pt x="46" y="40"/>
                </a:lnTo>
                <a:lnTo>
                  <a:pt x="44" y="40"/>
                </a:lnTo>
                <a:lnTo>
                  <a:pt x="44" y="40"/>
                </a:lnTo>
                <a:lnTo>
                  <a:pt x="44" y="40"/>
                </a:lnTo>
                <a:lnTo>
                  <a:pt x="43" y="40"/>
                </a:lnTo>
                <a:lnTo>
                  <a:pt x="43" y="40"/>
                </a:lnTo>
                <a:lnTo>
                  <a:pt x="43" y="40"/>
                </a:lnTo>
                <a:lnTo>
                  <a:pt x="43" y="40"/>
                </a:lnTo>
                <a:lnTo>
                  <a:pt x="41" y="40"/>
                </a:lnTo>
                <a:lnTo>
                  <a:pt x="41" y="40"/>
                </a:lnTo>
                <a:lnTo>
                  <a:pt x="41" y="40"/>
                </a:lnTo>
                <a:lnTo>
                  <a:pt x="39" y="40"/>
                </a:lnTo>
                <a:lnTo>
                  <a:pt x="39" y="40"/>
                </a:lnTo>
                <a:lnTo>
                  <a:pt x="39" y="40"/>
                </a:lnTo>
                <a:lnTo>
                  <a:pt x="39" y="40"/>
                </a:lnTo>
                <a:lnTo>
                  <a:pt x="38" y="40"/>
                </a:lnTo>
                <a:lnTo>
                  <a:pt x="38" y="40"/>
                </a:lnTo>
                <a:lnTo>
                  <a:pt x="38" y="40"/>
                </a:lnTo>
                <a:lnTo>
                  <a:pt x="36" y="40"/>
                </a:lnTo>
                <a:lnTo>
                  <a:pt x="36" y="40"/>
                </a:lnTo>
                <a:lnTo>
                  <a:pt x="36" y="40"/>
                </a:lnTo>
                <a:lnTo>
                  <a:pt x="34" y="40"/>
                </a:lnTo>
                <a:lnTo>
                  <a:pt x="34" y="40"/>
                </a:lnTo>
                <a:lnTo>
                  <a:pt x="34" y="40"/>
                </a:lnTo>
                <a:lnTo>
                  <a:pt x="34" y="40"/>
                </a:lnTo>
                <a:lnTo>
                  <a:pt x="33" y="40"/>
                </a:lnTo>
                <a:lnTo>
                  <a:pt x="33" y="40"/>
                </a:lnTo>
                <a:lnTo>
                  <a:pt x="33" y="40"/>
                </a:lnTo>
                <a:lnTo>
                  <a:pt x="31" y="40"/>
                </a:lnTo>
                <a:lnTo>
                  <a:pt x="31" y="40"/>
                </a:lnTo>
                <a:lnTo>
                  <a:pt x="31" y="40"/>
                </a:lnTo>
                <a:lnTo>
                  <a:pt x="31" y="40"/>
                </a:lnTo>
                <a:lnTo>
                  <a:pt x="30" y="40"/>
                </a:lnTo>
                <a:lnTo>
                  <a:pt x="30" y="40"/>
                </a:lnTo>
                <a:lnTo>
                  <a:pt x="30" y="40"/>
                </a:lnTo>
                <a:lnTo>
                  <a:pt x="28" y="40"/>
                </a:lnTo>
                <a:lnTo>
                  <a:pt x="28" y="40"/>
                </a:lnTo>
                <a:lnTo>
                  <a:pt x="28" y="40"/>
                </a:lnTo>
                <a:lnTo>
                  <a:pt x="28" y="40"/>
                </a:lnTo>
                <a:lnTo>
                  <a:pt x="26" y="40"/>
                </a:lnTo>
                <a:lnTo>
                  <a:pt x="26" y="40"/>
                </a:lnTo>
                <a:lnTo>
                  <a:pt x="26" y="40"/>
                </a:lnTo>
                <a:lnTo>
                  <a:pt x="25" y="40"/>
                </a:lnTo>
                <a:lnTo>
                  <a:pt x="25" y="40"/>
                </a:lnTo>
                <a:lnTo>
                  <a:pt x="25" y="40"/>
                </a:lnTo>
                <a:lnTo>
                  <a:pt x="23" y="40"/>
                </a:lnTo>
                <a:lnTo>
                  <a:pt x="23" y="40"/>
                </a:lnTo>
                <a:lnTo>
                  <a:pt x="23" y="40"/>
                </a:lnTo>
                <a:lnTo>
                  <a:pt x="23" y="40"/>
                </a:lnTo>
                <a:lnTo>
                  <a:pt x="21" y="40"/>
                </a:lnTo>
                <a:lnTo>
                  <a:pt x="21" y="40"/>
                </a:lnTo>
                <a:lnTo>
                  <a:pt x="21" y="40"/>
                </a:lnTo>
                <a:lnTo>
                  <a:pt x="20" y="40"/>
                </a:lnTo>
                <a:lnTo>
                  <a:pt x="20" y="40"/>
                </a:lnTo>
                <a:lnTo>
                  <a:pt x="20" y="40"/>
                </a:lnTo>
                <a:lnTo>
                  <a:pt x="20" y="40"/>
                </a:lnTo>
                <a:lnTo>
                  <a:pt x="18" y="40"/>
                </a:lnTo>
                <a:lnTo>
                  <a:pt x="18" y="40"/>
                </a:lnTo>
                <a:lnTo>
                  <a:pt x="18" y="40"/>
                </a:lnTo>
                <a:lnTo>
                  <a:pt x="17" y="40"/>
                </a:lnTo>
                <a:lnTo>
                  <a:pt x="17" y="40"/>
                </a:lnTo>
                <a:lnTo>
                  <a:pt x="17" y="40"/>
                </a:lnTo>
                <a:lnTo>
                  <a:pt x="17" y="40"/>
                </a:lnTo>
                <a:lnTo>
                  <a:pt x="15" y="40"/>
                </a:lnTo>
                <a:lnTo>
                  <a:pt x="15" y="40"/>
                </a:lnTo>
                <a:lnTo>
                  <a:pt x="15" y="40"/>
                </a:lnTo>
                <a:lnTo>
                  <a:pt x="13" y="40"/>
                </a:lnTo>
                <a:lnTo>
                  <a:pt x="13" y="40"/>
                </a:lnTo>
                <a:lnTo>
                  <a:pt x="13" y="40"/>
                </a:lnTo>
                <a:lnTo>
                  <a:pt x="12" y="40"/>
                </a:lnTo>
                <a:lnTo>
                  <a:pt x="12" y="40"/>
                </a:lnTo>
                <a:lnTo>
                  <a:pt x="12" y="40"/>
                </a:lnTo>
                <a:lnTo>
                  <a:pt x="12" y="40"/>
                </a:lnTo>
                <a:lnTo>
                  <a:pt x="10" y="40"/>
                </a:lnTo>
                <a:lnTo>
                  <a:pt x="10" y="40"/>
                </a:lnTo>
                <a:lnTo>
                  <a:pt x="10" y="40"/>
                </a:lnTo>
                <a:lnTo>
                  <a:pt x="8" y="40"/>
                </a:lnTo>
                <a:lnTo>
                  <a:pt x="8" y="40"/>
                </a:lnTo>
                <a:lnTo>
                  <a:pt x="8" y="40"/>
                </a:lnTo>
                <a:lnTo>
                  <a:pt x="8" y="40"/>
                </a:lnTo>
                <a:lnTo>
                  <a:pt x="7" y="40"/>
                </a:lnTo>
                <a:lnTo>
                  <a:pt x="7" y="40"/>
                </a:lnTo>
                <a:lnTo>
                  <a:pt x="7" y="40"/>
                </a:lnTo>
                <a:lnTo>
                  <a:pt x="5" y="40"/>
                </a:lnTo>
                <a:lnTo>
                  <a:pt x="5" y="40"/>
                </a:lnTo>
                <a:lnTo>
                  <a:pt x="5" y="40"/>
                </a:lnTo>
                <a:lnTo>
                  <a:pt x="4" y="40"/>
                </a:lnTo>
                <a:lnTo>
                  <a:pt x="4" y="40"/>
                </a:lnTo>
                <a:lnTo>
                  <a:pt x="4" y="40"/>
                </a:lnTo>
                <a:lnTo>
                  <a:pt x="4" y="40"/>
                </a:lnTo>
                <a:lnTo>
                  <a:pt x="2" y="40"/>
                </a:lnTo>
                <a:lnTo>
                  <a:pt x="2" y="40"/>
                </a:lnTo>
                <a:lnTo>
                  <a:pt x="2" y="40"/>
                </a:lnTo>
                <a:lnTo>
                  <a:pt x="0" y="40"/>
                </a:lnTo>
                <a:close/>
              </a:path>
            </a:pathLst>
          </a:custGeom>
          <a:solidFill>
            <a:srgbClr val="00ccff"/>
          </a:solidFill>
          <a:ln w="0">
            <a:noFill/>
          </a:ln>
        </p:spPr>
        <p:style>
          <a:lnRef idx="0"/>
          <a:fillRef idx="0"/>
          <a:effectRef idx="0"/>
          <a:fontRef idx="minor"/>
        </p:style>
        <p:txBody>
          <a:bodyPr lIns="90000" rIns="90000" tIns="-15120" bIns="-15120" anchor="t">
            <a:noAutofit/>
          </a:bodyPr>
          <a:p>
            <a:endParaRPr b="0" lang="en-US" sz="2400" strike="noStrike" u="none">
              <a:solidFill>
                <a:srgbClr val="003366"/>
              </a:solidFill>
              <a:effectLst/>
              <a:uFillTx/>
              <a:latin typeface="Times New Roman"/>
            </a:endParaRPr>
          </a:p>
        </p:txBody>
      </p:sp>
      <p:sp>
        <p:nvSpPr>
          <p:cNvPr id="1002" name=""/>
          <p:cNvSpPr/>
          <p:nvPr/>
        </p:nvSpPr>
        <p:spPr>
          <a:xfrm>
            <a:off x="5702400" y="5989680"/>
            <a:ext cx="187200" cy="17280"/>
          </a:xfrm>
          <a:custGeom>
            <a:avLst/>
            <a:gdLst/>
            <a:ahLst/>
            <a:rect l="l" t="t" r="r" b="b"/>
            <a:pathLst>
              <a:path w="238" h="22">
                <a:moveTo>
                  <a:pt x="0" y="22"/>
                </a:moveTo>
                <a:lnTo>
                  <a:pt x="2" y="22"/>
                </a:lnTo>
                <a:lnTo>
                  <a:pt x="2" y="22"/>
                </a:lnTo>
                <a:lnTo>
                  <a:pt x="2" y="22"/>
                </a:lnTo>
                <a:lnTo>
                  <a:pt x="4" y="22"/>
                </a:lnTo>
                <a:lnTo>
                  <a:pt x="4" y="22"/>
                </a:lnTo>
                <a:lnTo>
                  <a:pt x="4" y="22"/>
                </a:lnTo>
                <a:lnTo>
                  <a:pt x="4" y="22"/>
                </a:lnTo>
                <a:lnTo>
                  <a:pt x="5" y="22"/>
                </a:lnTo>
                <a:lnTo>
                  <a:pt x="5" y="22"/>
                </a:lnTo>
                <a:lnTo>
                  <a:pt x="5" y="22"/>
                </a:lnTo>
                <a:lnTo>
                  <a:pt x="7" y="22"/>
                </a:lnTo>
                <a:lnTo>
                  <a:pt x="7" y="22"/>
                </a:lnTo>
                <a:lnTo>
                  <a:pt x="7" y="22"/>
                </a:lnTo>
                <a:lnTo>
                  <a:pt x="8" y="22"/>
                </a:lnTo>
                <a:lnTo>
                  <a:pt x="8" y="22"/>
                </a:lnTo>
                <a:lnTo>
                  <a:pt x="8" y="22"/>
                </a:lnTo>
                <a:lnTo>
                  <a:pt x="8" y="22"/>
                </a:lnTo>
                <a:lnTo>
                  <a:pt x="10" y="22"/>
                </a:lnTo>
                <a:lnTo>
                  <a:pt x="10" y="22"/>
                </a:lnTo>
                <a:lnTo>
                  <a:pt x="10" y="22"/>
                </a:lnTo>
                <a:lnTo>
                  <a:pt x="12" y="22"/>
                </a:lnTo>
                <a:lnTo>
                  <a:pt x="12" y="22"/>
                </a:lnTo>
                <a:lnTo>
                  <a:pt x="12" y="22"/>
                </a:lnTo>
                <a:lnTo>
                  <a:pt x="12" y="22"/>
                </a:lnTo>
                <a:lnTo>
                  <a:pt x="13" y="22"/>
                </a:lnTo>
                <a:lnTo>
                  <a:pt x="13" y="22"/>
                </a:lnTo>
                <a:lnTo>
                  <a:pt x="13" y="22"/>
                </a:lnTo>
                <a:lnTo>
                  <a:pt x="15" y="20"/>
                </a:lnTo>
                <a:lnTo>
                  <a:pt x="15" y="20"/>
                </a:lnTo>
                <a:lnTo>
                  <a:pt x="15" y="20"/>
                </a:lnTo>
                <a:lnTo>
                  <a:pt x="17" y="20"/>
                </a:lnTo>
                <a:lnTo>
                  <a:pt x="17" y="20"/>
                </a:lnTo>
                <a:lnTo>
                  <a:pt x="17" y="20"/>
                </a:lnTo>
                <a:lnTo>
                  <a:pt x="17" y="20"/>
                </a:lnTo>
                <a:lnTo>
                  <a:pt x="18" y="20"/>
                </a:lnTo>
                <a:lnTo>
                  <a:pt x="18" y="20"/>
                </a:lnTo>
                <a:lnTo>
                  <a:pt x="18" y="20"/>
                </a:lnTo>
                <a:lnTo>
                  <a:pt x="20" y="20"/>
                </a:lnTo>
                <a:lnTo>
                  <a:pt x="20" y="20"/>
                </a:lnTo>
                <a:lnTo>
                  <a:pt x="20" y="20"/>
                </a:lnTo>
                <a:lnTo>
                  <a:pt x="20" y="20"/>
                </a:lnTo>
                <a:lnTo>
                  <a:pt x="21" y="20"/>
                </a:lnTo>
                <a:lnTo>
                  <a:pt x="21" y="20"/>
                </a:lnTo>
                <a:lnTo>
                  <a:pt x="21" y="20"/>
                </a:lnTo>
                <a:lnTo>
                  <a:pt x="23" y="20"/>
                </a:lnTo>
                <a:lnTo>
                  <a:pt x="23" y="20"/>
                </a:lnTo>
                <a:lnTo>
                  <a:pt x="23" y="20"/>
                </a:lnTo>
                <a:lnTo>
                  <a:pt x="23" y="20"/>
                </a:lnTo>
                <a:lnTo>
                  <a:pt x="25" y="20"/>
                </a:lnTo>
                <a:lnTo>
                  <a:pt x="25" y="20"/>
                </a:lnTo>
                <a:lnTo>
                  <a:pt x="25" y="20"/>
                </a:lnTo>
                <a:lnTo>
                  <a:pt x="26" y="20"/>
                </a:lnTo>
                <a:lnTo>
                  <a:pt x="26" y="20"/>
                </a:lnTo>
                <a:lnTo>
                  <a:pt x="26" y="20"/>
                </a:lnTo>
                <a:lnTo>
                  <a:pt x="28" y="20"/>
                </a:lnTo>
                <a:lnTo>
                  <a:pt x="28" y="20"/>
                </a:lnTo>
                <a:lnTo>
                  <a:pt x="28" y="20"/>
                </a:lnTo>
                <a:lnTo>
                  <a:pt x="28" y="20"/>
                </a:lnTo>
                <a:lnTo>
                  <a:pt x="30" y="20"/>
                </a:lnTo>
                <a:lnTo>
                  <a:pt x="30" y="20"/>
                </a:lnTo>
                <a:lnTo>
                  <a:pt x="30" y="20"/>
                </a:lnTo>
                <a:lnTo>
                  <a:pt x="31" y="20"/>
                </a:lnTo>
                <a:lnTo>
                  <a:pt x="31" y="20"/>
                </a:lnTo>
                <a:lnTo>
                  <a:pt x="31" y="20"/>
                </a:lnTo>
                <a:lnTo>
                  <a:pt x="31" y="20"/>
                </a:lnTo>
                <a:lnTo>
                  <a:pt x="33" y="20"/>
                </a:lnTo>
                <a:lnTo>
                  <a:pt x="33" y="20"/>
                </a:lnTo>
                <a:lnTo>
                  <a:pt x="33" y="20"/>
                </a:lnTo>
                <a:lnTo>
                  <a:pt x="34" y="20"/>
                </a:lnTo>
                <a:lnTo>
                  <a:pt x="34" y="20"/>
                </a:lnTo>
                <a:lnTo>
                  <a:pt x="34" y="20"/>
                </a:lnTo>
                <a:lnTo>
                  <a:pt x="34" y="20"/>
                </a:lnTo>
                <a:lnTo>
                  <a:pt x="36" y="20"/>
                </a:lnTo>
                <a:lnTo>
                  <a:pt x="36" y="19"/>
                </a:lnTo>
                <a:lnTo>
                  <a:pt x="36" y="19"/>
                </a:lnTo>
                <a:lnTo>
                  <a:pt x="38" y="19"/>
                </a:lnTo>
                <a:lnTo>
                  <a:pt x="38" y="19"/>
                </a:lnTo>
                <a:lnTo>
                  <a:pt x="38" y="19"/>
                </a:lnTo>
                <a:lnTo>
                  <a:pt x="39" y="19"/>
                </a:lnTo>
                <a:lnTo>
                  <a:pt x="39" y="19"/>
                </a:lnTo>
                <a:lnTo>
                  <a:pt x="39" y="19"/>
                </a:lnTo>
                <a:lnTo>
                  <a:pt x="39" y="19"/>
                </a:lnTo>
                <a:lnTo>
                  <a:pt x="41" y="19"/>
                </a:lnTo>
                <a:lnTo>
                  <a:pt x="41" y="19"/>
                </a:lnTo>
                <a:lnTo>
                  <a:pt x="41" y="19"/>
                </a:lnTo>
                <a:lnTo>
                  <a:pt x="43" y="19"/>
                </a:lnTo>
                <a:lnTo>
                  <a:pt x="43" y="19"/>
                </a:lnTo>
                <a:lnTo>
                  <a:pt x="43" y="19"/>
                </a:lnTo>
                <a:lnTo>
                  <a:pt x="43" y="19"/>
                </a:lnTo>
                <a:lnTo>
                  <a:pt x="44" y="19"/>
                </a:lnTo>
                <a:lnTo>
                  <a:pt x="44" y="19"/>
                </a:lnTo>
                <a:lnTo>
                  <a:pt x="44" y="19"/>
                </a:lnTo>
                <a:lnTo>
                  <a:pt x="46" y="19"/>
                </a:lnTo>
                <a:lnTo>
                  <a:pt x="46" y="19"/>
                </a:lnTo>
                <a:lnTo>
                  <a:pt x="46" y="19"/>
                </a:lnTo>
                <a:lnTo>
                  <a:pt x="46" y="19"/>
                </a:lnTo>
                <a:lnTo>
                  <a:pt x="48" y="19"/>
                </a:lnTo>
                <a:lnTo>
                  <a:pt x="48" y="17"/>
                </a:lnTo>
                <a:lnTo>
                  <a:pt x="48" y="17"/>
                </a:lnTo>
                <a:lnTo>
                  <a:pt x="49" y="17"/>
                </a:lnTo>
                <a:lnTo>
                  <a:pt x="49" y="17"/>
                </a:lnTo>
                <a:lnTo>
                  <a:pt x="49" y="17"/>
                </a:lnTo>
                <a:lnTo>
                  <a:pt x="51" y="17"/>
                </a:lnTo>
                <a:lnTo>
                  <a:pt x="51" y="17"/>
                </a:lnTo>
                <a:lnTo>
                  <a:pt x="51" y="17"/>
                </a:lnTo>
                <a:lnTo>
                  <a:pt x="51" y="17"/>
                </a:lnTo>
                <a:lnTo>
                  <a:pt x="52" y="17"/>
                </a:lnTo>
                <a:lnTo>
                  <a:pt x="52" y="17"/>
                </a:lnTo>
                <a:lnTo>
                  <a:pt x="52" y="17"/>
                </a:lnTo>
                <a:lnTo>
                  <a:pt x="54" y="17"/>
                </a:lnTo>
                <a:lnTo>
                  <a:pt x="54" y="17"/>
                </a:lnTo>
                <a:lnTo>
                  <a:pt x="54" y="17"/>
                </a:lnTo>
                <a:lnTo>
                  <a:pt x="54" y="17"/>
                </a:lnTo>
                <a:lnTo>
                  <a:pt x="56" y="17"/>
                </a:lnTo>
                <a:lnTo>
                  <a:pt x="56" y="17"/>
                </a:lnTo>
                <a:lnTo>
                  <a:pt x="56" y="17"/>
                </a:lnTo>
                <a:lnTo>
                  <a:pt x="57" y="17"/>
                </a:lnTo>
                <a:lnTo>
                  <a:pt x="57" y="17"/>
                </a:lnTo>
                <a:lnTo>
                  <a:pt x="57" y="17"/>
                </a:lnTo>
                <a:lnTo>
                  <a:pt x="59" y="17"/>
                </a:lnTo>
                <a:lnTo>
                  <a:pt x="59" y="17"/>
                </a:lnTo>
                <a:lnTo>
                  <a:pt x="59" y="17"/>
                </a:lnTo>
                <a:lnTo>
                  <a:pt x="59" y="17"/>
                </a:lnTo>
                <a:lnTo>
                  <a:pt x="61" y="17"/>
                </a:lnTo>
                <a:lnTo>
                  <a:pt x="61" y="17"/>
                </a:lnTo>
                <a:lnTo>
                  <a:pt x="61" y="17"/>
                </a:lnTo>
                <a:lnTo>
                  <a:pt x="62" y="17"/>
                </a:lnTo>
                <a:lnTo>
                  <a:pt x="62" y="17"/>
                </a:lnTo>
                <a:lnTo>
                  <a:pt x="62" y="17"/>
                </a:lnTo>
                <a:lnTo>
                  <a:pt x="62" y="17"/>
                </a:lnTo>
                <a:lnTo>
                  <a:pt x="64" y="17"/>
                </a:lnTo>
                <a:lnTo>
                  <a:pt x="64" y="17"/>
                </a:lnTo>
                <a:lnTo>
                  <a:pt x="64" y="17"/>
                </a:lnTo>
                <a:lnTo>
                  <a:pt x="65" y="17"/>
                </a:lnTo>
                <a:lnTo>
                  <a:pt x="65" y="17"/>
                </a:lnTo>
                <a:lnTo>
                  <a:pt x="65" y="15"/>
                </a:lnTo>
                <a:lnTo>
                  <a:pt x="65" y="15"/>
                </a:lnTo>
                <a:lnTo>
                  <a:pt x="67" y="15"/>
                </a:lnTo>
                <a:lnTo>
                  <a:pt x="67" y="15"/>
                </a:lnTo>
                <a:lnTo>
                  <a:pt x="67" y="15"/>
                </a:lnTo>
                <a:lnTo>
                  <a:pt x="69" y="15"/>
                </a:lnTo>
                <a:lnTo>
                  <a:pt x="69" y="15"/>
                </a:lnTo>
                <a:lnTo>
                  <a:pt x="69" y="15"/>
                </a:lnTo>
                <a:lnTo>
                  <a:pt x="70" y="15"/>
                </a:lnTo>
                <a:lnTo>
                  <a:pt x="70" y="15"/>
                </a:lnTo>
                <a:lnTo>
                  <a:pt x="70" y="15"/>
                </a:lnTo>
                <a:lnTo>
                  <a:pt x="70" y="15"/>
                </a:lnTo>
                <a:lnTo>
                  <a:pt x="72" y="15"/>
                </a:lnTo>
                <a:lnTo>
                  <a:pt x="72" y="15"/>
                </a:lnTo>
                <a:lnTo>
                  <a:pt x="72" y="15"/>
                </a:lnTo>
                <a:lnTo>
                  <a:pt x="74" y="15"/>
                </a:lnTo>
                <a:lnTo>
                  <a:pt x="74" y="15"/>
                </a:lnTo>
                <a:lnTo>
                  <a:pt x="74" y="15"/>
                </a:lnTo>
                <a:lnTo>
                  <a:pt x="74" y="15"/>
                </a:lnTo>
                <a:lnTo>
                  <a:pt x="75" y="15"/>
                </a:lnTo>
                <a:lnTo>
                  <a:pt x="75" y="15"/>
                </a:lnTo>
                <a:lnTo>
                  <a:pt x="75" y="15"/>
                </a:lnTo>
                <a:lnTo>
                  <a:pt x="77" y="15"/>
                </a:lnTo>
                <a:lnTo>
                  <a:pt x="77" y="15"/>
                </a:lnTo>
                <a:lnTo>
                  <a:pt x="77" y="15"/>
                </a:lnTo>
                <a:lnTo>
                  <a:pt x="77" y="15"/>
                </a:lnTo>
                <a:lnTo>
                  <a:pt x="78" y="15"/>
                </a:lnTo>
                <a:lnTo>
                  <a:pt x="78" y="15"/>
                </a:lnTo>
                <a:lnTo>
                  <a:pt x="78" y="15"/>
                </a:lnTo>
                <a:lnTo>
                  <a:pt x="80" y="15"/>
                </a:lnTo>
                <a:lnTo>
                  <a:pt x="80" y="15"/>
                </a:lnTo>
                <a:lnTo>
                  <a:pt x="80" y="15"/>
                </a:lnTo>
                <a:lnTo>
                  <a:pt x="82" y="15"/>
                </a:lnTo>
                <a:lnTo>
                  <a:pt x="82" y="15"/>
                </a:lnTo>
                <a:lnTo>
                  <a:pt x="82" y="15"/>
                </a:lnTo>
                <a:lnTo>
                  <a:pt x="82" y="15"/>
                </a:lnTo>
                <a:lnTo>
                  <a:pt x="83" y="15"/>
                </a:lnTo>
                <a:lnTo>
                  <a:pt x="83" y="15"/>
                </a:lnTo>
                <a:lnTo>
                  <a:pt x="83" y="15"/>
                </a:lnTo>
                <a:lnTo>
                  <a:pt x="85" y="15"/>
                </a:lnTo>
                <a:lnTo>
                  <a:pt x="85" y="14"/>
                </a:lnTo>
                <a:lnTo>
                  <a:pt x="85" y="14"/>
                </a:lnTo>
                <a:lnTo>
                  <a:pt x="85" y="14"/>
                </a:lnTo>
                <a:lnTo>
                  <a:pt x="87" y="14"/>
                </a:lnTo>
                <a:lnTo>
                  <a:pt x="87" y="14"/>
                </a:lnTo>
                <a:lnTo>
                  <a:pt x="87" y="14"/>
                </a:lnTo>
                <a:lnTo>
                  <a:pt x="88" y="14"/>
                </a:lnTo>
                <a:lnTo>
                  <a:pt x="88" y="14"/>
                </a:lnTo>
                <a:lnTo>
                  <a:pt x="88" y="14"/>
                </a:lnTo>
                <a:lnTo>
                  <a:pt x="90" y="14"/>
                </a:lnTo>
                <a:lnTo>
                  <a:pt x="90" y="14"/>
                </a:lnTo>
                <a:lnTo>
                  <a:pt x="90" y="14"/>
                </a:lnTo>
                <a:lnTo>
                  <a:pt x="90" y="14"/>
                </a:lnTo>
                <a:lnTo>
                  <a:pt x="91" y="14"/>
                </a:lnTo>
                <a:lnTo>
                  <a:pt x="91" y="14"/>
                </a:lnTo>
                <a:lnTo>
                  <a:pt x="91" y="14"/>
                </a:lnTo>
                <a:lnTo>
                  <a:pt x="93" y="14"/>
                </a:lnTo>
                <a:lnTo>
                  <a:pt x="93" y="14"/>
                </a:lnTo>
                <a:lnTo>
                  <a:pt x="93" y="14"/>
                </a:lnTo>
                <a:lnTo>
                  <a:pt x="93" y="14"/>
                </a:lnTo>
                <a:lnTo>
                  <a:pt x="95" y="14"/>
                </a:lnTo>
                <a:lnTo>
                  <a:pt x="95" y="14"/>
                </a:lnTo>
                <a:lnTo>
                  <a:pt x="95" y="14"/>
                </a:lnTo>
                <a:lnTo>
                  <a:pt x="96" y="14"/>
                </a:lnTo>
                <a:lnTo>
                  <a:pt x="96" y="14"/>
                </a:lnTo>
                <a:lnTo>
                  <a:pt x="96" y="14"/>
                </a:lnTo>
                <a:lnTo>
                  <a:pt x="96" y="14"/>
                </a:lnTo>
                <a:lnTo>
                  <a:pt x="98" y="14"/>
                </a:lnTo>
                <a:lnTo>
                  <a:pt x="98" y="14"/>
                </a:lnTo>
                <a:lnTo>
                  <a:pt x="98" y="14"/>
                </a:lnTo>
                <a:lnTo>
                  <a:pt x="100" y="14"/>
                </a:lnTo>
                <a:lnTo>
                  <a:pt x="100" y="14"/>
                </a:lnTo>
                <a:lnTo>
                  <a:pt x="100" y="14"/>
                </a:lnTo>
                <a:lnTo>
                  <a:pt x="101" y="14"/>
                </a:lnTo>
                <a:lnTo>
                  <a:pt x="101" y="14"/>
                </a:lnTo>
                <a:lnTo>
                  <a:pt x="101" y="12"/>
                </a:lnTo>
                <a:lnTo>
                  <a:pt x="101" y="12"/>
                </a:lnTo>
                <a:lnTo>
                  <a:pt x="103" y="12"/>
                </a:lnTo>
                <a:lnTo>
                  <a:pt x="103" y="12"/>
                </a:lnTo>
                <a:lnTo>
                  <a:pt x="103" y="12"/>
                </a:lnTo>
                <a:lnTo>
                  <a:pt x="104" y="12"/>
                </a:lnTo>
                <a:lnTo>
                  <a:pt x="104" y="12"/>
                </a:lnTo>
                <a:lnTo>
                  <a:pt x="104" y="12"/>
                </a:lnTo>
                <a:lnTo>
                  <a:pt x="104" y="12"/>
                </a:lnTo>
                <a:lnTo>
                  <a:pt x="106" y="12"/>
                </a:lnTo>
                <a:lnTo>
                  <a:pt x="106" y="12"/>
                </a:lnTo>
                <a:lnTo>
                  <a:pt x="106" y="12"/>
                </a:lnTo>
                <a:lnTo>
                  <a:pt x="108" y="12"/>
                </a:lnTo>
                <a:lnTo>
                  <a:pt x="108" y="12"/>
                </a:lnTo>
                <a:lnTo>
                  <a:pt x="108" y="12"/>
                </a:lnTo>
                <a:lnTo>
                  <a:pt x="108" y="12"/>
                </a:lnTo>
                <a:lnTo>
                  <a:pt x="109" y="12"/>
                </a:lnTo>
                <a:lnTo>
                  <a:pt x="109" y="12"/>
                </a:lnTo>
                <a:lnTo>
                  <a:pt x="109" y="12"/>
                </a:lnTo>
                <a:lnTo>
                  <a:pt x="111" y="12"/>
                </a:lnTo>
                <a:lnTo>
                  <a:pt x="111" y="12"/>
                </a:lnTo>
                <a:lnTo>
                  <a:pt x="111" y="12"/>
                </a:lnTo>
                <a:lnTo>
                  <a:pt x="113" y="12"/>
                </a:lnTo>
                <a:lnTo>
                  <a:pt x="113" y="12"/>
                </a:lnTo>
                <a:lnTo>
                  <a:pt x="113" y="12"/>
                </a:lnTo>
                <a:lnTo>
                  <a:pt x="113" y="12"/>
                </a:lnTo>
                <a:lnTo>
                  <a:pt x="114" y="12"/>
                </a:lnTo>
                <a:lnTo>
                  <a:pt x="114" y="12"/>
                </a:lnTo>
                <a:lnTo>
                  <a:pt x="114" y="12"/>
                </a:lnTo>
                <a:lnTo>
                  <a:pt x="116" y="12"/>
                </a:lnTo>
                <a:lnTo>
                  <a:pt x="116" y="12"/>
                </a:lnTo>
                <a:lnTo>
                  <a:pt x="116" y="12"/>
                </a:lnTo>
                <a:lnTo>
                  <a:pt x="116" y="12"/>
                </a:lnTo>
                <a:lnTo>
                  <a:pt x="117" y="12"/>
                </a:lnTo>
                <a:lnTo>
                  <a:pt x="117" y="12"/>
                </a:lnTo>
                <a:lnTo>
                  <a:pt x="117" y="12"/>
                </a:lnTo>
                <a:lnTo>
                  <a:pt x="119" y="12"/>
                </a:lnTo>
                <a:lnTo>
                  <a:pt x="119" y="12"/>
                </a:lnTo>
                <a:lnTo>
                  <a:pt x="119" y="12"/>
                </a:lnTo>
                <a:lnTo>
                  <a:pt x="121" y="12"/>
                </a:lnTo>
                <a:lnTo>
                  <a:pt x="121" y="10"/>
                </a:lnTo>
                <a:lnTo>
                  <a:pt x="121" y="10"/>
                </a:lnTo>
                <a:lnTo>
                  <a:pt x="121" y="10"/>
                </a:lnTo>
                <a:lnTo>
                  <a:pt x="122" y="10"/>
                </a:lnTo>
                <a:lnTo>
                  <a:pt x="122" y="10"/>
                </a:lnTo>
                <a:lnTo>
                  <a:pt x="122" y="10"/>
                </a:lnTo>
                <a:lnTo>
                  <a:pt x="124" y="10"/>
                </a:lnTo>
                <a:lnTo>
                  <a:pt x="124" y="10"/>
                </a:lnTo>
                <a:lnTo>
                  <a:pt x="124" y="10"/>
                </a:lnTo>
                <a:lnTo>
                  <a:pt x="124" y="10"/>
                </a:lnTo>
                <a:lnTo>
                  <a:pt x="126" y="10"/>
                </a:lnTo>
                <a:lnTo>
                  <a:pt x="126" y="10"/>
                </a:lnTo>
                <a:lnTo>
                  <a:pt x="126" y="10"/>
                </a:lnTo>
                <a:lnTo>
                  <a:pt x="127" y="10"/>
                </a:lnTo>
                <a:lnTo>
                  <a:pt x="127" y="10"/>
                </a:lnTo>
                <a:lnTo>
                  <a:pt x="127" y="10"/>
                </a:lnTo>
                <a:lnTo>
                  <a:pt x="127" y="10"/>
                </a:lnTo>
                <a:lnTo>
                  <a:pt x="129" y="10"/>
                </a:lnTo>
                <a:lnTo>
                  <a:pt x="129" y="10"/>
                </a:lnTo>
                <a:lnTo>
                  <a:pt x="129" y="10"/>
                </a:lnTo>
                <a:lnTo>
                  <a:pt x="131" y="10"/>
                </a:lnTo>
                <a:lnTo>
                  <a:pt x="131" y="10"/>
                </a:lnTo>
                <a:lnTo>
                  <a:pt x="131" y="10"/>
                </a:lnTo>
                <a:lnTo>
                  <a:pt x="132" y="10"/>
                </a:lnTo>
                <a:lnTo>
                  <a:pt x="132" y="10"/>
                </a:lnTo>
                <a:lnTo>
                  <a:pt x="132" y="10"/>
                </a:lnTo>
                <a:lnTo>
                  <a:pt x="132" y="10"/>
                </a:lnTo>
                <a:lnTo>
                  <a:pt x="134" y="10"/>
                </a:lnTo>
                <a:lnTo>
                  <a:pt x="134" y="10"/>
                </a:lnTo>
                <a:lnTo>
                  <a:pt x="134" y="10"/>
                </a:lnTo>
                <a:lnTo>
                  <a:pt x="135" y="10"/>
                </a:lnTo>
                <a:lnTo>
                  <a:pt x="135" y="8"/>
                </a:lnTo>
                <a:lnTo>
                  <a:pt x="135" y="8"/>
                </a:lnTo>
                <a:lnTo>
                  <a:pt x="135" y="8"/>
                </a:lnTo>
                <a:lnTo>
                  <a:pt x="137" y="8"/>
                </a:lnTo>
                <a:lnTo>
                  <a:pt x="137" y="8"/>
                </a:lnTo>
                <a:lnTo>
                  <a:pt x="137" y="8"/>
                </a:lnTo>
                <a:lnTo>
                  <a:pt x="139" y="8"/>
                </a:lnTo>
                <a:lnTo>
                  <a:pt x="139" y="8"/>
                </a:lnTo>
                <a:lnTo>
                  <a:pt x="139" y="8"/>
                </a:lnTo>
                <a:lnTo>
                  <a:pt x="139" y="8"/>
                </a:lnTo>
                <a:lnTo>
                  <a:pt x="140" y="8"/>
                </a:lnTo>
                <a:lnTo>
                  <a:pt x="140" y="8"/>
                </a:lnTo>
                <a:lnTo>
                  <a:pt x="140" y="8"/>
                </a:lnTo>
                <a:lnTo>
                  <a:pt x="142" y="8"/>
                </a:lnTo>
                <a:lnTo>
                  <a:pt x="142" y="8"/>
                </a:lnTo>
                <a:lnTo>
                  <a:pt x="142" y="8"/>
                </a:lnTo>
                <a:lnTo>
                  <a:pt x="144" y="8"/>
                </a:lnTo>
                <a:lnTo>
                  <a:pt x="144" y="8"/>
                </a:lnTo>
                <a:lnTo>
                  <a:pt x="144" y="8"/>
                </a:lnTo>
                <a:lnTo>
                  <a:pt x="144" y="8"/>
                </a:lnTo>
                <a:lnTo>
                  <a:pt x="145" y="8"/>
                </a:lnTo>
                <a:lnTo>
                  <a:pt x="145" y="8"/>
                </a:lnTo>
                <a:lnTo>
                  <a:pt x="145" y="8"/>
                </a:lnTo>
                <a:lnTo>
                  <a:pt x="147" y="8"/>
                </a:lnTo>
                <a:lnTo>
                  <a:pt x="147" y="8"/>
                </a:lnTo>
                <a:lnTo>
                  <a:pt x="147" y="8"/>
                </a:lnTo>
                <a:lnTo>
                  <a:pt x="147" y="8"/>
                </a:lnTo>
                <a:lnTo>
                  <a:pt x="148" y="8"/>
                </a:lnTo>
                <a:lnTo>
                  <a:pt x="148" y="8"/>
                </a:lnTo>
                <a:lnTo>
                  <a:pt x="148" y="8"/>
                </a:lnTo>
                <a:lnTo>
                  <a:pt x="150" y="8"/>
                </a:lnTo>
                <a:lnTo>
                  <a:pt x="150" y="8"/>
                </a:lnTo>
                <a:lnTo>
                  <a:pt x="150" y="8"/>
                </a:lnTo>
                <a:lnTo>
                  <a:pt x="152" y="8"/>
                </a:lnTo>
                <a:lnTo>
                  <a:pt x="152" y="8"/>
                </a:lnTo>
                <a:lnTo>
                  <a:pt x="152" y="8"/>
                </a:lnTo>
                <a:lnTo>
                  <a:pt x="152" y="8"/>
                </a:lnTo>
                <a:lnTo>
                  <a:pt x="153" y="8"/>
                </a:lnTo>
                <a:lnTo>
                  <a:pt x="153" y="8"/>
                </a:lnTo>
                <a:lnTo>
                  <a:pt x="153" y="8"/>
                </a:lnTo>
                <a:lnTo>
                  <a:pt x="155" y="7"/>
                </a:lnTo>
                <a:lnTo>
                  <a:pt x="155" y="7"/>
                </a:lnTo>
                <a:lnTo>
                  <a:pt x="155" y="7"/>
                </a:lnTo>
                <a:lnTo>
                  <a:pt x="155" y="7"/>
                </a:lnTo>
                <a:lnTo>
                  <a:pt x="157" y="7"/>
                </a:lnTo>
                <a:lnTo>
                  <a:pt x="157" y="7"/>
                </a:lnTo>
                <a:lnTo>
                  <a:pt x="157" y="7"/>
                </a:lnTo>
                <a:lnTo>
                  <a:pt x="158" y="7"/>
                </a:lnTo>
                <a:lnTo>
                  <a:pt x="158" y="7"/>
                </a:lnTo>
                <a:lnTo>
                  <a:pt x="158" y="7"/>
                </a:lnTo>
                <a:lnTo>
                  <a:pt x="158" y="7"/>
                </a:lnTo>
                <a:lnTo>
                  <a:pt x="160" y="7"/>
                </a:lnTo>
                <a:lnTo>
                  <a:pt x="160" y="7"/>
                </a:lnTo>
                <a:lnTo>
                  <a:pt x="160" y="7"/>
                </a:lnTo>
                <a:lnTo>
                  <a:pt x="161" y="7"/>
                </a:lnTo>
                <a:lnTo>
                  <a:pt x="161" y="7"/>
                </a:lnTo>
                <a:lnTo>
                  <a:pt x="161" y="7"/>
                </a:lnTo>
                <a:lnTo>
                  <a:pt x="163" y="7"/>
                </a:lnTo>
                <a:lnTo>
                  <a:pt x="163" y="7"/>
                </a:lnTo>
                <a:lnTo>
                  <a:pt x="163" y="7"/>
                </a:lnTo>
                <a:lnTo>
                  <a:pt x="163" y="7"/>
                </a:lnTo>
                <a:lnTo>
                  <a:pt x="165" y="7"/>
                </a:lnTo>
                <a:lnTo>
                  <a:pt x="165" y="7"/>
                </a:lnTo>
                <a:lnTo>
                  <a:pt x="165" y="7"/>
                </a:lnTo>
                <a:lnTo>
                  <a:pt x="166" y="7"/>
                </a:lnTo>
                <a:lnTo>
                  <a:pt x="166" y="7"/>
                </a:lnTo>
                <a:lnTo>
                  <a:pt x="166" y="7"/>
                </a:lnTo>
                <a:lnTo>
                  <a:pt x="166" y="7"/>
                </a:lnTo>
                <a:lnTo>
                  <a:pt x="168" y="7"/>
                </a:lnTo>
                <a:lnTo>
                  <a:pt x="168" y="7"/>
                </a:lnTo>
                <a:lnTo>
                  <a:pt x="168" y="7"/>
                </a:lnTo>
                <a:lnTo>
                  <a:pt x="170" y="7"/>
                </a:lnTo>
                <a:lnTo>
                  <a:pt x="170" y="7"/>
                </a:lnTo>
                <a:lnTo>
                  <a:pt x="170" y="7"/>
                </a:lnTo>
                <a:lnTo>
                  <a:pt x="170" y="7"/>
                </a:lnTo>
                <a:lnTo>
                  <a:pt x="171" y="7"/>
                </a:lnTo>
                <a:lnTo>
                  <a:pt x="171" y="7"/>
                </a:lnTo>
                <a:lnTo>
                  <a:pt x="171" y="7"/>
                </a:lnTo>
                <a:lnTo>
                  <a:pt x="173" y="7"/>
                </a:lnTo>
                <a:lnTo>
                  <a:pt x="173" y="7"/>
                </a:lnTo>
                <a:lnTo>
                  <a:pt x="173" y="7"/>
                </a:lnTo>
                <a:lnTo>
                  <a:pt x="174" y="7"/>
                </a:lnTo>
                <a:lnTo>
                  <a:pt x="174" y="5"/>
                </a:lnTo>
                <a:lnTo>
                  <a:pt x="174" y="5"/>
                </a:lnTo>
                <a:lnTo>
                  <a:pt x="174" y="5"/>
                </a:lnTo>
                <a:lnTo>
                  <a:pt x="176" y="5"/>
                </a:lnTo>
                <a:lnTo>
                  <a:pt x="176" y="5"/>
                </a:lnTo>
                <a:lnTo>
                  <a:pt x="176" y="5"/>
                </a:lnTo>
                <a:lnTo>
                  <a:pt x="178" y="5"/>
                </a:lnTo>
                <a:lnTo>
                  <a:pt x="178" y="5"/>
                </a:lnTo>
                <a:lnTo>
                  <a:pt x="178" y="5"/>
                </a:lnTo>
                <a:lnTo>
                  <a:pt x="178" y="5"/>
                </a:lnTo>
                <a:lnTo>
                  <a:pt x="179" y="5"/>
                </a:lnTo>
                <a:lnTo>
                  <a:pt x="179" y="5"/>
                </a:lnTo>
                <a:lnTo>
                  <a:pt x="179" y="5"/>
                </a:lnTo>
                <a:lnTo>
                  <a:pt x="181" y="5"/>
                </a:lnTo>
                <a:lnTo>
                  <a:pt x="181" y="5"/>
                </a:lnTo>
                <a:lnTo>
                  <a:pt x="181" y="5"/>
                </a:lnTo>
                <a:lnTo>
                  <a:pt x="183" y="5"/>
                </a:lnTo>
                <a:lnTo>
                  <a:pt x="183" y="5"/>
                </a:lnTo>
                <a:lnTo>
                  <a:pt x="183" y="5"/>
                </a:lnTo>
                <a:lnTo>
                  <a:pt x="183" y="5"/>
                </a:lnTo>
                <a:lnTo>
                  <a:pt x="184" y="5"/>
                </a:lnTo>
                <a:lnTo>
                  <a:pt x="184" y="5"/>
                </a:lnTo>
                <a:lnTo>
                  <a:pt x="184" y="5"/>
                </a:lnTo>
                <a:lnTo>
                  <a:pt x="186" y="5"/>
                </a:lnTo>
                <a:lnTo>
                  <a:pt x="186" y="5"/>
                </a:lnTo>
                <a:lnTo>
                  <a:pt x="186" y="5"/>
                </a:lnTo>
                <a:lnTo>
                  <a:pt x="186" y="5"/>
                </a:lnTo>
                <a:lnTo>
                  <a:pt x="187" y="5"/>
                </a:lnTo>
                <a:lnTo>
                  <a:pt x="187" y="5"/>
                </a:lnTo>
                <a:lnTo>
                  <a:pt x="187" y="5"/>
                </a:lnTo>
                <a:lnTo>
                  <a:pt x="189" y="5"/>
                </a:lnTo>
                <a:lnTo>
                  <a:pt x="189" y="5"/>
                </a:lnTo>
                <a:lnTo>
                  <a:pt x="189" y="5"/>
                </a:lnTo>
                <a:lnTo>
                  <a:pt x="189" y="5"/>
                </a:lnTo>
                <a:lnTo>
                  <a:pt x="191" y="5"/>
                </a:lnTo>
                <a:lnTo>
                  <a:pt x="191" y="5"/>
                </a:lnTo>
                <a:lnTo>
                  <a:pt x="191" y="5"/>
                </a:lnTo>
                <a:lnTo>
                  <a:pt x="192" y="5"/>
                </a:lnTo>
                <a:lnTo>
                  <a:pt x="192" y="5"/>
                </a:lnTo>
                <a:lnTo>
                  <a:pt x="192" y="5"/>
                </a:lnTo>
                <a:lnTo>
                  <a:pt x="194" y="5"/>
                </a:lnTo>
                <a:lnTo>
                  <a:pt x="194" y="5"/>
                </a:lnTo>
                <a:lnTo>
                  <a:pt x="194" y="5"/>
                </a:lnTo>
                <a:lnTo>
                  <a:pt x="194" y="5"/>
                </a:lnTo>
                <a:lnTo>
                  <a:pt x="196" y="5"/>
                </a:lnTo>
                <a:lnTo>
                  <a:pt x="196" y="3"/>
                </a:lnTo>
                <a:lnTo>
                  <a:pt x="196" y="3"/>
                </a:lnTo>
                <a:lnTo>
                  <a:pt x="197" y="3"/>
                </a:lnTo>
                <a:lnTo>
                  <a:pt x="197" y="3"/>
                </a:lnTo>
                <a:lnTo>
                  <a:pt x="197" y="3"/>
                </a:lnTo>
                <a:lnTo>
                  <a:pt x="197" y="3"/>
                </a:lnTo>
                <a:lnTo>
                  <a:pt x="199" y="3"/>
                </a:lnTo>
                <a:lnTo>
                  <a:pt x="199" y="3"/>
                </a:lnTo>
                <a:lnTo>
                  <a:pt x="199" y="3"/>
                </a:lnTo>
                <a:lnTo>
                  <a:pt x="200" y="3"/>
                </a:lnTo>
                <a:lnTo>
                  <a:pt x="200" y="3"/>
                </a:lnTo>
                <a:lnTo>
                  <a:pt x="200" y="3"/>
                </a:lnTo>
                <a:lnTo>
                  <a:pt x="200" y="3"/>
                </a:lnTo>
                <a:lnTo>
                  <a:pt x="202" y="3"/>
                </a:lnTo>
                <a:lnTo>
                  <a:pt x="202" y="3"/>
                </a:lnTo>
                <a:lnTo>
                  <a:pt x="202" y="3"/>
                </a:lnTo>
                <a:lnTo>
                  <a:pt x="204" y="3"/>
                </a:lnTo>
                <a:lnTo>
                  <a:pt x="204" y="3"/>
                </a:lnTo>
                <a:lnTo>
                  <a:pt x="204" y="3"/>
                </a:lnTo>
                <a:lnTo>
                  <a:pt x="205" y="3"/>
                </a:lnTo>
                <a:lnTo>
                  <a:pt x="205" y="3"/>
                </a:lnTo>
                <a:lnTo>
                  <a:pt x="205" y="3"/>
                </a:lnTo>
                <a:lnTo>
                  <a:pt x="205" y="3"/>
                </a:lnTo>
                <a:lnTo>
                  <a:pt x="207" y="3"/>
                </a:lnTo>
                <a:lnTo>
                  <a:pt x="207" y="3"/>
                </a:lnTo>
                <a:lnTo>
                  <a:pt x="207" y="3"/>
                </a:lnTo>
                <a:lnTo>
                  <a:pt x="209" y="1"/>
                </a:lnTo>
                <a:lnTo>
                  <a:pt x="209" y="1"/>
                </a:lnTo>
                <a:lnTo>
                  <a:pt x="209" y="1"/>
                </a:lnTo>
                <a:lnTo>
                  <a:pt x="209" y="1"/>
                </a:lnTo>
                <a:lnTo>
                  <a:pt x="210" y="1"/>
                </a:lnTo>
                <a:lnTo>
                  <a:pt x="210" y="1"/>
                </a:lnTo>
                <a:lnTo>
                  <a:pt x="210" y="1"/>
                </a:lnTo>
                <a:lnTo>
                  <a:pt x="212" y="1"/>
                </a:lnTo>
                <a:lnTo>
                  <a:pt x="212" y="1"/>
                </a:lnTo>
                <a:lnTo>
                  <a:pt x="212" y="1"/>
                </a:lnTo>
                <a:lnTo>
                  <a:pt x="212" y="1"/>
                </a:lnTo>
                <a:lnTo>
                  <a:pt x="214" y="1"/>
                </a:lnTo>
                <a:lnTo>
                  <a:pt x="214" y="1"/>
                </a:lnTo>
                <a:lnTo>
                  <a:pt x="214" y="1"/>
                </a:lnTo>
                <a:lnTo>
                  <a:pt x="215" y="1"/>
                </a:lnTo>
                <a:lnTo>
                  <a:pt x="215" y="1"/>
                </a:lnTo>
                <a:lnTo>
                  <a:pt x="215" y="1"/>
                </a:lnTo>
                <a:lnTo>
                  <a:pt x="217" y="1"/>
                </a:lnTo>
                <a:lnTo>
                  <a:pt x="217" y="1"/>
                </a:lnTo>
                <a:lnTo>
                  <a:pt x="217" y="1"/>
                </a:lnTo>
                <a:lnTo>
                  <a:pt x="217" y="1"/>
                </a:lnTo>
                <a:lnTo>
                  <a:pt x="218" y="1"/>
                </a:lnTo>
                <a:lnTo>
                  <a:pt x="218" y="1"/>
                </a:lnTo>
                <a:lnTo>
                  <a:pt x="218" y="1"/>
                </a:lnTo>
                <a:lnTo>
                  <a:pt x="220" y="1"/>
                </a:lnTo>
                <a:lnTo>
                  <a:pt x="220" y="1"/>
                </a:lnTo>
                <a:lnTo>
                  <a:pt x="220" y="1"/>
                </a:lnTo>
                <a:lnTo>
                  <a:pt x="220" y="1"/>
                </a:lnTo>
                <a:lnTo>
                  <a:pt x="222" y="1"/>
                </a:lnTo>
                <a:lnTo>
                  <a:pt x="222" y="1"/>
                </a:lnTo>
                <a:lnTo>
                  <a:pt x="222" y="1"/>
                </a:lnTo>
                <a:lnTo>
                  <a:pt x="223" y="1"/>
                </a:lnTo>
                <a:lnTo>
                  <a:pt x="223" y="1"/>
                </a:lnTo>
                <a:lnTo>
                  <a:pt x="223" y="1"/>
                </a:lnTo>
                <a:lnTo>
                  <a:pt x="225" y="1"/>
                </a:lnTo>
                <a:lnTo>
                  <a:pt x="225" y="1"/>
                </a:lnTo>
                <a:lnTo>
                  <a:pt x="225" y="1"/>
                </a:lnTo>
                <a:lnTo>
                  <a:pt x="225" y="1"/>
                </a:lnTo>
                <a:lnTo>
                  <a:pt x="227" y="0"/>
                </a:lnTo>
                <a:lnTo>
                  <a:pt x="227" y="0"/>
                </a:lnTo>
                <a:lnTo>
                  <a:pt x="227" y="0"/>
                </a:lnTo>
                <a:lnTo>
                  <a:pt x="228" y="0"/>
                </a:lnTo>
                <a:lnTo>
                  <a:pt x="228" y="0"/>
                </a:lnTo>
                <a:lnTo>
                  <a:pt x="228" y="0"/>
                </a:lnTo>
                <a:lnTo>
                  <a:pt x="228" y="0"/>
                </a:lnTo>
                <a:lnTo>
                  <a:pt x="230" y="0"/>
                </a:lnTo>
                <a:lnTo>
                  <a:pt x="230" y="0"/>
                </a:lnTo>
                <a:lnTo>
                  <a:pt x="230" y="0"/>
                </a:lnTo>
                <a:lnTo>
                  <a:pt x="231" y="0"/>
                </a:lnTo>
                <a:lnTo>
                  <a:pt x="231" y="0"/>
                </a:lnTo>
                <a:lnTo>
                  <a:pt x="231" y="0"/>
                </a:lnTo>
                <a:lnTo>
                  <a:pt x="231" y="0"/>
                </a:lnTo>
                <a:lnTo>
                  <a:pt x="233" y="0"/>
                </a:lnTo>
                <a:lnTo>
                  <a:pt x="233" y="0"/>
                </a:lnTo>
                <a:lnTo>
                  <a:pt x="233" y="0"/>
                </a:lnTo>
                <a:lnTo>
                  <a:pt x="235" y="0"/>
                </a:lnTo>
                <a:lnTo>
                  <a:pt x="235" y="0"/>
                </a:lnTo>
                <a:lnTo>
                  <a:pt x="235" y="0"/>
                </a:lnTo>
                <a:lnTo>
                  <a:pt x="236"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3366"/>
              </a:solidFill>
              <a:effectLst/>
              <a:uFillTx/>
              <a:latin typeface="Times New Roman"/>
            </a:endParaRPr>
          </a:p>
        </p:txBody>
      </p:sp>
      <p:sp>
        <p:nvSpPr>
          <p:cNvPr id="1003" name=""/>
          <p:cNvSpPr/>
          <p:nvPr/>
        </p:nvSpPr>
        <p:spPr>
          <a:xfrm>
            <a:off x="5702400" y="6021360"/>
            <a:ext cx="187200" cy="1440"/>
          </a:xfrm>
          <a:custGeom>
            <a:avLst/>
            <a:gdLst/>
            <a:ahLst/>
            <a:rect l="l" t="t" r="r" b="b"/>
            <a:pathLst>
              <a:path w="238" h="0">
                <a:moveTo>
                  <a:pt x="238" y="0"/>
                </a:moveTo>
                <a:lnTo>
                  <a:pt x="238" y="0"/>
                </a:lnTo>
                <a:lnTo>
                  <a:pt x="238" y="0"/>
                </a:lnTo>
                <a:lnTo>
                  <a:pt x="236" y="0"/>
                </a:lnTo>
                <a:lnTo>
                  <a:pt x="236" y="0"/>
                </a:lnTo>
                <a:lnTo>
                  <a:pt x="236" y="0"/>
                </a:lnTo>
                <a:lnTo>
                  <a:pt x="236" y="0"/>
                </a:lnTo>
                <a:lnTo>
                  <a:pt x="235" y="0"/>
                </a:lnTo>
                <a:lnTo>
                  <a:pt x="235" y="0"/>
                </a:lnTo>
                <a:lnTo>
                  <a:pt x="235" y="0"/>
                </a:lnTo>
                <a:lnTo>
                  <a:pt x="233" y="0"/>
                </a:lnTo>
                <a:lnTo>
                  <a:pt x="233" y="0"/>
                </a:lnTo>
                <a:lnTo>
                  <a:pt x="233" y="0"/>
                </a:lnTo>
                <a:lnTo>
                  <a:pt x="231" y="0"/>
                </a:lnTo>
                <a:lnTo>
                  <a:pt x="231" y="0"/>
                </a:lnTo>
                <a:lnTo>
                  <a:pt x="231" y="0"/>
                </a:lnTo>
                <a:lnTo>
                  <a:pt x="231" y="0"/>
                </a:lnTo>
                <a:lnTo>
                  <a:pt x="230" y="0"/>
                </a:lnTo>
                <a:lnTo>
                  <a:pt x="230" y="0"/>
                </a:lnTo>
                <a:lnTo>
                  <a:pt x="230" y="0"/>
                </a:lnTo>
                <a:lnTo>
                  <a:pt x="228"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4" y="0"/>
                </a:lnTo>
                <a:lnTo>
                  <a:pt x="214" y="0"/>
                </a:lnTo>
                <a:lnTo>
                  <a:pt x="214" y="0"/>
                </a:lnTo>
                <a:lnTo>
                  <a:pt x="212"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0" y="0"/>
                </a:lnTo>
                <a:lnTo>
                  <a:pt x="200" y="0"/>
                </a:lnTo>
                <a:lnTo>
                  <a:pt x="200" y="0"/>
                </a:lnTo>
                <a:lnTo>
                  <a:pt x="200"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89" y="0"/>
                </a:lnTo>
                <a:lnTo>
                  <a:pt x="189" y="0"/>
                </a:lnTo>
                <a:lnTo>
                  <a:pt x="189" y="0"/>
                </a:lnTo>
                <a:lnTo>
                  <a:pt x="189" y="0"/>
                </a:lnTo>
                <a:lnTo>
                  <a:pt x="187" y="0"/>
                </a:lnTo>
                <a:lnTo>
                  <a:pt x="187" y="0"/>
                </a:lnTo>
                <a:lnTo>
                  <a:pt x="187"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4" y="0"/>
                </a:lnTo>
                <a:lnTo>
                  <a:pt x="174" y="0"/>
                </a:lnTo>
                <a:lnTo>
                  <a:pt x="174" y="0"/>
                </a:lnTo>
                <a:lnTo>
                  <a:pt x="174" y="0"/>
                </a:lnTo>
                <a:lnTo>
                  <a:pt x="173" y="0"/>
                </a:lnTo>
                <a:lnTo>
                  <a:pt x="173" y="0"/>
                </a:lnTo>
                <a:lnTo>
                  <a:pt x="173" y="0"/>
                </a:lnTo>
                <a:lnTo>
                  <a:pt x="171" y="0"/>
                </a:lnTo>
                <a:lnTo>
                  <a:pt x="171" y="0"/>
                </a:lnTo>
                <a:lnTo>
                  <a:pt x="171" y="0"/>
                </a:lnTo>
                <a:lnTo>
                  <a:pt x="170" y="0"/>
                </a:lnTo>
                <a:lnTo>
                  <a:pt x="170" y="0"/>
                </a:lnTo>
                <a:lnTo>
                  <a:pt x="170" y="0"/>
                </a:lnTo>
                <a:lnTo>
                  <a:pt x="170"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3" y="0"/>
                </a:lnTo>
                <a:lnTo>
                  <a:pt x="161" y="0"/>
                </a:lnTo>
                <a:lnTo>
                  <a:pt x="161" y="0"/>
                </a:lnTo>
                <a:lnTo>
                  <a:pt x="161" y="0"/>
                </a:lnTo>
                <a:lnTo>
                  <a:pt x="160" y="0"/>
                </a:lnTo>
                <a:lnTo>
                  <a:pt x="160" y="0"/>
                </a:lnTo>
                <a:lnTo>
                  <a:pt x="160" y="0"/>
                </a:lnTo>
                <a:lnTo>
                  <a:pt x="158"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7"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39"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7"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6"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8" y="0"/>
                </a:lnTo>
                <a:lnTo>
                  <a:pt x="108" y="0"/>
                </a:lnTo>
                <a:lnTo>
                  <a:pt x="108" y="0"/>
                </a:lnTo>
                <a:lnTo>
                  <a:pt x="108" y="0"/>
                </a:lnTo>
                <a:lnTo>
                  <a:pt x="106" y="0"/>
                </a:lnTo>
                <a:lnTo>
                  <a:pt x="106" y="0"/>
                </a:lnTo>
                <a:lnTo>
                  <a:pt x="106" y="0"/>
                </a:lnTo>
                <a:lnTo>
                  <a:pt x="104" y="0"/>
                </a:lnTo>
                <a:lnTo>
                  <a:pt x="104" y="0"/>
                </a:lnTo>
                <a:lnTo>
                  <a:pt x="104" y="0"/>
                </a:lnTo>
                <a:lnTo>
                  <a:pt x="104"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6" y="0"/>
                </a:lnTo>
                <a:lnTo>
                  <a:pt x="96" y="0"/>
                </a:lnTo>
                <a:lnTo>
                  <a:pt x="96" y="0"/>
                </a:lnTo>
                <a:lnTo>
                  <a:pt x="96" y="0"/>
                </a:lnTo>
                <a:lnTo>
                  <a:pt x="95" y="0"/>
                </a:lnTo>
                <a:lnTo>
                  <a:pt x="95" y="0"/>
                </a:lnTo>
                <a:lnTo>
                  <a:pt x="95" y="0"/>
                </a:lnTo>
                <a:lnTo>
                  <a:pt x="93"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7" y="0"/>
                </a:lnTo>
                <a:lnTo>
                  <a:pt x="87" y="0"/>
                </a:lnTo>
                <a:lnTo>
                  <a:pt x="87" y="0"/>
                </a:lnTo>
                <a:lnTo>
                  <a:pt x="85"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8" y="0"/>
                </a:lnTo>
                <a:lnTo>
                  <a:pt x="78" y="0"/>
                </a:lnTo>
                <a:lnTo>
                  <a:pt x="78" y="0"/>
                </a:lnTo>
                <a:lnTo>
                  <a:pt x="77" y="0"/>
                </a:lnTo>
                <a:lnTo>
                  <a:pt x="77" y="0"/>
                </a:lnTo>
                <a:lnTo>
                  <a:pt x="77" y="0"/>
                </a:lnTo>
                <a:lnTo>
                  <a:pt x="77" y="0"/>
                </a:lnTo>
                <a:lnTo>
                  <a:pt x="75" y="0"/>
                </a:lnTo>
                <a:lnTo>
                  <a:pt x="75" y="0"/>
                </a:lnTo>
                <a:lnTo>
                  <a:pt x="75" y="0"/>
                </a:lnTo>
                <a:lnTo>
                  <a:pt x="74"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5" y="0"/>
                </a:lnTo>
                <a:lnTo>
                  <a:pt x="65" y="0"/>
                </a:lnTo>
                <a:lnTo>
                  <a:pt x="65" y="0"/>
                </a:lnTo>
                <a:lnTo>
                  <a:pt x="65"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4"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6"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4" y="0"/>
                </a:lnTo>
                <a:lnTo>
                  <a:pt x="34" y="0"/>
                </a:lnTo>
                <a:lnTo>
                  <a:pt x="34" y="0"/>
                </a:lnTo>
                <a:lnTo>
                  <a:pt x="34" y="0"/>
                </a:lnTo>
                <a:lnTo>
                  <a:pt x="33" y="0"/>
                </a:lnTo>
                <a:lnTo>
                  <a:pt x="33" y="0"/>
                </a:lnTo>
                <a:lnTo>
                  <a:pt x="33" y="0"/>
                </a:lnTo>
                <a:lnTo>
                  <a:pt x="31"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3" y="0"/>
                </a:lnTo>
                <a:lnTo>
                  <a:pt x="23" y="0"/>
                </a:lnTo>
                <a:lnTo>
                  <a:pt x="23" y="0"/>
                </a:lnTo>
                <a:lnTo>
                  <a:pt x="23" y="0"/>
                </a:lnTo>
                <a:lnTo>
                  <a:pt x="21" y="0"/>
                </a:lnTo>
                <a:lnTo>
                  <a:pt x="21" y="0"/>
                </a:lnTo>
                <a:lnTo>
                  <a:pt x="21"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8" y="0"/>
                </a:lnTo>
                <a:lnTo>
                  <a:pt x="8" y="0"/>
                </a:lnTo>
                <a:lnTo>
                  <a:pt x="8" y="0"/>
                </a:lnTo>
                <a:lnTo>
                  <a:pt x="8" y="0"/>
                </a:lnTo>
                <a:lnTo>
                  <a:pt x="7" y="0"/>
                </a:lnTo>
                <a:lnTo>
                  <a:pt x="7" y="0"/>
                </a:lnTo>
                <a:lnTo>
                  <a:pt x="7" y="0"/>
                </a:lnTo>
                <a:lnTo>
                  <a:pt x="5" y="0"/>
                </a:lnTo>
                <a:lnTo>
                  <a:pt x="5" y="0"/>
                </a:lnTo>
                <a:lnTo>
                  <a:pt x="5" y="0"/>
                </a:lnTo>
                <a:lnTo>
                  <a:pt x="4" y="0"/>
                </a:lnTo>
                <a:lnTo>
                  <a:pt x="4" y="0"/>
                </a:lnTo>
                <a:lnTo>
                  <a:pt x="4" y="0"/>
                </a:lnTo>
                <a:lnTo>
                  <a:pt x="4" y="0"/>
                </a:lnTo>
                <a:lnTo>
                  <a:pt x="2" y="0"/>
                </a:lnTo>
                <a:lnTo>
                  <a:pt x="2" y="0"/>
                </a:lnTo>
                <a:lnTo>
                  <a:pt x="2"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04" name=""/>
          <p:cNvSpPr/>
          <p:nvPr/>
        </p:nvSpPr>
        <p:spPr>
          <a:xfrm>
            <a:off x="5889600" y="6535800"/>
            <a:ext cx="189000" cy="1440"/>
          </a:xfrm>
          <a:custGeom>
            <a:avLst/>
            <a:gdLst/>
            <a:ahLst/>
            <a:rect l="l" t="t" r="r" b="b"/>
            <a:pathLst>
              <a:path w="238" h="0">
                <a:moveTo>
                  <a:pt x="0" y="0"/>
                </a:moveTo>
                <a:lnTo>
                  <a:pt x="0" y="0"/>
                </a:lnTo>
                <a:lnTo>
                  <a:pt x="2" y="0"/>
                </a:lnTo>
                <a:lnTo>
                  <a:pt x="2" y="0"/>
                </a:lnTo>
                <a:lnTo>
                  <a:pt x="2" y="0"/>
                </a:lnTo>
                <a:lnTo>
                  <a:pt x="2" y="0"/>
                </a:lnTo>
                <a:lnTo>
                  <a:pt x="3" y="0"/>
                </a:lnTo>
                <a:lnTo>
                  <a:pt x="3" y="0"/>
                </a:lnTo>
                <a:lnTo>
                  <a:pt x="3" y="0"/>
                </a:lnTo>
                <a:lnTo>
                  <a:pt x="5" y="0"/>
                </a:lnTo>
                <a:lnTo>
                  <a:pt x="5" y="0"/>
                </a:lnTo>
                <a:lnTo>
                  <a:pt x="5" y="0"/>
                </a:lnTo>
                <a:lnTo>
                  <a:pt x="5" y="0"/>
                </a:lnTo>
                <a:lnTo>
                  <a:pt x="6" y="0"/>
                </a:lnTo>
                <a:lnTo>
                  <a:pt x="6" y="0"/>
                </a:lnTo>
                <a:lnTo>
                  <a:pt x="6" y="0"/>
                </a:lnTo>
                <a:lnTo>
                  <a:pt x="8" y="0"/>
                </a:lnTo>
                <a:lnTo>
                  <a:pt x="8" y="0"/>
                </a:lnTo>
                <a:lnTo>
                  <a:pt x="8" y="0"/>
                </a:lnTo>
                <a:lnTo>
                  <a:pt x="10" y="0"/>
                </a:lnTo>
                <a:lnTo>
                  <a:pt x="10" y="0"/>
                </a:lnTo>
                <a:lnTo>
                  <a:pt x="10" y="0"/>
                </a:lnTo>
                <a:lnTo>
                  <a:pt x="10" y="0"/>
                </a:lnTo>
                <a:lnTo>
                  <a:pt x="11" y="0"/>
                </a:lnTo>
                <a:lnTo>
                  <a:pt x="11" y="0"/>
                </a:lnTo>
                <a:lnTo>
                  <a:pt x="11" y="0"/>
                </a:lnTo>
                <a:lnTo>
                  <a:pt x="13" y="0"/>
                </a:lnTo>
                <a:lnTo>
                  <a:pt x="13" y="0"/>
                </a:lnTo>
                <a:lnTo>
                  <a:pt x="13" y="0"/>
                </a:lnTo>
                <a:lnTo>
                  <a:pt x="13" y="0"/>
                </a:lnTo>
                <a:lnTo>
                  <a:pt x="15" y="0"/>
                </a:lnTo>
                <a:lnTo>
                  <a:pt x="15" y="0"/>
                </a:lnTo>
                <a:lnTo>
                  <a:pt x="15" y="0"/>
                </a:lnTo>
                <a:lnTo>
                  <a:pt x="16" y="0"/>
                </a:lnTo>
                <a:lnTo>
                  <a:pt x="16" y="0"/>
                </a:lnTo>
                <a:lnTo>
                  <a:pt x="16" y="0"/>
                </a:lnTo>
                <a:lnTo>
                  <a:pt x="18" y="0"/>
                </a:lnTo>
                <a:lnTo>
                  <a:pt x="18" y="0"/>
                </a:lnTo>
                <a:lnTo>
                  <a:pt x="18" y="0"/>
                </a:lnTo>
                <a:lnTo>
                  <a:pt x="18" y="0"/>
                </a:lnTo>
                <a:lnTo>
                  <a:pt x="19" y="0"/>
                </a:lnTo>
                <a:lnTo>
                  <a:pt x="19" y="0"/>
                </a:lnTo>
                <a:lnTo>
                  <a:pt x="19" y="0"/>
                </a:lnTo>
                <a:lnTo>
                  <a:pt x="21" y="0"/>
                </a:lnTo>
                <a:lnTo>
                  <a:pt x="21" y="0"/>
                </a:lnTo>
                <a:lnTo>
                  <a:pt x="21" y="0"/>
                </a:lnTo>
                <a:lnTo>
                  <a:pt x="21" y="0"/>
                </a:lnTo>
                <a:lnTo>
                  <a:pt x="23" y="0"/>
                </a:lnTo>
                <a:lnTo>
                  <a:pt x="23" y="0"/>
                </a:lnTo>
                <a:lnTo>
                  <a:pt x="23" y="0"/>
                </a:lnTo>
                <a:lnTo>
                  <a:pt x="24" y="0"/>
                </a:lnTo>
                <a:lnTo>
                  <a:pt x="24" y="0"/>
                </a:lnTo>
                <a:lnTo>
                  <a:pt x="24" y="0"/>
                </a:lnTo>
                <a:lnTo>
                  <a:pt x="24" y="0"/>
                </a:lnTo>
                <a:lnTo>
                  <a:pt x="26" y="0"/>
                </a:lnTo>
                <a:lnTo>
                  <a:pt x="26" y="0"/>
                </a:lnTo>
                <a:lnTo>
                  <a:pt x="26" y="0"/>
                </a:lnTo>
                <a:lnTo>
                  <a:pt x="28" y="0"/>
                </a:lnTo>
                <a:lnTo>
                  <a:pt x="28" y="0"/>
                </a:lnTo>
                <a:lnTo>
                  <a:pt x="28" y="0"/>
                </a:lnTo>
                <a:lnTo>
                  <a:pt x="29" y="0"/>
                </a:lnTo>
                <a:lnTo>
                  <a:pt x="29" y="0"/>
                </a:lnTo>
                <a:lnTo>
                  <a:pt x="29" y="0"/>
                </a:lnTo>
                <a:lnTo>
                  <a:pt x="29" y="0"/>
                </a:lnTo>
                <a:lnTo>
                  <a:pt x="31" y="0"/>
                </a:lnTo>
                <a:lnTo>
                  <a:pt x="31" y="0"/>
                </a:lnTo>
                <a:lnTo>
                  <a:pt x="31" y="0"/>
                </a:lnTo>
                <a:lnTo>
                  <a:pt x="32" y="0"/>
                </a:lnTo>
                <a:lnTo>
                  <a:pt x="32" y="0"/>
                </a:lnTo>
                <a:lnTo>
                  <a:pt x="32" y="0"/>
                </a:lnTo>
                <a:lnTo>
                  <a:pt x="32" y="0"/>
                </a:lnTo>
                <a:lnTo>
                  <a:pt x="34" y="0"/>
                </a:lnTo>
                <a:lnTo>
                  <a:pt x="34" y="0"/>
                </a:lnTo>
                <a:lnTo>
                  <a:pt x="34" y="0"/>
                </a:lnTo>
                <a:lnTo>
                  <a:pt x="36" y="0"/>
                </a:lnTo>
                <a:lnTo>
                  <a:pt x="36" y="0"/>
                </a:lnTo>
                <a:lnTo>
                  <a:pt x="36" y="0"/>
                </a:lnTo>
                <a:lnTo>
                  <a:pt x="36" y="0"/>
                </a:lnTo>
                <a:lnTo>
                  <a:pt x="37" y="0"/>
                </a:lnTo>
                <a:lnTo>
                  <a:pt x="37" y="0"/>
                </a:lnTo>
                <a:lnTo>
                  <a:pt x="37"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5" y="0"/>
                </a:lnTo>
                <a:lnTo>
                  <a:pt x="45" y="0"/>
                </a:lnTo>
                <a:lnTo>
                  <a:pt x="45"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2" y="0"/>
                </a:lnTo>
                <a:lnTo>
                  <a:pt x="54" y="0"/>
                </a:lnTo>
                <a:lnTo>
                  <a:pt x="54" y="0"/>
                </a:lnTo>
                <a:lnTo>
                  <a:pt x="54" y="0"/>
                </a:lnTo>
                <a:lnTo>
                  <a:pt x="55" y="0"/>
                </a:lnTo>
                <a:lnTo>
                  <a:pt x="55" y="0"/>
                </a:lnTo>
                <a:lnTo>
                  <a:pt x="55" y="0"/>
                </a:lnTo>
                <a:lnTo>
                  <a:pt x="55"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3" y="0"/>
                </a:lnTo>
                <a:lnTo>
                  <a:pt x="63" y="0"/>
                </a:lnTo>
                <a:lnTo>
                  <a:pt x="63" y="0"/>
                </a:lnTo>
                <a:lnTo>
                  <a:pt x="63" y="0"/>
                </a:lnTo>
                <a:lnTo>
                  <a:pt x="65" y="0"/>
                </a:lnTo>
                <a:lnTo>
                  <a:pt x="65" y="0"/>
                </a:lnTo>
                <a:lnTo>
                  <a:pt x="65" y="0"/>
                </a:lnTo>
                <a:lnTo>
                  <a:pt x="67" y="0"/>
                </a:lnTo>
                <a:lnTo>
                  <a:pt x="67" y="0"/>
                </a:lnTo>
                <a:lnTo>
                  <a:pt x="67" y="0"/>
                </a:lnTo>
                <a:lnTo>
                  <a:pt x="67" y="0"/>
                </a:lnTo>
                <a:lnTo>
                  <a:pt x="68" y="0"/>
                </a:lnTo>
                <a:lnTo>
                  <a:pt x="68" y="0"/>
                </a:lnTo>
                <a:lnTo>
                  <a:pt x="68"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6" y="0"/>
                </a:lnTo>
                <a:lnTo>
                  <a:pt x="76" y="0"/>
                </a:lnTo>
                <a:lnTo>
                  <a:pt x="76"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3" y="0"/>
                </a:lnTo>
                <a:lnTo>
                  <a:pt x="85" y="0"/>
                </a:lnTo>
                <a:lnTo>
                  <a:pt x="85" y="0"/>
                </a:lnTo>
                <a:lnTo>
                  <a:pt x="85" y="0"/>
                </a:lnTo>
                <a:lnTo>
                  <a:pt x="86" y="0"/>
                </a:lnTo>
                <a:lnTo>
                  <a:pt x="86" y="0"/>
                </a:lnTo>
                <a:lnTo>
                  <a:pt x="86" y="0"/>
                </a:lnTo>
                <a:lnTo>
                  <a:pt x="86" y="0"/>
                </a:lnTo>
                <a:lnTo>
                  <a:pt x="88" y="0"/>
                </a:lnTo>
                <a:lnTo>
                  <a:pt x="88" y="0"/>
                </a:lnTo>
                <a:lnTo>
                  <a:pt x="88" y="0"/>
                </a:lnTo>
                <a:lnTo>
                  <a:pt x="89" y="0"/>
                </a:lnTo>
                <a:lnTo>
                  <a:pt x="89" y="0"/>
                </a:lnTo>
                <a:lnTo>
                  <a:pt x="89" y="0"/>
                </a:lnTo>
                <a:lnTo>
                  <a:pt x="91" y="0"/>
                </a:lnTo>
                <a:lnTo>
                  <a:pt x="91" y="0"/>
                </a:lnTo>
                <a:lnTo>
                  <a:pt x="91" y="0"/>
                </a:lnTo>
                <a:lnTo>
                  <a:pt x="91" y="0"/>
                </a:lnTo>
                <a:lnTo>
                  <a:pt x="93" y="0"/>
                </a:lnTo>
                <a:lnTo>
                  <a:pt x="93" y="0"/>
                </a:lnTo>
                <a:lnTo>
                  <a:pt x="93" y="0"/>
                </a:lnTo>
                <a:lnTo>
                  <a:pt x="94" y="0"/>
                </a:lnTo>
                <a:lnTo>
                  <a:pt x="94" y="0"/>
                </a:lnTo>
                <a:lnTo>
                  <a:pt x="94" y="0"/>
                </a:lnTo>
                <a:lnTo>
                  <a:pt x="94" y="0"/>
                </a:lnTo>
                <a:lnTo>
                  <a:pt x="96" y="0"/>
                </a:lnTo>
                <a:lnTo>
                  <a:pt x="96" y="0"/>
                </a:lnTo>
                <a:lnTo>
                  <a:pt x="96" y="0"/>
                </a:lnTo>
                <a:lnTo>
                  <a:pt x="98" y="0"/>
                </a:lnTo>
                <a:lnTo>
                  <a:pt x="98" y="0"/>
                </a:lnTo>
                <a:lnTo>
                  <a:pt x="98" y="0"/>
                </a:lnTo>
                <a:lnTo>
                  <a:pt x="98" y="0"/>
                </a:lnTo>
                <a:lnTo>
                  <a:pt x="99" y="0"/>
                </a:lnTo>
                <a:lnTo>
                  <a:pt x="99" y="0"/>
                </a:lnTo>
                <a:lnTo>
                  <a:pt x="99" y="0"/>
                </a:lnTo>
                <a:lnTo>
                  <a:pt x="101" y="0"/>
                </a:lnTo>
                <a:lnTo>
                  <a:pt x="101" y="0"/>
                </a:lnTo>
                <a:lnTo>
                  <a:pt x="101" y="0"/>
                </a:lnTo>
                <a:lnTo>
                  <a:pt x="102" y="0"/>
                </a:lnTo>
                <a:lnTo>
                  <a:pt x="102" y="0"/>
                </a:lnTo>
                <a:lnTo>
                  <a:pt x="102" y="0"/>
                </a:lnTo>
                <a:lnTo>
                  <a:pt x="102" y="0"/>
                </a:lnTo>
                <a:lnTo>
                  <a:pt x="104" y="0"/>
                </a:lnTo>
                <a:lnTo>
                  <a:pt x="104" y="0"/>
                </a:lnTo>
                <a:lnTo>
                  <a:pt x="104" y="0"/>
                </a:lnTo>
                <a:lnTo>
                  <a:pt x="106" y="0"/>
                </a:lnTo>
                <a:lnTo>
                  <a:pt x="106" y="0"/>
                </a:lnTo>
                <a:lnTo>
                  <a:pt x="106" y="0"/>
                </a:lnTo>
                <a:lnTo>
                  <a:pt x="106" y="0"/>
                </a:lnTo>
                <a:lnTo>
                  <a:pt x="107" y="0"/>
                </a:lnTo>
                <a:lnTo>
                  <a:pt x="107" y="0"/>
                </a:lnTo>
                <a:lnTo>
                  <a:pt x="107" y="0"/>
                </a:lnTo>
                <a:lnTo>
                  <a:pt x="109" y="0"/>
                </a:lnTo>
                <a:lnTo>
                  <a:pt x="109" y="0"/>
                </a:lnTo>
                <a:lnTo>
                  <a:pt x="109" y="0"/>
                </a:lnTo>
                <a:lnTo>
                  <a:pt x="111" y="0"/>
                </a:lnTo>
                <a:lnTo>
                  <a:pt x="111" y="0"/>
                </a:lnTo>
                <a:lnTo>
                  <a:pt x="111" y="0"/>
                </a:lnTo>
                <a:lnTo>
                  <a:pt x="111" y="0"/>
                </a:lnTo>
                <a:lnTo>
                  <a:pt x="112" y="0"/>
                </a:lnTo>
                <a:lnTo>
                  <a:pt x="112" y="0"/>
                </a:lnTo>
                <a:lnTo>
                  <a:pt x="112" y="0"/>
                </a:lnTo>
                <a:lnTo>
                  <a:pt x="114" y="0"/>
                </a:lnTo>
                <a:lnTo>
                  <a:pt x="114" y="0"/>
                </a:lnTo>
                <a:lnTo>
                  <a:pt x="114" y="0"/>
                </a:lnTo>
                <a:lnTo>
                  <a:pt x="114" y="0"/>
                </a:lnTo>
                <a:lnTo>
                  <a:pt x="115" y="0"/>
                </a:lnTo>
                <a:lnTo>
                  <a:pt x="115" y="0"/>
                </a:lnTo>
                <a:lnTo>
                  <a:pt x="115" y="0"/>
                </a:lnTo>
                <a:lnTo>
                  <a:pt x="117" y="0"/>
                </a:lnTo>
                <a:lnTo>
                  <a:pt x="117" y="0"/>
                </a:lnTo>
                <a:lnTo>
                  <a:pt x="117" y="0"/>
                </a:lnTo>
                <a:lnTo>
                  <a:pt x="117" y="0"/>
                </a:lnTo>
                <a:lnTo>
                  <a:pt x="119" y="0"/>
                </a:lnTo>
                <a:lnTo>
                  <a:pt x="119" y="0"/>
                </a:lnTo>
                <a:lnTo>
                  <a:pt x="119" y="0"/>
                </a:lnTo>
                <a:lnTo>
                  <a:pt x="120" y="0"/>
                </a:lnTo>
                <a:lnTo>
                  <a:pt x="120" y="0"/>
                </a:lnTo>
                <a:lnTo>
                  <a:pt x="120" y="0"/>
                </a:lnTo>
                <a:lnTo>
                  <a:pt x="122"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3" y="0"/>
                </a:lnTo>
                <a:lnTo>
                  <a:pt x="133" y="0"/>
                </a:lnTo>
                <a:lnTo>
                  <a:pt x="133" y="0"/>
                </a:lnTo>
                <a:lnTo>
                  <a:pt x="133" y="0"/>
                </a:lnTo>
                <a:lnTo>
                  <a:pt x="135" y="0"/>
                </a:lnTo>
                <a:lnTo>
                  <a:pt x="135" y="0"/>
                </a:lnTo>
                <a:lnTo>
                  <a:pt x="135" y="0"/>
                </a:lnTo>
                <a:lnTo>
                  <a:pt x="137" y="0"/>
                </a:lnTo>
                <a:lnTo>
                  <a:pt x="137" y="0"/>
                </a:lnTo>
                <a:lnTo>
                  <a:pt x="137" y="0"/>
                </a:lnTo>
                <a:lnTo>
                  <a:pt x="137" y="0"/>
                </a:lnTo>
                <a:lnTo>
                  <a:pt x="138" y="0"/>
                </a:lnTo>
                <a:lnTo>
                  <a:pt x="138" y="0"/>
                </a:lnTo>
                <a:lnTo>
                  <a:pt x="138"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6" y="0"/>
                </a:lnTo>
                <a:lnTo>
                  <a:pt x="146" y="0"/>
                </a:lnTo>
                <a:lnTo>
                  <a:pt x="146" y="0"/>
                </a:lnTo>
                <a:lnTo>
                  <a:pt x="148" y="0"/>
                </a:lnTo>
                <a:lnTo>
                  <a:pt x="148" y="0"/>
                </a:lnTo>
                <a:lnTo>
                  <a:pt x="148" y="0"/>
                </a:lnTo>
                <a:lnTo>
                  <a:pt x="148" y="0"/>
                </a:lnTo>
                <a:lnTo>
                  <a:pt x="150" y="0"/>
                </a:lnTo>
                <a:lnTo>
                  <a:pt x="150" y="0"/>
                </a:lnTo>
                <a:lnTo>
                  <a:pt x="150" y="0"/>
                </a:lnTo>
                <a:lnTo>
                  <a:pt x="151" y="0"/>
                </a:lnTo>
                <a:lnTo>
                  <a:pt x="151" y="0"/>
                </a:lnTo>
                <a:lnTo>
                  <a:pt x="151" y="0"/>
                </a:lnTo>
                <a:lnTo>
                  <a:pt x="153"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59" y="0"/>
                </a:lnTo>
                <a:lnTo>
                  <a:pt x="159" y="0"/>
                </a:lnTo>
                <a:lnTo>
                  <a:pt x="159" y="0"/>
                </a:lnTo>
                <a:lnTo>
                  <a:pt x="159" y="0"/>
                </a:lnTo>
                <a:lnTo>
                  <a:pt x="161" y="0"/>
                </a:lnTo>
                <a:lnTo>
                  <a:pt x="161" y="0"/>
                </a:lnTo>
                <a:lnTo>
                  <a:pt x="161" y="0"/>
                </a:lnTo>
                <a:lnTo>
                  <a:pt x="163" y="0"/>
                </a:lnTo>
                <a:lnTo>
                  <a:pt x="163" y="0"/>
                </a:lnTo>
                <a:lnTo>
                  <a:pt x="163" y="0"/>
                </a:lnTo>
                <a:lnTo>
                  <a:pt x="164" y="0"/>
                </a:lnTo>
                <a:lnTo>
                  <a:pt x="164" y="0"/>
                </a:lnTo>
                <a:lnTo>
                  <a:pt x="164" y="0"/>
                </a:lnTo>
                <a:lnTo>
                  <a:pt x="164"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1" y="0"/>
                </a:lnTo>
                <a:lnTo>
                  <a:pt x="172" y="0"/>
                </a:lnTo>
                <a:lnTo>
                  <a:pt x="172" y="0"/>
                </a:lnTo>
                <a:lnTo>
                  <a:pt x="172" y="0"/>
                </a:lnTo>
                <a:lnTo>
                  <a:pt x="174" y="0"/>
                </a:lnTo>
                <a:lnTo>
                  <a:pt x="174" y="0"/>
                </a:lnTo>
                <a:lnTo>
                  <a:pt x="174" y="0"/>
                </a:lnTo>
                <a:lnTo>
                  <a:pt x="176" y="0"/>
                </a:lnTo>
                <a:lnTo>
                  <a:pt x="176" y="0"/>
                </a:lnTo>
                <a:lnTo>
                  <a:pt x="176" y="0"/>
                </a:lnTo>
                <a:lnTo>
                  <a:pt x="176" y="0"/>
                </a:lnTo>
                <a:lnTo>
                  <a:pt x="177" y="0"/>
                </a:lnTo>
                <a:lnTo>
                  <a:pt x="177" y="0"/>
                </a:lnTo>
                <a:lnTo>
                  <a:pt x="177" y="0"/>
                </a:lnTo>
                <a:lnTo>
                  <a:pt x="179" y="0"/>
                </a:lnTo>
                <a:lnTo>
                  <a:pt x="179" y="0"/>
                </a:lnTo>
                <a:lnTo>
                  <a:pt x="179" y="0"/>
                </a:lnTo>
                <a:lnTo>
                  <a:pt x="179" y="0"/>
                </a:lnTo>
                <a:lnTo>
                  <a:pt x="181" y="0"/>
                </a:lnTo>
                <a:lnTo>
                  <a:pt x="181" y="0"/>
                </a:lnTo>
                <a:lnTo>
                  <a:pt x="181" y="0"/>
                </a:lnTo>
                <a:lnTo>
                  <a:pt x="182" y="0"/>
                </a:lnTo>
                <a:lnTo>
                  <a:pt x="182" y="0"/>
                </a:lnTo>
                <a:lnTo>
                  <a:pt x="182" y="0"/>
                </a:lnTo>
                <a:lnTo>
                  <a:pt x="184" y="0"/>
                </a:lnTo>
                <a:lnTo>
                  <a:pt x="184" y="0"/>
                </a:lnTo>
                <a:lnTo>
                  <a:pt x="184" y="0"/>
                </a:lnTo>
                <a:lnTo>
                  <a:pt x="184" y="0"/>
                </a:lnTo>
                <a:lnTo>
                  <a:pt x="185" y="0"/>
                </a:lnTo>
                <a:lnTo>
                  <a:pt x="185" y="0"/>
                </a:lnTo>
                <a:lnTo>
                  <a:pt x="185" y="0"/>
                </a:lnTo>
                <a:lnTo>
                  <a:pt x="187" y="0"/>
                </a:lnTo>
                <a:lnTo>
                  <a:pt x="187" y="0"/>
                </a:lnTo>
                <a:lnTo>
                  <a:pt x="187" y="0"/>
                </a:lnTo>
                <a:lnTo>
                  <a:pt x="187" y="0"/>
                </a:lnTo>
                <a:lnTo>
                  <a:pt x="189" y="0"/>
                </a:lnTo>
                <a:lnTo>
                  <a:pt x="189" y="0"/>
                </a:lnTo>
                <a:lnTo>
                  <a:pt x="189" y="0"/>
                </a:lnTo>
                <a:lnTo>
                  <a:pt x="190" y="0"/>
                </a:lnTo>
                <a:lnTo>
                  <a:pt x="190" y="0"/>
                </a:lnTo>
                <a:lnTo>
                  <a:pt x="190" y="0"/>
                </a:lnTo>
                <a:lnTo>
                  <a:pt x="190" y="0"/>
                </a:lnTo>
                <a:lnTo>
                  <a:pt x="192" y="0"/>
                </a:lnTo>
                <a:lnTo>
                  <a:pt x="192" y="0"/>
                </a:lnTo>
                <a:lnTo>
                  <a:pt x="192" y="0"/>
                </a:lnTo>
                <a:lnTo>
                  <a:pt x="194" y="0"/>
                </a:lnTo>
                <a:lnTo>
                  <a:pt x="194" y="0"/>
                </a:lnTo>
                <a:lnTo>
                  <a:pt x="194" y="0"/>
                </a:lnTo>
                <a:lnTo>
                  <a:pt x="195" y="0"/>
                </a:lnTo>
                <a:lnTo>
                  <a:pt x="195" y="0"/>
                </a:lnTo>
                <a:lnTo>
                  <a:pt x="195" y="0"/>
                </a:lnTo>
                <a:lnTo>
                  <a:pt x="195" y="0"/>
                </a:lnTo>
                <a:lnTo>
                  <a:pt x="197" y="0"/>
                </a:lnTo>
                <a:lnTo>
                  <a:pt x="197" y="0"/>
                </a:lnTo>
                <a:lnTo>
                  <a:pt x="197" y="0"/>
                </a:lnTo>
                <a:lnTo>
                  <a:pt x="198" y="0"/>
                </a:lnTo>
                <a:lnTo>
                  <a:pt x="198" y="0"/>
                </a:lnTo>
                <a:lnTo>
                  <a:pt x="198" y="0"/>
                </a:lnTo>
                <a:lnTo>
                  <a:pt x="198" y="0"/>
                </a:lnTo>
                <a:lnTo>
                  <a:pt x="200" y="0"/>
                </a:lnTo>
                <a:lnTo>
                  <a:pt x="200" y="0"/>
                </a:lnTo>
                <a:lnTo>
                  <a:pt x="200" y="0"/>
                </a:lnTo>
                <a:lnTo>
                  <a:pt x="202" y="0"/>
                </a:lnTo>
                <a:lnTo>
                  <a:pt x="202" y="0"/>
                </a:lnTo>
                <a:lnTo>
                  <a:pt x="202" y="0"/>
                </a:lnTo>
                <a:lnTo>
                  <a:pt x="202" y="0"/>
                </a:lnTo>
                <a:lnTo>
                  <a:pt x="203" y="0"/>
                </a:lnTo>
                <a:lnTo>
                  <a:pt x="203" y="0"/>
                </a:lnTo>
                <a:lnTo>
                  <a:pt x="203"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18" y="0"/>
                </a:lnTo>
                <a:lnTo>
                  <a:pt x="220" y="0"/>
                </a:lnTo>
                <a:lnTo>
                  <a:pt x="220" y="0"/>
                </a:lnTo>
                <a:lnTo>
                  <a:pt x="220" y="0"/>
                </a:lnTo>
                <a:lnTo>
                  <a:pt x="221" y="0"/>
                </a:lnTo>
                <a:lnTo>
                  <a:pt x="221" y="0"/>
                </a:lnTo>
                <a:lnTo>
                  <a:pt x="221" y="0"/>
                </a:lnTo>
                <a:lnTo>
                  <a:pt x="221"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8" y="0"/>
                </a:lnTo>
                <a:lnTo>
                  <a:pt x="238" y="0"/>
                </a:lnTo>
                <a:lnTo>
                  <a:pt x="238" y="0"/>
                </a:lnTo>
                <a:lnTo>
                  <a:pt x="238" y="0"/>
                </a:lnTo>
                <a:lnTo>
                  <a:pt x="238" y="0"/>
                </a:lnTo>
                <a:lnTo>
                  <a:pt x="238"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9"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1" y="0"/>
                </a:lnTo>
                <a:lnTo>
                  <a:pt x="221" y="0"/>
                </a:lnTo>
                <a:lnTo>
                  <a:pt x="221" y="0"/>
                </a:lnTo>
                <a:lnTo>
                  <a:pt x="221" y="0"/>
                </a:lnTo>
                <a:lnTo>
                  <a:pt x="220" y="0"/>
                </a:lnTo>
                <a:lnTo>
                  <a:pt x="220" y="0"/>
                </a:lnTo>
                <a:lnTo>
                  <a:pt x="220" y="0"/>
                </a:lnTo>
                <a:lnTo>
                  <a:pt x="218"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3" y="0"/>
                </a:lnTo>
                <a:lnTo>
                  <a:pt x="203" y="0"/>
                </a:lnTo>
                <a:lnTo>
                  <a:pt x="203" y="0"/>
                </a:lnTo>
                <a:lnTo>
                  <a:pt x="202" y="0"/>
                </a:lnTo>
                <a:lnTo>
                  <a:pt x="202" y="0"/>
                </a:lnTo>
                <a:lnTo>
                  <a:pt x="202" y="0"/>
                </a:lnTo>
                <a:lnTo>
                  <a:pt x="202" y="0"/>
                </a:lnTo>
                <a:lnTo>
                  <a:pt x="200" y="0"/>
                </a:lnTo>
                <a:lnTo>
                  <a:pt x="200" y="0"/>
                </a:lnTo>
                <a:lnTo>
                  <a:pt x="200" y="0"/>
                </a:lnTo>
                <a:lnTo>
                  <a:pt x="198" y="0"/>
                </a:lnTo>
                <a:lnTo>
                  <a:pt x="198" y="0"/>
                </a:lnTo>
                <a:lnTo>
                  <a:pt x="198" y="0"/>
                </a:lnTo>
                <a:lnTo>
                  <a:pt x="198" y="0"/>
                </a:lnTo>
                <a:lnTo>
                  <a:pt x="197" y="0"/>
                </a:lnTo>
                <a:lnTo>
                  <a:pt x="197" y="0"/>
                </a:lnTo>
                <a:lnTo>
                  <a:pt x="197" y="0"/>
                </a:lnTo>
                <a:lnTo>
                  <a:pt x="195" y="0"/>
                </a:lnTo>
                <a:lnTo>
                  <a:pt x="195" y="0"/>
                </a:lnTo>
                <a:lnTo>
                  <a:pt x="195" y="0"/>
                </a:lnTo>
                <a:lnTo>
                  <a:pt x="195" y="0"/>
                </a:lnTo>
                <a:lnTo>
                  <a:pt x="194" y="0"/>
                </a:lnTo>
                <a:lnTo>
                  <a:pt x="194" y="0"/>
                </a:lnTo>
                <a:lnTo>
                  <a:pt x="194" y="0"/>
                </a:lnTo>
                <a:lnTo>
                  <a:pt x="192" y="0"/>
                </a:lnTo>
                <a:lnTo>
                  <a:pt x="192" y="0"/>
                </a:lnTo>
                <a:lnTo>
                  <a:pt x="192" y="0"/>
                </a:lnTo>
                <a:lnTo>
                  <a:pt x="190" y="0"/>
                </a:lnTo>
                <a:lnTo>
                  <a:pt x="190" y="0"/>
                </a:lnTo>
                <a:lnTo>
                  <a:pt x="190" y="0"/>
                </a:lnTo>
                <a:lnTo>
                  <a:pt x="190" y="0"/>
                </a:lnTo>
                <a:lnTo>
                  <a:pt x="189" y="0"/>
                </a:lnTo>
                <a:lnTo>
                  <a:pt x="189" y="0"/>
                </a:lnTo>
                <a:lnTo>
                  <a:pt x="189" y="0"/>
                </a:lnTo>
                <a:lnTo>
                  <a:pt x="187" y="0"/>
                </a:lnTo>
                <a:lnTo>
                  <a:pt x="187" y="0"/>
                </a:lnTo>
                <a:lnTo>
                  <a:pt x="187" y="0"/>
                </a:lnTo>
                <a:lnTo>
                  <a:pt x="187" y="0"/>
                </a:lnTo>
                <a:lnTo>
                  <a:pt x="185" y="0"/>
                </a:lnTo>
                <a:lnTo>
                  <a:pt x="185" y="0"/>
                </a:lnTo>
                <a:lnTo>
                  <a:pt x="185" y="0"/>
                </a:lnTo>
                <a:lnTo>
                  <a:pt x="184" y="0"/>
                </a:lnTo>
                <a:lnTo>
                  <a:pt x="184" y="0"/>
                </a:lnTo>
                <a:lnTo>
                  <a:pt x="184" y="0"/>
                </a:lnTo>
                <a:lnTo>
                  <a:pt x="184" y="0"/>
                </a:lnTo>
                <a:lnTo>
                  <a:pt x="182" y="0"/>
                </a:lnTo>
                <a:lnTo>
                  <a:pt x="182" y="0"/>
                </a:lnTo>
                <a:lnTo>
                  <a:pt x="182" y="0"/>
                </a:lnTo>
                <a:lnTo>
                  <a:pt x="181" y="0"/>
                </a:lnTo>
                <a:lnTo>
                  <a:pt x="181" y="0"/>
                </a:lnTo>
                <a:lnTo>
                  <a:pt x="181" y="0"/>
                </a:lnTo>
                <a:lnTo>
                  <a:pt x="179" y="0"/>
                </a:lnTo>
                <a:lnTo>
                  <a:pt x="179" y="0"/>
                </a:lnTo>
                <a:lnTo>
                  <a:pt x="179" y="0"/>
                </a:lnTo>
                <a:lnTo>
                  <a:pt x="179" y="0"/>
                </a:lnTo>
                <a:lnTo>
                  <a:pt x="177" y="0"/>
                </a:lnTo>
                <a:lnTo>
                  <a:pt x="177" y="0"/>
                </a:lnTo>
                <a:lnTo>
                  <a:pt x="177" y="0"/>
                </a:lnTo>
                <a:lnTo>
                  <a:pt x="176" y="0"/>
                </a:lnTo>
                <a:lnTo>
                  <a:pt x="176" y="0"/>
                </a:lnTo>
                <a:lnTo>
                  <a:pt x="176" y="0"/>
                </a:lnTo>
                <a:lnTo>
                  <a:pt x="176" y="0"/>
                </a:lnTo>
                <a:lnTo>
                  <a:pt x="174" y="0"/>
                </a:lnTo>
                <a:lnTo>
                  <a:pt x="174" y="0"/>
                </a:lnTo>
                <a:lnTo>
                  <a:pt x="174" y="0"/>
                </a:lnTo>
                <a:lnTo>
                  <a:pt x="172" y="0"/>
                </a:lnTo>
                <a:lnTo>
                  <a:pt x="172" y="0"/>
                </a:lnTo>
                <a:lnTo>
                  <a:pt x="172" y="0"/>
                </a:lnTo>
                <a:lnTo>
                  <a:pt x="171"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4" y="0"/>
                </a:lnTo>
                <a:lnTo>
                  <a:pt x="164" y="0"/>
                </a:lnTo>
                <a:lnTo>
                  <a:pt x="164" y="0"/>
                </a:lnTo>
                <a:lnTo>
                  <a:pt x="164" y="0"/>
                </a:lnTo>
                <a:lnTo>
                  <a:pt x="163" y="0"/>
                </a:lnTo>
                <a:lnTo>
                  <a:pt x="163" y="0"/>
                </a:lnTo>
                <a:lnTo>
                  <a:pt x="163" y="0"/>
                </a:lnTo>
                <a:lnTo>
                  <a:pt x="161" y="0"/>
                </a:lnTo>
                <a:lnTo>
                  <a:pt x="161" y="0"/>
                </a:lnTo>
                <a:lnTo>
                  <a:pt x="161" y="0"/>
                </a:lnTo>
                <a:lnTo>
                  <a:pt x="159" y="0"/>
                </a:lnTo>
                <a:lnTo>
                  <a:pt x="159" y="0"/>
                </a:lnTo>
                <a:lnTo>
                  <a:pt x="159" y="0"/>
                </a:lnTo>
                <a:lnTo>
                  <a:pt x="159"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48" y="0"/>
                </a:lnTo>
                <a:lnTo>
                  <a:pt x="148" y="0"/>
                </a:lnTo>
                <a:lnTo>
                  <a:pt x="148" y="0"/>
                </a:lnTo>
                <a:lnTo>
                  <a:pt x="148" y="0"/>
                </a:lnTo>
                <a:lnTo>
                  <a:pt x="146" y="0"/>
                </a:lnTo>
                <a:lnTo>
                  <a:pt x="146" y="0"/>
                </a:lnTo>
                <a:lnTo>
                  <a:pt x="146"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8" y="0"/>
                </a:lnTo>
                <a:lnTo>
                  <a:pt x="138" y="0"/>
                </a:lnTo>
                <a:lnTo>
                  <a:pt x="138" y="0"/>
                </a:lnTo>
                <a:lnTo>
                  <a:pt x="137" y="0"/>
                </a:lnTo>
                <a:lnTo>
                  <a:pt x="137" y="0"/>
                </a:lnTo>
                <a:lnTo>
                  <a:pt x="137" y="0"/>
                </a:lnTo>
                <a:lnTo>
                  <a:pt x="137" y="0"/>
                </a:lnTo>
                <a:lnTo>
                  <a:pt x="135" y="0"/>
                </a:lnTo>
                <a:lnTo>
                  <a:pt x="135" y="0"/>
                </a:lnTo>
                <a:lnTo>
                  <a:pt x="135" y="0"/>
                </a:lnTo>
                <a:lnTo>
                  <a:pt x="133" y="0"/>
                </a:lnTo>
                <a:lnTo>
                  <a:pt x="133" y="0"/>
                </a:lnTo>
                <a:lnTo>
                  <a:pt x="133" y="0"/>
                </a:lnTo>
                <a:lnTo>
                  <a:pt x="133"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2" y="0"/>
                </a:lnTo>
                <a:lnTo>
                  <a:pt x="120" y="0"/>
                </a:lnTo>
                <a:lnTo>
                  <a:pt x="120" y="0"/>
                </a:lnTo>
                <a:lnTo>
                  <a:pt x="120" y="0"/>
                </a:lnTo>
                <a:lnTo>
                  <a:pt x="119" y="0"/>
                </a:lnTo>
                <a:lnTo>
                  <a:pt x="119" y="0"/>
                </a:lnTo>
                <a:lnTo>
                  <a:pt x="119" y="0"/>
                </a:lnTo>
                <a:lnTo>
                  <a:pt x="117" y="0"/>
                </a:lnTo>
                <a:lnTo>
                  <a:pt x="117" y="0"/>
                </a:lnTo>
                <a:lnTo>
                  <a:pt x="117" y="0"/>
                </a:lnTo>
                <a:lnTo>
                  <a:pt x="117" y="0"/>
                </a:lnTo>
                <a:lnTo>
                  <a:pt x="115" y="0"/>
                </a:lnTo>
                <a:lnTo>
                  <a:pt x="115" y="0"/>
                </a:lnTo>
                <a:lnTo>
                  <a:pt x="115" y="0"/>
                </a:lnTo>
                <a:lnTo>
                  <a:pt x="114"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7" y="0"/>
                </a:lnTo>
                <a:lnTo>
                  <a:pt x="107" y="0"/>
                </a:lnTo>
                <a:lnTo>
                  <a:pt x="107" y="0"/>
                </a:lnTo>
                <a:lnTo>
                  <a:pt x="106" y="0"/>
                </a:lnTo>
                <a:lnTo>
                  <a:pt x="106" y="0"/>
                </a:lnTo>
                <a:lnTo>
                  <a:pt x="106" y="0"/>
                </a:lnTo>
                <a:lnTo>
                  <a:pt x="106" y="0"/>
                </a:lnTo>
                <a:lnTo>
                  <a:pt x="104" y="0"/>
                </a:lnTo>
                <a:lnTo>
                  <a:pt x="104" y="0"/>
                </a:lnTo>
                <a:lnTo>
                  <a:pt x="104" y="0"/>
                </a:lnTo>
                <a:lnTo>
                  <a:pt x="102" y="0"/>
                </a:lnTo>
                <a:lnTo>
                  <a:pt x="102" y="0"/>
                </a:lnTo>
                <a:lnTo>
                  <a:pt x="102" y="0"/>
                </a:lnTo>
                <a:lnTo>
                  <a:pt x="102" y="0"/>
                </a:lnTo>
                <a:lnTo>
                  <a:pt x="101" y="0"/>
                </a:lnTo>
                <a:lnTo>
                  <a:pt x="101" y="0"/>
                </a:lnTo>
                <a:lnTo>
                  <a:pt x="101" y="0"/>
                </a:lnTo>
                <a:lnTo>
                  <a:pt x="99" y="0"/>
                </a:lnTo>
                <a:lnTo>
                  <a:pt x="99" y="0"/>
                </a:lnTo>
                <a:lnTo>
                  <a:pt x="99" y="0"/>
                </a:lnTo>
                <a:lnTo>
                  <a:pt x="98" y="0"/>
                </a:lnTo>
                <a:lnTo>
                  <a:pt x="98" y="0"/>
                </a:lnTo>
                <a:lnTo>
                  <a:pt x="98" y="0"/>
                </a:lnTo>
                <a:lnTo>
                  <a:pt x="98" y="0"/>
                </a:lnTo>
                <a:lnTo>
                  <a:pt x="96" y="0"/>
                </a:lnTo>
                <a:lnTo>
                  <a:pt x="96" y="0"/>
                </a:lnTo>
                <a:lnTo>
                  <a:pt x="96" y="0"/>
                </a:lnTo>
                <a:lnTo>
                  <a:pt x="94" y="0"/>
                </a:lnTo>
                <a:lnTo>
                  <a:pt x="94" y="0"/>
                </a:lnTo>
                <a:lnTo>
                  <a:pt x="94" y="0"/>
                </a:lnTo>
                <a:lnTo>
                  <a:pt x="94" y="0"/>
                </a:lnTo>
                <a:lnTo>
                  <a:pt x="93" y="0"/>
                </a:lnTo>
                <a:lnTo>
                  <a:pt x="93" y="0"/>
                </a:lnTo>
                <a:lnTo>
                  <a:pt x="93" y="0"/>
                </a:lnTo>
                <a:lnTo>
                  <a:pt x="91" y="0"/>
                </a:lnTo>
                <a:lnTo>
                  <a:pt x="91" y="0"/>
                </a:lnTo>
                <a:lnTo>
                  <a:pt x="91" y="0"/>
                </a:lnTo>
                <a:lnTo>
                  <a:pt x="91" y="0"/>
                </a:lnTo>
                <a:lnTo>
                  <a:pt x="89" y="0"/>
                </a:lnTo>
                <a:lnTo>
                  <a:pt x="89" y="0"/>
                </a:lnTo>
                <a:lnTo>
                  <a:pt x="89" y="0"/>
                </a:lnTo>
                <a:lnTo>
                  <a:pt x="88" y="0"/>
                </a:lnTo>
                <a:lnTo>
                  <a:pt x="88" y="0"/>
                </a:lnTo>
                <a:lnTo>
                  <a:pt x="88" y="0"/>
                </a:lnTo>
                <a:lnTo>
                  <a:pt x="86" y="0"/>
                </a:lnTo>
                <a:lnTo>
                  <a:pt x="86" y="0"/>
                </a:lnTo>
                <a:lnTo>
                  <a:pt x="86" y="0"/>
                </a:lnTo>
                <a:lnTo>
                  <a:pt x="86" y="0"/>
                </a:lnTo>
                <a:lnTo>
                  <a:pt x="85" y="0"/>
                </a:lnTo>
                <a:lnTo>
                  <a:pt x="85" y="0"/>
                </a:lnTo>
                <a:lnTo>
                  <a:pt x="85" y="0"/>
                </a:lnTo>
                <a:lnTo>
                  <a:pt x="83"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6" y="0"/>
                </a:lnTo>
                <a:lnTo>
                  <a:pt x="76" y="0"/>
                </a:lnTo>
                <a:lnTo>
                  <a:pt x="76"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8" y="0"/>
                </a:lnTo>
                <a:lnTo>
                  <a:pt x="68" y="0"/>
                </a:lnTo>
                <a:lnTo>
                  <a:pt x="68" y="0"/>
                </a:lnTo>
                <a:lnTo>
                  <a:pt x="67" y="0"/>
                </a:lnTo>
                <a:lnTo>
                  <a:pt x="67" y="0"/>
                </a:lnTo>
                <a:lnTo>
                  <a:pt x="67" y="0"/>
                </a:lnTo>
                <a:lnTo>
                  <a:pt x="67" y="0"/>
                </a:lnTo>
                <a:lnTo>
                  <a:pt x="65" y="0"/>
                </a:lnTo>
                <a:lnTo>
                  <a:pt x="65" y="0"/>
                </a:lnTo>
                <a:lnTo>
                  <a:pt x="65" y="0"/>
                </a:lnTo>
                <a:lnTo>
                  <a:pt x="63" y="0"/>
                </a:lnTo>
                <a:lnTo>
                  <a:pt x="63" y="0"/>
                </a:lnTo>
                <a:lnTo>
                  <a:pt x="63" y="0"/>
                </a:lnTo>
                <a:lnTo>
                  <a:pt x="63"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5" y="0"/>
                </a:lnTo>
                <a:lnTo>
                  <a:pt x="55" y="0"/>
                </a:lnTo>
                <a:lnTo>
                  <a:pt x="55" y="0"/>
                </a:lnTo>
                <a:lnTo>
                  <a:pt x="55" y="0"/>
                </a:lnTo>
                <a:lnTo>
                  <a:pt x="54" y="0"/>
                </a:lnTo>
                <a:lnTo>
                  <a:pt x="54" y="0"/>
                </a:lnTo>
                <a:lnTo>
                  <a:pt x="54" y="0"/>
                </a:lnTo>
                <a:lnTo>
                  <a:pt x="52"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5" y="0"/>
                </a:lnTo>
                <a:lnTo>
                  <a:pt x="45" y="0"/>
                </a:lnTo>
                <a:lnTo>
                  <a:pt x="45"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7" y="0"/>
                </a:lnTo>
                <a:lnTo>
                  <a:pt x="37" y="0"/>
                </a:lnTo>
                <a:lnTo>
                  <a:pt x="37" y="0"/>
                </a:lnTo>
                <a:lnTo>
                  <a:pt x="36" y="0"/>
                </a:lnTo>
                <a:lnTo>
                  <a:pt x="36" y="0"/>
                </a:lnTo>
                <a:lnTo>
                  <a:pt x="36" y="0"/>
                </a:lnTo>
                <a:lnTo>
                  <a:pt x="36" y="0"/>
                </a:lnTo>
                <a:lnTo>
                  <a:pt x="34" y="0"/>
                </a:lnTo>
                <a:lnTo>
                  <a:pt x="34" y="0"/>
                </a:lnTo>
                <a:lnTo>
                  <a:pt x="34" y="0"/>
                </a:lnTo>
                <a:lnTo>
                  <a:pt x="32" y="0"/>
                </a:lnTo>
                <a:lnTo>
                  <a:pt x="32" y="0"/>
                </a:lnTo>
                <a:lnTo>
                  <a:pt x="32" y="0"/>
                </a:lnTo>
                <a:lnTo>
                  <a:pt x="32" y="0"/>
                </a:lnTo>
                <a:lnTo>
                  <a:pt x="31" y="0"/>
                </a:lnTo>
                <a:lnTo>
                  <a:pt x="31" y="0"/>
                </a:lnTo>
                <a:lnTo>
                  <a:pt x="31" y="0"/>
                </a:lnTo>
                <a:lnTo>
                  <a:pt x="29" y="0"/>
                </a:lnTo>
                <a:lnTo>
                  <a:pt x="29" y="0"/>
                </a:lnTo>
                <a:lnTo>
                  <a:pt x="29" y="0"/>
                </a:lnTo>
                <a:lnTo>
                  <a:pt x="29" y="0"/>
                </a:lnTo>
                <a:lnTo>
                  <a:pt x="28" y="0"/>
                </a:lnTo>
                <a:lnTo>
                  <a:pt x="28" y="0"/>
                </a:lnTo>
                <a:lnTo>
                  <a:pt x="28" y="0"/>
                </a:lnTo>
                <a:lnTo>
                  <a:pt x="26" y="0"/>
                </a:lnTo>
                <a:lnTo>
                  <a:pt x="26" y="0"/>
                </a:lnTo>
                <a:lnTo>
                  <a:pt x="26" y="0"/>
                </a:lnTo>
                <a:lnTo>
                  <a:pt x="24" y="0"/>
                </a:lnTo>
                <a:lnTo>
                  <a:pt x="24" y="0"/>
                </a:lnTo>
                <a:lnTo>
                  <a:pt x="24" y="0"/>
                </a:lnTo>
                <a:lnTo>
                  <a:pt x="24" y="0"/>
                </a:lnTo>
                <a:lnTo>
                  <a:pt x="23" y="0"/>
                </a:lnTo>
                <a:lnTo>
                  <a:pt x="23" y="0"/>
                </a:lnTo>
                <a:lnTo>
                  <a:pt x="23" y="0"/>
                </a:lnTo>
                <a:lnTo>
                  <a:pt x="21" y="0"/>
                </a:lnTo>
                <a:lnTo>
                  <a:pt x="21" y="0"/>
                </a:lnTo>
                <a:lnTo>
                  <a:pt x="21" y="0"/>
                </a:lnTo>
                <a:lnTo>
                  <a:pt x="21" y="0"/>
                </a:lnTo>
                <a:lnTo>
                  <a:pt x="19" y="0"/>
                </a:lnTo>
                <a:lnTo>
                  <a:pt x="19" y="0"/>
                </a:lnTo>
                <a:lnTo>
                  <a:pt x="19" y="0"/>
                </a:lnTo>
                <a:lnTo>
                  <a:pt x="18" y="0"/>
                </a:lnTo>
                <a:lnTo>
                  <a:pt x="18" y="0"/>
                </a:lnTo>
                <a:lnTo>
                  <a:pt x="18" y="0"/>
                </a:lnTo>
                <a:lnTo>
                  <a:pt x="18" y="0"/>
                </a:lnTo>
                <a:lnTo>
                  <a:pt x="16" y="0"/>
                </a:lnTo>
                <a:lnTo>
                  <a:pt x="16" y="0"/>
                </a:lnTo>
                <a:lnTo>
                  <a:pt x="16" y="0"/>
                </a:lnTo>
                <a:lnTo>
                  <a:pt x="15" y="0"/>
                </a:lnTo>
                <a:lnTo>
                  <a:pt x="15" y="0"/>
                </a:lnTo>
                <a:lnTo>
                  <a:pt x="15" y="0"/>
                </a:lnTo>
                <a:lnTo>
                  <a:pt x="13" y="0"/>
                </a:lnTo>
                <a:lnTo>
                  <a:pt x="13" y="0"/>
                </a:lnTo>
                <a:lnTo>
                  <a:pt x="13" y="0"/>
                </a:lnTo>
                <a:lnTo>
                  <a:pt x="13" y="0"/>
                </a:lnTo>
                <a:lnTo>
                  <a:pt x="11" y="0"/>
                </a:lnTo>
                <a:lnTo>
                  <a:pt x="11" y="0"/>
                </a:lnTo>
                <a:lnTo>
                  <a:pt x="11" y="0"/>
                </a:lnTo>
                <a:lnTo>
                  <a:pt x="10" y="0"/>
                </a:lnTo>
                <a:lnTo>
                  <a:pt x="10" y="0"/>
                </a:lnTo>
                <a:lnTo>
                  <a:pt x="10" y="0"/>
                </a:lnTo>
                <a:lnTo>
                  <a:pt x="10" y="0"/>
                </a:lnTo>
                <a:lnTo>
                  <a:pt x="8" y="0"/>
                </a:lnTo>
                <a:lnTo>
                  <a:pt x="8" y="0"/>
                </a:lnTo>
                <a:lnTo>
                  <a:pt x="8" y="0"/>
                </a:lnTo>
                <a:lnTo>
                  <a:pt x="6" y="0"/>
                </a:lnTo>
                <a:lnTo>
                  <a:pt x="6" y="0"/>
                </a:lnTo>
                <a:lnTo>
                  <a:pt x="6" y="0"/>
                </a:lnTo>
                <a:lnTo>
                  <a:pt x="5" y="0"/>
                </a:lnTo>
                <a:lnTo>
                  <a:pt x="5" y="0"/>
                </a:lnTo>
                <a:lnTo>
                  <a:pt x="5" y="0"/>
                </a:lnTo>
                <a:lnTo>
                  <a:pt x="5" y="0"/>
                </a:lnTo>
                <a:lnTo>
                  <a:pt x="3" y="0"/>
                </a:lnTo>
                <a:lnTo>
                  <a:pt x="3" y="0"/>
                </a:lnTo>
                <a:lnTo>
                  <a:pt x="3" y="0"/>
                </a:lnTo>
                <a:lnTo>
                  <a:pt x="2" y="0"/>
                </a:lnTo>
                <a:lnTo>
                  <a:pt x="2" y="0"/>
                </a:lnTo>
                <a:lnTo>
                  <a:pt x="2" y="0"/>
                </a:lnTo>
                <a:lnTo>
                  <a:pt x="2"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05" name=""/>
          <p:cNvSpPr/>
          <p:nvPr/>
        </p:nvSpPr>
        <p:spPr>
          <a:xfrm>
            <a:off x="5889600" y="6535800"/>
            <a:ext cx="189000" cy="1440"/>
          </a:xfrm>
          <a:custGeom>
            <a:avLst/>
            <a:gdLst/>
            <a:ahLst/>
            <a:rect l="l" t="t" r="r" b="b"/>
            <a:pathLst>
              <a:path w="238" h="0">
                <a:moveTo>
                  <a:pt x="0" y="0"/>
                </a:moveTo>
                <a:lnTo>
                  <a:pt x="2" y="0"/>
                </a:lnTo>
                <a:lnTo>
                  <a:pt x="2" y="0"/>
                </a:lnTo>
                <a:lnTo>
                  <a:pt x="2" y="0"/>
                </a:lnTo>
                <a:lnTo>
                  <a:pt x="2" y="0"/>
                </a:lnTo>
                <a:lnTo>
                  <a:pt x="3" y="0"/>
                </a:lnTo>
                <a:lnTo>
                  <a:pt x="3" y="0"/>
                </a:lnTo>
                <a:lnTo>
                  <a:pt x="3" y="0"/>
                </a:lnTo>
                <a:lnTo>
                  <a:pt x="5" y="0"/>
                </a:lnTo>
                <a:lnTo>
                  <a:pt x="5" y="0"/>
                </a:lnTo>
                <a:lnTo>
                  <a:pt x="5" y="0"/>
                </a:lnTo>
                <a:lnTo>
                  <a:pt x="5" y="0"/>
                </a:lnTo>
                <a:lnTo>
                  <a:pt x="6" y="0"/>
                </a:lnTo>
                <a:lnTo>
                  <a:pt x="6" y="0"/>
                </a:lnTo>
                <a:lnTo>
                  <a:pt x="6" y="0"/>
                </a:lnTo>
                <a:lnTo>
                  <a:pt x="8" y="0"/>
                </a:lnTo>
                <a:lnTo>
                  <a:pt x="8" y="0"/>
                </a:lnTo>
                <a:lnTo>
                  <a:pt x="8" y="0"/>
                </a:lnTo>
                <a:lnTo>
                  <a:pt x="10" y="0"/>
                </a:lnTo>
                <a:lnTo>
                  <a:pt x="10" y="0"/>
                </a:lnTo>
                <a:lnTo>
                  <a:pt x="10" y="0"/>
                </a:lnTo>
                <a:lnTo>
                  <a:pt x="10" y="0"/>
                </a:lnTo>
                <a:lnTo>
                  <a:pt x="11" y="0"/>
                </a:lnTo>
                <a:lnTo>
                  <a:pt x="11" y="0"/>
                </a:lnTo>
                <a:lnTo>
                  <a:pt x="11" y="0"/>
                </a:lnTo>
                <a:lnTo>
                  <a:pt x="13" y="0"/>
                </a:lnTo>
                <a:lnTo>
                  <a:pt x="13" y="0"/>
                </a:lnTo>
                <a:lnTo>
                  <a:pt x="13" y="0"/>
                </a:lnTo>
                <a:lnTo>
                  <a:pt x="13" y="0"/>
                </a:lnTo>
                <a:lnTo>
                  <a:pt x="15" y="0"/>
                </a:lnTo>
                <a:lnTo>
                  <a:pt x="15" y="0"/>
                </a:lnTo>
                <a:lnTo>
                  <a:pt x="15" y="0"/>
                </a:lnTo>
                <a:lnTo>
                  <a:pt x="16" y="0"/>
                </a:lnTo>
                <a:lnTo>
                  <a:pt x="16" y="0"/>
                </a:lnTo>
                <a:lnTo>
                  <a:pt x="16" y="0"/>
                </a:lnTo>
                <a:lnTo>
                  <a:pt x="18" y="0"/>
                </a:lnTo>
                <a:lnTo>
                  <a:pt x="18" y="0"/>
                </a:lnTo>
                <a:lnTo>
                  <a:pt x="18" y="0"/>
                </a:lnTo>
                <a:lnTo>
                  <a:pt x="18" y="0"/>
                </a:lnTo>
                <a:lnTo>
                  <a:pt x="19" y="0"/>
                </a:lnTo>
                <a:lnTo>
                  <a:pt x="19" y="0"/>
                </a:lnTo>
                <a:lnTo>
                  <a:pt x="19" y="0"/>
                </a:lnTo>
                <a:lnTo>
                  <a:pt x="21" y="0"/>
                </a:lnTo>
                <a:lnTo>
                  <a:pt x="21" y="0"/>
                </a:lnTo>
                <a:lnTo>
                  <a:pt x="21" y="0"/>
                </a:lnTo>
                <a:lnTo>
                  <a:pt x="21" y="0"/>
                </a:lnTo>
                <a:lnTo>
                  <a:pt x="23" y="0"/>
                </a:lnTo>
                <a:lnTo>
                  <a:pt x="23" y="0"/>
                </a:lnTo>
                <a:lnTo>
                  <a:pt x="23" y="0"/>
                </a:lnTo>
                <a:lnTo>
                  <a:pt x="24" y="0"/>
                </a:lnTo>
                <a:lnTo>
                  <a:pt x="24" y="0"/>
                </a:lnTo>
                <a:lnTo>
                  <a:pt x="24" y="0"/>
                </a:lnTo>
                <a:lnTo>
                  <a:pt x="24" y="0"/>
                </a:lnTo>
                <a:lnTo>
                  <a:pt x="26" y="0"/>
                </a:lnTo>
                <a:lnTo>
                  <a:pt x="26" y="0"/>
                </a:lnTo>
                <a:lnTo>
                  <a:pt x="26" y="0"/>
                </a:lnTo>
                <a:lnTo>
                  <a:pt x="28" y="0"/>
                </a:lnTo>
                <a:lnTo>
                  <a:pt x="28" y="0"/>
                </a:lnTo>
                <a:lnTo>
                  <a:pt x="28" y="0"/>
                </a:lnTo>
                <a:lnTo>
                  <a:pt x="29" y="0"/>
                </a:lnTo>
                <a:lnTo>
                  <a:pt x="29" y="0"/>
                </a:lnTo>
                <a:lnTo>
                  <a:pt x="29" y="0"/>
                </a:lnTo>
                <a:lnTo>
                  <a:pt x="29" y="0"/>
                </a:lnTo>
                <a:lnTo>
                  <a:pt x="31" y="0"/>
                </a:lnTo>
                <a:lnTo>
                  <a:pt x="31" y="0"/>
                </a:lnTo>
                <a:lnTo>
                  <a:pt x="31" y="0"/>
                </a:lnTo>
                <a:lnTo>
                  <a:pt x="32" y="0"/>
                </a:lnTo>
                <a:lnTo>
                  <a:pt x="32" y="0"/>
                </a:lnTo>
                <a:lnTo>
                  <a:pt x="32" y="0"/>
                </a:lnTo>
                <a:lnTo>
                  <a:pt x="32" y="0"/>
                </a:lnTo>
                <a:lnTo>
                  <a:pt x="34" y="0"/>
                </a:lnTo>
                <a:lnTo>
                  <a:pt x="34" y="0"/>
                </a:lnTo>
                <a:lnTo>
                  <a:pt x="34" y="0"/>
                </a:lnTo>
                <a:lnTo>
                  <a:pt x="36" y="0"/>
                </a:lnTo>
                <a:lnTo>
                  <a:pt x="36" y="0"/>
                </a:lnTo>
                <a:lnTo>
                  <a:pt x="36" y="0"/>
                </a:lnTo>
                <a:lnTo>
                  <a:pt x="36" y="0"/>
                </a:lnTo>
                <a:lnTo>
                  <a:pt x="37" y="0"/>
                </a:lnTo>
                <a:lnTo>
                  <a:pt x="37" y="0"/>
                </a:lnTo>
                <a:lnTo>
                  <a:pt x="37"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5" y="0"/>
                </a:lnTo>
                <a:lnTo>
                  <a:pt x="45" y="0"/>
                </a:lnTo>
                <a:lnTo>
                  <a:pt x="45"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2" y="0"/>
                </a:lnTo>
                <a:lnTo>
                  <a:pt x="54" y="0"/>
                </a:lnTo>
                <a:lnTo>
                  <a:pt x="54" y="0"/>
                </a:lnTo>
                <a:lnTo>
                  <a:pt x="54" y="0"/>
                </a:lnTo>
                <a:lnTo>
                  <a:pt x="55" y="0"/>
                </a:lnTo>
                <a:lnTo>
                  <a:pt x="55" y="0"/>
                </a:lnTo>
                <a:lnTo>
                  <a:pt x="55" y="0"/>
                </a:lnTo>
                <a:lnTo>
                  <a:pt x="55"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3" y="0"/>
                </a:lnTo>
                <a:lnTo>
                  <a:pt x="63" y="0"/>
                </a:lnTo>
                <a:lnTo>
                  <a:pt x="63" y="0"/>
                </a:lnTo>
                <a:lnTo>
                  <a:pt x="63" y="0"/>
                </a:lnTo>
                <a:lnTo>
                  <a:pt x="65" y="0"/>
                </a:lnTo>
                <a:lnTo>
                  <a:pt x="65" y="0"/>
                </a:lnTo>
                <a:lnTo>
                  <a:pt x="65" y="0"/>
                </a:lnTo>
                <a:lnTo>
                  <a:pt x="67" y="0"/>
                </a:lnTo>
                <a:lnTo>
                  <a:pt x="67" y="0"/>
                </a:lnTo>
                <a:lnTo>
                  <a:pt x="67" y="0"/>
                </a:lnTo>
                <a:lnTo>
                  <a:pt x="67" y="0"/>
                </a:lnTo>
                <a:lnTo>
                  <a:pt x="68" y="0"/>
                </a:lnTo>
                <a:lnTo>
                  <a:pt x="68" y="0"/>
                </a:lnTo>
                <a:lnTo>
                  <a:pt x="68"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6" y="0"/>
                </a:lnTo>
                <a:lnTo>
                  <a:pt x="76" y="0"/>
                </a:lnTo>
                <a:lnTo>
                  <a:pt x="76"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3" y="0"/>
                </a:lnTo>
                <a:lnTo>
                  <a:pt x="85" y="0"/>
                </a:lnTo>
                <a:lnTo>
                  <a:pt x="85" y="0"/>
                </a:lnTo>
                <a:lnTo>
                  <a:pt x="85" y="0"/>
                </a:lnTo>
                <a:lnTo>
                  <a:pt x="86" y="0"/>
                </a:lnTo>
                <a:lnTo>
                  <a:pt x="86" y="0"/>
                </a:lnTo>
                <a:lnTo>
                  <a:pt x="86" y="0"/>
                </a:lnTo>
                <a:lnTo>
                  <a:pt x="86" y="0"/>
                </a:lnTo>
                <a:lnTo>
                  <a:pt x="88" y="0"/>
                </a:lnTo>
                <a:lnTo>
                  <a:pt x="88" y="0"/>
                </a:lnTo>
                <a:lnTo>
                  <a:pt x="88" y="0"/>
                </a:lnTo>
                <a:lnTo>
                  <a:pt x="89" y="0"/>
                </a:lnTo>
                <a:lnTo>
                  <a:pt x="89" y="0"/>
                </a:lnTo>
                <a:lnTo>
                  <a:pt x="89" y="0"/>
                </a:lnTo>
                <a:lnTo>
                  <a:pt x="91" y="0"/>
                </a:lnTo>
                <a:lnTo>
                  <a:pt x="91" y="0"/>
                </a:lnTo>
                <a:lnTo>
                  <a:pt x="91" y="0"/>
                </a:lnTo>
                <a:lnTo>
                  <a:pt x="91" y="0"/>
                </a:lnTo>
                <a:lnTo>
                  <a:pt x="93" y="0"/>
                </a:lnTo>
                <a:lnTo>
                  <a:pt x="93" y="0"/>
                </a:lnTo>
                <a:lnTo>
                  <a:pt x="93" y="0"/>
                </a:lnTo>
                <a:lnTo>
                  <a:pt x="94" y="0"/>
                </a:lnTo>
                <a:lnTo>
                  <a:pt x="94" y="0"/>
                </a:lnTo>
                <a:lnTo>
                  <a:pt x="94" y="0"/>
                </a:lnTo>
                <a:lnTo>
                  <a:pt x="94" y="0"/>
                </a:lnTo>
                <a:lnTo>
                  <a:pt x="96" y="0"/>
                </a:lnTo>
                <a:lnTo>
                  <a:pt x="96" y="0"/>
                </a:lnTo>
                <a:lnTo>
                  <a:pt x="96" y="0"/>
                </a:lnTo>
                <a:lnTo>
                  <a:pt x="98" y="0"/>
                </a:lnTo>
                <a:lnTo>
                  <a:pt x="98" y="0"/>
                </a:lnTo>
                <a:lnTo>
                  <a:pt x="98" y="0"/>
                </a:lnTo>
                <a:lnTo>
                  <a:pt x="98" y="0"/>
                </a:lnTo>
                <a:lnTo>
                  <a:pt x="99" y="0"/>
                </a:lnTo>
                <a:lnTo>
                  <a:pt x="99" y="0"/>
                </a:lnTo>
                <a:lnTo>
                  <a:pt x="99" y="0"/>
                </a:lnTo>
                <a:lnTo>
                  <a:pt x="101" y="0"/>
                </a:lnTo>
                <a:lnTo>
                  <a:pt x="101" y="0"/>
                </a:lnTo>
                <a:lnTo>
                  <a:pt x="101" y="0"/>
                </a:lnTo>
                <a:lnTo>
                  <a:pt x="102" y="0"/>
                </a:lnTo>
                <a:lnTo>
                  <a:pt x="102" y="0"/>
                </a:lnTo>
                <a:lnTo>
                  <a:pt x="102" y="0"/>
                </a:lnTo>
                <a:lnTo>
                  <a:pt x="102" y="0"/>
                </a:lnTo>
                <a:lnTo>
                  <a:pt x="104" y="0"/>
                </a:lnTo>
                <a:lnTo>
                  <a:pt x="104" y="0"/>
                </a:lnTo>
                <a:lnTo>
                  <a:pt x="104" y="0"/>
                </a:lnTo>
                <a:lnTo>
                  <a:pt x="106" y="0"/>
                </a:lnTo>
                <a:lnTo>
                  <a:pt x="106" y="0"/>
                </a:lnTo>
                <a:lnTo>
                  <a:pt x="106" y="0"/>
                </a:lnTo>
                <a:lnTo>
                  <a:pt x="106" y="0"/>
                </a:lnTo>
                <a:lnTo>
                  <a:pt x="107" y="0"/>
                </a:lnTo>
                <a:lnTo>
                  <a:pt x="107" y="0"/>
                </a:lnTo>
                <a:lnTo>
                  <a:pt x="107" y="0"/>
                </a:lnTo>
                <a:lnTo>
                  <a:pt x="109" y="0"/>
                </a:lnTo>
                <a:lnTo>
                  <a:pt x="109" y="0"/>
                </a:lnTo>
                <a:lnTo>
                  <a:pt x="109" y="0"/>
                </a:lnTo>
                <a:lnTo>
                  <a:pt x="111" y="0"/>
                </a:lnTo>
                <a:lnTo>
                  <a:pt x="111" y="0"/>
                </a:lnTo>
                <a:lnTo>
                  <a:pt x="111" y="0"/>
                </a:lnTo>
                <a:lnTo>
                  <a:pt x="111" y="0"/>
                </a:lnTo>
                <a:lnTo>
                  <a:pt x="112" y="0"/>
                </a:lnTo>
                <a:lnTo>
                  <a:pt x="112" y="0"/>
                </a:lnTo>
                <a:lnTo>
                  <a:pt x="112" y="0"/>
                </a:lnTo>
                <a:lnTo>
                  <a:pt x="114" y="0"/>
                </a:lnTo>
                <a:lnTo>
                  <a:pt x="114" y="0"/>
                </a:lnTo>
                <a:lnTo>
                  <a:pt x="114" y="0"/>
                </a:lnTo>
                <a:lnTo>
                  <a:pt x="114" y="0"/>
                </a:lnTo>
                <a:lnTo>
                  <a:pt x="115" y="0"/>
                </a:lnTo>
                <a:lnTo>
                  <a:pt x="115" y="0"/>
                </a:lnTo>
                <a:lnTo>
                  <a:pt x="115" y="0"/>
                </a:lnTo>
                <a:lnTo>
                  <a:pt x="117" y="0"/>
                </a:lnTo>
                <a:lnTo>
                  <a:pt x="117" y="0"/>
                </a:lnTo>
                <a:lnTo>
                  <a:pt x="117" y="0"/>
                </a:lnTo>
                <a:lnTo>
                  <a:pt x="117" y="0"/>
                </a:lnTo>
                <a:lnTo>
                  <a:pt x="119" y="0"/>
                </a:lnTo>
                <a:lnTo>
                  <a:pt x="119" y="0"/>
                </a:lnTo>
                <a:lnTo>
                  <a:pt x="119" y="0"/>
                </a:lnTo>
                <a:lnTo>
                  <a:pt x="120" y="0"/>
                </a:lnTo>
                <a:lnTo>
                  <a:pt x="120" y="0"/>
                </a:lnTo>
                <a:lnTo>
                  <a:pt x="120" y="0"/>
                </a:lnTo>
                <a:lnTo>
                  <a:pt x="122"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3" y="0"/>
                </a:lnTo>
                <a:lnTo>
                  <a:pt x="133" y="0"/>
                </a:lnTo>
                <a:lnTo>
                  <a:pt x="133" y="0"/>
                </a:lnTo>
                <a:lnTo>
                  <a:pt x="133" y="0"/>
                </a:lnTo>
                <a:lnTo>
                  <a:pt x="135" y="0"/>
                </a:lnTo>
                <a:lnTo>
                  <a:pt x="135" y="0"/>
                </a:lnTo>
                <a:lnTo>
                  <a:pt x="135" y="0"/>
                </a:lnTo>
                <a:lnTo>
                  <a:pt x="137" y="0"/>
                </a:lnTo>
                <a:lnTo>
                  <a:pt x="137" y="0"/>
                </a:lnTo>
                <a:lnTo>
                  <a:pt x="137" y="0"/>
                </a:lnTo>
                <a:lnTo>
                  <a:pt x="137" y="0"/>
                </a:lnTo>
                <a:lnTo>
                  <a:pt x="138" y="0"/>
                </a:lnTo>
                <a:lnTo>
                  <a:pt x="138" y="0"/>
                </a:lnTo>
                <a:lnTo>
                  <a:pt x="138"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6" y="0"/>
                </a:lnTo>
                <a:lnTo>
                  <a:pt x="146" y="0"/>
                </a:lnTo>
                <a:lnTo>
                  <a:pt x="146" y="0"/>
                </a:lnTo>
                <a:lnTo>
                  <a:pt x="148" y="0"/>
                </a:lnTo>
                <a:lnTo>
                  <a:pt x="148" y="0"/>
                </a:lnTo>
                <a:lnTo>
                  <a:pt x="148" y="0"/>
                </a:lnTo>
                <a:lnTo>
                  <a:pt x="148" y="0"/>
                </a:lnTo>
                <a:lnTo>
                  <a:pt x="150" y="0"/>
                </a:lnTo>
                <a:lnTo>
                  <a:pt x="150" y="0"/>
                </a:lnTo>
                <a:lnTo>
                  <a:pt x="150" y="0"/>
                </a:lnTo>
                <a:lnTo>
                  <a:pt x="151" y="0"/>
                </a:lnTo>
                <a:lnTo>
                  <a:pt x="151" y="0"/>
                </a:lnTo>
                <a:lnTo>
                  <a:pt x="151" y="0"/>
                </a:lnTo>
                <a:lnTo>
                  <a:pt x="153"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59" y="0"/>
                </a:lnTo>
                <a:lnTo>
                  <a:pt x="159" y="0"/>
                </a:lnTo>
                <a:lnTo>
                  <a:pt x="159" y="0"/>
                </a:lnTo>
                <a:lnTo>
                  <a:pt x="159" y="0"/>
                </a:lnTo>
                <a:lnTo>
                  <a:pt x="161" y="0"/>
                </a:lnTo>
                <a:lnTo>
                  <a:pt x="161" y="0"/>
                </a:lnTo>
                <a:lnTo>
                  <a:pt x="161" y="0"/>
                </a:lnTo>
                <a:lnTo>
                  <a:pt x="163" y="0"/>
                </a:lnTo>
                <a:lnTo>
                  <a:pt x="163" y="0"/>
                </a:lnTo>
                <a:lnTo>
                  <a:pt x="163" y="0"/>
                </a:lnTo>
                <a:lnTo>
                  <a:pt x="164" y="0"/>
                </a:lnTo>
                <a:lnTo>
                  <a:pt x="164" y="0"/>
                </a:lnTo>
                <a:lnTo>
                  <a:pt x="164" y="0"/>
                </a:lnTo>
                <a:lnTo>
                  <a:pt x="164"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1" y="0"/>
                </a:lnTo>
                <a:lnTo>
                  <a:pt x="172" y="0"/>
                </a:lnTo>
                <a:lnTo>
                  <a:pt x="172" y="0"/>
                </a:lnTo>
                <a:lnTo>
                  <a:pt x="172" y="0"/>
                </a:lnTo>
                <a:lnTo>
                  <a:pt x="174" y="0"/>
                </a:lnTo>
                <a:lnTo>
                  <a:pt x="174" y="0"/>
                </a:lnTo>
                <a:lnTo>
                  <a:pt x="174" y="0"/>
                </a:lnTo>
                <a:lnTo>
                  <a:pt x="176" y="0"/>
                </a:lnTo>
                <a:lnTo>
                  <a:pt x="176" y="0"/>
                </a:lnTo>
                <a:lnTo>
                  <a:pt x="176" y="0"/>
                </a:lnTo>
                <a:lnTo>
                  <a:pt x="176" y="0"/>
                </a:lnTo>
                <a:lnTo>
                  <a:pt x="177" y="0"/>
                </a:lnTo>
                <a:lnTo>
                  <a:pt x="177" y="0"/>
                </a:lnTo>
                <a:lnTo>
                  <a:pt x="177" y="0"/>
                </a:lnTo>
                <a:lnTo>
                  <a:pt x="179" y="0"/>
                </a:lnTo>
                <a:lnTo>
                  <a:pt x="179" y="0"/>
                </a:lnTo>
                <a:lnTo>
                  <a:pt x="179" y="0"/>
                </a:lnTo>
                <a:lnTo>
                  <a:pt x="179" y="0"/>
                </a:lnTo>
                <a:lnTo>
                  <a:pt x="181" y="0"/>
                </a:lnTo>
                <a:lnTo>
                  <a:pt x="181" y="0"/>
                </a:lnTo>
                <a:lnTo>
                  <a:pt x="181" y="0"/>
                </a:lnTo>
                <a:lnTo>
                  <a:pt x="182" y="0"/>
                </a:lnTo>
                <a:lnTo>
                  <a:pt x="182" y="0"/>
                </a:lnTo>
                <a:lnTo>
                  <a:pt x="182" y="0"/>
                </a:lnTo>
                <a:lnTo>
                  <a:pt x="184" y="0"/>
                </a:lnTo>
                <a:lnTo>
                  <a:pt x="184" y="0"/>
                </a:lnTo>
                <a:lnTo>
                  <a:pt x="184" y="0"/>
                </a:lnTo>
                <a:lnTo>
                  <a:pt x="184" y="0"/>
                </a:lnTo>
                <a:lnTo>
                  <a:pt x="185" y="0"/>
                </a:lnTo>
                <a:lnTo>
                  <a:pt x="185" y="0"/>
                </a:lnTo>
                <a:lnTo>
                  <a:pt x="185" y="0"/>
                </a:lnTo>
                <a:lnTo>
                  <a:pt x="187" y="0"/>
                </a:lnTo>
                <a:lnTo>
                  <a:pt x="187" y="0"/>
                </a:lnTo>
                <a:lnTo>
                  <a:pt x="187" y="0"/>
                </a:lnTo>
                <a:lnTo>
                  <a:pt x="187" y="0"/>
                </a:lnTo>
                <a:lnTo>
                  <a:pt x="189" y="0"/>
                </a:lnTo>
                <a:lnTo>
                  <a:pt x="189" y="0"/>
                </a:lnTo>
                <a:lnTo>
                  <a:pt x="189" y="0"/>
                </a:lnTo>
                <a:lnTo>
                  <a:pt x="190" y="0"/>
                </a:lnTo>
                <a:lnTo>
                  <a:pt x="190" y="0"/>
                </a:lnTo>
                <a:lnTo>
                  <a:pt x="190" y="0"/>
                </a:lnTo>
                <a:lnTo>
                  <a:pt x="190" y="0"/>
                </a:lnTo>
                <a:lnTo>
                  <a:pt x="192" y="0"/>
                </a:lnTo>
                <a:lnTo>
                  <a:pt x="192" y="0"/>
                </a:lnTo>
                <a:lnTo>
                  <a:pt x="192" y="0"/>
                </a:lnTo>
                <a:lnTo>
                  <a:pt x="194" y="0"/>
                </a:lnTo>
                <a:lnTo>
                  <a:pt x="194" y="0"/>
                </a:lnTo>
                <a:lnTo>
                  <a:pt x="194" y="0"/>
                </a:lnTo>
                <a:lnTo>
                  <a:pt x="195" y="0"/>
                </a:lnTo>
                <a:lnTo>
                  <a:pt x="195" y="0"/>
                </a:lnTo>
                <a:lnTo>
                  <a:pt x="195" y="0"/>
                </a:lnTo>
                <a:lnTo>
                  <a:pt x="195" y="0"/>
                </a:lnTo>
                <a:lnTo>
                  <a:pt x="197" y="0"/>
                </a:lnTo>
                <a:lnTo>
                  <a:pt x="197" y="0"/>
                </a:lnTo>
                <a:lnTo>
                  <a:pt x="197" y="0"/>
                </a:lnTo>
                <a:lnTo>
                  <a:pt x="198" y="0"/>
                </a:lnTo>
                <a:lnTo>
                  <a:pt x="198" y="0"/>
                </a:lnTo>
                <a:lnTo>
                  <a:pt x="198" y="0"/>
                </a:lnTo>
                <a:lnTo>
                  <a:pt x="198" y="0"/>
                </a:lnTo>
                <a:lnTo>
                  <a:pt x="200" y="0"/>
                </a:lnTo>
                <a:lnTo>
                  <a:pt x="200" y="0"/>
                </a:lnTo>
                <a:lnTo>
                  <a:pt x="200" y="0"/>
                </a:lnTo>
                <a:lnTo>
                  <a:pt x="202" y="0"/>
                </a:lnTo>
                <a:lnTo>
                  <a:pt x="202" y="0"/>
                </a:lnTo>
                <a:lnTo>
                  <a:pt x="202" y="0"/>
                </a:lnTo>
                <a:lnTo>
                  <a:pt x="202" y="0"/>
                </a:lnTo>
                <a:lnTo>
                  <a:pt x="203" y="0"/>
                </a:lnTo>
                <a:lnTo>
                  <a:pt x="203" y="0"/>
                </a:lnTo>
                <a:lnTo>
                  <a:pt x="203"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18" y="0"/>
                </a:lnTo>
                <a:lnTo>
                  <a:pt x="220" y="0"/>
                </a:lnTo>
                <a:lnTo>
                  <a:pt x="220" y="0"/>
                </a:lnTo>
                <a:lnTo>
                  <a:pt x="220" y="0"/>
                </a:lnTo>
                <a:lnTo>
                  <a:pt x="221" y="0"/>
                </a:lnTo>
                <a:lnTo>
                  <a:pt x="221" y="0"/>
                </a:lnTo>
                <a:lnTo>
                  <a:pt x="221" y="0"/>
                </a:lnTo>
                <a:lnTo>
                  <a:pt x="221"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8" y="0"/>
                </a:lnTo>
                <a:lnTo>
                  <a:pt x="238" y="0"/>
                </a:lnTo>
                <a:lnTo>
                  <a:pt x="238"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06" name=""/>
          <p:cNvSpPr/>
          <p:nvPr/>
        </p:nvSpPr>
        <p:spPr>
          <a:xfrm>
            <a:off x="5889600" y="6535800"/>
            <a:ext cx="189000" cy="1440"/>
          </a:xfrm>
          <a:custGeom>
            <a:avLst/>
            <a:gdLst/>
            <a:ahLst/>
            <a:rect l="l" t="t" r="r" b="b"/>
            <a:pathLst>
              <a:path w="238" h="0">
                <a:moveTo>
                  <a:pt x="238" y="0"/>
                </a:moveTo>
                <a:lnTo>
                  <a:pt x="238" y="0"/>
                </a:lnTo>
                <a:lnTo>
                  <a:pt x="238"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9"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1" y="0"/>
                </a:lnTo>
                <a:lnTo>
                  <a:pt x="221" y="0"/>
                </a:lnTo>
                <a:lnTo>
                  <a:pt x="221" y="0"/>
                </a:lnTo>
                <a:lnTo>
                  <a:pt x="221" y="0"/>
                </a:lnTo>
                <a:lnTo>
                  <a:pt x="220" y="0"/>
                </a:lnTo>
                <a:lnTo>
                  <a:pt x="220" y="0"/>
                </a:lnTo>
                <a:lnTo>
                  <a:pt x="220" y="0"/>
                </a:lnTo>
                <a:lnTo>
                  <a:pt x="218"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3" y="0"/>
                </a:lnTo>
                <a:lnTo>
                  <a:pt x="203" y="0"/>
                </a:lnTo>
                <a:lnTo>
                  <a:pt x="203" y="0"/>
                </a:lnTo>
                <a:lnTo>
                  <a:pt x="202" y="0"/>
                </a:lnTo>
                <a:lnTo>
                  <a:pt x="202" y="0"/>
                </a:lnTo>
                <a:lnTo>
                  <a:pt x="202" y="0"/>
                </a:lnTo>
                <a:lnTo>
                  <a:pt x="202" y="0"/>
                </a:lnTo>
                <a:lnTo>
                  <a:pt x="200" y="0"/>
                </a:lnTo>
                <a:lnTo>
                  <a:pt x="200" y="0"/>
                </a:lnTo>
                <a:lnTo>
                  <a:pt x="200" y="0"/>
                </a:lnTo>
                <a:lnTo>
                  <a:pt x="198" y="0"/>
                </a:lnTo>
                <a:lnTo>
                  <a:pt x="198" y="0"/>
                </a:lnTo>
                <a:lnTo>
                  <a:pt x="198" y="0"/>
                </a:lnTo>
                <a:lnTo>
                  <a:pt x="198" y="0"/>
                </a:lnTo>
                <a:lnTo>
                  <a:pt x="197" y="0"/>
                </a:lnTo>
                <a:lnTo>
                  <a:pt x="197" y="0"/>
                </a:lnTo>
                <a:lnTo>
                  <a:pt x="197" y="0"/>
                </a:lnTo>
                <a:lnTo>
                  <a:pt x="195" y="0"/>
                </a:lnTo>
                <a:lnTo>
                  <a:pt x="195" y="0"/>
                </a:lnTo>
                <a:lnTo>
                  <a:pt x="195" y="0"/>
                </a:lnTo>
                <a:lnTo>
                  <a:pt x="195" y="0"/>
                </a:lnTo>
                <a:lnTo>
                  <a:pt x="194" y="0"/>
                </a:lnTo>
                <a:lnTo>
                  <a:pt x="194" y="0"/>
                </a:lnTo>
                <a:lnTo>
                  <a:pt x="194" y="0"/>
                </a:lnTo>
                <a:lnTo>
                  <a:pt x="192" y="0"/>
                </a:lnTo>
                <a:lnTo>
                  <a:pt x="192" y="0"/>
                </a:lnTo>
                <a:lnTo>
                  <a:pt x="192" y="0"/>
                </a:lnTo>
                <a:lnTo>
                  <a:pt x="190" y="0"/>
                </a:lnTo>
                <a:lnTo>
                  <a:pt x="190" y="0"/>
                </a:lnTo>
                <a:lnTo>
                  <a:pt x="190" y="0"/>
                </a:lnTo>
                <a:lnTo>
                  <a:pt x="190" y="0"/>
                </a:lnTo>
                <a:lnTo>
                  <a:pt x="189" y="0"/>
                </a:lnTo>
                <a:lnTo>
                  <a:pt x="189" y="0"/>
                </a:lnTo>
                <a:lnTo>
                  <a:pt x="189" y="0"/>
                </a:lnTo>
                <a:lnTo>
                  <a:pt x="187" y="0"/>
                </a:lnTo>
                <a:lnTo>
                  <a:pt x="187" y="0"/>
                </a:lnTo>
                <a:lnTo>
                  <a:pt x="187" y="0"/>
                </a:lnTo>
                <a:lnTo>
                  <a:pt x="187" y="0"/>
                </a:lnTo>
                <a:lnTo>
                  <a:pt x="185" y="0"/>
                </a:lnTo>
                <a:lnTo>
                  <a:pt x="185" y="0"/>
                </a:lnTo>
                <a:lnTo>
                  <a:pt x="185" y="0"/>
                </a:lnTo>
                <a:lnTo>
                  <a:pt x="184" y="0"/>
                </a:lnTo>
                <a:lnTo>
                  <a:pt x="184" y="0"/>
                </a:lnTo>
                <a:lnTo>
                  <a:pt x="184" y="0"/>
                </a:lnTo>
                <a:lnTo>
                  <a:pt x="184" y="0"/>
                </a:lnTo>
                <a:lnTo>
                  <a:pt x="182" y="0"/>
                </a:lnTo>
                <a:lnTo>
                  <a:pt x="182" y="0"/>
                </a:lnTo>
                <a:lnTo>
                  <a:pt x="182" y="0"/>
                </a:lnTo>
                <a:lnTo>
                  <a:pt x="181" y="0"/>
                </a:lnTo>
                <a:lnTo>
                  <a:pt x="181" y="0"/>
                </a:lnTo>
                <a:lnTo>
                  <a:pt x="181" y="0"/>
                </a:lnTo>
                <a:lnTo>
                  <a:pt x="179" y="0"/>
                </a:lnTo>
                <a:lnTo>
                  <a:pt x="179" y="0"/>
                </a:lnTo>
                <a:lnTo>
                  <a:pt x="179" y="0"/>
                </a:lnTo>
                <a:lnTo>
                  <a:pt x="179" y="0"/>
                </a:lnTo>
                <a:lnTo>
                  <a:pt x="177" y="0"/>
                </a:lnTo>
                <a:lnTo>
                  <a:pt x="177" y="0"/>
                </a:lnTo>
                <a:lnTo>
                  <a:pt x="177" y="0"/>
                </a:lnTo>
                <a:lnTo>
                  <a:pt x="176" y="0"/>
                </a:lnTo>
                <a:lnTo>
                  <a:pt x="176" y="0"/>
                </a:lnTo>
                <a:lnTo>
                  <a:pt x="176" y="0"/>
                </a:lnTo>
                <a:lnTo>
                  <a:pt x="176" y="0"/>
                </a:lnTo>
                <a:lnTo>
                  <a:pt x="174" y="0"/>
                </a:lnTo>
                <a:lnTo>
                  <a:pt x="174" y="0"/>
                </a:lnTo>
                <a:lnTo>
                  <a:pt x="174" y="0"/>
                </a:lnTo>
                <a:lnTo>
                  <a:pt x="172" y="0"/>
                </a:lnTo>
                <a:lnTo>
                  <a:pt x="172" y="0"/>
                </a:lnTo>
                <a:lnTo>
                  <a:pt x="172" y="0"/>
                </a:lnTo>
                <a:lnTo>
                  <a:pt x="171"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4" y="0"/>
                </a:lnTo>
                <a:lnTo>
                  <a:pt x="164" y="0"/>
                </a:lnTo>
                <a:lnTo>
                  <a:pt x="164" y="0"/>
                </a:lnTo>
                <a:lnTo>
                  <a:pt x="164" y="0"/>
                </a:lnTo>
                <a:lnTo>
                  <a:pt x="163" y="0"/>
                </a:lnTo>
                <a:lnTo>
                  <a:pt x="163" y="0"/>
                </a:lnTo>
                <a:lnTo>
                  <a:pt x="163" y="0"/>
                </a:lnTo>
                <a:lnTo>
                  <a:pt x="161" y="0"/>
                </a:lnTo>
                <a:lnTo>
                  <a:pt x="161" y="0"/>
                </a:lnTo>
                <a:lnTo>
                  <a:pt x="161" y="0"/>
                </a:lnTo>
                <a:lnTo>
                  <a:pt x="159" y="0"/>
                </a:lnTo>
                <a:lnTo>
                  <a:pt x="159" y="0"/>
                </a:lnTo>
                <a:lnTo>
                  <a:pt x="159" y="0"/>
                </a:lnTo>
                <a:lnTo>
                  <a:pt x="159"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48" y="0"/>
                </a:lnTo>
                <a:lnTo>
                  <a:pt x="148" y="0"/>
                </a:lnTo>
                <a:lnTo>
                  <a:pt x="148" y="0"/>
                </a:lnTo>
                <a:lnTo>
                  <a:pt x="148" y="0"/>
                </a:lnTo>
                <a:lnTo>
                  <a:pt x="146" y="0"/>
                </a:lnTo>
                <a:lnTo>
                  <a:pt x="146" y="0"/>
                </a:lnTo>
                <a:lnTo>
                  <a:pt x="146"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8" y="0"/>
                </a:lnTo>
                <a:lnTo>
                  <a:pt x="138" y="0"/>
                </a:lnTo>
                <a:lnTo>
                  <a:pt x="138" y="0"/>
                </a:lnTo>
                <a:lnTo>
                  <a:pt x="137" y="0"/>
                </a:lnTo>
                <a:lnTo>
                  <a:pt x="137" y="0"/>
                </a:lnTo>
                <a:lnTo>
                  <a:pt x="137" y="0"/>
                </a:lnTo>
                <a:lnTo>
                  <a:pt x="137" y="0"/>
                </a:lnTo>
                <a:lnTo>
                  <a:pt x="135" y="0"/>
                </a:lnTo>
                <a:lnTo>
                  <a:pt x="135" y="0"/>
                </a:lnTo>
                <a:lnTo>
                  <a:pt x="135" y="0"/>
                </a:lnTo>
                <a:lnTo>
                  <a:pt x="133" y="0"/>
                </a:lnTo>
                <a:lnTo>
                  <a:pt x="133" y="0"/>
                </a:lnTo>
                <a:lnTo>
                  <a:pt x="133" y="0"/>
                </a:lnTo>
                <a:lnTo>
                  <a:pt x="133"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2" y="0"/>
                </a:lnTo>
                <a:lnTo>
                  <a:pt x="120" y="0"/>
                </a:lnTo>
                <a:lnTo>
                  <a:pt x="120" y="0"/>
                </a:lnTo>
                <a:lnTo>
                  <a:pt x="120" y="0"/>
                </a:lnTo>
                <a:lnTo>
                  <a:pt x="119" y="0"/>
                </a:lnTo>
                <a:lnTo>
                  <a:pt x="119" y="0"/>
                </a:lnTo>
                <a:lnTo>
                  <a:pt x="119" y="0"/>
                </a:lnTo>
                <a:lnTo>
                  <a:pt x="117" y="0"/>
                </a:lnTo>
                <a:lnTo>
                  <a:pt x="117" y="0"/>
                </a:lnTo>
                <a:lnTo>
                  <a:pt x="117" y="0"/>
                </a:lnTo>
                <a:lnTo>
                  <a:pt x="117" y="0"/>
                </a:lnTo>
                <a:lnTo>
                  <a:pt x="115" y="0"/>
                </a:lnTo>
                <a:lnTo>
                  <a:pt x="115" y="0"/>
                </a:lnTo>
                <a:lnTo>
                  <a:pt x="115" y="0"/>
                </a:lnTo>
                <a:lnTo>
                  <a:pt x="114"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7" y="0"/>
                </a:lnTo>
                <a:lnTo>
                  <a:pt x="107" y="0"/>
                </a:lnTo>
                <a:lnTo>
                  <a:pt x="107" y="0"/>
                </a:lnTo>
                <a:lnTo>
                  <a:pt x="106" y="0"/>
                </a:lnTo>
                <a:lnTo>
                  <a:pt x="106" y="0"/>
                </a:lnTo>
                <a:lnTo>
                  <a:pt x="106" y="0"/>
                </a:lnTo>
                <a:lnTo>
                  <a:pt x="106" y="0"/>
                </a:lnTo>
                <a:lnTo>
                  <a:pt x="104" y="0"/>
                </a:lnTo>
                <a:lnTo>
                  <a:pt x="104" y="0"/>
                </a:lnTo>
                <a:lnTo>
                  <a:pt x="104" y="0"/>
                </a:lnTo>
                <a:lnTo>
                  <a:pt x="102" y="0"/>
                </a:lnTo>
                <a:lnTo>
                  <a:pt x="102" y="0"/>
                </a:lnTo>
                <a:lnTo>
                  <a:pt x="102" y="0"/>
                </a:lnTo>
                <a:lnTo>
                  <a:pt x="102" y="0"/>
                </a:lnTo>
                <a:lnTo>
                  <a:pt x="101" y="0"/>
                </a:lnTo>
                <a:lnTo>
                  <a:pt x="101" y="0"/>
                </a:lnTo>
                <a:lnTo>
                  <a:pt x="101" y="0"/>
                </a:lnTo>
                <a:lnTo>
                  <a:pt x="99" y="0"/>
                </a:lnTo>
                <a:lnTo>
                  <a:pt x="99" y="0"/>
                </a:lnTo>
                <a:lnTo>
                  <a:pt x="99" y="0"/>
                </a:lnTo>
                <a:lnTo>
                  <a:pt x="98" y="0"/>
                </a:lnTo>
                <a:lnTo>
                  <a:pt x="98" y="0"/>
                </a:lnTo>
                <a:lnTo>
                  <a:pt x="98" y="0"/>
                </a:lnTo>
                <a:lnTo>
                  <a:pt x="98" y="0"/>
                </a:lnTo>
                <a:lnTo>
                  <a:pt x="96" y="0"/>
                </a:lnTo>
                <a:lnTo>
                  <a:pt x="96" y="0"/>
                </a:lnTo>
                <a:lnTo>
                  <a:pt x="96" y="0"/>
                </a:lnTo>
                <a:lnTo>
                  <a:pt x="94" y="0"/>
                </a:lnTo>
                <a:lnTo>
                  <a:pt x="94" y="0"/>
                </a:lnTo>
                <a:lnTo>
                  <a:pt x="94" y="0"/>
                </a:lnTo>
                <a:lnTo>
                  <a:pt x="94" y="0"/>
                </a:lnTo>
                <a:lnTo>
                  <a:pt x="93" y="0"/>
                </a:lnTo>
                <a:lnTo>
                  <a:pt x="93" y="0"/>
                </a:lnTo>
                <a:lnTo>
                  <a:pt x="93" y="0"/>
                </a:lnTo>
                <a:lnTo>
                  <a:pt x="91" y="0"/>
                </a:lnTo>
                <a:lnTo>
                  <a:pt x="91" y="0"/>
                </a:lnTo>
                <a:lnTo>
                  <a:pt x="91" y="0"/>
                </a:lnTo>
                <a:lnTo>
                  <a:pt x="91" y="0"/>
                </a:lnTo>
                <a:lnTo>
                  <a:pt x="89" y="0"/>
                </a:lnTo>
                <a:lnTo>
                  <a:pt x="89" y="0"/>
                </a:lnTo>
                <a:lnTo>
                  <a:pt x="89" y="0"/>
                </a:lnTo>
                <a:lnTo>
                  <a:pt x="88" y="0"/>
                </a:lnTo>
                <a:lnTo>
                  <a:pt x="88" y="0"/>
                </a:lnTo>
                <a:lnTo>
                  <a:pt x="88" y="0"/>
                </a:lnTo>
                <a:lnTo>
                  <a:pt x="86" y="0"/>
                </a:lnTo>
                <a:lnTo>
                  <a:pt x="86" y="0"/>
                </a:lnTo>
                <a:lnTo>
                  <a:pt x="86" y="0"/>
                </a:lnTo>
                <a:lnTo>
                  <a:pt x="86" y="0"/>
                </a:lnTo>
                <a:lnTo>
                  <a:pt x="85" y="0"/>
                </a:lnTo>
                <a:lnTo>
                  <a:pt x="85" y="0"/>
                </a:lnTo>
                <a:lnTo>
                  <a:pt x="85" y="0"/>
                </a:lnTo>
                <a:lnTo>
                  <a:pt x="83"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6" y="0"/>
                </a:lnTo>
                <a:lnTo>
                  <a:pt x="76" y="0"/>
                </a:lnTo>
                <a:lnTo>
                  <a:pt x="76"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8" y="0"/>
                </a:lnTo>
                <a:lnTo>
                  <a:pt x="68" y="0"/>
                </a:lnTo>
                <a:lnTo>
                  <a:pt x="68" y="0"/>
                </a:lnTo>
                <a:lnTo>
                  <a:pt x="67" y="0"/>
                </a:lnTo>
                <a:lnTo>
                  <a:pt x="67" y="0"/>
                </a:lnTo>
                <a:lnTo>
                  <a:pt x="67" y="0"/>
                </a:lnTo>
                <a:lnTo>
                  <a:pt x="67" y="0"/>
                </a:lnTo>
                <a:lnTo>
                  <a:pt x="65" y="0"/>
                </a:lnTo>
                <a:lnTo>
                  <a:pt x="65" y="0"/>
                </a:lnTo>
                <a:lnTo>
                  <a:pt x="65" y="0"/>
                </a:lnTo>
                <a:lnTo>
                  <a:pt x="63" y="0"/>
                </a:lnTo>
                <a:lnTo>
                  <a:pt x="63" y="0"/>
                </a:lnTo>
                <a:lnTo>
                  <a:pt x="63" y="0"/>
                </a:lnTo>
                <a:lnTo>
                  <a:pt x="63"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5" y="0"/>
                </a:lnTo>
                <a:lnTo>
                  <a:pt x="55" y="0"/>
                </a:lnTo>
                <a:lnTo>
                  <a:pt x="55" y="0"/>
                </a:lnTo>
                <a:lnTo>
                  <a:pt x="55" y="0"/>
                </a:lnTo>
                <a:lnTo>
                  <a:pt x="54" y="0"/>
                </a:lnTo>
                <a:lnTo>
                  <a:pt x="54" y="0"/>
                </a:lnTo>
                <a:lnTo>
                  <a:pt x="54" y="0"/>
                </a:lnTo>
                <a:lnTo>
                  <a:pt x="52"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5" y="0"/>
                </a:lnTo>
                <a:lnTo>
                  <a:pt x="45" y="0"/>
                </a:lnTo>
                <a:lnTo>
                  <a:pt x="45"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7" y="0"/>
                </a:lnTo>
                <a:lnTo>
                  <a:pt x="37" y="0"/>
                </a:lnTo>
                <a:lnTo>
                  <a:pt x="37" y="0"/>
                </a:lnTo>
                <a:lnTo>
                  <a:pt x="36" y="0"/>
                </a:lnTo>
                <a:lnTo>
                  <a:pt x="36" y="0"/>
                </a:lnTo>
                <a:lnTo>
                  <a:pt x="36" y="0"/>
                </a:lnTo>
                <a:lnTo>
                  <a:pt x="36" y="0"/>
                </a:lnTo>
                <a:lnTo>
                  <a:pt x="34" y="0"/>
                </a:lnTo>
                <a:lnTo>
                  <a:pt x="34" y="0"/>
                </a:lnTo>
                <a:lnTo>
                  <a:pt x="34" y="0"/>
                </a:lnTo>
                <a:lnTo>
                  <a:pt x="32" y="0"/>
                </a:lnTo>
                <a:lnTo>
                  <a:pt x="32" y="0"/>
                </a:lnTo>
                <a:lnTo>
                  <a:pt x="32" y="0"/>
                </a:lnTo>
                <a:lnTo>
                  <a:pt x="32" y="0"/>
                </a:lnTo>
                <a:lnTo>
                  <a:pt x="31" y="0"/>
                </a:lnTo>
                <a:lnTo>
                  <a:pt x="31" y="0"/>
                </a:lnTo>
                <a:lnTo>
                  <a:pt x="31" y="0"/>
                </a:lnTo>
                <a:lnTo>
                  <a:pt x="29" y="0"/>
                </a:lnTo>
                <a:lnTo>
                  <a:pt x="29" y="0"/>
                </a:lnTo>
                <a:lnTo>
                  <a:pt x="29" y="0"/>
                </a:lnTo>
                <a:lnTo>
                  <a:pt x="29" y="0"/>
                </a:lnTo>
                <a:lnTo>
                  <a:pt x="28" y="0"/>
                </a:lnTo>
                <a:lnTo>
                  <a:pt x="28" y="0"/>
                </a:lnTo>
                <a:lnTo>
                  <a:pt x="28" y="0"/>
                </a:lnTo>
                <a:lnTo>
                  <a:pt x="26" y="0"/>
                </a:lnTo>
                <a:lnTo>
                  <a:pt x="26" y="0"/>
                </a:lnTo>
                <a:lnTo>
                  <a:pt x="26" y="0"/>
                </a:lnTo>
                <a:lnTo>
                  <a:pt x="24" y="0"/>
                </a:lnTo>
                <a:lnTo>
                  <a:pt x="24" y="0"/>
                </a:lnTo>
                <a:lnTo>
                  <a:pt x="24" y="0"/>
                </a:lnTo>
                <a:lnTo>
                  <a:pt x="24" y="0"/>
                </a:lnTo>
                <a:lnTo>
                  <a:pt x="23" y="0"/>
                </a:lnTo>
                <a:lnTo>
                  <a:pt x="23" y="0"/>
                </a:lnTo>
                <a:lnTo>
                  <a:pt x="23" y="0"/>
                </a:lnTo>
                <a:lnTo>
                  <a:pt x="21" y="0"/>
                </a:lnTo>
                <a:lnTo>
                  <a:pt x="21" y="0"/>
                </a:lnTo>
                <a:lnTo>
                  <a:pt x="21" y="0"/>
                </a:lnTo>
                <a:lnTo>
                  <a:pt x="21" y="0"/>
                </a:lnTo>
                <a:lnTo>
                  <a:pt x="19" y="0"/>
                </a:lnTo>
                <a:lnTo>
                  <a:pt x="19" y="0"/>
                </a:lnTo>
                <a:lnTo>
                  <a:pt x="19" y="0"/>
                </a:lnTo>
                <a:lnTo>
                  <a:pt x="18" y="0"/>
                </a:lnTo>
                <a:lnTo>
                  <a:pt x="18" y="0"/>
                </a:lnTo>
                <a:lnTo>
                  <a:pt x="18" y="0"/>
                </a:lnTo>
                <a:lnTo>
                  <a:pt x="18" y="0"/>
                </a:lnTo>
                <a:lnTo>
                  <a:pt x="16" y="0"/>
                </a:lnTo>
                <a:lnTo>
                  <a:pt x="16" y="0"/>
                </a:lnTo>
                <a:lnTo>
                  <a:pt x="16" y="0"/>
                </a:lnTo>
                <a:lnTo>
                  <a:pt x="15" y="0"/>
                </a:lnTo>
                <a:lnTo>
                  <a:pt x="15" y="0"/>
                </a:lnTo>
                <a:lnTo>
                  <a:pt x="15" y="0"/>
                </a:lnTo>
                <a:lnTo>
                  <a:pt x="13" y="0"/>
                </a:lnTo>
                <a:lnTo>
                  <a:pt x="13" y="0"/>
                </a:lnTo>
                <a:lnTo>
                  <a:pt x="13" y="0"/>
                </a:lnTo>
                <a:lnTo>
                  <a:pt x="13" y="0"/>
                </a:lnTo>
                <a:lnTo>
                  <a:pt x="11" y="0"/>
                </a:lnTo>
                <a:lnTo>
                  <a:pt x="11" y="0"/>
                </a:lnTo>
                <a:lnTo>
                  <a:pt x="11" y="0"/>
                </a:lnTo>
                <a:lnTo>
                  <a:pt x="10" y="0"/>
                </a:lnTo>
                <a:lnTo>
                  <a:pt x="10" y="0"/>
                </a:lnTo>
                <a:lnTo>
                  <a:pt x="10" y="0"/>
                </a:lnTo>
                <a:lnTo>
                  <a:pt x="10" y="0"/>
                </a:lnTo>
                <a:lnTo>
                  <a:pt x="8" y="0"/>
                </a:lnTo>
                <a:lnTo>
                  <a:pt x="8" y="0"/>
                </a:lnTo>
                <a:lnTo>
                  <a:pt x="8" y="0"/>
                </a:lnTo>
                <a:lnTo>
                  <a:pt x="6" y="0"/>
                </a:lnTo>
                <a:lnTo>
                  <a:pt x="6" y="0"/>
                </a:lnTo>
                <a:lnTo>
                  <a:pt x="6" y="0"/>
                </a:lnTo>
                <a:lnTo>
                  <a:pt x="5" y="0"/>
                </a:lnTo>
                <a:lnTo>
                  <a:pt x="5" y="0"/>
                </a:lnTo>
                <a:lnTo>
                  <a:pt x="5" y="0"/>
                </a:lnTo>
                <a:lnTo>
                  <a:pt x="5" y="0"/>
                </a:lnTo>
                <a:lnTo>
                  <a:pt x="3" y="0"/>
                </a:lnTo>
                <a:lnTo>
                  <a:pt x="3" y="0"/>
                </a:lnTo>
                <a:lnTo>
                  <a:pt x="3" y="0"/>
                </a:lnTo>
                <a:lnTo>
                  <a:pt x="2" y="0"/>
                </a:lnTo>
                <a:lnTo>
                  <a:pt x="2" y="0"/>
                </a:lnTo>
                <a:lnTo>
                  <a:pt x="2" y="0"/>
                </a:lnTo>
                <a:lnTo>
                  <a:pt x="2"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07" name=""/>
          <p:cNvSpPr/>
          <p:nvPr/>
        </p:nvSpPr>
        <p:spPr>
          <a:xfrm>
            <a:off x="5889600" y="6021360"/>
            <a:ext cx="189000" cy="514440"/>
          </a:xfrm>
          <a:custGeom>
            <a:avLst/>
            <a:gdLst/>
            <a:ahLst/>
            <a:rect l="l" t="t" r="r" b="b"/>
            <a:pathLst>
              <a:path w="238" h="648">
                <a:moveTo>
                  <a:pt x="0" y="648"/>
                </a:moveTo>
                <a:lnTo>
                  <a:pt x="0" y="0"/>
                </a:lnTo>
                <a:lnTo>
                  <a:pt x="2" y="0"/>
                </a:lnTo>
                <a:lnTo>
                  <a:pt x="2" y="0"/>
                </a:lnTo>
                <a:lnTo>
                  <a:pt x="2" y="0"/>
                </a:lnTo>
                <a:lnTo>
                  <a:pt x="2" y="0"/>
                </a:lnTo>
                <a:lnTo>
                  <a:pt x="3" y="0"/>
                </a:lnTo>
                <a:lnTo>
                  <a:pt x="3" y="0"/>
                </a:lnTo>
                <a:lnTo>
                  <a:pt x="3" y="0"/>
                </a:lnTo>
                <a:lnTo>
                  <a:pt x="5" y="0"/>
                </a:lnTo>
                <a:lnTo>
                  <a:pt x="5" y="0"/>
                </a:lnTo>
                <a:lnTo>
                  <a:pt x="5" y="0"/>
                </a:lnTo>
                <a:lnTo>
                  <a:pt x="5" y="0"/>
                </a:lnTo>
                <a:lnTo>
                  <a:pt x="6" y="0"/>
                </a:lnTo>
                <a:lnTo>
                  <a:pt x="6" y="0"/>
                </a:lnTo>
                <a:lnTo>
                  <a:pt x="6" y="0"/>
                </a:lnTo>
                <a:lnTo>
                  <a:pt x="8" y="0"/>
                </a:lnTo>
                <a:lnTo>
                  <a:pt x="8" y="0"/>
                </a:lnTo>
                <a:lnTo>
                  <a:pt x="8" y="0"/>
                </a:lnTo>
                <a:lnTo>
                  <a:pt x="10" y="0"/>
                </a:lnTo>
                <a:lnTo>
                  <a:pt x="10" y="0"/>
                </a:lnTo>
                <a:lnTo>
                  <a:pt x="10" y="0"/>
                </a:lnTo>
                <a:lnTo>
                  <a:pt x="10" y="0"/>
                </a:lnTo>
                <a:lnTo>
                  <a:pt x="11" y="0"/>
                </a:lnTo>
                <a:lnTo>
                  <a:pt x="11" y="0"/>
                </a:lnTo>
                <a:lnTo>
                  <a:pt x="11" y="0"/>
                </a:lnTo>
                <a:lnTo>
                  <a:pt x="13" y="0"/>
                </a:lnTo>
                <a:lnTo>
                  <a:pt x="13" y="0"/>
                </a:lnTo>
                <a:lnTo>
                  <a:pt x="13" y="0"/>
                </a:lnTo>
                <a:lnTo>
                  <a:pt x="13" y="0"/>
                </a:lnTo>
                <a:lnTo>
                  <a:pt x="15" y="0"/>
                </a:lnTo>
                <a:lnTo>
                  <a:pt x="15" y="0"/>
                </a:lnTo>
                <a:lnTo>
                  <a:pt x="15" y="0"/>
                </a:lnTo>
                <a:lnTo>
                  <a:pt x="16" y="0"/>
                </a:lnTo>
                <a:lnTo>
                  <a:pt x="16" y="0"/>
                </a:lnTo>
                <a:lnTo>
                  <a:pt x="16" y="0"/>
                </a:lnTo>
                <a:lnTo>
                  <a:pt x="18" y="0"/>
                </a:lnTo>
                <a:lnTo>
                  <a:pt x="18" y="0"/>
                </a:lnTo>
                <a:lnTo>
                  <a:pt x="18" y="0"/>
                </a:lnTo>
                <a:lnTo>
                  <a:pt x="18" y="0"/>
                </a:lnTo>
                <a:lnTo>
                  <a:pt x="19" y="0"/>
                </a:lnTo>
                <a:lnTo>
                  <a:pt x="19" y="0"/>
                </a:lnTo>
                <a:lnTo>
                  <a:pt x="19" y="0"/>
                </a:lnTo>
                <a:lnTo>
                  <a:pt x="21" y="0"/>
                </a:lnTo>
                <a:lnTo>
                  <a:pt x="21" y="0"/>
                </a:lnTo>
                <a:lnTo>
                  <a:pt x="21" y="0"/>
                </a:lnTo>
                <a:lnTo>
                  <a:pt x="21" y="0"/>
                </a:lnTo>
                <a:lnTo>
                  <a:pt x="23" y="0"/>
                </a:lnTo>
                <a:lnTo>
                  <a:pt x="23" y="0"/>
                </a:lnTo>
                <a:lnTo>
                  <a:pt x="23" y="0"/>
                </a:lnTo>
                <a:lnTo>
                  <a:pt x="24" y="0"/>
                </a:lnTo>
                <a:lnTo>
                  <a:pt x="24" y="0"/>
                </a:lnTo>
                <a:lnTo>
                  <a:pt x="24" y="0"/>
                </a:lnTo>
                <a:lnTo>
                  <a:pt x="24" y="0"/>
                </a:lnTo>
                <a:lnTo>
                  <a:pt x="26" y="0"/>
                </a:lnTo>
                <a:lnTo>
                  <a:pt x="26" y="0"/>
                </a:lnTo>
                <a:lnTo>
                  <a:pt x="26" y="0"/>
                </a:lnTo>
                <a:lnTo>
                  <a:pt x="28" y="0"/>
                </a:lnTo>
                <a:lnTo>
                  <a:pt x="28" y="0"/>
                </a:lnTo>
                <a:lnTo>
                  <a:pt x="28" y="0"/>
                </a:lnTo>
                <a:lnTo>
                  <a:pt x="29" y="0"/>
                </a:lnTo>
                <a:lnTo>
                  <a:pt x="29" y="0"/>
                </a:lnTo>
                <a:lnTo>
                  <a:pt x="29" y="0"/>
                </a:lnTo>
                <a:lnTo>
                  <a:pt x="29" y="0"/>
                </a:lnTo>
                <a:lnTo>
                  <a:pt x="31" y="0"/>
                </a:lnTo>
                <a:lnTo>
                  <a:pt x="31" y="0"/>
                </a:lnTo>
                <a:lnTo>
                  <a:pt x="31" y="0"/>
                </a:lnTo>
                <a:lnTo>
                  <a:pt x="32" y="0"/>
                </a:lnTo>
                <a:lnTo>
                  <a:pt x="32" y="0"/>
                </a:lnTo>
                <a:lnTo>
                  <a:pt x="32" y="0"/>
                </a:lnTo>
                <a:lnTo>
                  <a:pt x="32" y="0"/>
                </a:lnTo>
                <a:lnTo>
                  <a:pt x="34" y="0"/>
                </a:lnTo>
                <a:lnTo>
                  <a:pt x="34" y="0"/>
                </a:lnTo>
                <a:lnTo>
                  <a:pt x="34" y="0"/>
                </a:lnTo>
                <a:lnTo>
                  <a:pt x="36" y="0"/>
                </a:lnTo>
                <a:lnTo>
                  <a:pt x="36" y="0"/>
                </a:lnTo>
                <a:lnTo>
                  <a:pt x="36" y="0"/>
                </a:lnTo>
                <a:lnTo>
                  <a:pt x="36" y="0"/>
                </a:lnTo>
                <a:lnTo>
                  <a:pt x="37" y="0"/>
                </a:lnTo>
                <a:lnTo>
                  <a:pt x="37" y="0"/>
                </a:lnTo>
                <a:lnTo>
                  <a:pt x="37"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5" y="0"/>
                </a:lnTo>
                <a:lnTo>
                  <a:pt x="45" y="0"/>
                </a:lnTo>
                <a:lnTo>
                  <a:pt x="45"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2" y="0"/>
                </a:lnTo>
                <a:lnTo>
                  <a:pt x="54" y="0"/>
                </a:lnTo>
                <a:lnTo>
                  <a:pt x="54" y="0"/>
                </a:lnTo>
                <a:lnTo>
                  <a:pt x="54" y="0"/>
                </a:lnTo>
                <a:lnTo>
                  <a:pt x="55" y="0"/>
                </a:lnTo>
                <a:lnTo>
                  <a:pt x="55" y="0"/>
                </a:lnTo>
                <a:lnTo>
                  <a:pt x="55" y="0"/>
                </a:lnTo>
                <a:lnTo>
                  <a:pt x="55"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3" y="0"/>
                </a:lnTo>
                <a:lnTo>
                  <a:pt x="63" y="0"/>
                </a:lnTo>
                <a:lnTo>
                  <a:pt x="63" y="0"/>
                </a:lnTo>
                <a:lnTo>
                  <a:pt x="63" y="0"/>
                </a:lnTo>
                <a:lnTo>
                  <a:pt x="65" y="0"/>
                </a:lnTo>
                <a:lnTo>
                  <a:pt x="65" y="0"/>
                </a:lnTo>
                <a:lnTo>
                  <a:pt x="65" y="0"/>
                </a:lnTo>
                <a:lnTo>
                  <a:pt x="67" y="0"/>
                </a:lnTo>
                <a:lnTo>
                  <a:pt x="67" y="0"/>
                </a:lnTo>
                <a:lnTo>
                  <a:pt x="67" y="0"/>
                </a:lnTo>
                <a:lnTo>
                  <a:pt x="67" y="0"/>
                </a:lnTo>
                <a:lnTo>
                  <a:pt x="68" y="0"/>
                </a:lnTo>
                <a:lnTo>
                  <a:pt x="68" y="0"/>
                </a:lnTo>
                <a:lnTo>
                  <a:pt x="68"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6" y="0"/>
                </a:lnTo>
                <a:lnTo>
                  <a:pt x="76" y="0"/>
                </a:lnTo>
                <a:lnTo>
                  <a:pt x="76"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3" y="0"/>
                </a:lnTo>
                <a:lnTo>
                  <a:pt x="85" y="0"/>
                </a:lnTo>
                <a:lnTo>
                  <a:pt x="85" y="0"/>
                </a:lnTo>
                <a:lnTo>
                  <a:pt x="85" y="0"/>
                </a:lnTo>
                <a:lnTo>
                  <a:pt x="86" y="0"/>
                </a:lnTo>
                <a:lnTo>
                  <a:pt x="86" y="0"/>
                </a:lnTo>
                <a:lnTo>
                  <a:pt x="86" y="0"/>
                </a:lnTo>
                <a:lnTo>
                  <a:pt x="86" y="0"/>
                </a:lnTo>
                <a:lnTo>
                  <a:pt x="88" y="0"/>
                </a:lnTo>
                <a:lnTo>
                  <a:pt x="88" y="0"/>
                </a:lnTo>
                <a:lnTo>
                  <a:pt x="88" y="0"/>
                </a:lnTo>
                <a:lnTo>
                  <a:pt x="89" y="0"/>
                </a:lnTo>
                <a:lnTo>
                  <a:pt x="89" y="0"/>
                </a:lnTo>
                <a:lnTo>
                  <a:pt x="89" y="0"/>
                </a:lnTo>
                <a:lnTo>
                  <a:pt x="91" y="0"/>
                </a:lnTo>
                <a:lnTo>
                  <a:pt x="91" y="0"/>
                </a:lnTo>
                <a:lnTo>
                  <a:pt x="91" y="0"/>
                </a:lnTo>
                <a:lnTo>
                  <a:pt x="91" y="0"/>
                </a:lnTo>
                <a:lnTo>
                  <a:pt x="93" y="0"/>
                </a:lnTo>
                <a:lnTo>
                  <a:pt x="93" y="0"/>
                </a:lnTo>
                <a:lnTo>
                  <a:pt x="93" y="0"/>
                </a:lnTo>
                <a:lnTo>
                  <a:pt x="94" y="0"/>
                </a:lnTo>
                <a:lnTo>
                  <a:pt x="94" y="0"/>
                </a:lnTo>
                <a:lnTo>
                  <a:pt x="94" y="0"/>
                </a:lnTo>
                <a:lnTo>
                  <a:pt x="94" y="0"/>
                </a:lnTo>
                <a:lnTo>
                  <a:pt x="96" y="0"/>
                </a:lnTo>
                <a:lnTo>
                  <a:pt x="96" y="0"/>
                </a:lnTo>
                <a:lnTo>
                  <a:pt x="96" y="0"/>
                </a:lnTo>
                <a:lnTo>
                  <a:pt x="98" y="0"/>
                </a:lnTo>
                <a:lnTo>
                  <a:pt x="98" y="0"/>
                </a:lnTo>
                <a:lnTo>
                  <a:pt x="98" y="0"/>
                </a:lnTo>
                <a:lnTo>
                  <a:pt x="98" y="0"/>
                </a:lnTo>
                <a:lnTo>
                  <a:pt x="99" y="0"/>
                </a:lnTo>
                <a:lnTo>
                  <a:pt x="99" y="0"/>
                </a:lnTo>
                <a:lnTo>
                  <a:pt x="99" y="0"/>
                </a:lnTo>
                <a:lnTo>
                  <a:pt x="101" y="0"/>
                </a:lnTo>
                <a:lnTo>
                  <a:pt x="101" y="0"/>
                </a:lnTo>
                <a:lnTo>
                  <a:pt x="101" y="0"/>
                </a:lnTo>
                <a:lnTo>
                  <a:pt x="102" y="0"/>
                </a:lnTo>
                <a:lnTo>
                  <a:pt x="102" y="0"/>
                </a:lnTo>
                <a:lnTo>
                  <a:pt x="102" y="0"/>
                </a:lnTo>
                <a:lnTo>
                  <a:pt x="102" y="0"/>
                </a:lnTo>
                <a:lnTo>
                  <a:pt x="104" y="0"/>
                </a:lnTo>
                <a:lnTo>
                  <a:pt x="104" y="0"/>
                </a:lnTo>
                <a:lnTo>
                  <a:pt x="104" y="0"/>
                </a:lnTo>
                <a:lnTo>
                  <a:pt x="106" y="0"/>
                </a:lnTo>
                <a:lnTo>
                  <a:pt x="106" y="0"/>
                </a:lnTo>
                <a:lnTo>
                  <a:pt x="106" y="0"/>
                </a:lnTo>
                <a:lnTo>
                  <a:pt x="106" y="0"/>
                </a:lnTo>
                <a:lnTo>
                  <a:pt x="107" y="0"/>
                </a:lnTo>
                <a:lnTo>
                  <a:pt x="107" y="0"/>
                </a:lnTo>
                <a:lnTo>
                  <a:pt x="107" y="0"/>
                </a:lnTo>
                <a:lnTo>
                  <a:pt x="109" y="0"/>
                </a:lnTo>
                <a:lnTo>
                  <a:pt x="109" y="0"/>
                </a:lnTo>
                <a:lnTo>
                  <a:pt x="109" y="0"/>
                </a:lnTo>
                <a:lnTo>
                  <a:pt x="111" y="0"/>
                </a:lnTo>
                <a:lnTo>
                  <a:pt x="111" y="0"/>
                </a:lnTo>
                <a:lnTo>
                  <a:pt x="111" y="0"/>
                </a:lnTo>
                <a:lnTo>
                  <a:pt x="111" y="0"/>
                </a:lnTo>
                <a:lnTo>
                  <a:pt x="112" y="0"/>
                </a:lnTo>
                <a:lnTo>
                  <a:pt x="112" y="0"/>
                </a:lnTo>
                <a:lnTo>
                  <a:pt x="112" y="0"/>
                </a:lnTo>
                <a:lnTo>
                  <a:pt x="114" y="0"/>
                </a:lnTo>
                <a:lnTo>
                  <a:pt x="114" y="0"/>
                </a:lnTo>
                <a:lnTo>
                  <a:pt x="114" y="0"/>
                </a:lnTo>
                <a:lnTo>
                  <a:pt x="114" y="0"/>
                </a:lnTo>
                <a:lnTo>
                  <a:pt x="115" y="0"/>
                </a:lnTo>
                <a:lnTo>
                  <a:pt x="115" y="0"/>
                </a:lnTo>
                <a:lnTo>
                  <a:pt x="115" y="0"/>
                </a:lnTo>
                <a:lnTo>
                  <a:pt x="117" y="0"/>
                </a:lnTo>
                <a:lnTo>
                  <a:pt x="117" y="0"/>
                </a:lnTo>
                <a:lnTo>
                  <a:pt x="117" y="0"/>
                </a:lnTo>
                <a:lnTo>
                  <a:pt x="117" y="0"/>
                </a:lnTo>
                <a:lnTo>
                  <a:pt x="119" y="0"/>
                </a:lnTo>
                <a:lnTo>
                  <a:pt x="119" y="0"/>
                </a:lnTo>
                <a:lnTo>
                  <a:pt x="119" y="0"/>
                </a:lnTo>
                <a:lnTo>
                  <a:pt x="120" y="0"/>
                </a:lnTo>
                <a:lnTo>
                  <a:pt x="120" y="0"/>
                </a:lnTo>
                <a:lnTo>
                  <a:pt x="120" y="0"/>
                </a:lnTo>
                <a:lnTo>
                  <a:pt x="122"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3" y="0"/>
                </a:lnTo>
                <a:lnTo>
                  <a:pt x="133" y="0"/>
                </a:lnTo>
                <a:lnTo>
                  <a:pt x="133" y="0"/>
                </a:lnTo>
                <a:lnTo>
                  <a:pt x="133" y="0"/>
                </a:lnTo>
                <a:lnTo>
                  <a:pt x="135" y="0"/>
                </a:lnTo>
                <a:lnTo>
                  <a:pt x="135" y="0"/>
                </a:lnTo>
                <a:lnTo>
                  <a:pt x="135" y="0"/>
                </a:lnTo>
                <a:lnTo>
                  <a:pt x="137" y="0"/>
                </a:lnTo>
                <a:lnTo>
                  <a:pt x="137" y="0"/>
                </a:lnTo>
                <a:lnTo>
                  <a:pt x="137" y="0"/>
                </a:lnTo>
                <a:lnTo>
                  <a:pt x="137" y="0"/>
                </a:lnTo>
                <a:lnTo>
                  <a:pt x="138" y="0"/>
                </a:lnTo>
                <a:lnTo>
                  <a:pt x="138" y="0"/>
                </a:lnTo>
                <a:lnTo>
                  <a:pt x="138"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6" y="0"/>
                </a:lnTo>
                <a:lnTo>
                  <a:pt x="146" y="0"/>
                </a:lnTo>
                <a:lnTo>
                  <a:pt x="146" y="0"/>
                </a:lnTo>
                <a:lnTo>
                  <a:pt x="148" y="0"/>
                </a:lnTo>
                <a:lnTo>
                  <a:pt x="148" y="0"/>
                </a:lnTo>
                <a:lnTo>
                  <a:pt x="148" y="0"/>
                </a:lnTo>
                <a:lnTo>
                  <a:pt x="148" y="0"/>
                </a:lnTo>
                <a:lnTo>
                  <a:pt x="150" y="0"/>
                </a:lnTo>
                <a:lnTo>
                  <a:pt x="150" y="0"/>
                </a:lnTo>
                <a:lnTo>
                  <a:pt x="150" y="0"/>
                </a:lnTo>
                <a:lnTo>
                  <a:pt x="151" y="0"/>
                </a:lnTo>
                <a:lnTo>
                  <a:pt x="151" y="0"/>
                </a:lnTo>
                <a:lnTo>
                  <a:pt x="151" y="0"/>
                </a:lnTo>
                <a:lnTo>
                  <a:pt x="153"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59" y="0"/>
                </a:lnTo>
                <a:lnTo>
                  <a:pt x="159" y="0"/>
                </a:lnTo>
                <a:lnTo>
                  <a:pt x="159" y="0"/>
                </a:lnTo>
                <a:lnTo>
                  <a:pt x="159" y="0"/>
                </a:lnTo>
                <a:lnTo>
                  <a:pt x="161" y="0"/>
                </a:lnTo>
                <a:lnTo>
                  <a:pt x="161" y="0"/>
                </a:lnTo>
                <a:lnTo>
                  <a:pt x="161" y="0"/>
                </a:lnTo>
                <a:lnTo>
                  <a:pt x="163" y="0"/>
                </a:lnTo>
                <a:lnTo>
                  <a:pt x="163" y="0"/>
                </a:lnTo>
                <a:lnTo>
                  <a:pt x="163" y="0"/>
                </a:lnTo>
                <a:lnTo>
                  <a:pt x="164" y="0"/>
                </a:lnTo>
                <a:lnTo>
                  <a:pt x="164" y="0"/>
                </a:lnTo>
                <a:lnTo>
                  <a:pt x="164" y="0"/>
                </a:lnTo>
                <a:lnTo>
                  <a:pt x="164"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1" y="0"/>
                </a:lnTo>
                <a:lnTo>
                  <a:pt x="172" y="0"/>
                </a:lnTo>
                <a:lnTo>
                  <a:pt x="172" y="0"/>
                </a:lnTo>
                <a:lnTo>
                  <a:pt x="172" y="0"/>
                </a:lnTo>
                <a:lnTo>
                  <a:pt x="174" y="0"/>
                </a:lnTo>
                <a:lnTo>
                  <a:pt x="174" y="0"/>
                </a:lnTo>
                <a:lnTo>
                  <a:pt x="174" y="0"/>
                </a:lnTo>
                <a:lnTo>
                  <a:pt x="176" y="0"/>
                </a:lnTo>
                <a:lnTo>
                  <a:pt x="176" y="0"/>
                </a:lnTo>
                <a:lnTo>
                  <a:pt x="176" y="0"/>
                </a:lnTo>
                <a:lnTo>
                  <a:pt x="176" y="0"/>
                </a:lnTo>
                <a:lnTo>
                  <a:pt x="177" y="0"/>
                </a:lnTo>
                <a:lnTo>
                  <a:pt x="177" y="0"/>
                </a:lnTo>
                <a:lnTo>
                  <a:pt x="177" y="0"/>
                </a:lnTo>
                <a:lnTo>
                  <a:pt x="179" y="0"/>
                </a:lnTo>
                <a:lnTo>
                  <a:pt x="179" y="0"/>
                </a:lnTo>
                <a:lnTo>
                  <a:pt x="179" y="0"/>
                </a:lnTo>
                <a:lnTo>
                  <a:pt x="179" y="0"/>
                </a:lnTo>
                <a:lnTo>
                  <a:pt x="181" y="0"/>
                </a:lnTo>
                <a:lnTo>
                  <a:pt x="181" y="0"/>
                </a:lnTo>
                <a:lnTo>
                  <a:pt x="181" y="0"/>
                </a:lnTo>
                <a:lnTo>
                  <a:pt x="182" y="0"/>
                </a:lnTo>
                <a:lnTo>
                  <a:pt x="182" y="0"/>
                </a:lnTo>
                <a:lnTo>
                  <a:pt x="182" y="0"/>
                </a:lnTo>
                <a:lnTo>
                  <a:pt x="184" y="0"/>
                </a:lnTo>
                <a:lnTo>
                  <a:pt x="184" y="0"/>
                </a:lnTo>
                <a:lnTo>
                  <a:pt x="184" y="0"/>
                </a:lnTo>
                <a:lnTo>
                  <a:pt x="184" y="0"/>
                </a:lnTo>
                <a:lnTo>
                  <a:pt x="185" y="0"/>
                </a:lnTo>
                <a:lnTo>
                  <a:pt x="185" y="0"/>
                </a:lnTo>
                <a:lnTo>
                  <a:pt x="185" y="0"/>
                </a:lnTo>
                <a:lnTo>
                  <a:pt x="187" y="0"/>
                </a:lnTo>
                <a:lnTo>
                  <a:pt x="187" y="0"/>
                </a:lnTo>
                <a:lnTo>
                  <a:pt x="187" y="0"/>
                </a:lnTo>
                <a:lnTo>
                  <a:pt x="187" y="0"/>
                </a:lnTo>
                <a:lnTo>
                  <a:pt x="189" y="0"/>
                </a:lnTo>
                <a:lnTo>
                  <a:pt x="189" y="0"/>
                </a:lnTo>
                <a:lnTo>
                  <a:pt x="189" y="0"/>
                </a:lnTo>
                <a:lnTo>
                  <a:pt x="190" y="0"/>
                </a:lnTo>
                <a:lnTo>
                  <a:pt x="190" y="0"/>
                </a:lnTo>
                <a:lnTo>
                  <a:pt x="190" y="0"/>
                </a:lnTo>
                <a:lnTo>
                  <a:pt x="190" y="0"/>
                </a:lnTo>
                <a:lnTo>
                  <a:pt x="192" y="0"/>
                </a:lnTo>
                <a:lnTo>
                  <a:pt x="192" y="0"/>
                </a:lnTo>
                <a:lnTo>
                  <a:pt x="192" y="0"/>
                </a:lnTo>
                <a:lnTo>
                  <a:pt x="194" y="0"/>
                </a:lnTo>
                <a:lnTo>
                  <a:pt x="194" y="0"/>
                </a:lnTo>
                <a:lnTo>
                  <a:pt x="194" y="0"/>
                </a:lnTo>
                <a:lnTo>
                  <a:pt x="195" y="0"/>
                </a:lnTo>
                <a:lnTo>
                  <a:pt x="195" y="0"/>
                </a:lnTo>
                <a:lnTo>
                  <a:pt x="195" y="0"/>
                </a:lnTo>
                <a:lnTo>
                  <a:pt x="195" y="0"/>
                </a:lnTo>
                <a:lnTo>
                  <a:pt x="197" y="0"/>
                </a:lnTo>
                <a:lnTo>
                  <a:pt x="197" y="0"/>
                </a:lnTo>
                <a:lnTo>
                  <a:pt x="197" y="0"/>
                </a:lnTo>
                <a:lnTo>
                  <a:pt x="198" y="0"/>
                </a:lnTo>
                <a:lnTo>
                  <a:pt x="198" y="0"/>
                </a:lnTo>
                <a:lnTo>
                  <a:pt x="198" y="0"/>
                </a:lnTo>
                <a:lnTo>
                  <a:pt x="198" y="0"/>
                </a:lnTo>
                <a:lnTo>
                  <a:pt x="200" y="0"/>
                </a:lnTo>
                <a:lnTo>
                  <a:pt x="200" y="0"/>
                </a:lnTo>
                <a:lnTo>
                  <a:pt x="200" y="0"/>
                </a:lnTo>
                <a:lnTo>
                  <a:pt x="202" y="0"/>
                </a:lnTo>
                <a:lnTo>
                  <a:pt x="202" y="0"/>
                </a:lnTo>
                <a:lnTo>
                  <a:pt x="202" y="0"/>
                </a:lnTo>
                <a:lnTo>
                  <a:pt x="202" y="0"/>
                </a:lnTo>
                <a:lnTo>
                  <a:pt x="203" y="0"/>
                </a:lnTo>
                <a:lnTo>
                  <a:pt x="203" y="0"/>
                </a:lnTo>
                <a:lnTo>
                  <a:pt x="203"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18" y="0"/>
                </a:lnTo>
                <a:lnTo>
                  <a:pt x="220" y="0"/>
                </a:lnTo>
                <a:lnTo>
                  <a:pt x="220" y="0"/>
                </a:lnTo>
                <a:lnTo>
                  <a:pt x="220" y="0"/>
                </a:lnTo>
                <a:lnTo>
                  <a:pt x="221" y="0"/>
                </a:lnTo>
                <a:lnTo>
                  <a:pt x="221" y="0"/>
                </a:lnTo>
                <a:lnTo>
                  <a:pt x="221" y="0"/>
                </a:lnTo>
                <a:lnTo>
                  <a:pt x="221"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8" y="0"/>
                </a:lnTo>
                <a:lnTo>
                  <a:pt x="238" y="0"/>
                </a:lnTo>
                <a:lnTo>
                  <a:pt x="238" y="0"/>
                </a:lnTo>
                <a:lnTo>
                  <a:pt x="238" y="648"/>
                </a:lnTo>
                <a:lnTo>
                  <a:pt x="238" y="648"/>
                </a:lnTo>
                <a:lnTo>
                  <a:pt x="238" y="648"/>
                </a:lnTo>
                <a:lnTo>
                  <a:pt x="236" y="648"/>
                </a:lnTo>
                <a:lnTo>
                  <a:pt x="236" y="648"/>
                </a:lnTo>
                <a:lnTo>
                  <a:pt x="236" y="648"/>
                </a:lnTo>
                <a:lnTo>
                  <a:pt x="234" y="648"/>
                </a:lnTo>
                <a:lnTo>
                  <a:pt x="234" y="648"/>
                </a:lnTo>
                <a:lnTo>
                  <a:pt x="234" y="648"/>
                </a:lnTo>
                <a:lnTo>
                  <a:pt x="233" y="648"/>
                </a:lnTo>
                <a:lnTo>
                  <a:pt x="233" y="648"/>
                </a:lnTo>
                <a:lnTo>
                  <a:pt x="233" y="648"/>
                </a:lnTo>
                <a:lnTo>
                  <a:pt x="233" y="648"/>
                </a:lnTo>
                <a:lnTo>
                  <a:pt x="231" y="648"/>
                </a:lnTo>
                <a:lnTo>
                  <a:pt x="231" y="648"/>
                </a:lnTo>
                <a:lnTo>
                  <a:pt x="231" y="648"/>
                </a:lnTo>
                <a:lnTo>
                  <a:pt x="229" y="648"/>
                </a:lnTo>
                <a:lnTo>
                  <a:pt x="229" y="648"/>
                </a:lnTo>
                <a:lnTo>
                  <a:pt x="229" y="648"/>
                </a:lnTo>
                <a:lnTo>
                  <a:pt x="229" y="648"/>
                </a:lnTo>
                <a:lnTo>
                  <a:pt x="228" y="648"/>
                </a:lnTo>
                <a:lnTo>
                  <a:pt x="228" y="648"/>
                </a:lnTo>
                <a:lnTo>
                  <a:pt x="228" y="648"/>
                </a:lnTo>
                <a:lnTo>
                  <a:pt x="226" y="648"/>
                </a:lnTo>
                <a:lnTo>
                  <a:pt x="226" y="648"/>
                </a:lnTo>
                <a:lnTo>
                  <a:pt x="226" y="648"/>
                </a:lnTo>
                <a:lnTo>
                  <a:pt x="226" y="648"/>
                </a:lnTo>
                <a:lnTo>
                  <a:pt x="225" y="648"/>
                </a:lnTo>
                <a:lnTo>
                  <a:pt x="225" y="648"/>
                </a:lnTo>
                <a:lnTo>
                  <a:pt x="225" y="648"/>
                </a:lnTo>
                <a:lnTo>
                  <a:pt x="223" y="648"/>
                </a:lnTo>
                <a:lnTo>
                  <a:pt x="223" y="648"/>
                </a:lnTo>
                <a:lnTo>
                  <a:pt x="223" y="648"/>
                </a:lnTo>
                <a:lnTo>
                  <a:pt x="221" y="648"/>
                </a:lnTo>
                <a:lnTo>
                  <a:pt x="221" y="648"/>
                </a:lnTo>
                <a:lnTo>
                  <a:pt x="221" y="648"/>
                </a:lnTo>
                <a:lnTo>
                  <a:pt x="221" y="648"/>
                </a:lnTo>
                <a:lnTo>
                  <a:pt x="220" y="648"/>
                </a:lnTo>
                <a:lnTo>
                  <a:pt x="220" y="648"/>
                </a:lnTo>
                <a:lnTo>
                  <a:pt x="220" y="648"/>
                </a:lnTo>
                <a:lnTo>
                  <a:pt x="218" y="648"/>
                </a:lnTo>
                <a:lnTo>
                  <a:pt x="218" y="648"/>
                </a:lnTo>
                <a:lnTo>
                  <a:pt x="218" y="648"/>
                </a:lnTo>
                <a:lnTo>
                  <a:pt x="218" y="648"/>
                </a:lnTo>
                <a:lnTo>
                  <a:pt x="216" y="648"/>
                </a:lnTo>
                <a:lnTo>
                  <a:pt x="216" y="648"/>
                </a:lnTo>
                <a:lnTo>
                  <a:pt x="216" y="648"/>
                </a:lnTo>
                <a:lnTo>
                  <a:pt x="215" y="648"/>
                </a:lnTo>
                <a:lnTo>
                  <a:pt x="215" y="648"/>
                </a:lnTo>
                <a:lnTo>
                  <a:pt x="215" y="648"/>
                </a:lnTo>
                <a:lnTo>
                  <a:pt x="215" y="648"/>
                </a:lnTo>
                <a:lnTo>
                  <a:pt x="213" y="648"/>
                </a:lnTo>
                <a:lnTo>
                  <a:pt x="213" y="648"/>
                </a:lnTo>
                <a:lnTo>
                  <a:pt x="213" y="648"/>
                </a:lnTo>
                <a:lnTo>
                  <a:pt x="212" y="648"/>
                </a:lnTo>
                <a:lnTo>
                  <a:pt x="212" y="648"/>
                </a:lnTo>
                <a:lnTo>
                  <a:pt x="212" y="648"/>
                </a:lnTo>
                <a:lnTo>
                  <a:pt x="210" y="648"/>
                </a:lnTo>
                <a:lnTo>
                  <a:pt x="210" y="648"/>
                </a:lnTo>
                <a:lnTo>
                  <a:pt x="210" y="648"/>
                </a:lnTo>
                <a:lnTo>
                  <a:pt x="210" y="648"/>
                </a:lnTo>
                <a:lnTo>
                  <a:pt x="208" y="648"/>
                </a:lnTo>
                <a:lnTo>
                  <a:pt x="208" y="648"/>
                </a:lnTo>
                <a:lnTo>
                  <a:pt x="208" y="648"/>
                </a:lnTo>
                <a:lnTo>
                  <a:pt x="207" y="648"/>
                </a:lnTo>
                <a:lnTo>
                  <a:pt x="207" y="648"/>
                </a:lnTo>
                <a:lnTo>
                  <a:pt x="207" y="648"/>
                </a:lnTo>
                <a:lnTo>
                  <a:pt x="207" y="648"/>
                </a:lnTo>
                <a:lnTo>
                  <a:pt x="205" y="648"/>
                </a:lnTo>
                <a:lnTo>
                  <a:pt x="205" y="648"/>
                </a:lnTo>
                <a:lnTo>
                  <a:pt x="205" y="648"/>
                </a:lnTo>
                <a:lnTo>
                  <a:pt x="203" y="648"/>
                </a:lnTo>
                <a:lnTo>
                  <a:pt x="203" y="648"/>
                </a:lnTo>
                <a:lnTo>
                  <a:pt x="203" y="648"/>
                </a:lnTo>
                <a:lnTo>
                  <a:pt x="202" y="648"/>
                </a:lnTo>
                <a:lnTo>
                  <a:pt x="202" y="648"/>
                </a:lnTo>
                <a:lnTo>
                  <a:pt x="202" y="648"/>
                </a:lnTo>
                <a:lnTo>
                  <a:pt x="202" y="648"/>
                </a:lnTo>
                <a:lnTo>
                  <a:pt x="200" y="648"/>
                </a:lnTo>
                <a:lnTo>
                  <a:pt x="200" y="648"/>
                </a:lnTo>
                <a:lnTo>
                  <a:pt x="200" y="648"/>
                </a:lnTo>
                <a:lnTo>
                  <a:pt x="198" y="648"/>
                </a:lnTo>
                <a:lnTo>
                  <a:pt x="198" y="648"/>
                </a:lnTo>
                <a:lnTo>
                  <a:pt x="198" y="648"/>
                </a:lnTo>
                <a:lnTo>
                  <a:pt x="198" y="648"/>
                </a:lnTo>
                <a:lnTo>
                  <a:pt x="197" y="648"/>
                </a:lnTo>
                <a:lnTo>
                  <a:pt x="197" y="648"/>
                </a:lnTo>
                <a:lnTo>
                  <a:pt x="197" y="648"/>
                </a:lnTo>
                <a:lnTo>
                  <a:pt x="195" y="648"/>
                </a:lnTo>
                <a:lnTo>
                  <a:pt x="195" y="648"/>
                </a:lnTo>
                <a:lnTo>
                  <a:pt x="195" y="648"/>
                </a:lnTo>
                <a:lnTo>
                  <a:pt x="195" y="648"/>
                </a:lnTo>
                <a:lnTo>
                  <a:pt x="194" y="648"/>
                </a:lnTo>
                <a:lnTo>
                  <a:pt x="194" y="648"/>
                </a:lnTo>
                <a:lnTo>
                  <a:pt x="194" y="648"/>
                </a:lnTo>
                <a:lnTo>
                  <a:pt x="192" y="648"/>
                </a:lnTo>
                <a:lnTo>
                  <a:pt x="192" y="648"/>
                </a:lnTo>
                <a:lnTo>
                  <a:pt x="192" y="648"/>
                </a:lnTo>
                <a:lnTo>
                  <a:pt x="190" y="648"/>
                </a:lnTo>
                <a:lnTo>
                  <a:pt x="190" y="648"/>
                </a:lnTo>
                <a:lnTo>
                  <a:pt x="190" y="648"/>
                </a:lnTo>
                <a:lnTo>
                  <a:pt x="190" y="648"/>
                </a:lnTo>
                <a:lnTo>
                  <a:pt x="189" y="648"/>
                </a:lnTo>
                <a:lnTo>
                  <a:pt x="189" y="648"/>
                </a:lnTo>
                <a:lnTo>
                  <a:pt x="189" y="648"/>
                </a:lnTo>
                <a:lnTo>
                  <a:pt x="187" y="648"/>
                </a:lnTo>
                <a:lnTo>
                  <a:pt x="187" y="648"/>
                </a:lnTo>
                <a:lnTo>
                  <a:pt x="187" y="648"/>
                </a:lnTo>
                <a:lnTo>
                  <a:pt x="187" y="648"/>
                </a:lnTo>
                <a:lnTo>
                  <a:pt x="185" y="648"/>
                </a:lnTo>
                <a:lnTo>
                  <a:pt x="185" y="648"/>
                </a:lnTo>
                <a:lnTo>
                  <a:pt x="185" y="648"/>
                </a:lnTo>
                <a:lnTo>
                  <a:pt x="184" y="648"/>
                </a:lnTo>
                <a:lnTo>
                  <a:pt x="184" y="648"/>
                </a:lnTo>
                <a:lnTo>
                  <a:pt x="184" y="648"/>
                </a:lnTo>
                <a:lnTo>
                  <a:pt x="184" y="648"/>
                </a:lnTo>
                <a:lnTo>
                  <a:pt x="182" y="648"/>
                </a:lnTo>
                <a:lnTo>
                  <a:pt x="182" y="648"/>
                </a:lnTo>
                <a:lnTo>
                  <a:pt x="182" y="648"/>
                </a:lnTo>
                <a:lnTo>
                  <a:pt x="181" y="648"/>
                </a:lnTo>
                <a:lnTo>
                  <a:pt x="181" y="648"/>
                </a:lnTo>
                <a:lnTo>
                  <a:pt x="181" y="648"/>
                </a:lnTo>
                <a:lnTo>
                  <a:pt x="179" y="648"/>
                </a:lnTo>
                <a:lnTo>
                  <a:pt x="179" y="648"/>
                </a:lnTo>
                <a:lnTo>
                  <a:pt x="179" y="648"/>
                </a:lnTo>
                <a:lnTo>
                  <a:pt x="179" y="648"/>
                </a:lnTo>
                <a:lnTo>
                  <a:pt x="177" y="648"/>
                </a:lnTo>
                <a:lnTo>
                  <a:pt x="177" y="648"/>
                </a:lnTo>
                <a:lnTo>
                  <a:pt x="177" y="648"/>
                </a:lnTo>
                <a:lnTo>
                  <a:pt x="176" y="648"/>
                </a:lnTo>
                <a:lnTo>
                  <a:pt x="176" y="648"/>
                </a:lnTo>
                <a:lnTo>
                  <a:pt x="176" y="648"/>
                </a:lnTo>
                <a:lnTo>
                  <a:pt x="176" y="648"/>
                </a:lnTo>
                <a:lnTo>
                  <a:pt x="174" y="648"/>
                </a:lnTo>
                <a:lnTo>
                  <a:pt x="174" y="648"/>
                </a:lnTo>
                <a:lnTo>
                  <a:pt x="174" y="648"/>
                </a:lnTo>
                <a:lnTo>
                  <a:pt x="172" y="648"/>
                </a:lnTo>
                <a:lnTo>
                  <a:pt x="172" y="648"/>
                </a:lnTo>
                <a:lnTo>
                  <a:pt x="172" y="648"/>
                </a:lnTo>
                <a:lnTo>
                  <a:pt x="171" y="648"/>
                </a:lnTo>
                <a:lnTo>
                  <a:pt x="171" y="648"/>
                </a:lnTo>
                <a:lnTo>
                  <a:pt x="171" y="648"/>
                </a:lnTo>
                <a:lnTo>
                  <a:pt x="171" y="648"/>
                </a:lnTo>
                <a:lnTo>
                  <a:pt x="169" y="648"/>
                </a:lnTo>
                <a:lnTo>
                  <a:pt x="169" y="648"/>
                </a:lnTo>
                <a:lnTo>
                  <a:pt x="169" y="648"/>
                </a:lnTo>
                <a:lnTo>
                  <a:pt x="168" y="648"/>
                </a:lnTo>
                <a:lnTo>
                  <a:pt x="168" y="648"/>
                </a:lnTo>
                <a:lnTo>
                  <a:pt x="168" y="648"/>
                </a:lnTo>
                <a:lnTo>
                  <a:pt x="168" y="648"/>
                </a:lnTo>
                <a:lnTo>
                  <a:pt x="166" y="648"/>
                </a:lnTo>
                <a:lnTo>
                  <a:pt x="166" y="648"/>
                </a:lnTo>
                <a:lnTo>
                  <a:pt x="166" y="648"/>
                </a:lnTo>
                <a:lnTo>
                  <a:pt x="164" y="648"/>
                </a:lnTo>
                <a:lnTo>
                  <a:pt x="164" y="648"/>
                </a:lnTo>
                <a:lnTo>
                  <a:pt x="164" y="648"/>
                </a:lnTo>
                <a:lnTo>
                  <a:pt x="164" y="648"/>
                </a:lnTo>
                <a:lnTo>
                  <a:pt x="163" y="648"/>
                </a:lnTo>
                <a:lnTo>
                  <a:pt x="163" y="648"/>
                </a:lnTo>
                <a:lnTo>
                  <a:pt x="163" y="648"/>
                </a:lnTo>
                <a:lnTo>
                  <a:pt x="161" y="648"/>
                </a:lnTo>
                <a:lnTo>
                  <a:pt x="161" y="648"/>
                </a:lnTo>
                <a:lnTo>
                  <a:pt x="161" y="648"/>
                </a:lnTo>
                <a:lnTo>
                  <a:pt x="159" y="648"/>
                </a:lnTo>
                <a:lnTo>
                  <a:pt x="159" y="648"/>
                </a:lnTo>
                <a:lnTo>
                  <a:pt x="159" y="648"/>
                </a:lnTo>
                <a:lnTo>
                  <a:pt x="159" y="648"/>
                </a:lnTo>
                <a:lnTo>
                  <a:pt x="158" y="648"/>
                </a:lnTo>
                <a:lnTo>
                  <a:pt x="158" y="648"/>
                </a:lnTo>
                <a:lnTo>
                  <a:pt x="158" y="648"/>
                </a:lnTo>
                <a:lnTo>
                  <a:pt x="156" y="648"/>
                </a:lnTo>
                <a:lnTo>
                  <a:pt x="156" y="648"/>
                </a:lnTo>
                <a:lnTo>
                  <a:pt x="156" y="648"/>
                </a:lnTo>
                <a:lnTo>
                  <a:pt x="156" y="648"/>
                </a:lnTo>
                <a:lnTo>
                  <a:pt x="155" y="648"/>
                </a:lnTo>
                <a:lnTo>
                  <a:pt x="155" y="648"/>
                </a:lnTo>
                <a:lnTo>
                  <a:pt x="155" y="648"/>
                </a:lnTo>
                <a:lnTo>
                  <a:pt x="153" y="648"/>
                </a:lnTo>
                <a:lnTo>
                  <a:pt x="153" y="648"/>
                </a:lnTo>
                <a:lnTo>
                  <a:pt x="153" y="648"/>
                </a:lnTo>
                <a:lnTo>
                  <a:pt x="153" y="648"/>
                </a:lnTo>
                <a:lnTo>
                  <a:pt x="151" y="648"/>
                </a:lnTo>
                <a:lnTo>
                  <a:pt x="151" y="648"/>
                </a:lnTo>
                <a:lnTo>
                  <a:pt x="151" y="648"/>
                </a:lnTo>
                <a:lnTo>
                  <a:pt x="150" y="648"/>
                </a:lnTo>
                <a:lnTo>
                  <a:pt x="150" y="648"/>
                </a:lnTo>
                <a:lnTo>
                  <a:pt x="150" y="648"/>
                </a:lnTo>
                <a:lnTo>
                  <a:pt x="148" y="648"/>
                </a:lnTo>
                <a:lnTo>
                  <a:pt x="148" y="648"/>
                </a:lnTo>
                <a:lnTo>
                  <a:pt x="148" y="648"/>
                </a:lnTo>
                <a:lnTo>
                  <a:pt x="148" y="648"/>
                </a:lnTo>
                <a:lnTo>
                  <a:pt x="146" y="648"/>
                </a:lnTo>
                <a:lnTo>
                  <a:pt x="146" y="648"/>
                </a:lnTo>
                <a:lnTo>
                  <a:pt x="146" y="648"/>
                </a:lnTo>
                <a:lnTo>
                  <a:pt x="145" y="648"/>
                </a:lnTo>
                <a:lnTo>
                  <a:pt x="145" y="648"/>
                </a:lnTo>
                <a:lnTo>
                  <a:pt x="145" y="648"/>
                </a:lnTo>
                <a:lnTo>
                  <a:pt x="145" y="648"/>
                </a:lnTo>
                <a:lnTo>
                  <a:pt x="143" y="648"/>
                </a:lnTo>
                <a:lnTo>
                  <a:pt x="143" y="648"/>
                </a:lnTo>
                <a:lnTo>
                  <a:pt x="143" y="648"/>
                </a:lnTo>
                <a:lnTo>
                  <a:pt x="142" y="648"/>
                </a:lnTo>
                <a:lnTo>
                  <a:pt x="142" y="648"/>
                </a:lnTo>
                <a:lnTo>
                  <a:pt x="142" y="648"/>
                </a:lnTo>
                <a:lnTo>
                  <a:pt x="140" y="648"/>
                </a:lnTo>
                <a:lnTo>
                  <a:pt x="140" y="648"/>
                </a:lnTo>
                <a:lnTo>
                  <a:pt x="140" y="648"/>
                </a:lnTo>
                <a:lnTo>
                  <a:pt x="140" y="648"/>
                </a:lnTo>
                <a:lnTo>
                  <a:pt x="138" y="648"/>
                </a:lnTo>
                <a:lnTo>
                  <a:pt x="138" y="648"/>
                </a:lnTo>
                <a:lnTo>
                  <a:pt x="138" y="648"/>
                </a:lnTo>
                <a:lnTo>
                  <a:pt x="137" y="648"/>
                </a:lnTo>
                <a:lnTo>
                  <a:pt x="137" y="648"/>
                </a:lnTo>
                <a:lnTo>
                  <a:pt x="137" y="648"/>
                </a:lnTo>
                <a:lnTo>
                  <a:pt x="137" y="648"/>
                </a:lnTo>
                <a:lnTo>
                  <a:pt x="135" y="648"/>
                </a:lnTo>
                <a:lnTo>
                  <a:pt x="135" y="648"/>
                </a:lnTo>
                <a:lnTo>
                  <a:pt x="135" y="648"/>
                </a:lnTo>
                <a:lnTo>
                  <a:pt x="133" y="648"/>
                </a:lnTo>
                <a:lnTo>
                  <a:pt x="133" y="648"/>
                </a:lnTo>
                <a:lnTo>
                  <a:pt x="133" y="648"/>
                </a:lnTo>
                <a:lnTo>
                  <a:pt x="133" y="648"/>
                </a:lnTo>
                <a:lnTo>
                  <a:pt x="132" y="648"/>
                </a:lnTo>
                <a:lnTo>
                  <a:pt x="132" y="648"/>
                </a:lnTo>
                <a:lnTo>
                  <a:pt x="132" y="648"/>
                </a:lnTo>
                <a:lnTo>
                  <a:pt x="130" y="648"/>
                </a:lnTo>
                <a:lnTo>
                  <a:pt x="130" y="648"/>
                </a:lnTo>
                <a:lnTo>
                  <a:pt x="130" y="648"/>
                </a:lnTo>
                <a:lnTo>
                  <a:pt x="129" y="648"/>
                </a:lnTo>
                <a:lnTo>
                  <a:pt x="129" y="648"/>
                </a:lnTo>
                <a:lnTo>
                  <a:pt x="129" y="648"/>
                </a:lnTo>
                <a:lnTo>
                  <a:pt x="129" y="648"/>
                </a:lnTo>
                <a:lnTo>
                  <a:pt x="127" y="648"/>
                </a:lnTo>
                <a:lnTo>
                  <a:pt x="127" y="648"/>
                </a:lnTo>
                <a:lnTo>
                  <a:pt x="127" y="648"/>
                </a:lnTo>
                <a:lnTo>
                  <a:pt x="125" y="648"/>
                </a:lnTo>
                <a:lnTo>
                  <a:pt x="125" y="648"/>
                </a:lnTo>
                <a:lnTo>
                  <a:pt x="125" y="648"/>
                </a:lnTo>
                <a:lnTo>
                  <a:pt x="125" y="648"/>
                </a:lnTo>
                <a:lnTo>
                  <a:pt x="124" y="648"/>
                </a:lnTo>
                <a:lnTo>
                  <a:pt x="124" y="648"/>
                </a:lnTo>
                <a:lnTo>
                  <a:pt x="124" y="648"/>
                </a:lnTo>
                <a:lnTo>
                  <a:pt x="122" y="648"/>
                </a:lnTo>
                <a:lnTo>
                  <a:pt x="122" y="648"/>
                </a:lnTo>
                <a:lnTo>
                  <a:pt x="122" y="648"/>
                </a:lnTo>
                <a:lnTo>
                  <a:pt x="122" y="648"/>
                </a:lnTo>
                <a:lnTo>
                  <a:pt x="120" y="648"/>
                </a:lnTo>
                <a:lnTo>
                  <a:pt x="120" y="648"/>
                </a:lnTo>
                <a:lnTo>
                  <a:pt x="120" y="648"/>
                </a:lnTo>
                <a:lnTo>
                  <a:pt x="119" y="648"/>
                </a:lnTo>
                <a:lnTo>
                  <a:pt x="119" y="648"/>
                </a:lnTo>
                <a:lnTo>
                  <a:pt x="119" y="648"/>
                </a:lnTo>
                <a:lnTo>
                  <a:pt x="117" y="648"/>
                </a:lnTo>
                <a:lnTo>
                  <a:pt x="117" y="648"/>
                </a:lnTo>
                <a:lnTo>
                  <a:pt x="117" y="648"/>
                </a:lnTo>
                <a:lnTo>
                  <a:pt x="117" y="648"/>
                </a:lnTo>
                <a:lnTo>
                  <a:pt x="115" y="648"/>
                </a:lnTo>
                <a:lnTo>
                  <a:pt x="115" y="648"/>
                </a:lnTo>
                <a:lnTo>
                  <a:pt x="115" y="648"/>
                </a:lnTo>
                <a:lnTo>
                  <a:pt x="114" y="648"/>
                </a:lnTo>
                <a:lnTo>
                  <a:pt x="114" y="648"/>
                </a:lnTo>
                <a:lnTo>
                  <a:pt x="114" y="648"/>
                </a:lnTo>
                <a:lnTo>
                  <a:pt x="114" y="648"/>
                </a:lnTo>
                <a:lnTo>
                  <a:pt x="112" y="648"/>
                </a:lnTo>
                <a:lnTo>
                  <a:pt x="112" y="648"/>
                </a:lnTo>
                <a:lnTo>
                  <a:pt x="112" y="648"/>
                </a:lnTo>
                <a:lnTo>
                  <a:pt x="111" y="648"/>
                </a:lnTo>
                <a:lnTo>
                  <a:pt x="111" y="648"/>
                </a:lnTo>
                <a:lnTo>
                  <a:pt x="111" y="648"/>
                </a:lnTo>
                <a:lnTo>
                  <a:pt x="111" y="648"/>
                </a:lnTo>
                <a:lnTo>
                  <a:pt x="109" y="648"/>
                </a:lnTo>
                <a:lnTo>
                  <a:pt x="109" y="648"/>
                </a:lnTo>
                <a:lnTo>
                  <a:pt x="109" y="648"/>
                </a:lnTo>
                <a:lnTo>
                  <a:pt x="107" y="648"/>
                </a:lnTo>
                <a:lnTo>
                  <a:pt x="107" y="648"/>
                </a:lnTo>
                <a:lnTo>
                  <a:pt x="107" y="648"/>
                </a:lnTo>
                <a:lnTo>
                  <a:pt x="106" y="648"/>
                </a:lnTo>
                <a:lnTo>
                  <a:pt x="106" y="648"/>
                </a:lnTo>
                <a:lnTo>
                  <a:pt x="106" y="648"/>
                </a:lnTo>
                <a:lnTo>
                  <a:pt x="106" y="648"/>
                </a:lnTo>
                <a:lnTo>
                  <a:pt x="104" y="648"/>
                </a:lnTo>
                <a:lnTo>
                  <a:pt x="104" y="648"/>
                </a:lnTo>
                <a:lnTo>
                  <a:pt x="104" y="648"/>
                </a:lnTo>
                <a:lnTo>
                  <a:pt x="102" y="648"/>
                </a:lnTo>
                <a:lnTo>
                  <a:pt x="102" y="648"/>
                </a:lnTo>
                <a:lnTo>
                  <a:pt x="102" y="648"/>
                </a:lnTo>
                <a:lnTo>
                  <a:pt x="102" y="648"/>
                </a:lnTo>
                <a:lnTo>
                  <a:pt x="101" y="648"/>
                </a:lnTo>
                <a:lnTo>
                  <a:pt x="101" y="648"/>
                </a:lnTo>
                <a:lnTo>
                  <a:pt x="101" y="648"/>
                </a:lnTo>
                <a:lnTo>
                  <a:pt x="99" y="648"/>
                </a:lnTo>
                <a:lnTo>
                  <a:pt x="99" y="648"/>
                </a:lnTo>
                <a:lnTo>
                  <a:pt x="99" y="648"/>
                </a:lnTo>
                <a:lnTo>
                  <a:pt x="98" y="648"/>
                </a:lnTo>
                <a:lnTo>
                  <a:pt x="98" y="648"/>
                </a:lnTo>
                <a:lnTo>
                  <a:pt x="98" y="648"/>
                </a:lnTo>
                <a:lnTo>
                  <a:pt x="98" y="648"/>
                </a:lnTo>
                <a:lnTo>
                  <a:pt x="96" y="648"/>
                </a:lnTo>
                <a:lnTo>
                  <a:pt x="96" y="648"/>
                </a:lnTo>
                <a:lnTo>
                  <a:pt x="96" y="648"/>
                </a:lnTo>
                <a:lnTo>
                  <a:pt x="94" y="648"/>
                </a:lnTo>
                <a:lnTo>
                  <a:pt x="94" y="648"/>
                </a:lnTo>
                <a:lnTo>
                  <a:pt x="94" y="648"/>
                </a:lnTo>
                <a:lnTo>
                  <a:pt x="94" y="648"/>
                </a:lnTo>
                <a:lnTo>
                  <a:pt x="93" y="648"/>
                </a:lnTo>
                <a:lnTo>
                  <a:pt x="93" y="648"/>
                </a:lnTo>
                <a:lnTo>
                  <a:pt x="93" y="648"/>
                </a:lnTo>
                <a:lnTo>
                  <a:pt x="91" y="648"/>
                </a:lnTo>
                <a:lnTo>
                  <a:pt x="91" y="648"/>
                </a:lnTo>
                <a:lnTo>
                  <a:pt x="91" y="648"/>
                </a:lnTo>
                <a:lnTo>
                  <a:pt x="91" y="648"/>
                </a:lnTo>
                <a:lnTo>
                  <a:pt x="89" y="648"/>
                </a:lnTo>
                <a:lnTo>
                  <a:pt x="89" y="648"/>
                </a:lnTo>
                <a:lnTo>
                  <a:pt x="89" y="648"/>
                </a:lnTo>
                <a:lnTo>
                  <a:pt x="88" y="648"/>
                </a:lnTo>
                <a:lnTo>
                  <a:pt x="88" y="648"/>
                </a:lnTo>
                <a:lnTo>
                  <a:pt x="88" y="648"/>
                </a:lnTo>
                <a:lnTo>
                  <a:pt x="86" y="648"/>
                </a:lnTo>
                <a:lnTo>
                  <a:pt x="86" y="648"/>
                </a:lnTo>
                <a:lnTo>
                  <a:pt x="86" y="648"/>
                </a:lnTo>
                <a:lnTo>
                  <a:pt x="86" y="648"/>
                </a:lnTo>
                <a:lnTo>
                  <a:pt x="85" y="648"/>
                </a:lnTo>
                <a:lnTo>
                  <a:pt x="85" y="648"/>
                </a:lnTo>
                <a:lnTo>
                  <a:pt x="85" y="648"/>
                </a:lnTo>
                <a:lnTo>
                  <a:pt x="83" y="648"/>
                </a:lnTo>
                <a:lnTo>
                  <a:pt x="83" y="648"/>
                </a:lnTo>
                <a:lnTo>
                  <a:pt x="83" y="648"/>
                </a:lnTo>
                <a:lnTo>
                  <a:pt x="83" y="648"/>
                </a:lnTo>
                <a:lnTo>
                  <a:pt x="81" y="648"/>
                </a:lnTo>
                <a:lnTo>
                  <a:pt x="81" y="648"/>
                </a:lnTo>
                <a:lnTo>
                  <a:pt x="81" y="648"/>
                </a:lnTo>
                <a:lnTo>
                  <a:pt x="80" y="648"/>
                </a:lnTo>
                <a:lnTo>
                  <a:pt x="80" y="648"/>
                </a:lnTo>
                <a:lnTo>
                  <a:pt x="80" y="648"/>
                </a:lnTo>
                <a:lnTo>
                  <a:pt x="80" y="648"/>
                </a:lnTo>
                <a:lnTo>
                  <a:pt x="78" y="648"/>
                </a:lnTo>
                <a:lnTo>
                  <a:pt x="78" y="648"/>
                </a:lnTo>
                <a:lnTo>
                  <a:pt x="78" y="648"/>
                </a:lnTo>
                <a:lnTo>
                  <a:pt x="76" y="648"/>
                </a:lnTo>
                <a:lnTo>
                  <a:pt x="76" y="648"/>
                </a:lnTo>
                <a:lnTo>
                  <a:pt x="76" y="648"/>
                </a:lnTo>
                <a:lnTo>
                  <a:pt x="75" y="648"/>
                </a:lnTo>
                <a:lnTo>
                  <a:pt x="75" y="648"/>
                </a:lnTo>
                <a:lnTo>
                  <a:pt x="75" y="648"/>
                </a:lnTo>
                <a:lnTo>
                  <a:pt x="75" y="648"/>
                </a:lnTo>
                <a:lnTo>
                  <a:pt x="73" y="648"/>
                </a:lnTo>
                <a:lnTo>
                  <a:pt x="73" y="648"/>
                </a:lnTo>
                <a:lnTo>
                  <a:pt x="73" y="648"/>
                </a:lnTo>
                <a:lnTo>
                  <a:pt x="72" y="648"/>
                </a:lnTo>
                <a:lnTo>
                  <a:pt x="72" y="648"/>
                </a:lnTo>
                <a:lnTo>
                  <a:pt x="72" y="648"/>
                </a:lnTo>
                <a:lnTo>
                  <a:pt x="72" y="648"/>
                </a:lnTo>
                <a:lnTo>
                  <a:pt x="70" y="648"/>
                </a:lnTo>
                <a:lnTo>
                  <a:pt x="70" y="648"/>
                </a:lnTo>
                <a:lnTo>
                  <a:pt x="70" y="648"/>
                </a:lnTo>
                <a:lnTo>
                  <a:pt x="68" y="648"/>
                </a:lnTo>
                <a:lnTo>
                  <a:pt x="68" y="648"/>
                </a:lnTo>
                <a:lnTo>
                  <a:pt x="68" y="648"/>
                </a:lnTo>
                <a:lnTo>
                  <a:pt x="67" y="648"/>
                </a:lnTo>
                <a:lnTo>
                  <a:pt x="67" y="648"/>
                </a:lnTo>
                <a:lnTo>
                  <a:pt x="67" y="648"/>
                </a:lnTo>
                <a:lnTo>
                  <a:pt x="67" y="648"/>
                </a:lnTo>
                <a:lnTo>
                  <a:pt x="65" y="648"/>
                </a:lnTo>
                <a:lnTo>
                  <a:pt x="65" y="648"/>
                </a:lnTo>
                <a:lnTo>
                  <a:pt x="65" y="648"/>
                </a:lnTo>
                <a:lnTo>
                  <a:pt x="63" y="648"/>
                </a:lnTo>
                <a:lnTo>
                  <a:pt x="63" y="648"/>
                </a:lnTo>
                <a:lnTo>
                  <a:pt x="63" y="648"/>
                </a:lnTo>
                <a:lnTo>
                  <a:pt x="63" y="648"/>
                </a:lnTo>
                <a:lnTo>
                  <a:pt x="62" y="648"/>
                </a:lnTo>
                <a:lnTo>
                  <a:pt x="62" y="648"/>
                </a:lnTo>
                <a:lnTo>
                  <a:pt x="62" y="648"/>
                </a:lnTo>
                <a:lnTo>
                  <a:pt x="60" y="648"/>
                </a:lnTo>
                <a:lnTo>
                  <a:pt x="60" y="648"/>
                </a:lnTo>
                <a:lnTo>
                  <a:pt x="60" y="648"/>
                </a:lnTo>
                <a:lnTo>
                  <a:pt x="60" y="648"/>
                </a:lnTo>
                <a:lnTo>
                  <a:pt x="59" y="648"/>
                </a:lnTo>
                <a:lnTo>
                  <a:pt x="59" y="648"/>
                </a:lnTo>
                <a:lnTo>
                  <a:pt x="59" y="648"/>
                </a:lnTo>
                <a:lnTo>
                  <a:pt x="57" y="648"/>
                </a:lnTo>
                <a:lnTo>
                  <a:pt x="57" y="648"/>
                </a:lnTo>
                <a:lnTo>
                  <a:pt x="57" y="648"/>
                </a:lnTo>
                <a:lnTo>
                  <a:pt x="55" y="648"/>
                </a:lnTo>
                <a:lnTo>
                  <a:pt x="55" y="648"/>
                </a:lnTo>
                <a:lnTo>
                  <a:pt x="55" y="648"/>
                </a:lnTo>
                <a:lnTo>
                  <a:pt x="55" y="648"/>
                </a:lnTo>
                <a:lnTo>
                  <a:pt x="54" y="648"/>
                </a:lnTo>
                <a:lnTo>
                  <a:pt x="54" y="648"/>
                </a:lnTo>
                <a:lnTo>
                  <a:pt x="54" y="648"/>
                </a:lnTo>
                <a:lnTo>
                  <a:pt x="52" y="648"/>
                </a:lnTo>
                <a:lnTo>
                  <a:pt x="52" y="648"/>
                </a:lnTo>
                <a:lnTo>
                  <a:pt x="52" y="648"/>
                </a:lnTo>
                <a:lnTo>
                  <a:pt x="52" y="648"/>
                </a:lnTo>
                <a:lnTo>
                  <a:pt x="50" y="648"/>
                </a:lnTo>
                <a:lnTo>
                  <a:pt x="50" y="648"/>
                </a:lnTo>
                <a:lnTo>
                  <a:pt x="50" y="648"/>
                </a:lnTo>
                <a:lnTo>
                  <a:pt x="49" y="648"/>
                </a:lnTo>
                <a:lnTo>
                  <a:pt x="49" y="648"/>
                </a:lnTo>
                <a:lnTo>
                  <a:pt x="49" y="648"/>
                </a:lnTo>
                <a:lnTo>
                  <a:pt x="49" y="648"/>
                </a:lnTo>
                <a:lnTo>
                  <a:pt x="47" y="648"/>
                </a:lnTo>
                <a:lnTo>
                  <a:pt x="47" y="648"/>
                </a:lnTo>
                <a:lnTo>
                  <a:pt x="47" y="648"/>
                </a:lnTo>
                <a:lnTo>
                  <a:pt x="45" y="648"/>
                </a:lnTo>
                <a:lnTo>
                  <a:pt x="45" y="648"/>
                </a:lnTo>
                <a:lnTo>
                  <a:pt x="45" y="648"/>
                </a:lnTo>
                <a:lnTo>
                  <a:pt x="44" y="648"/>
                </a:lnTo>
                <a:lnTo>
                  <a:pt x="44" y="648"/>
                </a:lnTo>
                <a:lnTo>
                  <a:pt x="44" y="648"/>
                </a:lnTo>
                <a:lnTo>
                  <a:pt x="44" y="648"/>
                </a:lnTo>
                <a:lnTo>
                  <a:pt x="42" y="648"/>
                </a:lnTo>
                <a:lnTo>
                  <a:pt x="42" y="648"/>
                </a:lnTo>
                <a:lnTo>
                  <a:pt x="42" y="648"/>
                </a:lnTo>
                <a:lnTo>
                  <a:pt x="41" y="648"/>
                </a:lnTo>
                <a:lnTo>
                  <a:pt x="41" y="648"/>
                </a:lnTo>
                <a:lnTo>
                  <a:pt x="41" y="648"/>
                </a:lnTo>
                <a:lnTo>
                  <a:pt x="41" y="648"/>
                </a:lnTo>
                <a:lnTo>
                  <a:pt x="39" y="648"/>
                </a:lnTo>
                <a:lnTo>
                  <a:pt x="39" y="648"/>
                </a:lnTo>
                <a:lnTo>
                  <a:pt x="39" y="648"/>
                </a:lnTo>
                <a:lnTo>
                  <a:pt x="37" y="648"/>
                </a:lnTo>
                <a:lnTo>
                  <a:pt x="37" y="648"/>
                </a:lnTo>
                <a:lnTo>
                  <a:pt x="37" y="648"/>
                </a:lnTo>
                <a:lnTo>
                  <a:pt x="36" y="648"/>
                </a:lnTo>
                <a:lnTo>
                  <a:pt x="36" y="648"/>
                </a:lnTo>
                <a:lnTo>
                  <a:pt x="36" y="648"/>
                </a:lnTo>
                <a:lnTo>
                  <a:pt x="36" y="648"/>
                </a:lnTo>
                <a:lnTo>
                  <a:pt x="34" y="648"/>
                </a:lnTo>
                <a:lnTo>
                  <a:pt x="34" y="648"/>
                </a:lnTo>
                <a:lnTo>
                  <a:pt x="34" y="648"/>
                </a:lnTo>
                <a:lnTo>
                  <a:pt x="32" y="648"/>
                </a:lnTo>
                <a:lnTo>
                  <a:pt x="32" y="648"/>
                </a:lnTo>
                <a:lnTo>
                  <a:pt x="32" y="648"/>
                </a:lnTo>
                <a:lnTo>
                  <a:pt x="32" y="648"/>
                </a:lnTo>
                <a:lnTo>
                  <a:pt x="31" y="648"/>
                </a:lnTo>
                <a:lnTo>
                  <a:pt x="31" y="648"/>
                </a:lnTo>
                <a:lnTo>
                  <a:pt x="31" y="648"/>
                </a:lnTo>
                <a:lnTo>
                  <a:pt x="29" y="648"/>
                </a:lnTo>
                <a:lnTo>
                  <a:pt x="29" y="648"/>
                </a:lnTo>
                <a:lnTo>
                  <a:pt x="29" y="648"/>
                </a:lnTo>
                <a:lnTo>
                  <a:pt x="29" y="648"/>
                </a:lnTo>
                <a:lnTo>
                  <a:pt x="28" y="648"/>
                </a:lnTo>
                <a:lnTo>
                  <a:pt x="28" y="648"/>
                </a:lnTo>
                <a:lnTo>
                  <a:pt x="28" y="648"/>
                </a:lnTo>
                <a:lnTo>
                  <a:pt x="26" y="648"/>
                </a:lnTo>
                <a:lnTo>
                  <a:pt x="26" y="648"/>
                </a:lnTo>
                <a:lnTo>
                  <a:pt x="26" y="648"/>
                </a:lnTo>
                <a:lnTo>
                  <a:pt x="24" y="648"/>
                </a:lnTo>
                <a:lnTo>
                  <a:pt x="24" y="648"/>
                </a:lnTo>
                <a:lnTo>
                  <a:pt x="24" y="648"/>
                </a:lnTo>
                <a:lnTo>
                  <a:pt x="24" y="648"/>
                </a:lnTo>
                <a:lnTo>
                  <a:pt x="23" y="648"/>
                </a:lnTo>
                <a:lnTo>
                  <a:pt x="23" y="648"/>
                </a:lnTo>
                <a:lnTo>
                  <a:pt x="23" y="648"/>
                </a:lnTo>
                <a:lnTo>
                  <a:pt x="21" y="648"/>
                </a:lnTo>
                <a:lnTo>
                  <a:pt x="21" y="648"/>
                </a:lnTo>
                <a:lnTo>
                  <a:pt x="21" y="648"/>
                </a:lnTo>
                <a:lnTo>
                  <a:pt x="21" y="648"/>
                </a:lnTo>
                <a:lnTo>
                  <a:pt x="19" y="648"/>
                </a:lnTo>
                <a:lnTo>
                  <a:pt x="19" y="648"/>
                </a:lnTo>
                <a:lnTo>
                  <a:pt x="19" y="648"/>
                </a:lnTo>
                <a:lnTo>
                  <a:pt x="18" y="648"/>
                </a:lnTo>
                <a:lnTo>
                  <a:pt x="18" y="648"/>
                </a:lnTo>
                <a:lnTo>
                  <a:pt x="18" y="648"/>
                </a:lnTo>
                <a:lnTo>
                  <a:pt x="18" y="648"/>
                </a:lnTo>
                <a:lnTo>
                  <a:pt x="16" y="648"/>
                </a:lnTo>
                <a:lnTo>
                  <a:pt x="16" y="648"/>
                </a:lnTo>
                <a:lnTo>
                  <a:pt x="16" y="648"/>
                </a:lnTo>
                <a:lnTo>
                  <a:pt x="15" y="648"/>
                </a:lnTo>
                <a:lnTo>
                  <a:pt x="15" y="648"/>
                </a:lnTo>
                <a:lnTo>
                  <a:pt x="15" y="648"/>
                </a:lnTo>
                <a:lnTo>
                  <a:pt x="13" y="648"/>
                </a:lnTo>
                <a:lnTo>
                  <a:pt x="13" y="648"/>
                </a:lnTo>
                <a:lnTo>
                  <a:pt x="13" y="648"/>
                </a:lnTo>
                <a:lnTo>
                  <a:pt x="13" y="648"/>
                </a:lnTo>
                <a:lnTo>
                  <a:pt x="11" y="648"/>
                </a:lnTo>
                <a:lnTo>
                  <a:pt x="11" y="648"/>
                </a:lnTo>
                <a:lnTo>
                  <a:pt x="11" y="648"/>
                </a:lnTo>
                <a:lnTo>
                  <a:pt x="10" y="648"/>
                </a:lnTo>
                <a:lnTo>
                  <a:pt x="10" y="648"/>
                </a:lnTo>
                <a:lnTo>
                  <a:pt x="10" y="648"/>
                </a:lnTo>
                <a:lnTo>
                  <a:pt x="10" y="648"/>
                </a:lnTo>
                <a:lnTo>
                  <a:pt x="8" y="648"/>
                </a:lnTo>
                <a:lnTo>
                  <a:pt x="8" y="648"/>
                </a:lnTo>
                <a:lnTo>
                  <a:pt x="8" y="648"/>
                </a:lnTo>
                <a:lnTo>
                  <a:pt x="6" y="648"/>
                </a:lnTo>
                <a:lnTo>
                  <a:pt x="6" y="648"/>
                </a:lnTo>
                <a:lnTo>
                  <a:pt x="6" y="648"/>
                </a:lnTo>
                <a:lnTo>
                  <a:pt x="5" y="648"/>
                </a:lnTo>
                <a:lnTo>
                  <a:pt x="5" y="648"/>
                </a:lnTo>
                <a:lnTo>
                  <a:pt x="5" y="648"/>
                </a:lnTo>
                <a:lnTo>
                  <a:pt x="5" y="648"/>
                </a:lnTo>
                <a:lnTo>
                  <a:pt x="3" y="648"/>
                </a:lnTo>
                <a:lnTo>
                  <a:pt x="3" y="648"/>
                </a:lnTo>
                <a:lnTo>
                  <a:pt x="3" y="648"/>
                </a:lnTo>
                <a:lnTo>
                  <a:pt x="2" y="648"/>
                </a:lnTo>
                <a:lnTo>
                  <a:pt x="2" y="648"/>
                </a:lnTo>
                <a:lnTo>
                  <a:pt x="2" y="648"/>
                </a:lnTo>
                <a:lnTo>
                  <a:pt x="2"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08" name=""/>
          <p:cNvSpPr/>
          <p:nvPr/>
        </p:nvSpPr>
        <p:spPr>
          <a:xfrm>
            <a:off x="5889600" y="6021360"/>
            <a:ext cx="189000" cy="1440"/>
          </a:xfrm>
          <a:custGeom>
            <a:avLst/>
            <a:gdLst/>
            <a:ahLst/>
            <a:rect l="l" t="t" r="r" b="b"/>
            <a:pathLst>
              <a:path w="238" h="0">
                <a:moveTo>
                  <a:pt x="0" y="0"/>
                </a:moveTo>
                <a:lnTo>
                  <a:pt x="2" y="0"/>
                </a:lnTo>
                <a:lnTo>
                  <a:pt x="2" y="0"/>
                </a:lnTo>
                <a:lnTo>
                  <a:pt x="2" y="0"/>
                </a:lnTo>
                <a:lnTo>
                  <a:pt x="2" y="0"/>
                </a:lnTo>
                <a:lnTo>
                  <a:pt x="3" y="0"/>
                </a:lnTo>
                <a:lnTo>
                  <a:pt x="3" y="0"/>
                </a:lnTo>
                <a:lnTo>
                  <a:pt x="3" y="0"/>
                </a:lnTo>
                <a:lnTo>
                  <a:pt x="5" y="0"/>
                </a:lnTo>
                <a:lnTo>
                  <a:pt x="5" y="0"/>
                </a:lnTo>
                <a:lnTo>
                  <a:pt x="5" y="0"/>
                </a:lnTo>
                <a:lnTo>
                  <a:pt x="5" y="0"/>
                </a:lnTo>
                <a:lnTo>
                  <a:pt x="6" y="0"/>
                </a:lnTo>
                <a:lnTo>
                  <a:pt x="6" y="0"/>
                </a:lnTo>
                <a:lnTo>
                  <a:pt x="6" y="0"/>
                </a:lnTo>
                <a:lnTo>
                  <a:pt x="8" y="0"/>
                </a:lnTo>
                <a:lnTo>
                  <a:pt x="8" y="0"/>
                </a:lnTo>
                <a:lnTo>
                  <a:pt x="8" y="0"/>
                </a:lnTo>
                <a:lnTo>
                  <a:pt x="10" y="0"/>
                </a:lnTo>
                <a:lnTo>
                  <a:pt x="10" y="0"/>
                </a:lnTo>
                <a:lnTo>
                  <a:pt x="10" y="0"/>
                </a:lnTo>
                <a:lnTo>
                  <a:pt x="10" y="0"/>
                </a:lnTo>
                <a:lnTo>
                  <a:pt x="11" y="0"/>
                </a:lnTo>
                <a:lnTo>
                  <a:pt x="11" y="0"/>
                </a:lnTo>
                <a:lnTo>
                  <a:pt x="11" y="0"/>
                </a:lnTo>
                <a:lnTo>
                  <a:pt x="13" y="0"/>
                </a:lnTo>
                <a:lnTo>
                  <a:pt x="13" y="0"/>
                </a:lnTo>
                <a:lnTo>
                  <a:pt x="13" y="0"/>
                </a:lnTo>
                <a:lnTo>
                  <a:pt x="13" y="0"/>
                </a:lnTo>
                <a:lnTo>
                  <a:pt x="15" y="0"/>
                </a:lnTo>
                <a:lnTo>
                  <a:pt x="15" y="0"/>
                </a:lnTo>
                <a:lnTo>
                  <a:pt x="15" y="0"/>
                </a:lnTo>
                <a:lnTo>
                  <a:pt x="16" y="0"/>
                </a:lnTo>
                <a:lnTo>
                  <a:pt x="16" y="0"/>
                </a:lnTo>
                <a:lnTo>
                  <a:pt x="16" y="0"/>
                </a:lnTo>
                <a:lnTo>
                  <a:pt x="18" y="0"/>
                </a:lnTo>
                <a:lnTo>
                  <a:pt x="18" y="0"/>
                </a:lnTo>
                <a:lnTo>
                  <a:pt x="18" y="0"/>
                </a:lnTo>
                <a:lnTo>
                  <a:pt x="18" y="0"/>
                </a:lnTo>
                <a:lnTo>
                  <a:pt x="19" y="0"/>
                </a:lnTo>
                <a:lnTo>
                  <a:pt x="19" y="0"/>
                </a:lnTo>
                <a:lnTo>
                  <a:pt x="19" y="0"/>
                </a:lnTo>
                <a:lnTo>
                  <a:pt x="21" y="0"/>
                </a:lnTo>
                <a:lnTo>
                  <a:pt x="21" y="0"/>
                </a:lnTo>
                <a:lnTo>
                  <a:pt x="21" y="0"/>
                </a:lnTo>
                <a:lnTo>
                  <a:pt x="21" y="0"/>
                </a:lnTo>
                <a:lnTo>
                  <a:pt x="23" y="0"/>
                </a:lnTo>
                <a:lnTo>
                  <a:pt x="23" y="0"/>
                </a:lnTo>
                <a:lnTo>
                  <a:pt x="23" y="0"/>
                </a:lnTo>
                <a:lnTo>
                  <a:pt x="24" y="0"/>
                </a:lnTo>
                <a:lnTo>
                  <a:pt x="24" y="0"/>
                </a:lnTo>
                <a:lnTo>
                  <a:pt x="24" y="0"/>
                </a:lnTo>
                <a:lnTo>
                  <a:pt x="24" y="0"/>
                </a:lnTo>
                <a:lnTo>
                  <a:pt x="26" y="0"/>
                </a:lnTo>
                <a:lnTo>
                  <a:pt x="26" y="0"/>
                </a:lnTo>
                <a:lnTo>
                  <a:pt x="26" y="0"/>
                </a:lnTo>
                <a:lnTo>
                  <a:pt x="28" y="0"/>
                </a:lnTo>
                <a:lnTo>
                  <a:pt x="28" y="0"/>
                </a:lnTo>
                <a:lnTo>
                  <a:pt x="28" y="0"/>
                </a:lnTo>
                <a:lnTo>
                  <a:pt x="29" y="0"/>
                </a:lnTo>
                <a:lnTo>
                  <a:pt x="29" y="0"/>
                </a:lnTo>
                <a:lnTo>
                  <a:pt x="29" y="0"/>
                </a:lnTo>
                <a:lnTo>
                  <a:pt x="29" y="0"/>
                </a:lnTo>
                <a:lnTo>
                  <a:pt x="31" y="0"/>
                </a:lnTo>
                <a:lnTo>
                  <a:pt x="31" y="0"/>
                </a:lnTo>
                <a:lnTo>
                  <a:pt x="31" y="0"/>
                </a:lnTo>
                <a:lnTo>
                  <a:pt x="32" y="0"/>
                </a:lnTo>
                <a:lnTo>
                  <a:pt x="32" y="0"/>
                </a:lnTo>
                <a:lnTo>
                  <a:pt x="32" y="0"/>
                </a:lnTo>
                <a:lnTo>
                  <a:pt x="32" y="0"/>
                </a:lnTo>
                <a:lnTo>
                  <a:pt x="34" y="0"/>
                </a:lnTo>
                <a:lnTo>
                  <a:pt x="34" y="0"/>
                </a:lnTo>
                <a:lnTo>
                  <a:pt x="34" y="0"/>
                </a:lnTo>
                <a:lnTo>
                  <a:pt x="36" y="0"/>
                </a:lnTo>
                <a:lnTo>
                  <a:pt x="36" y="0"/>
                </a:lnTo>
                <a:lnTo>
                  <a:pt x="36" y="0"/>
                </a:lnTo>
                <a:lnTo>
                  <a:pt x="36" y="0"/>
                </a:lnTo>
                <a:lnTo>
                  <a:pt x="37" y="0"/>
                </a:lnTo>
                <a:lnTo>
                  <a:pt x="37" y="0"/>
                </a:lnTo>
                <a:lnTo>
                  <a:pt x="37"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5" y="0"/>
                </a:lnTo>
                <a:lnTo>
                  <a:pt x="45" y="0"/>
                </a:lnTo>
                <a:lnTo>
                  <a:pt x="45"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2" y="0"/>
                </a:lnTo>
                <a:lnTo>
                  <a:pt x="54" y="0"/>
                </a:lnTo>
                <a:lnTo>
                  <a:pt x="54" y="0"/>
                </a:lnTo>
                <a:lnTo>
                  <a:pt x="54" y="0"/>
                </a:lnTo>
                <a:lnTo>
                  <a:pt x="55" y="0"/>
                </a:lnTo>
                <a:lnTo>
                  <a:pt x="55" y="0"/>
                </a:lnTo>
                <a:lnTo>
                  <a:pt x="55" y="0"/>
                </a:lnTo>
                <a:lnTo>
                  <a:pt x="55"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3" y="0"/>
                </a:lnTo>
                <a:lnTo>
                  <a:pt x="63" y="0"/>
                </a:lnTo>
                <a:lnTo>
                  <a:pt x="63" y="0"/>
                </a:lnTo>
                <a:lnTo>
                  <a:pt x="63" y="0"/>
                </a:lnTo>
                <a:lnTo>
                  <a:pt x="65" y="0"/>
                </a:lnTo>
                <a:lnTo>
                  <a:pt x="65" y="0"/>
                </a:lnTo>
                <a:lnTo>
                  <a:pt x="65" y="0"/>
                </a:lnTo>
                <a:lnTo>
                  <a:pt x="67" y="0"/>
                </a:lnTo>
                <a:lnTo>
                  <a:pt x="67" y="0"/>
                </a:lnTo>
                <a:lnTo>
                  <a:pt x="67" y="0"/>
                </a:lnTo>
                <a:lnTo>
                  <a:pt x="67" y="0"/>
                </a:lnTo>
                <a:lnTo>
                  <a:pt x="68" y="0"/>
                </a:lnTo>
                <a:lnTo>
                  <a:pt x="68" y="0"/>
                </a:lnTo>
                <a:lnTo>
                  <a:pt x="68"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6" y="0"/>
                </a:lnTo>
                <a:lnTo>
                  <a:pt x="76" y="0"/>
                </a:lnTo>
                <a:lnTo>
                  <a:pt x="76"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3" y="0"/>
                </a:lnTo>
                <a:lnTo>
                  <a:pt x="85" y="0"/>
                </a:lnTo>
                <a:lnTo>
                  <a:pt x="85" y="0"/>
                </a:lnTo>
                <a:lnTo>
                  <a:pt x="85" y="0"/>
                </a:lnTo>
                <a:lnTo>
                  <a:pt x="86" y="0"/>
                </a:lnTo>
                <a:lnTo>
                  <a:pt x="86" y="0"/>
                </a:lnTo>
                <a:lnTo>
                  <a:pt x="86" y="0"/>
                </a:lnTo>
                <a:lnTo>
                  <a:pt x="86" y="0"/>
                </a:lnTo>
                <a:lnTo>
                  <a:pt x="88" y="0"/>
                </a:lnTo>
                <a:lnTo>
                  <a:pt x="88" y="0"/>
                </a:lnTo>
                <a:lnTo>
                  <a:pt x="88" y="0"/>
                </a:lnTo>
                <a:lnTo>
                  <a:pt x="89" y="0"/>
                </a:lnTo>
                <a:lnTo>
                  <a:pt x="89" y="0"/>
                </a:lnTo>
                <a:lnTo>
                  <a:pt x="89" y="0"/>
                </a:lnTo>
                <a:lnTo>
                  <a:pt x="91" y="0"/>
                </a:lnTo>
                <a:lnTo>
                  <a:pt x="91" y="0"/>
                </a:lnTo>
                <a:lnTo>
                  <a:pt x="91" y="0"/>
                </a:lnTo>
                <a:lnTo>
                  <a:pt x="91" y="0"/>
                </a:lnTo>
                <a:lnTo>
                  <a:pt x="93" y="0"/>
                </a:lnTo>
                <a:lnTo>
                  <a:pt x="93" y="0"/>
                </a:lnTo>
                <a:lnTo>
                  <a:pt x="93" y="0"/>
                </a:lnTo>
                <a:lnTo>
                  <a:pt x="94" y="0"/>
                </a:lnTo>
                <a:lnTo>
                  <a:pt x="94" y="0"/>
                </a:lnTo>
                <a:lnTo>
                  <a:pt x="94" y="0"/>
                </a:lnTo>
                <a:lnTo>
                  <a:pt x="94" y="0"/>
                </a:lnTo>
                <a:lnTo>
                  <a:pt x="96" y="0"/>
                </a:lnTo>
                <a:lnTo>
                  <a:pt x="96" y="0"/>
                </a:lnTo>
                <a:lnTo>
                  <a:pt x="96" y="0"/>
                </a:lnTo>
                <a:lnTo>
                  <a:pt x="98" y="0"/>
                </a:lnTo>
                <a:lnTo>
                  <a:pt x="98" y="0"/>
                </a:lnTo>
                <a:lnTo>
                  <a:pt x="98" y="0"/>
                </a:lnTo>
                <a:lnTo>
                  <a:pt x="98" y="0"/>
                </a:lnTo>
                <a:lnTo>
                  <a:pt x="99" y="0"/>
                </a:lnTo>
                <a:lnTo>
                  <a:pt x="99" y="0"/>
                </a:lnTo>
                <a:lnTo>
                  <a:pt x="99" y="0"/>
                </a:lnTo>
                <a:lnTo>
                  <a:pt x="101" y="0"/>
                </a:lnTo>
                <a:lnTo>
                  <a:pt x="101" y="0"/>
                </a:lnTo>
                <a:lnTo>
                  <a:pt x="101" y="0"/>
                </a:lnTo>
                <a:lnTo>
                  <a:pt x="102" y="0"/>
                </a:lnTo>
                <a:lnTo>
                  <a:pt x="102" y="0"/>
                </a:lnTo>
                <a:lnTo>
                  <a:pt x="102" y="0"/>
                </a:lnTo>
                <a:lnTo>
                  <a:pt x="102" y="0"/>
                </a:lnTo>
                <a:lnTo>
                  <a:pt x="104" y="0"/>
                </a:lnTo>
                <a:lnTo>
                  <a:pt x="104" y="0"/>
                </a:lnTo>
                <a:lnTo>
                  <a:pt x="104" y="0"/>
                </a:lnTo>
                <a:lnTo>
                  <a:pt x="106" y="0"/>
                </a:lnTo>
                <a:lnTo>
                  <a:pt x="106" y="0"/>
                </a:lnTo>
                <a:lnTo>
                  <a:pt x="106" y="0"/>
                </a:lnTo>
                <a:lnTo>
                  <a:pt x="106" y="0"/>
                </a:lnTo>
                <a:lnTo>
                  <a:pt x="107" y="0"/>
                </a:lnTo>
                <a:lnTo>
                  <a:pt x="107" y="0"/>
                </a:lnTo>
                <a:lnTo>
                  <a:pt x="107" y="0"/>
                </a:lnTo>
                <a:lnTo>
                  <a:pt x="109" y="0"/>
                </a:lnTo>
                <a:lnTo>
                  <a:pt x="109" y="0"/>
                </a:lnTo>
                <a:lnTo>
                  <a:pt x="109" y="0"/>
                </a:lnTo>
                <a:lnTo>
                  <a:pt x="111" y="0"/>
                </a:lnTo>
                <a:lnTo>
                  <a:pt x="111" y="0"/>
                </a:lnTo>
                <a:lnTo>
                  <a:pt x="111" y="0"/>
                </a:lnTo>
                <a:lnTo>
                  <a:pt x="111" y="0"/>
                </a:lnTo>
                <a:lnTo>
                  <a:pt x="112" y="0"/>
                </a:lnTo>
                <a:lnTo>
                  <a:pt x="112" y="0"/>
                </a:lnTo>
                <a:lnTo>
                  <a:pt x="112" y="0"/>
                </a:lnTo>
                <a:lnTo>
                  <a:pt x="114" y="0"/>
                </a:lnTo>
                <a:lnTo>
                  <a:pt x="114" y="0"/>
                </a:lnTo>
                <a:lnTo>
                  <a:pt x="114" y="0"/>
                </a:lnTo>
                <a:lnTo>
                  <a:pt x="114" y="0"/>
                </a:lnTo>
                <a:lnTo>
                  <a:pt x="115" y="0"/>
                </a:lnTo>
                <a:lnTo>
                  <a:pt x="115" y="0"/>
                </a:lnTo>
                <a:lnTo>
                  <a:pt x="115" y="0"/>
                </a:lnTo>
                <a:lnTo>
                  <a:pt x="117" y="0"/>
                </a:lnTo>
                <a:lnTo>
                  <a:pt x="117" y="0"/>
                </a:lnTo>
                <a:lnTo>
                  <a:pt x="117" y="0"/>
                </a:lnTo>
                <a:lnTo>
                  <a:pt x="117" y="0"/>
                </a:lnTo>
                <a:lnTo>
                  <a:pt x="119" y="0"/>
                </a:lnTo>
                <a:lnTo>
                  <a:pt x="119" y="0"/>
                </a:lnTo>
                <a:lnTo>
                  <a:pt x="119" y="0"/>
                </a:lnTo>
                <a:lnTo>
                  <a:pt x="120" y="0"/>
                </a:lnTo>
                <a:lnTo>
                  <a:pt x="120" y="0"/>
                </a:lnTo>
                <a:lnTo>
                  <a:pt x="120" y="0"/>
                </a:lnTo>
                <a:lnTo>
                  <a:pt x="122"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3" y="0"/>
                </a:lnTo>
                <a:lnTo>
                  <a:pt x="133" y="0"/>
                </a:lnTo>
                <a:lnTo>
                  <a:pt x="133" y="0"/>
                </a:lnTo>
                <a:lnTo>
                  <a:pt x="133" y="0"/>
                </a:lnTo>
                <a:lnTo>
                  <a:pt x="135" y="0"/>
                </a:lnTo>
                <a:lnTo>
                  <a:pt x="135" y="0"/>
                </a:lnTo>
                <a:lnTo>
                  <a:pt x="135" y="0"/>
                </a:lnTo>
                <a:lnTo>
                  <a:pt x="137" y="0"/>
                </a:lnTo>
                <a:lnTo>
                  <a:pt x="137" y="0"/>
                </a:lnTo>
                <a:lnTo>
                  <a:pt x="137" y="0"/>
                </a:lnTo>
                <a:lnTo>
                  <a:pt x="137" y="0"/>
                </a:lnTo>
                <a:lnTo>
                  <a:pt x="138" y="0"/>
                </a:lnTo>
                <a:lnTo>
                  <a:pt x="138" y="0"/>
                </a:lnTo>
                <a:lnTo>
                  <a:pt x="138"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6" y="0"/>
                </a:lnTo>
                <a:lnTo>
                  <a:pt x="146" y="0"/>
                </a:lnTo>
                <a:lnTo>
                  <a:pt x="146" y="0"/>
                </a:lnTo>
                <a:lnTo>
                  <a:pt x="148" y="0"/>
                </a:lnTo>
                <a:lnTo>
                  <a:pt x="148" y="0"/>
                </a:lnTo>
                <a:lnTo>
                  <a:pt x="148" y="0"/>
                </a:lnTo>
                <a:lnTo>
                  <a:pt x="148" y="0"/>
                </a:lnTo>
                <a:lnTo>
                  <a:pt x="150" y="0"/>
                </a:lnTo>
                <a:lnTo>
                  <a:pt x="150" y="0"/>
                </a:lnTo>
                <a:lnTo>
                  <a:pt x="150" y="0"/>
                </a:lnTo>
                <a:lnTo>
                  <a:pt x="151" y="0"/>
                </a:lnTo>
                <a:lnTo>
                  <a:pt x="151" y="0"/>
                </a:lnTo>
                <a:lnTo>
                  <a:pt x="151" y="0"/>
                </a:lnTo>
                <a:lnTo>
                  <a:pt x="153"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59" y="0"/>
                </a:lnTo>
                <a:lnTo>
                  <a:pt x="159" y="0"/>
                </a:lnTo>
                <a:lnTo>
                  <a:pt x="159" y="0"/>
                </a:lnTo>
                <a:lnTo>
                  <a:pt x="159" y="0"/>
                </a:lnTo>
                <a:lnTo>
                  <a:pt x="161" y="0"/>
                </a:lnTo>
                <a:lnTo>
                  <a:pt x="161" y="0"/>
                </a:lnTo>
                <a:lnTo>
                  <a:pt x="161" y="0"/>
                </a:lnTo>
                <a:lnTo>
                  <a:pt x="163" y="0"/>
                </a:lnTo>
                <a:lnTo>
                  <a:pt x="163" y="0"/>
                </a:lnTo>
                <a:lnTo>
                  <a:pt x="163" y="0"/>
                </a:lnTo>
                <a:lnTo>
                  <a:pt x="164" y="0"/>
                </a:lnTo>
                <a:lnTo>
                  <a:pt x="164" y="0"/>
                </a:lnTo>
                <a:lnTo>
                  <a:pt x="164" y="0"/>
                </a:lnTo>
                <a:lnTo>
                  <a:pt x="164"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1" y="0"/>
                </a:lnTo>
                <a:lnTo>
                  <a:pt x="172" y="0"/>
                </a:lnTo>
                <a:lnTo>
                  <a:pt x="172" y="0"/>
                </a:lnTo>
                <a:lnTo>
                  <a:pt x="172" y="0"/>
                </a:lnTo>
                <a:lnTo>
                  <a:pt x="174" y="0"/>
                </a:lnTo>
                <a:lnTo>
                  <a:pt x="174" y="0"/>
                </a:lnTo>
                <a:lnTo>
                  <a:pt x="174" y="0"/>
                </a:lnTo>
                <a:lnTo>
                  <a:pt x="176" y="0"/>
                </a:lnTo>
                <a:lnTo>
                  <a:pt x="176" y="0"/>
                </a:lnTo>
                <a:lnTo>
                  <a:pt x="176" y="0"/>
                </a:lnTo>
                <a:lnTo>
                  <a:pt x="176" y="0"/>
                </a:lnTo>
                <a:lnTo>
                  <a:pt x="177" y="0"/>
                </a:lnTo>
                <a:lnTo>
                  <a:pt x="177" y="0"/>
                </a:lnTo>
                <a:lnTo>
                  <a:pt x="177" y="0"/>
                </a:lnTo>
                <a:lnTo>
                  <a:pt x="179" y="0"/>
                </a:lnTo>
                <a:lnTo>
                  <a:pt x="179" y="0"/>
                </a:lnTo>
                <a:lnTo>
                  <a:pt x="179" y="0"/>
                </a:lnTo>
                <a:lnTo>
                  <a:pt x="179" y="0"/>
                </a:lnTo>
                <a:lnTo>
                  <a:pt x="181" y="0"/>
                </a:lnTo>
                <a:lnTo>
                  <a:pt x="181" y="0"/>
                </a:lnTo>
                <a:lnTo>
                  <a:pt x="181" y="0"/>
                </a:lnTo>
                <a:lnTo>
                  <a:pt x="182" y="0"/>
                </a:lnTo>
                <a:lnTo>
                  <a:pt x="182" y="0"/>
                </a:lnTo>
                <a:lnTo>
                  <a:pt x="182" y="0"/>
                </a:lnTo>
                <a:lnTo>
                  <a:pt x="184" y="0"/>
                </a:lnTo>
                <a:lnTo>
                  <a:pt x="184" y="0"/>
                </a:lnTo>
                <a:lnTo>
                  <a:pt x="184" y="0"/>
                </a:lnTo>
                <a:lnTo>
                  <a:pt x="184" y="0"/>
                </a:lnTo>
                <a:lnTo>
                  <a:pt x="185" y="0"/>
                </a:lnTo>
                <a:lnTo>
                  <a:pt x="185" y="0"/>
                </a:lnTo>
                <a:lnTo>
                  <a:pt x="185" y="0"/>
                </a:lnTo>
                <a:lnTo>
                  <a:pt x="187" y="0"/>
                </a:lnTo>
                <a:lnTo>
                  <a:pt x="187" y="0"/>
                </a:lnTo>
                <a:lnTo>
                  <a:pt x="187" y="0"/>
                </a:lnTo>
                <a:lnTo>
                  <a:pt x="187" y="0"/>
                </a:lnTo>
                <a:lnTo>
                  <a:pt x="189" y="0"/>
                </a:lnTo>
                <a:lnTo>
                  <a:pt x="189" y="0"/>
                </a:lnTo>
                <a:lnTo>
                  <a:pt x="189" y="0"/>
                </a:lnTo>
                <a:lnTo>
                  <a:pt x="190" y="0"/>
                </a:lnTo>
                <a:lnTo>
                  <a:pt x="190" y="0"/>
                </a:lnTo>
                <a:lnTo>
                  <a:pt x="190" y="0"/>
                </a:lnTo>
                <a:lnTo>
                  <a:pt x="190" y="0"/>
                </a:lnTo>
                <a:lnTo>
                  <a:pt x="192" y="0"/>
                </a:lnTo>
                <a:lnTo>
                  <a:pt x="192" y="0"/>
                </a:lnTo>
                <a:lnTo>
                  <a:pt x="192" y="0"/>
                </a:lnTo>
                <a:lnTo>
                  <a:pt x="194" y="0"/>
                </a:lnTo>
                <a:lnTo>
                  <a:pt x="194" y="0"/>
                </a:lnTo>
                <a:lnTo>
                  <a:pt x="194" y="0"/>
                </a:lnTo>
                <a:lnTo>
                  <a:pt x="195" y="0"/>
                </a:lnTo>
                <a:lnTo>
                  <a:pt x="195" y="0"/>
                </a:lnTo>
                <a:lnTo>
                  <a:pt x="195" y="0"/>
                </a:lnTo>
                <a:lnTo>
                  <a:pt x="195" y="0"/>
                </a:lnTo>
                <a:lnTo>
                  <a:pt x="197" y="0"/>
                </a:lnTo>
                <a:lnTo>
                  <a:pt x="197" y="0"/>
                </a:lnTo>
                <a:lnTo>
                  <a:pt x="197" y="0"/>
                </a:lnTo>
                <a:lnTo>
                  <a:pt x="198" y="0"/>
                </a:lnTo>
                <a:lnTo>
                  <a:pt x="198" y="0"/>
                </a:lnTo>
                <a:lnTo>
                  <a:pt x="198" y="0"/>
                </a:lnTo>
                <a:lnTo>
                  <a:pt x="198" y="0"/>
                </a:lnTo>
                <a:lnTo>
                  <a:pt x="200" y="0"/>
                </a:lnTo>
                <a:lnTo>
                  <a:pt x="200" y="0"/>
                </a:lnTo>
                <a:lnTo>
                  <a:pt x="200" y="0"/>
                </a:lnTo>
                <a:lnTo>
                  <a:pt x="202" y="0"/>
                </a:lnTo>
                <a:lnTo>
                  <a:pt x="202" y="0"/>
                </a:lnTo>
                <a:lnTo>
                  <a:pt x="202" y="0"/>
                </a:lnTo>
                <a:lnTo>
                  <a:pt x="202" y="0"/>
                </a:lnTo>
                <a:lnTo>
                  <a:pt x="203" y="0"/>
                </a:lnTo>
                <a:lnTo>
                  <a:pt x="203" y="0"/>
                </a:lnTo>
                <a:lnTo>
                  <a:pt x="203"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18" y="0"/>
                </a:lnTo>
                <a:lnTo>
                  <a:pt x="220" y="0"/>
                </a:lnTo>
                <a:lnTo>
                  <a:pt x="220" y="0"/>
                </a:lnTo>
                <a:lnTo>
                  <a:pt x="220" y="0"/>
                </a:lnTo>
                <a:lnTo>
                  <a:pt x="221" y="0"/>
                </a:lnTo>
                <a:lnTo>
                  <a:pt x="221" y="0"/>
                </a:lnTo>
                <a:lnTo>
                  <a:pt x="221" y="0"/>
                </a:lnTo>
                <a:lnTo>
                  <a:pt x="221"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09" name=""/>
          <p:cNvSpPr/>
          <p:nvPr/>
        </p:nvSpPr>
        <p:spPr>
          <a:xfrm>
            <a:off x="5889600" y="6535800"/>
            <a:ext cx="189000" cy="1440"/>
          </a:xfrm>
          <a:custGeom>
            <a:avLst/>
            <a:gdLst/>
            <a:ahLst/>
            <a:rect l="l" t="t" r="r" b="b"/>
            <a:pathLst>
              <a:path w="238" h="0">
                <a:moveTo>
                  <a:pt x="238" y="0"/>
                </a:moveTo>
                <a:lnTo>
                  <a:pt x="238" y="0"/>
                </a:lnTo>
                <a:lnTo>
                  <a:pt x="238"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9"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1" y="0"/>
                </a:lnTo>
                <a:lnTo>
                  <a:pt x="221" y="0"/>
                </a:lnTo>
                <a:lnTo>
                  <a:pt x="221" y="0"/>
                </a:lnTo>
                <a:lnTo>
                  <a:pt x="221" y="0"/>
                </a:lnTo>
                <a:lnTo>
                  <a:pt x="220" y="0"/>
                </a:lnTo>
                <a:lnTo>
                  <a:pt x="220" y="0"/>
                </a:lnTo>
                <a:lnTo>
                  <a:pt x="220" y="0"/>
                </a:lnTo>
                <a:lnTo>
                  <a:pt x="218"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3" y="0"/>
                </a:lnTo>
                <a:lnTo>
                  <a:pt x="203" y="0"/>
                </a:lnTo>
                <a:lnTo>
                  <a:pt x="203" y="0"/>
                </a:lnTo>
                <a:lnTo>
                  <a:pt x="202" y="0"/>
                </a:lnTo>
                <a:lnTo>
                  <a:pt x="202" y="0"/>
                </a:lnTo>
                <a:lnTo>
                  <a:pt x="202" y="0"/>
                </a:lnTo>
                <a:lnTo>
                  <a:pt x="202" y="0"/>
                </a:lnTo>
                <a:lnTo>
                  <a:pt x="200" y="0"/>
                </a:lnTo>
                <a:lnTo>
                  <a:pt x="200" y="0"/>
                </a:lnTo>
                <a:lnTo>
                  <a:pt x="200" y="0"/>
                </a:lnTo>
                <a:lnTo>
                  <a:pt x="198" y="0"/>
                </a:lnTo>
                <a:lnTo>
                  <a:pt x="198" y="0"/>
                </a:lnTo>
                <a:lnTo>
                  <a:pt x="198" y="0"/>
                </a:lnTo>
                <a:lnTo>
                  <a:pt x="198" y="0"/>
                </a:lnTo>
                <a:lnTo>
                  <a:pt x="197" y="0"/>
                </a:lnTo>
                <a:lnTo>
                  <a:pt x="197" y="0"/>
                </a:lnTo>
                <a:lnTo>
                  <a:pt x="197" y="0"/>
                </a:lnTo>
                <a:lnTo>
                  <a:pt x="195" y="0"/>
                </a:lnTo>
                <a:lnTo>
                  <a:pt x="195" y="0"/>
                </a:lnTo>
                <a:lnTo>
                  <a:pt x="195" y="0"/>
                </a:lnTo>
                <a:lnTo>
                  <a:pt x="195" y="0"/>
                </a:lnTo>
                <a:lnTo>
                  <a:pt x="194" y="0"/>
                </a:lnTo>
                <a:lnTo>
                  <a:pt x="194" y="0"/>
                </a:lnTo>
                <a:lnTo>
                  <a:pt x="194" y="0"/>
                </a:lnTo>
                <a:lnTo>
                  <a:pt x="192" y="0"/>
                </a:lnTo>
                <a:lnTo>
                  <a:pt x="192" y="0"/>
                </a:lnTo>
                <a:lnTo>
                  <a:pt x="192" y="0"/>
                </a:lnTo>
                <a:lnTo>
                  <a:pt x="190" y="0"/>
                </a:lnTo>
                <a:lnTo>
                  <a:pt x="190" y="0"/>
                </a:lnTo>
                <a:lnTo>
                  <a:pt x="190" y="0"/>
                </a:lnTo>
                <a:lnTo>
                  <a:pt x="190" y="0"/>
                </a:lnTo>
                <a:lnTo>
                  <a:pt x="189" y="0"/>
                </a:lnTo>
                <a:lnTo>
                  <a:pt x="189" y="0"/>
                </a:lnTo>
                <a:lnTo>
                  <a:pt x="189" y="0"/>
                </a:lnTo>
                <a:lnTo>
                  <a:pt x="187" y="0"/>
                </a:lnTo>
                <a:lnTo>
                  <a:pt x="187" y="0"/>
                </a:lnTo>
                <a:lnTo>
                  <a:pt x="187" y="0"/>
                </a:lnTo>
                <a:lnTo>
                  <a:pt x="187" y="0"/>
                </a:lnTo>
                <a:lnTo>
                  <a:pt x="185" y="0"/>
                </a:lnTo>
                <a:lnTo>
                  <a:pt x="185" y="0"/>
                </a:lnTo>
                <a:lnTo>
                  <a:pt x="185" y="0"/>
                </a:lnTo>
                <a:lnTo>
                  <a:pt x="184" y="0"/>
                </a:lnTo>
                <a:lnTo>
                  <a:pt x="184" y="0"/>
                </a:lnTo>
                <a:lnTo>
                  <a:pt x="184" y="0"/>
                </a:lnTo>
                <a:lnTo>
                  <a:pt x="184" y="0"/>
                </a:lnTo>
                <a:lnTo>
                  <a:pt x="182" y="0"/>
                </a:lnTo>
                <a:lnTo>
                  <a:pt x="182" y="0"/>
                </a:lnTo>
                <a:lnTo>
                  <a:pt x="182" y="0"/>
                </a:lnTo>
                <a:lnTo>
                  <a:pt x="181" y="0"/>
                </a:lnTo>
                <a:lnTo>
                  <a:pt x="181" y="0"/>
                </a:lnTo>
                <a:lnTo>
                  <a:pt x="181" y="0"/>
                </a:lnTo>
                <a:lnTo>
                  <a:pt x="179" y="0"/>
                </a:lnTo>
                <a:lnTo>
                  <a:pt x="179" y="0"/>
                </a:lnTo>
                <a:lnTo>
                  <a:pt x="179" y="0"/>
                </a:lnTo>
                <a:lnTo>
                  <a:pt x="179" y="0"/>
                </a:lnTo>
                <a:lnTo>
                  <a:pt x="177" y="0"/>
                </a:lnTo>
                <a:lnTo>
                  <a:pt x="177" y="0"/>
                </a:lnTo>
                <a:lnTo>
                  <a:pt x="177" y="0"/>
                </a:lnTo>
                <a:lnTo>
                  <a:pt x="176" y="0"/>
                </a:lnTo>
                <a:lnTo>
                  <a:pt x="176" y="0"/>
                </a:lnTo>
                <a:lnTo>
                  <a:pt x="176" y="0"/>
                </a:lnTo>
                <a:lnTo>
                  <a:pt x="176" y="0"/>
                </a:lnTo>
                <a:lnTo>
                  <a:pt x="174" y="0"/>
                </a:lnTo>
                <a:lnTo>
                  <a:pt x="174" y="0"/>
                </a:lnTo>
                <a:lnTo>
                  <a:pt x="174" y="0"/>
                </a:lnTo>
                <a:lnTo>
                  <a:pt x="172" y="0"/>
                </a:lnTo>
                <a:lnTo>
                  <a:pt x="172" y="0"/>
                </a:lnTo>
                <a:lnTo>
                  <a:pt x="172" y="0"/>
                </a:lnTo>
                <a:lnTo>
                  <a:pt x="171"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4" y="0"/>
                </a:lnTo>
                <a:lnTo>
                  <a:pt x="164" y="0"/>
                </a:lnTo>
                <a:lnTo>
                  <a:pt x="164" y="0"/>
                </a:lnTo>
                <a:lnTo>
                  <a:pt x="164" y="0"/>
                </a:lnTo>
                <a:lnTo>
                  <a:pt x="163" y="0"/>
                </a:lnTo>
                <a:lnTo>
                  <a:pt x="163" y="0"/>
                </a:lnTo>
                <a:lnTo>
                  <a:pt x="163" y="0"/>
                </a:lnTo>
                <a:lnTo>
                  <a:pt x="161" y="0"/>
                </a:lnTo>
                <a:lnTo>
                  <a:pt x="161" y="0"/>
                </a:lnTo>
                <a:lnTo>
                  <a:pt x="161" y="0"/>
                </a:lnTo>
                <a:lnTo>
                  <a:pt x="159" y="0"/>
                </a:lnTo>
                <a:lnTo>
                  <a:pt x="159" y="0"/>
                </a:lnTo>
                <a:lnTo>
                  <a:pt x="159" y="0"/>
                </a:lnTo>
                <a:lnTo>
                  <a:pt x="159"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48" y="0"/>
                </a:lnTo>
                <a:lnTo>
                  <a:pt x="148" y="0"/>
                </a:lnTo>
                <a:lnTo>
                  <a:pt x="148" y="0"/>
                </a:lnTo>
                <a:lnTo>
                  <a:pt x="148" y="0"/>
                </a:lnTo>
                <a:lnTo>
                  <a:pt x="146" y="0"/>
                </a:lnTo>
                <a:lnTo>
                  <a:pt x="146" y="0"/>
                </a:lnTo>
                <a:lnTo>
                  <a:pt x="146"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8" y="0"/>
                </a:lnTo>
                <a:lnTo>
                  <a:pt x="138" y="0"/>
                </a:lnTo>
                <a:lnTo>
                  <a:pt x="138" y="0"/>
                </a:lnTo>
                <a:lnTo>
                  <a:pt x="137" y="0"/>
                </a:lnTo>
                <a:lnTo>
                  <a:pt x="137" y="0"/>
                </a:lnTo>
                <a:lnTo>
                  <a:pt x="137" y="0"/>
                </a:lnTo>
                <a:lnTo>
                  <a:pt x="137" y="0"/>
                </a:lnTo>
                <a:lnTo>
                  <a:pt x="135" y="0"/>
                </a:lnTo>
                <a:lnTo>
                  <a:pt x="135" y="0"/>
                </a:lnTo>
                <a:lnTo>
                  <a:pt x="135" y="0"/>
                </a:lnTo>
                <a:lnTo>
                  <a:pt x="133" y="0"/>
                </a:lnTo>
                <a:lnTo>
                  <a:pt x="133" y="0"/>
                </a:lnTo>
                <a:lnTo>
                  <a:pt x="133" y="0"/>
                </a:lnTo>
                <a:lnTo>
                  <a:pt x="133"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2" y="0"/>
                </a:lnTo>
                <a:lnTo>
                  <a:pt x="120" y="0"/>
                </a:lnTo>
                <a:lnTo>
                  <a:pt x="120" y="0"/>
                </a:lnTo>
                <a:lnTo>
                  <a:pt x="120" y="0"/>
                </a:lnTo>
                <a:lnTo>
                  <a:pt x="119" y="0"/>
                </a:lnTo>
                <a:lnTo>
                  <a:pt x="119" y="0"/>
                </a:lnTo>
                <a:lnTo>
                  <a:pt x="119" y="0"/>
                </a:lnTo>
                <a:lnTo>
                  <a:pt x="117" y="0"/>
                </a:lnTo>
                <a:lnTo>
                  <a:pt x="117" y="0"/>
                </a:lnTo>
                <a:lnTo>
                  <a:pt x="117" y="0"/>
                </a:lnTo>
                <a:lnTo>
                  <a:pt x="117" y="0"/>
                </a:lnTo>
                <a:lnTo>
                  <a:pt x="115" y="0"/>
                </a:lnTo>
                <a:lnTo>
                  <a:pt x="115" y="0"/>
                </a:lnTo>
                <a:lnTo>
                  <a:pt x="115" y="0"/>
                </a:lnTo>
                <a:lnTo>
                  <a:pt x="114"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7" y="0"/>
                </a:lnTo>
                <a:lnTo>
                  <a:pt x="107" y="0"/>
                </a:lnTo>
                <a:lnTo>
                  <a:pt x="107" y="0"/>
                </a:lnTo>
                <a:lnTo>
                  <a:pt x="106" y="0"/>
                </a:lnTo>
                <a:lnTo>
                  <a:pt x="106" y="0"/>
                </a:lnTo>
                <a:lnTo>
                  <a:pt x="106" y="0"/>
                </a:lnTo>
                <a:lnTo>
                  <a:pt x="106" y="0"/>
                </a:lnTo>
                <a:lnTo>
                  <a:pt x="104" y="0"/>
                </a:lnTo>
                <a:lnTo>
                  <a:pt x="104" y="0"/>
                </a:lnTo>
                <a:lnTo>
                  <a:pt x="104" y="0"/>
                </a:lnTo>
                <a:lnTo>
                  <a:pt x="102" y="0"/>
                </a:lnTo>
                <a:lnTo>
                  <a:pt x="102" y="0"/>
                </a:lnTo>
                <a:lnTo>
                  <a:pt x="102" y="0"/>
                </a:lnTo>
                <a:lnTo>
                  <a:pt x="102" y="0"/>
                </a:lnTo>
                <a:lnTo>
                  <a:pt x="101" y="0"/>
                </a:lnTo>
                <a:lnTo>
                  <a:pt x="101" y="0"/>
                </a:lnTo>
                <a:lnTo>
                  <a:pt x="101" y="0"/>
                </a:lnTo>
                <a:lnTo>
                  <a:pt x="99" y="0"/>
                </a:lnTo>
                <a:lnTo>
                  <a:pt x="99" y="0"/>
                </a:lnTo>
                <a:lnTo>
                  <a:pt x="99" y="0"/>
                </a:lnTo>
                <a:lnTo>
                  <a:pt x="98" y="0"/>
                </a:lnTo>
                <a:lnTo>
                  <a:pt x="98" y="0"/>
                </a:lnTo>
                <a:lnTo>
                  <a:pt x="98" y="0"/>
                </a:lnTo>
                <a:lnTo>
                  <a:pt x="98" y="0"/>
                </a:lnTo>
                <a:lnTo>
                  <a:pt x="96" y="0"/>
                </a:lnTo>
                <a:lnTo>
                  <a:pt x="96" y="0"/>
                </a:lnTo>
                <a:lnTo>
                  <a:pt x="96" y="0"/>
                </a:lnTo>
                <a:lnTo>
                  <a:pt x="94" y="0"/>
                </a:lnTo>
                <a:lnTo>
                  <a:pt x="94" y="0"/>
                </a:lnTo>
                <a:lnTo>
                  <a:pt x="94" y="0"/>
                </a:lnTo>
                <a:lnTo>
                  <a:pt x="94" y="0"/>
                </a:lnTo>
                <a:lnTo>
                  <a:pt x="93" y="0"/>
                </a:lnTo>
                <a:lnTo>
                  <a:pt x="93" y="0"/>
                </a:lnTo>
                <a:lnTo>
                  <a:pt x="93" y="0"/>
                </a:lnTo>
                <a:lnTo>
                  <a:pt x="91" y="0"/>
                </a:lnTo>
                <a:lnTo>
                  <a:pt x="91" y="0"/>
                </a:lnTo>
                <a:lnTo>
                  <a:pt x="91" y="0"/>
                </a:lnTo>
                <a:lnTo>
                  <a:pt x="91" y="0"/>
                </a:lnTo>
                <a:lnTo>
                  <a:pt x="89" y="0"/>
                </a:lnTo>
                <a:lnTo>
                  <a:pt x="89" y="0"/>
                </a:lnTo>
                <a:lnTo>
                  <a:pt x="89" y="0"/>
                </a:lnTo>
                <a:lnTo>
                  <a:pt x="88" y="0"/>
                </a:lnTo>
                <a:lnTo>
                  <a:pt x="88" y="0"/>
                </a:lnTo>
                <a:lnTo>
                  <a:pt x="88" y="0"/>
                </a:lnTo>
                <a:lnTo>
                  <a:pt x="86" y="0"/>
                </a:lnTo>
                <a:lnTo>
                  <a:pt x="86" y="0"/>
                </a:lnTo>
                <a:lnTo>
                  <a:pt x="86" y="0"/>
                </a:lnTo>
                <a:lnTo>
                  <a:pt x="86" y="0"/>
                </a:lnTo>
                <a:lnTo>
                  <a:pt x="85" y="0"/>
                </a:lnTo>
                <a:lnTo>
                  <a:pt x="85" y="0"/>
                </a:lnTo>
                <a:lnTo>
                  <a:pt x="85" y="0"/>
                </a:lnTo>
                <a:lnTo>
                  <a:pt x="83"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6" y="0"/>
                </a:lnTo>
                <a:lnTo>
                  <a:pt x="76" y="0"/>
                </a:lnTo>
                <a:lnTo>
                  <a:pt x="76"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8" y="0"/>
                </a:lnTo>
                <a:lnTo>
                  <a:pt x="68" y="0"/>
                </a:lnTo>
                <a:lnTo>
                  <a:pt x="68" y="0"/>
                </a:lnTo>
                <a:lnTo>
                  <a:pt x="67" y="0"/>
                </a:lnTo>
                <a:lnTo>
                  <a:pt x="67" y="0"/>
                </a:lnTo>
                <a:lnTo>
                  <a:pt x="67" y="0"/>
                </a:lnTo>
                <a:lnTo>
                  <a:pt x="67" y="0"/>
                </a:lnTo>
                <a:lnTo>
                  <a:pt x="65" y="0"/>
                </a:lnTo>
                <a:lnTo>
                  <a:pt x="65" y="0"/>
                </a:lnTo>
                <a:lnTo>
                  <a:pt x="65" y="0"/>
                </a:lnTo>
                <a:lnTo>
                  <a:pt x="63" y="0"/>
                </a:lnTo>
                <a:lnTo>
                  <a:pt x="63" y="0"/>
                </a:lnTo>
                <a:lnTo>
                  <a:pt x="63" y="0"/>
                </a:lnTo>
                <a:lnTo>
                  <a:pt x="63"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5" y="0"/>
                </a:lnTo>
                <a:lnTo>
                  <a:pt x="55" y="0"/>
                </a:lnTo>
                <a:lnTo>
                  <a:pt x="55" y="0"/>
                </a:lnTo>
                <a:lnTo>
                  <a:pt x="55" y="0"/>
                </a:lnTo>
                <a:lnTo>
                  <a:pt x="54" y="0"/>
                </a:lnTo>
                <a:lnTo>
                  <a:pt x="54" y="0"/>
                </a:lnTo>
                <a:lnTo>
                  <a:pt x="54" y="0"/>
                </a:lnTo>
                <a:lnTo>
                  <a:pt x="52"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5" y="0"/>
                </a:lnTo>
                <a:lnTo>
                  <a:pt x="45" y="0"/>
                </a:lnTo>
                <a:lnTo>
                  <a:pt x="45"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7" y="0"/>
                </a:lnTo>
                <a:lnTo>
                  <a:pt x="37" y="0"/>
                </a:lnTo>
                <a:lnTo>
                  <a:pt x="37" y="0"/>
                </a:lnTo>
                <a:lnTo>
                  <a:pt x="36" y="0"/>
                </a:lnTo>
                <a:lnTo>
                  <a:pt x="36" y="0"/>
                </a:lnTo>
                <a:lnTo>
                  <a:pt x="36" y="0"/>
                </a:lnTo>
                <a:lnTo>
                  <a:pt x="36" y="0"/>
                </a:lnTo>
                <a:lnTo>
                  <a:pt x="34" y="0"/>
                </a:lnTo>
                <a:lnTo>
                  <a:pt x="34" y="0"/>
                </a:lnTo>
                <a:lnTo>
                  <a:pt x="34" y="0"/>
                </a:lnTo>
                <a:lnTo>
                  <a:pt x="32" y="0"/>
                </a:lnTo>
                <a:lnTo>
                  <a:pt x="32" y="0"/>
                </a:lnTo>
                <a:lnTo>
                  <a:pt x="32" y="0"/>
                </a:lnTo>
                <a:lnTo>
                  <a:pt x="32" y="0"/>
                </a:lnTo>
                <a:lnTo>
                  <a:pt x="31" y="0"/>
                </a:lnTo>
                <a:lnTo>
                  <a:pt x="31" y="0"/>
                </a:lnTo>
                <a:lnTo>
                  <a:pt x="31" y="0"/>
                </a:lnTo>
                <a:lnTo>
                  <a:pt x="29" y="0"/>
                </a:lnTo>
                <a:lnTo>
                  <a:pt x="29" y="0"/>
                </a:lnTo>
                <a:lnTo>
                  <a:pt x="29" y="0"/>
                </a:lnTo>
                <a:lnTo>
                  <a:pt x="29" y="0"/>
                </a:lnTo>
                <a:lnTo>
                  <a:pt x="28" y="0"/>
                </a:lnTo>
                <a:lnTo>
                  <a:pt x="28" y="0"/>
                </a:lnTo>
                <a:lnTo>
                  <a:pt x="28" y="0"/>
                </a:lnTo>
                <a:lnTo>
                  <a:pt x="26" y="0"/>
                </a:lnTo>
                <a:lnTo>
                  <a:pt x="26" y="0"/>
                </a:lnTo>
                <a:lnTo>
                  <a:pt x="26" y="0"/>
                </a:lnTo>
                <a:lnTo>
                  <a:pt x="24" y="0"/>
                </a:lnTo>
                <a:lnTo>
                  <a:pt x="24" y="0"/>
                </a:lnTo>
                <a:lnTo>
                  <a:pt x="24" y="0"/>
                </a:lnTo>
                <a:lnTo>
                  <a:pt x="24" y="0"/>
                </a:lnTo>
                <a:lnTo>
                  <a:pt x="23" y="0"/>
                </a:lnTo>
                <a:lnTo>
                  <a:pt x="23" y="0"/>
                </a:lnTo>
                <a:lnTo>
                  <a:pt x="23" y="0"/>
                </a:lnTo>
                <a:lnTo>
                  <a:pt x="21" y="0"/>
                </a:lnTo>
                <a:lnTo>
                  <a:pt x="21" y="0"/>
                </a:lnTo>
                <a:lnTo>
                  <a:pt x="21" y="0"/>
                </a:lnTo>
                <a:lnTo>
                  <a:pt x="21" y="0"/>
                </a:lnTo>
                <a:lnTo>
                  <a:pt x="19" y="0"/>
                </a:lnTo>
                <a:lnTo>
                  <a:pt x="19" y="0"/>
                </a:lnTo>
                <a:lnTo>
                  <a:pt x="19" y="0"/>
                </a:lnTo>
                <a:lnTo>
                  <a:pt x="18" y="0"/>
                </a:lnTo>
                <a:lnTo>
                  <a:pt x="18" y="0"/>
                </a:lnTo>
                <a:lnTo>
                  <a:pt x="18" y="0"/>
                </a:lnTo>
                <a:lnTo>
                  <a:pt x="18" y="0"/>
                </a:lnTo>
                <a:lnTo>
                  <a:pt x="16" y="0"/>
                </a:lnTo>
                <a:lnTo>
                  <a:pt x="16" y="0"/>
                </a:lnTo>
                <a:lnTo>
                  <a:pt x="16" y="0"/>
                </a:lnTo>
                <a:lnTo>
                  <a:pt x="15" y="0"/>
                </a:lnTo>
                <a:lnTo>
                  <a:pt x="15" y="0"/>
                </a:lnTo>
                <a:lnTo>
                  <a:pt x="15" y="0"/>
                </a:lnTo>
                <a:lnTo>
                  <a:pt x="13" y="0"/>
                </a:lnTo>
                <a:lnTo>
                  <a:pt x="13" y="0"/>
                </a:lnTo>
                <a:lnTo>
                  <a:pt x="13" y="0"/>
                </a:lnTo>
                <a:lnTo>
                  <a:pt x="13" y="0"/>
                </a:lnTo>
                <a:lnTo>
                  <a:pt x="11" y="0"/>
                </a:lnTo>
                <a:lnTo>
                  <a:pt x="11" y="0"/>
                </a:lnTo>
                <a:lnTo>
                  <a:pt x="11" y="0"/>
                </a:lnTo>
                <a:lnTo>
                  <a:pt x="10" y="0"/>
                </a:lnTo>
                <a:lnTo>
                  <a:pt x="10" y="0"/>
                </a:lnTo>
                <a:lnTo>
                  <a:pt x="10" y="0"/>
                </a:lnTo>
                <a:lnTo>
                  <a:pt x="10" y="0"/>
                </a:lnTo>
                <a:lnTo>
                  <a:pt x="8" y="0"/>
                </a:lnTo>
                <a:lnTo>
                  <a:pt x="8" y="0"/>
                </a:lnTo>
                <a:lnTo>
                  <a:pt x="8" y="0"/>
                </a:lnTo>
                <a:lnTo>
                  <a:pt x="6" y="0"/>
                </a:lnTo>
                <a:lnTo>
                  <a:pt x="6" y="0"/>
                </a:lnTo>
                <a:lnTo>
                  <a:pt x="6" y="0"/>
                </a:lnTo>
                <a:lnTo>
                  <a:pt x="5" y="0"/>
                </a:lnTo>
                <a:lnTo>
                  <a:pt x="5" y="0"/>
                </a:lnTo>
                <a:lnTo>
                  <a:pt x="5" y="0"/>
                </a:lnTo>
                <a:lnTo>
                  <a:pt x="5" y="0"/>
                </a:lnTo>
                <a:lnTo>
                  <a:pt x="3" y="0"/>
                </a:lnTo>
                <a:lnTo>
                  <a:pt x="3" y="0"/>
                </a:lnTo>
                <a:lnTo>
                  <a:pt x="3" y="0"/>
                </a:lnTo>
                <a:lnTo>
                  <a:pt x="2" y="0"/>
                </a:lnTo>
                <a:lnTo>
                  <a:pt x="2" y="0"/>
                </a:lnTo>
                <a:lnTo>
                  <a:pt x="2" y="0"/>
                </a:lnTo>
                <a:lnTo>
                  <a:pt x="2"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10" name=""/>
          <p:cNvSpPr/>
          <p:nvPr/>
        </p:nvSpPr>
        <p:spPr>
          <a:xfrm>
            <a:off x="5889600" y="5970600"/>
            <a:ext cx="189000" cy="50760"/>
          </a:xfrm>
          <a:custGeom>
            <a:avLst/>
            <a:gdLst/>
            <a:ahLst/>
            <a:rect l="l" t="t" r="r" b="b"/>
            <a:pathLst>
              <a:path w="238" h="65">
                <a:moveTo>
                  <a:pt x="0" y="65"/>
                </a:moveTo>
                <a:lnTo>
                  <a:pt x="0" y="25"/>
                </a:lnTo>
                <a:lnTo>
                  <a:pt x="2" y="25"/>
                </a:lnTo>
                <a:lnTo>
                  <a:pt x="2" y="25"/>
                </a:lnTo>
                <a:lnTo>
                  <a:pt x="2" y="25"/>
                </a:lnTo>
                <a:lnTo>
                  <a:pt x="2" y="25"/>
                </a:lnTo>
                <a:lnTo>
                  <a:pt x="3" y="25"/>
                </a:lnTo>
                <a:lnTo>
                  <a:pt x="3" y="25"/>
                </a:lnTo>
                <a:lnTo>
                  <a:pt x="3" y="25"/>
                </a:lnTo>
                <a:lnTo>
                  <a:pt x="5" y="25"/>
                </a:lnTo>
                <a:lnTo>
                  <a:pt x="5" y="25"/>
                </a:lnTo>
                <a:lnTo>
                  <a:pt x="5" y="25"/>
                </a:lnTo>
                <a:lnTo>
                  <a:pt x="5" y="25"/>
                </a:lnTo>
                <a:lnTo>
                  <a:pt x="6" y="25"/>
                </a:lnTo>
                <a:lnTo>
                  <a:pt x="6" y="25"/>
                </a:lnTo>
                <a:lnTo>
                  <a:pt x="6" y="25"/>
                </a:lnTo>
                <a:lnTo>
                  <a:pt x="8" y="25"/>
                </a:lnTo>
                <a:lnTo>
                  <a:pt x="8" y="25"/>
                </a:lnTo>
                <a:lnTo>
                  <a:pt x="8" y="25"/>
                </a:lnTo>
                <a:lnTo>
                  <a:pt x="10" y="25"/>
                </a:lnTo>
                <a:lnTo>
                  <a:pt x="10" y="25"/>
                </a:lnTo>
                <a:lnTo>
                  <a:pt x="10" y="25"/>
                </a:lnTo>
                <a:lnTo>
                  <a:pt x="10" y="25"/>
                </a:lnTo>
                <a:lnTo>
                  <a:pt x="11" y="23"/>
                </a:lnTo>
                <a:lnTo>
                  <a:pt x="11" y="23"/>
                </a:lnTo>
                <a:lnTo>
                  <a:pt x="11" y="23"/>
                </a:lnTo>
                <a:lnTo>
                  <a:pt x="13" y="23"/>
                </a:lnTo>
                <a:lnTo>
                  <a:pt x="13" y="23"/>
                </a:lnTo>
                <a:lnTo>
                  <a:pt x="13" y="23"/>
                </a:lnTo>
                <a:lnTo>
                  <a:pt x="13" y="23"/>
                </a:lnTo>
                <a:lnTo>
                  <a:pt x="15" y="23"/>
                </a:lnTo>
                <a:lnTo>
                  <a:pt x="15" y="23"/>
                </a:lnTo>
                <a:lnTo>
                  <a:pt x="15" y="23"/>
                </a:lnTo>
                <a:lnTo>
                  <a:pt x="16" y="23"/>
                </a:lnTo>
                <a:lnTo>
                  <a:pt x="16" y="23"/>
                </a:lnTo>
                <a:lnTo>
                  <a:pt x="16" y="23"/>
                </a:lnTo>
                <a:lnTo>
                  <a:pt x="18" y="23"/>
                </a:lnTo>
                <a:lnTo>
                  <a:pt x="18" y="23"/>
                </a:lnTo>
                <a:lnTo>
                  <a:pt x="18" y="23"/>
                </a:lnTo>
                <a:lnTo>
                  <a:pt x="18" y="23"/>
                </a:lnTo>
                <a:lnTo>
                  <a:pt x="19" y="23"/>
                </a:lnTo>
                <a:lnTo>
                  <a:pt x="19" y="23"/>
                </a:lnTo>
                <a:lnTo>
                  <a:pt x="19" y="23"/>
                </a:lnTo>
                <a:lnTo>
                  <a:pt x="21" y="23"/>
                </a:lnTo>
                <a:lnTo>
                  <a:pt x="21" y="23"/>
                </a:lnTo>
                <a:lnTo>
                  <a:pt x="21" y="23"/>
                </a:lnTo>
                <a:lnTo>
                  <a:pt x="21" y="23"/>
                </a:lnTo>
                <a:lnTo>
                  <a:pt x="23" y="23"/>
                </a:lnTo>
                <a:lnTo>
                  <a:pt x="23" y="23"/>
                </a:lnTo>
                <a:lnTo>
                  <a:pt x="23" y="23"/>
                </a:lnTo>
                <a:lnTo>
                  <a:pt x="24" y="23"/>
                </a:lnTo>
                <a:lnTo>
                  <a:pt x="24" y="23"/>
                </a:lnTo>
                <a:lnTo>
                  <a:pt x="24" y="23"/>
                </a:lnTo>
                <a:lnTo>
                  <a:pt x="24" y="23"/>
                </a:lnTo>
                <a:lnTo>
                  <a:pt x="26" y="21"/>
                </a:lnTo>
                <a:lnTo>
                  <a:pt x="26" y="21"/>
                </a:lnTo>
                <a:lnTo>
                  <a:pt x="26" y="21"/>
                </a:lnTo>
                <a:lnTo>
                  <a:pt x="28" y="21"/>
                </a:lnTo>
                <a:lnTo>
                  <a:pt x="28" y="21"/>
                </a:lnTo>
                <a:lnTo>
                  <a:pt x="28" y="21"/>
                </a:lnTo>
                <a:lnTo>
                  <a:pt x="29" y="21"/>
                </a:lnTo>
                <a:lnTo>
                  <a:pt x="29" y="21"/>
                </a:lnTo>
                <a:lnTo>
                  <a:pt x="29" y="21"/>
                </a:lnTo>
                <a:lnTo>
                  <a:pt x="29" y="21"/>
                </a:lnTo>
                <a:lnTo>
                  <a:pt x="31" y="21"/>
                </a:lnTo>
                <a:lnTo>
                  <a:pt x="31" y="21"/>
                </a:lnTo>
                <a:lnTo>
                  <a:pt x="31" y="21"/>
                </a:lnTo>
                <a:lnTo>
                  <a:pt x="32" y="21"/>
                </a:lnTo>
                <a:lnTo>
                  <a:pt x="32" y="21"/>
                </a:lnTo>
                <a:lnTo>
                  <a:pt x="32" y="21"/>
                </a:lnTo>
                <a:lnTo>
                  <a:pt x="32" y="21"/>
                </a:lnTo>
                <a:lnTo>
                  <a:pt x="34" y="21"/>
                </a:lnTo>
                <a:lnTo>
                  <a:pt x="34" y="21"/>
                </a:lnTo>
                <a:lnTo>
                  <a:pt x="34" y="21"/>
                </a:lnTo>
                <a:lnTo>
                  <a:pt x="36" y="21"/>
                </a:lnTo>
                <a:lnTo>
                  <a:pt x="36" y="21"/>
                </a:lnTo>
                <a:lnTo>
                  <a:pt x="36" y="21"/>
                </a:lnTo>
                <a:lnTo>
                  <a:pt x="36" y="21"/>
                </a:lnTo>
                <a:lnTo>
                  <a:pt x="37" y="21"/>
                </a:lnTo>
                <a:lnTo>
                  <a:pt x="37" y="21"/>
                </a:lnTo>
                <a:lnTo>
                  <a:pt x="37" y="21"/>
                </a:lnTo>
                <a:lnTo>
                  <a:pt x="39" y="21"/>
                </a:lnTo>
                <a:lnTo>
                  <a:pt x="39" y="21"/>
                </a:lnTo>
                <a:lnTo>
                  <a:pt x="39" y="21"/>
                </a:lnTo>
                <a:lnTo>
                  <a:pt x="41" y="21"/>
                </a:lnTo>
                <a:lnTo>
                  <a:pt x="41" y="21"/>
                </a:lnTo>
                <a:lnTo>
                  <a:pt x="41" y="21"/>
                </a:lnTo>
                <a:lnTo>
                  <a:pt x="41" y="21"/>
                </a:lnTo>
                <a:lnTo>
                  <a:pt x="42" y="21"/>
                </a:lnTo>
                <a:lnTo>
                  <a:pt x="42" y="21"/>
                </a:lnTo>
                <a:lnTo>
                  <a:pt x="42" y="21"/>
                </a:lnTo>
                <a:lnTo>
                  <a:pt x="44" y="21"/>
                </a:lnTo>
                <a:lnTo>
                  <a:pt x="44" y="19"/>
                </a:lnTo>
                <a:lnTo>
                  <a:pt x="44" y="19"/>
                </a:lnTo>
                <a:lnTo>
                  <a:pt x="44" y="19"/>
                </a:lnTo>
                <a:lnTo>
                  <a:pt x="45" y="19"/>
                </a:lnTo>
                <a:lnTo>
                  <a:pt x="45" y="19"/>
                </a:lnTo>
                <a:lnTo>
                  <a:pt x="45" y="19"/>
                </a:lnTo>
                <a:lnTo>
                  <a:pt x="47" y="19"/>
                </a:lnTo>
                <a:lnTo>
                  <a:pt x="47" y="19"/>
                </a:lnTo>
                <a:lnTo>
                  <a:pt x="47" y="19"/>
                </a:lnTo>
                <a:lnTo>
                  <a:pt x="49" y="19"/>
                </a:lnTo>
                <a:lnTo>
                  <a:pt x="49" y="19"/>
                </a:lnTo>
                <a:lnTo>
                  <a:pt x="49" y="19"/>
                </a:lnTo>
                <a:lnTo>
                  <a:pt x="49" y="19"/>
                </a:lnTo>
                <a:lnTo>
                  <a:pt x="50" y="19"/>
                </a:lnTo>
                <a:lnTo>
                  <a:pt x="50" y="19"/>
                </a:lnTo>
                <a:lnTo>
                  <a:pt x="50" y="19"/>
                </a:lnTo>
                <a:lnTo>
                  <a:pt x="52" y="19"/>
                </a:lnTo>
                <a:lnTo>
                  <a:pt x="52" y="19"/>
                </a:lnTo>
                <a:lnTo>
                  <a:pt x="52" y="19"/>
                </a:lnTo>
                <a:lnTo>
                  <a:pt x="52" y="19"/>
                </a:lnTo>
                <a:lnTo>
                  <a:pt x="54" y="19"/>
                </a:lnTo>
                <a:lnTo>
                  <a:pt x="54" y="19"/>
                </a:lnTo>
                <a:lnTo>
                  <a:pt x="54" y="19"/>
                </a:lnTo>
                <a:lnTo>
                  <a:pt x="55" y="19"/>
                </a:lnTo>
                <a:lnTo>
                  <a:pt x="55" y="19"/>
                </a:lnTo>
                <a:lnTo>
                  <a:pt x="55" y="19"/>
                </a:lnTo>
                <a:lnTo>
                  <a:pt x="55" y="19"/>
                </a:lnTo>
                <a:lnTo>
                  <a:pt x="57" y="19"/>
                </a:lnTo>
                <a:lnTo>
                  <a:pt x="57" y="19"/>
                </a:lnTo>
                <a:lnTo>
                  <a:pt x="57" y="19"/>
                </a:lnTo>
                <a:lnTo>
                  <a:pt x="59" y="19"/>
                </a:lnTo>
                <a:lnTo>
                  <a:pt x="59" y="19"/>
                </a:lnTo>
                <a:lnTo>
                  <a:pt x="59" y="19"/>
                </a:lnTo>
                <a:lnTo>
                  <a:pt x="60" y="19"/>
                </a:lnTo>
                <a:lnTo>
                  <a:pt x="60" y="18"/>
                </a:lnTo>
                <a:lnTo>
                  <a:pt x="60" y="18"/>
                </a:lnTo>
                <a:lnTo>
                  <a:pt x="60" y="18"/>
                </a:lnTo>
                <a:lnTo>
                  <a:pt x="62" y="18"/>
                </a:lnTo>
                <a:lnTo>
                  <a:pt x="62" y="18"/>
                </a:lnTo>
                <a:lnTo>
                  <a:pt x="62" y="18"/>
                </a:lnTo>
                <a:lnTo>
                  <a:pt x="63" y="18"/>
                </a:lnTo>
                <a:lnTo>
                  <a:pt x="63" y="18"/>
                </a:lnTo>
                <a:lnTo>
                  <a:pt x="63" y="18"/>
                </a:lnTo>
                <a:lnTo>
                  <a:pt x="63" y="18"/>
                </a:lnTo>
                <a:lnTo>
                  <a:pt x="65" y="18"/>
                </a:lnTo>
                <a:lnTo>
                  <a:pt x="65" y="18"/>
                </a:lnTo>
                <a:lnTo>
                  <a:pt x="65" y="18"/>
                </a:lnTo>
                <a:lnTo>
                  <a:pt x="67" y="18"/>
                </a:lnTo>
                <a:lnTo>
                  <a:pt x="67" y="18"/>
                </a:lnTo>
                <a:lnTo>
                  <a:pt x="67" y="18"/>
                </a:lnTo>
                <a:lnTo>
                  <a:pt x="67" y="18"/>
                </a:lnTo>
                <a:lnTo>
                  <a:pt x="68" y="18"/>
                </a:lnTo>
                <a:lnTo>
                  <a:pt x="68" y="18"/>
                </a:lnTo>
                <a:lnTo>
                  <a:pt x="68" y="18"/>
                </a:lnTo>
                <a:lnTo>
                  <a:pt x="70" y="18"/>
                </a:lnTo>
                <a:lnTo>
                  <a:pt x="70" y="18"/>
                </a:lnTo>
                <a:lnTo>
                  <a:pt x="70" y="18"/>
                </a:lnTo>
                <a:lnTo>
                  <a:pt x="72" y="18"/>
                </a:lnTo>
                <a:lnTo>
                  <a:pt x="72" y="18"/>
                </a:lnTo>
                <a:lnTo>
                  <a:pt x="72" y="18"/>
                </a:lnTo>
                <a:lnTo>
                  <a:pt x="72" y="18"/>
                </a:lnTo>
                <a:lnTo>
                  <a:pt x="73" y="18"/>
                </a:lnTo>
                <a:lnTo>
                  <a:pt x="73" y="18"/>
                </a:lnTo>
                <a:lnTo>
                  <a:pt x="73" y="18"/>
                </a:lnTo>
                <a:lnTo>
                  <a:pt x="75" y="18"/>
                </a:lnTo>
                <a:lnTo>
                  <a:pt x="75" y="18"/>
                </a:lnTo>
                <a:lnTo>
                  <a:pt x="75" y="18"/>
                </a:lnTo>
                <a:lnTo>
                  <a:pt x="75" y="18"/>
                </a:lnTo>
                <a:lnTo>
                  <a:pt x="76" y="18"/>
                </a:lnTo>
                <a:lnTo>
                  <a:pt x="76" y="18"/>
                </a:lnTo>
                <a:lnTo>
                  <a:pt x="76" y="18"/>
                </a:lnTo>
                <a:lnTo>
                  <a:pt x="78" y="16"/>
                </a:lnTo>
                <a:lnTo>
                  <a:pt x="78" y="16"/>
                </a:lnTo>
                <a:lnTo>
                  <a:pt x="78" y="16"/>
                </a:lnTo>
                <a:lnTo>
                  <a:pt x="80" y="16"/>
                </a:lnTo>
                <a:lnTo>
                  <a:pt x="80" y="16"/>
                </a:lnTo>
                <a:lnTo>
                  <a:pt x="80" y="16"/>
                </a:lnTo>
                <a:lnTo>
                  <a:pt x="80" y="16"/>
                </a:lnTo>
                <a:lnTo>
                  <a:pt x="81" y="16"/>
                </a:lnTo>
                <a:lnTo>
                  <a:pt x="81" y="16"/>
                </a:lnTo>
                <a:lnTo>
                  <a:pt x="81" y="16"/>
                </a:lnTo>
                <a:lnTo>
                  <a:pt x="83" y="16"/>
                </a:lnTo>
                <a:lnTo>
                  <a:pt x="83" y="16"/>
                </a:lnTo>
                <a:lnTo>
                  <a:pt x="83" y="16"/>
                </a:lnTo>
                <a:lnTo>
                  <a:pt x="83" y="16"/>
                </a:lnTo>
                <a:lnTo>
                  <a:pt x="85" y="16"/>
                </a:lnTo>
                <a:lnTo>
                  <a:pt x="85" y="16"/>
                </a:lnTo>
                <a:lnTo>
                  <a:pt x="85" y="16"/>
                </a:lnTo>
                <a:lnTo>
                  <a:pt x="86" y="16"/>
                </a:lnTo>
                <a:lnTo>
                  <a:pt x="86" y="16"/>
                </a:lnTo>
                <a:lnTo>
                  <a:pt x="86" y="16"/>
                </a:lnTo>
                <a:lnTo>
                  <a:pt x="86" y="16"/>
                </a:lnTo>
                <a:lnTo>
                  <a:pt x="88" y="16"/>
                </a:lnTo>
                <a:lnTo>
                  <a:pt x="88" y="16"/>
                </a:lnTo>
                <a:lnTo>
                  <a:pt x="88" y="16"/>
                </a:lnTo>
                <a:lnTo>
                  <a:pt x="89" y="16"/>
                </a:lnTo>
                <a:lnTo>
                  <a:pt x="89" y="16"/>
                </a:lnTo>
                <a:lnTo>
                  <a:pt x="89" y="16"/>
                </a:lnTo>
                <a:lnTo>
                  <a:pt x="91" y="16"/>
                </a:lnTo>
                <a:lnTo>
                  <a:pt x="91" y="16"/>
                </a:lnTo>
                <a:lnTo>
                  <a:pt x="91" y="16"/>
                </a:lnTo>
                <a:lnTo>
                  <a:pt x="91" y="16"/>
                </a:lnTo>
                <a:lnTo>
                  <a:pt x="93" y="16"/>
                </a:lnTo>
                <a:lnTo>
                  <a:pt x="93" y="16"/>
                </a:lnTo>
                <a:lnTo>
                  <a:pt x="93" y="16"/>
                </a:lnTo>
                <a:lnTo>
                  <a:pt x="94" y="16"/>
                </a:lnTo>
                <a:lnTo>
                  <a:pt x="94" y="16"/>
                </a:lnTo>
                <a:lnTo>
                  <a:pt x="94" y="16"/>
                </a:lnTo>
                <a:lnTo>
                  <a:pt x="94" y="16"/>
                </a:lnTo>
                <a:lnTo>
                  <a:pt x="96" y="14"/>
                </a:lnTo>
                <a:lnTo>
                  <a:pt x="96" y="14"/>
                </a:lnTo>
                <a:lnTo>
                  <a:pt x="96" y="14"/>
                </a:lnTo>
                <a:lnTo>
                  <a:pt x="98" y="14"/>
                </a:lnTo>
                <a:lnTo>
                  <a:pt x="98" y="14"/>
                </a:lnTo>
                <a:lnTo>
                  <a:pt x="98" y="14"/>
                </a:lnTo>
                <a:lnTo>
                  <a:pt x="98" y="14"/>
                </a:lnTo>
                <a:lnTo>
                  <a:pt x="99" y="14"/>
                </a:lnTo>
                <a:lnTo>
                  <a:pt x="99" y="14"/>
                </a:lnTo>
                <a:lnTo>
                  <a:pt x="99" y="14"/>
                </a:lnTo>
                <a:lnTo>
                  <a:pt x="101" y="14"/>
                </a:lnTo>
                <a:lnTo>
                  <a:pt x="101" y="14"/>
                </a:lnTo>
                <a:lnTo>
                  <a:pt x="101" y="14"/>
                </a:lnTo>
                <a:lnTo>
                  <a:pt x="102" y="14"/>
                </a:lnTo>
                <a:lnTo>
                  <a:pt x="102" y="14"/>
                </a:lnTo>
                <a:lnTo>
                  <a:pt x="102" y="14"/>
                </a:lnTo>
                <a:lnTo>
                  <a:pt x="102" y="14"/>
                </a:lnTo>
                <a:lnTo>
                  <a:pt x="104" y="14"/>
                </a:lnTo>
                <a:lnTo>
                  <a:pt x="104" y="14"/>
                </a:lnTo>
                <a:lnTo>
                  <a:pt x="104" y="14"/>
                </a:lnTo>
                <a:lnTo>
                  <a:pt x="106" y="14"/>
                </a:lnTo>
                <a:lnTo>
                  <a:pt x="106" y="14"/>
                </a:lnTo>
                <a:lnTo>
                  <a:pt x="106" y="14"/>
                </a:lnTo>
                <a:lnTo>
                  <a:pt x="106" y="14"/>
                </a:lnTo>
                <a:lnTo>
                  <a:pt x="107" y="14"/>
                </a:lnTo>
                <a:lnTo>
                  <a:pt x="107" y="14"/>
                </a:lnTo>
                <a:lnTo>
                  <a:pt x="107" y="14"/>
                </a:lnTo>
                <a:lnTo>
                  <a:pt x="109" y="14"/>
                </a:lnTo>
                <a:lnTo>
                  <a:pt x="109" y="14"/>
                </a:lnTo>
                <a:lnTo>
                  <a:pt x="109" y="14"/>
                </a:lnTo>
                <a:lnTo>
                  <a:pt x="111" y="14"/>
                </a:lnTo>
                <a:lnTo>
                  <a:pt x="111" y="14"/>
                </a:lnTo>
                <a:lnTo>
                  <a:pt x="111" y="14"/>
                </a:lnTo>
                <a:lnTo>
                  <a:pt x="111" y="14"/>
                </a:lnTo>
                <a:lnTo>
                  <a:pt x="112" y="14"/>
                </a:lnTo>
                <a:lnTo>
                  <a:pt x="112" y="14"/>
                </a:lnTo>
                <a:lnTo>
                  <a:pt x="112" y="14"/>
                </a:lnTo>
                <a:lnTo>
                  <a:pt x="114" y="14"/>
                </a:lnTo>
                <a:lnTo>
                  <a:pt x="114" y="14"/>
                </a:lnTo>
                <a:lnTo>
                  <a:pt x="114" y="14"/>
                </a:lnTo>
                <a:lnTo>
                  <a:pt x="114" y="14"/>
                </a:lnTo>
                <a:lnTo>
                  <a:pt x="115" y="14"/>
                </a:lnTo>
                <a:lnTo>
                  <a:pt x="115" y="13"/>
                </a:lnTo>
                <a:lnTo>
                  <a:pt x="115" y="13"/>
                </a:lnTo>
                <a:lnTo>
                  <a:pt x="117" y="13"/>
                </a:lnTo>
                <a:lnTo>
                  <a:pt x="117" y="13"/>
                </a:lnTo>
                <a:lnTo>
                  <a:pt x="117" y="13"/>
                </a:lnTo>
                <a:lnTo>
                  <a:pt x="117" y="13"/>
                </a:lnTo>
                <a:lnTo>
                  <a:pt x="119" y="13"/>
                </a:lnTo>
                <a:lnTo>
                  <a:pt x="119" y="13"/>
                </a:lnTo>
                <a:lnTo>
                  <a:pt x="119" y="13"/>
                </a:lnTo>
                <a:lnTo>
                  <a:pt x="120" y="13"/>
                </a:lnTo>
                <a:lnTo>
                  <a:pt x="120" y="13"/>
                </a:lnTo>
                <a:lnTo>
                  <a:pt x="120" y="13"/>
                </a:lnTo>
                <a:lnTo>
                  <a:pt x="122" y="13"/>
                </a:lnTo>
                <a:lnTo>
                  <a:pt x="122" y="13"/>
                </a:lnTo>
                <a:lnTo>
                  <a:pt x="122" y="13"/>
                </a:lnTo>
                <a:lnTo>
                  <a:pt x="122" y="13"/>
                </a:lnTo>
                <a:lnTo>
                  <a:pt x="124" y="13"/>
                </a:lnTo>
                <a:lnTo>
                  <a:pt x="124" y="13"/>
                </a:lnTo>
                <a:lnTo>
                  <a:pt x="124" y="13"/>
                </a:lnTo>
                <a:lnTo>
                  <a:pt x="125" y="13"/>
                </a:lnTo>
                <a:lnTo>
                  <a:pt x="125" y="13"/>
                </a:lnTo>
                <a:lnTo>
                  <a:pt x="125" y="13"/>
                </a:lnTo>
                <a:lnTo>
                  <a:pt x="125" y="13"/>
                </a:lnTo>
                <a:lnTo>
                  <a:pt x="127" y="13"/>
                </a:lnTo>
                <a:lnTo>
                  <a:pt x="127" y="13"/>
                </a:lnTo>
                <a:lnTo>
                  <a:pt x="127" y="13"/>
                </a:lnTo>
                <a:lnTo>
                  <a:pt x="129" y="13"/>
                </a:lnTo>
                <a:lnTo>
                  <a:pt x="129" y="13"/>
                </a:lnTo>
                <a:lnTo>
                  <a:pt x="129" y="13"/>
                </a:lnTo>
                <a:lnTo>
                  <a:pt x="129" y="13"/>
                </a:lnTo>
                <a:lnTo>
                  <a:pt x="130" y="13"/>
                </a:lnTo>
                <a:lnTo>
                  <a:pt x="130" y="13"/>
                </a:lnTo>
                <a:lnTo>
                  <a:pt x="130" y="13"/>
                </a:lnTo>
                <a:lnTo>
                  <a:pt x="132" y="13"/>
                </a:lnTo>
                <a:lnTo>
                  <a:pt x="132" y="13"/>
                </a:lnTo>
                <a:lnTo>
                  <a:pt x="132" y="13"/>
                </a:lnTo>
                <a:lnTo>
                  <a:pt x="133" y="13"/>
                </a:lnTo>
                <a:lnTo>
                  <a:pt x="133" y="13"/>
                </a:lnTo>
                <a:lnTo>
                  <a:pt x="133" y="13"/>
                </a:lnTo>
                <a:lnTo>
                  <a:pt x="133" y="13"/>
                </a:lnTo>
                <a:lnTo>
                  <a:pt x="135" y="13"/>
                </a:lnTo>
                <a:lnTo>
                  <a:pt x="135" y="13"/>
                </a:lnTo>
                <a:lnTo>
                  <a:pt x="135" y="13"/>
                </a:lnTo>
                <a:lnTo>
                  <a:pt x="137" y="13"/>
                </a:lnTo>
                <a:lnTo>
                  <a:pt x="137" y="13"/>
                </a:lnTo>
                <a:lnTo>
                  <a:pt x="137" y="13"/>
                </a:lnTo>
                <a:lnTo>
                  <a:pt x="137" y="13"/>
                </a:lnTo>
                <a:lnTo>
                  <a:pt x="138" y="13"/>
                </a:lnTo>
                <a:lnTo>
                  <a:pt x="138" y="13"/>
                </a:lnTo>
                <a:lnTo>
                  <a:pt x="138" y="13"/>
                </a:lnTo>
                <a:lnTo>
                  <a:pt x="140" y="13"/>
                </a:lnTo>
                <a:lnTo>
                  <a:pt x="140" y="11"/>
                </a:lnTo>
                <a:lnTo>
                  <a:pt x="140" y="11"/>
                </a:lnTo>
                <a:lnTo>
                  <a:pt x="140" y="11"/>
                </a:lnTo>
                <a:lnTo>
                  <a:pt x="142" y="11"/>
                </a:lnTo>
                <a:lnTo>
                  <a:pt x="142" y="11"/>
                </a:lnTo>
                <a:lnTo>
                  <a:pt x="142" y="11"/>
                </a:lnTo>
                <a:lnTo>
                  <a:pt x="143" y="11"/>
                </a:lnTo>
                <a:lnTo>
                  <a:pt x="143" y="11"/>
                </a:lnTo>
                <a:lnTo>
                  <a:pt x="143" y="11"/>
                </a:lnTo>
                <a:lnTo>
                  <a:pt x="145" y="11"/>
                </a:lnTo>
                <a:lnTo>
                  <a:pt x="145" y="11"/>
                </a:lnTo>
                <a:lnTo>
                  <a:pt x="145" y="11"/>
                </a:lnTo>
                <a:lnTo>
                  <a:pt x="145" y="11"/>
                </a:lnTo>
                <a:lnTo>
                  <a:pt x="146" y="11"/>
                </a:lnTo>
                <a:lnTo>
                  <a:pt x="146" y="11"/>
                </a:lnTo>
                <a:lnTo>
                  <a:pt x="146" y="11"/>
                </a:lnTo>
                <a:lnTo>
                  <a:pt x="148" y="11"/>
                </a:lnTo>
                <a:lnTo>
                  <a:pt x="148" y="11"/>
                </a:lnTo>
                <a:lnTo>
                  <a:pt x="148" y="11"/>
                </a:lnTo>
                <a:lnTo>
                  <a:pt x="148" y="11"/>
                </a:lnTo>
                <a:lnTo>
                  <a:pt x="150" y="11"/>
                </a:lnTo>
                <a:lnTo>
                  <a:pt x="150" y="11"/>
                </a:lnTo>
                <a:lnTo>
                  <a:pt x="150" y="11"/>
                </a:lnTo>
                <a:lnTo>
                  <a:pt x="151" y="11"/>
                </a:lnTo>
                <a:lnTo>
                  <a:pt x="151" y="11"/>
                </a:lnTo>
                <a:lnTo>
                  <a:pt x="151" y="11"/>
                </a:lnTo>
                <a:lnTo>
                  <a:pt x="153" y="11"/>
                </a:lnTo>
                <a:lnTo>
                  <a:pt x="153" y="11"/>
                </a:lnTo>
                <a:lnTo>
                  <a:pt x="153" y="11"/>
                </a:lnTo>
                <a:lnTo>
                  <a:pt x="153" y="11"/>
                </a:lnTo>
                <a:lnTo>
                  <a:pt x="155" y="11"/>
                </a:lnTo>
                <a:lnTo>
                  <a:pt x="155" y="11"/>
                </a:lnTo>
                <a:lnTo>
                  <a:pt x="155" y="11"/>
                </a:lnTo>
                <a:lnTo>
                  <a:pt x="156" y="9"/>
                </a:lnTo>
                <a:lnTo>
                  <a:pt x="156" y="9"/>
                </a:lnTo>
                <a:lnTo>
                  <a:pt x="156" y="9"/>
                </a:lnTo>
                <a:lnTo>
                  <a:pt x="156" y="9"/>
                </a:lnTo>
                <a:lnTo>
                  <a:pt x="158" y="9"/>
                </a:lnTo>
                <a:lnTo>
                  <a:pt x="158" y="9"/>
                </a:lnTo>
                <a:lnTo>
                  <a:pt x="158" y="9"/>
                </a:lnTo>
                <a:lnTo>
                  <a:pt x="159" y="9"/>
                </a:lnTo>
                <a:lnTo>
                  <a:pt x="159" y="9"/>
                </a:lnTo>
                <a:lnTo>
                  <a:pt x="159" y="9"/>
                </a:lnTo>
                <a:lnTo>
                  <a:pt x="159" y="9"/>
                </a:lnTo>
                <a:lnTo>
                  <a:pt x="161" y="9"/>
                </a:lnTo>
                <a:lnTo>
                  <a:pt x="161" y="9"/>
                </a:lnTo>
                <a:lnTo>
                  <a:pt x="161" y="9"/>
                </a:lnTo>
                <a:lnTo>
                  <a:pt x="163" y="9"/>
                </a:lnTo>
                <a:lnTo>
                  <a:pt x="163" y="9"/>
                </a:lnTo>
                <a:lnTo>
                  <a:pt x="163" y="9"/>
                </a:lnTo>
                <a:lnTo>
                  <a:pt x="164" y="9"/>
                </a:lnTo>
                <a:lnTo>
                  <a:pt x="164" y="9"/>
                </a:lnTo>
                <a:lnTo>
                  <a:pt x="164" y="9"/>
                </a:lnTo>
                <a:lnTo>
                  <a:pt x="164" y="9"/>
                </a:lnTo>
                <a:lnTo>
                  <a:pt x="166" y="9"/>
                </a:lnTo>
                <a:lnTo>
                  <a:pt x="166" y="9"/>
                </a:lnTo>
                <a:lnTo>
                  <a:pt x="166" y="9"/>
                </a:lnTo>
                <a:lnTo>
                  <a:pt x="168" y="9"/>
                </a:lnTo>
                <a:lnTo>
                  <a:pt x="168" y="9"/>
                </a:lnTo>
                <a:lnTo>
                  <a:pt x="168" y="9"/>
                </a:lnTo>
                <a:lnTo>
                  <a:pt x="168" y="9"/>
                </a:lnTo>
                <a:lnTo>
                  <a:pt x="169" y="9"/>
                </a:lnTo>
                <a:lnTo>
                  <a:pt x="169" y="9"/>
                </a:lnTo>
                <a:lnTo>
                  <a:pt x="169" y="9"/>
                </a:lnTo>
                <a:lnTo>
                  <a:pt x="171" y="9"/>
                </a:lnTo>
                <a:lnTo>
                  <a:pt x="171" y="9"/>
                </a:lnTo>
                <a:lnTo>
                  <a:pt x="171" y="7"/>
                </a:lnTo>
                <a:lnTo>
                  <a:pt x="171" y="7"/>
                </a:lnTo>
                <a:lnTo>
                  <a:pt x="172" y="7"/>
                </a:lnTo>
                <a:lnTo>
                  <a:pt x="172" y="7"/>
                </a:lnTo>
                <a:lnTo>
                  <a:pt x="172" y="7"/>
                </a:lnTo>
                <a:lnTo>
                  <a:pt x="174" y="7"/>
                </a:lnTo>
                <a:lnTo>
                  <a:pt x="174" y="7"/>
                </a:lnTo>
                <a:lnTo>
                  <a:pt x="174" y="7"/>
                </a:lnTo>
                <a:lnTo>
                  <a:pt x="176" y="7"/>
                </a:lnTo>
                <a:lnTo>
                  <a:pt x="176" y="7"/>
                </a:lnTo>
                <a:lnTo>
                  <a:pt x="176" y="7"/>
                </a:lnTo>
                <a:lnTo>
                  <a:pt x="176" y="7"/>
                </a:lnTo>
                <a:lnTo>
                  <a:pt x="177" y="7"/>
                </a:lnTo>
                <a:lnTo>
                  <a:pt x="177" y="7"/>
                </a:lnTo>
                <a:lnTo>
                  <a:pt x="177" y="7"/>
                </a:lnTo>
                <a:lnTo>
                  <a:pt x="179" y="7"/>
                </a:lnTo>
                <a:lnTo>
                  <a:pt x="179" y="7"/>
                </a:lnTo>
                <a:lnTo>
                  <a:pt x="179" y="7"/>
                </a:lnTo>
                <a:lnTo>
                  <a:pt x="179" y="7"/>
                </a:lnTo>
                <a:lnTo>
                  <a:pt x="181" y="7"/>
                </a:lnTo>
                <a:lnTo>
                  <a:pt x="181" y="7"/>
                </a:lnTo>
                <a:lnTo>
                  <a:pt x="181" y="7"/>
                </a:lnTo>
                <a:lnTo>
                  <a:pt x="182" y="7"/>
                </a:lnTo>
                <a:lnTo>
                  <a:pt x="182" y="7"/>
                </a:lnTo>
                <a:lnTo>
                  <a:pt x="182" y="7"/>
                </a:lnTo>
                <a:lnTo>
                  <a:pt x="184" y="7"/>
                </a:lnTo>
                <a:lnTo>
                  <a:pt x="184" y="7"/>
                </a:lnTo>
                <a:lnTo>
                  <a:pt x="184" y="7"/>
                </a:lnTo>
                <a:lnTo>
                  <a:pt x="184" y="6"/>
                </a:lnTo>
                <a:lnTo>
                  <a:pt x="185" y="6"/>
                </a:lnTo>
                <a:lnTo>
                  <a:pt x="185" y="6"/>
                </a:lnTo>
                <a:lnTo>
                  <a:pt x="185" y="6"/>
                </a:lnTo>
                <a:lnTo>
                  <a:pt x="187" y="6"/>
                </a:lnTo>
                <a:lnTo>
                  <a:pt x="187" y="6"/>
                </a:lnTo>
                <a:lnTo>
                  <a:pt x="187" y="6"/>
                </a:lnTo>
                <a:lnTo>
                  <a:pt x="187" y="6"/>
                </a:lnTo>
                <a:lnTo>
                  <a:pt x="189" y="6"/>
                </a:lnTo>
                <a:lnTo>
                  <a:pt x="189" y="6"/>
                </a:lnTo>
                <a:lnTo>
                  <a:pt x="189" y="6"/>
                </a:lnTo>
                <a:lnTo>
                  <a:pt x="190" y="6"/>
                </a:lnTo>
                <a:lnTo>
                  <a:pt x="190" y="6"/>
                </a:lnTo>
                <a:lnTo>
                  <a:pt x="190" y="6"/>
                </a:lnTo>
                <a:lnTo>
                  <a:pt x="190" y="6"/>
                </a:lnTo>
                <a:lnTo>
                  <a:pt x="192" y="6"/>
                </a:lnTo>
                <a:lnTo>
                  <a:pt x="192" y="6"/>
                </a:lnTo>
                <a:lnTo>
                  <a:pt x="192" y="6"/>
                </a:lnTo>
                <a:lnTo>
                  <a:pt x="194" y="6"/>
                </a:lnTo>
                <a:lnTo>
                  <a:pt x="194" y="6"/>
                </a:lnTo>
                <a:lnTo>
                  <a:pt x="194" y="6"/>
                </a:lnTo>
                <a:lnTo>
                  <a:pt x="195" y="6"/>
                </a:lnTo>
                <a:lnTo>
                  <a:pt x="195" y="6"/>
                </a:lnTo>
                <a:lnTo>
                  <a:pt x="195" y="4"/>
                </a:lnTo>
                <a:lnTo>
                  <a:pt x="195" y="4"/>
                </a:lnTo>
                <a:lnTo>
                  <a:pt x="197" y="4"/>
                </a:lnTo>
                <a:lnTo>
                  <a:pt x="197" y="4"/>
                </a:lnTo>
                <a:lnTo>
                  <a:pt x="197" y="4"/>
                </a:lnTo>
                <a:lnTo>
                  <a:pt x="198" y="4"/>
                </a:lnTo>
                <a:lnTo>
                  <a:pt x="198" y="4"/>
                </a:lnTo>
                <a:lnTo>
                  <a:pt x="198" y="4"/>
                </a:lnTo>
                <a:lnTo>
                  <a:pt x="198" y="4"/>
                </a:lnTo>
                <a:lnTo>
                  <a:pt x="200" y="4"/>
                </a:lnTo>
                <a:lnTo>
                  <a:pt x="200" y="4"/>
                </a:lnTo>
                <a:lnTo>
                  <a:pt x="200" y="4"/>
                </a:lnTo>
                <a:lnTo>
                  <a:pt x="202" y="4"/>
                </a:lnTo>
                <a:lnTo>
                  <a:pt x="202" y="4"/>
                </a:lnTo>
                <a:lnTo>
                  <a:pt x="202" y="4"/>
                </a:lnTo>
                <a:lnTo>
                  <a:pt x="202" y="4"/>
                </a:lnTo>
                <a:lnTo>
                  <a:pt x="203" y="4"/>
                </a:lnTo>
                <a:lnTo>
                  <a:pt x="203" y="4"/>
                </a:lnTo>
                <a:lnTo>
                  <a:pt x="203" y="4"/>
                </a:lnTo>
                <a:lnTo>
                  <a:pt x="205" y="4"/>
                </a:lnTo>
                <a:lnTo>
                  <a:pt x="205" y="4"/>
                </a:lnTo>
                <a:lnTo>
                  <a:pt x="205" y="4"/>
                </a:lnTo>
                <a:lnTo>
                  <a:pt x="207" y="4"/>
                </a:lnTo>
                <a:lnTo>
                  <a:pt x="207" y="4"/>
                </a:lnTo>
                <a:lnTo>
                  <a:pt x="207" y="4"/>
                </a:lnTo>
                <a:lnTo>
                  <a:pt x="207" y="4"/>
                </a:lnTo>
                <a:lnTo>
                  <a:pt x="208" y="4"/>
                </a:lnTo>
                <a:lnTo>
                  <a:pt x="208" y="4"/>
                </a:lnTo>
                <a:lnTo>
                  <a:pt x="208" y="4"/>
                </a:lnTo>
                <a:lnTo>
                  <a:pt x="210" y="4"/>
                </a:lnTo>
                <a:lnTo>
                  <a:pt x="210" y="4"/>
                </a:lnTo>
                <a:lnTo>
                  <a:pt x="210" y="4"/>
                </a:lnTo>
                <a:lnTo>
                  <a:pt x="210" y="4"/>
                </a:lnTo>
                <a:lnTo>
                  <a:pt x="212" y="2"/>
                </a:lnTo>
                <a:lnTo>
                  <a:pt x="212" y="2"/>
                </a:lnTo>
                <a:lnTo>
                  <a:pt x="212" y="2"/>
                </a:lnTo>
                <a:lnTo>
                  <a:pt x="213" y="2"/>
                </a:lnTo>
                <a:lnTo>
                  <a:pt x="213" y="2"/>
                </a:lnTo>
                <a:lnTo>
                  <a:pt x="213" y="2"/>
                </a:lnTo>
                <a:lnTo>
                  <a:pt x="215" y="2"/>
                </a:lnTo>
                <a:lnTo>
                  <a:pt x="215" y="2"/>
                </a:lnTo>
                <a:lnTo>
                  <a:pt x="215" y="2"/>
                </a:lnTo>
                <a:lnTo>
                  <a:pt x="215" y="2"/>
                </a:lnTo>
                <a:lnTo>
                  <a:pt x="216" y="2"/>
                </a:lnTo>
                <a:lnTo>
                  <a:pt x="216" y="2"/>
                </a:lnTo>
                <a:lnTo>
                  <a:pt x="216" y="2"/>
                </a:lnTo>
                <a:lnTo>
                  <a:pt x="218" y="2"/>
                </a:lnTo>
                <a:lnTo>
                  <a:pt x="218" y="2"/>
                </a:lnTo>
                <a:lnTo>
                  <a:pt x="218" y="2"/>
                </a:lnTo>
                <a:lnTo>
                  <a:pt x="218" y="2"/>
                </a:lnTo>
                <a:lnTo>
                  <a:pt x="220" y="2"/>
                </a:lnTo>
                <a:lnTo>
                  <a:pt x="220" y="2"/>
                </a:lnTo>
                <a:lnTo>
                  <a:pt x="220" y="2"/>
                </a:lnTo>
                <a:lnTo>
                  <a:pt x="221" y="2"/>
                </a:lnTo>
                <a:lnTo>
                  <a:pt x="221" y="2"/>
                </a:lnTo>
                <a:lnTo>
                  <a:pt x="221" y="2"/>
                </a:lnTo>
                <a:lnTo>
                  <a:pt x="221" y="2"/>
                </a:lnTo>
                <a:lnTo>
                  <a:pt x="223" y="2"/>
                </a:lnTo>
                <a:lnTo>
                  <a:pt x="223" y="2"/>
                </a:lnTo>
                <a:lnTo>
                  <a:pt x="223" y="2"/>
                </a:lnTo>
                <a:lnTo>
                  <a:pt x="225" y="2"/>
                </a:lnTo>
                <a:lnTo>
                  <a:pt x="225" y="2"/>
                </a:lnTo>
                <a:lnTo>
                  <a:pt x="225" y="2"/>
                </a:lnTo>
                <a:lnTo>
                  <a:pt x="226" y="2"/>
                </a:lnTo>
                <a:lnTo>
                  <a:pt x="226" y="2"/>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8" y="0"/>
                </a:lnTo>
                <a:lnTo>
                  <a:pt x="238" y="0"/>
                </a:lnTo>
                <a:lnTo>
                  <a:pt x="238" y="0"/>
                </a:lnTo>
                <a:lnTo>
                  <a:pt x="238" y="65"/>
                </a:lnTo>
                <a:lnTo>
                  <a:pt x="238" y="65"/>
                </a:lnTo>
                <a:lnTo>
                  <a:pt x="238" y="65"/>
                </a:lnTo>
                <a:lnTo>
                  <a:pt x="236" y="65"/>
                </a:lnTo>
                <a:lnTo>
                  <a:pt x="236" y="65"/>
                </a:lnTo>
                <a:lnTo>
                  <a:pt x="236" y="65"/>
                </a:lnTo>
                <a:lnTo>
                  <a:pt x="234" y="65"/>
                </a:lnTo>
                <a:lnTo>
                  <a:pt x="234" y="65"/>
                </a:lnTo>
                <a:lnTo>
                  <a:pt x="234" y="65"/>
                </a:lnTo>
                <a:lnTo>
                  <a:pt x="233" y="65"/>
                </a:lnTo>
                <a:lnTo>
                  <a:pt x="233" y="65"/>
                </a:lnTo>
                <a:lnTo>
                  <a:pt x="233" y="65"/>
                </a:lnTo>
                <a:lnTo>
                  <a:pt x="233" y="65"/>
                </a:lnTo>
                <a:lnTo>
                  <a:pt x="231" y="65"/>
                </a:lnTo>
                <a:lnTo>
                  <a:pt x="231" y="65"/>
                </a:lnTo>
                <a:lnTo>
                  <a:pt x="231" y="65"/>
                </a:lnTo>
                <a:lnTo>
                  <a:pt x="229" y="65"/>
                </a:lnTo>
                <a:lnTo>
                  <a:pt x="229" y="65"/>
                </a:lnTo>
                <a:lnTo>
                  <a:pt x="229" y="65"/>
                </a:lnTo>
                <a:lnTo>
                  <a:pt x="229" y="65"/>
                </a:lnTo>
                <a:lnTo>
                  <a:pt x="228" y="65"/>
                </a:lnTo>
                <a:lnTo>
                  <a:pt x="228" y="65"/>
                </a:lnTo>
                <a:lnTo>
                  <a:pt x="228" y="65"/>
                </a:lnTo>
                <a:lnTo>
                  <a:pt x="226" y="65"/>
                </a:lnTo>
                <a:lnTo>
                  <a:pt x="226" y="65"/>
                </a:lnTo>
                <a:lnTo>
                  <a:pt x="226" y="65"/>
                </a:lnTo>
                <a:lnTo>
                  <a:pt x="226" y="65"/>
                </a:lnTo>
                <a:lnTo>
                  <a:pt x="225" y="65"/>
                </a:lnTo>
                <a:lnTo>
                  <a:pt x="225" y="65"/>
                </a:lnTo>
                <a:lnTo>
                  <a:pt x="225" y="65"/>
                </a:lnTo>
                <a:lnTo>
                  <a:pt x="223" y="65"/>
                </a:lnTo>
                <a:lnTo>
                  <a:pt x="223" y="65"/>
                </a:lnTo>
                <a:lnTo>
                  <a:pt x="223" y="65"/>
                </a:lnTo>
                <a:lnTo>
                  <a:pt x="221" y="65"/>
                </a:lnTo>
                <a:lnTo>
                  <a:pt x="221" y="65"/>
                </a:lnTo>
                <a:lnTo>
                  <a:pt x="221" y="65"/>
                </a:lnTo>
                <a:lnTo>
                  <a:pt x="221" y="65"/>
                </a:lnTo>
                <a:lnTo>
                  <a:pt x="220" y="65"/>
                </a:lnTo>
                <a:lnTo>
                  <a:pt x="220" y="65"/>
                </a:lnTo>
                <a:lnTo>
                  <a:pt x="220" y="65"/>
                </a:lnTo>
                <a:lnTo>
                  <a:pt x="218" y="65"/>
                </a:lnTo>
                <a:lnTo>
                  <a:pt x="218" y="65"/>
                </a:lnTo>
                <a:lnTo>
                  <a:pt x="218" y="65"/>
                </a:lnTo>
                <a:lnTo>
                  <a:pt x="218" y="65"/>
                </a:lnTo>
                <a:lnTo>
                  <a:pt x="216" y="65"/>
                </a:lnTo>
                <a:lnTo>
                  <a:pt x="216" y="65"/>
                </a:lnTo>
                <a:lnTo>
                  <a:pt x="216" y="65"/>
                </a:lnTo>
                <a:lnTo>
                  <a:pt x="215" y="65"/>
                </a:lnTo>
                <a:lnTo>
                  <a:pt x="215" y="65"/>
                </a:lnTo>
                <a:lnTo>
                  <a:pt x="215" y="65"/>
                </a:lnTo>
                <a:lnTo>
                  <a:pt x="215" y="65"/>
                </a:lnTo>
                <a:lnTo>
                  <a:pt x="213" y="65"/>
                </a:lnTo>
                <a:lnTo>
                  <a:pt x="213" y="65"/>
                </a:lnTo>
                <a:lnTo>
                  <a:pt x="213" y="65"/>
                </a:lnTo>
                <a:lnTo>
                  <a:pt x="212" y="65"/>
                </a:lnTo>
                <a:lnTo>
                  <a:pt x="212" y="65"/>
                </a:lnTo>
                <a:lnTo>
                  <a:pt x="212" y="65"/>
                </a:lnTo>
                <a:lnTo>
                  <a:pt x="210" y="65"/>
                </a:lnTo>
                <a:lnTo>
                  <a:pt x="210" y="65"/>
                </a:lnTo>
                <a:lnTo>
                  <a:pt x="210" y="65"/>
                </a:lnTo>
                <a:lnTo>
                  <a:pt x="210" y="65"/>
                </a:lnTo>
                <a:lnTo>
                  <a:pt x="208" y="65"/>
                </a:lnTo>
                <a:lnTo>
                  <a:pt x="208" y="65"/>
                </a:lnTo>
                <a:lnTo>
                  <a:pt x="208" y="65"/>
                </a:lnTo>
                <a:lnTo>
                  <a:pt x="207" y="65"/>
                </a:lnTo>
                <a:lnTo>
                  <a:pt x="207" y="65"/>
                </a:lnTo>
                <a:lnTo>
                  <a:pt x="207" y="65"/>
                </a:lnTo>
                <a:lnTo>
                  <a:pt x="207" y="65"/>
                </a:lnTo>
                <a:lnTo>
                  <a:pt x="205" y="65"/>
                </a:lnTo>
                <a:lnTo>
                  <a:pt x="205" y="65"/>
                </a:lnTo>
                <a:lnTo>
                  <a:pt x="205" y="65"/>
                </a:lnTo>
                <a:lnTo>
                  <a:pt x="203" y="65"/>
                </a:lnTo>
                <a:lnTo>
                  <a:pt x="203" y="65"/>
                </a:lnTo>
                <a:lnTo>
                  <a:pt x="203" y="65"/>
                </a:lnTo>
                <a:lnTo>
                  <a:pt x="202" y="65"/>
                </a:lnTo>
                <a:lnTo>
                  <a:pt x="202" y="65"/>
                </a:lnTo>
                <a:lnTo>
                  <a:pt x="202" y="65"/>
                </a:lnTo>
                <a:lnTo>
                  <a:pt x="202" y="65"/>
                </a:lnTo>
                <a:lnTo>
                  <a:pt x="200" y="65"/>
                </a:lnTo>
                <a:lnTo>
                  <a:pt x="200" y="65"/>
                </a:lnTo>
                <a:lnTo>
                  <a:pt x="200" y="65"/>
                </a:lnTo>
                <a:lnTo>
                  <a:pt x="198" y="65"/>
                </a:lnTo>
                <a:lnTo>
                  <a:pt x="198" y="65"/>
                </a:lnTo>
                <a:lnTo>
                  <a:pt x="198" y="65"/>
                </a:lnTo>
                <a:lnTo>
                  <a:pt x="198" y="65"/>
                </a:lnTo>
                <a:lnTo>
                  <a:pt x="197" y="65"/>
                </a:lnTo>
                <a:lnTo>
                  <a:pt x="197" y="65"/>
                </a:lnTo>
                <a:lnTo>
                  <a:pt x="197" y="65"/>
                </a:lnTo>
                <a:lnTo>
                  <a:pt x="195" y="65"/>
                </a:lnTo>
                <a:lnTo>
                  <a:pt x="195" y="65"/>
                </a:lnTo>
                <a:lnTo>
                  <a:pt x="195" y="65"/>
                </a:lnTo>
                <a:lnTo>
                  <a:pt x="195" y="65"/>
                </a:lnTo>
                <a:lnTo>
                  <a:pt x="194" y="65"/>
                </a:lnTo>
                <a:lnTo>
                  <a:pt x="194" y="65"/>
                </a:lnTo>
                <a:lnTo>
                  <a:pt x="194" y="65"/>
                </a:lnTo>
                <a:lnTo>
                  <a:pt x="192" y="65"/>
                </a:lnTo>
                <a:lnTo>
                  <a:pt x="192" y="65"/>
                </a:lnTo>
                <a:lnTo>
                  <a:pt x="192" y="65"/>
                </a:lnTo>
                <a:lnTo>
                  <a:pt x="190" y="65"/>
                </a:lnTo>
                <a:lnTo>
                  <a:pt x="190" y="65"/>
                </a:lnTo>
                <a:lnTo>
                  <a:pt x="190" y="65"/>
                </a:lnTo>
                <a:lnTo>
                  <a:pt x="190" y="65"/>
                </a:lnTo>
                <a:lnTo>
                  <a:pt x="189" y="65"/>
                </a:lnTo>
                <a:lnTo>
                  <a:pt x="189" y="65"/>
                </a:lnTo>
                <a:lnTo>
                  <a:pt x="189" y="65"/>
                </a:lnTo>
                <a:lnTo>
                  <a:pt x="187" y="65"/>
                </a:lnTo>
                <a:lnTo>
                  <a:pt x="187" y="65"/>
                </a:lnTo>
                <a:lnTo>
                  <a:pt x="187" y="65"/>
                </a:lnTo>
                <a:lnTo>
                  <a:pt x="187" y="65"/>
                </a:lnTo>
                <a:lnTo>
                  <a:pt x="185" y="65"/>
                </a:lnTo>
                <a:lnTo>
                  <a:pt x="185" y="65"/>
                </a:lnTo>
                <a:lnTo>
                  <a:pt x="185" y="65"/>
                </a:lnTo>
                <a:lnTo>
                  <a:pt x="184" y="65"/>
                </a:lnTo>
                <a:lnTo>
                  <a:pt x="184" y="65"/>
                </a:lnTo>
                <a:lnTo>
                  <a:pt x="184" y="65"/>
                </a:lnTo>
                <a:lnTo>
                  <a:pt x="184" y="65"/>
                </a:lnTo>
                <a:lnTo>
                  <a:pt x="182" y="65"/>
                </a:lnTo>
                <a:lnTo>
                  <a:pt x="182" y="65"/>
                </a:lnTo>
                <a:lnTo>
                  <a:pt x="182" y="65"/>
                </a:lnTo>
                <a:lnTo>
                  <a:pt x="181" y="65"/>
                </a:lnTo>
                <a:lnTo>
                  <a:pt x="181" y="65"/>
                </a:lnTo>
                <a:lnTo>
                  <a:pt x="181" y="65"/>
                </a:lnTo>
                <a:lnTo>
                  <a:pt x="179" y="65"/>
                </a:lnTo>
                <a:lnTo>
                  <a:pt x="179" y="65"/>
                </a:lnTo>
                <a:lnTo>
                  <a:pt x="179" y="65"/>
                </a:lnTo>
                <a:lnTo>
                  <a:pt x="179" y="65"/>
                </a:lnTo>
                <a:lnTo>
                  <a:pt x="177" y="65"/>
                </a:lnTo>
                <a:lnTo>
                  <a:pt x="177" y="65"/>
                </a:lnTo>
                <a:lnTo>
                  <a:pt x="177" y="65"/>
                </a:lnTo>
                <a:lnTo>
                  <a:pt x="176" y="65"/>
                </a:lnTo>
                <a:lnTo>
                  <a:pt x="176" y="65"/>
                </a:lnTo>
                <a:lnTo>
                  <a:pt x="176" y="65"/>
                </a:lnTo>
                <a:lnTo>
                  <a:pt x="176" y="65"/>
                </a:lnTo>
                <a:lnTo>
                  <a:pt x="174" y="65"/>
                </a:lnTo>
                <a:lnTo>
                  <a:pt x="174" y="65"/>
                </a:lnTo>
                <a:lnTo>
                  <a:pt x="174" y="65"/>
                </a:lnTo>
                <a:lnTo>
                  <a:pt x="172" y="65"/>
                </a:lnTo>
                <a:lnTo>
                  <a:pt x="172" y="65"/>
                </a:lnTo>
                <a:lnTo>
                  <a:pt x="172" y="65"/>
                </a:lnTo>
                <a:lnTo>
                  <a:pt x="171" y="65"/>
                </a:lnTo>
                <a:lnTo>
                  <a:pt x="171" y="65"/>
                </a:lnTo>
                <a:lnTo>
                  <a:pt x="171" y="65"/>
                </a:lnTo>
                <a:lnTo>
                  <a:pt x="171" y="65"/>
                </a:lnTo>
                <a:lnTo>
                  <a:pt x="169" y="65"/>
                </a:lnTo>
                <a:lnTo>
                  <a:pt x="169" y="65"/>
                </a:lnTo>
                <a:lnTo>
                  <a:pt x="169" y="65"/>
                </a:lnTo>
                <a:lnTo>
                  <a:pt x="168" y="65"/>
                </a:lnTo>
                <a:lnTo>
                  <a:pt x="168" y="65"/>
                </a:lnTo>
                <a:lnTo>
                  <a:pt x="168" y="65"/>
                </a:lnTo>
                <a:lnTo>
                  <a:pt x="168" y="65"/>
                </a:lnTo>
                <a:lnTo>
                  <a:pt x="166" y="65"/>
                </a:lnTo>
                <a:lnTo>
                  <a:pt x="166" y="65"/>
                </a:lnTo>
                <a:lnTo>
                  <a:pt x="166" y="65"/>
                </a:lnTo>
                <a:lnTo>
                  <a:pt x="164" y="65"/>
                </a:lnTo>
                <a:lnTo>
                  <a:pt x="164" y="65"/>
                </a:lnTo>
                <a:lnTo>
                  <a:pt x="164" y="65"/>
                </a:lnTo>
                <a:lnTo>
                  <a:pt x="164" y="65"/>
                </a:lnTo>
                <a:lnTo>
                  <a:pt x="163" y="65"/>
                </a:lnTo>
                <a:lnTo>
                  <a:pt x="163" y="65"/>
                </a:lnTo>
                <a:lnTo>
                  <a:pt x="163" y="65"/>
                </a:lnTo>
                <a:lnTo>
                  <a:pt x="161" y="65"/>
                </a:lnTo>
                <a:lnTo>
                  <a:pt x="161" y="65"/>
                </a:lnTo>
                <a:lnTo>
                  <a:pt x="161" y="65"/>
                </a:lnTo>
                <a:lnTo>
                  <a:pt x="159" y="65"/>
                </a:lnTo>
                <a:lnTo>
                  <a:pt x="159" y="65"/>
                </a:lnTo>
                <a:lnTo>
                  <a:pt x="159" y="65"/>
                </a:lnTo>
                <a:lnTo>
                  <a:pt x="159" y="65"/>
                </a:lnTo>
                <a:lnTo>
                  <a:pt x="158" y="65"/>
                </a:lnTo>
                <a:lnTo>
                  <a:pt x="158" y="65"/>
                </a:lnTo>
                <a:lnTo>
                  <a:pt x="158" y="65"/>
                </a:lnTo>
                <a:lnTo>
                  <a:pt x="156" y="65"/>
                </a:lnTo>
                <a:lnTo>
                  <a:pt x="156" y="65"/>
                </a:lnTo>
                <a:lnTo>
                  <a:pt x="156" y="65"/>
                </a:lnTo>
                <a:lnTo>
                  <a:pt x="156" y="65"/>
                </a:lnTo>
                <a:lnTo>
                  <a:pt x="155" y="65"/>
                </a:lnTo>
                <a:lnTo>
                  <a:pt x="155" y="65"/>
                </a:lnTo>
                <a:lnTo>
                  <a:pt x="155" y="65"/>
                </a:lnTo>
                <a:lnTo>
                  <a:pt x="153" y="65"/>
                </a:lnTo>
                <a:lnTo>
                  <a:pt x="153" y="65"/>
                </a:lnTo>
                <a:lnTo>
                  <a:pt x="153" y="65"/>
                </a:lnTo>
                <a:lnTo>
                  <a:pt x="153" y="65"/>
                </a:lnTo>
                <a:lnTo>
                  <a:pt x="151" y="65"/>
                </a:lnTo>
                <a:lnTo>
                  <a:pt x="151" y="65"/>
                </a:lnTo>
                <a:lnTo>
                  <a:pt x="151" y="65"/>
                </a:lnTo>
                <a:lnTo>
                  <a:pt x="150" y="65"/>
                </a:lnTo>
                <a:lnTo>
                  <a:pt x="150" y="65"/>
                </a:lnTo>
                <a:lnTo>
                  <a:pt x="150" y="65"/>
                </a:lnTo>
                <a:lnTo>
                  <a:pt x="148" y="65"/>
                </a:lnTo>
                <a:lnTo>
                  <a:pt x="148" y="65"/>
                </a:lnTo>
                <a:lnTo>
                  <a:pt x="148" y="65"/>
                </a:lnTo>
                <a:lnTo>
                  <a:pt x="148" y="65"/>
                </a:lnTo>
                <a:lnTo>
                  <a:pt x="146" y="65"/>
                </a:lnTo>
                <a:lnTo>
                  <a:pt x="146" y="65"/>
                </a:lnTo>
                <a:lnTo>
                  <a:pt x="146" y="65"/>
                </a:lnTo>
                <a:lnTo>
                  <a:pt x="145" y="65"/>
                </a:lnTo>
                <a:lnTo>
                  <a:pt x="145" y="65"/>
                </a:lnTo>
                <a:lnTo>
                  <a:pt x="145" y="65"/>
                </a:lnTo>
                <a:lnTo>
                  <a:pt x="145" y="65"/>
                </a:lnTo>
                <a:lnTo>
                  <a:pt x="143" y="65"/>
                </a:lnTo>
                <a:lnTo>
                  <a:pt x="143" y="65"/>
                </a:lnTo>
                <a:lnTo>
                  <a:pt x="143" y="65"/>
                </a:lnTo>
                <a:lnTo>
                  <a:pt x="142" y="65"/>
                </a:lnTo>
                <a:lnTo>
                  <a:pt x="142" y="65"/>
                </a:lnTo>
                <a:lnTo>
                  <a:pt x="142" y="65"/>
                </a:lnTo>
                <a:lnTo>
                  <a:pt x="140" y="65"/>
                </a:lnTo>
                <a:lnTo>
                  <a:pt x="140" y="65"/>
                </a:lnTo>
                <a:lnTo>
                  <a:pt x="140" y="65"/>
                </a:lnTo>
                <a:lnTo>
                  <a:pt x="140" y="65"/>
                </a:lnTo>
                <a:lnTo>
                  <a:pt x="138" y="65"/>
                </a:lnTo>
                <a:lnTo>
                  <a:pt x="138" y="65"/>
                </a:lnTo>
                <a:lnTo>
                  <a:pt x="138" y="65"/>
                </a:lnTo>
                <a:lnTo>
                  <a:pt x="137" y="65"/>
                </a:lnTo>
                <a:lnTo>
                  <a:pt x="137" y="65"/>
                </a:lnTo>
                <a:lnTo>
                  <a:pt x="137" y="65"/>
                </a:lnTo>
                <a:lnTo>
                  <a:pt x="137" y="65"/>
                </a:lnTo>
                <a:lnTo>
                  <a:pt x="135" y="65"/>
                </a:lnTo>
                <a:lnTo>
                  <a:pt x="135" y="65"/>
                </a:lnTo>
                <a:lnTo>
                  <a:pt x="135" y="65"/>
                </a:lnTo>
                <a:lnTo>
                  <a:pt x="133" y="65"/>
                </a:lnTo>
                <a:lnTo>
                  <a:pt x="133" y="65"/>
                </a:lnTo>
                <a:lnTo>
                  <a:pt x="133" y="65"/>
                </a:lnTo>
                <a:lnTo>
                  <a:pt x="133" y="65"/>
                </a:lnTo>
                <a:lnTo>
                  <a:pt x="132" y="65"/>
                </a:lnTo>
                <a:lnTo>
                  <a:pt x="132" y="65"/>
                </a:lnTo>
                <a:lnTo>
                  <a:pt x="132" y="65"/>
                </a:lnTo>
                <a:lnTo>
                  <a:pt x="130" y="65"/>
                </a:lnTo>
                <a:lnTo>
                  <a:pt x="130" y="65"/>
                </a:lnTo>
                <a:lnTo>
                  <a:pt x="130" y="65"/>
                </a:lnTo>
                <a:lnTo>
                  <a:pt x="129" y="65"/>
                </a:lnTo>
                <a:lnTo>
                  <a:pt x="129" y="65"/>
                </a:lnTo>
                <a:lnTo>
                  <a:pt x="129" y="65"/>
                </a:lnTo>
                <a:lnTo>
                  <a:pt x="129" y="65"/>
                </a:lnTo>
                <a:lnTo>
                  <a:pt x="127" y="65"/>
                </a:lnTo>
                <a:lnTo>
                  <a:pt x="127" y="65"/>
                </a:lnTo>
                <a:lnTo>
                  <a:pt x="127" y="65"/>
                </a:lnTo>
                <a:lnTo>
                  <a:pt x="125" y="65"/>
                </a:lnTo>
                <a:lnTo>
                  <a:pt x="125" y="65"/>
                </a:lnTo>
                <a:lnTo>
                  <a:pt x="125" y="65"/>
                </a:lnTo>
                <a:lnTo>
                  <a:pt x="125" y="65"/>
                </a:lnTo>
                <a:lnTo>
                  <a:pt x="124" y="65"/>
                </a:lnTo>
                <a:lnTo>
                  <a:pt x="124" y="65"/>
                </a:lnTo>
                <a:lnTo>
                  <a:pt x="124" y="65"/>
                </a:lnTo>
                <a:lnTo>
                  <a:pt x="122" y="65"/>
                </a:lnTo>
                <a:lnTo>
                  <a:pt x="122" y="65"/>
                </a:lnTo>
                <a:lnTo>
                  <a:pt x="122" y="65"/>
                </a:lnTo>
                <a:lnTo>
                  <a:pt x="122" y="65"/>
                </a:lnTo>
                <a:lnTo>
                  <a:pt x="120" y="65"/>
                </a:lnTo>
                <a:lnTo>
                  <a:pt x="120" y="65"/>
                </a:lnTo>
                <a:lnTo>
                  <a:pt x="120" y="65"/>
                </a:lnTo>
                <a:lnTo>
                  <a:pt x="119" y="65"/>
                </a:lnTo>
                <a:lnTo>
                  <a:pt x="119" y="65"/>
                </a:lnTo>
                <a:lnTo>
                  <a:pt x="119" y="65"/>
                </a:lnTo>
                <a:lnTo>
                  <a:pt x="117" y="65"/>
                </a:lnTo>
                <a:lnTo>
                  <a:pt x="117" y="65"/>
                </a:lnTo>
                <a:lnTo>
                  <a:pt x="117" y="65"/>
                </a:lnTo>
                <a:lnTo>
                  <a:pt x="117" y="65"/>
                </a:lnTo>
                <a:lnTo>
                  <a:pt x="115" y="65"/>
                </a:lnTo>
                <a:lnTo>
                  <a:pt x="115" y="65"/>
                </a:lnTo>
                <a:lnTo>
                  <a:pt x="115" y="65"/>
                </a:lnTo>
                <a:lnTo>
                  <a:pt x="114" y="65"/>
                </a:lnTo>
                <a:lnTo>
                  <a:pt x="114" y="65"/>
                </a:lnTo>
                <a:lnTo>
                  <a:pt x="114" y="65"/>
                </a:lnTo>
                <a:lnTo>
                  <a:pt x="114" y="65"/>
                </a:lnTo>
                <a:lnTo>
                  <a:pt x="112" y="65"/>
                </a:lnTo>
                <a:lnTo>
                  <a:pt x="112" y="65"/>
                </a:lnTo>
                <a:lnTo>
                  <a:pt x="112" y="65"/>
                </a:lnTo>
                <a:lnTo>
                  <a:pt x="111" y="65"/>
                </a:lnTo>
                <a:lnTo>
                  <a:pt x="111" y="65"/>
                </a:lnTo>
                <a:lnTo>
                  <a:pt x="111" y="65"/>
                </a:lnTo>
                <a:lnTo>
                  <a:pt x="111" y="65"/>
                </a:lnTo>
                <a:lnTo>
                  <a:pt x="109" y="65"/>
                </a:lnTo>
                <a:lnTo>
                  <a:pt x="109" y="65"/>
                </a:lnTo>
                <a:lnTo>
                  <a:pt x="109" y="65"/>
                </a:lnTo>
                <a:lnTo>
                  <a:pt x="107" y="65"/>
                </a:lnTo>
                <a:lnTo>
                  <a:pt x="107" y="65"/>
                </a:lnTo>
                <a:lnTo>
                  <a:pt x="107" y="65"/>
                </a:lnTo>
                <a:lnTo>
                  <a:pt x="106" y="65"/>
                </a:lnTo>
                <a:lnTo>
                  <a:pt x="106" y="65"/>
                </a:lnTo>
                <a:lnTo>
                  <a:pt x="106" y="65"/>
                </a:lnTo>
                <a:lnTo>
                  <a:pt x="106" y="65"/>
                </a:lnTo>
                <a:lnTo>
                  <a:pt x="104" y="65"/>
                </a:lnTo>
                <a:lnTo>
                  <a:pt x="104" y="65"/>
                </a:lnTo>
                <a:lnTo>
                  <a:pt x="104" y="65"/>
                </a:lnTo>
                <a:lnTo>
                  <a:pt x="102" y="65"/>
                </a:lnTo>
                <a:lnTo>
                  <a:pt x="102" y="65"/>
                </a:lnTo>
                <a:lnTo>
                  <a:pt x="102" y="65"/>
                </a:lnTo>
                <a:lnTo>
                  <a:pt x="102" y="65"/>
                </a:lnTo>
                <a:lnTo>
                  <a:pt x="101" y="65"/>
                </a:lnTo>
                <a:lnTo>
                  <a:pt x="101" y="65"/>
                </a:lnTo>
                <a:lnTo>
                  <a:pt x="101" y="65"/>
                </a:lnTo>
                <a:lnTo>
                  <a:pt x="99" y="65"/>
                </a:lnTo>
                <a:lnTo>
                  <a:pt x="99" y="65"/>
                </a:lnTo>
                <a:lnTo>
                  <a:pt x="99" y="65"/>
                </a:lnTo>
                <a:lnTo>
                  <a:pt x="98" y="65"/>
                </a:lnTo>
                <a:lnTo>
                  <a:pt x="98" y="65"/>
                </a:lnTo>
                <a:lnTo>
                  <a:pt x="98" y="65"/>
                </a:lnTo>
                <a:lnTo>
                  <a:pt x="98" y="65"/>
                </a:lnTo>
                <a:lnTo>
                  <a:pt x="96" y="65"/>
                </a:lnTo>
                <a:lnTo>
                  <a:pt x="96" y="65"/>
                </a:lnTo>
                <a:lnTo>
                  <a:pt x="96" y="65"/>
                </a:lnTo>
                <a:lnTo>
                  <a:pt x="94" y="65"/>
                </a:lnTo>
                <a:lnTo>
                  <a:pt x="94" y="65"/>
                </a:lnTo>
                <a:lnTo>
                  <a:pt x="94" y="65"/>
                </a:lnTo>
                <a:lnTo>
                  <a:pt x="94" y="65"/>
                </a:lnTo>
                <a:lnTo>
                  <a:pt x="93" y="65"/>
                </a:lnTo>
                <a:lnTo>
                  <a:pt x="93" y="65"/>
                </a:lnTo>
                <a:lnTo>
                  <a:pt x="93" y="65"/>
                </a:lnTo>
                <a:lnTo>
                  <a:pt x="91" y="65"/>
                </a:lnTo>
                <a:lnTo>
                  <a:pt x="91" y="65"/>
                </a:lnTo>
                <a:lnTo>
                  <a:pt x="91" y="65"/>
                </a:lnTo>
                <a:lnTo>
                  <a:pt x="91" y="65"/>
                </a:lnTo>
                <a:lnTo>
                  <a:pt x="89" y="65"/>
                </a:lnTo>
                <a:lnTo>
                  <a:pt x="89" y="65"/>
                </a:lnTo>
                <a:lnTo>
                  <a:pt x="89" y="65"/>
                </a:lnTo>
                <a:lnTo>
                  <a:pt x="88" y="65"/>
                </a:lnTo>
                <a:lnTo>
                  <a:pt x="88" y="65"/>
                </a:lnTo>
                <a:lnTo>
                  <a:pt x="88" y="65"/>
                </a:lnTo>
                <a:lnTo>
                  <a:pt x="86" y="65"/>
                </a:lnTo>
                <a:lnTo>
                  <a:pt x="86" y="65"/>
                </a:lnTo>
                <a:lnTo>
                  <a:pt x="86" y="65"/>
                </a:lnTo>
                <a:lnTo>
                  <a:pt x="86" y="65"/>
                </a:lnTo>
                <a:lnTo>
                  <a:pt x="85" y="65"/>
                </a:lnTo>
                <a:lnTo>
                  <a:pt x="85" y="65"/>
                </a:lnTo>
                <a:lnTo>
                  <a:pt x="85" y="65"/>
                </a:lnTo>
                <a:lnTo>
                  <a:pt x="83" y="65"/>
                </a:lnTo>
                <a:lnTo>
                  <a:pt x="83" y="65"/>
                </a:lnTo>
                <a:lnTo>
                  <a:pt x="83" y="65"/>
                </a:lnTo>
                <a:lnTo>
                  <a:pt x="83" y="65"/>
                </a:lnTo>
                <a:lnTo>
                  <a:pt x="81" y="65"/>
                </a:lnTo>
                <a:lnTo>
                  <a:pt x="81" y="65"/>
                </a:lnTo>
                <a:lnTo>
                  <a:pt x="81" y="65"/>
                </a:lnTo>
                <a:lnTo>
                  <a:pt x="80" y="65"/>
                </a:lnTo>
                <a:lnTo>
                  <a:pt x="80" y="65"/>
                </a:lnTo>
                <a:lnTo>
                  <a:pt x="80" y="65"/>
                </a:lnTo>
                <a:lnTo>
                  <a:pt x="80" y="65"/>
                </a:lnTo>
                <a:lnTo>
                  <a:pt x="78" y="65"/>
                </a:lnTo>
                <a:lnTo>
                  <a:pt x="78" y="65"/>
                </a:lnTo>
                <a:lnTo>
                  <a:pt x="78" y="65"/>
                </a:lnTo>
                <a:lnTo>
                  <a:pt x="76" y="65"/>
                </a:lnTo>
                <a:lnTo>
                  <a:pt x="76" y="65"/>
                </a:lnTo>
                <a:lnTo>
                  <a:pt x="76" y="65"/>
                </a:lnTo>
                <a:lnTo>
                  <a:pt x="75" y="65"/>
                </a:lnTo>
                <a:lnTo>
                  <a:pt x="75" y="65"/>
                </a:lnTo>
                <a:lnTo>
                  <a:pt x="75" y="65"/>
                </a:lnTo>
                <a:lnTo>
                  <a:pt x="75" y="65"/>
                </a:lnTo>
                <a:lnTo>
                  <a:pt x="73" y="65"/>
                </a:lnTo>
                <a:lnTo>
                  <a:pt x="73" y="65"/>
                </a:lnTo>
                <a:lnTo>
                  <a:pt x="73" y="65"/>
                </a:lnTo>
                <a:lnTo>
                  <a:pt x="72" y="65"/>
                </a:lnTo>
                <a:lnTo>
                  <a:pt x="72" y="65"/>
                </a:lnTo>
                <a:lnTo>
                  <a:pt x="72" y="65"/>
                </a:lnTo>
                <a:lnTo>
                  <a:pt x="72" y="65"/>
                </a:lnTo>
                <a:lnTo>
                  <a:pt x="70" y="65"/>
                </a:lnTo>
                <a:lnTo>
                  <a:pt x="70" y="65"/>
                </a:lnTo>
                <a:lnTo>
                  <a:pt x="70" y="65"/>
                </a:lnTo>
                <a:lnTo>
                  <a:pt x="68" y="65"/>
                </a:lnTo>
                <a:lnTo>
                  <a:pt x="68" y="65"/>
                </a:lnTo>
                <a:lnTo>
                  <a:pt x="68" y="65"/>
                </a:lnTo>
                <a:lnTo>
                  <a:pt x="67" y="65"/>
                </a:lnTo>
                <a:lnTo>
                  <a:pt x="67" y="65"/>
                </a:lnTo>
                <a:lnTo>
                  <a:pt x="67" y="65"/>
                </a:lnTo>
                <a:lnTo>
                  <a:pt x="67" y="65"/>
                </a:lnTo>
                <a:lnTo>
                  <a:pt x="65" y="65"/>
                </a:lnTo>
                <a:lnTo>
                  <a:pt x="65" y="65"/>
                </a:lnTo>
                <a:lnTo>
                  <a:pt x="65" y="65"/>
                </a:lnTo>
                <a:lnTo>
                  <a:pt x="63" y="65"/>
                </a:lnTo>
                <a:lnTo>
                  <a:pt x="63" y="65"/>
                </a:lnTo>
                <a:lnTo>
                  <a:pt x="63" y="65"/>
                </a:lnTo>
                <a:lnTo>
                  <a:pt x="63" y="65"/>
                </a:lnTo>
                <a:lnTo>
                  <a:pt x="62" y="65"/>
                </a:lnTo>
                <a:lnTo>
                  <a:pt x="62" y="65"/>
                </a:lnTo>
                <a:lnTo>
                  <a:pt x="62" y="65"/>
                </a:lnTo>
                <a:lnTo>
                  <a:pt x="60" y="65"/>
                </a:lnTo>
                <a:lnTo>
                  <a:pt x="60" y="65"/>
                </a:lnTo>
                <a:lnTo>
                  <a:pt x="60" y="65"/>
                </a:lnTo>
                <a:lnTo>
                  <a:pt x="60" y="65"/>
                </a:lnTo>
                <a:lnTo>
                  <a:pt x="59" y="65"/>
                </a:lnTo>
                <a:lnTo>
                  <a:pt x="59" y="65"/>
                </a:lnTo>
                <a:lnTo>
                  <a:pt x="59" y="65"/>
                </a:lnTo>
                <a:lnTo>
                  <a:pt x="57" y="65"/>
                </a:lnTo>
                <a:lnTo>
                  <a:pt x="57" y="65"/>
                </a:lnTo>
                <a:lnTo>
                  <a:pt x="57" y="65"/>
                </a:lnTo>
                <a:lnTo>
                  <a:pt x="55" y="65"/>
                </a:lnTo>
                <a:lnTo>
                  <a:pt x="55" y="65"/>
                </a:lnTo>
                <a:lnTo>
                  <a:pt x="55" y="65"/>
                </a:lnTo>
                <a:lnTo>
                  <a:pt x="55" y="65"/>
                </a:lnTo>
                <a:lnTo>
                  <a:pt x="54" y="65"/>
                </a:lnTo>
                <a:lnTo>
                  <a:pt x="54" y="65"/>
                </a:lnTo>
                <a:lnTo>
                  <a:pt x="54" y="65"/>
                </a:lnTo>
                <a:lnTo>
                  <a:pt x="52" y="65"/>
                </a:lnTo>
                <a:lnTo>
                  <a:pt x="52" y="65"/>
                </a:lnTo>
                <a:lnTo>
                  <a:pt x="52" y="65"/>
                </a:lnTo>
                <a:lnTo>
                  <a:pt x="52" y="65"/>
                </a:lnTo>
                <a:lnTo>
                  <a:pt x="50" y="65"/>
                </a:lnTo>
                <a:lnTo>
                  <a:pt x="50" y="65"/>
                </a:lnTo>
                <a:lnTo>
                  <a:pt x="50" y="65"/>
                </a:lnTo>
                <a:lnTo>
                  <a:pt x="49" y="65"/>
                </a:lnTo>
                <a:lnTo>
                  <a:pt x="49" y="65"/>
                </a:lnTo>
                <a:lnTo>
                  <a:pt x="49" y="65"/>
                </a:lnTo>
                <a:lnTo>
                  <a:pt x="49" y="65"/>
                </a:lnTo>
                <a:lnTo>
                  <a:pt x="47" y="65"/>
                </a:lnTo>
                <a:lnTo>
                  <a:pt x="47" y="65"/>
                </a:lnTo>
                <a:lnTo>
                  <a:pt x="47" y="65"/>
                </a:lnTo>
                <a:lnTo>
                  <a:pt x="45" y="65"/>
                </a:lnTo>
                <a:lnTo>
                  <a:pt x="45" y="65"/>
                </a:lnTo>
                <a:lnTo>
                  <a:pt x="45" y="65"/>
                </a:lnTo>
                <a:lnTo>
                  <a:pt x="44" y="65"/>
                </a:lnTo>
                <a:lnTo>
                  <a:pt x="44" y="65"/>
                </a:lnTo>
                <a:lnTo>
                  <a:pt x="44" y="65"/>
                </a:lnTo>
                <a:lnTo>
                  <a:pt x="44" y="65"/>
                </a:lnTo>
                <a:lnTo>
                  <a:pt x="42" y="65"/>
                </a:lnTo>
                <a:lnTo>
                  <a:pt x="42" y="65"/>
                </a:lnTo>
                <a:lnTo>
                  <a:pt x="42" y="65"/>
                </a:lnTo>
                <a:lnTo>
                  <a:pt x="41" y="65"/>
                </a:lnTo>
                <a:lnTo>
                  <a:pt x="41" y="65"/>
                </a:lnTo>
                <a:lnTo>
                  <a:pt x="41" y="65"/>
                </a:lnTo>
                <a:lnTo>
                  <a:pt x="41" y="65"/>
                </a:lnTo>
                <a:lnTo>
                  <a:pt x="39" y="65"/>
                </a:lnTo>
                <a:lnTo>
                  <a:pt x="39" y="65"/>
                </a:lnTo>
                <a:lnTo>
                  <a:pt x="39" y="65"/>
                </a:lnTo>
                <a:lnTo>
                  <a:pt x="37" y="65"/>
                </a:lnTo>
                <a:lnTo>
                  <a:pt x="37" y="65"/>
                </a:lnTo>
                <a:lnTo>
                  <a:pt x="37" y="65"/>
                </a:lnTo>
                <a:lnTo>
                  <a:pt x="36" y="65"/>
                </a:lnTo>
                <a:lnTo>
                  <a:pt x="36" y="65"/>
                </a:lnTo>
                <a:lnTo>
                  <a:pt x="36" y="65"/>
                </a:lnTo>
                <a:lnTo>
                  <a:pt x="36" y="65"/>
                </a:lnTo>
                <a:lnTo>
                  <a:pt x="34" y="65"/>
                </a:lnTo>
                <a:lnTo>
                  <a:pt x="34" y="65"/>
                </a:lnTo>
                <a:lnTo>
                  <a:pt x="34" y="65"/>
                </a:lnTo>
                <a:lnTo>
                  <a:pt x="32" y="65"/>
                </a:lnTo>
                <a:lnTo>
                  <a:pt x="32" y="65"/>
                </a:lnTo>
                <a:lnTo>
                  <a:pt x="32" y="65"/>
                </a:lnTo>
                <a:lnTo>
                  <a:pt x="32" y="65"/>
                </a:lnTo>
                <a:lnTo>
                  <a:pt x="31" y="65"/>
                </a:lnTo>
                <a:lnTo>
                  <a:pt x="31" y="65"/>
                </a:lnTo>
                <a:lnTo>
                  <a:pt x="31" y="65"/>
                </a:lnTo>
                <a:lnTo>
                  <a:pt x="29" y="65"/>
                </a:lnTo>
                <a:lnTo>
                  <a:pt x="29" y="65"/>
                </a:lnTo>
                <a:lnTo>
                  <a:pt x="29" y="65"/>
                </a:lnTo>
                <a:lnTo>
                  <a:pt x="29" y="65"/>
                </a:lnTo>
                <a:lnTo>
                  <a:pt x="28" y="65"/>
                </a:lnTo>
                <a:lnTo>
                  <a:pt x="28" y="65"/>
                </a:lnTo>
                <a:lnTo>
                  <a:pt x="28" y="65"/>
                </a:lnTo>
                <a:lnTo>
                  <a:pt x="26" y="65"/>
                </a:lnTo>
                <a:lnTo>
                  <a:pt x="26" y="65"/>
                </a:lnTo>
                <a:lnTo>
                  <a:pt x="26" y="65"/>
                </a:lnTo>
                <a:lnTo>
                  <a:pt x="24" y="65"/>
                </a:lnTo>
                <a:lnTo>
                  <a:pt x="24" y="65"/>
                </a:lnTo>
                <a:lnTo>
                  <a:pt x="24" y="65"/>
                </a:lnTo>
                <a:lnTo>
                  <a:pt x="24" y="65"/>
                </a:lnTo>
                <a:lnTo>
                  <a:pt x="23" y="65"/>
                </a:lnTo>
                <a:lnTo>
                  <a:pt x="23" y="65"/>
                </a:lnTo>
                <a:lnTo>
                  <a:pt x="23" y="65"/>
                </a:lnTo>
                <a:lnTo>
                  <a:pt x="21" y="65"/>
                </a:lnTo>
                <a:lnTo>
                  <a:pt x="21" y="65"/>
                </a:lnTo>
                <a:lnTo>
                  <a:pt x="21" y="65"/>
                </a:lnTo>
                <a:lnTo>
                  <a:pt x="21" y="65"/>
                </a:lnTo>
                <a:lnTo>
                  <a:pt x="19" y="65"/>
                </a:lnTo>
                <a:lnTo>
                  <a:pt x="19" y="65"/>
                </a:lnTo>
                <a:lnTo>
                  <a:pt x="19" y="65"/>
                </a:lnTo>
                <a:lnTo>
                  <a:pt x="18" y="65"/>
                </a:lnTo>
                <a:lnTo>
                  <a:pt x="18" y="65"/>
                </a:lnTo>
                <a:lnTo>
                  <a:pt x="18" y="65"/>
                </a:lnTo>
                <a:lnTo>
                  <a:pt x="18" y="65"/>
                </a:lnTo>
                <a:lnTo>
                  <a:pt x="16" y="65"/>
                </a:lnTo>
                <a:lnTo>
                  <a:pt x="16" y="65"/>
                </a:lnTo>
                <a:lnTo>
                  <a:pt x="16" y="65"/>
                </a:lnTo>
                <a:lnTo>
                  <a:pt x="15" y="65"/>
                </a:lnTo>
                <a:lnTo>
                  <a:pt x="15" y="65"/>
                </a:lnTo>
                <a:lnTo>
                  <a:pt x="15" y="65"/>
                </a:lnTo>
                <a:lnTo>
                  <a:pt x="13" y="65"/>
                </a:lnTo>
                <a:lnTo>
                  <a:pt x="13" y="65"/>
                </a:lnTo>
                <a:lnTo>
                  <a:pt x="13" y="65"/>
                </a:lnTo>
                <a:lnTo>
                  <a:pt x="13" y="65"/>
                </a:lnTo>
                <a:lnTo>
                  <a:pt x="11" y="65"/>
                </a:lnTo>
                <a:lnTo>
                  <a:pt x="11" y="65"/>
                </a:lnTo>
                <a:lnTo>
                  <a:pt x="11" y="65"/>
                </a:lnTo>
                <a:lnTo>
                  <a:pt x="10" y="65"/>
                </a:lnTo>
                <a:lnTo>
                  <a:pt x="10" y="65"/>
                </a:lnTo>
                <a:lnTo>
                  <a:pt x="10" y="65"/>
                </a:lnTo>
                <a:lnTo>
                  <a:pt x="10" y="65"/>
                </a:lnTo>
                <a:lnTo>
                  <a:pt x="8" y="65"/>
                </a:lnTo>
                <a:lnTo>
                  <a:pt x="8" y="65"/>
                </a:lnTo>
                <a:lnTo>
                  <a:pt x="8" y="65"/>
                </a:lnTo>
                <a:lnTo>
                  <a:pt x="6" y="65"/>
                </a:lnTo>
                <a:lnTo>
                  <a:pt x="6" y="65"/>
                </a:lnTo>
                <a:lnTo>
                  <a:pt x="6" y="65"/>
                </a:lnTo>
                <a:lnTo>
                  <a:pt x="5" y="65"/>
                </a:lnTo>
                <a:lnTo>
                  <a:pt x="5" y="65"/>
                </a:lnTo>
                <a:lnTo>
                  <a:pt x="5" y="65"/>
                </a:lnTo>
                <a:lnTo>
                  <a:pt x="5" y="65"/>
                </a:lnTo>
                <a:lnTo>
                  <a:pt x="3" y="65"/>
                </a:lnTo>
                <a:lnTo>
                  <a:pt x="3" y="65"/>
                </a:lnTo>
                <a:lnTo>
                  <a:pt x="3" y="65"/>
                </a:lnTo>
                <a:lnTo>
                  <a:pt x="2" y="65"/>
                </a:lnTo>
                <a:lnTo>
                  <a:pt x="2" y="65"/>
                </a:lnTo>
                <a:lnTo>
                  <a:pt x="2" y="65"/>
                </a:lnTo>
                <a:lnTo>
                  <a:pt x="2" y="65"/>
                </a:lnTo>
                <a:lnTo>
                  <a:pt x="0" y="65"/>
                </a:lnTo>
                <a:close/>
              </a:path>
            </a:pathLst>
          </a:custGeom>
          <a:solidFill>
            <a:srgbClr val="00ccff"/>
          </a:solidFill>
          <a:ln w="0">
            <a:noFill/>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011" name=""/>
          <p:cNvSpPr/>
          <p:nvPr/>
        </p:nvSpPr>
        <p:spPr>
          <a:xfrm>
            <a:off x="5889600" y="5970600"/>
            <a:ext cx="189000" cy="19080"/>
          </a:xfrm>
          <a:custGeom>
            <a:avLst/>
            <a:gdLst/>
            <a:ahLst/>
            <a:rect l="l" t="t" r="r" b="b"/>
            <a:pathLst>
              <a:path w="238" h="25">
                <a:moveTo>
                  <a:pt x="0" y="25"/>
                </a:moveTo>
                <a:lnTo>
                  <a:pt x="2" y="25"/>
                </a:lnTo>
                <a:lnTo>
                  <a:pt x="2" y="25"/>
                </a:lnTo>
                <a:lnTo>
                  <a:pt x="2" y="25"/>
                </a:lnTo>
                <a:lnTo>
                  <a:pt x="2" y="25"/>
                </a:lnTo>
                <a:lnTo>
                  <a:pt x="3" y="25"/>
                </a:lnTo>
                <a:lnTo>
                  <a:pt x="3" y="25"/>
                </a:lnTo>
                <a:lnTo>
                  <a:pt x="3" y="25"/>
                </a:lnTo>
                <a:lnTo>
                  <a:pt x="5" y="25"/>
                </a:lnTo>
                <a:lnTo>
                  <a:pt x="5" y="25"/>
                </a:lnTo>
                <a:lnTo>
                  <a:pt x="5" y="25"/>
                </a:lnTo>
                <a:lnTo>
                  <a:pt x="5" y="25"/>
                </a:lnTo>
                <a:lnTo>
                  <a:pt x="6" y="25"/>
                </a:lnTo>
                <a:lnTo>
                  <a:pt x="6" y="25"/>
                </a:lnTo>
                <a:lnTo>
                  <a:pt x="6" y="25"/>
                </a:lnTo>
                <a:lnTo>
                  <a:pt x="8" y="25"/>
                </a:lnTo>
                <a:lnTo>
                  <a:pt x="8" y="25"/>
                </a:lnTo>
                <a:lnTo>
                  <a:pt x="8" y="25"/>
                </a:lnTo>
                <a:lnTo>
                  <a:pt x="10" y="25"/>
                </a:lnTo>
                <a:lnTo>
                  <a:pt x="10" y="25"/>
                </a:lnTo>
                <a:lnTo>
                  <a:pt x="10" y="25"/>
                </a:lnTo>
                <a:lnTo>
                  <a:pt x="10" y="25"/>
                </a:lnTo>
                <a:lnTo>
                  <a:pt x="11" y="23"/>
                </a:lnTo>
                <a:lnTo>
                  <a:pt x="11" y="23"/>
                </a:lnTo>
                <a:lnTo>
                  <a:pt x="11" y="23"/>
                </a:lnTo>
                <a:lnTo>
                  <a:pt x="13" y="23"/>
                </a:lnTo>
                <a:lnTo>
                  <a:pt x="13" y="23"/>
                </a:lnTo>
                <a:lnTo>
                  <a:pt x="13" y="23"/>
                </a:lnTo>
                <a:lnTo>
                  <a:pt x="13" y="23"/>
                </a:lnTo>
                <a:lnTo>
                  <a:pt x="15" y="23"/>
                </a:lnTo>
                <a:lnTo>
                  <a:pt x="15" y="23"/>
                </a:lnTo>
                <a:lnTo>
                  <a:pt x="15" y="23"/>
                </a:lnTo>
                <a:lnTo>
                  <a:pt x="16" y="23"/>
                </a:lnTo>
                <a:lnTo>
                  <a:pt x="16" y="23"/>
                </a:lnTo>
                <a:lnTo>
                  <a:pt x="16" y="23"/>
                </a:lnTo>
                <a:lnTo>
                  <a:pt x="18" y="23"/>
                </a:lnTo>
                <a:lnTo>
                  <a:pt x="18" y="23"/>
                </a:lnTo>
                <a:lnTo>
                  <a:pt x="18" y="23"/>
                </a:lnTo>
                <a:lnTo>
                  <a:pt x="18" y="23"/>
                </a:lnTo>
                <a:lnTo>
                  <a:pt x="19" y="23"/>
                </a:lnTo>
                <a:lnTo>
                  <a:pt x="19" y="23"/>
                </a:lnTo>
                <a:lnTo>
                  <a:pt x="19" y="23"/>
                </a:lnTo>
                <a:lnTo>
                  <a:pt x="21" y="23"/>
                </a:lnTo>
                <a:lnTo>
                  <a:pt x="21" y="23"/>
                </a:lnTo>
                <a:lnTo>
                  <a:pt x="21" y="23"/>
                </a:lnTo>
                <a:lnTo>
                  <a:pt x="21" y="23"/>
                </a:lnTo>
                <a:lnTo>
                  <a:pt x="23" y="23"/>
                </a:lnTo>
                <a:lnTo>
                  <a:pt x="23" y="23"/>
                </a:lnTo>
                <a:lnTo>
                  <a:pt x="23" y="23"/>
                </a:lnTo>
                <a:lnTo>
                  <a:pt x="24" y="23"/>
                </a:lnTo>
                <a:lnTo>
                  <a:pt x="24" y="23"/>
                </a:lnTo>
                <a:lnTo>
                  <a:pt x="24" y="23"/>
                </a:lnTo>
                <a:lnTo>
                  <a:pt x="24" y="23"/>
                </a:lnTo>
                <a:lnTo>
                  <a:pt x="26" y="21"/>
                </a:lnTo>
                <a:lnTo>
                  <a:pt x="26" y="21"/>
                </a:lnTo>
                <a:lnTo>
                  <a:pt x="26" y="21"/>
                </a:lnTo>
                <a:lnTo>
                  <a:pt x="28" y="21"/>
                </a:lnTo>
                <a:lnTo>
                  <a:pt x="28" y="21"/>
                </a:lnTo>
                <a:lnTo>
                  <a:pt x="28" y="21"/>
                </a:lnTo>
                <a:lnTo>
                  <a:pt x="29" y="21"/>
                </a:lnTo>
                <a:lnTo>
                  <a:pt x="29" y="21"/>
                </a:lnTo>
                <a:lnTo>
                  <a:pt x="29" y="21"/>
                </a:lnTo>
                <a:lnTo>
                  <a:pt x="29" y="21"/>
                </a:lnTo>
                <a:lnTo>
                  <a:pt x="31" y="21"/>
                </a:lnTo>
                <a:lnTo>
                  <a:pt x="31" y="21"/>
                </a:lnTo>
                <a:lnTo>
                  <a:pt x="31" y="21"/>
                </a:lnTo>
                <a:lnTo>
                  <a:pt x="32" y="21"/>
                </a:lnTo>
                <a:lnTo>
                  <a:pt x="32" y="21"/>
                </a:lnTo>
                <a:lnTo>
                  <a:pt x="32" y="21"/>
                </a:lnTo>
                <a:lnTo>
                  <a:pt x="32" y="21"/>
                </a:lnTo>
                <a:lnTo>
                  <a:pt x="34" y="21"/>
                </a:lnTo>
                <a:lnTo>
                  <a:pt x="34" y="21"/>
                </a:lnTo>
                <a:lnTo>
                  <a:pt x="34" y="21"/>
                </a:lnTo>
                <a:lnTo>
                  <a:pt x="36" y="21"/>
                </a:lnTo>
                <a:lnTo>
                  <a:pt x="36" y="21"/>
                </a:lnTo>
                <a:lnTo>
                  <a:pt x="36" y="21"/>
                </a:lnTo>
                <a:lnTo>
                  <a:pt x="36" y="21"/>
                </a:lnTo>
                <a:lnTo>
                  <a:pt x="37" y="21"/>
                </a:lnTo>
                <a:lnTo>
                  <a:pt x="37" y="21"/>
                </a:lnTo>
                <a:lnTo>
                  <a:pt x="37" y="21"/>
                </a:lnTo>
                <a:lnTo>
                  <a:pt x="39" y="21"/>
                </a:lnTo>
                <a:lnTo>
                  <a:pt x="39" y="21"/>
                </a:lnTo>
                <a:lnTo>
                  <a:pt x="39" y="21"/>
                </a:lnTo>
                <a:lnTo>
                  <a:pt x="41" y="21"/>
                </a:lnTo>
                <a:lnTo>
                  <a:pt x="41" y="21"/>
                </a:lnTo>
                <a:lnTo>
                  <a:pt x="41" y="21"/>
                </a:lnTo>
                <a:lnTo>
                  <a:pt x="41" y="21"/>
                </a:lnTo>
                <a:lnTo>
                  <a:pt x="42" y="21"/>
                </a:lnTo>
                <a:lnTo>
                  <a:pt x="42" y="21"/>
                </a:lnTo>
                <a:lnTo>
                  <a:pt x="42" y="21"/>
                </a:lnTo>
                <a:lnTo>
                  <a:pt x="44" y="21"/>
                </a:lnTo>
                <a:lnTo>
                  <a:pt x="44" y="19"/>
                </a:lnTo>
                <a:lnTo>
                  <a:pt x="44" y="19"/>
                </a:lnTo>
                <a:lnTo>
                  <a:pt x="44" y="19"/>
                </a:lnTo>
                <a:lnTo>
                  <a:pt x="45" y="19"/>
                </a:lnTo>
                <a:lnTo>
                  <a:pt x="45" y="19"/>
                </a:lnTo>
                <a:lnTo>
                  <a:pt x="45" y="19"/>
                </a:lnTo>
                <a:lnTo>
                  <a:pt x="47" y="19"/>
                </a:lnTo>
                <a:lnTo>
                  <a:pt x="47" y="19"/>
                </a:lnTo>
                <a:lnTo>
                  <a:pt x="47" y="19"/>
                </a:lnTo>
                <a:lnTo>
                  <a:pt x="49" y="19"/>
                </a:lnTo>
                <a:lnTo>
                  <a:pt x="49" y="19"/>
                </a:lnTo>
                <a:lnTo>
                  <a:pt x="49" y="19"/>
                </a:lnTo>
                <a:lnTo>
                  <a:pt x="49" y="19"/>
                </a:lnTo>
                <a:lnTo>
                  <a:pt x="50" y="19"/>
                </a:lnTo>
                <a:lnTo>
                  <a:pt x="50" y="19"/>
                </a:lnTo>
                <a:lnTo>
                  <a:pt x="50" y="19"/>
                </a:lnTo>
                <a:lnTo>
                  <a:pt x="52" y="19"/>
                </a:lnTo>
                <a:lnTo>
                  <a:pt x="52" y="19"/>
                </a:lnTo>
                <a:lnTo>
                  <a:pt x="52" y="19"/>
                </a:lnTo>
                <a:lnTo>
                  <a:pt x="52" y="19"/>
                </a:lnTo>
                <a:lnTo>
                  <a:pt x="54" y="19"/>
                </a:lnTo>
                <a:lnTo>
                  <a:pt x="54" y="19"/>
                </a:lnTo>
                <a:lnTo>
                  <a:pt x="54" y="19"/>
                </a:lnTo>
                <a:lnTo>
                  <a:pt x="55" y="19"/>
                </a:lnTo>
                <a:lnTo>
                  <a:pt x="55" y="19"/>
                </a:lnTo>
                <a:lnTo>
                  <a:pt x="55" y="19"/>
                </a:lnTo>
                <a:lnTo>
                  <a:pt x="55" y="19"/>
                </a:lnTo>
                <a:lnTo>
                  <a:pt x="57" y="19"/>
                </a:lnTo>
                <a:lnTo>
                  <a:pt x="57" y="19"/>
                </a:lnTo>
                <a:lnTo>
                  <a:pt x="57" y="19"/>
                </a:lnTo>
                <a:lnTo>
                  <a:pt x="59" y="19"/>
                </a:lnTo>
                <a:lnTo>
                  <a:pt x="59" y="19"/>
                </a:lnTo>
                <a:lnTo>
                  <a:pt x="59" y="19"/>
                </a:lnTo>
                <a:lnTo>
                  <a:pt x="60" y="19"/>
                </a:lnTo>
                <a:lnTo>
                  <a:pt x="60" y="18"/>
                </a:lnTo>
                <a:lnTo>
                  <a:pt x="60" y="18"/>
                </a:lnTo>
                <a:lnTo>
                  <a:pt x="60" y="18"/>
                </a:lnTo>
                <a:lnTo>
                  <a:pt x="62" y="18"/>
                </a:lnTo>
                <a:lnTo>
                  <a:pt x="62" y="18"/>
                </a:lnTo>
                <a:lnTo>
                  <a:pt x="62" y="18"/>
                </a:lnTo>
                <a:lnTo>
                  <a:pt x="63" y="18"/>
                </a:lnTo>
                <a:lnTo>
                  <a:pt x="63" y="18"/>
                </a:lnTo>
                <a:lnTo>
                  <a:pt x="63" y="18"/>
                </a:lnTo>
                <a:lnTo>
                  <a:pt x="63" y="18"/>
                </a:lnTo>
                <a:lnTo>
                  <a:pt x="65" y="18"/>
                </a:lnTo>
                <a:lnTo>
                  <a:pt x="65" y="18"/>
                </a:lnTo>
                <a:lnTo>
                  <a:pt x="65" y="18"/>
                </a:lnTo>
                <a:lnTo>
                  <a:pt x="67" y="18"/>
                </a:lnTo>
                <a:lnTo>
                  <a:pt x="67" y="18"/>
                </a:lnTo>
                <a:lnTo>
                  <a:pt x="67" y="18"/>
                </a:lnTo>
                <a:lnTo>
                  <a:pt x="67" y="18"/>
                </a:lnTo>
                <a:lnTo>
                  <a:pt x="68" y="18"/>
                </a:lnTo>
                <a:lnTo>
                  <a:pt x="68" y="18"/>
                </a:lnTo>
                <a:lnTo>
                  <a:pt x="68" y="18"/>
                </a:lnTo>
                <a:lnTo>
                  <a:pt x="70" y="18"/>
                </a:lnTo>
                <a:lnTo>
                  <a:pt x="70" y="18"/>
                </a:lnTo>
                <a:lnTo>
                  <a:pt x="70" y="18"/>
                </a:lnTo>
                <a:lnTo>
                  <a:pt x="72" y="18"/>
                </a:lnTo>
                <a:lnTo>
                  <a:pt x="72" y="18"/>
                </a:lnTo>
                <a:lnTo>
                  <a:pt x="72" y="18"/>
                </a:lnTo>
                <a:lnTo>
                  <a:pt x="72" y="18"/>
                </a:lnTo>
                <a:lnTo>
                  <a:pt x="73" y="18"/>
                </a:lnTo>
                <a:lnTo>
                  <a:pt x="73" y="18"/>
                </a:lnTo>
                <a:lnTo>
                  <a:pt x="73" y="18"/>
                </a:lnTo>
                <a:lnTo>
                  <a:pt x="75" y="18"/>
                </a:lnTo>
                <a:lnTo>
                  <a:pt x="75" y="18"/>
                </a:lnTo>
                <a:lnTo>
                  <a:pt x="75" y="18"/>
                </a:lnTo>
                <a:lnTo>
                  <a:pt x="75" y="18"/>
                </a:lnTo>
                <a:lnTo>
                  <a:pt x="76" y="18"/>
                </a:lnTo>
                <a:lnTo>
                  <a:pt x="76" y="18"/>
                </a:lnTo>
                <a:lnTo>
                  <a:pt x="76" y="18"/>
                </a:lnTo>
                <a:lnTo>
                  <a:pt x="78" y="16"/>
                </a:lnTo>
                <a:lnTo>
                  <a:pt x="78" y="16"/>
                </a:lnTo>
                <a:lnTo>
                  <a:pt x="78" y="16"/>
                </a:lnTo>
                <a:lnTo>
                  <a:pt x="80" y="16"/>
                </a:lnTo>
                <a:lnTo>
                  <a:pt x="80" y="16"/>
                </a:lnTo>
                <a:lnTo>
                  <a:pt x="80" y="16"/>
                </a:lnTo>
                <a:lnTo>
                  <a:pt x="80" y="16"/>
                </a:lnTo>
                <a:lnTo>
                  <a:pt x="81" y="16"/>
                </a:lnTo>
                <a:lnTo>
                  <a:pt x="81" y="16"/>
                </a:lnTo>
                <a:lnTo>
                  <a:pt x="81" y="16"/>
                </a:lnTo>
                <a:lnTo>
                  <a:pt x="83" y="16"/>
                </a:lnTo>
                <a:lnTo>
                  <a:pt x="83" y="16"/>
                </a:lnTo>
                <a:lnTo>
                  <a:pt x="83" y="16"/>
                </a:lnTo>
                <a:lnTo>
                  <a:pt x="83" y="16"/>
                </a:lnTo>
                <a:lnTo>
                  <a:pt x="85" y="16"/>
                </a:lnTo>
                <a:lnTo>
                  <a:pt x="85" y="16"/>
                </a:lnTo>
                <a:lnTo>
                  <a:pt x="85" y="16"/>
                </a:lnTo>
                <a:lnTo>
                  <a:pt x="86" y="16"/>
                </a:lnTo>
                <a:lnTo>
                  <a:pt x="86" y="16"/>
                </a:lnTo>
                <a:lnTo>
                  <a:pt x="86" y="16"/>
                </a:lnTo>
                <a:lnTo>
                  <a:pt x="86" y="16"/>
                </a:lnTo>
                <a:lnTo>
                  <a:pt x="88" y="16"/>
                </a:lnTo>
                <a:lnTo>
                  <a:pt x="88" y="16"/>
                </a:lnTo>
                <a:lnTo>
                  <a:pt x="88" y="16"/>
                </a:lnTo>
                <a:lnTo>
                  <a:pt x="89" y="16"/>
                </a:lnTo>
                <a:lnTo>
                  <a:pt x="89" y="16"/>
                </a:lnTo>
                <a:lnTo>
                  <a:pt x="89" y="16"/>
                </a:lnTo>
                <a:lnTo>
                  <a:pt x="91" y="16"/>
                </a:lnTo>
                <a:lnTo>
                  <a:pt x="91" y="16"/>
                </a:lnTo>
                <a:lnTo>
                  <a:pt x="91" y="16"/>
                </a:lnTo>
                <a:lnTo>
                  <a:pt x="91" y="16"/>
                </a:lnTo>
                <a:lnTo>
                  <a:pt x="93" y="16"/>
                </a:lnTo>
                <a:lnTo>
                  <a:pt x="93" y="16"/>
                </a:lnTo>
                <a:lnTo>
                  <a:pt x="93" y="16"/>
                </a:lnTo>
                <a:lnTo>
                  <a:pt x="94" y="16"/>
                </a:lnTo>
                <a:lnTo>
                  <a:pt x="94" y="16"/>
                </a:lnTo>
                <a:lnTo>
                  <a:pt x="94" y="16"/>
                </a:lnTo>
                <a:lnTo>
                  <a:pt x="94" y="16"/>
                </a:lnTo>
                <a:lnTo>
                  <a:pt x="96" y="14"/>
                </a:lnTo>
                <a:lnTo>
                  <a:pt x="96" y="14"/>
                </a:lnTo>
                <a:lnTo>
                  <a:pt x="96" y="14"/>
                </a:lnTo>
                <a:lnTo>
                  <a:pt x="98" y="14"/>
                </a:lnTo>
                <a:lnTo>
                  <a:pt x="98" y="14"/>
                </a:lnTo>
                <a:lnTo>
                  <a:pt x="98" y="14"/>
                </a:lnTo>
                <a:lnTo>
                  <a:pt x="98" y="14"/>
                </a:lnTo>
                <a:lnTo>
                  <a:pt x="99" y="14"/>
                </a:lnTo>
                <a:lnTo>
                  <a:pt x="99" y="14"/>
                </a:lnTo>
                <a:lnTo>
                  <a:pt x="99" y="14"/>
                </a:lnTo>
                <a:lnTo>
                  <a:pt x="101" y="14"/>
                </a:lnTo>
                <a:lnTo>
                  <a:pt x="101" y="14"/>
                </a:lnTo>
                <a:lnTo>
                  <a:pt x="101" y="14"/>
                </a:lnTo>
                <a:lnTo>
                  <a:pt x="102" y="14"/>
                </a:lnTo>
                <a:lnTo>
                  <a:pt x="102" y="14"/>
                </a:lnTo>
                <a:lnTo>
                  <a:pt x="102" y="14"/>
                </a:lnTo>
                <a:lnTo>
                  <a:pt x="102" y="14"/>
                </a:lnTo>
                <a:lnTo>
                  <a:pt x="104" y="14"/>
                </a:lnTo>
                <a:lnTo>
                  <a:pt x="104" y="14"/>
                </a:lnTo>
                <a:lnTo>
                  <a:pt x="104" y="14"/>
                </a:lnTo>
                <a:lnTo>
                  <a:pt x="106" y="14"/>
                </a:lnTo>
                <a:lnTo>
                  <a:pt x="106" y="14"/>
                </a:lnTo>
                <a:lnTo>
                  <a:pt x="106" y="14"/>
                </a:lnTo>
                <a:lnTo>
                  <a:pt x="106" y="14"/>
                </a:lnTo>
                <a:lnTo>
                  <a:pt x="107" y="14"/>
                </a:lnTo>
                <a:lnTo>
                  <a:pt x="107" y="14"/>
                </a:lnTo>
                <a:lnTo>
                  <a:pt x="107" y="14"/>
                </a:lnTo>
                <a:lnTo>
                  <a:pt x="109" y="14"/>
                </a:lnTo>
                <a:lnTo>
                  <a:pt x="109" y="14"/>
                </a:lnTo>
                <a:lnTo>
                  <a:pt x="109" y="14"/>
                </a:lnTo>
                <a:lnTo>
                  <a:pt x="111" y="14"/>
                </a:lnTo>
                <a:lnTo>
                  <a:pt x="111" y="14"/>
                </a:lnTo>
                <a:lnTo>
                  <a:pt x="111" y="14"/>
                </a:lnTo>
                <a:lnTo>
                  <a:pt x="111" y="14"/>
                </a:lnTo>
                <a:lnTo>
                  <a:pt x="112" y="14"/>
                </a:lnTo>
                <a:lnTo>
                  <a:pt x="112" y="14"/>
                </a:lnTo>
                <a:lnTo>
                  <a:pt x="112" y="14"/>
                </a:lnTo>
                <a:lnTo>
                  <a:pt x="114" y="14"/>
                </a:lnTo>
                <a:lnTo>
                  <a:pt x="114" y="14"/>
                </a:lnTo>
                <a:lnTo>
                  <a:pt x="114" y="14"/>
                </a:lnTo>
                <a:lnTo>
                  <a:pt x="114" y="14"/>
                </a:lnTo>
                <a:lnTo>
                  <a:pt x="115" y="14"/>
                </a:lnTo>
                <a:lnTo>
                  <a:pt x="115" y="13"/>
                </a:lnTo>
                <a:lnTo>
                  <a:pt x="115" y="13"/>
                </a:lnTo>
                <a:lnTo>
                  <a:pt x="117" y="13"/>
                </a:lnTo>
                <a:lnTo>
                  <a:pt x="117" y="13"/>
                </a:lnTo>
                <a:lnTo>
                  <a:pt x="117" y="13"/>
                </a:lnTo>
                <a:lnTo>
                  <a:pt x="117" y="13"/>
                </a:lnTo>
                <a:lnTo>
                  <a:pt x="119" y="13"/>
                </a:lnTo>
                <a:lnTo>
                  <a:pt x="119" y="13"/>
                </a:lnTo>
                <a:lnTo>
                  <a:pt x="119" y="13"/>
                </a:lnTo>
                <a:lnTo>
                  <a:pt x="120" y="13"/>
                </a:lnTo>
                <a:lnTo>
                  <a:pt x="120" y="13"/>
                </a:lnTo>
                <a:lnTo>
                  <a:pt x="120" y="13"/>
                </a:lnTo>
                <a:lnTo>
                  <a:pt x="122" y="13"/>
                </a:lnTo>
                <a:lnTo>
                  <a:pt x="122" y="13"/>
                </a:lnTo>
                <a:lnTo>
                  <a:pt x="122" y="13"/>
                </a:lnTo>
                <a:lnTo>
                  <a:pt x="122" y="13"/>
                </a:lnTo>
                <a:lnTo>
                  <a:pt x="124" y="13"/>
                </a:lnTo>
                <a:lnTo>
                  <a:pt x="124" y="13"/>
                </a:lnTo>
                <a:lnTo>
                  <a:pt x="124" y="13"/>
                </a:lnTo>
                <a:lnTo>
                  <a:pt x="125" y="13"/>
                </a:lnTo>
                <a:lnTo>
                  <a:pt x="125" y="13"/>
                </a:lnTo>
                <a:lnTo>
                  <a:pt x="125" y="13"/>
                </a:lnTo>
                <a:lnTo>
                  <a:pt x="125" y="13"/>
                </a:lnTo>
                <a:lnTo>
                  <a:pt x="127" y="13"/>
                </a:lnTo>
                <a:lnTo>
                  <a:pt x="127" y="13"/>
                </a:lnTo>
                <a:lnTo>
                  <a:pt x="127" y="13"/>
                </a:lnTo>
                <a:lnTo>
                  <a:pt x="129" y="13"/>
                </a:lnTo>
                <a:lnTo>
                  <a:pt x="129" y="13"/>
                </a:lnTo>
                <a:lnTo>
                  <a:pt x="129" y="13"/>
                </a:lnTo>
                <a:lnTo>
                  <a:pt x="129" y="13"/>
                </a:lnTo>
                <a:lnTo>
                  <a:pt x="130" y="13"/>
                </a:lnTo>
                <a:lnTo>
                  <a:pt x="130" y="13"/>
                </a:lnTo>
                <a:lnTo>
                  <a:pt x="130" y="13"/>
                </a:lnTo>
                <a:lnTo>
                  <a:pt x="132" y="13"/>
                </a:lnTo>
                <a:lnTo>
                  <a:pt x="132" y="13"/>
                </a:lnTo>
                <a:lnTo>
                  <a:pt x="132" y="13"/>
                </a:lnTo>
                <a:lnTo>
                  <a:pt x="133" y="13"/>
                </a:lnTo>
                <a:lnTo>
                  <a:pt x="133" y="13"/>
                </a:lnTo>
                <a:lnTo>
                  <a:pt x="133" y="13"/>
                </a:lnTo>
                <a:lnTo>
                  <a:pt x="133" y="13"/>
                </a:lnTo>
                <a:lnTo>
                  <a:pt x="135" y="13"/>
                </a:lnTo>
                <a:lnTo>
                  <a:pt x="135" y="13"/>
                </a:lnTo>
                <a:lnTo>
                  <a:pt x="135" y="13"/>
                </a:lnTo>
                <a:lnTo>
                  <a:pt x="137" y="13"/>
                </a:lnTo>
                <a:lnTo>
                  <a:pt x="137" y="13"/>
                </a:lnTo>
                <a:lnTo>
                  <a:pt x="137" y="13"/>
                </a:lnTo>
                <a:lnTo>
                  <a:pt x="137" y="13"/>
                </a:lnTo>
                <a:lnTo>
                  <a:pt x="138" y="13"/>
                </a:lnTo>
                <a:lnTo>
                  <a:pt x="138" y="13"/>
                </a:lnTo>
                <a:lnTo>
                  <a:pt x="138" y="13"/>
                </a:lnTo>
                <a:lnTo>
                  <a:pt x="140" y="13"/>
                </a:lnTo>
                <a:lnTo>
                  <a:pt x="140" y="11"/>
                </a:lnTo>
                <a:lnTo>
                  <a:pt x="140" y="11"/>
                </a:lnTo>
                <a:lnTo>
                  <a:pt x="140" y="11"/>
                </a:lnTo>
                <a:lnTo>
                  <a:pt x="142" y="11"/>
                </a:lnTo>
                <a:lnTo>
                  <a:pt x="142" y="11"/>
                </a:lnTo>
                <a:lnTo>
                  <a:pt x="142" y="11"/>
                </a:lnTo>
                <a:lnTo>
                  <a:pt x="143" y="11"/>
                </a:lnTo>
                <a:lnTo>
                  <a:pt x="143" y="11"/>
                </a:lnTo>
                <a:lnTo>
                  <a:pt x="143" y="11"/>
                </a:lnTo>
                <a:lnTo>
                  <a:pt x="145" y="11"/>
                </a:lnTo>
                <a:lnTo>
                  <a:pt x="145" y="11"/>
                </a:lnTo>
                <a:lnTo>
                  <a:pt x="145" y="11"/>
                </a:lnTo>
                <a:lnTo>
                  <a:pt x="145" y="11"/>
                </a:lnTo>
                <a:lnTo>
                  <a:pt x="146" y="11"/>
                </a:lnTo>
                <a:lnTo>
                  <a:pt x="146" y="11"/>
                </a:lnTo>
                <a:lnTo>
                  <a:pt x="146" y="11"/>
                </a:lnTo>
                <a:lnTo>
                  <a:pt x="148" y="11"/>
                </a:lnTo>
                <a:lnTo>
                  <a:pt x="148" y="11"/>
                </a:lnTo>
                <a:lnTo>
                  <a:pt x="148" y="11"/>
                </a:lnTo>
                <a:lnTo>
                  <a:pt x="148" y="11"/>
                </a:lnTo>
                <a:lnTo>
                  <a:pt x="150" y="11"/>
                </a:lnTo>
                <a:lnTo>
                  <a:pt x="150" y="11"/>
                </a:lnTo>
                <a:lnTo>
                  <a:pt x="150" y="11"/>
                </a:lnTo>
                <a:lnTo>
                  <a:pt x="151" y="11"/>
                </a:lnTo>
                <a:lnTo>
                  <a:pt x="151" y="11"/>
                </a:lnTo>
                <a:lnTo>
                  <a:pt x="151" y="11"/>
                </a:lnTo>
                <a:lnTo>
                  <a:pt x="153" y="11"/>
                </a:lnTo>
                <a:lnTo>
                  <a:pt x="153" y="11"/>
                </a:lnTo>
                <a:lnTo>
                  <a:pt x="153" y="11"/>
                </a:lnTo>
                <a:lnTo>
                  <a:pt x="153" y="11"/>
                </a:lnTo>
                <a:lnTo>
                  <a:pt x="155" y="11"/>
                </a:lnTo>
                <a:lnTo>
                  <a:pt x="155" y="11"/>
                </a:lnTo>
                <a:lnTo>
                  <a:pt x="155" y="11"/>
                </a:lnTo>
                <a:lnTo>
                  <a:pt x="156" y="9"/>
                </a:lnTo>
                <a:lnTo>
                  <a:pt x="156" y="9"/>
                </a:lnTo>
                <a:lnTo>
                  <a:pt x="156" y="9"/>
                </a:lnTo>
                <a:lnTo>
                  <a:pt x="156" y="9"/>
                </a:lnTo>
                <a:lnTo>
                  <a:pt x="158" y="9"/>
                </a:lnTo>
                <a:lnTo>
                  <a:pt x="158" y="9"/>
                </a:lnTo>
                <a:lnTo>
                  <a:pt x="158" y="9"/>
                </a:lnTo>
                <a:lnTo>
                  <a:pt x="159" y="9"/>
                </a:lnTo>
                <a:lnTo>
                  <a:pt x="159" y="9"/>
                </a:lnTo>
                <a:lnTo>
                  <a:pt x="159" y="9"/>
                </a:lnTo>
                <a:lnTo>
                  <a:pt x="159" y="9"/>
                </a:lnTo>
                <a:lnTo>
                  <a:pt x="161" y="9"/>
                </a:lnTo>
                <a:lnTo>
                  <a:pt x="161" y="9"/>
                </a:lnTo>
                <a:lnTo>
                  <a:pt x="161" y="9"/>
                </a:lnTo>
                <a:lnTo>
                  <a:pt x="163" y="9"/>
                </a:lnTo>
                <a:lnTo>
                  <a:pt x="163" y="9"/>
                </a:lnTo>
                <a:lnTo>
                  <a:pt x="163" y="9"/>
                </a:lnTo>
                <a:lnTo>
                  <a:pt x="164" y="9"/>
                </a:lnTo>
                <a:lnTo>
                  <a:pt x="164" y="9"/>
                </a:lnTo>
                <a:lnTo>
                  <a:pt x="164" y="9"/>
                </a:lnTo>
                <a:lnTo>
                  <a:pt x="164" y="9"/>
                </a:lnTo>
                <a:lnTo>
                  <a:pt x="166" y="9"/>
                </a:lnTo>
                <a:lnTo>
                  <a:pt x="166" y="9"/>
                </a:lnTo>
                <a:lnTo>
                  <a:pt x="166" y="9"/>
                </a:lnTo>
                <a:lnTo>
                  <a:pt x="168" y="9"/>
                </a:lnTo>
                <a:lnTo>
                  <a:pt x="168" y="9"/>
                </a:lnTo>
                <a:lnTo>
                  <a:pt x="168" y="9"/>
                </a:lnTo>
                <a:lnTo>
                  <a:pt x="168" y="9"/>
                </a:lnTo>
                <a:lnTo>
                  <a:pt x="169" y="9"/>
                </a:lnTo>
                <a:lnTo>
                  <a:pt x="169" y="9"/>
                </a:lnTo>
                <a:lnTo>
                  <a:pt x="169" y="9"/>
                </a:lnTo>
                <a:lnTo>
                  <a:pt x="171" y="9"/>
                </a:lnTo>
                <a:lnTo>
                  <a:pt x="171" y="9"/>
                </a:lnTo>
                <a:lnTo>
                  <a:pt x="171" y="7"/>
                </a:lnTo>
                <a:lnTo>
                  <a:pt x="171" y="7"/>
                </a:lnTo>
                <a:lnTo>
                  <a:pt x="172" y="7"/>
                </a:lnTo>
                <a:lnTo>
                  <a:pt x="172" y="7"/>
                </a:lnTo>
                <a:lnTo>
                  <a:pt x="172" y="7"/>
                </a:lnTo>
                <a:lnTo>
                  <a:pt x="174" y="7"/>
                </a:lnTo>
                <a:lnTo>
                  <a:pt x="174" y="7"/>
                </a:lnTo>
                <a:lnTo>
                  <a:pt x="174" y="7"/>
                </a:lnTo>
                <a:lnTo>
                  <a:pt x="176" y="7"/>
                </a:lnTo>
                <a:lnTo>
                  <a:pt x="176" y="7"/>
                </a:lnTo>
                <a:lnTo>
                  <a:pt x="176" y="7"/>
                </a:lnTo>
                <a:lnTo>
                  <a:pt x="176" y="7"/>
                </a:lnTo>
                <a:lnTo>
                  <a:pt x="177" y="7"/>
                </a:lnTo>
                <a:lnTo>
                  <a:pt x="177" y="7"/>
                </a:lnTo>
                <a:lnTo>
                  <a:pt x="177" y="7"/>
                </a:lnTo>
                <a:lnTo>
                  <a:pt x="179" y="7"/>
                </a:lnTo>
                <a:lnTo>
                  <a:pt x="179" y="7"/>
                </a:lnTo>
                <a:lnTo>
                  <a:pt x="179" y="7"/>
                </a:lnTo>
                <a:lnTo>
                  <a:pt x="179" y="7"/>
                </a:lnTo>
                <a:lnTo>
                  <a:pt x="181" y="7"/>
                </a:lnTo>
                <a:lnTo>
                  <a:pt x="181" y="7"/>
                </a:lnTo>
                <a:lnTo>
                  <a:pt x="181" y="7"/>
                </a:lnTo>
                <a:lnTo>
                  <a:pt x="182" y="7"/>
                </a:lnTo>
                <a:lnTo>
                  <a:pt x="182" y="7"/>
                </a:lnTo>
                <a:lnTo>
                  <a:pt x="182" y="7"/>
                </a:lnTo>
                <a:lnTo>
                  <a:pt x="184" y="7"/>
                </a:lnTo>
                <a:lnTo>
                  <a:pt x="184" y="7"/>
                </a:lnTo>
                <a:lnTo>
                  <a:pt x="184" y="7"/>
                </a:lnTo>
                <a:lnTo>
                  <a:pt x="184" y="6"/>
                </a:lnTo>
                <a:lnTo>
                  <a:pt x="185" y="6"/>
                </a:lnTo>
                <a:lnTo>
                  <a:pt x="185" y="6"/>
                </a:lnTo>
                <a:lnTo>
                  <a:pt x="185" y="6"/>
                </a:lnTo>
                <a:lnTo>
                  <a:pt x="187" y="6"/>
                </a:lnTo>
                <a:lnTo>
                  <a:pt x="187" y="6"/>
                </a:lnTo>
                <a:lnTo>
                  <a:pt x="187" y="6"/>
                </a:lnTo>
                <a:lnTo>
                  <a:pt x="187" y="6"/>
                </a:lnTo>
                <a:lnTo>
                  <a:pt x="189" y="6"/>
                </a:lnTo>
                <a:lnTo>
                  <a:pt x="189" y="6"/>
                </a:lnTo>
                <a:lnTo>
                  <a:pt x="189" y="6"/>
                </a:lnTo>
                <a:lnTo>
                  <a:pt x="190" y="6"/>
                </a:lnTo>
                <a:lnTo>
                  <a:pt x="190" y="6"/>
                </a:lnTo>
                <a:lnTo>
                  <a:pt x="190" y="6"/>
                </a:lnTo>
                <a:lnTo>
                  <a:pt x="190" y="6"/>
                </a:lnTo>
                <a:lnTo>
                  <a:pt x="192" y="6"/>
                </a:lnTo>
                <a:lnTo>
                  <a:pt x="192" y="6"/>
                </a:lnTo>
                <a:lnTo>
                  <a:pt x="192" y="6"/>
                </a:lnTo>
                <a:lnTo>
                  <a:pt x="194" y="6"/>
                </a:lnTo>
                <a:lnTo>
                  <a:pt x="194" y="6"/>
                </a:lnTo>
                <a:lnTo>
                  <a:pt x="194" y="6"/>
                </a:lnTo>
                <a:lnTo>
                  <a:pt x="195" y="6"/>
                </a:lnTo>
                <a:lnTo>
                  <a:pt x="195" y="6"/>
                </a:lnTo>
                <a:lnTo>
                  <a:pt x="195" y="4"/>
                </a:lnTo>
                <a:lnTo>
                  <a:pt x="195" y="4"/>
                </a:lnTo>
                <a:lnTo>
                  <a:pt x="197" y="4"/>
                </a:lnTo>
                <a:lnTo>
                  <a:pt x="197" y="4"/>
                </a:lnTo>
                <a:lnTo>
                  <a:pt x="197" y="4"/>
                </a:lnTo>
                <a:lnTo>
                  <a:pt x="198" y="4"/>
                </a:lnTo>
                <a:lnTo>
                  <a:pt x="198" y="4"/>
                </a:lnTo>
                <a:lnTo>
                  <a:pt x="198" y="4"/>
                </a:lnTo>
                <a:lnTo>
                  <a:pt x="198" y="4"/>
                </a:lnTo>
                <a:lnTo>
                  <a:pt x="200" y="4"/>
                </a:lnTo>
                <a:lnTo>
                  <a:pt x="200" y="4"/>
                </a:lnTo>
                <a:lnTo>
                  <a:pt x="200" y="4"/>
                </a:lnTo>
                <a:lnTo>
                  <a:pt x="202" y="4"/>
                </a:lnTo>
                <a:lnTo>
                  <a:pt x="202" y="4"/>
                </a:lnTo>
                <a:lnTo>
                  <a:pt x="202" y="4"/>
                </a:lnTo>
                <a:lnTo>
                  <a:pt x="202" y="4"/>
                </a:lnTo>
                <a:lnTo>
                  <a:pt x="203" y="4"/>
                </a:lnTo>
                <a:lnTo>
                  <a:pt x="203" y="4"/>
                </a:lnTo>
                <a:lnTo>
                  <a:pt x="203" y="4"/>
                </a:lnTo>
                <a:lnTo>
                  <a:pt x="205" y="4"/>
                </a:lnTo>
                <a:lnTo>
                  <a:pt x="205" y="4"/>
                </a:lnTo>
                <a:lnTo>
                  <a:pt x="205" y="4"/>
                </a:lnTo>
                <a:lnTo>
                  <a:pt x="207" y="4"/>
                </a:lnTo>
                <a:lnTo>
                  <a:pt x="207" y="4"/>
                </a:lnTo>
                <a:lnTo>
                  <a:pt x="207" y="4"/>
                </a:lnTo>
                <a:lnTo>
                  <a:pt x="207" y="4"/>
                </a:lnTo>
                <a:lnTo>
                  <a:pt x="208" y="4"/>
                </a:lnTo>
                <a:lnTo>
                  <a:pt x="208" y="4"/>
                </a:lnTo>
                <a:lnTo>
                  <a:pt x="208" y="4"/>
                </a:lnTo>
                <a:lnTo>
                  <a:pt x="210" y="4"/>
                </a:lnTo>
                <a:lnTo>
                  <a:pt x="210" y="4"/>
                </a:lnTo>
                <a:lnTo>
                  <a:pt x="210" y="4"/>
                </a:lnTo>
                <a:lnTo>
                  <a:pt x="210" y="4"/>
                </a:lnTo>
                <a:lnTo>
                  <a:pt x="212" y="2"/>
                </a:lnTo>
                <a:lnTo>
                  <a:pt x="212" y="2"/>
                </a:lnTo>
                <a:lnTo>
                  <a:pt x="212" y="2"/>
                </a:lnTo>
                <a:lnTo>
                  <a:pt x="213" y="2"/>
                </a:lnTo>
                <a:lnTo>
                  <a:pt x="213" y="2"/>
                </a:lnTo>
                <a:lnTo>
                  <a:pt x="213" y="2"/>
                </a:lnTo>
                <a:lnTo>
                  <a:pt x="215" y="2"/>
                </a:lnTo>
                <a:lnTo>
                  <a:pt x="215" y="2"/>
                </a:lnTo>
                <a:lnTo>
                  <a:pt x="215" y="2"/>
                </a:lnTo>
                <a:lnTo>
                  <a:pt x="215" y="2"/>
                </a:lnTo>
                <a:lnTo>
                  <a:pt x="216" y="2"/>
                </a:lnTo>
                <a:lnTo>
                  <a:pt x="216" y="2"/>
                </a:lnTo>
                <a:lnTo>
                  <a:pt x="216" y="2"/>
                </a:lnTo>
                <a:lnTo>
                  <a:pt x="218" y="2"/>
                </a:lnTo>
                <a:lnTo>
                  <a:pt x="218" y="2"/>
                </a:lnTo>
                <a:lnTo>
                  <a:pt x="218" y="2"/>
                </a:lnTo>
                <a:lnTo>
                  <a:pt x="218" y="2"/>
                </a:lnTo>
                <a:lnTo>
                  <a:pt x="220" y="2"/>
                </a:lnTo>
                <a:lnTo>
                  <a:pt x="220" y="2"/>
                </a:lnTo>
                <a:lnTo>
                  <a:pt x="220" y="2"/>
                </a:lnTo>
                <a:lnTo>
                  <a:pt x="221" y="2"/>
                </a:lnTo>
                <a:lnTo>
                  <a:pt x="221" y="2"/>
                </a:lnTo>
                <a:lnTo>
                  <a:pt x="221" y="2"/>
                </a:lnTo>
                <a:lnTo>
                  <a:pt x="221" y="2"/>
                </a:lnTo>
                <a:lnTo>
                  <a:pt x="223" y="2"/>
                </a:lnTo>
                <a:lnTo>
                  <a:pt x="223" y="2"/>
                </a:lnTo>
                <a:lnTo>
                  <a:pt x="223" y="2"/>
                </a:lnTo>
                <a:lnTo>
                  <a:pt x="225" y="2"/>
                </a:lnTo>
                <a:lnTo>
                  <a:pt x="225" y="2"/>
                </a:lnTo>
                <a:lnTo>
                  <a:pt x="225" y="2"/>
                </a:lnTo>
                <a:lnTo>
                  <a:pt x="226" y="2"/>
                </a:lnTo>
                <a:lnTo>
                  <a:pt x="226" y="2"/>
                </a:lnTo>
                <a:lnTo>
                  <a:pt x="226" y="0"/>
                </a:lnTo>
                <a:lnTo>
                  <a:pt x="226" y="0"/>
                </a:lnTo>
                <a:lnTo>
                  <a:pt x="228" y="0"/>
                </a:lnTo>
                <a:lnTo>
                  <a:pt x="228" y="0"/>
                </a:lnTo>
                <a:lnTo>
                  <a:pt x="228" y="0"/>
                </a:lnTo>
                <a:lnTo>
                  <a:pt x="229" y="0"/>
                </a:lnTo>
                <a:lnTo>
                  <a:pt x="229" y="0"/>
                </a:lnTo>
                <a:lnTo>
                  <a:pt x="229" y="0"/>
                </a:lnTo>
                <a:lnTo>
                  <a:pt x="229" y="0"/>
                </a:lnTo>
                <a:lnTo>
                  <a:pt x="231" y="0"/>
                </a:lnTo>
                <a:lnTo>
                  <a:pt x="231" y="0"/>
                </a:lnTo>
                <a:lnTo>
                  <a:pt x="231" y="0"/>
                </a:lnTo>
                <a:lnTo>
                  <a:pt x="233" y="0"/>
                </a:lnTo>
                <a:lnTo>
                  <a:pt x="233" y="0"/>
                </a:lnTo>
                <a:lnTo>
                  <a:pt x="233" y="0"/>
                </a:lnTo>
                <a:lnTo>
                  <a:pt x="233" y="0"/>
                </a:lnTo>
                <a:lnTo>
                  <a:pt x="234" y="0"/>
                </a:lnTo>
                <a:lnTo>
                  <a:pt x="234" y="0"/>
                </a:lnTo>
                <a:lnTo>
                  <a:pt x="234"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1012" name=""/>
          <p:cNvSpPr/>
          <p:nvPr/>
        </p:nvSpPr>
        <p:spPr>
          <a:xfrm>
            <a:off x="5889600" y="6021360"/>
            <a:ext cx="189000" cy="1440"/>
          </a:xfrm>
          <a:custGeom>
            <a:avLst/>
            <a:gdLst/>
            <a:ahLst/>
            <a:rect l="l" t="t" r="r" b="b"/>
            <a:pathLst>
              <a:path w="238" h="0">
                <a:moveTo>
                  <a:pt x="238" y="0"/>
                </a:moveTo>
                <a:lnTo>
                  <a:pt x="238" y="0"/>
                </a:lnTo>
                <a:lnTo>
                  <a:pt x="238" y="0"/>
                </a:lnTo>
                <a:lnTo>
                  <a:pt x="236" y="0"/>
                </a:lnTo>
                <a:lnTo>
                  <a:pt x="236" y="0"/>
                </a:lnTo>
                <a:lnTo>
                  <a:pt x="236" y="0"/>
                </a:lnTo>
                <a:lnTo>
                  <a:pt x="234" y="0"/>
                </a:lnTo>
                <a:lnTo>
                  <a:pt x="234" y="0"/>
                </a:lnTo>
                <a:lnTo>
                  <a:pt x="234" y="0"/>
                </a:lnTo>
                <a:lnTo>
                  <a:pt x="233" y="0"/>
                </a:lnTo>
                <a:lnTo>
                  <a:pt x="233" y="0"/>
                </a:lnTo>
                <a:lnTo>
                  <a:pt x="233" y="0"/>
                </a:lnTo>
                <a:lnTo>
                  <a:pt x="233" y="0"/>
                </a:lnTo>
                <a:lnTo>
                  <a:pt x="231" y="0"/>
                </a:lnTo>
                <a:lnTo>
                  <a:pt x="231" y="0"/>
                </a:lnTo>
                <a:lnTo>
                  <a:pt x="231" y="0"/>
                </a:lnTo>
                <a:lnTo>
                  <a:pt x="229" y="0"/>
                </a:lnTo>
                <a:lnTo>
                  <a:pt x="229" y="0"/>
                </a:lnTo>
                <a:lnTo>
                  <a:pt x="229" y="0"/>
                </a:lnTo>
                <a:lnTo>
                  <a:pt x="229"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1" y="0"/>
                </a:lnTo>
                <a:lnTo>
                  <a:pt x="221" y="0"/>
                </a:lnTo>
                <a:lnTo>
                  <a:pt x="221" y="0"/>
                </a:lnTo>
                <a:lnTo>
                  <a:pt x="221" y="0"/>
                </a:lnTo>
                <a:lnTo>
                  <a:pt x="220" y="0"/>
                </a:lnTo>
                <a:lnTo>
                  <a:pt x="220" y="0"/>
                </a:lnTo>
                <a:lnTo>
                  <a:pt x="220" y="0"/>
                </a:lnTo>
                <a:lnTo>
                  <a:pt x="218"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3" y="0"/>
                </a:lnTo>
                <a:lnTo>
                  <a:pt x="203" y="0"/>
                </a:lnTo>
                <a:lnTo>
                  <a:pt x="203" y="0"/>
                </a:lnTo>
                <a:lnTo>
                  <a:pt x="202" y="0"/>
                </a:lnTo>
                <a:lnTo>
                  <a:pt x="202" y="0"/>
                </a:lnTo>
                <a:lnTo>
                  <a:pt x="202" y="0"/>
                </a:lnTo>
                <a:lnTo>
                  <a:pt x="202" y="0"/>
                </a:lnTo>
                <a:lnTo>
                  <a:pt x="200" y="0"/>
                </a:lnTo>
                <a:lnTo>
                  <a:pt x="200" y="0"/>
                </a:lnTo>
                <a:lnTo>
                  <a:pt x="200" y="0"/>
                </a:lnTo>
                <a:lnTo>
                  <a:pt x="198" y="0"/>
                </a:lnTo>
                <a:lnTo>
                  <a:pt x="198" y="0"/>
                </a:lnTo>
                <a:lnTo>
                  <a:pt x="198" y="0"/>
                </a:lnTo>
                <a:lnTo>
                  <a:pt x="198" y="0"/>
                </a:lnTo>
                <a:lnTo>
                  <a:pt x="197" y="0"/>
                </a:lnTo>
                <a:lnTo>
                  <a:pt x="197" y="0"/>
                </a:lnTo>
                <a:lnTo>
                  <a:pt x="197" y="0"/>
                </a:lnTo>
                <a:lnTo>
                  <a:pt x="195" y="0"/>
                </a:lnTo>
                <a:lnTo>
                  <a:pt x="195" y="0"/>
                </a:lnTo>
                <a:lnTo>
                  <a:pt x="195" y="0"/>
                </a:lnTo>
                <a:lnTo>
                  <a:pt x="195" y="0"/>
                </a:lnTo>
                <a:lnTo>
                  <a:pt x="194" y="0"/>
                </a:lnTo>
                <a:lnTo>
                  <a:pt x="194" y="0"/>
                </a:lnTo>
                <a:lnTo>
                  <a:pt x="194" y="0"/>
                </a:lnTo>
                <a:lnTo>
                  <a:pt x="192" y="0"/>
                </a:lnTo>
                <a:lnTo>
                  <a:pt x="192" y="0"/>
                </a:lnTo>
                <a:lnTo>
                  <a:pt x="192" y="0"/>
                </a:lnTo>
                <a:lnTo>
                  <a:pt x="190" y="0"/>
                </a:lnTo>
                <a:lnTo>
                  <a:pt x="190" y="0"/>
                </a:lnTo>
                <a:lnTo>
                  <a:pt x="190" y="0"/>
                </a:lnTo>
                <a:lnTo>
                  <a:pt x="190" y="0"/>
                </a:lnTo>
                <a:lnTo>
                  <a:pt x="189" y="0"/>
                </a:lnTo>
                <a:lnTo>
                  <a:pt x="189" y="0"/>
                </a:lnTo>
                <a:lnTo>
                  <a:pt x="189" y="0"/>
                </a:lnTo>
                <a:lnTo>
                  <a:pt x="187" y="0"/>
                </a:lnTo>
                <a:lnTo>
                  <a:pt x="187" y="0"/>
                </a:lnTo>
                <a:lnTo>
                  <a:pt x="187" y="0"/>
                </a:lnTo>
                <a:lnTo>
                  <a:pt x="187" y="0"/>
                </a:lnTo>
                <a:lnTo>
                  <a:pt x="185" y="0"/>
                </a:lnTo>
                <a:lnTo>
                  <a:pt x="185" y="0"/>
                </a:lnTo>
                <a:lnTo>
                  <a:pt x="185" y="0"/>
                </a:lnTo>
                <a:lnTo>
                  <a:pt x="184" y="0"/>
                </a:lnTo>
                <a:lnTo>
                  <a:pt x="184" y="0"/>
                </a:lnTo>
                <a:lnTo>
                  <a:pt x="184" y="0"/>
                </a:lnTo>
                <a:lnTo>
                  <a:pt x="184" y="0"/>
                </a:lnTo>
                <a:lnTo>
                  <a:pt x="182" y="0"/>
                </a:lnTo>
                <a:lnTo>
                  <a:pt x="182" y="0"/>
                </a:lnTo>
                <a:lnTo>
                  <a:pt x="182" y="0"/>
                </a:lnTo>
                <a:lnTo>
                  <a:pt x="181" y="0"/>
                </a:lnTo>
                <a:lnTo>
                  <a:pt x="181" y="0"/>
                </a:lnTo>
                <a:lnTo>
                  <a:pt x="181" y="0"/>
                </a:lnTo>
                <a:lnTo>
                  <a:pt x="179" y="0"/>
                </a:lnTo>
                <a:lnTo>
                  <a:pt x="179" y="0"/>
                </a:lnTo>
                <a:lnTo>
                  <a:pt x="179" y="0"/>
                </a:lnTo>
                <a:lnTo>
                  <a:pt x="179" y="0"/>
                </a:lnTo>
                <a:lnTo>
                  <a:pt x="177" y="0"/>
                </a:lnTo>
                <a:lnTo>
                  <a:pt x="177" y="0"/>
                </a:lnTo>
                <a:lnTo>
                  <a:pt x="177" y="0"/>
                </a:lnTo>
                <a:lnTo>
                  <a:pt x="176" y="0"/>
                </a:lnTo>
                <a:lnTo>
                  <a:pt x="176" y="0"/>
                </a:lnTo>
                <a:lnTo>
                  <a:pt x="176" y="0"/>
                </a:lnTo>
                <a:lnTo>
                  <a:pt x="176" y="0"/>
                </a:lnTo>
                <a:lnTo>
                  <a:pt x="174" y="0"/>
                </a:lnTo>
                <a:lnTo>
                  <a:pt x="174" y="0"/>
                </a:lnTo>
                <a:lnTo>
                  <a:pt x="174" y="0"/>
                </a:lnTo>
                <a:lnTo>
                  <a:pt x="172" y="0"/>
                </a:lnTo>
                <a:lnTo>
                  <a:pt x="172" y="0"/>
                </a:lnTo>
                <a:lnTo>
                  <a:pt x="172" y="0"/>
                </a:lnTo>
                <a:lnTo>
                  <a:pt x="171"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4" y="0"/>
                </a:lnTo>
                <a:lnTo>
                  <a:pt x="164" y="0"/>
                </a:lnTo>
                <a:lnTo>
                  <a:pt x="164" y="0"/>
                </a:lnTo>
                <a:lnTo>
                  <a:pt x="164" y="0"/>
                </a:lnTo>
                <a:lnTo>
                  <a:pt x="163" y="0"/>
                </a:lnTo>
                <a:lnTo>
                  <a:pt x="163" y="0"/>
                </a:lnTo>
                <a:lnTo>
                  <a:pt x="163" y="0"/>
                </a:lnTo>
                <a:lnTo>
                  <a:pt x="161" y="0"/>
                </a:lnTo>
                <a:lnTo>
                  <a:pt x="161" y="0"/>
                </a:lnTo>
                <a:lnTo>
                  <a:pt x="161" y="0"/>
                </a:lnTo>
                <a:lnTo>
                  <a:pt x="159" y="0"/>
                </a:lnTo>
                <a:lnTo>
                  <a:pt x="159" y="0"/>
                </a:lnTo>
                <a:lnTo>
                  <a:pt x="159" y="0"/>
                </a:lnTo>
                <a:lnTo>
                  <a:pt x="159"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48" y="0"/>
                </a:lnTo>
                <a:lnTo>
                  <a:pt x="148" y="0"/>
                </a:lnTo>
                <a:lnTo>
                  <a:pt x="148" y="0"/>
                </a:lnTo>
                <a:lnTo>
                  <a:pt x="148" y="0"/>
                </a:lnTo>
                <a:lnTo>
                  <a:pt x="146" y="0"/>
                </a:lnTo>
                <a:lnTo>
                  <a:pt x="146" y="0"/>
                </a:lnTo>
                <a:lnTo>
                  <a:pt x="146"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8" y="0"/>
                </a:lnTo>
                <a:lnTo>
                  <a:pt x="138" y="0"/>
                </a:lnTo>
                <a:lnTo>
                  <a:pt x="138" y="0"/>
                </a:lnTo>
                <a:lnTo>
                  <a:pt x="137" y="0"/>
                </a:lnTo>
                <a:lnTo>
                  <a:pt x="137" y="0"/>
                </a:lnTo>
                <a:lnTo>
                  <a:pt x="137" y="0"/>
                </a:lnTo>
                <a:lnTo>
                  <a:pt x="137" y="0"/>
                </a:lnTo>
                <a:lnTo>
                  <a:pt x="135" y="0"/>
                </a:lnTo>
                <a:lnTo>
                  <a:pt x="135" y="0"/>
                </a:lnTo>
                <a:lnTo>
                  <a:pt x="135" y="0"/>
                </a:lnTo>
                <a:lnTo>
                  <a:pt x="133" y="0"/>
                </a:lnTo>
                <a:lnTo>
                  <a:pt x="133" y="0"/>
                </a:lnTo>
                <a:lnTo>
                  <a:pt x="133" y="0"/>
                </a:lnTo>
                <a:lnTo>
                  <a:pt x="133"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2" y="0"/>
                </a:lnTo>
                <a:lnTo>
                  <a:pt x="120" y="0"/>
                </a:lnTo>
                <a:lnTo>
                  <a:pt x="120" y="0"/>
                </a:lnTo>
                <a:lnTo>
                  <a:pt x="120" y="0"/>
                </a:lnTo>
                <a:lnTo>
                  <a:pt x="119" y="0"/>
                </a:lnTo>
                <a:lnTo>
                  <a:pt x="119" y="0"/>
                </a:lnTo>
                <a:lnTo>
                  <a:pt x="119" y="0"/>
                </a:lnTo>
                <a:lnTo>
                  <a:pt x="117" y="0"/>
                </a:lnTo>
                <a:lnTo>
                  <a:pt x="117" y="0"/>
                </a:lnTo>
                <a:lnTo>
                  <a:pt x="117" y="0"/>
                </a:lnTo>
                <a:lnTo>
                  <a:pt x="117" y="0"/>
                </a:lnTo>
                <a:lnTo>
                  <a:pt x="115" y="0"/>
                </a:lnTo>
                <a:lnTo>
                  <a:pt x="115" y="0"/>
                </a:lnTo>
                <a:lnTo>
                  <a:pt x="115" y="0"/>
                </a:lnTo>
                <a:lnTo>
                  <a:pt x="114"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7" y="0"/>
                </a:lnTo>
                <a:lnTo>
                  <a:pt x="107" y="0"/>
                </a:lnTo>
                <a:lnTo>
                  <a:pt x="107" y="0"/>
                </a:lnTo>
                <a:lnTo>
                  <a:pt x="106" y="0"/>
                </a:lnTo>
                <a:lnTo>
                  <a:pt x="106" y="0"/>
                </a:lnTo>
                <a:lnTo>
                  <a:pt x="106" y="0"/>
                </a:lnTo>
                <a:lnTo>
                  <a:pt x="106" y="0"/>
                </a:lnTo>
                <a:lnTo>
                  <a:pt x="104" y="0"/>
                </a:lnTo>
                <a:lnTo>
                  <a:pt x="104" y="0"/>
                </a:lnTo>
                <a:lnTo>
                  <a:pt x="104" y="0"/>
                </a:lnTo>
                <a:lnTo>
                  <a:pt x="102" y="0"/>
                </a:lnTo>
                <a:lnTo>
                  <a:pt x="102" y="0"/>
                </a:lnTo>
                <a:lnTo>
                  <a:pt x="102" y="0"/>
                </a:lnTo>
                <a:lnTo>
                  <a:pt x="102" y="0"/>
                </a:lnTo>
                <a:lnTo>
                  <a:pt x="101" y="0"/>
                </a:lnTo>
                <a:lnTo>
                  <a:pt x="101" y="0"/>
                </a:lnTo>
                <a:lnTo>
                  <a:pt x="101" y="0"/>
                </a:lnTo>
                <a:lnTo>
                  <a:pt x="99" y="0"/>
                </a:lnTo>
                <a:lnTo>
                  <a:pt x="99" y="0"/>
                </a:lnTo>
                <a:lnTo>
                  <a:pt x="99" y="0"/>
                </a:lnTo>
                <a:lnTo>
                  <a:pt x="98" y="0"/>
                </a:lnTo>
                <a:lnTo>
                  <a:pt x="98" y="0"/>
                </a:lnTo>
                <a:lnTo>
                  <a:pt x="98" y="0"/>
                </a:lnTo>
                <a:lnTo>
                  <a:pt x="98" y="0"/>
                </a:lnTo>
                <a:lnTo>
                  <a:pt x="96" y="0"/>
                </a:lnTo>
                <a:lnTo>
                  <a:pt x="96" y="0"/>
                </a:lnTo>
                <a:lnTo>
                  <a:pt x="96" y="0"/>
                </a:lnTo>
                <a:lnTo>
                  <a:pt x="94" y="0"/>
                </a:lnTo>
                <a:lnTo>
                  <a:pt x="94" y="0"/>
                </a:lnTo>
                <a:lnTo>
                  <a:pt x="94" y="0"/>
                </a:lnTo>
                <a:lnTo>
                  <a:pt x="94" y="0"/>
                </a:lnTo>
                <a:lnTo>
                  <a:pt x="93" y="0"/>
                </a:lnTo>
                <a:lnTo>
                  <a:pt x="93" y="0"/>
                </a:lnTo>
                <a:lnTo>
                  <a:pt x="93" y="0"/>
                </a:lnTo>
                <a:lnTo>
                  <a:pt x="91" y="0"/>
                </a:lnTo>
                <a:lnTo>
                  <a:pt x="91" y="0"/>
                </a:lnTo>
                <a:lnTo>
                  <a:pt x="91" y="0"/>
                </a:lnTo>
                <a:lnTo>
                  <a:pt x="91" y="0"/>
                </a:lnTo>
                <a:lnTo>
                  <a:pt x="89" y="0"/>
                </a:lnTo>
                <a:lnTo>
                  <a:pt x="89" y="0"/>
                </a:lnTo>
                <a:lnTo>
                  <a:pt x="89" y="0"/>
                </a:lnTo>
                <a:lnTo>
                  <a:pt x="88" y="0"/>
                </a:lnTo>
                <a:lnTo>
                  <a:pt x="88" y="0"/>
                </a:lnTo>
                <a:lnTo>
                  <a:pt x="88" y="0"/>
                </a:lnTo>
                <a:lnTo>
                  <a:pt x="86" y="0"/>
                </a:lnTo>
                <a:lnTo>
                  <a:pt x="86" y="0"/>
                </a:lnTo>
                <a:lnTo>
                  <a:pt x="86" y="0"/>
                </a:lnTo>
                <a:lnTo>
                  <a:pt x="86" y="0"/>
                </a:lnTo>
                <a:lnTo>
                  <a:pt x="85" y="0"/>
                </a:lnTo>
                <a:lnTo>
                  <a:pt x="85" y="0"/>
                </a:lnTo>
                <a:lnTo>
                  <a:pt x="85" y="0"/>
                </a:lnTo>
                <a:lnTo>
                  <a:pt x="83"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6" y="0"/>
                </a:lnTo>
                <a:lnTo>
                  <a:pt x="76" y="0"/>
                </a:lnTo>
                <a:lnTo>
                  <a:pt x="76"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8" y="0"/>
                </a:lnTo>
                <a:lnTo>
                  <a:pt x="68" y="0"/>
                </a:lnTo>
                <a:lnTo>
                  <a:pt x="68" y="0"/>
                </a:lnTo>
                <a:lnTo>
                  <a:pt x="67" y="0"/>
                </a:lnTo>
                <a:lnTo>
                  <a:pt x="67" y="0"/>
                </a:lnTo>
                <a:lnTo>
                  <a:pt x="67" y="0"/>
                </a:lnTo>
                <a:lnTo>
                  <a:pt x="67" y="0"/>
                </a:lnTo>
                <a:lnTo>
                  <a:pt x="65" y="0"/>
                </a:lnTo>
                <a:lnTo>
                  <a:pt x="65" y="0"/>
                </a:lnTo>
                <a:lnTo>
                  <a:pt x="65" y="0"/>
                </a:lnTo>
                <a:lnTo>
                  <a:pt x="63" y="0"/>
                </a:lnTo>
                <a:lnTo>
                  <a:pt x="63" y="0"/>
                </a:lnTo>
                <a:lnTo>
                  <a:pt x="63" y="0"/>
                </a:lnTo>
                <a:lnTo>
                  <a:pt x="63"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5" y="0"/>
                </a:lnTo>
                <a:lnTo>
                  <a:pt x="55" y="0"/>
                </a:lnTo>
                <a:lnTo>
                  <a:pt x="55" y="0"/>
                </a:lnTo>
                <a:lnTo>
                  <a:pt x="55" y="0"/>
                </a:lnTo>
                <a:lnTo>
                  <a:pt x="54" y="0"/>
                </a:lnTo>
                <a:lnTo>
                  <a:pt x="54" y="0"/>
                </a:lnTo>
                <a:lnTo>
                  <a:pt x="54" y="0"/>
                </a:lnTo>
                <a:lnTo>
                  <a:pt x="52"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5" y="0"/>
                </a:lnTo>
                <a:lnTo>
                  <a:pt x="45" y="0"/>
                </a:lnTo>
                <a:lnTo>
                  <a:pt x="45"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7" y="0"/>
                </a:lnTo>
                <a:lnTo>
                  <a:pt x="37" y="0"/>
                </a:lnTo>
                <a:lnTo>
                  <a:pt x="37" y="0"/>
                </a:lnTo>
                <a:lnTo>
                  <a:pt x="36" y="0"/>
                </a:lnTo>
                <a:lnTo>
                  <a:pt x="36" y="0"/>
                </a:lnTo>
                <a:lnTo>
                  <a:pt x="36" y="0"/>
                </a:lnTo>
                <a:lnTo>
                  <a:pt x="36" y="0"/>
                </a:lnTo>
                <a:lnTo>
                  <a:pt x="34" y="0"/>
                </a:lnTo>
                <a:lnTo>
                  <a:pt x="34" y="0"/>
                </a:lnTo>
                <a:lnTo>
                  <a:pt x="34" y="0"/>
                </a:lnTo>
                <a:lnTo>
                  <a:pt x="32" y="0"/>
                </a:lnTo>
                <a:lnTo>
                  <a:pt x="32" y="0"/>
                </a:lnTo>
                <a:lnTo>
                  <a:pt x="32" y="0"/>
                </a:lnTo>
                <a:lnTo>
                  <a:pt x="32" y="0"/>
                </a:lnTo>
                <a:lnTo>
                  <a:pt x="31" y="0"/>
                </a:lnTo>
                <a:lnTo>
                  <a:pt x="31" y="0"/>
                </a:lnTo>
                <a:lnTo>
                  <a:pt x="31" y="0"/>
                </a:lnTo>
                <a:lnTo>
                  <a:pt x="29" y="0"/>
                </a:lnTo>
                <a:lnTo>
                  <a:pt x="29" y="0"/>
                </a:lnTo>
                <a:lnTo>
                  <a:pt x="29" y="0"/>
                </a:lnTo>
                <a:lnTo>
                  <a:pt x="29" y="0"/>
                </a:lnTo>
                <a:lnTo>
                  <a:pt x="28" y="0"/>
                </a:lnTo>
                <a:lnTo>
                  <a:pt x="28" y="0"/>
                </a:lnTo>
                <a:lnTo>
                  <a:pt x="28" y="0"/>
                </a:lnTo>
                <a:lnTo>
                  <a:pt x="26" y="0"/>
                </a:lnTo>
                <a:lnTo>
                  <a:pt x="26" y="0"/>
                </a:lnTo>
                <a:lnTo>
                  <a:pt x="26" y="0"/>
                </a:lnTo>
                <a:lnTo>
                  <a:pt x="24" y="0"/>
                </a:lnTo>
                <a:lnTo>
                  <a:pt x="24" y="0"/>
                </a:lnTo>
                <a:lnTo>
                  <a:pt x="24" y="0"/>
                </a:lnTo>
                <a:lnTo>
                  <a:pt x="24" y="0"/>
                </a:lnTo>
                <a:lnTo>
                  <a:pt x="23" y="0"/>
                </a:lnTo>
                <a:lnTo>
                  <a:pt x="23" y="0"/>
                </a:lnTo>
                <a:lnTo>
                  <a:pt x="23" y="0"/>
                </a:lnTo>
                <a:lnTo>
                  <a:pt x="21" y="0"/>
                </a:lnTo>
                <a:lnTo>
                  <a:pt x="21" y="0"/>
                </a:lnTo>
                <a:lnTo>
                  <a:pt x="21" y="0"/>
                </a:lnTo>
                <a:lnTo>
                  <a:pt x="21" y="0"/>
                </a:lnTo>
                <a:lnTo>
                  <a:pt x="19" y="0"/>
                </a:lnTo>
                <a:lnTo>
                  <a:pt x="19" y="0"/>
                </a:lnTo>
                <a:lnTo>
                  <a:pt x="19" y="0"/>
                </a:lnTo>
                <a:lnTo>
                  <a:pt x="18" y="0"/>
                </a:lnTo>
                <a:lnTo>
                  <a:pt x="18" y="0"/>
                </a:lnTo>
                <a:lnTo>
                  <a:pt x="18" y="0"/>
                </a:lnTo>
                <a:lnTo>
                  <a:pt x="18" y="0"/>
                </a:lnTo>
                <a:lnTo>
                  <a:pt x="16" y="0"/>
                </a:lnTo>
                <a:lnTo>
                  <a:pt x="16" y="0"/>
                </a:lnTo>
                <a:lnTo>
                  <a:pt x="16" y="0"/>
                </a:lnTo>
                <a:lnTo>
                  <a:pt x="15" y="0"/>
                </a:lnTo>
                <a:lnTo>
                  <a:pt x="15" y="0"/>
                </a:lnTo>
                <a:lnTo>
                  <a:pt x="15" y="0"/>
                </a:lnTo>
                <a:lnTo>
                  <a:pt x="13" y="0"/>
                </a:lnTo>
                <a:lnTo>
                  <a:pt x="13" y="0"/>
                </a:lnTo>
                <a:lnTo>
                  <a:pt x="13" y="0"/>
                </a:lnTo>
                <a:lnTo>
                  <a:pt x="13" y="0"/>
                </a:lnTo>
                <a:lnTo>
                  <a:pt x="11" y="0"/>
                </a:lnTo>
                <a:lnTo>
                  <a:pt x="11" y="0"/>
                </a:lnTo>
                <a:lnTo>
                  <a:pt x="11" y="0"/>
                </a:lnTo>
                <a:lnTo>
                  <a:pt x="10" y="0"/>
                </a:lnTo>
                <a:lnTo>
                  <a:pt x="10" y="0"/>
                </a:lnTo>
                <a:lnTo>
                  <a:pt x="10" y="0"/>
                </a:lnTo>
                <a:lnTo>
                  <a:pt x="10" y="0"/>
                </a:lnTo>
                <a:lnTo>
                  <a:pt x="8" y="0"/>
                </a:lnTo>
                <a:lnTo>
                  <a:pt x="8" y="0"/>
                </a:lnTo>
                <a:lnTo>
                  <a:pt x="8" y="0"/>
                </a:lnTo>
                <a:lnTo>
                  <a:pt x="6" y="0"/>
                </a:lnTo>
                <a:lnTo>
                  <a:pt x="6" y="0"/>
                </a:lnTo>
                <a:lnTo>
                  <a:pt x="6" y="0"/>
                </a:lnTo>
                <a:lnTo>
                  <a:pt x="5" y="0"/>
                </a:lnTo>
                <a:lnTo>
                  <a:pt x="5" y="0"/>
                </a:lnTo>
                <a:lnTo>
                  <a:pt x="5" y="0"/>
                </a:lnTo>
                <a:lnTo>
                  <a:pt x="5" y="0"/>
                </a:lnTo>
                <a:lnTo>
                  <a:pt x="3" y="0"/>
                </a:lnTo>
                <a:lnTo>
                  <a:pt x="3" y="0"/>
                </a:lnTo>
                <a:lnTo>
                  <a:pt x="3" y="0"/>
                </a:lnTo>
                <a:lnTo>
                  <a:pt x="2" y="0"/>
                </a:lnTo>
                <a:lnTo>
                  <a:pt x="2" y="0"/>
                </a:lnTo>
                <a:lnTo>
                  <a:pt x="2" y="0"/>
                </a:lnTo>
                <a:lnTo>
                  <a:pt x="2"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13" name=""/>
          <p:cNvSpPr/>
          <p:nvPr/>
        </p:nvSpPr>
        <p:spPr>
          <a:xfrm>
            <a:off x="6078600" y="6535800"/>
            <a:ext cx="189000" cy="1440"/>
          </a:xfrm>
          <a:custGeom>
            <a:avLst/>
            <a:gdLst/>
            <a:ahLst/>
            <a:rect l="l" t="t" r="r" b="b"/>
            <a:pathLst>
              <a:path w="237" h="0">
                <a:moveTo>
                  <a:pt x="0" y="0"/>
                </a:moveTo>
                <a:lnTo>
                  <a:pt x="0" y="0"/>
                </a:lnTo>
                <a:lnTo>
                  <a:pt x="0" y="0"/>
                </a:lnTo>
                <a:lnTo>
                  <a:pt x="1" y="0"/>
                </a:lnTo>
                <a:lnTo>
                  <a:pt x="1" y="0"/>
                </a:lnTo>
                <a:lnTo>
                  <a:pt x="1" y="0"/>
                </a:lnTo>
                <a:lnTo>
                  <a:pt x="3" y="0"/>
                </a:lnTo>
                <a:lnTo>
                  <a:pt x="3" y="0"/>
                </a:lnTo>
                <a:lnTo>
                  <a:pt x="3" y="0"/>
                </a:lnTo>
                <a:lnTo>
                  <a:pt x="3" y="0"/>
                </a:lnTo>
                <a:lnTo>
                  <a:pt x="4" y="0"/>
                </a:lnTo>
                <a:lnTo>
                  <a:pt x="4" y="0"/>
                </a:lnTo>
                <a:lnTo>
                  <a:pt x="4" y="0"/>
                </a:lnTo>
                <a:lnTo>
                  <a:pt x="6" y="0"/>
                </a:lnTo>
                <a:lnTo>
                  <a:pt x="6" y="0"/>
                </a:lnTo>
                <a:lnTo>
                  <a:pt x="6" y="0"/>
                </a:lnTo>
                <a:lnTo>
                  <a:pt x="8" y="0"/>
                </a:lnTo>
                <a:lnTo>
                  <a:pt x="8" y="0"/>
                </a:lnTo>
                <a:lnTo>
                  <a:pt x="8" y="0"/>
                </a:lnTo>
                <a:lnTo>
                  <a:pt x="8" y="0"/>
                </a:lnTo>
                <a:lnTo>
                  <a:pt x="9" y="0"/>
                </a:lnTo>
                <a:lnTo>
                  <a:pt x="9" y="0"/>
                </a:lnTo>
                <a:lnTo>
                  <a:pt x="9" y="0"/>
                </a:lnTo>
                <a:lnTo>
                  <a:pt x="11" y="0"/>
                </a:lnTo>
                <a:lnTo>
                  <a:pt x="11" y="0"/>
                </a:lnTo>
                <a:lnTo>
                  <a:pt x="11" y="0"/>
                </a:lnTo>
                <a:lnTo>
                  <a:pt x="11" y="0"/>
                </a:lnTo>
                <a:lnTo>
                  <a:pt x="13" y="0"/>
                </a:lnTo>
                <a:lnTo>
                  <a:pt x="13" y="0"/>
                </a:lnTo>
                <a:lnTo>
                  <a:pt x="13" y="0"/>
                </a:lnTo>
                <a:lnTo>
                  <a:pt x="14" y="0"/>
                </a:lnTo>
                <a:lnTo>
                  <a:pt x="14" y="0"/>
                </a:lnTo>
                <a:lnTo>
                  <a:pt x="14" y="0"/>
                </a:lnTo>
                <a:lnTo>
                  <a:pt x="14" y="0"/>
                </a:lnTo>
                <a:lnTo>
                  <a:pt x="16" y="0"/>
                </a:lnTo>
                <a:lnTo>
                  <a:pt x="16" y="0"/>
                </a:lnTo>
                <a:lnTo>
                  <a:pt x="16" y="0"/>
                </a:lnTo>
                <a:lnTo>
                  <a:pt x="17" y="0"/>
                </a:lnTo>
                <a:lnTo>
                  <a:pt x="17" y="0"/>
                </a:lnTo>
                <a:lnTo>
                  <a:pt x="17" y="0"/>
                </a:lnTo>
                <a:lnTo>
                  <a:pt x="19" y="0"/>
                </a:lnTo>
                <a:lnTo>
                  <a:pt x="19" y="0"/>
                </a:lnTo>
                <a:lnTo>
                  <a:pt x="19" y="0"/>
                </a:lnTo>
                <a:lnTo>
                  <a:pt x="19" y="0"/>
                </a:lnTo>
                <a:lnTo>
                  <a:pt x="21" y="0"/>
                </a:lnTo>
                <a:lnTo>
                  <a:pt x="21" y="0"/>
                </a:lnTo>
                <a:lnTo>
                  <a:pt x="21" y="0"/>
                </a:lnTo>
                <a:lnTo>
                  <a:pt x="22" y="0"/>
                </a:lnTo>
                <a:lnTo>
                  <a:pt x="22" y="0"/>
                </a:lnTo>
                <a:lnTo>
                  <a:pt x="22" y="0"/>
                </a:lnTo>
                <a:lnTo>
                  <a:pt x="22" y="0"/>
                </a:lnTo>
                <a:lnTo>
                  <a:pt x="24" y="0"/>
                </a:lnTo>
                <a:lnTo>
                  <a:pt x="24" y="0"/>
                </a:lnTo>
                <a:lnTo>
                  <a:pt x="24" y="0"/>
                </a:lnTo>
                <a:lnTo>
                  <a:pt x="26" y="0"/>
                </a:lnTo>
                <a:lnTo>
                  <a:pt x="26" y="0"/>
                </a:lnTo>
                <a:lnTo>
                  <a:pt x="26" y="0"/>
                </a:lnTo>
                <a:lnTo>
                  <a:pt x="26" y="0"/>
                </a:lnTo>
                <a:lnTo>
                  <a:pt x="27" y="0"/>
                </a:lnTo>
                <a:lnTo>
                  <a:pt x="27" y="0"/>
                </a:lnTo>
                <a:lnTo>
                  <a:pt x="27" y="0"/>
                </a:lnTo>
                <a:lnTo>
                  <a:pt x="29" y="0"/>
                </a:lnTo>
                <a:lnTo>
                  <a:pt x="29" y="0"/>
                </a:lnTo>
                <a:lnTo>
                  <a:pt x="29" y="0"/>
                </a:lnTo>
                <a:lnTo>
                  <a:pt x="30" y="0"/>
                </a:lnTo>
                <a:lnTo>
                  <a:pt x="30" y="0"/>
                </a:lnTo>
                <a:lnTo>
                  <a:pt x="30" y="0"/>
                </a:lnTo>
                <a:lnTo>
                  <a:pt x="30" y="0"/>
                </a:lnTo>
                <a:lnTo>
                  <a:pt x="32" y="0"/>
                </a:lnTo>
                <a:lnTo>
                  <a:pt x="32" y="0"/>
                </a:lnTo>
                <a:lnTo>
                  <a:pt x="32" y="0"/>
                </a:lnTo>
                <a:lnTo>
                  <a:pt x="34" y="0"/>
                </a:lnTo>
                <a:lnTo>
                  <a:pt x="34" y="0"/>
                </a:lnTo>
                <a:lnTo>
                  <a:pt x="34" y="0"/>
                </a:lnTo>
                <a:lnTo>
                  <a:pt x="34" y="0"/>
                </a:lnTo>
                <a:lnTo>
                  <a:pt x="35" y="0"/>
                </a:lnTo>
                <a:lnTo>
                  <a:pt x="35" y="0"/>
                </a:lnTo>
                <a:lnTo>
                  <a:pt x="35" y="0"/>
                </a:lnTo>
                <a:lnTo>
                  <a:pt x="37" y="0"/>
                </a:lnTo>
                <a:lnTo>
                  <a:pt x="37" y="0"/>
                </a:lnTo>
                <a:lnTo>
                  <a:pt x="37" y="0"/>
                </a:lnTo>
                <a:lnTo>
                  <a:pt x="37" y="0"/>
                </a:lnTo>
                <a:lnTo>
                  <a:pt x="39" y="0"/>
                </a:lnTo>
                <a:lnTo>
                  <a:pt x="39" y="0"/>
                </a:lnTo>
                <a:lnTo>
                  <a:pt x="39" y="0"/>
                </a:lnTo>
                <a:lnTo>
                  <a:pt x="40" y="0"/>
                </a:lnTo>
                <a:lnTo>
                  <a:pt x="40" y="0"/>
                </a:lnTo>
                <a:lnTo>
                  <a:pt x="40" y="0"/>
                </a:lnTo>
                <a:lnTo>
                  <a:pt x="42" y="0"/>
                </a:lnTo>
                <a:lnTo>
                  <a:pt x="42" y="0"/>
                </a:lnTo>
                <a:lnTo>
                  <a:pt x="42" y="0"/>
                </a:lnTo>
                <a:lnTo>
                  <a:pt x="42" y="0"/>
                </a:lnTo>
                <a:lnTo>
                  <a:pt x="43" y="0"/>
                </a:lnTo>
                <a:lnTo>
                  <a:pt x="43" y="0"/>
                </a:lnTo>
                <a:lnTo>
                  <a:pt x="43" y="0"/>
                </a:lnTo>
                <a:lnTo>
                  <a:pt x="45" y="0"/>
                </a:lnTo>
                <a:lnTo>
                  <a:pt x="45" y="0"/>
                </a:lnTo>
                <a:lnTo>
                  <a:pt x="45" y="0"/>
                </a:lnTo>
                <a:lnTo>
                  <a:pt x="45" y="0"/>
                </a:lnTo>
                <a:lnTo>
                  <a:pt x="47" y="0"/>
                </a:lnTo>
                <a:lnTo>
                  <a:pt x="47" y="0"/>
                </a:lnTo>
                <a:lnTo>
                  <a:pt x="47" y="0"/>
                </a:lnTo>
                <a:lnTo>
                  <a:pt x="48" y="0"/>
                </a:lnTo>
                <a:lnTo>
                  <a:pt x="48" y="0"/>
                </a:lnTo>
                <a:lnTo>
                  <a:pt x="48" y="0"/>
                </a:lnTo>
                <a:lnTo>
                  <a:pt x="50"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1" y="0"/>
                </a:lnTo>
                <a:lnTo>
                  <a:pt x="61" y="0"/>
                </a:lnTo>
                <a:lnTo>
                  <a:pt x="61" y="0"/>
                </a:lnTo>
                <a:lnTo>
                  <a:pt x="61" y="0"/>
                </a:lnTo>
                <a:lnTo>
                  <a:pt x="63" y="0"/>
                </a:lnTo>
                <a:lnTo>
                  <a:pt x="63" y="0"/>
                </a:lnTo>
                <a:lnTo>
                  <a:pt x="63" y="0"/>
                </a:lnTo>
                <a:lnTo>
                  <a:pt x="65" y="0"/>
                </a:lnTo>
                <a:lnTo>
                  <a:pt x="65" y="0"/>
                </a:lnTo>
                <a:lnTo>
                  <a:pt x="65" y="0"/>
                </a:lnTo>
                <a:lnTo>
                  <a:pt x="65" y="0"/>
                </a:lnTo>
                <a:lnTo>
                  <a:pt x="66" y="0"/>
                </a:lnTo>
                <a:lnTo>
                  <a:pt x="66" y="0"/>
                </a:lnTo>
                <a:lnTo>
                  <a:pt x="66" y="0"/>
                </a:lnTo>
                <a:lnTo>
                  <a:pt x="68" y="0"/>
                </a:lnTo>
                <a:lnTo>
                  <a:pt x="68" y="0"/>
                </a:lnTo>
                <a:lnTo>
                  <a:pt x="68" y="0"/>
                </a:lnTo>
                <a:lnTo>
                  <a:pt x="68" y="0"/>
                </a:lnTo>
                <a:lnTo>
                  <a:pt x="70" y="0"/>
                </a:lnTo>
                <a:lnTo>
                  <a:pt x="70" y="0"/>
                </a:lnTo>
                <a:lnTo>
                  <a:pt x="70" y="0"/>
                </a:lnTo>
                <a:lnTo>
                  <a:pt x="71" y="0"/>
                </a:lnTo>
                <a:lnTo>
                  <a:pt x="71" y="0"/>
                </a:lnTo>
                <a:lnTo>
                  <a:pt x="71" y="0"/>
                </a:lnTo>
                <a:lnTo>
                  <a:pt x="73" y="0"/>
                </a:lnTo>
                <a:lnTo>
                  <a:pt x="73" y="0"/>
                </a:lnTo>
                <a:lnTo>
                  <a:pt x="73" y="0"/>
                </a:lnTo>
                <a:lnTo>
                  <a:pt x="73" y="0"/>
                </a:lnTo>
                <a:lnTo>
                  <a:pt x="74" y="0"/>
                </a:lnTo>
                <a:lnTo>
                  <a:pt x="74" y="0"/>
                </a:lnTo>
                <a:lnTo>
                  <a:pt x="74" y="0"/>
                </a:lnTo>
                <a:lnTo>
                  <a:pt x="76" y="0"/>
                </a:lnTo>
                <a:lnTo>
                  <a:pt x="76" y="0"/>
                </a:lnTo>
                <a:lnTo>
                  <a:pt x="76" y="0"/>
                </a:lnTo>
                <a:lnTo>
                  <a:pt x="76" y="0"/>
                </a:lnTo>
                <a:lnTo>
                  <a:pt x="78" y="0"/>
                </a:lnTo>
                <a:lnTo>
                  <a:pt x="78" y="0"/>
                </a:lnTo>
                <a:lnTo>
                  <a:pt x="78" y="0"/>
                </a:lnTo>
                <a:lnTo>
                  <a:pt x="79" y="0"/>
                </a:lnTo>
                <a:lnTo>
                  <a:pt x="79" y="0"/>
                </a:lnTo>
                <a:lnTo>
                  <a:pt x="79" y="0"/>
                </a:lnTo>
                <a:lnTo>
                  <a:pt x="81"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7" y="0"/>
                </a:lnTo>
                <a:lnTo>
                  <a:pt x="87" y="0"/>
                </a:lnTo>
                <a:lnTo>
                  <a:pt x="87" y="0"/>
                </a:lnTo>
                <a:lnTo>
                  <a:pt x="87" y="0"/>
                </a:lnTo>
                <a:lnTo>
                  <a:pt x="89" y="0"/>
                </a:lnTo>
                <a:lnTo>
                  <a:pt x="89" y="0"/>
                </a:lnTo>
                <a:lnTo>
                  <a:pt x="89" y="0"/>
                </a:lnTo>
                <a:lnTo>
                  <a:pt x="91" y="0"/>
                </a:lnTo>
                <a:lnTo>
                  <a:pt x="91" y="0"/>
                </a:lnTo>
                <a:lnTo>
                  <a:pt x="91" y="0"/>
                </a:lnTo>
                <a:lnTo>
                  <a:pt x="92" y="0"/>
                </a:lnTo>
                <a:lnTo>
                  <a:pt x="92" y="0"/>
                </a:lnTo>
                <a:lnTo>
                  <a:pt x="92" y="0"/>
                </a:lnTo>
                <a:lnTo>
                  <a:pt x="92"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99" y="0"/>
                </a:lnTo>
                <a:lnTo>
                  <a:pt x="100" y="0"/>
                </a:lnTo>
                <a:lnTo>
                  <a:pt x="100" y="0"/>
                </a:lnTo>
                <a:lnTo>
                  <a:pt x="100" y="0"/>
                </a:lnTo>
                <a:lnTo>
                  <a:pt x="102" y="0"/>
                </a:lnTo>
                <a:lnTo>
                  <a:pt x="102" y="0"/>
                </a:lnTo>
                <a:lnTo>
                  <a:pt x="102" y="0"/>
                </a:lnTo>
                <a:lnTo>
                  <a:pt x="104" y="0"/>
                </a:lnTo>
                <a:lnTo>
                  <a:pt x="104" y="0"/>
                </a:lnTo>
                <a:lnTo>
                  <a:pt x="104" y="0"/>
                </a:lnTo>
                <a:lnTo>
                  <a:pt x="104" y="0"/>
                </a:lnTo>
                <a:lnTo>
                  <a:pt x="105" y="0"/>
                </a:lnTo>
                <a:lnTo>
                  <a:pt x="105" y="0"/>
                </a:lnTo>
                <a:lnTo>
                  <a:pt x="105" y="0"/>
                </a:lnTo>
                <a:lnTo>
                  <a:pt x="107" y="0"/>
                </a:lnTo>
                <a:lnTo>
                  <a:pt x="107" y="0"/>
                </a:lnTo>
                <a:lnTo>
                  <a:pt x="107" y="0"/>
                </a:lnTo>
                <a:lnTo>
                  <a:pt x="107" y="0"/>
                </a:lnTo>
                <a:lnTo>
                  <a:pt x="109" y="0"/>
                </a:lnTo>
                <a:lnTo>
                  <a:pt x="109" y="0"/>
                </a:lnTo>
                <a:lnTo>
                  <a:pt x="109" y="0"/>
                </a:lnTo>
                <a:lnTo>
                  <a:pt x="110" y="0"/>
                </a:lnTo>
                <a:lnTo>
                  <a:pt x="110" y="0"/>
                </a:lnTo>
                <a:lnTo>
                  <a:pt x="110" y="0"/>
                </a:lnTo>
                <a:lnTo>
                  <a:pt x="112" y="0"/>
                </a:lnTo>
                <a:lnTo>
                  <a:pt x="112" y="0"/>
                </a:lnTo>
                <a:lnTo>
                  <a:pt x="112" y="0"/>
                </a:lnTo>
                <a:lnTo>
                  <a:pt x="112" y="0"/>
                </a:lnTo>
                <a:lnTo>
                  <a:pt x="113" y="0"/>
                </a:lnTo>
                <a:lnTo>
                  <a:pt x="113" y="0"/>
                </a:lnTo>
                <a:lnTo>
                  <a:pt x="113" y="0"/>
                </a:lnTo>
                <a:lnTo>
                  <a:pt x="115" y="0"/>
                </a:lnTo>
                <a:lnTo>
                  <a:pt x="115" y="0"/>
                </a:lnTo>
                <a:lnTo>
                  <a:pt x="115" y="0"/>
                </a:lnTo>
                <a:lnTo>
                  <a:pt x="115" y="0"/>
                </a:lnTo>
                <a:lnTo>
                  <a:pt x="117" y="0"/>
                </a:lnTo>
                <a:lnTo>
                  <a:pt x="117" y="0"/>
                </a:lnTo>
                <a:lnTo>
                  <a:pt x="117" y="0"/>
                </a:lnTo>
                <a:lnTo>
                  <a:pt x="118" y="0"/>
                </a:lnTo>
                <a:lnTo>
                  <a:pt x="118" y="0"/>
                </a:lnTo>
                <a:lnTo>
                  <a:pt x="118" y="0"/>
                </a:lnTo>
                <a:lnTo>
                  <a:pt x="118" y="0"/>
                </a:lnTo>
                <a:lnTo>
                  <a:pt x="120" y="0"/>
                </a:lnTo>
                <a:lnTo>
                  <a:pt x="120" y="0"/>
                </a:lnTo>
                <a:lnTo>
                  <a:pt x="120" y="0"/>
                </a:lnTo>
                <a:lnTo>
                  <a:pt x="122" y="0"/>
                </a:lnTo>
                <a:lnTo>
                  <a:pt x="122" y="0"/>
                </a:lnTo>
                <a:lnTo>
                  <a:pt x="122" y="0"/>
                </a:lnTo>
                <a:lnTo>
                  <a:pt x="123" y="0"/>
                </a:lnTo>
                <a:lnTo>
                  <a:pt x="123" y="0"/>
                </a:lnTo>
                <a:lnTo>
                  <a:pt x="123" y="0"/>
                </a:lnTo>
                <a:lnTo>
                  <a:pt x="123" y="0"/>
                </a:lnTo>
                <a:lnTo>
                  <a:pt x="125" y="0"/>
                </a:lnTo>
                <a:lnTo>
                  <a:pt x="125" y="0"/>
                </a:lnTo>
                <a:lnTo>
                  <a:pt x="125" y="0"/>
                </a:lnTo>
                <a:lnTo>
                  <a:pt x="126" y="0"/>
                </a:lnTo>
                <a:lnTo>
                  <a:pt x="126" y="0"/>
                </a:lnTo>
                <a:lnTo>
                  <a:pt x="126" y="0"/>
                </a:lnTo>
                <a:lnTo>
                  <a:pt x="126" y="0"/>
                </a:lnTo>
                <a:lnTo>
                  <a:pt x="128" y="0"/>
                </a:lnTo>
                <a:lnTo>
                  <a:pt x="128" y="0"/>
                </a:lnTo>
                <a:lnTo>
                  <a:pt x="128" y="0"/>
                </a:lnTo>
                <a:lnTo>
                  <a:pt x="130" y="0"/>
                </a:lnTo>
                <a:lnTo>
                  <a:pt x="130" y="0"/>
                </a:lnTo>
                <a:lnTo>
                  <a:pt x="130" y="0"/>
                </a:lnTo>
                <a:lnTo>
                  <a:pt x="130" y="0"/>
                </a:lnTo>
                <a:lnTo>
                  <a:pt x="131" y="0"/>
                </a:lnTo>
                <a:lnTo>
                  <a:pt x="131" y="0"/>
                </a:lnTo>
                <a:lnTo>
                  <a:pt x="131" y="0"/>
                </a:lnTo>
                <a:lnTo>
                  <a:pt x="133" y="0"/>
                </a:lnTo>
                <a:lnTo>
                  <a:pt x="133" y="0"/>
                </a:lnTo>
                <a:lnTo>
                  <a:pt x="133" y="0"/>
                </a:lnTo>
                <a:lnTo>
                  <a:pt x="135" y="0"/>
                </a:lnTo>
                <a:lnTo>
                  <a:pt x="135" y="0"/>
                </a:lnTo>
                <a:lnTo>
                  <a:pt x="135" y="0"/>
                </a:lnTo>
                <a:lnTo>
                  <a:pt x="135" y="0"/>
                </a:lnTo>
                <a:lnTo>
                  <a:pt x="136" y="0"/>
                </a:lnTo>
                <a:lnTo>
                  <a:pt x="136" y="0"/>
                </a:lnTo>
                <a:lnTo>
                  <a:pt x="136"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4" y="0"/>
                </a:lnTo>
                <a:lnTo>
                  <a:pt x="144" y="0"/>
                </a:lnTo>
                <a:lnTo>
                  <a:pt x="144" y="0"/>
                </a:lnTo>
                <a:lnTo>
                  <a:pt x="146" y="0"/>
                </a:lnTo>
                <a:lnTo>
                  <a:pt x="146" y="0"/>
                </a:lnTo>
                <a:lnTo>
                  <a:pt x="146" y="0"/>
                </a:lnTo>
                <a:lnTo>
                  <a:pt x="146" y="0"/>
                </a:lnTo>
                <a:lnTo>
                  <a:pt x="148" y="0"/>
                </a:lnTo>
                <a:lnTo>
                  <a:pt x="148" y="0"/>
                </a:lnTo>
                <a:lnTo>
                  <a:pt x="148" y="0"/>
                </a:lnTo>
                <a:lnTo>
                  <a:pt x="149" y="0"/>
                </a:lnTo>
                <a:lnTo>
                  <a:pt x="149" y="0"/>
                </a:lnTo>
                <a:lnTo>
                  <a:pt x="149" y="0"/>
                </a:lnTo>
                <a:lnTo>
                  <a:pt x="149" y="0"/>
                </a:lnTo>
                <a:lnTo>
                  <a:pt x="151" y="0"/>
                </a:lnTo>
                <a:lnTo>
                  <a:pt x="151" y="0"/>
                </a:lnTo>
                <a:lnTo>
                  <a:pt x="151" y="0"/>
                </a:lnTo>
                <a:lnTo>
                  <a:pt x="153" y="0"/>
                </a:lnTo>
                <a:lnTo>
                  <a:pt x="153" y="0"/>
                </a:lnTo>
                <a:lnTo>
                  <a:pt x="153" y="0"/>
                </a:lnTo>
                <a:lnTo>
                  <a:pt x="154" y="0"/>
                </a:lnTo>
                <a:lnTo>
                  <a:pt x="154" y="0"/>
                </a:lnTo>
                <a:lnTo>
                  <a:pt x="154" y="0"/>
                </a:lnTo>
                <a:lnTo>
                  <a:pt x="154" y="0"/>
                </a:lnTo>
                <a:lnTo>
                  <a:pt x="156" y="0"/>
                </a:lnTo>
                <a:lnTo>
                  <a:pt x="156" y="0"/>
                </a:lnTo>
                <a:lnTo>
                  <a:pt x="156" y="0"/>
                </a:lnTo>
                <a:lnTo>
                  <a:pt x="157" y="0"/>
                </a:lnTo>
                <a:lnTo>
                  <a:pt x="157" y="0"/>
                </a:lnTo>
                <a:lnTo>
                  <a:pt x="157" y="0"/>
                </a:lnTo>
                <a:lnTo>
                  <a:pt x="157" y="0"/>
                </a:lnTo>
                <a:lnTo>
                  <a:pt x="159" y="0"/>
                </a:lnTo>
                <a:lnTo>
                  <a:pt x="159" y="0"/>
                </a:lnTo>
                <a:lnTo>
                  <a:pt x="159" y="0"/>
                </a:lnTo>
                <a:lnTo>
                  <a:pt x="161" y="0"/>
                </a:lnTo>
                <a:lnTo>
                  <a:pt x="161" y="0"/>
                </a:lnTo>
                <a:lnTo>
                  <a:pt x="161" y="0"/>
                </a:lnTo>
                <a:lnTo>
                  <a:pt x="161" y="0"/>
                </a:lnTo>
                <a:lnTo>
                  <a:pt x="162" y="0"/>
                </a:lnTo>
                <a:lnTo>
                  <a:pt x="162" y="0"/>
                </a:lnTo>
                <a:lnTo>
                  <a:pt x="162"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0" y="0"/>
                </a:lnTo>
                <a:lnTo>
                  <a:pt x="170" y="0"/>
                </a:lnTo>
                <a:lnTo>
                  <a:pt x="170" y="0"/>
                </a:lnTo>
                <a:lnTo>
                  <a:pt x="172" y="0"/>
                </a:lnTo>
                <a:lnTo>
                  <a:pt x="172" y="0"/>
                </a:lnTo>
                <a:lnTo>
                  <a:pt x="172" y="0"/>
                </a:lnTo>
                <a:lnTo>
                  <a:pt x="174" y="0"/>
                </a:lnTo>
                <a:lnTo>
                  <a:pt x="174" y="0"/>
                </a:lnTo>
                <a:lnTo>
                  <a:pt x="174" y="0"/>
                </a:lnTo>
                <a:lnTo>
                  <a:pt x="174" y="0"/>
                </a:lnTo>
                <a:lnTo>
                  <a:pt x="175" y="0"/>
                </a:lnTo>
                <a:lnTo>
                  <a:pt x="175" y="0"/>
                </a:lnTo>
                <a:lnTo>
                  <a:pt x="175"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3" y="0"/>
                </a:lnTo>
                <a:lnTo>
                  <a:pt x="183" y="0"/>
                </a:lnTo>
                <a:lnTo>
                  <a:pt x="183" y="0"/>
                </a:lnTo>
                <a:lnTo>
                  <a:pt x="185" y="0"/>
                </a:lnTo>
                <a:lnTo>
                  <a:pt x="185" y="0"/>
                </a:lnTo>
                <a:lnTo>
                  <a:pt x="185" y="0"/>
                </a:lnTo>
                <a:lnTo>
                  <a:pt x="185" y="0"/>
                </a:lnTo>
                <a:lnTo>
                  <a:pt x="187" y="0"/>
                </a:lnTo>
                <a:lnTo>
                  <a:pt x="187" y="0"/>
                </a:lnTo>
                <a:lnTo>
                  <a:pt x="187" y="0"/>
                </a:lnTo>
                <a:lnTo>
                  <a:pt x="188" y="0"/>
                </a:lnTo>
                <a:lnTo>
                  <a:pt x="188" y="0"/>
                </a:lnTo>
                <a:lnTo>
                  <a:pt x="188" y="0"/>
                </a:lnTo>
                <a:lnTo>
                  <a:pt x="188" y="0"/>
                </a:lnTo>
                <a:lnTo>
                  <a:pt x="190" y="0"/>
                </a:lnTo>
                <a:lnTo>
                  <a:pt x="190" y="0"/>
                </a:lnTo>
                <a:lnTo>
                  <a:pt x="190" y="0"/>
                </a:lnTo>
                <a:lnTo>
                  <a:pt x="192" y="0"/>
                </a:lnTo>
                <a:lnTo>
                  <a:pt x="192" y="0"/>
                </a:lnTo>
                <a:lnTo>
                  <a:pt x="192" y="0"/>
                </a:lnTo>
                <a:lnTo>
                  <a:pt x="192" y="0"/>
                </a:lnTo>
                <a:lnTo>
                  <a:pt x="193" y="0"/>
                </a:lnTo>
                <a:lnTo>
                  <a:pt x="193" y="0"/>
                </a:lnTo>
                <a:lnTo>
                  <a:pt x="193" y="0"/>
                </a:lnTo>
                <a:lnTo>
                  <a:pt x="195" y="0"/>
                </a:lnTo>
                <a:lnTo>
                  <a:pt x="195" y="0"/>
                </a:lnTo>
                <a:lnTo>
                  <a:pt x="195" y="0"/>
                </a:lnTo>
                <a:lnTo>
                  <a:pt x="196" y="0"/>
                </a:lnTo>
                <a:lnTo>
                  <a:pt x="196" y="0"/>
                </a:lnTo>
                <a:lnTo>
                  <a:pt x="196" y="0"/>
                </a:lnTo>
                <a:lnTo>
                  <a:pt x="196" y="0"/>
                </a:lnTo>
                <a:lnTo>
                  <a:pt x="198" y="0"/>
                </a:lnTo>
                <a:lnTo>
                  <a:pt x="198" y="0"/>
                </a:lnTo>
                <a:lnTo>
                  <a:pt x="198" y="0"/>
                </a:lnTo>
                <a:lnTo>
                  <a:pt x="200" y="0"/>
                </a:lnTo>
                <a:lnTo>
                  <a:pt x="200" y="0"/>
                </a:lnTo>
                <a:lnTo>
                  <a:pt x="200" y="0"/>
                </a:lnTo>
                <a:lnTo>
                  <a:pt x="200" y="0"/>
                </a:lnTo>
                <a:lnTo>
                  <a:pt x="201" y="0"/>
                </a:lnTo>
                <a:lnTo>
                  <a:pt x="201" y="0"/>
                </a:lnTo>
                <a:lnTo>
                  <a:pt x="201" y="0"/>
                </a:lnTo>
                <a:lnTo>
                  <a:pt x="203" y="0"/>
                </a:lnTo>
                <a:lnTo>
                  <a:pt x="203" y="0"/>
                </a:lnTo>
                <a:lnTo>
                  <a:pt x="203" y="0"/>
                </a:lnTo>
                <a:lnTo>
                  <a:pt x="203"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4" y="0"/>
                </a:lnTo>
                <a:lnTo>
                  <a:pt x="214" y="0"/>
                </a:lnTo>
                <a:lnTo>
                  <a:pt x="214" y="0"/>
                </a:lnTo>
                <a:lnTo>
                  <a:pt x="216" y="0"/>
                </a:lnTo>
                <a:lnTo>
                  <a:pt x="216" y="0"/>
                </a:lnTo>
                <a:lnTo>
                  <a:pt x="216" y="0"/>
                </a:lnTo>
                <a:lnTo>
                  <a:pt x="216" y="0"/>
                </a:lnTo>
                <a:lnTo>
                  <a:pt x="218" y="0"/>
                </a:lnTo>
                <a:lnTo>
                  <a:pt x="218" y="0"/>
                </a:lnTo>
                <a:lnTo>
                  <a:pt x="218" y="0"/>
                </a:lnTo>
                <a:lnTo>
                  <a:pt x="219" y="0"/>
                </a:lnTo>
                <a:lnTo>
                  <a:pt x="219" y="0"/>
                </a:lnTo>
                <a:lnTo>
                  <a:pt x="219" y="0"/>
                </a:lnTo>
                <a:lnTo>
                  <a:pt x="219"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7" y="0"/>
                </a:lnTo>
                <a:lnTo>
                  <a:pt x="227" y="0"/>
                </a:lnTo>
                <a:lnTo>
                  <a:pt x="227" y="0"/>
                </a:lnTo>
                <a:lnTo>
                  <a:pt x="227"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0"/>
                </a:lnTo>
                <a:lnTo>
                  <a:pt x="237" y="0"/>
                </a:lnTo>
                <a:lnTo>
                  <a:pt x="237" y="0"/>
                </a:ln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7" y="0"/>
                </a:lnTo>
                <a:lnTo>
                  <a:pt x="227" y="0"/>
                </a:lnTo>
                <a:lnTo>
                  <a:pt x="227" y="0"/>
                </a:lnTo>
                <a:lnTo>
                  <a:pt x="227"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19" y="0"/>
                </a:lnTo>
                <a:lnTo>
                  <a:pt x="219" y="0"/>
                </a:lnTo>
                <a:lnTo>
                  <a:pt x="219" y="0"/>
                </a:lnTo>
                <a:lnTo>
                  <a:pt x="219" y="0"/>
                </a:lnTo>
                <a:lnTo>
                  <a:pt x="218" y="0"/>
                </a:lnTo>
                <a:lnTo>
                  <a:pt x="218" y="0"/>
                </a:lnTo>
                <a:lnTo>
                  <a:pt x="218" y="0"/>
                </a:lnTo>
                <a:lnTo>
                  <a:pt x="216" y="0"/>
                </a:lnTo>
                <a:lnTo>
                  <a:pt x="216" y="0"/>
                </a:lnTo>
                <a:lnTo>
                  <a:pt x="216" y="0"/>
                </a:lnTo>
                <a:lnTo>
                  <a:pt x="216" y="0"/>
                </a:lnTo>
                <a:lnTo>
                  <a:pt x="214" y="0"/>
                </a:lnTo>
                <a:lnTo>
                  <a:pt x="214" y="0"/>
                </a:lnTo>
                <a:lnTo>
                  <a:pt x="214"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3" y="0"/>
                </a:lnTo>
                <a:lnTo>
                  <a:pt x="203" y="0"/>
                </a:lnTo>
                <a:lnTo>
                  <a:pt x="203" y="0"/>
                </a:lnTo>
                <a:lnTo>
                  <a:pt x="203" y="0"/>
                </a:lnTo>
                <a:lnTo>
                  <a:pt x="201" y="0"/>
                </a:lnTo>
                <a:lnTo>
                  <a:pt x="201" y="0"/>
                </a:lnTo>
                <a:lnTo>
                  <a:pt x="201" y="0"/>
                </a:lnTo>
                <a:lnTo>
                  <a:pt x="200" y="0"/>
                </a:lnTo>
                <a:lnTo>
                  <a:pt x="200" y="0"/>
                </a:lnTo>
                <a:lnTo>
                  <a:pt x="200" y="0"/>
                </a:lnTo>
                <a:lnTo>
                  <a:pt x="200" y="0"/>
                </a:lnTo>
                <a:lnTo>
                  <a:pt x="198" y="0"/>
                </a:lnTo>
                <a:lnTo>
                  <a:pt x="198" y="0"/>
                </a:lnTo>
                <a:lnTo>
                  <a:pt x="198" y="0"/>
                </a:lnTo>
                <a:lnTo>
                  <a:pt x="196" y="0"/>
                </a:lnTo>
                <a:lnTo>
                  <a:pt x="196" y="0"/>
                </a:lnTo>
                <a:lnTo>
                  <a:pt x="196" y="0"/>
                </a:lnTo>
                <a:lnTo>
                  <a:pt x="196" y="0"/>
                </a:lnTo>
                <a:lnTo>
                  <a:pt x="195" y="0"/>
                </a:lnTo>
                <a:lnTo>
                  <a:pt x="195" y="0"/>
                </a:lnTo>
                <a:lnTo>
                  <a:pt x="195" y="0"/>
                </a:lnTo>
                <a:lnTo>
                  <a:pt x="193" y="0"/>
                </a:lnTo>
                <a:lnTo>
                  <a:pt x="193" y="0"/>
                </a:lnTo>
                <a:lnTo>
                  <a:pt x="193" y="0"/>
                </a:lnTo>
                <a:lnTo>
                  <a:pt x="192" y="0"/>
                </a:lnTo>
                <a:lnTo>
                  <a:pt x="192" y="0"/>
                </a:lnTo>
                <a:lnTo>
                  <a:pt x="192" y="0"/>
                </a:lnTo>
                <a:lnTo>
                  <a:pt x="192" y="0"/>
                </a:lnTo>
                <a:lnTo>
                  <a:pt x="190" y="0"/>
                </a:lnTo>
                <a:lnTo>
                  <a:pt x="190" y="0"/>
                </a:lnTo>
                <a:lnTo>
                  <a:pt x="190" y="0"/>
                </a:lnTo>
                <a:lnTo>
                  <a:pt x="188" y="0"/>
                </a:lnTo>
                <a:lnTo>
                  <a:pt x="188" y="0"/>
                </a:lnTo>
                <a:lnTo>
                  <a:pt x="188" y="0"/>
                </a:lnTo>
                <a:lnTo>
                  <a:pt x="188" y="0"/>
                </a:lnTo>
                <a:lnTo>
                  <a:pt x="187" y="0"/>
                </a:lnTo>
                <a:lnTo>
                  <a:pt x="187" y="0"/>
                </a:lnTo>
                <a:lnTo>
                  <a:pt x="187" y="0"/>
                </a:lnTo>
                <a:lnTo>
                  <a:pt x="185" y="0"/>
                </a:lnTo>
                <a:lnTo>
                  <a:pt x="185" y="0"/>
                </a:lnTo>
                <a:lnTo>
                  <a:pt x="185" y="0"/>
                </a:lnTo>
                <a:lnTo>
                  <a:pt x="185" y="0"/>
                </a:lnTo>
                <a:lnTo>
                  <a:pt x="183" y="0"/>
                </a:lnTo>
                <a:lnTo>
                  <a:pt x="183" y="0"/>
                </a:lnTo>
                <a:lnTo>
                  <a:pt x="183"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5" y="0"/>
                </a:lnTo>
                <a:lnTo>
                  <a:pt x="175" y="0"/>
                </a:lnTo>
                <a:lnTo>
                  <a:pt x="175" y="0"/>
                </a:lnTo>
                <a:lnTo>
                  <a:pt x="174" y="0"/>
                </a:lnTo>
                <a:lnTo>
                  <a:pt x="174" y="0"/>
                </a:lnTo>
                <a:lnTo>
                  <a:pt x="174" y="0"/>
                </a:lnTo>
                <a:lnTo>
                  <a:pt x="174" y="0"/>
                </a:lnTo>
                <a:lnTo>
                  <a:pt x="172" y="0"/>
                </a:lnTo>
                <a:lnTo>
                  <a:pt x="172" y="0"/>
                </a:lnTo>
                <a:lnTo>
                  <a:pt x="172" y="0"/>
                </a:lnTo>
                <a:lnTo>
                  <a:pt x="170" y="0"/>
                </a:lnTo>
                <a:lnTo>
                  <a:pt x="170" y="0"/>
                </a:lnTo>
                <a:lnTo>
                  <a:pt x="170"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2" y="0"/>
                </a:lnTo>
                <a:lnTo>
                  <a:pt x="162" y="0"/>
                </a:lnTo>
                <a:lnTo>
                  <a:pt x="162" y="0"/>
                </a:lnTo>
                <a:lnTo>
                  <a:pt x="161" y="0"/>
                </a:lnTo>
                <a:lnTo>
                  <a:pt x="161" y="0"/>
                </a:lnTo>
                <a:lnTo>
                  <a:pt x="161" y="0"/>
                </a:lnTo>
                <a:lnTo>
                  <a:pt x="161" y="0"/>
                </a:lnTo>
                <a:lnTo>
                  <a:pt x="159" y="0"/>
                </a:lnTo>
                <a:lnTo>
                  <a:pt x="159" y="0"/>
                </a:lnTo>
                <a:lnTo>
                  <a:pt x="159" y="0"/>
                </a:lnTo>
                <a:lnTo>
                  <a:pt x="157" y="0"/>
                </a:lnTo>
                <a:lnTo>
                  <a:pt x="157" y="0"/>
                </a:lnTo>
                <a:lnTo>
                  <a:pt x="157" y="0"/>
                </a:lnTo>
                <a:lnTo>
                  <a:pt x="157"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49" y="0"/>
                </a:lnTo>
                <a:lnTo>
                  <a:pt x="149" y="0"/>
                </a:lnTo>
                <a:lnTo>
                  <a:pt x="149" y="0"/>
                </a:lnTo>
                <a:lnTo>
                  <a:pt x="149" y="0"/>
                </a:lnTo>
                <a:lnTo>
                  <a:pt x="148" y="0"/>
                </a:lnTo>
                <a:lnTo>
                  <a:pt x="148" y="0"/>
                </a:lnTo>
                <a:lnTo>
                  <a:pt x="148" y="0"/>
                </a:lnTo>
                <a:lnTo>
                  <a:pt x="146" y="0"/>
                </a:lnTo>
                <a:lnTo>
                  <a:pt x="146" y="0"/>
                </a:lnTo>
                <a:lnTo>
                  <a:pt x="146" y="0"/>
                </a:lnTo>
                <a:lnTo>
                  <a:pt x="146" y="0"/>
                </a:lnTo>
                <a:lnTo>
                  <a:pt x="144" y="0"/>
                </a:lnTo>
                <a:lnTo>
                  <a:pt x="144" y="0"/>
                </a:lnTo>
                <a:lnTo>
                  <a:pt x="144"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6" y="0"/>
                </a:lnTo>
                <a:lnTo>
                  <a:pt x="136" y="0"/>
                </a:lnTo>
                <a:lnTo>
                  <a:pt x="136" y="0"/>
                </a:lnTo>
                <a:lnTo>
                  <a:pt x="135" y="0"/>
                </a:lnTo>
                <a:lnTo>
                  <a:pt x="135" y="0"/>
                </a:lnTo>
                <a:lnTo>
                  <a:pt x="135" y="0"/>
                </a:lnTo>
                <a:lnTo>
                  <a:pt x="135" y="0"/>
                </a:lnTo>
                <a:lnTo>
                  <a:pt x="133" y="0"/>
                </a:lnTo>
                <a:lnTo>
                  <a:pt x="133" y="0"/>
                </a:lnTo>
                <a:lnTo>
                  <a:pt x="133" y="0"/>
                </a:lnTo>
                <a:lnTo>
                  <a:pt x="131" y="0"/>
                </a:lnTo>
                <a:lnTo>
                  <a:pt x="131" y="0"/>
                </a:lnTo>
                <a:lnTo>
                  <a:pt x="131" y="0"/>
                </a:lnTo>
                <a:lnTo>
                  <a:pt x="130" y="0"/>
                </a:lnTo>
                <a:lnTo>
                  <a:pt x="130" y="0"/>
                </a:lnTo>
                <a:lnTo>
                  <a:pt x="130" y="0"/>
                </a:lnTo>
                <a:lnTo>
                  <a:pt x="130" y="0"/>
                </a:lnTo>
                <a:lnTo>
                  <a:pt x="128" y="0"/>
                </a:lnTo>
                <a:lnTo>
                  <a:pt x="128" y="0"/>
                </a:lnTo>
                <a:lnTo>
                  <a:pt x="128" y="0"/>
                </a:lnTo>
                <a:lnTo>
                  <a:pt x="126" y="0"/>
                </a:lnTo>
                <a:lnTo>
                  <a:pt x="126" y="0"/>
                </a:lnTo>
                <a:lnTo>
                  <a:pt x="126" y="0"/>
                </a:lnTo>
                <a:lnTo>
                  <a:pt x="126" y="0"/>
                </a:lnTo>
                <a:lnTo>
                  <a:pt x="125" y="0"/>
                </a:lnTo>
                <a:lnTo>
                  <a:pt x="125" y="0"/>
                </a:lnTo>
                <a:lnTo>
                  <a:pt x="125" y="0"/>
                </a:lnTo>
                <a:lnTo>
                  <a:pt x="123" y="0"/>
                </a:lnTo>
                <a:lnTo>
                  <a:pt x="123" y="0"/>
                </a:lnTo>
                <a:lnTo>
                  <a:pt x="123" y="0"/>
                </a:lnTo>
                <a:lnTo>
                  <a:pt x="123" y="0"/>
                </a:lnTo>
                <a:lnTo>
                  <a:pt x="122" y="0"/>
                </a:lnTo>
                <a:lnTo>
                  <a:pt x="122" y="0"/>
                </a:lnTo>
                <a:lnTo>
                  <a:pt x="122" y="0"/>
                </a:lnTo>
                <a:lnTo>
                  <a:pt x="120" y="0"/>
                </a:lnTo>
                <a:lnTo>
                  <a:pt x="120" y="0"/>
                </a:lnTo>
                <a:lnTo>
                  <a:pt x="120" y="0"/>
                </a:lnTo>
                <a:lnTo>
                  <a:pt x="118" y="0"/>
                </a:lnTo>
                <a:lnTo>
                  <a:pt x="118" y="0"/>
                </a:lnTo>
                <a:lnTo>
                  <a:pt x="118" y="0"/>
                </a:lnTo>
                <a:lnTo>
                  <a:pt x="118" y="0"/>
                </a:lnTo>
                <a:lnTo>
                  <a:pt x="117" y="0"/>
                </a:lnTo>
                <a:lnTo>
                  <a:pt x="117" y="0"/>
                </a:lnTo>
                <a:lnTo>
                  <a:pt x="117" y="0"/>
                </a:lnTo>
                <a:lnTo>
                  <a:pt x="115" y="0"/>
                </a:lnTo>
                <a:lnTo>
                  <a:pt x="115" y="0"/>
                </a:lnTo>
                <a:lnTo>
                  <a:pt x="115" y="0"/>
                </a:lnTo>
                <a:lnTo>
                  <a:pt x="115" y="0"/>
                </a:lnTo>
                <a:lnTo>
                  <a:pt x="113" y="0"/>
                </a:lnTo>
                <a:lnTo>
                  <a:pt x="113" y="0"/>
                </a:lnTo>
                <a:lnTo>
                  <a:pt x="113" y="0"/>
                </a:lnTo>
                <a:lnTo>
                  <a:pt x="112" y="0"/>
                </a:lnTo>
                <a:lnTo>
                  <a:pt x="112" y="0"/>
                </a:lnTo>
                <a:lnTo>
                  <a:pt x="112" y="0"/>
                </a:lnTo>
                <a:lnTo>
                  <a:pt x="112" y="0"/>
                </a:lnTo>
                <a:lnTo>
                  <a:pt x="110" y="0"/>
                </a:lnTo>
                <a:lnTo>
                  <a:pt x="110" y="0"/>
                </a:lnTo>
                <a:lnTo>
                  <a:pt x="110" y="0"/>
                </a:lnTo>
                <a:lnTo>
                  <a:pt x="109" y="0"/>
                </a:lnTo>
                <a:lnTo>
                  <a:pt x="109" y="0"/>
                </a:lnTo>
                <a:lnTo>
                  <a:pt x="109" y="0"/>
                </a:lnTo>
                <a:lnTo>
                  <a:pt x="107" y="0"/>
                </a:lnTo>
                <a:lnTo>
                  <a:pt x="107" y="0"/>
                </a:lnTo>
                <a:lnTo>
                  <a:pt x="107" y="0"/>
                </a:lnTo>
                <a:lnTo>
                  <a:pt x="107" y="0"/>
                </a:lnTo>
                <a:lnTo>
                  <a:pt x="105" y="0"/>
                </a:lnTo>
                <a:lnTo>
                  <a:pt x="105" y="0"/>
                </a:lnTo>
                <a:lnTo>
                  <a:pt x="105" y="0"/>
                </a:lnTo>
                <a:lnTo>
                  <a:pt x="104" y="0"/>
                </a:lnTo>
                <a:lnTo>
                  <a:pt x="104" y="0"/>
                </a:lnTo>
                <a:lnTo>
                  <a:pt x="104" y="0"/>
                </a:lnTo>
                <a:lnTo>
                  <a:pt x="104" y="0"/>
                </a:lnTo>
                <a:lnTo>
                  <a:pt x="102" y="0"/>
                </a:lnTo>
                <a:lnTo>
                  <a:pt x="102" y="0"/>
                </a:lnTo>
                <a:lnTo>
                  <a:pt x="102" y="0"/>
                </a:lnTo>
                <a:lnTo>
                  <a:pt x="100" y="0"/>
                </a:lnTo>
                <a:lnTo>
                  <a:pt x="100" y="0"/>
                </a:lnTo>
                <a:lnTo>
                  <a:pt x="100" y="0"/>
                </a:lnTo>
                <a:lnTo>
                  <a:pt x="99"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2" y="0"/>
                </a:lnTo>
                <a:lnTo>
                  <a:pt x="92" y="0"/>
                </a:lnTo>
                <a:lnTo>
                  <a:pt x="92" y="0"/>
                </a:lnTo>
                <a:lnTo>
                  <a:pt x="92" y="0"/>
                </a:lnTo>
                <a:lnTo>
                  <a:pt x="91" y="0"/>
                </a:lnTo>
                <a:lnTo>
                  <a:pt x="91" y="0"/>
                </a:lnTo>
                <a:lnTo>
                  <a:pt x="91" y="0"/>
                </a:lnTo>
                <a:lnTo>
                  <a:pt x="89" y="0"/>
                </a:lnTo>
                <a:lnTo>
                  <a:pt x="89" y="0"/>
                </a:lnTo>
                <a:lnTo>
                  <a:pt x="89" y="0"/>
                </a:lnTo>
                <a:lnTo>
                  <a:pt x="87" y="0"/>
                </a:lnTo>
                <a:lnTo>
                  <a:pt x="87" y="0"/>
                </a:lnTo>
                <a:lnTo>
                  <a:pt x="87" y="0"/>
                </a:lnTo>
                <a:lnTo>
                  <a:pt x="87"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1" y="0"/>
                </a:lnTo>
                <a:lnTo>
                  <a:pt x="79" y="0"/>
                </a:lnTo>
                <a:lnTo>
                  <a:pt x="79" y="0"/>
                </a:lnTo>
                <a:lnTo>
                  <a:pt x="79" y="0"/>
                </a:lnTo>
                <a:lnTo>
                  <a:pt x="78" y="0"/>
                </a:lnTo>
                <a:lnTo>
                  <a:pt x="78" y="0"/>
                </a:lnTo>
                <a:lnTo>
                  <a:pt x="78" y="0"/>
                </a:lnTo>
                <a:lnTo>
                  <a:pt x="76" y="0"/>
                </a:lnTo>
                <a:lnTo>
                  <a:pt x="76" y="0"/>
                </a:lnTo>
                <a:lnTo>
                  <a:pt x="76" y="0"/>
                </a:lnTo>
                <a:lnTo>
                  <a:pt x="76" y="0"/>
                </a:lnTo>
                <a:lnTo>
                  <a:pt x="74" y="0"/>
                </a:lnTo>
                <a:lnTo>
                  <a:pt x="74" y="0"/>
                </a:lnTo>
                <a:lnTo>
                  <a:pt x="74" y="0"/>
                </a:lnTo>
                <a:lnTo>
                  <a:pt x="73" y="0"/>
                </a:lnTo>
                <a:lnTo>
                  <a:pt x="73" y="0"/>
                </a:lnTo>
                <a:lnTo>
                  <a:pt x="73" y="0"/>
                </a:lnTo>
                <a:lnTo>
                  <a:pt x="73" y="0"/>
                </a:lnTo>
                <a:lnTo>
                  <a:pt x="71" y="0"/>
                </a:lnTo>
                <a:lnTo>
                  <a:pt x="71" y="0"/>
                </a:lnTo>
                <a:lnTo>
                  <a:pt x="71" y="0"/>
                </a:lnTo>
                <a:lnTo>
                  <a:pt x="70" y="0"/>
                </a:lnTo>
                <a:lnTo>
                  <a:pt x="70" y="0"/>
                </a:lnTo>
                <a:lnTo>
                  <a:pt x="70" y="0"/>
                </a:lnTo>
                <a:lnTo>
                  <a:pt x="68" y="0"/>
                </a:lnTo>
                <a:lnTo>
                  <a:pt x="68" y="0"/>
                </a:lnTo>
                <a:lnTo>
                  <a:pt x="68" y="0"/>
                </a:lnTo>
                <a:lnTo>
                  <a:pt x="68" y="0"/>
                </a:lnTo>
                <a:lnTo>
                  <a:pt x="66" y="0"/>
                </a:lnTo>
                <a:lnTo>
                  <a:pt x="66" y="0"/>
                </a:lnTo>
                <a:lnTo>
                  <a:pt x="66" y="0"/>
                </a:lnTo>
                <a:lnTo>
                  <a:pt x="65" y="0"/>
                </a:lnTo>
                <a:lnTo>
                  <a:pt x="65" y="0"/>
                </a:lnTo>
                <a:lnTo>
                  <a:pt x="65" y="0"/>
                </a:lnTo>
                <a:lnTo>
                  <a:pt x="65" y="0"/>
                </a:lnTo>
                <a:lnTo>
                  <a:pt x="63" y="0"/>
                </a:lnTo>
                <a:lnTo>
                  <a:pt x="63" y="0"/>
                </a:lnTo>
                <a:lnTo>
                  <a:pt x="63" y="0"/>
                </a:lnTo>
                <a:lnTo>
                  <a:pt x="61" y="0"/>
                </a:lnTo>
                <a:lnTo>
                  <a:pt x="61" y="0"/>
                </a:lnTo>
                <a:lnTo>
                  <a:pt x="61" y="0"/>
                </a:lnTo>
                <a:lnTo>
                  <a:pt x="61"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50" y="0"/>
                </a:lnTo>
                <a:lnTo>
                  <a:pt x="48" y="0"/>
                </a:lnTo>
                <a:lnTo>
                  <a:pt x="48" y="0"/>
                </a:lnTo>
                <a:lnTo>
                  <a:pt x="48" y="0"/>
                </a:lnTo>
                <a:lnTo>
                  <a:pt x="47" y="0"/>
                </a:lnTo>
                <a:lnTo>
                  <a:pt x="47" y="0"/>
                </a:lnTo>
                <a:lnTo>
                  <a:pt x="47" y="0"/>
                </a:lnTo>
                <a:lnTo>
                  <a:pt x="45" y="0"/>
                </a:lnTo>
                <a:lnTo>
                  <a:pt x="45" y="0"/>
                </a:lnTo>
                <a:lnTo>
                  <a:pt x="45" y="0"/>
                </a:lnTo>
                <a:lnTo>
                  <a:pt x="45" y="0"/>
                </a:lnTo>
                <a:lnTo>
                  <a:pt x="43" y="0"/>
                </a:lnTo>
                <a:lnTo>
                  <a:pt x="43" y="0"/>
                </a:lnTo>
                <a:lnTo>
                  <a:pt x="43" y="0"/>
                </a:lnTo>
                <a:lnTo>
                  <a:pt x="42" y="0"/>
                </a:lnTo>
                <a:lnTo>
                  <a:pt x="42" y="0"/>
                </a:lnTo>
                <a:lnTo>
                  <a:pt x="42" y="0"/>
                </a:lnTo>
                <a:lnTo>
                  <a:pt x="42" y="0"/>
                </a:lnTo>
                <a:lnTo>
                  <a:pt x="40" y="0"/>
                </a:lnTo>
                <a:lnTo>
                  <a:pt x="40" y="0"/>
                </a:lnTo>
                <a:lnTo>
                  <a:pt x="40" y="0"/>
                </a:lnTo>
                <a:lnTo>
                  <a:pt x="39" y="0"/>
                </a:lnTo>
                <a:lnTo>
                  <a:pt x="39" y="0"/>
                </a:lnTo>
                <a:lnTo>
                  <a:pt x="39" y="0"/>
                </a:lnTo>
                <a:lnTo>
                  <a:pt x="37" y="0"/>
                </a:lnTo>
                <a:lnTo>
                  <a:pt x="37" y="0"/>
                </a:lnTo>
                <a:lnTo>
                  <a:pt x="37" y="0"/>
                </a:lnTo>
                <a:lnTo>
                  <a:pt x="37" y="0"/>
                </a:lnTo>
                <a:lnTo>
                  <a:pt x="35" y="0"/>
                </a:lnTo>
                <a:lnTo>
                  <a:pt x="35" y="0"/>
                </a:lnTo>
                <a:lnTo>
                  <a:pt x="35" y="0"/>
                </a:lnTo>
                <a:lnTo>
                  <a:pt x="34" y="0"/>
                </a:lnTo>
                <a:lnTo>
                  <a:pt x="34" y="0"/>
                </a:lnTo>
                <a:lnTo>
                  <a:pt x="34" y="0"/>
                </a:lnTo>
                <a:lnTo>
                  <a:pt x="34" y="0"/>
                </a:lnTo>
                <a:lnTo>
                  <a:pt x="32" y="0"/>
                </a:lnTo>
                <a:lnTo>
                  <a:pt x="32" y="0"/>
                </a:lnTo>
                <a:lnTo>
                  <a:pt x="32" y="0"/>
                </a:lnTo>
                <a:lnTo>
                  <a:pt x="30" y="0"/>
                </a:lnTo>
                <a:lnTo>
                  <a:pt x="30" y="0"/>
                </a:lnTo>
                <a:lnTo>
                  <a:pt x="30" y="0"/>
                </a:lnTo>
                <a:lnTo>
                  <a:pt x="30" y="0"/>
                </a:lnTo>
                <a:lnTo>
                  <a:pt x="29" y="0"/>
                </a:lnTo>
                <a:lnTo>
                  <a:pt x="29" y="0"/>
                </a:lnTo>
                <a:lnTo>
                  <a:pt x="29" y="0"/>
                </a:lnTo>
                <a:lnTo>
                  <a:pt x="27" y="0"/>
                </a:lnTo>
                <a:lnTo>
                  <a:pt x="27" y="0"/>
                </a:lnTo>
                <a:lnTo>
                  <a:pt x="27" y="0"/>
                </a:lnTo>
                <a:lnTo>
                  <a:pt x="26" y="0"/>
                </a:lnTo>
                <a:lnTo>
                  <a:pt x="26" y="0"/>
                </a:lnTo>
                <a:lnTo>
                  <a:pt x="26" y="0"/>
                </a:lnTo>
                <a:lnTo>
                  <a:pt x="26" y="0"/>
                </a:lnTo>
                <a:lnTo>
                  <a:pt x="24" y="0"/>
                </a:lnTo>
                <a:lnTo>
                  <a:pt x="24" y="0"/>
                </a:lnTo>
                <a:lnTo>
                  <a:pt x="24" y="0"/>
                </a:lnTo>
                <a:lnTo>
                  <a:pt x="22" y="0"/>
                </a:lnTo>
                <a:lnTo>
                  <a:pt x="22" y="0"/>
                </a:lnTo>
                <a:lnTo>
                  <a:pt x="22" y="0"/>
                </a:lnTo>
                <a:lnTo>
                  <a:pt x="22" y="0"/>
                </a:lnTo>
                <a:lnTo>
                  <a:pt x="21" y="0"/>
                </a:lnTo>
                <a:lnTo>
                  <a:pt x="21" y="0"/>
                </a:lnTo>
                <a:lnTo>
                  <a:pt x="21" y="0"/>
                </a:lnTo>
                <a:lnTo>
                  <a:pt x="19" y="0"/>
                </a:lnTo>
                <a:lnTo>
                  <a:pt x="19" y="0"/>
                </a:lnTo>
                <a:lnTo>
                  <a:pt x="19" y="0"/>
                </a:lnTo>
                <a:lnTo>
                  <a:pt x="19" y="0"/>
                </a:lnTo>
                <a:lnTo>
                  <a:pt x="17" y="0"/>
                </a:lnTo>
                <a:lnTo>
                  <a:pt x="17" y="0"/>
                </a:lnTo>
                <a:lnTo>
                  <a:pt x="17" y="0"/>
                </a:lnTo>
                <a:lnTo>
                  <a:pt x="16" y="0"/>
                </a:lnTo>
                <a:lnTo>
                  <a:pt x="16" y="0"/>
                </a:lnTo>
                <a:lnTo>
                  <a:pt x="16" y="0"/>
                </a:lnTo>
                <a:lnTo>
                  <a:pt x="14" y="0"/>
                </a:lnTo>
                <a:lnTo>
                  <a:pt x="14" y="0"/>
                </a:lnTo>
                <a:lnTo>
                  <a:pt x="14" y="0"/>
                </a:lnTo>
                <a:lnTo>
                  <a:pt x="14" y="0"/>
                </a:lnTo>
                <a:lnTo>
                  <a:pt x="13" y="0"/>
                </a:lnTo>
                <a:lnTo>
                  <a:pt x="13" y="0"/>
                </a:lnTo>
                <a:lnTo>
                  <a:pt x="13" y="0"/>
                </a:lnTo>
                <a:lnTo>
                  <a:pt x="11" y="0"/>
                </a:lnTo>
                <a:lnTo>
                  <a:pt x="11" y="0"/>
                </a:lnTo>
                <a:lnTo>
                  <a:pt x="11" y="0"/>
                </a:lnTo>
                <a:lnTo>
                  <a:pt x="11" y="0"/>
                </a:lnTo>
                <a:lnTo>
                  <a:pt x="9" y="0"/>
                </a:lnTo>
                <a:lnTo>
                  <a:pt x="9" y="0"/>
                </a:lnTo>
                <a:lnTo>
                  <a:pt x="9" y="0"/>
                </a:lnTo>
                <a:lnTo>
                  <a:pt x="8" y="0"/>
                </a:lnTo>
                <a:lnTo>
                  <a:pt x="8" y="0"/>
                </a:lnTo>
                <a:lnTo>
                  <a:pt x="8" y="0"/>
                </a:lnTo>
                <a:lnTo>
                  <a:pt x="8" y="0"/>
                </a:lnTo>
                <a:lnTo>
                  <a:pt x="6" y="0"/>
                </a:lnTo>
                <a:lnTo>
                  <a:pt x="6" y="0"/>
                </a:lnTo>
                <a:lnTo>
                  <a:pt x="6" y="0"/>
                </a:lnTo>
                <a:lnTo>
                  <a:pt x="4" y="0"/>
                </a:lnTo>
                <a:lnTo>
                  <a:pt x="4" y="0"/>
                </a:lnTo>
                <a:lnTo>
                  <a:pt x="4" y="0"/>
                </a:lnTo>
                <a:lnTo>
                  <a:pt x="3" y="0"/>
                </a:lnTo>
                <a:lnTo>
                  <a:pt x="3" y="0"/>
                </a:lnTo>
                <a:lnTo>
                  <a:pt x="3" y="0"/>
                </a:lnTo>
                <a:lnTo>
                  <a:pt x="3" y="0"/>
                </a:lnTo>
                <a:lnTo>
                  <a:pt x="1" y="0"/>
                </a:lnTo>
                <a:lnTo>
                  <a:pt x="1" y="0"/>
                </a:lnTo>
                <a:lnTo>
                  <a:pt x="1" y="0"/>
                </a:lnTo>
                <a:lnTo>
                  <a:pt x="0"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14" name=""/>
          <p:cNvSpPr/>
          <p:nvPr/>
        </p:nvSpPr>
        <p:spPr>
          <a:xfrm>
            <a:off x="6078600" y="6535800"/>
            <a:ext cx="189000" cy="1440"/>
          </a:xfrm>
          <a:custGeom>
            <a:avLst/>
            <a:gdLst/>
            <a:ahLst/>
            <a:rect l="l" t="t" r="r" b="b"/>
            <a:pathLst>
              <a:path w="237" h="0">
                <a:moveTo>
                  <a:pt x="0" y="0"/>
                </a:moveTo>
                <a:lnTo>
                  <a:pt x="0" y="0"/>
                </a:lnTo>
                <a:lnTo>
                  <a:pt x="1" y="0"/>
                </a:lnTo>
                <a:lnTo>
                  <a:pt x="1" y="0"/>
                </a:lnTo>
                <a:lnTo>
                  <a:pt x="1" y="0"/>
                </a:lnTo>
                <a:lnTo>
                  <a:pt x="3" y="0"/>
                </a:lnTo>
                <a:lnTo>
                  <a:pt x="3" y="0"/>
                </a:lnTo>
                <a:lnTo>
                  <a:pt x="3" y="0"/>
                </a:lnTo>
                <a:lnTo>
                  <a:pt x="3" y="0"/>
                </a:lnTo>
                <a:lnTo>
                  <a:pt x="4" y="0"/>
                </a:lnTo>
                <a:lnTo>
                  <a:pt x="4" y="0"/>
                </a:lnTo>
                <a:lnTo>
                  <a:pt x="4" y="0"/>
                </a:lnTo>
                <a:lnTo>
                  <a:pt x="6" y="0"/>
                </a:lnTo>
                <a:lnTo>
                  <a:pt x="6" y="0"/>
                </a:lnTo>
                <a:lnTo>
                  <a:pt x="6" y="0"/>
                </a:lnTo>
                <a:lnTo>
                  <a:pt x="8" y="0"/>
                </a:lnTo>
                <a:lnTo>
                  <a:pt x="8" y="0"/>
                </a:lnTo>
                <a:lnTo>
                  <a:pt x="8" y="0"/>
                </a:lnTo>
                <a:lnTo>
                  <a:pt x="8" y="0"/>
                </a:lnTo>
                <a:lnTo>
                  <a:pt x="9" y="0"/>
                </a:lnTo>
                <a:lnTo>
                  <a:pt x="9" y="0"/>
                </a:lnTo>
                <a:lnTo>
                  <a:pt x="9" y="0"/>
                </a:lnTo>
                <a:lnTo>
                  <a:pt x="11" y="0"/>
                </a:lnTo>
                <a:lnTo>
                  <a:pt x="11" y="0"/>
                </a:lnTo>
                <a:lnTo>
                  <a:pt x="11" y="0"/>
                </a:lnTo>
                <a:lnTo>
                  <a:pt x="11" y="0"/>
                </a:lnTo>
                <a:lnTo>
                  <a:pt x="13" y="0"/>
                </a:lnTo>
                <a:lnTo>
                  <a:pt x="13" y="0"/>
                </a:lnTo>
                <a:lnTo>
                  <a:pt x="13" y="0"/>
                </a:lnTo>
                <a:lnTo>
                  <a:pt x="14" y="0"/>
                </a:lnTo>
                <a:lnTo>
                  <a:pt x="14" y="0"/>
                </a:lnTo>
                <a:lnTo>
                  <a:pt x="14" y="0"/>
                </a:lnTo>
                <a:lnTo>
                  <a:pt x="14" y="0"/>
                </a:lnTo>
                <a:lnTo>
                  <a:pt x="16" y="0"/>
                </a:lnTo>
                <a:lnTo>
                  <a:pt x="16" y="0"/>
                </a:lnTo>
                <a:lnTo>
                  <a:pt x="16" y="0"/>
                </a:lnTo>
                <a:lnTo>
                  <a:pt x="17" y="0"/>
                </a:lnTo>
                <a:lnTo>
                  <a:pt x="17" y="0"/>
                </a:lnTo>
                <a:lnTo>
                  <a:pt x="17" y="0"/>
                </a:lnTo>
                <a:lnTo>
                  <a:pt x="19" y="0"/>
                </a:lnTo>
                <a:lnTo>
                  <a:pt x="19" y="0"/>
                </a:lnTo>
                <a:lnTo>
                  <a:pt x="19" y="0"/>
                </a:lnTo>
                <a:lnTo>
                  <a:pt x="19" y="0"/>
                </a:lnTo>
                <a:lnTo>
                  <a:pt x="21" y="0"/>
                </a:lnTo>
                <a:lnTo>
                  <a:pt x="21" y="0"/>
                </a:lnTo>
                <a:lnTo>
                  <a:pt x="21" y="0"/>
                </a:lnTo>
                <a:lnTo>
                  <a:pt x="22" y="0"/>
                </a:lnTo>
                <a:lnTo>
                  <a:pt x="22" y="0"/>
                </a:lnTo>
                <a:lnTo>
                  <a:pt x="22" y="0"/>
                </a:lnTo>
                <a:lnTo>
                  <a:pt x="22" y="0"/>
                </a:lnTo>
                <a:lnTo>
                  <a:pt x="24" y="0"/>
                </a:lnTo>
                <a:lnTo>
                  <a:pt x="24" y="0"/>
                </a:lnTo>
                <a:lnTo>
                  <a:pt x="24" y="0"/>
                </a:lnTo>
                <a:lnTo>
                  <a:pt x="26" y="0"/>
                </a:lnTo>
                <a:lnTo>
                  <a:pt x="26" y="0"/>
                </a:lnTo>
                <a:lnTo>
                  <a:pt x="26" y="0"/>
                </a:lnTo>
                <a:lnTo>
                  <a:pt x="26" y="0"/>
                </a:lnTo>
                <a:lnTo>
                  <a:pt x="27" y="0"/>
                </a:lnTo>
                <a:lnTo>
                  <a:pt x="27" y="0"/>
                </a:lnTo>
                <a:lnTo>
                  <a:pt x="27" y="0"/>
                </a:lnTo>
                <a:lnTo>
                  <a:pt x="29" y="0"/>
                </a:lnTo>
                <a:lnTo>
                  <a:pt x="29" y="0"/>
                </a:lnTo>
                <a:lnTo>
                  <a:pt x="29" y="0"/>
                </a:lnTo>
                <a:lnTo>
                  <a:pt x="30" y="0"/>
                </a:lnTo>
                <a:lnTo>
                  <a:pt x="30" y="0"/>
                </a:lnTo>
                <a:lnTo>
                  <a:pt x="30" y="0"/>
                </a:lnTo>
                <a:lnTo>
                  <a:pt x="30" y="0"/>
                </a:lnTo>
                <a:lnTo>
                  <a:pt x="32" y="0"/>
                </a:lnTo>
                <a:lnTo>
                  <a:pt x="32" y="0"/>
                </a:lnTo>
                <a:lnTo>
                  <a:pt x="32" y="0"/>
                </a:lnTo>
                <a:lnTo>
                  <a:pt x="34" y="0"/>
                </a:lnTo>
                <a:lnTo>
                  <a:pt x="34" y="0"/>
                </a:lnTo>
                <a:lnTo>
                  <a:pt x="34" y="0"/>
                </a:lnTo>
                <a:lnTo>
                  <a:pt x="34" y="0"/>
                </a:lnTo>
                <a:lnTo>
                  <a:pt x="35" y="0"/>
                </a:lnTo>
                <a:lnTo>
                  <a:pt x="35" y="0"/>
                </a:lnTo>
                <a:lnTo>
                  <a:pt x="35" y="0"/>
                </a:lnTo>
                <a:lnTo>
                  <a:pt x="37" y="0"/>
                </a:lnTo>
                <a:lnTo>
                  <a:pt x="37" y="0"/>
                </a:lnTo>
                <a:lnTo>
                  <a:pt x="37" y="0"/>
                </a:lnTo>
                <a:lnTo>
                  <a:pt x="37" y="0"/>
                </a:lnTo>
                <a:lnTo>
                  <a:pt x="39" y="0"/>
                </a:lnTo>
                <a:lnTo>
                  <a:pt x="39" y="0"/>
                </a:lnTo>
                <a:lnTo>
                  <a:pt x="39" y="0"/>
                </a:lnTo>
                <a:lnTo>
                  <a:pt x="40" y="0"/>
                </a:lnTo>
                <a:lnTo>
                  <a:pt x="40" y="0"/>
                </a:lnTo>
                <a:lnTo>
                  <a:pt x="40" y="0"/>
                </a:lnTo>
                <a:lnTo>
                  <a:pt x="42" y="0"/>
                </a:lnTo>
                <a:lnTo>
                  <a:pt x="42" y="0"/>
                </a:lnTo>
                <a:lnTo>
                  <a:pt x="42" y="0"/>
                </a:lnTo>
                <a:lnTo>
                  <a:pt x="42" y="0"/>
                </a:lnTo>
                <a:lnTo>
                  <a:pt x="43" y="0"/>
                </a:lnTo>
                <a:lnTo>
                  <a:pt x="43" y="0"/>
                </a:lnTo>
                <a:lnTo>
                  <a:pt x="43" y="0"/>
                </a:lnTo>
                <a:lnTo>
                  <a:pt x="45" y="0"/>
                </a:lnTo>
                <a:lnTo>
                  <a:pt x="45" y="0"/>
                </a:lnTo>
                <a:lnTo>
                  <a:pt x="45" y="0"/>
                </a:lnTo>
                <a:lnTo>
                  <a:pt x="45" y="0"/>
                </a:lnTo>
                <a:lnTo>
                  <a:pt x="47" y="0"/>
                </a:lnTo>
                <a:lnTo>
                  <a:pt x="47" y="0"/>
                </a:lnTo>
                <a:lnTo>
                  <a:pt x="47" y="0"/>
                </a:lnTo>
                <a:lnTo>
                  <a:pt x="48" y="0"/>
                </a:lnTo>
                <a:lnTo>
                  <a:pt x="48" y="0"/>
                </a:lnTo>
                <a:lnTo>
                  <a:pt x="48" y="0"/>
                </a:lnTo>
                <a:lnTo>
                  <a:pt x="50"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1" y="0"/>
                </a:lnTo>
                <a:lnTo>
                  <a:pt x="61" y="0"/>
                </a:lnTo>
                <a:lnTo>
                  <a:pt x="61" y="0"/>
                </a:lnTo>
                <a:lnTo>
                  <a:pt x="61" y="0"/>
                </a:lnTo>
                <a:lnTo>
                  <a:pt x="63" y="0"/>
                </a:lnTo>
                <a:lnTo>
                  <a:pt x="63" y="0"/>
                </a:lnTo>
                <a:lnTo>
                  <a:pt x="63" y="0"/>
                </a:lnTo>
                <a:lnTo>
                  <a:pt x="65" y="0"/>
                </a:lnTo>
                <a:lnTo>
                  <a:pt x="65" y="0"/>
                </a:lnTo>
                <a:lnTo>
                  <a:pt x="65" y="0"/>
                </a:lnTo>
                <a:lnTo>
                  <a:pt x="65" y="0"/>
                </a:lnTo>
                <a:lnTo>
                  <a:pt x="66" y="0"/>
                </a:lnTo>
                <a:lnTo>
                  <a:pt x="66" y="0"/>
                </a:lnTo>
                <a:lnTo>
                  <a:pt x="66" y="0"/>
                </a:lnTo>
                <a:lnTo>
                  <a:pt x="68" y="0"/>
                </a:lnTo>
                <a:lnTo>
                  <a:pt x="68" y="0"/>
                </a:lnTo>
                <a:lnTo>
                  <a:pt x="68" y="0"/>
                </a:lnTo>
                <a:lnTo>
                  <a:pt x="68" y="0"/>
                </a:lnTo>
                <a:lnTo>
                  <a:pt x="70" y="0"/>
                </a:lnTo>
                <a:lnTo>
                  <a:pt x="70" y="0"/>
                </a:lnTo>
                <a:lnTo>
                  <a:pt x="70" y="0"/>
                </a:lnTo>
                <a:lnTo>
                  <a:pt x="71" y="0"/>
                </a:lnTo>
                <a:lnTo>
                  <a:pt x="71" y="0"/>
                </a:lnTo>
                <a:lnTo>
                  <a:pt x="71" y="0"/>
                </a:lnTo>
                <a:lnTo>
                  <a:pt x="73" y="0"/>
                </a:lnTo>
                <a:lnTo>
                  <a:pt x="73" y="0"/>
                </a:lnTo>
                <a:lnTo>
                  <a:pt x="73" y="0"/>
                </a:lnTo>
                <a:lnTo>
                  <a:pt x="73" y="0"/>
                </a:lnTo>
                <a:lnTo>
                  <a:pt x="74" y="0"/>
                </a:lnTo>
                <a:lnTo>
                  <a:pt x="74" y="0"/>
                </a:lnTo>
                <a:lnTo>
                  <a:pt x="74" y="0"/>
                </a:lnTo>
                <a:lnTo>
                  <a:pt x="76" y="0"/>
                </a:lnTo>
                <a:lnTo>
                  <a:pt x="76" y="0"/>
                </a:lnTo>
                <a:lnTo>
                  <a:pt x="76" y="0"/>
                </a:lnTo>
                <a:lnTo>
                  <a:pt x="76" y="0"/>
                </a:lnTo>
                <a:lnTo>
                  <a:pt x="78" y="0"/>
                </a:lnTo>
                <a:lnTo>
                  <a:pt x="78" y="0"/>
                </a:lnTo>
                <a:lnTo>
                  <a:pt x="78" y="0"/>
                </a:lnTo>
                <a:lnTo>
                  <a:pt x="79" y="0"/>
                </a:lnTo>
                <a:lnTo>
                  <a:pt x="79" y="0"/>
                </a:lnTo>
                <a:lnTo>
                  <a:pt x="79" y="0"/>
                </a:lnTo>
                <a:lnTo>
                  <a:pt x="81"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7" y="0"/>
                </a:lnTo>
                <a:lnTo>
                  <a:pt x="87" y="0"/>
                </a:lnTo>
                <a:lnTo>
                  <a:pt x="87" y="0"/>
                </a:lnTo>
                <a:lnTo>
                  <a:pt x="87" y="0"/>
                </a:lnTo>
                <a:lnTo>
                  <a:pt x="89" y="0"/>
                </a:lnTo>
                <a:lnTo>
                  <a:pt x="89" y="0"/>
                </a:lnTo>
                <a:lnTo>
                  <a:pt x="89" y="0"/>
                </a:lnTo>
                <a:lnTo>
                  <a:pt x="91" y="0"/>
                </a:lnTo>
                <a:lnTo>
                  <a:pt x="91" y="0"/>
                </a:lnTo>
                <a:lnTo>
                  <a:pt x="91" y="0"/>
                </a:lnTo>
                <a:lnTo>
                  <a:pt x="92" y="0"/>
                </a:lnTo>
                <a:lnTo>
                  <a:pt x="92" y="0"/>
                </a:lnTo>
                <a:lnTo>
                  <a:pt x="92" y="0"/>
                </a:lnTo>
                <a:lnTo>
                  <a:pt x="92"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99" y="0"/>
                </a:lnTo>
                <a:lnTo>
                  <a:pt x="100" y="0"/>
                </a:lnTo>
                <a:lnTo>
                  <a:pt x="100" y="0"/>
                </a:lnTo>
                <a:lnTo>
                  <a:pt x="100" y="0"/>
                </a:lnTo>
                <a:lnTo>
                  <a:pt x="102" y="0"/>
                </a:lnTo>
                <a:lnTo>
                  <a:pt x="102" y="0"/>
                </a:lnTo>
                <a:lnTo>
                  <a:pt x="102" y="0"/>
                </a:lnTo>
                <a:lnTo>
                  <a:pt x="104" y="0"/>
                </a:lnTo>
                <a:lnTo>
                  <a:pt x="104" y="0"/>
                </a:lnTo>
                <a:lnTo>
                  <a:pt x="104" y="0"/>
                </a:lnTo>
                <a:lnTo>
                  <a:pt x="104" y="0"/>
                </a:lnTo>
                <a:lnTo>
                  <a:pt x="105" y="0"/>
                </a:lnTo>
                <a:lnTo>
                  <a:pt x="105" y="0"/>
                </a:lnTo>
                <a:lnTo>
                  <a:pt x="105" y="0"/>
                </a:lnTo>
                <a:lnTo>
                  <a:pt x="107" y="0"/>
                </a:lnTo>
                <a:lnTo>
                  <a:pt x="107" y="0"/>
                </a:lnTo>
                <a:lnTo>
                  <a:pt x="107" y="0"/>
                </a:lnTo>
                <a:lnTo>
                  <a:pt x="107" y="0"/>
                </a:lnTo>
                <a:lnTo>
                  <a:pt x="109" y="0"/>
                </a:lnTo>
                <a:lnTo>
                  <a:pt x="109" y="0"/>
                </a:lnTo>
                <a:lnTo>
                  <a:pt x="109" y="0"/>
                </a:lnTo>
                <a:lnTo>
                  <a:pt x="110" y="0"/>
                </a:lnTo>
                <a:lnTo>
                  <a:pt x="110" y="0"/>
                </a:lnTo>
                <a:lnTo>
                  <a:pt x="110" y="0"/>
                </a:lnTo>
                <a:lnTo>
                  <a:pt x="112" y="0"/>
                </a:lnTo>
                <a:lnTo>
                  <a:pt x="112" y="0"/>
                </a:lnTo>
                <a:lnTo>
                  <a:pt x="112" y="0"/>
                </a:lnTo>
                <a:lnTo>
                  <a:pt x="112" y="0"/>
                </a:lnTo>
                <a:lnTo>
                  <a:pt x="113" y="0"/>
                </a:lnTo>
                <a:lnTo>
                  <a:pt x="113" y="0"/>
                </a:lnTo>
                <a:lnTo>
                  <a:pt x="113" y="0"/>
                </a:lnTo>
                <a:lnTo>
                  <a:pt x="115" y="0"/>
                </a:lnTo>
                <a:lnTo>
                  <a:pt x="115" y="0"/>
                </a:lnTo>
                <a:lnTo>
                  <a:pt x="115" y="0"/>
                </a:lnTo>
                <a:lnTo>
                  <a:pt x="115" y="0"/>
                </a:lnTo>
                <a:lnTo>
                  <a:pt x="117" y="0"/>
                </a:lnTo>
                <a:lnTo>
                  <a:pt x="117" y="0"/>
                </a:lnTo>
                <a:lnTo>
                  <a:pt x="117" y="0"/>
                </a:lnTo>
                <a:lnTo>
                  <a:pt x="118" y="0"/>
                </a:lnTo>
                <a:lnTo>
                  <a:pt x="118" y="0"/>
                </a:lnTo>
                <a:lnTo>
                  <a:pt x="118" y="0"/>
                </a:lnTo>
                <a:lnTo>
                  <a:pt x="118" y="0"/>
                </a:lnTo>
                <a:lnTo>
                  <a:pt x="120" y="0"/>
                </a:lnTo>
                <a:lnTo>
                  <a:pt x="120" y="0"/>
                </a:lnTo>
                <a:lnTo>
                  <a:pt x="120" y="0"/>
                </a:lnTo>
                <a:lnTo>
                  <a:pt x="122" y="0"/>
                </a:lnTo>
                <a:lnTo>
                  <a:pt x="122" y="0"/>
                </a:lnTo>
                <a:lnTo>
                  <a:pt x="122" y="0"/>
                </a:lnTo>
                <a:lnTo>
                  <a:pt x="123" y="0"/>
                </a:lnTo>
                <a:lnTo>
                  <a:pt x="123" y="0"/>
                </a:lnTo>
                <a:lnTo>
                  <a:pt x="123" y="0"/>
                </a:lnTo>
                <a:lnTo>
                  <a:pt x="123" y="0"/>
                </a:lnTo>
                <a:lnTo>
                  <a:pt x="125" y="0"/>
                </a:lnTo>
                <a:lnTo>
                  <a:pt x="125" y="0"/>
                </a:lnTo>
                <a:lnTo>
                  <a:pt x="125" y="0"/>
                </a:lnTo>
                <a:lnTo>
                  <a:pt x="126" y="0"/>
                </a:lnTo>
                <a:lnTo>
                  <a:pt x="126" y="0"/>
                </a:lnTo>
                <a:lnTo>
                  <a:pt x="126" y="0"/>
                </a:lnTo>
                <a:lnTo>
                  <a:pt x="126" y="0"/>
                </a:lnTo>
                <a:lnTo>
                  <a:pt x="128" y="0"/>
                </a:lnTo>
                <a:lnTo>
                  <a:pt x="128" y="0"/>
                </a:lnTo>
                <a:lnTo>
                  <a:pt x="128" y="0"/>
                </a:lnTo>
                <a:lnTo>
                  <a:pt x="130" y="0"/>
                </a:lnTo>
                <a:lnTo>
                  <a:pt x="130" y="0"/>
                </a:lnTo>
                <a:lnTo>
                  <a:pt x="130" y="0"/>
                </a:lnTo>
                <a:lnTo>
                  <a:pt x="130" y="0"/>
                </a:lnTo>
                <a:lnTo>
                  <a:pt x="131" y="0"/>
                </a:lnTo>
                <a:lnTo>
                  <a:pt x="131" y="0"/>
                </a:lnTo>
                <a:lnTo>
                  <a:pt x="131" y="0"/>
                </a:lnTo>
                <a:lnTo>
                  <a:pt x="133" y="0"/>
                </a:lnTo>
                <a:lnTo>
                  <a:pt x="133" y="0"/>
                </a:lnTo>
                <a:lnTo>
                  <a:pt x="133" y="0"/>
                </a:lnTo>
                <a:lnTo>
                  <a:pt x="135" y="0"/>
                </a:lnTo>
                <a:lnTo>
                  <a:pt x="135" y="0"/>
                </a:lnTo>
                <a:lnTo>
                  <a:pt x="135" y="0"/>
                </a:lnTo>
                <a:lnTo>
                  <a:pt x="135" y="0"/>
                </a:lnTo>
                <a:lnTo>
                  <a:pt x="136" y="0"/>
                </a:lnTo>
                <a:lnTo>
                  <a:pt x="136" y="0"/>
                </a:lnTo>
                <a:lnTo>
                  <a:pt x="136"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4" y="0"/>
                </a:lnTo>
                <a:lnTo>
                  <a:pt x="144" y="0"/>
                </a:lnTo>
                <a:lnTo>
                  <a:pt x="144" y="0"/>
                </a:lnTo>
                <a:lnTo>
                  <a:pt x="146" y="0"/>
                </a:lnTo>
                <a:lnTo>
                  <a:pt x="146" y="0"/>
                </a:lnTo>
                <a:lnTo>
                  <a:pt x="146" y="0"/>
                </a:lnTo>
                <a:lnTo>
                  <a:pt x="146" y="0"/>
                </a:lnTo>
                <a:lnTo>
                  <a:pt x="148" y="0"/>
                </a:lnTo>
                <a:lnTo>
                  <a:pt x="148" y="0"/>
                </a:lnTo>
                <a:lnTo>
                  <a:pt x="148" y="0"/>
                </a:lnTo>
                <a:lnTo>
                  <a:pt x="149" y="0"/>
                </a:lnTo>
                <a:lnTo>
                  <a:pt x="149" y="0"/>
                </a:lnTo>
                <a:lnTo>
                  <a:pt x="149" y="0"/>
                </a:lnTo>
                <a:lnTo>
                  <a:pt x="149" y="0"/>
                </a:lnTo>
                <a:lnTo>
                  <a:pt x="151" y="0"/>
                </a:lnTo>
                <a:lnTo>
                  <a:pt x="151" y="0"/>
                </a:lnTo>
                <a:lnTo>
                  <a:pt x="151" y="0"/>
                </a:lnTo>
                <a:lnTo>
                  <a:pt x="153" y="0"/>
                </a:lnTo>
                <a:lnTo>
                  <a:pt x="153" y="0"/>
                </a:lnTo>
                <a:lnTo>
                  <a:pt x="153" y="0"/>
                </a:lnTo>
                <a:lnTo>
                  <a:pt x="154" y="0"/>
                </a:lnTo>
                <a:lnTo>
                  <a:pt x="154" y="0"/>
                </a:lnTo>
                <a:lnTo>
                  <a:pt x="154" y="0"/>
                </a:lnTo>
                <a:lnTo>
                  <a:pt x="154" y="0"/>
                </a:lnTo>
                <a:lnTo>
                  <a:pt x="156" y="0"/>
                </a:lnTo>
                <a:lnTo>
                  <a:pt x="156" y="0"/>
                </a:lnTo>
                <a:lnTo>
                  <a:pt x="156" y="0"/>
                </a:lnTo>
                <a:lnTo>
                  <a:pt x="157" y="0"/>
                </a:lnTo>
                <a:lnTo>
                  <a:pt x="157" y="0"/>
                </a:lnTo>
                <a:lnTo>
                  <a:pt x="157" y="0"/>
                </a:lnTo>
                <a:lnTo>
                  <a:pt x="157" y="0"/>
                </a:lnTo>
                <a:lnTo>
                  <a:pt x="159" y="0"/>
                </a:lnTo>
                <a:lnTo>
                  <a:pt x="159" y="0"/>
                </a:lnTo>
                <a:lnTo>
                  <a:pt x="159" y="0"/>
                </a:lnTo>
                <a:lnTo>
                  <a:pt x="161" y="0"/>
                </a:lnTo>
                <a:lnTo>
                  <a:pt x="161" y="0"/>
                </a:lnTo>
                <a:lnTo>
                  <a:pt x="161" y="0"/>
                </a:lnTo>
                <a:lnTo>
                  <a:pt x="161" y="0"/>
                </a:lnTo>
                <a:lnTo>
                  <a:pt x="162" y="0"/>
                </a:lnTo>
                <a:lnTo>
                  <a:pt x="162" y="0"/>
                </a:lnTo>
                <a:lnTo>
                  <a:pt x="162"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0" y="0"/>
                </a:lnTo>
                <a:lnTo>
                  <a:pt x="170" y="0"/>
                </a:lnTo>
                <a:lnTo>
                  <a:pt x="170" y="0"/>
                </a:lnTo>
                <a:lnTo>
                  <a:pt x="172" y="0"/>
                </a:lnTo>
                <a:lnTo>
                  <a:pt x="172" y="0"/>
                </a:lnTo>
                <a:lnTo>
                  <a:pt x="172" y="0"/>
                </a:lnTo>
                <a:lnTo>
                  <a:pt x="174" y="0"/>
                </a:lnTo>
                <a:lnTo>
                  <a:pt x="174" y="0"/>
                </a:lnTo>
                <a:lnTo>
                  <a:pt x="174" y="0"/>
                </a:lnTo>
                <a:lnTo>
                  <a:pt x="174" y="0"/>
                </a:lnTo>
                <a:lnTo>
                  <a:pt x="175" y="0"/>
                </a:lnTo>
                <a:lnTo>
                  <a:pt x="175" y="0"/>
                </a:lnTo>
                <a:lnTo>
                  <a:pt x="175"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3" y="0"/>
                </a:lnTo>
                <a:lnTo>
                  <a:pt x="183" y="0"/>
                </a:lnTo>
                <a:lnTo>
                  <a:pt x="183" y="0"/>
                </a:lnTo>
                <a:lnTo>
                  <a:pt x="185" y="0"/>
                </a:lnTo>
                <a:lnTo>
                  <a:pt x="185" y="0"/>
                </a:lnTo>
                <a:lnTo>
                  <a:pt x="185" y="0"/>
                </a:lnTo>
                <a:lnTo>
                  <a:pt x="185" y="0"/>
                </a:lnTo>
                <a:lnTo>
                  <a:pt x="187" y="0"/>
                </a:lnTo>
                <a:lnTo>
                  <a:pt x="187" y="0"/>
                </a:lnTo>
                <a:lnTo>
                  <a:pt x="187" y="0"/>
                </a:lnTo>
                <a:lnTo>
                  <a:pt x="188" y="0"/>
                </a:lnTo>
                <a:lnTo>
                  <a:pt x="188" y="0"/>
                </a:lnTo>
                <a:lnTo>
                  <a:pt x="188" y="0"/>
                </a:lnTo>
                <a:lnTo>
                  <a:pt x="188" y="0"/>
                </a:lnTo>
                <a:lnTo>
                  <a:pt x="190" y="0"/>
                </a:lnTo>
                <a:lnTo>
                  <a:pt x="190" y="0"/>
                </a:lnTo>
                <a:lnTo>
                  <a:pt x="190" y="0"/>
                </a:lnTo>
                <a:lnTo>
                  <a:pt x="192" y="0"/>
                </a:lnTo>
                <a:lnTo>
                  <a:pt x="192" y="0"/>
                </a:lnTo>
                <a:lnTo>
                  <a:pt x="192" y="0"/>
                </a:lnTo>
                <a:lnTo>
                  <a:pt x="192" y="0"/>
                </a:lnTo>
                <a:lnTo>
                  <a:pt x="193" y="0"/>
                </a:lnTo>
                <a:lnTo>
                  <a:pt x="193" y="0"/>
                </a:lnTo>
                <a:lnTo>
                  <a:pt x="193" y="0"/>
                </a:lnTo>
                <a:lnTo>
                  <a:pt x="195" y="0"/>
                </a:lnTo>
                <a:lnTo>
                  <a:pt x="195" y="0"/>
                </a:lnTo>
                <a:lnTo>
                  <a:pt x="195" y="0"/>
                </a:lnTo>
                <a:lnTo>
                  <a:pt x="196" y="0"/>
                </a:lnTo>
                <a:lnTo>
                  <a:pt x="196" y="0"/>
                </a:lnTo>
                <a:lnTo>
                  <a:pt x="196" y="0"/>
                </a:lnTo>
                <a:lnTo>
                  <a:pt x="196" y="0"/>
                </a:lnTo>
                <a:lnTo>
                  <a:pt x="198" y="0"/>
                </a:lnTo>
                <a:lnTo>
                  <a:pt x="198" y="0"/>
                </a:lnTo>
                <a:lnTo>
                  <a:pt x="198" y="0"/>
                </a:lnTo>
                <a:lnTo>
                  <a:pt x="200" y="0"/>
                </a:lnTo>
                <a:lnTo>
                  <a:pt x="200" y="0"/>
                </a:lnTo>
                <a:lnTo>
                  <a:pt x="200" y="0"/>
                </a:lnTo>
                <a:lnTo>
                  <a:pt x="200" y="0"/>
                </a:lnTo>
                <a:lnTo>
                  <a:pt x="201" y="0"/>
                </a:lnTo>
                <a:lnTo>
                  <a:pt x="201" y="0"/>
                </a:lnTo>
                <a:lnTo>
                  <a:pt x="201" y="0"/>
                </a:lnTo>
                <a:lnTo>
                  <a:pt x="203" y="0"/>
                </a:lnTo>
                <a:lnTo>
                  <a:pt x="203" y="0"/>
                </a:lnTo>
                <a:lnTo>
                  <a:pt x="203" y="0"/>
                </a:lnTo>
                <a:lnTo>
                  <a:pt x="203"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4" y="0"/>
                </a:lnTo>
                <a:lnTo>
                  <a:pt x="214" y="0"/>
                </a:lnTo>
                <a:lnTo>
                  <a:pt x="214" y="0"/>
                </a:lnTo>
                <a:lnTo>
                  <a:pt x="216" y="0"/>
                </a:lnTo>
                <a:lnTo>
                  <a:pt x="216" y="0"/>
                </a:lnTo>
                <a:lnTo>
                  <a:pt x="216" y="0"/>
                </a:lnTo>
                <a:lnTo>
                  <a:pt x="216" y="0"/>
                </a:lnTo>
                <a:lnTo>
                  <a:pt x="218" y="0"/>
                </a:lnTo>
                <a:lnTo>
                  <a:pt x="218" y="0"/>
                </a:lnTo>
                <a:lnTo>
                  <a:pt x="218" y="0"/>
                </a:lnTo>
                <a:lnTo>
                  <a:pt x="219" y="0"/>
                </a:lnTo>
                <a:lnTo>
                  <a:pt x="219" y="0"/>
                </a:lnTo>
                <a:lnTo>
                  <a:pt x="219" y="0"/>
                </a:lnTo>
                <a:lnTo>
                  <a:pt x="219"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7" y="0"/>
                </a:lnTo>
                <a:lnTo>
                  <a:pt x="227" y="0"/>
                </a:lnTo>
                <a:lnTo>
                  <a:pt x="227" y="0"/>
                </a:lnTo>
                <a:lnTo>
                  <a:pt x="227"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15" name=""/>
          <p:cNvSpPr/>
          <p:nvPr/>
        </p:nvSpPr>
        <p:spPr>
          <a:xfrm>
            <a:off x="6078600" y="6535800"/>
            <a:ext cx="189000" cy="1440"/>
          </a:xfrm>
          <a:custGeom>
            <a:avLst/>
            <a:gdLst/>
            <a:ahLst/>
            <a:rect l="l" t="t" r="r" b="b"/>
            <a:pathLst>
              <a:path w="237" h="0">
                <a:moveTo>
                  <a:pt x="237" y="0"/>
                </a:moveTo>
                <a:lnTo>
                  <a:pt x="237" y="0"/>
                </a:ln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7" y="0"/>
                </a:lnTo>
                <a:lnTo>
                  <a:pt x="227" y="0"/>
                </a:lnTo>
                <a:lnTo>
                  <a:pt x="227" y="0"/>
                </a:lnTo>
                <a:lnTo>
                  <a:pt x="227"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19" y="0"/>
                </a:lnTo>
                <a:lnTo>
                  <a:pt x="219" y="0"/>
                </a:lnTo>
                <a:lnTo>
                  <a:pt x="219" y="0"/>
                </a:lnTo>
                <a:lnTo>
                  <a:pt x="219" y="0"/>
                </a:lnTo>
                <a:lnTo>
                  <a:pt x="218" y="0"/>
                </a:lnTo>
                <a:lnTo>
                  <a:pt x="218" y="0"/>
                </a:lnTo>
                <a:lnTo>
                  <a:pt x="218" y="0"/>
                </a:lnTo>
                <a:lnTo>
                  <a:pt x="216" y="0"/>
                </a:lnTo>
                <a:lnTo>
                  <a:pt x="216" y="0"/>
                </a:lnTo>
                <a:lnTo>
                  <a:pt x="216" y="0"/>
                </a:lnTo>
                <a:lnTo>
                  <a:pt x="216" y="0"/>
                </a:lnTo>
                <a:lnTo>
                  <a:pt x="214" y="0"/>
                </a:lnTo>
                <a:lnTo>
                  <a:pt x="214" y="0"/>
                </a:lnTo>
                <a:lnTo>
                  <a:pt x="214"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3" y="0"/>
                </a:lnTo>
                <a:lnTo>
                  <a:pt x="203" y="0"/>
                </a:lnTo>
                <a:lnTo>
                  <a:pt x="203" y="0"/>
                </a:lnTo>
                <a:lnTo>
                  <a:pt x="203" y="0"/>
                </a:lnTo>
                <a:lnTo>
                  <a:pt x="201" y="0"/>
                </a:lnTo>
                <a:lnTo>
                  <a:pt x="201" y="0"/>
                </a:lnTo>
                <a:lnTo>
                  <a:pt x="201" y="0"/>
                </a:lnTo>
                <a:lnTo>
                  <a:pt x="200" y="0"/>
                </a:lnTo>
                <a:lnTo>
                  <a:pt x="200" y="0"/>
                </a:lnTo>
                <a:lnTo>
                  <a:pt x="200" y="0"/>
                </a:lnTo>
                <a:lnTo>
                  <a:pt x="200" y="0"/>
                </a:lnTo>
                <a:lnTo>
                  <a:pt x="198" y="0"/>
                </a:lnTo>
                <a:lnTo>
                  <a:pt x="198" y="0"/>
                </a:lnTo>
                <a:lnTo>
                  <a:pt x="198" y="0"/>
                </a:lnTo>
                <a:lnTo>
                  <a:pt x="196" y="0"/>
                </a:lnTo>
                <a:lnTo>
                  <a:pt x="196" y="0"/>
                </a:lnTo>
                <a:lnTo>
                  <a:pt x="196" y="0"/>
                </a:lnTo>
                <a:lnTo>
                  <a:pt x="196" y="0"/>
                </a:lnTo>
                <a:lnTo>
                  <a:pt x="195" y="0"/>
                </a:lnTo>
                <a:lnTo>
                  <a:pt x="195" y="0"/>
                </a:lnTo>
                <a:lnTo>
                  <a:pt x="195" y="0"/>
                </a:lnTo>
                <a:lnTo>
                  <a:pt x="193" y="0"/>
                </a:lnTo>
                <a:lnTo>
                  <a:pt x="193" y="0"/>
                </a:lnTo>
                <a:lnTo>
                  <a:pt x="193" y="0"/>
                </a:lnTo>
                <a:lnTo>
                  <a:pt x="192" y="0"/>
                </a:lnTo>
                <a:lnTo>
                  <a:pt x="192" y="0"/>
                </a:lnTo>
                <a:lnTo>
                  <a:pt x="192" y="0"/>
                </a:lnTo>
                <a:lnTo>
                  <a:pt x="192" y="0"/>
                </a:lnTo>
                <a:lnTo>
                  <a:pt x="190" y="0"/>
                </a:lnTo>
                <a:lnTo>
                  <a:pt x="190" y="0"/>
                </a:lnTo>
                <a:lnTo>
                  <a:pt x="190" y="0"/>
                </a:lnTo>
                <a:lnTo>
                  <a:pt x="188" y="0"/>
                </a:lnTo>
                <a:lnTo>
                  <a:pt x="188" y="0"/>
                </a:lnTo>
                <a:lnTo>
                  <a:pt x="188" y="0"/>
                </a:lnTo>
                <a:lnTo>
                  <a:pt x="188" y="0"/>
                </a:lnTo>
                <a:lnTo>
                  <a:pt x="187" y="0"/>
                </a:lnTo>
                <a:lnTo>
                  <a:pt x="187" y="0"/>
                </a:lnTo>
                <a:lnTo>
                  <a:pt x="187" y="0"/>
                </a:lnTo>
                <a:lnTo>
                  <a:pt x="185" y="0"/>
                </a:lnTo>
                <a:lnTo>
                  <a:pt x="185" y="0"/>
                </a:lnTo>
                <a:lnTo>
                  <a:pt x="185" y="0"/>
                </a:lnTo>
                <a:lnTo>
                  <a:pt x="185" y="0"/>
                </a:lnTo>
                <a:lnTo>
                  <a:pt x="183" y="0"/>
                </a:lnTo>
                <a:lnTo>
                  <a:pt x="183" y="0"/>
                </a:lnTo>
                <a:lnTo>
                  <a:pt x="183"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5" y="0"/>
                </a:lnTo>
                <a:lnTo>
                  <a:pt x="175" y="0"/>
                </a:lnTo>
                <a:lnTo>
                  <a:pt x="175" y="0"/>
                </a:lnTo>
                <a:lnTo>
                  <a:pt x="174" y="0"/>
                </a:lnTo>
                <a:lnTo>
                  <a:pt x="174" y="0"/>
                </a:lnTo>
                <a:lnTo>
                  <a:pt x="174" y="0"/>
                </a:lnTo>
                <a:lnTo>
                  <a:pt x="174" y="0"/>
                </a:lnTo>
                <a:lnTo>
                  <a:pt x="172" y="0"/>
                </a:lnTo>
                <a:lnTo>
                  <a:pt x="172" y="0"/>
                </a:lnTo>
                <a:lnTo>
                  <a:pt x="172" y="0"/>
                </a:lnTo>
                <a:lnTo>
                  <a:pt x="170" y="0"/>
                </a:lnTo>
                <a:lnTo>
                  <a:pt x="170" y="0"/>
                </a:lnTo>
                <a:lnTo>
                  <a:pt x="170"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2" y="0"/>
                </a:lnTo>
                <a:lnTo>
                  <a:pt x="162" y="0"/>
                </a:lnTo>
                <a:lnTo>
                  <a:pt x="162" y="0"/>
                </a:lnTo>
                <a:lnTo>
                  <a:pt x="161" y="0"/>
                </a:lnTo>
                <a:lnTo>
                  <a:pt x="161" y="0"/>
                </a:lnTo>
                <a:lnTo>
                  <a:pt x="161" y="0"/>
                </a:lnTo>
                <a:lnTo>
                  <a:pt x="161" y="0"/>
                </a:lnTo>
                <a:lnTo>
                  <a:pt x="159" y="0"/>
                </a:lnTo>
                <a:lnTo>
                  <a:pt x="159" y="0"/>
                </a:lnTo>
                <a:lnTo>
                  <a:pt x="159" y="0"/>
                </a:lnTo>
                <a:lnTo>
                  <a:pt x="157" y="0"/>
                </a:lnTo>
                <a:lnTo>
                  <a:pt x="157" y="0"/>
                </a:lnTo>
                <a:lnTo>
                  <a:pt x="157" y="0"/>
                </a:lnTo>
                <a:lnTo>
                  <a:pt x="157"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49" y="0"/>
                </a:lnTo>
                <a:lnTo>
                  <a:pt x="149" y="0"/>
                </a:lnTo>
                <a:lnTo>
                  <a:pt x="149" y="0"/>
                </a:lnTo>
                <a:lnTo>
                  <a:pt x="149" y="0"/>
                </a:lnTo>
                <a:lnTo>
                  <a:pt x="148" y="0"/>
                </a:lnTo>
                <a:lnTo>
                  <a:pt x="148" y="0"/>
                </a:lnTo>
                <a:lnTo>
                  <a:pt x="148" y="0"/>
                </a:lnTo>
                <a:lnTo>
                  <a:pt x="146" y="0"/>
                </a:lnTo>
                <a:lnTo>
                  <a:pt x="146" y="0"/>
                </a:lnTo>
                <a:lnTo>
                  <a:pt x="146" y="0"/>
                </a:lnTo>
                <a:lnTo>
                  <a:pt x="146" y="0"/>
                </a:lnTo>
                <a:lnTo>
                  <a:pt x="144" y="0"/>
                </a:lnTo>
                <a:lnTo>
                  <a:pt x="144" y="0"/>
                </a:lnTo>
                <a:lnTo>
                  <a:pt x="144"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6" y="0"/>
                </a:lnTo>
                <a:lnTo>
                  <a:pt x="136" y="0"/>
                </a:lnTo>
                <a:lnTo>
                  <a:pt x="136" y="0"/>
                </a:lnTo>
                <a:lnTo>
                  <a:pt x="135" y="0"/>
                </a:lnTo>
                <a:lnTo>
                  <a:pt x="135" y="0"/>
                </a:lnTo>
                <a:lnTo>
                  <a:pt x="135" y="0"/>
                </a:lnTo>
                <a:lnTo>
                  <a:pt x="135" y="0"/>
                </a:lnTo>
                <a:lnTo>
                  <a:pt x="133" y="0"/>
                </a:lnTo>
                <a:lnTo>
                  <a:pt x="133" y="0"/>
                </a:lnTo>
                <a:lnTo>
                  <a:pt x="133" y="0"/>
                </a:lnTo>
                <a:lnTo>
                  <a:pt x="131" y="0"/>
                </a:lnTo>
                <a:lnTo>
                  <a:pt x="131" y="0"/>
                </a:lnTo>
                <a:lnTo>
                  <a:pt x="131" y="0"/>
                </a:lnTo>
                <a:lnTo>
                  <a:pt x="130" y="0"/>
                </a:lnTo>
                <a:lnTo>
                  <a:pt x="130" y="0"/>
                </a:lnTo>
                <a:lnTo>
                  <a:pt x="130" y="0"/>
                </a:lnTo>
                <a:lnTo>
                  <a:pt x="130" y="0"/>
                </a:lnTo>
                <a:lnTo>
                  <a:pt x="128" y="0"/>
                </a:lnTo>
                <a:lnTo>
                  <a:pt x="128" y="0"/>
                </a:lnTo>
                <a:lnTo>
                  <a:pt x="128" y="0"/>
                </a:lnTo>
                <a:lnTo>
                  <a:pt x="126" y="0"/>
                </a:lnTo>
                <a:lnTo>
                  <a:pt x="126" y="0"/>
                </a:lnTo>
                <a:lnTo>
                  <a:pt x="126" y="0"/>
                </a:lnTo>
                <a:lnTo>
                  <a:pt x="126" y="0"/>
                </a:lnTo>
                <a:lnTo>
                  <a:pt x="125" y="0"/>
                </a:lnTo>
                <a:lnTo>
                  <a:pt x="125" y="0"/>
                </a:lnTo>
                <a:lnTo>
                  <a:pt x="125" y="0"/>
                </a:lnTo>
                <a:lnTo>
                  <a:pt x="123" y="0"/>
                </a:lnTo>
                <a:lnTo>
                  <a:pt x="123" y="0"/>
                </a:lnTo>
                <a:lnTo>
                  <a:pt x="123" y="0"/>
                </a:lnTo>
                <a:lnTo>
                  <a:pt x="123" y="0"/>
                </a:lnTo>
                <a:lnTo>
                  <a:pt x="122" y="0"/>
                </a:lnTo>
                <a:lnTo>
                  <a:pt x="122" y="0"/>
                </a:lnTo>
                <a:lnTo>
                  <a:pt x="122" y="0"/>
                </a:lnTo>
                <a:lnTo>
                  <a:pt x="120" y="0"/>
                </a:lnTo>
                <a:lnTo>
                  <a:pt x="120" y="0"/>
                </a:lnTo>
                <a:lnTo>
                  <a:pt x="120" y="0"/>
                </a:lnTo>
                <a:lnTo>
                  <a:pt x="118" y="0"/>
                </a:lnTo>
                <a:lnTo>
                  <a:pt x="118" y="0"/>
                </a:lnTo>
                <a:lnTo>
                  <a:pt x="118" y="0"/>
                </a:lnTo>
                <a:lnTo>
                  <a:pt x="118" y="0"/>
                </a:lnTo>
                <a:lnTo>
                  <a:pt x="117" y="0"/>
                </a:lnTo>
                <a:lnTo>
                  <a:pt x="117" y="0"/>
                </a:lnTo>
                <a:lnTo>
                  <a:pt x="117" y="0"/>
                </a:lnTo>
                <a:lnTo>
                  <a:pt x="115" y="0"/>
                </a:lnTo>
                <a:lnTo>
                  <a:pt x="115" y="0"/>
                </a:lnTo>
                <a:lnTo>
                  <a:pt x="115" y="0"/>
                </a:lnTo>
                <a:lnTo>
                  <a:pt x="115" y="0"/>
                </a:lnTo>
                <a:lnTo>
                  <a:pt x="113" y="0"/>
                </a:lnTo>
                <a:lnTo>
                  <a:pt x="113" y="0"/>
                </a:lnTo>
                <a:lnTo>
                  <a:pt x="113" y="0"/>
                </a:lnTo>
                <a:lnTo>
                  <a:pt x="112" y="0"/>
                </a:lnTo>
                <a:lnTo>
                  <a:pt x="112" y="0"/>
                </a:lnTo>
                <a:lnTo>
                  <a:pt x="112" y="0"/>
                </a:lnTo>
                <a:lnTo>
                  <a:pt x="112" y="0"/>
                </a:lnTo>
                <a:lnTo>
                  <a:pt x="110" y="0"/>
                </a:lnTo>
                <a:lnTo>
                  <a:pt x="110" y="0"/>
                </a:lnTo>
                <a:lnTo>
                  <a:pt x="110" y="0"/>
                </a:lnTo>
                <a:lnTo>
                  <a:pt x="109" y="0"/>
                </a:lnTo>
                <a:lnTo>
                  <a:pt x="109" y="0"/>
                </a:lnTo>
                <a:lnTo>
                  <a:pt x="109" y="0"/>
                </a:lnTo>
                <a:lnTo>
                  <a:pt x="107" y="0"/>
                </a:lnTo>
                <a:lnTo>
                  <a:pt x="107" y="0"/>
                </a:lnTo>
                <a:lnTo>
                  <a:pt x="107" y="0"/>
                </a:lnTo>
                <a:lnTo>
                  <a:pt x="107" y="0"/>
                </a:lnTo>
                <a:lnTo>
                  <a:pt x="105" y="0"/>
                </a:lnTo>
                <a:lnTo>
                  <a:pt x="105" y="0"/>
                </a:lnTo>
                <a:lnTo>
                  <a:pt x="105" y="0"/>
                </a:lnTo>
                <a:lnTo>
                  <a:pt x="104" y="0"/>
                </a:lnTo>
                <a:lnTo>
                  <a:pt x="104" y="0"/>
                </a:lnTo>
                <a:lnTo>
                  <a:pt x="104" y="0"/>
                </a:lnTo>
                <a:lnTo>
                  <a:pt x="104" y="0"/>
                </a:lnTo>
                <a:lnTo>
                  <a:pt x="102" y="0"/>
                </a:lnTo>
                <a:lnTo>
                  <a:pt x="102" y="0"/>
                </a:lnTo>
                <a:lnTo>
                  <a:pt x="102" y="0"/>
                </a:lnTo>
                <a:lnTo>
                  <a:pt x="100" y="0"/>
                </a:lnTo>
                <a:lnTo>
                  <a:pt x="100" y="0"/>
                </a:lnTo>
                <a:lnTo>
                  <a:pt x="100" y="0"/>
                </a:lnTo>
                <a:lnTo>
                  <a:pt x="99"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2" y="0"/>
                </a:lnTo>
                <a:lnTo>
                  <a:pt x="92" y="0"/>
                </a:lnTo>
                <a:lnTo>
                  <a:pt x="92" y="0"/>
                </a:lnTo>
                <a:lnTo>
                  <a:pt x="92" y="0"/>
                </a:lnTo>
                <a:lnTo>
                  <a:pt x="91" y="0"/>
                </a:lnTo>
                <a:lnTo>
                  <a:pt x="91" y="0"/>
                </a:lnTo>
                <a:lnTo>
                  <a:pt x="91" y="0"/>
                </a:lnTo>
                <a:lnTo>
                  <a:pt x="89" y="0"/>
                </a:lnTo>
                <a:lnTo>
                  <a:pt x="89" y="0"/>
                </a:lnTo>
                <a:lnTo>
                  <a:pt x="89" y="0"/>
                </a:lnTo>
                <a:lnTo>
                  <a:pt x="87" y="0"/>
                </a:lnTo>
                <a:lnTo>
                  <a:pt x="87" y="0"/>
                </a:lnTo>
                <a:lnTo>
                  <a:pt x="87" y="0"/>
                </a:lnTo>
                <a:lnTo>
                  <a:pt x="87"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1" y="0"/>
                </a:lnTo>
                <a:lnTo>
                  <a:pt x="79" y="0"/>
                </a:lnTo>
                <a:lnTo>
                  <a:pt x="79" y="0"/>
                </a:lnTo>
                <a:lnTo>
                  <a:pt x="79" y="0"/>
                </a:lnTo>
                <a:lnTo>
                  <a:pt x="78" y="0"/>
                </a:lnTo>
                <a:lnTo>
                  <a:pt x="78" y="0"/>
                </a:lnTo>
                <a:lnTo>
                  <a:pt x="78" y="0"/>
                </a:lnTo>
                <a:lnTo>
                  <a:pt x="76" y="0"/>
                </a:lnTo>
                <a:lnTo>
                  <a:pt x="76" y="0"/>
                </a:lnTo>
                <a:lnTo>
                  <a:pt x="76" y="0"/>
                </a:lnTo>
                <a:lnTo>
                  <a:pt x="76" y="0"/>
                </a:lnTo>
                <a:lnTo>
                  <a:pt x="74" y="0"/>
                </a:lnTo>
                <a:lnTo>
                  <a:pt x="74" y="0"/>
                </a:lnTo>
                <a:lnTo>
                  <a:pt x="74" y="0"/>
                </a:lnTo>
                <a:lnTo>
                  <a:pt x="73" y="0"/>
                </a:lnTo>
                <a:lnTo>
                  <a:pt x="73" y="0"/>
                </a:lnTo>
                <a:lnTo>
                  <a:pt x="73" y="0"/>
                </a:lnTo>
                <a:lnTo>
                  <a:pt x="73" y="0"/>
                </a:lnTo>
                <a:lnTo>
                  <a:pt x="71" y="0"/>
                </a:lnTo>
                <a:lnTo>
                  <a:pt x="71" y="0"/>
                </a:lnTo>
                <a:lnTo>
                  <a:pt x="71" y="0"/>
                </a:lnTo>
                <a:lnTo>
                  <a:pt x="70" y="0"/>
                </a:lnTo>
                <a:lnTo>
                  <a:pt x="70" y="0"/>
                </a:lnTo>
                <a:lnTo>
                  <a:pt x="70" y="0"/>
                </a:lnTo>
                <a:lnTo>
                  <a:pt x="68" y="0"/>
                </a:lnTo>
                <a:lnTo>
                  <a:pt x="68" y="0"/>
                </a:lnTo>
                <a:lnTo>
                  <a:pt x="68" y="0"/>
                </a:lnTo>
                <a:lnTo>
                  <a:pt x="68" y="0"/>
                </a:lnTo>
                <a:lnTo>
                  <a:pt x="66" y="0"/>
                </a:lnTo>
                <a:lnTo>
                  <a:pt x="66" y="0"/>
                </a:lnTo>
                <a:lnTo>
                  <a:pt x="66" y="0"/>
                </a:lnTo>
                <a:lnTo>
                  <a:pt x="65" y="0"/>
                </a:lnTo>
                <a:lnTo>
                  <a:pt x="65" y="0"/>
                </a:lnTo>
                <a:lnTo>
                  <a:pt x="65" y="0"/>
                </a:lnTo>
                <a:lnTo>
                  <a:pt x="65" y="0"/>
                </a:lnTo>
                <a:lnTo>
                  <a:pt x="63" y="0"/>
                </a:lnTo>
                <a:lnTo>
                  <a:pt x="63" y="0"/>
                </a:lnTo>
                <a:lnTo>
                  <a:pt x="63" y="0"/>
                </a:lnTo>
                <a:lnTo>
                  <a:pt x="61" y="0"/>
                </a:lnTo>
                <a:lnTo>
                  <a:pt x="61" y="0"/>
                </a:lnTo>
                <a:lnTo>
                  <a:pt x="61" y="0"/>
                </a:lnTo>
                <a:lnTo>
                  <a:pt x="61"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50" y="0"/>
                </a:lnTo>
                <a:lnTo>
                  <a:pt x="48" y="0"/>
                </a:lnTo>
                <a:lnTo>
                  <a:pt x="48" y="0"/>
                </a:lnTo>
                <a:lnTo>
                  <a:pt x="48" y="0"/>
                </a:lnTo>
                <a:lnTo>
                  <a:pt x="47" y="0"/>
                </a:lnTo>
                <a:lnTo>
                  <a:pt x="47" y="0"/>
                </a:lnTo>
                <a:lnTo>
                  <a:pt x="47" y="0"/>
                </a:lnTo>
                <a:lnTo>
                  <a:pt x="45" y="0"/>
                </a:lnTo>
                <a:lnTo>
                  <a:pt x="45" y="0"/>
                </a:lnTo>
                <a:lnTo>
                  <a:pt x="45" y="0"/>
                </a:lnTo>
                <a:lnTo>
                  <a:pt x="45" y="0"/>
                </a:lnTo>
                <a:lnTo>
                  <a:pt x="43" y="0"/>
                </a:lnTo>
                <a:lnTo>
                  <a:pt x="43" y="0"/>
                </a:lnTo>
                <a:lnTo>
                  <a:pt x="43" y="0"/>
                </a:lnTo>
                <a:lnTo>
                  <a:pt x="42" y="0"/>
                </a:lnTo>
                <a:lnTo>
                  <a:pt x="42" y="0"/>
                </a:lnTo>
                <a:lnTo>
                  <a:pt x="42" y="0"/>
                </a:lnTo>
                <a:lnTo>
                  <a:pt x="42" y="0"/>
                </a:lnTo>
                <a:lnTo>
                  <a:pt x="40" y="0"/>
                </a:lnTo>
                <a:lnTo>
                  <a:pt x="40" y="0"/>
                </a:lnTo>
                <a:lnTo>
                  <a:pt x="40" y="0"/>
                </a:lnTo>
                <a:lnTo>
                  <a:pt x="39" y="0"/>
                </a:lnTo>
                <a:lnTo>
                  <a:pt x="39" y="0"/>
                </a:lnTo>
                <a:lnTo>
                  <a:pt x="39" y="0"/>
                </a:lnTo>
                <a:lnTo>
                  <a:pt x="37" y="0"/>
                </a:lnTo>
                <a:lnTo>
                  <a:pt x="37" y="0"/>
                </a:lnTo>
                <a:lnTo>
                  <a:pt x="37" y="0"/>
                </a:lnTo>
                <a:lnTo>
                  <a:pt x="37" y="0"/>
                </a:lnTo>
                <a:lnTo>
                  <a:pt x="35" y="0"/>
                </a:lnTo>
                <a:lnTo>
                  <a:pt x="35" y="0"/>
                </a:lnTo>
                <a:lnTo>
                  <a:pt x="35" y="0"/>
                </a:lnTo>
                <a:lnTo>
                  <a:pt x="34" y="0"/>
                </a:lnTo>
                <a:lnTo>
                  <a:pt x="34" y="0"/>
                </a:lnTo>
                <a:lnTo>
                  <a:pt x="34" y="0"/>
                </a:lnTo>
                <a:lnTo>
                  <a:pt x="34" y="0"/>
                </a:lnTo>
                <a:lnTo>
                  <a:pt x="32" y="0"/>
                </a:lnTo>
                <a:lnTo>
                  <a:pt x="32" y="0"/>
                </a:lnTo>
                <a:lnTo>
                  <a:pt x="32" y="0"/>
                </a:lnTo>
                <a:lnTo>
                  <a:pt x="30" y="0"/>
                </a:lnTo>
                <a:lnTo>
                  <a:pt x="30" y="0"/>
                </a:lnTo>
                <a:lnTo>
                  <a:pt x="30" y="0"/>
                </a:lnTo>
                <a:lnTo>
                  <a:pt x="30" y="0"/>
                </a:lnTo>
                <a:lnTo>
                  <a:pt x="29" y="0"/>
                </a:lnTo>
                <a:lnTo>
                  <a:pt x="29" y="0"/>
                </a:lnTo>
                <a:lnTo>
                  <a:pt x="29" y="0"/>
                </a:lnTo>
                <a:lnTo>
                  <a:pt x="27" y="0"/>
                </a:lnTo>
                <a:lnTo>
                  <a:pt x="27" y="0"/>
                </a:lnTo>
                <a:lnTo>
                  <a:pt x="27" y="0"/>
                </a:lnTo>
                <a:lnTo>
                  <a:pt x="26" y="0"/>
                </a:lnTo>
                <a:lnTo>
                  <a:pt x="26" y="0"/>
                </a:lnTo>
                <a:lnTo>
                  <a:pt x="26" y="0"/>
                </a:lnTo>
                <a:lnTo>
                  <a:pt x="26" y="0"/>
                </a:lnTo>
                <a:lnTo>
                  <a:pt x="24" y="0"/>
                </a:lnTo>
                <a:lnTo>
                  <a:pt x="24" y="0"/>
                </a:lnTo>
                <a:lnTo>
                  <a:pt x="24" y="0"/>
                </a:lnTo>
                <a:lnTo>
                  <a:pt x="22" y="0"/>
                </a:lnTo>
                <a:lnTo>
                  <a:pt x="22" y="0"/>
                </a:lnTo>
                <a:lnTo>
                  <a:pt x="22" y="0"/>
                </a:lnTo>
                <a:lnTo>
                  <a:pt x="22" y="0"/>
                </a:lnTo>
                <a:lnTo>
                  <a:pt x="21" y="0"/>
                </a:lnTo>
                <a:lnTo>
                  <a:pt x="21" y="0"/>
                </a:lnTo>
                <a:lnTo>
                  <a:pt x="21" y="0"/>
                </a:lnTo>
                <a:lnTo>
                  <a:pt x="19" y="0"/>
                </a:lnTo>
                <a:lnTo>
                  <a:pt x="19" y="0"/>
                </a:lnTo>
                <a:lnTo>
                  <a:pt x="19" y="0"/>
                </a:lnTo>
                <a:lnTo>
                  <a:pt x="19" y="0"/>
                </a:lnTo>
                <a:lnTo>
                  <a:pt x="17" y="0"/>
                </a:lnTo>
                <a:lnTo>
                  <a:pt x="17" y="0"/>
                </a:lnTo>
                <a:lnTo>
                  <a:pt x="17" y="0"/>
                </a:lnTo>
                <a:lnTo>
                  <a:pt x="16" y="0"/>
                </a:lnTo>
                <a:lnTo>
                  <a:pt x="16" y="0"/>
                </a:lnTo>
                <a:lnTo>
                  <a:pt x="16" y="0"/>
                </a:lnTo>
                <a:lnTo>
                  <a:pt x="14" y="0"/>
                </a:lnTo>
                <a:lnTo>
                  <a:pt x="14" y="0"/>
                </a:lnTo>
                <a:lnTo>
                  <a:pt x="14" y="0"/>
                </a:lnTo>
                <a:lnTo>
                  <a:pt x="14" y="0"/>
                </a:lnTo>
                <a:lnTo>
                  <a:pt x="13" y="0"/>
                </a:lnTo>
                <a:lnTo>
                  <a:pt x="13" y="0"/>
                </a:lnTo>
                <a:lnTo>
                  <a:pt x="13" y="0"/>
                </a:lnTo>
                <a:lnTo>
                  <a:pt x="11" y="0"/>
                </a:lnTo>
                <a:lnTo>
                  <a:pt x="11" y="0"/>
                </a:lnTo>
                <a:lnTo>
                  <a:pt x="11" y="0"/>
                </a:lnTo>
                <a:lnTo>
                  <a:pt x="11" y="0"/>
                </a:lnTo>
                <a:lnTo>
                  <a:pt x="9" y="0"/>
                </a:lnTo>
                <a:lnTo>
                  <a:pt x="9" y="0"/>
                </a:lnTo>
                <a:lnTo>
                  <a:pt x="9" y="0"/>
                </a:lnTo>
                <a:lnTo>
                  <a:pt x="8" y="0"/>
                </a:lnTo>
                <a:lnTo>
                  <a:pt x="8" y="0"/>
                </a:lnTo>
                <a:lnTo>
                  <a:pt x="8" y="0"/>
                </a:lnTo>
                <a:lnTo>
                  <a:pt x="8" y="0"/>
                </a:lnTo>
                <a:lnTo>
                  <a:pt x="6" y="0"/>
                </a:lnTo>
                <a:lnTo>
                  <a:pt x="6" y="0"/>
                </a:lnTo>
                <a:lnTo>
                  <a:pt x="6" y="0"/>
                </a:lnTo>
                <a:lnTo>
                  <a:pt x="4" y="0"/>
                </a:lnTo>
                <a:lnTo>
                  <a:pt x="4" y="0"/>
                </a:lnTo>
                <a:lnTo>
                  <a:pt x="4" y="0"/>
                </a:lnTo>
                <a:lnTo>
                  <a:pt x="3" y="0"/>
                </a:lnTo>
                <a:lnTo>
                  <a:pt x="3" y="0"/>
                </a:lnTo>
                <a:lnTo>
                  <a:pt x="3" y="0"/>
                </a:lnTo>
                <a:lnTo>
                  <a:pt x="3" y="0"/>
                </a:lnTo>
                <a:lnTo>
                  <a:pt x="1" y="0"/>
                </a:lnTo>
                <a:lnTo>
                  <a:pt x="1" y="0"/>
                </a:lnTo>
                <a:lnTo>
                  <a:pt x="1"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16" name=""/>
          <p:cNvSpPr/>
          <p:nvPr/>
        </p:nvSpPr>
        <p:spPr>
          <a:xfrm>
            <a:off x="6078600" y="6021360"/>
            <a:ext cx="189000" cy="514440"/>
          </a:xfrm>
          <a:custGeom>
            <a:avLst/>
            <a:gdLst/>
            <a:ahLst/>
            <a:rect l="l" t="t" r="r" b="b"/>
            <a:pathLst>
              <a:path w="237" h="648">
                <a:moveTo>
                  <a:pt x="0" y="648"/>
                </a:moveTo>
                <a:lnTo>
                  <a:pt x="0" y="0"/>
                </a:lnTo>
                <a:lnTo>
                  <a:pt x="0" y="0"/>
                </a:lnTo>
                <a:lnTo>
                  <a:pt x="1" y="0"/>
                </a:lnTo>
                <a:lnTo>
                  <a:pt x="1" y="0"/>
                </a:lnTo>
                <a:lnTo>
                  <a:pt x="1" y="0"/>
                </a:lnTo>
                <a:lnTo>
                  <a:pt x="3" y="0"/>
                </a:lnTo>
                <a:lnTo>
                  <a:pt x="3" y="0"/>
                </a:lnTo>
                <a:lnTo>
                  <a:pt x="3" y="0"/>
                </a:lnTo>
                <a:lnTo>
                  <a:pt x="3" y="0"/>
                </a:lnTo>
                <a:lnTo>
                  <a:pt x="4" y="0"/>
                </a:lnTo>
                <a:lnTo>
                  <a:pt x="4" y="0"/>
                </a:lnTo>
                <a:lnTo>
                  <a:pt x="4" y="0"/>
                </a:lnTo>
                <a:lnTo>
                  <a:pt x="6" y="0"/>
                </a:lnTo>
                <a:lnTo>
                  <a:pt x="6" y="0"/>
                </a:lnTo>
                <a:lnTo>
                  <a:pt x="6" y="0"/>
                </a:lnTo>
                <a:lnTo>
                  <a:pt x="8" y="0"/>
                </a:lnTo>
                <a:lnTo>
                  <a:pt x="8" y="0"/>
                </a:lnTo>
                <a:lnTo>
                  <a:pt x="8" y="0"/>
                </a:lnTo>
                <a:lnTo>
                  <a:pt x="8" y="0"/>
                </a:lnTo>
                <a:lnTo>
                  <a:pt x="9" y="0"/>
                </a:lnTo>
                <a:lnTo>
                  <a:pt x="9" y="0"/>
                </a:lnTo>
                <a:lnTo>
                  <a:pt x="9" y="0"/>
                </a:lnTo>
                <a:lnTo>
                  <a:pt x="11" y="0"/>
                </a:lnTo>
                <a:lnTo>
                  <a:pt x="11" y="0"/>
                </a:lnTo>
                <a:lnTo>
                  <a:pt x="11" y="0"/>
                </a:lnTo>
                <a:lnTo>
                  <a:pt x="11" y="0"/>
                </a:lnTo>
                <a:lnTo>
                  <a:pt x="13" y="0"/>
                </a:lnTo>
                <a:lnTo>
                  <a:pt x="13" y="0"/>
                </a:lnTo>
                <a:lnTo>
                  <a:pt x="13" y="0"/>
                </a:lnTo>
                <a:lnTo>
                  <a:pt x="14" y="0"/>
                </a:lnTo>
                <a:lnTo>
                  <a:pt x="14" y="0"/>
                </a:lnTo>
                <a:lnTo>
                  <a:pt x="14" y="0"/>
                </a:lnTo>
                <a:lnTo>
                  <a:pt x="14" y="0"/>
                </a:lnTo>
                <a:lnTo>
                  <a:pt x="16" y="0"/>
                </a:lnTo>
                <a:lnTo>
                  <a:pt x="16" y="0"/>
                </a:lnTo>
                <a:lnTo>
                  <a:pt x="16" y="0"/>
                </a:lnTo>
                <a:lnTo>
                  <a:pt x="17" y="0"/>
                </a:lnTo>
                <a:lnTo>
                  <a:pt x="17" y="0"/>
                </a:lnTo>
                <a:lnTo>
                  <a:pt x="17" y="0"/>
                </a:lnTo>
                <a:lnTo>
                  <a:pt x="19" y="0"/>
                </a:lnTo>
                <a:lnTo>
                  <a:pt x="19" y="0"/>
                </a:lnTo>
                <a:lnTo>
                  <a:pt x="19" y="0"/>
                </a:lnTo>
                <a:lnTo>
                  <a:pt x="19" y="0"/>
                </a:lnTo>
                <a:lnTo>
                  <a:pt x="21" y="0"/>
                </a:lnTo>
                <a:lnTo>
                  <a:pt x="21" y="0"/>
                </a:lnTo>
                <a:lnTo>
                  <a:pt x="21" y="0"/>
                </a:lnTo>
                <a:lnTo>
                  <a:pt x="22" y="0"/>
                </a:lnTo>
                <a:lnTo>
                  <a:pt x="22" y="0"/>
                </a:lnTo>
                <a:lnTo>
                  <a:pt x="22" y="0"/>
                </a:lnTo>
                <a:lnTo>
                  <a:pt x="22" y="0"/>
                </a:lnTo>
                <a:lnTo>
                  <a:pt x="24" y="0"/>
                </a:lnTo>
                <a:lnTo>
                  <a:pt x="24" y="0"/>
                </a:lnTo>
                <a:lnTo>
                  <a:pt x="24" y="0"/>
                </a:lnTo>
                <a:lnTo>
                  <a:pt x="26" y="0"/>
                </a:lnTo>
                <a:lnTo>
                  <a:pt x="26" y="0"/>
                </a:lnTo>
                <a:lnTo>
                  <a:pt x="26" y="0"/>
                </a:lnTo>
                <a:lnTo>
                  <a:pt x="26" y="0"/>
                </a:lnTo>
                <a:lnTo>
                  <a:pt x="27" y="0"/>
                </a:lnTo>
                <a:lnTo>
                  <a:pt x="27" y="0"/>
                </a:lnTo>
                <a:lnTo>
                  <a:pt x="27" y="0"/>
                </a:lnTo>
                <a:lnTo>
                  <a:pt x="29" y="0"/>
                </a:lnTo>
                <a:lnTo>
                  <a:pt x="29" y="0"/>
                </a:lnTo>
                <a:lnTo>
                  <a:pt x="29" y="0"/>
                </a:lnTo>
                <a:lnTo>
                  <a:pt x="30" y="0"/>
                </a:lnTo>
                <a:lnTo>
                  <a:pt x="30" y="0"/>
                </a:lnTo>
                <a:lnTo>
                  <a:pt x="30" y="0"/>
                </a:lnTo>
                <a:lnTo>
                  <a:pt x="30" y="0"/>
                </a:lnTo>
                <a:lnTo>
                  <a:pt x="32" y="0"/>
                </a:lnTo>
                <a:lnTo>
                  <a:pt x="32" y="0"/>
                </a:lnTo>
                <a:lnTo>
                  <a:pt x="32" y="0"/>
                </a:lnTo>
                <a:lnTo>
                  <a:pt x="34" y="0"/>
                </a:lnTo>
                <a:lnTo>
                  <a:pt x="34" y="0"/>
                </a:lnTo>
                <a:lnTo>
                  <a:pt x="34" y="0"/>
                </a:lnTo>
                <a:lnTo>
                  <a:pt x="34" y="0"/>
                </a:lnTo>
                <a:lnTo>
                  <a:pt x="35" y="0"/>
                </a:lnTo>
                <a:lnTo>
                  <a:pt x="35" y="0"/>
                </a:lnTo>
                <a:lnTo>
                  <a:pt x="35" y="0"/>
                </a:lnTo>
                <a:lnTo>
                  <a:pt x="37" y="0"/>
                </a:lnTo>
                <a:lnTo>
                  <a:pt x="37" y="0"/>
                </a:lnTo>
                <a:lnTo>
                  <a:pt x="37" y="0"/>
                </a:lnTo>
                <a:lnTo>
                  <a:pt x="37" y="0"/>
                </a:lnTo>
                <a:lnTo>
                  <a:pt x="39" y="0"/>
                </a:lnTo>
                <a:lnTo>
                  <a:pt x="39" y="0"/>
                </a:lnTo>
                <a:lnTo>
                  <a:pt x="39" y="0"/>
                </a:lnTo>
                <a:lnTo>
                  <a:pt x="40" y="0"/>
                </a:lnTo>
                <a:lnTo>
                  <a:pt x="40" y="0"/>
                </a:lnTo>
                <a:lnTo>
                  <a:pt x="40" y="0"/>
                </a:lnTo>
                <a:lnTo>
                  <a:pt x="42" y="0"/>
                </a:lnTo>
                <a:lnTo>
                  <a:pt x="42" y="0"/>
                </a:lnTo>
                <a:lnTo>
                  <a:pt x="42" y="0"/>
                </a:lnTo>
                <a:lnTo>
                  <a:pt x="42" y="0"/>
                </a:lnTo>
                <a:lnTo>
                  <a:pt x="43" y="0"/>
                </a:lnTo>
                <a:lnTo>
                  <a:pt x="43" y="0"/>
                </a:lnTo>
                <a:lnTo>
                  <a:pt x="43" y="0"/>
                </a:lnTo>
                <a:lnTo>
                  <a:pt x="45" y="0"/>
                </a:lnTo>
                <a:lnTo>
                  <a:pt x="45" y="0"/>
                </a:lnTo>
                <a:lnTo>
                  <a:pt x="45" y="0"/>
                </a:lnTo>
                <a:lnTo>
                  <a:pt x="45" y="0"/>
                </a:lnTo>
                <a:lnTo>
                  <a:pt x="47" y="0"/>
                </a:lnTo>
                <a:lnTo>
                  <a:pt x="47" y="0"/>
                </a:lnTo>
                <a:lnTo>
                  <a:pt x="47" y="0"/>
                </a:lnTo>
                <a:lnTo>
                  <a:pt x="48" y="0"/>
                </a:lnTo>
                <a:lnTo>
                  <a:pt x="48" y="0"/>
                </a:lnTo>
                <a:lnTo>
                  <a:pt x="48" y="0"/>
                </a:lnTo>
                <a:lnTo>
                  <a:pt x="50"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1" y="0"/>
                </a:lnTo>
                <a:lnTo>
                  <a:pt x="61" y="0"/>
                </a:lnTo>
                <a:lnTo>
                  <a:pt x="61" y="0"/>
                </a:lnTo>
                <a:lnTo>
                  <a:pt x="61" y="0"/>
                </a:lnTo>
                <a:lnTo>
                  <a:pt x="63" y="0"/>
                </a:lnTo>
                <a:lnTo>
                  <a:pt x="63" y="0"/>
                </a:lnTo>
                <a:lnTo>
                  <a:pt x="63" y="0"/>
                </a:lnTo>
                <a:lnTo>
                  <a:pt x="65" y="0"/>
                </a:lnTo>
                <a:lnTo>
                  <a:pt x="65" y="0"/>
                </a:lnTo>
                <a:lnTo>
                  <a:pt x="65" y="0"/>
                </a:lnTo>
                <a:lnTo>
                  <a:pt x="65" y="0"/>
                </a:lnTo>
                <a:lnTo>
                  <a:pt x="66" y="0"/>
                </a:lnTo>
                <a:lnTo>
                  <a:pt x="66" y="0"/>
                </a:lnTo>
                <a:lnTo>
                  <a:pt x="66" y="0"/>
                </a:lnTo>
                <a:lnTo>
                  <a:pt x="68" y="0"/>
                </a:lnTo>
                <a:lnTo>
                  <a:pt x="68" y="0"/>
                </a:lnTo>
                <a:lnTo>
                  <a:pt x="68" y="0"/>
                </a:lnTo>
                <a:lnTo>
                  <a:pt x="68" y="0"/>
                </a:lnTo>
                <a:lnTo>
                  <a:pt x="70" y="0"/>
                </a:lnTo>
                <a:lnTo>
                  <a:pt x="70" y="0"/>
                </a:lnTo>
                <a:lnTo>
                  <a:pt x="70" y="0"/>
                </a:lnTo>
                <a:lnTo>
                  <a:pt x="71" y="0"/>
                </a:lnTo>
                <a:lnTo>
                  <a:pt x="71" y="0"/>
                </a:lnTo>
                <a:lnTo>
                  <a:pt x="71" y="0"/>
                </a:lnTo>
                <a:lnTo>
                  <a:pt x="73" y="0"/>
                </a:lnTo>
                <a:lnTo>
                  <a:pt x="73" y="0"/>
                </a:lnTo>
                <a:lnTo>
                  <a:pt x="73" y="0"/>
                </a:lnTo>
                <a:lnTo>
                  <a:pt x="73" y="0"/>
                </a:lnTo>
                <a:lnTo>
                  <a:pt x="74" y="0"/>
                </a:lnTo>
                <a:lnTo>
                  <a:pt x="74" y="0"/>
                </a:lnTo>
                <a:lnTo>
                  <a:pt x="74" y="0"/>
                </a:lnTo>
                <a:lnTo>
                  <a:pt x="76" y="0"/>
                </a:lnTo>
                <a:lnTo>
                  <a:pt x="76" y="0"/>
                </a:lnTo>
                <a:lnTo>
                  <a:pt x="76" y="0"/>
                </a:lnTo>
                <a:lnTo>
                  <a:pt x="76" y="0"/>
                </a:lnTo>
                <a:lnTo>
                  <a:pt x="78" y="0"/>
                </a:lnTo>
                <a:lnTo>
                  <a:pt x="78" y="0"/>
                </a:lnTo>
                <a:lnTo>
                  <a:pt x="78" y="0"/>
                </a:lnTo>
                <a:lnTo>
                  <a:pt x="79" y="0"/>
                </a:lnTo>
                <a:lnTo>
                  <a:pt x="79" y="0"/>
                </a:lnTo>
                <a:lnTo>
                  <a:pt x="79" y="0"/>
                </a:lnTo>
                <a:lnTo>
                  <a:pt x="81"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7" y="0"/>
                </a:lnTo>
                <a:lnTo>
                  <a:pt x="87" y="0"/>
                </a:lnTo>
                <a:lnTo>
                  <a:pt x="87" y="0"/>
                </a:lnTo>
                <a:lnTo>
                  <a:pt x="87" y="0"/>
                </a:lnTo>
                <a:lnTo>
                  <a:pt x="89" y="0"/>
                </a:lnTo>
                <a:lnTo>
                  <a:pt x="89" y="0"/>
                </a:lnTo>
                <a:lnTo>
                  <a:pt x="89" y="0"/>
                </a:lnTo>
                <a:lnTo>
                  <a:pt x="91" y="0"/>
                </a:lnTo>
                <a:lnTo>
                  <a:pt x="91" y="0"/>
                </a:lnTo>
                <a:lnTo>
                  <a:pt x="91" y="0"/>
                </a:lnTo>
                <a:lnTo>
                  <a:pt x="92" y="0"/>
                </a:lnTo>
                <a:lnTo>
                  <a:pt x="92" y="0"/>
                </a:lnTo>
                <a:lnTo>
                  <a:pt x="92" y="0"/>
                </a:lnTo>
                <a:lnTo>
                  <a:pt x="92"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99" y="0"/>
                </a:lnTo>
                <a:lnTo>
                  <a:pt x="100" y="0"/>
                </a:lnTo>
                <a:lnTo>
                  <a:pt x="100" y="0"/>
                </a:lnTo>
                <a:lnTo>
                  <a:pt x="100" y="0"/>
                </a:lnTo>
                <a:lnTo>
                  <a:pt x="102" y="0"/>
                </a:lnTo>
                <a:lnTo>
                  <a:pt x="102" y="0"/>
                </a:lnTo>
                <a:lnTo>
                  <a:pt x="102" y="0"/>
                </a:lnTo>
                <a:lnTo>
                  <a:pt x="104" y="0"/>
                </a:lnTo>
                <a:lnTo>
                  <a:pt x="104" y="0"/>
                </a:lnTo>
                <a:lnTo>
                  <a:pt x="104" y="0"/>
                </a:lnTo>
                <a:lnTo>
                  <a:pt x="104" y="0"/>
                </a:lnTo>
                <a:lnTo>
                  <a:pt x="105" y="0"/>
                </a:lnTo>
                <a:lnTo>
                  <a:pt x="105" y="0"/>
                </a:lnTo>
                <a:lnTo>
                  <a:pt x="105" y="0"/>
                </a:lnTo>
                <a:lnTo>
                  <a:pt x="107" y="0"/>
                </a:lnTo>
                <a:lnTo>
                  <a:pt x="107" y="0"/>
                </a:lnTo>
                <a:lnTo>
                  <a:pt x="107" y="0"/>
                </a:lnTo>
                <a:lnTo>
                  <a:pt x="107" y="0"/>
                </a:lnTo>
                <a:lnTo>
                  <a:pt x="109" y="0"/>
                </a:lnTo>
                <a:lnTo>
                  <a:pt x="109" y="0"/>
                </a:lnTo>
                <a:lnTo>
                  <a:pt x="109" y="0"/>
                </a:lnTo>
                <a:lnTo>
                  <a:pt x="110" y="0"/>
                </a:lnTo>
                <a:lnTo>
                  <a:pt x="110" y="0"/>
                </a:lnTo>
                <a:lnTo>
                  <a:pt x="110" y="0"/>
                </a:lnTo>
                <a:lnTo>
                  <a:pt x="112" y="0"/>
                </a:lnTo>
                <a:lnTo>
                  <a:pt x="112" y="0"/>
                </a:lnTo>
                <a:lnTo>
                  <a:pt x="112" y="0"/>
                </a:lnTo>
                <a:lnTo>
                  <a:pt x="112" y="0"/>
                </a:lnTo>
                <a:lnTo>
                  <a:pt x="113" y="0"/>
                </a:lnTo>
                <a:lnTo>
                  <a:pt x="113" y="0"/>
                </a:lnTo>
                <a:lnTo>
                  <a:pt x="113" y="0"/>
                </a:lnTo>
                <a:lnTo>
                  <a:pt x="115" y="0"/>
                </a:lnTo>
                <a:lnTo>
                  <a:pt x="115" y="0"/>
                </a:lnTo>
                <a:lnTo>
                  <a:pt x="115" y="0"/>
                </a:lnTo>
                <a:lnTo>
                  <a:pt x="115" y="0"/>
                </a:lnTo>
                <a:lnTo>
                  <a:pt x="117" y="0"/>
                </a:lnTo>
                <a:lnTo>
                  <a:pt x="117" y="0"/>
                </a:lnTo>
                <a:lnTo>
                  <a:pt x="117" y="0"/>
                </a:lnTo>
                <a:lnTo>
                  <a:pt x="118" y="0"/>
                </a:lnTo>
                <a:lnTo>
                  <a:pt x="118" y="0"/>
                </a:lnTo>
                <a:lnTo>
                  <a:pt x="118" y="0"/>
                </a:lnTo>
                <a:lnTo>
                  <a:pt x="118" y="0"/>
                </a:lnTo>
                <a:lnTo>
                  <a:pt x="120" y="0"/>
                </a:lnTo>
                <a:lnTo>
                  <a:pt x="120" y="0"/>
                </a:lnTo>
                <a:lnTo>
                  <a:pt x="120" y="0"/>
                </a:lnTo>
                <a:lnTo>
                  <a:pt x="122" y="0"/>
                </a:lnTo>
                <a:lnTo>
                  <a:pt x="122" y="0"/>
                </a:lnTo>
                <a:lnTo>
                  <a:pt x="122" y="0"/>
                </a:lnTo>
                <a:lnTo>
                  <a:pt x="123" y="0"/>
                </a:lnTo>
                <a:lnTo>
                  <a:pt x="123" y="0"/>
                </a:lnTo>
                <a:lnTo>
                  <a:pt x="123" y="0"/>
                </a:lnTo>
                <a:lnTo>
                  <a:pt x="123" y="0"/>
                </a:lnTo>
                <a:lnTo>
                  <a:pt x="125" y="0"/>
                </a:lnTo>
                <a:lnTo>
                  <a:pt x="125" y="0"/>
                </a:lnTo>
                <a:lnTo>
                  <a:pt x="125" y="0"/>
                </a:lnTo>
                <a:lnTo>
                  <a:pt x="126" y="0"/>
                </a:lnTo>
                <a:lnTo>
                  <a:pt x="126" y="0"/>
                </a:lnTo>
                <a:lnTo>
                  <a:pt x="126" y="0"/>
                </a:lnTo>
                <a:lnTo>
                  <a:pt x="126" y="0"/>
                </a:lnTo>
                <a:lnTo>
                  <a:pt x="128" y="0"/>
                </a:lnTo>
                <a:lnTo>
                  <a:pt x="128" y="0"/>
                </a:lnTo>
                <a:lnTo>
                  <a:pt x="128" y="0"/>
                </a:lnTo>
                <a:lnTo>
                  <a:pt x="130" y="0"/>
                </a:lnTo>
                <a:lnTo>
                  <a:pt x="130" y="0"/>
                </a:lnTo>
                <a:lnTo>
                  <a:pt x="130" y="0"/>
                </a:lnTo>
                <a:lnTo>
                  <a:pt x="130" y="0"/>
                </a:lnTo>
                <a:lnTo>
                  <a:pt x="131" y="0"/>
                </a:lnTo>
                <a:lnTo>
                  <a:pt x="131" y="0"/>
                </a:lnTo>
                <a:lnTo>
                  <a:pt x="131" y="0"/>
                </a:lnTo>
                <a:lnTo>
                  <a:pt x="133" y="0"/>
                </a:lnTo>
                <a:lnTo>
                  <a:pt x="133" y="0"/>
                </a:lnTo>
                <a:lnTo>
                  <a:pt x="133" y="0"/>
                </a:lnTo>
                <a:lnTo>
                  <a:pt x="135" y="0"/>
                </a:lnTo>
                <a:lnTo>
                  <a:pt x="135" y="0"/>
                </a:lnTo>
                <a:lnTo>
                  <a:pt x="135" y="0"/>
                </a:lnTo>
                <a:lnTo>
                  <a:pt x="135" y="0"/>
                </a:lnTo>
                <a:lnTo>
                  <a:pt x="136" y="0"/>
                </a:lnTo>
                <a:lnTo>
                  <a:pt x="136" y="0"/>
                </a:lnTo>
                <a:lnTo>
                  <a:pt x="136"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4" y="0"/>
                </a:lnTo>
                <a:lnTo>
                  <a:pt x="144" y="0"/>
                </a:lnTo>
                <a:lnTo>
                  <a:pt x="144" y="0"/>
                </a:lnTo>
                <a:lnTo>
                  <a:pt x="146" y="0"/>
                </a:lnTo>
                <a:lnTo>
                  <a:pt x="146" y="0"/>
                </a:lnTo>
                <a:lnTo>
                  <a:pt x="146" y="0"/>
                </a:lnTo>
                <a:lnTo>
                  <a:pt x="146" y="0"/>
                </a:lnTo>
                <a:lnTo>
                  <a:pt x="148" y="0"/>
                </a:lnTo>
                <a:lnTo>
                  <a:pt x="148" y="0"/>
                </a:lnTo>
                <a:lnTo>
                  <a:pt x="148" y="0"/>
                </a:lnTo>
                <a:lnTo>
                  <a:pt x="149" y="0"/>
                </a:lnTo>
                <a:lnTo>
                  <a:pt x="149" y="0"/>
                </a:lnTo>
                <a:lnTo>
                  <a:pt x="149" y="0"/>
                </a:lnTo>
                <a:lnTo>
                  <a:pt x="149" y="0"/>
                </a:lnTo>
                <a:lnTo>
                  <a:pt x="151" y="0"/>
                </a:lnTo>
                <a:lnTo>
                  <a:pt x="151" y="0"/>
                </a:lnTo>
                <a:lnTo>
                  <a:pt x="151" y="0"/>
                </a:lnTo>
                <a:lnTo>
                  <a:pt x="153" y="0"/>
                </a:lnTo>
                <a:lnTo>
                  <a:pt x="153" y="0"/>
                </a:lnTo>
                <a:lnTo>
                  <a:pt x="153" y="0"/>
                </a:lnTo>
                <a:lnTo>
                  <a:pt x="154" y="0"/>
                </a:lnTo>
                <a:lnTo>
                  <a:pt x="154" y="0"/>
                </a:lnTo>
                <a:lnTo>
                  <a:pt x="154" y="0"/>
                </a:lnTo>
                <a:lnTo>
                  <a:pt x="154" y="0"/>
                </a:lnTo>
                <a:lnTo>
                  <a:pt x="156" y="0"/>
                </a:lnTo>
                <a:lnTo>
                  <a:pt x="156" y="0"/>
                </a:lnTo>
                <a:lnTo>
                  <a:pt x="156" y="0"/>
                </a:lnTo>
                <a:lnTo>
                  <a:pt x="157" y="0"/>
                </a:lnTo>
                <a:lnTo>
                  <a:pt x="157" y="0"/>
                </a:lnTo>
                <a:lnTo>
                  <a:pt x="157" y="0"/>
                </a:lnTo>
                <a:lnTo>
                  <a:pt x="157" y="0"/>
                </a:lnTo>
                <a:lnTo>
                  <a:pt x="159" y="0"/>
                </a:lnTo>
                <a:lnTo>
                  <a:pt x="159" y="0"/>
                </a:lnTo>
                <a:lnTo>
                  <a:pt x="159" y="0"/>
                </a:lnTo>
                <a:lnTo>
                  <a:pt x="161" y="0"/>
                </a:lnTo>
                <a:lnTo>
                  <a:pt x="161" y="0"/>
                </a:lnTo>
                <a:lnTo>
                  <a:pt x="161" y="0"/>
                </a:lnTo>
                <a:lnTo>
                  <a:pt x="161" y="0"/>
                </a:lnTo>
                <a:lnTo>
                  <a:pt x="162" y="0"/>
                </a:lnTo>
                <a:lnTo>
                  <a:pt x="162" y="0"/>
                </a:lnTo>
                <a:lnTo>
                  <a:pt x="162"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0" y="0"/>
                </a:lnTo>
                <a:lnTo>
                  <a:pt x="170" y="0"/>
                </a:lnTo>
                <a:lnTo>
                  <a:pt x="170" y="0"/>
                </a:lnTo>
                <a:lnTo>
                  <a:pt x="172" y="0"/>
                </a:lnTo>
                <a:lnTo>
                  <a:pt x="172" y="0"/>
                </a:lnTo>
                <a:lnTo>
                  <a:pt x="172" y="0"/>
                </a:lnTo>
                <a:lnTo>
                  <a:pt x="174" y="0"/>
                </a:lnTo>
                <a:lnTo>
                  <a:pt x="174" y="0"/>
                </a:lnTo>
                <a:lnTo>
                  <a:pt x="174" y="0"/>
                </a:lnTo>
                <a:lnTo>
                  <a:pt x="174" y="0"/>
                </a:lnTo>
                <a:lnTo>
                  <a:pt x="175" y="0"/>
                </a:lnTo>
                <a:lnTo>
                  <a:pt x="175" y="0"/>
                </a:lnTo>
                <a:lnTo>
                  <a:pt x="175"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3" y="0"/>
                </a:lnTo>
                <a:lnTo>
                  <a:pt x="183" y="0"/>
                </a:lnTo>
                <a:lnTo>
                  <a:pt x="183" y="0"/>
                </a:lnTo>
                <a:lnTo>
                  <a:pt x="185" y="0"/>
                </a:lnTo>
                <a:lnTo>
                  <a:pt x="185" y="0"/>
                </a:lnTo>
                <a:lnTo>
                  <a:pt x="185" y="0"/>
                </a:lnTo>
                <a:lnTo>
                  <a:pt x="185" y="0"/>
                </a:lnTo>
                <a:lnTo>
                  <a:pt x="187" y="0"/>
                </a:lnTo>
                <a:lnTo>
                  <a:pt x="187" y="0"/>
                </a:lnTo>
                <a:lnTo>
                  <a:pt x="187" y="0"/>
                </a:lnTo>
                <a:lnTo>
                  <a:pt x="188" y="0"/>
                </a:lnTo>
                <a:lnTo>
                  <a:pt x="188" y="0"/>
                </a:lnTo>
                <a:lnTo>
                  <a:pt x="188" y="0"/>
                </a:lnTo>
                <a:lnTo>
                  <a:pt x="188" y="0"/>
                </a:lnTo>
                <a:lnTo>
                  <a:pt x="190" y="0"/>
                </a:lnTo>
                <a:lnTo>
                  <a:pt x="190" y="0"/>
                </a:lnTo>
                <a:lnTo>
                  <a:pt x="190" y="0"/>
                </a:lnTo>
                <a:lnTo>
                  <a:pt x="192" y="0"/>
                </a:lnTo>
                <a:lnTo>
                  <a:pt x="192" y="0"/>
                </a:lnTo>
                <a:lnTo>
                  <a:pt x="192" y="0"/>
                </a:lnTo>
                <a:lnTo>
                  <a:pt x="192" y="0"/>
                </a:lnTo>
                <a:lnTo>
                  <a:pt x="193" y="0"/>
                </a:lnTo>
                <a:lnTo>
                  <a:pt x="193" y="0"/>
                </a:lnTo>
                <a:lnTo>
                  <a:pt x="193" y="0"/>
                </a:lnTo>
                <a:lnTo>
                  <a:pt x="195" y="0"/>
                </a:lnTo>
                <a:lnTo>
                  <a:pt x="195" y="0"/>
                </a:lnTo>
                <a:lnTo>
                  <a:pt x="195" y="0"/>
                </a:lnTo>
                <a:lnTo>
                  <a:pt x="196" y="0"/>
                </a:lnTo>
                <a:lnTo>
                  <a:pt x="196" y="0"/>
                </a:lnTo>
                <a:lnTo>
                  <a:pt x="196" y="0"/>
                </a:lnTo>
                <a:lnTo>
                  <a:pt x="196" y="0"/>
                </a:lnTo>
                <a:lnTo>
                  <a:pt x="198" y="0"/>
                </a:lnTo>
                <a:lnTo>
                  <a:pt x="198" y="0"/>
                </a:lnTo>
                <a:lnTo>
                  <a:pt x="198" y="0"/>
                </a:lnTo>
                <a:lnTo>
                  <a:pt x="200" y="0"/>
                </a:lnTo>
                <a:lnTo>
                  <a:pt x="200" y="0"/>
                </a:lnTo>
                <a:lnTo>
                  <a:pt x="200" y="0"/>
                </a:lnTo>
                <a:lnTo>
                  <a:pt x="200" y="0"/>
                </a:lnTo>
                <a:lnTo>
                  <a:pt x="201" y="0"/>
                </a:lnTo>
                <a:lnTo>
                  <a:pt x="201" y="0"/>
                </a:lnTo>
                <a:lnTo>
                  <a:pt x="201" y="0"/>
                </a:lnTo>
                <a:lnTo>
                  <a:pt x="203" y="0"/>
                </a:lnTo>
                <a:lnTo>
                  <a:pt x="203" y="0"/>
                </a:lnTo>
                <a:lnTo>
                  <a:pt x="203" y="0"/>
                </a:lnTo>
                <a:lnTo>
                  <a:pt x="203"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4" y="0"/>
                </a:lnTo>
                <a:lnTo>
                  <a:pt x="214" y="0"/>
                </a:lnTo>
                <a:lnTo>
                  <a:pt x="214" y="0"/>
                </a:lnTo>
                <a:lnTo>
                  <a:pt x="216" y="0"/>
                </a:lnTo>
                <a:lnTo>
                  <a:pt x="216" y="0"/>
                </a:lnTo>
                <a:lnTo>
                  <a:pt x="216" y="0"/>
                </a:lnTo>
                <a:lnTo>
                  <a:pt x="216" y="0"/>
                </a:lnTo>
                <a:lnTo>
                  <a:pt x="218" y="0"/>
                </a:lnTo>
                <a:lnTo>
                  <a:pt x="218" y="0"/>
                </a:lnTo>
                <a:lnTo>
                  <a:pt x="218" y="0"/>
                </a:lnTo>
                <a:lnTo>
                  <a:pt x="219" y="0"/>
                </a:lnTo>
                <a:lnTo>
                  <a:pt x="219" y="0"/>
                </a:lnTo>
                <a:lnTo>
                  <a:pt x="219" y="0"/>
                </a:lnTo>
                <a:lnTo>
                  <a:pt x="219"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7" y="0"/>
                </a:lnTo>
                <a:lnTo>
                  <a:pt x="227" y="0"/>
                </a:lnTo>
                <a:lnTo>
                  <a:pt x="227" y="0"/>
                </a:lnTo>
                <a:lnTo>
                  <a:pt x="227"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0"/>
                </a:lnTo>
                <a:lnTo>
                  <a:pt x="237" y="648"/>
                </a:lnTo>
                <a:lnTo>
                  <a:pt x="237" y="648"/>
                </a:lnTo>
                <a:lnTo>
                  <a:pt x="236" y="648"/>
                </a:lnTo>
                <a:lnTo>
                  <a:pt x="236" y="648"/>
                </a:lnTo>
                <a:lnTo>
                  <a:pt x="236" y="648"/>
                </a:lnTo>
                <a:lnTo>
                  <a:pt x="234" y="648"/>
                </a:lnTo>
                <a:lnTo>
                  <a:pt x="234" y="648"/>
                </a:lnTo>
                <a:lnTo>
                  <a:pt x="234" y="648"/>
                </a:lnTo>
                <a:lnTo>
                  <a:pt x="234" y="648"/>
                </a:lnTo>
                <a:lnTo>
                  <a:pt x="232" y="648"/>
                </a:lnTo>
                <a:lnTo>
                  <a:pt x="232" y="648"/>
                </a:lnTo>
                <a:lnTo>
                  <a:pt x="232" y="648"/>
                </a:lnTo>
                <a:lnTo>
                  <a:pt x="231" y="648"/>
                </a:lnTo>
                <a:lnTo>
                  <a:pt x="231" y="648"/>
                </a:lnTo>
                <a:lnTo>
                  <a:pt x="231" y="648"/>
                </a:lnTo>
                <a:lnTo>
                  <a:pt x="231" y="648"/>
                </a:lnTo>
                <a:lnTo>
                  <a:pt x="229" y="648"/>
                </a:lnTo>
                <a:lnTo>
                  <a:pt x="229" y="648"/>
                </a:lnTo>
                <a:lnTo>
                  <a:pt x="229" y="648"/>
                </a:lnTo>
                <a:lnTo>
                  <a:pt x="227" y="648"/>
                </a:lnTo>
                <a:lnTo>
                  <a:pt x="227" y="648"/>
                </a:lnTo>
                <a:lnTo>
                  <a:pt x="227" y="648"/>
                </a:lnTo>
                <a:lnTo>
                  <a:pt x="227" y="648"/>
                </a:lnTo>
                <a:lnTo>
                  <a:pt x="226" y="648"/>
                </a:lnTo>
                <a:lnTo>
                  <a:pt x="226" y="648"/>
                </a:lnTo>
                <a:lnTo>
                  <a:pt x="226" y="648"/>
                </a:lnTo>
                <a:lnTo>
                  <a:pt x="224" y="648"/>
                </a:lnTo>
                <a:lnTo>
                  <a:pt x="224" y="648"/>
                </a:lnTo>
                <a:lnTo>
                  <a:pt x="224" y="648"/>
                </a:lnTo>
                <a:lnTo>
                  <a:pt x="223" y="648"/>
                </a:lnTo>
                <a:lnTo>
                  <a:pt x="223" y="648"/>
                </a:lnTo>
                <a:lnTo>
                  <a:pt x="223" y="648"/>
                </a:lnTo>
                <a:lnTo>
                  <a:pt x="223" y="648"/>
                </a:lnTo>
                <a:lnTo>
                  <a:pt x="221" y="648"/>
                </a:lnTo>
                <a:lnTo>
                  <a:pt x="221" y="648"/>
                </a:lnTo>
                <a:lnTo>
                  <a:pt x="221" y="648"/>
                </a:lnTo>
                <a:lnTo>
                  <a:pt x="219" y="648"/>
                </a:lnTo>
                <a:lnTo>
                  <a:pt x="219" y="648"/>
                </a:lnTo>
                <a:lnTo>
                  <a:pt x="219" y="648"/>
                </a:lnTo>
                <a:lnTo>
                  <a:pt x="219" y="648"/>
                </a:lnTo>
                <a:lnTo>
                  <a:pt x="218" y="648"/>
                </a:lnTo>
                <a:lnTo>
                  <a:pt x="218" y="648"/>
                </a:lnTo>
                <a:lnTo>
                  <a:pt x="218" y="648"/>
                </a:lnTo>
                <a:lnTo>
                  <a:pt x="216" y="648"/>
                </a:lnTo>
                <a:lnTo>
                  <a:pt x="216" y="648"/>
                </a:lnTo>
                <a:lnTo>
                  <a:pt x="216" y="648"/>
                </a:lnTo>
                <a:lnTo>
                  <a:pt x="216" y="648"/>
                </a:lnTo>
                <a:lnTo>
                  <a:pt x="214" y="648"/>
                </a:lnTo>
                <a:lnTo>
                  <a:pt x="214" y="648"/>
                </a:lnTo>
                <a:lnTo>
                  <a:pt x="214" y="648"/>
                </a:lnTo>
                <a:lnTo>
                  <a:pt x="213" y="648"/>
                </a:lnTo>
                <a:lnTo>
                  <a:pt x="213" y="648"/>
                </a:lnTo>
                <a:lnTo>
                  <a:pt x="213" y="648"/>
                </a:lnTo>
                <a:lnTo>
                  <a:pt x="211" y="648"/>
                </a:lnTo>
                <a:lnTo>
                  <a:pt x="211" y="648"/>
                </a:lnTo>
                <a:lnTo>
                  <a:pt x="211" y="648"/>
                </a:lnTo>
                <a:lnTo>
                  <a:pt x="211" y="648"/>
                </a:lnTo>
                <a:lnTo>
                  <a:pt x="210" y="648"/>
                </a:lnTo>
                <a:lnTo>
                  <a:pt x="210" y="648"/>
                </a:lnTo>
                <a:lnTo>
                  <a:pt x="210" y="648"/>
                </a:lnTo>
                <a:lnTo>
                  <a:pt x="208" y="648"/>
                </a:lnTo>
                <a:lnTo>
                  <a:pt x="208" y="648"/>
                </a:lnTo>
                <a:lnTo>
                  <a:pt x="208" y="648"/>
                </a:lnTo>
                <a:lnTo>
                  <a:pt x="208" y="648"/>
                </a:lnTo>
                <a:lnTo>
                  <a:pt x="206" y="648"/>
                </a:lnTo>
                <a:lnTo>
                  <a:pt x="206" y="648"/>
                </a:lnTo>
                <a:lnTo>
                  <a:pt x="206" y="648"/>
                </a:lnTo>
                <a:lnTo>
                  <a:pt x="205" y="648"/>
                </a:lnTo>
                <a:lnTo>
                  <a:pt x="205" y="648"/>
                </a:lnTo>
                <a:lnTo>
                  <a:pt x="205" y="648"/>
                </a:lnTo>
                <a:lnTo>
                  <a:pt x="203" y="648"/>
                </a:lnTo>
                <a:lnTo>
                  <a:pt x="203" y="648"/>
                </a:lnTo>
                <a:lnTo>
                  <a:pt x="203" y="648"/>
                </a:lnTo>
                <a:lnTo>
                  <a:pt x="203" y="648"/>
                </a:lnTo>
                <a:lnTo>
                  <a:pt x="201" y="648"/>
                </a:lnTo>
                <a:lnTo>
                  <a:pt x="201" y="648"/>
                </a:lnTo>
                <a:lnTo>
                  <a:pt x="201" y="648"/>
                </a:lnTo>
                <a:lnTo>
                  <a:pt x="200" y="648"/>
                </a:lnTo>
                <a:lnTo>
                  <a:pt x="200" y="648"/>
                </a:lnTo>
                <a:lnTo>
                  <a:pt x="200" y="648"/>
                </a:lnTo>
                <a:lnTo>
                  <a:pt x="200" y="648"/>
                </a:lnTo>
                <a:lnTo>
                  <a:pt x="198" y="648"/>
                </a:lnTo>
                <a:lnTo>
                  <a:pt x="198" y="648"/>
                </a:lnTo>
                <a:lnTo>
                  <a:pt x="198" y="648"/>
                </a:lnTo>
                <a:lnTo>
                  <a:pt x="196" y="648"/>
                </a:lnTo>
                <a:lnTo>
                  <a:pt x="196" y="648"/>
                </a:lnTo>
                <a:lnTo>
                  <a:pt x="196" y="648"/>
                </a:lnTo>
                <a:lnTo>
                  <a:pt x="196" y="648"/>
                </a:lnTo>
                <a:lnTo>
                  <a:pt x="195" y="648"/>
                </a:lnTo>
                <a:lnTo>
                  <a:pt x="195" y="648"/>
                </a:lnTo>
                <a:lnTo>
                  <a:pt x="195" y="648"/>
                </a:lnTo>
                <a:lnTo>
                  <a:pt x="193" y="648"/>
                </a:lnTo>
                <a:lnTo>
                  <a:pt x="193" y="648"/>
                </a:lnTo>
                <a:lnTo>
                  <a:pt x="193" y="648"/>
                </a:lnTo>
                <a:lnTo>
                  <a:pt x="192" y="648"/>
                </a:lnTo>
                <a:lnTo>
                  <a:pt x="192" y="648"/>
                </a:lnTo>
                <a:lnTo>
                  <a:pt x="192" y="648"/>
                </a:lnTo>
                <a:lnTo>
                  <a:pt x="192" y="648"/>
                </a:lnTo>
                <a:lnTo>
                  <a:pt x="190" y="648"/>
                </a:lnTo>
                <a:lnTo>
                  <a:pt x="190" y="648"/>
                </a:lnTo>
                <a:lnTo>
                  <a:pt x="190" y="648"/>
                </a:lnTo>
                <a:lnTo>
                  <a:pt x="188" y="648"/>
                </a:lnTo>
                <a:lnTo>
                  <a:pt x="188" y="648"/>
                </a:lnTo>
                <a:lnTo>
                  <a:pt x="188" y="648"/>
                </a:lnTo>
                <a:lnTo>
                  <a:pt x="188" y="648"/>
                </a:lnTo>
                <a:lnTo>
                  <a:pt x="187" y="648"/>
                </a:lnTo>
                <a:lnTo>
                  <a:pt x="187" y="648"/>
                </a:lnTo>
                <a:lnTo>
                  <a:pt x="187" y="648"/>
                </a:lnTo>
                <a:lnTo>
                  <a:pt x="185" y="648"/>
                </a:lnTo>
                <a:lnTo>
                  <a:pt x="185" y="648"/>
                </a:lnTo>
                <a:lnTo>
                  <a:pt x="185" y="648"/>
                </a:lnTo>
                <a:lnTo>
                  <a:pt x="185" y="648"/>
                </a:lnTo>
                <a:lnTo>
                  <a:pt x="183" y="648"/>
                </a:lnTo>
                <a:lnTo>
                  <a:pt x="183" y="648"/>
                </a:lnTo>
                <a:lnTo>
                  <a:pt x="183" y="648"/>
                </a:lnTo>
                <a:lnTo>
                  <a:pt x="182" y="648"/>
                </a:lnTo>
                <a:lnTo>
                  <a:pt x="182" y="648"/>
                </a:lnTo>
                <a:lnTo>
                  <a:pt x="182" y="648"/>
                </a:lnTo>
                <a:lnTo>
                  <a:pt x="180" y="648"/>
                </a:lnTo>
                <a:lnTo>
                  <a:pt x="180" y="648"/>
                </a:lnTo>
                <a:lnTo>
                  <a:pt x="180" y="648"/>
                </a:lnTo>
                <a:lnTo>
                  <a:pt x="180" y="648"/>
                </a:lnTo>
                <a:lnTo>
                  <a:pt x="179" y="648"/>
                </a:lnTo>
                <a:lnTo>
                  <a:pt x="179" y="648"/>
                </a:lnTo>
                <a:lnTo>
                  <a:pt x="179" y="648"/>
                </a:lnTo>
                <a:lnTo>
                  <a:pt x="177" y="648"/>
                </a:lnTo>
                <a:lnTo>
                  <a:pt x="177" y="648"/>
                </a:lnTo>
                <a:lnTo>
                  <a:pt x="177" y="648"/>
                </a:lnTo>
                <a:lnTo>
                  <a:pt x="177" y="648"/>
                </a:lnTo>
                <a:lnTo>
                  <a:pt x="175" y="648"/>
                </a:lnTo>
                <a:lnTo>
                  <a:pt x="175" y="648"/>
                </a:lnTo>
                <a:lnTo>
                  <a:pt x="175" y="648"/>
                </a:lnTo>
                <a:lnTo>
                  <a:pt x="174" y="648"/>
                </a:lnTo>
                <a:lnTo>
                  <a:pt x="174" y="648"/>
                </a:lnTo>
                <a:lnTo>
                  <a:pt x="174" y="648"/>
                </a:lnTo>
                <a:lnTo>
                  <a:pt x="174" y="648"/>
                </a:lnTo>
                <a:lnTo>
                  <a:pt x="172" y="648"/>
                </a:lnTo>
                <a:lnTo>
                  <a:pt x="172" y="648"/>
                </a:lnTo>
                <a:lnTo>
                  <a:pt x="172" y="648"/>
                </a:lnTo>
                <a:lnTo>
                  <a:pt x="170" y="648"/>
                </a:lnTo>
                <a:lnTo>
                  <a:pt x="170" y="648"/>
                </a:lnTo>
                <a:lnTo>
                  <a:pt x="170" y="648"/>
                </a:lnTo>
                <a:lnTo>
                  <a:pt x="169" y="648"/>
                </a:lnTo>
                <a:lnTo>
                  <a:pt x="169" y="648"/>
                </a:lnTo>
                <a:lnTo>
                  <a:pt x="169" y="648"/>
                </a:lnTo>
                <a:lnTo>
                  <a:pt x="169" y="648"/>
                </a:lnTo>
                <a:lnTo>
                  <a:pt x="167" y="648"/>
                </a:lnTo>
                <a:lnTo>
                  <a:pt x="167" y="648"/>
                </a:lnTo>
                <a:lnTo>
                  <a:pt x="167" y="648"/>
                </a:lnTo>
                <a:lnTo>
                  <a:pt x="166" y="648"/>
                </a:lnTo>
                <a:lnTo>
                  <a:pt x="166" y="648"/>
                </a:lnTo>
                <a:lnTo>
                  <a:pt x="166" y="648"/>
                </a:lnTo>
                <a:lnTo>
                  <a:pt x="166" y="648"/>
                </a:lnTo>
                <a:lnTo>
                  <a:pt x="164" y="648"/>
                </a:lnTo>
                <a:lnTo>
                  <a:pt x="164" y="648"/>
                </a:lnTo>
                <a:lnTo>
                  <a:pt x="164" y="648"/>
                </a:lnTo>
                <a:lnTo>
                  <a:pt x="162" y="648"/>
                </a:lnTo>
                <a:lnTo>
                  <a:pt x="162" y="648"/>
                </a:lnTo>
                <a:lnTo>
                  <a:pt x="162" y="648"/>
                </a:lnTo>
                <a:lnTo>
                  <a:pt x="161" y="648"/>
                </a:lnTo>
                <a:lnTo>
                  <a:pt x="161" y="648"/>
                </a:lnTo>
                <a:lnTo>
                  <a:pt x="161" y="648"/>
                </a:lnTo>
                <a:lnTo>
                  <a:pt x="161" y="648"/>
                </a:lnTo>
                <a:lnTo>
                  <a:pt x="159" y="648"/>
                </a:lnTo>
                <a:lnTo>
                  <a:pt x="159" y="648"/>
                </a:lnTo>
                <a:lnTo>
                  <a:pt x="159" y="648"/>
                </a:lnTo>
                <a:lnTo>
                  <a:pt x="157" y="648"/>
                </a:lnTo>
                <a:lnTo>
                  <a:pt x="157" y="648"/>
                </a:lnTo>
                <a:lnTo>
                  <a:pt x="157" y="648"/>
                </a:lnTo>
                <a:lnTo>
                  <a:pt x="157" y="648"/>
                </a:lnTo>
                <a:lnTo>
                  <a:pt x="156" y="648"/>
                </a:lnTo>
                <a:lnTo>
                  <a:pt x="156" y="648"/>
                </a:lnTo>
                <a:lnTo>
                  <a:pt x="156" y="648"/>
                </a:lnTo>
                <a:lnTo>
                  <a:pt x="154" y="648"/>
                </a:lnTo>
                <a:lnTo>
                  <a:pt x="154" y="648"/>
                </a:lnTo>
                <a:lnTo>
                  <a:pt x="154" y="648"/>
                </a:lnTo>
                <a:lnTo>
                  <a:pt x="154" y="648"/>
                </a:lnTo>
                <a:lnTo>
                  <a:pt x="153" y="648"/>
                </a:lnTo>
                <a:lnTo>
                  <a:pt x="153" y="648"/>
                </a:lnTo>
                <a:lnTo>
                  <a:pt x="153" y="648"/>
                </a:lnTo>
                <a:lnTo>
                  <a:pt x="151" y="648"/>
                </a:lnTo>
                <a:lnTo>
                  <a:pt x="151" y="648"/>
                </a:lnTo>
                <a:lnTo>
                  <a:pt x="151" y="648"/>
                </a:lnTo>
                <a:lnTo>
                  <a:pt x="149" y="648"/>
                </a:lnTo>
                <a:lnTo>
                  <a:pt x="149" y="648"/>
                </a:lnTo>
                <a:lnTo>
                  <a:pt x="149" y="648"/>
                </a:lnTo>
                <a:lnTo>
                  <a:pt x="149" y="648"/>
                </a:lnTo>
                <a:lnTo>
                  <a:pt x="148" y="648"/>
                </a:lnTo>
                <a:lnTo>
                  <a:pt x="148" y="648"/>
                </a:lnTo>
                <a:lnTo>
                  <a:pt x="148" y="648"/>
                </a:lnTo>
                <a:lnTo>
                  <a:pt x="146" y="648"/>
                </a:lnTo>
                <a:lnTo>
                  <a:pt x="146" y="648"/>
                </a:lnTo>
                <a:lnTo>
                  <a:pt x="146" y="648"/>
                </a:lnTo>
                <a:lnTo>
                  <a:pt x="146" y="648"/>
                </a:lnTo>
                <a:lnTo>
                  <a:pt x="144" y="648"/>
                </a:lnTo>
                <a:lnTo>
                  <a:pt x="144" y="648"/>
                </a:lnTo>
                <a:lnTo>
                  <a:pt x="144" y="648"/>
                </a:lnTo>
                <a:lnTo>
                  <a:pt x="143" y="648"/>
                </a:lnTo>
                <a:lnTo>
                  <a:pt x="143" y="648"/>
                </a:lnTo>
                <a:lnTo>
                  <a:pt x="143" y="648"/>
                </a:lnTo>
                <a:lnTo>
                  <a:pt x="143" y="648"/>
                </a:lnTo>
                <a:lnTo>
                  <a:pt x="141" y="648"/>
                </a:lnTo>
                <a:lnTo>
                  <a:pt x="141" y="648"/>
                </a:lnTo>
                <a:lnTo>
                  <a:pt x="141" y="648"/>
                </a:lnTo>
                <a:lnTo>
                  <a:pt x="140" y="648"/>
                </a:lnTo>
                <a:lnTo>
                  <a:pt x="140" y="648"/>
                </a:lnTo>
                <a:lnTo>
                  <a:pt x="140" y="648"/>
                </a:lnTo>
                <a:lnTo>
                  <a:pt x="138" y="648"/>
                </a:lnTo>
                <a:lnTo>
                  <a:pt x="138" y="648"/>
                </a:lnTo>
                <a:lnTo>
                  <a:pt x="138" y="648"/>
                </a:lnTo>
                <a:lnTo>
                  <a:pt x="138" y="648"/>
                </a:lnTo>
                <a:lnTo>
                  <a:pt x="136" y="648"/>
                </a:lnTo>
                <a:lnTo>
                  <a:pt x="136" y="648"/>
                </a:lnTo>
                <a:lnTo>
                  <a:pt x="136" y="648"/>
                </a:lnTo>
                <a:lnTo>
                  <a:pt x="135" y="648"/>
                </a:lnTo>
                <a:lnTo>
                  <a:pt x="135" y="648"/>
                </a:lnTo>
                <a:lnTo>
                  <a:pt x="135" y="648"/>
                </a:lnTo>
                <a:lnTo>
                  <a:pt x="135" y="648"/>
                </a:lnTo>
                <a:lnTo>
                  <a:pt x="133" y="648"/>
                </a:lnTo>
                <a:lnTo>
                  <a:pt x="133" y="648"/>
                </a:lnTo>
                <a:lnTo>
                  <a:pt x="133" y="648"/>
                </a:lnTo>
                <a:lnTo>
                  <a:pt x="131" y="648"/>
                </a:lnTo>
                <a:lnTo>
                  <a:pt x="131" y="648"/>
                </a:lnTo>
                <a:lnTo>
                  <a:pt x="131" y="648"/>
                </a:lnTo>
                <a:lnTo>
                  <a:pt x="130" y="648"/>
                </a:lnTo>
                <a:lnTo>
                  <a:pt x="130" y="648"/>
                </a:lnTo>
                <a:lnTo>
                  <a:pt x="130" y="648"/>
                </a:lnTo>
                <a:lnTo>
                  <a:pt x="130" y="648"/>
                </a:lnTo>
                <a:lnTo>
                  <a:pt x="128" y="648"/>
                </a:lnTo>
                <a:lnTo>
                  <a:pt x="128" y="648"/>
                </a:lnTo>
                <a:lnTo>
                  <a:pt x="128" y="648"/>
                </a:lnTo>
                <a:lnTo>
                  <a:pt x="126" y="648"/>
                </a:lnTo>
                <a:lnTo>
                  <a:pt x="126" y="648"/>
                </a:lnTo>
                <a:lnTo>
                  <a:pt x="126" y="648"/>
                </a:lnTo>
                <a:lnTo>
                  <a:pt x="126" y="648"/>
                </a:lnTo>
                <a:lnTo>
                  <a:pt x="125" y="648"/>
                </a:lnTo>
                <a:lnTo>
                  <a:pt x="125" y="648"/>
                </a:lnTo>
                <a:lnTo>
                  <a:pt x="125" y="648"/>
                </a:lnTo>
                <a:lnTo>
                  <a:pt x="123" y="648"/>
                </a:lnTo>
                <a:lnTo>
                  <a:pt x="123" y="648"/>
                </a:lnTo>
                <a:lnTo>
                  <a:pt x="123" y="648"/>
                </a:lnTo>
                <a:lnTo>
                  <a:pt x="123" y="648"/>
                </a:lnTo>
                <a:lnTo>
                  <a:pt x="122" y="648"/>
                </a:lnTo>
                <a:lnTo>
                  <a:pt x="122" y="648"/>
                </a:lnTo>
                <a:lnTo>
                  <a:pt x="122" y="648"/>
                </a:lnTo>
                <a:lnTo>
                  <a:pt x="120" y="648"/>
                </a:lnTo>
                <a:lnTo>
                  <a:pt x="120" y="648"/>
                </a:lnTo>
                <a:lnTo>
                  <a:pt x="120" y="648"/>
                </a:lnTo>
                <a:lnTo>
                  <a:pt x="118" y="648"/>
                </a:lnTo>
                <a:lnTo>
                  <a:pt x="118" y="648"/>
                </a:lnTo>
                <a:lnTo>
                  <a:pt x="118" y="648"/>
                </a:lnTo>
                <a:lnTo>
                  <a:pt x="118" y="648"/>
                </a:lnTo>
                <a:lnTo>
                  <a:pt x="117" y="648"/>
                </a:lnTo>
                <a:lnTo>
                  <a:pt x="117" y="648"/>
                </a:lnTo>
                <a:lnTo>
                  <a:pt x="117" y="648"/>
                </a:lnTo>
                <a:lnTo>
                  <a:pt x="115" y="648"/>
                </a:lnTo>
                <a:lnTo>
                  <a:pt x="115" y="648"/>
                </a:lnTo>
                <a:lnTo>
                  <a:pt x="115" y="648"/>
                </a:lnTo>
                <a:lnTo>
                  <a:pt x="115" y="648"/>
                </a:lnTo>
                <a:lnTo>
                  <a:pt x="113" y="648"/>
                </a:lnTo>
                <a:lnTo>
                  <a:pt x="113" y="648"/>
                </a:lnTo>
                <a:lnTo>
                  <a:pt x="113" y="648"/>
                </a:lnTo>
                <a:lnTo>
                  <a:pt x="112" y="648"/>
                </a:lnTo>
                <a:lnTo>
                  <a:pt x="112" y="648"/>
                </a:lnTo>
                <a:lnTo>
                  <a:pt x="112" y="648"/>
                </a:lnTo>
                <a:lnTo>
                  <a:pt x="112" y="648"/>
                </a:lnTo>
                <a:lnTo>
                  <a:pt x="110" y="648"/>
                </a:lnTo>
                <a:lnTo>
                  <a:pt x="110" y="648"/>
                </a:lnTo>
                <a:lnTo>
                  <a:pt x="110" y="648"/>
                </a:lnTo>
                <a:lnTo>
                  <a:pt x="109" y="648"/>
                </a:lnTo>
                <a:lnTo>
                  <a:pt x="109" y="648"/>
                </a:lnTo>
                <a:lnTo>
                  <a:pt x="109" y="648"/>
                </a:lnTo>
                <a:lnTo>
                  <a:pt x="107" y="648"/>
                </a:lnTo>
                <a:lnTo>
                  <a:pt x="107" y="648"/>
                </a:lnTo>
                <a:lnTo>
                  <a:pt x="107" y="648"/>
                </a:lnTo>
                <a:lnTo>
                  <a:pt x="107" y="648"/>
                </a:lnTo>
                <a:lnTo>
                  <a:pt x="105" y="648"/>
                </a:lnTo>
                <a:lnTo>
                  <a:pt x="105" y="648"/>
                </a:lnTo>
                <a:lnTo>
                  <a:pt x="105" y="648"/>
                </a:lnTo>
                <a:lnTo>
                  <a:pt x="104" y="648"/>
                </a:lnTo>
                <a:lnTo>
                  <a:pt x="104" y="648"/>
                </a:lnTo>
                <a:lnTo>
                  <a:pt x="104" y="648"/>
                </a:lnTo>
                <a:lnTo>
                  <a:pt x="104" y="648"/>
                </a:lnTo>
                <a:lnTo>
                  <a:pt x="102" y="648"/>
                </a:lnTo>
                <a:lnTo>
                  <a:pt x="102" y="648"/>
                </a:lnTo>
                <a:lnTo>
                  <a:pt x="102" y="648"/>
                </a:lnTo>
                <a:lnTo>
                  <a:pt x="100" y="648"/>
                </a:lnTo>
                <a:lnTo>
                  <a:pt x="100" y="648"/>
                </a:lnTo>
                <a:lnTo>
                  <a:pt x="100" y="648"/>
                </a:lnTo>
                <a:lnTo>
                  <a:pt x="99" y="648"/>
                </a:lnTo>
                <a:lnTo>
                  <a:pt x="99" y="648"/>
                </a:lnTo>
                <a:lnTo>
                  <a:pt x="99" y="648"/>
                </a:lnTo>
                <a:lnTo>
                  <a:pt x="99" y="648"/>
                </a:lnTo>
                <a:lnTo>
                  <a:pt x="97" y="648"/>
                </a:lnTo>
                <a:lnTo>
                  <a:pt x="97" y="648"/>
                </a:lnTo>
                <a:lnTo>
                  <a:pt x="97" y="648"/>
                </a:lnTo>
                <a:lnTo>
                  <a:pt x="96" y="648"/>
                </a:lnTo>
                <a:lnTo>
                  <a:pt x="96" y="648"/>
                </a:lnTo>
                <a:lnTo>
                  <a:pt x="96" y="648"/>
                </a:lnTo>
                <a:lnTo>
                  <a:pt x="96" y="648"/>
                </a:lnTo>
                <a:lnTo>
                  <a:pt x="94" y="648"/>
                </a:lnTo>
                <a:lnTo>
                  <a:pt x="94" y="648"/>
                </a:lnTo>
                <a:lnTo>
                  <a:pt x="94" y="648"/>
                </a:lnTo>
                <a:lnTo>
                  <a:pt x="92" y="648"/>
                </a:lnTo>
                <a:lnTo>
                  <a:pt x="92" y="648"/>
                </a:lnTo>
                <a:lnTo>
                  <a:pt x="92" y="648"/>
                </a:lnTo>
                <a:lnTo>
                  <a:pt x="92" y="648"/>
                </a:lnTo>
                <a:lnTo>
                  <a:pt x="91" y="648"/>
                </a:lnTo>
                <a:lnTo>
                  <a:pt x="91" y="648"/>
                </a:lnTo>
                <a:lnTo>
                  <a:pt x="91" y="648"/>
                </a:lnTo>
                <a:lnTo>
                  <a:pt x="89" y="648"/>
                </a:lnTo>
                <a:lnTo>
                  <a:pt x="89" y="648"/>
                </a:lnTo>
                <a:lnTo>
                  <a:pt x="89" y="648"/>
                </a:lnTo>
                <a:lnTo>
                  <a:pt x="87" y="648"/>
                </a:lnTo>
                <a:lnTo>
                  <a:pt x="87" y="648"/>
                </a:lnTo>
                <a:lnTo>
                  <a:pt x="87" y="648"/>
                </a:lnTo>
                <a:lnTo>
                  <a:pt x="87" y="648"/>
                </a:lnTo>
                <a:lnTo>
                  <a:pt x="86" y="648"/>
                </a:lnTo>
                <a:lnTo>
                  <a:pt x="86" y="648"/>
                </a:lnTo>
                <a:lnTo>
                  <a:pt x="86" y="648"/>
                </a:lnTo>
                <a:lnTo>
                  <a:pt x="84" y="648"/>
                </a:lnTo>
                <a:lnTo>
                  <a:pt x="84" y="648"/>
                </a:lnTo>
                <a:lnTo>
                  <a:pt x="84" y="648"/>
                </a:lnTo>
                <a:lnTo>
                  <a:pt x="84" y="648"/>
                </a:lnTo>
                <a:lnTo>
                  <a:pt x="83" y="648"/>
                </a:lnTo>
                <a:lnTo>
                  <a:pt x="83" y="648"/>
                </a:lnTo>
                <a:lnTo>
                  <a:pt x="83" y="648"/>
                </a:lnTo>
                <a:lnTo>
                  <a:pt x="81" y="648"/>
                </a:lnTo>
                <a:lnTo>
                  <a:pt x="81" y="648"/>
                </a:lnTo>
                <a:lnTo>
                  <a:pt x="81" y="648"/>
                </a:lnTo>
                <a:lnTo>
                  <a:pt x="81" y="648"/>
                </a:lnTo>
                <a:lnTo>
                  <a:pt x="79" y="648"/>
                </a:lnTo>
                <a:lnTo>
                  <a:pt x="79" y="648"/>
                </a:lnTo>
                <a:lnTo>
                  <a:pt x="79" y="648"/>
                </a:lnTo>
                <a:lnTo>
                  <a:pt x="78" y="648"/>
                </a:lnTo>
                <a:lnTo>
                  <a:pt x="78" y="648"/>
                </a:lnTo>
                <a:lnTo>
                  <a:pt x="78" y="648"/>
                </a:lnTo>
                <a:lnTo>
                  <a:pt x="76" y="648"/>
                </a:lnTo>
                <a:lnTo>
                  <a:pt x="76" y="648"/>
                </a:lnTo>
                <a:lnTo>
                  <a:pt x="76" y="648"/>
                </a:lnTo>
                <a:lnTo>
                  <a:pt x="76" y="648"/>
                </a:lnTo>
                <a:lnTo>
                  <a:pt x="74" y="648"/>
                </a:lnTo>
                <a:lnTo>
                  <a:pt x="74" y="648"/>
                </a:lnTo>
                <a:lnTo>
                  <a:pt x="74" y="648"/>
                </a:lnTo>
                <a:lnTo>
                  <a:pt x="73" y="648"/>
                </a:lnTo>
                <a:lnTo>
                  <a:pt x="73" y="648"/>
                </a:lnTo>
                <a:lnTo>
                  <a:pt x="73" y="648"/>
                </a:lnTo>
                <a:lnTo>
                  <a:pt x="73" y="648"/>
                </a:lnTo>
                <a:lnTo>
                  <a:pt x="71" y="648"/>
                </a:lnTo>
                <a:lnTo>
                  <a:pt x="71" y="648"/>
                </a:lnTo>
                <a:lnTo>
                  <a:pt x="71" y="648"/>
                </a:lnTo>
                <a:lnTo>
                  <a:pt x="70" y="648"/>
                </a:lnTo>
                <a:lnTo>
                  <a:pt x="70" y="648"/>
                </a:lnTo>
                <a:lnTo>
                  <a:pt x="70" y="648"/>
                </a:lnTo>
                <a:lnTo>
                  <a:pt x="68" y="648"/>
                </a:lnTo>
                <a:lnTo>
                  <a:pt x="68" y="648"/>
                </a:lnTo>
                <a:lnTo>
                  <a:pt x="68" y="648"/>
                </a:lnTo>
                <a:lnTo>
                  <a:pt x="68" y="648"/>
                </a:lnTo>
                <a:lnTo>
                  <a:pt x="66" y="648"/>
                </a:lnTo>
                <a:lnTo>
                  <a:pt x="66" y="648"/>
                </a:lnTo>
                <a:lnTo>
                  <a:pt x="66" y="648"/>
                </a:lnTo>
                <a:lnTo>
                  <a:pt x="65" y="648"/>
                </a:lnTo>
                <a:lnTo>
                  <a:pt x="65" y="648"/>
                </a:lnTo>
                <a:lnTo>
                  <a:pt x="65" y="648"/>
                </a:lnTo>
                <a:lnTo>
                  <a:pt x="65" y="648"/>
                </a:lnTo>
                <a:lnTo>
                  <a:pt x="63" y="648"/>
                </a:lnTo>
                <a:lnTo>
                  <a:pt x="63" y="648"/>
                </a:lnTo>
                <a:lnTo>
                  <a:pt x="63" y="648"/>
                </a:lnTo>
                <a:lnTo>
                  <a:pt x="61" y="648"/>
                </a:lnTo>
                <a:lnTo>
                  <a:pt x="61" y="648"/>
                </a:lnTo>
                <a:lnTo>
                  <a:pt x="61" y="648"/>
                </a:lnTo>
                <a:lnTo>
                  <a:pt x="61" y="648"/>
                </a:lnTo>
                <a:lnTo>
                  <a:pt x="60" y="648"/>
                </a:lnTo>
                <a:lnTo>
                  <a:pt x="60" y="648"/>
                </a:lnTo>
                <a:lnTo>
                  <a:pt x="60" y="648"/>
                </a:lnTo>
                <a:lnTo>
                  <a:pt x="58" y="648"/>
                </a:lnTo>
                <a:lnTo>
                  <a:pt x="58" y="648"/>
                </a:lnTo>
                <a:lnTo>
                  <a:pt x="58" y="648"/>
                </a:lnTo>
                <a:lnTo>
                  <a:pt x="57" y="648"/>
                </a:lnTo>
                <a:lnTo>
                  <a:pt x="57" y="648"/>
                </a:lnTo>
                <a:lnTo>
                  <a:pt x="57" y="648"/>
                </a:lnTo>
                <a:lnTo>
                  <a:pt x="57" y="648"/>
                </a:lnTo>
                <a:lnTo>
                  <a:pt x="55" y="648"/>
                </a:lnTo>
                <a:lnTo>
                  <a:pt x="55" y="648"/>
                </a:lnTo>
                <a:lnTo>
                  <a:pt x="55" y="648"/>
                </a:lnTo>
                <a:lnTo>
                  <a:pt x="53" y="648"/>
                </a:lnTo>
                <a:lnTo>
                  <a:pt x="53" y="648"/>
                </a:lnTo>
                <a:lnTo>
                  <a:pt x="53" y="648"/>
                </a:lnTo>
                <a:lnTo>
                  <a:pt x="53" y="648"/>
                </a:lnTo>
                <a:lnTo>
                  <a:pt x="52" y="648"/>
                </a:lnTo>
                <a:lnTo>
                  <a:pt x="52" y="648"/>
                </a:lnTo>
                <a:lnTo>
                  <a:pt x="52" y="648"/>
                </a:lnTo>
                <a:lnTo>
                  <a:pt x="50" y="648"/>
                </a:lnTo>
                <a:lnTo>
                  <a:pt x="50" y="648"/>
                </a:lnTo>
                <a:lnTo>
                  <a:pt x="50" y="648"/>
                </a:lnTo>
                <a:lnTo>
                  <a:pt x="50" y="648"/>
                </a:lnTo>
                <a:lnTo>
                  <a:pt x="48" y="648"/>
                </a:lnTo>
                <a:lnTo>
                  <a:pt x="48" y="648"/>
                </a:lnTo>
                <a:lnTo>
                  <a:pt x="48" y="648"/>
                </a:lnTo>
                <a:lnTo>
                  <a:pt x="47" y="648"/>
                </a:lnTo>
                <a:lnTo>
                  <a:pt x="47" y="648"/>
                </a:lnTo>
                <a:lnTo>
                  <a:pt x="47" y="648"/>
                </a:lnTo>
                <a:lnTo>
                  <a:pt x="45" y="648"/>
                </a:lnTo>
                <a:lnTo>
                  <a:pt x="45" y="648"/>
                </a:lnTo>
                <a:lnTo>
                  <a:pt x="45" y="648"/>
                </a:lnTo>
                <a:lnTo>
                  <a:pt x="45" y="648"/>
                </a:lnTo>
                <a:lnTo>
                  <a:pt x="43" y="648"/>
                </a:lnTo>
                <a:lnTo>
                  <a:pt x="43" y="648"/>
                </a:lnTo>
                <a:lnTo>
                  <a:pt x="43" y="648"/>
                </a:lnTo>
                <a:lnTo>
                  <a:pt x="42" y="648"/>
                </a:lnTo>
                <a:lnTo>
                  <a:pt x="42" y="648"/>
                </a:lnTo>
                <a:lnTo>
                  <a:pt x="42" y="648"/>
                </a:lnTo>
                <a:lnTo>
                  <a:pt x="42" y="648"/>
                </a:lnTo>
                <a:lnTo>
                  <a:pt x="40" y="648"/>
                </a:lnTo>
                <a:lnTo>
                  <a:pt x="40" y="648"/>
                </a:lnTo>
                <a:lnTo>
                  <a:pt x="40" y="648"/>
                </a:lnTo>
                <a:lnTo>
                  <a:pt x="39" y="648"/>
                </a:lnTo>
                <a:lnTo>
                  <a:pt x="39" y="648"/>
                </a:lnTo>
                <a:lnTo>
                  <a:pt x="39" y="648"/>
                </a:lnTo>
                <a:lnTo>
                  <a:pt x="37" y="648"/>
                </a:lnTo>
                <a:lnTo>
                  <a:pt x="37" y="648"/>
                </a:lnTo>
                <a:lnTo>
                  <a:pt x="37" y="648"/>
                </a:lnTo>
                <a:lnTo>
                  <a:pt x="37" y="648"/>
                </a:lnTo>
                <a:lnTo>
                  <a:pt x="35" y="648"/>
                </a:lnTo>
                <a:lnTo>
                  <a:pt x="35" y="648"/>
                </a:lnTo>
                <a:lnTo>
                  <a:pt x="35" y="648"/>
                </a:lnTo>
                <a:lnTo>
                  <a:pt x="34" y="648"/>
                </a:lnTo>
                <a:lnTo>
                  <a:pt x="34" y="648"/>
                </a:lnTo>
                <a:lnTo>
                  <a:pt x="34" y="648"/>
                </a:lnTo>
                <a:lnTo>
                  <a:pt x="34" y="648"/>
                </a:lnTo>
                <a:lnTo>
                  <a:pt x="32" y="648"/>
                </a:lnTo>
                <a:lnTo>
                  <a:pt x="32" y="648"/>
                </a:lnTo>
                <a:lnTo>
                  <a:pt x="32" y="648"/>
                </a:lnTo>
                <a:lnTo>
                  <a:pt x="30" y="648"/>
                </a:lnTo>
                <a:lnTo>
                  <a:pt x="30" y="648"/>
                </a:lnTo>
                <a:lnTo>
                  <a:pt x="30" y="648"/>
                </a:lnTo>
                <a:lnTo>
                  <a:pt x="30" y="648"/>
                </a:lnTo>
                <a:lnTo>
                  <a:pt x="29" y="648"/>
                </a:lnTo>
                <a:lnTo>
                  <a:pt x="29" y="648"/>
                </a:lnTo>
                <a:lnTo>
                  <a:pt x="29" y="648"/>
                </a:lnTo>
                <a:lnTo>
                  <a:pt x="27" y="648"/>
                </a:lnTo>
                <a:lnTo>
                  <a:pt x="27" y="648"/>
                </a:lnTo>
                <a:lnTo>
                  <a:pt x="27" y="648"/>
                </a:lnTo>
                <a:lnTo>
                  <a:pt x="26" y="648"/>
                </a:lnTo>
                <a:lnTo>
                  <a:pt x="26" y="648"/>
                </a:lnTo>
                <a:lnTo>
                  <a:pt x="26" y="648"/>
                </a:lnTo>
                <a:lnTo>
                  <a:pt x="26" y="648"/>
                </a:lnTo>
                <a:lnTo>
                  <a:pt x="24" y="648"/>
                </a:lnTo>
                <a:lnTo>
                  <a:pt x="24" y="648"/>
                </a:lnTo>
                <a:lnTo>
                  <a:pt x="24" y="648"/>
                </a:lnTo>
                <a:lnTo>
                  <a:pt x="22" y="648"/>
                </a:lnTo>
                <a:lnTo>
                  <a:pt x="22" y="648"/>
                </a:lnTo>
                <a:lnTo>
                  <a:pt x="22" y="648"/>
                </a:lnTo>
                <a:lnTo>
                  <a:pt x="22" y="648"/>
                </a:lnTo>
                <a:lnTo>
                  <a:pt x="21" y="648"/>
                </a:lnTo>
                <a:lnTo>
                  <a:pt x="21" y="648"/>
                </a:lnTo>
                <a:lnTo>
                  <a:pt x="21" y="648"/>
                </a:lnTo>
                <a:lnTo>
                  <a:pt x="19" y="648"/>
                </a:lnTo>
                <a:lnTo>
                  <a:pt x="19" y="648"/>
                </a:lnTo>
                <a:lnTo>
                  <a:pt x="19" y="648"/>
                </a:lnTo>
                <a:lnTo>
                  <a:pt x="19" y="648"/>
                </a:lnTo>
                <a:lnTo>
                  <a:pt x="17" y="648"/>
                </a:lnTo>
                <a:lnTo>
                  <a:pt x="17" y="648"/>
                </a:lnTo>
                <a:lnTo>
                  <a:pt x="17" y="648"/>
                </a:lnTo>
                <a:lnTo>
                  <a:pt x="16" y="648"/>
                </a:lnTo>
                <a:lnTo>
                  <a:pt x="16" y="648"/>
                </a:lnTo>
                <a:lnTo>
                  <a:pt x="16" y="648"/>
                </a:lnTo>
                <a:lnTo>
                  <a:pt x="14" y="648"/>
                </a:lnTo>
                <a:lnTo>
                  <a:pt x="14" y="648"/>
                </a:lnTo>
                <a:lnTo>
                  <a:pt x="14" y="648"/>
                </a:lnTo>
                <a:lnTo>
                  <a:pt x="14" y="648"/>
                </a:lnTo>
                <a:lnTo>
                  <a:pt x="13" y="648"/>
                </a:lnTo>
                <a:lnTo>
                  <a:pt x="13" y="648"/>
                </a:lnTo>
                <a:lnTo>
                  <a:pt x="13" y="648"/>
                </a:lnTo>
                <a:lnTo>
                  <a:pt x="11" y="648"/>
                </a:lnTo>
                <a:lnTo>
                  <a:pt x="11" y="648"/>
                </a:lnTo>
                <a:lnTo>
                  <a:pt x="11" y="648"/>
                </a:lnTo>
                <a:lnTo>
                  <a:pt x="11" y="648"/>
                </a:lnTo>
                <a:lnTo>
                  <a:pt x="9" y="648"/>
                </a:lnTo>
                <a:lnTo>
                  <a:pt x="9" y="648"/>
                </a:lnTo>
                <a:lnTo>
                  <a:pt x="9" y="648"/>
                </a:lnTo>
                <a:lnTo>
                  <a:pt x="8" y="648"/>
                </a:lnTo>
                <a:lnTo>
                  <a:pt x="8" y="648"/>
                </a:lnTo>
                <a:lnTo>
                  <a:pt x="8" y="648"/>
                </a:lnTo>
                <a:lnTo>
                  <a:pt x="8" y="648"/>
                </a:lnTo>
                <a:lnTo>
                  <a:pt x="6" y="648"/>
                </a:lnTo>
                <a:lnTo>
                  <a:pt x="6" y="648"/>
                </a:lnTo>
                <a:lnTo>
                  <a:pt x="6" y="648"/>
                </a:lnTo>
                <a:lnTo>
                  <a:pt x="4" y="648"/>
                </a:lnTo>
                <a:lnTo>
                  <a:pt x="4" y="648"/>
                </a:lnTo>
                <a:lnTo>
                  <a:pt x="4" y="648"/>
                </a:lnTo>
                <a:lnTo>
                  <a:pt x="3" y="648"/>
                </a:lnTo>
                <a:lnTo>
                  <a:pt x="3" y="648"/>
                </a:lnTo>
                <a:lnTo>
                  <a:pt x="3" y="648"/>
                </a:lnTo>
                <a:lnTo>
                  <a:pt x="3" y="648"/>
                </a:lnTo>
                <a:lnTo>
                  <a:pt x="1" y="648"/>
                </a:lnTo>
                <a:lnTo>
                  <a:pt x="1" y="648"/>
                </a:lnTo>
                <a:lnTo>
                  <a:pt x="1" y="648"/>
                </a:lnTo>
                <a:lnTo>
                  <a:pt x="0"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17" name=""/>
          <p:cNvSpPr/>
          <p:nvPr/>
        </p:nvSpPr>
        <p:spPr>
          <a:xfrm>
            <a:off x="6078600" y="6021360"/>
            <a:ext cx="189000" cy="1440"/>
          </a:xfrm>
          <a:custGeom>
            <a:avLst/>
            <a:gdLst/>
            <a:ahLst/>
            <a:rect l="l" t="t" r="r" b="b"/>
            <a:pathLst>
              <a:path w="237" h="0">
                <a:moveTo>
                  <a:pt x="0" y="0"/>
                </a:moveTo>
                <a:lnTo>
                  <a:pt x="0" y="0"/>
                </a:lnTo>
                <a:lnTo>
                  <a:pt x="1" y="0"/>
                </a:lnTo>
                <a:lnTo>
                  <a:pt x="1" y="0"/>
                </a:lnTo>
                <a:lnTo>
                  <a:pt x="1" y="0"/>
                </a:lnTo>
                <a:lnTo>
                  <a:pt x="3" y="0"/>
                </a:lnTo>
                <a:lnTo>
                  <a:pt x="3" y="0"/>
                </a:lnTo>
                <a:lnTo>
                  <a:pt x="3" y="0"/>
                </a:lnTo>
                <a:lnTo>
                  <a:pt x="3" y="0"/>
                </a:lnTo>
                <a:lnTo>
                  <a:pt x="4" y="0"/>
                </a:lnTo>
                <a:lnTo>
                  <a:pt x="4" y="0"/>
                </a:lnTo>
                <a:lnTo>
                  <a:pt x="4" y="0"/>
                </a:lnTo>
                <a:lnTo>
                  <a:pt x="6" y="0"/>
                </a:lnTo>
                <a:lnTo>
                  <a:pt x="6" y="0"/>
                </a:lnTo>
                <a:lnTo>
                  <a:pt x="6" y="0"/>
                </a:lnTo>
                <a:lnTo>
                  <a:pt x="8" y="0"/>
                </a:lnTo>
                <a:lnTo>
                  <a:pt x="8" y="0"/>
                </a:lnTo>
                <a:lnTo>
                  <a:pt x="8" y="0"/>
                </a:lnTo>
                <a:lnTo>
                  <a:pt x="8" y="0"/>
                </a:lnTo>
                <a:lnTo>
                  <a:pt x="9" y="0"/>
                </a:lnTo>
                <a:lnTo>
                  <a:pt x="9" y="0"/>
                </a:lnTo>
                <a:lnTo>
                  <a:pt x="9" y="0"/>
                </a:lnTo>
                <a:lnTo>
                  <a:pt x="11" y="0"/>
                </a:lnTo>
                <a:lnTo>
                  <a:pt x="11" y="0"/>
                </a:lnTo>
                <a:lnTo>
                  <a:pt x="11" y="0"/>
                </a:lnTo>
                <a:lnTo>
                  <a:pt x="11" y="0"/>
                </a:lnTo>
                <a:lnTo>
                  <a:pt x="13" y="0"/>
                </a:lnTo>
                <a:lnTo>
                  <a:pt x="13" y="0"/>
                </a:lnTo>
                <a:lnTo>
                  <a:pt x="13" y="0"/>
                </a:lnTo>
                <a:lnTo>
                  <a:pt x="14" y="0"/>
                </a:lnTo>
                <a:lnTo>
                  <a:pt x="14" y="0"/>
                </a:lnTo>
                <a:lnTo>
                  <a:pt x="14" y="0"/>
                </a:lnTo>
                <a:lnTo>
                  <a:pt x="14" y="0"/>
                </a:lnTo>
                <a:lnTo>
                  <a:pt x="16" y="0"/>
                </a:lnTo>
                <a:lnTo>
                  <a:pt x="16" y="0"/>
                </a:lnTo>
                <a:lnTo>
                  <a:pt x="16" y="0"/>
                </a:lnTo>
                <a:lnTo>
                  <a:pt x="17" y="0"/>
                </a:lnTo>
                <a:lnTo>
                  <a:pt x="17" y="0"/>
                </a:lnTo>
                <a:lnTo>
                  <a:pt x="17" y="0"/>
                </a:lnTo>
                <a:lnTo>
                  <a:pt x="19" y="0"/>
                </a:lnTo>
                <a:lnTo>
                  <a:pt x="19" y="0"/>
                </a:lnTo>
                <a:lnTo>
                  <a:pt x="19" y="0"/>
                </a:lnTo>
                <a:lnTo>
                  <a:pt x="19" y="0"/>
                </a:lnTo>
                <a:lnTo>
                  <a:pt x="21" y="0"/>
                </a:lnTo>
                <a:lnTo>
                  <a:pt x="21" y="0"/>
                </a:lnTo>
                <a:lnTo>
                  <a:pt x="21" y="0"/>
                </a:lnTo>
                <a:lnTo>
                  <a:pt x="22" y="0"/>
                </a:lnTo>
                <a:lnTo>
                  <a:pt x="22" y="0"/>
                </a:lnTo>
                <a:lnTo>
                  <a:pt x="22" y="0"/>
                </a:lnTo>
                <a:lnTo>
                  <a:pt x="22" y="0"/>
                </a:lnTo>
                <a:lnTo>
                  <a:pt x="24" y="0"/>
                </a:lnTo>
                <a:lnTo>
                  <a:pt x="24" y="0"/>
                </a:lnTo>
                <a:lnTo>
                  <a:pt x="24" y="0"/>
                </a:lnTo>
                <a:lnTo>
                  <a:pt x="26" y="0"/>
                </a:lnTo>
                <a:lnTo>
                  <a:pt x="26" y="0"/>
                </a:lnTo>
                <a:lnTo>
                  <a:pt x="26" y="0"/>
                </a:lnTo>
                <a:lnTo>
                  <a:pt x="26" y="0"/>
                </a:lnTo>
                <a:lnTo>
                  <a:pt x="27" y="0"/>
                </a:lnTo>
                <a:lnTo>
                  <a:pt x="27" y="0"/>
                </a:lnTo>
                <a:lnTo>
                  <a:pt x="27" y="0"/>
                </a:lnTo>
                <a:lnTo>
                  <a:pt x="29" y="0"/>
                </a:lnTo>
                <a:lnTo>
                  <a:pt x="29" y="0"/>
                </a:lnTo>
                <a:lnTo>
                  <a:pt x="29" y="0"/>
                </a:lnTo>
                <a:lnTo>
                  <a:pt x="30" y="0"/>
                </a:lnTo>
                <a:lnTo>
                  <a:pt x="30" y="0"/>
                </a:lnTo>
                <a:lnTo>
                  <a:pt x="30" y="0"/>
                </a:lnTo>
                <a:lnTo>
                  <a:pt x="30" y="0"/>
                </a:lnTo>
                <a:lnTo>
                  <a:pt x="32" y="0"/>
                </a:lnTo>
                <a:lnTo>
                  <a:pt x="32" y="0"/>
                </a:lnTo>
                <a:lnTo>
                  <a:pt x="32" y="0"/>
                </a:lnTo>
                <a:lnTo>
                  <a:pt x="34" y="0"/>
                </a:lnTo>
                <a:lnTo>
                  <a:pt x="34" y="0"/>
                </a:lnTo>
                <a:lnTo>
                  <a:pt x="34" y="0"/>
                </a:lnTo>
                <a:lnTo>
                  <a:pt x="34" y="0"/>
                </a:lnTo>
                <a:lnTo>
                  <a:pt x="35" y="0"/>
                </a:lnTo>
                <a:lnTo>
                  <a:pt x="35" y="0"/>
                </a:lnTo>
                <a:lnTo>
                  <a:pt x="35" y="0"/>
                </a:lnTo>
                <a:lnTo>
                  <a:pt x="37" y="0"/>
                </a:lnTo>
                <a:lnTo>
                  <a:pt x="37" y="0"/>
                </a:lnTo>
                <a:lnTo>
                  <a:pt x="37" y="0"/>
                </a:lnTo>
                <a:lnTo>
                  <a:pt x="37" y="0"/>
                </a:lnTo>
                <a:lnTo>
                  <a:pt x="39" y="0"/>
                </a:lnTo>
                <a:lnTo>
                  <a:pt x="39" y="0"/>
                </a:lnTo>
                <a:lnTo>
                  <a:pt x="39" y="0"/>
                </a:lnTo>
                <a:lnTo>
                  <a:pt x="40" y="0"/>
                </a:lnTo>
                <a:lnTo>
                  <a:pt x="40" y="0"/>
                </a:lnTo>
                <a:lnTo>
                  <a:pt x="40" y="0"/>
                </a:lnTo>
                <a:lnTo>
                  <a:pt x="42" y="0"/>
                </a:lnTo>
                <a:lnTo>
                  <a:pt x="42" y="0"/>
                </a:lnTo>
                <a:lnTo>
                  <a:pt x="42" y="0"/>
                </a:lnTo>
                <a:lnTo>
                  <a:pt x="42" y="0"/>
                </a:lnTo>
                <a:lnTo>
                  <a:pt x="43" y="0"/>
                </a:lnTo>
                <a:lnTo>
                  <a:pt x="43" y="0"/>
                </a:lnTo>
                <a:lnTo>
                  <a:pt x="43" y="0"/>
                </a:lnTo>
                <a:lnTo>
                  <a:pt x="45" y="0"/>
                </a:lnTo>
                <a:lnTo>
                  <a:pt x="45" y="0"/>
                </a:lnTo>
                <a:lnTo>
                  <a:pt x="45" y="0"/>
                </a:lnTo>
                <a:lnTo>
                  <a:pt x="45" y="0"/>
                </a:lnTo>
                <a:lnTo>
                  <a:pt x="47" y="0"/>
                </a:lnTo>
                <a:lnTo>
                  <a:pt x="47" y="0"/>
                </a:lnTo>
                <a:lnTo>
                  <a:pt x="47" y="0"/>
                </a:lnTo>
                <a:lnTo>
                  <a:pt x="48" y="0"/>
                </a:lnTo>
                <a:lnTo>
                  <a:pt x="48" y="0"/>
                </a:lnTo>
                <a:lnTo>
                  <a:pt x="48" y="0"/>
                </a:lnTo>
                <a:lnTo>
                  <a:pt x="50"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1" y="0"/>
                </a:lnTo>
                <a:lnTo>
                  <a:pt x="61" y="0"/>
                </a:lnTo>
                <a:lnTo>
                  <a:pt x="61" y="0"/>
                </a:lnTo>
                <a:lnTo>
                  <a:pt x="61" y="0"/>
                </a:lnTo>
                <a:lnTo>
                  <a:pt x="63" y="0"/>
                </a:lnTo>
                <a:lnTo>
                  <a:pt x="63" y="0"/>
                </a:lnTo>
                <a:lnTo>
                  <a:pt x="63" y="0"/>
                </a:lnTo>
                <a:lnTo>
                  <a:pt x="65" y="0"/>
                </a:lnTo>
                <a:lnTo>
                  <a:pt x="65" y="0"/>
                </a:lnTo>
                <a:lnTo>
                  <a:pt x="65" y="0"/>
                </a:lnTo>
                <a:lnTo>
                  <a:pt x="65" y="0"/>
                </a:lnTo>
                <a:lnTo>
                  <a:pt x="66" y="0"/>
                </a:lnTo>
                <a:lnTo>
                  <a:pt x="66" y="0"/>
                </a:lnTo>
                <a:lnTo>
                  <a:pt x="66" y="0"/>
                </a:lnTo>
                <a:lnTo>
                  <a:pt x="68" y="0"/>
                </a:lnTo>
                <a:lnTo>
                  <a:pt x="68" y="0"/>
                </a:lnTo>
                <a:lnTo>
                  <a:pt x="68" y="0"/>
                </a:lnTo>
                <a:lnTo>
                  <a:pt x="68" y="0"/>
                </a:lnTo>
                <a:lnTo>
                  <a:pt x="70" y="0"/>
                </a:lnTo>
                <a:lnTo>
                  <a:pt x="70" y="0"/>
                </a:lnTo>
                <a:lnTo>
                  <a:pt x="70" y="0"/>
                </a:lnTo>
                <a:lnTo>
                  <a:pt x="71" y="0"/>
                </a:lnTo>
                <a:lnTo>
                  <a:pt x="71" y="0"/>
                </a:lnTo>
                <a:lnTo>
                  <a:pt x="71" y="0"/>
                </a:lnTo>
                <a:lnTo>
                  <a:pt x="73" y="0"/>
                </a:lnTo>
                <a:lnTo>
                  <a:pt x="73" y="0"/>
                </a:lnTo>
                <a:lnTo>
                  <a:pt x="73" y="0"/>
                </a:lnTo>
                <a:lnTo>
                  <a:pt x="73" y="0"/>
                </a:lnTo>
                <a:lnTo>
                  <a:pt x="74" y="0"/>
                </a:lnTo>
                <a:lnTo>
                  <a:pt x="74" y="0"/>
                </a:lnTo>
                <a:lnTo>
                  <a:pt x="74" y="0"/>
                </a:lnTo>
                <a:lnTo>
                  <a:pt x="76" y="0"/>
                </a:lnTo>
                <a:lnTo>
                  <a:pt x="76" y="0"/>
                </a:lnTo>
                <a:lnTo>
                  <a:pt x="76" y="0"/>
                </a:lnTo>
                <a:lnTo>
                  <a:pt x="76" y="0"/>
                </a:lnTo>
                <a:lnTo>
                  <a:pt x="78" y="0"/>
                </a:lnTo>
                <a:lnTo>
                  <a:pt x="78" y="0"/>
                </a:lnTo>
                <a:lnTo>
                  <a:pt x="78" y="0"/>
                </a:lnTo>
                <a:lnTo>
                  <a:pt x="79" y="0"/>
                </a:lnTo>
                <a:lnTo>
                  <a:pt x="79" y="0"/>
                </a:lnTo>
                <a:lnTo>
                  <a:pt x="79" y="0"/>
                </a:lnTo>
                <a:lnTo>
                  <a:pt x="81"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7" y="0"/>
                </a:lnTo>
                <a:lnTo>
                  <a:pt x="87" y="0"/>
                </a:lnTo>
                <a:lnTo>
                  <a:pt x="87" y="0"/>
                </a:lnTo>
                <a:lnTo>
                  <a:pt x="87" y="0"/>
                </a:lnTo>
                <a:lnTo>
                  <a:pt x="89" y="0"/>
                </a:lnTo>
                <a:lnTo>
                  <a:pt x="89" y="0"/>
                </a:lnTo>
                <a:lnTo>
                  <a:pt x="89" y="0"/>
                </a:lnTo>
                <a:lnTo>
                  <a:pt x="91" y="0"/>
                </a:lnTo>
                <a:lnTo>
                  <a:pt x="91" y="0"/>
                </a:lnTo>
                <a:lnTo>
                  <a:pt x="91" y="0"/>
                </a:lnTo>
                <a:lnTo>
                  <a:pt x="92" y="0"/>
                </a:lnTo>
                <a:lnTo>
                  <a:pt x="92" y="0"/>
                </a:lnTo>
                <a:lnTo>
                  <a:pt x="92" y="0"/>
                </a:lnTo>
                <a:lnTo>
                  <a:pt x="92"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99" y="0"/>
                </a:lnTo>
                <a:lnTo>
                  <a:pt x="100" y="0"/>
                </a:lnTo>
                <a:lnTo>
                  <a:pt x="100" y="0"/>
                </a:lnTo>
                <a:lnTo>
                  <a:pt x="100" y="0"/>
                </a:lnTo>
                <a:lnTo>
                  <a:pt x="102" y="0"/>
                </a:lnTo>
                <a:lnTo>
                  <a:pt x="102" y="0"/>
                </a:lnTo>
                <a:lnTo>
                  <a:pt x="102" y="0"/>
                </a:lnTo>
                <a:lnTo>
                  <a:pt x="104" y="0"/>
                </a:lnTo>
                <a:lnTo>
                  <a:pt x="104" y="0"/>
                </a:lnTo>
                <a:lnTo>
                  <a:pt x="104" y="0"/>
                </a:lnTo>
                <a:lnTo>
                  <a:pt x="104" y="0"/>
                </a:lnTo>
                <a:lnTo>
                  <a:pt x="105" y="0"/>
                </a:lnTo>
                <a:lnTo>
                  <a:pt x="105" y="0"/>
                </a:lnTo>
                <a:lnTo>
                  <a:pt x="105" y="0"/>
                </a:lnTo>
                <a:lnTo>
                  <a:pt x="107" y="0"/>
                </a:lnTo>
                <a:lnTo>
                  <a:pt x="107" y="0"/>
                </a:lnTo>
                <a:lnTo>
                  <a:pt x="107" y="0"/>
                </a:lnTo>
                <a:lnTo>
                  <a:pt x="107" y="0"/>
                </a:lnTo>
                <a:lnTo>
                  <a:pt x="109" y="0"/>
                </a:lnTo>
                <a:lnTo>
                  <a:pt x="109" y="0"/>
                </a:lnTo>
                <a:lnTo>
                  <a:pt x="109" y="0"/>
                </a:lnTo>
                <a:lnTo>
                  <a:pt x="110" y="0"/>
                </a:lnTo>
                <a:lnTo>
                  <a:pt x="110" y="0"/>
                </a:lnTo>
                <a:lnTo>
                  <a:pt x="110" y="0"/>
                </a:lnTo>
                <a:lnTo>
                  <a:pt x="112" y="0"/>
                </a:lnTo>
                <a:lnTo>
                  <a:pt x="112" y="0"/>
                </a:lnTo>
                <a:lnTo>
                  <a:pt x="112" y="0"/>
                </a:lnTo>
                <a:lnTo>
                  <a:pt x="112" y="0"/>
                </a:lnTo>
                <a:lnTo>
                  <a:pt x="113" y="0"/>
                </a:lnTo>
                <a:lnTo>
                  <a:pt x="113" y="0"/>
                </a:lnTo>
                <a:lnTo>
                  <a:pt x="113" y="0"/>
                </a:lnTo>
                <a:lnTo>
                  <a:pt x="115" y="0"/>
                </a:lnTo>
                <a:lnTo>
                  <a:pt x="115" y="0"/>
                </a:lnTo>
                <a:lnTo>
                  <a:pt x="115" y="0"/>
                </a:lnTo>
                <a:lnTo>
                  <a:pt x="115" y="0"/>
                </a:lnTo>
                <a:lnTo>
                  <a:pt x="117" y="0"/>
                </a:lnTo>
                <a:lnTo>
                  <a:pt x="117" y="0"/>
                </a:lnTo>
                <a:lnTo>
                  <a:pt x="117" y="0"/>
                </a:lnTo>
                <a:lnTo>
                  <a:pt x="118" y="0"/>
                </a:lnTo>
                <a:lnTo>
                  <a:pt x="118" y="0"/>
                </a:lnTo>
                <a:lnTo>
                  <a:pt x="118" y="0"/>
                </a:lnTo>
                <a:lnTo>
                  <a:pt x="118" y="0"/>
                </a:lnTo>
                <a:lnTo>
                  <a:pt x="120" y="0"/>
                </a:lnTo>
                <a:lnTo>
                  <a:pt x="120" y="0"/>
                </a:lnTo>
                <a:lnTo>
                  <a:pt x="120" y="0"/>
                </a:lnTo>
                <a:lnTo>
                  <a:pt x="122" y="0"/>
                </a:lnTo>
                <a:lnTo>
                  <a:pt x="122" y="0"/>
                </a:lnTo>
                <a:lnTo>
                  <a:pt x="122" y="0"/>
                </a:lnTo>
                <a:lnTo>
                  <a:pt x="123" y="0"/>
                </a:lnTo>
                <a:lnTo>
                  <a:pt x="123" y="0"/>
                </a:lnTo>
                <a:lnTo>
                  <a:pt x="123" y="0"/>
                </a:lnTo>
                <a:lnTo>
                  <a:pt x="123" y="0"/>
                </a:lnTo>
                <a:lnTo>
                  <a:pt x="125" y="0"/>
                </a:lnTo>
                <a:lnTo>
                  <a:pt x="125" y="0"/>
                </a:lnTo>
                <a:lnTo>
                  <a:pt x="125" y="0"/>
                </a:lnTo>
                <a:lnTo>
                  <a:pt x="126" y="0"/>
                </a:lnTo>
                <a:lnTo>
                  <a:pt x="126" y="0"/>
                </a:lnTo>
                <a:lnTo>
                  <a:pt x="126" y="0"/>
                </a:lnTo>
                <a:lnTo>
                  <a:pt x="126" y="0"/>
                </a:lnTo>
                <a:lnTo>
                  <a:pt x="128" y="0"/>
                </a:lnTo>
                <a:lnTo>
                  <a:pt x="128" y="0"/>
                </a:lnTo>
                <a:lnTo>
                  <a:pt x="128" y="0"/>
                </a:lnTo>
                <a:lnTo>
                  <a:pt x="130" y="0"/>
                </a:lnTo>
                <a:lnTo>
                  <a:pt x="130" y="0"/>
                </a:lnTo>
                <a:lnTo>
                  <a:pt x="130" y="0"/>
                </a:lnTo>
                <a:lnTo>
                  <a:pt x="130" y="0"/>
                </a:lnTo>
                <a:lnTo>
                  <a:pt x="131" y="0"/>
                </a:lnTo>
                <a:lnTo>
                  <a:pt x="131" y="0"/>
                </a:lnTo>
                <a:lnTo>
                  <a:pt x="131" y="0"/>
                </a:lnTo>
                <a:lnTo>
                  <a:pt x="133" y="0"/>
                </a:lnTo>
                <a:lnTo>
                  <a:pt x="133" y="0"/>
                </a:lnTo>
                <a:lnTo>
                  <a:pt x="133" y="0"/>
                </a:lnTo>
                <a:lnTo>
                  <a:pt x="135" y="0"/>
                </a:lnTo>
                <a:lnTo>
                  <a:pt x="135" y="0"/>
                </a:lnTo>
                <a:lnTo>
                  <a:pt x="135" y="0"/>
                </a:lnTo>
                <a:lnTo>
                  <a:pt x="135" y="0"/>
                </a:lnTo>
                <a:lnTo>
                  <a:pt x="136" y="0"/>
                </a:lnTo>
                <a:lnTo>
                  <a:pt x="136" y="0"/>
                </a:lnTo>
                <a:lnTo>
                  <a:pt x="136"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4" y="0"/>
                </a:lnTo>
                <a:lnTo>
                  <a:pt x="144" y="0"/>
                </a:lnTo>
                <a:lnTo>
                  <a:pt x="144" y="0"/>
                </a:lnTo>
                <a:lnTo>
                  <a:pt x="146" y="0"/>
                </a:lnTo>
                <a:lnTo>
                  <a:pt x="146" y="0"/>
                </a:lnTo>
                <a:lnTo>
                  <a:pt x="146" y="0"/>
                </a:lnTo>
                <a:lnTo>
                  <a:pt x="146" y="0"/>
                </a:lnTo>
                <a:lnTo>
                  <a:pt x="148" y="0"/>
                </a:lnTo>
                <a:lnTo>
                  <a:pt x="148" y="0"/>
                </a:lnTo>
                <a:lnTo>
                  <a:pt x="148" y="0"/>
                </a:lnTo>
                <a:lnTo>
                  <a:pt x="149" y="0"/>
                </a:lnTo>
                <a:lnTo>
                  <a:pt x="149" y="0"/>
                </a:lnTo>
                <a:lnTo>
                  <a:pt x="149" y="0"/>
                </a:lnTo>
                <a:lnTo>
                  <a:pt x="149" y="0"/>
                </a:lnTo>
                <a:lnTo>
                  <a:pt x="151" y="0"/>
                </a:lnTo>
                <a:lnTo>
                  <a:pt x="151" y="0"/>
                </a:lnTo>
                <a:lnTo>
                  <a:pt x="151" y="0"/>
                </a:lnTo>
                <a:lnTo>
                  <a:pt x="153" y="0"/>
                </a:lnTo>
                <a:lnTo>
                  <a:pt x="153" y="0"/>
                </a:lnTo>
                <a:lnTo>
                  <a:pt x="153" y="0"/>
                </a:lnTo>
                <a:lnTo>
                  <a:pt x="154" y="0"/>
                </a:lnTo>
                <a:lnTo>
                  <a:pt x="154" y="0"/>
                </a:lnTo>
                <a:lnTo>
                  <a:pt x="154" y="0"/>
                </a:lnTo>
                <a:lnTo>
                  <a:pt x="154" y="0"/>
                </a:lnTo>
                <a:lnTo>
                  <a:pt x="156" y="0"/>
                </a:lnTo>
                <a:lnTo>
                  <a:pt x="156" y="0"/>
                </a:lnTo>
                <a:lnTo>
                  <a:pt x="156" y="0"/>
                </a:lnTo>
                <a:lnTo>
                  <a:pt x="157" y="0"/>
                </a:lnTo>
                <a:lnTo>
                  <a:pt x="157" y="0"/>
                </a:lnTo>
                <a:lnTo>
                  <a:pt x="157" y="0"/>
                </a:lnTo>
                <a:lnTo>
                  <a:pt x="157" y="0"/>
                </a:lnTo>
                <a:lnTo>
                  <a:pt x="159" y="0"/>
                </a:lnTo>
                <a:lnTo>
                  <a:pt x="159" y="0"/>
                </a:lnTo>
                <a:lnTo>
                  <a:pt x="159" y="0"/>
                </a:lnTo>
                <a:lnTo>
                  <a:pt x="161" y="0"/>
                </a:lnTo>
                <a:lnTo>
                  <a:pt x="161" y="0"/>
                </a:lnTo>
                <a:lnTo>
                  <a:pt x="161" y="0"/>
                </a:lnTo>
                <a:lnTo>
                  <a:pt x="161" y="0"/>
                </a:lnTo>
                <a:lnTo>
                  <a:pt x="162" y="0"/>
                </a:lnTo>
                <a:lnTo>
                  <a:pt x="162" y="0"/>
                </a:lnTo>
                <a:lnTo>
                  <a:pt x="162"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0" y="0"/>
                </a:lnTo>
                <a:lnTo>
                  <a:pt x="170" y="0"/>
                </a:lnTo>
                <a:lnTo>
                  <a:pt x="170" y="0"/>
                </a:lnTo>
                <a:lnTo>
                  <a:pt x="172" y="0"/>
                </a:lnTo>
                <a:lnTo>
                  <a:pt x="172" y="0"/>
                </a:lnTo>
                <a:lnTo>
                  <a:pt x="172" y="0"/>
                </a:lnTo>
                <a:lnTo>
                  <a:pt x="174" y="0"/>
                </a:lnTo>
                <a:lnTo>
                  <a:pt x="174" y="0"/>
                </a:lnTo>
                <a:lnTo>
                  <a:pt x="174" y="0"/>
                </a:lnTo>
                <a:lnTo>
                  <a:pt x="174" y="0"/>
                </a:lnTo>
                <a:lnTo>
                  <a:pt x="175" y="0"/>
                </a:lnTo>
                <a:lnTo>
                  <a:pt x="175" y="0"/>
                </a:lnTo>
                <a:lnTo>
                  <a:pt x="175"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3" y="0"/>
                </a:lnTo>
                <a:lnTo>
                  <a:pt x="183" y="0"/>
                </a:lnTo>
                <a:lnTo>
                  <a:pt x="183" y="0"/>
                </a:lnTo>
                <a:lnTo>
                  <a:pt x="185" y="0"/>
                </a:lnTo>
                <a:lnTo>
                  <a:pt x="185" y="0"/>
                </a:lnTo>
                <a:lnTo>
                  <a:pt x="185" y="0"/>
                </a:lnTo>
                <a:lnTo>
                  <a:pt x="185" y="0"/>
                </a:lnTo>
                <a:lnTo>
                  <a:pt x="187" y="0"/>
                </a:lnTo>
                <a:lnTo>
                  <a:pt x="187" y="0"/>
                </a:lnTo>
                <a:lnTo>
                  <a:pt x="187" y="0"/>
                </a:lnTo>
                <a:lnTo>
                  <a:pt x="188" y="0"/>
                </a:lnTo>
                <a:lnTo>
                  <a:pt x="188" y="0"/>
                </a:lnTo>
                <a:lnTo>
                  <a:pt x="188" y="0"/>
                </a:lnTo>
                <a:lnTo>
                  <a:pt x="188" y="0"/>
                </a:lnTo>
                <a:lnTo>
                  <a:pt x="190" y="0"/>
                </a:lnTo>
                <a:lnTo>
                  <a:pt x="190" y="0"/>
                </a:lnTo>
                <a:lnTo>
                  <a:pt x="190" y="0"/>
                </a:lnTo>
                <a:lnTo>
                  <a:pt x="192" y="0"/>
                </a:lnTo>
                <a:lnTo>
                  <a:pt x="192" y="0"/>
                </a:lnTo>
                <a:lnTo>
                  <a:pt x="192" y="0"/>
                </a:lnTo>
                <a:lnTo>
                  <a:pt x="192" y="0"/>
                </a:lnTo>
                <a:lnTo>
                  <a:pt x="193" y="0"/>
                </a:lnTo>
                <a:lnTo>
                  <a:pt x="193" y="0"/>
                </a:lnTo>
                <a:lnTo>
                  <a:pt x="193" y="0"/>
                </a:lnTo>
                <a:lnTo>
                  <a:pt x="195" y="0"/>
                </a:lnTo>
                <a:lnTo>
                  <a:pt x="195" y="0"/>
                </a:lnTo>
                <a:lnTo>
                  <a:pt x="195" y="0"/>
                </a:lnTo>
                <a:lnTo>
                  <a:pt x="196" y="0"/>
                </a:lnTo>
                <a:lnTo>
                  <a:pt x="196" y="0"/>
                </a:lnTo>
                <a:lnTo>
                  <a:pt x="196" y="0"/>
                </a:lnTo>
                <a:lnTo>
                  <a:pt x="196" y="0"/>
                </a:lnTo>
                <a:lnTo>
                  <a:pt x="198" y="0"/>
                </a:lnTo>
                <a:lnTo>
                  <a:pt x="198" y="0"/>
                </a:lnTo>
                <a:lnTo>
                  <a:pt x="198" y="0"/>
                </a:lnTo>
                <a:lnTo>
                  <a:pt x="200" y="0"/>
                </a:lnTo>
                <a:lnTo>
                  <a:pt x="200" y="0"/>
                </a:lnTo>
                <a:lnTo>
                  <a:pt x="200" y="0"/>
                </a:lnTo>
                <a:lnTo>
                  <a:pt x="200" y="0"/>
                </a:lnTo>
                <a:lnTo>
                  <a:pt x="201" y="0"/>
                </a:lnTo>
                <a:lnTo>
                  <a:pt x="201" y="0"/>
                </a:lnTo>
                <a:lnTo>
                  <a:pt x="201" y="0"/>
                </a:lnTo>
                <a:lnTo>
                  <a:pt x="203" y="0"/>
                </a:lnTo>
                <a:lnTo>
                  <a:pt x="203" y="0"/>
                </a:lnTo>
                <a:lnTo>
                  <a:pt x="203" y="0"/>
                </a:lnTo>
                <a:lnTo>
                  <a:pt x="203"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4" y="0"/>
                </a:lnTo>
                <a:lnTo>
                  <a:pt x="214" y="0"/>
                </a:lnTo>
                <a:lnTo>
                  <a:pt x="214" y="0"/>
                </a:lnTo>
                <a:lnTo>
                  <a:pt x="216" y="0"/>
                </a:lnTo>
                <a:lnTo>
                  <a:pt x="216" y="0"/>
                </a:lnTo>
                <a:lnTo>
                  <a:pt x="216" y="0"/>
                </a:lnTo>
                <a:lnTo>
                  <a:pt x="216" y="0"/>
                </a:lnTo>
                <a:lnTo>
                  <a:pt x="218" y="0"/>
                </a:lnTo>
                <a:lnTo>
                  <a:pt x="218" y="0"/>
                </a:lnTo>
                <a:lnTo>
                  <a:pt x="218" y="0"/>
                </a:lnTo>
                <a:lnTo>
                  <a:pt x="219" y="0"/>
                </a:lnTo>
                <a:lnTo>
                  <a:pt x="219" y="0"/>
                </a:lnTo>
                <a:lnTo>
                  <a:pt x="219" y="0"/>
                </a:lnTo>
                <a:lnTo>
                  <a:pt x="219"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7" y="0"/>
                </a:lnTo>
                <a:lnTo>
                  <a:pt x="227" y="0"/>
                </a:lnTo>
                <a:lnTo>
                  <a:pt x="227" y="0"/>
                </a:lnTo>
                <a:lnTo>
                  <a:pt x="227"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18" name=""/>
          <p:cNvSpPr/>
          <p:nvPr/>
        </p:nvSpPr>
        <p:spPr>
          <a:xfrm>
            <a:off x="6078600" y="6535800"/>
            <a:ext cx="189000" cy="1440"/>
          </a:xfrm>
          <a:custGeom>
            <a:avLst/>
            <a:gdLst/>
            <a:ahLst/>
            <a:rect l="l" t="t" r="r" b="b"/>
            <a:pathLst>
              <a:path w="237" h="0">
                <a:moveTo>
                  <a:pt x="237" y="0"/>
                </a:moveTo>
                <a:lnTo>
                  <a:pt x="237" y="0"/>
                </a:ln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7" y="0"/>
                </a:lnTo>
                <a:lnTo>
                  <a:pt x="227" y="0"/>
                </a:lnTo>
                <a:lnTo>
                  <a:pt x="227" y="0"/>
                </a:lnTo>
                <a:lnTo>
                  <a:pt x="227"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19" y="0"/>
                </a:lnTo>
                <a:lnTo>
                  <a:pt x="219" y="0"/>
                </a:lnTo>
                <a:lnTo>
                  <a:pt x="219" y="0"/>
                </a:lnTo>
                <a:lnTo>
                  <a:pt x="219" y="0"/>
                </a:lnTo>
                <a:lnTo>
                  <a:pt x="218" y="0"/>
                </a:lnTo>
                <a:lnTo>
                  <a:pt x="218" y="0"/>
                </a:lnTo>
                <a:lnTo>
                  <a:pt x="218" y="0"/>
                </a:lnTo>
                <a:lnTo>
                  <a:pt x="216" y="0"/>
                </a:lnTo>
                <a:lnTo>
                  <a:pt x="216" y="0"/>
                </a:lnTo>
                <a:lnTo>
                  <a:pt x="216" y="0"/>
                </a:lnTo>
                <a:lnTo>
                  <a:pt x="216" y="0"/>
                </a:lnTo>
                <a:lnTo>
                  <a:pt x="214" y="0"/>
                </a:lnTo>
                <a:lnTo>
                  <a:pt x="214" y="0"/>
                </a:lnTo>
                <a:lnTo>
                  <a:pt x="214"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3" y="0"/>
                </a:lnTo>
                <a:lnTo>
                  <a:pt x="203" y="0"/>
                </a:lnTo>
                <a:lnTo>
                  <a:pt x="203" y="0"/>
                </a:lnTo>
                <a:lnTo>
                  <a:pt x="203" y="0"/>
                </a:lnTo>
                <a:lnTo>
                  <a:pt x="201" y="0"/>
                </a:lnTo>
                <a:lnTo>
                  <a:pt x="201" y="0"/>
                </a:lnTo>
                <a:lnTo>
                  <a:pt x="201" y="0"/>
                </a:lnTo>
                <a:lnTo>
                  <a:pt x="200" y="0"/>
                </a:lnTo>
                <a:lnTo>
                  <a:pt x="200" y="0"/>
                </a:lnTo>
                <a:lnTo>
                  <a:pt x="200" y="0"/>
                </a:lnTo>
                <a:lnTo>
                  <a:pt x="200" y="0"/>
                </a:lnTo>
                <a:lnTo>
                  <a:pt x="198" y="0"/>
                </a:lnTo>
                <a:lnTo>
                  <a:pt x="198" y="0"/>
                </a:lnTo>
                <a:lnTo>
                  <a:pt x="198" y="0"/>
                </a:lnTo>
                <a:lnTo>
                  <a:pt x="196" y="0"/>
                </a:lnTo>
                <a:lnTo>
                  <a:pt x="196" y="0"/>
                </a:lnTo>
                <a:lnTo>
                  <a:pt x="196" y="0"/>
                </a:lnTo>
                <a:lnTo>
                  <a:pt x="196" y="0"/>
                </a:lnTo>
                <a:lnTo>
                  <a:pt x="195" y="0"/>
                </a:lnTo>
                <a:lnTo>
                  <a:pt x="195" y="0"/>
                </a:lnTo>
                <a:lnTo>
                  <a:pt x="195" y="0"/>
                </a:lnTo>
                <a:lnTo>
                  <a:pt x="193" y="0"/>
                </a:lnTo>
                <a:lnTo>
                  <a:pt x="193" y="0"/>
                </a:lnTo>
                <a:lnTo>
                  <a:pt x="193" y="0"/>
                </a:lnTo>
                <a:lnTo>
                  <a:pt x="192" y="0"/>
                </a:lnTo>
                <a:lnTo>
                  <a:pt x="192" y="0"/>
                </a:lnTo>
                <a:lnTo>
                  <a:pt x="192" y="0"/>
                </a:lnTo>
                <a:lnTo>
                  <a:pt x="192" y="0"/>
                </a:lnTo>
                <a:lnTo>
                  <a:pt x="190" y="0"/>
                </a:lnTo>
                <a:lnTo>
                  <a:pt x="190" y="0"/>
                </a:lnTo>
                <a:lnTo>
                  <a:pt x="190" y="0"/>
                </a:lnTo>
                <a:lnTo>
                  <a:pt x="188" y="0"/>
                </a:lnTo>
                <a:lnTo>
                  <a:pt x="188" y="0"/>
                </a:lnTo>
                <a:lnTo>
                  <a:pt x="188" y="0"/>
                </a:lnTo>
                <a:lnTo>
                  <a:pt x="188" y="0"/>
                </a:lnTo>
                <a:lnTo>
                  <a:pt x="187" y="0"/>
                </a:lnTo>
                <a:lnTo>
                  <a:pt x="187" y="0"/>
                </a:lnTo>
                <a:lnTo>
                  <a:pt x="187" y="0"/>
                </a:lnTo>
                <a:lnTo>
                  <a:pt x="185" y="0"/>
                </a:lnTo>
                <a:lnTo>
                  <a:pt x="185" y="0"/>
                </a:lnTo>
                <a:lnTo>
                  <a:pt x="185" y="0"/>
                </a:lnTo>
                <a:lnTo>
                  <a:pt x="185" y="0"/>
                </a:lnTo>
                <a:lnTo>
                  <a:pt x="183" y="0"/>
                </a:lnTo>
                <a:lnTo>
                  <a:pt x="183" y="0"/>
                </a:lnTo>
                <a:lnTo>
                  <a:pt x="183"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5" y="0"/>
                </a:lnTo>
                <a:lnTo>
                  <a:pt x="175" y="0"/>
                </a:lnTo>
                <a:lnTo>
                  <a:pt x="175" y="0"/>
                </a:lnTo>
                <a:lnTo>
                  <a:pt x="174" y="0"/>
                </a:lnTo>
                <a:lnTo>
                  <a:pt x="174" y="0"/>
                </a:lnTo>
                <a:lnTo>
                  <a:pt x="174" y="0"/>
                </a:lnTo>
                <a:lnTo>
                  <a:pt x="174" y="0"/>
                </a:lnTo>
                <a:lnTo>
                  <a:pt x="172" y="0"/>
                </a:lnTo>
                <a:lnTo>
                  <a:pt x="172" y="0"/>
                </a:lnTo>
                <a:lnTo>
                  <a:pt x="172" y="0"/>
                </a:lnTo>
                <a:lnTo>
                  <a:pt x="170" y="0"/>
                </a:lnTo>
                <a:lnTo>
                  <a:pt x="170" y="0"/>
                </a:lnTo>
                <a:lnTo>
                  <a:pt x="170"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2" y="0"/>
                </a:lnTo>
                <a:lnTo>
                  <a:pt x="162" y="0"/>
                </a:lnTo>
                <a:lnTo>
                  <a:pt x="162" y="0"/>
                </a:lnTo>
                <a:lnTo>
                  <a:pt x="161" y="0"/>
                </a:lnTo>
                <a:lnTo>
                  <a:pt x="161" y="0"/>
                </a:lnTo>
                <a:lnTo>
                  <a:pt x="161" y="0"/>
                </a:lnTo>
                <a:lnTo>
                  <a:pt x="161" y="0"/>
                </a:lnTo>
                <a:lnTo>
                  <a:pt x="159" y="0"/>
                </a:lnTo>
                <a:lnTo>
                  <a:pt x="159" y="0"/>
                </a:lnTo>
                <a:lnTo>
                  <a:pt x="159" y="0"/>
                </a:lnTo>
                <a:lnTo>
                  <a:pt x="157" y="0"/>
                </a:lnTo>
                <a:lnTo>
                  <a:pt x="157" y="0"/>
                </a:lnTo>
                <a:lnTo>
                  <a:pt x="157" y="0"/>
                </a:lnTo>
                <a:lnTo>
                  <a:pt x="157"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49" y="0"/>
                </a:lnTo>
                <a:lnTo>
                  <a:pt x="149" y="0"/>
                </a:lnTo>
                <a:lnTo>
                  <a:pt x="149" y="0"/>
                </a:lnTo>
                <a:lnTo>
                  <a:pt x="149" y="0"/>
                </a:lnTo>
                <a:lnTo>
                  <a:pt x="148" y="0"/>
                </a:lnTo>
                <a:lnTo>
                  <a:pt x="148" y="0"/>
                </a:lnTo>
                <a:lnTo>
                  <a:pt x="148" y="0"/>
                </a:lnTo>
                <a:lnTo>
                  <a:pt x="146" y="0"/>
                </a:lnTo>
                <a:lnTo>
                  <a:pt x="146" y="0"/>
                </a:lnTo>
                <a:lnTo>
                  <a:pt x="146" y="0"/>
                </a:lnTo>
                <a:lnTo>
                  <a:pt x="146" y="0"/>
                </a:lnTo>
                <a:lnTo>
                  <a:pt x="144" y="0"/>
                </a:lnTo>
                <a:lnTo>
                  <a:pt x="144" y="0"/>
                </a:lnTo>
                <a:lnTo>
                  <a:pt x="144"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6" y="0"/>
                </a:lnTo>
                <a:lnTo>
                  <a:pt x="136" y="0"/>
                </a:lnTo>
                <a:lnTo>
                  <a:pt x="136" y="0"/>
                </a:lnTo>
                <a:lnTo>
                  <a:pt x="135" y="0"/>
                </a:lnTo>
                <a:lnTo>
                  <a:pt x="135" y="0"/>
                </a:lnTo>
                <a:lnTo>
                  <a:pt x="135" y="0"/>
                </a:lnTo>
                <a:lnTo>
                  <a:pt x="135" y="0"/>
                </a:lnTo>
                <a:lnTo>
                  <a:pt x="133" y="0"/>
                </a:lnTo>
                <a:lnTo>
                  <a:pt x="133" y="0"/>
                </a:lnTo>
                <a:lnTo>
                  <a:pt x="133" y="0"/>
                </a:lnTo>
                <a:lnTo>
                  <a:pt x="131" y="0"/>
                </a:lnTo>
                <a:lnTo>
                  <a:pt x="131" y="0"/>
                </a:lnTo>
                <a:lnTo>
                  <a:pt x="131" y="0"/>
                </a:lnTo>
                <a:lnTo>
                  <a:pt x="130" y="0"/>
                </a:lnTo>
                <a:lnTo>
                  <a:pt x="130" y="0"/>
                </a:lnTo>
                <a:lnTo>
                  <a:pt x="130" y="0"/>
                </a:lnTo>
                <a:lnTo>
                  <a:pt x="130" y="0"/>
                </a:lnTo>
                <a:lnTo>
                  <a:pt x="128" y="0"/>
                </a:lnTo>
                <a:lnTo>
                  <a:pt x="128" y="0"/>
                </a:lnTo>
                <a:lnTo>
                  <a:pt x="128" y="0"/>
                </a:lnTo>
                <a:lnTo>
                  <a:pt x="126" y="0"/>
                </a:lnTo>
                <a:lnTo>
                  <a:pt x="126" y="0"/>
                </a:lnTo>
                <a:lnTo>
                  <a:pt x="126" y="0"/>
                </a:lnTo>
                <a:lnTo>
                  <a:pt x="126" y="0"/>
                </a:lnTo>
                <a:lnTo>
                  <a:pt x="125" y="0"/>
                </a:lnTo>
                <a:lnTo>
                  <a:pt x="125" y="0"/>
                </a:lnTo>
                <a:lnTo>
                  <a:pt x="125" y="0"/>
                </a:lnTo>
                <a:lnTo>
                  <a:pt x="123" y="0"/>
                </a:lnTo>
                <a:lnTo>
                  <a:pt x="123" y="0"/>
                </a:lnTo>
                <a:lnTo>
                  <a:pt x="123" y="0"/>
                </a:lnTo>
                <a:lnTo>
                  <a:pt x="123" y="0"/>
                </a:lnTo>
                <a:lnTo>
                  <a:pt x="122" y="0"/>
                </a:lnTo>
                <a:lnTo>
                  <a:pt x="122" y="0"/>
                </a:lnTo>
                <a:lnTo>
                  <a:pt x="122" y="0"/>
                </a:lnTo>
                <a:lnTo>
                  <a:pt x="120" y="0"/>
                </a:lnTo>
                <a:lnTo>
                  <a:pt x="120" y="0"/>
                </a:lnTo>
                <a:lnTo>
                  <a:pt x="120" y="0"/>
                </a:lnTo>
                <a:lnTo>
                  <a:pt x="118" y="0"/>
                </a:lnTo>
                <a:lnTo>
                  <a:pt x="118" y="0"/>
                </a:lnTo>
                <a:lnTo>
                  <a:pt x="118" y="0"/>
                </a:lnTo>
                <a:lnTo>
                  <a:pt x="118" y="0"/>
                </a:lnTo>
                <a:lnTo>
                  <a:pt x="117" y="0"/>
                </a:lnTo>
                <a:lnTo>
                  <a:pt x="117" y="0"/>
                </a:lnTo>
                <a:lnTo>
                  <a:pt x="117" y="0"/>
                </a:lnTo>
                <a:lnTo>
                  <a:pt x="115" y="0"/>
                </a:lnTo>
                <a:lnTo>
                  <a:pt x="115" y="0"/>
                </a:lnTo>
                <a:lnTo>
                  <a:pt x="115" y="0"/>
                </a:lnTo>
                <a:lnTo>
                  <a:pt x="115" y="0"/>
                </a:lnTo>
                <a:lnTo>
                  <a:pt x="113" y="0"/>
                </a:lnTo>
                <a:lnTo>
                  <a:pt x="113" y="0"/>
                </a:lnTo>
                <a:lnTo>
                  <a:pt x="113" y="0"/>
                </a:lnTo>
                <a:lnTo>
                  <a:pt x="112" y="0"/>
                </a:lnTo>
                <a:lnTo>
                  <a:pt x="112" y="0"/>
                </a:lnTo>
                <a:lnTo>
                  <a:pt x="112" y="0"/>
                </a:lnTo>
                <a:lnTo>
                  <a:pt x="112" y="0"/>
                </a:lnTo>
                <a:lnTo>
                  <a:pt x="110" y="0"/>
                </a:lnTo>
                <a:lnTo>
                  <a:pt x="110" y="0"/>
                </a:lnTo>
                <a:lnTo>
                  <a:pt x="110" y="0"/>
                </a:lnTo>
                <a:lnTo>
                  <a:pt x="109" y="0"/>
                </a:lnTo>
                <a:lnTo>
                  <a:pt x="109" y="0"/>
                </a:lnTo>
                <a:lnTo>
                  <a:pt x="109" y="0"/>
                </a:lnTo>
                <a:lnTo>
                  <a:pt x="107" y="0"/>
                </a:lnTo>
                <a:lnTo>
                  <a:pt x="107" y="0"/>
                </a:lnTo>
                <a:lnTo>
                  <a:pt x="107" y="0"/>
                </a:lnTo>
                <a:lnTo>
                  <a:pt x="107" y="0"/>
                </a:lnTo>
                <a:lnTo>
                  <a:pt x="105" y="0"/>
                </a:lnTo>
                <a:lnTo>
                  <a:pt x="105" y="0"/>
                </a:lnTo>
                <a:lnTo>
                  <a:pt x="105" y="0"/>
                </a:lnTo>
                <a:lnTo>
                  <a:pt x="104" y="0"/>
                </a:lnTo>
                <a:lnTo>
                  <a:pt x="104" y="0"/>
                </a:lnTo>
                <a:lnTo>
                  <a:pt x="104" y="0"/>
                </a:lnTo>
                <a:lnTo>
                  <a:pt x="104" y="0"/>
                </a:lnTo>
                <a:lnTo>
                  <a:pt x="102" y="0"/>
                </a:lnTo>
                <a:lnTo>
                  <a:pt x="102" y="0"/>
                </a:lnTo>
                <a:lnTo>
                  <a:pt x="102" y="0"/>
                </a:lnTo>
                <a:lnTo>
                  <a:pt x="100" y="0"/>
                </a:lnTo>
                <a:lnTo>
                  <a:pt x="100" y="0"/>
                </a:lnTo>
                <a:lnTo>
                  <a:pt x="100" y="0"/>
                </a:lnTo>
                <a:lnTo>
                  <a:pt x="99"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2" y="0"/>
                </a:lnTo>
                <a:lnTo>
                  <a:pt x="92" y="0"/>
                </a:lnTo>
                <a:lnTo>
                  <a:pt x="92" y="0"/>
                </a:lnTo>
                <a:lnTo>
                  <a:pt x="92" y="0"/>
                </a:lnTo>
                <a:lnTo>
                  <a:pt x="91" y="0"/>
                </a:lnTo>
                <a:lnTo>
                  <a:pt x="91" y="0"/>
                </a:lnTo>
                <a:lnTo>
                  <a:pt x="91" y="0"/>
                </a:lnTo>
                <a:lnTo>
                  <a:pt x="89" y="0"/>
                </a:lnTo>
                <a:lnTo>
                  <a:pt x="89" y="0"/>
                </a:lnTo>
                <a:lnTo>
                  <a:pt x="89" y="0"/>
                </a:lnTo>
                <a:lnTo>
                  <a:pt x="87" y="0"/>
                </a:lnTo>
                <a:lnTo>
                  <a:pt x="87" y="0"/>
                </a:lnTo>
                <a:lnTo>
                  <a:pt x="87" y="0"/>
                </a:lnTo>
                <a:lnTo>
                  <a:pt x="87"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1" y="0"/>
                </a:lnTo>
                <a:lnTo>
                  <a:pt x="79" y="0"/>
                </a:lnTo>
                <a:lnTo>
                  <a:pt x="79" y="0"/>
                </a:lnTo>
                <a:lnTo>
                  <a:pt x="79" y="0"/>
                </a:lnTo>
                <a:lnTo>
                  <a:pt x="78" y="0"/>
                </a:lnTo>
                <a:lnTo>
                  <a:pt x="78" y="0"/>
                </a:lnTo>
                <a:lnTo>
                  <a:pt x="78" y="0"/>
                </a:lnTo>
                <a:lnTo>
                  <a:pt x="76" y="0"/>
                </a:lnTo>
                <a:lnTo>
                  <a:pt x="76" y="0"/>
                </a:lnTo>
                <a:lnTo>
                  <a:pt x="76" y="0"/>
                </a:lnTo>
                <a:lnTo>
                  <a:pt x="76" y="0"/>
                </a:lnTo>
                <a:lnTo>
                  <a:pt x="74" y="0"/>
                </a:lnTo>
                <a:lnTo>
                  <a:pt x="74" y="0"/>
                </a:lnTo>
                <a:lnTo>
                  <a:pt x="74" y="0"/>
                </a:lnTo>
                <a:lnTo>
                  <a:pt x="73" y="0"/>
                </a:lnTo>
                <a:lnTo>
                  <a:pt x="73" y="0"/>
                </a:lnTo>
                <a:lnTo>
                  <a:pt x="73" y="0"/>
                </a:lnTo>
                <a:lnTo>
                  <a:pt x="73" y="0"/>
                </a:lnTo>
                <a:lnTo>
                  <a:pt x="71" y="0"/>
                </a:lnTo>
                <a:lnTo>
                  <a:pt x="71" y="0"/>
                </a:lnTo>
                <a:lnTo>
                  <a:pt x="71" y="0"/>
                </a:lnTo>
                <a:lnTo>
                  <a:pt x="70" y="0"/>
                </a:lnTo>
                <a:lnTo>
                  <a:pt x="70" y="0"/>
                </a:lnTo>
                <a:lnTo>
                  <a:pt x="70" y="0"/>
                </a:lnTo>
                <a:lnTo>
                  <a:pt x="68" y="0"/>
                </a:lnTo>
                <a:lnTo>
                  <a:pt x="68" y="0"/>
                </a:lnTo>
                <a:lnTo>
                  <a:pt x="68" y="0"/>
                </a:lnTo>
                <a:lnTo>
                  <a:pt x="68" y="0"/>
                </a:lnTo>
                <a:lnTo>
                  <a:pt x="66" y="0"/>
                </a:lnTo>
                <a:lnTo>
                  <a:pt x="66" y="0"/>
                </a:lnTo>
                <a:lnTo>
                  <a:pt x="66" y="0"/>
                </a:lnTo>
                <a:lnTo>
                  <a:pt x="65" y="0"/>
                </a:lnTo>
                <a:lnTo>
                  <a:pt x="65" y="0"/>
                </a:lnTo>
                <a:lnTo>
                  <a:pt x="65" y="0"/>
                </a:lnTo>
                <a:lnTo>
                  <a:pt x="65" y="0"/>
                </a:lnTo>
                <a:lnTo>
                  <a:pt x="63" y="0"/>
                </a:lnTo>
                <a:lnTo>
                  <a:pt x="63" y="0"/>
                </a:lnTo>
                <a:lnTo>
                  <a:pt x="63" y="0"/>
                </a:lnTo>
                <a:lnTo>
                  <a:pt x="61" y="0"/>
                </a:lnTo>
                <a:lnTo>
                  <a:pt x="61" y="0"/>
                </a:lnTo>
                <a:lnTo>
                  <a:pt x="61" y="0"/>
                </a:lnTo>
                <a:lnTo>
                  <a:pt x="61"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50" y="0"/>
                </a:lnTo>
                <a:lnTo>
                  <a:pt x="48" y="0"/>
                </a:lnTo>
                <a:lnTo>
                  <a:pt x="48" y="0"/>
                </a:lnTo>
                <a:lnTo>
                  <a:pt x="48" y="0"/>
                </a:lnTo>
                <a:lnTo>
                  <a:pt x="47" y="0"/>
                </a:lnTo>
                <a:lnTo>
                  <a:pt x="47" y="0"/>
                </a:lnTo>
                <a:lnTo>
                  <a:pt x="47" y="0"/>
                </a:lnTo>
                <a:lnTo>
                  <a:pt x="45" y="0"/>
                </a:lnTo>
                <a:lnTo>
                  <a:pt x="45" y="0"/>
                </a:lnTo>
                <a:lnTo>
                  <a:pt x="45" y="0"/>
                </a:lnTo>
                <a:lnTo>
                  <a:pt x="45" y="0"/>
                </a:lnTo>
                <a:lnTo>
                  <a:pt x="43" y="0"/>
                </a:lnTo>
                <a:lnTo>
                  <a:pt x="43" y="0"/>
                </a:lnTo>
                <a:lnTo>
                  <a:pt x="43" y="0"/>
                </a:lnTo>
                <a:lnTo>
                  <a:pt x="42" y="0"/>
                </a:lnTo>
                <a:lnTo>
                  <a:pt x="42" y="0"/>
                </a:lnTo>
                <a:lnTo>
                  <a:pt x="42" y="0"/>
                </a:lnTo>
                <a:lnTo>
                  <a:pt x="42" y="0"/>
                </a:lnTo>
                <a:lnTo>
                  <a:pt x="40" y="0"/>
                </a:lnTo>
                <a:lnTo>
                  <a:pt x="40" y="0"/>
                </a:lnTo>
                <a:lnTo>
                  <a:pt x="40" y="0"/>
                </a:lnTo>
                <a:lnTo>
                  <a:pt x="39" y="0"/>
                </a:lnTo>
                <a:lnTo>
                  <a:pt x="39" y="0"/>
                </a:lnTo>
                <a:lnTo>
                  <a:pt x="39" y="0"/>
                </a:lnTo>
                <a:lnTo>
                  <a:pt x="37" y="0"/>
                </a:lnTo>
                <a:lnTo>
                  <a:pt x="37" y="0"/>
                </a:lnTo>
                <a:lnTo>
                  <a:pt x="37" y="0"/>
                </a:lnTo>
                <a:lnTo>
                  <a:pt x="37" y="0"/>
                </a:lnTo>
                <a:lnTo>
                  <a:pt x="35" y="0"/>
                </a:lnTo>
                <a:lnTo>
                  <a:pt x="35" y="0"/>
                </a:lnTo>
                <a:lnTo>
                  <a:pt x="35" y="0"/>
                </a:lnTo>
                <a:lnTo>
                  <a:pt x="34" y="0"/>
                </a:lnTo>
                <a:lnTo>
                  <a:pt x="34" y="0"/>
                </a:lnTo>
                <a:lnTo>
                  <a:pt x="34" y="0"/>
                </a:lnTo>
                <a:lnTo>
                  <a:pt x="34" y="0"/>
                </a:lnTo>
                <a:lnTo>
                  <a:pt x="32" y="0"/>
                </a:lnTo>
                <a:lnTo>
                  <a:pt x="32" y="0"/>
                </a:lnTo>
                <a:lnTo>
                  <a:pt x="32" y="0"/>
                </a:lnTo>
                <a:lnTo>
                  <a:pt x="30" y="0"/>
                </a:lnTo>
                <a:lnTo>
                  <a:pt x="30" y="0"/>
                </a:lnTo>
                <a:lnTo>
                  <a:pt x="30" y="0"/>
                </a:lnTo>
                <a:lnTo>
                  <a:pt x="30" y="0"/>
                </a:lnTo>
                <a:lnTo>
                  <a:pt x="29" y="0"/>
                </a:lnTo>
                <a:lnTo>
                  <a:pt x="29" y="0"/>
                </a:lnTo>
                <a:lnTo>
                  <a:pt x="29" y="0"/>
                </a:lnTo>
                <a:lnTo>
                  <a:pt x="27" y="0"/>
                </a:lnTo>
                <a:lnTo>
                  <a:pt x="27" y="0"/>
                </a:lnTo>
                <a:lnTo>
                  <a:pt x="27" y="0"/>
                </a:lnTo>
                <a:lnTo>
                  <a:pt x="26" y="0"/>
                </a:lnTo>
                <a:lnTo>
                  <a:pt x="26" y="0"/>
                </a:lnTo>
                <a:lnTo>
                  <a:pt x="26" y="0"/>
                </a:lnTo>
                <a:lnTo>
                  <a:pt x="26" y="0"/>
                </a:lnTo>
                <a:lnTo>
                  <a:pt x="24" y="0"/>
                </a:lnTo>
                <a:lnTo>
                  <a:pt x="24" y="0"/>
                </a:lnTo>
                <a:lnTo>
                  <a:pt x="24" y="0"/>
                </a:lnTo>
                <a:lnTo>
                  <a:pt x="22" y="0"/>
                </a:lnTo>
                <a:lnTo>
                  <a:pt x="22" y="0"/>
                </a:lnTo>
                <a:lnTo>
                  <a:pt x="22" y="0"/>
                </a:lnTo>
                <a:lnTo>
                  <a:pt x="22" y="0"/>
                </a:lnTo>
                <a:lnTo>
                  <a:pt x="21" y="0"/>
                </a:lnTo>
                <a:lnTo>
                  <a:pt x="21" y="0"/>
                </a:lnTo>
                <a:lnTo>
                  <a:pt x="21" y="0"/>
                </a:lnTo>
                <a:lnTo>
                  <a:pt x="19" y="0"/>
                </a:lnTo>
                <a:lnTo>
                  <a:pt x="19" y="0"/>
                </a:lnTo>
                <a:lnTo>
                  <a:pt x="19" y="0"/>
                </a:lnTo>
                <a:lnTo>
                  <a:pt x="19" y="0"/>
                </a:lnTo>
                <a:lnTo>
                  <a:pt x="17" y="0"/>
                </a:lnTo>
                <a:lnTo>
                  <a:pt x="17" y="0"/>
                </a:lnTo>
                <a:lnTo>
                  <a:pt x="17" y="0"/>
                </a:lnTo>
                <a:lnTo>
                  <a:pt x="16" y="0"/>
                </a:lnTo>
                <a:lnTo>
                  <a:pt x="16" y="0"/>
                </a:lnTo>
                <a:lnTo>
                  <a:pt x="16" y="0"/>
                </a:lnTo>
                <a:lnTo>
                  <a:pt x="14" y="0"/>
                </a:lnTo>
                <a:lnTo>
                  <a:pt x="14" y="0"/>
                </a:lnTo>
                <a:lnTo>
                  <a:pt x="14" y="0"/>
                </a:lnTo>
                <a:lnTo>
                  <a:pt x="14" y="0"/>
                </a:lnTo>
                <a:lnTo>
                  <a:pt x="13" y="0"/>
                </a:lnTo>
                <a:lnTo>
                  <a:pt x="13" y="0"/>
                </a:lnTo>
                <a:lnTo>
                  <a:pt x="13" y="0"/>
                </a:lnTo>
                <a:lnTo>
                  <a:pt x="11" y="0"/>
                </a:lnTo>
                <a:lnTo>
                  <a:pt x="11" y="0"/>
                </a:lnTo>
                <a:lnTo>
                  <a:pt x="11" y="0"/>
                </a:lnTo>
                <a:lnTo>
                  <a:pt x="11" y="0"/>
                </a:lnTo>
                <a:lnTo>
                  <a:pt x="9" y="0"/>
                </a:lnTo>
                <a:lnTo>
                  <a:pt x="9" y="0"/>
                </a:lnTo>
                <a:lnTo>
                  <a:pt x="9" y="0"/>
                </a:lnTo>
                <a:lnTo>
                  <a:pt x="8" y="0"/>
                </a:lnTo>
                <a:lnTo>
                  <a:pt x="8" y="0"/>
                </a:lnTo>
                <a:lnTo>
                  <a:pt x="8" y="0"/>
                </a:lnTo>
                <a:lnTo>
                  <a:pt x="8" y="0"/>
                </a:lnTo>
                <a:lnTo>
                  <a:pt x="6" y="0"/>
                </a:lnTo>
                <a:lnTo>
                  <a:pt x="6" y="0"/>
                </a:lnTo>
                <a:lnTo>
                  <a:pt x="6" y="0"/>
                </a:lnTo>
                <a:lnTo>
                  <a:pt x="4" y="0"/>
                </a:lnTo>
                <a:lnTo>
                  <a:pt x="4" y="0"/>
                </a:lnTo>
                <a:lnTo>
                  <a:pt x="4" y="0"/>
                </a:lnTo>
                <a:lnTo>
                  <a:pt x="3" y="0"/>
                </a:lnTo>
                <a:lnTo>
                  <a:pt x="3" y="0"/>
                </a:lnTo>
                <a:lnTo>
                  <a:pt x="3" y="0"/>
                </a:lnTo>
                <a:lnTo>
                  <a:pt x="3" y="0"/>
                </a:lnTo>
                <a:lnTo>
                  <a:pt x="1" y="0"/>
                </a:lnTo>
                <a:lnTo>
                  <a:pt x="1" y="0"/>
                </a:lnTo>
                <a:lnTo>
                  <a:pt x="1"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19" name=""/>
          <p:cNvSpPr/>
          <p:nvPr/>
        </p:nvSpPr>
        <p:spPr>
          <a:xfrm>
            <a:off x="6078600" y="5951520"/>
            <a:ext cx="189000" cy="69840"/>
          </a:xfrm>
          <a:custGeom>
            <a:avLst/>
            <a:gdLst/>
            <a:ahLst/>
            <a:rect l="l" t="t" r="r" b="b"/>
            <a:pathLst>
              <a:path w="237" h="87">
                <a:moveTo>
                  <a:pt x="0" y="87"/>
                </a:moveTo>
                <a:lnTo>
                  <a:pt x="0" y="22"/>
                </a:lnTo>
                <a:lnTo>
                  <a:pt x="0" y="22"/>
                </a:lnTo>
                <a:lnTo>
                  <a:pt x="1" y="22"/>
                </a:lnTo>
                <a:lnTo>
                  <a:pt x="1" y="22"/>
                </a:lnTo>
                <a:lnTo>
                  <a:pt x="1" y="21"/>
                </a:lnTo>
                <a:lnTo>
                  <a:pt x="3" y="21"/>
                </a:lnTo>
                <a:lnTo>
                  <a:pt x="3" y="21"/>
                </a:lnTo>
                <a:lnTo>
                  <a:pt x="3" y="21"/>
                </a:lnTo>
                <a:lnTo>
                  <a:pt x="3" y="21"/>
                </a:lnTo>
                <a:lnTo>
                  <a:pt x="4" y="21"/>
                </a:lnTo>
                <a:lnTo>
                  <a:pt x="4" y="21"/>
                </a:lnTo>
                <a:lnTo>
                  <a:pt x="4" y="21"/>
                </a:lnTo>
                <a:lnTo>
                  <a:pt x="6" y="21"/>
                </a:lnTo>
                <a:lnTo>
                  <a:pt x="6" y="21"/>
                </a:lnTo>
                <a:lnTo>
                  <a:pt x="6" y="21"/>
                </a:lnTo>
                <a:lnTo>
                  <a:pt x="8" y="21"/>
                </a:lnTo>
                <a:lnTo>
                  <a:pt x="8" y="21"/>
                </a:lnTo>
                <a:lnTo>
                  <a:pt x="8" y="21"/>
                </a:lnTo>
                <a:lnTo>
                  <a:pt x="8" y="21"/>
                </a:lnTo>
                <a:lnTo>
                  <a:pt x="9" y="21"/>
                </a:lnTo>
                <a:lnTo>
                  <a:pt x="9" y="21"/>
                </a:lnTo>
                <a:lnTo>
                  <a:pt x="9" y="21"/>
                </a:lnTo>
                <a:lnTo>
                  <a:pt x="11" y="21"/>
                </a:lnTo>
                <a:lnTo>
                  <a:pt x="11" y="21"/>
                </a:lnTo>
                <a:lnTo>
                  <a:pt x="11" y="21"/>
                </a:lnTo>
                <a:lnTo>
                  <a:pt x="11" y="21"/>
                </a:lnTo>
                <a:lnTo>
                  <a:pt x="13" y="21"/>
                </a:lnTo>
                <a:lnTo>
                  <a:pt x="13" y="21"/>
                </a:lnTo>
                <a:lnTo>
                  <a:pt x="13" y="21"/>
                </a:lnTo>
                <a:lnTo>
                  <a:pt x="14" y="21"/>
                </a:lnTo>
                <a:lnTo>
                  <a:pt x="14" y="21"/>
                </a:lnTo>
                <a:lnTo>
                  <a:pt x="14" y="21"/>
                </a:lnTo>
                <a:lnTo>
                  <a:pt x="14" y="19"/>
                </a:lnTo>
                <a:lnTo>
                  <a:pt x="16" y="19"/>
                </a:lnTo>
                <a:lnTo>
                  <a:pt x="16" y="19"/>
                </a:lnTo>
                <a:lnTo>
                  <a:pt x="16" y="19"/>
                </a:lnTo>
                <a:lnTo>
                  <a:pt x="17" y="19"/>
                </a:lnTo>
                <a:lnTo>
                  <a:pt x="17" y="19"/>
                </a:lnTo>
                <a:lnTo>
                  <a:pt x="17" y="19"/>
                </a:lnTo>
                <a:lnTo>
                  <a:pt x="19" y="19"/>
                </a:lnTo>
                <a:lnTo>
                  <a:pt x="19" y="19"/>
                </a:lnTo>
                <a:lnTo>
                  <a:pt x="19" y="19"/>
                </a:lnTo>
                <a:lnTo>
                  <a:pt x="19" y="19"/>
                </a:lnTo>
                <a:lnTo>
                  <a:pt x="21" y="19"/>
                </a:lnTo>
                <a:lnTo>
                  <a:pt x="21" y="19"/>
                </a:lnTo>
                <a:lnTo>
                  <a:pt x="21" y="19"/>
                </a:lnTo>
                <a:lnTo>
                  <a:pt x="22" y="19"/>
                </a:lnTo>
                <a:lnTo>
                  <a:pt x="22" y="19"/>
                </a:lnTo>
                <a:lnTo>
                  <a:pt x="22" y="19"/>
                </a:lnTo>
                <a:lnTo>
                  <a:pt x="22" y="19"/>
                </a:lnTo>
                <a:lnTo>
                  <a:pt x="24" y="19"/>
                </a:lnTo>
                <a:lnTo>
                  <a:pt x="24" y="19"/>
                </a:lnTo>
                <a:lnTo>
                  <a:pt x="24" y="19"/>
                </a:lnTo>
                <a:lnTo>
                  <a:pt x="26" y="19"/>
                </a:lnTo>
                <a:lnTo>
                  <a:pt x="26" y="19"/>
                </a:lnTo>
                <a:lnTo>
                  <a:pt x="26" y="19"/>
                </a:lnTo>
                <a:lnTo>
                  <a:pt x="26" y="19"/>
                </a:lnTo>
                <a:lnTo>
                  <a:pt x="27" y="19"/>
                </a:lnTo>
                <a:lnTo>
                  <a:pt x="27" y="19"/>
                </a:lnTo>
                <a:lnTo>
                  <a:pt x="27" y="19"/>
                </a:lnTo>
                <a:lnTo>
                  <a:pt x="29" y="19"/>
                </a:lnTo>
                <a:lnTo>
                  <a:pt x="29" y="19"/>
                </a:lnTo>
                <a:lnTo>
                  <a:pt x="29" y="19"/>
                </a:lnTo>
                <a:lnTo>
                  <a:pt x="30" y="19"/>
                </a:lnTo>
                <a:lnTo>
                  <a:pt x="30" y="19"/>
                </a:lnTo>
                <a:lnTo>
                  <a:pt x="30" y="19"/>
                </a:lnTo>
                <a:lnTo>
                  <a:pt x="30" y="19"/>
                </a:lnTo>
                <a:lnTo>
                  <a:pt x="32" y="19"/>
                </a:lnTo>
                <a:lnTo>
                  <a:pt x="32" y="19"/>
                </a:lnTo>
                <a:lnTo>
                  <a:pt x="32" y="19"/>
                </a:lnTo>
                <a:lnTo>
                  <a:pt x="34" y="19"/>
                </a:lnTo>
                <a:lnTo>
                  <a:pt x="34" y="19"/>
                </a:lnTo>
                <a:lnTo>
                  <a:pt x="34" y="19"/>
                </a:lnTo>
                <a:lnTo>
                  <a:pt x="34" y="19"/>
                </a:lnTo>
                <a:lnTo>
                  <a:pt x="35" y="19"/>
                </a:lnTo>
                <a:lnTo>
                  <a:pt x="35" y="19"/>
                </a:lnTo>
                <a:lnTo>
                  <a:pt x="35" y="19"/>
                </a:lnTo>
                <a:lnTo>
                  <a:pt x="37" y="17"/>
                </a:lnTo>
                <a:lnTo>
                  <a:pt x="37" y="17"/>
                </a:lnTo>
                <a:lnTo>
                  <a:pt x="37" y="17"/>
                </a:lnTo>
                <a:lnTo>
                  <a:pt x="37" y="17"/>
                </a:lnTo>
                <a:lnTo>
                  <a:pt x="39" y="17"/>
                </a:lnTo>
                <a:lnTo>
                  <a:pt x="39" y="17"/>
                </a:lnTo>
                <a:lnTo>
                  <a:pt x="39" y="17"/>
                </a:lnTo>
                <a:lnTo>
                  <a:pt x="40" y="17"/>
                </a:lnTo>
                <a:lnTo>
                  <a:pt x="40" y="17"/>
                </a:lnTo>
                <a:lnTo>
                  <a:pt x="40" y="17"/>
                </a:lnTo>
                <a:lnTo>
                  <a:pt x="42" y="17"/>
                </a:lnTo>
                <a:lnTo>
                  <a:pt x="42" y="17"/>
                </a:lnTo>
                <a:lnTo>
                  <a:pt x="42" y="17"/>
                </a:lnTo>
                <a:lnTo>
                  <a:pt x="42" y="17"/>
                </a:lnTo>
                <a:lnTo>
                  <a:pt x="43" y="17"/>
                </a:lnTo>
                <a:lnTo>
                  <a:pt x="43" y="17"/>
                </a:lnTo>
                <a:lnTo>
                  <a:pt x="43" y="17"/>
                </a:lnTo>
                <a:lnTo>
                  <a:pt x="45" y="17"/>
                </a:lnTo>
                <a:lnTo>
                  <a:pt x="45" y="17"/>
                </a:lnTo>
                <a:lnTo>
                  <a:pt x="45" y="17"/>
                </a:lnTo>
                <a:lnTo>
                  <a:pt x="45" y="17"/>
                </a:lnTo>
                <a:lnTo>
                  <a:pt x="47" y="17"/>
                </a:lnTo>
                <a:lnTo>
                  <a:pt x="47" y="17"/>
                </a:lnTo>
                <a:lnTo>
                  <a:pt x="47" y="17"/>
                </a:lnTo>
                <a:lnTo>
                  <a:pt x="48" y="17"/>
                </a:lnTo>
                <a:lnTo>
                  <a:pt x="48" y="17"/>
                </a:lnTo>
                <a:lnTo>
                  <a:pt x="48" y="17"/>
                </a:lnTo>
                <a:lnTo>
                  <a:pt x="50" y="17"/>
                </a:lnTo>
                <a:lnTo>
                  <a:pt x="50" y="17"/>
                </a:lnTo>
                <a:lnTo>
                  <a:pt x="50" y="17"/>
                </a:lnTo>
                <a:lnTo>
                  <a:pt x="50" y="17"/>
                </a:lnTo>
                <a:lnTo>
                  <a:pt x="52" y="15"/>
                </a:lnTo>
                <a:lnTo>
                  <a:pt x="52" y="15"/>
                </a:lnTo>
                <a:lnTo>
                  <a:pt x="52" y="15"/>
                </a:lnTo>
                <a:lnTo>
                  <a:pt x="53" y="15"/>
                </a:lnTo>
                <a:lnTo>
                  <a:pt x="53" y="15"/>
                </a:lnTo>
                <a:lnTo>
                  <a:pt x="53" y="15"/>
                </a:lnTo>
                <a:lnTo>
                  <a:pt x="53" y="15"/>
                </a:lnTo>
                <a:lnTo>
                  <a:pt x="55" y="15"/>
                </a:lnTo>
                <a:lnTo>
                  <a:pt x="55" y="15"/>
                </a:lnTo>
                <a:lnTo>
                  <a:pt x="55" y="15"/>
                </a:lnTo>
                <a:lnTo>
                  <a:pt x="57" y="15"/>
                </a:lnTo>
                <a:lnTo>
                  <a:pt x="57" y="15"/>
                </a:lnTo>
                <a:lnTo>
                  <a:pt x="57" y="15"/>
                </a:lnTo>
                <a:lnTo>
                  <a:pt x="57" y="15"/>
                </a:lnTo>
                <a:lnTo>
                  <a:pt x="58" y="15"/>
                </a:lnTo>
                <a:lnTo>
                  <a:pt x="58" y="15"/>
                </a:lnTo>
                <a:lnTo>
                  <a:pt x="58" y="15"/>
                </a:lnTo>
                <a:lnTo>
                  <a:pt x="60" y="15"/>
                </a:lnTo>
                <a:lnTo>
                  <a:pt x="60" y="15"/>
                </a:lnTo>
                <a:lnTo>
                  <a:pt x="60" y="15"/>
                </a:lnTo>
                <a:lnTo>
                  <a:pt x="61" y="15"/>
                </a:lnTo>
                <a:lnTo>
                  <a:pt x="61" y="15"/>
                </a:lnTo>
                <a:lnTo>
                  <a:pt x="61" y="15"/>
                </a:lnTo>
                <a:lnTo>
                  <a:pt x="61" y="15"/>
                </a:lnTo>
                <a:lnTo>
                  <a:pt x="63" y="15"/>
                </a:lnTo>
                <a:lnTo>
                  <a:pt x="63" y="15"/>
                </a:lnTo>
                <a:lnTo>
                  <a:pt x="63" y="15"/>
                </a:lnTo>
                <a:lnTo>
                  <a:pt x="65" y="15"/>
                </a:lnTo>
                <a:lnTo>
                  <a:pt x="65" y="15"/>
                </a:lnTo>
                <a:lnTo>
                  <a:pt x="65" y="15"/>
                </a:lnTo>
                <a:lnTo>
                  <a:pt x="65" y="15"/>
                </a:lnTo>
                <a:lnTo>
                  <a:pt x="66" y="15"/>
                </a:lnTo>
                <a:lnTo>
                  <a:pt x="66" y="15"/>
                </a:lnTo>
                <a:lnTo>
                  <a:pt x="66" y="15"/>
                </a:lnTo>
                <a:lnTo>
                  <a:pt x="68" y="15"/>
                </a:lnTo>
                <a:lnTo>
                  <a:pt x="68" y="15"/>
                </a:lnTo>
                <a:lnTo>
                  <a:pt x="68" y="15"/>
                </a:lnTo>
                <a:lnTo>
                  <a:pt x="68" y="15"/>
                </a:lnTo>
                <a:lnTo>
                  <a:pt x="70" y="15"/>
                </a:lnTo>
                <a:lnTo>
                  <a:pt x="70" y="15"/>
                </a:lnTo>
                <a:lnTo>
                  <a:pt x="70" y="15"/>
                </a:lnTo>
                <a:lnTo>
                  <a:pt x="71" y="15"/>
                </a:lnTo>
                <a:lnTo>
                  <a:pt x="71" y="15"/>
                </a:lnTo>
                <a:lnTo>
                  <a:pt x="71" y="15"/>
                </a:lnTo>
                <a:lnTo>
                  <a:pt x="73" y="15"/>
                </a:lnTo>
                <a:lnTo>
                  <a:pt x="73" y="15"/>
                </a:lnTo>
                <a:lnTo>
                  <a:pt x="73" y="15"/>
                </a:lnTo>
                <a:lnTo>
                  <a:pt x="73" y="15"/>
                </a:lnTo>
                <a:lnTo>
                  <a:pt x="74" y="15"/>
                </a:lnTo>
                <a:lnTo>
                  <a:pt x="74" y="15"/>
                </a:lnTo>
                <a:lnTo>
                  <a:pt x="74" y="15"/>
                </a:lnTo>
                <a:lnTo>
                  <a:pt x="76" y="15"/>
                </a:lnTo>
                <a:lnTo>
                  <a:pt x="76" y="14"/>
                </a:lnTo>
                <a:lnTo>
                  <a:pt x="76" y="14"/>
                </a:lnTo>
                <a:lnTo>
                  <a:pt x="76" y="14"/>
                </a:lnTo>
                <a:lnTo>
                  <a:pt x="78" y="14"/>
                </a:lnTo>
                <a:lnTo>
                  <a:pt x="78" y="14"/>
                </a:lnTo>
                <a:lnTo>
                  <a:pt x="78" y="14"/>
                </a:lnTo>
                <a:lnTo>
                  <a:pt x="79" y="14"/>
                </a:lnTo>
                <a:lnTo>
                  <a:pt x="79" y="14"/>
                </a:lnTo>
                <a:lnTo>
                  <a:pt x="79" y="14"/>
                </a:lnTo>
                <a:lnTo>
                  <a:pt x="81" y="14"/>
                </a:lnTo>
                <a:lnTo>
                  <a:pt x="81" y="14"/>
                </a:lnTo>
                <a:lnTo>
                  <a:pt x="81" y="14"/>
                </a:lnTo>
                <a:lnTo>
                  <a:pt x="81" y="14"/>
                </a:lnTo>
                <a:lnTo>
                  <a:pt x="83" y="14"/>
                </a:lnTo>
                <a:lnTo>
                  <a:pt x="83" y="14"/>
                </a:lnTo>
                <a:lnTo>
                  <a:pt x="83" y="14"/>
                </a:lnTo>
                <a:lnTo>
                  <a:pt x="84" y="14"/>
                </a:lnTo>
                <a:lnTo>
                  <a:pt x="84" y="14"/>
                </a:lnTo>
                <a:lnTo>
                  <a:pt x="84" y="14"/>
                </a:lnTo>
                <a:lnTo>
                  <a:pt x="84" y="14"/>
                </a:lnTo>
                <a:lnTo>
                  <a:pt x="86" y="14"/>
                </a:lnTo>
                <a:lnTo>
                  <a:pt x="86" y="14"/>
                </a:lnTo>
                <a:lnTo>
                  <a:pt x="86" y="14"/>
                </a:lnTo>
                <a:lnTo>
                  <a:pt x="87" y="14"/>
                </a:lnTo>
                <a:lnTo>
                  <a:pt x="87" y="14"/>
                </a:lnTo>
                <a:lnTo>
                  <a:pt x="87" y="14"/>
                </a:lnTo>
                <a:lnTo>
                  <a:pt x="87" y="14"/>
                </a:lnTo>
                <a:lnTo>
                  <a:pt x="89" y="12"/>
                </a:lnTo>
                <a:lnTo>
                  <a:pt x="89" y="12"/>
                </a:lnTo>
                <a:lnTo>
                  <a:pt x="89" y="12"/>
                </a:lnTo>
                <a:lnTo>
                  <a:pt x="91" y="12"/>
                </a:lnTo>
                <a:lnTo>
                  <a:pt x="91" y="12"/>
                </a:lnTo>
                <a:lnTo>
                  <a:pt x="91" y="12"/>
                </a:lnTo>
                <a:lnTo>
                  <a:pt x="92" y="12"/>
                </a:lnTo>
                <a:lnTo>
                  <a:pt x="92" y="12"/>
                </a:lnTo>
                <a:lnTo>
                  <a:pt x="92" y="12"/>
                </a:lnTo>
                <a:lnTo>
                  <a:pt x="92" y="12"/>
                </a:lnTo>
                <a:lnTo>
                  <a:pt x="94" y="12"/>
                </a:lnTo>
                <a:lnTo>
                  <a:pt x="94" y="12"/>
                </a:lnTo>
                <a:lnTo>
                  <a:pt x="94" y="12"/>
                </a:lnTo>
                <a:lnTo>
                  <a:pt x="96" y="12"/>
                </a:lnTo>
                <a:lnTo>
                  <a:pt x="96" y="12"/>
                </a:lnTo>
                <a:lnTo>
                  <a:pt x="96" y="12"/>
                </a:lnTo>
                <a:lnTo>
                  <a:pt x="96" y="12"/>
                </a:lnTo>
                <a:lnTo>
                  <a:pt x="97" y="12"/>
                </a:lnTo>
                <a:lnTo>
                  <a:pt x="97" y="12"/>
                </a:lnTo>
                <a:lnTo>
                  <a:pt x="97" y="12"/>
                </a:lnTo>
                <a:lnTo>
                  <a:pt x="99" y="12"/>
                </a:lnTo>
                <a:lnTo>
                  <a:pt x="99" y="12"/>
                </a:lnTo>
                <a:lnTo>
                  <a:pt x="99" y="12"/>
                </a:lnTo>
                <a:lnTo>
                  <a:pt x="99" y="12"/>
                </a:lnTo>
                <a:lnTo>
                  <a:pt x="100" y="12"/>
                </a:lnTo>
                <a:lnTo>
                  <a:pt x="100" y="12"/>
                </a:lnTo>
                <a:lnTo>
                  <a:pt x="100" y="12"/>
                </a:lnTo>
                <a:lnTo>
                  <a:pt x="102" y="12"/>
                </a:lnTo>
                <a:lnTo>
                  <a:pt x="102" y="12"/>
                </a:lnTo>
                <a:lnTo>
                  <a:pt x="102" y="12"/>
                </a:lnTo>
                <a:lnTo>
                  <a:pt x="104" y="12"/>
                </a:lnTo>
                <a:lnTo>
                  <a:pt x="104" y="12"/>
                </a:lnTo>
                <a:lnTo>
                  <a:pt x="104" y="12"/>
                </a:lnTo>
                <a:lnTo>
                  <a:pt x="104" y="12"/>
                </a:lnTo>
                <a:lnTo>
                  <a:pt x="105" y="12"/>
                </a:lnTo>
                <a:lnTo>
                  <a:pt x="105" y="10"/>
                </a:lnTo>
                <a:lnTo>
                  <a:pt x="105" y="10"/>
                </a:lnTo>
                <a:lnTo>
                  <a:pt x="107" y="10"/>
                </a:lnTo>
                <a:lnTo>
                  <a:pt x="107" y="10"/>
                </a:lnTo>
                <a:lnTo>
                  <a:pt x="107" y="10"/>
                </a:lnTo>
                <a:lnTo>
                  <a:pt x="107" y="10"/>
                </a:lnTo>
                <a:lnTo>
                  <a:pt x="109" y="10"/>
                </a:lnTo>
                <a:lnTo>
                  <a:pt x="109" y="10"/>
                </a:lnTo>
                <a:lnTo>
                  <a:pt x="109" y="10"/>
                </a:lnTo>
                <a:lnTo>
                  <a:pt x="110" y="10"/>
                </a:lnTo>
                <a:lnTo>
                  <a:pt x="110" y="10"/>
                </a:lnTo>
                <a:lnTo>
                  <a:pt x="110" y="10"/>
                </a:lnTo>
                <a:lnTo>
                  <a:pt x="112" y="10"/>
                </a:lnTo>
                <a:lnTo>
                  <a:pt x="112" y="10"/>
                </a:lnTo>
                <a:lnTo>
                  <a:pt x="112" y="10"/>
                </a:lnTo>
                <a:lnTo>
                  <a:pt x="112" y="10"/>
                </a:lnTo>
                <a:lnTo>
                  <a:pt x="113" y="10"/>
                </a:lnTo>
                <a:lnTo>
                  <a:pt x="113" y="10"/>
                </a:lnTo>
                <a:lnTo>
                  <a:pt x="113" y="10"/>
                </a:lnTo>
                <a:lnTo>
                  <a:pt x="115" y="10"/>
                </a:lnTo>
                <a:lnTo>
                  <a:pt x="115" y="10"/>
                </a:lnTo>
                <a:lnTo>
                  <a:pt x="115" y="10"/>
                </a:lnTo>
                <a:lnTo>
                  <a:pt x="115" y="10"/>
                </a:lnTo>
                <a:lnTo>
                  <a:pt x="117" y="10"/>
                </a:lnTo>
                <a:lnTo>
                  <a:pt x="117" y="10"/>
                </a:lnTo>
                <a:lnTo>
                  <a:pt x="117" y="10"/>
                </a:lnTo>
                <a:lnTo>
                  <a:pt x="118" y="10"/>
                </a:lnTo>
                <a:lnTo>
                  <a:pt x="118" y="10"/>
                </a:lnTo>
                <a:lnTo>
                  <a:pt x="118" y="10"/>
                </a:lnTo>
                <a:lnTo>
                  <a:pt x="118" y="10"/>
                </a:lnTo>
                <a:lnTo>
                  <a:pt x="120" y="10"/>
                </a:lnTo>
                <a:lnTo>
                  <a:pt x="120" y="10"/>
                </a:lnTo>
                <a:lnTo>
                  <a:pt x="120" y="9"/>
                </a:lnTo>
                <a:lnTo>
                  <a:pt x="122" y="9"/>
                </a:lnTo>
                <a:lnTo>
                  <a:pt x="122" y="9"/>
                </a:lnTo>
                <a:lnTo>
                  <a:pt x="122" y="9"/>
                </a:lnTo>
                <a:lnTo>
                  <a:pt x="123" y="9"/>
                </a:lnTo>
                <a:lnTo>
                  <a:pt x="123" y="9"/>
                </a:lnTo>
                <a:lnTo>
                  <a:pt x="123" y="9"/>
                </a:lnTo>
                <a:lnTo>
                  <a:pt x="123" y="9"/>
                </a:lnTo>
                <a:lnTo>
                  <a:pt x="125" y="9"/>
                </a:lnTo>
                <a:lnTo>
                  <a:pt x="125" y="9"/>
                </a:lnTo>
                <a:lnTo>
                  <a:pt x="125" y="9"/>
                </a:lnTo>
                <a:lnTo>
                  <a:pt x="126" y="9"/>
                </a:lnTo>
                <a:lnTo>
                  <a:pt x="126" y="9"/>
                </a:lnTo>
                <a:lnTo>
                  <a:pt x="126" y="9"/>
                </a:lnTo>
                <a:lnTo>
                  <a:pt x="126" y="9"/>
                </a:lnTo>
                <a:lnTo>
                  <a:pt x="128" y="9"/>
                </a:lnTo>
                <a:lnTo>
                  <a:pt x="128" y="9"/>
                </a:lnTo>
                <a:lnTo>
                  <a:pt x="128" y="9"/>
                </a:lnTo>
                <a:lnTo>
                  <a:pt x="130" y="9"/>
                </a:lnTo>
                <a:lnTo>
                  <a:pt x="130" y="9"/>
                </a:lnTo>
                <a:lnTo>
                  <a:pt x="130" y="9"/>
                </a:lnTo>
                <a:lnTo>
                  <a:pt x="130" y="9"/>
                </a:lnTo>
                <a:lnTo>
                  <a:pt x="131" y="9"/>
                </a:lnTo>
                <a:lnTo>
                  <a:pt x="131" y="9"/>
                </a:lnTo>
                <a:lnTo>
                  <a:pt x="131" y="9"/>
                </a:lnTo>
                <a:lnTo>
                  <a:pt x="133" y="9"/>
                </a:lnTo>
                <a:lnTo>
                  <a:pt x="133" y="9"/>
                </a:lnTo>
                <a:lnTo>
                  <a:pt x="133" y="9"/>
                </a:lnTo>
                <a:lnTo>
                  <a:pt x="135" y="9"/>
                </a:lnTo>
                <a:lnTo>
                  <a:pt x="135" y="9"/>
                </a:lnTo>
                <a:lnTo>
                  <a:pt x="135" y="9"/>
                </a:lnTo>
                <a:lnTo>
                  <a:pt x="135" y="9"/>
                </a:lnTo>
                <a:lnTo>
                  <a:pt x="136" y="9"/>
                </a:lnTo>
                <a:lnTo>
                  <a:pt x="136" y="9"/>
                </a:lnTo>
                <a:lnTo>
                  <a:pt x="136" y="7"/>
                </a:lnTo>
                <a:lnTo>
                  <a:pt x="138" y="7"/>
                </a:lnTo>
                <a:lnTo>
                  <a:pt x="138" y="7"/>
                </a:lnTo>
                <a:lnTo>
                  <a:pt x="138" y="7"/>
                </a:lnTo>
                <a:lnTo>
                  <a:pt x="138" y="7"/>
                </a:lnTo>
                <a:lnTo>
                  <a:pt x="140" y="7"/>
                </a:lnTo>
                <a:lnTo>
                  <a:pt x="140" y="7"/>
                </a:lnTo>
                <a:lnTo>
                  <a:pt x="140" y="7"/>
                </a:lnTo>
                <a:lnTo>
                  <a:pt x="141" y="7"/>
                </a:lnTo>
                <a:lnTo>
                  <a:pt x="141" y="7"/>
                </a:lnTo>
                <a:lnTo>
                  <a:pt x="141" y="7"/>
                </a:lnTo>
                <a:lnTo>
                  <a:pt x="143" y="7"/>
                </a:lnTo>
                <a:lnTo>
                  <a:pt x="143" y="7"/>
                </a:lnTo>
                <a:lnTo>
                  <a:pt x="143" y="7"/>
                </a:lnTo>
                <a:lnTo>
                  <a:pt x="143" y="7"/>
                </a:lnTo>
                <a:lnTo>
                  <a:pt x="144" y="7"/>
                </a:lnTo>
                <a:lnTo>
                  <a:pt x="144" y="7"/>
                </a:lnTo>
                <a:lnTo>
                  <a:pt x="144" y="7"/>
                </a:lnTo>
                <a:lnTo>
                  <a:pt x="146" y="7"/>
                </a:lnTo>
                <a:lnTo>
                  <a:pt x="146" y="7"/>
                </a:lnTo>
                <a:lnTo>
                  <a:pt x="146" y="7"/>
                </a:lnTo>
                <a:lnTo>
                  <a:pt x="146" y="7"/>
                </a:lnTo>
                <a:lnTo>
                  <a:pt x="148" y="7"/>
                </a:lnTo>
                <a:lnTo>
                  <a:pt x="148" y="7"/>
                </a:lnTo>
                <a:lnTo>
                  <a:pt x="148" y="7"/>
                </a:lnTo>
                <a:lnTo>
                  <a:pt x="149" y="7"/>
                </a:lnTo>
                <a:lnTo>
                  <a:pt x="149" y="7"/>
                </a:lnTo>
                <a:lnTo>
                  <a:pt x="149" y="7"/>
                </a:lnTo>
                <a:lnTo>
                  <a:pt x="149"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7" y="7"/>
                </a:lnTo>
                <a:lnTo>
                  <a:pt x="157" y="7"/>
                </a:lnTo>
                <a:lnTo>
                  <a:pt x="157" y="7"/>
                </a:lnTo>
                <a:lnTo>
                  <a:pt x="157" y="7"/>
                </a:lnTo>
                <a:lnTo>
                  <a:pt x="159" y="7"/>
                </a:lnTo>
                <a:lnTo>
                  <a:pt x="159" y="5"/>
                </a:lnTo>
                <a:lnTo>
                  <a:pt x="159" y="5"/>
                </a:lnTo>
                <a:lnTo>
                  <a:pt x="161" y="5"/>
                </a:lnTo>
                <a:lnTo>
                  <a:pt x="161" y="5"/>
                </a:lnTo>
                <a:lnTo>
                  <a:pt x="161" y="5"/>
                </a:lnTo>
                <a:lnTo>
                  <a:pt x="161" y="5"/>
                </a:lnTo>
                <a:lnTo>
                  <a:pt x="162" y="5"/>
                </a:lnTo>
                <a:lnTo>
                  <a:pt x="162" y="5"/>
                </a:lnTo>
                <a:lnTo>
                  <a:pt x="162" y="5"/>
                </a:lnTo>
                <a:lnTo>
                  <a:pt x="164" y="5"/>
                </a:lnTo>
                <a:lnTo>
                  <a:pt x="164" y="5"/>
                </a:lnTo>
                <a:lnTo>
                  <a:pt x="164" y="5"/>
                </a:lnTo>
                <a:lnTo>
                  <a:pt x="166" y="5"/>
                </a:lnTo>
                <a:lnTo>
                  <a:pt x="166" y="5"/>
                </a:lnTo>
                <a:lnTo>
                  <a:pt x="166" y="5"/>
                </a:lnTo>
                <a:lnTo>
                  <a:pt x="166" y="5"/>
                </a:lnTo>
                <a:lnTo>
                  <a:pt x="167" y="5"/>
                </a:lnTo>
                <a:lnTo>
                  <a:pt x="167" y="5"/>
                </a:lnTo>
                <a:lnTo>
                  <a:pt x="167" y="5"/>
                </a:lnTo>
                <a:lnTo>
                  <a:pt x="169" y="5"/>
                </a:lnTo>
                <a:lnTo>
                  <a:pt x="169" y="5"/>
                </a:lnTo>
                <a:lnTo>
                  <a:pt x="169" y="5"/>
                </a:lnTo>
                <a:lnTo>
                  <a:pt x="169" y="5"/>
                </a:lnTo>
                <a:lnTo>
                  <a:pt x="170" y="5"/>
                </a:lnTo>
                <a:lnTo>
                  <a:pt x="170" y="5"/>
                </a:lnTo>
                <a:lnTo>
                  <a:pt x="170" y="5"/>
                </a:lnTo>
                <a:lnTo>
                  <a:pt x="172" y="5"/>
                </a:lnTo>
                <a:lnTo>
                  <a:pt x="172" y="5"/>
                </a:lnTo>
                <a:lnTo>
                  <a:pt x="172" y="5"/>
                </a:lnTo>
                <a:lnTo>
                  <a:pt x="174" y="5"/>
                </a:lnTo>
                <a:lnTo>
                  <a:pt x="174" y="5"/>
                </a:lnTo>
                <a:lnTo>
                  <a:pt x="174" y="5"/>
                </a:lnTo>
                <a:lnTo>
                  <a:pt x="174" y="5"/>
                </a:lnTo>
                <a:lnTo>
                  <a:pt x="175" y="5"/>
                </a:lnTo>
                <a:lnTo>
                  <a:pt x="175" y="5"/>
                </a:lnTo>
                <a:lnTo>
                  <a:pt x="175" y="5"/>
                </a:lnTo>
                <a:lnTo>
                  <a:pt x="177" y="5"/>
                </a:lnTo>
                <a:lnTo>
                  <a:pt x="177" y="5"/>
                </a:lnTo>
                <a:lnTo>
                  <a:pt x="177" y="5"/>
                </a:lnTo>
                <a:lnTo>
                  <a:pt x="177" y="5"/>
                </a:lnTo>
                <a:lnTo>
                  <a:pt x="179" y="5"/>
                </a:lnTo>
                <a:lnTo>
                  <a:pt x="179" y="5"/>
                </a:lnTo>
                <a:lnTo>
                  <a:pt x="179" y="5"/>
                </a:lnTo>
                <a:lnTo>
                  <a:pt x="180" y="5"/>
                </a:lnTo>
                <a:lnTo>
                  <a:pt x="180" y="5"/>
                </a:lnTo>
                <a:lnTo>
                  <a:pt x="180" y="5"/>
                </a:lnTo>
                <a:lnTo>
                  <a:pt x="180" y="5"/>
                </a:lnTo>
                <a:lnTo>
                  <a:pt x="182" y="5"/>
                </a:lnTo>
                <a:lnTo>
                  <a:pt x="182" y="5"/>
                </a:lnTo>
                <a:lnTo>
                  <a:pt x="182" y="5"/>
                </a:lnTo>
                <a:lnTo>
                  <a:pt x="183" y="5"/>
                </a:lnTo>
                <a:lnTo>
                  <a:pt x="183" y="5"/>
                </a:lnTo>
                <a:lnTo>
                  <a:pt x="183" y="5"/>
                </a:lnTo>
                <a:lnTo>
                  <a:pt x="185" y="5"/>
                </a:lnTo>
                <a:lnTo>
                  <a:pt x="185" y="5"/>
                </a:lnTo>
                <a:lnTo>
                  <a:pt x="185" y="5"/>
                </a:lnTo>
                <a:lnTo>
                  <a:pt x="185" y="5"/>
                </a:lnTo>
                <a:lnTo>
                  <a:pt x="187" y="5"/>
                </a:lnTo>
                <a:lnTo>
                  <a:pt x="187" y="5"/>
                </a:lnTo>
                <a:lnTo>
                  <a:pt x="187" y="5"/>
                </a:lnTo>
                <a:lnTo>
                  <a:pt x="188" y="5"/>
                </a:lnTo>
                <a:lnTo>
                  <a:pt x="188" y="5"/>
                </a:lnTo>
                <a:lnTo>
                  <a:pt x="188" y="5"/>
                </a:lnTo>
                <a:lnTo>
                  <a:pt x="188" y="3"/>
                </a:lnTo>
                <a:lnTo>
                  <a:pt x="190" y="3"/>
                </a:lnTo>
                <a:lnTo>
                  <a:pt x="190" y="3"/>
                </a:lnTo>
                <a:lnTo>
                  <a:pt x="190" y="3"/>
                </a:lnTo>
                <a:lnTo>
                  <a:pt x="192" y="3"/>
                </a:lnTo>
                <a:lnTo>
                  <a:pt x="192" y="3"/>
                </a:lnTo>
                <a:lnTo>
                  <a:pt x="192" y="3"/>
                </a:lnTo>
                <a:lnTo>
                  <a:pt x="192" y="3"/>
                </a:lnTo>
                <a:lnTo>
                  <a:pt x="193" y="3"/>
                </a:lnTo>
                <a:lnTo>
                  <a:pt x="193" y="3"/>
                </a:lnTo>
                <a:lnTo>
                  <a:pt x="193" y="3"/>
                </a:lnTo>
                <a:lnTo>
                  <a:pt x="195" y="3"/>
                </a:lnTo>
                <a:lnTo>
                  <a:pt x="195" y="3"/>
                </a:lnTo>
                <a:lnTo>
                  <a:pt x="195" y="3"/>
                </a:lnTo>
                <a:lnTo>
                  <a:pt x="196" y="3"/>
                </a:lnTo>
                <a:lnTo>
                  <a:pt x="196" y="3"/>
                </a:lnTo>
                <a:lnTo>
                  <a:pt x="196" y="3"/>
                </a:lnTo>
                <a:lnTo>
                  <a:pt x="196" y="3"/>
                </a:lnTo>
                <a:lnTo>
                  <a:pt x="198" y="3"/>
                </a:lnTo>
                <a:lnTo>
                  <a:pt x="198" y="3"/>
                </a:lnTo>
                <a:lnTo>
                  <a:pt x="198" y="3"/>
                </a:lnTo>
                <a:lnTo>
                  <a:pt x="200" y="3"/>
                </a:lnTo>
                <a:lnTo>
                  <a:pt x="200" y="3"/>
                </a:lnTo>
                <a:lnTo>
                  <a:pt x="200" y="3"/>
                </a:lnTo>
                <a:lnTo>
                  <a:pt x="200" y="3"/>
                </a:lnTo>
                <a:lnTo>
                  <a:pt x="201" y="3"/>
                </a:lnTo>
                <a:lnTo>
                  <a:pt x="201" y="3"/>
                </a:lnTo>
                <a:lnTo>
                  <a:pt x="201" y="3"/>
                </a:lnTo>
                <a:lnTo>
                  <a:pt x="203" y="3"/>
                </a:lnTo>
                <a:lnTo>
                  <a:pt x="203" y="3"/>
                </a:lnTo>
                <a:lnTo>
                  <a:pt x="203" y="3"/>
                </a:lnTo>
                <a:lnTo>
                  <a:pt x="203" y="3"/>
                </a:lnTo>
                <a:lnTo>
                  <a:pt x="205" y="2"/>
                </a:lnTo>
                <a:lnTo>
                  <a:pt x="205" y="2"/>
                </a:lnTo>
                <a:lnTo>
                  <a:pt x="205" y="2"/>
                </a:lnTo>
                <a:lnTo>
                  <a:pt x="206" y="2"/>
                </a:lnTo>
                <a:lnTo>
                  <a:pt x="206" y="2"/>
                </a:lnTo>
                <a:lnTo>
                  <a:pt x="206" y="2"/>
                </a:lnTo>
                <a:lnTo>
                  <a:pt x="208" y="2"/>
                </a:lnTo>
                <a:lnTo>
                  <a:pt x="208" y="2"/>
                </a:lnTo>
                <a:lnTo>
                  <a:pt x="208" y="2"/>
                </a:lnTo>
                <a:lnTo>
                  <a:pt x="208" y="2"/>
                </a:lnTo>
                <a:lnTo>
                  <a:pt x="210" y="2"/>
                </a:lnTo>
                <a:lnTo>
                  <a:pt x="210" y="2"/>
                </a:lnTo>
                <a:lnTo>
                  <a:pt x="210" y="2"/>
                </a:lnTo>
                <a:lnTo>
                  <a:pt x="211" y="2"/>
                </a:lnTo>
                <a:lnTo>
                  <a:pt x="211" y="2"/>
                </a:lnTo>
                <a:lnTo>
                  <a:pt x="211" y="2"/>
                </a:lnTo>
                <a:lnTo>
                  <a:pt x="211" y="2"/>
                </a:lnTo>
                <a:lnTo>
                  <a:pt x="213" y="2"/>
                </a:lnTo>
                <a:lnTo>
                  <a:pt x="213" y="2"/>
                </a:lnTo>
                <a:lnTo>
                  <a:pt x="213" y="2"/>
                </a:lnTo>
                <a:lnTo>
                  <a:pt x="214" y="2"/>
                </a:lnTo>
                <a:lnTo>
                  <a:pt x="214" y="2"/>
                </a:lnTo>
                <a:lnTo>
                  <a:pt x="214" y="2"/>
                </a:lnTo>
                <a:lnTo>
                  <a:pt x="216" y="2"/>
                </a:lnTo>
                <a:lnTo>
                  <a:pt x="216" y="2"/>
                </a:lnTo>
                <a:lnTo>
                  <a:pt x="216" y="2"/>
                </a:lnTo>
                <a:lnTo>
                  <a:pt x="216" y="2"/>
                </a:lnTo>
                <a:lnTo>
                  <a:pt x="218" y="2"/>
                </a:lnTo>
                <a:lnTo>
                  <a:pt x="218" y="2"/>
                </a:lnTo>
                <a:lnTo>
                  <a:pt x="218" y="2"/>
                </a:lnTo>
                <a:lnTo>
                  <a:pt x="219" y="2"/>
                </a:lnTo>
                <a:lnTo>
                  <a:pt x="219" y="2"/>
                </a:lnTo>
                <a:lnTo>
                  <a:pt x="219" y="2"/>
                </a:lnTo>
                <a:lnTo>
                  <a:pt x="219" y="2"/>
                </a:lnTo>
                <a:lnTo>
                  <a:pt x="221" y="2"/>
                </a:lnTo>
                <a:lnTo>
                  <a:pt x="221" y="2"/>
                </a:lnTo>
                <a:lnTo>
                  <a:pt x="221" y="2"/>
                </a:lnTo>
                <a:lnTo>
                  <a:pt x="223" y="2"/>
                </a:lnTo>
                <a:lnTo>
                  <a:pt x="223" y="0"/>
                </a:lnTo>
                <a:lnTo>
                  <a:pt x="223" y="0"/>
                </a:lnTo>
                <a:lnTo>
                  <a:pt x="223" y="0"/>
                </a:lnTo>
                <a:lnTo>
                  <a:pt x="224" y="0"/>
                </a:lnTo>
                <a:lnTo>
                  <a:pt x="224" y="0"/>
                </a:lnTo>
                <a:lnTo>
                  <a:pt x="224" y="0"/>
                </a:lnTo>
                <a:lnTo>
                  <a:pt x="226" y="0"/>
                </a:lnTo>
                <a:lnTo>
                  <a:pt x="226" y="0"/>
                </a:lnTo>
                <a:lnTo>
                  <a:pt x="226" y="0"/>
                </a:lnTo>
                <a:lnTo>
                  <a:pt x="227" y="0"/>
                </a:lnTo>
                <a:lnTo>
                  <a:pt x="227" y="0"/>
                </a:lnTo>
                <a:lnTo>
                  <a:pt x="227" y="0"/>
                </a:lnTo>
                <a:lnTo>
                  <a:pt x="227"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0"/>
                </a:lnTo>
                <a:lnTo>
                  <a:pt x="237" y="87"/>
                </a:lnTo>
                <a:lnTo>
                  <a:pt x="237" y="87"/>
                </a:lnTo>
                <a:lnTo>
                  <a:pt x="236" y="87"/>
                </a:lnTo>
                <a:lnTo>
                  <a:pt x="236" y="87"/>
                </a:lnTo>
                <a:lnTo>
                  <a:pt x="236" y="87"/>
                </a:lnTo>
                <a:lnTo>
                  <a:pt x="234" y="87"/>
                </a:lnTo>
                <a:lnTo>
                  <a:pt x="234" y="87"/>
                </a:lnTo>
                <a:lnTo>
                  <a:pt x="234" y="87"/>
                </a:lnTo>
                <a:lnTo>
                  <a:pt x="234" y="87"/>
                </a:lnTo>
                <a:lnTo>
                  <a:pt x="232" y="87"/>
                </a:lnTo>
                <a:lnTo>
                  <a:pt x="232" y="87"/>
                </a:lnTo>
                <a:lnTo>
                  <a:pt x="232" y="87"/>
                </a:lnTo>
                <a:lnTo>
                  <a:pt x="231" y="87"/>
                </a:lnTo>
                <a:lnTo>
                  <a:pt x="231" y="87"/>
                </a:lnTo>
                <a:lnTo>
                  <a:pt x="231" y="87"/>
                </a:lnTo>
                <a:lnTo>
                  <a:pt x="231" y="87"/>
                </a:lnTo>
                <a:lnTo>
                  <a:pt x="229" y="87"/>
                </a:lnTo>
                <a:lnTo>
                  <a:pt x="229" y="87"/>
                </a:lnTo>
                <a:lnTo>
                  <a:pt x="229" y="87"/>
                </a:lnTo>
                <a:lnTo>
                  <a:pt x="227" y="87"/>
                </a:lnTo>
                <a:lnTo>
                  <a:pt x="227" y="87"/>
                </a:lnTo>
                <a:lnTo>
                  <a:pt x="227" y="87"/>
                </a:lnTo>
                <a:lnTo>
                  <a:pt x="227" y="87"/>
                </a:lnTo>
                <a:lnTo>
                  <a:pt x="226" y="87"/>
                </a:lnTo>
                <a:lnTo>
                  <a:pt x="226" y="87"/>
                </a:lnTo>
                <a:lnTo>
                  <a:pt x="226" y="87"/>
                </a:lnTo>
                <a:lnTo>
                  <a:pt x="224" y="87"/>
                </a:lnTo>
                <a:lnTo>
                  <a:pt x="224" y="87"/>
                </a:lnTo>
                <a:lnTo>
                  <a:pt x="224" y="87"/>
                </a:lnTo>
                <a:lnTo>
                  <a:pt x="223" y="87"/>
                </a:lnTo>
                <a:lnTo>
                  <a:pt x="223" y="87"/>
                </a:lnTo>
                <a:lnTo>
                  <a:pt x="223" y="87"/>
                </a:lnTo>
                <a:lnTo>
                  <a:pt x="223" y="87"/>
                </a:lnTo>
                <a:lnTo>
                  <a:pt x="221" y="87"/>
                </a:lnTo>
                <a:lnTo>
                  <a:pt x="221" y="87"/>
                </a:lnTo>
                <a:lnTo>
                  <a:pt x="221" y="87"/>
                </a:lnTo>
                <a:lnTo>
                  <a:pt x="219" y="87"/>
                </a:lnTo>
                <a:lnTo>
                  <a:pt x="219" y="87"/>
                </a:lnTo>
                <a:lnTo>
                  <a:pt x="219" y="87"/>
                </a:lnTo>
                <a:lnTo>
                  <a:pt x="219" y="87"/>
                </a:lnTo>
                <a:lnTo>
                  <a:pt x="218" y="87"/>
                </a:lnTo>
                <a:lnTo>
                  <a:pt x="218" y="87"/>
                </a:lnTo>
                <a:lnTo>
                  <a:pt x="218" y="87"/>
                </a:lnTo>
                <a:lnTo>
                  <a:pt x="216" y="87"/>
                </a:lnTo>
                <a:lnTo>
                  <a:pt x="216" y="87"/>
                </a:lnTo>
                <a:lnTo>
                  <a:pt x="216" y="87"/>
                </a:lnTo>
                <a:lnTo>
                  <a:pt x="216" y="87"/>
                </a:lnTo>
                <a:lnTo>
                  <a:pt x="214" y="87"/>
                </a:lnTo>
                <a:lnTo>
                  <a:pt x="214" y="87"/>
                </a:lnTo>
                <a:lnTo>
                  <a:pt x="214" y="87"/>
                </a:lnTo>
                <a:lnTo>
                  <a:pt x="213" y="87"/>
                </a:lnTo>
                <a:lnTo>
                  <a:pt x="213" y="87"/>
                </a:lnTo>
                <a:lnTo>
                  <a:pt x="213" y="87"/>
                </a:lnTo>
                <a:lnTo>
                  <a:pt x="211" y="87"/>
                </a:lnTo>
                <a:lnTo>
                  <a:pt x="211" y="87"/>
                </a:lnTo>
                <a:lnTo>
                  <a:pt x="211" y="87"/>
                </a:lnTo>
                <a:lnTo>
                  <a:pt x="211" y="87"/>
                </a:lnTo>
                <a:lnTo>
                  <a:pt x="210" y="87"/>
                </a:lnTo>
                <a:lnTo>
                  <a:pt x="210" y="87"/>
                </a:lnTo>
                <a:lnTo>
                  <a:pt x="210" y="87"/>
                </a:lnTo>
                <a:lnTo>
                  <a:pt x="208" y="87"/>
                </a:lnTo>
                <a:lnTo>
                  <a:pt x="208" y="87"/>
                </a:lnTo>
                <a:lnTo>
                  <a:pt x="208" y="87"/>
                </a:lnTo>
                <a:lnTo>
                  <a:pt x="208" y="87"/>
                </a:lnTo>
                <a:lnTo>
                  <a:pt x="206" y="87"/>
                </a:lnTo>
                <a:lnTo>
                  <a:pt x="206" y="87"/>
                </a:lnTo>
                <a:lnTo>
                  <a:pt x="206" y="87"/>
                </a:lnTo>
                <a:lnTo>
                  <a:pt x="205" y="87"/>
                </a:lnTo>
                <a:lnTo>
                  <a:pt x="205" y="87"/>
                </a:lnTo>
                <a:lnTo>
                  <a:pt x="205" y="87"/>
                </a:lnTo>
                <a:lnTo>
                  <a:pt x="203" y="87"/>
                </a:lnTo>
                <a:lnTo>
                  <a:pt x="203" y="87"/>
                </a:lnTo>
                <a:lnTo>
                  <a:pt x="203" y="87"/>
                </a:lnTo>
                <a:lnTo>
                  <a:pt x="203" y="87"/>
                </a:lnTo>
                <a:lnTo>
                  <a:pt x="201" y="87"/>
                </a:lnTo>
                <a:lnTo>
                  <a:pt x="201" y="87"/>
                </a:lnTo>
                <a:lnTo>
                  <a:pt x="201" y="87"/>
                </a:lnTo>
                <a:lnTo>
                  <a:pt x="200" y="87"/>
                </a:lnTo>
                <a:lnTo>
                  <a:pt x="200" y="87"/>
                </a:lnTo>
                <a:lnTo>
                  <a:pt x="200" y="87"/>
                </a:lnTo>
                <a:lnTo>
                  <a:pt x="200" y="87"/>
                </a:lnTo>
                <a:lnTo>
                  <a:pt x="198" y="87"/>
                </a:lnTo>
                <a:lnTo>
                  <a:pt x="198" y="87"/>
                </a:lnTo>
                <a:lnTo>
                  <a:pt x="198" y="87"/>
                </a:lnTo>
                <a:lnTo>
                  <a:pt x="196" y="87"/>
                </a:lnTo>
                <a:lnTo>
                  <a:pt x="196" y="87"/>
                </a:lnTo>
                <a:lnTo>
                  <a:pt x="196" y="87"/>
                </a:lnTo>
                <a:lnTo>
                  <a:pt x="196" y="87"/>
                </a:lnTo>
                <a:lnTo>
                  <a:pt x="195" y="87"/>
                </a:lnTo>
                <a:lnTo>
                  <a:pt x="195" y="87"/>
                </a:lnTo>
                <a:lnTo>
                  <a:pt x="195" y="87"/>
                </a:lnTo>
                <a:lnTo>
                  <a:pt x="193" y="87"/>
                </a:lnTo>
                <a:lnTo>
                  <a:pt x="193" y="87"/>
                </a:lnTo>
                <a:lnTo>
                  <a:pt x="193" y="87"/>
                </a:lnTo>
                <a:lnTo>
                  <a:pt x="192" y="87"/>
                </a:lnTo>
                <a:lnTo>
                  <a:pt x="192" y="87"/>
                </a:lnTo>
                <a:lnTo>
                  <a:pt x="192" y="87"/>
                </a:lnTo>
                <a:lnTo>
                  <a:pt x="192" y="87"/>
                </a:lnTo>
                <a:lnTo>
                  <a:pt x="190" y="87"/>
                </a:lnTo>
                <a:lnTo>
                  <a:pt x="190" y="87"/>
                </a:lnTo>
                <a:lnTo>
                  <a:pt x="190" y="87"/>
                </a:lnTo>
                <a:lnTo>
                  <a:pt x="188" y="87"/>
                </a:lnTo>
                <a:lnTo>
                  <a:pt x="188" y="87"/>
                </a:lnTo>
                <a:lnTo>
                  <a:pt x="188" y="87"/>
                </a:lnTo>
                <a:lnTo>
                  <a:pt x="188" y="87"/>
                </a:lnTo>
                <a:lnTo>
                  <a:pt x="187" y="87"/>
                </a:lnTo>
                <a:lnTo>
                  <a:pt x="187" y="87"/>
                </a:lnTo>
                <a:lnTo>
                  <a:pt x="187" y="87"/>
                </a:lnTo>
                <a:lnTo>
                  <a:pt x="185" y="87"/>
                </a:lnTo>
                <a:lnTo>
                  <a:pt x="185" y="87"/>
                </a:lnTo>
                <a:lnTo>
                  <a:pt x="185" y="87"/>
                </a:lnTo>
                <a:lnTo>
                  <a:pt x="185" y="87"/>
                </a:lnTo>
                <a:lnTo>
                  <a:pt x="183" y="87"/>
                </a:lnTo>
                <a:lnTo>
                  <a:pt x="183" y="87"/>
                </a:lnTo>
                <a:lnTo>
                  <a:pt x="183" y="87"/>
                </a:lnTo>
                <a:lnTo>
                  <a:pt x="182" y="87"/>
                </a:lnTo>
                <a:lnTo>
                  <a:pt x="182" y="87"/>
                </a:lnTo>
                <a:lnTo>
                  <a:pt x="182" y="87"/>
                </a:lnTo>
                <a:lnTo>
                  <a:pt x="180" y="87"/>
                </a:lnTo>
                <a:lnTo>
                  <a:pt x="180" y="87"/>
                </a:lnTo>
                <a:lnTo>
                  <a:pt x="180" y="87"/>
                </a:lnTo>
                <a:lnTo>
                  <a:pt x="180" y="87"/>
                </a:lnTo>
                <a:lnTo>
                  <a:pt x="179" y="87"/>
                </a:lnTo>
                <a:lnTo>
                  <a:pt x="179" y="87"/>
                </a:lnTo>
                <a:lnTo>
                  <a:pt x="179" y="87"/>
                </a:lnTo>
                <a:lnTo>
                  <a:pt x="177" y="87"/>
                </a:lnTo>
                <a:lnTo>
                  <a:pt x="177" y="87"/>
                </a:lnTo>
                <a:lnTo>
                  <a:pt x="177" y="87"/>
                </a:lnTo>
                <a:lnTo>
                  <a:pt x="177" y="87"/>
                </a:lnTo>
                <a:lnTo>
                  <a:pt x="175" y="87"/>
                </a:lnTo>
                <a:lnTo>
                  <a:pt x="175" y="87"/>
                </a:lnTo>
                <a:lnTo>
                  <a:pt x="175" y="87"/>
                </a:lnTo>
                <a:lnTo>
                  <a:pt x="174" y="87"/>
                </a:lnTo>
                <a:lnTo>
                  <a:pt x="174" y="87"/>
                </a:lnTo>
                <a:lnTo>
                  <a:pt x="174" y="87"/>
                </a:lnTo>
                <a:lnTo>
                  <a:pt x="174" y="87"/>
                </a:lnTo>
                <a:lnTo>
                  <a:pt x="172" y="87"/>
                </a:lnTo>
                <a:lnTo>
                  <a:pt x="172" y="87"/>
                </a:lnTo>
                <a:lnTo>
                  <a:pt x="172" y="87"/>
                </a:lnTo>
                <a:lnTo>
                  <a:pt x="170" y="87"/>
                </a:lnTo>
                <a:lnTo>
                  <a:pt x="170" y="87"/>
                </a:lnTo>
                <a:lnTo>
                  <a:pt x="170" y="87"/>
                </a:lnTo>
                <a:lnTo>
                  <a:pt x="169" y="87"/>
                </a:lnTo>
                <a:lnTo>
                  <a:pt x="169" y="87"/>
                </a:lnTo>
                <a:lnTo>
                  <a:pt x="169" y="87"/>
                </a:lnTo>
                <a:lnTo>
                  <a:pt x="169" y="87"/>
                </a:lnTo>
                <a:lnTo>
                  <a:pt x="167" y="87"/>
                </a:lnTo>
                <a:lnTo>
                  <a:pt x="167" y="87"/>
                </a:lnTo>
                <a:lnTo>
                  <a:pt x="167" y="87"/>
                </a:lnTo>
                <a:lnTo>
                  <a:pt x="166" y="87"/>
                </a:lnTo>
                <a:lnTo>
                  <a:pt x="166" y="87"/>
                </a:lnTo>
                <a:lnTo>
                  <a:pt x="166" y="87"/>
                </a:lnTo>
                <a:lnTo>
                  <a:pt x="166" y="87"/>
                </a:lnTo>
                <a:lnTo>
                  <a:pt x="164" y="87"/>
                </a:lnTo>
                <a:lnTo>
                  <a:pt x="164" y="87"/>
                </a:lnTo>
                <a:lnTo>
                  <a:pt x="164" y="87"/>
                </a:lnTo>
                <a:lnTo>
                  <a:pt x="162" y="87"/>
                </a:lnTo>
                <a:lnTo>
                  <a:pt x="162" y="87"/>
                </a:lnTo>
                <a:lnTo>
                  <a:pt x="162" y="87"/>
                </a:lnTo>
                <a:lnTo>
                  <a:pt x="161" y="87"/>
                </a:lnTo>
                <a:lnTo>
                  <a:pt x="161" y="87"/>
                </a:lnTo>
                <a:lnTo>
                  <a:pt x="161" y="87"/>
                </a:lnTo>
                <a:lnTo>
                  <a:pt x="161" y="87"/>
                </a:lnTo>
                <a:lnTo>
                  <a:pt x="159" y="87"/>
                </a:lnTo>
                <a:lnTo>
                  <a:pt x="159" y="87"/>
                </a:lnTo>
                <a:lnTo>
                  <a:pt x="159" y="87"/>
                </a:lnTo>
                <a:lnTo>
                  <a:pt x="157" y="87"/>
                </a:lnTo>
                <a:lnTo>
                  <a:pt x="157" y="87"/>
                </a:lnTo>
                <a:lnTo>
                  <a:pt x="157" y="87"/>
                </a:lnTo>
                <a:lnTo>
                  <a:pt x="157" y="87"/>
                </a:lnTo>
                <a:lnTo>
                  <a:pt x="156" y="87"/>
                </a:lnTo>
                <a:lnTo>
                  <a:pt x="156" y="87"/>
                </a:lnTo>
                <a:lnTo>
                  <a:pt x="156" y="87"/>
                </a:lnTo>
                <a:lnTo>
                  <a:pt x="154" y="87"/>
                </a:lnTo>
                <a:lnTo>
                  <a:pt x="154" y="87"/>
                </a:lnTo>
                <a:lnTo>
                  <a:pt x="154" y="87"/>
                </a:lnTo>
                <a:lnTo>
                  <a:pt x="154" y="87"/>
                </a:lnTo>
                <a:lnTo>
                  <a:pt x="153" y="87"/>
                </a:lnTo>
                <a:lnTo>
                  <a:pt x="153" y="87"/>
                </a:lnTo>
                <a:lnTo>
                  <a:pt x="153" y="87"/>
                </a:lnTo>
                <a:lnTo>
                  <a:pt x="151" y="87"/>
                </a:lnTo>
                <a:lnTo>
                  <a:pt x="151" y="87"/>
                </a:lnTo>
                <a:lnTo>
                  <a:pt x="151" y="87"/>
                </a:lnTo>
                <a:lnTo>
                  <a:pt x="149" y="87"/>
                </a:lnTo>
                <a:lnTo>
                  <a:pt x="149" y="87"/>
                </a:lnTo>
                <a:lnTo>
                  <a:pt x="149" y="87"/>
                </a:lnTo>
                <a:lnTo>
                  <a:pt x="149" y="87"/>
                </a:lnTo>
                <a:lnTo>
                  <a:pt x="148" y="87"/>
                </a:lnTo>
                <a:lnTo>
                  <a:pt x="148" y="87"/>
                </a:lnTo>
                <a:lnTo>
                  <a:pt x="148" y="87"/>
                </a:lnTo>
                <a:lnTo>
                  <a:pt x="146" y="87"/>
                </a:lnTo>
                <a:lnTo>
                  <a:pt x="146" y="87"/>
                </a:lnTo>
                <a:lnTo>
                  <a:pt x="146" y="87"/>
                </a:lnTo>
                <a:lnTo>
                  <a:pt x="146" y="87"/>
                </a:lnTo>
                <a:lnTo>
                  <a:pt x="144" y="87"/>
                </a:lnTo>
                <a:lnTo>
                  <a:pt x="144" y="87"/>
                </a:lnTo>
                <a:lnTo>
                  <a:pt x="144" y="87"/>
                </a:lnTo>
                <a:lnTo>
                  <a:pt x="143" y="87"/>
                </a:lnTo>
                <a:lnTo>
                  <a:pt x="143" y="87"/>
                </a:lnTo>
                <a:lnTo>
                  <a:pt x="143" y="87"/>
                </a:lnTo>
                <a:lnTo>
                  <a:pt x="143" y="87"/>
                </a:lnTo>
                <a:lnTo>
                  <a:pt x="141" y="87"/>
                </a:lnTo>
                <a:lnTo>
                  <a:pt x="141" y="87"/>
                </a:lnTo>
                <a:lnTo>
                  <a:pt x="141" y="87"/>
                </a:lnTo>
                <a:lnTo>
                  <a:pt x="140" y="87"/>
                </a:lnTo>
                <a:lnTo>
                  <a:pt x="140" y="87"/>
                </a:lnTo>
                <a:lnTo>
                  <a:pt x="140" y="87"/>
                </a:lnTo>
                <a:lnTo>
                  <a:pt x="138" y="87"/>
                </a:lnTo>
                <a:lnTo>
                  <a:pt x="138" y="87"/>
                </a:lnTo>
                <a:lnTo>
                  <a:pt x="138" y="87"/>
                </a:lnTo>
                <a:lnTo>
                  <a:pt x="138" y="87"/>
                </a:lnTo>
                <a:lnTo>
                  <a:pt x="136" y="87"/>
                </a:lnTo>
                <a:lnTo>
                  <a:pt x="136" y="87"/>
                </a:lnTo>
                <a:lnTo>
                  <a:pt x="136" y="87"/>
                </a:lnTo>
                <a:lnTo>
                  <a:pt x="135" y="87"/>
                </a:lnTo>
                <a:lnTo>
                  <a:pt x="135" y="87"/>
                </a:lnTo>
                <a:lnTo>
                  <a:pt x="135" y="87"/>
                </a:lnTo>
                <a:lnTo>
                  <a:pt x="135" y="87"/>
                </a:lnTo>
                <a:lnTo>
                  <a:pt x="133" y="87"/>
                </a:lnTo>
                <a:lnTo>
                  <a:pt x="133" y="87"/>
                </a:lnTo>
                <a:lnTo>
                  <a:pt x="133" y="87"/>
                </a:lnTo>
                <a:lnTo>
                  <a:pt x="131" y="87"/>
                </a:lnTo>
                <a:lnTo>
                  <a:pt x="131" y="87"/>
                </a:lnTo>
                <a:lnTo>
                  <a:pt x="131" y="87"/>
                </a:lnTo>
                <a:lnTo>
                  <a:pt x="130" y="87"/>
                </a:lnTo>
                <a:lnTo>
                  <a:pt x="130" y="87"/>
                </a:lnTo>
                <a:lnTo>
                  <a:pt x="130" y="87"/>
                </a:lnTo>
                <a:lnTo>
                  <a:pt x="130" y="87"/>
                </a:lnTo>
                <a:lnTo>
                  <a:pt x="128" y="87"/>
                </a:lnTo>
                <a:lnTo>
                  <a:pt x="128" y="87"/>
                </a:lnTo>
                <a:lnTo>
                  <a:pt x="128" y="87"/>
                </a:lnTo>
                <a:lnTo>
                  <a:pt x="126" y="87"/>
                </a:lnTo>
                <a:lnTo>
                  <a:pt x="126" y="87"/>
                </a:lnTo>
                <a:lnTo>
                  <a:pt x="126" y="87"/>
                </a:lnTo>
                <a:lnTo>
                  <a:pt x="126" y="87"/>
                </a:lnTo>
                <a:lnTo>
                  <a:pt x="125" y="87"/>
                </a:lnTo>
                <a:lnTo>
                  <a:pt x="125" y="87"/>
                </a:lnTo>
                <a:lnTo>
                  <a:pt x="125" y="87"/>
                </a:lnTo>
                <a:lnTo>
                  <a:pt x="123" y="87"/>
                </a:lnTo>
                <a:lnTo>
                  <a:pt x="123" y="87"/>
                </a:lnTo>
                <a:lnTo>
                  <a:pt x="123" y="87"/>
                </a:lnTo>
                <a:lnTo>
                  <a:pt x="123" y="87"/>
                </a:lnTo>
                <a:lnTo>
                  <a:pt x="122" y="87"/>
                </a:lnTo>
                <a:lnTo>
                  <a:pt x="122" y="87"/>
                </a:lnTo>
                <a:lnTo>
                  <a:pt x="122" y="87"/>
                </a:lnTo>
                <a:lnTo>
                  <a:pt x="120" y="87"/>
                </a:lnTo>
                <a:lnTo>
                  <a:pt x="120" y="87"/>
                </a:lnTo>
                <a:lnTo>
                  <a:pt x="120" y="87"/>
                </a:lnTo>
                <a:lnTo>
                  <a:pt x="118" y="87"/>
                </a:lnTo>
                <a:lnTo>
                  <a:pt x="118" y="87"/>
                </a:lnTo>
                <a:lnTo>
                  <a:pt x="118" y="87"/>
                </a:lnTo>
                <a:lnTo>
                  <a:pt x="118" y="87"/>
                </a:lnTo>
                <a:lnTo>
                  <a:pt x="117" y="87"/>
                </a:lnTo>
                <a:lnTo>
                  <a:pt x="117" y="87"/>
                </a:lnTo>
                <a:lnTo>
                  <a:pt x="117" y="87"/>
                </a:lnTo>
                <a:lnTo>
                  <a:pt x="115" y="87"/>
                </a:lnTo>
                <a:lnTo>
                  <a:pt x="115" y="87"/>
                </a:lnTo>
                <a:lnTo>
                  <a:pt x="115" y="87"/>
                </a:lnTo>
                <a:lnTo>
                  <a:pt x="115" y="87"/>
                </a:lnTo>
                <a:lnTo>
                  <a:pt x="113" y="87"/>
                </a:lnTo>
                <a:lnTo>
                  <a:pt x="113" y="87"/>
                </a:lnTo>
                <a:lnTo>
                  <a:pt x="113" y="87"/>
                </a:lnTo>
                <a:lnTo>
                  <a:pt x="112" y="87"/>
                </a:lnTo>
                <a:lnTo>
                  <a:pt x="112" y="87"/>
                </a:lnTo>
                <a:lnTo>
                  <a:pt x="112" y="87"/>
                </a:lnTo>
                <a:lnTo>
                  <a:pt x="112" y="87"/>
                </a:lnTo>
                <a:lnTo>
                  <a:pt x="110" y="87"/>
                </a:lnTo>
                <a:lnTo>
                  <a:pt x="110" y="87"/>
                </a:lnTo>
                <a:lnTo>
                  <a:pt x="110" y="87"/>
                </a:lnTo>
                <a:lnTo>
                  <a:pt x="109" y="87"/>
                </a:lnTo>
                <a:lnTo>
                  <a:pt x="109" y="87"/>
                </a:lnTo>
                <a:lnTo>
                  <a:pt x="109" y="87"/>
                </a:lnTo>
                <a:lnTo>
                  <a:pt x="107" y="87"/>
                </a:lnTo>
                <a:lnTo>
                  <a:pt x="107" y="87"/>
                </a:lnTo>
                <a:lnTo>
                  <a:pt x="107" y="87"/>
                </a:lnTo>
                <a:lnTo>
                  <a:pt x="107" y="87"/>
                </a:lnTo>
                <a:lnTo>
                  <a:pt x="105" y="87"/>
                </a:lnTo>
                <a:lnTo>
                  <a:pt x="105" y="87"/>
                </a:lnTo>
                <a:lnTo>
                  <a:pt x="105" y="87"/>
                </a:lnTo>
                <a:lnTo>
                  <a:pt x="104" y="87"/>
                </a:lnTo>
                <a:lnTo>
                  <a:pt x="104" y="87"/>
                </a:lnTo>
                <a:lnTo>
                  <a:pt x="104" y="87"/>
                </a:lnTo>
                <a:lnTo>
                  <a:pt x="104" y="87"/>
                </a:lnTo>
                <a:lnTo>
                  <a:pt x="102" y="87"/>
                </a:lnTo>
                <a:lnTo>
                  <a:pt x="102" y="87"/>
                </a:lnTo>
                <a:lnTo>
                  <a:pt x="102" y="87"/>
                </a:lnTo>
                <a:lnTo>
                  <a:pt x="100" y="87"/>
                </a:lnTo>
                <a:lnTo>
                  <a:pt x="100" y="87"/>
                </a:lnTo>
                <a:lnTo>
                  <a:pt x="100" y="87"/>
                </a:lnTo>
                <a:lnTo>
                  <a:pt x="99" y="87"/>
                </a:lnTo>
                <a:lnTo>
                  <a:pt x="99" y="87"/>
                </a:lnTo>
                <a:lnTo>
                  <a:pt x="99" y="87"/>
                </a:lnTo>
                <a:lnTo>
                  <a:pt x="99" y="87"/>
                </a:lnTo>
                <a:lnTo>
                  <a:pt x="97" y="87"/>
                </a:lnTo>
                <a:lnTo>
                  <a:pt x="97" y="87"/>
                </a:lnTo>
                <a:lnTo>
                  <a:pt x="97" y="87"/>
                </a:lnTo>
                <a:lnTo>
                  <a:pt x="96" y="87"/>
                </a:lnTo>
                <a:lnTo>
                  <a:pt x="96" y="87"/>
                </a:lnTo>
                <a:lnTo>
                  <a:pt x="96" y="87"/>
                </a:lnTo>
                <a:lnTo>
                  <a:pt x="96" y="87"/>
                </a:lnTo>
                <a:lnTo>
                  <a:pt x="94" y="87"/>
                </a:lnTo>
                <a:lnTo>
                  <a:pt x="94" y="87"/>
                </a:lnTo>
                <a:lnTo>
                  <a:pt x="94" y="87"/>
                </a:lnTo>
                <a:lnTo>
                  <a:pt x="92" y="87"/>
                </a:lnTo>
                <a:lnTo>
                  <a:pt x="92" y="87"/>
                </a:lnTo>
                <a:lnTo>
                  <a:pt x="92" y="87"/>
                </a:lnTo>
                <a:lnTo>
                  <a:pt x="92" y="87"/>
                </a:lnTo>
                <a:lnTo>
                  <a:pt x="91" y="87"/>
                </a:lnTo>
                <a:lnTo>
                  <a:pt x="91" y="87"/>
                </a:lnTo>
                <a:lnTo>
                  <a:pt x="91" y="87"/>
                </a:lnTo>
                <a:lnTo>
                  <a:pt x="89" y="87"/>
                </a:lnTo>
                <a:lnTo>
                  <a:pt x="89" y="87"/>
                </a:lnTo>
                <a:lnTo>
                  <a:pt x="89" y="87"/>
                </a:lnTo>
                <a:lnTo>
                  <a:pt x="87" y="87"/>
                </a:lnTo>
                <a:lnTo>
                  <a:pt x="87" y="87"/>
                </a:lnTo>
                <a:lnTo>
                  <a:pt x="87" y="87"/>
                </a:lnTo>
                <a:lnTo>
                  <a:pt x="87" y="87"/>
                </a:lnTo>
                <a:lnTo>
                  <a:pt x="86" y="87"/>
                </a:lnTo>
                <a:lnTo>
                  <a:pt x="86" y="87"/>
                </a:lnTo>
                <a:lnTo>
                  <a:pt x="86" y="87"/>
                </a:lnTo>
                <a:lnTo>
                  <a:pt x="84" y="87"/>
                </a:lnTo>
                <a:lnTo>
                  <a:pt x="84" y="87"/>
                </a:lnTo>
                <a:lnTo>
                  <a:pt x="84" y="87"/>
                </a:lnTo>
                <a:lnTo>
                  <a:pt x="84" y="87"/>
                </a:lnTo>
                <a:lnTo>
                  <a:pt x="83" y="87"/>
                </a:lnTo>
                <a:lnTo>
                  <a:pt x="83" y="87"/>
                </a:lnTo>
                <a:lnTo>
                  <a:pt x="83" y="87"/>
                </a:lnTo>
                <a:lnTo>
                  <a:pt x="81" y="87"/>
                </a:lnTo>
                <a:lnTo>
                  <a:pt x="81" y="87"/>
                </a:lnTo>
                <a:lnTo>
                  <a:pt x="81" y="87"/>
                </a:lnTo>
                <a:lnTo>
                  <a:pt x="81" y="87"/>
                </a:lnTo>
                <a:lnTo>
                  <a:pt x="79" y="87"/>
                </a:lnTo>
                <a:lnTo>
                  <a:pt x="79" y="87"/>
                </a:lnTo>
                <a:lnTo>
                  <a:pt x="79" y="87"/>
                </a:lnTo>
                <a:lnTo>
                  <a:pt x="78" y="87"/>
                </a:lnTo>
                <a:lnTo>
                  <a:pt x="78" y="87"/>
                </a:lnTo>
                <a:lnTo>
                  <a:pt x="78" y="87"/>
                </a:lnTo>
                <a:lnTo>
                  <a:pt x="76" y="87"/>
                </a:lnTo>
                <a:lnTo>
                  <a:pt x="76" y="87"/>
                </a:lnTo>
                <a:lnTo>
                  <a:pt x="76" y="87"/>
                </a:lnTo>
                <a:lnTo>
                  <a:pt x="76" y="87"/>
                </a:lnTo>
                <a:lnTo>
                  <a:pt x="74" y="87"/>
                </a:lnTo>
                <a:lnTo>
                  <a:pt x="74" y="87"/>
                </a:lnTo>
                <a:lnTo>
                  <a:pt x="74" y="87"/>
                </a:lnTo>
                <a:lnTo>
                  <a:pt x="73" y="87"/>
                </a:lnTo>
                <a:lnTo>
                  <a:pt x="73" y="87"/>
                </a:lnTo>
                <a:lnTo>
                  <a:pt x="73" y="87"/>
                </a:lnTo>
                <a:lnTo>
                  <a:pt x="73" y="87"/>
                </a:lnTo>
                <a:lnTo>
                  <a:pt x="71" y="87"/>
                </a:lnTo>
                <a:lnTo>
                  <a:pt x="71" y="87"/>
                </a:lnTo>
                <a:lnTo>
                  <a:pt x="71" y="87"/>
                </a:lnTo>
                <a:lnTo>
                  <a:pt x="70" y="87"/>
                </a:lnTo>
                <a:lnTo>
                  <a:pt x="70" y="87"/>
                </a:lnTo>
                <a:lnTo>
                  <a:pt x="70" y="87"/>
                </a:lnTo>
                <a:lnTo>
                  <a:pt x="68" y="87"/>
                </a:lnTo>
                <a:lnTo>
                  <a:pt x="68" y="87"/>
                </a:lnTo>
                <a:lnTo>
                  <a:pt x="68" y="87"/>
                </a:lnTo>
                <a:lnTo>
                  <a:pt x="68" y="87"/>
                </a:lnTo>
                <a:lnTo>
                  <a:pt x="66" y="87"/>
                </a:lnTo>
                <a:lnTo>
                  <a:pt x="66" y="87"/>
                </a:lnTo>
                <a:lnTo>
                  <a:pt x="66" y="87"/>
                </a:lnTo>
                <a:lnTo>
                  <a:pt x="65" y="87"/>
                </a:lnTo>
                <a:lnTo>
                  <a:pt x="65" y="87"/>
                </a:lnTo>
                <a:lnTo>
                  <a:pt x="65" y="87"/>
                </a:lnTo>
                <a:lnTo>
                  <a:pt x="65" y="87"/>
                </a:lnTo>
                <a:lnTo>
                  <a:pt x="63" y="87"/>
                </a:lnTo>
                <a:lnTo>
                  <a:pt x="63" y="87"/>
                </a:lnTo>
                <a:lnTo>
                  <a:pt x="63" y="87"/>
                </a:lnTo>
                <a:lnTo>
                  <a:pt x="61" y="87"/>
                </a:lnTo>
                <a:lnTo>
                  <a:pt x="61" y="87"/>
                </a:lnTo>
                <a:lnTo>
                  <a:pt x="61" y="87"/>
                </a:lnTo>
                <a:lnTo>
                  <a:pt x="61" y="87"/>
                </a:lnTo>
                <a:lnTo>
                  <a:pt x="60" y="87"/>
                </a:lnTo>
                <a:lnTo>
                  <a:pt x="60" y="87"/>
                </a:lnTo>
                <a:lnTo>
                  <a:pt x="60" y="87"/>
                </a:lnTo>
                <a:lnTo>
                  <a:pt x="58" y="87"/>
                </a:lnTo>
                <a:lnTo>
                  <a:pt x="58" y="87"/>
                </a:lnTo>
                <a:lnTo>
                  <a:pt x="58" y="87"/>
                </a:lnTo>
                <a:lnTo>
                  <a:pt x="57" y="87"/>
                </a:lnTo>
                <a:lnTo>
                  <a:pt x="57" y="87"/>
                </a:lnTo>
                <a:lnTo>
                  <a:pt x="57" y="87"/>
                </a:lnTo>
                <a:lnTo>
                  <a:pt x="57" y="87"/>
                </a:lnTo>
                <a:lnTo>
                  <a:pt x="55" y="87"/>
                </a:lnTo>
                <a:lnTo>
                  <a:pt x="55" y="87"/>
                </a:lnTo>
                <a:lnTo>
                  <a:pt x="55" y="87"/>
                </a:lnTo>
                <a:lnTo>
                  <a:pt x="53" y="87"/>
                </a:lnTo>
                <a:lnTo>
                  <a:pt x="53" y="87"/>
                </a:lnTo>
                <a:lnTo>
                  <a:pt x="53" y="87"/>
                </a:lnTo>
                <a:lnTo>
                  <a:pt x="53" y="87"/>
                </a:lnTo>
                <a:lnTo>
                  <a:pt x="52" y="87"/>
                </a:lnTo>
                <a:lnTo>
                  <a:pt x="52" y="87"/>
                </a:lnTo>
                <a:lnTo>
                  <a:pt x="52" y="87"/>
                </a:lnTo>
                <a:lnTo>
                  <a:pt x="50" y="87"/>
                </a:lnTo>
                <a:lnTo>
                  <a:pt x="50" y="87"/>
                </a:lnTo>
                <a:lnTo>
                  <a:pt x="50" y="87"/>
                </a:lnTo>
                <a:lnTo>
                  <a:pt x="50" y="87"/>
                </a:lnTo>
                <a:lnTo>
                  <a:pt x="48" y="87"/>
                </a:lnTo>
                <a:lnTo>
                  <a:pt x="48" y="87"/>
                </a:lnTo>
                <a:lnTo>
                  <a:pt x="48" y="87"/>
                </a:lnTo>
                <a:lnTo>
                  <a:pt x="47" y="87"/>
                </a:lnTo>
                <a:lnTo>
                  <a:pt x="47" y="87"/>
                </a:lnTo>
                <a:lnTo>
                  <a:pt x="47" y="87"/>
                </a:lnTo>
                <a:lnTo>
                  <a:pt x="45" y="87"/>
                </a:lnTo>
                <a:lnTo>
                  <a:pt x="45" y="87"/>
                </a:lnTo>
                <a:lnTo>
                  <a:pt x="45" y="87"/>
                </a:lnTo>
                <a:lnTo>
                  <a:pt x="45" y="87"/>
                </a:lnTo>
                <a:lnTo>
                  <a:pt x="43" y="87"/>
                </a:lnTo>
                <a:lnTo>
                  <a:pt x="43" y="87"/>
                </a:lnTo>
                <a:lnTo>
                  <a:pt x="43" y="87"/>
                </a:lnTo>
                <a:lnTo>
                  <a:pt x="42" y="87"/>
                </a:lnTo>
                <a:lnTo>
                  <a:pt x="42" y="87"/>
                </a:lnTo>
                <a:lnTo>
                  <a:pt x="42" y="87"/>
                </a:lnTo>
                <a:lnTo>
                  <a:pt x="42" y="87"/>
                </a:lnTo>
                <a:lnTo>
                  <a:pt x="40" y="87"/>
                </a:lnTo>
                <a:lnTo>
                  <a:pt x="40" y="87"/>
                </a:lnTo>
                <a:lnTo>
                  <a:pt x="40" y="87"/>
                </a:lnTo>
                <a:lnTo>
                  <a:pt x="39" y="87"/>
                </a:lnTo>
                <a:lnTo>
                  <a:pt x="39" y="87"/>
                </a:lnTo>
                <a:lnTo>
                  <a:pt x="39" y="87"/>
                </a:lnTo>
                <a:lnTo>
                  <a:pt x="37" y="87"/>
                </a:lnTo>
                <a:lnTo>
                  <a:pt x="37" y="87"/>
                </a:lnTo>
                <a:lnTo>
                  <a:pt x="37" y="87"/>
                </a:lnTo>
                <a:lnTo>
                  <a:pt x="37" y="87"/>
                </a:lnTo>
                <a:lnTo>
                  <a:pt x="35" y="87"/>
                </a:lnTo>
                <a:lnTo>
                  <a:pt x="35" y="87"/>
                </a:lnTo>
                <a:lnTo>
                  <a:pt x="35" y="87"/>
                </a:lnTo>
                <a:lnTo>
                  <a:pt x="34" y="87"/>
                </a:lnTo>
                <a:lnTo>
                  <a:pt x="34" y="87"/>
                </a:lnTo>
                <a:lnTo>
                  <a:pt x="34" y="87"/>
                </a:lnTo>
                <a:lnTo>
                  <a:pt x="34" y="87"/>
                </a:lnTo>
                <a:lnTo>
                  <a:pt x="32" y="87"/>
                </a:lnTo>
                <a:lnTo>
                  <a:pt x="32" y="87"/>
                </a:lnTo>
                <a:lnTo>
                  <a:pt x="32" y="87"/>
                </a:lnTo>
                <a:lnTo>
                  <a:pt x="30" y="87"/>
                </a:lnTo>
                <a:lnTo>
                  <a:pt x="30" y="87"/>
                </a:lnTo>
                <a:lnTo>
                  <a:pt x="30" y="87"/>
                </a:lnTo>
                <a:lnTo>
                  <a:pt x="30" y="87"/>
                </a:lnTo>
                <a:lnTo>
                  <a:pt x="29" y="87"/>
                </a:lnTo>
                <a:lnTo>
                  <a:pt x="29" y="87"/>
                </a:lnTo>
                <a:lnTo>
                  <a:pt x="29" y="87"/>
                </a:lnTo>
                <a:lnTo>
                  <a:pt x="27" y="87"/>
                </a:lnTo>
                <a:lnTo>
                  <a:pt x="27" y="87"/>
                </a:lnTo>
                <a:lnTo>
                  <a:pt x="27" y="87"/>
                </a:lnTo>
                <a:lnTo>
                  <a:pt x="26" y="87"/>
                </a:lnTo>
                <a:lnTo>
                  <a:pt x="26" y="87"/>
                </a:lnTo>
                <a:lnTo>
                  <a:pt x="26" y="87"/>
                </a:lnTo>
                <a:lnTo>
                  <a:pt x="26" y="87"/>
                </a:lnTo>
                <a:lnTo>
                  <a:pt x="24" y="87"/>
                </a:lnTo>
                <a:lnTo>
                  <a:pt x="24" y="87"/>
                </a:lnTo>
                <a:lnTo>
                  <a:pt x="24" y="87"/>
                </a:lnTo>
                <a:lnTo>
                  <a:pt x="22" y="87"/>
                </a:lnTo>
                <a:lnTo>
                  <a:pt x="22" y="87"/>
                </a:lnTo>
                <a:lnTo>
                  <a:pt x="22" y="87"/>
                </a:lnTo>
                <a:lnTo>
                  <a:pt x="22" y="87"/>
                </a:lnTo>
                <a:lnTo>
                  <a:pt x="21" y="87"/>
                </a:lnTo>
                <a:lnTo>
                  <a:pt x="21" y="87"/>
                </a:lnTo>
                <a:lnTo>
                  <a:pt x="21" y="87"/>
                </a:lnTo>
                <a:lnTo>
                  <a:pt x="19" y="87"/>
                </a:lnTo>
                <a:lnTo>
                  <a:pt x="19" y="87"/>
                </a:lnTo>
                <a:lnTo>
                  <a:pt x="19" y="87"/>
                </a:lnTo>
                <a:lnTo>
                  <a:pt x="19" y="87"/>
                </a:lnTo>
                <a:lnTo>
                  <a:pt x="17" y="87"/>
                </a:lnTo>
                <a:lnTo>
                  <a:pt x="17" y="87"/>
                </a:lnTo>
                <a:lnTo>
                  <a:pt x="17" y="87"/>
                </a:lnTo>
                <a:lnTo>
                  <a:pt x="16" y="87"/>
                </a:lnTo>
                <a:lnTo>
                  <a:pt x="16" y="87"/>
                </a:lnTo>
                <a:lnTo>
                  <a:pt x="16" y="87"/>
                </a:lnTo>
                <a:lnTo>
                  <a:pt x="14" y="87"/>
                </a:lnTo>
                <a:lnTo>
                  <a:pt x="14" y="87"/>
                </a:lnTo>
                <a:lnTo>
                  <a:pt x="14" y="87"/>
                </a:lnTo>
                <a:lnTo>
                  <a:pt x="14" y="87"/>
                </a:lnTo>
                <a:lnTo>
                  <a:pt x="13" y="87"/>
                </a:lnTo>
                <a:lnTo>
                  <a:pt x="13" y="87"/>
                </a:lnTo>
                <a:lnTo>
                  <a:pt x="13" y="87"/>
                </a:lnTo>
                <a:lnTo>
                  <a:pt x="11" y="87"/>
                </a:lnTo>
                <a:lnTo>
                  <a:pt x="11" y="87"/>
                </a:lnTo>
                <a:lnTo>
                  <a:pt x="11" y="87"/>
                </a:lnTo>
                <a:lnTo>
                  <a:pt x="11" y="87"/>
                </a:lnTo>
                <a:lnTo>
                  <a:pt x="9" y="87"/>
                </a:lnTo>
                <a:lnTo>
                  <a:pt x="9" y="87"/>
                </a:lnTo>
                <a:lnTo>
                  <a:pt x="9" y="87"/>
                </a:lnTo>
                <a:lnTo>
                  <a:pt x="8" y="87"/>
                </a:lnTo>
                <a:lnTo>
                  <a:pt x="8" y="87"/>
                </a:lnTo>
                <a:lnTo>
                  <a:pt x="8" y="87"/>
                </a:lnTo>
                <a:lnTo>
                  <a:pt x="8" y="87"/>
                </a:lnTo>
                <a:lnTo>
                  <a:pt x="6" y="87"/>
                </a:lnTo>
                <a:lnTo>
                  <a:pt x="6" y="87"/>
                </a:lnTo>
                <a:lnTo>
                  <a:pt x="6" y="87"/>
                </a:lnTo>
                <a:lnTo>
                  <a:pt x="4" y="87"/>
                </a:lnTo>
                <a:lnTo>
                  <a:pt x="4" y="87"/>
                </a:lnTo>
                <a:lnTo>
                  <a:pt x="4" y="87"/>
                </a:lnTo>
                <a:lnTo>
                  <a:pt x="3" y="87"/>
                </a:lnTo>
                <a:lnTo>
                  <a:pt x="3" y="87"/>
                </a:lnTo>
                <a:lnTo>
                  <a:pt x="3" y="87"/>
                </a:lnTo>
                <a:lnTo>
                  <a:pt x="3" y="87"/>
                </a:lnTo>
                <a:lnTo>
                  <a:pt x="1" y="87"/>
                </a:lnTo>
                <a:lnTo>
                  <a:pt x="1" y="87"/>
                </a:lnTo>
                <a:lnTo>
                  <a:pt x="1" y="87"/>
                </a:lnTo>
                <a:lnTo>
                  <a:pt x="0" y="87"/>
                </a:lnTo>
                <a:lnTo>
                  <a:pt x="0" y="87"/>
                </a:lnTo>
                <a:close/>
              </a:path>
            </a:pathLst>
          </a:custGeom>
          <a:solidFill>
            <a:srgbClr val="00ccff"/>
          </a:solidFill>
          <a:ln w="0">
            <a:noFill/>
          </a:ln>
        </p:spPr>
        <p:style>
          <a:lnRef idx="0"/>
          <a:fillRef idx="0"/>
          <a:effectRef idx="0"/>
          <a:fontRef idx="minor"/>
        </p:style>
        <p:txBody>
          <a:bodyPr lIns="90000" rIns="90000" tIns="23040" bIns="23040" anchor="t">
            <a:noAutofit/>
          </a:bodyPr>
          <a:p>
            <a:endParaRPr b="0" lang="en-US" sz="2400" strike="noStrike" u="none">
              <a:solidFill>
                <a:srgbClr val="003366"/>
              </a:solidFill>
              <a:effectLst/>
              <a:uFillTx/>
              <a:latin typeface="Times New Roman"/>
            </a:endParaRPr>
          </a:p>
        </p:txBody>
      </p:sp>
      <p:sp>
        <p:nvSpPr>
          <p:cNvPr id="1020" name=""/>
          <p:cNvSpPr/>
          <p:nvPr/>
        </p:nvSpPr>
        <p:spPr>
          <a:xfrm>
            <a:off x="6078600" y="5951520"/>
            <a:ext cx="189000" cy="19080"/>
          </a:xfrm>
          <a:custGeom>
            <a:avLst/>
            <a:gdLst/>
            <a:ahLst/>
            <a:rect l="l" t="t" r="r" b="b"/>
            <a:pathLst>
              <a:path w="237" h="22">
                <a:moveTo>
                  <a:pt x="0" y="22"/>
                </a:moveTo>
                <a:lnTo>
                  <a:pt x="0" y="22"/>
                </a:lnTo>
                <a:lnTo>
                  <a:pt x="1" y="22"/>
                </a:lnTo>
                <a:lnTo>
                  <a:pt x="1" y="22"/>
                </a:lnTo>
                <a:lnTo>
                  <a:pt x="1" y="21"/>
                </a:lnTo>
                <a:lnTo>
                  <a:pt x="3" y="21"/>
                </a:lnTo>
                <a:lnTo>
                  <a:pt x="3" y="21"/>
                </a:lnTo>
                <a:lnTo>
                  <a:pt x="3" y="21"/>
                </a:lnTo>
                <a:lnTo>
                  <a:pt x="3" y="21"/>
                </a:lnTo>
                <a:lnTo>
                  <a:pt x="4" y="21"/>
                </a:lnTo>
                <a:lnTo>
                  <a:pt x="4" y="21"/>
                </a:lnTo>
                <a:lnTo>
                  <a:pt x="4" y="21"/>
                </a:lnTo>
                <a:lnTo>
                  <a:pt x="6" y="21"/>
                </a:lnTo>
                <a:lnTo>
                  <a:pt x="6" y="21"/>
                </a:lnTo>
                <a:lnTo>
                  <a:pt x="6" y="21"/>
                </a:lnTo>
                <a:lnTo>
                  <a:pt x="8" y="21"/>
                </a:lnTo>
                <a:lnTo>
                  <a:pt x="8" y="21"/>
                </a:lnTo>
                <a:lnTo>
                  <a:pt x="8" y="21"/>
                </a:lnTo>
                <a:lnTo>
                  <a:pt x="8" y="21"/>
                </a:lnTo>
                <a:lnTo>
                  <a:pt x="9" y="21"/>
                </a:lnTo>
                <a:lnTo>
                  <a:pt x="9" y="21"/>
                </a:lnTo>
                <a:lnTo>
                  <a:pt x="9" y="21"/>
                </a:lnTo>
                <a:lnTo>
                  <a:pt x="11" y="21"/>
                </a:lnTo>
                <a:lnTo>
                  <a:pt x="11" y="21"/>
                </a:lnTo>
                <a:lnTo>
                  <a:pt x="11" y="21"/>
                </a:lnTo>
                <a:lnTo>
                  <a:pt x="11" y="21"/>
                </a:lnTo>
                <a:lnTo>
                  <a:pt x="13" y="21"/>
                </a:lnTo>
                <a:lnTo>
                  <a:pt x="13" y="21"/>
                </a:lnTo>
                <a:lnTo>
                  <a:pt x="13" y="21"/>
                </a:lnTo>
                <a:lnTo>
                  <a:pt x="14" y="21"/>
                </a:lnTo>
                <a:lnTo>
                  <a:pt x="14" y="21"/>
                </a:lnTo>
                <a:lnTo>
                  <a:pt x="14" y="21"/>
                </a:lnTo>
                <a:lnTo>
                  <a:pt x="14" y="19"/>
                </a:lnTo>
                <a:lnTo>
                  <a:pt x="16" y="19"/>
                </a:lnTo>
                <a:lnTo>
                  <a:pt x="16" y="19"/>
                </a:lnTo>
                <a:lnTo>
                  <a:pt x="16" y="19"/>
                </a:lnTo>
                <a:lnTo>
                  <a:pt x="17" y="19"/>
                </a:lnTo>
                <a:lnTo>
                  <a:pt x="17" y="19"/>
                </a:lnTo>
                <a:lnTo>
                  <a:pt x="17" y="19"/>
                </a:lnTo>
                <a:lnTo>
                  <a:pt x="19" y="19"/>
                </a:lnTo>
                <a:lnTo>
                  <a:pt x="19" y="19"/>
                </a:lnTo>
                <a:lnTo>
                  <a:pt x="19" y="19"/>
                </a:lnTo>
                <a:lnTo>
                  <a:pt x="19" y="19"/>
                </a:lnTo>
                <a:lnTo>
                  <a:pt x="21" y="19"/>
                </a:lnTo>
                <a:lnTo>
                  <a:pt x="21" y="19"/>
                </a:lnTo>
                <a:lnTo>
                  <a:pt x="21" y="19"/>
                </a:lnTo>
                <a:lnTo>
                  <a:pt x="22" y="19"/>
                </a:lnTo>
                <a:lnTo>
                  <a:pt x="22" y="19"/>
                </a:lnTo>
                <a:lnTo>
                  <a:pt x="22" y="19"/>
                </a:lnTo>
                <a:lnTo>
                  <a:pt x="22" y="19"/>
                </a:lnTo>
                <a:lnTo>
                  <a:pt x="24" y="19"/>
                </a:lnTo>
                <a:lnTo>
                  <a:pt x="24" y="19"/>
                </a:lnTo>
                <a:lnTo>
                  <a:pt x="24" y="19"/>
                </a:lnTo>
                <a:lnTo>
                  <a:pt x="26" y="19"/>
                </a:lnTo>
                <a:lnTo>
                  <a:pt x="26" y="19"/>
                </a:lnTo>
                <a:lnTo>
                  <a:pt x="26" y="19"/>
                </a:lnTo>
                <a:lnTo>
                  <a:pt x="26" y="19"/>
                </a:lnTo>
                <a:lnTo>
                  <a:pt x="27" y="19"/>
                </a:lnTo>
                <a:lnTo>
                  <a:pt x="27" y="19"/>
                </a:lnTo>
                <a:lnTo>
                  <a:pt x="27" y="19"/>
                </a:lnTo>
                <a:lnTo>
                  <a:pt x="29" y="19"/>
                </a:lnTo>
                <a:lnTo>
                  <a:pt x="29" y="19"/>
                </a:lnTo>
                <a:lnTo>
                  <a:pt x="29" y="19"/>
                </a:lnTo>
                <a:lnTo>
                  <a:pt x="30" y="19"/>
                </a:lnTo>
                <a:lnTo>
                  <a:pt x="30" y="19"/>
                </a:lnTo>
                <a:lnTo>
                  <a:pt x="30" y="19"/>
                </a:lnTo>
                <a:lnTo>
                  <a:pt x="30" y="19"/>
                </a:lnTo>
                <a:lnTo>
                  <a:pt x="32" y="19"/>
                </a:lnTo>
                <a:lnTo>
                  <a:pt x="32" y="19"/>
                </a:lnTo>
                <a:lnTo>
                  <a:pt x="32" y="19"/>
                </a:lnTo>
                <a:lnTo>
                  <a:pt x="34" y="19"/>
                </a:lnTo>
                <a:lnTo>
                  <a:pt x="34" y="19"/>
                </a:lnTo>
                <a:lnTo>
                  <a:pt x="34" y="19"/>
                </a:lnTo>
                <a:lnTo>
                  <a:pt x="34" y="19"/>
                </a:lnTo>
                <a:lnTo>
                  <a:pt x="35" y="19"/>
                </a:lnTo>
                <a:lnTo>
                  <a:pt x="35" y="19"/>
                </a:lnTo>
                <a:lnTo>
                  <a:pt x="35" y="19"/>
                </a:lnTo>
                <a:lnTo>
                  <a:pt x="37" y="17"/>
                </a:lnTo>
                <a:lnTo>
                  <a:pt x="37" y="17"/>
                </a:lnTo>
                <a:lnTo>
                  <a:pt x="37" y="17"/>
                </a:lnTo>
                <a:lnTo>
                  <a:pt x="37" y="17"/>
                </a:lnTo>
                <a:lnTo>
                  <a:pt x="39" y="17"/>
                </a:lnTo>
                <a:lnTo>
                  <a:pt x="39" y="17"/>
                </a:lnTo>
                <a:lnTo>
                  <a:pt x="39" y="17"/>
                </a:lnTo>
                <a:lnTo>
                  <a:pt x="40" y="17"/>
                </a:lnTo>
                <a:lnTo>
                  <a:pt x="40" y="17"/>
                </a:lnTo>
                <a:lnTo>
                  <a:pt x="40" y="17"/>
                </a:lnTo>
                <a:lnTo>
                  <a:pt x="42" y="17"/>
                </a:lnTo>
                <a:lnTo>
                  <a:pt x="42" y="17"/>
                </a:lnTo>
                <a:lnTo>
                  <a:pt x="42" y="17"/>
                </a:lnTo>
                <a:lnTo>
                  <a:pt x="42" y="17"/>
                </a:lnTo>
                <a:lnTo>
                  <a:pt x="43" y="17"/>
                </a:lnTo>
                <a:lnTo>
                  <a:pt x="43" y="17"/>
                </a:lnTo>
                <a:lnTo>
                  <a:pt x="43" y="17"/>
                </a:lnTo>
                <a:lnTo>
                  <a:pt x="45" y="17"/>
                </a:lnTo>
                <a:lnTo>
                  <a:pt x="45" y="17"/>
                </a:lnTo>
                <a:lnTo>
                  <a:pt x="45" y="17"/>
                </a:lnTo>
                <a:lnTo>
                  <a:pt x="45" y="17"/>
                </a:lnTo>
                <a:lnTo>
                  <a:pt x="47" y="17"/>
                </a:lnTo>
                <a:lnTo>
                  <a:pt x="47" y="17"/>
                </a:lnTo>
                <a:lnTo>
                  <a:pt x="47" y="17"/>
                </a:lnTo>
                <a:lnTo>
                  <a:pt x="48" y="17"/>
                </a:lnTo>
                <a:lnTo>
                  <a:pt x="48" y="17"/>
                </a:lnTo>
                <a:lnTo>
                  <a:pt x="48" y="17"/>
                </a:lnTo>
                <a:lnTo>
                  <a:pt x="50" y="17"/>
                </a:lnTo>
                <a:lnTo>
                  <a:pt x="50" y="17"/>
                </a:lnTo>
                <a:lnTo>
                  <a:pt x="50" y="17"/>
                </a:lnTo>
                <a:lnTo>
                  <a:pt x="50" y="17"/>
                </a:lnTo>
                <a:lnTo>
                  <a:pt x="52" y="15"/>
                </a:lnTo>
                <a:lnTo>
                  <a:pt x="52" y="15"/>
                </a:lnTo>
                <a:lnTo>
                  <a:pt x="52" y="15"/>
                </a:lnTo>
                <a:lnTo>
                  <a:pt x="53" y="15"/>
                </a:lnTo>
                <a:lnTo>
                  <a:pt x="53" y="15"/>
                </a:lnTo>
                <a:lnTo>
                  <a:pt x="53" y="15"/>
                </a:lnTo>
                <a:lnTo>
                  <a:pt x="53" y="15"/>
                </a:lnTo>
                <a:lnTo>
                  <a:pt x="55" y="15"/>
                </a:lnTo>
                <a:lnTo>
                  <a:pt x="55" y="15"/>
                </a:lnTo>
                <a:lnTo>
                  <a:pt x="55" y="15"/>
                </a:lnTo>
                <a:lnTo>
                  <a:pt x="57" y="15"/>
                </a:lnTo>
                <a:lnTo>
                  <a:pt x="57" y="15"/>
                </a:lnTo>
                <a:lnTo>
                  <a:pt x="57" y="15"/>
                </a:lnTo>
                <a:lnTo>
                  <a:pt x="57" y="15"/>
                </a:lnTo>
                <a:lnTo>
                  <a:pt x="58" y="15"/>
                </a:lnTo>
                <a:lnTo>
                  <a:pt x="58" y="15"/>
                </a:lnTo>
                <a:lnTo>
                  <a:pt x="58" y="15"/>
                </a:lnTo>
                <a:lnTo>
                  <a:pt x="60" y="15"/>
                </a:lnTo>
                <a:lnTo>
                  <a:pt x="60" y="15"/>
                </a:lnTo>
                <a:lnTo>
                  <a:pt x="60" y="15"/>
                </a:lnTo>
                <a:lnTo>
                  <a:pt x="61" y="15"/>
                </a:lnTo>
                <a:lnTo>
                  <a:pt x="61" y="15"/>
                </a:lnTo>
                <a:lnTo>
                  <a:pt x="61" y="15"/>
                </a:lnTo>
                <a:lnTo>
                  <a:pt x="61" y="15"/>
                </a:lnTo>
                <a:lnTo>
                  <a:pt x="63" y="15"/>
                </a:lnTo>
                <a:lnTo>
                  <a:pt x="63" y="15"/>
                </a:lnTo>
                <a:lnTo>
                  <a:pt x="63" y="15"/>
                </a:lnTo>
                <a:lnTo>
                  <a:pt x="65" y="15"/>
                </a:lnTo>
                <a:lnTo>
                  <a:pt x="65" y="15"/>
                </a:lnTo>
                <a:lnTo>
                  <a:pt x="65" y="15"/>
                </a:lnTo>
                <a:lnTo>
                  <a:pt x="65" y="15"/>
                </a:lnTo>
                <a:lnTo>
                  <a:pt x="66" y="15"/>
                </a:lnTo>
                <a:lnTo>
                  <a:pt x="66" y="15"/>
                </a:lnTo>
                <a:lnTo>
                  <a:pt x="66" y="15"/>
                </a:lnTo>
                <a:lnTo>
                  <a:pt x="68" y="15"/>
                </a:lnTo>
                <a:lnTo>
                  <a:pt x="68" y="15"/>
                </a:lnTo>
                <a:lnTo>
                  <a:pt x="68" y="15"/>
                </a:lnTo>
                <a:lnTo>
                  <a:pt x="68" y="15"/>
                </a:lnTo>
                <a:lnTo>
                  <a:pt x="70" y="15"/>
                </a:lnTo>
                <a:lnTo>
                  <a:pt x="70" y="15"/>
                </a:lnTo>
                <a:lnTo>
                  <a:pt x="70" y="15"/>
                </a:lnTo>
                <a:lnTo>
                  <a:pt x="71" y="15"/>
                </a:lnTo>
                <a:lnTo>
                  <a:pt x="71" y="15"/>
                </a:lnTo>
                <a:lnTo>
                  <a:pt x="71" y="15"/>
                </a:lnTo>
                <a:lnTo>
                  <a:pt x="73" y="15"/>
                </a:lnTo>
                <a:lnTo>
                  <a:pt x="73" y="15"/>
                </a:lnTo>
                <a:lnTo>
                  <a:pt x="73" y="15"/>
                </a:lnTo>
                <a:lnTo>
                  <a:pt x="73" y="15"/>
                </a:lnTo>
                <a:lnTo>
                  <a:pt x="74" y="15"/>
                </a:lnTo>
                <a:lnTo>
                  <a:pt x="74" y="15"/>
                </a:lnTo>
                <a:lnTo>
                  <a:pt x="74" y="15"/>
                </a:lnTo>
                <a:lnTo>
                  <a:pt x="76" y="15"/>
                </a:lnTo>
                <a:lnTo>
                  <a:pt x="76" y="14"/>
                </a:lnTo>
                <a:lnTo>
                  <a:pt x="76" y="14"/>
                </a:lnTo>
                <a:lnTo>
                  <a:pt x="76" y="14"/>
                </a:lnTo>
                <a:lnTo>
                  <a:pt x="78" y="14"/>
                </a:lnTo>
                <a:lnTo>
                  <a:pt x="78" y="14"/>
                </a:lnTo>
                <a:lnTo>
                  <a:pt x="78" y="14"/>
                </a:lnTo>
                <a:lnTo>
                  <a:pt x="79" y="14"/>
                </a:lnTo>
                <a:lnTo>
                  <a:pt x="79" y="14"/>
                </a:lnTo>
                <a:lnTo>
                  <a:pt x="79" y="14"/>
                </a:lnTo>
                <a:lnTo>
                  <a:pt x="81" y="14"/>
                </a:lnTo>
                <a:lnTo>
                  <a:pt x="81" y="14"/>
                </a:lnTo>
                <a:lnTo>
                  <a:pt x="81" y="14"/>
                </a:lnTo>
                <a:lnTo>
                  <a:pt x="81" y="14"/>
                </a:lnTo>
                <a:lnTo>
                  <a:pt x="83" y="14"/>
                </a:lnTo>
                <a:lnTo>
                  <a:pt x="83" y="14"/>
                </a:lnTo>
                <a:lnTo>
                  <a:pt x="83" y="14"/>
                </a:lnTo>
                <a:lnTo>
                  <a:pt x="84" y="14"/>
                </a:lnTo>
                <a:lnTo>
                  <a:pt x="84" y="14"/>
                </a:lnTo>
                <a:lnTo>
                  <a:pt x="84" y="14"/>
                </a:lnTo>
                <a:lnTo>
                  <a:pt x="84" y="14"/>
                </a:lnTo>
                <a:lnTo>
                  <a:pt x="86" y="14"/>
                </a:lnTo>
                <a:lnTo>
                  <a:pt x="86" y="14"/>
                </a:lnTo>
                <a:lnTo>
                  <a:pt x="86" y="14"/>
                </a:lnTo>
                <a:lnTo>
                  <a:pt x="87" y="14"/>
                </a:lnTo>
                <a:lnTo>
                  <a:pt x="87" y="14"/>
                </a:lnTo>
                <a:lnTo>
                  <a:pt x="87" y="14"/>
                </a:lnTo>
                <a:lnTo>
                  <a:pt x="87" y="14"/>
                </a:lnTo>
                <a:lnTo>
                  <a:pt x="89" y="12"/>
                </a:lnTo>
                <a:lnTo>
                  <a:pt x="89" y="12"/>
                </a:lnTo>
                <a:lnTo>
                  <a:pt x="89" y="12"/>
                </a:lnTo>
                <a:lnTo>
                  <a:pt x="91" y="12"/>
                </a:lnTo>
                <a:lnTo>
                  <a:pt x="91" y="12"/>
                </a:lnTo>
                <a:lnTo>
                  <a:pt x="91" y="12"/>
                </a:lnTo>
                <a:lnTo>
                  <a:pt x="92" y="12"/>
                </a:lnTo>
                <a:lnTo>
                  <a:pt x="92" y="12"/>
                </a:lnTo>
                <a:lnTo>
                  <a:pt x="92" y="12"/>
                </a:lnTo>
                <a:lnTo>
                  <a:pt x="92" y="12"/>
                </a:lnTo>
                <a:lnTo>
                  <a:pt x="94" y="12"/>
                </a:lnTo>
                <a:lnTo>
                  <a:pt x="94" y="12"/>
                </a:lnTo>
                <a:lnTo>
                  <a:pt x="94" y="12"/>
                </a:lnTo>
                <a:lnTo>
                  <a:pt x="96" y="12"/>
                </a:lnTo>
                <a:lnTo>
                  <a:pt x="96" y="12"/>
                </a:lnTo>
                <a:lnTo>
                  <a:pt x="96" y="12"/>
                </a:lnTo>
                <a:lnTo>
                  <a:pt x="96" y="12"/>
                </a:lnTo>
                <a:lnTo>
                  <a:pt x="97" y="12"/>
                </a:lnTo>
                <a:lnTo>
                  <a:pt x="97" y="12"/>
                </a:lnTo>
                <a:lnTo>
                  <a:pt x="97" y="12"/>
                </a:lnTo>
                <a:lnTo>
                  <a:pt x="99" y="12"/>
                </a:lnTo>
                <a:lnTo>
                  <a:pt x="99" y="12"/>
                </a:lnTo>
                <a:lnTo>
                  <a:pt x="99" y="12"/>
                </a:lnTo>
                <a:lnTo>
                  <a:pt x="99" y="12"/>
                </a:lnTo>
                <a:lnTo>
                  <a:pt x="100" y="12"/>
                </a:lnTo>
                <a:lnTo>
                  <a:pt x="100" y="12"/>
                </a:lnTo>
                <a:lnTo>
                  <a:pt x="100" y="12"/>
                </a:lnTo>
                <a:lnTo>
                  <a:pt x="102" y="12"/>
                </a:lnTo>
                <a:lnTo>
                  <a:pt x="102" y="12"/>
                </a:lnTo>
                <a:lnTo>
                  <a:pt x="102" y="12"/>
                </a:lnTo>
                <a:lnTo>
                  <a:pt x="104" y="12"/>
                </a:lnTo>
                <a:lnTo>
                  <a:pt x="104" y="12"/>
                </a:lnTo>
                <a:lnTo>
                  <a:pt x="104" y="12"/>
                </a:lnTo>
                <a:lnTo>
                  <a:pt x="104" y="12"/>
                </a:lnTo>
                <a:lnTo>
                  <a:pt x="105" y="12"/>
                </a:lnTo>
                <a:lnTo>
                  <a:pt x="105" y="10"/>
                </a:lnTo>
                <a:lnTo>
                  <a:pt x="105" y="10"/>
                </a:lnTo>
                <a:lnTo>
                  <a:pt x="107" y="10"/>
                </a:lnTo>
                <a:lnTo>
                  <a:pt x="107" y="10"/>
                </a:lnTo>
                <a:lnTo>
                  <a:pt x="107" y="10"/>
                </a:lnTo>
                <a:lnTo>
                  <a:pt x="107" y="10"/>
                </a:lnTo>
                <a:lnTo>
                  <a:pt x="109" y="10"/>
                </a:lnTo>
                <a:lnTo>
                  <a:pt x="109" y="10"/>
                </a:lnTo>
                <a:lnTo>
                  <a:pt x="109" y="10"/>
                </a:lnTo>
                <a:lnTo>
                  <a:pt x="110" y="10"/>
                </a:lnTo>
                <a:lnTo>
                  <a:pt x="110" y="10"/>
                </a:lnTo>
                <a:lnTo>
                  <a:pt x="110" y="10"/>
                </a:lnTo>
                <a:lnTo>
                  <a:pt x="112" y="10"/>
                </a:lnTo>
                <a:lnTo>
                  <a:pt x="112" y="10"/>
                </a:lnTo>
                <a:lnTo>
                  <a:pt x="112" y="10"/>
                </a:lnTo>
                <a:lnTo>
                  <a:pt x="112" y="10"/>
                </a:lnTo>
                <a:lnTo>
                  <a:pt x="113" y="10"/>
                </a:lnTo>
                <a:lnTo>
                  <a:pt x="113" y="10"/>
                </a:lnTo>
                <a:lnTo>
                  <a:pt x="113" y="10"/>
                </a:lnTo>
                <a:lnTo>
                  <a:pt x="115" y="10"/>
                </a:lnTo>
                <a:lnTo>
                  <a:pt x="115" y="10"/>
                </a:lnTo>
                <a:lnTo>
                  <a:pt x="115" y="10"/>
                </a:lnTo>
                <a:lnTo>
                  <a:pt x="115" y="10"/>
                </a:lnTo>
                <a:lnTo>
                  <a:pt x="117" y="10"/>
                </a:lnTo>
                <a:lnTo>
                  <a:pt x="117" y="10"/>
                </a:lnTo>
                <a:lnTo>
                  <a:pt x="117" y="10"/>
                </a:lnTo>
                <a:lnTo>
                  <a:pt x="118" y="10"/>
                </a:lnTo>
                <a:lnTo>
                  <a:pt x="118" y="10"/>
                </a:lnTo>
                <a:lnTo>
                  <a:pt x="118" y="10"/>
                </a:lnTo>
                <a:lnTo>
                  <a:pt x="118" y="10"/>
                </a:lnTo>
                <a:lnTo>
                  <a:pt x="120" y="10"/>
                </a:lnTo>
                <a:lnTo>
                  <a:pt x="120" y="10"/>
                </a:lnTo>
                <a:lnTo>
                  <a:pt x="120" y="9"/>
                </a:lnTo>
                <a:lnTo>
                  <a:pt x="122" y="9"/>
                </a:lnTo>
                <a:lnTo>
                  <a:pt x="122" y="9"/>
                </a:lnTo>
                <a:lnTo>
                  <a:pt x="122" y="9"/>
                </a:lnTo>
                <a:lnTo>
                  <a:pt x="123" y="9"/>
                </a:lnTo>
                <a:lnTo>
                  <a:pt x="123" y="9"/>
                </a:lnTo>
                <a:lnTo>
                  <a:pt x="123" y="9"/>
                </a:lnTo>
                <a:lnTo>
                  <a:pt x="123" y="9"/>
                </a:lnTo>
                <a:lnTo>
                  <a:pt x="125" y="9"/>
                </a:lnTo>
                <a:lnTo>
                  <a:pt x="125" y="9"/>
                </a:lnTo>
                <a:lnTo>
                  <a:pt x="125" y="9"/>
                </a:lnTo>
                <a:lnTo>
                  <a:pt x="126" y="9"/>
                </a:lnTo>
                <a:lnTo>
                  <a:pt x="126" y="9"/>
                </a:lnTo>
                <a:lnTo>
                  <a:pt x="126" y="9"/>
                </a:lnTo>
                <a:lnTo>
                  <a:pt x="126" y="9"/>
                </a:lnTo>
                <a:lnTo>
                  <a:pt x="128" y="9"/>
                </a:lnTo>
                <a:lnTo>
                  <a:pt x="128" y="9"/>
                </a:lnTo>
                <a:lnTo>
                  <a:pt x="128" y="9"/>
                </a:lnTo>
                <a:lnTo>
                  <a:pt x="130" y="9"/>
                </a:lnTo>
                <a:lnTo>
                  <a:pt x="130" y="9"/>
                </a:lnTo>
                <a:lnTo>
                  <a:pt x="130" y="9"/>
                </a:lnTo>
                <a:lnTo>
                  <a:pt x="130" y="9"/>
                </a:lnTo>
                <a:lnTo>
                  <a:pt x="131" y="9"/>
                </a:lnTo>
                <a:lnTo>
                  <a:pt x="131" y="9"/>
                </a:lnTo>
                <a:lnTo>
                  <a:pt x="131" y="9"/>
                </a:lnTo>
                <a:lnTo>
                  <a:pt x="133" y="9"/>
                </a:lnTo>
                <a:lnTo>
                  <a:pt x="133" y="9"/>
                </a:lnTo>
                <a:lnTo>
                  <a:pt x="133" y="9"/>
                </a:lnTo>
                <a:lnTo>
                  <a:pt x="135" y="9"/>
                </a:lnTo>
                <a:lnTo>
                  <a:pt x="135" y="9"/>
                </a:lnTo>
                <a:lnTo>
                  <a:pt x="135" y="9"/>
                </a:lnTo>
                <a:lnTo>
                  <a:pt x="135" y="9"/>
                </a:lnTo>
                <a:lnTo>
                  <a:pt x="136" y="9"/>
                </a:lnTo>
                <a:lnTo>
                  <a:pt x="136" y="9"/>
                </a:lnTo>
                <a:lnTo>
                  <a:pt x="136" y="7"/>
                </a:lnTo>
                <a:lnTo>
                  <a:pt x="138" y="7"/>
                </a:lnTo>
                <a:lnTo>
                  <a:pt x="138" y="7"/>
                </a:lnTo>
                <a:lnTo>
                  <a:pt x="138" y="7"/>
                </a:lnTo>
                <a:lnTo>
                  <a:pt x="138" y="7"/>
                </a:lnTo>
                <a:lnTo>
                  <a:pt x="140" y="7"/>
                </a:lnTo>
                <a:lnTo>
                  <a:pt x="140" y="7"/>
                </a:lnTo>
                <a:lnTo>
                  <a:pt x="140" y="7"/>
                </a:lnTo>
                <a:lnTo>
                  <a:pt x="141" y="7"/>
                </a:lnTo>
                <a:lnTo>
                  <a:pt x="141" y="7"/>
                </a:lnTo>
                <a:lnTo>
                  <a:pt x="141" y="7"/>
                </a:lnTo>
                <a:lnTo>
                  <a:pt x="143" y="7"/>
                </a:lnTo>
                <a:lnTo>
                  <a:pt x="143" y="7"/>
                </a:lnTo>
                <a:lnTo>
                  <a:pt x="143" y="7"/>
                </a:lnTo>
                <a:lnTo>
                  <a:pt x="143" y="7"/>
                </a:lnTo>
                <a:lnTo>
                  <a:pt x="144" y="7"/>
                </a:lnTo>
                <a:lnTo>
                  <a:pt x="144" y="7"/>
                </a:lnTo>
                <a:lnTo>
                  <a:pt x="144" y="7"/>
                </a:lnTo>
                <a:lnTo>
                  <a:pt x="146" y="7"/>
                </a:lnTo>
                <a:lnTo>
                  <a:pt x="146" y="7"/>
                </a:lnTo>
                <a:lnTo>
                  <a:pt x="146" y="7"/>
                </a:lnTo>
                <a:lnTo>
                  <a:pt x="146" y="7"/>
                </a:lnTo>
                <a:lnTo>
                  <a:pt x="148" y="7"/>
                </a:lnTo>
                <a:lnTo>
                  <a:pt x="148" y="7"/>
                </a:lnTo>
                <a:lnTo>
                  <a:pt x="148" y="7"/>
                </a:lnTo>
                <a:lnTo>
                  <a:pt x="149" y="7"/>
                </a:lnTo>
                <a:lnTo>
                  <a:pt x="149" y="7"/>
                </a:lnTo>
                <a:lnTo>
                  <a:pt x="149" y="7"/>
                </a:lnTo>
                <a:lnTo>
                  <a:pt x="149" y="7"/>
                </a:lnTo>
                <a:lnTo>
                  <a:pt x="151" y="7"/>
                </a:lnTo>
                <a:lnTo>
                  <a:pt x="151" y="7"/>
                </a:lnTo>
                <a:lnTo>
                  <a:pt x="151" y="7"/>
                </a:lnTo>
                <a:lnTo>
                  <a:pt x="153" y="7"/>
                </a:lnTo>
                <a:lnTo>
                  <a:pt x="153" y="7"/>
                </a:lnTo>
                <a:lnTo>
                  <a:pt x="153" y="7"/>
                </a:lnTo>
                <a:lnTo>
                  <a:pt x="154" y="7"/>
                </a:lnTo>
                <a:lnTo>
                  <a:pt x="154" y="7"/>
                </a:lnTo>
                <a:lnTo>
                  <a:pt x="154" y="7"/>
                </a:lnTo>
                <a:lnTo>
                  <a:pt x="154" y="7"/>
                </a:lnTo>
                <a:lnTo>
                  <a:pt x="156" y="7"/>
                </a:lnTo>
                <a:lnTo>
                  <a:pt x="156" y="7"/>
                </a:lnTo>
                <a:lnTo>
                  <a:pt x="156" y="7"/>
                </a:lnTo>
                <a:lnTo>
                  <a:pt x="157" y="7"/>
                </a:lnTo>
                <a:lnTo>
                  <a:pt x="157" y="7"/>
                </a:lnTo>
                <a:lnTo>
                  <a:pt x="157" y="7"/>
                </a:lnTo>
                <a:lnTo>
                  <a:pt x="157" y="7"/>
                </a:lnTo>
                <a:lnTo>
                  <a:pt x="159" y="7"/>
                </a:lnTo>
                <a:lnTo>
                  <a:pt x="159" y="5"/>
                </a:lnTo>
                <a:lnTo>
                  <a:pt x="159" y="5"/>
                </a:lnTo>
                <a:lnTo>
                  <a:pt x="161" y="5"/>
                </a:lnTo>
                <a:lnTo>
                  <a:pt x="161" y="5"/>
                </a:lnTo>
                <a:lnTo>
                  <a:pt x="161" y="5"/>
                </a:lnTo>
                <a:lnTo>
                  <a:pt x="161" y="5"/>
                </a:lnTo>
                <a:lnTo>
                  <a:pt x="162" y="5"/>
                </a:lnTo>
                <a:lnTo>
                  <a:pt x="162" y="5"/>
                </a:lnTo>
                <a:lnTo>
                  <a:pt x="162" y="5"/>
                </a:lnTo>
                <a:lnTo>
                  <a:pt x="164" y="5"/>
                </a:lnTo>
                <a:lnTo>
                  <a:pt x="164" y="5"/>
                </a:lnTo>
                <a:lnTo>
                  <a:pt x="164" y="5"/>
                </a:lnTo>
                <a:lnTo>
                  <a:pt x="166" y="5"/>
                </a:lnTo>
                <a:lnTo>
                  <a:pt x="166" y="5"/>
                </a:lnTo>
                <a:lnTo>
                  <a:pt x="166" y="5"/>
                </a:lnTo>
                <a:lnTo>
                  <a:pt x="166" y="5"/>
                </a:lnTo>
                <a:lnTo>
                  <a:pt x="167" y="5"/>
                </a:lnTo>
                <a:lnTo>
                  <a:pt x="167" y="5"/>
                </a:lnTo>
                <a:lnTo>
                  <a:pt x="167" y="5"/>
                </a:lnTo>
                <a:lnTo>
                  <a:pt x="169" y="5"/>
                </a:lnTo>
                <a:lnTo>
                  <a:pt x="169" y="5"/>
                </a:lnTo>
                <a:lnTo>
                  <a:pt x="169" y="5"/>
                </a:lnTo>
                <a:lnTo>
                  <a:pt x="169" y="5"/>
                </a:lnTo>
                <a:lnTo>
                  <a:pt x="170" y="5"/>
                </a:lnTo>
                <a:lnTo>
                  <a:pt x="170" y="5"/>
                </a:lnTo>
                <a:lnTo>
                  <a:pt x="170" y="5"/>
                </a:lnTo>
                <a:lnTo>
                  <a:pt x="172" y="5"/>
                </a:lnTo>
                <a:lnTo>
                  <a:pt x="172" y="5"/>
                </a:lnTo>
                <a:lnTo>
                  <a:pt x="172" y="5"/>
                </a:lnTo>
                <a:lnTo>
                  <a:pt x="174" y="5"/>
                </a:lnTo>
                <a:lnTo>
                  <a:pt x="174" y="5"/>
                </a:lnTo>
                <a:lnTo>
                  <a:pt x="174" y="5"/>
                </a:lnTo>
                <a:lnTo>
                  <a:pt x="174" y="5"/>
                </a:lnTo>
                <a:lnTo>
                  <a:pt x="175" y="5"/>
                </a:lnTo>
                <a:lnTo>
                  <a:pt x="175" y="5"/>
                </a:lnTo>
                <a:lnTo>
                  <a:pt x="175" y="5"/>
                </a:lnTo>
                <a:lnTo>
                  <a:pt x="177" y="5"/>
                </a:lnTo>
                <a:lnTo>
                  <a:pt x="177" y="5"/>
                </a:lnTo>
                <a:lnTo>
                  <a:pt x="177" y="5"/>
                </a:lnTo>
                <a:lnTo>
                  <a:pt x="177" y="5"/>
                </a:lnTo>
                <a:lnTo>
                  <a:pt x="179" y="5"/>
                </a:lnTo>
                <a:lnTo>
                  <a:pt x="179" y="5"/>
                </a:lnTo>
                <a:lnTo>
                  <a:pt x="179" y="5"/>
                </a:lnTo>
                <a:lnTo>
                  <a:pt x="180" y="5"/>
                </a:lnTo>
                <a:lnTo>
                  <a:pt x="180" y="5"/>
                </a:lnTo>
                <a:lnTo>
                  <a:pt x="180" y="5"/>
                </a:lnTo>
                <a:lnTo>
                  <a:pt x="180" y="5"/>
                </a:lnTo>
                <a:lnTo>
                  <a:pt x="182" y="5"/>
                </a:lnTo>
                <a:lnTo>
                  <a:pt x="182" y="5"/>
                </a:lnTo>
                <a:lnTo>
                  <a:pt x="182" y="5"/>
                </a:lnTo>
                <a:lnTo>
                  <a:pt x="183" y="5"/>
                </a:lnTo>
                <a:lnTo>
                  <a:pt x="183" y="5"/>
                </a:lnTo>
                <a:lnTo>
                  <a:pt x="183" y="5"/>
                </a:lnTo>
                <a:lnTo>
                  <a:pt x="185" y="5"/>
                </a:lnTo>
                <a:lnTo>
                  <a:pt x="185" y="5"/>
                </a:lnTo>
                <a:lnTo>
                  <a:pt x="185" y="5"/>
                </a:lnTo>
                <a:lnTo>
                  <a:pt x="185" y="5"/>
                </a:lnTo>
                <a:lnTo>
                  <a:pt x="187" y="5"/>
                </a:lnTo>
                <a:lnTo>
                  <a:pt x="187" y="5"/>
                </a:lnTo>
                <a:lnTo>
                  <a:pt x="187" y="5"/>
                </a:lnTo>
                <a:lnTo>
                  <a:pt x="188" y="5"/>
                </a:lnTo>
                <a:lnTo>
                  <a:pt x="188" y="5"/>
                </a:lnTo>
                <a:lnTo>
                  <a:pt x="188" y="5"/>
                </a:lnTo>
                <a:lnTo>
                  <a:pt x="188" y="3"/>
                </a:lnTo>
                <a:lnTo>
                  <a:pt x="190" y="3"/>
                </a:lnTo>
                <a:lnTo>
                  <a:pt x="190" y="3"/>
                </a:lnTo>
                <a:lnTo>
                  <a:pt x="190" y="3"/>
                </a:lnTo>
                <a:lnTo>
                  <a:pt x="192" y="3"/>
                </a:lnTo>
                <a:lnTo>
                  <a:pt x="192" y="3"/>
                </a:lnTo>
                <a:lnTo>
                  <a:pt x="192" y="3"/>
                </a:lnTo>
                <a:lnTo>
                  <a:pt x="192" y="3"/>
                </a:lnTo>
                <a:lnTo>
                  <a:pt x="193" y="3"/>
                </a:lnTo>
                <a:lnTo>
                  <a:pt x="193" y="3"/>
                </a:lnTo>
                <a:lnTo>
                  <a:pt x="193" y="3"/>
                </a:lnTo>
                <a:lnTo>
                  <a:pt x="195" y="3"/>
                </a:lnTo>
                <a:lnTo>
                  <a:pt x="195" y="3"/>
                </a:lnTo>
                <a:lnTo>
                  <a:pt x="195" y="3"/>
                </a:lnTo>
                <a:lnTo>
                  <a:pt x="196" y="3"/>
                </a:lnTo>
                <a:lnTo>
                  <a:pt x="196" y="3"/>
                </a:lnTo>
                <a:lnTo>
                  <a:pt x="196" y="3"/>
                </a:lnTo>
                <a:lnTo>
                  <a:pt x="196" y="3"/>
                </a:lnTo>
                <a:lnTo>
                  <a:pt x="198" y="3"/>
                </a:lnTo>
                <a:lnTo>
                  <a:pt x="198" y="3"/>
                </a:lnTo>
                <a:lnTo>
                  <a:pt x="198" y="3"/>
                </a:lnTo>
                <a:lnTo>
                  <a:pt x="200" y="3"/>
                </a:lnTo>
                <a:lnTo>
                  <a:pt x="200" y="3"/>
                </a:lnTo>
                <a:lnTo>
                  <a:pt x="200" y="3"/>
                </a:lnTo>
                <a:lnTo>
                  <a:pt x="200" y="3"/>
                </a:lnTo>
                <a:lnTo>
                  <a:pt x="201" y="3"/>
                </a:lnTo>
                <a:lnTo>
                  <a:pt x="201" y="3"/>
                </a:lnTo>
                <a:lnTo>
                  <a:pt x="201" y="3"/>
                </a:lnTo>
                <a:lnTo>
                  <a:pt x="203" y="3"/>
                </a:lnTo>
                <a:lnTo>
                  <a:pt x="203" y="3"/>
                </a:lnTo>
                <a:lnTo>
                  <a:pt x="203" y="3"/>
                </a:lnTo>
                <a:lnTo>
                  <a:pt x="203" y="3"/>
                </a:lnTo>
                <a:lnTo>
                  <a:pt x="205" y="2"/>
                </a:lnTo>
                <a:lnTo>
                  <a:pt x="205" y="2"/>
                </a:lnTo>
                <a:lnTo>
                  <a:pt x="205" y="2"/>
                </a:lnTo>
                <a:lnTo>
                  <a:pt x="206" y="2"/>
                </a:lnTo>
                <a:lnTo>
                  <a:pt x="206" y="2"/>
                </a:lnTo>
                <a:lnTo>
                  <a:pt x="206" y="2"/>
                </a:lnTo>
                <a:lnTo>
                  <a:pt x="208" y="2"/>
                </a:lnTo>
                <a:lnTo>
                  <a:pt x="208" y="2"/>
                </a:lnTo>
                <a:lnTo>
                  <a:pt x="208" y="2"/>
                </a:lnTo>
                <a:lnTo>
                  <a:pt x="208" y="2"/>
                </a:lnTo>
                <a:lnTo>
                  <a:pt x="210" y="2"/>
                </a:lnTo>
                <a:lnTo>
                  <a:pt x="210" y="2"/>
                </a:lnTo>
                <a:lnTo>
                  <a:pt x="210" y="2"/>
                </a:lnTo>
                <a:lnTo>
                  <a:pt x="211" y="2"/>
                </a:lnTo>
                <a:lnTo>
                  <a:pt x="211" y="2"/>
                </a:lnTo>
                <a:lnTo>
                  <a:pt x="211" y="2"/>
                </a:lnTo>
                <a:lnTo>
                  <a:pt x="211" y="2"/>
                </a:lnTo>
                <a:lnTo>
                  <a:pt x="213" y="2"/>
                </a:lnTo>
                <a:lnTo>
                  <a:pt x="213" y="2"/>
                </a:lnTo>
                <a:lnTo>
                  <a:pt x="213" y="2"/>
                </a:lnTo>
                <a:lnTo>
                  <a:pt x="214" y="2"/>
                </a:lnTo>
                <a:lnTo>
                  <a:pt x="214" y="2"/>
                </a:lnTo>
                <a:lnTo>
                  <a:pt x="214" y="2"/>
                </a:lnTo>
                <a:lnTo>
                  <a:pt x="216" y="2"/>
                </a:lnTo>
                <a:lnTo>
                  <a:pt x="216" y="2"/>
                </a:lnTo>
                <a:lnTo>
                  <a:pt x="216" y="2"/>
                </a:lnTo>
                <a:lnTo>
                  <a:pt x="216" y="2"/>
                </a:lnTo>
                <a:lnTo>
                  <a:pt x="218" y="2"/>
                </a:lnTo>
                <a:lnTo>
                  <a:pt x="218" y="2"/>
                </a:lnTo>
                <a:lnTo>
                  <a:pt x="218" y="2"/>
                </a:lnTo>
                <a:lnTo>
                  <a:pt x="219" y="2"/>
                </a:lnTo>
                <a:lnTo>
                  <a:pt x="219" y="2"/>
                </a:lnTo>
                <a:lnTo>
                  <a:pt x="219" y="2"/>
                </a:lnTo>
                <a:lnTo>
                  <a:pt x="219" y="2"/>
                </a:lnTo>
                <a:lnTo>
                  <a:pt x="221" y="2"/>
                </a:lnTo>
                <a:lnTo>
                  <a:pt x="221" y="2"/>
                </a:lnTo>
                <a:lnTo>
                  <a:pt x="221" y="2"/>
                </a:lnTo>
                <a:lnTo>
                  <a:pt x="223" y="2"/>
                </a:lnTo>
                <a:lnTo>
                  <a:pt x="223" y="0"/>
                </a:lnTo>
                <a:lnTo>
                  <a:pt x="223" y="0"/>
                </a:lnTo>
                <a:lnTo>
                  <a:pt x="223" y="0"/>
                </a:lnTo>
                <a:lnTo>
                  <a:pt x="224" y="0"/>
                </a:lnTo>
                <a:lnTo>
                  <a:pt x="224" y="0"/>
                </a:lnTo>
                <a:lnTo>
                  <a:pt x="224" y="0"/>
                </a:lnTo>
                <a:lnTo>
                  <a:pt x="226" y="0"/>
                </a:lnTo>
                <a:lnTo>
                  <a:pt x="226" y="0"/>
                </a:lnTo>
                <a:lnTo>
                  <a:pt x="226" y="0"/>
                </a:lnTo>
                <a:lnTo>
                  <a:pt x="227" y="0"/>
                </a:lnTo>
                <a:lnTo>
                  <a:pt x="227" y="0"/>
                </a:lnTo>
                <a:lnTo>
                  <a:pt x="227" y="0"/>
                </a:lnTo>
                <a:lnTo>
                  <a:pt x="227"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4" y="0"/>
                </a:lnTo>
                <a:lnTo>
                  <a:pt x="236" y="0"/>
                </a:lnTo>
                <a:lnTo>
                  <a:pt x="236" y="0"/>
                </a:lnTo>
                <a:lnTo>
                  <a:pt x="236" y="0"/>
                </a:lnTo>
                <a:lnTo>
                  <a:pt x="237" y="0"/>
                </a:lnTo>
                <a:lnTo>
                  <a:pt x="237" y="0"/>
                </a:lnTo>
              </a:path>
            </a:pathLst>
          </a:custGeom>
          <a:noFill/>
          <a:ln w="1116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1021" name=""/>
          <p:cNvSpPr/>
          <p:nvPr/>
        </p:nvSpPr>
        <p:spPr>
          <a:xfrm>
            <a:off x="6078600" y="6021360"/>
            <a:ext cx="189000" cy="1440"/>
          </a:xfrm>
          <a:custGeom>
            <a:avLst/>
            <a:gdLst/>
            <a:ahLst/>
            <a:rect l="l" t="t" r="r" b="b"/>
            <a:pathLst>
              <a:path w="237" h="0">
                <a:moveTo>
                  <a:pt x="237" y="0"/>
                </a:moveTo>
                <a:lnTo>
                  <a:pt x="237" y="0"/>
                </a:lnTo>
                <a:lnTo>
                  <a:pt x="236" y="0"/>
                </a:lnTo>
                <a:lnTo>
                  <a:pt x="236" y="0"/>
                </a:lnTo>
                <a:lnTo>
                  <a:pt x="236" y="0"/>
                </a:lnTo>
                <a:lnTo>
                  <a:pt x="234"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7" y="0"/>
                </a:lnTo>
                <a:lnTo>
                  <a:pt x="227" y="0"/>
                </a:lnTo>
                <a:lnTo>
                  <a:pt x="227" y="0"/>
                </a:lnTo>
                <a:lnTo>
                  <a:pt x="227"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19" y="0"/>
                </a:lnTo>
                <a:lnTo>
                  <a:pt x="219" y="0"/>
                </a:lnTo>
                <a:lnTo>
                  <a:pt x="219" y="0"/>
                </a:lnTo>
                <a:lnTo>
                  <a:pt x="219" y="0"/>
                </a:lnTo>
                <a:lnTo>
                  <a:pt x="218" y="0"/>
                </a:lnTo>
                <a:lnTo>
                  <a:pt x="218" y="0"/>
                </a:lnTo>
                <a:lnTo>
                  <a:pt x="218" y="0"/>
                </a:lnTo>
                <a:lnTo>
                  <a:pt x="216" y="0"/>
                </a:lnTo>
                <a:lnTo>
                  <a:pt x="216" y="0"/>
                </a:lnTo>
                <a:lnTo>
                  <a:pt x="216" y="0"/>
                </a:lnTo>
                <a:lnTo>
                  <a:pt x="216" y="0"/>
                </a:lnTo>
                <a:lnTo>
                  <a:pt x="214" y="0"/>
                </a:lnTo>
                <a:lnTo>
                  <a:pt x="214" y="0"/>
                </a:lnTo>
                <a:lnTo>
                  <a:pt x="214"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3" y="0"/>
                </a:lnTo>
                <a:lnTo>
                  <a:pt x="203" y="0"/>
                </a:lnTo>
                <a:lnTo>
                  <a:pt x="203" y="0"/>
                </a:lnTo>
                <a:lnTo>
                  <a:pt x="203" y="0"/>
                </a:lnTo>
                <a:lnTo>
                  <a:pt x="201" y="0"/>
                </a:lnTo>
                <a:lnTo>
                  <a:pt x="201" y="0"/>
                </a:lnTo>
                <a:lnTo>
                  <a:pt x="201" y="0"/>
                </a:lnTo>
                <a:lnTo>
                  <a:pt x="200" y="0"/>
                </a:lnTo>
                <a:lnTo>
                  <a:pt x="200" y="0"/>
                </a:lnTo>
                <a:lnTo>
                  <a:pt x="200" y="0"/>
                </a:lnTo>
                <a:lnTo>
                  <a:pt x="200" y="0"/>
                </a:lnTo>
                <a:lnTo>
                  <a:pt x="198" y="0"/>
                </a:lnTo>
                <a:lnTo>
                  <a:pt x="198" y="0"/>
                </a:lnTo>
                <a:lnTo>
                  <a:pt x="198" y="0"/>
                </a:lnTo>
                <a:lnTo>
                  <a:pt x="196" y="0"/>
                </a:lnTo>
                <a:lnTo>
                  <a:pt x="196" y="0"/>
                </a:lnTo>
                <a:lnTo>
                  <a:pt x="196" y="0"/>
                </a:lnTo>
                <a:lnTo>
                  <a:pt x="196" y="0"/>
                </a:lnTo>
                <a:lnTo>
                  <a:pt x="195" y="0"/>
                </a:lnTo>
                <a:lnTo>
                  <a:pt x="195" y="0"/>
                </a:lnTo>
                <a:lnTo>
                  <a:pt x="195" y="0"/>
                </a:lnTo>
                <a:lnTo>
                  <a:pt x="193" y="0"/>
                </a:lnTo>
                <a:lnTo>
                  <a:pt x="193" y="0"/>
                </a:lnTo>
                <a:lnTo>
                  <a:pt x="193" y="0"/>
                </a:lnTo>
                <a:lnTo>
                  <a:pt x="192" y="0"/>
                </a:lnTo>
                <a:lnTo>
                  <a:pt x="192" y="0"/>
                </a:lnTo>
                <a:lnTo>
                  <a:pt x="192" y="0"/>
                </a:lnTo>
                <a:lnTo>
                  <a:pt x="192" y="0"/>
                </a:lnTo>
                <a:lnTo>
                  <a:pt x="190" y="0"/>
                </a:lnTo>
                <a:lnTo>
                  <a:pt x="190" y="0"/>
                </a:lnTo>
                <a:lnTo>
                  <a:pt x="190" y="0"/>
                </a:lnTo>
                <a:lnTo>
                  <a:pt x="188" y="0"/>
                </a:lnTo>
                <a:lnTo>
                  <a:pt x="188" y="0"/>
                </a:lnTo>
                <a:lnTo>
                  <a:pt x="188" y="0"/>
                </a:lnTo>
                <a:lnTo>
                  <a:pt x="188" y="0"/>
                </a:lnTo>
                <a:lnTo>
                  <a:pt x="187" y="0"/>
                </a:lnTo>
                <a:lnTo>
                  <a:pt x="187" y="0"/>
                </a:lnTo>
                <a:lnTo>
                  <a:pt x="187" y="0"/>
                </a:lnTo>
                <a:lnTo>
                  <a:pt x="185" y="0"/>
                </a:lnTo>
                <a:lnTo>
                  <a:pt x="185" y="0"/>
                </a:lnTo>
                <a:lnTo>
                  <a:pt x="185" y="0"/>
                </a:lnTo>
                <a:lnTo>
                  <a:pt x="185" y="0"/>
                </a:lnTo>
                <a:lnTo>
                  <a:pt x="183" y="0"/>
                </a:lnTo>
                <a:lnTo>
                  <a:pt x="183" y="0"/>
                </a:lnTo>
                <a:lnTo>
                  <a:pt x="183"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5" y="0"/>
                </a:lnTo>
                <a:lnTo>
                  <a:pt x="175" y="0"/>
                </a:lnTo>
                <a:lnTo>
                  <a:pt x="175" y="0"/>
                </a:lnTo>
                <a:lnTo>
                  <a:pt x="174" y="0"/>
                </a:lnTo>
                <a:lnTo>
                  <a:pt x="174" y="0"/>
                </a:lnTo>
                <a:lnTo>
                  <a:pt x="174" y="0"/>
                </a:lnTo>
                <a:lnTo>
                  <a:pt x="174" y="0"/>
                </a:lnTo>
                <a:lnTo>
                  <a:pt x="172" y="0"/>
                </a:lnTo>
                <a:lnTo>
                  <a:pt x="172" y="0"/>
                </a:lnTo>
                <a:lnTo>
                  <a:pt x="172" y="0"/>
                </a:lnTo>
                <a:lnTo>
                  <a:pt x="170" y="0"/>
                </a:lnTo>
                <a:lnTo>
                  <a:pt x="170" y="0"/>
                </a:lnTo>
                <a:lnTo>
                  <a:pt x="170"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2" y="0"/>
                </a:lnTo>
                <a:lnTo>
                  <a:pt x="162" y="0"/>
                </a:lnTo>
                <a:lnTo>
                  <a:pt x="162" y="0"/>
                </a:lnTo>
                <a:lnTo>
                  <a:pt x="161" y="0"/>
                </a:lnTo>
                <a:lnTo>
                  <a:pt x="161" y="0"/>
                </a:lnTo>
                <a:lnTo>
                  <a:pt x="161" y="0"/>
                </a:lnTo>
                <a:lnTo>
                  <a:pt x="161" y="0"/>
                </a:lnTo>
                <a:lnTo>
                  <a:pt x="159" y="0"/>
                </a:lnTo>
                <a:lnTo>
                  <a:pt x="159" y="0"/>
                </a:lnTo>
                <a:lnTo>
                  <a:pt x="159" y="0"/>
                </a:lnTo>
                <a:lnTo>
                  <a:pt x="157" y="0"/>
                </a:lnTo>
                <a:lnTo>
                  <a:pt x="157" y="0"/>
                </a:lnTo>
                <a:lnTo>
                  <a:pt x="157" y="0"/>
                </a:lnTo>
                <a:lnTo>
                  <a:pt x="157"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49" y="0"/>
                </a:lnTo>
                <a:lnTo>
                  <a:pt x="149" y="0"/>
                </a:lnTo>
                <a:lnTo>
                  <a:pt x="149" y="0"/>
                </a:lnTo>
                <a:lnTo>
                  <a:pt x="149" y="0"/>
                </a:lnTo>
                <a:lnTo>
                  <a:pt x="148" y="0"/>
                </a:lnTo>
                <a:lnTo>
                  <a:pt x="148" y="0"/>
                </a:lnTo>
                <a:lnTo>
                  <a:pt x="148" y="0"/>
                </a:lnTo>
                <a:lnTo>
                  <a:pt x="146" y="0"/>
                </a:lnTo>
                <a:lnTo>
                  <a:pt x="146" y="0"/>
                </a:lnTo>
                <a:lnTo>
                  <a:pt x="146" y="0"/>
                </a:lnTo>
                <a:lnTo>
                  <a:pt x="146" y="0"/>
                </a:lnTo>
                <a:lnTo>
                  <a:pt x="144" y="0"/>
                </a:lnTo>
                <a:lnTo>
                  <a:pt x="144" y="0"/>
                </a:lnTo>
                <a:lnTo>
                  <a:pt x="144"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6" y="0"/>
                </a:lnTo>
                <a:lnTo>
                  <a:pt x="136" y="0"/>
                </a:lnTo>
                <a:lnTo>
                  <a:pt x="136" y="0"/>
                </a:lnTo>
                <a:lnTo>
                  <a:pt x="135" y="0"/>
                </a:lnTo>
                <a:lnTo>
                  <a:pt x="135" y="0"/>
                </a:lnTo>
                <a:lnTo>
                  <a:pt x="135" y="0"/>
                </a:lnTo>
                <a:lnTo>
                  <a:pt x="135" y="0"/>
                </a:lnTo>
                <a:lnTo>
                  <a:pt x="133" y="0"/>
                </a:lnTo>
                <a:lnTo>
                  <a:pt x="133" y="0"/>
                </a:lnTo>
                <a:lnTo>
                  <a:pt x="133" y="0"/>
                </a:lnTo>
                <a:lnTo>
                  <a:pt x="131" y="0"/>
                </a:lnTo>
                <a:lnTo>
                  <a:pt x="131" y="0"/>
                </a:lnTo>
                <a:lnTo>
                  <a:pt x="131" y="0"/>
                </a:lnTo>
                <a:lnTo>
                  <a:pt x="130" y="0"/>
                </a:lnTo>
                <a:lnTo>
                  <a:pt x="130" y="0"/>
                </a:lnTo>
                <a:lnTo>
                  <a:pt x="130" y="0"/>
                </a:lnTo>
                <a:lnTo>
                  <a:pt x="130" y="0"/>
                </a:lnTo>
                <a:lnTo>
                  <a:pt x="128" y="0"/>
                </a:lnTo>
                <a:lnTo>
                  <a:pt x="128" y="0"/>
                </a:lnTo>
                <a:lnTo>
                  <a:pt x="128" y="0"/>
                </a:lnTo>
                <a:lnTo>
                  <a:pt x="126" y="0"/>
                </a:lnTo>
                <a:lnTo>
                  <a:pt x="126" y="0"/>
                </a:lnTo>
                <a:lnTo>
                  <a:pt x="126" y="0"/>
                </a:lnTo>
                <a:lnTo>
                  <a:pt x="126" y="0"/>
                </a:lnTo>
                <a:lnTo>
                  <a:pt x="125" y="0"/>
                </a:lnTo>
                <a:lnTo>
                  <a:pt x="125" y="0"/>
                </a:lnTo>
                <a:lnTo>
                  <a:pt x="125" y="0"/>
                </a:lnTo>
                <a:lnTo>
                  <a:pt x="123" y="0"/>
                </a:lnTo>
                <a:lnTo>
                  <a:pt x="123" y="0"/>
                </a:lnTo>
                <a:lnTo>
                  <a:pt x="123" y="0"/>
                </a:lnTo>
                <a:lnTo>
                  <a:pt x="123" y="0"/>
                </a:lnTo>
                <a:lnTo>
                  <a:pt x="122" y="0"/>
                </a:lnTo>
                <a:lnTo>
                  <a:pt x="122" y="0"/>
                </a:lnTo>
                <a:lnTo>
                  <a:pt x="122" y="0"/>
                </a:lnTo>
                <a:lnTo>
                  <a:pt x="120" y="0"/>
                </a:lnTo>
                <a:lnTo>
                  <a:pt x="120" y="0"/>
                </a:lnTo>
                <a:lnTo>
                  <a:pt x="120" y="0"/>
                </a:lnTo>
                <a:lnTo>
                  <a:pt x="118" y="0"/>
                </a:lnTo>
                <a:lnTo>
                  <a:pt x="118" y="0"/>
                </a:lnTo>
                <a:lnTo>
                  <a:pt x="118" y="0"/>
                </a:lnTo>
                <a:lnTo>
                  <a:pt x="118" y="0"/>
                </a:lnTo>
                <a:lnTo>
                  <a:pt x="117" y="0"/>
                </a:lnTo>
                <a:lnTo>
                  <a:pt x="117" y="0"/>
                </a:lnTo>
                <a:lnTo>
                  <a:pt x="117" y="0"/>
                </a:lnTo>
                <a:lnTo>
                  <a:pt x="115" y="0"/>
                </a:lnTo>
                <a:lnTo>
                  <a:pt x="115" y="0"/>
                </a:lnTo>
                <a:lnTo>
                  <a:pt x="115" y="0"/>
                </a:lnTo>
                <a:lnTo>
                  <a:pt x="115" y="0"/>
                </a:lnTo>
                <a:lnTo>
                  <a:pt x="113" y="0"/>
                </a:lnTo>
                <a:lnTo>
                  <a:pt x="113" y="0"/>
                </a:lnTo>
                <a:lnTo>
                  <a:pt x="113" y="0"/>
                </a:lnTo>
                <a:lnTo>
                  <a:pt x="112" y="0"/>
                </a:lnTo>
                <a:lnTo>
                  <a:pt x="112" y="0"/>
                </a:lnTo>
                <a:lnTo>
                  <a:pt x="112" y="0"/>
                </a:lnTo>
                <a:lnTo>
                  <a:pt x="112" y="0"/>
                </a:lnTo>
                <a:lnTo>
                  <a:pt x="110" y="0"/>
                </a:lnTo>
                <a:lnTo>
                  <a:pt x="110" y="0"/>
                </a:lnTo>
                <a:lnTo>
                  <a:pt x="110" y="0"/>
                </a:lnTo>
                <a:lnTo>
                  <a:pt x="109" y="0"/>
                </a:lnTo>
                <a:lnTo>
                  <a:pt x="109" y="0"/>
                </a:lnTo>
                <a:lnTo>
                  <a:pt x="109" y="0"/>
                </a:lnTo>
                <a:lnTo>
                  <a:pt x="107" y="0"/>
                </a:lnTo>
                <a:lnTo>
                  <a:pt x="107" y="0"/>
                </a:lnTo>
                <a:lnTo>
                  <a:pt x="107" y="0"/>
                </a:lnTo>
                <a:lnTo>
                  <a:pt x="107" y="0"/>
                </a:lnTo>
                <a:lnTo>
                  <a:pt x="105" y="0"/>
                </a:lnTo>
                <a:lnTo>
                  <a:pt x="105" y="0"/>
                </a:lnTo>
                <a:lnTo>
                  <a:pt x="105" y="0"/>
                </a:lnTo>
                <a:lnTo>
                  <a:pt x="104" y="0"/>
                </a:lnTo>
                <a:lnTo>
                  <a:pt x="104" y="0"/>
                </a:lnTo>
                <a:lnTo>
                  <a:pt x="104" y="0"/>
                </a:lnTo>
                <a:lnTo>
                  <a:pt x="104" y="0"/>
                </a:lnTo>
                <a:lnTo>
                  <a:pt x="102" y="0"/>
                </a:lnTo>
                <a:lnTo>
                  <a:pt x="102" y="0"/>
                </a:lnTo>
                <a:lnTo>
                  <a:pt x="102" y="0"/>
                </a:lnTo>
                <a:lnTo>
                  <a:pt x="100" y="0"/>
                </a:lnTo>
                <a:lnTo>
                  <a:pt x="100" y="0"/>
                </a:lnTo>
                <a:lnTo>
                  <a:pt x="100" y="0"/>
                </a:lnTo>
                <a:lnTo>
                  <a:pt x="99"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2" y="0"/>
                </a:lnTo>
                <a:lnTo>
                  <a:pt x="92" y="0"/>
                </a:lnTo>
                <a:lnTo>
                  <a:pt x="92" y="0"/>
                </a:lnTo>
                <a:lnTo>
                  <a:pt x="92" y="0"/>
                </a:lnTo>
                <a:lnTo>
                  <a:pt x="91" y="0"/>
                </a:lnTo>
                <a:lnTo>
                  <a:pt x="91" y="0"/>
                </a:lnTo>
                <a:lnTo>
                  <a:pt x="91" y="0"/>
                </a:lnTo>
                <a:lnTo>
                  <a:pt x="89" y="0"/>
                </a:lnTo>
                <a:lnTo>
                  <a:pt x="89" y="0"/>
                </a:lnTo>
                <a:lnTo>
                  <a:pt x="89" y="0"/>
                </a:lnTo>
                <a:lnTo>
                  <a:pt x="87" y="0"/>
                </a:lnTo>
                <a:lnTo>
                  <a:pt x="87" y="0"/>
                </a:lnTo>
                <a:lnTo>
                  <a:pt x="87" y="0"/>
                </a:lnTo>
                <a:lnTo>
                  <a:pt x="87"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1" y="0"/>
                </a:lnTo>
                <a:lnTo>
                  <a:pt x="79" y="0"/>
                </a:lnTo>
                <a:lnTo>
                  <a:pt x="79" y="0"/>
                </a:lnTo>
                <a:lnTo>
                  <a:pt x="79" y="0"/>
                </a:lnTo>
                <a:lnTo>
                  <a:pt x="78" y="0"/>
                </a:lnTo>
                <a:lnTo>
                  <a:pt x="78" y="0"/>
                </a:lnTo>
                <a:lnTo>
                  <a:pt x="78" y="0"/>
                </a:lnTo>
                <a:lnTo>
                  <a:pt x="76" y="0"/>
                </a:lnTo>
                <a:lnTo>
                  <a:pt x="76" y="0"/>
                </a:lnTo>
                <a:lnTo>
                  <a:pt x="76" y="0"/>
                </a:lnTo>
                <a:lnTo>
                  <a:pt x="76" y="0"/>
                </a:lnTo>
                <a:lnTo>
                  <a:pt x="74" y="0"/>
                </a:lnTo>
                <a:lnTo>
                  <a:pt x="74" y="0"/>
                </a:lnTo>
                <a:lnTo>
                  <a:pt x="74" y="0"/>
                </a:lnTo>
                <a:lnTo>
                  <a:pt x="73" y="0"/>
                </a:lnTo>
                <a:lnTo>
                  <a:pt x="73" y="0"/>
                </a:lnTo>
                <a:lnTo>
                  <a:pt x="73" y="0"/>
                </a:lnTo>
                <a:lnTo>
                  <a:pt x="73" y="0"/>
                </a:lnTo>
                <a:lnTo>
                  <a:pt x="71" y="0"/>
                </a:lnTo>
                <a:lnTo>
                  <a:pt x="71" y="0"/>
                </a:lnTo>
                <a:lnTo>
                  <a:pt x="71" y="0"/>
                </a:lnTo>
                <a:lnTo>
                  <a:pt x="70" y="0"/>
                </a:lnTo>
                <a:lnTo>
                  <a:pt x="70" y="0"/>
                </a:lnTo>
                <a:lnTo>
                  <a:pt x="70" y="0"/>
                </a:lnTo>
                <a:lnTo>
                  <a:pt x="68" y="0"/>
                </a:lnTo>
                <a:lnTo>
                  <a:pt x="68" y="0"/>
                </a:lnTo>
                <a:lnTo>
                  <a:pt x="68" y="0"/>
                </a:lnTo>
                <a:lnTo>
                  <a:pt x="68" y="0"/>
                </a:lnTo>
                <a:lnTo>
                  <a:pt x="66" y="0"/>
                </a:lnTo>
                <a:lnTo>
                  <a:pt x="66" y="0"/>
                </a:lnTo>
                <a:lnTo>
                  <a:pt x="66" y="0"/>
                </a:lnTo>
                <a:lnTo>
                  <a:pt x="65" y="0"/>
                </a:lnTo>
                <a:lnTo>
                  <a:pt x="65" y="0"/>
                </a:lnTo>
                <a:lnTo>
                  <a:pt x="65" y="0"/>
                </a:lnTo>
                <a:lnTo>
                  <a:pt x="65" y="0"/>
                </a:lnTo>
                <a:lnTo>
                  <a:pt x="63" y="0"/>
                </a:lnTo>
                <a:lnTo>
                  <a:pt x="63" y="0"/>
                </a:lnTo>
                <a:lnTo>
                  <a:pt x="63" y="0"/>
                </a:lnTo>
                <a:lnTo>
                  <a:pt x="61" y="0"/>
                </a:lnTo>
                <a:lnTo>
                  <a:pt x="61" y="0"/>
                </a:lnTo>
                <a:lnTo>
                  <a:pt x="61" y="0"/>
                </a:lnTo>
                <a:lnTo>
                  <a:pt x="61"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50" y="0"/>
                </a:lnTo>
                <a:lnTo>
                  <a:pt x="48" y="0"/>
                </a:lnTo>
                <a:lnTo>
                  <a:pt x="48" y="0"/>
                </a:lnTo>
                <a:lnTo>
                  <a:pt x="48" y="0"/>
                </a:lnTo>
                <a:lnTo>
                  <a:pt x="47" y="0"/>
                </a:lnTo>
                <a:lnTo>
                  <a:pt x="47" y="0"/>
                </a:lnTo>
                <a:lnTo>
                  <a:pt x="47" y="0"/>
                </a:lnTo>
                <a:lnTo>
                  <a:pt x="45" y="0"/>
                </a:lnTo>
                <a:lnTo>
                  <a:pt x="45" y="0"/>
                </a:lnTo>
                <a:lnTo>
                  <a:pt x="45" y="0"/>
                </a:lnTo>
                <a:lnTo>
                  <a:pt x="45" y="0"/>
                </a:lnTo>
                <a:lnTo>
                  <a:pt x="43" y="0"/>
                </a:lnTo>
                <a:lnTo>
                  <a:pt x="43" y="0"/>
                </a:lnTo>
                <a:lnTo>
                  <a:pt x="43" y="0"/>
                </a:lnTo>
                <a:lnTo>
                  <a:pt x="42" y="0"/>
                </a:lnTo>
                <a:lnTo>
                  <a:pt x="42" y="0"/>
                </a:lnTo>
                <a:lnTo>
                  <a:pt x="42" y="0"/>
                </a:lnTo>
                <a:lnTo>
                  <a:pt x="42" y="0"/>
                </a:lnTo>
                <a:lnTo>
                  <a:pt x="40" y="0"/>
                </a:lnTo>
                <a:lnTo>
                  <a:pt x="40" y="0"/>
                </a:lnTo>
                <a:lnTo>
                  <a:pt x="40" y="0"/>
                </a:lnTo>
                <a:lnTo>
                  <a:pt x="39" y="0"/>
                </a:lnTo>
                <a:lnTo>
                  <a:pt x="39" y="0"/>
                </a:lnTo>
                <a:lnTo>
                  <a:pt x="39" y="0"/>
                </a:lnTo>
                <a:lnTo>
                  <a:pt x="37" y="0"/>
                </a:lnTo>
                <a:lnTo>
                  <a:pt x="37" y="0"/>
                </a:lnTo>
                <a:lnTo>
                  <a:pt x="37" y="0"/>
                </a:lnTo>
                <a:lnTo>
                  <a:pt x="37" y="0"/>
                </a:lnTo>
                <a:lnTo>
                  <a:pt x="35" y="0"/>
                </a:lnTo>
                <a:lnTo>
                  <a:pt x="35" y="0"/>
                </a:lnTo>
                <a:lnTo>
                  <a:pt x="35" y="0"/>
                </a:lnTo>
                <a:lnTo>
                  <a:pt x="34" y="0"/>
                </a:lnTo>
                <a:lnTo>
                  <a:pt x="34" y="0"/>
                </a:lnTo>
                <a:lnTo>
                  <a:pt x="34" y="0"/>
                </a:lnTo>
                <a:lnTo>
                  <a:pt x="34" y="0"/>
                </a:lnTo>
                <a:lnTo>
                  <a:pt x="32" y="0"/>
                </a:lnTo>
                <a:lnTo>
                  <a:pt x="32" y="0"/>
                </a:lnTo>
                <a:lnTo>
                  <a:pt x="32" y="0"/>
                </a:lnTo>
                <a:lnTo>
                  <a:pt x="30" y="0"/>
                </a:lnTo>
                <a:lnTo>
                  <a:pt x="30" y="0"/>
                </a:lnTo>
                <a:lnTo>
                  <a:pt x="30" y="0"/>
                </a:lnTo>
                <a:lnTo>
                  <a:pt x="30" y="0"/>
                </a:lnTo>
                <a:lnTo>
                  <a:pt x="29" y="0"/>
                </a:lnTo>
                <a:lnTo>
                  <a:pt x="29" y="0"/>
                </a:lnTo>
                <a:lnTo>
                  <a:pt x="29" y="0"/>
                </a:lnTo>
                <a:lnTo>
                  <a:pt x="27" y="0"/>
                </a:lnTo>
                <a:lnTo>
                  <a:pt x="27" y="0"/>
                </a:lnTo>
                <a:lnTo>
                  <a:pt x="27" y="0"/>
                </a:lnTo>
                <a:lnTo>
                  <a:pt x="26" y="0"/>
                </a:lnTo>
                <a:lnTo>
                  <a:pt x="26" y="0"/>
                </a:lnTo>
                <a:lnTo>
                  <a:pt x="26" y="0"/>
                </a:lnTo>
                <a:lnTo>
                  <a:pt x="26" y="0"/>
                </a:lnTo>
                <a:lnTo>
                  <a:pt x="24" y="0"/>
                </a:lnTo>
                <a:lnTo>
                  <a:pt x="24" y="0"/>
                </a:lnTo>
                <a:lnTo>
                  <a:pt x="24" y="0"/>
                </a:lnTo>
                <a:lnTo>
                  <a:pt x="22" y="0"/>
                </a:lnTo>
                <a:lnTo>
                  <a:pt x="22" y="0"/>
                </a:lnTo>
                <a:lnTo>
                  <a:pt x="22" y="0"/>
                </a:lnTo>
                <a:lnTo>
                  <a:pt x="22" y="0"/>
                </a:lnTo>
                <a:lnTo>
                  <a:pt x="21" y="0"/>
                </a:lnTo>
                <a:lnTo>
                  <a:pt x="21" y="0"/>
                </a:lnTo>
                <a:lnTo>
                  <a:pt x="21" y="0"/>
                </a:lnTo>
                <a:lnTo>
                  <a:pt x="19" y="0"/>
                </a:lnTo>
                <a:lnTo>
                  <a:pt x="19" y="0"/>
                </a:lnTo>
                <a:lnTo>
                  <a:pt x="19" y="0"/>
                </a:lnTo>
                <a:lnTo>
                  <a:pt x="19" y="0"/>
                </a:lnTo>
                <a:lnTo>
                  <a:pt x="17" y="0"/>
                </a:lnTo>
                <a:lnTo>
                  <a:pt x="17" y="0"/>
                </a:lnTo>
                <a:lnTo>
                  <a:pt x="17" y="0"/>
                </a:lnTo>
                <a:lnTo>
                  <a:pt x="16" y="0"/>
                </a:lnTo>
                <a:lnTo>
                  <a:pt x="16" y="0"/>
                </a:lnTo>
                <a:lnTo>
                  <a:pt x="16" y="0"/>
                </a:lnTo>
                <a:lnTo>
                  <a:pt x="14" y="0"/>
                </a:lnTo>
                <a:lnTo>
                  <a:pt x="14" y="0"/>
                </a:lnTo>
                <a:lnTo>
                  <a:pt x="14" y="0"/>
                </a:lnTo>
                <a:lnTo>
                  <a:pt x="14" y="0"/>
                </a:lnTo>
                <a:lnTo>
                  <a:pt x="13" y="0"/>
                </a:lnTo>
                <a:lnTo>
                  <a:pt x="13" y="0"/>
                </a:lnTo>
                <a:lnTo>
                  <a:pt x="13" y="0"/>
                </a:lnTo>
                <a:lnTo>
                  <a:pt x="11" y="0"/>
                </a:lnTo>
                <a:lnTo>
                  <a:pt x="11" y="0"/>
                </a:lnTo>
                <a:lnTo>
                  <a:pt x="11" y="0"/>
                </a:lnTo>
                <a:lnTo>
                  <a:pt x="11" y="0"/>
                </a:lnTo>
                <a:lnTo>
                  <a:pt x="9" y="0"/>
                </a:lnTo>
                <a:lnTo>
                  <a:pt x="9" y="0"/>
                </a:lnTo>
                <a:lnTo>
                  <a:pt x="9" y="0"/>
                </a:lnTo>
                <a:lnTo>
                  <a:pt x="8" y="0"/>
                </a:lnTo>
                <a:lnTo>
                  <a:pt x="8" y="0"/>
                </a:lnTo>
                <a:lnTo>
                  <a:pt x="8" y="0"/>
                </a:lnTo>
                <a:lnTo>
                  <a:pt x="8" y="0"/>
                </a:lnTo>
                <a:lnTo>
                  <a:pt x="6" y="0"/>
                </a:lnTo>
                <a:lnTo>
                  <a:pt x="6" y="0"/>
                </a:lnTo>
                <a:lnTo>
                  <a:pt x="6" y="0"/>
                </a:lnTo>
                <a:lnTo>
                  <a:pt x="4" y="0"/>
                </a:lnTo>
                <a:lnTo>
                  <a:pt x="4" y="0"/>
                </a:lnTo>
                <a:lnTo>
                  <a:pt x="4" y="0"/>
                </a:lnTo>
                <a:lnTo>
                  <a:pt x="3" y="0"/>
                </a:lnTo>
                <a:lnTo>
                  <a:pt x="3" y="0"/>
                </a:lnTo>
                <a:lnTo>
                  <a:pt x="3" y="0"/>
                </a:lnTo>
                <a:lnTo>
                  <a:pt x="3" y="0"/>
                </a:lnTo>
                <a:lnTo>
                  <a:pt x="1" y="0"/>
                </a:lnTo>
                <a:lnTo>
                  <a:pt x="1" y="0"/>
                </a:lnTo>
                <a:lnTo>
                  <a:pt x="1"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22" name=""/>
          <p:cNvSpPr/>
          <p:nvPr/>
        </p:nvSpPr>
        <p:spPr>
          <a:xfrm>
            <a:off x="6267600" y="6535800"/>
            <a:ext cx="188640" cy="1440"/>
          </a:xfrm>
          <a:custGeom>
            <a:avLst/>
            <a:gdLst/>
            <a:ahLst/>
            <a:rect l="l" t="t" r="r" b="b"/>
            <a:pathLst>
              <a:path w="238" h="0">
                <a:moveTo>
                  <a:pt x="0" y="0"/>
                </a:moveTo>
                <a:lnTo>
                  <a:pt x="0" y="0"/>
                </a:lnTo>
                <a:lnTo>
                  <a:pt x="0" y="0"/>
                </a:lnTo>
                <a:lnTo>
                  <a:pt x="2" y="0"/>
                </a:lnTo>
                <a:lnTo>
                  <a:pt x="2" y="0"/>
                </a:lnTo>
                <a:lnTo>
                  <a:pt x="2" y="0"/>
                </a:lnTo>
                <a:lnTo>
                  <a:pt x="2" y="0"/>
                </a:lnTo>
                <a:lnTo>
                  <a:pt x="3" y="0"/>
                </a:lnTo>
                <a:lnTo>
                  <a:pt x="3" y="0"/>
                </a:lnTo>
                <a:lnTo>
                  <a:pt x="3" y="0"/>
                </a:lnTo>
                <a:lnTo>
                  <a:pt x="5" y="0"/>
                </a:lnTo>
                <a:lnTo>
                  <a:pt x="5" y="0"/>
                </a:lnTo>
                <a:lnTo>
                  <a:pt x="5" y="0"/>
                </a:lnTo>
                <a:lnTo>
                  <a:pt x="5" y="0"/>
                </a:lnTo>
                <a:lnTo>
                  <a:pt x="7" y="0"/>
                </a:lnTo>
                <a:lnTo>
                  <a:pt x="7" y="0"/>
                </a:lnTo>
                <a:lnTo>
                  <a:pt x="7" y="0"/>
                </a:lnTo>
                <a:lnTo>
                  <a:pt x="8" y="0"/>
                </a:lnTo>
                <a:lnTo>
                  <a:pt x="8" y="0"/>
                </a:lnTo>
                <a:lnTo>
                  <a:pt x="8" y="0"/>
                </a:lnTo>
                <a:lnTo>
                  <a:pt x="10"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6" y="0"/>
                </a:lnTo>
                <a:lnTo>
                  <a:pt x="16" y="0"/>
                </a:lnTo>
                <a:lnTo>
                  <a:pt x="16" y="0"/>
                </a:lnTo>
                <a:lnTo>
                  <a:pt x="16"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29" y="0"/>
                </a:lnTo>
                <a:lnTo>
                  <a:pt x="29" y="0"/>
                </a:lnTo>
                <a:lnTo>
                  <a:pt x="29"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6" y="0"/>
                </a:lnTo>
                <a:lnTo>
                  <a:pt x="38" y="0"/>
                </a:lnTo>
                <a:lnTo>
                  <a:pt x="38" y="0"/>
                </a:lnTo>
                <a:lnTo>
                  <a:pt x="38"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6" y="0"/>
                </a:lnTo>
                <a:lnTo>
                  <a:pt x="46" y="0"/>
                </a:lnTo>
                <a:lnTo>
                  <a:pt x="46" y="0"/>
                </a:lnTo>
                <a:lnTo>
                  <a:pt x="47" y="0"/>
                </a:lnTo>
                <a:lnTo>
                  <a:pt x="47" y="0"/>
                </a:lnTo>
                <a:lnTo>
                  <a:pt x="47" y="0"/>
                </a:lnTo>
                <a:lnTo>
                  <a:pt x="47" y="0"/>
                </a:lnTo>
                <a:lnTo>
                  <a:pt x="49" y="0"/>
                </a:lnTo>
                <a:lnTo>
                  <a:pt x="49" y="0"/>
                </a:lnTo>
                <a:lnTo>
                  <a:pt x="49" y="0"/>
                </a:lnTo>
                <a:lnTo>
                  <a:pt x="51" y="0"/>
                </a:lnTo>
                <a:lnTo>
                  <a:pt x="51" y="0"/>
                </a:lnTo>
                <a:lnTo>
                  <a:pt x="51" y="0"/>
                </a:lnTo>
                <a:lnTo>
                  <a:pt x="52"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59"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7" y="0"/>
                </a:lnTo>
                <a:lnTo>
                  <a:pt x="69" y="0"/>
                </a:lnTo>
                <a:lnTo>
                  <a:pt x="69" y="0"/>
                </a:lnTo>
                <a:lnTo>
                  <a:pt x="69"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7" y="0"/>
                </a:lnTo>
                <a:lnTo>
                  <a:pt x="77" y="0"/>
                </a:lnTo>
                <a:lnTo>
                  <a:pt x="77" y="0"/>
                </a:lnTo>
                <a:lnTo>
                  <a:pt x="78" y="0"/>
                </a:lnTo>
                <a:lnTo>
                  <a:pt x="78" y="0"/>
                </a:lnTo>
                <a:lnTo>
                  <a:pt x="78" y="0"/>
                </a:lnTo>
                <a:lnTo>
                  <a:pt x="78" y="0"/>
                </a:lnTo>
                <a:lnTo>
                  <a:pt x="80" y="0"/>
                </a:lnTo>
                <a:lnTo>
                  <a:pt x="80" y="0"/>
                </a:lnTo>
                <a:lnTo>
                  <a:pt x="80" y="0"/>
                </a:lnTo>
                <a:lnTo>
                  <a:pt x="82" y="0"/>
                </a:lnTo>
                <a:lnTo>
                  <a:pt x="82" y="0"/>
                </a:lnTo>
                <a:lnTo>
                  <a:pt x="82" y="0"/>
                </a:lnTo>
                <a:lnTo>
                  <a:pt x="83" y="0"/>
                </a:lnTo>
                <a:lnTo>
                  <a:pt x="83" y="0"/>
                </a:lnTo>
                <a:lnTo>
                  <a:pt x="83" y="0"/>
                </a:lnTo>
                <a:lnTo>
                  <a:pt x="83" y="0"/>
                </a:lnTo>
                <a:lnTo>
                  <a:pt x="85" y="0"/>
                </a:lnTo>
                <a:lnTo>
                  <a:pt x="85" y="0"/>
                </a:lnTo>
                <a:lnTo>
                  <a:pt x="85" y="0"/>
                </a:lnTo>
                <a:lnTo>
                  <a:pt x="86" y="0"/>
                </a:lnTo>
                <a:lnTo>
                  <a:pt x="86" y="0"/>
                </a:lnTo>
                <a:lnTo>
                  <a:pt x="86" y="0"/>
                </a:lnTo>
                <a:lnTo>
                  <a:pt x="86" y="0"/>
                </a:lnTo>
                <a:lnTo>
                  <a:pt x="88" y="0"/>
                </a:lnTo>
                <a:lnTo>
                  <a:pt x="88" y="0"/>
                </a:lnTo>
                <a:lnTo>
                  <a:pt x="88" y="0"/>
                </a:lnTo>
                <a:lnTo>
                  <a:pt x="90" y="0"/>
                </a:lnTo>
                <a:lnTo>
                  <a:pt x="90" y="0"/>
                </a:lnTo>
                <a:lnTo>
                  <a:pt x="90" y="0"/>
                </a:lnTo>
                <a:lnTo>
                  <a:pt x="90" y="0"/>
                </a:lnTo>
                <a:lnTo>
                  <a:pt x="91" y="0"/>
                </a:lnTo>
                <a:lnTo>
                  <a:pt x="91" y="0"/>
                </a:lnTo>
                <a:lnTo>
                  <a:pt x="91"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99" y="0"/>
                </a:lnTo>
                <a:lnTo>
                  <a:pt x="99" y="0"/>
                </a:lnTo>
                <a:lnTo>
                  <a:pt x="99"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2" y="0"/>
                </a:lnTo>
                <a:lnTo>
                  <a:pt x="112" y="0"/>
                </a:lnTo>
                <a:lnTo>
                  <a:pt x="112"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2"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60" y="0"/>
                </a:lnTo>
                <a:lnTo>
                  <a:pt x="160" y="0"/>
                </a:lnTo>
                <a:lnTo>
                  <a:pt x="160" y="0"/>
                </a:lnTo>
                <a:lnTo>
                  <a:pt x="160" y="0"/>
                </a:lnTo>
                <a:lnTo>
                  <a:pt x="161" y="0"/>
                </a:lnTo>
                <a:lnTo>
                  <a:pt x="161" y="0"/>
                </a:lnTo>
                <a:lnTo>
                  <a:pt x="161" y="0"/>
                </a:lnTo>
                <a:lnTo>
                  <a:pt x="163" y="0"/>
                </a:lnTo>
                <a:lnTo>
                  <a:pt x="163" y="0"/>
                </a:lnTo>
                <a:lnTo>
                  <a:pt x="163" y="0"/>
                </a:lnTo>
                <a:lnTo>
                  <a:pt x="163" y="0"/>
                </a:lnTo>
                <a:lnTo>
                  <a:pt x="165" y="0"/>
                </a:lnTo>
                <a:lnTo>
                  <a:pt x="165" y="0"/>
                </a:lnTo>
                <a:lnTo>
                  <a:pt x="165"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1" y="0"/>
                </a:lnTo>
                <a:lnTo>
                  <a:pt x="173" y="0"/>
                </a:lnTo>
                <a:lnTo>
                  <a:pt x="173" y="0"/>
                </a:lnTo>
                <a:lnTo>
                  <a:pt x="173" y="0"/>
                </a:lnTo>
                <a:lnTo>
                  <a:pt x="174" y="0"/>
                </a:lnTo>
                <a:lnTo>
                  <a:pt x="174" y="0"/>
                </a:lnTo>
                <a:lnTo>
                  <a:pt x="174" y="0"/>
                </a:lnTo>
                <a:lnTo>
                  <a:pt x="176"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2" y="0"/>
                </a:lnTo>
                <a:lnTo>
                  <a:pt x="182" y="0"/>
                </a:lnTo>
                <a:lnTo>
                  <a:pt x="182" y="0"/>
                </a:lnTo>
                <a:lnTo>
                  <a:pt x="182"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4" y="0"/>
                </a:lnTo>
                <a:lnTo>
                  <a:pt x="195" y="0"/>
                </a:lnTo>
                <a:lnTo>
                  <a:pt x="195" y="0"/>
                </a:lnTo>
                <a:lnTo>
                  <a:pt x="195"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2" y="0"/>
                </a:lnTo>
                <a:lnTo>
                  <a:pt x="204" y="0"/>
                </a:lnTo>
                <a:lnTo>
                  <a:pt x="204" y="0"/>
                </a:lnTo>
                <a:lnTo>
                  <a:pt x="204"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3" y="0"/>
                </a:lnTo>
                <a:lnTo>
                  <a:pt x="215" y="0"/>
                </a:lnTo>
                <a:lnTo>
                  <a:pt x="215" y="0"/>
                </a:lnTo>
                <a:lnTo>
                  <a:pt x="215" y="0"/>
                </a:lnTo>
                <a:lnTo>
                  <a:pt x="217" y="0"/>
                </a:lnTo>
                <a:lnTo>
                  <a:pt x="217" y="0"/>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5"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lnTo>
                  <a:pt x="238" y="0"/>
                </a:lnTo>
                <a:lnTo>
                  <a:pt x="238" y="0"/>
                </a:ln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5"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3"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4" y="0"/>
                </a:lnTo>
                <a:lnTo>
                  <a:pt x="204" y="0"/>
                </a:lnTo>
                <a:lnTo>
                  <a:pt x="204" y="0"/>
                </a:lnTo>
                <a:lnTo>
                  <a:pt x="202"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5" y="0"/>
                </a:lnTo>
                <a:lnTo>
                  <a:pt x="195" y="0"/>
                </a:lnTo>
                <a:lnTo>
                  <a:pt x="195" y="0"/>
                </a:lnTo>
                <a:lnTo>
                  <a:pt x="194"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2" y="0"/>
                </a:lnTo>
                <a:lnTo>
                  <a:pt x="182" y="0"/>
                </a:lnTo>
                <a:lnTo>
                  <a:pt x="182" y="0"/>
                </a:lnTo>
                <a:lnTo>
                  <a:pt x="182"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6" y="0"/>
                </a:lnTo>
                <a:lnTo>
                  <a:pt x="174" y="0"/>
                </a:lnTo>
                <a:lnTo>
                  <a:pt x="174" y="0"/>
                </a:lnTo>
                <a:lnTo>
                  <a:pt x="174" y="0"/>
                </a:lnTo>
                <a:lnTo>
                  <a:pt x="173" y="0"/>
                </a:lnTo>
                <a:lnTo>
                  <a:pt x="173" y="0"/>
                </a:lnTo>
                <a:lnTo>
                  <a:pt x="173" y="0"/>
                </a:lnTo>
                <a:lnTo>
                  <a:pt x="171"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5" y="0"/>
                </a:lnTo>
                <a:lnTo>
                  <a:pt x="165" y="0"/>
                </a:lnTo>
                <a:lnTo>
                  <a:pt x="165" y="0"/>
                </a:lnTo>
                <a:lnTo>
                  <a:pt x="163"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2"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2" y="0"/>
                </a:lnTo>
                <a:lnTo>
                  <a:pt x="112" y="0"/>
                </a:lnTo>
                <a:lnTo>
                  <a:pt x="112"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99" y="0"/>
                </a:lnTo>
                <a:lnTo>
                  <a:pt x="99" y="0"/>
                </a:lnTo>
                <a:lnTo>
                  <a:pt x="99"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6" y="0"/>
                </a:lnTo>
                <a:lnTo>
                  <a:pt x="86" y="0"/>
                </a:lnTo>
                <a:lnTo>
                  <a:pt x="86" y="0"/>
                </a:lnTo>
                <a:lnTo>
                  <a:pt x="86"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78" y="0"/>
                </a:lnTo>
                <a:lnTo>
                  <a:pt x="78" y="0"/>
                </a:lnTo>
                <a:lnTo>
                  <a:pt x="78" y="0"/>
                </a:lnTo>
                <a:lnTo>
                  <a:pt x="78" y="0"/>
                </a:lnTo>
                <a:lnTo>
                  <a:pt x="77" y="0"/>
                </a:lnTo>
                <a:lnTo>
                  <a:pt x="77" y="0"/>
                </a:lnTo>
                <a:lnTo>
                  <a:pt x="77"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9" y="0"/>
                </a:lnTo>
                <a:lnTo>
                  <a:pt x="69" y="0"/>
                </a:lnTo>
                <a:lnTo>
                  <a:pt x="69" y="0"/>
                </a:lnTo>
                <a:lnTo>
                  <a:pt x="67"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59"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2" y="0"/>
                </a:lnTo>
                <a:lnTo>
                  <a:pt x="51" y="0"/>
                </a:lnTo>
                <a:lnTo>
                  <a:pt x="51" y="0"/>
                </a:lnTo>
                <a:lnTo>
                  <a:pt x="51" y="0"/>
                </a:lnTo>
                <a:lnTo>
                  <a:pt x="49" y="0"/>
                </a:lnTo>
                <a:lnTo>
                  <a:pt x="49" y="0"/>
                </a:lnTo>
                <a:lnTo>
                  <a:pt x="49" y="0"/>
                </a:lnTo>
                <a:lnTo>
                  <a:pt x="47" y="0"/>
                </a:lnTo>
                <a:lnTo>
                  <a:pt x="47" y="0"/>
                </a:lnTo>
                <a:lnTo>
                  <a:pt x="47" y="0"/>
                </a:lnTo>
                <a:lnTo>
                  <a:pt x="47" y="0"/>
                </a:lnTo>
                <a:lnTo>
                  <a:pt x="46" y="0"/>
                </a:lnTo>
                <a:lnTo>
                  <a:pt x="46" y="0"/>
                </a:lnTo>
                <a:lnTo>
                  <a:pt x="46"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8" y="0"/>
                </a:lnTo>
                <a:lnTo>
                  <a:pt x="38" y="0"/>
                </a:lnTo>
                <a:lnTo>
                  <a:pt x="38" y="0"/>
                </a:lnTo>
                <a:lnTo>
                  <a:pt x="36"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29" y="0"/>
                </a:lnTo>
                <a:lnTo>
                  <a:pt x="29" y="0"/>
                </a:lnTo>
                <a:lnTo>
                  <a:pt x="29"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6" y="0"/>
                </a:lnTo>
                <a:lnTo>
                  <a:pt x="16" y="0"/>
                </a:lnTo>
                <a:lnTo>
                  <a:pt x="16" y="0"/>
                </a:lnTo>
                <a:lnTo>
                  <a:pt x="16"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10" y="0"/>
                </a:lnTo>
                <a:lnTo>
                  <a:pt x="8" y="0"/>
                </a:lnTo>
                <a:lnTo>
                  <a:pt x="8" y="0"/>
                </a:lnTo>
                <a:lnTo>
                  <a:pt x="8" y="0"/>
                </a:lnTo>
                <a:lnTo>
                  <a:pt x="7" y="0"/>
                </a:lnTo>
                <a:lnTo>
                  <a:pt x="7" y="0"/>
                </a:lnTo>
                <a:lnTo>
                  <a:pt x="7" y="0"/>
                </a:lnTo>
                <a:lnTo>
                  <a:pt x="5" y="0"/>
                </a:lnTo>
                <a:lnTo>
                  <a:pt x="5" y="0"/>
                </a:lnTo>
                <a:lnTo>
                  <a:pt x="5" y="0"/>
                </a:lnTo>
                <a:lnTo>
                  <a:pt x="5" y="0"/>
                </a:lnTo>
                <a:lnTo>
                  <a:pt x="3" y="0"/>
                </a:lnTo>
                <a:lnTo>
                  <a:pt x="3" y="0"/>
                </a:lnTo>
                <a:lnTo>
                  <a:pt x="3" y="0"/>
                </a:lnTo>
                <a:lnTo>
                  <a:pt x="2" y="0"/>
                </a:lnTo>
                <a:lnTo>
                  <a:pt x="2" y="0"/>
                </a:lnTo>
                <a:lnTo>
                  <a:pt x="2" y="0"/>
                </a:lnTo>
                <a:lnTo>
                  <a:pt x="2" y="0"/>
                </a:lnTo>
                <a:lnTo>
                  <a:pt x="0"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23" name=""/>
          <p:cNvSpPr/>
          <p:nvPr/>
        </p:nvSpPr>
        <p:spPr>
          <a:xfrm>
            <a:off x="6267600" y="6535800"/>
            <a:ext cx="188640" cy="1440"/>
          </a:xfrm>
          <a:custGeom>
            <a:avLst/>
            <a:gdLst/>
            <a:ahLst/>
            <a:rect l="l" t="t" r="r" b="b"/>
            <a:pathLst>
              <a:path w="238" h="0">
                <a:moveTo>
                  <a:pt x="0" y="0"/>
                </a:moveTo>
                <a:lnTo>
                  <a:pt x="0" y="0"/>
                </a:lnTo>
                <a:lnTo>
                  <a:pt x="2" y="0"/>
                </a:lnTo>
                <a:lnTo>
                  <a:pt x="2" y="0"/>
                </a:lnTo>
                <a:lnTo>
                  <a:pt x="2" y="0"/>
                </a:lnTo>
                <a:lnTo>
                  <a:pt x="2" y="0"/>
                </a:lnTo>
                <a:lnTo>
                  <a:pt x="3" y="0"/>
                </a:lnTo>
                <a:lnTo>
                  <a:pt x="3" y="0"/>
                </a:lnTo>
                <a:lnTo>
                  <a:pt x="3" y="0"/>
                </a:lnTo>
                <a:lnTo>
                  <a:pt x="5" y="0"/>
                </a:lnTo>
                <a:lnTo>
                  <a:pt x="5" y="0"/>
                </a:lnTo>
                <a:lnTo>
                  <a:pt x="5" y="0"/>
                </a:lnTo>
                <a:lnTo>
                  <a:pt x="5" y="0"/>
                </a:lnTo>
                <a:lnTo>
                  <a:pt x="7" y="0"/>
                </a:lnTo>
                <a:lnTo>
                  <a:pt x="7" y="0"/>
                </a:lnTo>
                <a:lnTo>
                  <a:pt x="7" y="0"/>
                </a:lnTo>
                <a:lnTo>
                  <a:pt x="8" y="0"/>
                </a:lnTo>
                <a:lnTo>
                  <a:pt x="8" y="0"/>
                </a:lnTo>
                <a:lnTo>
                  <a:pt x="8" y="0"/>
                </a:lnTo>
                <a:lnTo>
                  <a:pt x="10"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6" y="0"/>
                </a:lnTo>
                <a:lnTo>
                  <a:pt x="16" y="0"/>
                </a:lnTo>
                <a:lnTo>
                  <a:pt x="16" y="0"/>
                </a:lnTo>
                <a:lnTo>
                  <a:pt x="16"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29" y="0"/>
                </a:lnTo>
                <a:lnTo>
                  <a:pt x="29" y="0"/>
                </a:lnTo>
                <a:lnTo>
                  <a:pt x="29"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6" y="0"/>
                </a:lnTo>
                <a:lnTo>
                  <a:pt x="38" y="0"/>
                </a:lnTo>
                <a:lnTo>
                  <a:pt x="38" y="0"/>
                </a:lnTo>
                <a:lnTo>
                  <a:pt x="38"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6" y="0"/>
                </a:lnTo>
                <a:lnTo>
                  <a:pt x="46" y="0"/>
                </a:lnTo>
                <a:lnTo>
                  <a:pt x="46" y="0"/>
                </a:lnTo>
                <a:lnTo>
                  <a:pt x="47" y="0"/>
                </a:lnTo>
                <a:lnTo>
                  <a:pt x="47" y="0"/>
                </a:lnTo>
                <a:lnTo>
                  <a:pt x="47" y="0"/>
                </a:lnTo>
                <a:lnTo>
                  <a:pt x="47" y="0"/>
                </a:lnTo>
                <a:lnTo>
                  <a:pt x="49" y="0"/>
                </a:lnTo>
                <a:lnTo>
                  <a:pt x="49" y="0"/>
                </a:lnTo>
                <a:lnTo>
                  <a:pt x="49" y="0"/>
                </a:lnTo>
                <a:lnTo>
                  <a:pt x="51" y="0"/>
                </a:lnTo>
                <a:lnTo>
                  <a:pt x="51" y="0"/>
                </a:lnTo>
                <a:lnTo>
                  <a:pt x="51" y="0"/>
                </a:lnTo>
                <a:lnTo>
                  <a:pt x="52"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59"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7" y="0"/>
                </a:lnTo>
                <a:lnTo>
                  <a:pt x="69" y="0"/>
                </a:lnTo>
                <a:lnTo>
                  <a:pt x="69" y="0"/>
                </a:lnTo>
                <a:lnTo>
                  <a:pt x="69"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7" y="0"/>
                </a:lnTo>
                <a:lnTo>
                  <a:pt x="77" y="0"/>
                </a:lnTo>
                <a:lnTo>
                  <a:pt x="77" y="0"/>
                </a:lnTo>
                <a:lnTo>
                  <a:pt x="78" y="0"/>
                </a:lnTo>
                <a:lnTo>
                  <a:pt x="78" y="0"/>
                </a:lnTo>
                <a:lnTo>
                  <a:pt x="78" y="0"/>
                </a:lnTo>
                <a:lnTo>
                  <a:pt x="78" y="0"/>
                </a:lnTo>
                <a:lnTo>
                  <a:pt x="80" y="0"/>
                </a:lnTo>
                <a:lnTo>
                  <a:pt x="80" y="0"/>
                </a:lnTo>
                <a:lnTo>
                  <a:pt x="80" y="0"/>
                </a:lnTo>
                <a:lnTo>
                  <a:pt x="82" y="0"/>
                </a:lnTo>
                <a:lnTo>
                  <a:pt x="82" y="0"/>
                </a:lnTo>
                <a:lnTo>
                  <a:pt x="82" y="0"/>
                </a:lnTo>
                <a:lnTo>
                  <a:pt x="83" y="0"/>
                </a:lnTo>
                <a:lnTo>
                  <a:pt x="83" y="0"/>
                </a:lnTo>
                <a:lnTo>
                  <a:pt x="83" y="0"/>
                </a:lnTo>
                <a:lnTo>
                  <a:pt x="83" y="0"/>
                </a:lnTo>
                <a:lnTo>
                  <a:pt x="85" y="0"/>
                </a:lnTo>
                <a:lnTo>
                  <a:pt x="85" y="0"/>
                </a:lnTo>
                <a:lnTo>
                  <a:pt x="85" y="0"/>
                </a:lnTo>
                <a:lnTo>
                  <a:pt x="86" y="0"/>
                </a:lnTo>
                <a:lnTo>
                  <a:pt x="86" y="0"/>
                </a:lnTo>
                <a:lnTo>
                  <a:pt x="86" y="0"/>
                </a:lnTo>
                <a:lnTo>
                  <a:pt x="86" y="0"/>
                </a:lnTo>
                <a:lnTo>
                  <a:pt x="88" y="0"/>
                </a:lnTo>
                <a:lnTo>
                  <a:pt x="88" y="0"/>
                </a:lnTo>
                <a:lnTo>
                  <a:pt x="88" y="0"/>
                </a:lnTo>
                <a:lnTo>
                  <a:pt x="90" y="0"/>
                </a:lnTo>
                <a:lnTo>
                  <a:pt x="90" y="0"/>
                </a:lnTo>
                <a:lnTo>
                  <a:pt x="90" y="0"/>
                </a:lnTo>
                <a:lnTo>
                  <a:pt x="90" y="0"/>
                </a:lnTo>
                <a:lnTo>
                  <a:pt x="91" y="0"/>
                </a:lnTo>
                <a:lnTo>
                  <a:pt x="91" y="0"/>
                </a:lnTo>
                <a:lnTo>
                  <a:pt x="91"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99" y="0"/>
                </a:lnTo>
                <a:lnTo>
                  <a:pt x="99" y="0"/>
                </a:lnTo>
                <a:lnTo>
                  <a:pt x="99"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2" y="0"/>
                </a:lnTo>
                <a:lnTo>
                  <a:pt x="112" y="0"/>
                </a:lnTo>
                <a:lnTo>
                  <a:pt x="112"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2"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60" y="0"/>
                </a:lnTo>
                <a:lnTo>
                  <a:pt x="160" y="0"/>
                </a:lnTo>
                <a:lnTo>
                  <a:pt x="160" y="0"/>
                </a:lnTo>
                <a:lnTo>
                  <a:pt x="160" y="0"/>
                </a:lnTo>
                <a:lnTo>
                  <a:pt x="161" y="0"/>
                </a:lnTo>
                <a:lnTo>
                  <a:pt x="161" y="0"/>
                </a:lnTo>
                <a:lnTo>
                  <a:pt x="161" y="0"/>
                </a:lnTo>
                <a:lnTo>
                  <a:pt x="163" y="0"/>
                </a:lnTo>
                <a:lnTo>
                  <a:pt x="163" y="0"/>
                </a:lnTo>
                <a:lnTo>
                  <a:pt x="163" y="0"/>
                </a:lnTo>
                <a:lnTo>
                  <a:pt x="163" y="0"/>
                </a:lnTo>
                <a:lnTo>
                  <a:pt x="165" y="0"/>
                </a:lnTo>
                <a:lnTo>
                  <a:pt x="165" y="0"/>
                </a:lnTo>
                <a:lnTo>
                  <a:pt x="165"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1" y="0"/>
                </a:lnTo>
                <a:lnTo>
                  <a:pt x="173" y="0"/>
                </a:lnTo>
                <a:lnTo>
                  <a:pt x="173" y="0"/>
                </a:lnTo>
                <a:lnTo>
                  <a:pt x="173" y="0"/>
                </a:lnTo>
                <a:lnTo>
                  <a:pt x="174" y="0"/>
                </a:lnTo>
                <a:lnTo>
                  <a:pt x="174" y="0"/>
                </a:lnTo>
                <a:lnTo>
                  <a:pt x="174" y="0"/>
                </a:lnTo>
                <a:lnTo>
                  <a:pt x="176"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2" y="0"/>
                </a:lnTo>
                <a:lnTo>
                  <a:pt x="182" y="0"/>
                </a:lnTo>
                <a:lnTo>
                  <a:pt x="182" y="0"/>
                </a:lnTo>
                <a:lnTo>
                  <a:pt x="182"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4" y="0"/>
                </a:lnTo>
                <a:lnTo>
                  <a:pt x="195" y="0"/>
                </a:lnTo>
                <a:lnTo>
                  <a:pt x="195" y="0"/>
                </a:lnTo>
                <a:lnTo>
                  <a:pt x="195"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2" y="0"/>
                </a:lnTo>
                <a:lnTo>
                  <a:pt x="204" y="0"/>
                </a:lnTo>
                <a:lnTo>
                  <a:pt x="204" y="0"/>
                </a:lnTo>
                <a:lnTo>
                  <a:pt x="204"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3" y="0"/>
                </a:lnTo>
                <a:lnTo>
                  <a:pt x="215" y="0"/>
                </a:lnTo>
                <a:lnTo>
                  <a:pt x="215" y="0"/>
                </a:lnTo>
                <a:lnTo>
                  <a:pt x="215" y="0"/>
                </a:lnTo>
                <a:lnTo>
                  <a:pt x="217" y="0"/>
                </a:lnTo>
                <a:lnTo>
                  <a:pt x="217" y="0"/>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5"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24" name=""/>
          <p:cNvSpPr/>
          <p:nvPr/>
        </p:nvSpPr>
        <p:spPr>
          <a:xfrm>
            <a:off x="6267600" y="6535800"/>
            <a:ext cx="188640" cy="1440"/>
          </a:xfrm>
          <a:custGeom>
            <a:avLst/>
            <a:gdLst/>
            <a:ahLst/>
            <a:rect l="l" t="t" r="r" b="b"/>
            <a:pathLst>
              <a:path w="238" h="0">
                <a:moveTo>
                  <a:pt x="238" y="0"/>
                </a:moveTo>
                <a:lnTo>
                  <a:pt x="238" y="0"/>
                </a:ln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5"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3"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4" y="0"/>
                </a:lnTo>
                <a:lnTo>
                  <a:pt x="204" y="0"/>
                </a:lnTo>
                <a:lnTo>
                  <a:pt x="204" y="0"/>
                </a:lnTo>
                <a:lnTo>
                  <a:pt x="202"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5" y="0"/>
                </a:lnTo>
                <a:lnTo>
                  <a:pt x="195" y="0"/>
                </a:lnTo>
                <a:lnTo>
                  <a:pt x="195" y="0"/>
                </a:lnTo>
                <a:lnTo>
                  <a:pt x="194"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2" y="0"/>
                </a:lnTo>
                <a:lnTo>
                  <a:pt x="182" y="0"/>
                </a:lnTo>
                <a:lnTo>
                  <a:pt x="182" y="0"/>
                </a:lnTo>
                <a:lnTo>
                  <a:pt x="182"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6" y="0"/>
                </a:lnTo>
                <a:lnTo>
                  <a:pt x="174" y="0"/>
                </a:lnTo>
                <a:lnTo>
                  <a:pt x="174" y="0"/>
                </a:lnTo>
                <a:lnTo>
                  <a:pt x="174" y="0"/>
                </a:lnTo>
                <a:lnTo>
                  <a:pt x="173" y="0"/>
                </a:lnTo>
                <a:lnTo>
                  <a:pt x="173" y="0"/>
                </a:lnTo>
                <a:lnTo>
                  <a:pt x="173" y="0"/>
                </a:lnTo>
                <a:lnTo>
                  <a:pt x="171"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5" y="0"/>
                </a:lnTo>
                <a:lnTo>
                  <a:pt x="165" y="0"/>
                </a:lnTo>
                <a:lnTo>
                  <a:pt x="165" y="0"/>
                </a:lnTo>
                <a:lnTo>
                  <a:pt x="163"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2"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2" y="0"/>
                </a:lnTo>
                <a:lnTo>
                  <a:pt x="112" y="0"/>
                </a:lnTo>
                <a:lnTo>
                  <a:pt x="112"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99" y="0"/>
                </a:lnTo>
                <a:lnTo>
                  <a:pt x="99" y="0"/>
                </a:lnTo>
                <a:lnTo>
                  <a:pt x="99"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6" y="0"/>
                </a:lnTo>
                <a:lnTo>
                  <a:pt x="86" y="0"/>
                </a:lnTo>
                <a:lnTo>
                  <a:pt x="86" y="0"/>
                </a:lnTo>
                <a:lnTo>
                  <a:pt x="86"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78" y="0"/>
                </a:lnTo>
                <a:lnTo>
                  <a:pt x="78" y="0"/>
                </a:lnTo>
                <a:lnTo>
                  <a:pt x="78" y="0"/>
                </a:lnTo>
                <a:lnTo>
                  <a:pt x="78" y="0"/>
                </a:lnTo>
                <a:lnTo>
                  <a:pt x="77" y="0"/>
                </a:lnTo>
                <a:lnTo>
                  <a:pt x="77" y="0"/>
                </a:lnTo>
                <a:lnTo>
                  <a:pt x="77"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9" y="0"/>
                </a:lnTo>
                <a:lnTo>
                  <a:pt x="69" y="0"/>
                </a:lnTo>
                <a:lnTo>
                  <a:pt x="69" y="0"/>
                </a:lnTo>
                <a:lnTo>
                  <a:pt x="67"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59"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2" y="0"/>
                </a:lnTo>
                <a:lnTo>
                  <a:pt x="51" y="0"/>
                </a:lnTo>
                <a:lnTo>
                  <a:pt x="51" y="0"/>
                </a:lnTo>
                <a:lnTo>
                  <a:pt x="51" y="0"/>
                </a:lnTo>
                <a:lnTo>
                  <a:pt x="49" y="0"/>
                </a:lnTo>
                <a:lnTo>
                  <a:pt x="49" y="0"/>
                </a:lnTo>
                <a:lnTo>
                  <a:pt x="49" y="0"/>
                </a:lnTo>
                <a:lnTo>
                  <a:pt x="47" y="0"/>
                </a:lnTo>
                <a:lnTo>
                  <a:pt x="47" y="0"/>
                </a:lnTo>
                <a:lnTo>
                  <a:pt x="47" y="0"/>
                </a:lnTo>
                <a:lnTo>
                  <a:pt x="47" y="0"/>
                </a:lnTo>
                <a:lnTo>
                  <a:pt x="46" y="0"/>
                </a:lnTo>
                <a:lnTo>
                  <a:pt x="46" y="0"/>
                </a:lnTo>
                <a:lnTo>
                  <a:pt x="46"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8" y="0"/>
                </a:lnTo>
                <a:lnTo>
                  <a:pt x="38" y="0"/>
                </a:lnTo>
                <a:lnTo>
                  <a:pt x="38" y="0"/>
                </a:lnTo>
                <a:lnTo>
                  <a:pt x="36"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29" y="0"/>
                </a:lnTo>
                <a:lnTo>
                  <a:pt x="29" y="0"/>
                </a:lnTo>
                <a:lnTo>
                  <a:pt x="29"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6" y="0"/>
                </a:lnTo>
                <a:lnTo>
                  <a:pt x="16" y="0"/>
                </a:lnTo>
                <a:lnTo>
                  <a:pt x="16" y="0"/>
                </a:lnTo>
                <a:lnTo>
                  <a:pt x="16"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10" y="0"/>
                </a:lnTo>
                <a:lnTo>
                  <a:pt x="8" y="0"/>
                </a:lnTo>
                <a:lnTo>
                  <a:pt x="8" y="0"/>
                </a:lnTo>
                <a:lnTo>
                  <a:pt x="8" y="0"/>
                </a:lnTo>
                <a:lnTo>
                  <a:pt x="7" y="0"/>
                </a:lnTo>
                <a:lnTo>
                  <a:pt x="7" y="0"/>
                </a:lnTo>
                <a:lnTo>
                  <a:pt x="7" y="0"/>
                </a:lnTo>
                <a:lnTo>
                  <a:pt x="5" y="0"/>
                </a:lnTo>
                <a:lnTo>
                  <a:pt x="5" y="0"/>
                </a:lnTo>
                <a:lnTo>
                  <a:pt x="5" y="0"/>
                </a:lnTo>
                <a:lnTo>
                  <a:pt x="5" y="0"/>
                </a:lnTo>
                <a:lnTo>
                  <a:pt x="3" y="0"/>
                </a:lnTo>
                <a:lnTo>
                  <a:pt x="3" y="0"/>
                </a:lnTo>
                <a:lnTo>
                  <a:pt x="3" y="0"/>
                </a:lnTo>
                <a:lnTo>
                  <a:pt x="2" y="0"/>
                </a:lnTo>
                <a:lnTo>
                  <a:pt x="2" y="0"/>
                </a:lnTo>
                <a:lnTo>
                  <a:pt x="2" y="0"/>
                </a:lnTo>
                <a:lnTo>
                  <a:pt x="2"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25" name=""/>
          <p:cNvSpPr/>
          <p:nvPr/>
        </p:nvSpPr>
        <p:spPr>
          <a:xfrm>
            <a:off x="6267600" y="6021360"/>
            <a:ext cx="188640" cy="514440"/>
          </a:xfrm>
          <a:custGeom>
            <a:avLst/>
            <a:gdLst/>
            <a:ahLst/>
            <a:rect l="l" t="t" r="r" b="b"/>
            <a:pathLst>
              <a:path w="238" h="648">
                <a:moveTo>
                  <a:pt x="0" y="648"/>
                </a:moveTo>
                <a:lnTo>
                  <a:pt x="0" y="0"/>
                </a:lnTo>
                <a:lnTo>
                  <a:pt x="0" y="0"/>
                </a:lnTo>
                <a:lnTo>
                  <a:pt x="2" y="0"/>
                </a:lnTo>
                <a:lnTo>
                  <a:pt x="2" y="0"/>
                </a:lnTo>
                <a:lnTo>
                  <a:pt x="2" y="0"/>
                </a:lnTo>
                <a:lnTo>
                  <a:pt x="2" y="0"/>
                </a:lnTo>
                <a:lnTo>
                  <a:pt x="3" y="0"/>
                </a:lnTo>
                <a:lnTo>
                  <a:pt x="3" y="0"/>
                </a:lnTo>
                <a:lnTo>
                  <a:pt x="3" y="0"/>
                </a:lnTo>
                <a:lnTo>
                  <a:pt x="5" y="0"/>
                </a:lnTo>
                <a:lnTo>
                  <a:pt x="5" y="0"/>
                </a:lnTo>
                <a:lnTo>
                  <a:pt x="5" y="0"/>
                </a:lnTo>
                <a:lnTo>
                  <a:pt x="5" y="0"/>
                </a:lnTo>
                <a:lnTo>
                  <a:pt x="7" y="0"/>
                </a:lnTo>
                <a:lnTo>
                  <a:pt x="7" y="0"/>
                </a:lnTo>
                <a:lnTo>
                  <a:pt x="7" y="0"/>
                </a:lnTo>
                <a:lnTo>
                  <a:pt x="8" y="0"/>
                </a:lnTo>
                <a:lnTo>
                  <a:pt x="8" y="0"/>
                </a:lnTo>
                <a:lnTo>
                  <a:pt x="8" y="0"/>
                </a:lnTo>
                <a:lnTo>
                  <a:pt x="10"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6" y="0"/>
                </a:lnTo>
                <a:lnTo>
                  <a:pt x="16" y="0"/>
                </a:lnTo>
                <a:lnTo>
                  <a:pt x="16" y="0"/>
                </a:lnTo>
                <a:lnTo>
                  <a:pt x="16"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29" y="0"/>
                </a:lnTo>
                <a:lnTo>
                  <a:pt x="29" y="0"/>
                </a:lnTo>
                <a:lnTo>
                  <a:pt x="29"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6" y="0"/>
                </a:lnTo>
                <a:lnTo>
                  <a:pt x="38" y="0"/>
                </a:lnTo>
                <a:lnTo>
                  <a:pt x="38" y="0"/>
                </a:lnTo>
                <a:lnTo>
                  <a:pt x="38"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6" y="0"/>
                </a:lnTo>
                <a:lnTo>
                  <a:pt x="46" y="0"/>
                </a:lnTo>
                <a:lnTo>
                  <a:pt x="46" y="0"/>
                </a:lnTo>
                <a:lnTo>
                  <a:pt x="47" y="0"/>
                </a:lnTo>
                <a:lnTo>
                  <a:pt x="47" y="0"/>
                </a:lnTo>
                <a:lnTo>
                  <a:pt x="47" y="0"/>
                </a:lnTo>
                <a:lnTo>
                  <a:pt x="47" y="0"/>
                </a:lnTo>
                <a:lnTo>
                  <a:pt x="49" y="0"/>
                </a:lnTo>
                <a:lnTo>
                  <a:pt x="49" y="0"/>
                </a:lnTo>
                <a:lnTo>
                  <a:pt x="49" y="0"/>
                </a:lnTo>
                <a:lnTo>
                  <a:pt x="51" y="0"/>
                </a:lnTo>
                <a:lnTo>
                  <a:pt x="51" y="0"/>
                </a:lnTo>
                <a:lnTo>
                  <a:pt x="51" y="0"/>
                </a:lnTo>
                <a:lnTo>
                  <a:pt x="52"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59"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7" y="0"/>
                </a:lnTo>
                <a:lnTo>
                  <a:pt x="69" y="0"/>
                </a:lnTo>
                <a:lnTo>
                  <a:pt x="69" y="0"/>
                </a:lnTo>
                <a:lnTo>
                  <a:pt x="69"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7" y="0"/>
                </a:lnTo>
                <a:lnTo>
                  <a:pt x="77" y="0"/>
                </a:lnTo>
                <a:lnTo>
                  <a:pt x="77" y="0"/>
                </a:lnTo>
                <a:lnTo>
                  <a:pt x="78" y="0"/>
                </a:lnTo>
                <a:lnTo>
                  <a:pt x="78" y="0"/>
                </a:lnTo>
                <a:lnTo>
                  <a:pt x="78" y="0"/>
                </a:lnTo>
                <a:lnTo>
                  <a:pt x="78" y="0"/>
                </a:lnTo>
                <a:lnTo>
                  <a:pt x="80" y="0"/>
                </a:lnTo>
                <a:lnTo>
                  <a:pt x="80" y="0"/>
                </a:lnTo>
                <a:lnTo>
                  <a:pt x="80" y="0"/>
                </a:lnTo>
                <a:lnTo>
                  <a:pt x="82" y="0"/>
                </a:lnTo>
                <a:lnTo>
                  <a:pt x="82" y="0"/>
                </a:lnTo>
                <a:lnTo>
                  <a:pt x="82" y="0"/>
                </a:lnTo>
                <a:lnTo>
                  <a:pt x="83" y="0"/>
                </a:lnTo>
                <a:lnTo>
                  <a:pt x="83" y="0"/>
                </a:lnTo>
                <a:lnTo>
                  <a:pt x="83" y="0"/>
                </a:lnTo>
                <a:lnTo>
                  <a:pt x="83" y="0"/>
                </a:lnTo>
                <a:lnTo>
                  <a:pt x="85" y="0"/>
                </a:lnTo>
                <a:lnTo>
                  <a:pt x="85" y="0"/>
                </a:lnTo>
                <a:lnTo>
                  <a:pt x="85" y="0"/>
                </a:lnTo>
                <a:lnTo>
                  <a:pt x="86" y="0"/>
                </a:lnTo>
                <a:lnTo>
                  <a:pt x="86" y="0"/>
                </a:lnTo>
                <a:lnTo>
                  <a:pt x="86" y="0"/>
                </a:lnTo>
                <a:lnTo>
                  <a:pt x="86" y="0"/>
                </a:lnTo>
                <a:lnTo>
                  <a:pt x="88" y="0"/>
                </a:lnTo>
                <a:lnTo>
                  <a:pt x="88" y="0"/>
                </a:lnTo>
                <a:lnTo>
                  <a:pt x="88" y="0"/>
                </a:lnTo>
                <a:lnTo>
                  <a:pt x="90" y="0"/>
                </a:lnTo>
                <a:lnTo>
                  <a:pt x="90" y="0"/>
                </a:lnTo>
                <a:lnTo>
                  <a:pt x="90" y="0"/>
                </a:lnTo>
                <a:lnTo>
                  <a:pt x="90" y="0"/>
                </a:lnTo>
                <a:lnTo>
                  <a:pt x="91" y="0"/>
                </a:lnTo>
                <a:lnTo>
                  <a:pt x="91" y="0"/>
                </a:lnTo>
                <a:lnTo>
                  <a:pt x="91"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99" y="0"/>
                </a:lnTo>
                <a:lnTo>
                  <a:pt x="99" y="0"/>
                </a:lnTo>
                <a:lnTo>
                  <a:pt x="99"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2" y="0"/>
                </a:lnTo>
                <a:lnTo>
                  <a:pt x="112" y="0"/>
                </a:lnTo>
                <a:lnTo>
                  <a:pt x="112"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2"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60" y="0"/>
                </a:lnTo>
                <a:lnTo>
                  <a:pt x="160" y="0"/>
                </a:lnTo>
                <a:lnTo>
                  <a:pt x="160" y="0"/>
                </a:lnTo>
                <a:lnTo>
                  <a:pt x="160" y="0"/>
                </a:lnTo>
                <a:lnTo>
                  <a:pt x="161" y="0"/>
                </a:lnTo>
                <a:lnTo>
                  <a:pt x="161" y="0"/>
                </a:lnTo>
                <a:lnTo>
                  <a:pt x="161" y="0"/>
                </a:lnTo>
                <a:lnTo>
                  <a:pt x="163" y="0"/>
                </a:lnTo>
                <a:lnTo>
                  <a:pt x="163" y="0"/>
                </a:lnTo>
                <a:lnTo>
                  <a:pt x="163" y="0"/>
                </a:lnTo>
                <a:lnTo>
                  <a:pt x="163" y="0"/>
                </a:lnTo>
                <a:lnTo>
                  <a:pt x="165" y="0"/>
                </a:lnTo>
                <a:lnTo>
                  <a:pt x="165" y="0"/>
                </a:lnTo>
                <a:lnTo>
                  <a:pt x="165"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1" y="0"/>
                </a:lnTo>
                <a:lnTo>
                  <a:pt x="173" y="0"/>
                </a:lnTo>
                <a:lnTo>
                  <a:pt x="173" y="0"/>
                </a:lnTo>
                <a:lnTo>
                  <a:pt x="173" y="0"/>
                </a:lnTo>
                <a:lnTo>
                  <a:pt x="174" y="0"/>
                </a:lnTo>
                <a:lnTo>
                  <a:pt x="174" y="0"/>
                </a:lnTo>
                <a:lnTo>
                  <a:pt x="174" y="0"/>
                </a:lnTo>
                <a:lnTo>
                  <a:pt x="176"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2" y="0"/>
                </a:lnTo>
                <a:lnTo>
                  <a:pt x="182" y="0"/>
                </a:lnTo>
                <a:lnTo>
                  <a:pt x="182" y="0"/>
                </a:lnTo>
                <a:lnTo>
                  <a:pt x="182"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4" y="0"/>
                </a:lnTo>
                <a:lnTo>
                  <a:pt x="195" y="0"/>
                </a:lnTo>
                <a:lnTo>
                  <a:pt x="195" y="0"/>
                </a:lnTo>
                <a:lnTo>
                  <a:pt x="195"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2" y="0"/>
                </a:lnTo>
                <a:lnTo>
                  <a:pt x="204" y="0"/>
                </a:lnTo>
                <a:lnTo>
                  <a:pt x="204" y="0"/>
                </a:lnTo>
                <a:lnTo>
                  <a:pt x="204"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3" y="0"/>
                </a:lnTo>
                <a:lnTo>
                  <a:pt x="215" y="0"/>
                </a:lnTo>
                <a:lnTo>
                  <a:pt x="215" y="0"/>
                </a:lnTo>
                <a:lnTo>
                  <a:pt x="215" y="0"/>
                </a:lnTo>
                <a:lnTo>
                  <a:pt x="217" y="0"/>
                </a:lnTo>
                <a:lnTo>
                  <a:pt x="217" y="0"/>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5"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lnTo>
                  <a:pt x="238" y="648"/>
                </a:lnTo>
                <a:lnTo>
                  <a:pt x="238" y="648"/>
                </a:lnTo>
                <a:lnTo>
                  <a:pt x="236" y="648"/>
                </a:lnTo>
                <a:lnTo>
                  <a:pt x="236" y="648"/>
                </a:lnTo>
                <a:lnTo>
                  <a:pt x="236" y="648"/>
                </a:lnTo>
                <a:lnTo>
                  <a:pt x="235" y="648"/>
                </a:lnTo>
                <a:lnTo>
                  <a:pt x="235" y="648"/>
                </a:lnTo>
                <a:lnTo>
                  <a:pt x="235" y="648"/>
                </a:lnTo>
                <a:lnTo>
                  <a:pt x="233" y="648"/>
                </a:lnTo>
                <a:lnTo>
                  <a:pt x="233" y="648"/>
                </a:lnTo>
                <a:lnTo>
                  <a:pt x="233" y="648"/>
                </a:lnTo>
                <a:lnTo>
                  <a:pt x="233" y="648"/>
                </a:lnTo>
                <a:lnTo>
                  <a:pt x="231" y="648"/>
                </a:lnTo>
                <a:lnTo>
                  <a:pt x="231" y="648"/>
                </a:lnTo>
                <a:lnTo>
                  <a:pt x="231" y="648"/>
                </a:lnTo>
                <a:lnTo>
                  <a:pt x="230" y="648"/>
                </a:lnTo>
                <a:lnTo>
                  <a:pt x="230" y="648"/>
                </a:lnTo>
                <a:lnTo>
                  <a:pt x="230" y="648"/>
                </a:lnTo>
                <a:lnTo>
                  <a:pt x="230" y="648"/>
                </a:lnTo>
                <a:lnTo>
                  <a:pt x="228" y="648"/>
                </a:lnTo>
                <a:lnTo>
                  <a:pt x="228" y="648"/>
                </a:lnTo>
                <a:lnTo>
                  <a:pt x="228" y="648"/>
                </a:lnTo>
                <a:lnTo>
                  <a:pt x="226" y="648"/>
                </a:lnTo>
                <a:lnTo>
                  <a:pt x="226" y="648"/>
                </a:lnTo>
                <a:lnTo>
                  <a:pt x="226" y="648"/>
                </a:lnTo>
                <a:lnTo>
                  <a:pt x="225" y="648"/>
                </a:lnTo>
                <a:lnTo>
                  <a:pt x="225" y="648"/>
                </a:lnTo>
                <a:lnTo>
                  <a:pt x="225" y="648"/>
                </a:lnTo>
                <a:lnTo>
                  <a:pt x="225" y="648"/>
                </a:lnTo>
                <a:lnTo>
                  <a:pt x="223" y="648"/>
                </a:lnTo>
                <a:lnTo>
                  <a:pt x="223" y="648"/>
                </a:lnTo>
                <a:lnTo>
                  <a:pt x="223" y="648"/>
                </a:lnTo>
                <a:lnTo>
                  <a:pt x="222" y="648"/>
                </a:lnTo>
                <a:lnTo>
                  <a:pt x="222" y="648"/>
                </a:lnTo>
                <a:lnTo>
                  <a:pt x="222" y="648"/>
                </a:lnTo>
                <a:lnTo>
                  <a:pt x="222" y="648"/>
                </a:lnTo>
                <a:lnTo>
                  <a:pt x="220" y="648"/>
                </a:lnTo>
                <a:lnTo>
                  <a:pt x="220" y="648"/>
                </a:lnTo>
                <a:lnTo>
                  <a:pt x="220" y="648"/>
                </a:lnTo>
                <a:lnTo>
                  <a:pt x="218" y="648"/>
                </a:lnTo>
                <a:lnTo>
                  <a:pt x="218" y="648"/>
                </a:lnTo>
                <a:lnTo>
                  <a:pt x="218" y="648"/>
                </a:lnTo>
                <a:lnTo>
                  <a:pt x="218" y="648"/>
                </a:lnTo>
                <a:lnTo>
                  <a:pt x="217" y="648"/>
                </a:lnTo>
                <a:lnTo>
                  <a:pt x="217" y="648"/>
                </a:lnTo>
                <a:lnTo>
                  <a:pt x="217" y="648"/>
                </a:lnTo>
                <a:lnTo>
                  <a:pt x="215" y="648"/>
                </a:lnTo>
                <a:lnTo>
                  <a:pt x="215" y="648"/>
                </a:lnTo>
                <a:lnTo>
                  <a:pt x="215" y="648"/>
                </a:lnTo>
                <a:lnTo>
                  <a:pt x="213" y="648"/>
                </a:lnTo>
                <a:lnTo>
                  <a:pt x="213" y="648"/>
                </a:lnTo>
                <a:lnTo>
                  <a:pt x="213" y="648"/>
                </a:lnTo>
                <a:lnTo>
                  <a:pt x="213" y="648"/>
                </a:lnTo>
                <a:lnTo>
                  <a:pt x="212" y="648"/>
                </a:lnTo>
                <a:lnTo>
                  <a:pt x="212" y="648"/>
                </a:lnTo>
                <a:lnTo>
                  <a:pt x="212" y="648"/>
                </a:lnTo>
                <a:lnTo>
                  <a:pt x="210" y="648"/>
                </a:lnTo>
                <a:lnTo>
                  <a:pt x="210" y="648"/>
                </a:lnTo>
                <a:lnTo>
                  <a:pt x="210" y="648"/>
                </a:lnTo>
                <a:lnTo>
                  <a:pt x="210" y="648"/>
                </a:lnTo>
                <a:lnTo>
                  <a:pt x="208" y="648"/>
                </a:lnTo>
                <a:lnTo>
                  <a:pt x="208" y="648"/>
                </a:lnTo>
                <a:lnTo>
                  <a:pt x="208" y="648"/>
                </a:lnTo>
                <a:lnTo>
                  <a:pt x="207" y="648"/>
                </a:lnTo>
                <a:lnTo>
                  <a:pt x="207" y="648"/>
                </a:lnTo>
                <a:lnTo>
                  <a:pt x="207" y="648"/>
                </a:lnTo>
                <a:lnTo>
                  <a:pt x="207" y="648"/>
                </a:lnTo>
                <a:lnTo>
                  <a:pt x="205" y="648"/>
                </a:lnTo>
                <a:lnTo>
                  <a:pt x="205" y="648"/>
                </a:lnTo>
                <a:lnTo>
                  <a:pt x="205" y="648"/>
                </a:lnTo>
                <a:lnTo>
                  <a:pt x="204" y="648"/>
                </a:lnTo>
                <a:lnTo>
                  <a:pt x="204" y="648"/>
                </a:lnTo>
                <a:lnTo>
                  <a:pt x="204" y="648"/>
                </a:lnTo>
                <a:lnTo>
                  <a:pt x="202" y="648"/>
                </a:lnTo>
                <a:lnTo>
                  <a:pt x="202" y="648"/>
                </a:lnTo>
                <a:lnTo>
                  <a:pt x="202" y="648"/>
                </a:lnTo>
                <a:lnTo>
                  <a:pt x="202" y="648"/>
                </a:lnTo>
                <a:lnTo>
                  <a:pt x="200" y="648"/>
                </a:lnTo>
                <a:lnTo>
                  <a:pt x="200" y="648"/>
                </a:lnTo>
                <a:lnTo>
                  <a:pt x="200" y="648"/>
                </a:lnTo>
                <a:lnTo>
                  <a:pt x="199" y="648"/>
                </a:lnTo>
                <a:lnTo>
                  <a:pt x="199" y="648"/>
                </a:lnTo>
                <a:lnTo>
                  <a:pt x="199" y="648"/>
                </a:lnTo>
                <a:lnTo>
                  <a:pt x="199" y="648"/>
                </a:lnTo>
                <a:lnTo>
                  <a:pt x="197" y="648"/>
                </a:lnTo>
                <a:lnTo>
                  <a:pt x="197" y="648"/>
                </a:lnTo>
                <a:lnTo>
                  <a:pt x="197" y="648"/>
                </a:lnTo>
                <a:lnTo>
                  <a:pt x="195" y="648"/>
                </a:lnTo>
                <a:lnTo>
                  <a:pt x="195" y="648"/>
                </a:lnTo>
                <a:lnTo>
                  <a:pt x="195" y="648"/>
                </a:lnTo>
                <a:lnTo>
                  <a:pt x="194" y="648"/>
                </a:lnTo>
                <a:lnTo>
                  <a:pt x="194" y="648"/>
                </a:lnTo>
                <a:lnTo>
                  <a:pt x="194" y="648"/>
                </a:lnTo>
                <a:lnTo>
                  <a:pt x="194" y="648"/>
                </a:lnTo>
                <a:lnTo>
                  <a:pt x="192" y="648"/>
                </a:lnTo>
                <a:lnTo>
                  <a:pt x="192" y="648"/>
                </a:lnTo>
                <a:lnTo>
                  <a:pt x="192" y="648"/>
                </a:lnTo>
                <a:lnTo>
                  <a:pt x="191" y="648"/>
                </a:lnTo>
                <a:lnTo>
                  <a:pt x="191" y="648"/>
                </a:lnTo>
                <a:lnTo>
                  <a:pt x="191" y="648"/>
                </a:lnTo>
                <a:lnTo>
                  <a:pt x="191" y="648"/>
                </a:lnTo>
                <a:lnTo>
                  <a:pt x="189" y="648"/>
                </a:lnTo>
                <a:lnTo>
                  <a:pt x="189" y="648"/>
                </a:lnTo>
                <a:lnTo>
                  <a:pt x="189" y="648"/>
                </a:lnTo>
                <a:lnTo>
                  <a:pt x="187" y="648"/>
                </a:lnTo>
                <a:lnTo>
                  <a:pt x="187" y="648"/>
                </a:lnTo>
                <a:lnTo>
                  <a:pt x="187" y="648"/>
                </a:lnTo>
                <a:lnTo>
                  <a:pt x="187" y="648"/>
                </a:lnTo>
                <a:lnTo>
                  <a:pt x="186" y="648"/>
                </a:lnTo>
                <a:lnTo>
                  <a:pt x="186" y="648"/>
                </a:lnTo>
                <a:lnTo>
                  <a:pt x="186" y="648"/>
                </a:lnTo>
                <a:lnTo>
                  <a:pt x="184" y="648"/>
                </a:lnTo>
                <a:lnTo>
                  <a:pt x="184" y="648"/>
                </a:lnTo>
                <a:lnTo>
                  <a:pt x="184" y="648"/>
                </a:lnTo>
                <a:lnTo>
                  <a:pt x="182" y="648"/>
                </a:lnTo>
                <a:lnTo>
                  <a:pt x="182" y="648"/>
                </a:lnTo>
                <a:lnTo>
                  <a:pt x="182" y="648"/>
                </a:lnTo>
                <a:lnTo>
                  <a:pt x="182" y="648"/>
                </a:lnTo>
                <a:lnTo>
                  <a:pt x="181" y="648"/>
                </a:lnTo>
                <a:lnTo>
                  <a:pt x="181" y="648"/>
                </a:lnTo>
                <a:lnTo>
                  <a:pt x="181" y="648"/>
                </a:lnTo>
                <a:lnTo>
                  <a:pt x="179" y="648"/>
                </a:lnTo>
                <a:lnTo>
                  <a:pt x="179" y="648"/>
                </a:lnTo>
                <a:lnTo>
                  <a:pt x="179" y="648"/>
                </a:lnTo>
                <a:lnTo>
                  <a:pt x="179" y="648"/>
                </a:lnTo>
                <a:lnTo>
                  <a:pt x="178" y="648"/>
                </a:lnTo>
                <a:lnTo>
                  <a:pt x="178" y="648"/>
                </a:lnTo>
                <a:lnTo>
                  <a:pt x="178" y="648"/>
                </a:lnTo>
                <a:lnTo>
                  <a:pt x="176" y="648"/>
                </a:lnTo>
                <a:lnTo>
                  <a:pt x="176" y="648"/>
                </a:lnTo>
                <a:lnTo>
                  <a:pt x="176" y="648"/>
                </a:lnTo>
                <a:lnTo>
                  <a:pt x="176" y="648"/>
                </a:lnTo>
                <a:lnTo>
                  <a:pt x="174" y="648"/>
                </a:lnTo>
                <a:lnTo>
                  <a:pt x="174" y="648"/>
                </a:lnTo>
                <a:lnTo>
                  <a:pt x="174" y="648"/>
                </a:lnTo>
                <a:lnTo>
                  <a:pt x="173" y="648"/>
                </a:lnTo>
                <a:lnTo>
                  <a:pt x="173" y="648"/>
                </a:lnTo>
                <a:lnTo>
                  <a:pt x="173" y="648"/>
                </a:lnTo>
                <a:lnTo>
                  <a:pt x="171" y="648"/>
                </a:lnTo>
                <a:lnTo>
                  <a:pt x="171" y="648"/>
                </a:lnTo>
                <a:lnTo>
                  <a:pt x="171" y="648"/>
                </a:lnTo>
                <a:lnTo>
                  <a:pt x="171" y="648"/>
                </a:lnTo>
                <a:lnTo>
                  <a:pt x="169" y="648"/>
                </a:lnTo>
                <a:lnTo>
                  <a:pt x="169" y="648"/>
                </a:lnTo>
                <a:lnTo>
                  <a:pt x="169" y="648"/>
                </a:lnTo>
                <a:lnTo>
                  <a:pt x="168" y="648"/>
                </a:lnTo>
                <a:lnTo>
                  <a:pt x="168" y="648"/>
                </a:lnTo>
                <a:lnTo>
                  <a:pt x="168" y="648"/>
                </a:lnTo>
                <a:lnTo>
                  <a:pt x="168" y="648"/>
                </a:lnTo>
                <a:lnTo>
                  <a:pt x="166" y="648"/>
                </a:lnTo>
                <a:lnTo>
                  <a:pt x="166" y="648"/>
                </a:lnTo>
                <a:lnTo>
                  <a:pt x="166" y="648"/>
                </a:lnTo>
                <a:lnTo>
                  <a:pt x="165" y="648"/>
                </a:lnTo>
                <a:lnTo>
                  <a:pt x="165" y="648"/>
                </a:lnTo>
                <a:lnTo>
                  <a:pt x="165" y="648"/>
                </a:lnTo>
                <a:lnTo>
                  <a:pt x="163" y="648"/>
                </a:lnTo>
                <a:lnTo>
                  <a:pt x="163" y="648"/>
                </a:lnTo>
                <a:lnTo>
                  <a:pt x="163" y="648"/>
                </a:lnTo>
                <a:lnTo>
                  <a:pt x="163" y="648"/>
                </a:lnTo>
                <a:lnTo>
                  <a:pt x="161" y="648"/>
                </a:lnTo>
                <a:lnTo>
                  <a:pt x="161" y="648"/>
                </a:lnTo>
                <a:lnTo>
                  <a:pt x="161" y="648"/>
                </a:lnTo>
                <a:lnTo>
                  <a:pt x="160" y="648"/>
                </a:lnTo>
                <a:lnTo>
                  <a:pt x="160" y="648"/>
                </a:lnTo>
                <a:lnTo>
                  <a:pt x="160" y="648"/>
                </a:lnTo>
                <a:lnTo>
                  <a:pt x="160" y="648"/>
                </a:lnTo>
                <a:lnTo>
                  <a:pt x="158" y="648"/>
                </a:lnTo>
                <a:lnTo>
                  <a:pt x="158" y="648"/>
                </a:lnTo>
                <a:lnTo>
                  <a:pt x="158" y="648"/>
                </a:lnTo>
                <a:lnTo>
                  <a:pt x="156" y="648"/>
                </a:lnTo>
                <a:lnTo>
                  <a:pt x="156" y="648"/>
                </a:lnTo>
                <a:lnTo>
                  <a:pt x="156" y="648"/>
                </a:lnTo>
                <a:lnTo>
                  <a:pt x="156" y="648"/>
                </a:lnTo>
                <a:lnTo>
                  <a:pt x="155" y="648"/>
                </a:lnTo>
                <a:lnTo>
                  <a:pt x="155" y="648"/>
                </a:lnTo>
                <a:lnTo>
                  <a:pt x="155" y="648"/>
                </a:lnTo>
                <a:lnTo>
                  <a:pt x="153" y="648"/>
                </a:lnTo>
                <a:lnTo>
                  <a:pt x="153" y="648"/>
                </a:lnTo>
                <a:lnTo>
                  <a:pt x="153" y="648"/>
                </a:lnTo>
                <a:lnTo>
                  <a:pt x="152" y="648"/>
                </a:lnTo>
                <a:lnTo>
                  <a:pt x="152" y="648"/>
                </a:lnTo>
                <a:lnTo>
                  <a:pt x="152" y="648"/>
                </a:lnTo>
                <a:lnTo>
                  <a:pt x="152" y="648"/>
                </a:lnTo>
                <a:lnTo>
                  <a:pt x="150" y="648"/>
                </a:lnTo>
                <a:lnTo>
                  <a:pt x="150" y="648"/>
                </a:lnTo>
                <a:lnTo>
                  <a:pt x="150" y="648"/>
                </a:lnTo>
                <a:lnTo>
                  <a:pt x="148" y="648"/>
                </a:lnTo>
                <a:lnTo>
                  <a:pt x="148" y="648"/>
                </a:lnTo>
                <a:lnTo>
                  <a:pt x="148" y="648"/>
                </a:lnTo>
                <a:lnTo>
                  <a:pt x="148" y="648"/>
                </a:lnTo>
                <a:lnTo>
                  <a:pt x="147" y="648"/>
                </a:lnTo>
                <a:lnTo>
                  <a:pt x="147" y="648"/>
                </a:lnTo>
                <a:lnTo>
                  <a:pt x="147" y="648"/>
                </a:lnTo>
                <a:lnTo>
                  <a:pt x="145" y="648"/>
                </a:lnTo>
                <a:lnTo>
                  <a:pt x="145" y="648"/>
                </a:lnTo>
                <a:lnTo>
                  <a:pt x="145" y="648"/>
                </a:lnTo>
                <a:lnTo>
                  <a:pt x="145" y="648"/>
                </a:lnTo>
                <a:lnTo>
                  <a:pt x="143" y="648"/>
                </a:lnTo>
                <a:lnTo>
                  <a:pt x="143" y="648"/>
                </a:lnTo>
                <a:lnTo>
                  <a:pt x="143" y="648"/>
                </a:lnTo>
                <a:lnTo>
                  <a:pt x="142" y="648"/>
                </a:lnTo>
                <a:lnTo>
                  <a:pt x="142" y="648"/>
                </a:lnTo>
                <a:lnTo>
                  <a:pt x="142" y="648"/>
                </a:lnTo>
                <a:lnTo>
                  <a:pt x="140" y="648"/>
                </a:lnTo>
                <a:lnTo>
                  <a:pt x="140" y="648"/>
                </a:lnTo>
                <a:lnTo>
                  <a:pt x="140" y="648"/>
                </a:lnTo>
                <a:lnTo>
                  <a:pt x="140" y="648"/>
                </a:lnTo>
                <a:lnTo>
                  <a:pt x="139" y="648"/>
                </a:lnTo>
                <a:lnTo>
                  <a:pt x="139" y="648"/>
                </a:lnTo>
                <a:lnTo>
                  <a:pt x="139" y="648"/>
                </a:lnTo>
                <a:lnTo>
                  <a:pt x="137" y="648"/>
                </a:lnTo>
                <a:lnTo>
                  <a:pt x="137" y="648"/>
                </a:lnTo>
                <a:lnTo>
                  <a:pt x="137" y="648"/>
                </a:lnTo>
                <a:lnTo>
                  <a:pt x="137" y="648"/>
                </a:lnTo>
                <a:lnTo>
                  <a:pt x="135" y="648"/>
                </a:lnTo>
                <a:lnTo>
                  <a:pt x="135" y="648"/>
                </a:lnTo>
                <a:lnTo>
                  <a:pt x="135" y="648"/>
                </a:lnTo>
                <a:lnTo>
                  <a:pt x="134" y="648"/>
                </a:lnTo>
                <a:lnTo>
                  <a:pt x="134" y="648"/>
                </a:lnTo>
                <a:lnTo>
                  <a:pt x="134" y="648"/>
                </a:lnTo>
                <a:lnTo>
                  <a:pt x="132" y="648"/>
                </a:lnTo>
                <a:lnTo>
                  <a:pt x="132" y="648"/>
                </a:lnTo>
                <a:lnTo>
                  <a:pt x="132" y="648"/>
                </a:lnTo>
                <a:lnTo>
                  <a:pt x="132" y="648"/>
                </a:lnTo>
                <a:lnTo>
                  <a:pt x="130" y="648"/>
                </a:lnTo>
                <a:lnTo>
                  <a:pt x="130" y="648"/>
                </a:lnTo>
                <a:lnTo>
                  <a:pt x="130" y="648"/>
                </a:lnTo>
                <a:lnTo>
                  <a:pt x="129" y="648"/>
                </a:lnTo>
                <a:lnTo>
                  <a:pt x="129" y="648"/>
                </a:lnTo>
                <a:lnTo>
                  <a:pt x="129" y="648"/>
                </a:lnTo>
                <a:lnTo>
                  <a:pt x="129" y="648"/>
                </a:lnTo>
                <a:lnTo>
                  <a:pt x="127" y="648"/>
                </a:lnTo>
                <a:lnTo>
                  <a:pt x="127" y="648"/>
                </a:lnTo>
                <a:lnTo>
                  <a:pt x="127" y="648"/>
                </a:lnTo>
                <a:lnTo>
                  <a:pt x="125" y="648"/>
                </a:lnTo>
                <a:lnTo>
                  <a:pt x="125" y="648"/>
                </a:lnTo>
                <a:lnTo>
                  <a:pt x="125" y="648"/>
                </a:lnTo>
                <a:lnTo>
                  <a:pt x="125" y="648"/>
                </a:lnTo>
                <a:lnTo>
                  <a:pt x="124" y="648"/>
                </a:lnTo>
                <a:lnTo>
                  <a:pt x="124" y="648"/>
                </a:lnTo>
                <a:lnTo>
                  <a:pt x="124" y="648"/>
                </a:lnTo>
                <a:lnTo>
                  <a:pt x="122" y="648"/>
                </a:lnTo>
                <a:lnTo>
                  <a:pt x="122" y="648"/>
                </a:lnTo>
                <a:lnTo>
                  <a:pt x="122" y="648"/>
                </a:lnTo>
                <a:lnTo>
                  <a:pt x="121" y="648"/>
                </a:lnTo>
                <a:lnTo>
                  <a:pt x="121" y="648"/>
                </a:lnTo>
                <a:lnTo>
                  <a:pt x="121" y="648"/>
                </a:lnTo>
                <a:lnTo>
                  <a:pt x="121" y="648"/>
                </a:lnTo>
                <a:lnTo>
                  <a:pt x="119" y="648"/>
                </a:lnTo>
                <a:lnTo>
                  <a:pt x="119" y="648"/>
                </a:lnTo>
                <a:lnTo>
                  <a:pt x="119" y="648"/>
                </a:lnTo>
                <a:lnTo>
                  <a:pt x="117" y="648"/>
                </a:lnTo>
                <a:lnTo>
                  <a:pt x="117" y="648"/>
                </a:lnTo>
                <a:lnTo>
                  <a:pt x="117" y="648"/>
                </a:lnTo>
                <a:lnTo>
                  <a:pt x="117" y="648"/>
                </a:lnTo>
                <a:lnTo>
                  <a:pt x="116" y="648"/>
                </a:lnTo>
                <a:lnTo>
                  <a:pt x="116" y="648"/>
                </a:lnTo>
                <a:lnTo>
                  <a:pt x="116" y="648"/>
                </a:lnTo>
                <a:lnTo>
                  <a:pt x="114" y="648"/>
                </a:lnTo>
                <a:lnTo>
                  <a:pt x="114" y="648"/>
                </a:lnTo>
                <a:lnTo>
                  <a:pt x="114" y="648"/>
                </a:lnTo>
                <a:lnTo>
                  <a:pt x="114" y="648"/>
                </a:lnTo>
                <a:lnTo>
                  <a:pt x="112" y="648"/>
                </a:lnTo>
                <a:lnTo>
                  <a:pt x="112" y="648"/>
                </a:lnTo>
                <a:lnTo>
                  <a:pt x="112" y="648"/>
                </a:lnTo>
                <a:lnTo>
                  <a:pt x="111" y="648"/>
                </a:lnTo>
                <a:lnTo>
                  <a:pt x="111" y="648"/>
                </a:lnTo>
                <a:lnTo>
                  <a:pt x="111" y="648"/>
                </a:lnTo>
                <a:lnTo>
                  <a:pt x="109" y="648"/>
                </a:lnTo>
                <a:lnTo>
                  <a:pt x="109" y="648"/>
                </a:lnTo>
                <a:lnTo>
                  <a:pt x="109" y="648"/>
                </a:lnTo>
                <a:lnTo>
                  <a:pt x="109" y="648"/>
                </a:lnTo>
                <a:lnTo>
                  <a:pt x="108" y="648"/>
                </a:lnTo>
                <a:lnTo>
                  <a:pt x="108" y="648"/>
                </a:lnTo>
                <a:lnTo>
                  <a:pt x="108" y="648"/>
                </a:lnTo>
                <a:lnTo>
                  <a:pt x="106" y="648"/>
                </a:lnTo>
                <a:lnTo>
                  <a:pt x="106" y="648"/>
                </a:lnTo>
                <a:lnTo>
                  <a:pt x="106" y="648"/>
                </a:lnTo>
                <a:lnTo>
                  <a:pt x="106" y="648"/>
                </a:lnTo>
                <a:lnTo>
                  <a:pt x="104" y="648"/>
                </a:lnTo>
                <a:lnTo>
                  <a:pt x="104" y="648"/>
                </a:lnTo>
                <a:lnTo>
                  <a:pt x="104" y="648"/>
                </a:lnTo>
                <a:lnTo>
                  <a:pt x="103" y="648"/>
                </a:lnTo>
                <a:lnTo>
                  <a:pt x="103" y="648"/>
                </a:lnTo>
                <a:lnTo>
                  <a:pt x="103" y="648"/>
                </a:lnTo>
                <a:lnTo>
                  <a:pt x="103" y="648"/>
                </a:lnTo>
                <a:lnTo>
                  <a:pt x="101" y="648"/>
                </a:lnTo>
                <a:lnTo>
                  <a:pt x="101" y="648"/>
                </a:lnTo>
                <a:lnTo>
                  <a:pt x="101" y="648"/>
                </a:lnTo>
                <a:lnTo>
                  <a:pt x="99" y="648"/>
                </a:lnTo>
                <a:lnTo>
                  <a:pt x="99" y="648"/>
                </a:lnTo>
                <a:lnTo>
                  <a:pt x="99" y="648"/>
                </a:lnTo>
                <a:lnTo>
                  <a:pt x="98" y="648"/>
                </a:lnTo>
                <a:lnTo>
                  <a:pt x="98" y="648"/>
                </a:lnTo>
                <a:lnTo>
                  <a:pt x="98" y="648"/>
                </a:lnTo>
                <a:lnTo>
                  <a:pt x="98" y="648"/>
                </a:lnTo>
                <a:lnTo>
                  <a:pt x="96" y="648"/>
                </a:lnTo>
                <a:lnTo>
                  <a:pt x="96" y="648"/>
                </a:lnTo>
                <a:lnTo>
                  <a:pt x="96" y="648"/>
                </a:lnTo>
                <a:lnTo>
                  <a:pt x="95" y="648"/>
                </a:lnTo>
                <a:lnTo>
                  <a:pt x="95" y="648"/>
                </a:lnTo>
                <a:lnTo>
                  <a:pt x="95" y="648"/>
                </a:lnTo>
                <a:lnTo>
                  <a:pt x="95" y="648"/>
                </a:lnTo>
                <a:lnTo>
                  <a:pt x="93" y="648"/>
                </a:lnTo>
                <a:lnTo>
                  <a:pt x="93" y="648"/>
                </a:lnTo>
                <a:lnTo>
                  <a:pt x="93" y="648"/>
                </a:lnTo>
                <a:lnTo>
                  <a:pt x="91" y="648"/>
                </a:lnTo>
                <a:lnTo>
                  <a:pt x="91" y="648"/>
                </a:lnTo>
                <a:lnTo>
                  <a:pt x="91" y="648"/>
                </a:lnTo>
                <a:lnTo>
                  <a:pt x="90" y="648"/>
                </a:lnTo>
                <a:lnTo>
                  <a:pt x="90" y="648"/>
                </a:lnTo>
                <a:lnTo>
                  <a:pt x="90" y="648"/>
                </a:lnTo>
                <a:lnTo>
                  <a:pt x="90" y="648"/>
                </a:lnTo>
                <a:lnTo>
                  <a:pt x="88" y="648"/>
                </a:lnTo>
                <a:lnTo>
                  <a:pt x="88" y="648"/>
                </a:lnTo>
                <a:lnTo>
                  <a:pt x="88" y="648"/>
                </a:lnTo>
                <a:lnTo>
                  <a:pt x="86" y="648"/>
                </a:lnTo>
                <a:lnTo>
                  <a:pt x="86" y="648"/>
                </a:lnTo>
                <a:lnTo>
                  <a:pt x="86" y="648"/>
                </a:lnTo>
                <a:lnTo>
                  <a:pt x="86" y="648"/>
                </a:lnTo>
                <a:lnTo>
                  <a:pt x="85" y="648"/>
                </a:lnTo>
                <a:lnTo>
                  <a:pt x="85" y="648"/>
                </a:lnTo>
                <a:lnTo>
                  <a:pt x="85" y="648"/>
                </a:lnTo>
                <a:lnTo>
                  <a:pt x="83" y="648"/>
                </a:lnTo>
                <a:lnTo>
                  <a:pt x="83" y="648"/>
                </a:lnTo>
                <a:lnTo>
                  <a:pt x="83" y="648"/>
                </a:lnTo>
                <a:lnTo>
                  <a:pt x="83" y="648"/>
                </a:lnTo>
                <a:lnTo>
                  <a:pt x="82" y="648"/>
                </a:lnTo>
                <a:lnTo>
                  <a:pt x="82" y="648"/>
                </a:lnTo>
                <a:lnTo>
                  <a:pt x="82" y="648"/>
                </a:lnTo>
                <a:lnTo>
                  <a:pt x="80" y="648"/>
                </a:lnTo>
                <a:lnTo>
                  <a:pt x="80" y="648"/>
                </a:lnTo>
                <a:lnTo>
                  <a:pt x="80" y="648"/>
                </a:lnTo>
                <a:lnTo>
                  <a:pt x="78" y="648"/>
                </a:lnTo>
                <a:lnTo>
                  <a:pt x="78" y="648"/>
                </a:lnTo>
                <a:lnTo>
                  <a:pt x="78" y="648"/>
                </a:lnTo>
                <a:lnTo>
                  <a:pt x="78" y="648"/>
                </a:lnTo>
                <a:lnTo>
                  <a:pt x="77" y="648"/>
                </a:lnTo>
                <a:lnTo>
                  <a:pt x="77" y="648"/>
                </a:lnTo>
                <a:lnTo>
                  <a:pt x="77" y="648"/>
                </a:lnTo>
                <a:lnTo>
                  <a:pt x="75" y="648"/>
                </a:lnTo>
                <a:lnTo>
                  <a:pt x="75" y="648"/>
                </a:lnTo>
                <a:lnTo>
                  <a:pt x="75" y="648"/>
                </a:lnTo>
                <a:lnTo>
                  <a:pt x="75" y="648"/>
                </a:lnTo>
                <a:lnTo>
                  <a:pt x="73" y="648"/>
                </a:lnTo>
                <a:lnTo>
                  <a:pt x="73" y="648"/>
                </a:lnTo>
                <a:lnTo>
                  <a:pt x="73" y="648"/>
                </a:lnTo>
                <a:lnTo>
                  <a:pt x="72" y="648"/>
                </a:lnTo>
                <a:lnTo>
                  <a:pt x="72" y="648"/>
                </a:lnTo>
                <a:lnTo>
                  <a:pt x="72" y="648"/>
                </a:lnTo>
                <a:lnTo>
                  <a:pt x="72" y="648"/>
                </a:lnTo>
                <a:lnTo>
                  <a:pt x="70" y="648"/>
                </a:lnTo>
                <a:lnTo>
                  <a:pt x="70" y="648"/>
                </a:lnTo>
                <a:lnTo>
                  <a:pt x="70" y="648"/>
                </a:lnTo>
                <a:lnTo>
                  <a:pt x="69" y="648"/>
                </a:lnTo>
                <a:lnTo>
                  <a:pt x="69" y="648"/>
                </a:lnTo>
                <a:lnTo>
                  <a:pt x="69" y="648"/>
                </a:lnTo>
                <a:lnTo>
                  <a:pt x="67" y="648"/>
                </a:lnTo>
                <a:lnTo>
                  <a:pt x="67" y="648"/>
                </a:lnTo>
                <a:lnTo>
                  <a:pt x="67" y="648"/>
                </a:lnTo>
                <a:lnTo>
                  <a:pt x="67" y="648"/>
                </a:lnTo>
                <a:lnTo>
                  <a:pt x="65" y="648"/>
                </a:lnTo>
                <a:lnTo>
                  <a:pt x="65" y="648"/>
                </a:lnTo>
                <a:lnTo>
                  <a:pt x="65" y="648"/>
                </a:lnTo>
                <a:lnTo>
                  <a:pt x="64" y="648"/>
                </a:lnTo>
                <a:lnTo>
                  <a:pt x="64" y="648"/>
                </a:lnTo>
                <a:lnTo>
                  <a:pt x="64" y="648"/>
                </a:lnTo>
                <a:lnTo>
                  <a:pt x="64" y="648"/>
                </a:lnTo>
                <a:lnTo>
                  <a:pt x="62" y="648"/>
                </a:lnTo>
                <a:lnTo>
                  <a:pt x="62" y="648"/>
                </a:lnTo>
                <a:lnTo>
                  <a:pt x="62" y="648"/>
                </a:lnTo>
                <a:lnTo>
                  <a:pt x="60" y="648"/>
                </a:lnTo>
                <a:lnTo>
                  <a:pt x="60" y="648"/>
                </a:lnTo>
                <a:lnTo>
                  <a:pt x="60" y="648"/>
                </a:lnTo>
                <a:lnTo>
                  <a:pt x="59" y="648"/>
                </a:lnTo>
                <a:lnTo>
                  <a:pt x="59" y="648"/>
                </a:lnTo>
                <a:lnTo>
                  <a:pt x="59" y="648"/>
                </a:lnTo>
                <a:lnTo>
                  <a:pt x="59" y="648"/>
                </a:lnTo>
                <a:lnTo>
                  <a:pt x="57" y="648"/>
                </a:lnTo>
                <a:lnTo>
                  <a:pt x="57" y="648"/>
                </a:lnTo>
                <a:lnTo>
                  <a:pt x="57" y="648"/>
                </a:lnTo>
                <a:lnTo>
                  <a:pt x="56" y="648"/>
                </a:lnTo>
                <a:lnTo>
                  <a:pt x="56" y="648"/>
                </a:lnTo>
                <a:lnTo>
                  <a:pt x="56" y="648"/>
                </a:lnTo>
                <a:lnTo>
                  <a:pt x="56" y="648"/>
                </a:lnTo>
                <a:lnTo>
                  <a:pt x="54" y="648"/>
                </a:lnTo>
                <a:lnTo>
                  <a:pt x="54" y="648"/>
                </a:lnTo>
                <a:lnTo>
                  <a:pt x="54" y="648"/>
                </a:lnTo>
                <a:lnTo>
                  <a:pt x="52" y="648"/>
                </a:lnTo>
                <a:lnTo>
                  <a:pt x="52" y="648"/>
                </a:lnTo>
                <a:lnTo>
                  <a:pt x="52" y="648"/>
                </a:lnTo>
                <a:lnTo>
                  <a:pt x="52" y="648"/>
                </a:lnTo>
                <a:lnTo>
                  <a:pt x="51" y="648"/>
                </a:lnTo>
                <a:lnTo>
                  <a:pt x="51" y="648"/>
                </a:lnTo>
                <a:lnTo>
                  <a:pt x="51" y="648"/>
                </a:lnTo>
                <a:lnTo>
                  <a:pt x="49" y="648"/>
                </a:lnTo>
                <a:lnTo>
                  <a:pt x="49" y="648"/>
                </a:lnTo>
                <a:lnTo>
                  <a:pt x="49" y="648"/>
                </a:lnTo>
                <a:lnTo>
                  <a:pt x="47" y="648"/>
                </a:lnTo>
                <a:lnTo>
                  <a:pt x="47" y="648"/>
                </a:lnTo>
                <a:lnTo>
                  <a:pt x="47" y="648"/>
                </a:lnTo>
                <a:lnTo>
                  <a:pt x="47" y="648"/>
                </a:lnTo>
                <a:lnTo>
                  <a:pt x="46" y="648"/>
                </a:lnTo>
                <a:lnTo>
                  <a:pt x="46" y="648"/>
                </a:lnTo>
                <a:lnTo>
                  <a:pt x="46" y="648"/>
                </a:lnTo>
                <a:lnTo>
                  <a:pt x="44" y="648"/>
                </a:lnTo>
                <a:lnTo>
                  <a:pt x="44" y="648"/>
                </a:lnTo>
                <a:lnTo>
                  <a:pt x="44" y="648"/>
                </a:lnTo>
                <a:lnTo>
                  <a:pt x="44" y="648"/>
                </a:lnTo>
                <a:lnTo>
                  <a:pt x="42" y="648"/>
                </a:lnTo>
                <a:lnTo>
                  <a:pt x="42" y="648"/>
                </a:lnTo>
                <a:lnTo>
                  <a:pt x="42" y="648"/>
                </a:lnTo>
                <a:lnTo>
                  <a:pt x="41" y="648"/>
                </a:lnTo>
                <a:lnTo>
                  <a:pt x="41" y="648"/>
                </a:lnTo>
                <a:lnTo>
                  <a:pt x="41" y="648"/>
                </a:lnTo>
                <a:lnTo>
                  <a:pt x="41" y="648"/>
                </a:lnTo>
                <a:lnTo>
                  <a:pt x="39" y="648"/>
                </a:lnTo>
                <a:lnTo>
                  <a:pt x="39" y="648"/>
                </a:lnTo>
                <a:lnTo>
                  <a:pt x="39" y="648"/>
                </a:lnTo>
                <a:lnTo>
                  <a:pt x="38" y="648"/>
                </a:lnTo>
                <a:lnTo>
                  <a:pt x="38" y="648"/>
                </a:lnTo>
                <a:lnTo>
                  <a:pt x="38" y="648"/>
                </a:lnTo>
                <a:lnTo>
                  <a:pt x="36" y="648"/>
                </a:lnTo>
                <a:lnTo>
                  <a:pt x="36" y="648"/>
                </a:lnTo>
                <a:lnTo>
                  <a:pt x="36" y="648"/>
                </a:lnTo>
                <a:lnTo>
                  <a:pt x="36" y="648"/>
                </a:lnTo>
                <a:lnTo>
                  <a:pt x="34" y="648"/>
                </a:lnTo>
                <a:lnTo>
                  <a:pt x="34" y="648"/>
                </a:lnTo>
                <a:lnTo>
                  <a:pt x="34" y="648"/>
                </a:lnTo>
                <a:lnTo>
                  <a:pt x="33" y="648"/>
                </a:lnTo>
                <a:lnTo>
                  <a:pt x="33" y="648"/>
                </a:lnTo>
                <a:lnTo>
                  <a:pt x="33" y="648"/>
                </a:lnTo>
                <a:lnTo>
                  <a:pt x="33" y="648"/>
                </a:lnTo>
                <a:lnTo>
                  <a:pt x="31" y="648"/>
                </a:lnTo>
                <a:lnTo>
                  <a:pt x="31" y="648"/>
                </a:lnTo>
                <a:lnTo>
                  <a:pt x="31" y="648"/>
                </a:lnTo>
                <a:lnTo>
                  <a:pt x="29" y="648"/>
                </a:lnTo>
                <a:lnTo>
                  <a:pt x="29" y="648"/>
                </a:lnTo>
                <a:lnTo>
                  <a:pt x="29" y="648"/>
                </a:lnTo>
                <a:lnTo>
                  <a:pt x="28" y="648"/>
                </a:lnTo>
                <a:lnTo>
                  <a:pt x="28" y="648"/>
                </a:lnTo>
                <a:lnTo>
                  <a:pt x="28" y="648"/>
                </a:lnTo>
                <a:lnTo>
                  <a:pt x="28" y="648"/>
                </a:lnTo>
                <a:lnTo>
                  <a:pt x="26" y="648"/>
                </a:lnTo>
                <a:lnTo>
                  <a:pt x="26" y="648"/>
                </a:lnTo>
                <a:lnTo>
                  <a:pt x="26" y="648"/>
                </a:lnTo>
                <a:lnTo>
                  <a:pt x="25" y="648"/>
                </a:lnTo>
                <a:lnTo>
                  <a:pt x="25" y="648"/>
                </a:lnTo>
                <a:lnTo>
                  <a:pt x="25" y="648"/>
                </a:lnTo>
                <a:lnTo>
                  <a:pt x="25" y="648"/>
                </a:lnTo>
                <a:lnTo>
                  <a:pt x="23" y="648"/>
                </a:lnTo>
                <a:lnTo>
                  <a:pt x="23" y="648"/>
                </a:lnTo>
                <a:lnTo>
                  <a:pt x="23" y="648"/>
                </a:lnTo>
                <a:lnTo>
                  <a:pt x="21" y="648"/>
                </a:lnTo>
                <a:lnTo>
                  <a:pt x="21" y="648"/>
                </a:lnTo>
                <a:lnTo>
                  <a:pt x="21" y="648"/>
                </a:lnTo>
                <a:lnTo>
                  <a:pt x="21" y="648"/>
                </a:lnTo>
                <a:lnTo>
                  <a:pt x="20" y="648"/>
                </a:lnTo>
                <a:lnTo>
                  <a:pt x="20" y="648"/>
                </a:lnTo>
                <a:lnTo>
                  <a:pt x="20" y="648"/>
                </a:lnTo>
                <a:lnTo>
                  <a:pt x="18" y="648"/>
                </a:lnTo>
                <a:lnTo>
                  <a:pt x="18" y="648"/>
                </a:lnTo>
                <a:lnTo>
                  <a:pt x="18" y="648"/>
                </a:lnTo>
                <a:lnTo>
                  <a:pt x="16" y="648"/>
                </a:lnTo>
                <a:lnTo>
                  <a:pt x="16" y="648"/>
                </a:lnTo>
                <a:lnTo>
                  <a:pt x="16" y="648"/>
                </a:lnTo>
                <a:lnTo>
                  <a:pt x="16" y="648"/>
                </a:lnTo>
                <a:lnTo>
                  <a:pt x="15" y="648"/>
                </a:lnTo>
                <a:lnTo>
                  <a:pt x="15" y="648"/>
                </a:lnTo>
                <a:lnTo>
                  <a:pt x="15" y="648"/>
                </a:lnTo>
                <a:lnTo>
                  <a:pt x="13" y="648"/>
                </a:lnTo>
                <a:lnTo>
                  <a:pt x="13" y="648"/>
                </a:lnTo>
                <a:lnTo>
                  <a:pt x="13" y="648"/>
                </a:lnTo>
                <a:lnTo>
                  <a:pt x="13" y="648"/>
                </a:lnTo>
                <a:lnTo>
                  <a:pt x="12" y="648"/>
                </a:lnTo>
                <a:lnTo>
                  <a:pt x="12" y="648"/>
                </a:lnTo>
                <a:lnTo>
                  <a:pt x="12" y="648"/>
                </a:lnTo>
                <a:lnTo>
                  <a:pt x="10" y="648"/>
                </a:lnTo>
                <a:lnTo>
                  <a:pt x="10" y="648"/>
                </a:lnTo>
                <a:lnTo>
                  <a:pt x="10" y="648"/>
                </a:lnTo>
                <a:lnTo>
                  <a:pt x="10" y="648"/>
                </a:lnTo>
                <a:lnTo>
                  <a:pt x="8" y="648"/>
                </a:lnTo>
                <a:lnTo>
                  <a:pt x="8" y="648"/>
                </a:lnTo>
                <a:lnTo>
                  <a:pt x="8" y="648"/>
                </a:lnTo>
                <a:lnTo>
                  <a:pt x="7" y="648"/>
                </a:lnTo>
                <a:lnTo>
                  <a:pt x="7" y="648"/>
                </a:lnTo>
                <a:lnTo>
                  <a:pt x="7" y="648"/>
                </a:lnTo>
                <a:lnTo>
                  <a:pt x="5" y="648"/>
                </a:lnTo>
                <a:lnTo>
                  <a:pt x="5" y="648"/>
                </a:lnTo>
                <a:lnTo>
                  <a:pt x="5" y="648"/>
                </a:lnTo>
                <a:lnTo>
                  <a:pt x="5" y="648"/>
                </a:lnTo>
                <a:lnTo>
                  <a:pt x="3" y="648"/>
                </a:lnTo>
                <a:lnTo>
                  <a:pt x="3" y="648"/>
                </a:lnTo>
                <a:lnTo>
                  <a:pt x="3" y="648"/>
                </a:lnTo>
                <a:lnTo>
                  <a:pt x="2" y="648"/>
                </a:lnTo>
                <a:lnTo>
                  <a:pt x="2" y="648"/>
                </a:lnTo>
                <a:lnTo>
                  <a:pt x="2" y="648"/>
                </a:lnTo>
                <a:lnTo>
                  <a:pt x="2" y="648"/>
                </a:lnTo>
                <a:lnTo>
                  <a:pt x="0"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26" name=""/>
          <p:cNvSpPr/>
          <p:nvPr/>
        </p:nvSpPr>
        <p:spPr>
          <a:xfrm>
            <a:off x="6267600" y="6021360"/>
            <a:ext cx="188640" cy="1440"/>
          </a:xfrm>
          <a:custGeom>
            <a:avLst/>
            <a:gdLst/>
            <a:ahLst/>
            <a:rect l="l" t="t" r="r" b="b"/>
            <a:pathLst>
              <a:path w="238" h="0">
                <a:moveTo>
                  <a:pt x="0" y="0"/>
                </a:moveTo>
                <a:lnTo>
                  <a:pt x="0" y="0"/>
                </a:lnTo>
                <a:lnTo>
                  <a:pt x="2" y="0"/>
                </a:lnTo>
                <a:lnTo>
                  <a:pt x="2" y="0"/>
                </a:lnTo>
                <a:lnTo>
                  <a:pt x="2" y="0"/>
                </a:lnTo>
                <a:lnTo>
                  <a:pt x="2" y="0"/>
                </a:lnTo>
                <a:lnTo>
                  <a:pt x="3" y="0"/>
                </a:lnTo>
                <a:lnTo>
                  <a:pt x="3" y="0"/>
                </a:lnTo>
                <a:lnTo>
                  <a:pt x="3" y="0"/>
                </a:lnTo>
                <a:lnTo>
                  <a:pt x="5" y="0"/>
                </a:lnTo>
                <a:lnTo>
                  <a:pt x="5" y="0"/>
                </a:lnTo>
                <a:lnTo>
                  <a:pt x="5" y="0"/>
                </a:lnTo>
                <a:lnTo>
                  <a:pt x="5" y="0"/>
                </a:lnTo>
                <a:lnTo>
                  <a:pt x="7" y="0"/>
                </a:lnTo>
                <a:lnTo>
                  <a:pt x="7" y="0"/>
                </a:lnTo>
                <a:lnTo>
                  <a:pt x="7" y="0"/>
                </a:lnTo>
                <a:lnTo>
                  <a:pt x="8" y="0"/>
                </a:lnTo>
                <a:lnTo>
                  <a:pt x="8" y="0"/>
                </a:lnTo>
                <a:lnTo>
                  <a:pt x="8" y="0"/>
                </a:lnTo>
                <a:lnTo>
                  <a:pt x="10"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6" y="0"/>
                </a:lnTo>
                <a:lnTo>
                  <a:pt x="16" y="0"/>
                </a:lnTo>
                <a:lnTo>
                  <a:pt x="16" y="0"/>
                </a:lnTo>
                <a:lnTo>
                  <a:pt x="16"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29" y="0"/>
                </a:lnTo>
                <a:lnTo>
                  <a:pt x="29" y="0"/>
                </a:lnTo>
                <a:lnTo>
                  <a:pt x="29"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6" y="0"/>
                </a:lnTo>
                <a:lnTo>
                  <a:pt x="38" y="0"/>
                </a:lnTo>
                <a:lnTo>
                  <a:pt x="38" y="0"/>
                </a:lnTo>
                <a:lnTo>
                  <a:pt x="38"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6" y="0"/>
                </a:lnTo>
                <a:lnTo>
                  <a:pt x="46" y="0"/>
                </a:lnTo>
                <a:lnTo>
                  <a:pt x="46" y="0"/>
                </a:lnTo>
                <a:lnTo>
                  <a:pt x="47" y="0"/>
                </a:lnTo>
                <a:lnTo>
                  <a:pt x="47" y="0"/>
                </a:lnTo>
                <a:lnTo>
                  <a:pt x="47" y="0"/>
                </a:lnTo>
                <a:lnTo>
                  <a:pt x="47" y="0"/>
                </a:lnTo>
                <a:lnTo>
                  <a:pt x="49" y="0"/>
                </a:lnTo>
                <a:lnTo>
                  <a:pt x="49" y="0"/>
                </a:lnTo>
                <a:lnTo>
                  <a:pt x="49" y="0"/>
                </a:lnTo>
                <a:lnTo>
                  <a:pt x="51" y="0"/>
                </a:lnTo>
                <a:lnTo>
                  <a:pt x="51" y="0"/>
                </a:lnTo>
                <a:lnTo>
                  <a:pt x="51" y="0"/>
                </a:lnTo>
                <a:lnTo>
                  <a:pt x="52"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59"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7" y="0"/>
                </a:lnTo>
                <a:lnTo>
                  <a:pt x="69" y="0"/>
                </a:lnTo>
                <a:lnTo>
                  <a:pt x="69" y="0"/>
                </a:lnTo>
                <a:lnTo>
                  <a:pt x="69"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7" y="0"/>
                </a:lnTo>
                <a:lnTo>
                  <a:pt x="77" y="0"/>
                </a:lnTo>
                <a:lnTo>
                  <a:pt x="77" y="0"/>
                </a:lnTo>
                <a:lnTo>
                  <a:pt x="78" y="0"/>
                </a:lnTo>
                <a:lnTo>
                  <a:pt x="78" y="0"/>
                </a:lnTo>
                <a:lnTo>
                  <a:pt x="78" y="0"/>
                </a:lnTo>
                <a:lnTo>
                  <a:pt x="78" y="0"/>
                </a:lnTo>
                <a:lnTo>
                  <a:pt x="80" y="0"/>
                </a:lnTo>
                <a:lnTo>
                  <a:pt x="80" y="0"/>
                </a:lnTo>
                <a:lnTo>
                  <a:pt x="80" y="0"/>
                </a:lnTo>
                <a:lnTo>
                  <a:pt x="82" y="0"/>
                </a:lnTo>
                <a:lnTo>
                  <a:pt x="82" y="0"/>
                </a:lnTo>
                <a:lnTo>
                  <a:pt x="82" y="0"/>
                </a:lnTo>
                <a:lnTo>
                  <a:pt x="83" y="0"/>
                </a:lnTo>
                <a:lnTo>
                  <a:pt x="83" y="0"/>
                </a:lnTo>
                <a:lnTo>
                  <a:pt x="83" y="0"/>
                </a:lnTo>
                <a:lnTo>
                  <a:pt x="83" y="0"/>
                </a:lnTo>
                <a:lnTo>
                  <a:pt x="85" y="0"/>
                </a:lnTo>
                <a:lnTo>
                  <a:pt x="85" y="0"/>
                </a:lnTo>
                <a:lnTo>
                  <a:pt x="85" y="0"/>
                </a:lnTo>
                <a:lnTo>
                  <a:pt x="86" y="0"/>
                </a:lnTo>
                <a:lnTo>
                  <a:pt x="86" y="0"/>
                </a:lnTo>
                <a:lnTo>
                  <a:pt x="86" y="0"/>
                </a:lnTo>
                <a:lnTo>
                  <a:pt x="86" y="0"/>
                </a:lnTo>
                <a:lnTo>
                  <a:pt x="88" y="0"/>
                </a:lnTo>
                <a:lnTo>
                  <a:pt x="88" y="0"/>
                </a:lnTo>
                <a:lnTo>
                  <a:pt x="88" y="0"/>
                </a:lnTo>
                <a:lnTo>
                  <a:pt x="90" y="0"/>
                </a:lnTo>
                <a:lnTo>
                  <a:pt x="90" y="0"/>
                </a:lnTo>
                <a:lnTo>
                  <a:pt x="90" y="0"/>
                </a:lnTo>
                <a:lnTo>
                  <a:pt x="90" y="0"/>
                </a:lnTo>
                <a:lnTo>
                  <a:pt x="91" y="0"/>
                </a:lnTo>
                <a:lnTo>
                  <a:pt x="91" y="0"/>
                </a:lnTo>
                <a:lnTo>
                  <a:pt x="91"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99" y="0"/>
                </a:lnTo>
                <a:lnTo>
                  <a:pt x="99" y="0"/>
                </a:lnTo>
                <a:lnTo>
                  <a:pt x="99"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2" y="0"/>
                </a:lnTo>
                <a:lnTo>
                  <a:pt x="112" y="0"/>
                </a:lnTo>
                <a:lnTo>
                  <a:pt x="112"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2"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60" y="0"/>
                </a:lnTo>
                <a:lnTo>
                  <a:pt x="160" y="0"/>
                </a:lnTo>
                <a:lnTo>
                  <a:pt x="160" y="0"/>
                </a:lnTo>
                <a:lnTo>
                  <a:pt x="160" y="0"/>
                </a:lnTo>
                <a:lnTo>
                  <a:pt x="161" y="0"/>
                </a:lnTo>
                <a:lnTo>
                  <a:pt x="161" y="0"/>
                </a:lnTo>
                <a:lnTo>
                  <a:pt x="161" y="0"/>
                </a:lnTo>
                <a:lnTo>
                  <a:pt x="163" y="0"/>
                </a:lnTo>
                <a:lnTo>
                  <a:pt x="163" y="0"/>
                </a:lnTo>
                <a:lnTo>
                  <a:pt x="163" y="0"/>
                </a:lnTo>
                <a:lnTo>
                  <a:pt x="163" y="0"/>
                </a:lnTo>
                <a:lnTo>
                  <a:pt x="165" y="0"/>
                </a:lnTo>
                <a:lnTo>
                  <a:pt x="165" y="0"/>
                </a:lnTo>
                <a:lnTo>
                  <a:pt x="165"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1" y="0"/>
                </a:lnTo>
                <a:lnTo>
                  <a:pt x="173" y="0"/>
                </a:lnTo>
                <a:lnTo>
                  <a:pt x="173" y="0"/>
                </a:lnTo>
                <a:lnTo>
                  <a:pt x="173" y="0"/>
                </a:lnTo>
                <a:lnTo>
                  <a:pt x="174" y="0"/>
                </a:lnTo>
                <a:lnTo>
                  <a:pt x="174" y="0"/>
                </a:lnTo>
                <a:lnTo>
                  <a:pt x="174" y="0"/>
                </a:lnTo>
                <a:lnTo>
                  <a:pt x="176"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2" y="0"/>
                </a:lnTo>
                <a:lnTo>
                  <a:pt x="182" y="0"/>
                </a:lnTo>
                <a:lnTo>
                  <a:pt x="182" y="0"/>
                </a:lnTo>
                <a:lnTo>
                  <a:pt x="182"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4" y="0"/>
                </a:lnTo>
                <a:lnTo>
                  <a:pt x="195" y="0"/>
                </a:lnTo>
                <a:lnTo>
                  <a:pt x="195" y="0"/>
                </a:lnTo>
                <a:lnTo>
                  <a:pt x="195"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2" y="0"/>
                </a:lnTo>
                <a:lnTo>
                  <a:pt x="204" y="0"/>
                </a:lnTo>
                <a:lnTo>
                  <a:pt x="204" y="0"/>
                </a:lnTo>
                <a:lnTo>
                  <a:pt x="204"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3" y="0"/>
                </a:lnTo>
                <a:lnTo>
                  <a:pt x="215" y="0"/>
                </a:lnTo>
                <a:lnTo>
                  <a:pt x="215" y="0"/>
                </a:lnTo>
                <a:lnTo>
                  <a:pt x="215" y="0"/>
                </a:lnTo>
                <a:lnTo>
                  <a:pt x="217" y="0"/>
                </a:lnTo>
                <a:lnTo>
                  <a:pt x="217" y="0"/>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5"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27" name=""/>
          <p:cNvSpPr/>
          <p:nvPr/>
        </p:nvSpPr>
        <p:spPr>
          <a:xfrm>
            <a:off x="6267600" y="6535800"/>
            <a:ext cx="188640" cy="1440"/>
          </a:xfrm>
          <a:custGeom>
            <a:avLst/>
            <a:gdLst/>
            <a:ahLst/>
            <a:rect l="l" t="t" r="r" b="b"/>
            <a:pathLst>
              <a:path w="238" h="0">
                <a:moveTo>
                  <a:pt x="238" y="0"/>
                </a:moveTo>
                <a:lnTo>
                  <a:pt x="238" y="0"/>
                </a:ln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5"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3"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4" y="0"/>
                </a:lnTo>
                <a:lnTo>
                  <a:pt x="204" y="0"/>
                </a:lnTo>
                <a:lnTo>
                  <a:pt x="204" y="0"/>
                </a:lnTo>
                <a:lnTo>
                  <a:pt x="202"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5" y="0"/>
                </a:lnTo>
                <a:lnTo>
                  <a:pt x="195" y="0"/>
                </a:lnTo>
                <a:lnTo>
                  <a:pt x="195" y="0"/>
                </a:lnTo>
                <a:lnTo>
                  <a:pt x="194"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2" y="0"/>
                </a:lnTo>
                <a:lnTo>
                  <a:pt x="182" y="0"/>
                </a:lnTo>
                <a:lnTo>
                  <a:pt x="182" y="0"/>
                </a:lnTo>
                <a:lnTo>
                  <a:pt x="182"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6" y="0"/>
                </a:lnTo>
                <a:lnTo>
                  <a:pt x="174" y="0"/>
                </a:lnTo>
                <a:lnTo>
                  <a:pt x="174" y="0"/>
                </a:lnTo>
                <a:lnTo>
                  <a:pt x="174" y="0"/>
                </a:lnTo>
                <a:lnTo>
                  <a:pt x="173" y="0"/>
                </a:lnTo>
                <a:lnTo>
                  <a:pt x="173" y="0"/>
                </a:lnTo>
                <a:lnTo>
                  <a:pt x="173" y="0"/>
                </a:lnTo>
                <a:lnTo>
                  <a:pt x="171"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5" y="0"/>
                </a:lnTo>
                <a:lnTo>
                  <a:pt x="165" y="0"/>
                </a:lnTo>
                <a:lnTo>
                  <a:pt x="165" y="0"/>
                </a:lnTo>
                <a:lnTo>
                  <a:pt x="163"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2"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2" y="0"/>
                </a:lnTo>
                <a:lnTo>
                  <a:pt x="112" y="0"/>
                </a:lnTo>
                <a:lnTo>
                  <a:pt x="112"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99" y="0"/>
                </a:lnTo>
                <a:lnTo>
                  <a:pt x="99" y="0"/>
                </a:lnTo>
                <a:lnTo>
                  <a:pt x="99"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6" y="0"/>
                </a:lnTo>
                <a:lnTo>
                  <a:pt x="86" y="0"/>
                </a:lnTo>
                <a:lnTo>
                  <a:pt x="86" y="0"/>
                </a:lnTo>
                <a:lnTo>
                  <a:pt x="86"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78" y="0"/>
                </a:lnTo>
                <a:lnTo>
                  <a:pt x="78" y="0"/>
                </a:lnTo>
                <a:lnTo>
                  <a:pt x="78" y="0"/>
                </a:lnTo>
                <a:lnTo>
                  <a:pt x="78" y="0"/>
                </a:lnTo>
                <a:lnTo>
                  <a:pt x="77" y="0"/>
                </a:lnTo>
                <a:lnTo>
                  <a:pt x="77" y="0"/>
                </a:lnTo>
                <a:lnTo>
                  <a:pt x="77"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9" y="0"/>
                </a:lnTo>
                <a:lnTo>
                  <a:pt x="69" y="0"/>
                </a:lnTo>
                <a:lnTo>
                  <a:pt x="69" y="0"/>
                </a:lnTo>
                <a:lnTo>
                  <a:pt x="67"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59"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2" y="0"/>
                </a:lnTo>
                <a:lnTo>
                  <a:pt x="51" y="0"/>
                </a:lnTo>
                <a:lnTo>
                  <a:pt x="51" y="0"/>
                </a:lnTo>
                <a:lnTo>
                  <a:pt x="51" y="0"/>
                </a:lnTo>
                <a:lnTo>
                  <a:pt x="49" y="0"/>
                </a:lnTo>
                <a:lnTo>
                  <a:pt x="49" y="0"/>
                </a:lnTo>
                <a:lnTo>
                  <a:pt x="49" y="0"/>
                </a:lnTo>
                <a:lnTo>
                  <a:pt x="47" y="0"/>
                </a:lnTo>
                <a:lnTo>
                  <a:pt x="47" y="0"/>
                </a:lnTo>
                <a:lnTo>
                  <a:pt x="47" y="0"/>
                </a:lnTo>
                <a:lnTo>
                  <a:pt x="47" y="0"/>
                </a:lnTo>
                <a:lnTo>
                  <a:pt x="46" y="0"/>
                </a:lnTo>
                <a:lnTo>
                  <a:pt x="46" y="0"/>
                </a:lnTo>
                <a:lnTo>
                  <a:pt x="46"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8" y="0"/>
                </a:lnTo>
                <a:lnTo>
                  <a:pt x="38" y="0"/>
                </a:lnTo>
                <a:lnTo>
                  <a:pt x="38" y="0"/>
                </a:lnTo>
                <a:lnTo>
                  <a:pt x="36"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29" y="0"/>
                </a:lnTo>
                <a:lnTo>
                  <a:pt x="29" y="0"/>
                </a:lnTo>
                <a:lnTo>
                  <a:pt x="29"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6" y="0"/>
                </a:lnTo>
                <a:lnTo>
                  <a:pt x="16" y="0"/>
                </a:lnTo>
                <a:lnTo>
                  <a:pt x="16" y="0"/>
                </a:lnTo>
                <a:lnTo>
                  <a:pt x="16"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10" y="0"/>
                </a:lnTo>
                <a:lnTo>
                  <a:pt x="8" y="0"/>
                </a:lnTo>
                <a:lnTo>
                  <a:pt x="8" y="0"/>
                </a:lnTo>
                <a:lnTo>
                  <a:pt x="8" y="0"/>
                </a:lnTo>
                <a:lnTo>
                  <a:pt x="7" y="0"/>
                </a:lnTo>
                <a:lnTo>
                  <a:pt x="7" y="0"/>
                </a:lnTo>
                <a:lnTo>
                  <a:pt x="7" y="0"/>
                </a:lnTo>
                <a:lnTo>
                  <a:pt x="5" y="0"/>
                </a:lnTo>
                <a:lnTo>
                  <a:pt x="5" y="0"/>
                </a:lnTo>
                <a:lnTo>
                  <a:pt x="5" y="0"/>
                </a:lnTo>
                <a:lnTo>
                  <a:pt x="5" y="0"/>
                </a:lnTo>
                <a:lnTo>
                  <a:pt x="3" y="0"/>
                </a:lnTo>
                <a:lnTo>
                  <a:pt x="3" y="0"/>
                </a:lnTo>
                <a:lnTo>
                  <a:pt x="3" y="0"/>
                </a:lnTo>
                <a:lnTo>
                  <a:pt x="2" y="0"/>
                </a:lnTo>
                <a:lnTo>
                  <a:pt x="2" y="0"/>
                </a:lnTo>
                <a:lnTo>
                  <a:pt x="2" y="0"/>
                </a:lnTo>
                <a:lnTo>
                  <a:pt x="2"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28" name=""/>
          <p:cNvSpPr/>
          <p:nvPr/>
        </p:nvSpPr>
        <p:spPr>
          <a:xfrm>
            <a:off x="6267600" y="5931000"/>
            <a:ext cx="188640" cy="90360"/>
          </a:xfrm>
          <a:custGeom>
            <a:avLst/>
            <a:gdLst/>
            <a:ahLst/>
            <a:rect l="l" t="t" r="r" b="b"/>
            <a:pathLst>
              <a:path w="238" h="115">
                <a:moveTo>
                  <a:pt x="0" y="115"/>
                </a:moveTo>
                <a:lnTo>
                  <a:pt x="0" y="28"/>
                </a:lnTo>
                <a:lnTo>
                  <a:pt x="0" y="26"/>
                </a:lnTo>
                <a:lnTo>
                  <a:pt x="2" y="26"/>
                </a:lnTo>
                <a:lnTo>
                  <a:pt x="2" y="26"/>
                </a:lnTo>
                <a:lnTo>
                  <a:pt x="2" y="26"/>
                </a:lnTo>
                <a:lnTo>
                  <a:pt x="2" y="26"/>
                </a:lnTo>
                <a:lnTo>
                  <a:pt x="3" y="26"/>
                </a:lnTo>
                <a:lnTo>
                  <a:pt x="3" y="26"/>
                </a:lnTo>
                <a:lnTo>
                  <a:pt x="3" y="26"/>
                </a:lnTo>
                <a:lnTo>
                  <a:pt x="5" y="26"/>
                </a:lnTo>
                <a:lnTo>
                  <a:pt x="5" y="26"/>
                </a:lnTo>
                <a:lnTo>
                  <a:pt x="5" y="26"/>
                </a:lnTo>
                <a:lnTo>
                  <a:pt x="5" y="26"/>
                </a:lnTo>
                <a:lnTo>
                  <a:pt x="7" y="26"/>
                </a:lnTo>
                <a:lnTo>
                  <a:pt x="7" y="26"/>
                </a:lnTo>
                <a:lnTo>
                  <a:pt x="7" y="26"/>
                </a:lnTo>
                <a:lnTo>
                  <a:pt x="8" y="26"/>
                </a:lnTo>
                <a:lnTo>
                  <a:pt x="8" y="26"/>
                </a:lnTo>
                <a:lnTo>
                  <a:pt x="8" y="26"/>
                </a:lnTo>
                <a:lnTo>
                  <a:pt x="10" y="26"/>
                </a:lnTo>
                <a:lnTo>
                  <a:pt x="10" y="26"/>
                </a:lnTo>
                <a:lnTo>
                  <a:pt x="10" y="26"/>
                </a:lnTo>
                <a:lnTo>
                  <a:pt x="10" y="26"/>
                </a:lnTo>
                <a:lnTo>
                  <a:pt x="12" y="26"/>
                </a:lnTo>
                <a:lnTo>
                  <a:pt x="12" y="26"/>
                </a:lnTo>
                <a:lnTo>
                  <a:pt x="12" y="26"/>
                </a:lnTo>
                <a:lnTo>
                  <a:pt x="13" y="26"/>
                </a:lnTo>
                <a:lnTo>
                  <a:pt x="13" y="26"/>
                </a:lnTo>
                <a:lnTo>
                  <a:pt x="13" y="26"/>
                </a:lnTo>
                <a:lnTo>
                  <a:pt x="13" y="26"/>
                </a:lnTo>
                <a:lnTo>
                  <a:pt x="15" y="26"/>
                </a:lnTo>
                <a:lnTo>
                  <a:pt x="15" y="26"/>
                </a:lnTo>
                <a:lnTo>
                  <a:pt x="15" y="26"/>
                </a:lnTo>
                <a:lnTo>
                  <a:pt x="16" y="26"/>
                </a:lnTo>
                <a:lnTo>
                  <a:pt x="16" y="26"/>
                </a:lnTo>
                <a:lnTo>
                  <a:pt x="16" y="26"/>
                </a:lnTo>
                <a:lnTo>
                  <a:pt x="16" y="26"/>
                </a:lnTo>
                <a:lnTo>
                  <a:pt x="18" y="26"/>
                </a:lnTo>
                <a:lnTo>
                  <a:pt x="18" y="26"/>
                </a:lnTo>
                <a:lnTo>
                  <a:pt x="18" y="26"/>
                </a:lnTo>
                <a:lnTo>
                  <a:pt x="20" y="26"/>
                </a:lnTo>
                <a:lnTo>
                  <a:pt x="20" y="26"/>
                </a:lnTo>
                <a:lnTo>
                  <a:pt x="20" y="26"/>
                </a:lnTo>
                <a:lnTo>
                  <a:pt x="21" y="26"/>
                </a:lnTo>
                <a:lnTo>
                  <a:pt x="21" y="26"/>
                </a:lnTo>
                <a:lnTo>
                  <a:pt x="21" y="26"/>
                </a:lnTo>
                <a:lnTo>
                  <a:pt x="21" y="26"/>
                </a:lnTo>
                <a:lnTo>
                  <a:pt x="23" y="26"/>
                </a:lnTo>
                <a:lnTo>
                  <a:pt x="23" y="26"/>
                </a:lnTo>
                <a:lnTo>
                  <a:pt x="23" y="26"/>
                </a:lnTo>
                <a:lnTo>
                  <a:pt x="25" y="26"/>
                </a:lnTo>
                <a:lnTo>
                  <a:pt x="25" y="26"/>
                </a:lnTo>
                <a:lnTo>
                  <a:pt x="25" y="26"/>
                </a:lnTo>
                <a:lnTo>
                  <a:pt x="25" y="24"/>
                </a:lnTo>
                <a:lnTo>
                  <a:pt x="26" y="24"/>
                </a:lnTo>
                <a:lnTo>
                  <a:pt x="26" y="24"/>
                </a:lnTo>
                <a:lnTo>
                  <a:pt x="26" y="24"/>
                </a:lnTo>
                <a:lnTo>
                  <a:pt x="28" y="24"/>
                </a:lnTo>
                <a:lnTo>
                  <a:pt x="28" y="24"/>
                </a:lnTo>
                <a:lnTo>
                  <a:pt x="28" y="24"/>
                </a:lnTo>
                <a:lnTo>
                  <a:pt x="28" y="24"/>
                </a:lnTo>
                <a:lnTo>
                  <a:pt x="29" y="24"/>
                </a:lnTo>
                <a:lnTo>
                  <a:pt x="29" y="24"/>
                </a:lnTo>
                <a:lnTo>
                  <a:pt x="29" y="24"/>
                </a:lnTo>
                <a:lnTo>
                  <a:pt x="31" y="24"/>
                </a:lnTo>
                <a:lnTo>
                  <a:pt x="31" y="24"/>
                </a:lnTo>
                <a:lnTo>
                  <a:pt x="31" y="24"/>
                </a:lnTo>
                <a:lnTo>
                  <a:pt x="33" y="24"/>
                </a:lnTo>
                <a:lnTo>
                  <a:pt x="33" y="24"/>
                </a:lnTo>
                <a:lnTo>
                  <a:pt x="33" y="24"/>
                </a:lnTo>
                <a:lnTo>
                  <a:pt x="33" y="24"/>
                </a:lnTo>
                <a:lnTo>
                  <a:pt x="34" y="24"/>
                </a:lnTo>
                <a:lnTo>
                  <a:pt x="34" y="24"/>
                </a:lnTo>
                <a:lnTo>
                  <a:pt x="34" y="24"/>
                </a:lnTo>
                <a:lnTo>
                  <a:pt x="36" y="24"/>
                </a:lnTo>
                <a:lnTo>
                  <a:pt x="36" y="24"/>
                </a:lnTo>
                <a:lnTo>
                  <a:pt x="36" y="24"/>
                </a:lnTo>
                <a:lnTo>
                  <a:pt x="36" y="24"/>
                </a:lnTo>
                <a:lnTo>
                  <a:pt x="38" y="24"/>
                </a:lnTo>
                <a:lnTo>
                  <a:pt x="38" y="24"/>
                </a:lnTo>
                <a:lnTo>
                  <a:pt x="38" y="24"/>
                </a:lnTo>
                <a:lnTo>
                  <a:pt x="39" y="24"/>
                </a:lnTo>
                <a:lnTo>
                  <a:pt x="39" y="24"/>
                </a:lnTo>
                <a:lnTo>
                  <a:pt x="39" y="24"/>
                </a:lnTo>
                <a:lnTo>
                  <a:pt x="41" y="24"/>
                </a:lnTo>
                <a:lnTo>
                  <a:pt x="41" y="24"/>
                </a:lnTo>
                <a:lnTo>
                  <a:pt x="41" y="24"/>
                </a:lnTo>
                <a:lnTo>
                  <a:pt x="41" y="24"/>
                </a:lnTo>
                <a:lnTo>
                  <a:pt x="42" y="24"/>
                </a:lnTo>
                <a:lnTo>
                  <a:pt x="42" y="24"/>
                </a:lnTo>
                <a:lnTo>
                  <a:pt x="42" y="24"/>
                </a:lnTo>
                <a:lnTo>
                  <a:pt x="44" y="24"/>
                </a:lnTo>
                <a:lnTo>
                  <a:pt x="44" y="24"/>
                </a:lnTo>
                <a:lnTo>
                  <a:pt x="44" y="23"/>
                </a:lnTo>
                <a:lnTo>
                  <a:pt x="44" y="23"/>
                </a:lnTo>
                <a:lnTo>
                  <a:pt x="46" y="23"/>
                </a:lnTo>
                <a:lnTo>
                  <a:pt x="46" y="23"/>
                </a:lnTo>
                <a:lnTo>
                  <a:pt x="46" y="23"/>
                </a:lnTo>
                <a:lnTo>
                  <a:pt x="47" y="23"/>
                </a:lnTo>
                <a:lnTo>
                  <a:pt x="47" y="23"/>
                </a:lnTo>
                <a:lnTo>
                  <a:pt x="47" y="23"/>
                </a:lnTo>
                <a:lnTo>
                  <a:pt x="47" y="23"/>
                </a:lnTo>
                <a:lnTo>
                  <a:pt x="49" y="23"/>
                </a:lnTo>
                <a:lnTo>
                  <a:pt x="49" y="23"/>
                </a:lnTo>
                <a:lnTo>
                  <a:pt x="49" y="23"/>
                </a:lnTo>
                <a:lnTo>
                  <a:pt x="51" y="23"/>
                </a:lnTo>
                <a:lnTo>
                  <a:pt x="51" y="23"/>
                </a:lnTo>
                <a:lnTo>
                  <a:pt x="51" y="23"/>
                </a:lnTo>
                <a:lnTo>
                  <a:pt x="52" y="23"/>
                </a:lnTo>
                <a:lnTo>
                  <a:pt x="52" y="23"/>
                </a:lnTo>
                <a:lnTo>
                  <a:pt x="52" y="23"/>
                </a:lnTo>
                <a:lnTo>
                  <a:pt x="52" y="23"/>
                </a:lnTo>
                <a:lnTo>
                  <a:pt x="54" y="23"/>
                </a:lnTo>
                <a:lnTo>
                  <a:pt x="54" y="23"/>
                </a:lnTo>
                <a:lnTo>
                  <a:pt x="54" y="23"/>
                </a:lnTo>
                <a:lnTo>
                  <a:pt x="56" y="23"/>
                </a:lnTo>
                <a:lnTo>
                  <a:pt x="56" y="23"/>
                </a:lnTo>
                <a:lnTo>
                  <a:pt x="56" y="23"/>
                </a:lnTo>
                <a:lnTo>
                  <a:pt x="56" y="23"/>
                </a:lnTo>
                <a:lnTo>
                  <a:pt x="57" y="23"/>
                </a:lnTo>
                <a:lnTo>
                  <a:pt x="57" y="23"/>
                </a:lnTo>
                <a:lnTo>
                  <a:pt x="57" y="23"/>
                </a:lnTo>
                <a:lnTo>
                  <a:pt x="59" y="21"/>
                </a:lnTo>
                <a:lnTo>
                  <a:pt x="59" y="21"/>
                </a:lnTo>
                <a:lnTo>
                  <a:pt x="59" y="21"/>
                </a:lnTo>
                <a:lnTo>
                  <a:pt x="59" y="21"/>
                </a:lnTo>
                <a:lnTo>
                  <a:pt x="60" y="21"/>
                </a:lnTo>
                <a:lnTo>
                  <a:pt x="60" y="21"/>
                </a:lnTo>
                <a:lnTo>
                  <a:pt x="60" y="21"/>
                </a:lnTo>
                <a:lnTo>
                  <a:pt x="62" y="21"/>
                </a:lnTo>
                <a:lnTo>
                  <a:pt x="62" y="21"/>
                </a:lnTo>
                <a:lnTo>
                  <a:pt x="62" y="21"/>
                </a:lnTo>
                <a:lnTo>
                  <a:pt x="64" y="21"/>
                </a:lnTo>
                <a:lnTo>
                  <a:pt x="64" y="21"/>
                </a:lnTo>
                <a:lnTo>
                  <a:pt x="64" y="21"/>
                </a:lnTo>
                <a:lnTo>
                  <a:pt x="64" y="21"/>
                </a:lnTo>
                <a:lnTo>
                  <a:pt x="65" y="21"/>
                </a:lnTo>
                <a:lnTo>
                  <a:pt x="65" y="21"/>
                </a:lnTo>
                <a:lnTo>
                  <a:pt x="65" y="21"/>
                </a:lnTo>
                <a:lnTo>
                  <a:pt x="67" y="21"/>
                </a:lnTo>
                <a:lnTo>
                  <a:pt x="67" y="21"/>
                </a:lnTo>
                <a:lnTo>
                  <a:pt x="67" y="21"/>
                </a:lnTo>
                <a:lnTo>
                  <a:pt x="67" y="21"/>
                </a:lnTo>
                <a:lnTo>
                  <a:pt x="69" y="21"/>
                </a:lnTo>
                <a:lnTo>
                  <a:pt x="69" y="21"/>
                </a:lnTo>
                <a:lnTo>
                  <a:pt x="69" y="21"/>
                </a:lnTo>
                <a:lnTo>
                  <a:pt x="70" y="21"/>
                </a:lnTo>
                <a:lnTo>
                  <a:pt x="70" y="21"/>
                </a:lnTo>
                <a:lnTo>
                  <a:pt x="70" y="21"/>
                </a:lnTo>
                <a:lnTo>
                  <a:pt x="72" y="21"/>
                </a:lnTo>
                <a:lnTo>
                  <a:pt x="72" y="21"/>
                </a:lnTo>
                <a:lnTo>
                  <a:pt x="72" y="21"/>
                </a:lnTo>
                <a:lnTo>
                  <a:pt x="72" y="21"/>
                </a:lnTo>
                <a:lnTo>
                  <a:pt x="73" y="21"/>
                </a:lnTo>
                <a:lnTo>
                  <a:pt x="73" y="21"/>
                </a:lnTo>
                <a:lnTo>
                  <a:pt x="73" y="21"/>
                </a:lnTo>
                <a:lnTo>
                  <a:pt x="75" y="21"/>
                </a:lnTo>
                <a:lnTo>
                  <a:pt x="75" y="21"/>
                </a:lnTo>
                <a:lnTo>
                  <a:pt x="75" y="21"/>
                </a:lnTo>
                <a:lnTo>
                  <a:pt x="75" y="21"/>
                </a:lnTo>
                <a:lnTo>
                  <a:pt x="77" y="21"/>
                </a:lnTo>
                <a:lnTo>
                  <a:pt x="77" y="21"/>
                </a:lnTo>
                <a:lnTo>
                  <a:pt x="77" y="19"/>
                </a:lnTo>
                <a:lnTo>
                  <a:pt x="78" y="19"/>
                </a:lnTo>
                <a:lnTo>
                  <a:pt x="78" y="19"/>
                </a:lnTo>
                <a:lnTo>
                  <a:pt x="78" y="19"/>
                </a:lnTo>
                <a:lnTo>
                  <a:pt x="78" y="19"/>
                </a:lnTo>
                <a:lnTo>
                  <a:pt x="80" y="19"/>
                </a:lnTo>
                <a:lnTo>
                  <a:pt x="80" y="19"/>
                </a:lnTo>
                <a:lnTo>
                  <a:pt x="80" y="19"/>
                </a:lnTo>
                <a:lnTo>
                  <a:pt x="82" y="19"/>
                </a:lnTo>
                <a:lnTo>
                  <a:pt x="82" y="19"/>
                </a:lnTo>
                <a:lnTo>
                  <a:pt x="82" y="19"/>
                </a:lnTo>
                <a:lnTo>
                  <a:pt x="83" y="19"/>
                </a:lnTo>
                <a:lnTo>
                  <a:pt x="83" y="19"/>
                </a:lnTo>
                <a:lnTo>
                  <a:pt x="83" y="19"/>
                </a:lnTo>
                <a:lnTo>
                  <a:pt x="83" y="19"/>
                </a:lnTo>
                <a:lnTo>
                  <a:pt x="85" y="19"/>
                </a:lnTo>
                <a:lnTo>
                  <a:pt x="85" y="19"/>
                </a:lnTo>
                <a:lnTo>
                  <a:pt x="85" y="19"/>
                </a:lnTo>
                <a:lnTo>
                  <a:pt x="86" y="19"/>
                </a:lnTo>
                <a:lnTo>
                  <a:pt x="86" y="19"/>
                </a:lnTo>
                <a:lnTo>
                  <a:pt x="86" y="19"/>
                </a:lnTo>
                <a:lnTo>
                  <a:pt x="86" y="19"/>
                </a:lnTo>
                <a:lnTo>
                  <a:pt x="88" y="19"/>
                </a:lnTo>
                <a:lnTo>
                  <a:pt x="88" y="19"/>
                </a:lnTo>
                <a:lnTo>
                  <a:pt x="88" y="19"/>
                </a:lnTo>
                <a:lnTo>
                  <a:pt x="90" y="19"/>
                </a:lnTo>
                <a:lnTo>
                  <a:pt x="90" y="19"/>
                </a:lnTo>
                <a:lnTo>
                  <a:pt x="90" y="19"/>
                </a:lnTo>
                <a:lnTo>
                  <a:pt x="90" y="19"/>
                </a:lnTo>
                <a:lnTo>
                  <a:pt x="91" y="19"/>
                </a:lnTo>
                <a:lnTo>
                  <a:pt x="91" y="19"/>
                </a:lnTo>
                <a:lnTo>
                  <a:pt x="91" y="19"/>
                </a:lnTo>
                <a:lnTo>
                  <a:pt x="93" y="19"/>
                </a:lnTo>
                <a:lnTo>
                  <a:pt x="93" y="19"/>
                </a:lnTo>
                <a:lnTo>
                  <a:pt x="93" y="19"/>
                </a:lnTo>
                <a:lnTo>
                  <a:pt x="95" y="19"/>
                </a:lnTo>
                <a:lnTo>
                  <a:pt x="95" y="19"/>
                </a:lnTo>
                <a:lnTo>
                  <a:pt x="95" y="19"/>
                </a:lnTo>
                <a:lnTo>
                  <a:pt x="95" y="17"/>
                </a:lnTo>
                <a:lnTo>
                  <a:pt x="96" y="17"/>
                </a:lnTo>
                <a:lnTo>
                  <a:pt x="96" y="17"/>
                </a:lnTo>
                <a:lnTo>
                  <a:pt x="96" y="17"/>
                </a:lnTo>
                <a:lnTo>
                  <a:pt x="98" y="17"/>
                </a:lnTo>
                <a:lnTo>
                  <a:pt x="98" y="17"/>
                </a:lnTo>
                <a:lnTo>
                  <a:pt x="98" y="17"/>
                </a:lnTo>
                <a:lnTo>
                  <a:pt x="98" y="17"/>
                </a:lnTo>
                <a:lnTo>
                  <a:pt x="99" y="17"/>
                </a:lnTo>
                <a:lnTo>
                  <a:pt x="99" y="17"/>
                </a:lnTo>
                <a:lnTo>
                  <a:pt x="99" y="17"/>
                </a:lnTo>
                <a:lnTo>
                  <a:pt x="101" y="17"/>
                </a:lnTo>
                <a:lnTo>
                  <a:pt x="101" y="17"/>
                </a:lnTo>
                <a:lnTo>
                  <a:pt x="101" y="17"/>
                </a:lnTo>
                <a:lnTo>
                  <a:pt x="103" y="17"/>
                </a:lnTo>
                <a:lnTo>
                  <a:pt x="103" y="17"/>
                </a:lnTo>
                <a:lnTo>
                  <a:pt x="103" y="17"/>
                </a:lnTo>
                <a:lnTo>
                  <a:pt x="103" y="17"/>
                </a:lnTo>
                <a:lnTo>
                  <a:pt x="104" y="17"/>
                </a:lnTo>
                <a:lnTo>
                  <a:pt x="104" y="17"/>
                </a:lnTo>
                <a:lnTo>
                  <a:pt x="104" y="17"/>
                </a:lnTo>
                <a:lnTo>
                  <a:pt x="106" y="17"/>
                </a:lnTo>
                <a:lnTo>
                  <a:pt x="106" y="17"/>
                </a:lnTo>
                <a:lnTo>
                  <a:pt x="106" y="17"/>
                </a:lnTo>
                <a:lnTo>
                  <a:pt x="106" y="17"/>
                </a:lnTo>
                <a:lnTo>
                  <a:pt x="108" y="17"/>
                </a:lnTo>
                <a:lnTo>
                  <a:pt x="108" y="16"/>
                </a:lnTo>
                <a:lnTo>
                  <a:pt x="108" y="16"/>
                </a:lnTo>
                <a:lnTo>
                  <a:pt x="109" y="16"/>
                </a:lnTo>
                <a:lnTo>
                  <a:pt x="109" y="16"/>
                </a:lnTo>
                <a:lnTo>
                  <a:pt x="109" y="16"/>
                </a:lnTo>
                <a:lnTo>
                  <a:pt x="109" y="16"/>
                </a:lnTo>
                <a:lnTo>
                  <a:pt x="111" y="16"/>
                </a:lnTo>
                <a:lnTo>
                  <a:pt x="111" y="16"/>
                </a:lnTo>
                <a:lnTo>
                  <a:pt x="111" y="16"/>
                </a:lnTo>
                <a:lnTo>
                  <a:pt x="112" y="16"/>
                </a:lnTo>
                <a:lnTo>
                  <a:pt x="112" y="16"/>
                </a:lnTo>
                <a:lnTo>
                  <a:pt x="112" y="16"/>
                </a:lnTo>
                <a:lnTo>
                  <a:pt x="114" y="16"/>
                </a:lnTo>
                <a:lnTo>
                  <a:pt x="114" y="16"/>
                </a:lnTo>
                <a:lnTo>
                  <a:pt x="114" y="16"/>
                </a:lnTo>
                <a:lnTo>
                  <a:pt x="114" y="16"/>
                </a:lnTo>
                <a:lnTo>
                  <a:pt x="116" y="16"/>
                </a:lnTo>
                <a:lnTo>
                  <a:pt x="116" y="16"/>
                </a:lnTo>
                <a:lnTo>
                  <a:pt x="116" y="16"/>
                </a:lnTo>
                <a:lnTo>
                  <a:pt x="117" y="16"/>
                </a:lnTo>
                <a:lnTo>
                  <a:pt x="117" y="14"/>
                </a:lnTo>
                <a:lnTo>
                  <a:pt x="117" y="14"/>
                </a:lnTo>
                <a:lnTo>
                  <a:pt x="117" y="14"/>
                </a:lnTo>
                <a:lnTo>
                  <a:pt x="119" y="14"/>
                </a:lnTo>
                <a:lnTo>
                  <a:pt x="119" y="14"/>
                </a:lnTo>
                <a:lnTo>
                  <a:pt x="119" y="14"/>
                </a:lnTo>
                <a:lnTo>
                  <a:pt x="121" y="14"/>
                </a:lnTo>
                <a:lnTo>
                  <a:pt x="121" y="14"/>
                </a:lnTo>
                <a:lnTo>
                  <a:pt x="121" y="14"/>
                </a:lnTo>
                <a:lnTo>
                  <a:pt x="121" y="14"/>
                </a:lnTo>
                <a:lnTo>
                  <a:pt x="122" y="14"/>
                </a:lnTo>
                <a:lnTo>
                  <a:pt x="122" y="14"/>
                </a:lnTo>
                <a:lnTo>
                  <a:pt x="122" y="14"/>
                </a:lnTo>
                <a:lnTo>
                  <a:pt x="124" y="14"/>
                </a:lnTo>
                <a:lnTo>
                  <a:pt x="124" y="14"/>
                </a:lnTo>
                <a:lnTo>
                  <a:pt x="124" y="14"/>
                </a:lnTo>
                <a:lnTo>
                  <a:pt x="125" y="14"/>
                </a:lnTo>
                <a:lnTo>
                  <a:pt x="125" y="14"/>
                </a:lnTo>
                <a:lnTo>
                  <a:pt x="125" y="14"/>
                </a:lnTo>
                <a:lnTo>
                  <a:pt x="125" y="14"/>
                </a:lnTo>
                <a:lnTo>
                  <a:pt x="127" y="14"/>
                </a:lnTo>
                <a:lnTo>
                  <a:pt x="127" y="14"/>
                </a:lnTo>
                <a:lnTo>
                  <a:pt x="127" y="14"/>
                </a:lnTo>
                <a:lnTo>
                  <a:pt x="129" y="14"/>
                </a:lnTo>
                <a:lnTo>
                  <a:pt x="129" y="14"/>
                </a:lnTo>
                <a:lnTo>
                  <a:pt x="129" y="14"/>
                </a:lnTo>
                <a:lnTo>
                  <a:pt x="129" y="14"/>
                </a:lnTo>
                <a:lnTo>
                  <a:pt x="130" y="14"/>
                </a:lnTo>
                <a:lnTo>
                  <a:pt x="130" y="14"/>
                </a:lnTo>
                <a:lnTo>
                  <a:pt x="130" y="14"/>
                </a:lnTo>
                <a:lnTo>
                  <a:pt x="132" y="14"/>
                </a:lnTo>
                <a:lnTo>
                  <a:pt x="132" y="14"/>
                </a:lnTo>
                <a:lnTo>
                  <a:pt x="132" y="12"/>
                </a:lnTo>
                <a:lnTo>
                  <a:pt x="132" y="12"/>
                </a:lnTo>
                <a:lnTo>
                  <a:pt x="134" y="12"/>
                </a:lnTo>
                <a:lnTo>
                  <a:pt x="134" y="12"/>
                </a:lnTo>
                <a:lnTo>
                  <a:pt x="134" y="12"/>
                </a:lnTo>
                <a:lnTo>
                  <a:pt x="135" y="12"/>
                </a:lnTo>
                <a:lnTo>
                  <a:pt x="135" y="12"/>
                </a:lnTo>
                <a:lnTo>
                  <a:pt x="135" y="12"/>
                </a:lnTo>
                <a:lnTo>
                  <a:pt x="137" y="12"/>
                </a:lnTo>
                <a:lnTo>
                  <a:pt x="137" y="12"/>
                </a:lnTo>
                <a:lnTo>
                  <a:pt x="137" y="12"/>
                </a:lnTo>
                <a:lnTo>
                  <a:pt x="137" y="12"/>
                </a:lnTo>
                <a:lnTo>
                  <a:pt x="139" y="12"/>
                </a:lnTo>
                <a:lnTo>
                  <a:pt x="139" y="12"/>
                </a:lnTo>
                <a:lnTo>
                  <a:pt x="139" y="12"/>
                </a:lnTo>
                <a:lnTo>
                  <a:pt x="140" y="12"/>
                </a:lnTo>
                <a:lnTo>
                  <a:pt x="140" y="12"/>
                </a:lnTo>
                <a:lnTo>
                  <a:pt x="140" y="12"/>
                </a:lnTo>
                <a:lnTo>
                  <a:pt x="140" y="12"/>
                </a:lnTo>
                <a:lnTo>
                  <a:pt x="142" y="12"/>
                </a:lnTo>
                <a:lnTo>
                  <a:pt x="142" y="12"/>
                </a:lnTo>
                <a:lnTo>
                  <a:pt x="142" y="12"/>
                </a:lnTo>
                <a:lnTo>
                  <a:pt x="143" y="12"/>
                </a:lnTo>
                <a:lnTo>
                  <a:pt x="143" y="12"/>
                </a:lnTo>
                <a:lnTo>
                  <a:pt x="143" y="12"/>
                </a:lnTo>
                <a:lnTo>
                  <a:pt x="145" y="12"/>
                </a:lnTo>
                <a:lnTo>
                  <a:pt x="145" y="12"/>
                </a:lnTo>
                <a:lnTo>
                  <a:pt x="145" y="12"/>
                </a:lnTo>
                <a:lnTo>
                  <a:pt x="145" y="12"/>
                </a:lnTo>
                <a:lnTo>
                  <a:pt x="147" y="12"/>
                </a:lnTo>
                <a:lnTo>
                  <a:pt x="147" y="12"/>
                </a:lnTo>
                <a:lnTo>
                  <a:pt x="147" y="12"/>
                </a:lnTo>
                <a:lnTo>
                  <a:pt x="148" y="10"/>
                </a:lnTo>
                <a:lnTo>
                  <a:pt x="148" y="10"/>
                </a:lnTo>
                <a:lnTo>
                  <a:pt x="148" y="10"/>
                </a:lnTo>
                <a:lnTo>
                  <a:pt x="148" y="10"/>
                </a:lnTo>
                <a:lnTo>
                  <a:pt x="150" y="10"/>
                </a:lnTo>
                <a:lnTo>
                  <a:pt x="150" y="10"/>
                </a:lnTo>
                <a:lnTo>
                  <a:pt x="150" y="10"/>
                </a:lnTo>
                <a:lnTo>
                  <a:pt x="152" y="10"/>
                </a:lnTo>
                <a:lnTo>
                  <a:pt x="152" y="10"/>
                </a:lnTo>
                <a:lnTo>
                  <a:pt x="152" y="10"/>
                </a:lnTo>
                <a:lnTo>
                  <a:pt x="152" y="10"/>
                </a:lnTo>
                <a:lnTo>
                  <a:pt x="153" y="10"/>
                </a:lnTo>
                <a:lnTo>
                  <a:pt x="153" y="10"/>
                </a:lnTo>
                <a:lnTo>
                  <a:pt x="153" y="10"/>
                </a:lnTo>
                <a:lnTo>
                  <a:pt x="155" y="10"/>
                </a:lnTo>
                <a:lnTo>
                  <a:pt x="155" y="10"/>
                </a:lnTo>
                <a:lnTo>
                  <a:pt x="155" y="10"/>
                </a:lnTo>
                <a:lnTo>
                  <a:pt x="156" y="10"/>
                </a:lnTo>
                <a:lnTo>
                  <a:pt x="156" y="10"/>
                </a:lnTo>
                <a:lnTo>
                  <a:pt x="156" y="10"/>
                </a:lnTo>
                <a:lnTo>
                  <a:pt x="156" y="10"/>
                </a:lnTo>
                <a:lnTo>
                  <a:pt x="158" y="10"/>
                </a:lnTo>
                <a:lnTo>
                  <a:pt x="158" y="10"/>
                </a:lnTo>
                <a:lnTo>
                  <a:pt x="158" y="10"/>
                </a:lnTo>
                <a:lnTo>
                  <a:pt x="160" y="10"/>
                </a:lnTo>
                <a:lnTo>
                  <a:pt x="160" y="10"/>
                </a:lnTo>
                <a:lnTo>
                  <a:pt x="160" y="10"/>
                </a:lnTo>
                <a:lnTo>
                  <a:pt x="160" y="10"/>
                </a:lnTo>
                <a:lnTo>
                  <a:pt x="161" y="10"/>
                </a:lnTo>
                <a:lnTo>
                  <a:pt x="161" y="10"/>
                </a:lnTo>
                <a:lnTo>
                  <a:pt x="161" y="9"/>
                </a:lnTo>
                <a:lnTo>
                  <a:pt x="163" y="9"/>
                </a:lnTo>
                <a:lnTo>
                  <a:pt x="163" y="9"/>
                </a:lnTo>
                <a:lnTo>
                  <a:pt x="163" y="9"/>
                </a:lnTo>
                <a:lnTo>
                  <a:pt x="163" y="9"/>
                </a:lnTo>
                <a:lnTo>
                  <a:pt x="165" y="9"/>
                </a:lnTo>
                <a:lnTo>
                  <a:pt x="165" y="9"/>
                </a:lnTo>
                <a:lnTo>
                  <a:pt x="165" y="9"/>
                </a:lnTo>
                <a:lnTo>
                  <a:pt x="166" y="9"/>
                </a:lnTo>
                <a:lnTo>
                  <a:pt x="166" y="9"/>
                </a:lnTo>
                <a:lnTo>
                  <a:pt x="166" y="9"/>
                </a:lnTo>
                <a:lnTo>
                  <a:pt x="168" y="9"/>
                </a:lnTo>
                <a:lnTo>
                  <a:pt x="168" y="9"/>
                </a:lnTo>
                <a:lnTo>
                  <a:pt x="168" y="9"/>
                </a:lnTo>
                <a:lnTo>
                  <a:pt x="168" y="9"/>
                </a:lnTo>
                <a:lnTo>
                  <a:pt x="169" y="9"/>
                </a:lnTo>
                <a:lnTo>
                  <a:pt x="169" y="9"/>
                </a:lnTo>
                <a:lnTo>
                  <a:pt x="169" y="9"/>
                </a:lnTo>
                <a:lnTo>
                  <a:pt x="171" y="9"/>
                </a:lnTo>
                <a:lnTo>
                  <a:pt x="171" y="9"/>
                </a:lnTo>
                <a:lnTo>
                  <a:pt x="171" y="9"/>
                </a:lnTo>
                <a:lnTo>
                  <a:pt x="171" y="9"/>
                </a:lnTo>
                <a:lnTo>
                  <a:pt x="173" y="9"/>
                </a:lnTo>
                <a:lnTo>
                  <a:pt x="173" y="9"/>
                </a:lnTo>
                <a:lnTo>
                  <a:pt x="173" y="7"/>
                </a:lnTo>
                <a:lnTo>
                  <a:pt x="174" y="7"/>
                </a:lnTo>
                <a:lnTo>
                  <a:pt x="174" y="7"/>
                </a:lnTo>
                <a:lnTo>
                  <a:pt x="174" y="7"/>
                </a:lnTo>
                <a:lnTo>
                  <a:pt x="176" y="7"/>
                </a:lnTo>
                <a:lnTo>
                  <a:pt x="176" y="7"/>
                </a:lnTo>
                <a:lnTo>
                  <a:pt x="176" y="7"/>
                </a:lnTo>
                <a:lnTo>
                  <a:pt x="176" y="7"/>
                </a:lnTo>
                <a:lnTo>
                  <a:pt x="178" y="7"/>
                </a:lnTo>
                <a:lnTo>
                  <a:pt x="178" y="7"/>
                </a:lnTo>
                <a:lnTo>
                  <a:pt x="178" y="7"/>
                </a:lnTo>
                <a:lnTo>
                  <a:pt x="179" y="7"/>
                </a:lnTo>
                <a:lnTo>
                  <a:pt x="179" y="7"/>
                </a:lnTo>
                <a:lnTo>
                  <a:pt x="179" y="7"/>
                </a:lnTo>
                <a:lnTo>
                  <a:pt x="179" y="7"/>
                </a:lnTo>
                <a:lnTo>
                  <a:pt x="181" y="7"/>
                </a:lnTo>
                <a:lnTo>
                  <a:pt x="181" y="7"/>
                </a:lnTo>
                <a:lnTo>
                  <a:pt x="181" y="7"/>
                </a:lnTo>
                <a:lnTo>
                  <a:pt x="182" y="7"/>
                </a:lnTo>
                <a:lnTo>
                  <a:pt x="182" y="7"/>
                </a:lnTo>
                <a:lnTo>
                  <a:pt x="182" y="7"/>
                </a:lnTo>
                <a:lnTo>
                  <a:pt x="182" y="7"/>
                </a:lnTo>
                <a:lnTo>
                  <a:pt x="184" y="7"/>
                </a:lnTo>
                <a:lnTo>
                  <a:pt x="184" y="7"/>
                </a:lnTo>
                <a:lnTo>
                  <a:pt x="184" y="7"/>
                </a:lnTo>
                <a:lnTo>
                  <a:pt x="186" y="7"/>
                </a:lnTo>
                <a:lnTo>
                  <a:pt x="186" y="7"/>
                </a:lnTo>
                <a:lnTo>
                  <a:pt x="186" y="7"/>
                </a:lnTo>
                <a:lnTo>
                  <a:pt x="187" y="7"/>
                </a:lnTo>
                <a:lnTo>
                  <a:pt x="187" y="7"/>
                </a:lnTo>
                <a:lnTo>
                  <a:pt x="187" y="7"/>
                </a:lnTo>
                <a:lnTo>
                  <a:pt x="187" y="5"/>
                </a:lnTo>
                <a:lnTo>
                  <a:pt x="189" y="5"/>
                </a:lnTo>
                <a:lnTo>
                  <a:pt x="189" y="5"/>
                </a:lnTo>
                <a:lnTo>
                  <a:pt x="189" y="5"/>
                </a:lnTo>
                <a:lnTo>
                  <a:pt x="191" y="5"/>
                </a:lnTo>
                <a:lnTo>
                  <a:pt x="191" y="5"/>
                </a:lnTo>
                <a:lnTo>
                  <a:pt x="191" y="5"/>
                </a:lnTo>
                <a:lnTo>
                  <a:pt x="191" y="5"/>
                </a:lnTo>
                <a:lnTo>
                  <a:pt x="192" y="5"/>
                </a:lnTo>
                <a:lnTo>
                  <a:pt x="192" y="5"/>
                </a:lnTo>
                <a:lnTo>
                  <a:pt x="192" y="5"/>
                </a:lnTo>
                <a:lnTo>
                  <a:pt x="194" y="5"/>
                </a:lnTo>
                <a:lnTo>
                  <a:pt x="194" y="5"/>
                </a:lnTo>
                <a:lnTo>
                  <a:pt x="194" y="5"/>
                </a:lnTo>
                <a:lnTo>
                  <a:pt x="194" y="5"/>
                </a:lnTo>
                <a:lnTo>
                  <a:pt x="195" y="5"/>
                </a:lnTo>
                <a:lnTo>
                  <a:pt x="195" y="5"/>
                </a:lnTo>
                <a:lnTo>
                  <a:pt x="195" y="5"/>
                </a:lnTo>
                <a:lnTo>
                  <a:pt x="197" y="5"/>
                </a:lnTo>
                <a:lnTo>
                  <a:pt x="197" y="5"/>
                </a:lnTo>
                <a:lnTo>
                  <a:pt x="197" y="5"/>
                </a:lnTo>
                <a:lnTo>
                  <a:pt x="199" y="5"/>
                </a:lnTo>
                <a:lnTo>
                  <a:pt x="199" y="5"/>
                </a:lnTo>
                <a:lnTo>
                  <a:pt x="199" y="5"/>
                </a:lnTo>
                <a:lnTo>
                  <a:pt x="199" y="5"/>
                </a:lnTo>
                <a:lnTo>
                  <a:pt x="200" y="5"/>
                </a:lnTo>
                <a:lnTo>
                  <a:pt x="200" y="5"/>
                </a:lnTo>
                <a:lnTo>
                  <a:pt x="200" y="4"/>
                </a:lnTo>
                <a:lnTo>
                  <a:pt x="202" y="4"/>
                </a:lnTo>
                <a:lnTo>
                  <a:pt x="202" y="4"/>
                </a:lnTo>
                <a:lnTo>
                  <a:pt x="202" y="4"/>
                </a:lnTo>
                <a:lnTo>
                  <a:pt x="202" y="4"/>
                </a:lnTo>
                <a:lnTo>
                  <a:pt x="204" y="4"/>
                </a:lnTo>
                <a:lnTo>
                  <a:pt x="204" y="4"/>
                </a:lnTo>
                <a:lnTo>
                  <a:pt x="204" y="4"/>
                </a:lnTo>
                <a:lnTo>
                  <a:pt x="205" y="4"/>
                </a:lnTo>
                <a:lnTo>
                  <a:pt x="205" y="4"/>
                </a:lnTo>
                <a:lnTo>
                  <a:pt x="205" y="4"/>
                </a:lnTo>
                <a:lnTo>
                  <a:pt x="207" y="4"/>
                </a:lnTo>
                <a:lnTo>
                  <a:pt x="207" y="4"/>
                </a:lnTo>
                <a:lnTo>
                  <a:pt x="207" y="4"/>
                </a:lnTo>
                <a:lnTo>
                  <a:pt x="207" y="4"/>
                </a:lnTo>
                <a:lnTo>
                  <a:pt x="208" y="4"/>
                </a:lnTo>
                <a:lnTo>
                  <a:pt x="208" y="4"/>
                </a:lnTo>
                <a:lnTo>
                  <a:pt x="208" y="4"/>
                </a:lnTo>
                <a:lnTo>
                  <a:pt x="210" y="4"/>
                </a:lnTo>
                <a:lnTo>
                  <a:pt x="210" y="4"/>
                </a:lnTo>
                <a:lnTo>
                  <a:pt x="210" y="4"/>
                </a:lnTo>
                <a:lnTo>
                  <a:pt x="210" y="4"/>
                </a:lnTo>
                <a:lnTo>
                  <a:pt x="212" y="4"/>
                </a:lnTo>
                <a:lnTo>
                  <a:pt x="212" y="4"/>
                </a:lnTo>
                <a:lnTo>
                  <a:pt x="212" y="4"/>
                </a:lnTo>
                <a:lnTo>
                  <a:pt x="213" y="4"/>
                </a:lnTo>
                <a:lnTo>
                  <a:pt x="213" y="4"/>
                </a:lnTo>
                <a:lnTo>
                  <a:pt x="213" y="4"/>
                </a:lnTo>
                <a:lnTo>
                  <a:pt x="213" y="4"/>
                </a:lnTo>
                <a:lnTo>
                  <a:pt x="215" y="4"/>
                </a:lnTo>
                <a:lnTo>
                  <a:pt x="215" y="4"/>
                </a:lnTo>
                <a:lnTo>
                  <a:pt x="215" y="4"/>
                </a:lnTo>
                <a:lnTo>
                  <a:pt x="217" y="4"/>
                </a:lnTo>
                <a:lnTo>
                  <a:pt x="217" y="4"/>
                </a:lnTo>
                <a:lnTo>
                  <a:pt x="217" y="4"/>
                </a:lnTo>
                <a:lnTo>
                  <a:pt x="218" y="4"/>
                </a:lnTo>
                <a:lnTo>
                  <a:pt x="218" y="4"/>
                </a:lnTo>
                <a:lnTo>
                  <a:pt x="218" y="4"/>
                </a:lnTo>
                <a:lnTo>
                  <a:pt x="218" y="4"/>
                </a:lnTo>
                <a:lnTo>
                  <a:pt x="220" y="4"/>
                </a:lnTo>
                <a:lnTo>
                  <a:pt x="220" y="4"/>
                </a:lnTo>
                <a:lnTo>
                  <a:pt x="220" y="4"/>
                </a:lnTo>
                <a:lnTo>
                  <a:pt x="222" y="4"/>
                </a:lnTo>
                <a:lnTo>
                  <a:pt x="222" y="2"/>
                </a:lnTo>
                <a:lnTo>
                  <a:pt x="222" y="2"/>
                </a:lnTo>
                <a:lnTo>
                  <a:pt x="222" y="2"/>
                </a:lnTo>
                <a:lnTo>
                  <a:pt x="223" y="2"/>
                </a:lnTo>
                <a:lnTo>
                  <a:pt x="223" y="2"/>
                </a:lnTo>
                <a:lnTo>
                  <a:pt x="223" y="2"/>
                </a:lnTo>
                <a:lnTo>
                  <a:pt x="225" y="2"/>
                </a:lnTo>
                <a:lnTo>
                  <a:pt x="225" y="2"/>
                </a:lnTo>
                <a:lnTo>
                  <a:pt x="225" y="2"/>
                </a:lnTo>
                <a:lnTo>
                  <a:pt x="225" y="2"/>
                </a:lnTo>
                <a:lnTo>
                  <a:pt x="226" y="2"/>
                </a:lnTo>
                <a:lnTo>
                  <a:pt x="226" y="2"/>
                </a:lnTo>
                <a:lnTo>
                  <a:pt x="226" y="2"/>
                </a:lnTo>
                <a:lnTo>
                  <a:pt x="228" y="2"/>
                </a:lnTo>
                <a:lnTo>
                  <a:pt x="228" y="2"/>
                </a:lnTo>
                <a:lnTo>
                  <a:pt x="228" y="2"/>
                </a:lnTo>
                <a:lnTo>
                  <a:pt x="230" y="2"/>
                </a:lnTo>
                <a:lnTo>
                  <a:pt x="230" y="2"/>
                </a:lnTo>
                <a:lnTo>
                  <a:pt x="230" y="2"/>
                </a:lnTo>
                <a:lnTo>
                  <a:pt x="230" y="2"/>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lnTo>
                  <a:pt x="238" y="115"/>
                </a:lnTo>
                <a:lnTo>
                  <a:pt x="238" y="115"/>
                </a:lnTo>
                <a:lnTo>
                  <a:pt x="236" y="115"/>
                </a:lnTo>
                <a:lnTo>
                  <a:pt x="236" y="115"/>
                </a:lnTo>
                <a:lnTo>
                  <a:pt x="236" y="115"/>
                </a:lnTo>
                <a:lnTo>
                  <a:pt x="235" y="115"/>
                </a:lnTo>
                <a:lnTo>
                  <a:pt x="235" y="115"/>
                </a:lnTo>
                <a:lnTo>
                  <a:pt x="235" y="115"/>
                </a:lnTo>
                <a:lnTo>
                  <a:pt x="233" y="115"/>
                </a:lnTo>
                <a:lnTo>
                  <a:pt x="233" y="115"/>
                </a:lnTo>
                <a:lnTo>
                  <a:pt x="233" y="115"/>
                </a:lnTo>
                <a:lnTo>
                  <a:pt x="233" y="115"/>
                </a:lnTo>
                <a:lnTo>
                  <a:pt x="231" y="115"/>
                </a:lnTo>
                <a:lnTo>
                  <a:pt x="231" y="115"/>
                </a:lnTo>
                <a:lnTo>
                  <a:pt x="231" y="115"/>
                </a:lnTo>
                <a:lnTo>
                  <a:pt x="230" y="115"/>
                </a:lnTo>
                <a:lnTo>
                  <a:pt x="230" y="115"/>
                </a:lnTo>
                <a:lnTo>
                  <a:pt x="230" y="115"/>
                </a:lnTo>
                <a:lnTo>
                  <a:pt x="230" y="115"/>
                </a:lnTo>
                <a:lnTo>
                  <a:pt x="228" y="115"/>
                </a:lnTo>
                <a:lnTo>
                  <a:pt x="228" y="115"/>
                </a:lnTo>
                <a:lnTo>
                  <a:pt x="228" y="115"/>
                </a:lnTo>
                <a:lnTo>
                  <a:pt x="226" y="115"/>
                </a:lnTo>
                <a:lnTo>
                  <a:pt x="226" y="115"/>
                </a:lnTo>
                <a:lnTo>
                  <a:pt x="226" y="115"/>
                </a:lnTo>
                <a:lnTo>
                  <a:pt x="225" y="115"/>
                </a:lnTo>
                <a:lnTo>
                  <a:pt x="225" y="115"/>
                </a:lnTo>
                <a:lnTo>
                  <a:pt x="225" y="115"/>
                </a:lnTo>
                <a:lnTo>
                  <a:pt x="225" y="115"/>
                </a:lnTo>
                <a:lnTo>
                  <a:pt x="223" y="115"/>
                </a:lnTo>
                <a:lnTo>
                  <a:pt x="223" y="115"/>
                </a:lnTo>
                <a:lnTo>
                  <a:pt x="223" y="115"/>
                </a:lnTo>
                <a:lnTo>
                  <a:pt x="222" y="115"/>
                </a:lnTo>
                <a:lnTo>
                  <a:pt x="222" y="115"/>
                </a:lnTo>
                <a:lnTo>
                  <a:pt x="222" y="115"/>
                </a:lnTo>
                <a:lnTo>
                  <a:pt x="222" y="115"/>
                </a:lnTo>
                <a:lnTo>
                  <a:pt x="220" y="115"/>
                </a:lnTo>
                <a:lnTo>
                  <a:pt x="220" y="115"/>
                </a:lnTo>
                <a:lnTo>
                  <a:pt x="220" y="115"/>
                </a:lnTo>
                <a:lnTo>
                  <a:pt x="218" y="115"/>
                </a:lnTo>
                <a:lnTo>
                  <a:pt x="218" y="115"/>
                </a:lnTo>
                <a:lnTo>
                  <a:pt x="218" y="115"/>
                </a:lnTo>
                <a:lnTo>
                  <a:pt x="218" y="115"/>
                </a:lnTo>
                <a:lnTo>
                  <a:pt x="217" y="115"/>
                </a:lnTo>
                <a:lnTo>
                  <a:pt x="217" y="115"/>
                </a:lnTo>
                <a:lnTo>
                  <a:pt x="217" y="115"/>
                </a:lnTo>
                <a:lnTo>
                  <a:pt x="215" y="115"/>
                </a:lnTo>
                <a:lnTo>
                  <a:pt x="215" y="115"/>
                </a:lnTo>
                <a:lnTo>
                  <a:pt x="215" y="115"/>
                </a:lnTo>
                <a:lnTo>
                  <a:pt x="213" y="115"/>
                </a:lnTo>
                <a:lnTo>
                  <a:pt x="213" y="115"/>
                </a:lnTo>
                <a:lnTo>
                  <a:pt x="213" y="115"/>
                </a:lnTo>
                <a:lnTo>
                  <a:pt x="213" y="115"/>
                </a:lnTo>
                <a:lnTo>
                  <a:pt x="212" y="115"/>
                </a:lnTo>
                <a:lnTo>
                  <a:pt x="212" y="115"/>
                </a:lnTo>
                <a:lnTo>
                  <a:pt x="212" y="115"/>
                </a:lnTo>
                <a:lnTo>
                  <a:pt x="210" y="115"/>
                </a:lnTo>
                <a:lnTo>
                  <a:pt x="210" y="115"/>
                </a:lnTo>
                <a:lnTo>
                  <a:pt x="210" y="115"/>
                </a:lnTo>
                <a:lnTo>
                  <a:pt x="210" y="115"/>
                </a:lnTo>
                <a:lnTo>
                  <a:pt x="208" y="115"/>
                </a:lnTo>
                <a:lnTo>
                  <a:pt x="208" y="115"/>
                </a:lnTo>
                <a:lnTo>
                  <a:pt x="208" y="115"/>
                </a:lnTo>
                <a:lnTo>
                  <a:pt x="207" y="115"/>
                </a:lnTo>
                <a:lnTo>
                  <a:pt x="207" y="115"/>
                </a:lnTo>
                <a:lnTo>
                  <a:pt x="207" y="115"/>
                </a:lnTo>
                <a:lnTo>
                  <a:pt x="207" y="115"/>
                </a:lnTo>
                <a:lnTo>
                  <a:pt x="205" y="115"/>
                </a:lnTo>
                <a:lnTo>
                  <a:pt x="205" y="115"/>
                </a:lnTo>
                <a:lnTo>
                  <a:pt x="205" y="115"/>
                </a:lnTo>
                <a:lnTo>
                  <a:pt x="204" y="115"/>
                </a:lnTo>
                <a:lnTo>
                  <a:pt x="204" y="115"/>
                </a:lnTo>
                <a:lnTo>
                  <a:pt x="204" y="115"/>
                </a:lnTo>
                <a:lnTo>
                  <a:pt x="202" y="115"/>
                </a:lnTo>
                <a:lnTo>
                  <a:pt x="202" y="115"/>
                </a:lnTo>
                <a:lnTo>
                  <a:pt x="202" y="115"/>
                </a:lnTo>
                <a:lnTo>
                  <a:pt x="202" y="115"/>
                </a:lnTo>
                <a:lnTo>
                  <a:pt x="200" y="115"/>
                </a:lnTo>
                <a:lnTo>
                  <a:pt x="200" y="115"/>
                </a:lnTo>
                <a:lnTo>
                  <a:pt x="200" y="115"/>
                </a:lnTo>
                <a:lnTo>
                  <a:pt x="199" y="115"/>
                </a:lnTo>
                <a:lnTo>
                  <a:pt x="199" y="115"/>
                </a:lnTo>
                <a:lnTo>
                  <a:pt x="199" y="115"/>
                </a:lnTo>
                <a:lnTo>
                  <a:pt x="199" y="115"/>
                </a:lnTo>
                <a:lnTo>
                  <a:pt x="197" y="115"/>
                </a:lnTo>
                <a:lnTo>
                  <a:pt x="197" y="115"/>
                </a:lnTo>
                <a:lnTo>
                  <a:pt x="197" y="115"/>
                </a:lnTo>
                <a:lnTo>
                  <a:pt x="195" y="115"/>
                </a:lnTo>
                <a:lnTo>
                  <a:pt x="195" y="115"/>
                </a:lnTo>
                <a:lnTo>
                  <a:pt x="195" y="115"/>
                </a:lnTo>
                <a:lnTo>
                  <a:pt x="194" y="115"/>
                </a:lnTo>
                <a:lnTo>
                  <a:pt x="194" y="115"/>
                </a:lnTo>
                <a:lnTo>
                  <a:pt x="194" y="115"/>
                </a:lnTo>
                <a:lnTo>
                  <a:pt x="194" y="115"/>
                </a:lnTo>
                <a:lnTo>
                  <a:pt x="192" y="115"/>
                </a:lnTo>
                <a:lnTo>
                  <a:pt x="192" y="115"/>
                </a:lnTo>
                <a:lnTo>
                  <a:pt x="192" y="115"/>
                </a:lnTo>
                <a:lnTo>
                  <a:pt x="191" y="115"/>
                </a:lnTo>
                <a:lnTo>
                  <a:pt x="191" y="115"/>
                </a:lnTo>
                <a:lnTo>
                  <a:pt x="191" y="115"/>
                </a:lnTo>
                <a:lnTo>
                  <a:pt x="191" y="115"/>
                </a:lnTo>
                <a:lnTo>
                  <a:pt x="189" y="115"/>
                </a:lnTo>
                <a:lnTo>
                  <a:pt x="189" y="115"/>
                </a:lnTo>
                <a:lnTo>
                  <a:pt x="189" y="115"/>
                </a:lnTo>
                <a:lnTo>
                  <a:pt x="187" y="115"/>
                </a:lnTo>
                <a:lnTo>
                  <a:pt x="187" y="115"/>
                </a:lnTo>
                <a:lnTo>
                  <a:pt x="187" y="115"/>
                </a:lnTo>
                <a:lnTo>
                  <a:pt x="187" y="115"/>
                </a:lnTo>
                <a:lnTo>
                  <a:pt x="186" y="115"/>
                </a:lnTo>
                <a:lnTo>
                  <a:pt x="186" y="115"/>
                </a:lnTo>
                <a:lnTo>
                  <a:pt x="186" y="115"/>
                </a:lnTo>
                <a:lnTo>
                  <a:pt x="184" y="115"/>
                </a:lnTo>
                <a:lnTo>
                  <a:pt x="184" y="115"/>
                </a:lnTo>
                <a:lnTo>
                  <a:pt x="184" y="115"/>
                </a:lnTo>
                <a:lnTo>
                  <a:pt x="182" y="115"/>
                </a:lnTo>
                <a:lnTo>
                  <a:pt x="182" y="115"/>
                </a:lnTo>
                <a:lnTo>
                  <a:pt x="182" y="115"/>
                </a:lnTo>
                <a:lnTo>
                  <a:pt x="182" y="115"/>
                </a:lnTo>
                <a:lnTo>
                  <a:pt x="181" y="115"/>
                </a:lnTo>
                <a:lnTo>
                  <a:pt x="181" y="115"/>
                </a:lnTo>
                <a:lnTo>
                  <a:pt x="181" y="115"/>
                </a:lnTo>
                <a:lnTo>
                  <a:pt x="179" y="115"/>
                </a:lnTo>
                <a:lnTo>
                  <a:pt x="179" y="115"/>
                </a:lnTo>
                <a:lnTo>
                  <a:pt x="179" y="115"/>
                </a:lnTo>
                <a:lnTo>
                  <a:pt x="179" y="115"/>
                </a:lnTo>
                <a:lnTo>
                  <a:pt x="178" y="115"/>
                </a:lnTo>
                <a:lnTo>
                  <a:pt x="178" y="115"/>
                </a:lnTo>
                <a:lnTo>
                  <a:pt x="178" y="115"/>
                </a:lnTo>
                <a:lnTo>
                  <a:pt x="176" y="115"/>
                </a:lnTo>
                <a:lnTo>
                  <a:pt x="176" y="115"/>
                </a:lnTo>
                <a:lnTo>
                  <a:pt x="176" y="115"/>
                </a:lnTo>
                <a:lnTo>
                  <a:pt x="176" y="115"/>
                </a:lnTo>
                <a:lnTo>
                  <a:pt x="174" y="115"/>
                </a:lnTo>
                <a:lnTo>
                  <a:pt x="174" y="115"/>
                </a:lnTo>
                <a:lnTo>
                  <a:pt x="174" y="115"/>
                </a:lnTo>
                <a:lnTo>
                  <a:pt x="173" y="115"/>
                </a:lnTo>
                <a:lnTo>
                  <a:pt x="173" y="115"/>
                </a:lnTo>
                <a:lnTo>
                  <a:pt x="173" y="115"/>
                </a:lnTo>
                <a:lnTo>
                  <a:pt x="171" y="115"/>
                </a:lnTo>
                <a:lnTo>
                  <a:pt x="171" y="115"/>
                </a:lnTo>
                <a:lnTo>
                  <a:pt x="171" y="115"/>
                </a:lnTo>
                <a:lnTo>
                  <a:pt x="171" y="115"/>
                </a:lnTo>
                <a:lnTo>
                  <a:pt x="169" y="115"/>
                </a:lnTo>
                <a:lnTo>
                  <a:pt x="169" y="115"/>
                </a:lnTo>
                <a:lnTo>
                  <a:pt x="169" y="115"/>
                </a:lnTo>
                <a:lnTo>
                  <a:pt x="168" y="115"/>
                </a:lnTo>
                <a:lnTo>
                  <a:pt x="168" y="115"/>
                </a:lnTo>
                <a:lnTo>
                  <a:pt x="168" y="115"/>
                </a:lnTo>
                <a:lnTo>
                  <a:pt x="168" y="115"/>
                </a:lnTo>
                <a:lnTo>
                  <a:pt x="166" y="115"/>
                </a:lnTo>
                <a:lnTo>
                  <a:pt x="166" y="115"/>
                </a:lnTo>
                <a:lnTo>
                  <a:pt x="166" y="115"/>
                </a:lnTo>
                <a:lnTo>
                  <a:pt x="165" y="115"/>
                </a:lnTo>
                <a:lnTo>
                  <a:pt x="165" y="115"/>
                </a:lnTo>
                <a:lnTo>
                  <a:pt x="165" y="115"/>
                </a:lnTo>
                <a:lnTo>
                  <a:pt x="163" y="115"/>
                </a:lnTo>
                <a:lnTo>
                  <a:pt x="163" y="115"/>
                </a:lnTo>
                <a:lnTo>
                  <a:pt x="163" y="115"/>
                </a:lnTo>
                <a:lnTo>
                  <a:pt x="163" y="115"/>
                </a:lnTo>
                <a:lnTo>
                  <a:pt x="161" y="115"/>
                </a:lnTo>
                <a:lnTo>
                  <a:pt x="161" y="115"/>
                </a:lnTo>
                <a:lnTo>
                  <a:pt x="161" y="115"/>
                </a:lnTo>
                <a:lnTo>
                  <a:pt x="160" y="115"/>
                </a:lnTo>
                <a:lnTo>
                  <a:pt x="160" y="115"/>
                </a:lnTo>
                <a:lnTo>
                  <a:pt x="160" y="115"/>
                </a:lnTo>
                <a:lnTo>
                  <a:pt x="160" y="115"/>
                </a:lnTo>
                <a:lnTo>
                  <a:pt x="158" y="115"/>
                </a:lnTo>
                <a:lnTo>
                  <a:pt x="158" y="115"/>
                </a:lnTo>
                <a:lnTo>
                  <a:pt x="158" y="115"/>
                </a:lnTo>
                <a:lnTo>
                  <a:pt x="156" y="115"/>
                </a:lnTo>
                <a:lnTo>
                  <a:pt x="156" y="115"/>
                </a:lnTo>
                <a:lnTo>
                  <a:pt x="156" y="115"/>
                </a:lnTo>
                <a:lnTo>
                  <a:pt x="156" y="115"/>
                </a:lnTo>
                <a:lnTo>
                  <a:pt x="155" y="115"/>
                </a:lnTo>
                <a:lnTo>
                  <a:pt x="155" y="115"/>
                </a:lnTo>
                <a:lnTo>
                  <a:pt x="155" y="115"/>
                </a:lnTo>
                <a:lnTo>
                  <a:pt x="153" y="115"/>
                </a:lnTo>
                <a:lnTo>
                  <a:pt x="153" y="115"/>
                </a:lnTo>
                <a:lnTo>
                  <a:pt x="153" y="115"/>
                </a:lnTo>
                <a:lnTo>
                  <a:pt x="152" y="115"/>
                </a:lnTo>
                <a:lnTo>
                  <a:pt x="152" y="115"/>
                </a:lnTo>
                <a:lnTo>
                  <a:pt x="152" y="115"/>
                </a:lnTo>
                <a:lnTo>
                  <a:pt x="152" y="115"/>
                </a:lnTo>
                <a:lnTo>
                  <a:pt x="150" y="115"/>
                </a:lnTo>
                <a:lnTo>
                  <a:pt x="150" y="115"/>
                </a:lnTo>
                <a:lnTo>
                  <a:pt x="150" y="115"/>
                </a:lnTo>
                <a:lnTo>
                  <a:pt x="148" y="115"/>
                </a:lnTo>
                <a:lnTo>
                  <a:pt x="148" y="115"/>
                </a:lnTo>
                <a:lnTo>
                  <a:pt x="148" y="115"/>
                </a:lnTo>
                <a:lnTo>
                  <a:pt x="148" y="115"/>
                </a:lnTo>
                <a:lnTo>
                  <a:pt x="147" y="115"/>
                </a:lnTo>
                <a:lnTo>
                  <a:pt x="147" y="115"/>
                </a:lnTo>
                <a:lnTo>
                  <a:pt x="147" y="115"/>
                </a:lnTo>
                <a:lnTo>
                  <a:pt x="145" y="115"/>
                </a:lnTo>
                <a:lnTo>
                  <a:pt x="145" y="115"/>
                </a:lnTo>
                <a:lnTo>
                  <a:pt x="145" y="115"/>
                </a:lnTo>
                <a:lnTo>
                  <a:pt x="145" y="115"/>
                </a:lnTo>
                <a:lnTo>
                  <a:pt x="143" y="115"/>
                </a:lnTo>
                <a:lnTo>
                  <a:pt x="143" y="115"/>
                </a:lnTo>
                <a:lnTo>
                  <a:pt x="143" y="115"/>
                </a:lnTo>
                <a:lnTo>
                  <a:pt x="142" y="115"/>
                </a:lnTo>
                <a:lnTo>
                  <a:pt x="142" y="115"/>
                </a:lnTo>
                <a:lnTo>
                  <a:pt x="142" y="115"/>
                </a:lnTo>
                <a:lnTo>
                  <a:pt x="140" y="115"/>
                </a:lnTo>
                <a:lnTo>
                  <a:pt x="140" y="115"/>
                </a:lnTo>
                <a:lnTo>
                  <a:pt x="140" y="115"/>
                </a:lnTo>
                <a:lnTo>
                  <a:pt x="140" y="115"/>
                </a:lnTo>
                <a:lnTo>
                  <a:pt x="139" y="115"/>
                </a:lnTo>
                <a:lnTo>
                  <a:pt x="139" y="115"/>
                </a:lnTo>
                <a:lnTo>
                  <a:pt x="139" y="115"/>
                </a:lnTo>
                <a:lnTo>
                  <a:pt x="137" y="115"/>
                </a:lnTo>
                <a:lnTo>
                  <a:pt x="137" y="115"/>
                </a:lnTo>
                <a:lnTo>
                  <a:pt x="137" y="115"/>
                </a:lnTo>
                <a:lnTo>
                  <a:pt x="137" y="115"/>
                </a:lnTo>
                <a:lnTo>
                  <a:pt x="135" y="115"/>
                </a:lnTo>
                <a:lnTo>
                  <a:pt x="135" y="115"/>
                </a:lnTo>
                <a:lnTo>
                  <a:pt x="135" y="115"/>
                </a:lnTo>
                <a:lnTo>
                  <a:pt x="134" y="115"/>
                </a:lnTo>
                <a:lnTo>
                  <a:pt x="134" y="115"/>
                </a:lnTo>
                <a:lnTo>
                  <a:pt x="134" y="115"/>
                </a:lnTo>
                <a:lnTo>
                  <a:pt x="132" y="115"/>
                </a:lnTo>
                <a:lnTo>
                  <a:pt x="132" y="115"/>
                </a:lnTo>
                <a:lnTo>
                  <a:pt x="132" y="115"/>
                </a:lnTo>
                <a:lnTo>
                  <a:pt x="132" y="115"/>
                </a:lnTo>
                <a:lnTo>
                  <a:pt x="130" y="115"/>
                </a:lnTo>
                <a:lnTo>
                  <a:pt x="130" y="115"/>
                </a:lnTo>
                <a:lnTo>
                  <a:pt x="130" y="115"/>
                </a:lnTo>
                <a:lnTo>
                  <a:pt x="129" y="115"/>
                </a:lnTo>
                <a:lnTo>
                  <a:pt x="129" y="115"/>
                </a:lnTo>
                <a:lnTo>
                  <a:pt x="129" y="115"/>
                </a:lnTo>
                <a:lnTo>
                  <a:pt x="129" y="115"/>
                </a:lnTo>
                <a:lnTo>
                  <a:pt x="127" y="115"/>
                </a:lnTo>
                <a:lnTo>
                  <a:pt x="127" y="115"/>
                </a:lnTo>
                <a:lnTo>
                  <a:pt x="127" y="115"/>
                </a:lnTo>
                <a:lnTo>
                  <a:pt x="125" y="115"/>
                </a:lnTo>
                <a:lnTo>
                  <a:pt x="125" y="115"/>
                </a:lnTo>
                <a:lnTo>
                  <a:pt x="125" y="115"/>
                </a:lnTo>
                <a:lnTo>
                  <a:pt x="125" y="115"/>
                </a:lnTo>
                <a:lnTo>
                  <a:pt x="124" y="115"/>
                </a:lnTo>
                <a:lnTo>
                  <a:pt x="124" y="115"/>
                </a:lnTo>
                <a:lnTo>
                  <a:pt x="124" y="115"/>
                </a:lnTo>
                <a:lnTo>
                  <a:pt x="122" y="115"/>
                </a:lnTo>
                <a:lnTo>
                  <a:pt x="122" y="115"/>
                </a:lnTo>
                <a:lnTo>
                  <a:pt x="122" y="115"/>
                </a:lnTo>
                <a:lnTo>
                  <a:pt x="121" y="115"/>
                </a:lnTo>
                <a:lnTo>
                  <a:pt x="121" y="115"/>
                </a:lnTo>
                <a:lnTo>
                  <a:pt x="121" y="115"/>
                </a:lnTo>
                <a:lnTo>
                  <a:pt x="121" y="115"/>
                </a:lnTo>
                <a:lnTo>
                  <a:pt x="119" y="115"/>
                </a:lnTo>
                <a:lnTo>
                  <a:pt x="119" y="115"/>
                </a:lnTo>
                <a:lnTo>
                  <a:pt x="119" y="115"/>
                </a:lnTo>
                <a:lnTo>
                  <a:pt x="117" y="115"/>
                </a:lnTo>
                <a:lnTo>
                  <a:pt x="117" y="115"/>
                </a:lnTo>
                <a:lnTo>
                  <a:pt x="117" y="115"/>
                </a:lnTo>
                <a:lnTo>
                  <a:pt x="117" y="115"/>
                </a:lnTo>
                <a:lnTo>
                  <a:pt x="116" y="115"/>
                </a:lnTo>
                <a:lnTo>
                  <a:pt x="116" y="115"/>
                </a:lnTo>
                <a:lnTo>
                  <a:pt x="116" y="115"/>
                </a:lnTo>
                <a:lnTo>
                  <a:pt x="114" y="115"/>
                </a:lnTo>
                <a:lnTo>
                  <a:pt x="114" y="115"/>
                </a:lnTo>
                <a:lnTo>
                  <a:pt x="114" y="115"/>
                </a:lnTo>
                <a:lnTo>
                  <a:pt x="114" y="115"/>
                </a:lnTo>
                <a:lnTo>
                  <a:pt x="112" y="115"/>
                </a:lnTo>
                <a:lnTo>
                  <a:pt x="112" y="115"/>
                </a:lnTo>
                <a:lnTo>
                  <a:pt x="112" y="115"/>
                </a:lnTo>
                <a:lnTo>
                  <a:pt x="111" y="115"/>
                </a:lnTo>
                <a:lnTo>
                  <a:pt x="111" y="115"/>
                </a:lnTo>
                <a:lnTo>
                  <a:pt x="111" y="115"/>
                </a:lnTo>
                <a:lnTo>
                  <a:pt x="109" y="115"/>
                </a:lnTo>
                <a:lnTo>
                  <a:pt x="109" y="115"/>
                </a:lnTo>
                <a:lnTo>
                  <a:pt x="109" y="115"/>
                </a:lnTo>
                <a:lnTo>
                  <a:pt x="109" y="115"/>
                </a:lnTo>
                <a:lnTo>
                  <a:pt x="108" y="115"/>
                </a:lnTo>
                <a:lnTo>
                  <a:pt x="108" y="115"/>
                </a:lnTo>
                <a:lnTo>
                  <a:pt x="108" y="115"/>
                </a:lnTo>
                <a:lnTo>
                  <a:pt x="106" y="115"/>
                </a:lnTo>
                <a:lnTo>
                  <a:pt x="106" y="115"/>
                </a:lnTo>
                <a:lnTo>
                  <a:pt x="106" y="115"/>
                </a:lnTo>
                <a:lnTo>
                  <a:pt x="106" y="115"/>
                </a:lnTo>
                <a:lnTo>
                  <a:pt x="104" y="115"/>
                </a:lnTo>
                <a:lnTo>
                  <a:pt x="104" y="115"/>
                </a:lnTo>
                <a:lnTo>
                  <a:pt x="104" y="115"/>
                </a:lnTo>
                <a:lnTo>
                  <a:pt x="103" y="115"/>
                </a:lnTo>
                <a:lnTo>
                  <a:pt x="103" y="115"/>
                </a:lnTo>
                <a:lnTo>
                  <a:pt x="103" y="115"/>
                </a:lnTo>
                <a:lnTo>
                  <a:pt x="103" y="115"/>
                </a:lnTo>
                <a:lnTo>
                  <a:pt x="101" y="115"/>
                </a:lnTo>
                <a:lnTo>
                  <a:pt x="101" y="115"/>
                </a:lnTo>
                <a:lnTo>
                  <a:pt x="101" y="115"/>
                </a:lnTo>
                <a:lnTo>
                  <a:pt x="99" y="115"/>
                </a:lnTo>
                <a:lnTo>
                  <a:pt x="99" y="115"/>
                </a:lnTo>
                <a:lnTo>
                  <a:pt x="99" y="115"/>
                </a:lnTo>
                <a:lnTo>
                  <a:pt x="98" y="115"/>
                </a:lnTo>
                <a:lnTo>
                  <a:pt x="98" y="115"/>
                </a:lnTo>
                <a:lnTo>
                  <a:pt x="98" y="115"/>
                </a:lnTo>
                <a:lnTo>
                  <a:pt x="98" y="115"/>
                </a:lnTo>
                <a:lnTo>
                  <a:pt x="96" y="115"/>
                </a:lnTo>
                <a:lnTo>
                  <a:pt x="96" y="115"/>
                </a:lnTo>
                <a:lnTo>
                  <a:pt x="96" y="115"/>
                </a:lnTo>
                <a:lnTo>
                  <a:pt x="95" y="115"/>
                </a:lnTo>
                <a:lnTo>
                  <a:pt x="95" y="115"/>
                </a:lnTo>
                <a:lnTo>
                  <a:pt x="95" y="115"/>
                </a:lnTo>
                <a:lnTo>
                  <a:pt x="95" y="115"/>
                </a:lnTo>
                <a:lnTo>
                  <a:pt x="93" y="115"/>
                </a:lnTo>
                <a:lnTo>
                  <a:pt x="93" y="115"/>
                </a:lnTo>
                <a:lnTo>
                  <a:pt x="93" y="115"/>
                </a:lnTo>
                <a:lnTo>
                  <a:pt x="91" y="115"/>
                </a:lnTo>
                <a:lnTo>
                  <a:pt x="91" y="115"/>
                </a:lnTo>
                <a:lnTo>
                  <a:pt x="91" y="115"/>
                </a:lnTo>
                <a:lnTo>
                  <a:pt x="90" y="115"/>
                </a:lnTo>
                <a:lnTo>
                  <a:pt x="90" y="115"/>
                </a:lnTo>
                <a:lnTo>
                  <a:pt x="90" y="115"/>
                </a:lnTo>
                <a:lnTo>
                  <a:pt x="90" y="115"/>
                </a:lnTo>
                <a:lnTo>
                  <a:pt x="88" y="115"/>
                </a:lnTo>
                <a:lnTo>
                  <a:pt x="88" y="115"/>
                </a:lnTo>
                <a:lnTo>
                  <a:pt x="88" y="115"/>
                </a:lnTo>
                <a:lnTo>
                  <a:pt x="86" y="115"/>
                </a:lnTo>
                <a:lnTo>
                  <a:pt x="86" y="115"/>
                </a:lnTo>
                <a:lnTo>
                  <a:pt x="86" y="115"/>
                </a:lnTo>
                <a:lnTo>
                  <a:pt x="86" y="115"/>
                </a:lnTo>
                <a:lnTo>
                  <a:pt x="85" y="115"/>
                </a:lnTo>
                <a:lnTo>
                  <a:pt x="85" y="115"/>
                </a:lnTo>
                <a:lnTo>
                  <a:pt x="85" y="115"/>
                </a:lnTo>
                <a:lnTo>
                  <a:pt x="83" y="115"/>
                </a:lnTo>
                <a:lnTo>
                  <a:pt x="83" y="115"/>
                </a:lnTo>
                <a:lnTo>
                  <a:pt x="83" y="115"/>
                </a:lnTo>
                <a:lnTo>
                  <a:pt x="83" y="115"/>
                </a:lnTo>
                <a:lnTo>
                  <a:pt x="82" y="115"/>
                </a:lnTo>
                <a:lnTo>
                  <a:pt x="82" y="115"/>
                </a:lnTo>
                <a:lnTo>
                  <a:pt x="82" y="115"/>
                </a:lnTo>
                <a:lnTo>
                  <a:pt x="80" y="115"/>
                </a:lnTo>
                <a:lnTo>
                  <a:pt x="80" y="115"/>
                </a:lnTo>
                <a:lnTo>
                  <a:pt x="80" y="115"/>
                </a:lnTo>
                <a:lnTo>
                  <a:pt x="78" y="115"/>
                </a:lnTo>
                <a:lnTo>
                  <a:pt x="78" y="115"/>
                </a:lnTo>
                <a:lnTo>
                  <a:pt x="78" y="115"/>
                </a:lnTo>
                <a:lnTo>
                  <a:pt x="78" y="115"/>
                </a:lnTo>
                <a:lnTo>
                  <a:pt x="77" y="115"/>
                </a:lnTo>
                <a:lnTo>
                  <a:pt x="77" y="115"/>
                </a:lnTo>
                <a:lnTo>
                  <a:pt x="77" y="115"/>
                </a:lnTo>
                <a:lnTo>
                  <a:pt x="75" y="115"/>
                </a:lnTo>
                <a:lnTo>
                  <a:pt x="75" y="115"/>
                </a:lnTo>
                <a:lnTo>
                  <a:pt x="75" y="115"/>
                </a:lnTo>
                <a:lnTo>
                  <a:pt x="75" y="115"/>
                </a:lnTo>
                <a:lnTo>
                  <a:pt x="73" y="115"/>
                </a:lnTo>
                <a:lnTo>
                  <a:pt x="73" y="115"/>
                </a:lnTo>
                <a:lnTo>
                  <a:pt x="73" y="115"/>
                </a:lnTo>
                <a:lnTo>
                  <a:pt x="72" y="115"/>
                </a:lnTo>
                <a:lnTo>
                  <a:pt x="72" y="115"/>
                </a:lnTo>
                <a:lnTo>
                  <a:pt x="72" y="115"/>
                </a:lnTo>
                <a:lnTo>
                  <a:pt x="72" y="115"/>
                </a:lnTo>
                <a:lnTo>
                  <a:pt x="70" y="115"/>
                </a:lnTo>
                <a:lnTo>
                  <a:pt x="70" y="115"/>
                </a:lnTo>
                <a:lnTo>
                  <a:pt x="70" y="115"/>
                </a:lnTo>
                <a:lnTo>
                  <a:pt x="69" y="115"/>
                </a:lnTo>
                <a:lnTo>
                  <a:pt x="69" y="115"/>
                </a:lnTo>
                <a:lnTo>
                  <a:pt x="69" y="115"/>
                </a:lnTo>
                <a:lnTo>
                  <a:pt x="67" y="115"/>
                </a:lnTo>
                <a:lnTo>
                  <a:pt x="67" y="115"/>
                </a:lnTo>
                <a:lnTo>
                  <a:pt x="67" y="115"/>
                </a:lnTo>
                <a:lnTo>
                  <a:pt x="67" y="115"/>
                </a:lnTo>
                <a:lnTo>
                  <a:pt x="65" y="115"/>
                </a:lnTo>
                <a:lnTo>
                  <a:pt x="65" y="115"/>
                </a:lnTo>
                <a:lnTo>
                  <a:pt x="65" y="115"/>
                </a:lnTo>
                <a:lnTo>
                  <a:pt x="64" y="115"/>
                </a:lnTo>
                <a:lnTo>
                  <a:pt x="64" y="115"/>
                </a:lnTo>
                <a:lnTo>
                  <a:pt x="64" y="115"/>
                </a:lnTo>
                <a:lnTo>
                  <a:pt x="64" y="115"/>
                </a:lnTo>
                <a:lnTo>
                  <a:pt x="62" y="115"/>
                </a:lnTo>
                <a:lnTo>
                  <a:pt x="62" y="115"/>
                </a:lnTo>
                <a:lnTo>
                  <a:pt x="62" y="115"/>
                </a:lnTo>
                <a:lnTo>
                  <a:pt x="60" y="115"/>
                </a:lnTo>
                <a:lnTo>
                  <a:pt x="60" y="115"/>
                </a:lnTo>
                <a:lnTo>
                  <a:pt x="60" y="115"/>
                </a:lnTo>
                <a:lnTo>
                  <a:pt x="59" y="115"/>
                </a:lnTo>
                <a:lnTo>
                  <a:pt x="59" y="115"/>
                </a:lnTo>
                <a:lnTo>
                  <a:pt x="59" y="115"/>
                </a:lnTo>
                <a:lnTo>
                  <a:pt x="59" y="115"/>
                </a:lnTo>
                <a:lnTo>
                  <a:pt x="57" y="115"/>
                </a:lnTo>
                <a:lnTo>
                  <a:pt x="57" y="115"/>
                </a:lnTo>
                <a:lnTo>
                  <a:pt x="57" y="115"/>
                </a:lnTo>
                <a:lnTo>
                  <a:pt x="56" y="115"/>
                </a:lnTo>
                <a:lnTo>
                  <a:pt x="56" y="115"/>
                </a:lnTo>
                <a:lnTo>
                  <a:pt x="56" y="115"/>
                </a:lnTo>
                <a:lnTo>
                  <a:pt x="56" y="115"/>
                </a:lnTo>
                <a:lnTo>
                  <a:pt x="54" y="115"/>
                </a:lnTo>
                <a:lnTo>
                  <a:pt x="54" y="115"/>
                </a:lnTo>
                <a:lnTo>
                  <a:pt x="54" y="115"/>
                </a:lnTo>
                <a:lnTo>
                  <a:pt x="52" y="115"/>
                </a:lnTo>
                <a:lnTo>
                  <a:pt x="52" y="115"/>
                </a:lnTo>
                <a:lnTo>
                  <a:pt x="52" y="115"/>
                </a:lnTo>
                <a:lnTo>
                  <a:pt x="52" y="115"/>
                </a:lnTo>
                <a:lnTo>
                  <a:pt x="51" y="115"/>
                </a:lnTo>
                <a:lnTo>
                  <a:pt x="51" y="115"/>
                </a:lnTo>
                <a:lnTo>
                  <a:pt x="51" y="115"/>
                </a:lnTo>
                <a:lnTo>
                  <a:pt x="49" y="115"/>
                </a:lnTo>
                <a:lnTo>
                  <a:pt x="49" y="115"/>
                </a:lnTo>
                <a:lnTo>
                  <a:pt x="49" y="115"/>
                </a:lnTo>
                <a:lnTo>
                  <a:pt x="47" y="115"/>
                </a:lnTo>
                <a:lnTo>
                  <a:pt x="47" y="115"/>
                </a:lnTo>
                <a:lnTo>
                  <a:pt x="47" y="115"/>
                </a:lnTo>
                <a:lnTo>
                  <a:pt x="47" y="115"/>
                </a:lnTo>
                <a:lnTo>
                  <a:pt x="46" y="115"/>
                </a:lnTo>
                <a:lnTo>
                  <a:pt x="46" y="115"/>
                </a:lnTo>
                <a:lnTo>
                  <a:pt x="46" y="115"/>
                </a:lnTo>
                <a:lnTo>
                  <a:pt x="44" y="115"/>
                </a:lnTo>
                <a:lnTo>
                  <a:pt x="44" y="115"/>
                </a:lnTo>
                <a:lnTo>
                  <a:pt x="44" y="115"/>
                </a:lnTo>
                <a:lnTo>
                  <a:pt x="44" y="115"/>
                </a:lnTo>
                <a:lnTo>
                  <a:pt x="42" y="115"/>
                </a:lnTo>
                <a:lnTo>
                  <a:pt x="42" y="115"/>
                </a:lnTo>
                <a:lnTo>
                  <a:pt x="42" y="115"/>
                </a:lnTo>
                <a:lnTo>
                  <a:pt x="41" y="115"/>
                </a:lnTo>
                <a:lnTo>
                  <a:pt x="41" y="115"/>
                </a:lnTo>
                <a:lnTo>
                  <a:pt x="41" y="115"/>
                </a:lnTo>
                <a:lnTo>
                  <a:pt x="41" y="115"/>
                </a:lnTo>
                <a:lnTo>
                  <a:pt x="39" y="115"/>
                </a:lnTo>
                <a:lnTo>
                  <a:pt x="39" y="115"/>
                </a:lnTo>
                <a:lnTo>
                  <a:pt x="39" y="115"/>
                </a:lnTo>
                <a:lnTo>
                  <a:pt x="38" y="115"/>
                </a:lnTo>
                <a:lnTo>
                  <a:pt x="38" y="115"/>
                </a:lnTo>
                <a:lnTo>
                  <a:pt x="38" y="115"/>
                </a:lnTo>
                <a:lnTo>
                  <a:pt x="36" y="115"/>
                </a:lnTo>
                <a:lnTo>
                  <a:pt x="36" y="115"/>
                </a:lnTo>
                <a:lnTo>
                  <a:pt x="36" y="115"/>
                </a:lnTo>
                <a:lnTo>
                  <a:pt x="36" y="115"/>
                </a:lnTo>
                <a:lnTo>
                  <a:pt x="34" y="115"/>
                </a:lnTo>
                <a:lnTo>
                  <a:pt x="34" y="115"/>
                </a:lnTo>
                <a:lnTo>
                  <a:pt x="34" y="115"/>
                </a:lnTo>
                <a:lnTo>
                  <a:pt x="33" y="115"/>
                </a:lnTo>
                <a:lnTo>
                  <a:pt x="33" y="115"/>
                </a:lnTo>
                <a:lnTo>
                  <a:pt x="33" y="115"/>
                </a:lnTo>
                <a:lnTo>
                  <a:pt x="33" y="115"/>
                </a:lnTo>
                <a:lnTo>
                  <a:pt x="31" y="115"/>
                </a:lnTo>
                <a:lnTo>
                  <a:pt x="31" y="115"/>
                </a:lnTo>
                <a:lnTo>
                  <a:pt x="31" y="115"/>
                </a:lnTo>
                <a:lnTo>
                  <a:pt x="29" y="115"/>
                </a:lnTo>
                <a:lnTo>
                  <a:pt x="29" y="115"/>
                </a:lnTo>
                <a:lnTo>
                  <a:pt x="29" y="115"/>
                </a:lnTo>
                <a:lnTo>
                  <a:pt x="28" y="115"/>
                </a:lnTo>
                <a:lnTo>
                  <a:pt x="28" y="115"/>
                </a:lnTo>
                <a:lnTo>
                  <a:pt x="28" y="115"/>
                </a:lnTo>
                <a:lnTo>
                  <a:pt x="28" y="115"/>
                </a:lnTo>
                <a:lnTo>
                  <a:pt x="26" y="115"/>
                </a:lnTo>
                <a:lnTo>
                  <a:pt x="26" y="115"/>
                </a:lnTo>
                <a:lnTo>
                  <a:pt x="26" y="115"/>
                </a:lnTo>
                <a:lnTo>
                  <a:pt x="25" y="115"/>
                </a:lnTo>
                <a:lnTo>
                  <a:pt x="25" y="115"/>
                </a:lnTo>
                <a:lnTo>
                  <a:pt x="25" y="115"/>
                </a:lnTo>
                <a:lnTo>
                  <a:pt x="25" y="115"/>
                </a:lnTo>
                <a:lnTo>
                  <a:pt x="23" y="115"/>
                </a:lnTo>
                <a:lnTo>
                  <a:pt x="23" y="115"/>
                </a:lnTo>
                <a:lnTo>
                  <a:pt x="23" y="115"/>
                </a:lnTo>
                <a:lnTo>
                  <a:pt x="21" y="115"/>
                </a:lnTo>
                <a:lnTo>
                  <a:pt x="21" y="115"/>
                </a:lnTo>
                <a:lnTo>
                  <a:pt x="21" y="115"/>
                </a:lnTo>
                <a:lnTo>
                  <a:pt x="21" y="115"/>
                </a:lnTo>
                <a:lnTo>
                  <a:pt x="20" y="115"/>
                </a:lnTo>
                <a:lnTo>
                  <a:pt x="20" y="115"/>
                </a:lnTo>
                <a:lnTo>
                  <a:pt x="20" y="115"/>
                </a:lnTo>
                <a:lnTo>
                  <a:pt x="18" y="115"/>
                </a:lnTo>
                <a:lnTo>
                  <a:pt x="18" y="115"/>
                </a:lnTo>
                <a:lnTo>
                  <a:pt x="18" y="115"/>
                </a:lnTo>
                <a:lnTo>
                  <a:pt x="16" y="115"/>
                </a:lnTo>
                <a:lnTo>
                  <a:pt x="16" y="115"/>
                </a:lnTo>
                <a:lnTo>
                  <a:pt x="16" y="115"/>
                </a:lnTo>
                <a:lnTo>
                  <a:pt x="16" y="115"/>
                </a:lnTo>
                <a:lnTo>
                  <a:pt x="15" y="115"/>
                </a:lnTo>
                <a:lnTo>
                  <a:pt x="15" y="115"/>
                </a:lnTo>
                <a:lnTo>
                  <a:pt x="15" y="115"/>
                </a:lnTo>
                <a:lnTo>
                  <a:pt x="13" y="115"/>
                </a:lnTo>
                <a:lnTo>
                  <a:pt x="13" y="115"/>
                </a:lnTo>
                <a:lnTo>
                  <a:pt x="13" y="115"/>
                </a:lnTo>
                <a:lnTo>
                  <a:pt x="13" y="115"/>
                </a:lnTo>
                <a:lnTo>
                  <a:pt x="12" y="115"/>
                </a:lnTo>
                <a:lnTo>
                  <a:pt x="12" y="115"/>
                </a:lnTo>
                <a:lnTo>
                  <a:pt x="12" y="115"/>
                </a:lnTo>
                <a:lnTo>
                  <a:pt x="10" y="115"/>
                </a:lnTo>
                <a:lnTo>
                  <a:pt x="10" y="115"/>
                </a:lnTo>
                <a:lnTo>
                  <a:pt x="10" y="115"/>
                </a:lnTo>
                <a:lnTo>
                  <a:pt x="10" y="115"/>
                </a:lnTo>
                <a:lnTo>
                  <a:pt x="8" y="115"/>
                </a:lnTo>
                <a:lnTo>
                  <a:pt x="8" y="115"/>
                </a:lnTo>
                <a:lnTo>
                  <a:pt x="8" y="115"/>
                </a:lnTo>
                <a:lnTo>
                  <a:pt x="7" y="115"/>
                </a:lnTo>
                <a:lnTo>
                  <a:pt x="7" y="115"/>
                </a:lnTo>
                <a:lnTo>
                  <a:pt x="7" y="115"/>
                </a:lnTo>
                <a:lnTo>
                  <a:pt x="5" y="115"/>
                </a:lnTo>
                <a:lnTo>
                  <a:pt x="5" y="115"/>
                </a:lnTo>
                <a:lnTo>
                  <a:pt x="5" y="115"/>
                </a:lnTo>
                <a:lnTo>
                  <a:pt x="5" y="115"/>
                </a:lnTo>
                <a:lnTo>
                  <a:pt x="3" y="115"/>
                </a:lnTo>
                <a:lnTo>
                  <a:pt x="3" y="115"/>
                </a:lnTo>
                <a:lnTo>
                  <a:pt x="3" y="115"/>
                </a:lnTo>
                <a:lnTo>
                  <a:pt x="2" y="115"/>
                </a:lnTo>
                <a:lnTo>
                  <a:pt x="2" y="115"/>
                </a:lnTo>
                <a:lnTo>
                  <a:pt x="2" y="115"/>
                </a:lnTo>
                <a:lnTo>
                  <a:pt x="2" y="115"/>
                </a:lnTo>
                <a:lnTo>
                  <a:pt x="0" y="115"/>
                </a:lnTo>
                <a:lnTo>
                  <a:pt x="0" y="115"/>
                </a:lnTo>
                <a:close/>
              </a:path>
            </a:pathLst>
          </a:custGeom>
          <a:solidFill>
            <a:srgbClr val="00ccff"/>
          </a:solidFill>
          <a:ln w="0">
            <a:noFill/>
          </a:ln>
        </p:spPr>
        <p:style>
          <a:lnRef idx="0"/>
          <a:fillRef idx="0"/>
          <a:effectRef idx="0"/>
          <a:fontRef idx="minor"/>
        </p:style>
        <p:txBody>
          <a:bodyPr lIns="90000" rIns="90000" tIns="43560" bIns="43560" anchor="t">
            <a:noAutofit/>
          </a:bodyPr>
          <a:p>
            <a:endParaRPr b="0" lang="en-US" sz="2400" strike="noStrike" u="none">
              <a:solidFill>
                <a:srgbClr val="003366"/>
              </a:solidFill>
              <a:effectLst/>
              <a:uFillTx/>
              <a:latin typeface="Times New Roman"/>
            </a:endParaRPr>
          </a:p>
        </p:txBody>
      </p:sp>
      <p:sp>
        <p:nvSpPr>
          <p:cNvPr id="1029" name=""/>
          <p:cNvSpPr/>
          <p:nvPr/>
        </p:nvSpPr>
        <p:spPr>
          <a:xfrm>
            <a:off x="6267600" y="5931000"/>
            <a:ext cx="188640" cy="20520"/>
          </a:xfrm>
          <a:custGeom>
            <a:avLst/>
            <a:gdLst/>
            <a:ahLst/>
            <a:rect l="l" t="t" r="r" b="b"/>
            <a:pathLst>
              <a:path w="238" h="28">
                <a:moveTo>
                  <a:pt x="0" y="28"/>
                </a:moveTo>
                <a:lnTo>
                  <a:pt x="0" y="26"/>
                </a:lnTo>
                <a:lnTo>
                  <a:pt x="2" y="26"/>
                </a:lnTo>
                <a:lnTo>
                  <a:pt x="2" y="26"/>
                </a:lnTo>
                <a:lnTo>
                  <a:pt x="2" y="26"/>
                </a:lnTo>
                <a:lnTo>
                  <a:pt x="2" y="26"/>
                </a:lnTo>
                <a:lnTo>
                  <a:pt x="3" y="26"/>
                </a:lnTo>
                <a:lnTo>
                  <a:pt x="3" y="26"/>
                </a:lnTo>
                <a:lnTo>
                  <a:pt x="3" y="26"/>
                </a:lnTo>
                <a:lnTo>
                  <a:pt x="5" y="26"/>
                </a:lnTo>
                <a:lnTo>
                  <a:pt x="5" y="26"/>
                </a:lnTo>
                <a:lnTo>
                  <a:pt x="5" y="26"/>
                </a:lnTo>
                <a:lnTo>
                  <a:pt x="5" y="26"/>
                </a:lnTo>
                <a:lnTo>
                  <a:pt x="7" y="26"/>
                </a:lnTo>
                <a:lnTo>
                  <a:pt x="7" y="26"/>
                </a:lnTo>
                <a:lnTo>
                  <a:pt x="7" y="26"/>
                </a:lnTo>
                <a:lnTo>
                  <a:pt x="8" y="26"/>
                </a:lnTo>
                <a:lnTo>
                  <a:pt x="8" y="26"/>
                </a:lnTo>
                <a:lnTo>
                  <a:pt x="8" y="26"/>
                </a:lnTo>
                <a:lnTo>
                  <a:pt x="10" y="26"/>
                </a:lnTo>
                <a:lnTo>
                  <a:pt x="10" y="26"/>
                </a:lnTo>
                <a:lnTo>
                  <a:pt x="10" y="26"/>
                </a:lnTo>
                <a:lnTo>
                  <a:pt x="10" y="26"/>
                </a:lnTo>
                <a:lnTo>
                  <a:pt x="12" y="26"/>
                </a:lnTo>
                <a:lnTo>
                  <a:pt x="12" y="26"/>
                </a:lnTo>
                <a:lnTo>
                  <a:pt x="12" y="26"/>
                </a:lnTo>
                <a:lnTo>
                  <a:pt x="13" y="26"/>
                </a:lnTo>
                <a:lnTo>
                  <a:pt x="13" y="26"/>
                </a:lnTo>
                <a:lnTo>
                  <a:pt x="13" y="26"/>
                </a:lnTo>
                <a:lnTo>
                  <a:pt x="13" y="26"/>
                </a:lnTo>
                <a:lnTo>
                  <a:pt x="15" y="26"/>
                </a:lnTo>
                <a:lnTo>
                  <a:pt x="15" y="26"/>
                </a:lnTo>
                <a:lnTo>
                  <a:pt x="15" y="26"/>
                </a:lnTo>
                <a:lnTo>
                  <a:pt x="16" y="26"/>
                </a:lnTo>
                <a:lnTo>
                  <a:pt x="16" y="26"/>
                </a:lnTo>
                <a:lnTo>
                  <a:pt x="16" y="26"/>
                </a:lnTo>
                <a:lnTo>
                  <a:pt x="16" y="26"/>
                </a:lnTo>
                <a:lnTo>
                  <a:pt x="18" y="26"/>
                </a:lnTo>
                <a:lnTo>
                  <a:pt x="18" y="26"/>
                </a:lnTo>
                <a:lnTo>
                  <a:pt x="18" y="26"/>
                </a:lnTo>
                <a:lnTo>
                  <a:pt x="20" y="26"/>
                </a:lnTo>
                <a:lnTo>
                  <a:pt x="20" y="26"/>
                </a:lnTo>
                <a:lnTo>
                  <a:pt x="20" y="26"/>
                </a:lnTo>
                <a:lnTo>
                  <a:pt x="21" y="26"/>
                </a:lnTo>
                <a:lnTo>
                  <a:pt x="21" y="26"/>
                </a:lnTo>
                <a:lnTo>
                  <a:pt x="21" y="26"/>
                </a:lnTo>
                <a:lnTo>
                  <a:pt x="21" y="26"/>
                </a:lnTo>
                <a:lnTo>
                  <a:pt x="23" y="26"/>
                </a:lnTo>
                <a:lnTo>
                  <a:pt x="23" y="26"/>
                </a:lnTo>
                <a:lnTo>
                  <a:pt x="23" y="26"/>
                </a:lnTo>
                <a:lnTo>
                  <a:pt x="25" y="26"/>
                </a:lnTo>
                <a:lnTo>
                  <a:pt x="25" y="26"/>
                </a:lnTo>
                <a:lnTo>
                  <a:pt x="25" y="26"/>
                </a:lnTo>
                <a:lnTo>
                  <a:pt x="25" y="24"/>
                </a:lnTo>
                <a:lnTo>
                  <a:pt x="26" y="24"/>
                </a:lnTo>
                <a:lnTo>
                  <a:pt x="26" y="24"/>
                </a:lnTo>
                <a:lnTo>
                  <a:pt x="26" y="24"/>
                </a:lnTo>
                <a:lnTo>
                  <a:pt x="28" y="24"/>
                </a:lnTo>
                <a:lnTo>
                  <a:pt x="28" y="24"/>
                </a:lnTo>
                <a:lnTo>
                  <a:pt x="28" y="24"/>
                </a:lnTo>
                <a:lnTo>
                  <a:pt x="28" y="24"/>
                </a:lnTo>
                <a:lnTo>
                  <a:pt x="29" y="24"/>
                </a:lnTo>
                <a:lnTo>
                  <a:pt x="29" y="24"/>
                </a:lnTo>
                <a:lnTo>
                  <a:pt x="29" y="24"/>
                </a:lnTo>
                <a:lnTo>
                  <a:pt x="31" y="24"/>
                </a:lnTo>
                <a:lnTo>
                  <a:pt x="31" y="24"/>
                </a:lnTo>
                <a:lnTo>
                  <a:pt x="31" y="24"/>
                </a:lnTo>
                <a:lnTo>
                  <a:pt x="33" y="24"/>
                </a:lnTo>
                <a:lnTo>
                  <a:pt x="33" y="24"/>
                </a:lnTo>
                <a:lnTo>
                  <a:pt x="33" y="24"/>
                </a:lnTo>
                <a:lnTo>
                  <a:pt x="33" y="24"/>
                </a:lnTo>
                <a:lnTo>
                  <a:pt x="34" y="24"/>
                </a:lnTo>
                <a:lnTo>
                  <a:pt x="34" y="24"/>
                </a:lnTo>
                <a:lnTo>
                  <a:pt x="34" y="24"/>
                </a:lnTo>
                <a:lnTo>
                  <a:pt x="36" y="24"/>
                </a:lnTo>
                <a:lnTo>
                  <a:pt x="36" y="24"/>
                </a:lnTo>
                <a:lnTo>
                  <a:pt x="36" y="24"/>
                </a:lnTo>
                <a:lnTo>
                  <a:pt x="36" y="24"/>
                </a:lnTo>
                <a:lnTo>
                  <a:pt x="38" y="24"/>
                </a:lnTo>
                <a:lnTo>
                  <a:pt x="38" y="24"/>
                </a:lnTo>
                <a:lnTo>
                  <a:pt x="38" y="24"/>
                </a:lnTo>
                <a:lnTo>
                  <a:pt x="39" y="24"/>
                </a:lnTo>
                <a:lnTo>
                  <a:pt x="39" y="24"/>
                </a:lnTo>
                <a:lnTo>
                  <a:pt x="39" y="24"/>
                </a:lnTo>
                <a:lnTo>
                  <a:pt x="41" y="24"/>
                </a:lnTo>
                <a:lnTo>
                  <a:pt x="41" y="24"/>
                </a:lnTo>
                <a:lnTo>
                  <a:pt x="41" y="24"/>
                </a:lnTo>
                <a:lnTo>
                  <a:pt x="41" y="24"/>
                </a:lnTo>
                <a:lnTo>
                  <a:pt x="42" y="24"/>
                </a:lnTo>
                <a:lnTo>
                  <a:pt x="42" y="24"/>
                </a:lnTo>
                <a:lnTo>
                  <a:pt x="42" y="24"/>
                </a:lnTo>
                <a:lnTo>
                  <a:pt x="44" y="24"/>
                </a:lnTo>
                <a:lnTo>
                  <a:pt x="44" y="24"/>
                </a:lnTo>
                <a:lnTo>
                  <a:pt x="44" y="23"/>
                </a:lnTo>
                <a:lnTo>
                  <a:pt x="44" y="23"/>
                </a:lnTo>
                <a:lnTo>
                  <a:pt x="46" y="23"/>
                </a:lnTo>
                <a:lnTo>
                  <a:pt x="46" y="23"/>
                </a:lnTo>
                <a:lnTo>
                  <a:pt x="46" y="23"/>
                </a:lnTo>
                <a:lnTo>
                  <a:pt x="47" y="23"/>
                </a:lnTo>
                <a:lnTo>
                  <a:pt x="47" y="23"/>
                </a:lnTo>
                <a:lnTo>
                  <a:pt x="47" y="23"/>
                </a:lnTo>
                <a:lnTo>
                  <a:pt x="47" y="23"/>
                </a:lnTo>
                <a:lnTo>
                  <a:pt x="49" y="23"/>
                </a:lnTo>
                <a:lnTo>
                  <a:pt x="49" y="23"/>
                </a:lnTo>
                <a:lnTo>
                  <a:pt x="49" y="23"/>
                </a:lnTo>
                <a:lnTo>
                  <a:pt x="51" y="23"/>
                </a:lnTo>
                <a:lnTo>
                  <a:pt x="51" y="23"/>
                </a:lnTo>
                <a:lnTo>
                  <a:pt x="51" y="23"/>
                </a:lnTo>
                <a:lnTo>
                  <a:pt x="52" y="23"/>
                </a:lnTo>
                <a:lnTo>
                  <a:pt x="52" y="23"/>
                </a:lnTo>
                <a:lnTo>
                  <a:pt x="52" y="23"/>
                </a:lnTo>
                <a:lnTo>
                  <a:pt x="52" y="23"/>
                </a:lnTo>
                <a:lnTo>
                  <a:pt x="54" y="23"/>
                </a:lnTo>
                <a:lnTo>
                  <a:pt x="54" y="23"/>
                </a:lnTo>
                <a:lnTo>
                  <a:pt x="54" y="23"/>
                </a:lnTo>
                <a:lnTo>
                  <a:pt x="56" y="23"/>
                </a:lnTo>
                <a:lnTo>
                  <a:pt x="56" y="23"/>
                </a:lnTo>
                <a:lnTo>
                  <a:pt x="56" y="23"/>
                </a:lnTo>
                <a:lnTo>
                  <a:pt x="56" y="23"/>
                </a:lnTo>
                <a:lnTo>
                  <a:pt x="57" y="23"/>
                </a:lnTo>
                <a:lnTo>
                  <a:pt x="57" y="23"/>
                </a:lnTo>
                <a:lnTo>
                  <a:pt x="57" y="23"/>
                </a:lnTo>
                <a:lnTo>
                  <a:pt x="59" y="21"/>
                </a:lnTo>
                <a:lnTo>
                  <a:pt x="59" y="21"/>
                </a:lnTo>
                <a:lnTo>
                  <a:pt x="59" y="21"/>
                </a:lnTo>
                <a:lnTo>
                  <a:pt x="59" y="21"/>
                </a:lnTo>
                <a:lnTo>
                  <a:pt x="60" y="21"/>
                </a:lnTo>
                <a:lnTo>
                  <a:pt x="60" y="21"/>
                </a:lnTo>
                <a:lnTo>
                  <a:pt x="60" y="21"/>
                </a:lnTo>
                <a:lnTo>
                  <a:pt x="62" y="21"/>
                </a:lnTo>
                <a:lnTo>
                  <a:pt x="62" y="21"/>
                </a:lnTo>
                <a:lnTo>
                  <a:pt x="62" y="21"/>
                </a:lnTo>
                <a:lnTo>
                  <a:pt x="64" y="21"/>
                </a:lnTo>
                <a:lnTo>
                  <a:pt x="64" y="21"/>
                </a:lnTo>
                <a:lnTo>
                  <a:pt x="64" y="21"/>
                </a:lnTo>
                <a:lnTo>
                  <a:pt x="64" y="21"/>
                </a:lnTo>
                <a:lnTo>
                  <a:pt x="65" y="21"/>
                </a:lnTo>
                <a:lnTo>
                  <a:pt x="65" y="21"/>
                </a:lnTo>
                <a:lnTo>
                  <a:pt x="65" y="21"/>
                </a:lnTo>
                <a:lnTo>
                  <a:pt x="67" y="21"/>
                </a:lnTo>
                <a:lnTo>
                  <a:pt x="67" y="21"/>
                </a:lnTo>
                <a:lnTo>
                  <a:pt x="67" y="21"/>
                </a:lnTo>
                <a:lnTo>
                  <a:pt x="67" y="21"/>
                </a:lnTo>
                <a:lnTo>
                  <a:pt x="69" y="21"/>
                </a:lnTo>
                <a:lnTo>
                  <a:pt x="69" y="21"/>
                </a:lnTo>
                <a:lnTo>
                  <a:pt x="69" y="21"/>
                </a:lnTo>
                <a:lnTo>
                  <a:pt x="70" y="21"/>
                </a:lnTo>
                <a:lnTo>
                  <a:pt x="70" y="21"/>
                </a:lnTo>
                <a:lnTo>
                  <a:pt x="70" y="21"/>
                </a:lnTo>
                <a:lnTo>
                  <a:pt x="72" y="21"/>
                </a:lnTo>
                <a:lnTo>
                  <a:pt x="72" y="21"/>
                </a:lnTo>
                <a:lnTo>
                  <a:pt x="72" y="21"/>
                </a:lnTo>
                <a:lnTo>
                  <a:pt x="72" y="21"/>
                </a:lnTo>
                <a:lnTo>
                  <a:pt x="73" y="21"/>
                </a:lnTo>
                <a:lnTo>
                  <a:pt x="73" y="21"/>
                </a:lnTo>
                <a:lnTo>
                  <a:pt x="73" y="21"/>
                </a:lnTo>
                <a:lnTo>
                  <a:pt x="75" y="21"/>
                </a:lnTo>
                <a:lnTo>
                  <a:pt x="75" y="21"/>
                </a:lnTo>
                <a:lnTo>
                  <a:pt x="75" y="21"/>
                </a:lnTo>
                <a:lnTo>
                  <a:pt x="75" y="21"/>
                </a:lnTo>
                <a:lnTo>
                  <a:pt x="77" y="21"/>
                </a:lnTo>
                <a:lnTo>
                  <a:pt x="77" y="21"/>
                </a:lnTo>
                <a:lnTo>
                  <a:pt x="77" y="19"/>
                </a:lnTo>
                <a:lnTo>
                  <a:pt x="78" y="19"/>
                </a:lnTo>
                <a:lnTo>
                  <a:pt x="78" y="19"/>
                </a:lnTo>
                <a:lnTo>
                  <a:pt x="78" y="19"/>
                </a:lnTo>
                <a:lnTo>
                  <a:pt x="78" y="19"/>
                </a:lnTo>
                <a:lnTo>
                  <a:pt x="80" y="19"/>
                </a:lnTo>
                <a:lnTo>
                  <a:pt x="80" y="19"/>
                </a:lnTo>
                <a:lnTo>
                  <a:pt x="80" y="19"/>
                </a:lnTo>
                <a:lnTo>
                  <a:pt x="82" y="19"/>
                </a:lnTo>
                <a:lnTo>
                  <a:pt x="82" y="19"/>
                </a:lnTo>
                <a:lnTo>
                  <a:pt x="82" y="19"/>
                </a:lnTo>
                <a:lnTo>
                  <a:pt x="83" y="19"/>
                </a:lnTo>
                <a:lnTo>
                  <a:pt x="83" y="19"/>
                </a:lnTo>
                <a:lnTo>
                  <a:pt x="83" y="19"/>
                </a:lnTo>
                <a:lnTo>
                  <a:pt x="83" y="19"/>
                </a:lnTo>
                <a:lnTo>
                  <a:pt x="85" y="19"/>
                </a:lnTo>
                <a:lnTo>
                  <a:pt x="85" y="19"/>
                </a:lnTo>
                <a:lnTo>
                  <a:pt x="85" y="19"/>
                </a:lnTo>
                <a:lnTo>
                  <a:pt x="86" y="19"/>
                </a:lnTo>
                <a:lnTo>
                  <a:pt x="86" y="19"/>
                </a:lnTo>
                <a:lnTo>
                  <a:pt x="86" y="19"/>
                </a:lnTo>
                <a:lnTo>
                  <a:pt x="86" y="19"/>
                </a:lnTo>
                <a:lnTo>
                  <a:pt x="88" y="19"/>
                </a:lnTo>
                <a:lnTo>
                  <a:pt x="88" y="19"/>
                </a:lnTo>
                <a:lnTo>
                  <a:pt x="88" y="19"/>
                </a:lnTo>
                <a:lnTo>
                  <a:pt x="90" y="19"/>
                </a:lnTo>
                <a:lnTo>
                  <a:pt x="90" y="19"/>
                </a:lnTo>
                <a:lnTo>
                  <a:pt x="90" y="19"/>
                </a:lnTo>
                <a:lnTo>
                  <a:pt x="90" y="19"/>
                </a:lnTo>
                <a:lnTo>
                  <a:pt x="91" y="19"/>
                </a:lnTo>
                <a:lnTo>
                  <a:pt x="91" y="19"/>
                </a:lnTo>
                <a:lnTo>
                  <a:pt x="91" y="19"/>
                </a:lnTo>
                <a:lnTo>
                  <a:pt x="93" y="19"/>
                </a:lnTo>
                <a:lnTo>
                  <a:pt x="93" y="19"/>
                </a:lnTo>
                <a:lnTo>
                  <a:pt x="93" y="19"/>
                </a:lnTo>
                <a:lnTo>
                  <a:pt x="95" y="19"/>
                </a:lnTo>
                <a:lnTo>
                  <a:pt x="95" y="19"/>
                </a:lnTo>
                <a:lnTo>
                  <a:pt x="95" y="19"/>
                </a:lnTo>
                <a:lnTo>
                  <a:pt x="95" y="17"/>
                </a:lnTo>
                <a:lnTo>
                  <a:pt x="96" y="17"/>
                </a:lnTo>
                <a:lnTo>
                  <a:pt x="96" y="17"/>
                </a:lnTo>
                <a:lnTo>
                  <a:pt x="96" y="17"/>
                </a:lnTo>
                <a:lnTo>
                  <a:pt x="98" y="17"/>
                </a:lnTo>
                <a:lnTo>
                  <a:pt x="98" y="17"/>
                </a:lnTo>
                <a:lnTo>
                  <a:pt x="98" y="17"/>
                </a:lnTo>
                <a:lnTo>
                  <a:pt x="98" y="17"/>
                </a:lnTo>
                <a:lnTo>
                  <a:pt x="99" y="17"/>
                </a:lnTo>
                <a:lnTo>
                  <a:pt x="99" y="17"/>
                </a:lnTo>
                <a:lnTo>
                  <a:pt x="99" y="17"/>
                </a:lnTo>
                <a:lnTo>
                  <a:pt x="101" y="17"/>
                </a:lnTo>
                <a:lnTo>
                  <a:pt x="101" y="17"/>
                </a:lnTo>
                <a:lnTo>
                  <a:pt x="101" y="17"/>
                </a:lnTo>
                <a:lnTo>
                  <a:pt x="103" y="17"/>
                </a:lnTo>
                <a:lnTo>
                  <a:pt x="103" y="17"/>
                </a:lnTo>
                <a:lnTo>
                  <a:pt x="103" y="17"/>
                </a:lnTo>
                <a:lnTo>
                  <a:pt x="103" y="17"/>
                </a:lnTo>
                <a:lnTo>
                  <a:pt x="104" y="17"/>
                </a:lnTo>
                <a:lnTo>
                  <a:pt x="104" y="17"/>
                </a:lnTo>
                <a:lnTo>
                  <a:pt x="104" y="17"/>
                </a:lnTo>
                <a:lnTo>
                  <a:pt x="106" y="17"/>
                </a:lnTo>
                <a:lnTo>
                  <a:pt x="106" y="17"/>
                </a:lnTo>
                <a:lnTo>
                  <a:pt x="106" y="17"/>
                </a:lnTo>
                <a:lnTo>
                  <a:pt x="106" y="17"/>
                </a:lnTo>
                <a:lnTo>
                  <a:pt x="108" y="17"/>
                </a:lnTo>
                <a:lnTo>
                  <a:pt x="108" y="16"/>
                </a:lnTo>
                <a:lnTo>
                  <a:pt x="108" y="16"/>
                </a:lnTo>
                <a:lnTo>
                  <a:pt x="109" y="16"/>
                </a:lnTo>
                <a:lnTo>
                  <a:pt x="109" y="16"/>
                </a:lnTo>
                <a:lnTo>
                  <a:pt x="109" y="16"/>
                </a:lnTo>
                <a:lnTo>
                  <a:pt x="109" y="16"/>
                </a:lnTo>
                <a:lnTo>
                  <a:pt x="111" y="16"/>
                </a:lnTo>
                <a:lnTo>
                  <a:pt x="111" y="16"/>
                </a:lnTo>
                <a:lnTo>
                  <a:pt x="111" y="16"/>
                </a:lnTo>
                <a:lnTo>
                  <a:pt x="112" y="16"/>
                </a:lnTo>
                <a:lnTo>
                  <a:pt x="112" y="16"/>
                </a:lnTo>
                <a:lnTo>
                  <a:pt x="112" y="16"/>
                </a:lnTo>
                <a:lnTo>
                  <a:pt x="114" y="16"/>
                </a:lnTo>
                <a:lnTo>
                  <a:pt x="114" y="16"/>
                </a:lnTo>
                <a:lnTo>
                  <a:pt x="114" y="16"/>
                </a:lnTo>
                <a:lnTo>
                  <a:pt x="114" y="16"/>
                </a:lnTo>
                <a:lnTo>
                  <a:pt x="116" y="16"/>
                </a:lnTo>
                <a:lnTo>
                  <a:pt x="116" y="16"/>
                </a:lnTo>
                <a:lnTo>
                  <a:pt x="116" y="16"/>
                </a:lnTo>
                <a:lnTo>
                  <a:pt x="117" y="16"/>
                </a:lnTo>
                <a:lnTo>
                  <a:pt x="117" y="14"/>
                </a:lnTo>
                <a:lnTo>
                  <a:pt x="117" y="14"/>
                </a:lnTo>
                <a:lnTo>
                  <a:pt x="117" y="14"/>
                </a:lnTo>
                <a:lnTo>
                  <a:pt x="119" y="14"/>
                </a:lnTo>
                <a:lnTo>
                  <a:pt x="119" y="14"/>
                </a:lnTo>
                <a:lnTo>
                  <a:pt x="119" y="14"/>
                </a:lnTo>
                <a:lnTo>
                  <a:pt x="121" y="14"/>
                </a:lnTo>
                <a:lnTo>
                  <a:pt x="121" y="14"/>
                </a:lnTo>
                <a:lnTo>
                  <a:pt x="121" y="14"/>
                </a:lnTo>
                <a:lnTo>
                  <a:pt x="121" y="14"/>
                </a:lnTo>
                <a:lnTo>
                  <a:pt x="122" y="14"/>
                </a:lnTo>
                <a:lnTo>
                  <a:pt x="122" y="14"/>
                </a:lnTo>
                <a:lnTo>
                  <a:pt x="122" y="14"/>
                </a:lnTo>
                <a:lnTo>
                  <a:pt x="124" y="14"/>
                </a:lnTo>
                <a:lnTo>
                  <a:pt x="124" y="14"/>
                </a:lnTo>
                <a:lnTo>
                  <a:pt x="124" y="14"/>
                </a:lnTo>
                <a:lnTo>
                  <a:pt x="125" y="14"/>
                </a:lnTo>
                <a:lnTo>
                  <a:pt x="125" y="14"/>
                </a:lnTo>
                <a:lnTo>
                  <a:pt x="125" y="14"/>
                </a:lnTo>
                <a:lnTo>
                  <a:pt x="125" y="14"/>
                </a:lnTo>
                <a:lnTo>
                  <a:pt x="127" y="14"/>
                </a:lnTo>
                <a:lnTo>
                  <a:pt x="127" y="14"/>
                </a:lnTo>
                <a:lnTo>
                  <a:pt x="127" y="14"/>
                </a:lnTo>
                <a:lnTo>
                  <a:pt x="129" y="14"/>
                </a:lnTo>
                <a:lnTo>
                  <a:pt x="129" y="14"/>
                </a:lnTo>
                <a:lnTo>
                  <a:pt x="129" y="14"/>
                </a:lnTo>
                <a:lnTo>
                  <a:pt x="129" y="14"/>
                </a:lnTo>
                <a:lnTo>
                  <a:pt x="130" y="14"/>
                </a:lnTo>
                <a:lnTo>
                  <a:pt x="130" y="14"/>
                </a:lnTo>
                <a:lnTo>
                  <a:pt x="130" y="14"/>
                </a:lnTo>
                <a:lnTo>
                  <a:pt x="132" y="14"/>
                </a:lnTo>
                <a:lnTo>
                  <a:pt x="132" y="14"/>
                </a:lnTo>
                <a:lnTo>
                  <a:pt x="132" y="12"/>
                </a:lnTo>
                <a:lnTo>
                  <a:pt x="132" y="12"/>
                </a:lnTo>
                <a:lnTo>
                  <a:pt x="134" y="12"/>
                </a:lnTo>
                <a:lnTo>
                  <a:pt x="134" y="12"/>
                </a:lnTo>
                <a:lnTo>
                  <a:pt x="134" y="12"/>
                </a:lnTo>
                <a:lnTo>
                  <a:pt x="135" y="12"/>
                </a:lnTo>
                <a:lnTo>
                  <a:pt x="135" y="12"/>
                </a:lnTo>
                <a:lnTo>
                  <a:pt x="135" y="12"/>
                </a:lnTo>
                <a:lnTo>
                  <a:pt x="137" y="12"/>
                </a:lnTo>
                <a:lnTo>
                  <a:pt x="137" y="12"/>
                </a:lnTo>
                <a:lnTo>
                  <a:pt x="137" y="12"/>
                </a:lnTo>
                <a:lnTo>
                  <a:pt x="137" y="12"/>
                </a:lnTo>
                <a:lnTo>
                  <a:pt x="139" y="12"/>
                </a:lnTo>
                <a:lnTo>
                  <a:pt x="139" y="12"/>
                </a:lnTo>
                <a:lnTo>
                  <a:pt x="139" y="12"/>
                </a:lnTo>
                <a:lnTo>
                  <a:pt x="140" y="12"/>
                </a:lnTo>
                <a:lnTo>
                  <a:pt x="140" y="12"/>
                </a:lnTo>
                <a:lnTo>
                  <a:pt x="140" y="12"/>
                </a:lnTo>
                <a:lnTo>
                  <a:pt x="140" y="12"/>
                </a:lnTo>
                <a:lnTo>
                  <a:pt x="142" y="12"/>
                </a:lnTo>
                <a:lnTo>
                  <a:pt x="142" y="12"/>
                </a:lnTo>
                <a:lnTo>
                  <a:pt x="142" y="12"/>
                </a:lnTo>
                <a:lnTo>
                  <a:pt x="143" y="12"/>
                </a:lnTo>
                <a:lnTo>
                  <a:pt x="143" y="12"/>
                </a:lnTo>
                <a:lnTo>
                  <a:pt x="143" y="12"/>
                </a:lnTo>
                <a:lnTo>
                  <a:pt x="145" y="12"/>
                </a:lnTo>
                <a:lnTo>
                  <a:pt x="145" y="12"/>
                </a:lnTo>
                <a:lnTo>
                  <a:pt x="145" y="12"/>
                </a:lnTo>
                <a:lnTo>
                  <a:pt x="145" y="12"/>
                </a:lnTo>
                <a:lnTo>
                  <a:pt x="147" y="12"/>
                </a:lnTo>
                <a:lnTo>
                  <a:pt x="147" y="12"/>
                </a:lnTo>
                <a:lnTo>
                  <a:pt x="147" y="12"/>
                </a:lnTo>
                <a:lnTo>
                  <a:pt x="148" y="10"/>
                </a:lnTo>
                <a:lnTo>
                  <a:pt x="148" y="10"/>
                </a:lnTo>
                <a:lnTo>
                  <a:pt x="148" y="10"/>
                </a:lnTo>
                <a:lnTo>
                  <a:pt x="148" y="10"/>
                </a:lnTo>
                <a:lnTo>
                  <a:pt x="150" y="10"/>
                </a:lnTo>
                <a:lnTo>
                  <a:pt x="150" y="10"/>
                </a:lnTo>
                <a:lnTo>
                  <a:pt x="150" y="10"/>
                </a:lnTo>
                <a:lnTo>
                  <a:pt x="152" y="10"/>
                </a:lnTo>
                <a:lnTo>
                  <a:pt x="152" y="10"/>
                </a:lnTo>
                <a:lnTo>
                  <a:pt x="152" y="10"/>
                </a:lnTo>
                <a:lnTo>
                  <a:pt x="152" y="10"/>
                </a:lnTo>
                <a:lnTo>
                  <a:pt x="153" y="10"/>
                </a:lnTo>
                <a:lnTo>
                  <a:pt x="153" y="10"/>
                </a:lnTo>
                <a:lnTo>
                  <a:pt x="153" y="10"/>
                </a:lnTo>
                <a:lnTo>
                  <a:pt x="155" y="10"/>
                </a:lnTo>
                <a:lnTo>
                  <a:pt x="155" y="10"/>
                </a:lnTo>
                <a:lnTo>
                  <a:pt x="155" y="10"/>
                </a:lnTo>
                <a:lnTo>
                  <a:pt x="156" y="10"/>
                </a:lnTo>
                <a:lnTo>
                  <a:pt x="156" y="10"/>
                </a:lnTo>
                <a:lnTo>
                  <a:pt x="156" y="10"/>
                </a:lnTo>
                <a:lnTo>
                  <a:pt x="156" y="10"/>
                </a:lnTo>
                <a:lnTo>
                  <a:pt x="158" y="10"/>
                </a:lnTo>
                <a:lnTo>
                  <a:pt x="158" y="10"/>
                </a:lnTo>
                <a:lnTo>
                  <a:pt x="158" y="10"/>
                </a:lnTo>
                <a:lnTo>
                  <a:pt x="160" y="10"/>
                </a:lnTo>
                <a:lnTo>
                  <a:pt x="160" y="10"/>
                </a:lnTo>
                <a:lnTo>
                  <a:pt x="160" y="10"/>
                </a:lnTo>
                <a:lnTo>
                  <a:pt x="160" y="10"/>
                </a:lnTo>
                <a:lnTo>
                  <a:pt x="161" y="10"/>
                </a:lnTo>
                <a:lnTo>
                  <a:pt x="161" y="10"/>
                </a:lnTo>
                <a:lnTo>
                  <a:pt x="161" y="9"/>
                </a:lnTo>
                <a:lnTo>
                  <a:pt x="163" y="9"/>
                </a:lnTo>
                <a:lnTo>
                  <a:pt x="163" y="9"/>
                </a:lnTo>
                <a:lnTo>
                  <a:pt x="163" y="9"/>
                </a:lnTo>
                <a:lnTo>
                  <a:pt x="163" y="9"/>
                </a:lnTo>
                <a:lnTo>
                  <a:pt x="165" y="9"/>
                </a:lnTo>
                <a:lnTo>
                  <a:pt x="165" y="9"/>
                </a:lnTo>
                <a:lnTo>
                  <a:pt x="165" y="9"/>
                </a:lnTo>
                <a:lnTo>
                  <a:pt x="166" y="9"/>
                </a:lnTo>
                <a:lnTo>
                  <a:pt x="166" y="9"/>
                </a:lnTo>
                <a:lnTo>
                  <a:pt x="166" y="9"/>
                </a:lnTo>
                <a:lnTo>
                  <a:pt x="168" y="9"/>
                </a:lnTo>
                <a:lnTo>
                  <a:pt x="168" y="9"/>
                </a:lnTo>
                <a:lnTo>
                  <a:pt x="168" y="9"/>
                </a:lnTo>
                <a:lnTo>
                  <a:pt x="168" y="9"/>
                </a:lnTo>
                <a:lnTo>
                  <a:pt x="169" y="9"/>
                </a:lnTo>
                <a:lnTo>
                  <a:pt x="169" y="9"/>
                </a:lnTo>
                <a:lnTo>
                  <a:pt x="169" y="9"/>
                </a:lnTo>
                <a:lnTo>
                  <a:pt x="171" y="9"/>
                </a:lnTo>
                <a:lnTo>
                  <a:pt x="171" y="9"/>
                </a:lnTo>
                <a:lnTo>
                  <a:pt x="171" y="9"/>
                </a:lnTo>
                <a:lnTo>
                  <a:pt x="171" y="9"/>
                </a:lnTo>
                <a:lnTo>
                  <a:pt x="173" y="9"/>
                </a:lnTo>
                <a:lnTo>
                  <a:pt x="173" y="9"/>
                </a:lnTo>
                <a:lnTo>
                  <a:pt x="173" y="7"/>
                </a:lnTo>
                <a:lnTo>
                  <a:pt x="174" y="7"/>
                </a:lnTo>
                <a:lnTo>
                  <a:pt x="174" y="7"/>
                </a:lnTo>
                <a:lnTo>
                  <a:pt x="174" y="7"/>
                </a:lnTo>
                <a:lnTo>
                  <a:pt x="176" y="7"/>
                </a:lnTo>
                <a:lnTo>
                  <a:pt x="176" y="7"/>
                </a:lnTo>
                <a:lnTo>
                  <a:pt x="176" y="7"/>
                </a:lnTo>
                <a:lnTo>
                  <a:pt x="176" y="7"/>
                </a:lnTo>
                <a:lnTo>
                  <a:pt x="178" y="7"/>
                </a:lnTo>
                <a:lnTo>
                  <a:pt x="178" y="7"/>
                </a:lnTo>
                <a:lnTo>
                  <a:pt x="178" y="7"/>
                </a:lnTo>
                <a:lnTo>
                  <a:pt x="179" y="7"/>
                </a:lnTo>
                <a:lnTo>
                  <a:pt x="179" y="7"/>
                </a:lnTo>
                <a:lnTo>
                  <a:pt x="179" y="7"/>
                </a:lnTo>
                <a:lnTo>
                  <a:pt x="179" y="7"/>
                </a:lnTo>
                <a:lnTo>
                  <a:pt x="181" y="7"/>
                </a:lnTo>
                <a:lnTo>
                  <a:pt x="181" y="7"/>
                </a:lnTo>
                <a:lnTo>
                  <a:pt x="181" y="7"/>
                </a:lnTo>
                <a:lnTo>
                  <a:pt x="182" y="7"/>
                </a:lnTo>
                <a:lnTo>
                  <a:pt x="182" y="7"/>
                </a:lnTo>
                <a:lnTo>
                  <a:pt x="182" y="7"/>
                </a:lnTo>
                <a:lnTo>
                  <a:pt x="182" y="7"/>
                </a:lnTo>
                <a:lnTo>
                  <a:pt x="184" y="7"/>
                </a:lnTo>
                <a:lnTo>
                  <a:pt x="184" y="7"/>
                </a:lnTo>
                <a:lnTo>
                  <a:pt x="184" y="7"/>
                </a:lnTo>
                <a:lnTo>
                  <a:pt x="186" y="7"/>
                </a:lnTo>
                <a:lnTo>
                  <a:pt x="186" y="7"/>
                </a:lnTo>
                <a:lnTo>
                  <a:pt x="186" y="7"/>
                </a:lnTo>
                <a:lnTo>
                  <a:pt x="187" y="7"/>
                </a:lnTo>
                <a:lnTo>
                  <a:pt x="187" y="7"/>
                </a:lnTo>
                <a:lnTo>
                  <a:pt x="187" y="7"/>
                </a:lnTo>
                <a:lnTo>
                  <a:pt x="187" y="5"/>
                </a:lnTo>
                <a:lnTo>
                  <a:pt x="189" y="5"/>
                </a:lnTo>
                <a:lnTo>
                  <a:pt x="189" y="5"/>
                </a:lnTo>
                <a:lnTo>
                  <a:pt x="189" y="5"/>
                </a:lnTo>
                <a:lnTo>
                  <a:pt x="191" y="5"/>
                </a:lnTo>
                <a:lnTo>
                  <a:pt x="191" y="5"/>
                </a:lnTo>
                <a:lnTo>
                  <a:pt x="191" y="5"/>
                </a:lnTo>
                <a:lnTo>
                  <a:pt x="191" y="5"/>
                </a:lnTo>
                <a:lnTo>
                  <a:pt x="192" y="5"/>
                </a:lnTo>
                <a:lnTo>
                  <a:pt x="192" y="5"/>
                </a:lnTo>
                <a:lnTo>
                  <a:pt x="192" y="5"/>
                </a:lnTo>
                <a:lnTo>
                  <a:pt x="194" y="5"/>
                </a:lnTo>
                <a:lnTo>
                  <a:pt x="194" y="5"/>
                </a:lnTo>
                <a:lnTo>
                  <a:pt x="194" y="5"/>
                </a:lnTo>
                <a:lnTo>
                  <a:pt x="194" y="5"/>
                </a:lnTo>
                <a:lnTo>
                  <a:pt x="195" y="5"/>
                </a:lnTo>
                <a:lnTo>
                  <a:pt x="195" y="5"/>
                </a:lnTo>
                <a:lnTo>
                  <a:pt x="195" y="5"/>
                </a:lnTo>
                <a:lnTo>
                  <a:pt x="197" y="5"/>
                </a:lnTo>
                <a:lnTo>
                  <a:pt x="197" y="5"/>
                </a:lnTo>
                <a:lnTo>
                  <a:pt x="197" y="5"/>
                </a:lnTo>
                <a:lnTo>
                  <a:pt x="199" y="5"/>
                </a:lnTo>
                <a:lnTo>
                  <a:pt x="199" y="5"/>
                </a:lnTo>
                <a:lnTo>
                  <a:pt x="199" y="5"/>
                </a:lnTo>
                <a:lnTo>
                  <a:pt x="199" y="5"/>
                </a:lnTo>
                <a:lnTo>
                  <a:pt x="200" y="5"/>
                </a:lnTo>
                <a:lnTo>
                  <a:pt x="200" y="5"/>
                </a:lnTo>
                <a:lnTo>
                  <a:pt x="200" y="4"/>
                </a:lnTo>
                <a:lnTo>
                  <a:pt x="202" y="4"/>
                </a:lnTo>
                <a:lnTo>
                  <a:pt x="202" y="4"/>
                </a:lnTo>
                <a:lnTo>
                  <a:pt x="202" y="4"/>
                </a:lnTo>
                <a:lnTo>
                  <a:pt x="202" y="4"/>
                </a:lnTo>
                <a:lnTo>
                  <a:pt x="204" y="4"/>
                </a:lnTo>
                <a:lnTo>
                  <a:pt x="204" y="4"/>
                </a:lnTo>
                <a:lnTo>
                  <a:pt x="204" y="4"/>
                </a:lnTo>
                <a:lnTo>
                  <a:pt x="205" y="4"/>
                </a:lnTo>
                <a:lnTo>
                  <a:pt x="205" y="4"/>
                </a:lnTo>
                <a:lnTo>
                  <a:pt x="205" y="4"/>
                </a:lnTo>
                <a:lnTo>
                  <a:pt x="207" y="4"/>
                </a:lnTo>
                <a:lnTo>
                  <a:pt x="207" y="4"/>
                </a:lnTo>
                <a:lnTo>
                  <a:pt x="207" y="4"/>
                </a:lnTo>
                <a:lnTo>
                  <a:pt x="207" y="4"/>
                </a:lnTo>
                <a:lnTo>
                  <a:pt x="208" y="4"/>
                </a:lnTo>
                <a:lnTo>
                  <a:pt x="208" y="4"/>
                </a:lnTo>
                <a:lnTo>
                  <a:pt x="208" y="4"/>
                </a:lnTo>
                <a:lnTo>
                  <a:pt x="210" y="4"/>
                </a:lnTo>
                <a:lnTo>
                  <a:pt x="210" y="4"/>
                </a:lnTo>
                <a:lnTo>
                  <a:pt x="210" y="4"/>
                </a:lnTo>
                <a:lnTo>
                  <a:pt x="210" y="4"/>
                </a:lnTo>
                <a:lnTo>
                  <a:pt x="212" y="4"/>
                </a:lnTo>
                <a:lnTo>
                  <a:pt x="212" y="4"/>
                </a:lnTo>
                <a:lnTo>
                  <a:pt x="212" y="4"/>
                </a:lnTo>
                <a:lnTo>
                  <a:pt x="213" y="4"/>
                </a:lnTo>
                <a:lnTo>
                  <a:pt x="213" y="4"/>
                </a:lnTo>
                <a:lnTo>
                  <a:pt x="213" y="4"/>
                </a:lnTo>
                <a:lnTo>
                  <a:pt x="213" y="4"/>
                </a:lnTo>
                <a:lnTo>
                  <a:pt x="215" y="4"/>
                </a:lnTo>
                <a:lnTo>
                  <a:pt x="215" y="4"/>
                </a:lnTo>
                <a:lnTo>
                  <a:pt x="215" y="4"/>
                </a:lnTo>
                <a:lnTo>
                  <a:pt x="217" y="4"/>
                </a:lnTo>
                <a:lnTo>
                  <a:pt x="217" y="4"/>
                </a:lnTo>
                <a:lnTo>
                  <a:pt x="217" y="4"/>
                </a:lnTo>
                <a:lnTo>
                  <a:pt x="218" y="4"/>
                </a:lnTo>
                <a:lnTo>
                  <a:pt x="218" y="4"/>
                </a:lnTo>
                <a:lnTo>
                  <a:pt x="218" y="4"/>
                </a:lnTo>
                <a:lnTo>
                  <a:pt x="218" y="4"/>
                </a:lnTo>
                <a:lnTo>
                  <a:pt x="220" y="4"/>
                </a:lnTo>
                <a:lnTo>
                  <a:pt x="220" y="4"/>
                </a:lnTo>
                <a:lnTo>
                  <a:pt x="220" y="4"/>
                </a:lnTo>
                <a:lnTo>
                  <a:pt x="222" y="4"/>
                </a:lnTo>
                <a:lnTo>
                  <a:pt x="222" y="2"/>
                </a:lnTo>
                <a:lnTo>
                  <a:pt x="222" y="2"/>
                </a:lnTo>
                <a:lnTo>
                  <a:pt x="222" y="2"/>
                </a:lnTo>
                <a:lnTo>
                  <a:pt x="223" y="2"/>
                </a:lnTo>
                <a:lnTo>
                  <a:pt x="223" y="2"/>
                </a:lnTo>
                <a:lnTo>
                  <a:pt x="223" y="2"/>
                </a:lnTo>
                <a:lnTo>
                  <a:pt x="225" y="2"/>
                </a:lnTo>
                <a:lnTo>
                  <a:pt x="225" y="2"/>
                </a:lnTo>
                <a:lnTo>
                  <a:pt x="225" y="2"/>
                </a:lnTo>
                <a:lnTo>
                  <a:pt x="225" y="2"/>
                </a:lnTo>
                <a:lnTo>
                  <a:pt x="226" y="2"/>
                </a:lnTo>
                <a:lnTo>
                  <a:pt x="226" y="2"/>
                </a:lnTo>
                <a:lnTo>
                  <a:pt x="226" y="2"/>
                </a:lnTo>
                <a:lnTo>
                  <a:pt x="228" y="2"/>
                </a:lnTo>
                <a:lnTo>
                  <a:pt x="228" y="2"/>
                </a:lnTo>
                <a:lnTo>
                  <a:pt x="228" y="2"/>
                </a:lnTo>
                <a:lnTo>
                  <a:pt x="230" y="2"/>
                </a:lnTo>
                <a:lnTo>
                  <a:pt x="230" y="2"/>
                </a:lnTo>
                <a:lnTo>
                  <a:pt x="230" y="2"/>
                </a:lnTo>
                <a:lnTo>
                  <a:pt x="230" y="2"/>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path>
            </a:pathLst>
          </a:custGeom>
          <a:noFill/>
          <a:ln w="11160">
            <a:solidFill>
              <a:srgbClr val="000000"/>
            </a:solidFill>
            <a:round/>
          </a:ln>
        </p:spPr>
        <p:style>
          <a:lnRef idx="0"/>
          <a:fillRef idx="0"/>
          <a:effectRef idx="0"/>
          <a:fontRef idx="minor"/>
        </p:style>
        <p:txBody>
          <a:bodyPr lIns="90000" rIns="90000" tIns="-26280" bIns="-26280" anchor="t">
            <a:noAutofit/>
          </a:bodyPr>
          <a:p>
            <a:endParaRPr b="0" lang="en-US" sz="2400" strike="noStrike" u="none">
              <a:solidFill>
                <a:srgbClr val="003366"/>
              </a:solidFill>
              <a:effectLst/>
              <a:uFillTx/>
              <a:latin typeface="Times New Roman"/>
            </a:endParaRPr>
          </a:p>
        </p:txBody>
      </p:sp>
      <p:sp>
        <p:nvSpPr>
          <p:cNvPr id="1030" name=""/>
          <p:cNvSpPr/>
          <p:nvPr/>
        </p:nvSpPr>
        <p:spPr>
          <a:xfrm>
            <a:off x="6267600" y="6021360"/>
            <a:ext cx="188640" cy="1440"/>
          </a:xfrm>
          <a:custGeom>
            <a:avLst/>
            <a:gdLst/>
            <a:ahLst/>
            <a:rect l="l" t="t" r="r" b="b"/>
            <a:pathLst>
              <a:path w="238" h="0">
                <a:moveTo>
                  <a:pt x="238" y="0"/>
                </a:moveTo>
                <a:lnTo>
                  <a:pt x="238" y="0"/>
                </a:ln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5"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3"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4" y="0"/>
                </a:lnTo>
                <a:lnTo>
                  <a:pt x="204" y="0"/>
                </a:lnTo>
                <a:lnTo>
                  <a:pt x="204" y="0"/>
                </a:lnTo>
                <a:lnTo>
                  <a:pt x="202"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5" y="0"/>
                </a:lnTo>
                <a:lnTo>
                  <a:pt x="195" y="0"/>
                </a:lnTo>
                <a:lnTo>
                  <a:pt x="195" y="0"/>
                </a:lnTo>
                <a:lnTo>
                  <a:pt x="194"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2" y="0"/>
                </a:lnTo>
                <a:lnTo>
                  <a:pt x="182" y="0"/>
                </a:lnTo>
                <a:lnTo>
                  <a:pt x="182" y="0"/>
                </a:lnTo>
                <a:lnTo>
                  <a:pt x="182"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6" y="0"/>
                </a:lnTo>
                <a:lnTo>
                  <a:pt x="174" y="0"/>
                </a:lnTo>
                <a:lnTo>
                  <a:pt x="174" y="0"/>
                </a:lnTo>
                <a:lnTo>
                  <a:pt x="174" y="0"/>
                </a:lnTo>
                <a:lnTo>
                  <a:pt x="173" y="0"/>
                </a:lnTo>
                <a:lnTo>
                  <a:pt x="173" y="0"/>
                </a:lnTo>
                <a:lnTo>
                  <a:pt x="173" y="0"/>
                </a:lnTo>
                <a:lnTo>
                  <a:pt x="171"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5" y="0"/>
                </a:lnTo>
                <a:lnTo>
                  <a:pt x="165" y="0"/>
                </a:lnTo>
                <a:lnTo>
                  <a:pt x="165" y="0"/>
                </a:lnTo>
                <a:lnTo>
                  <a:pt x="163"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2"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2" y="0"/>
                </a:lnTo>
                <a:lnTo>
                  <a:pt x="112" y="0"/>
                </a:lnTo>
                <a:lnTo>
                  <a:pt x="112"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99" y="0"/>
                </a:lnTo>
                <a:lnTo>
                  <a:pt x="99" y="0"/>
                </a:lnTo>
                <a:lnTo>
                  <a:pt x="99"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1" y="0"/>
                </a:lnTo>
                <a:lnTo>
                  <a:pt x="91" y="0"/>
                </a:lnTo>
                <a:lnTo>
                  <a:pt x="91" y="0"/>
                </a:lnTo>
                <a:lnTo>
                  <a:pt x="90" y="0"/>
                </a:lnTo>
                <a:lnTo>
                  <a:pt x="90" y="0"/>
                </a:lnTo>
                <a:lnTo>
                  <a:pt x="90" y="0"/>
                </a:lnTo>
                <a:lnTo>
                  <a:pt x="90" y="0"/>
                </a:lnTo>
                <a:lnTo>
                  <a:pt x="88" y="0"/>
                </a:lnTo>
                <a:lnTo>
                  <a:pt x="88" y="0"/>
                </a:lnTo>
                <a:lnTo>
                  <a:pt x="88" y="0"/>
                </a:lnTo>
                <a:lnTo>
                  <a:pt x="86" y="0"/>
                </a:lnTo>
                <a:lnTo>
                  <a:pt x="86" y="0"/>
                </a:lnTo>
                <a:lnTo>
                  <a:pt x="86" y="0"/>
                </a:lnTo>
                <a:lnTo>
                  <a:pt x="86"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78" y="0"/>
                </a:lnTo>
                <a:lnTo>
                  <a:pt x="78" y="0"/>
                </a:lnTo>
                <a:lnTo>
                  <a:pt x="78" y="0"/>
                </a:lnTo>
                <a:lnTo>
                  <a:pt x="78" y="0"/>
                </a:lnTo>
                <a:lnTo>
                  <a:pt x="77" y="0"/>
                </a:lnTo>
                <a:lnTo>
                  <a:pt x="77" y="0"/>
                </a:lnTo>
                <a:lnTo>
                  <a:pt x="77"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9" y="0"/>
                </a:lnTo>
                <a:lnTo>
                  <a:pt x="69" y="0"/>
                </a:lnTo>
                <a:lnTo>
                  <a:pt x="69" y="0"/>
                </a:lnTo>
                <a:lnTo>
                  <a:pt x="67"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59"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2" y="0"/>
                </a:lnTo>
                <a:lnTo>
                  <a:pt x="51" y="0"/>
                </a:lnTo>
                <a:lnTo>
                  <a:pt x="51" y="0"/>
                </a:lnTo>
                <a:lnTo>
                  <a:pt x="51" y="0"/>
                </a:lnTo>
                <a:lnTo>
                  <a:pt x="49" y="0"/>
                </a:lnTo>
                <a:lnTo>
                  <a:pt x="49" y="0"/>
                </a:lnTo>
                <a:lnTo>
                  <a:pt x="49" y="0"/>
                </a:lnTo>
                <a:lnTo>
                  <a:pt x="47" y="0"/>
                </a:lnTo>
                <a:lnTo>
                  <a:pt x="47" y="0"/>
                </a:lnTo>
                <a:lnTo>
                  <a:pt x="47" y="0"/>
                </a:lnTo>
                <a:lnTo>
                  <a:pt x="47" y="0"/>
                </a:lnTo>
                <a:lnTo>
                  <a:pt x="46" y="0"/>
                </a:lnTo>
                <a:lnTo>
                  <a:pt x="46" y="0"/>
                </a:lnTo>
                <a:lnTo>
                  <a:pt x="46"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8" y="0"/>
                </a:lnTo>
                <a:lnTo>
                  <a:pt x="38" y="0"/>
                </a:lnTo>
                <a:lnTo>
                  <a:pt x="38" y="0"/>
                </a:lnTo>
                <a:lnTo>
                  <a:pt x="36"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29" y="0"/>
                </a:lnTo>
                <a:lnTo>
                  <a:pt x="29" y="0"/>
                </a:lnTo>
                <a:lnTo>
                  <a:pt x="29"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6" y="0"/>
                </a:lnTo>
                <a:lnTo>
                  <a:pt x="16" y="0"/>
                </a:lnTo>
                <a:lnTo>
                  <a:pt x="16" y="0"/>
                </a:lnTo>
                <a:lnTo>
                  <a:pt x="16"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10" y="0"/>
                </a:lnTo>
                <a:lnTo>
                  <a:pt x="8" y="0"/>
                </a:lnTo>
                <a:lnTo>
                  <a:pt x="8" y="0"/>
                </a:lnTo>
                <a:lnTo>
                  <a:pt x="8" y="0"/>
                </a:lnTo>
                <a:lnTo>
                  <a:pt x="7" y="0"/>
                </a:lnTo>
                <a:lnTo>
                  <a:pt x="7" y="0"/>
                </a:lnTo>
                <a:lnTo>
                  <a:pt x="7" y="0"/>
                </a:lnTo>
                <a:lnTo>
                  <a:pt x="5" y="0"/>
                </a:lnTo>
                <a:lnTo>
                  <a:pt x="5" y="0"/>
                </a:lnTo>
                <a:lnTo>
                  <a:pt x="5" y="0"/>
                </a:lnTo>
                <a:lnTo>
                  <a:pt x="5" y="0"/>
                </a:lnTo>
                <a:lnTo>
                  <a:pt x="3" y="0"/>
                </a:lnTo>
                <a:lnTo>
                  <a:pt x="3" y="0"/>
                </a:lnTo>
                <a:lnTo>
                  <a:pt x="3" y="0"/>
                </a:lnTo>
                <a:lnTo>
                  <a:pt x="2" y="0"/>
                </a:lnTo>
                <a:lnTo>
                  <a:pt x="2" y="0"/>
                </a:lnTo>
                <a:lnTo>
                  <a:pt x="2" y="0"/>
                </a:lnTo>
                <a:lnTo>
                  <a:pt x="2"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31" name=""/>
          <p:cNvSpPr/>
          <p:nvPr/>
        </p:nvSpPr>
        <p:spPr>
          <a:xfrm>
            <a:off x="6456240" y="6535800"/>
            <a:ext cx="189000" cy="1440"/>
          </a:xfrm>
          <a:custGeom>
            <a:avLst/>
            <a:gdLst/>
            <a:ahLst/>
            <a:rect l="l" t="t" r="r" b="b"/>
            <a:pathLst>
              <a:path w="237" h="0">
                <a:moveTo>
                  <a:pt x="0" y="0"/>
                </a:moveTo>
                <a:lnTo>
                  <a:pt x="0" y="0"/>
                </a:lnTo>
                <a:lnTo>
                  <a:pt x="0" y="0"/>
                </a:lnTo>
                <a:lnTo>
                  <a:pt x="0" y="0"/>
                </a:lnTo>
                <a:lnTo>
                  <a:pt x="1" y="0"/>
                </a:lnTo>
                <a:lnTo>
                  <a:pt x="1" y="0"/>
                </a:lnTo>
                <a:lnTo>
                  <a:pt x="1" y="0"/>
                </a:lnTo>
                <a:lnTo>
                  <a:pt x="3" y="0"/>
                </a:lnTo>
                <a:lnTo>
                  <a:pt x="3" y="0"/>
                </a:lnTo>
                <a:lnTo>
                  <a:pt x="3" y="0"/>
                </a:lnTo>
                <a:lnTo>
                  <a:pt x="3" y="0"/>
                </a:lnTo>
                <a:lnTo>
                  <a:pt x="5" y="0"/>
                </a:lnTo>
                <a:lnTo>
                  <a:pt x="5" y="0"/>
                </a:lnTo>
                <a:lnTo>
                  <a:pt x="5" y="0"/>
                </a:lnTo>
                <a:lnTo>
                  <a:pt x="6" y="0"/>
                </a:lnTo>
                <a:lnTo>
                  <a:pt x="6" y="0"/>
                </a:lnTo>
                <a:lnTo>
                  <a:pt x="6" y="0"/>
                </a:lnTo>
                <a:lnTo>
                  <a:pt x="6" y="0"/>
                </a:lnTo>
                <a:lnTo>
                  <a:pt x="8" y="0"/>
                </a:lnTo>
                <a:lnTo>
                  <a:pt x="8" y="0"/>
                </a:lnTo>
                <a:lnTo>
                  <a:pt x="8" y="0"/>
                </a:lnTo>
                <a:lnTo>
                  <a:pt x="10" y="0"/>
                </a:lnTo>
                <a:lnTo>
                  <a:pt x="10" y="0"/>
                </a:lnTo>
                <a:lnTo>
                  <a:pt x="10" y="0"/>
                </a:lnTo>
                <a:lnTo>
                  <a:pt x="11" y="0"/>
                </a:lnTo>
                <a:lnTo>
                  <a:pt x="11" y="0"/>
                </a:lnTo>
                <a:lnTo>
                  <a:pt x="11" y="0"/>
                </a:lnTo>
                <a:lnTo>
                  <a:pt x="11" y="0"/>
                </a:lnTo>
                <a:lnTo>
                  <a:pt x="13" y="0"/>
                </a:lnTo>
                <a:lnTo>
                  <a:pt x="13" y="0"/>
                </a:lnTo>
                <a:lnTo>
                  <a:pt x="13" y="0"/>
                </a:lnTo>
                <a:lnTo>
                  <a:pt x="14" y="0"/>
                </a:lnTo>
                <a:lnTo>
                  <a:pt x="14" y="0"/>
                </a:lnTo>
                <a:lnTo>
                  <a:pt x="14" y="0"/>
                </a:lnTo>
                <a:lnTo>
                  <a:pt x="14" y="0"/>
                </a:lnTo>
                <a:lnTo>
                  <a:pt x="16" y="0"/>
                </a:lnTo>
                <a:lnTo>
                  <a:pt x="16" y="0"/>
                </a:lnTo>
                <a:lnTo>
                  <a:pt x="16" y="0"/>
                </a:lnTo>
                <a:lnTo>
                  <a:pt x="18" y="0"/>
                </a:lnTo>
                <a:lnTo>
                  <a:pt x="18" y="0"/>
                </a:lnTo>
                <a:lnTo>
                  <a:pt x="18" y="0"/>
                </a:lnTo>
                <a:lnTo>
                  <a:pt x="18" y="0"/>
                </a:lnTo>
                <a:lnTo>
                  <a:pt x="19" y="0"/>
                </a:lnTo>
                <a:lnTo>
                  <a:pt x="19" y="0"/>
                </a:lnTo>
                <a:lnTo>
                  <a:pt x="19" y="0"/>
                </a:lnTo>
                <a:lnTo>
                  <a:pt x="21" y="0"/>
                </a:lnTo>
                <a:lnTo>
                  <a:pt x="21" y="0"/>
                </a:lnTo>
                <a:lnTo>
                  <a:pt x="21" y="0"/>
                </a:lnTo>
                <a:lnTo>
                  <a:pt x="23" y="0"/>
                </a:lnTo>
                <a:lnTo>
                  <a:pt x="23" y="0"/>
                </a:lnTo>
                <a:lnTo>
                  <a:pt x="23" y="0"/>
                </a:lnTo>
                <a:lnTo>
                  <a:pt x="23" y="0"/>
                </a:lnTo>
                <a:lnTo>
                  <a:pt x="24" y="0"/>
                </a:lnTo>
                <a:lnTo>
                  <a:pt x="24" y="0"/>
                </a:lnTo>
                <a:lnTo>
                  <a:pt x="24" y="0"/>
                </a:lnTo>
                <a:lnTo>
                  <a:pt x="26" y="0"/>
                </a:lnTo>
                <a:lnTo>
                  <a:pt x="26" y="0"/>
                </a:lnTo>
                <a:lnTo>
                  <a:pt x="26" y="0"/>
                </a:lnTo>
                <a:lnTo>
                  <a:pt x="26" y="0"/>
                </a:lnTo>
                <a:lnTo>
                  <a:pt x="27" y="0"/>
                </a:lnTo>
                <a:lnTo>
                  <a:pt x="27" y="0"/>
                </a:lnTo>
                <a:lnTo>
                  <a:pt x="27" y="0"/>
                </a:lnTo>
                <a:lnTo>
                  <a:pt x="29" y="0"/>
                </a:lnTo>
                <a:lnTo>
                  <a:pt x="29" y="0"/>
                </a:lnTo>
                <a:lnTo>
                  <a:pt x="29" y="0"/>
                </a:lnTo>
                <a:lnTo>
                  <a:pt x="29" y="0"/>
                </a:lnTo>
                <a:lnTo>
                  <a:pt x="31" y="0"/>
                </a:lnTo>
                <a:lnTo>
                  <a:pt x="31" y="0"/>
                </a:lnTo>
                <a:lnTo>
                  <a:pt x="31" y="0"/>
                </a:lnTo>
                <a:lnTo>
                  <a:pt x="32" y="0"/>
                </a:lnTo>
                <a:lnTo>
                  <a:pt x="32" y="0"/>
                </a:lnTo>
                <a:lnTo>
                  <a:pt x="32" y="0"/>
                </a:lnTo>
                <a:lnTo>
                  <a:pt x="34"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0" y="0"/>
                </a:lnTo>
                <a:lnTo>
                  <a:pt x="40" y="0"/>
                </a:lnTo>
                <a:lnTo>
                  <a:pt x="40"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0" y="0"/>
                </a:lnTo>
                <a:lnTo>
                  <a:pt x="62" y="0"/>
                </a:lnTo>
                <a:lnTo>
                  <a:pt x="62" y="0"/>
                </a:lnTo>
                <a:lnTo>
                  <a:pt x="62" y="0"/>
                </a:lnTo>
                <a:lnTo>
                  <a:pt x="63" y="0"/>
                </a:lnTo>
                <a:lnTo>
                  <a:pt x="63" y="0"/>
                </a:lnTo>
                <a:lnTo>
                  <a:pt x="63" y="0"/>
                </a:lnTo>
                <a:lnTo>
                  <a:pt x="65"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1" y="0"/>
                </a:lnTo>
                <a:lnTo>
                  <a:pt x="71" y="0"/>
                </a:lnTo>
                <a:lnTo>
                  <a:pt x="71"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8" y="0"/>
                </a:lnTo>
                <a:lnTo>
                  <a:pt x="88" y="0"/>
                </a:lnTo>
                <a:lnTo>
                  <a:pt x="88" y="0"/>
                </a:lnTo>
                <a:lnTo>
                  <a:pt x="88" y="0"/>
                </a:lnTo>
                <a:lnTo>
                  <a:pt x="89" y="0"/>
                </a:lnTo>
                <a:lnTo>
                  <a:pt x="89" y="0"/>
                </a:lnTo>
                <a:lnTo>
                  <a:pt x="89" y="0"/>
                </a:lnTo>
                <a:lnTo>
                  <a:pt x="91" y="0"/>
                </a:lnTo>
                <a:lnTo>
                  <a:pt x="91" y="0"/>
                </a:lnTo>
                <a:lnTo>
                  <a:pt x="91" y="0"/>
                </a:lnTo>
                <a:lnTo>
                  <a:pt x="91" y="0"/>
                </a:lnTo>
                <a:lnTo>
                  <a:pt x="93" y="0"/>
                </a:lnTo>
                <a:lnTo>
                  <a:pt x="93" y="0"/>
                </a:lnTo>
                <a:lnTo>
                  <a:pt x="93"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99" y="0"/>
                </a:lnTo>
                <a:lnTo>
                  <a:pt x="101" y="0"/>
                </a:lnTo>
                <a:lnTo>
                  <a:pt x="101" y="0"/>
                </a:lnTo>
                <a:lnTo>
                  <a:pt x="101" y="0"/>
                </a:lnTo>
                <a:lnTo>
                  <a:pt x="102" y="0"/>
                </a:lnTo>
                <a:lnTo>
                  <a:pt x="102" y="0"/>
                </a:lnTo>
                <a:lnTo>
                  <a:pt x="102" y="0"/>
                </a:lnTo>
                <a:lnTo>
                  <a:pt x="104" y="0"/>
                </a:lnTo>
                <a:lnTo>
                  <a:pt x="104" y="0"/>
                </a:lnTo>
                <a:lnTo>
                  <a:pt x="104" y="0"/>
                </a:lnTo>
                <a:lnTo>
                  <a:pt x="104" y="0"/>
                </a:lnTo>
                <a:lnTo>
                  <a:pt x="106" y="0"/>
                </a:lnTo>
                <a:lnTo>
                  <a:pt x="106" y="0"/>
                </a:lnTo>
                <a:lnTo>
                  <a:pt x="106" y="0"/>
                </a:lnTo>
                <a:lnTo>
                  <a:pt x="107" y="0"/>
                </a:lnTo>
                <a:lnTo>
                  <a:pt x="107" y="0"/>
                </a:lnTo>
                <a:lnTo>
                  <a:pt x="107" y="0"/>
                </a:lnTo>
                <a:lnTo>
                  <a:pt x="107" y="0"/>
                </a:lnTo>
                <a:lnTo>
                  <a:pt x="109" y="0"/>
                </a:lnTo>
                <a:lnTo>
                  <a:pt x="109" y="0"/>
                </a:lnTo>
                <a:lnTo>
                  <a:pt x="109" y="0"/>
                </a:lnTo>
                <a:lnTo>
                  <a:pt x="110" y="0"/>
                </a:lnTo>
                <a:lnTo>
                  <a:pt x="110" y="0"/>
                </a:lnTo>
                <a:lnTo>
                  <a:pt x="110" y="0"/>
                </a:lnTo>
                <a:lnTo>
                  <a:pt x="110"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9" y="0"/>
                </a:lnTo>
                <a:lnTo>
                  <a:pt x="119" y="0"/>
                </a:lnTo>
                <a:lnTo>
                  <a:pt x="119" y="0"/>
                </a:lnTo>
                <a:lnTo>
                  <a:pt x="119" y="0"/>
                </a:lnTo>
                <a:lnTo>
                  <a:pt x="120" y="0"/>
                </a:lnTo>
                <a:lnTo>
                  <a:pt x="120" y="0"/>
                </a:lnTo>
                <a:lnTo>
                  <a:pt x="120" y="0"/>
                </a:lnTo>
                <a:lnTo>
                  <a:pt x="122" y="0"/>
                </a:lnTo>
                <a:lnTo>
                  <a:pt x="122" y="0"/>
                </a:lnTo>
                <a:lnTo>
                  <a:pt x="122" y="0"/>
                </a:lnTo>
                <a:lnTo>
                  <a:pt x="122" y="0"/>
                </a:lnTo>
                <a:lnTo>
                  <a:pt x="123" y="0"/>
                </a:lnTo>
                <a:lnTo>
                  <a:pt x="123" y="0"/>
                </a:lnTo>
                <a:lnTo>
                  <a:pt x="123"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0" y="0"/>
                </a:lnTo>
                <a:lnTo>
                  <a:pt x="132" y="0"/>
                </a:lnTo>
                <a:lnTo>
                  <a:pt x="132" y="0"/>
                </a:lnTo>
                <a:lnTo>
                  <a:pt x="132" y="0"/>
                </a:lnTo>
                <a:lnTo>
                  <a:pt x="133" y="0"/>
                </a:lnTo>
                <a:lnTo>
                  <a:pt x="133" y="0"/>
                </a:lnTo>
                <a:lnTo>
                  <a:pt x="133" y="0"/>
                </a:lnTo>
                <a:lnTo>
                  <a:pt x="135" y="0"/>
                </a:lnTo>
                <a:lnTo>
                  <a:pt x="135" y="0"/>
                </a:lnTo>
                <a:lnTo>
                  <a:pt x="135" y="0"/>
                </a:lnTo>
                <a:lnTo>
                  <a:pt x="135" y="0"/>
                </a:lnTo>
                <a:lnTo>
                  <a:pt x="137" y="0"/>
                </a:lnTo>
                <a:lnTo>
                  <a:pt x="137" y="0"/>
                </a:lnTo>
                <a:lnTo>
                  <a:pt x="137" y="0"/>
                </a:lnTo>
                <a:lnTo>
                  <a:pt x="138" y="0"/>
                </a:lnTo>
                <a:lnTo>
                  <a:pt x="138" y="0"/>
                </a:lnTo>
                <a:lnTo>
                  <a:pt x="138" y="0"/>
                </a:lnTo>
                <a:lnTo>
                  <a:pt x="138" y="0"/>
                </a:lnTo>
                <a:lnTo>
                  <a:pt x="140" y="0"/>
                </a:lnTo>
                <a:lnTo>
                  <a:pt x="140" y="0"/>
                </a:lnTo>
                <a:lnTo>
                  <a:pt x="140" y="0"/>
                </a:lnTo>
                <a:lnTo>
                  <a:pt x="141" y="0"/>
                </a:lnTo>
                <a:lnTo>
                  <a:pt x="141" y="0"/>
                </a:lnTo>
                <a:lnTo>
                  <a:pt x="141" y="0"/>
                </a:lnTo>
                <a:lnTo>
                  <a:pt x="141"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50" y="0"/>
                </a:lnTo>
                <a:lnTo>
                  <a:pt x="150" y="0"/>
                </a:lnTo>
                <a:lnTo>
                  <a:pt x="150" y="0"/>
                </a:lnTo>
                <a:lnTo>
                  <a:pt x="150" y="0"/>
                </a:lnTo>
                <a:lnTo>
                  <a:pt x="151" y="0"/>
                </a:lnTo>
                <a:lnTo>
                  <a:pt x="151" y="0"/>
                </a:lnTo>
                <a:lnTo>
                  <a:pt x="151" y="0"/>
                </a:lnTo>
                <a:lnTo>
                  <a:pt x="153" y="0"/>
                </a:lnTo>
                <a:lnTo>
                  <a:pt x="153" y="0"/>
                </a:lnTo>
                <a:lnTo>
                  <a:pt x="153" y="0"/>
                </a:lnTo>
                <a:lnTo>
                  <a:pt x="153" y="0"/>
                </a:lnTo>
                <a:lnTo>
                  <a:pt x="154" y="0"/>
                </a:lnTo>
                <a:lnTo>
                  <a:pt x="154" y="0"/>
                </a:lnTo>
                <a:lnTo>
                  <a:pt x="154"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1" y="0"/>
                </a:lnTo>
                <a:lnTo>
                  <a:pt x="163" y="0"/>
                </a:lnTo>
                <a:lnTo>
                  <a:pt x="163" y="0"/>
                </a:lnTo>
                <a:lnTo>
                  <a:pt x="163"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1" y="0"/>
                </a:lnTo>
                <a:lnTo>
                  <a:pt x="171" y="0"/>
                </a:lnTo>
                <a:lnTo>
                  <a:pt x="171" y="0"/>
                </a:lnTo>
                <a:lnTo>
                  <a:pt x="172" y="0"/>
                </a:lnTo>
                <a:lnTo>
                  <a:pt x="172" y="0"/>
                </a:lnTo>
                <a:lnTo>
                  <a:pt x="172" y="0"/>
                </a:lnTo>
                <a:lnTo>
                  <a:pt x="172" y="0"/>
                </a:lnTo>
                <a:lnTo>
                  <a:pt x="174" y="0"/>
                </a:lnTo>
                <a:lnTo>
                  <a:pt x="174" y="0"/>
                </a:lnTo>
                <a:lnTo>
                  <a:pt x="174" y="0"/>
                </a:lnTo>
                <a:lnTo>
                  <a:pt x="176" y="0"/>
                </a:lnTo>
                <a:lnTo>
                  <a:pt x="176" y="0"/>
                </a:lnTo>
                <a:lnTo>
                  <a:pt x="176"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4" y="0"/>
                </a:lnTo>
                <a:lnTo>
                  <a:pt x="184" y="0"/>
                </a:lnTo>
                <a:lnTo>
                  <a:pt x="184" y="0"/>
                </a:lnTo>
                <a:lnTo>
                  <a:pt x="184" y="0"/>
                </a:lnTo>
                <a:lnTo>
                  <a:pt x="185" y="0"/>
                </a:lnTo>
                <a:lnTo>
                  <a:pt x="185" y="0"/>
                </a:lnTo>
                <a:lnTo>
                  <a:pt x="185" y="0"/>
                </a:lnTo>
                <a:lnTo>
                  <a:pt x="187" y="0"/>
                </a:lnTo>
                <a:lnTo>
                  <a:pt x="187" y="0"/>
                </a:lnTo>
                <a:lnTo>
                  <a:pt x="187" y="0"/>
                </a:lnTo>
                <a:lnTo>
                  <a:pt x="189" y="0"/>
                </a:lnTo>
                <a:lnTo>
                  <a:pt x="189" y="0"/>
                </a:lnTo>
                <a:lnTo>
                  <a:pt x="189" y="0"/>
                </a:lnTo>
                <a:lnTo>
                  <a:pt x="189" y="0"/>
                </a:lnTo>
                <a:lnTo>
                  <a:pt x="190" y="0"/>
                </a:lnTo>
                <a:lnTo>
                  <a:pt x="190" y="0"/>
                </a:lnTo>
                <a:lnTo>
                  <a:pt x="190" y="0"/>
                </a:lnTo>
                <a:lnTo>
                  <a:pt x="192" y="0"/>
                </a:lnTo>
                <a:lnTo>
                  <a:pt x="192" y="0"/>
                </a:lnTo>
                <a:lnTo>
                  <a:pt x="192" y="0"/>
                </a:lnTo>
                <a:lnTo>
                  <a:pt x="192" y="0"/>
                </a:lnTo>
                <a:lnTo>
                  <a:pt x="193" y="0"/>
                </a:lnTo>
                <a:lnTo>
                  <a:pt x="193" y="0"/>
                </a:lnTo>
                <a:lnTo>
                  <a:pt x="193" y="0"/>
                </a:lnTo>
                <a:lnTo>
                  <a:pt x="195" y="0"/>
                </a:lnTo>
                <a:lnTo>
                  <a:pt x="195" y="0"/>
                </a:lnTo>
                <a:lnTo>
                  <a:pt x="195" y="0"/>
                </a:lnTo>
                <a:lnTo>
                  <a:pt x="195" y="0"/>
                </a:lnTo>
                <a:lnTo>
                  <a:pt x="197" y="0"/>
                </a:lnTo>
                <a:lnTo>
                  <a:pt x="197" y="0"/>
                </a:lnTo>
                <a:lnTo>
                  <a:pt x="197" y="0"/>
                </a:lnTo>
                <a:lnTo>
                  <a:pt x="198" y="0"/>
                </a:lnTo>
                <a:lnTo>
                  <a:pt x="198" y="0"/>
                </a:lnTo>
                <a:lnTo>
                  <a:pt x="198" y="0"/>
                </a:lnTo>
                <a:lnTo>
                  <a:pt x="200"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6"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7" y="0"/>
                </a:lnTo>
                <a:lnTo>
                  <a:pt x="237"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6"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200" y="0"/>
                </a:lnTo>
                <a:lnTo>
                  <a:pt x="198" y="0"/>
                </a:lnTo>
                <a:lnTo>
                  <a:pt x="198" y="0"/>
                </a:lnTo>
                <a:lnTo>
                  <a:pt x="198" y="0"/>
                </a:lnTo>
                <a:lnTo>
                  <a:pt x="197" y="0"/>
                </a:lnTo>
                <a:lnTo>
                  <a:pt x="197" y="0"/>
                </a:lnTo>
                <a:lnTo>
                  <a:pt x="197" y="0"/>
                </a:lnTo>
                <a:lnTo>
                  <a:pt x="195" y="0"/>
                </a:lnTo>
                <a:lnTo>
                  <a:pt x="195" y="0"/>
                </a:lnTo>
                <a:lnTo>
                  <a:pt x="195" y="0"/>
                </a:lnTo>
                <a:lnTo>
                  <a:pt x="195" y="0"/>
                </a:lnTo>
                <a:lnTo>
                  <a:pt x="193" y="0"/>
                </a:lnTo>
                <a:lnTo>
                  <a:pt x="193" y="0"/>
                </a:lnTo>
                <a:lnTo>
                  <a:pt x="193" y="0"/>
                </a:lnTo>
                <a:lnTo>
                  <a:pt x="192"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5" y="0"/>
                </a:lnTo>
                <a:lnTo>
                  <a:pt x="185" y="0"/>
                </a:lnTo>
                <a:lnTo>
                  <a:pt x="185" y="0"/>
                </a:lnTo>
                <a:lnTo>
                  <a:pt x="184" y="0"/>
                </a:lnTo>
                <a:lnTo>
                  <a:pt x="184" y="0"/>
                </a:lnTo>
                <a:lnTo>
                  <a:pt x="184" y="0"/>
                </a:lnTo>
                <a:lnTo>
                  <a:pt x="184"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2" y="0"/>
                </a:lnTo>
                <a:lnTo>
                  <a:pt x="172" y="0"/>
                </a:lnTo>
                <a:lnTo>
                  <a:pt x="172" y="0"/>
                </a:lnTo>
                <a:lnTo>
                  <a:pt x="172" y="0"/>
                </a:lnTo>
                <a:lnTo>
                  <a:pt x="171" y="0"/>
                </a:lnTo>
                <a:lnTo>
                  <a:pt x="171" y="0"/>
                </a:lnTo>
                <a:lnTo>
                  <a:pt x="171"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4" y="0"/>
                </a:lnTo>
                <a:lnTo>
                  <a:pt x="154" y="0"/>
                </a:lnTo>
                <a:lnTo>
                  <a:pt x="154" y="0"/>
                </a:lnTo>
                <a:lnTo>
                  <a:pt x="153"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1" y="0"/>
                </a:lnTo>
                <a:lnTo>
                  <a:pt x="141" y="0"/>
                </a:lnTo>
                <a:lnTo>
                  <a:pt x="141" y="0"/>
                </a:lnTo>
                <a:lnTo>
                  <a:pt x="141"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5" y="0"/>
                </a:lnTo>
                <a:lnTo>
                  <a:pt x="133" y="0"/>
                </a:lnTo>
                <a:lnTo>
                  <a:pt x="133" y="0"/>
                </a:lnTo>
                <a:lnTo>
                  <a:pt x="133" y="0"/>
                </a:lnTo>
                <a:lnTo>
                  <a:pt x="132" y="0"/>
                </a:lnTo>
                <a:lnTo>
                  <a:pt x="132" y="0"/>
                </a:lnTo>
                <a:lnTo>
                  <a:pt x="132" y="0"/>
                </a:lnTo>
                <a:lnTo>
                  <a:pt x="130"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3" y="0"/>
                </a:lnTo>
                <a:lnTo>
                  <a:pt x="123" y="0"/>
                </a:lnTo>
                <a:lnTo>
                  <a:pt x="123" y="0"/>
                </a:lnTo>
                <a:lnTo>
                  <a:pt x="122" y="0"/>
                </a:lnTo>
                <a:lnTo>
                  <a:pt x="122" y="0"/>
                </a:lnTo>
                <a:lnTo>
                  <a:pt x="122" y="0"/>
                </a:lnTo>
                <a:lnTo>
                  <a:pt x="122" y="0"/>
                </a:lnTo>
                <a:lnTo>
                  <a:pt x="120" y="0"/>
                </a:lnTo>
                <a:lnTo>
                  <a:pt x="120" y="0"/>
                </a:lnTo>
                <a:lnTo>
                  <a:pt x="120" y="0"/>
                </a:lnTo>
                <a:lnTo>
                  <a:pt x="119" y="0"/>
                </a:lnTo>
                <a:lnTo>
                  <a:pt x="119" y="0"/>
                </a:lnTo>
                <a:lnTo>
                  <a:pt x="119" y="0"/>
                </a:lnTo>
                <a:lnTo>
                  <a:pt x="119"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0" y="0"/>
                </a:lnTo>
                <a:lnTo>
                  <a:pt x="110" y="0"/>
                </a:lnTo>
                <a:lnTo>
                  <a:pt x="110" y="0"/>
                </a:lnTo>
                <a:lnTo>
                  <a:pt x="110" y="0"/>
                </a:lnTo>
                <a:lnTo>
                  <a:pt x="109" y="0"/>
                </a:lnTo>
                <a:lnTo>
                  <a:pt x="109" y="0"/>
                </a:lnTo>
                <a:lnTo>
                  <a:pt x="109" y="0"/>
                </a:lnTo>
                <a:lnTo>
                  <a:pt x="107" y="0"/>
                </a:lnTo>
                <a:lnTo>
                  <a:pt x="107" y="0"/>
                </a:lnTo>
                <a:lnTo>
                  <a:pt x="107" y="0"/>
                </a:lnTo>
                <a:lnTo>
                  <a:pt x="107" y="0"/>
                </a:lnTo>
                <a:lnTo>
                  <a:pt x="106" y="0"/>
                </a:lnTo>
                <a:lnTo>
                  <a:pt x="106" y="0"/>
                </a:lnTo>
                <a:lnTo>
                  <a:pt x="106" y="0"/>
                </a:lnTo>
                <a:lnTo>
                  <a:pt x="104" y="0"/>
                </a:lnTo>
                <a:lnTo>
                  <a:pt x="104" y="0"/>
                </a:lnTo>
                <a:lnTo>
                  <a:pt x="104" y="0"/>
                </a:lnTo>
                <a:lnTo>
                  <a:pt x="104" y="0"/>
                </a:lnTo>
                <a:lnTo>
                  <a:pt x="102" y="0"/>
                </a:lnTo>
                <a:lnTo>
                  <a:pt x="102" y="0"/>
                </a:lnTo>
                <a:lnTo>
                  <a:pt x="102" y="0"/>
                </a:lnTo>
                <a:lnTo>
                  <a:pt x="101" y="0"/>
                </a:lnTo>
                <a:lnTo>
                  <a:pt x="101" y="0"/>
                </a:lnTo>
                <a:lnTo>
                  <a:pt x="101" y="0"/>
                </a:lnTo>
                <a:lnTo>
                  <a:pt x="99"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3" y="0"/>
                </a:lnTo>
                <a:lnTo>
                  <a:pt x="93" y="0"/>
                </a:lnTo>
                <a:lnTo>
                  <a:pt x="93" y="0"/>
                </a:lnTo>
                <a:lnTo>
                  <a:pt x="91" y="0"/>
                </a:lnTo>
                <a:lnTo>
                  <a:pt x="91" y="0"/>
                </a:lnTo>
                <a:lnTo>
                  <a:pt x="91" y="0"/>
                </a:lnTo>
                <a:lnTo>
                  <a:pt x="91" y="0"/>
                </a:lnTo>
                <a:lnTo>
                  <a:pt x="89" y="0"/>
                </a:lnTo>
                <a:lnTo>
                  <a:pt x="89" y="0"/>
                </a:lnTo>
                <a:lnTo>
                  <a:pt x="89" y="0"/>
                </a:lnTo>
                <a:lnTo>
                  <a:pt x="88" y="0"/>
                </a:lnTo>
                <a:lnTo>
                  <a:pt x="88" y="0"/>
                </a:lnTo>
                <a:lnTo>
                  <a:pt x="88" y="0"/>
                </a:lnTo>
                <a:lnTo>
                  <a:pt x="88"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1" y="0"/>
                </a:lnTo>
                <a:lnTo>
                  <a:pt x="71" y="0"/>
                </a:lnTo>
                <a:lnTo>
                  <a:pt x="71"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5" y="0"/>
                </a:lnTo>
                <a:lnTo>
                  <a:pt x="63" y="0"/>
                </a:lnTo>
                <a:lnTo>
                  <a:pt x="63" y="0"/>
                </a:lnTo>
                <a:lnTo>
                  <a:pt x="63" y="0"/>
                </a:lnTo>
                <a:lnTo>
                  <a:pt x="62" y="0"/>
                </a:lnTo>
                <a:lnTo>
                  <a:pt x="62" y="0"/>
                </a:lnTo>
                <a:lnTo>
                  <a:pt x="62" y="0"/>
                </a:lnTo>
                <a:lnTo>
                  <a:pt x="60"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0" y="0"/>
                </a:lnTo>
                <a:lnTo>
                  <a:pt x="40" y="0"/>
                </a:lnTo>
                <a:lnTo>
                  <a:pt x="40"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4" y="0"/>
                </a:lnTo>
                <a:lnTo>
                  <a:pt x="32" y="0"/>
                </a:lnTo>
                <a:lnTo>
                  <a:pt x="32" y="0"/>
                </a:lnTo>
                <a:lnTo>
                  <a:pt x="32" y="0"/>
                </a:lnTo>
                <a:lnTo>
                  <a:pt x="31" y="0"/>
                </a:lnTo>
                <a:lnTo>
                  <a:pt x="31" y="0"/>
                </a:lnTo>
                <a:lnTo>
                  <a:pt x="31" y="0"/>
                </a:lnTo>
                <a:lnTo>
                  <a:pt x="29" y="0"/>
                </a:lnTo>
                <a:lnTo>
                  <a:pt x="29" y="0"/>
                </a:lnTo>
                <a:lnTo>
                  <a:pt x="29" y="0"/>
                </a:lnTo>
                <a:lnTo>
                  <a:pt x="29" y="0"/>
                </a:lnTo>
                <a:lnTo>
                  <a:pt x="27" y="0"/>
                </a:lnTo>
                <a:lnTo>
                  <a:pt x="27" y="0"/>
                </a:lnTo>
                <a:lnTo>
                  <a:pt x="27" y="0"/>
                </a:lnTo>
                <a:lnTo>
                  <a:pt x="26"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19" y="0"/>
                </a:lnTo>
                <a:lnTo>
                  <a:pt x="19" y="0"/>
                </a:lnTo>
                <a:lnTo>
                  <a:pt x="19" y="0"/>
                </a:lnTo>
                <a:lnTo>
                  <a:pt x="18" y="0"/>
                </a:lnTo>
                <a:lnTo>
                  <a:pt x="18" y="0"/>
                </a:lnTo>
                <a:lnTo>
                  <a:pt x="18" y="0"/>
                </a:lnTo>
                <a:lnTo>
                  <a:pt x="18" y="0"/>
                </a:lnTo>
                <a:lnTo>
                  <a:pt x="16" y="0"/>
                </a:lnTo>
                <a:lnTo>
                  <a:pt x="16" y="0"/>
                </a:lnTo>
                <a:lnTo>
                  <a:pt x="16" y="0"/>
                </a:lnTo>
                <a:lnTo>
                  <a:pt x="14" y="0"/>
                </a:lnTo>
                <a:lnTo>
                  <a:pt x="14" y="0"/>
                </a:lnTo>
                <a:lnTo>
                  <a:pt x="14" y="0"/>
                </a:lnTo>
                <a:lnTo>
                  <a:pt x="14"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6" y="0"/>
                </a:lnTo>
                <a:lnTo>
                  <a:pt x="6" y="0"/>
                </a:lnTo>
                <a:lnTo>
                  <a:pt x="6" y="0"/>
                </a:lnTo>
                <a:lnTo>
                  <a:pt x="6" y="0"/>
                </a:lnTo>
                <a:lnTo>
                  <a:pt x="5" y="0"/>
                </a:lnTo>
                <a:lnTo>
                  <a:pt x="5" y="0"/>
                </a:lnTo>
                <a:lnTo>
                  <a:pt x="5" y="0"/>
                </a:lnTo>
                <a:lnTo>
                  <a:pt x="3" y="0"/>
                </a:lnTo>
                <a:lnTo>
                  <a:pt x="3" y="0"/>
                </a:lnTo>
                <a:lnTo>
                  <a:pt x="3" y="0"/>
                </a:lnTo>
                <a:lnTo>
                  <a:pt x="3" y="0"/>
                </a:lnTo>
                <a:lnTo>
                  <a:pt x="1" y="0"/>
                </a:lnTo>
                <a:lnTo>
                  <a:pt x="1" y="0"/>
                </a:lnTo>
                <a:lnTo>
                  <a:pt x="1" y="0"/>
                </a:lnTo>
                <a:lnTo>
                  <a:pt x="0" y="0"/>
                </a:lnTo>
                <a:lnTo>
                  <a:pt x="0"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32" name=""/>
          <p:cNvSpPr/>
          <p:nvPr/>
        </p:nvSpPr>
        <p:spPr>
          <a:xfrm>
            <a:off x="6456240" y="6535800"/>
            <a:ext cx="189000" cy="1440"/>
          </a:xfrm>
          <a:custGeom>
            <a:avLst/>
            <a:gdLst/>
            <a:ahLst/>
            <a:rect l="l" t="t" r="r" b="b"/>
            <a:pathLst>
              <a:path w="237" h="0">
                <a:moveTo>
                  <a:pt x="0" y="0"/>
                </a:moveTo>
                <a:lnTo>
                  <a:pt x="0" y="0"/>
                </a:lnTo>
                <a:lnTo>
                  <a:pt x="0" y="0"/>
                </a:lnTo>
                <a:lnTo>
                  <a:pt x="1" y="0"/>
                </a:lnTo>
                <a:lnTo>
                  <a:pt x="1" y="0"/>
                </a:lnTo>
                <a:lnTo>
                  <a:pt x="1" y="0"/>
                </a:lnTo>
                <a:lnTo>
                  <a:pt x="3" y="0"/>
                </a:lnTo>
                <a:lnTo>
                  <a:pt x="3" y="0"/>
                </a:lnTo>
                <a:lnTo>
                  <a:pt x="3" y="0"/>
                </a:lnTo>
                <a:lnTo>
                  <a:pt x="3" y="0"/>
                </a:lnTo>
                <a:lnTo>
                  <a:pt x="5" y="0"/>
                </a:lnTo>
                <a:lnTo>
                  <a:pt x="5" y="0"/>
                </a:lnTo>
                <a:lnTo>
                  <a:pt x="5" y="0"/>
                </a:lnTo>
                <a:lnTo>
                  <a:pt x="6" y="0"/>
                </a:lnTo>
                <a:lnTo>
                  <a:pt x="6" y="0"/>
                </a:lnTo>
                <a:lnTo>
                  <a:pt x="6" y="0"/>
                </a:lnTo>
                <a:lnTo>
                  <a:pt x="6" y="0"/>
                </a:lnTo>
                <a:lnTo>
                  <a:pt x="8" y="0"/>
                </a:lnTo>
                <a:lnTo>
                  <a:pt x="8" y="0"/>
                </a:lnTo>
                <a:lnTo>
                  <a:pt x="8" y="0"/>
                </a:lnTo>
                <a:lnTo>
                  <a:pt x="10" y="0"/>
                </a:lnTo>
                <a:lnTo>
                  <a:pt x="10" y="0"/>
                </a:lnTo>
                <a:lnTo>
                  <a:pt x="10" y="0"/>
                </a:lnTo>
                <a:lnTo>
                  <a:pt x="11" y="0"/>
                </a:lnTo>
                <a:lnTo>
                  <a:pt x="11" y="0"/>
                </a:lnTo>
                <a:lnTo>
                  <a:pt x="11" y="0"/>
                </a:lnTo>
                <a:lnTo>
                  <a:pt x="11" y="0"/>
                </a:lnTo>
                <a:lnTo>
                  <a:pt x="13" y="0"/>
                </a:lnTo>
                <a:lnTo>
                  <a:pt x="13" y="0"/>
                </a:lnTo>
                <a:lnTo>
                  <a:pt x="13" y="0"/>
                </a:lnTo>
                <a:lnTo>
                  <a:pt x="14" y="0"/>
                </a:lnTo>
                <a:lnTo>
                  <a:pt x="14" y="0"/>
                </a:lnTo>
                <a:lnTo>
                  <a:pt x="14" y="0"/>
                </a:lnTo>
                <a:lnTo>
                  <a:pt x="14" y="0"/>
                </a:lnTo>
                <a:lnTo>
                  <a:pt x="16" y="0"/>
                </a:lnTo>
                <a:lnTo>
                  <a:pt x="16" y="0"/>
                </a:lnTo>
                <a:lnTo>
                  <a:pt x="16" y="0"/>
                </a:lnTo>
                <a:lnTo>
                  <a:pt x="18" y="0"/>
                </a:lnTo>
                <a:lnTo>
                  <a:pt x="18" y="0"/>
                </a:lnTo>
                <a:lnTo>
                  <a:pt x="18" y="0"/>
                </a:lnTo>
                <a:lnTo>
                  <a:pt x="18" y="0"/>
                </a:lnTo>
                <a:lnTo>
                  <a:pt x="19" y="0"/>
                </a:lnTo>
                <a:lnTo>
                  <a:pt x="19" y="0"/>
                </a:lnTo>
                <a:lnTo>
                  <a:pt x="19" y="0"/>
                </a:lnTo>
                <a:lnTo>
                  <a:pt x="21" y="0"/>
                </a:lnTo>
                <a:lnTo>
                  <a:pt x="21" y="0"/>
                </a:lnTo>
                <a:lnTo>
                  <a:pt x="21" y="0"/>
                </a:lnTo>
                <a:lnTo>
                  <a:pt x="23" y="0"/>
                </a:lnTo>
                <a:lnTo>
                  <a:pt x="23" y="0"/>
                </a:lnTo>
                <a:lnTo>
                  <a:pt x="23" y="0"/>
                </a:lnTo>
                <a:lnTo>
                  <a:pt x="23" y="0"/>
                </a:lnTo>
                <a:lnTo>
                  <a:pt x="24" y="0"/>
                </a:lnTo>
                <a:lnTo>
                  <a:pt x="24" y="0"/>
                </a:lnTo>
                <a:lnTo>
                  <a:pt x="24" y="0"/>
                </a:lnTo>
                <a:lnTo>
                  <a:pt x="26" y="0"/>
                </a:lnTo>
                <a:lnTo>
                  <a:pt x="26" y="0"/>
                </a:lnTo>
                <a:lnTo>
                  <a:pt x="26" y="0"/>
                </a:lnTo>
                <a:lnTo>
                  <a:pt x="26" y="0"/>
                </a:lnTo>
                <a:lnTo>
                  <a:pt x="27" y="0"/>
                </a:lnTo>
                <a:lnTo>
                  <a:pt x="27" y="0"/>
                </a:lnTo>
                <a:lnTo>
                  <a:pt x="27" y="0"/>
                </a:lnTo>
                <a:lnTo>
                  <a:pt x="29" y="0"/>
                </a:lnTo>
                <a:lnTo>
                  <a:pt x="29" y="0"/>
                </a:lnTo>
                <a:lnTo>
                  <a:pt x="29" y="0"/>
                </a:lnTo>
                <a:lnTo>
                  <a:pt x="29" y="0"/>
                </a:lnTo>
                <a:lnTo>
                  <a:pt x="31" y="0"/>
                </a:lnTo>
                <a:lnTo>
                  <a:pt x="31" y="0"/>
                </a:lnTo>
                <a:lnTo>
                  <a:pt x="31" y="0"/>
                </a:lnTo>
                <a:lnTo>
                  <a:pt x="32" y="0"/>
                </a:lnTo>
                <a:lnTo>
                  <a:pt x="32" y="0"/>
                </a:lnTo>
                <a:lnTo>
                  <a:pt x="32" y="0"/>
                </a:lnTo>
                <a:lnTo>
                  <a:pt x="34"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0" y="0"/>
                </a:lnTo>
                <a:lnTo>
                  <a:pt x="40" y="0"/>
                </a:lnTo>
                <a:lnTo>
                  <a:pt x="40"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0" y="0"/>
                </a:lnTo>
                <a:lnTo>
                  <a:pt x="62" y="0"/>
                </a:lnTo>
                <a:lnTo>
                  <a:pt x="62" y="0"/>
                </a:lnTo>
                <a:lnTo>
                  <a:pt x="62" y="0"/>
                </a:lnTo>
                <a:lnTo>
                  <a:pt x="63" y="0"/>
                </a:lnTo>
                <a:lnTo>
                  <a:pt x="63" y="0"/>
                </a:lnTo>
                <a:lnTo>
                  <a:pt x="63" y="0"/>
                </a:lnTo>
                <a:lnTo>
                  <a:pt x="65"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1" y="0"/>
                </a:lnTo>
                <a:lnTo>
                  <a:pt x="71" y="0"/>
                </a:lnTo>
                <a:lnTo>
                  <a:pt x="71"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8" y="0"/>
                </a:lnTo>
                <a:lnTo>
                  <a:pt x="88" y="0"/>
                </a:lnTo>
                <a:lnTo>
                  <a:pt x="88" y="0"/>
                </a:lnTo>
                <a:lnTo>
                  <a:pt x="88" y="0"/>
                </a:lnTo>
                <a:lnTo>
                  <a:pt x="89" y="0"/>
                </a:lnTo>
                <a:lnTo>
                  <a:pt x="89" y="0"/>
                </a:lnTo>
                <a:lnTo>
                  <a:pt x="89" y="0"/>
                </a:lnTo>
                <a:lnTo>
                  <a:pt x="91" y="0"/>
                </a:lnTo>
                <a:lnTo>
                  <a:pt x="91" y="0"/>
                </a:lnTo>
                <a:lnTo>
                  <a:pt x="91" y="0"/>
                </a:lnTo>
                <a:lnTo>
                  <a:pt x="91" y="0"/>
                </a:lnTo>
                <a:lnTo>
                  <a:pt x="93" y="0"/>
                </a:lnTo>
                <a:lnTo>
                  <a:pt x="93" y="0"/>
                </a:lnTo>
                <a:lnTo>
                  <a:pt x="93"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99" y="0"/>
                </a:lnTo>
                <a:lnTo>
                  <a:pt x="101" y="0"/>
                </a:lnTo>
                <a:lnTo>
                  <a:pt x="101" y="0"/>
                </a:lnTo>
                <a:lnTo>
                  <a:pt x="101" y="0"/>
                </a:lnTo>
                <a:lnTo>
                  <a:pt x="102" y="0"/>
                </a:lnTo>
                <a:lnTo>
                  <a:pt x="102" y="0"/>
                </a:lnTo>
                <a:lnTo>
                  <a:pt x="102" y="0"/>
                </a:lnTo>
                <a:lnTo>
                  <a:pt x="104" y="0"/>
                </a:lnTo>
                <a:lnTo>
                  <a:pt x="104" y="0"/>
                </a:lnTo>
                <a:lnTo>
                  <a:pt x="104" y="0"/>
                </a:lnTo>
                <a:lnTo>
                  <a:pt x="104" y="0"/>
                </a:lnTo>
                <a:lnTo>
                  <a:pt x="106" y="0"/>
                </a:lnTo>
                <a:lnTo>
                  <a:pt x="106" y="0"/>
                </a:lnTo>
                <a:lnTo>
                  <a:pt x="106" y="0"/>
                </a:lnTo>
                <a:lnTo>
                  <a:pt x="107" y="0"/>
                </a:lnTo>
                <a:lnTo>
                  <a:pt x="107" y="0"/>
                </a:lnTo>
                <a:lnTo>
                  <a:pt x="107" y="0"/>
                </a:lnTo>
                <a:lnTo>
                  <a:pt x="107" y="0"/>
                </a:lnTo>
                <a:lnTo>
                  <a:pt x="109" y="0"/>
                </a:lnTo>
                <a:lnTo>
                  <a:pt x="109" y="0"/>
                </a:lnTo>
                <a:lnTo>
                  <a:pt x="109" y="0"/>
                </a:lnTo>
                <a:lnTo>
                  <a:pt x="110" y="0"/>
                </a:lnTo>
                <a:lnTo>
                  <a:pt x="110" y="0"/>
                </a:lnTo>
                <a:lnTo>
                  <a:pt x="110" y="0"/>
                </a:lnTo>
                <a:lnTo>
                  <a:pt x="110"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9" y="0"/>
                </a:lnTo>
                <a:lnTo>
                  <a:pt x="119" y="0"/>
                </a:lnTo>
                <a:lnTo>
                  <a:pt x="119" y="0"/>
                </a:lnTo>
                <a:lnTo>
                  <a:pt x="119" y="0"/>
                </a:lnTo>
                <a:lnTo>
                  <a:pt x="120" y="0"/>
                </a:lnTo>
                <a:lnTo>
                  <a:pt x="120" y="0"/>
                </a:lnTo>
                <a:lnTo>
                  <a:pt x="120" y="0"/>
                </a:lnTo>
                <a:lnTo>
                  <a:pt x="122" y="0"/>
                </a:lnTo>
                <a:lnTo>
                  <a:pt x="122" y="0"/>
                </a:lnTo>
                <a:lnTo>
                  <a:pt x="122" y="0"/>
                </a:lnTo>
                <a:lnTo>
                  <a:pt x="122" y="0"/>
                </a:lnTo>
                <a:lnTo>
                  <a:pt x="123" y="0"/>
                </a:lnTo>
                <a:lnTo>
                  <a:pt x="123" y="0"/>
                </a:lnTo>
                <a:lnTo>
                  <a:pt x="123"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0" y="0"/>
                </a:lnTo>
                <a:lnTo>
                  <a:pt x="132" y="0"/>
                </a:lnTo>
                <a:lnTo>
                  <a:pt x="132" y="0"/>
                </a:lnTo>
                <a:lnTo>
                  <a:pt x="132" y="0"/>
                </a:lnTo>
                <a:lnTo>
                  <a:pt x="133" y="0"/>
                </a:lnTo>
                <a:lnTo>
                  <a:pt x="133" y="0"/>
                </a:lnTo>
                <a:lnTo>
                  <a:pt x="133" y="0"/>
                </a:lnTo>
                <a:lnTo>
                  <a:pt x="135" y="0"/>
                </a:lnTo>
                <a:lnTo>
                  <a:pt x="135" y="0"/>
                </a:lnTo>
                <a:lnTo>
                  <a:pt x="135" y="0"/>
                </a:lnTo>
                <a:lnTo>
                  <a:pt x="135" y="0"/>
                </a:lnTo>
                <a:lnTo>
                  <a:pt x="137" y="0"/>
                </a:lnTo>
                <a:lnTo>
                  <a:pt x="137" y="0"/>
                </a:lnTo>
                <a:lnTo>
                  <a:pt x="137" y="0"/>
                </a:lnTo>
                <a:lnTo>
                  <a:pt x="138" y="0"/>
                </a:lnTo>
                <a:lnTo>
                  <a:pt x="138" y="0"/>
                </a:lnTo>
                <a:lnTo>
                  <a:pt x="138" y="0"/>
                </a:lnTo>
                <a:lnTo>
                  <a:pt x="138" y="0"/>
                </a:lnTo>
                <a:lnTo>
                  <a:pt x="140" y="0"/>
                </a:lnTo>
                <a:lnTo>
                  <a:pt x="140" y="0"/>
                </a:lnTo>
                <a:lnTo>
                  <a:pt x="140" y="0"/>
                </a:lnTo>
                <a:lnTo>
                  <a:pt x="141" y="0"/>
                </a:lnTo>
                <a:lnTo>
                  <a:pt x="141" y="0"/>
                </a:lnTo>
                <a:lnTo>
                  <a:pt x="141" y="0"/>
                </a:lnTo>
                <a:lnTo>
                  <a:pt x="141"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50" y="0"/>
                </a:lnTo>
                <a:lnTo>
                  <a:pt x="150" y="0"/>
                </a:lnTo>
                <a:lnTo>
                  <a:pt x="150" y="0"/>
                </a:lnTo>
                <a:lnTo>
                  <a:pt x="150" y="0"/>
                </a:lnTo>
                <a:lnTo>
                  <a:pt x="151" y="0"/>
                </a:lnTo>
                <a:lnTo>
                  <a:pt x="151" y="0"/>
                </a:lnTo>
                <a:lnTo>
                  <a:pt x="151" y="0"/>
                </a:lnTo>
                <a:lnTo>
                  <a:pt x="153" y="0"/>
                </a:lnTo>
                <a:lnTo>
                  <a:pt x="153" y="0"/>
                </a:lnTo>
                <a:lnTo>
                  <a:pt x="153" y="0"/>
                </a:lnTo>
                <a:lnTo>
                  <a:pt x="153" y="0"/>
                </a:lnTo>
                <a:lnTo>
                  <a:pt x="154" y="0"/>
                </a:lnTo>
                <a:lnTo>
                  <a:pt x="154" y="0"/>
                </a:lnTo>
                <a:lnTo>
                  <a:pt x="154"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1" y="0"/>
                </a:lnTo>
                <a:lnTo>
                  <a:pt x="163" y="0"/>
                </a:lnTo>
                <a:lnTo>
                  <a:pt x="163" y="0"/>
                </a:lnTo>
                <a:lnTo>
                  <a:pt x="163"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1" y="0"/>
                </a:lnTo>
                <a:lnTo>
                  <a:pt x="171" y="0"/>
                </a:lnTo>
                <a:lnTo>
                  <a:pt x="171" y="0"/>
                </a:lnTo>
                <a:lnTo>
                  <a:pt x="172" y="0"/>
                </a:lnTo>
                <a:lnTo>
                  <a:pt x="172" y="0"/>
                </a:lnTo>
                <a:lnTo>
                  <a:pt x="172" y="0"/>
                </a:lnTo>
                <a:lnTo>
                  <a:pt x="172" y="0"/>
                </a:lnTo>
                <a:lnTo>
                  <a:pt x="174" y="0"/>
                </a:lnTo>
                <a:lnTo>
                  <a:pt x="174" y="0"/>
                </a:lnTo>
                <a:lnTo>
                  <a:pt x="174" y="0"/>
                </a:lnTo>
                <a:lnTo>
                  <a:pt x="176" y="0"/>
                </a:lnTo>
                <a:lnTo>
                  <a:pt x="176" y="0"/>
                </a:lnTo>
                <a:lnTo>
                  <a:pt x="176"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4" y="0"/>
                </a:lnTo>
                <a:lnTo>
                  <a:pt x="184" y="0"/>
                </a:lnTo>
                <a:lnTo>
                  <a:pt x="184" y="0"/>
                </a:lnTo>
                <a:lnTo>
                  <a:pt x="184" y="0"/>
                </a:lnTo>
                <a:lnTo>
                  <a:pt x="185" y="0"/>
                </a:lnTo>
                <a:lnTo>
                  <a:pt x="185" y="0"/>
                </a:lnTo>
                <a:lnTo>
                  <a:pt x="185" y="0"/>
                </a:lnTo>
                <a:lnTo>
                  <a:pt x="187" y="0"/>
                </a:lnTo>
                <a:lnTo>
                  <a:pt x="187" y="0"/>
                </a:lnTo>
                <a:lnTo>
                  <a:pt x="187" y="0"/>
                </a:lnTo>
                <a:lnTo>
                  <a:pt x="189" y="0"/>
                </a:lnTo>
                <a:lnTo>
                  <a:pt x="189" y="0"/>
                </a:lnTo>
                <a:lnTo>
                  <a:pt x="189" y="0"/>
                </a:lnTo>
                <a:lnTo>
                  <a:pt x="189" y="0"/>
                </a:lnTo>
                <a:lnTo>
                  <a:pt x="190" y="0"/>
                </a:lnTo>
                <a:lnTo>
                  <a:pt x="190" y="0"/>
                </a:lnTo>
                <a:lnTo>
                  <a:pt x="190" y="0"/>
                </a:lnTo>
                <a:lnTo>
                  <a:pt x="192" y="0"/>
                </a:lnTo>
                <a:lnTo>
                  <a:pt x="192" y="0"/>
                </a:lnTo>
                <a:lnTo>
                  <a:pt x="192" y="0"/>
                </a:lnTo>
                <a:lnTo>
                  <a:pt x="192" y="0"/>
                </a:lnTo>
                <a:lnTo>
                  <a:pt x="193" y="0"/>
                </a:lnTo>
                <a:lnTo>
                  <a:pt x="193" y="0"/>
                </a:lnTo>
                <a:lnTo>
                  <a:pt x="193" y="0"/>
                </a:lnTo>
                <a:lnTo>
                  <a:pt x="195" y="0"/>
                </a:lnTo>
                <a:lnTo>
                  <a:pt x="195" y="0"/>
                </a:lnTo>
                <a:lnTo>
                  <a:pt x="195" y="0"/>
                </a:lnTo>
                <a:lnTo>
                  <a:pt x="195" y="0"/>
                </a:lnTo>
                <a:lnTo>
                  <a:pt x="197" y="0"/>
                </a:lnTo>
                <a:lnTo>
                  <a:pt x="197" y="0"/>
                </a:lnTo>
                <a:lnTo>
                  <a:pt x="197" y="0"/>
                </a:lnTo>
                <a:lnTo>
                  <a:pt x="198" y="0"/>
                </a:lnTo>
                <a:lnTo>
                  <a:pt x="198" y="0"/>
                </a:lnTo>
                <a:lnTo>
                  <a:pt x="198" y="0"/>
                </a:lnTo>
                <a:lnTo>
                  <a:pt x="200"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6"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7"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33" name=""/>
          <p:cNvSpPr/>
          <p:nvPr/>
        </p:nvSpPr>
        <p:spPr>
          <a:xfrm>
            <a:off x="6456240" y="6535800"/>
            <a:ext cx="189000" cy="1440"/>
          </a:xfrm>
          <a:custGeom>
            <a:avLst/>
            <a:gdLst/>
            <a:ahLst/>
            <a:rect l="l" t="t" r="r" b="b"/>
            <a:pathLst>
              <a:path w="237" h="0">
                <a:moveTo>
                  <a:pt x="237" y="0"/>
                </a:move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6"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200" y="0"/>
                </a:lnTo>
                <a:lnTo>
                  <a:pt x="198" y="0"/>
                </a:lnTo>
                <a:lnTo>
                  <a:pt x="198" y="0"/>
                </a:lnTo>
                <a:lnTo>
                  <a:pt x="198" y="0"/>
                </a:lnTo>
                <a:lnTo>
                  <a:pt x="197" y="0"/>
                </a:lnTo>
                <a:lnTo>
                  <a:pt x="197" y="0"/>
                </a:lnTo>
                <a:lnTo>
                  <a:pt x="197" y="0"/>
                </a:lnTo>
                <a:lnTo>
                  <a:pt x="195" y="0"/>
                </a:lnTo>
                <a:lnTo>
                  <a:pt x="195" y="0"/>
                </a:lnTo>
                <a:lnTo>
                  <a:pt x="195" y="0"/>
                </a:lnTo>
                <a:lnTo>
                  <a:pt x="195" y="0"/>
                </a:lnTo>
                <a:lnTo>
                  <a:pt x="193" y="0"/>
                </a:lnTo>
                <a:lnTo>
                  <a:pt x="193" y="0"/>
                </a:lnTo>
                <a:lnTo>
                  <a:pt x="193" y="0"/>
                </a:lnTo>
                <a:lnTo>
                  <a:pt x="192"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5" y="0"/>
                </a:lnTo>
                <a:lnTo>
                  <a:pt x="185" y="0"/>
                </a:lnTo>
                <a:lnTo>
                  <a:pt x="185" y="0"/>
                </a:lnTo>
                <a:lnTo>
                  <a:pt x="184" y="0"/>
                </a:lnTo>
                <a:lnTo>
                  <a:pt x="184" y="0"/>
                </a:lnTo>
                <a:lnTo>
                  <a:pt x="184" y="0"/>
                </a:lnTo>
                <a:lnTo>
                  <a:pt x="184"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2" y="0"/>
                </a:lnTo>
                <a:lnTo>
                  <a:pt x="172" y="0"/>
                </a:lnTo>
                <a:lnTo>
                  <a:pt x="172" y="0"/>
                </a:lnTo>
                <a:lnTo>
                  <a:pt x="172" y="0"/>
                </a:lnTo>
                <a:lnTo>
                  <a:pt x="171" y="0"/>
                </a:lnTo>
                <a:lnTo>
                  <a:pt x="171" y="0"/>
                </a:lnTo>
                <a:lnTo>
                  <a:pt x="171"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4" y="0"/>
                </a:lnTo>
                <a:lnTo>
                  <a:pt x="154" y="0"/>
                </a:lnTo>
                <a:lnTo>
                  <a:pt x="154" y="0"/>
                </a:lnTo>
                <a:lnTo>
                  <a:pt x="153"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1" y="0"/>
                </a:lnTo>
                <a:lnTo>
                  <a:pt x="141" y="0"/>
                </a:lnTo>
                <a:lnTo>
                  <a:pt x="141" y="0"/>
                </a:lnTo>
                <a:lnTo>
                  <a:pt x="141"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5" y="0"/>
                </a:lnTo>
                <a:lnTo>
                  <a:pt x="133" y="0"/>
                </a:lnTo>
                <a:lnTo>
                  <a:pt x="133" y="0"/>
                </a:lnTo>
                <a:lnTo>
                  <a:pt x="133" y="0"/>
                </a:lnTo>
                <a:lnTo>
                  <a:pt x="132" y="0"/>
                </a:lnTo>
                <a:lnTo>
                  <a:pt x="132" y="0"/>
                </a:lnTo>
                <a:lnTo>
                  <a:pt x="132" y="0"/>
                </a:lnTo>
                <a:lnTo>
                  <a:pt x="130"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3" y="0"/>
                </a:lnTo>
                <a:lnTo>
                  <a:pt x="123" y="0"/>
                </a:lnTo>
                <a:lnTo>
                  <a:pt x="123" y="0"/>
                </a:lnTo>
                <a:lnTo>
                  <a:pt x="122" y="0"/>
                </a:lnTo>
                <a:lnTo>
                  <a:pt x="122" y="0"/>
                </a:lnTo>
                <a:lnTo>
                  <a:pt x="122" y="0"/>
                </a:lnTo>
                <a:lnTo>
                  <a:pt x="122" y="0"/>
                </a:lnTo>
                <a:lnTo>
                  <a:pt x="120" y="0"/>
                </a:lnTo>
                <a:lnTo>
                  <a:pt x="120" y="0"/>
                </a:lnTo>
                <a:lnTo>
                  <a:pt x="120" y="0"/>
                </a:lnTo>
                <a:lnTo>
                  <a:pt x="119" y="0"/>
                </a:lnTo>
                <a:lnTo>
                  <a:pt x="119" y="0"/>
                </a:lnTo>
                <a:lnTo>
                  <a:pt x="119" y="0"/>
                </a:lnTo>
                <a:lnTo>
                  <a:pt x="119"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0" y="0"/>
                </a:lnTo>
                <a:lnTo>
                  <a:pt x="110" y="0"/>
                </a:lnTo>
                <a:lnTo>
                  <a:pt x="110" y="0"/>
                </a:lnTo>
                <a:lnTo>
                  <a:pt x="110" y="0"/>
                </a:lnTo>
                <a:lnTo>
                  <a:pt x="109" y="0"/>
                </a:lnTo>
                <a:lnTo>
                  <a:pt x="109" y="0"/>
                </a:lnTo>
                <a:lnTo>
                  <a:pt x="109" y="0"/>
                </a:lnTo>
                <a:lnTo>
                  <a:pt x="107" y="0"/>
                </a:lnTo>
                <a:lnTo>
                  <a:pt x="107" y="0"/>
                </a:lnTo>
                <a:lnTo>
                  <a:pt x="107" y="0"/>
                </a:lnTo>
                <a:lnTo>
                  <a:pt x="107" y="0"/>
                </a:lnTo>
                <a:lnTo>
                  <a:pt x="106" y="0"/>
                </a:lnTo>
                <a:lnTo>
                  <a:pt x="106" y="0"/>
                </a:lnTo>
                <a:lnTo>
                  <a:pt x="106" y="0"/>
                </a:lnTo>
                <a:lnTo>
                  <a:pt x="104" y="0"/>
                </a:lnTo>
                <a:lnTo>
                  <a:pt x="104" y="0"/>
                </a:lnTo>
                <a:lnTo>
                  <a:pt x="104" y="0"/>
                </a:lnTo>
                <a:lnTo>
                  <a:pt x="104" y="0"/>
                </a:lnTo>
                <a:lnTo>
                  <a:pt x="102" y="0"/>
                </a:lnTo>
                <a:lnTo>
                  <a:pt x="102" y="0"/>
                </a:lnTo>
                <a:lnTo>
                  <a:pt x="102" y="0"/>
                </a:lnTo>
                <a:lnTo>
                  <a:pt x="101" y="0"/>
                </a:lnTo>
                <a:lnTo>
                  <a:pt x="101" y="0"/>
                </a:lnTo>
                <a:lnTo>
                  <a:pt x="101" y="0"/>
                </a:lnTo>
                <a:lnTo>
                  <a:pt x="99"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3" y="0"/>
                </a:lnTo>
                <a:lnTo>
                  <a:pt x="93" y="0"/>
                </a:lnTo>
                <a:lnTo>
                  <a:pt x="93" y="0"/>
                </a:lnTo>
                <a:lnTo>
                  <a:pt x="91" y="0"/>
                </a:lnTo>
                <a:lnTo>
                  <a:pt x="91" y="0"/>
                </a:lnTo>
                <a:lnTo>
                  <a:pt x="91" y="0"/>
                </a:lnTo>
                <a:lnTo>
                  <a:pt x="91" y="0"/>
                </a:lnTo>
                <a:lnTo>
                  <a:pt x="89" y="0"/>
                </a:lnTo>
                <a:lnTo>
                  <a:pt x="89" y="0"/>
                </a:lnTo>
                <a:lnTo>
                  <a:pt x="89" y="0"/>
                </a:lnTo>
                <a:lnTo>
                  <a:pt x="88" y="0"/>
                </a:lnTo>
                <a:lnTo>
                  <a:pt x="88" y="0"/>
                </a:lnTo>
                <a:lnTo>
                  <a:pt x="88" y="0"/>
                </a:lnTo>
                <a:lnTo>
                  <a:pt x="88"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1" y="0"/>
                </a:lnTo>
                <a:lnTo>
                  <a:pt x="71" y="0"/>
                </a:lnTo>
                <a:lnTo>
                  <a:pt x="71"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5" y="0"/>
                </a:lnTo>
                <a:lnTo>
                  <a:pt x="63" y="0"/>
                </a:lnTo>
                <a:lnTo>
                  <a:pt x="63" y="0"/>
                </a:lnTo>
                <a:lnTo>
                  <a:pt x="63" y="0"/>
                </a:lnTo>
                <a:lnTo>
                  <a:pt x="62" y="0"/>
                </a:lnTo>
                <a:lnTo>
                  <a:pt x="62" y="0"/>
                </a:lnTo>
                <a:lnTo>
                  <a:pt x="62" y="0"/>
                </a:lnTo>
                <a:lnTo>
                  <a:pt x="60"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0" y="0"/>
                </a:lnTo>
                <a:lnTo>
                  <a:pt x="40" y="0"/>
                </a:lnTo>
                <a:lnTo>
                  <a:pt x="40"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4" y="0"/>
                </a:lnTo>
                <a:lnTo>
                  <a:pt x="32" y="0"/>
                </a:lnTo>
                <a:lnTo>
                  <a:pt x="32" y="0"/>
                </a:lnTo>
                <a:lnTo>
                  <a:pt x="32" y="0"/>
                </a:lnTo>
                <a:lnTo>
                  <a:pt x="31" y="0"/>
                </a:lnTo>
                <a:lnTo>
                  <a:pt x="31" y="0"/>
                </a:lnTo>
                <a:lnTo>
                  <a:pt x="31" y="0"/>
                </a:lnTo>
                <a:lnTo>
                  <a:pt x="29" y="0"/>
                </a:lnTo>
                <a:lnTo>
                  <a:pt x="29" y="0"/>
                </a:lnTo>
                <a:lnTo>
                  <a:pt x="29" y="0"/>
                </a:lnTo>
                <a:lnTo>
                  <a:pt x="29" y="0"/>
                </a:lnTo>
                <a:lnTo>
                  <a:pt x="27" y="0"/>
                </a:lnTo>
                <a:lnTo>
                  <a:pt x="27" y="0"/>
                </a:lnTo>
                <a:lnTo>
                  <a:pt x="27" y="0"/>
                </a:lnTo>
                <a:lnTo>
                  <a:pt x="26"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19" y="0"/>
                </a:lnTo>
                <a:lnTo>
                  <a:pt x="19" y="0"/>
                </a:lnTo>
                <a:lnTo>
                  <a:pt x="19" y="0"/>
                </a:lnTo>
                <a:lnTo>
                  <a:pt x="18" y="0"/>
                </a:lnTo>
                <a:lnTo>
                  <a:pt x="18" y="0"/>
                </a:lnTo>
                <a:lnTo>
                  <a:pt x="18" y="0"/>
                </a:lnTo>
                <a:lnTo>
                  <a:pt x="18" y="0"/>
                </a:lnTo>
                <a:lnTo>
                  <a:pt x="16" y="0"/>
                </a:lnTo>
                <a:lnTo>
                  <a:pt x="16" y="0"/>
                </a:lnTo>
                <a:lnTo>
                  <a:pt x="16" y="0"/>
                </a:lnTo>
                <a:lnTo>
                  <a:pt x="14" y="0"/>
                </a:lnTo>
                <a:lnTo>
                  <a:pt x="14" y="0"/>
                </a:lnTo>
                <a:lnTo>
                  <a:pt x="14" y="0"/>
                </a:lnTo>
                <a:lnTo>
                  <a:pt x="14"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6" y="0"/>
                </a:lnTo>
                <a:lnTo>
                  <a:pt x="6" y="0"/>
                </a:lnTo>
                <a:lnTo>
                  <a:pt x="6" y="0"/>
                </a:lnTo>
                <a:lnTo>
                  <a:pt x="6" y="0"/>
                </a:lnTo>
                <a:lnTo>
                  <a:pt x="5" y="0"/>
                </a:lnTo>
                <a:lnTo>
                  <a:pt x="5" y="0"/>
                </a:lnTo>
                <a:lnTo>
                  <a:pt x="5" y="0"/>
                </a:lnTo>
                <a:lnTo>
                  <a:pt x="3" y="0"/>
                </a:lnTo>
                <a:lnTo>
                  <a:pt x="3" y="0"/>
                </a:lnTo>
                <a:lnTo>
                  <a:pt x="3" y="0"/>
                </a:lnTo>
                <a:lnTo>
                  <a:pt x="3" y="0"/>
                </a:lnTo>
                <a:lnTo>
                  <a:pt x="1" y="0"/>
                </a:lnTo>
                <a:lnTo>
                  <a:pt x="1" y="0"/>
                </a:lnTo>
                <a:lnTo>
                  <a:pt x="1"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34" name=""/>
          <p:cNvSpPr/>
          <p:nvPr/>
        </p:nvSpPr>
        <p:spPr>
          <a:xfrm>
            <a:off x="6456240" y="6021360"/>
            <a:ext cx="189000" cy="514440"/>
          </a:xfrm>
          <a:custGeom>
            <a:avLst/>
            <a:gdLst/>
            <a:ahLst/>
            <a:rect l="l" t="t" r="r" b="b"/>
            <a:pathLst>
              <a:path w="237" h="648">
                <a:moveTo>
                  <a:pt x="0" y="648"/>
                </a:moveTo>
                <a:lnTo>
                  <a:pt x="0" y="0"/>
                </a:lnTo>
                <a:lnTo>
                  <a:pt x="0" y="0"/>
                </a:lnTo>
                <a:lnTo>
                  <a:pt x="0" y="0"/>
                </a:lnTo>
                <a:lnTo>
                  <a:pt x="1" y="0"/>
                </a:lnTo>
                <a:lnTo>
                  <a:pt x="1" y="0"/>
                </a:lnTo>
                <a:lnTo>
                  <a:pt x="1" y="0"/>
                </a:lnTo>
                <a:lnTo>
                  <a:pt x="3" y="0"/>
                </a:lnTo>
                <a:lnTo>
                  <a:pt x="3" y="0"/>
                </a:lnTo>
                <a:lnTo>
                  <a:pt x="3" y="0"/>
                </a:lnTo>
                <a:lnTo>
                  <a:pt x="3" y="0"/>
                </a:lnTo>
                <a:lnTo>
                  <a:pt x="5" y="0"/>
                </a:lnTo>
                <a:lnTo>
                  <a:pt x="5" y="0"/>
                </a:lnTo>
                <a:lnTo>
                  <a:pt x="5" y="0"/>
                </a:lnTo>
                <a:lnTo>
                  <a:pt x="6" y="0"/>
                </a:lnTo>
                <a:lnTo>
                  <a:pt x="6" y="0"/>
                </a:lnTo>
                <a:lnTo>
                  <a:pt x="6" y="0"/>
                </a:lnTo>
                <a:lnTo>
                  <a:pt x="6" y="0"/>
                </a:lnTo>
                <a:lnTo>
                  <a:pt x="8" y="0"/>
                </a:lnTo>
                <a:lnTo>
                  <a:pt x="8" y="0"/>
                </a:lnTo>
                <a:lnTo>
                  <a:pt x="8" y="0"/>
                </a:lnTo>
                <a:lnTo>
                  <a:pt x="10" y="0"/>
                </a:lnTo>
                <a:lnTo>
                  <a:pt x="10" y="0"/>
                </a:lnTo>
                <a:lnTo>
                  <a:pt x="10" y="0"/>
                </a:lnTo>
                <a:lnTo>
                  <a:pt x="11" y="0"/>
                </a:lnTo>
                <a:lnTo>
                  <a:pt x="11" y="0"/>
                </a:lnTo>
                <a:lnTo>
                  <a:pt x="11" y="0"/>
                </a:lnTo>
                <a:lnTo>
                  <a:pt x="11" y="0"/>
                </a:lnTo>
                <a:lnTo>
                  <a:pt x="13" y="0"/>
                </a:lnTo>
                <a:lnTo>
                  <a:pt x="13" y="0"/>
                </a:lnTo>
                <a:lnTo>
                  <a:pt x="13" y="0"/>
                </a:lnTo>
                <a:lnTo>
                  <a:pt x="14" y="0"/>
                </a:lnTo>
                <a:lnTo>
                  <a:pt x="14" y="0"/>
                </a:lnTo>
                <a:lnTo>
                  <a:pt x="14" y="0"/>
                </a:lnTo>
                <a:lnTo>
                  <a:pt x="14" y="0"/>
                </a:lnTo>
                <a:lnTo>
                  <a:pt x="16" y="0"/>
                </a:lnTo>
                <a:lnTo>
                  <a:pt x="16" y="0"/>
                </a:lnTo>
                <a:lnTo>
                  <a:pt x="16" y="0"/>
                </a:lnTo>
                <a:lnTo>
                  <a:pt x="18" y="0"/>
                </a:lnTo>
                <a:lnTo>
                  <a:pt x="18" y="0"/>
                </a:lnTo>
                <a:lnTo>
                  <a:pt x="18" y="0"/>
                </a:lnTo>
                <a:lnTo>
                  <a:pt x="18" y="0"/>
                </a:lnTo>
                <a:lnTo>
                  <a:pt x="19" y="0"/>
                </a:lnTo>
                <a:lnTo>
                  <a:pt x="19" y="0"/>
                </a:lnTo>
                <a:lnTo>
                  <a:pt x="19" y="0"/>
                </a:lnTo>
                <a:lnTo>
                  <a:pt x="21" y="0"/>
                </a:lnTo>
                <a:lnTo>
                  <a:pt x="21" y="0"/>
                </a:lnTo>
                <a:lnTo>
                  <a:pt x="21" y="0"/>
                </a:lnTo>
                <a:lnTo>
                  <a:pt x="23" y="0"/>
                </a:lnTo>
                <a:lnTo>
                  <a:pt x="23" y="0"/>
                </a:lnTo>
                <a:lnTo>
                  <a:pt x="23" y="0"/>
                </a:lnTo>
                <a:lnTo>
                  <a:pt x="23" y="0"/>
                </a:lnTo>
                <a:lnTo>
                  <a:pt x="24" y="0"/>
                </a:lnTo>
                <a:lnTo>
                  <a:pt x="24" y="0"/>
                </a:lnTo>
                <a:lnTo>
                  <a:pt x="24" y="0"/>
                </a:lnTo>
                <a:lnTo>
                  <a:pt x="26" y="0"/>
                </a:lnTo>
                <a:lnTo>
                  <a:pt x="26" y="0"/>
                </a:lnTo>
                <a:lnTo>
                  <a:pt x="26" y="0"/>
                </a:lnTo>
                <a:lnTo>
                  <a:pt x="26" y="0"/>
                </a:lnTo>
                <a:lnTo>
                  <a:pt x="27" y="0"/>
                </a:lnTo>
                <a:lnTo>
                  <a:pt x="27" y="0"/>
                </a:lnTo>
                <a:lnTo>
                  <a:pt x="27" y="0"/>
                </a:lnTo>
                <a:lnTo>
                  <a:pt x="29" y="0"/>
                </a:lnTo>
                <a:lnTo>
                  <a:pt x="29" y="0"/>
                </a:lnTo>
                <a:lnTo>
                  <a:pt x="29" y="0"/>
                </a:lnTo>
                <a:lnTo>
                  <a:pt x="29" y="0"/>
                </a:lnTo>
                <a:lnTo>
                  <a:pt x="31" y="0"/>
                </a:lnTo>
                <a:lnTo>
                  <a:pt x="31" y="0"/>
                </a:lnTo>
                <a:lnTo>
                  <a:pt x="31" y="0"/>
                </a:lnTo>
                <a:lnTo>
                  <a:pt x="32" y="0"/>
                </a:lnTo>
                <a:lnTo>
                  <a:pt x="32" y="0"/>
                </a:lnTo>
                <a:lnTo>
                  <a:pt x="32" y="0"/>
                </a:lnTo>
                <a:lnTo>
                  <a:pt x="34"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0" y="0"/>
                </a:lnTo>
                <a:lnTo>
                  <a:pt x="40" y="0"/>
                </a:lnTo>
                <a:lnTo>
                  <a:pt x="40"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0" y="0"/>
                </a:lnTo>
                <a:lnTo>
                  <a:pt x="62" y="0"/>
                </a:lnTo>
                <a:lnTo>
                  <a:pt x="62" y="0"/>
                </a:lnTo>
                <a:lnTo>
                  <a:pt x="62" y="0"/>
                </a:lnTo>
                <a:lnTo>
                  <a:pt x="63" y="0"/>
                </a:lnTo>
                <a:lnTo>
                  <a:pt x="63" y="0"/>
                </a:lnTo>
                <a:lnTo>
                  <a:pt x="63" y="0"/>
                </a:lnTo>
                <a:lnTo>
                  <a:pt x="65"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1" y="0"/>
                </a:lnTo>
                <a:lnTo>
                  <a:pt x="71" y="0"/>
                </a:lnTo>
                <a:lnTo>
                  <a:pt x="71"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8" y="0"/>
                </a:lnTo>
                <a:lnTo>
                  <a:pt x="88" y="0"/>
                </a:lnTo>
                <a:lnTo>
                  <a:pt x="88" y="0"/>
                </a:lnTo>
                <a:lnTo>
                  <a:pt x="88" y="0"/>
                </a:lnTo>
                <a:lnTo>
                  <a:pt x="89" y="0"/>
                </a:lnTo>
                <a:lnTo>
                  <a:pt x="89" y="0"/>
                </a:lnTo>
                <a:lnTo>
                  <a:pt x="89" y="0"/>
                </a:lnTo>
                <a:lnTo>
                  <a:pt x="91" y="0"/>
                </a:lnTo>
                <a:lnTo>
                  <a:pt x="91" y="0"/>
                </a:lnTo>
                <a:lnTo>
                  <a:pt x="91" y="0"/>
                </a:lnTo>
                <a:lnTo>
                  <a:pt x="91" y="0"/>
                </a:lnTo>
                <a:lnTo>
                  <a:pt x="93" y="0"/>
                </a:lnTo>
                <a:lnTo>
                  <a:pt x="93" y="0"/>
                </a:lnTo>
                <a:lnTo>
                  <a:pt x="93"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99" y="0"/>
                </a:lnTo>
                <a:lnTo>
                  <a:pt x="101" y="0"/>
                </a:lnTo>
                <a:lnTo>
                  <a:pt x="101" y="0"/>
                </a:lnTo>
                <a:lnTo>
                  <a:pt x="101" y="0"/>
                </a:lnTo>
                <a:lnTo>
                  <a:pt x="102" y="0"/>
                </a:lnTo>
                <a:lnTo>
                  <a:pt x="102" y="0"/>
                </a:lnTo>
                <a:lnTo>
                  <a:pt x="102" y="0"/>
                </a:lnTo>
                <a:lnTo>
                  <a:pt x="104" y="0"/>
                </a:lnTo>
                <a:lnTo>
                  <a:pt x="104" y="0"/>
                </a:lnTo>
                <a:lnTo>
                  <a:pt x="104" y="0"/>
                </a:lnTo>
                <a:lnTo>
                  <a:pt x="104" y="0"/>
                </a:lnTo>
                <a:lnTo>
                  <a:pt x="106" y="0"/>
                </a:lnTo>
                <a:lnTo>
                  <a:pt x="106" y="0"/>
                </a:lnTo>
                <a:lnTo>
                  <a:pt x="106" y="0"/>
                </a:lnTo>
                <a:lnTo>
                  <a:pt x="107" y="0"/>
                </a:lnTo>
                <a:lnTo>
                  <a:pt x="107" y="0"/>
                </a:lnTo>
                <a:lnTo>
                  <a:pt x="107" y="0"/>
                </a:lnTo>
                <a:lnTo>
                  <a:pt x="107" y="0"/>
                </a:lnTo>
                <a:lnTo>
                  <a:pt x="109" y="0"/>
                </a:lnTo>
                <a:lnTo>
                  <a:pt x="109" y="0"/>
                </a:lnTo>
                <a:lnTo>
                  <a:pt x="109" y="0"/>
                </a:lnTo>
                <a:lnTo>
                  <a:pt x="110" y="0"/>
                </a:lnTo>
                <a:lnTo>
                  <a:pt x="110" y="0"/>
                </a:lnTo>
                <a:lnTo>
                  <a:pt x="110" y="0"/>
                </a:lnTo>
                <a:lnTo>
                  <a:pt x="110"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9" y="0"/>
                </a:lnTo>
                <a:lnTo>
                  <a:pt x="119" y="0"/>
                </a:lnTo>
                <a:lnTo>
                  <a:pt x="119" y="0"/>
                </a:lnTo>
                <a:lnTo>
                  <a:pt x="119" y="0"/>
                </a:lnTo>
                <a:lnTo>
                  <a:pt x="120" y="0"/>
                </a:lnTo>
                <a:lnTo>
                  <a:pt x="120" y="0"/>
                </a:lnTo>
                <a:lnTo>
                  <a:pt x="120" y="0"/>
                </a:lnTo>
                <a:lnTo>
                  <a:pt x="122" y="0"/>
                </a:lnTo>
                <a:lnTo>
                  <a:pt x="122" y="0"/>
                </a:lnTo>
                <a:lnTo>
                  <a:pt x="122" y="0"/>
                </a:lnTo>
                <a:lnTo>
                  <a:pt x="122" y="0"/>
                </a:lnTo>
                <a:lnTo>
                  <a:pt x="123" y="0"/>
                </a:lnTo>
                <a:lnTo>
                  <a:pt x="123" y="0"/>
                </a:lnTo>
                <a:lnTo>
                  <a:pt x="123"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0" y="0"/>
                </a:lnTo>
                <a:lnTo>
                  <a:pt x="132" y="0"/>
                </a:lnTo>
                <a:lnTo>
                  <a:pt x="132" y="0"/>
                </a:lnTo>
                <a:lnTo>
                  <a:pt x="132" y="0"/>
                </a:lnTo>
                <a:lnTo>
                  <a:pt x="133" y="0"/>
                </a:lnTo>
                <a:lnTo>
                  <a:pt x="133" y="0"/>
                </a:lnTo>
                <a:lnTo>
                  <a:pt x="133" y="0"/>
                </a:lnTo>
                <a:lnTo>
                  <a:pt x="135" y="0"/>
                </a:lnTo>
                <a:lnTo>
                  <a:pt x="135" y="0"/>
                </a:lnTo>
                <a:lnTo>
                  <a:pt x="135" y="0"/>
                </a:lnTo>
                <a:lnTo>
                  <a:pt x="135" y="0"/>
                </a:lnTo>
                <a:lnTo>
                  <a:pt x="137" y="0"/>
                </a:lnTo>
                <a:lnTo>
                  <a:pt x="137" y="0"/>
                </a:lnTo>
                <a:lnTo>
                  <a:pt x="137" y="0"/>
                </a:lnTo>
                <a:lnTo>
                  <a:pt x="138" y="0"/>
                </a:lnTo>
                <a:lnTo>
                  <a:pt x="138" y="0"/>
                </a:lnTo>
                <a:lnTo>
                  <a:pt x="138" y="0"/>
                </a:lnTo>
                <a:lnTo>
                  <a:pt x="138" y="0"/>
                </a:lnTo>
                <a:lnTo>
                  <a:pt x="140" y="0"/>
                </a:lnTo>
                <a:lnTo>
                  <a:pt x="140" y="0"/>
                </a:lnTo>
                <a:lnTo>
                  <a:pt x="140" y="0"/>
                </a:lnTo>
                <a:lnTo>
                  <a:pt x="141" y="0"/>
                </a:lnTo>
                <a:lnTo>
                  <a:pt x="141" y="0"/>
                </a:lnTo>
                <a:lnTo>
                  <a:pt x="141" y="0"/>
                </a:lnTo>
                <a:lnTo>
                  <a:pt x="141"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50" y="0"/>
                </a:lnTo>
                <a:lnTo>
                  <a:pt x="150" y="0"/>
                </a:lnTo>
                <a:lnTo>
                  <a:pt x="150" y="0"/>
                </a:lnTo>
                <a:lnTo>
                  <a:pt x="150" y="0"/>
                </a:lnTo>
                <a:lnTo>
                  <a:pt x="151" y="0"/>
                </a:lnTo>
                <a:lnTo>
                  <a:pt x="151" y="0"/>
                </a:lnTo>
                <a:lnTo>
                  <a:pt x="151" y="0"/>
                </a:lnTo>
                <a:lnTo>
                  <a:pt x="153" y="0"/>
                </a:lnTo>
                <a:lnTo>
                  <a:pt x="153" y="0"/>
                </a:lnTo>
                <a:lnTo>
                  <a:pt x="153" y="0"/>
                </a:lnTo>
                <a:lnTo>
                  <a:pt x="153" y="0"/>
                </a:lnTo>
                <a:lnTo>
                  <a:pt x="154" y="0"/>
                </a:lnTo>
                <a:lnTo>
                  <a:pt x="154" y="0"/>
                </a:lnTo>
                <a:lnTo>
                  <a:pt x="154"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1" y="0"/>
                </a:lnTo>
                <a:lnTo>
                  <a:pt x="163" y="0"/>
                </a:lnTo>
                <a:lnTo>
                  <a:pt x="163" y="0"/>
                </a:lnTo>
                <a:lnTo>
                  <a:pt x="163"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1" y="0"/>
                </a:lnTo>
                <a:lnTo>
                  <a:pt x="171" y="0"/>
                </a:lnTo>
                <a:lnTo>
                  <a:pt x="171" y="0"/>
                </a:lnTo>
                <a:lnTo>
                  <a:pt x="172" y="0"/>
                </a:lnTo>
                <a:lnTo>
                  <a:pt x="172" y="0"/>
                </a:lnTo>
                <a:lnTo>
                  <a:pt x="172" y="0"/>
                </a:lnTo>
                <a:lnTo>
                  <a:pt x="172" y="0"/>
                </a:lnTo>
                <a:lnTo>
                  <a:pt x="174" y="0"/>
                </a:lnTo>
                <a:lnTo>
                  <a:pt x="174" y="0"/>
                </a:lnTo>
                <a:lnTo>
                  <a:pt x="174" y="0"/>
                </a:lnTo>
                <a:lnTo>
                  <a:pt x="176" y="0"/>
                </a:lnTo>
                <a:lnTo>
                  <a:pt x="176" y="0"/>
                </a:lnTo>
                <a:lnTo>
                  <a:pt x="176"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4" y="0"/>
                </a:lnTo>
                <a:lnTo>
                  <a:pt x="184" y="0"/>
                </a:lnTo>
                <a:lnTo>
                  <a:pt x="184" y="0"/>
                </a:lnTo>
                <a:lnTo>
                  <a:pt x="184" y="0"/>
                </a:lnTo>
                <a:lnTo>
                  <a:pt x="185" y="0"/>
                </a:lnTo>
                <a:lnTo>
                  <a:pt x="185" y="0"/>
                </a:lnTo>
                <a:lnTo>
                  <a:pt x="185" y="0"/>
                </a:lnTo>
                <a:lnTo>
                  <a:pt x="187" y="0"/>
                </a:lnTo>
                <a:lnTo>
                  <a:pt x="187" y="0"/>
                </a:lnTo>
                <a:lnTo>
                  <a:pt x="187" y="0"/>
                </a:lnTo>
                <a:lnTo>
                  <a:pt x="189" y="0"/>
                </a:lnTo>
                <a:lnTo>
                  <a:pt x="189" y="0"/>
                </a:lnTo>
                <a:lnTo>
                  <a:pt x="189" y="0"/>
                </a:lnTo>
                <a:lnTo>
                  <a:pt x="189" y="0"/>
                </a:lnTo>
                <a:lnTo>
                  <a:pt x="190" y="0"/>
                </a:lnTo>
                <a:lnTo>
                  <a:pt x="190" y="0"/>
                </a:lnTo>
                <a:lnTo>
                  <a:pt x="190" y="0"/>
                </a:lnTo>
                <a:lnTo>
                  <a:pt x="192" y="0"/>
                </a:lnTo>
                <a:lnTo>
                  <a:pt x="192" y="0"/>
                </a:lnTo>
                <a:lnTo>
                  <a:pt x="192" y="0"/>
                </a:lnTo>
                <a:lnTo>
                  <a:pt x="192" y="0"/>
                </a:lnTo>
                <a:lnTo>
                  <a:pt x="193" y="0"/>
                </a:lnTo>
                <a:lnTo>
                  <a:pt x="193" y="0"/>
                </a:lnTo>
                <a:lnTo>
                  <a:pt x="193" y="0"/>
                </a:lnTo>
                <a:lnTo>
                  <a:pt x="195" y="0"/>
                </a:lnTo>
                <a:lnTo>
                  <a:pt x="195" y="0"/>
                </a:lnTo>
                <a:lnTo>
                  <a:pt x="195" y="0"/>
                </a:lnTo>
                <a:lnTo>
                  <a:pt x="195" y="0"/>
                </a:lnTo>
                <a:lnTo>
                  <a:pt x="197" y="0"/>
                </a:lnTo>
                <a:lnTo>
                  <a:pt x="197" y="0"/>
                </a:lnTo>
                <a:lnTo>
                  <a:pt x="197" y="0"/>
                </a:lnTo>
                <a:lnTo>
                  <a:pt x="198" y="0"/>
                </a:lnTo>
                <a:lnTo>
                  <a:pt x="198" y="0"/>
                </a:lnTo>
                <a:lnTo>
                  <a:pt x="198" y="0"/>
                </a:lnTo>
                <a:lnTo>
                  <a:pt x="200"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6"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7" y="0"/>
                </a:lnTo>
                <a:lnTo>
                  <a:pt x="237" y="648"/>
                </a:lnTo>
                <a:lnTo>
                  <a:pt x="236" y="648"/>
                </a:lnTo>
                <a:lnTo>
                  <a:pt x="236" y="648"/>
                </a:lnTo>
                <a:lnTo>
                  <a:pt x="236" y="648"/>
                </a:lnTo>
                <a:lnTo>
                  <a:pt x="234" y="648"/>
                </a:lnTo>
                <a:lnTo>
                  <a:pt x="234" y="648"/>
                </a:lnTo>
                <a:lnTo>
                  <a:pt x="234" y="648"/>
                </a:lnTo>
                <a:lnTo>
                  <a:pt x="234" y="648"/>
                </a:lnTo>
                <a:lnTo>
                  <a:pt x="233" y="648"/>
                </a:lnTo>
                <a:lnTo>
                  <a:pt x="233" y="648"/>
                </a:lnTo>
                <a:lnTo>
                  <a:pt x="233" y="648"/>
                </a:lnTo>
                <a:lnTo>
                  <a:pt x="231" y="648"/>
                </a:lnTo>
                <a:lnTo>
                  <a:pt x="231" y="648"/>
                </a:lnTo>
                <a:lnTo>
                  <a:pt x="231" y="648"/>
                </a:lnTo>
                <a:lnTo>
                  <a:pt x="231" y="648"/>
                </a:lnTo>
                <a:lnTo>
                  <a:pt x="229" y="648"/>
                </a:lnTo>
                <a:lnTo>
                  <a:pt x="229" y="648"/>
                </a:lnTo>
                <a:lnTo>
                  <a:pt x="229" y="648"/>
                </a:lnTo>
                <a:lnTo>
                  <a:pt x="228" y="648"/>
                </a:lnTo>
                <a:lnTo>
                  <a:pt x="228" y="648"/>
                </a:lnTo>
                <a:lnTo>
                  <a:pt x="228" y="648"/>
                </a:lnTo>
                <a:lnTo>
                  <a:pt x="226" y="648"/>
                </a:lnTo>
                <a:lnTo>
                  <a:pt x="226" y="648"/>
                </a:lnTo>
                <a:lnTo>
                  <a:pt x="226" y="648"/>
                </a:lnTo>
                <a:lnTo>
                  <a:pt x="226" y="648"/>
                </a:lnTo>
                <a:lnTo>
                  <a:pt x="224" y="648"/>
                </a:lnTo>
                <a:lnTo>
                  <a:pt x="224" y="648"/>
                </a:lnTo>
                <a:lnTo>
                  <a:pt x="224" y="648"/>
                </a:lnTo>
                <a:lnTo>
                  <a:pt x="223" y="648"/>
                </a:lnTo>
                <a:lnTo>
                  <a:pt x="223" y="648"/>
                </a:lnTo>
                <a:lnTo>
                  <a:pt x="223" y="648"/>
                </a:lnTo>
                <a:lnTo>
                  <a:pt x="223" y="648"/>
                </a:lnTo>
                <a:lnTo>
                  <a:pt x="221" y="648"/>
                </a:lnTo>
                <a:lnTo>
                  <a:pt x="221" y="648"/>
                </a:lnTo>
                <a:lnTo>
                  <a:pt x="221" y="648"/>
                </a:lnTo>
                <a:lnTo>
                  <a:pt x="220" y="648"/>
                </a:lnTo>
                <a:lnTo>
                  <a:pt x="220" y="648"/>
                </a:lnTo>
                <a:lnTo>
                  <a:pt x="220" y="648"/>
                </a:lnTo>
                <a:lnTo>
                  <a:pt x="220" y="648"/>
                </a:lnTo>
                <a:lnTo>
                  <a:pt x="218" y="648"/>
                </a:lnTo>
                <a:lnTo>
                  <a:pt x="218" y="648"/>
                </a:lnTo>
                <a:lnTo>
                  <a:pt x="218" y="648"/>
                </a:lnTo>
                <a:lnTo>
                  <a:pt x="216" y="648"/>
                </a:lnTo>
                <a:lnTo>
                  <a:pt x="216" y="648"/>
                </a:lnTo>
                <a:lnTo>
                  <a:pt x="216" y="648"/>
                </a:lnTo>
                <a:lnTo>
                  <a:pt x="215" y="648"/>
                </a:lnTo>
                <a:lnTo>
                  <a:pt x="215" y="648"/>
                </a:lnTo>
                <a:lnTo>
                  <a:pt x="215" y="648"/>
                </a:lnTo>
                <a:lnTo>
                  <a:pt x="215" y="648"/>
                </a:lnTo>
                <a:lnTo>
                  <a:pt x="213" y="648"/>
                </a:lnTo>
                <a:lnTo>
                  <a:pt x="213" y="648"/>
                </a:lnTo>
                <a:lnTo>
                  <a:pt x="213" y="648"/>
                </a:lnTo>
                <a:lnTo>
                  <a:pt x="211" y="648"/>
                </a:lnTo>
                <a:lnTo>
                  <a:pt x="211" y="648"/>
                </a:lnTo>
                <a:lnTo>
                  <a:pt x="211" y="648"/>
                </a:lnTo>
                <a:lnTo>
                  <a:pt x="211" y="648"/>
                </a:lnTo>
                <a:lnTo>
                  <a:pt x="210" y="648"/>
                </a:lnTo>
                <a:lnTo>
                  <a:pt x="210" y="648"/>
                </a:lnTo>
                <a:lnTo>
                  <a:pt x="210" y="648"/>
                </a:lnTo>
                <a:lnTo>
                  <a:pt x="208" y="648"/>
                </a:lnTo>
                <a:lnTo>
                  <a:pt x="208" y="648"/>
                </a:lnTo>
                <a:lnTo>
                  <a:pt x="208" y="648"/>
                </a:lnTo>
                <a:lnTo>
                  <a:pt x="208" y="648"/>
                </a:lnTo>
                <a:lnTo>
                  <a:pt x="206" y="648"/>
                </a:lnTo>
                <a:lnTo>
                  <a:pt x="206" y="648"/>
                </a:lnTo>
                <a:lnTo>
                  <a:pt x="206" y="648"/>
                </a:lnTo>
                <a:lnTo>
                  <a:pt x="205" y="648"/>
                </a:lnTo>
                <a:lnTo>
                  <a:pt x="205" y="648"/>
                </a:lnTo>
                <a:lnTo>
                  <a:pt x="205" y="648"/>
                </a:lnTo>
                <a:lnTo>
                  <a:pt x="203" y="648"/>
                </a:lnTo>
                <a:lnTo>
                  <a:pt x="203" y="648"/>
                </a:lnTo>
                <a:lnTo>
                  <a:pt x="203" y="648"/>
                </a:lnTo>
                <a:lnTo>
                  <a:pt x="203" y="648"/>
                </a:lnTo>
                <a:lnTo>
                  <a:pt x="202" y="648"/>
                </a:lnTo>
                <a:lnTo>
                  <a:pt x="202" y="648"/>
                </a:lnTo>
                <a:lnTo>
                  <a:pt x="202" y="648"/>
                </a:lnTo>
                <a:lnTo>
                  <a:pt x="200" y="648"/>
                </a:lnTo>
                <a:lnTo>
                  <a:pt x="200" y="648"/>
                </a:lnTo>
                <a:lnTo>
                  <a:pt x="200" y="648"/>
                </a:lnTo>
                <a:lnTo>
                  <a:pt x="200" y="648"/>
                </a:lnTo>
                <a:lnTo>
                  <a:pt x="198" y="648"/>
                </a:lnTo>
                <a:lnTo>
                  <a:pt x="198" y="648"/>
                </a:lnTo>
                <a:lnTo>
                  <a:pt x="198" y="648"/>
                </a:lnTo>
                <a:lnTo>
                  <a:pt x="197" y="648"/>
                </a:lnTo>
                <a:lnTo>
                  <a:pt x="197" y="648"/>
                </a:lnTo>
                <a:lnTo>
                  <a:pt x="197" y="648"/>
                </a:lnTo>
                <a:lnTo>
                  <a:pt x="195" y="648"/>
                </a:lnTo>
                <a:lnTo>
                  <a:pt x="195" y="648"/>
                </a:lnTo>
                <a:lnTo>
                  <a:pt x="195" y="648"/>
                </a:lnTo>
                <a:lnTo>
                  <a:pt x="195" y="648"/>
                </a:lnTo>
                <a:lnTo>
                  <a:pt x="193" y="648"/>
                </a:lnTo>
                <a:lnTo>
                  <a:pt x="193" y="648"/>
                </a:lnTo>
                <a:lnTo>
                  <a:pt x="193" y="648"/>
                </a:lnTo>
                <a:lnTo>
                  <a:pt x="192" y="648"/>
                </a:lnTo>
                <a:lnTo>
                  <a:pt x="192" y="648"/>
                </a:lnTo>
                <a:lnTo>
                  <a:pt x="192" y="648"/>
                </a:lnTo>
                <a:lnTo>
                  <a:pt x="192" y="648"/>
                </a:lnTo>
                <a:lnTo>
                  <a:pt x="190" y="648"/>
                </a:lnTo>
                <a:lnTo>
                  <a:pt x="190" y="648"/>
                </a:lnTo>
                <a:lnTo>
                  <a:pt x="190" y="648"/>
                </a:lnTo>
                <a:lnTo>
                  <a:pt x="189" y="648"/>
                </a:lnTo>
                <a:lnTo>
                  <a:pt x="189" y="648"/>
                </a:lnTo>
                <a:lnTo>
                  <a:pt x="189" y="648"/>
                </a:lnTo>
                <a:lnTo>
                  <a:pt x="189" y="648"/>
                </a:lnTo>
                <a:lnTo>
                  <a:pt x="187" y="648"/>
                </a:lnTo>
                <a:lnTo>
                  <a:pt x="187" y="648"/>
                </a:lnTo>
                <a:lnTo>
                  <a:pt x="187" y="648"/>
                </a:lnTo>
                <a:lnTo>
                  <a:pt x="185" y="648"/>
                </a:lnTo>
                <a:lnTo>
                  <a:pt x="185" y="648"/>
                </a:lnTo>
                <a:lnTo>
                  <a:pt x="185" y="648"/>
                </a:lnTo>
                <a:lnTo>
                  <a:pt x="184" y="648"/>
                </a:lnTo>
                <a:lnTo>
                  <a:pt x="184" y="648"/>
                </a:lnTo>
                <a:lnTo>
                  <a:pt x="184" y="648"/>
                </a:lnTo>
                <a:lnTo>
                  <a:pt x="184" y="648"/>
                </a:lnTo>
                <a:lnTo>
                  <a:pt x="182" y="648"/>
                </a:lnTo>
                <a:lnTo>
                  <a:pt x="182" y="648"/>
                </a:lnTo>
                <a:lnTo>
                  <a:pt x="182" y="648"/>
                </a:lnTo>
                <a:lnTo>
                  <a:pt x="180" y="648"/>
                </a:lnTo>
                <a:lnTo>
                  <a:pt x="180" y="648"/>
                </a:lnTo>
                <a:lnTo>
                  <a:pt x="180" y="648"/>
                </a:lnTo>
                <a:lnTo>
                  <a:pt x="180" y="648"/>
                </a:lnTo>
                <a:lnTo>
                  <a:pt x="179" y="648"/>
                </a:lnTo>
                <a:lnTo>
                  <a:pt x="179" y="648"/>
                </a:lnTo>
                <a:lnTo>
                  <a:pt x="179" y="648"/>
                </a:lnTo>
                <a:lnTo>
                  <a:pt x="177" y="648"/>
                </a:lnTo>
                <a:lnTo>
                  <a:pt x="177" y="648"/>
                </a:lnTo>
                <a:lnTo>
                  <a:pt x="177" y="648"/>
                </a:lnTo>
                <a:lnTo>
                  <a:pt x="177" y="648"/>
                </a:lnTo>
                <a:lnTo>
                  <a:pt x="176" y="648"/>
                </a:lnTo>
                <a:lnTo>
                  <a:pt x="176" y="648"/>
                </a:lnTo>
                <a:lnTo>
                  <a:pt x="176" y="648"/>
                </a:lnTo>
                <a:lnTo>
                  <a:pt x="174" y="648"/>
                </a:lnTo>
                <a:lnTo>
                  <a:pt x="174" y="648"/>
                </a:lnTo>
                <a:lnTo>
                  <a:pt x="174" y="648"/>
                </a:lnTo>
                <a:lnTo>
                  <a:pt x="172" y="648"/>
                </a:lnTo>
                <a:lnTo>
                  <a:pt x="172" y="648"/>
                </a:lnTo>
                <a:lnTo>
                  <a:pt x="172" y="648"/>
                </a:lnTo>
                <a:lnTo>
                  <a:pt x="172" y="648"/>
                </a:lnTo>
                <a:lnTo>
                  <a:pt x="171" y="648"/>
                </a:lnTo>
                <a:lnTo>
                  <a:pt x="171" y="648"/>
                </a:lnTo>
                <a:lnTo>
                  <a:pt x="171" y="648"/>
                </a:lnTo>
                <a:lnTo>
                  <a:pt x="169" y="648"/>
                </a:lnTo>
                <a:lnTo>
                  <a:pt x="169" y="648"/>
                </a:lnTo>
                <a:lnTo>
                  <a:pt x="169" y="648"/>
                </a:lnTo>
                <a:lnTo>
                  <a:pt x="169" y="648"/>
                </a:lnTo>
                <a:lnTo>
                  <a:pt x="167" y="648"/>
                </a:lnTo>
                <a:lnTo>
                  <a:pt x="167" y="648"/>
                </a:lnTo>
                <a:lnTo>
                  <a:pt x="167" y="648"/>
                </a:lnTo>
                <a:lnTo>
                  <a:pt x="166" y="648"/>
                </a:lnTo>
                <a:lnTo>
                  <a:pt x="166" y="648"/>
                </a:lnTo>
                <a:lnTo>
                  <a:pt x="166" y="648"/>
                </a:lnTo>
                <a:lnTo>
                  <a:pt x="166" y="648"/>
                </a:lnTo>
                <a:lnTo>
                  <a:pt x="164" y="648"/>
                </a:lnTo>
                <a:lnTo>
                  <a:pt x="164" y="648"/>
                </a:lnTo>
                <a:lnTo>
                  <a:pt x="164" y="648"/>
                </a:lnTo>
                <a:lnTo>
                  <a:pt x="163" y="648"/>
                </a:lnTo>
                <a:lnTo>
                  <a:pt x="163" y="648"/>
                </a:lnTo>
                <a:lnTo>
                  <a:pt x="163" y="648"/>
                </a:lnTo>
                <a:lnTo>
                  <a:pt x="161" y="648"/>
                </a:lnTo>
                <a:lnTo>
                  <a:pt x="161" y="648"/>
                </a:lnTo>
                <a:lnTo>
                  <a:pt x="161" y="648"/>
                </a:lnTo>
                <a:lnTo>
                  <a:pt x="161" y="648"/>
                </a:lnTo>
                <a:lnTo>
                  <a:pt x="159" y="648"/>
                </a:lnTo>
                <a:lnTo>
                  <a:pt x="159" y="648"/>
                </a:lnTo>
                <a:lnTo>
                  <a:pt x="159" y="648"/>
                </a:lnTo>
                <a:lnTo>
                  <a:pt x="158" y="648"/>
                </a:lnTo>
                <a:lnTo>
                  <a:pt x="158" y="648"/>
                </a:lnTo>
                <a:lnTo>
                  <a:pt x="158" y="648"/>
                </a:lnTo>
                <a:lnTo>
                  <a:pt x="158" y="648"/>
                </a:lnTo>
                <a:lnTo>
                  <a:pt x="156" y="648"/>
                </a:lnTo>
                <a:lnTo>
                  <a:pt x="156" y="648"/>
                </a:lnTo>
                <a:lnTo>
                  <a:pt x="156" y="648"/>
                </a:lnTo>
                <a:lnTo>
                  <a:pt x="154" y="648"/>
                </a:lnTo>
                <a:lnTo>
                  <a:pt x="154" y="648"/>
                </a:lnTo>
                <a:lnTo>
                  <a:pt x="154" y="648"/>
                </a:lnTo>
                <a:lnTo>
                  <a:pt x="153" y="648"/>
                </a:lnTo>
                <a:lnTo>
                  <a:pt x="153" y="648"/>
                </a:lnTo>
                <a:lnTo>
                  <a:pt x="153" y="648"/>
                </a:lnTo>
                <a:lnTo>
                  <a:pt x="153" y="648"/>
                </a:lnTo>
                <a:lnTo>
                  <a:pt x="151" y="648"/>
                </a:lnTo>
                <a:lnTo>
                  <a:pt x="151" y="648"/>
                </a:lnTo>
                <a:lnTo>
                  <a:pt x="151" y="648"/>
                </a:lnTo>
                <a:lnTo>
                  <a:pt x="150" y="648"/>
                </a:lnTo>
                <a:lnTo>
                  <a:pt x="150" y="648"/>
                </a:lnTo>
                <a:lnTo>
                  <a:pt x="150" y="648"/>
                </a:lnTo>
                <a:lnTo>
                  <a:pt x="150" y="648"/>
                </a:lnTo>
                <a:lnTo>
                  <a:pt x="148" y="648"/>
                </a:lnTo>
                <a:lnTo>
                  <a:pt x="148" y="648"/>
                </a:lnTo>
                <a:lnTo>
                  <a:pt x="148" y="648"/>
                </a:lnTo>
                <a:lnTo>
                  <a:pt x="146" y="648"/>
                </a:lnTo>
                <a:lnTo>
                  <a:pt x="146" y="648"/>
                </a:lnTo>
                <a:lnTo>
                  <a:pt x="146" y="648"/>
                </a:lnTo>
                <a:lnTo>
                  <a:pt x="146" y="648"/>
                </a:lnTo>
                <a:lnTo>
                  <a:pt x="145" y="648"/>
                </a:lnTo>
                <a:lnTo>
                  <a:pt x="145" y="648"/>
                </a:lnTo>
                <a:lnTo>
                  <a:pt x="145" y="648"/>
                </a:lnTo>
                <a:lnTo>
                  <a:pt x="143" y="648"/>
                </a:lnTo>
                <a:lnTo>
                  <a:pt x="143" y="648"/>
                </a:lnTo>
                <a:lnTo>
                  <a:pt x="143" y="648"/>
                </a:lnTo>
                <a:lnTo>
                  <a:pt x="141" y="648"/>
                </a:lnTo>
                <a:lnTo>
                  <a:pt x="141" y="648"/>
                </a:lnTo>
                <a:lnTo>
                  <a:pt x="141" y="648"/>
                </a:lnTo>
                <a:lnTo>
                  <a:pt x="141" y="648"/>
                </a:lnTo>
                <a:lnTo>
                  <a:pt x="140" y="648"/>
                </a:lnTo>
                <a:lnTo>
                  <a:pt x="140" y="648"/>
                </a:lnTo>
                <a:lnTo>
                  <a:pt x="140" y="648"/>
                </a:lnTo>
                <a:lnTo>
                  <a:pt x="138" y="648"/>
                </a:lnTo>
                <a:lnTo>
                  <a:pt x="138" y="648"/>
                </a:lnTo>
                <a:lnTo>
                  <a:pt x="138" y="648"/>
                </a:lnTo>
                <a:lnTo>
                  <a:pt x="138" y="648"/>
                </a:lnTo>
                <a:lnTo>
                  <a:pt x="137" y="648"/>
                </a:lnTo>
                <a:lnTo>
                  <a:pt x="137" y="648"/>
                </a:lnTo>
                <a:lnTo>
                  <a:pt x="137" y="648"/>
                </a:lnTo>
                <a:lnTo>
                  <a:pt x="135" y="648"/>
                </a:lnTo>
                <a:lnTo>
                  <a:pt x="135" y="648"/>
                </a:lnTo>
                <a:lnTo>
                  <a:pt x="135" y="648"/>
                </a:lnTo>
                <a:lnTo>
                  <a:pt x="135" y="648"/>
                </a:lnTo>
                <a:lnTo>
                  <a:pt x="133" y="648"/>
                </a:lnTo>
                <a:lnTo>
                  <a:pt x="133" y="648"/>
                </a:lnTo>
                <a:lnTo>
                  <a:pt x="133" y="648"/>
                </a:lnTo>
                <a:lnTo>
                  <a:pt x="132" y="648"/>
                </a:lnTo>
                <a:lnTo>
                  <a:pt x="132" y="648"/>
                </a:lnTo>
                <a:lnTo>
                  <a:pt x="132" y="648"/>
                </a:lnTo>
                <a:lnTo>
                  <a:pt x="130" y="648"/>
                </a:lnTo>
                <a:lnTo>
                  <a:pt x="130" y="648"/>
                </a:lnTo>
                <a:lnTo>
                  <a:pt x="130" y="648"/>
                </a:lnTo>
                <a:lnTo>
                  <a:pt x="130" y="648"/>
                </a:lnTo>
                <a:lnTo>
                  <a:pt x="128" y="648"/>
                </a:lnTo>
                <a:lnTo>
                  <a:pt x="128" y="648"/>
                </a:lnTo>
                <a:lnTo>
                  <a:pt x="128" y="648"/>
                </a:lnTo>
                <a:lnTo>
                  <a:pt x="127" y="648"/>
                </a:lnTo>
                <a:lnTo>
                  <a:pt x="127" y="648"/>
                </a:lnTo>
                <a:lnTo>
                  <a:pt x="127" y="648"/>
                </a:lnTo>
                <a:lnTo>
                  <a:pt x="127" y="648"/>
                </a:lnTo>
                <a:lnTo>
                  <a:pt x="125" y="648"/>
                </a:lnTo>
                <a:lnTo>
                  <a:pt x="125" y="648"/>
                </a:lnTo>
                <a:lnTo>
                  <a:pt x="125" y="648"/>
                </a:lnTo>
                <a:lnTo>
                  <a:pt x="123" y="648"/>
                </a:lnTo>
                <a:lnTo>
                  <a:pt x="123" y="648"/>
                </a:lnTo>
                <a:lnTo>
                  <a:pt x="123" y="648"/>
                </a:lnTo>
                <a:lnTo>
                  <a:pt x="122" y="648"/>
                </a:lnTo>
                <a:lnTo>
                  <a:pt x="122" y="648"/>
                </a:lnTo>
                <a:lnTo>
                  <a:pt x="122" y="648"/>
                </a:lnTo>
                <a:lnTo>
                  <a:pt x="122" y="648"/>
                </a:lnTo>
                <a:lnTo>
                  <a:pt x="120" y="648"/>
                </a:lnTo>
                <a:lnTo>
                  <a:pt x="120" y="648"/>
                </a:lnTo>
                <a:lnTo>
                  <a:pt x="120" y="648"/>
                </a:lnTo>
                <a:lnTo>
                  <a:pt x="119" y="648"/>
                </a:lnTo>
                <a:lnTo>
                  <a:pt x="119" y="648"/>
                </a:lnTo>
                <a:lnTo>
                  <a:pt x="119" y="648"/>
                </a:lnTo>
                <a:lnTo>
                  <a:pt x="119" y="648"/>
                </a:lnTo>
                <a:lnTo>
                  <a:pt x="117" y="648"/>
                </a:lnTo>
                <a:lnTo>
                  <a:pt x="117" y="648"/>
                </a:lnTo>
                <a:lnTo>
                  <a:pt x="117" y="648"/>
                </a:lnTo>
                <a:lnTo>
                  <a:pt x="115" y="648"/>
                </a:lnTo>
                <a:lnTo>
                  <a:pt x="115" y="648"/>
                </a:lnTo>
                <a:lnTo>
                  <a:pt x="115" y="648"/>
                </a:lnTo>
                <a:lnTo>
                  <a:pt x="115" y="648"/>
                </a:lnTo>
                <a:lnTo>
                  <a:pt x="114" y="648"/>
                </a:lnTo>
                <a:lnTo>
                  <a:pt x="114" y="648"/>
                </a:lnTo>
                <a:lnTo>
                  <a:pt x="114" y="648"/>
                </a:lnTo>
                <a:lnTo>
                  <a:pt x="112" y="648"/>
                </a:lnTo>
                <a:lnTo>
                  <a:pt x="112" y="648"/>
                </a:lnTo>
                <a:lnTo>
                  <a:pt x="112" y="648"/>
                </a:lnTo>
                <a:lnTo>
                  <a:pt x="110" y="648"/>
                </a:lnTo>
                <a:lnTo>
                  <a:pt x="110" y="648"/>
                </a:lnTo>
                <a:lnTo>
                  <a:pt x="110" y="648"/>
                </a:lnTo>
                <a:lnTo>
                  <a:pt x="110" y="648"/>
                </a:lnTo>
                <a:lnTo>
                  <a:pt x="109" y="648"/>
                </a:lnTo>
                <a:lnTo>
                  <a:pt x="109" y="648"/>
                </a:lnTo>
                <a:lnTo>
                  <a:pt x="109" y="648"/>
                </a:lnTo>
                <a:lnTo>
                  <a:pt x="107" y="648"/>
                </a:lnTo>
                <a:lnTo>
                  <a:pt x="107" y="648"/>
                </a:lnTo>
                <a:lnTo>
                  <a:pt x="107" y="648"/>
                </a:lnTo>
                <a:lnTo>
                  <a:pt x="107" y="648"/>
                </a:lnTo>
                <a:lnTo>
                  <a:pt x="106" y="648"/>
                </a:lnTo>
                <a:lnTo>
                  <a:pt x="106" y="648"/>
                </a:lnTo>
                <a:lnTo>
                  <a:pt x="106" y="648"/>
                </a:lnTo>
                <a:lnTo>
                  <a:pt x="104" y="648"/>
                </a:lnTo>
                <a:lnTo>
                  <a:pt x="104" y="648"/>
                </a:lnTo>
                <a:lnTo>
                  <a:pt x="104" y="648"/>
                </a:lnTo>
                <a:lnTo>
                  <a:pt x="104" y="648"/>
                </a:lnTo>
                <a:lnTo>
                  <a:pt x="102" y="648"/>
                </a:lnTo>
                <a:lnTo>
                  <a:pt x="102" y="648"/>
                </a:lnTo>
                <a:lnTo>
                  <a:pt x="102" y="648"/>
                </a:lnTo>
                <a:lnTo>
                  <a:pt x="101" y="648"/>
                </a:lnTo>
                <a:lnTo>
                  <a:pt x="101" y="648"/>
                </a:lnTo>
                <a:lnTo>
                  <a:pt x="101" y="648"/>
                </a:lnTo>
                <a:lnTo>
                  <a:pt x="99" y="648"/>
                </a:lnTo>
                <a:lnTo>
                  <a:pt x="99" y="648"/>
                </a:lnTo>
                <a:lnTo>
                  <a:pt x="99" y="648"/>
                </a:lnTo>
                <a:lnTo>
                  <a:pt x="99" y="648"/>
                </a:lnTo>
                <a:lnTo>
                  <a:pt x="97" y="648"/>
                </a:lnTo>
                <a:lnTo>
                  <a:pt x="97" y="648"/>
                </a:lnTo>
                <a:lnTo>
                  <a:pt x="97" y="648"/>
                </a:lnTo>
                <a:lnTo>
                  <a:pt x="96" y="648"/>
                </a:lnTo>
                <a:lnTo>
                  <a:pt x="96" y="648"/>
                </a:lnTo>
                <a:lnTo>
                  <a:pt x="96" y="648"/>
                </a:lnTo>
                <a:lnTo>
                  <a:pt x="96" y="648"/>
                </a:lnTo>
                <a:lnTo>
                  <a:pt x="94" y="648"/>
                </a:lnTo>
                <a:lnTo>
                  <a:pt x="94" y="648"/>
                </a:lnTo>
                <a:lnTo>
                  <a:pt x="94" y="648"/>
                </a:lnTo>
                <a:lnTo>
                  <a:pt x="93" y="648"/>
                </a:lnTo>
                <a:lnTo>
                  <a:pt x="93" y="648"/>
                </a:lnTo>
                <a:lnTo>
                  <a:pt x="93" y="648"/>
                </a:lnTo>
                <a:lnTo>
                  <a:pt x="91" y="648"/>
                </a:lnTo>
                <a:lnTo>
                  <a:pt x="91" y="648"/>
                </a:lnTo>
                <a:lnTo>
                  <a:pt x="91" y="648"/>
                </a:lnTo>
                <a:lnTo>
                  <a:pt x="91" y="648"/>
                </a:lnTo>
                <a:lnTo>
                  <a:pt x="89" y="648"/>
                </a:lnTo>
                <a:lnTo>
                  <a:pt x="89" y="648"/>
                </a:lnTo>
                <a:lnTo>
                  <a:pt x="89" y="648"/>
                </a:lnTo>
                <a:lnTo>
                  <a:pt x="88" y="648"/>
                </a:lnTo>
                <a:lnTo>
                  <a:pt x="88" y="648"/>
                </a:lnTo>
                <a:lnTo>
                  <a:pt x="88" y="648"/>
                </a:lnTo>
                <a:lnTo>
                  <a:pt x="88" y="648"/>
                </a:lnTo>
                <a:lnTo>
                  <a:pt x="86" y="648"/>
                </a:lnTo>
                <a:lnTo>
                  <a:pt x="86" y="648"/>
                </a:lnTo>
                <a:lnTo>
                  <a:pt x="86" y="648"/>
                </a:lnTo>
                <a:lnTo>
                  <a:pt x="84" y="648"/>
                </a:lnTo>
                <a:lnTo>
                  <a:pt x="84" y="648"/>
                </a:lnTo>
                <a:lnTo>
                  <a:pt x="84" y="648"/>
                </a:lnTo>
                <a:lnTo>
                  <a:pt x="84" y="648"/>
                </a:lnTo>
                <a:lnTo>
                  <a:pt x="83" y="648"/>
                </a:lnTo>
                <a:lnTo>
                  <a:pt x="83" y="648"/>
                </a:lnTo>
                <a:lnTo>
                  <a:pt x="83" y="648"/>
                </a:lnTo>
                <a:lnTo>
                  <a:pt x="81" y="648"/>
                </a:lnTo>
                <a:lnTo>
                  <a:pt x="81" y="648"/>
                </a:lnTo>
                <a:lnTo>
                  <a:pt x="81" y="648"/>
                </a:lnTo>
                <a:lnTo>
                  <a:pt x="80" y="648"/>
                </a:lnTo>
                <a:lnTo>
                  <a:pt x="80" y="648"/>
                </a:lnTo>
                <a:lnTo>
                  <a:pt x="80" y="648"/>
                </a:lnTo>
                <a:lnTo>
                  <a:pt x="80" y="648"/>
                </a:lnTo>
                <a:lnTo>
                  <a:pt x="78" y="648"/>
                </a:lnTo>
                <a:lnTo>
                  <a:pt x="78" y="648"/>
                </a:lnTo>
                <a:lnTo>
                  <a:pt x="78" y="648"/>
                </a:lnTo>
                <a:lnTo>
                  <a:pt x="76" y="648"/>
                </a:lnTo>
                <a:lnTo>
                  <a:pt x="76" y="648"/>
                </a:lnTo>
                <a:lnTo>
                  <a:pt x="76" y="648"/>
                </a:lnTo>
                <a:lnTo>
                  <a:pt x="76" y="648"/>
                </a:lnTo>
                <a:lnTo>
                  <a:pt x="75" y="648"/>
                </a:lnTo>
                <a:lnTo>
                  <a:pt x="75" y="648"/>
                </a:lnTo>
                <a:lnTo>
                  <a:pt x="75" y="648"/>
                </a:lnTo>
                <a:lnTo>
                  <a:pt x="73" y="648"/>
                </a:lnTo>
                <a:lnTo>
                  <a:pt x="73" y="648"/>
                </a:lnTo>
                <a:lnTo>
                  <a:pt x="73" y="648"/>
                </a:lnTo>
                <a:lnTo>
                  <a:pt x="73" y="648"/>
                </a:lnTo>
                <a:lnTo>
                  <a:pt x="71" y="648"/>
                </a:lnTo>
                <a:lnTo>
                  <a:pt x="71" y="648"/>
                </a:lnTo>
                <a:lnTo>
                  <a:pt x="71" y="648"/>
                </a:lnTo>
                <a:lnTo>
                  <a:pt x="70" y="648"/>
                </a:lnTo>
                <a:lnTo>
                  <a:pt x="70" y="648"/>
                </a:lnTo>
                <a:lnTo>
                  <a:pt x="70" y="648"/>
                </a:lnTo>
                <a:lnTo>
                  <a:pt x="68" y="648"/>
                </a:lnTo>
                <a:lnTo>
                  <a:pt x="68" y="648"/>
                </a:lnTo>
                <a:lnTo>
                  <a:pt x="68" y="648"/>
                </a:lnTo>
                <a:lnTo>
                  <a:pt x="68" y="648"/>
                </a:lnTo>
                <a:lnTo>
                  <a:pt x="67" y="648"/>
                </a:lnTo>
                <a:lnTo>
                  <a:pt x="67" y="648"/>
                </a:lnTo>
                <a:lnTo>
                  <a:pt x="67" y="648"/>
                </a:lnTo>
                <a:lnTo>
                  <a:pt x="65" y="648"/>
                </a:lnTo>
                <a:lnTo>
                  <a:pt x="65" y="648"/>
                </a:lnTo>
                <a:lnTo>
                  <a:pt x="65" y="648"/>
                </a:lnTo>
                <a:lnTo>
                  <a:pt x="65" y="648"/>
                </a:lnTo>
                <a:lnTo>
                  <a:pt x="63" y="648"/>
                </a:lnTo>
                <a:lnTo>
                  <a:pt x="63" y="648"/>
                </a:lnTo>
                <a:lnTo>
                  <a:pt x="63" y="648"/>
                </a:lnTo>
                <a:lnTo>
                  <a:pt x="62" y="648"/>
                </a:lnTo>
                <a:lnTo>
                  <a:pt x="62" y="648"/>
                </a:lnTo>
                <a:lnTo>
                  <a:pt x="62" y="648"/>
                </a:lnTo>
                <a:lnTo>
                  <a:pt x="60" y="648"/>
                </a:lnTo>
                <a:lnTo>
                  <a:pt x="60" y="648"/>
                </a:lnTo>
                <a:lnTo>
                  <a:pt x="60" y="648"/>
                </a:lnTo>
                <a:lnTo>
                  <a:pt x="60" y="648"/>
                </a:lnTo>
                <a:lnTo>
                  <a:pt x="58" y="648"/>
                </a:lnTo>
                <a:lnTo>
                  <a:pt x="58" y="648"/>
                </a:lnTo>
                <a:lnTo>
                  <a:pt x="58" y="648"/>
                </a:lnTo>
                <a:lnTo>
                  <a:pt x="57" y="648"/>
                </a:lnTo>
                <a:lnTo>
                  <a:pt x="57" y="648"/>
                </a:lnTo>
                <a:lnTo>
                  <a:pt x="57" y="648"/>
                </a:lnTo>
                <a:lnTo>
                  <a:pt x="57" y="648"/>
                </a:lnTo>
                <a:lnTo>
                  <a:pt x="55" y="648"/>
                </a:lnTo>
                <a:lnTo>
                  <a:pt x="55" y="648"/>
                </a:lnTo>
                <a:lnTo>
                  <a:pt x="55" y="648"/>
                </a:lnTo>
                <a:lnTo>
                  <a:pt x="53" y="648"/>
                </a:lnTo>
                <a:lnTo>
                  <a:pt x="53" y="648"/>
                </a:lnTo>
                <a:lnTo>
                  <a:pt x="53" y="648"/>
                </a:lnTo>
                <a:lnTo>
                  <a:pt x="53" y="648"/>
                </a:lnTo>
                <a:lnTo>
                  <a:pt x="52" y="648"/>
                </a:lnTo>
                <a:lnTo>
                  <a:pt x="52" y="648"/>
                </a:lnTo>
                <a:lnTo>
                  <a:pt x="52" y="648"/>
                </a:lnTo>
                <a:lnTo>
                  <a:pt x="50" y="648"/>
                </a:lnTo>
                <a:lnTo>
                  <a:pt x="50" y="648"/>
                </a:lnTo>
                <a:lnTo>
                  <a:pt x="50" y="648"/>
                </a:lnTo>
                <a:lnTo>
                  <a:pt x="49" y="648"/>
                </a:lnTo>
                <a:lnTo>
                  <a:pt x="49" y="648"/>
                </a:lnTo>
                <a:lnTo>
                  <a:pt x="49" y="648"/>
                </a:lnTo>
                <a:lnTo>
                  <a:pt x="49" y="648"/>
                </a:lnTo>
                <a:lnTo>
                  <a:pt x="47" y="648"/>
                </a:lnTo>
                <a:lnTo>
                  <a:pt x="47" y="648"/>
                </a:lnTo>
                <a:lnTo>
                  <a:pt x="47" y="648"/>
                </a:lnTo>
                <a:lnTo>
                  <a:pt x="45" y="648"/>
                </a:lnTo>
                <a:lnTo>
                  <a:pt x="45" y="648"/>
                </a:lnTo>
                <a:lnTo>
                  <a:pt x="45" y="648"/>
                </a:lnTo>
                <a:lnTo>
                  <a:pt x="45" y="648"/>
                </a:lnTo>
                <a:lnTo>
                  <a:pt x="44" y="648"/>
                </a:lnTo>
                <a:lnTo>
                  <a:pt x="44" y="648"/>
                </a:lnTo>
                <a:lnTo>
                  <a:pt x="44" y="648"/>
                </a:lnTo>
                <a:lnTo>
                  <a:pt x="42" y="648"/>
                </a:lnTo>
                <a:lnTo>
                  <a:pt x="42" y="648"/>
                </a:lnTo>
                <a:lnTo>
                  <a:pt x="42" y="648"/>
                </a:lnTo>
                <a:lnTo>
                  <a:pt x="42" y="648"/>
                </a:lnTo>
                <a:lnTo>
                  <a:pt x="40" y="648"/>
                </a:lnTo>
                <a:lnTo>
                  <a:pt x="40" y="648"/>
                </a:lnTo>
                <a:lnTo>
                  <a:pt x="40" y="648"/>
                </a:lnTo>
                <a:lnTo>
                  <a:pt x="39" y="648"/>
                </a:lnTo>
                <a:lnTo>
                  <a:pt x="39" y="648"/>
                </a:lnTo>
                <a:lnTo>
                  <a:pt x="39" y="648"/>
                </a:lnTo>
                <a:lnTo>
                  <a:pt x="37" y="648"/>
                </a:lnTo>
                <a:lnTo>
                  <a:pt x="37" y="648"/>
                </a:lnTo>
                <a:lnTo>
                  <a:pt x="37" y="648"/>
                </a:lnTo>
                <a:lnTo>
                  <a:pt x="37" y="648"/>
                </a:lnTo>
                <a:lnTo>
                  <a:pt x="36" y="648"/>
                </a:lnTo>
                <a:lnTo>
                  <a:pt x="36" y="648"/>
                </a:lnTo>
                <a:lnTo>
                  <a:pt x="36" y="648"/>
                </a:lnTo>
                <a:lnTo>
                  <a:pt x="34" y="648"/>
                </a:lnTo>
                <a:lnTo>
                  <a:pt x="34" y="648"/>
                </a:lnTo>
                <a:lnTo>
                  <a:pt x="34" y="648"/>
                </a:lnTo>
                <a:lnTo>
                  <a:pt x="34" y="648"/>
                </a:lnTo>
                <a:lnTo>
                  <a:pt x="32" y="648"/>
                </a:lnTo>
                <a:lnTo>
                  <a:pt x="32" y="648"/>
                </a:lnTo>
                <a:lnTo>
                  <a:pt x="32" y="648"/>
                </a:lnTo>
                <a:lnTo>
                  <a:pt x="31" y="648"/>
                </a:lnTo>
                <a:lnTo>
                  <a:pt x="31" y="648"/>
                </a:lnTo>
                <a:lnTo>
                  <a:pt x="31" y="648"/>
                </a:lnTo>
                <a:lnTo>
                  <a:pt x="29" y="648"/>
                </a:lnTo>
                <a:lnTo>
                  <a:pt x="29" y="648"/>
                </a:lnTo>
                <a:lnTo>
                  <a:pt x="29" y="648"/>
                </a:lnTo>
                <a:lnTo>
                  <a:pt x="29" y="648"/>
                </a:lnTo>
                <a:lnTo>
                  <a:pt x="27" y="648"/>
                </a:lnTo>
                <a:lnTo>
                  <a:pt x="27" y="648"/>
                </a:lnTo>
                <a:lnTo>
                  <a:pt x="27" y="648"/>
                </a:lnTo>
                <a:lnTo>
                  <a:pt x="26" y="648"/>
                </a:lnTo>
                <a:lnTo>
                  <a:pt x="26" y="648"/>
                </a:lnTo>
                <a:lnTo>
                  <a:pt x="26" y="648"/>
                </a:lnTo>
                <a:lnTo>
                  <a:pt x="26" y="648"/>
                </a:lnTo>
                <a:lnTo>
                  <a:pt x="24" y="648"/>
                </a:lnTo>
                <a:lnTo>
                  <a:pt x="24" y="648"/>
                </a:lnTo>
                <a:lnTo>
                  <a:pt x="24" y="648"/>
                </a:lnTo>
                <a:lnTo>
                  <a:pt x="23" y="648"/>
                </a:lnTo>
                <a:lnTo>
                  <a:pt x="23" y="648"/>
                </a:lnTo>
                <a:lnTo>
                  <a:pt x="23" y="648"/>
                </a:lnTo>
                <a:lnTo>
                  <a:pt x="23" y="648"/>
                </a:lnTo>
                <a:lnTo>
                  <a:pt x="21" y="648"/>
                </a:lnTo>
                <a:lnTo>
                  <a:pt x="21" y="648"/>
                </a:lnTo>
                <a:lnTo>
                  <a:pt x="21" y="648"/>
                </a:lnTo>
                <a:lnTo>
                  <a:pt x="19" y="648"/>
                </a:lnTo>
                <a:lnTo>
                  <a:pt x="19" y="648"/>
                </a:lnTo>
                <a:lnTo>
                  <a:pt x="19" y="648"/>
                </a:lnTo>
                <a:lnTo>
                  <a:pt x="18" y="648"/>
                </a:lnTo>
                <a:lnTo>
                  <a:pt x="18" y="648"/>
                </a:lnTo>
                <a:lnTo>
                  <a:pt x="18" y="648"/>
                </a:lnTo>
                <a:lnTo>
                  <a:pt x="18" y="648"/>
                </a:lnTo>
                <a:lnTo>
                  <a:pt x="16" y="648"/>
                </a:lnTo>
                <a:lnTo>
                  <a:pt x="16" y="648"/>
                </a:lnTo>
                <a:lnTo>
                  <a:pt x="16" y="648"/>
                </a:lnTo>
                <a:lnTo>
                  <a:pt x="14" y="648"/>
                </a:lnTo>
                <a:lnTo>
                  <a:pt x="14" y="648"/>
                </a:lnTo>
                <a:lnTo>
                  <a:pt x="14" y="648"/>
                </a:lnTo>
                <a:lnTo>
                  <a:pt x="14" y="648"/>
                </a:lnTo>
                <a:lnTo>
                  <a:pt x="13" y="648"/>
                </a:lnTo>
                <a:lnTo>
                  <a:pt x="13" y="648"/>
                </a:lnTo>
                <a:lnTo>
                  <a:pt x="13" y="648"/>
                </a:lnTo>
                <a:lnTo>
                  <a:pt x="11" y="648"/>
                </a:lnTo>
                <a:lnTo>
                  <a:pt x="11" y="648"/>
                </a:lnTo>
                <a:lnTo>
                  <a:pt x="11" y="648"/>
                </a:lnTo>
                <a:lnTo>
                  <a:pt x="11" y="648"/>
                </a:lnTo>
                <a:lnTo>
                  <a:pt x="10" y="648"/>
                </a:lnTo>
                <a:lnTo>
                  <a:pt x="10" y="648"/>
                </a:lnTo>
                <a:lnTo>
                  <a:pt x="10" y="648"/>
                </a:lnTo>
                <a:lnTo>
                  <a:pt x="8" y="648"/>
                </a:lnTo>
                <a:lnTo>
                  <a:pt x="8" y="648"/>
                </a:lnTo>
                <a:lnTo>
                  <a:pt x="8" y="648"/>
                </a:lnTo>
                <a:lnTo>
                  <a:pt x="6" y="648"/>
                </a:lnTo>
                <a:lnTo>
                  <a:pt x="6" y="648"/>
                </a:lnTo>
                <a:lnTo>
                  <a:pt x="6" y="648"/>
                </a:lnTo>
                <a:lnTo>
                  <a:pt x="6" y="648"/>
                </a:lnTo>
                <a:lnTo>
                  <a:pt x="5" y="648"/>
                </a:lnTo>
                <a:lnTo>
                  <a:pt x="5" y="648"/>
                </a:lnTo>
                <a:lnTo>
                  <a:pt x="5" y="648"/>
                </a:lnTo>
                <a:lnTo>
                  <a:pt x="3" y="648"/>
                </a:lnTo>
                <a:lnTo>
                  <a:pt x="3" y="648"/>
                </a:lnTo>
                <a:lnTo>
                  <a:pt x="3" y="648"/>
                </a:lnTo>
                <a:lnTo>
                  <a:pt x="3" y="648"/>
                </a:lnTo>
                <a:lnTo>
                  <a:pt x="1" y="648"/>
                </a:lnTo>
                <a:lnTo>
                  <a:pt x="1" y="648"/>
                </a:lnTo>
                <a:lnTo>
                  <a:pt x="1" y="648"/>
                </a:lnTo>
                <a:lnTo>
                  <a:pt x="0" y="648"/>
                </a:lnTo>
                <a:lnTo>
                  <a:pt x="0"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35" name=""/>
          <p:cNvSpPr/>
          <p:nvPr/>
        </p:nvSpPr>
        <p:spPr>
          <a:xfrm>
            <a:off x="6456240" y="6021360"/>
            <a:ext cx="189000" cy="1440"/>
          </a:xfrm>
          <a:custGeom>
            <a:avLst/>
            <a:gdLst/>
            <a:ahLst/>
            <a:rect l="l" t="t" r="r" b="b"/>
            <a:pathLst>
              <a:path w="237" h="0">
                <a:moveTo>
                  <a:pt x="0" y="0"/>
                </a:moveTo>
                <a:lnTo>
                  <a:pt x="0" y="0"/>
                </a:lnTo>
                <a:lnTo>
                  <a:pt x="0" y="0"/>
                </a:lnTo>
                <a:lnTo>
                  <a:pt x="1" y="0"/>
                </a:lnTo>
                <a:lnTo>
                  <a:pt x="1" y="0"/>
                </a:lnTo>
                <a:lnTo>
                  <a:pt x="1" y="0"/>
                </a:lnTo>
                <a:lnTo>
                  <a:pt x="3" y="0"/>
                </a:lnTo>
                <a:lnTo>
                  <a:pt x="3" y="0"/>
                </a:lnTo>
                <a:lnTo>
                  <a:pt x="3" y="0"/>
                </a:lnTo>
                <a:lnTo>
                  <a:pt x="3" y="0"/>
                </a:lnTo>
                <a:lnTo>
                  <a:pt x="5" y="0"/>
                </a:lnTo>
                <a:lnTo>
                  <a:pt x="5" y="0"/>
                </a:lnTo>
                <a:lnTo>
                  <a:pt x="5" y="0"/>
                </a:lnTo>
                <a:lnTo>
                  <a:pt x="6" y="0"/>
                </a:lnTo>
                <a:lnTo>
                  <a:pt x="6" y="0"/>
                </a:lnTo>
                <a:lnTo>
                  <a:pt x="6" y="0"/>
                </a:lnTo>
                <a:lnTo>
                  <a:pt x="6" y="0"/>
                </a:lnTo>
                <a:lnTo>
                  <a:pt x="8" y="0"/>
                </a:lnTo>
                <a:lnTo>
                  <a:pt x="8" y="0"/>
                </a:lnTo>
                <a:lnTo>
                  <a:pt x="8" y="0"/>
                </a:lnTo>
                <a:lnTo>
                  <a:pt x="10" y="0"/>
                </a:lnTo>
                <a:lnTo>
                  <a:pt x="10" y="0"/>
                </a:lnTo>
                <a:lnTo>
                  <a:pt x="10" y="0"/>
                </a:lnTo>
                <a:lnTo>
                  <a:pt x="11" y="0"/>
                </a:lnTo>
                <a:lnTo>
                  <a:pt x="11" y="0"/>
                </a:lnTo>
                <a:lnTo>
                  <a:pt x="11" y="0"/>
                </a:lnTo>
                <a:lnTo>
                  <a:pt x="11" y="0"/>
                </a:lnTo>
                <a:lnTo>
                  <a:pt x="13" y="0"/>
                </a:lnTo>
                <a:lnTo>
                  <a:pt x="13" y="0"/>
                </a:lnTo>
                <a:lnTo>
                  <a:pt x="13" y="0"/>
                </a:lnTo>
                <a:lnTo>
                  <a:pt x="14" y="0"/>
                </a:lnTo>
                <a:lnTo>
                  <a:pt x="14" y="0"/>
                </a:lnTo>
                <a:lnTo>
                  <a:pt x="14" y="0"/>
                </a:lnTo>
                <a:lnTo>
                  <a:pt x="14" y="0"/>
                </a:lnTo>
                <a:lnTo>
                  <a:pt x="16" y="0"/>
                </a:lnTo>
                <a:lnTo>
                  <a:pt x="16" y="0"/>
                </a:lnTo>
                <a:lnTo>
                  <a:pt x="16" y="0"/>
                </a:lnTo>
                <a:lnTo>
                  <a:pt x="18" y="0"/>
                </a:lnTo>
                <a:lnTo>
                  <a:pt x="18" y="0"/>
                </a:lnTo>
                <a:lnTo>
                  <a:pt x="18" y="0"/>
                </a:lnTo>
                <a:lnTo>
                  <a:pt x="18" y="0"/>
                </a:lnTo>
                <a:lnTo>
                  <a:pt x="19" y="0"/>
                </a:lnTo>
                <a:lnTo>
                  <a:pt x="19" y="0"/>
                </a:lnTo>
                <a:lnTo>
                  <a:pt x="19" y="0"/>
                </a:lnTo>
                <a:lnTo>
                  <a:pt x="21" y="0"/>
                </a:lnTo>
                <a:lnTo>
                  <a:pt x="21" y="0"/>
                </a:lnTo>
                <a:lnTo>
                  <a:pt x="21" y="0"/>
                </a:lnTo>
                <a:lnTo>
                  <a:pt x="23" y="0"/>
                </a:lnTo>
                <a:lnTo>
                  <a:pt x="23" y="0"/>
                </a:lnTo>
                <a:lnTo>
                  <a:pt x="23" y="0"/>
                </a:lnTo>
                <a:lnTo>
                  <a:pt x="23" y="0"/>
                </a:lnTo>
                <a:lnTo>
                  <a:pt x="24" y="0"/>
                </a:lnTo>
                <a:lnTo>
                  <a:pt x="24" y="0"/>
                </a:lnTo>
                <a:lnTo>
                  <a:pt x="24" y="0"/>
                </a:lnTo>
                <a:lnTo>
                  <a:pt x="26" y="0"/>
                </a:lnTo>
                <a:lnTo>
                  <a:pt x="26" y="0"/>
                </a:lnTo>
                <a:lnTo>
                  <a:pt x="26" y="0"/>
                </a:lnTo>
                <a:lnTo>
                  <a:pt x="26" y="0"/>
                </a:lnTo>
                <a:lnTo>
                  <a:pt x="27" y="0"/>
                </a:lnTo>
                <a:lnTo>
                  <a:pt x="27" y="0"/>
                </a:lnTo>
                <a:lnTo>
                  <a:pt x="27" y="0"/>
                </a:lnTo>
                <a:lnTo>
                  <a:pt x="29" y="0"/>
                </a:lnTo>
                <a:lnTo>
                  <a:pt x="29" y="0"/>
                </a:lnTo>
                <a:lnTo>
                  <a:pt x="29" y="0"/>
                </a:lnTo>
                <a:lnTo>
                  <a:pt x="29" y="0"/>
                </a:lnTo>
                <a:lnTo>
                  <a:pt x="31" y="0"/>
                </a:lnTo>
                <a:lnTo>
                  <a:pt x="31" y="0"/>
                </a:lnTo>
                <a:lnTo>
                  <a:pt x="31" y="0"/>
                </a:lnTo>
                <a:lnTo>
                  <a:pt x="32" y="0"/>
                </a:lnTo>
                <a:lnTo>
                  <a:pt x="32" y="0"/>
                </a:lnTo>
                <a:lnTo>
                  <a:pt x="32" y="0"/>
                </a:lnTo>
                <a:lnTo>
                  <a:pt x="34"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0" y="0"/>
                </a:lnTo>
                <a:lnTo>
                  <a:pt x="40" y="0"/>
                </a:lnTo>
                <a:lnTo>
                  <a:pt x="40"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0" y="0"/>
                </a:lnTo>
                <a:lnTo>
                  <a:pt x="62" y="0"/>
                </a:lnTo>
                <a:lnTo>
                  <a:pt x="62" y="0"/>
                </a:lnTo>
                <a:lnTo>
                  <a:pt x="62" y="0"/>
                </a:lnTo>
                <a:lnTo>
                  <a:pt x="63" y="0"/>
                </a:lnTo>
                <a:lnTo>
                  <a:pt x="63" y="0"/>
                </a:lnTo>
                <a:lnTo>
                  <a:pt x="63" y="0"/>
                </a:lnTo>
                <a:lnTo>
                  <a:pt x="65"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1" y="0"/>
                </a:lnTo>
                <a:lnTo>
                  <a:pt x="71" y="0"/>
                </a:lnTo>
                <a:lnTo>
                  <a:pt x="71"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8" y="0"/>
                </a:lnTo>
                <a:lnTo>
                  <a:pt x="88" y="0"/>
                </a:lnTo>
                <a:lnTo>
                  <a:pt x="88" y="0"/>
                </a:lnTo>
                <a:lnTo>
                  <a:pt x="88" y="0"/>
                </a:lnTo>
                <a:lnTo>
                  <a:pt x="89" y="0"/>
                </a:lnTo>
                <a:lnTo>
                  <a:pt x="89" y="0"/>
                </a:lnTo>
                <a:lnTo>
                  <a:pt x="89" y="0"/>
                </a:lnTo>
                <a:lnTo>
                  <a:pt x="91" y="0"/>
                </a:lnTo>
                <a:lnTo>
                  <a:pt x="91" y="0"/>
                </a:lnTo>
                <a:lnTo>
                  <a:pt x="91" y="0"/>
                </a:lnTo>
                <a:lnTo>
                  <a:pt x="91" y="0"/>
                </a:lnTo>
                <a:lnTo>
                  <a:pt x="93" y="0"/>
                </a:lnTo>
                <a:lnTo>
                  <a:pt x="93" y="0"/>
                </a:lnTo>
                <a:lnTo>
                  <a:pt x="93"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99" y="0"/>
                </a:lnTo>
                <a:lnTo>
                  <a:pt x="101" y="0"/>
                </a:lnTo>
                <a:lnTo>
                  <a:pt x="101" y="0"/>
                </a:lnTo>
                <a:lnTo>
                  <a:pt x="101" y="0"/>
                </a:lnTo>
                <a:lnTo>
                  <a:pt x="102" y="0"/>
                </a:lnTo>
                <a:lnTo>
                  <a:pt x="102" y="0"/>
                </a:lnTo>
                <a:lnTo>
                  <a:pt x="102" y="0"/>
                </a:lnTo>
                <a:lnTo>
                  <a:pt x="104" y="0"/>
                </a:lnTo>
                <a:lnTo>
                  <a:pt x="104" y="0"/>
                </a:lnTo>
                <a:lnTo>
                  <a:pt x="104" y="0"/>
                </a:lnTo>
                <a:lnTo>
                  <a:pt x="104" y="0"/>
                </a:lnTo>
                <a:lnTo>
                  <a:pt x="106" y="0"/>
                </a:lnTo>
                <a:lnTo>
                  <a:pt x="106" y="0"/>
                </a:lnTo>
                <a:lnTo>
                  <a:pt x="106" y="0"/>
                </a:lnTo>
                <a:lnTo>
                  <a:pt x="107" y="0"/>
                </a:lnTo>
                <a:lnTo>
                  <a:pt x="107" y="0"/>
                </a:lnTo>
                <a:lnTo>
                  <a:pt x="107" y="0"/>
                </a:lnTo>
                <a:lnTo>
                  <a:pt x="107" y="0"/>
                </a:lnTo>
                <a:lnTo>
                  <a:pt x="109" y="0"/>
                </a:lnTo>
                <a:lnTo>
                  <a:pt x="109" y="0"/>
                </a:lnTo>
                <a:lnTo>
                  <a:pt x="109" y="0"/>
                </a:lnTo>
                <a:lnTo>
                  <a:pt x="110" y="0"/>
                </a:lnTo>
                <a:lnTo>
                  <a:pt x="110" y="0"/>
                </a:lnTo>
                <a:lnTo>
                  <a:pt x="110" y="0"/>
                </a:lnTo>
                <a:lnTo>
                  <a:pt x="110"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9" y="0"/>
                </a:lnTo>
                <a:lnTo>
                  <a:pt x="119" y="0"/>
                </a:lnTo>
                <a:lnTo>
                  <a:pt x="119" y="0"/>
                </a:lnTo>
                <a:lnTo>
                  <a:pt x="119" y="0"/>
                </a:lnTo>
                <a:lnTo>
                  <a:pt x="120" y="0"/>
                </a:lnTo>
                <a:lnTo>
                  <a:pt x="120" y="0"/>
                </a:lnTo>
                <a:lnTo>
                  <a:pt x="120" y="0"/>
                </a:lnTo>
                <a:lnTo>
                  <a:pt x="122" y="0"/>
                </a:lnTo>
                <a:lnTo>
                  <a:pt x="122" y="0"/>
                </a:lnTo>
                <a:lnTo>
                  <a:pt x="122" y="0"/>
                </a:lnTo>
                <a:lnTo>
                  <a:pt x="122" y="0"/>
                </a:lnTo>
                <a:lnTo>
                  <a:pt x="123" y="0"/>
                </a:lnTo>
                <a:lnTo>
                  <a:pt x="123" y="0"/>
                </a:lnTo>
                <a:lnTo>
                  <a:pt x="123"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0" y="0"/>
                </a:lnTo>
                <a:lnTo>
                  <a:pt x="132" y="0"/>
                </a:lnTo>
                <a:lnTo>
                  <a:pt x="132" y="0"/>
                </a:lnTo>
                <a:lnTo>
                  <a:pt x="132" y="0"/>
                </a:lnTo>
                <a:lnTo>
                  <a:pt x="133" y="0"/>
                </a:lnTo>
                <a:lnTo>
                  <a:pt x="133" y="0"/>
                </a:lnTo>
                <a:lnTo>
                  <a:pt x="133" y="0"/>
                </a:lnTo>
                <a:lnTo>
                  <a:pt x="135" y="0"/>
                </a:lnTo>
                <a:lnTo>
                  <a:pt x="135" y="0"/>
                </a:lnTo>
                <a:lnTo>
                  <a:pt x="135" y="0"/>
                </a:lnTo>
                <a:lnTo>
                  <a:pt x="135" y="0"/>
                </a:lnTo>
                <a:lnTo>
                  <a:pt x="137" y="0"/>
                </a:lnTo>
                <a:lnTo>
                  <a:pt x="137" y="0"/>
                </a:lnTo>
                <a:lnTo>
                  <a:pt x="137" y="0"/>
                </a:lnTo>
                <a:lnTo>
                  <a:pt x="138" y="0"/>
                </a:lnTo>
                <a:lnTo>
                  <a:pt x="138" y="0"/>
                </a:lnTo>
                <a:lnTo>
                  <a:pt x="138" y="0"/>
                </a:lnTo>
                <a:lnTo>
                  <a:pt x="138" y="0"/>
                </a:lnTo>
                <a:lnTo>
                  <a:pt x="140" y="0"/>
                </a:lnTo>
                <a:lnTo>
                  <a:pt x="140" y="0"/>
                </a:lnTo>
                <a:lnTo>
                  <a:pt x="140" y="0"/>
                </a:lnTo>
                <a:lnTo>
                  <a:pt x="141" y="0"/>
                </a:lnTo>
                <a:lnTo>
                  <a:pt x="141" y="0"/>
                </a:lnTo>
                <a:lnTo>
                  <a:pt x="141" y="0"/>
                </a:lnTo>
                <a:lnTo>
                  <a:pt x="141"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50" y="0"/>
                </a:lnTo>
                <a:lnTo>
                  <a:pt x="150" y="0"/>
                </a:lnTo>
                <a:lnTo>
                  <a:pt x="150" y="0"/>
                </a:lnTo>
                <a:lnTo>
                  <a:pt x="150" y="0"/>
                </a:lnTo>
                <a:lnTo>
                  <a:pt x="151" y="0"/>
                </a:lnTo>
                <a:lnTo>
                  <a:pt x="151" y="0"/>
                </a:lnTo>
                <a:lnTo>
                  <a:pt x="151" y="0"/>
                </a:lnTo>
                <a:lnTo>
                  <a:pt x="153" y="0"/>
                </a:lnTo>
                <a:lnTo>
                  <a:pt x="153" y="0"/>
                </a:lnTo>
                <a:lnTo>
                  <a:pt x="153" y="0"/>
                </a:lnTo>
                <a:lnTo>
                  <a:pt x="153" y="0"/>
                </a:lnTo>
                <a:lnTo>
                  <a:pt x="154" y="0"/>
                </a:lnTo>
                <a:lnTo>
                  <a:pt x="154" y="0"/>
                </a:lnTo>
                <a:lnTo>
                  <a:pt x="154"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1" y="0"/>
                </a:lnTo>
                <a:lnTo>
                  <a:pt x="163" y="0"/>
                </a:lnTo>
                <a:lnTo>
                  <a:pt x="163" y="0"/>
                </a:lnTo>
                <a:lnTo>
                  <a:pt x="163"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1" y="0"/>
                </a:lnTo>
                <a:lnTo>
                  <a:pt x="171" y="0"/>
                </a:lnTo>
                <a:lnTo>
                  <a:pt x="171" y="0"/>
                </a:lnTo>
                <a:lnTo>
                  <a:pt x="172" y="0"/>
                </a:lnTo>
                <a:lnTo>
                  <a:pt x="172" y="0"/>
                </a:lnTo>
                <a:lnTo>
                  <a:pt x="172" y="0"/>
                </a:lnTo>
                <a:lnTo>
                  <a:pt x="172" y="0"/>
                </a:lnTo>
                <a:lnTo>
                  <a:pt x="174" y="0"/>
                </a:lnTo>
                <a:lnTo>
                  <a:pt x="174" y="0"/>
                </a:lnTo>
                <a:lnTo>
                  <a:pt x="174" y="0"/>
                </a:lnTo>
                <a:lnTo>
                  <a:pt x="176" y="0"/>
                </a:lnTo>
                <a:lnTo>
                  <a:pt x="176" y="0"/>
                </a:lnTo>
                <a:lnTo>
                  <a:pt x="176"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4" y="0"/>
                </a:lnTo>
                <a:lnTo>
                  <a:pt x="184" y="0"/>
                </a:lnTo>
                <a:lnTo>
                  <a:pt x="184" y="0"/>
                </a:lnTo>
                <a:lnTo>
                  <a:pt x="184" y="0"/>
                </a:lnTo>
                <a:lnTo>
                  <a:pt x="185" y="0"/>
                </a:lnTo>
                <a:lnTo>
                  <a:pt x="185" y="0"/>
                </a:lnTo>
                <a:lnTo>
                  <a:pt x="185" y="0"/>
                </a:lnTo>
                <a:lnTo>
                  <a:pt x="187" y="0"/>
                </a:lnTo>
                <a:lnTo>
                  <a:pt x="187" y="0"/>
                </a:lnTo>
                <a:lnTo>
                  <a:pt x="187" y="0"/>
                </a:lnTo>
                <a:lnTo>
                  <a:pt x="189" y="0"/>
                </a:lnTo>
                <a:lnTo>
                  <a:pt x="189" y="0"/>
                </a:lnTo>
                <a:lnTo>
                  <a:pt x="189" y="0"/>
                </a:lnTo>
                <a:lnTo>
                  <a:pt x="189" y="0"/>
                </a:lnTo>
                <a:lnTo>
                  <a:pt x="190" y="0"/>
                </a:lnTo>
                <a:lnTo>
                  <a:pt x="190" y="0"/>
                </a:lnTo>
                <a:lnTo>
                  <a:pt x="190" y="0"/>
                </a:lnTo>
                <a:lnTo>
                  <a:pt x="192" y="0"/>
                </a:lnTo>
                <a:lnTo>
                  <a:pt x="192" y="0"/>
                </a:lnTo>
                <a:lnTo>
                  <a:pt x="192" y="0"/>
                </a:lnTo>
                <a:lnTo>
                  <a:pt x="192" y="0"/>
                </a:lnTo>
                <a:lnTo>
                  <a:pt x="193" y="0"/>
                </a:lnTo>
                <a:lnTo>
                  <a:pt x="193" y="0"/>
                </a:lnTo>
                <a:lnTo>
                  <a:pt x="193" y="0"/>
                </a:lnTo>
                <a:lnTo>
                  <a:pt x="195" y="0"/>
                </a:lnTo>
                <a:lnTo>
                  <a:pt x="195" y="0"/>
                </a:lnTo>
                <a:lnTo>
                  <a:pt x="195" y="0"/>
                </a:lnTo>
                <a:lnTo>
                  <a:pt x="195" y="0"/>
                </a:lnTo>
                <a:lnTo>
                  <a:pt x="197" y="0"/>
                </a:lnTo>
                <a:lnTo>
                  <a:pt x="197" y="0"/>
                </a:lnTo>
                <a:lnTo>
                  <a:pt x="197" y="0"/>
                </a:lnTo>
                <a:lnTo>
                  <a:pt x="198" y="0"/>
                </a:lnTo>
                <a:lnTo>
                  <a:pt x="198" y="0"/>
                </a:lnTo>
                <a:lnTo>
                  <a:pt x="198" y="0"/>
                </a:lnTo>
                <a:lnTo>
                  <a:pt x="200"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6"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7"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36" name=""/>
          <p:cNvSpPr/>
          <p:nvPr/>
        </p:nvSpPr>
        <p:spPr>
          <a:xfrm>
            <a:off x="6456240" y="6535800"/>
            <a:ext cx="189000" cy="1440"/>
          </a:xfrm>
          <a:custGeom>
            <a:avLst/>
            <a:gdLst/>
            <a:ahLst/>
            <a:rect l="l" t="t" r="r" b="b"/>
            <a:pathLst>
              <a:path w="237" h="0">
                <a:moveTo>
                  <a:pt x="237" y="0"/>
                </a:move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6"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200" y="0"/>
                </a:lnTo>
                <a:lnTo>
                  <a:pt x="198" y="0"/>
                </a:lnTo>
                <a:lnTo>
                  <a:pt x="198" y="0"/>
                </a:lnTo>
                <a:lnTo>
                  <a:pt x="198" y="0"/>
                </a:lnTo>
                <a:lnTo>
                  <a:pt x="197" y="0"/>
                </a:lnTo>
                <a:lnTo>
                  <a:pt x="197" y="0"/>
                </a:lnTo>
                <a:lnTo>
                  <a:pt x="197" y="0"/>
                </a:lnTo>
                <a:lnTo>
                  <a:pt x="195" y="0"/>
                </a:lnTo>
                <a:lnTo>
                  <a:pt x="195" y="0"/>
                </a:lnTo>
                <a:lnTo>
                  <a:pt x="195" y="0"/>
                </a:lnTo>
                <a:lnTo>
                  <a:pt x="195" y="0"/>
                </a:lnTo>
                <a:lnTo>
                  <a:pt x="193" y="0"/>
                </a:lnTo>
                <a:lnTo>
                  <a:pt x="193" y="0"/>
                </a:lnTo>
                <a:lnTo>
                  <a:pt x="193" y="0"/>
                </a:lnTo>
                <a:lnTo>
                  <a:pt x="192"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5" y="0"/>
                </a:lnTo>
                <a:lnTo>
                  <a:pt x="185" y="0"/>
                </a:lnTo>
                <a:lnTo>
                  <a:pt x="185" y="0"/>
                </a:lnTo>
                <a:lnTo>
                  <a:pt x="184" y="0"/>
                </a:lnTo>
                <a:lnTo>
                  <a:pt x="184" y="0"/>
                </a:lnTo>
                <a:lnTo>
                  <a:pt x="184" y="0"/>
                </a:lnTo>
                <a:lnTo>
                  <a:pt x="184"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2" y="0"/>
                </a:lnTo>
                <a:lnTo>
                  <a:pt x="172" y="0"/>
                </a:lnTo>
                <a:lnTo>
                  <a:pt x="172" y="0"/>
                </a:lnTo>
                <a:lnTo>
                  <a:pt x="172" y="0"/>
                </a:lnTo>
                <a:lnTo>
                  <a:pt x="171" y="0"/>
                </a:lnTo>
                <a:lnTo>
                  <a:pt x="171" y="0"/>
                </a:lnTo>
                <a:lnTo>
                  <a:pt x="171"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4" y="0"/>
                </a:lnTo>
                <a:lnTo>
                  <a:pt x="154" y="0"/>
                </a:lnTo>
                <a:lnTo>
                  <a:pt x="154" y="0"/>
                </a:lnTo>
                <a:lnTo>
                  <a:pt x="153"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1" y="0"/>
                </a:lnTo>
                <a:lnTo>
                  <a:pt x="141" y="0"/>
                </a:lnTo>
                <a:lnTo>
                  <a:pt x="141" y="0"/>
                </a:lnTo>
                <a:lnTo>
                  <a:pt x="141"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5" y="0"/>
                </a:lnTo>
                <a:lnTo>
                  <a:pt x="133" y="0"/>
                </a:lnTo>
                <a:lnTo>
                  <a:pt x="133" y="0"/>
                </a:lnTo>
                <a:lnTo>
                  <a:pt x="133" y="0"/>
                </a:lnTo>
                <a:lnTo>
                  <a:pt x="132" y="0"/>
                </a:lnTo>
                <a:lnTo>
                  <a:pt x="132" y="0"/>
                </a:lnTo>
                <a:lnTo>
                  <a:pt x="132" y="0"/>
                </a:lnTo>
                <a:lnTo>
                  <a:pt x="130"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3" y="0"/>
                </a:lnTo>
                <a:lnTo>
                  <a:pt x="123" y="0"/>
                </a:lnTo>
                <a:lnTo>
                  <a:pt x="123" y="0"/>
                </a:lnTo>
                <a:lnTo>
                  <a:pt x="122" y="0"/>
                </a:lnTo>
                <a:lnTo>
                  <a:pt x="122" y="0"/>
                </a:lnTo>
                <a:lnTo>
                  <a:pt x="122" y="0"/>
                </a:lnTo>
                <a:lnTo>
                  <a:pt x="122" y="0"/>
                </a:lnTo>
                <a:lnTo>
                  <a:pt x="120" y="0"/>
                </a:lnTo>
                <a:lnTo>
                  <a:pt x="120" y="0"/>
                </a:lnTo>
                <a:lnTo>
                  <a:pt x="120" y="0"/>
                </a:lnTo>
                <a:lnTo>
                  <a:pt x="119" y="0"/>
                </a:lnTo>
                <a:lnTo>
                  <a:pt x="119" y="0"/>
                </a:lnTo>
                <a:lnTo>
                  <a:pt x="119" y="0"/>
                </a:lnTo>
                <a:lnTo>
                  <a:pt x="119"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0" y="0"/>
                </a:lnTo>
                <a:lnTo>
                  <a:pt x="110" y="0"/>
                </a:lnTo>
                <a:lnTo>
                  <a:pt x="110" y="0"/>
                </a:lnTo>
                <a:lnTo>
                  <a:pt x="110" y="0"/>
                </a:lnTo>
                <a:lnTo>
                  <a:pt x="109" y="0"/>
                </a:lnTo>
                <a:lnTo>
                  <a:pt x="109" y="0"/>
                </a:lnTo>
                <a:lnTo>
                  <a:pt x="109" y="0"/>
                </a:lnTo>
                <a:lnTo>
                  <a:pt x="107" y="0"/>
                </a:lnTo>
                <a:lnTo>
                  <a:pt x="107" y="0"/>
                </a:lnTo>
                <a:lnTo>
                  <a:pt x="107" y="0"/>
                </a:lnTo>
                <a:lnTo>
                  <a:pt x="107" y="0"/>
                </a:lnTo>
                <a:lnTo>
                  <a:pt x="106" y="0"/>
                </a:lnTo>
                <a:lnTo>
                  <a:pt x="106" y="0"/>
                </a:lnTo>
                <a:lnTo>
                  <a:pt x="106" y="0"/>
                </a:lnTo>
                <a:lnTo>
                  <a:pt x="104" y="0"/>
                </a:lnTo>
                <a:lnTo>
                  <a:pt x="104" y="0"/>
                </a:lnTo>
                <a:lnTo>
                  <a:pt x="104" y="0"/>
                </a:lnTo>
                <a:lnTo>
                  <a:pt x="104" y="0"/>
                </a:lnTo>
                <a:lnTo>
                  <a:pt x="102" y="0"/>
                </a:lnTo>
                <a:lnTo>
                  <a:pt x="102" y="0"/>
                </a:lnTo>
                <a:lnTo>
                  <a:pt x="102" y="0"/>
                </a:lnTo>
                <a:lnTo>
                  <a:pt x="101" y="0"/>
                </a:lnTo>
                <a:lnTo>
                  <a:pt x="101" y="0"/>
                </a:lnTo>
                <a:lnTo>
                  <a:pt x="101" y="0"/>
                </a:lnTo>
                <a:lnTo>
                  <a:pt x="99"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3" y="0"/>
                </a:lnTo>
                <a:lnTo>
                  <a:pt x="93" y="0"/>
                </a:lnTo>
                <a:lnTo>
                  <a:pt x="93" y="0"/>
                </a:lnTo>
                <a:lnTo>
                  <a:pt x="91" y="0"/>
                </a:lnTo>
                <a:lnTo>
                  <a:pt x="91" y="0"/>
                </a:lnTo>
                <a:lnTo>
                  <a:pt x="91" y="0"/>
                </a:lnTo>
                <a:lnTo>
                  <a:pt x="91" y="0"/>
                </a:lnTo>
                <a:lnTo>
                  <a:pt x="89" y="0"/>
                </a:lnTo>
                <a:lnTo>
                  <a:pt x="89" y="0"/>
                </a:lnTo>
                <a:lnTo>
                  <a:pt x="89" y="0"/>
                </a:lnTo>
                <a:lnTo>
                  <a:pt x="88" y="0"/>
                </a:lnTo>
                <a:lnTo>
                  <a:pt x="88" y="0"/>
                </a:lnTo>
                <a:lnTo>
                  <a:pt x="88" y="0"/>
                </a:lnTo>
                <a:lnTo>
                  <a:pt x="88"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1" y="0"/>
                </a:lnTo>
                <a:lnTo>
                  <a:pt x="71" y="0"/>
                </a:lnTo>
                <a:lnTo>
                  <a:pt x="71"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5" y="0"/>
                </a:lnTo>
                <a:lnTo>
                  <a:pt x="63" y="0"/>
                </a:lnTo>
                <a:lnTo>
                  <a:pt x="63" y="0"/>
                </a:lnTo>
                <a:lnTo>
                  <a:pt x="63" y="0"/>
                </a:lnTo>
                <a:lnTo>
                  <a:pt x="62" y="0"/>
                </a:lnTo>
                <a:lnTo>
                  <a:pt x="62" y="0"/>
                </a:lnTo>
                <a:lnTo>
                  <a:pt x="62" y="0"/>
                </a:lnTo>
                <a:lnTo>
                  <a:pt x="60"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0" y="0"/>
                </a:lnTo>
                <a:lnTo>
                  <a:pt x="40" y="0"/>
                </a:lnTo>
                <a:lnTo>
                  <a:pt x="40"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4" y="0"/>
                </a:lnTo>
                <a:lnTo>
                  <a:pt x="32" y="0"/>
                </a:lnTo>
                <a:lnTo>
                  <a:pt x="32" y="0"/>
                </a:lnTo>
                <a:lnTo>
                  <a:pt x="32" y="0"/>
                </a:lnTo>
                <a:lnTo>
                  <a:pt x="31" y="0"/>
                </a:lnTo>
                <a:lnTo>
                  <a:pt x="31" y="0"/>
                </a:lnTo>
                <a:lnTo>
                  <a:pt x="31" y="0"/>
                </a:lnTo>
                <a:lnTo>
                  <a:pt x="29" y="0"/>
                </a:lnTo>
                <a:lnTo>
                  <a:pt x="29" y="0"/>
                </a:lnTo>
                <a:lnTo>
                  <a:pt x="29" y="0"/>
                </a:lnTo>
                <a:lnTo>
                  <a:pt x="29" y="0"/>
                </a:lnTo>
                <a:lnTo>
                  <a:pt x="27" y="0"/>
                </a:lnTo>
                <a:lnTo>
                  <a:pt x="27" y="0"/>
                </a:lnTo>
                <a:lnTo>
                  <a:pt x="27" y="0"/>
                </a:lnTo>
                <a:lnTo>
                  <a:pt x="26"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19" y="0"/>
                </a:lnTo>
                <a:lnTo>
                  <a:pt x="19" y="0"/>
                </a:lnTo>
                <a:lnTo>
                  <a:pt x="19" y="0"/>
                </a:lnTo>
                <a:lnTo>
                  <a:pt x="18" y="0"/>
                </a:lnTo>
                <a:lnTo>
                  <a:pt x="18" y="0"/>
                </a:lnTo>
                <a:lnTo>
                  <a:pt x="18" y="0"/>
                </a:lnTo>
                <a:lnTo>
                  <a:pt x="18" y="0"/>
                </a:lnTo>
                <a:lnTo>
                  <a:pt x="16" y="0"/>
                </a:lnTo>
                <a:lnTo>
                  <a:pt x="16" y="0"/>
                </a:lnTo>
                <a:lnTo>
                  <a:pt x="16" y="0"/>
                </a:lnTo>
                <a:lnTo>
                  <a:pt x="14" y="0"/>
                </a:lnTo>
                <a:lnTo>
                  <a:pt x="14" y="0"/>
                </a:lnTo>
                <a:lnTo>
                  <a:pt x="14" y="0"/>
                </a:lnTo>
                <a:lnTo>
                  <a:pt x="14"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6" y="0"/>
                </a:lnTo>
                <a:lnTo>
                  <a:pt x="6" y="0"/>
                </a:lnTo>
                <a:lnTo>
                  <a:pt x="6" y="0"/>
                </a:lnTo>
                <a:lnTo>
                  <a:pt x="6" y="0"/>
                </a:lnTo>
                <a:lnTo>
                  <a:pt x="5" y="0"/>
                </a:lnTo>
                <a:lnTo>
                  <a:pt x="5" y="0"/>
                </a:lnTo>
                <a:lnTo>
                  <a:pt x="5" y="0"/>
                </a:lnTo>
                <a:lnTo>
                  <a:pt x="3" y="0"/>
                </a:lnTo>
                <a:lnTo>
                  <a:pt x="3" y="0"/>
                </a:lnTo>
                <a:lnTo>
                  <a:pt x="3" y="0"/>
                </a:lnTo>
                <a:lnTo>
                  <a:pt x="3" y="0"/>
                </a:lnTo>
                <a:lnTo>
                  <a:pt x="1" y="0"/>
                </a:lnTo>
                <a:lnTo>
                  <a:pt x="1" y="0"/>
                </a:lnTo>
                <a:lnTo>
                  <a:pt x="1" y="0"/>
                </a:lnTo>
                <a:lnTo>
                  <a:pt x="0"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37" name=""/>
          <p:cNvSpPr/>
          <p:nvPr/>
        </p:nvSpPr>
        <p:spPr>
          <a:xfrm>
            <a:off x="6456240" y="5905440"/>
            <a:ext cx="189000" cy="115920"/>
          </a:xfrm>
          <a:custGeom>
            <a:avLst/>
            <a:gdLst/>
            <a:ahLst/>
            <a:rect l="l" t="t" r="r" b="b"/>
            <a:pathLst>
              <a:path w="237" h="146">
                <a:moveTo>
                  <a:pt x="0" y="146"/>
                </a:moveTo>
                <a:lnTo>
                  <a:pt x="0" y="31"/>
                </a:lnTo>
                <a:lnTo>
                  <a:pt x="0" y="31"/>
                </a:lnTo>
                <a:lnTo>
                  <a:pt x="0" y="31"/>
                </a:lnTo>
                <a:lnTo>
                  <a:pt x="1" y="31"/>
                </a:lnTo>
                <a:lnTo>
                  <a:pt x="1" y="31"/>
                </a:lnTo>
                <a:lnTo>
                  <a:pt x="1" y="31"/>
                </a:lnTo>
                <a:lnTo>
                  <a:pt x="3" y="31"/>
                </a:lnTo>
                <a:lnTo>
                  <a:pt x="3" y="31"/>
                </a:lnTo>
                <a:lnTo>
                  <a:pt x="3" y="31"/>
                </a:lnTo>
                <a:lnTo>
                  <a:pt x="3" y="31"/>
                </a:lnTo>
                <a:lnTo>
                  <a:pt x="5" y="31"/>
                </a:lnTo>
                <a:lnTo>
                  <a:pt x="5" y="31"/>
                </a:lnTo>
                <a:lnTo>
                  <a:pt x="5" y="31"/>
                </a:lnTo>
                <a:lnTo>
                  <a:pt x="6" y="31"/>
                </a:lnTo>
                <a:lnTo>
                  <a:pt x="6" y="31"/>
                </a:lnTo>
                <a:lnTo>
                  <a:pt x="6" y="29"/>
                </a:lnTo>
                <a:lnTo>
                  <a:pt x="6" y="29"/>
                </a:lnTo>
                <a:lnTo>
                  <a:pt x="8" y="29"/>
                </a:lnTo>
                <a:lnTo>
                  <a:pt x="8" y="29"/>
                </a:lnTo>
                <a:lnTo>
                  <a:pt x="8" y="29"/>
                </a:lnTo>
                <a:lnTo>
                  <a:pt x="10" y="29"/>
                </a:lnTo>
                <a:lnTo>
                  <a:pt x="10" y="29"/>
                </a:lnTo>
                <a:lnTo>
                  <a:pt x="10" y="29"/>
                </a:lnTo>
                <a:lnTo>
                  <a:pt x="11" y="29"/>
                </a:lnTo>
                <a:lnTo>
                  <a:pt x="11" y="29"/>
                </a:lnTo>
                <a:lnTo>
                  <a:pt x="11" y="29"/>
                </a:lnTo>
                <a:lnTo>
                  <a:pt x="11" y="29"/>
                </a:lnTo>
                <a:lnTo>
                  <a:pt x="13" y="29"/>
                </a:lnTo>
                <a:lnTo>
                  <a:pt x="13" y="29"/>
                </a:lnTo>
                <a:lnTo>
                  <a:pt x="13" y="29"/>
                </a:lnTo>
                <a:lnTo>
                  <a:pt x="14" y="29"/>
                </a:lnTo>
                <a:lnTo>
                  <a:pt x="14" y="29"/>
                </a:lnTo>
                <a:lnTo>
                  <a:pt x="14" y="29"/>
                </a:lnTo>
                <a:lnTo>
                  <a:pt x="14" y="29"/>
                </a:lnTo>
                <a:lnTo>
                  <a:pt x="16" y="29"/>
                </a:lnTo>
                <a:lnTo>
                  <a:pt x="16" y="29"/>
                </a:lnTo>
                <a:lnTo>
                  <a:pt x="16" y="29"/>
                </a:lnTo>
                <a:lnTo>
                  <a:pt x="18" y="29"/>
                </a:lnTo>
                <a:lnTo>
                  <a:pt x="18" y="29"/>
                </a:lnTo>
                <a:lnTo>
                  <a:pt x="18" y="29"/>
                </a:lnTo>
                <a:lnTo>
                  <a:pt x="18" y="29"/>
                </a:lnTo>
                <a:lnTo>
                  <a:pt x="19" y="29"/>
                </a:lnTo>
                <a:lnTo>
                  <a:pt x="19" y="29"/>
                </a:lnTo>
                <a:lnTo>
                  <a:pt x="19" y="28"/>
                </a:lnTo>
                <a:lnTo>
                  <a:pt x="21" y="28"/>
                </a:lnTo>
                <a:lnTo>
                  <a:pt x="21" y="28"/>
                </a:lnTo>
                <a:lnTo>
                  <a:pt x="21" y="28"/>
                </a:lnTo>
                <a:lnTo>
                  <a:pt x="23" y="28"/>
                </a:lnTo>
                <a:lnTo>
                  <a:pt x="23" y="28"/>
                </a:lnTo>
                <a:lnTo>
                  <a:pt x="23" y="28"/>
                </a:lnTo>
                <a:lnTo>
                  <a:pt x="23" y="28"/>
                </a:lnTo>
                <a:lnTo>
                  <a:pt x="24" y="28"/>
                </a:lnTo>
                <a:lnTo>
                  <a:pt x="24" y="28"/>
                </a:lnTo>
                <a:lnTo>
                  <a:pt x="24" y="28"/>
                </a:lnTo>
                <a:lnTo>
                  <a:pt x="26" y="28"/>
                </a:lnTo>
                <a:lnTo>
                  <a:pt x="26" y="28"/>
                </a:lnTo>
                <a:lnTo>
                  <a:pt x="26" y="28"/>
                </a:lnTo>
                <a:lnTo>
                  <a:pt x="26" y="28"/>
                </a:lnTo>
                <a:lnTo>
                  <a:pt x="27" y="28"/>
                </a:lnTo>
                <a:lnTo>
                  <a:pt x="27" y="28"/>
                </a:lnTo>
                <a:lnTo>
                  <a:pt x="27" y="28"/>
                </a:lnTo>
                <a:lnTo>
                  <a:pt x="29" y="28"/>
                </a:lnTo>
                <a:lnTo>
                  <a:pt x="29" y="28"/>
                </a:lnTo>
                <a:lnTo>
                  <a:pt x="29" y="28"/>
                </a:lnTo>
                <a:lnTo>
                  <a:pt x="29" y="28"/>
                </a:lnTo>
                <a:lnTo>
                  <a:pt x="31" y="28"/>
                </a:lnTo>
                <a:lnTo>
                  <a:pt x="31" y="28"/>
                </a:lnTo>
                <a:lnTo>
                  <a:pt x="31" y="28"/>
                </a:lnTo>
                <a:lnTo>
                  <a:pt x="32" y="28"/>
                </a:lnTo>
                <a:lnTo>
                  <a:pt x="32" y="28"/>
                </a:lnTo>
                <a:lnTo>
                  <a:pt x="32" y="28"/>
                </a:lnTo>
                <a:lnTo>
                  <a:pt x="34" y="28"/>
                </a:lnTo>
                <a:lnTo>
                  <a:pt x="34" y="26"/>
                </a:lnTo>
                <a:lnTo>
                  <a:pt x="34" y="26"/>
                </a:lnTo>
                <a:lnTo>
                  <a:pt x="34" y="26"/>
                </a:lnTo>
                <a:lnTo>
                  <a:pt x="36" y="26"/>
                </a:lnTo>
                <a:lnTo>
                  <a:pt x="36" y="26"/>
                </a:lnTo>
                <a:lnTo>
                  <a:pt x="36" y="26"/>
                </a:lnTo>
                <a:lnTo>
                  <a:pt x="37" y="26"/>
                </a:lnTo>
                <a:lnTo>
                  <a:pt x="37" y="26"/>
                </a:lnTo>
                <a:lnTo>
                  <a:pt x="37" y="26"/>
                </a:lnTo>
                <a:lnTo>
                  <a:pt x="37" y="26"/>
                </a:lnTo>
                <a:lnTo>
                  <a:pt x="39" y="26"/>
                </a:lnTo>
                <a:lnTo>
                  <a:pt x="39" y="26"/>
                </a:lnTo>
                <a:lnTo>
                  <a:pt x="39" y="26"/>
                </a:lnTo>
                <a:lnTo>
                  <a:pt x="40" y="26"/>
                </a:lnTo>
                <a:lnTo>
                  <a:pt x="40" y="26"/>
                </a:lnTo>
                <a:lnTo>
                  <a:pt x="40" y="26"/>
                </a:lnTo>
                <a:lnTo>
                  <a:pt x="42" y="26"/>
                </a:lnTo>
                <a:lnTo>
                  <a:pt x="42" y="26"/>
                </a:lnTo>
                <a:lnTo>
                  <a:pt x="42" y="26"/>
                </a:lnTo>
                <a:lnTo>
                  <a:pt x="42" y="26"/>
                </a:lnTo>
                <a:lnTo>
                  <a:pt x="44" y="26"/>
                </a:lnTo>
                <a:lnTo>
                  <a:pt x="44" y="26"/>
                </a:lnTo>
                <a:lnTo>
                  <a:pt x="44" y="26"/>
                </a:lnTo>
                <a:lnTo>
                  <a:pt x="45" y="26"/>
                </a:lnTo>
                <a:lnTo>
                  <a:pt x="45" y="26"/>
                </a:lnTo>
                <a:lnTo>
                  <a:pt x="45" y="26"/>
                </a:lnTo>
                <a:lnTo>
                  <a:pt x="45" y="26"/>
                </a:lnTo>
                <a:lnTo>
                  <a:pt x="47" y="26"/>
                </a:lnTo>
                <a:lnTo>
                  <a:pt x="47" y="26"/>
                </a:lnTo>
                <a:lnTo>
                  <a:pt x="47" y="26"/>
                </a:lnTo>
                <a:lnTo>
                  <a:pt x="49" y="26"/>
                </a:lnTo>
                <a:lnTo>
                  <a:pt x="49" y="24"/>
                </a:lnTo>
                <a:lnTo>
                  <a:pt x="49" y="24"/>
                </a:lnTo>
                <a:lnTo>
                  <a:pt x="49" y="24"/>
                </a:lnTo>
                <a:lnTo>
                  <a:pt x="50" y="24"/>
                </a:lnTo>
                <a:lnTo>
                  <a:pt x="50" y="24"/>
                </a:lnTo>
                <a:lnTo>
                  <a:pt x="50" y="24"/>
                </a:lnTo>
                <a:lnTo>
                  <a:pt x="52" y="24"/>
                </a:lnTo>
                <a:lnTo>
                  <a:pt x="52" y="24"/>
                </a:lnTo>
                <a:lnTo>
                  <a:pt x="52" y="24"/>
                </a:lnTo>
                <a:lnTo>
                  <a:pt x="53" y="24"/>
                </a:lnTo>
                <a:lnTo>
                  <a:pt x="53" y="24"/>
                </a:lnTo>
                <a:lnTo>
                  <a:pt x="53" y="24"/>
                </a:lnTo>
                <a:lnTo>
                  <a:pt x="53" y="24"/>
                </a:lnTo>
                <a:lnTo>
                  <a:pt x="55" y="24"/>
                </a:lnTo>
                <a:lnTo>
                  <a:pt x="55" y="24"/>
                </a:lnTo>
                <a:lnTo>
                  <a:pt x="55" y="24"/>
                </a:lnTo>
                <a:lnTo>
                  <a:pt x="57" y="24"/>
                </a:lnTo>
                <a:lnTo>
                  <a:pt x="57" y="24"/>
                </a:lnTo>
                <a:lnTo>
                  <a:pt x="57" y="24"/>
                </a:lnTo>
                <a:lnTo>
                  <a:pt x="57" y="24"/>
                </a:lnTo>
                <a:lnTo>
                  <a:pt x="58" y="24"/>
                </a:lnTo>
                <a:lnTo>
                  <a:pt x="58" y="24"/>
                </a:lnTo>
                <a:lnTo>
                  <a:pt x="58" y="24"/>
                </a:lnTo>
                <a:lnTo>
                  <a:pt x="60" y="24"/>
                </a:lnTo>
                <a:lnTo>
                  <a:pt x="60" y="24"/>
                </a:lnTo>
                <a:lnTo>
                  <a:pt x="60" y="24"/>
                </a:lnTo>
                <a:lnTo>
                  <a:pt x="60" y="24"/>
                </a:lnTo>
                <a:lnTo>
                  <a:pt x="62" y="24"/>
                </a:lnTo>
                <a:lnTo>
                  <a:pt x="62" y="24"/>
                </a:lnTo>
                <a:lnTo>
                  <a:pt x="62" y="22"/>
                </a:lnTo>
                <a:lnTo>
                  <a:pt x="63" y="22"/>
                </a:lnTo>
                <a:lnTo>
                  <a:pt x="63" y="22"/>
                </a:lnTo>
                <a:lnTo>
                  <a:pt x="63" y="22"/>
                </a:lnTo>
                <a:lnTo>
                  <a:pt x="65" y="22"/>
                </a:lnTo>
                <a:lnTo>
                  <a:pt x="65" y="22"/>
                </a:lnTo>
                <a:lnTo>
                  <a:pt x="65" y="22"/>
                </a:lnTo>
                <a:lnTo>
                  <a:pt x="65" y="22"/>
                </a:lnTo>
                <a:lnTo>
                  <a:pt x="67" y="22"/>
                </a:lnTo>
                <a:lnTo>
                  <a:pt x="67" y="22"/>
                </a:lnTo>
                <a:lnTo>
                  <a:pt x="67" y="22"/>
                </a:lnTo>
                <a:lnTo>
                  <a:pt x="68" y="22"/>
                </a:lnTo>
                <a:lnTo>
                  <a:pt x="68" y="22"/>
                </a:lnTo>
                <a:lnTo>
                  <a:pt x="68" y="22"/>
                </a:lnTo>
                <a:lnTo>
                  <a:pt x="68" y="22"/>
                </a:lnTo>
                <a:lnTo>
                  <a:pt x="70" y="22"/>
                </a:lnTo>
                <a:lnTo>
                  <a:pt x="70" y="22"/>
                </a:lnTo>
                <a:lnTo>
                  <a:pt x="70" y="22"/>
                </a:lnTo>
                <a:lnTo>
                  <a:pt x="71" y="22"/>
                </a:lnTo>
                <a:lnTo>
                  <a:pt x="71" y="22"/>
                </a:lnTo>
                <a:lnTo>
                  <a:pt x="71" y="22"/>
                </a:lnTo>
                <a:lnTo>
                  <a:pt x="73" y="22"/>
                </a:lnTo>
                <a:lnTo>
                  <a:pt x="73" y="22"/>
                </a:lnTo>
                <a:lnTo>
                  <a:pt x="73" y="22"/>
                </a:lnTo>
                <a:lnTo>
                  <a:pt x="73" y="22"/>
                </a:lnTo>
                <a:lnTo>
                  <a:pt x="75" y="22"/>
                </a:lnTo>
                <a:lnTo>
                  <a:pt x="75" y="22"/>
                </a:lnTo>
                <a:lnTo>
                  <a:pt x="75" y="22"/>
                </a:lnTo>
                <a:lnTo>
                  <a:pt x="76" y="22"/>
                </a:lnTo>
                <a:lnTo>
                  <a:pt x="76" y="22"/>
                </a:lnTo>
                <a:lnTo>
                  <a:pt x="76" y="22"/>
                </a:lnTo>
                <a:lnTo>
                  <a:pt x="76" y="22"/>
                </a:lnTo>
                <a:lnTo>
                  <a:pt x="78" y="22"/>
                </a:lnTo>
                <a:lnTo>
                  <a:pt x="78" y="22"/>
                </a:lnTo>
                <a:lnTo>
                  <a:pt x="78" y="22"/>
                </a:lnTo>
                <a:lnTo>
                  <a:pt x="80" y="22"/>
                </a:lnTo>
                <a:lnTo>
                  <a:pt x="80" y="22"/>
                </a:lnTo>
                <a:lnTo>
                  <a:pt x="80" y="21"/>
                </a:lnTo>
                <a:lnTo>
                  <a:pt x="80" y="21"/>
                </a:lnTo>
                <a:lnTo>
                  <a:pt x="81" y="21"/>
                </a:lnTo>
                <a:lnTo>
                  <a:pt x="81" y="21"/>
                </a:lnTo>
                <a:lnTo>
                  <a:pt x="81" y="21"/>
                </a:lnTo>
                <a:lnTo>
                  <a:pt x="83" y="21"/>
                </a:lnTo>
                <a:lnTo>
                  <a:pt x="83" y="21"/>
                </a:lnTo>
                <a:lnTo>
                  <a:pt x="83" y="21"/>
                </a:lnTo>
                <a:lnTo>
                  <a:pt x="84" y="21"/>
                </a:lnTo>
                <a:lnTo>
                  <a:pt x="84" y="21"/>
                </a:lnTo>
                <a:lnTo>
                  <a:pt x="84" y="21"/>
                </a:lnTo>
                <a:lnTo>
                  <a:pt x="84" y="21"/>
                </a:lnTo>
                <a:lnTo>
                  <a:pt x="86" y="21"/>
                </a:lnTo>
                <a:lnTo>
                  <a:pt x="86" y="21"/>
                </a:lnTo>
                <a:lnTo>
                  <a:pt x="86" y="21"/>
                </a:lnTo>
                <a:lnTo>
                  <a:pt x="88" y="21"/>
                </a:lnTo>
                <a:lnTo>
                  <a:pt x="88" y="21"/>
                </a:lnTo>
                <a:lnTo>
                  <a:pt x="88" y="21"/>
                </a:lnTo>
                <a:lnTo>
                  <a:pt x="88" y="21"/>
                </a:lnTo>
                <a:lnTo>
                  <a:pt x="89" y="21"/>
                </a:lnTo>
                <a:lnTo>
                  <a:pt x="89" y="21"/>
                </a:lnTo>
                <a:lnTo>
                  <a:pt x="89" y="21"/>
                </a:lnTo>
                <a:lnTo>
                  <a:pt x="91" y="21"/>
                </a:lnTo>
                <a:lnTo>
                  <a:pt x="91" y="21"/>
                </a:lnTo>
                <a:lnTo>
                  <a:pt x="91" y="21"/>
                </a:lnTo>
                <a:lnTo>
                  <a:pt x="91" y="19"/>
                </a:lnTo>
                <a:lnTo>
                  <a:pt x="93" y="19"/>
                </a:lnTo>
                <a:lnTo>
                  <a:pt x="93" y="19"/>
                </a:lnTo>
                <a:lnTo>
                  <a:pt x="93" y="19"/>
                </a:lnTo>
                <a:lnTo>
                  <a:pt x="94" y="19"/>
                </a:lnTo>
                <a:lnTo>
                  <a:pt x="94" y="19"/>
                </a:lnTo>
                <a:lnTo>
                  <a:pt x="94" y="19"/>
                </a:lnTo>
                <a:lnTo>
                  <a:pt x="96" y="19"/>
                </a:lnTo>
                <a:lnTo>
                  <a:pt x="96" y="19"/>
                </a:lnTo>
                <a:lnTo>
                  <a:pt x="96" y="19"/>
                </a:lnTo>
                <a:lnTo>
                  <a:pt x="96" y="19"/>
                </a:lnTo>
                <a:lnTo>
                  <a:pt x="97" y="19"/>
                </a:lnTo>
                <a:lnTo>
                  <a:pt x="97" y="19"/>
                </a:lnTo>
                <a:lnTo>
                  <a:pt x="97" y="19"/>
                </a:lnTo>
                <a:lnTo>
                  <a:pt x="99" y="19"/>
                </a:lnTo>
                <a:lnTo>
                  <a:pt x="99" y="19"/>
                </a:lnTo>
                <a:lnTo>
                  <a:pt x="99" y="19"/>
                </a:lnTo>
                <a:lnTo>
                  <a:pt x="99" y="19"/>
                </a:lnTo>
                <a:lnTo>
                  <a:pt x="101" y="19"/>
                </a:lnTo>
                <a:lnTo>
                  <a:pt x="101" y="19"/>
                </a:lnTo>
                <a:lnTo>
                  <a:pt x="101" y="19"/>
                </a:lnTo>
                <a:lnTo>
                  <a:pt x="102" y="19"/>
                </a:lnTo>
                <a:lnTo>
                  <a:pt x="102" y="19"/>
                </a:lnTo>
                <a:lnTo>
                  <a:pt x="102" y="19"/>
                </a:lnTo>
                <a:lnTo>
                  <a:pt x="104" y="19"/>
                </a:lnTo>
                <a:lnTo>
                  <a:pt x="104" y="19"/>
                </a:lnTo>
                <a:lnTo>
                  <a:pt x="104" y="19"/>
                </a:lnTo>
                <a:lnTo>
                  <a:pt x="104" y="19"/>
                </a:lnTo>
                <a:lnTo>
                  <a:pt x="106" y="19"/>
                </a:lnTo>
                <a:lnTo>
                  <a:pt x="106" y="19"/>
                </a:lnTo>
                <a:lnTo>
                  <a:pt x="106" y="19"/>
                </a:lnTo>
                <a:lnTo>
                  <a:pt x="107" y="19"/>
                </a:lnTo>
                <a:lnTo>
                  <a:pt x="107" y="19"/>
                </a:lnTo>
                <a:lnTo>
                  <a:pt x="107" y="19"/>
                </a:lnTo>
                <a:lnTo>
                  <a:pt x="107" y="19"/>
                </a:lnTo>
                <a:lnTo>
                  <a:pt x="109" y="19"/>
                </a:lnTo>
                <a:lnTo>
                  <a:pt x="109" y="17"/>
                </a:lnTo>
                <a:lnTo>
                  <a:pt x="109" y="17"/>
                </a:lnTo>
                <a:lnTo>
                  <a:pt x="110" y="17"/>
                </a:lnTo>
                <a:lnTo>
                  <a:pt x="110" y="17"/>
                </a:lnTo>
                <a:lnTo>
                  <a:pt x="110" y="17"/>
                </a:lnTo>
                <a:lnTo>
                  <a:pt x="110" y="17"/>
                </a:lnTo>
                <a:lnTo>
                  <a:pt x="112" y="17"/>
                </a:lnTo>
                <a:lnTo>
                  <a:pt x="112" y="17"/>
                </a:lnTo>
                <a:lnTo>
                  <a:pt x="112" y="17"/>
                </a:lnTo>
                <a:lnTo>
                  <a:pt x="114" y="17"/>
                </a:lnTo>
                <a:lnTo>
                  <a:pt x="114" y="17"/>
                </a:lnTo>
                <a:lnTo>
                  <a:pt x="114" y="17"/>
                </a:lnTo>
                <a:lnTo>
                  <a:pt x="115" y="17"/>
                </a:lnTo>
                <a:lnTo>
                  <a:pt x="115" y="17"/>
                </a:lnTo>
                <a:lnTo>
                  <a:pt x="115" y="17"/>
                </a:lnTo>
                <a:lnTo>
                  <a:pt x="115" y="17"/>
                </a:lnTo>
                <a:lnTo>
                  <a:pt x="117" y="17"/>
                </a:lnTo>
                <a:lnTo>
                  <a:pt x="117" y="17"/>
                </a:lnTo>
                <a:lnTo>
                  <a:pt x="117" y="17"/>
                </a:lnTo>
                <a:lnTo>
                  <a:pt x="119" y="17"/>
                </a:lnTo>
                <a:lnTo>
                  <a:pt x="119" y="17"/>
                </a:lnTo>
                <a:lnTo>
                  <a:pt x="119" y="15"/>
                </a:lnTo>
                <a:lnTo>
                  <a:pt x="119" y="15"/>
                </a:lnTo>
                <a:lnTo>
                  <a:pt x="120" y="15"/>
                </a:lnTo>
                <a:lnTo>
                  <a:pt x="120" y="15"/>
                </a:lnTo>
                <a:lnTo>
                  <a:pt x="120" y="15"/>
                </a:lnTo>
                <a:lnTo>
                  <a:pt x="122" y="15"/>
                </a:lnTo>
                <a:lnTo>
                  <a:pt x="122" y="15"/>
                </a:lnTo>
                <a:lnTo>
                  <a:pt x="122" y="15"/>
                </a:lnTo>
                <a:lnTo>
                  <a:pt x="122" y="15"/>
                </a:lnTo>
                <a:lnTo>
                  <a:pt x="123" y="15"/>
                </a:lnTo>
                <a:lnTo>
                  <a:pt x="123" y="15"/>
                </a:lnTo>
                <a:lnTo>
                  <a:pt x="123" y="15"/>
                </a:lnTo>
                <a:lnTo>
                  <a:pt x="125" y="15"/>
                </a:lnTo>
                <a:lnTo>
                  <a:pt x="125" y="15"/>
                </a:lnTo>
                <a:lnTo>
                  <a:pt x="125" y="15"/>
                </a:lnTo>
                <a:lnTo>
                  <a:pt x="127" y="15"/>
                </a:lnTo>
                <a:lnTo>
                  <a:pt x="127" y="15"/>
                </a:lnTo>
                <a:lnTo>
                  <a:pt x="127" y="15"/>
                </a:lnTo>
                <a:lnTo>
                  <a:pt x="127" y="15"/>
                </a:lnTo>
                <a:lnTo>
                  <a:pt x="128" y="15"/>
                </a:lnTo>
                <a:lnTo>
                  <a:pt x="128" y="15"/>
                </a:lnTo>
                <a:lnTo>
                  <a:pt x="128" y="15"/>
                </a:lnTo>
                <a:lnTo>
                  <a:pt x="130" y="15"/>
                </a:lnTo>
                <a:lnTo>
                  <a:pt x="130" y="15"/>
                </a:lnTo>
                <a:lnTo>
                  <a:pt x="130" y="14"/>
                </a:lnTo>
                <a:lnTo>
                  <a:pt x="130" y="14"/>
                </a:lnTo>
                <a:lnTo>
                  <a:pt x="132" y="14"/>
                </a:lnTo>
                <a:lnTo>
                  <a:pt x="132" y="14"/>
                </a:lnTo>
                <a:lnTo>
                  <a:pt x="132" y="14"/>
                </a:lnTo>
                <a:lnTo>
                  <a:pt x="133" y="14"/>
                </a:lnTo>
                <a:lnTo>
                  <a:pt x="133" y="14"/>
                </a:lnTo>
                <a:lnTo>
                  <a:pt x="133" y="14"/>
                </a:lnTo>
                <a:lnTo>
                  <a:pt x="135" y="14"/>
                </a:lnTo>
                <a:lnTo>
                  <a:pt x="135" y="14"/>
                </a:lnTo>
                <a:lnTo>
                  <a:pt x="135" y="14"/>
                </a:lnTo>
                <a:lnTo>
                  <a:pt x="135" y="14"/>
                </a:lnTo>
                <a:lnTo>
                  <a:pt x="137" y="14"/>
                </a:lnTo>
                <a:lnTo>
                  <a:pt x="137" y="14"/>
                </a:lnTo>
                <a:lnTo>
                  <a:pt x="137" y="14"/>
                </a:lnTo>
                <a:lnTo>
                  <a:pt x="138" y="14"/>
                </a:lnTo>
                <a:lnTo>
                  <a:pt x="138" y="14"/>
                </a:lnTo>
                <a:lnTo>
                  <a:pt x="138" y="14"/>
                </a:lnTo>
                <a:lnTo>
                  <a:pt x="138" y="14"/>
                </a:lnTo>
                <a:lnTo>
                  <a:pt x="140" y="14"/>
                </a:lnTo>
                <a:lnTo>
                  <a:pt x="140" y="14"/>
                </a:lnTo>
                <a:lnTo>
                  <a:pt x="140" y="14"/>
                </a:lnTo>
                <a:lnTo>
                  <a:pt x="141" y="14"/>
                </a:lnTo>
                <a:lnTo>
                  <a:pt x="141" y="14"/>
                </a:lnTo>
                <a:lnTo>
                  <a:pt x="141" y="14"/>
                </a:lnTo>
                <a:lnTo>
                  <a:pt x="141" y="14"/>
                </a:lnTo>
                <a:lnTo>
                  <a:pt x="143" y="14"/>
                </a:lnTo>
                <a:lnTo>
                  <a:pt x="143" y="14"/>
                </a:lnTo>
                <a:lnTo>
                  <a:pt x="143" y="12"/>
                </a:lnTo>
                <a:lnTo>
                  <a:pt x="145" y="12"/>
                </a:lnTo>
                <a:lnTo>
                  <a:pt x="145" y="12"/>
                </a:lnTo>
                <a:lnTo>
                  <a:pt x="145" y="12"/>
                </a:lnTo>
                <a:lnTo>
                  <a:pt x="146" y="12"/>
                </a:lnTo>
                <a:lnTo>
                  <a:pt x="146" y="12"/>
                </a:lnTo>
                <a:lnTo>
                  <a:pt x="146" y="12"/>
                </a:lnTo>
                <a:lnTo>
                  <a:pt x="146" y="12"/>
                </a:lnTo>
                <a:lnTo>
                  <a:pt x="148" y="12"/>
                </a:lnTo>
                <a:lnTo>
                  <a:pt x="148" y="12"/>
                </a:lnTo>
                <a:lnTo>
                  <a:pt x="148" y="12"/>
                </a:lnTo>
                <a:lnTo>
                  <a:pt x="150" y="12"/>
                </a:lnTo>
                <a:lnTo>
                  <a:pt x="150" y="12"/>
                </a:lnTo>
                <a:lnTo>
                  <a:pt x="150" y="12"/>
                </a:lnTo>
                <a:lnTo>
                  <a:pt x="150" y="12"/>
                </a:lnTo>
                <a:lnTo>
                  <a:pt x="151" y="12"/>
                </a:lnTo>
                <a:lnTo>
                  <a:pt x="151" y="12"/>
                </a:lnTo>
                <a:lnTo>
                  <a:pt x="151" y="12"/>
                </a:lnTo>
                <a:lnTo>
                  <a:pt x="153" y="12"/>
                </a:lnTo>
                <a:lnTo>
                  <a:pt x="153" y="12"/>
                </a:lnTo>
                <a:lnTo>
                  <a:pt x="153" y="12"/>
                </a:lnTo>
                <a:lnTo>
                  <a:pt x="153" y="12"/>
                </a:lnTo>
                <a:lnTo>
                  <a:pt x="154" y="12"/>
                </a:lnTo>
                <a:lnTo>
                  <a:pt x="154" y="12"/>
                </a:lnTo>
                <a:lnTo>
                  <a:pt x="154" y="12"/>
                </a:lnTo>
                <a:lnTo>
                  <a:pt x="156" y="12"/>
                </a:lnTo>
                <a:lnTo>
                  <a:pt x="156" y="12"/>
                </a:lnTo>
                <a:lnTo>
                  <a:pt x="156" y="12"/>
                </a:lnTo>
                <a:lnTo>
                  <a:pt x="158" y="12"/>
                </a:lnTo>
                <a:lnTo>
                  <a:pt x="158" y="12"/>
                </a:lnTo>
                <a:lnTo>
                  <a:pt x="158" y="12"/>
                </a:lnTo>
                <a:lnTo>
                  <a:pt x="158" y="12"/>
                </a:lnTo>
                <a:lnTo>
                  <a:pt x="159" y="12"/>
                </a:lnTo>
                <a:lnTo>
                  <a:pt x="159" y="12"/>
                </a:lnTo>
                <a:lnTo>
                  <a:pt x="159" y="12"/>
                </a:lnTo>
                <a:lnTo>
                  <a:pt x="161" y="12"/>
                </a:lnTo>
                <a:lnTo>
                  <a:pt x="161" y="12"/>
                </a:lnTo>
                <a:lnTo>
                  <a:pt x="161" y="12"/>
                </a:lnTo>
                <a:lnTo>
                  <a:pt x="161" y="10"/>
                </a:lnTo>
                <a:lnTo>
                  <a:pt x="163" y="10"/>
                </a:lnTo>
                <a:lnTo>
                  <a:pt x="163" y="10"/>
                </a:lnTo>
                <a:lnTo>
                  <a:pt x="163" y="10"/>
                </a:lnTo>
                <a:lnTo>
                  <a:pt x="164" y="10"/>
                </a:lnTo>
                <a:lnTo>
                  <a:pt x="164" y="10"/>
                </a:lnTo>
                <a:lnTo>
                  <a:pt x="164" y="10"/>
                </a:lnTo>
                <a:lnTo>
                  <a:pt x="166" y="10"/>
                </a:lnTo>
                <a:lnTo>
                  <a:pt x="166" y="10"/>
                </a:lnTo>
                <a:lnTo>
                  <a:pt x="166" y="10"/>
                </a:lnTo>
                <a:lnTo>
                  <a:pt x="166" y="10"/>
                </a:lnTo>
                <a:lnTo>
                  <a:pt x="167" y="10"/>
                </a:lnTo>
                <a:lnTo>
                  <a:pt x="167" y="10"/>
                </a:lnTo>
                <a:lnTo>
                  <a:pt x="167" y="10"/>
                </a:lnTo>
                <a:lnTo>
                  <a:pt x="169" y="10"/>
                </a:lnTo>
                <a:lnTo>
                  <a:pt x="169" y="10"/>
                </a:lnTo>
                <a:lnTo>
                  <a:pt x="169" y="10"/>
                </a:lnTo>
                <a:lnTo>
                  <a:pt x="169" y="10"/>
                </a:lnTo>
                <a:lnTo>
                  <a:pt x="171" y="10"/>
                </a:lnTo>
                <a:lnTo>
                  <a:pt x="171" y="10"/>
                </a:lnTo>
                <a:lnTo>
                  <a:pt x="171" y="10"/>
                </a:lnTo>
                <a:lnTo>
                  <a:pt x="172" y="10"/>
                </a:lnTo>
                <a:lnTo>
                  <a:pt x="172" y="10"/>
                </a:lnTo>
                <a:lnTo>
                  <a:pt x="172" y="10"/>
                </a:lnTo>
                <a:lnTo>
                  <a:pt x="172" y="9"/>
                </a:lnTo>
                <a:lnTo>
                  <a:pt x="174" y="9"/>
                </a:lnTo>
                <a:lnTo>
                  <a:pt x="174" y="9"/>
                </a:lnTo>
                <a:lnTo>
                  <a:pt x="174" y="9"/>
                </a:lnTo>
                <a:lnTo>
                  <a:pt x="176" y="9"/>
                </a:lnTo>
                <a:lnTo>
                  <a:pt x="176" y="9"/>
                </a:lnTo>
                <a:lnTo>
                  <a:pt x="176" y="9"/>
                </a:lnTo>
                <a:lnTo>
                  <a:pt x="177" y="9"/>
                </a:lnTo>
                <a:lnTo>
                  <a:pt x="177" y="9"/>
                </a:lnTo>
                <a:lnTo>
                  <a:pt x="177" y="9"/>
                </a:lnTo>
                <a:lnTo>
                  <a:pt x="177" y="9"/>
                </a:lnTo>
                <a:lnTo>
                  <a:pt x="179" y="9"/>
                </a:lnTo>
                <a:lnTo>
                  <a:pt x="179" y="9"/>
                </a:lnTo>
                <a:lnTo>
                  <a:pt x="179" y="9"/>
                </a:lnTo>
                <a:lnTo>
                  <a:pt x="180" y="9"/>
                </a:lnTo>
                <a:lnTo>
                  <a:pt x="180" y="9"/>
                </a:lnTo>
                <a:lnTo>
                  <a:pt x="180" y="9"/>
                </a:lnTo>
                <a:lnTo>
                  <a:pt x="180" y="9"/>
                </a:lnTo>
                <a:lnTo>
                  <a:pt x="182" y="9"/>
                </a:lnTo>
                <a:lnTo>
                  <a:pt x="182" y="9"/>
                </a:lnTo>
                <a:lnTo>
                  <a:pt x="182" y="9"/>
                </a:lnTo>
                <a:lnTo>
                  <a:pt x="184" y="9"/>
                </a:lnTo>
                <a:lnTo>
                  <a:pt x="184" y="9"/>
                </a:lnTo>
                <a:lnTo>
                  <a:pt x="184" y="9"/>
                </a:lnTo>
                <a:lnTo>
                  <a:pt x="184" y="9"/>
                </a:lnTo>
                <a:lnTo>
                  <a:pt x="185" y="9"/>
                </a:lnTo>
                <a:lnTo>
                  <a:pt x="185" y="7"/>
                </a:lnTo>
                <a:lnTo>
                  <a:pt x="185" y="7"/>
                </a:lnTo>
                <a:lnTo>
                  <a:pt x="187" y="7"/>
                </a:lnTo>
                <a:lnTo>
                  <a:pt x="187" y="7"/>
                </a:lnTo>
                <a:lnTo>
                  <a:pt x="187" y="7"/>
                </a:lnTo>
                <a:lnTo>
                  <a:pt x="189" y="7"/>
                </a:lnTo>
                <a:lnTo>
                  <a:pt x="189" y="7"/>
                </a:lnTo>
                <a:lnTo>
                  <a:pt x="189" y="7"/>
                </a:lnTo>
                <a:lnTo>
                  <a:pt x="189" y="7"/>
                </a:lnTo>
                <a:lnTo>
                  <a:pt x="190" y="7"/>
                </a:lnTo>
                <a:lnTo>
                  <a:pt x="190" y="7"/>
                </a:lnTo>
                <a:lnTo>
                  <a:pt x="190" y="7"/>
                </a:lnTo>
                <a:lnTo>
                  <a:pt x="192" y="7"/>
                </a:lnTo>
                <a:lnTo>
                  <a:pt x="192" y="7"/>
                </a:lnTo>
                <a:lnTo>
                  <a:pt x="192" y="7"/>
                </a:lnTo>
                <a:lnTo>
                  <a:pt x="192" y="7"/>
                </a:lnTo>
                <a:lnTo>
                  <a:pt x="193" y="7"/>
                </a:lnTo>
                <a:lnTo>
                  <a:pt x="193" y="7"/>
                </a:lnTo>
                <a:lnTo>
                  <a:pt x="193" y="7"/>
                </a:lnTo>
                <a:lnTo>
                  <a:pt x="195" y="7"/>
                </a:lnTo>
                <a:lnTo>
                  <a:pt x="195" y="7"/>
                </a:lnTo>
                <a:lnTo>
                  <a:pt x="195" y="7"/>
                </a:lnTo>
                <a:lnTo>
                  <a:pt x="195" y="7"/>
                </a:lnTo>
                <a:lnTo>
                  <a:pt x="197" y="7"/>
                </a:lnTo>
                <a:lnTo>
                  <a:pt x="197" y="7"/>
                </a:lnTo>
                <a:lnTo>
                  <a:pt x="197" y="7"/>
                </a:lnTo>
                <a:lnTo>
                  <a:pt x="198" y="7"/>
                </a:lnTo>
                <a:lnTo>
                  <a:pt x="198" y="7"/>
                </a:lnTo>
                <a:lnTo>
                  <a:pt x="198" y="7"/>
                </a:lnTo>
                <a:lnTo>
                  <a:pt x="200" y="7"/>
                </a:lnTo>
                <a:lnTo>
                  <a:pt x="200" y="7"/>
                </a:lnTo>
                <a:lnTo>
                  <a:pt x="200" y="7"/>
                </a:lnTo>
                <a:lnTo>
                  <a:pt x="200" y="7"/>
                </a:lnTo>
                <a:lnTo>
                  <a:pt x="202" y="7"/>
                </a:lnTo>
                <a:lnTo>
                  <a:pt x="202" y="7"/>
                </a:lnTo>
                <a:lnTo>
                  <a:pt x="202" y="5"/>
                </a:lnTo>
                <a:lnTo>
                  <a:pt x="203" y="5"/>
                </a:lnTo>
                <a:lnTo>
                  <a:pt x="203" y="5"/>
                </a:lnTo>
                <a:lnTo>
                  <a:pt x="203" y="5"/>
                </a:lnTo>
                <a:lnTo>
                  <a:pt x="203" y="5"/>
                </a:lnTo>
                <a:lnTo>
                  <a:pt x="205" y="5"/>
                </a:lnTo>
                <a:lnTo>
                  <a:pt x="205" y="5"/>
                </a:lnTo>
                <a:lnTo>
                  <a:pt x="205" y="5"/>
                </a:lnTo>
                <a:lnTo>
                  <a:pt x="206" y="5"/>
                </a:lnTo>
                <a:lnTo>
                  <a:pt x="206" y="5"/>
                </a:lnTo>
                <a:lnTo>
                  <a:pt x="206" y="5"/>
                </a:lnTo>
                <a:lnTo>
                  <a:pt x="208" y="5"/>
                </a:lnTo>
                <a:lnTo>
                  <a:pt x="208" y="5"/>
                </a:lnTo>
                <a:lnTo>
                  <a:pt x="208" y="5"/>
                </a:lnTo>
                <a:lnTo>
                  <a:pt x="208" y="5"/>
                </a:lnTo>
                <a:lnTo>
                  <a:pt x="210" y="5"/>
                </a:lnTo>
                <a:lnTo>
                  <a:pt x="210" y="5"/>
                </a:lnTo>
                <a:lnTo>
                  <a:pt x="210" y="5"/>
                </a:lnTo>
                <a:lnTo>
                  <a:pt x="211" y="5"/>
                </a:lnTo>
                <a:lnTo>
                  <a:pt x="211" y="5"/>
                </a:lnTo>
                <a:lnTo>
                  <a:pt x="211" y="5"/>
                </a:lnTo>
                <a:lnTo>
                  <a:pt x="211" y="5"/>
                </a:lnTo>
                <a:lnTo>
                  <a:pt x="213" y="5"/>
                </a:lnTo>
                <a:lnTo>
                  <a:pt x="213" y="5"/>
                </a:lnTo>
                <a:lnTo>
                  <a:pt x="213" y="5"/>
                </a:lnTo>
                <a:lnTo>
                  <a:pt x="215" y="5"/>
                </a:lnTo>
                <a:lnTo>
                  <a:pt x="215" y="3"/>
                </a:lnTo>
                <a:lnTo>
                  <a:pt x="215" y="3"/>
                </a:lnTo>
                <a:lnTo>
                  <a:pt x="215" y="3"/>
                </a:lnTo>
                <a:lnTo>
                  <a:pt x="216" y="3"/>
                </a:lnTo>
                <a:lnTo>
                  <a:pt x="216" y="3"/>
                </a:lnTo>
                <a:lnTo>
                  <a:pt x="216" y="3"/>
                </a:lnTo>
                <a:lnTo>
                  <a:pt x="218" y="3"/>
                </a:lnTo>
                <a:lnTo>
                  <a:pt x="218" y="3"/>
                </a:lnTo>
                <a:lnTo>
                  <a:pt x="218" y="3"/>
                </a:lnTo>
                <a:lnTo>
                  <a:pt x="220" y="3"/>
                </a:lnTo>
                <a:lnTo>
                  <a:pt x="220" y="3"/>
                </a:lnTo>
                <a:lnTo>
                  <a:pt x="220" y="3"/>
                </a:lnTo>
                <a:lnTo>
                  <a:pt x="220" y="3"/>
                </a:lnTo>
                <a:lnTo>
                  <a:pt x="221" y="3"/>
                </a:lnTo>
                <a:lnTo>
                  <a:pt x="221" y="3"/>
                </a:lnTo>
                <a:lnTo>
                  <a:pt x="221" y="3"/>
                </a:lnTo>
                <a:lnTo>
                  <a:pt x="223" y="3"/>
                </a:lnTo>
                <a:lnTo>
                  <a:pt x="223" y="3"/>
                </a:lnTo>
                <a:lnTo>
                  <a:pt x="223" y="3"/>
                </a:lnTo>
                <a:lnTo>
                  <a:pt x="223" y="3"/>
                </a:lnTo>
                <a:lnTo>
                  <a:pt x="224" y="3"/>
                </a:lnTo>
                <a:lnTo>
                  <a:pt x="224" y="2"/>
                </a:lnTo>
                <a:lnTo>
                  <a:pt x="224" y="2"/>
                </a:lnTo>
                <a:lnTo>
                  <a:pt x="226" y="2"/>
                </a:lnTo>
                <a:lnTo>
                  <a:pt x="226" y="2"/>
                </a:lnTo>
                <a:lnTo>
                  <a:pt x="226" y="2"/>
                </a:lnTo>
                <a:lnTo>
                  <a:pt x="226" y="2"/>
                </a:lnTo>
                <a:lnTo>
                  <a:pt x="228" y="2"/>
                </a:lnTo>
                <a:lnTo>
                  <a:pt x="228" y="2"/>
                </a:lnTo>
                <a:lnTo>
                  <a:pt x="228" y="2"/>
                </a:lnTo>
                <a:lnTo>
                  <a:pt x="229" y="2"/>
                </a:lnTo>
                <a:lnTo>
                  <a:pt x="229" y="2"/>
                </a:lnTo>
                <a:lnTo>
                  <a:pt x="229" y="2"/>
                </a:lnTo>
                <a:lnTo>
                  <a:pt x="231" y="2"/>
                </a:lnTo>
                <a:lnTo>
                  <a:pt x="231" y="2"/>
                </a:lnTo>
                <a:lnTo>
                  <a:pt x="231" y="2"/>
                </a:lnTo>
                <a:lnTo>
                  <a:pt x="231" y="2"/>
                </a:lnTo>
                <a:lnTo>
                  <a:pt x="233" y="2"/>
                </a:lnTo>
                <a:lnTo>
                  <a:pt x="233" y="2"/>
                </a:lnTo>
                <a:lnTo>
                  <a:pt x="233" y="2"/>
                </a:lnTo>
                <a:lnTo>
                  <a:pt x="234" y="2"/>
                </a:lnTo>
                <a:lnTo>
                  <a:pt x="234" y="2"/>
                </a:lnTo>
                <a:lnTo>
                  <a:pt x="234" y="2"/>
                </a:lnTo>
                <a:lnTo>
                  <a:pt x="234" y="2"/>
                </a:lnTo>
                <a:lnTo>
                  <a:pt x="236" y="2"/>
                </a:lnTo>
                <a:lnTo>
                  <a:pt x="236" y="2"/>
                </a:lnTo>
                <a:lnTo>
                  <a:pt x="236" y="2"/>
                </a:lnTo>
                <a:lnTo>
                  <a:pt x="237" y="0"/>
                </a:lnTo>
                <a:lnTo>
                  <a:pt x="237" y="146"/>
                </a:lnTo>
                <a:lnTo>
                  <a:pt x="236" y="146"/>
                </a:lnTo>
                <a:lnTo>
                  <a:pt x="236" y="146"/>
                </a:lnTo>
                <a:lnTo>
                  <a:pt x="236" y="146"/>
                </a:lnTo>
                <a:lnTo>
                  <a:pt x="234" y="146"/>
                </a:lnTo>
                <a:lnTo>
                  <a:pt x="234" y="146"/>
                </a:lnTo>
                <a:lnTo>
                  <a:pt x="234" y="146"/>
                </a:lnTo>
                <a:lnTo>
                  <a:pt x="234" y="146"/>
                </a:lnTo>
                <a:lnTo>
                  <a:pt x="233" y="146"/>
                </a:lnTo>
                <a:lnTo>
                  <a:pt x="233" y="146"/>
                </a:lnTo>
                <a:lnTo>
                  <a:pt x="233" y="146"/>
                </a:lnTo>
                <a:lnTo>
                  <a:pt x="231" y="146"/>
                </a:lnTo>
                <a:lnTo>
                  <a:pt x="231" y="146"/>
                </a:lnTo>
                <a:lnTo>
                  <a:pt x="231" y="146"/>
                </a:lnTo>
                <a:lnTo>
                  <a:pt x="231" y="146"/>
                </a:lnTo>
                <a:lnTo>
                  <a:pt x="229" y="146"/>
                </a:lnTo>
                <a:lnTo>
                  <a:pt x="229" y="146"/>
                </a:lnTo>
                <a:lnTo>
                  <a:pt x="229" y="146"/>
                </a:lnTo>
                <a:lnTo>
                  <a:pt x="228" y="146"/>
                </a:lnTo>
                <a:lnTo>
                  <a:pt x="228" y="146"/>
                </a:lnTo>
                <a:lnTo>
                  <a:pt x="228" y="146"/>
                </a:lnTo>
                <a:lnTo>
                  <a:pt x="226" y="146"/>
                </a:lnTo>
                <a:lnTo>
                  <a:pt x="226" y="146"/>
                </a:lnTo>
                <a:lnTo>
                  <a:pt x="226" y="146"/>
                </a:lnTo>
                <a:lnTo>
                  <a:pt x="226" y="146"/>
                </a:lnTo>
                <a:lnTo>
                  <a:pt x="224" y="146"/>
                </a:lnTo>
                <a:lnTo>
                  <a:pt x="224" y="146"/>
                </a:lnTo>
                <a:lnTo>
                  <a:pt x="224" y="146"/>
                </a:lnTo>
                <a:lnTo>
                  <a:pt x="223" y="146"/>
                </a:lnTo>
                <a:lnTo>
                  <a:pt x="223" y="146"/>
                </a:lnTo>
                <a:lnTo>
                  <a:pt x="223" y="146"/>
                </a:lnTo>
                <a:lnTo>
                  <a:pt x="223" y="146"/>
                </a:lnTo>
                <a:lnTo>
                  <a:pt x="221" y="146"/>
                </a:lnTo>
                <a:lnTo>
                  <a:pt x="221" y="146"/>
                </a:lnTo>
                <a:lnTo>
                  <a:pt x="221" y="146"/>
                </a:lnTo>
                <a:lnTo>
                  <a:pt x="220" y="146"/>
                </a:lnTo>
                <a:lnTo>
                  <a:pt x="220" y="146"/>
                </a:lnTo>
                <a:lnTo>
                  <a:pt x="220" y="146"/>
                </a:lnTo>
                <a:lnTo>
                  <a:pt x="220" y="146"/>
                </a:lnTo>
                <a:lnTo>
                  <a:pt x="218" y="146"/>
                </a:lnTo>
                <a:lnTo>
                  <a:pt x="218" y="146"/>
                </a:lnTo>
                <a:lnTo>
                  <a:pt x="218" y="146"/>
                </a:lnTo>
                <a:lnTo>
                  <a:pt x="216" y="146"/>
                </a:lnTo>
                <a:lnTo>
                  <a:pt x="216" y="146"/>
                </a:lnTo>
                <a:lnTo>
                  <a:pt x="216" y="146"/>
                </a:lnTo>
                <a:lnTo>
                  <a:pt x="215" y="146"/>
                </a:lnTo>
                <a:lnTo>
                  <a:pt x="215" y="146"/>
                </a:lnTo>
                <a:lnTo>
                  <a:pt x="215" y="146"/>
                </a:lnTo>
                <a:lnTo>
                  <a:pt x="215" y="146"/>
                </a:lnTo>
                <a:lnTo>
                  <a:pt x="213" y="146"/>
                </a:lnTo>
                <a:lnTo>
                  <a:pt x="213" y="146"/>
                </a:lnTo>
                <a:lnTo>
                  <a:pt x="213" y="146"/>
                </a:lnTo>
                <a:lnTo>
                  <a:pt x="211" y="146"/>
                </a:lnTo>
                <a:lnTo>
                  <a:pt x="211" y="146"/>
                </a:lnTo>
                <a:lnTo>
                  <a:pt x="211" y="146"/>
                </a:lnTo>
                <a:lnTo>
                  <a:pt x="211" y="146"/>
                </a:lnTo>
                <a:lnTo>
                  <a:pt x="210" y="146"/>
                </a:lnTo>
                <a:lnTo>
                  <a:pt x="210" y="146"/>
                </a:lnTo>
                <a:lnTo>
                  <a:pt x="210" y="146"/>
                </a:lnTo>
                <a:lnTo>
                  <a:pt x="208" y="146"/>
                </a:lnTo>
                <a:lnTo>
                  <a:pt x="208" y="146"/>
                </a:lnTo>
                <a:lnTo>
                  <a:pt x="208" y="146"/>
                </a:lnTo>
                <a:lnTo>
                  <a:pt x="208" y="146"/>
                </a:lnTo>
                <a:lnTo>
                  <a:pt x="206" y="146"/>
                </a:lnTo>
                <a:lnTo>
                  <a:pt x="206" y="146"/>
                </a:lnTo>
                <a:lnTo>
                  <a:pt x="206" y="146"/>
                </a:lnTo>
                <a:lnTo>
                  <a:pt x="205" y="146"/>
                </a:lnTo>
                <a:lnTo>
                  <a:pt x="205" y="146"/>
                </a:lnTo>
                <a:lnTo>
                  <a:pt x="205" y="146"/>
                </a:lnTo>
                <a:lnTo>
                  <a:pt x="203" y="146"/>
                </a:lnTo>
                <a:lnTo>
                  <a:pt x="203" y="146"/>
                </a:lnTo>
                <a:lnTo>
                  <a:pt x="203" y="146"/>
                </a:lnTo>
                <a:lnTo>
                  <a:pt x="203" y="146"/>
                </a:lnTo>
                <a:lnTo>
                  <a:pt x="202" y="146"/>
                </a:lnTo>
                <a:lnTo>
                  <a:pt x="202" y="146"/>
                </a:lnTo>
                <a:lnTo>
                  <a:pt x="202" y="146"/>
                </a:lnTo>
                <a:lnTo>
                  <a:pt x="200" y="146"/>
                </a:lnTo>
                <a:lnTo>
                  <a:pt x="200" y="146"/>
                </a:lnTo>
                <a:lnTo>
                  <a:pt x="200" y="146"/>
                </a:lnTo>
                <a:lnTo>
                  <a:pt x="200" y="146"/>
                </a:lnTo>
                <a:lnTo>
                  <a:pt x="198" y="146"/>
                </a:lnTo>
                <a:lnTo>
                  <a:pt x="198" y="146"/>
                </a:lnTo>
                <a:lnTo>
                  <a:pt x="198" y="146"/>
                </a:lnTo>
                <a:lnTo>
                  <a:pt x="197" y="146"/>
                </a:lnTo>
                <a:lnTo>
                  <a:pt x="197" y="146"/>
                </a:lnTo>
                <a:lnTo>
                  <a:pt x="197" y="146"/>
                </a:lnTo>
                <a:lnTo>
                  <a:pt x="195" y="146"/>
                </a:lnTo>
                <a:lnTo>
                  <a:pt x="195" y="146"/>
                </a:lnTo>
                <a:lnTo>
                  <a:pt x="195" y="146"/>
                </a:lnTo>
                <a:lnTo>
                  <a:pt x="195" y="146"/>
                </a:lnTo>
                <a:lnTo>
                  <a:pt x="193" y="146"/>
                </a:lnTo>
                <a:lnTo>
                  <a:pt x="193" y="146"/>
                </a:lnTo>
                <a:lnTo>
                  <a:pt x="193" y="146"/>
                </a:lnTo>
                <a:lnTo>
                  <a:pt x="192" y="146"/>
                </a:lnTo>
                <a:lnTo>
                  <a:pt x="192" y="146"/>
                </a:lnTo>
                <a:lnTo>
                  <a:pt x="192" y="146"/>
                </a:lnTo>
                <a:lnTo>
                  <a:pt x="192" y="146"/>
                </a:lnTo>
                <a:lnTo>
                  <a:pt x="190" y="146"/>
                </a:lnTo>
                <a:lnTo>
                  <a:pt x="190" y="146"/>
                </a:lnTo>
                <a:lnTo>
                  <a:pt x="190" y="146"/>
                </a:lnTo>
                <a:lnTo>
                  <a:pt x="189" y="146"/>
                </a:lnTo>
                <a:lnTo>
                  <a:pt x="189" y="146"/>
                </a:lnTo>
                <a:lnTo>
                  <a:pt x="189" y="146"/>
                </a:lnTo>
                <a:lnTo>
                  <a:pt x="189" y="146"/>
                </a:lnTo>
                <a:lnTo>
                  <a:pt x="187" y="146"/>
                </a:lnTo>
                <a:lnTo>
                  <a:pt x="187" y="146"/>
                </a:lnTo>
                <a:lnTo>
                  <a:pt x="187" y="146"/>
                </a:lnTo>
                <a:lnTo>
                  <a:pt x="185" y="146"/>
                </a:lnTo>
                <a:lnTo>
                  <a:pt x="185" y="146"/>
                </a:lnTo>
                <a:lnTo>
                  <a:pt x="185" y="146"/>
                </a:lnTo>
                <a:lnTo>
                  <a:pt x="184" y="146"/>
                </a:lnTo>
                <a:lnTo>
                  <a:pt x="184" y="146"/>
                </a:lnTo>
                <a:lnTo>
                  <a:pt x="184" y="146"/>
                </a:lnTo>
                <a:lnTo>
                  <a:pt x="184" y="146"/>
                </a:lnTo>
                <a:lnTo>
                  <a:pt x="182" y="146"/>
                </a:lnTo>
                <a:lnTo>
                  <a:pt x="182" y="146"/>
                </a:lnTo>
                <a:lnTo>
                  <a:pt x="182" y="146"/>
                </a:lnTo>
                <a:lnTo>
                  <a:pt x="180" y="146"/>
                </a:lnTo>
                <a:lnTo>
                  <a:pt x="180" y="146"/>
                </a:lnTo>
                <a:lnTo>
                  <a:pt x="180" y="146"/>
                </a:lnTo>
                <a:lnTo>
                  <a:pt x="180" y="146"/>
                </a:lnTo>
                <a:lnTo>
                  <a:pt x="179" y="146"/>
                </a:lnTo>
                <a:lnTo>
                  <a:pt x="179" y="146"/>
                </a:lnTo>
                <a:lnTo>
                  <a:pt x="179" y="146"/>
                </a:lnTo>
                <a:lnTo>
                  <a:pt x="177" y="146"/>
                </a:lnTo>
                <a:lnTo>
                  <a:pt x="177" y="146"/>
                </a:lnTo>
                <a:lnTo>
                  <a:pt x="177" y="146"/>
                </a:lnTo>
                <a:lnTo>
                  <a:pt x="177" y="146"/>
                </a:lnTo>
                <a:lnTo>
                  <a:pt x="176" y="146"/>
                </a:lnTo>
                <a:lnTo>
                  <a:pt x="176" y="146"/>
                </a:lnTo>
                <a:lnTo>
                  <a:pt x="176" y="146"/>
                </a:lnTo>
                <a:lnTo>
                  <a:pt x="174" y="146"/>
                </a:lnTo>
                <a:lnTo>
                  <a:pt x="174" y="146"/>
                </a:lnTo>
                <a:lnTo>
                  <a:pt x="174" y="146"/>
                </a:lnTo>
                <a:lnTo>
                  <a:pt x="172" y="146"/>
                </a:lnTo>
                <a:lnTo>
                  <a:pt x="172" y="146"/>
                </a:lnTo>
                <a:lnTo>
                  <a:pt x="172" y="146"/>
                </a:lnTo>
                <a:lnTo>
                  <a:pt x="172" y="146"/>
                </a:lnTo>
                <a:lnTo>
                  <a:pt x="171" y="146"/>
                </a:lnTo>
                <a:lnTo>
                  <a:pt x="171" y="146"/>
                </a:lnTo>
                <a:lnTo>
                  <a:pt x="171" y="146"/>
                </a:lnTo>
                <a:lnTo>
                  <a:pt x="169" y="146"/>
                </a:lnTo>
                <a:lnTo>
                  <a:pt x="169" y="146"/>
                </a:lnTo>
                <a:lnTo>
                  <a:pt x="169" y="146"/>
                </a:lnTo>
                <a:lnTo>
                  <a:pt x="169" y="146"/>
                </a:lnTo>
                <a:lnTo>
                  <a:pt x="167" y="146"/>
                </a:lnTo>
                <a:lnTo>
                  <a:pt x="167" y="146"/>
                </a:lnTo>
                <a:lnTo>
                  <a:pt x="167" y="146"/>
                </a:lnTo>
                <a:lnTo>
                  <a:pt x="166" y="146"/>
                </a:lnTo>
                <a:lnTo>
                  <a:pt x="166" y="146"/>
                </a:lnTo>
                <a:lnTo>
                  <a:pt x="166" y="146"/>
                </a:lnTo>
                <a:lnTo>
                  <a:pt x="166" y="146"/>
                </a:lnTo>
                <a:lnTo>
                  <a:pt x="164" y="146"/>
                </a:lnTo>
                <a:lnTo>
                  <a:pt x="164" y="146"/>
                </a:lnTo>
                <a:lnTo>
                  <a:pt x="164" y="146"/>
                </a:lnTo>
                <a:lnTo>
                  <a:pt x="163" y="146"/>
                </a:lnTo>
                <a:lnTo>
                  <a:pt x="163" y="146"/>
                </a:lnTo>
                <a:lnTo>
                  <a:pt x="163" y="146"/>
                </a:lnTo>
                <a:lnTo>
                  <a:pt x="161" y="146"/>
                </a:lnTo>
                <a:lnTo>
                  <a:pt x="161" y="146"/>
                </a:lnTo>
                <a:lnTo>
                  <a:pt x="161" y="146"/>
                </a:lnTo>
                <a:lnTo>
                  <a:pt x="161" y="146"/>
                </a:lnTo>
                <a:lnTo>
                  <a:pt x="159" y="146"/>
                </a:lnTo>
                <a:lnTo>
                  <a:pt x="159" y="146"/>
                </a:lnTo>
                <a:lnTo>
                  <a:pt x="159" y="146"/>
                </a:lnTo>
                <a:lnTo>
                  <a:pt x="158" y="146"/>
                </a:lnTo>
                <a:lnTo>
                  <a:pt x="158" y="146"/>
                </a:lnTo>
                <a:lnTo>
                  <a:pt x="158" y="146"/>
                </a:lnTo>
                <a:lnTo>
                  <a:pt x="158" y="146"/>
                </a:lnTo>
                <a:lnTo>
                  <a:pt x="156" y="146"/>
                </a:lnTo>
                <a:lnTo>
                  <a:pt x="156" y="146"/>
                </a:lnTo>
                <a:lnTo>
                  <a:pt x="156" y="146"/>
                </a:lnTo>
                <a:lnTo>
                  <a:pt x="154" y="146"/>
                </a:lnTo>
                <a:lnTo>
                  <a:pt x="154" y="146"/>
                </a:lnTo>
                <a:lnTo>
                  <a:pt x="154" y="146"/>
                </a:lnTo>
                <a:lnTo>
                  <a:pt x="153" y="146"/>
                </a:lnTo>
                <a:lnTo>
                  <a:pt x="153" y="146"/>
                </a:lnTo>
                <a:lnTo>
                  <a:pt x="153" y="146"/>
                </a:lnTo>
                <a:lnTo>
                  <a:pt x="153" y="146"/>
                </a:lnTo>
                <a:lnTo>
                  <a:pt x="151" y="146"/>
                </a:lnTo>
                <a:lnTo>
                  <a:pt x="151" y="146"/>
                </a:lnTo>
                <a:lnTo>
                  <a:pt x="151" y="146"/>
                </a:lnTo>
                <a:lnTo>
                  <a:pt x="150" y="146"/>
                </a:lnTo>
                <a:lnTo>
                  <a:pt x="150" y="146"/>
                </a:lnTo>
                <a:lnTo>
                  <a:pt x="150" y="146"/>
                </a:lnTo>
                <a:lnTo>
                  <a:pt x="150" y="146"/>
                </a:lnTo>
                <a:lnTo>
                  <a:pt x="148" y="146"/>
                </a:lnTo>
                <a:lnTo>
                  <a:pt x="148" y="146"/>
                </a:lnTo>
                <a:lnTo>
                  <a:pt x="148" y="146"/>
                </a:lnTo>
                <a:lnTo>
                  <a:pt x="146" y="146"/>
                </a:lnTo>
                <a:lnTo>
                  <a:pt x="146" y="146"/>
                </a:lnTo>
                <a:lnTo>
                  <a:pt x="146" y="146"/>
                </a:lnTo>
                <a:lnTo>
                  <a:pt x="146" y="146"/>
                </a:lnTo>
                <a:lnTo>
                  <a:pt x="145" y="146"/>
                </a:lnTo>
                <a:lnTo>
                  <a:pt x="145" y="146"/>
                </a:lnTo>
                <a:lnTo>
                  <a:pt x="145" y="146"/>
                </a:lnTo>
                <a:lnTo>
                  <a:pt x="143" y="146"/>
                </a:lnTo>
                <a:lnTo>
                  <a:pt x="143" y="146"/>
                </a:lnTo>
                <a:lnTo>
                  <a:pt x="143" y="146"/>
                </a:lnTo>
                <a:lnTo>
                  <a:pt x="141" y="146"/>
                </a:lnTo>
                <a:lnTo>
                  <a:pt x="141" y="146"/>
                </a:lnTo>
                <a:lnTo>
                  <a:pt x="141" y="146"/>
                </a:lnTo>
                <a:lnTo>
                  <a:pt x="141" y="146"/>
                </a:lnTo>
                <a:lnTo>
                  <a:pt x="140" y="146"/>
                </a:lnTo>
                <a:lnTo>
                  <a:pt x="140" y="146"/>
                </a:lnTo>
                <a:lnTo>
                  <a:pt x="140" y="146"/>
                </a:lnTo>
                <a:lnTo>
                  <a:pt x="138" y="146"/>
                </a:lnTo>
                <a:lnTo>
                  <a:pt x="138" y="146"/>
                </a:lnTo>
                <a:lnTo>
                  <a:pt x="138" y="146"/>
                </a:lnTo>
                <a:lnTo>
                  <a:pt x="138" y="146"/>
                </a:lnTo>
                <a:lnTo>
                  <a:pt x="137" y="146"/>
                </a:lnTo>
                <a:lnTo>
                  <a:pt x="137" y="146"/>
                </a:lnTo>
                <a:lnTo>
                  <a:pt x="137" y="146"/>
                </a:lnTo>
                <a:lnTo>
                  <a:pt x="135" y="146"/>
                </a:lnTo>
                <a:lnTo>
                  <a:pt x="135" y="146"/>
                </a:lnTo>
                <a:lnTo>
                  <a:pt x="135" y="146"/>
                </a:lnTo>
                <a:lnTo>
                  <a:pt x="135" y="146"/>
                </a:lnTo>
                <a:lnTo>
                  <a:pt x="133" y="146"/>
                </a:lnTo>
                <a:lnTo>
                  <a:pt x="133" y="146"/>
                </a:lnTo>
                <a:lnTo>
                  <a:pt x="133" y="146"/>
                </a:lnTo>
                <a:lnTo>
                  <a:pt x="132" y="146"/>
                </a:lnTo>
                <a:lnTo>
                  <a:pt x="132" y="146"/>
                </a:lnTo>
                <a:lnTo>
                  <a:pt x="132" y="146"/>
                </a:lnTo>
                <a:lnTo>
                  <a:pt x="130" y="146"/>
                </a:lnTo>
                <a:lnTo>
                  <a:pt x="130" y="146"/>
                </a:lnTo>
                <a:lnTo>
                  <a:pt x="130" y="146"/>
                </a:lnTo>
                <a:lnTo>
                  <a:pt x="130" y="146"/>
                </a:lnTo>
                <a:lnTo>
                  <a:pt x="128" y="146"/>
                </a:lnTo>
                <a:lnTo>
                  <a:pt x="128" y="146"/>
                </a:lnTo>
                <a:lnTo>
                  <a:pt x="128" y="146"/>
                </a:lnTo>
                <a:lnTo>
                  <a:pt x="127" y="146"/>
                </a:lnTo>
                <a:lnTo>
                  <a:pt x="127" y="146"/>
                </a:lnTo>
                <a:lnTo>
                  <a:pt x="127" y="146"/>
                </a:lnTo>
                <a:lnTo>
                  <a:pt x="127" y="146"/>
                </a:lnTo>
                <a:lnTo>
                  <a:pt x="125" y="146"/>
                </a:lnTo>
                <a:lnTo>
                  <a:pt x="125" y="146"/>
                </a:lnTo>
                <a:lnTo>
                  <a:pt x="125" y="146"/>
                </a:lnTo>
                <a:lnTo>
                  <a:pt x="123" y="146"/>
                </a:lnTo>
                <a:lnTo>
                  <a:pt x="123" y="146"/>
                </a:lnTo>
                <a:lnTo>
                  <a:pt x="123" y="146"/>
                </a:lnTo>
                <a:lnTo>
                  <a:pt x="122" y="146"/>
                </a:lnTo>
                <a:lnTo>
                  <a:pt x="122" y="146"/>
                </a:lnTo>
                <a:lnTo>
                  <a:pt x="122" y="146"/>
                </a:lnTo>
                <a:lnTo>
                  <a:pt x="122" y="146"/>
                </a:lnTo>
                <a:lnTo>
                  <a:pt x="120" y="146"/>
                </a:lnTo>
                <a:lnTo>
                  <a:pt x="120" y="146"/>
                </a:lnTo>
                <a:lnTo>
                  <a:pt x="120" y="146"/>
                </a:lnTo>
                <a:lnTo>
                  <a:pt x="119" y="146"/>
                </a:lnTo>
                <a:lnTo>
                  <a:pt x="119" y="146"/>
                </a:lnTo>
                <a:lnTo>
                  <a:pt x="119" y="146"/>
                </a:lnTo>
                <a:lnTo>
                  <a:pt x="119" y="146"/>
                </a:lnTo>
                <a:lnTo>
                  <a:pt x="117" y="146"/>
                </a:lnTo>
                <a:lnTo>
                  <a:pt x="117" y="146"/>
                </a:lnTo>
                <a:lnTo>
                  <a:pt x="117" y="146"/>
                </a:lnTo>
                <a:lnTo>
                  <a:pt x="115" y="146"/>
                </a:lnTo>
                <a:lnTo>
                  <a:pt x="115" y="146"/>
                </a:lnTo>
                <a:lnTo>
                  <a:pt x="115" y="146"/>
                </a:lnTo>
                <a:lnTo>
                  <a:pt x="115" y="146"/>
                </a:lnTo>
                <a:lnTo>
                  <a:pt x="114" y="146"/>
                </a:lnTo>
                <a:lnTo>
                  <a:pt x="114" y="146"/>
                </a:lnTo>
                <a:lnTo>
                  <a:pt x="114" y="146"/>
                </a:lnTo>
                <a:lnTo>
                  <a:pt x="112" y="146"/>
                </a:lnTo>
                <a:lnTo>
                  <a:pt x="112" y="146"/>
                </a:lnTo>
                <a:lnTo>
                  <a:pt x="112" y="146"/>
                </a:lnTo>
                <a:lnTo>
                  <a:pt x="110" y="146"/>
                </a:lnTo>
                <a:lnTo>
                  <a:pt x="110" y="146"/>
                </a:lnTo>
                <a:lnTo>
                  <a:pt x="110" y="146"/>
                </a:lnTo>
                <a:lnTo>
                  <a:pt x="110" y="146"/>
                </a:lnTo>
                <a:lnTo>
                  <a:pt x="109" y="146"/>
                </a:lnTo>
                <a:lnTo>
                  <a:pt x="109" y="146"/>
                </a:lnTo>
                <a:lnTo>
                  <a:pt x="109" y="146"/>
                </a:lnTo>
                <a:lnTo>
                  <a:pt x="107" y="146"/>
                </a:lnTo>
                <a:lnTo>
                  <a:pt x="107" y="146"/>
                </a:lnTo>
                <a:lnTo>
                  <a:pt x="107" y="146"/>
                </a:lnTo>
                <a:lnTo>
                  <a:pt x="107" y="146"/>
                </a:lnTo>
                <a:lnTo>
                  <a:pt x="106" y="146"/>
                </a:lnTo>
                <a:lnTo>
                  <a:pt x="106" y="146"/>
                </a:lnTo>
                <a:lnTo>
                  <a:pt x="106" y="146"/>
                </a:lnTo>
                <a:lnTo>
                  <a:pt x="104" y="146"/>
                </a:lnTo>
                <a:lnTo>
                  <a:pt x="104" y="146"/>
                </a:lnTo>
                <a:lnTo>
                  <a:pt x="104" y="146"/>
                </a:lnTo>
                <a:lnTo>
                  <a:pt x="104" y="146"/>
                </a:lnTo>
                <a:lnTo>
                  <a:pt x="102" y="146"/>
                </a:lnTo>
                <a:lnTo>
                  <a:pt x="102" y="146"/>
                </a:lnTo>
                <a:lnTo>
                  <a:pt x="102" y="146"/>
                </a:lnTo>
                <a:lnTo>
                  <a:pt x="101" y="146"/>
                </a:lnTo>
                <a:lnTo>
                  <a:pt x="101" y="146"/>
                </a:lnTo>
                <a:lnTo>
                  <a:pt x="101" y="146"/>
                </a:lnTo>
                <a:lnTo>
                  <a:pt x="99" y="146"/>
                </a:lnTo>
                <a:lnTo>
                  <a:pt x="99" y="146"/>
                </a:lnTo>
                <a:lnTo>
                  <a:pt x="99" y="146"/>
                </a:lnTo>
                <a:lnTo>
                  <a:pt x="99" y="146"/>
                </a:lnTo>
                <a:lnTo>
                  <a:pt x="97" y="146"/>
                </a:lnTo>
                <a:lnTo>
                  <a:pt x="97" y="146"/>
                </a:lnTo>
                <a:lnTo>
                  <a:pt x="97" y="146"/>
                </a:lnTo>
                <a:lnTo>
                  <a:pt x="96" y="146"/>
                </a:lnTo>
                <a:lnTo>
                  <a:pt x="96" y="146"/>
                </a:lnTo>
                <a:lnTo>
                  <a:pt x="96" y="146"/>
                </a:lnTo>
                <a:lnTo>
                  <a:pt x="96" y="146"/>
                </a:lnTo>
                <a:lnTo>
                  <a:pt x="94" y="146"/>
                </a:lnTo>
                <a:lnTo>
                  <a:pt x="94" y="146"/>
                </a:lnTo>
                <a:lnTo>
                  <a:pt x="94" y="146"/>
                </a:lnTo>
                <a:lnTo>
                  <a:pt x="93" y="146"/>
                </a:lnTo>
                <a:lnTo>
                  <a:pt x="93" y="146"/>
                </a:lnTo>
                <a:lnTo>
                  <a:pt x="93" y="146"/>
                </a:lnTo>
                <a:lnTo>
                  <a:pt x="91" y="146"/>
                </a:lnTo>
                <a:lnTo>
                  <a:pt x="91" y="146"/>
                </a:lnTo>
                <a:lnTo>
                  <a:pt x="91" y="146"/>
                </a:lnTo>
                <a:lnTo>
                  <a:pt x="91" y="146"/>
                </a:lnTo>
                <a:lnTo>
                  <a:pt x="89" y="146"/>
                </a:lnTo>
                <a:lnTo>
                  <a:pt x="89" y="146"/>
                </a:lnTo>
                <a:lnTo>
                  <a:pt x="89" y="146"/>
                </a:lnTo>
                <a:lnTo>
                  <a:pt x="88" y="146"/>
                </a:lnTo>
                <a:lnTo>
                  <a:pt x="88" y="146"/>
                </a:lnTo>
                <a:lnTo>
                  <a:pt x="88" y="146"/>
                </a:lnTo>
                <a:lnTo>
                  <a:pt x="88" y="146"/>
                </a:lnTo>
                <a:lnTo>
                  <a:pt x="86" y="146"/>
                </a:lnTo>
                <a:lnTo>
                  <a:pt x="86" y="146"/>
                </a:lnTo>
                <a:lnTo>
                  <a:pt x="86" y="146"/>
                </a:lnTo>
                <a:lnTo>
                  <a:pt x="84" y="146"/>
                </a:lnTo>
                <a:lnTo>
                  <a:pt x="84" y="146"/>
                </a:lnTo>
                <a:lnTo>
                  <a:pt x="84" y="146"/>
                </a:lnTo>
                <a:lnTo>
                  <a:pt x="84" y="146"/>
                </a:lnTo>
                <a:lnTo>
                  <a:pt x="83" y="146"/>
                </a:lnTo>
                <a:lnTo>
                  <a:pt x="83" y="146"/>
                </a:lnTo>
                <a:lnTo>
                  <a:pt x="83" y="146"/>
                </a:lnTo>
                <a:lnTo>
                  <a:pt x="81" y="146"/>
                </a:lnTo>
                <a:lnTo>
                  <a:pt x="81" y="146"/>
                </a:lnTo>
                <a:lnTo>
                  <a:pt x="81" y="146"/>
                </a:lnTo>
                <a:lnTo>
                  <a:pt x="80" y="146"/>
                </a:lnTo>
                <a:lnTo>
                  <a:pt x="80" y="146"/>
                </a:lnTo>
                <a:lnTo>
                  <a:pt x="80" y="146"/>
                </a:lnTo>
                <a:lnTo>
                  <a:pt x="80" y="146"/>
                </a:lnTo>
                <a:lnTo>
                  <a:pt x="78" y="146"/>
                </a:lnTo>
                <a:lnTo>
                  <a:pt x="78" y="146"/>
                </a:lnTo>
                <a:lnTo>
                  <a:pt x="78" y="146"/>
                </a:lnTo>
                <a:lnTo>
                  <a:pt x="76" y="146"/>
                </a:lnTo>
                <a:lnTo>
                  <a:pt x="76" y="146"/>
                </a:lnTo>
                <a:lnTo>
                  <a:pt x="76" y="146"/>
                </a:lnTo>
                <a:lnTo>
                  <a:pt x="76" y="146"/>
                </a:lnTo>
                <a:lnTo>
                  <a:pt x="75" y="146"/>
                </a:lnTo>
                <a:lnTo>
                  <a:pt x="75" y="146"/>
                </a:lnTo>
                <a:lnTo>
                  <a:pt x="75" y="146"/>
                </a:lnTo>
                <a:lnTo>
                  <a:pt x="73" y="146"/>
                </a:lnTo>
                <a:lnTo>
                  <a:pt x="73" y="146"/>
                </a:lnTo>
                <a:lnTo>
                  <a:pt x="73" y="146"/>
                </a:lnTo>
                <a:lnTo>
                  <a:pt x="73" y="146"/>
                </a:lnTo>
                <a:lnTo>
                  <a:pt x="71" y="146"/>
                </a:lnTo>
                <a:lnTo>
                  <a:pt x="71" y="146"/>
                </a:lnTo>
                <a:lnTo>
                  <a:pt x="71" y="146"/>
                </a:lnTo>
                <a:lnTo>
                  <a:pt x="70" y="146"/>
                </a:lnTo>
                <a:lnTo>
                  <a:pt x="70" y="146"/>
                </a:lnTo>
                <a:lnTo>
                  <a:pt x="70" y="146"/>
                </a:lnTo>
                <a:lnTo>
                  <a:pt x="68" y="146"/>
                </a:lnTo>
                <a:lnTo>
                  <a:pt x="68" y="146"/>
                </a:lnTo>
                <a:lnTo>
                  <a:pt x="68" y="146"/>
                </a:lnTo>
                <a:lnTo>
                  <a:pt x="68" y="146"/>
                </a:lnTo>
                <a:lnTo>
                  <a:pt x="67" y="146"/>
                </a:lnTo>
                <a:lnTo>
                  <a:pt x="67" y="146"/>
                </a:lnTo>
                <a:lnTo>
                  <a:pt x="67" y="146"/>
                </a:lnTo>
                <a:lnTo>
                  <a:pt x="65" y="146"/>
                </a:lnTo>
                <a:lnTo>
                  <a:pt x="65" y="146"/>
                </a:lnTo>
                <a:lnTo>
                  <a:pt x="65" y="146"/>
                </a:lnTo>
                <a:lnTo>
                  <a:pt x="65" y="146"/>
                </a:lnTo>
                <a:lnTo>
                  <a:pt x="63" y="146"/>
                </a:lnTo>
                <a:lnTo>
                  <a:pt x="63" y="146"/>
                </a:lnTo>
                <a:lnTo>
                  <a:pt x="63" y="146"/>
                </a:lnTo>
                <a:lnTo>
                  <a:pt x="62" y="146"/>
                </a:lnTo>
                <a:lnTo>
                  <a:pt x="62" y="146"/>
                </a:lnTo>
                <a:lnTo>
                  <a:pt x="62" y="146"/>
                </a:lnTo>
                <a:lnTo>
                  <a:pt x="60" y="146"/>
                </a:lnTo>
                <a:lnTo>
                  <a:pt x="60" y="146"/>
                </a:lnTo>
                <a:lnTo>
                  <a:pt x="60" y="146"/>
                </a:lnTo>
                <a:lnTo>
                  <a:pt x="60" y="146"/>
                </a:lnTo>
                <a:lnTo>
                  <a:pt x="58" y="146"/>
                </a:lnTo>
                <a:lnTo>
                  <a:pt x="58" y="146"/>
                </a:lnTo>
                <a:lnTo>
                  <a:pt x="58" y="146"/>
                </a:lnTo>
                <a:lnTo>
                  <a:pt x="57" y="146"/>
                </a:lnTo>
                <a:lnTo>
                  <a:pt x="57" y="146"/>
                </a:lnTo>
                <a:lnTo>
                  <a:pt x="57" y="146"/>
                </a:lnTo>
                <a:lnTo>
                  <a:pt x="57" y="146"/>
                </a:lnTo>
                <a:lnTo>
                  <a:pt x="55" y="146"/>
                </a:lnTo>
                <a:lnTo>
                  <a:pt x="55" y="146"/>
                </a:lnTo>
                <a:lnTo>
                  <a:pt x="55" y="146"/>
                </a:lnTo>
                <a:lnTo>
                  <a:pt x="53" y="146"/>
                </a:lnTo>
                <a:lnTo>
                  <a:pt x="53" y="146"/>
                </a:lnTo>
                <a:lnTo>
                  <a:pt x="53" y="146"/>
                </a:lnTo>
                <a:lnTo>
                  <a:pt x="53" y="146"/>
                </a:lnTo>
                <a:lnTo>
                  <a:pt x="52" y="146"/>
                </a:lnTo>
                <a:lnTo>
                  <a:pt x="52" y="146"/>
                </a:lnTo>
                <a:lnTo>
                  <a:pt x="52" y="146"/>
                </a:lnTo>
                <a:lnTo>
                  <a:pt x="50" y="146"/>
                </a:lnTo>
                <a:lnTo>
                  <a:pt x="50" y="146"/>
                </a:lnTo>
                <a:lnTo>
                  <a:pt x="50" y="146"/>
                </a:lnTo>
                <a:lnTo>
                  <a:pt x="49" y="146"/>
                </a:lnTo>
                <a:lnTo>
                  <a:pt x="49" y="146"/>
                </a:lnTo>
                <a:lnTo>
                  <a:pt x="49" y="146"/>
                </a:lnTo>
                <a:lnTo>
                  <a:pt x="49" y="146"/>
                </a:lnTo>
                <a:lnTo>
                  <a:pt x="47" y="146"/>
                </a:lnTo>
                <a:lnTo>
                  <a:pt x="47" y="146"/>
                </a:lnTo>
                <a:lnTo>
                  <a:pt x="47" y="146"/>
                </a:lnTo>
                <a:lnTo>
                  <a:pt x="45" y="146"/>
                </a:lnTo>
                <a:lnTo>
                  <a:pt x="45" y="146"/>
                </a:lnTo>
                <a:lnTo>
                  <a:pt x="45" y="146"/>
                </a:lnTo>
                <a:lnTo>
                  <a:pt x="45" y="146"/>
                </a:lnTo>
                <a:lnTo>
                  <a:pt x="44" y="146"/>
                </a:lnTo>
                <a:lnTo>
                  <a:pt x="44" y="146"/>
                </a:lnTo>
                <a:lnTo>
                  <a:pt x="44" y="146"/>
                </a:lnTo>
                <a:lnTo>
                  <a:pt x="42" y="146"/>
                </a:lnTo>
                <a:lnTo>
                  <a:pt x="42" y="146"/>
                </a:lnTo>
                <a:lnTo>
                  <a:pt x="42" y="146"/>
                </a:lnTo>
                <a:lnTo>
                  <a:pt x="42" y="146"/>
                </a:lnTo>
                <a:lnTo>
                  <a:pt x="40" y="146"/>
                </a:lnTo>
                <a:lnTo>
                  <a:pt x="40" y="146"/>
                </a:lnTo>
                <a:lnTo>
                  <a:pt x="40" y="146"/>
                </a:lnTo>
                <a:lnTo>
                  <a:pt x="39" y="146"/>
                </a:lnTo>
                <a:lnTo>
                  <a:pt x="39" y="146"/>
                </a:lnTo>
                <a:lnTo>
                  <a:pt x="39" y="146"/>
                </a:lnTo>
                <a:lnTo>
                  <a:pt x="37" y="146"/>
                </a:lnTo>
                <a:lnTo>
                  <a:pt x="37" y="146"/>
                </a:lnTo>
                <a:lnTo>
                  <a:pt x="37" y="146"/>
                </a:lnTo>
                <a:lnTo>
                  <a:pt x="37" y="146"/>
                </a:lnTo>
                <a:lnTo>
                  <a:pt x="36" y="146"/>
                </a:lnTo>
                <a:lnTo>
                  <a:pt x="36" y="146"/>
                </a:lnTo>
                <a:lnTo>
                  <a:pt x="36" y="146"/>
                </a:lnTo>
                <a:lnTo>
                  <a:pt x="34" y="146"/>
                </a:lnTo>
                <a:lnTo>
                  <a:pt x="34" y="146"/>
                </a:lnTo>
                <a:lnTo>
                  <a:pt x="34" y="146"/>
                </a:lnTo>
                <a:lnTo>
                  <a:pt x="34" y="146"/>
                </a:lnTo>
                <a:lnTo>
                  <a:pt x="32" y="146"/>
                </a:lnTo>
                <a:lnTo>
                  <a:pt x="32" y="146"/>
                </a:lnTo>
                <a:lnTo>
                  <a:pt x="32" y="146"/>
                </a:lnTo>
                <a:lnTo>
                  <a:pt x="31" y="146"/>
                </a:lnTo>
                <a:lnTo>
                  <a:pt x="31" y="146"/>
                </a:lnTo>
                <a:lnTo>
                  <a:pt x="31" y="146"/>
                </a:lnTo>
                <a:lnTo>
                  <a:pt x="29" y="146"/>
                </a:lnTo>
                <a:lnTo>
                  <a:pt x="29" y="146"/>
                </a:lnTo>
                <a:lnTo>
                  <a:pt x="29" y="146"/>
                </a:lnTo>
                <a:lnTo>
                  <a:pt x="29" y="146"/>
                </a:lnTo>
                <a:lnTo>
                  <a:pt x="27" y="146"/>
                </a:lnTo>
                <a:lnTo>
                  <a:pt x="27" y="146"/>
                </a:lnTo>
                <a:lnTo>
                  <a:pt x="27" y="146"/>
                </a:lnTo>
                <a:lnTo>
                  <a:pt x="26" y="146"/>
                </a:lnTo>
                <a:lnTo>
                  <a:pt x="26" y="146"/>
                </a:lnTo>
                <a:lnTo>
                  <a:pt x="26" y="146"/>
                </a:lnTo>
                <a:lnTo>
                  <a:pt x="26" y="146"/>
                </a:lnTo>
                <a:lnTo>
                  <a:pt x="24" y="146"/>
                </a:lnTo>
                <a:lnTo>
                  <a:pt x="24" y="146"/>
                </a:lnTo>
                <a:lnTo>
                  <a:pt x="24" y="146"/>
                </a:lnTo>
                <a:lnTo>
                  <a:pt x="23" y="146"/>
                </a:lnTo>
                <a:lnTo>
                  <a:pt x="23" y="146"/>
                </a:lnTo>
                <a:lnTo>
                  <a:pt x="23" y="146"/>
                </a:lnTo>
                <a:lnTo>
                  <a:pt x="23" y="146"/>
                </a:lnTo>
                <a:lnTo>
                  <a:pt x="21" y="146"/>
                </a:lnTo>
                <a:lnTo>
                  <a:pt x="21" y="146"/>
                </a:lnTo>
                <a:lnTo>
                  <a:pt x="21" y="146"/>
                </a:lnTo>
                <a:lnTo>
                  <a:pt x="19" y="146"/>
                </a:lnTo>
                <a:lnTo>
                  <a:pt x="19" y="146"/>
                </a:lnTo>
                <a:lnTo>
                  <a:pt x="19" y="146"/>
                </a:lnTo>
                <a:lnTo>
                  <a:pt x="18" y="146"/>
                </a:lnTo>
                <a:lnTo>
                  <a:pt x="18" y="146"/>
                </a:lnTo>
                <a:lnTo>
                  <a:pt x="18" y="146"/>
                </a:lnTo>
                <a:lnTo>
                  <a:pt x="18" y="146"/>
                </a:lnTo>
                <a:lnTo>
                  <a:pt x="16" y="146"/>
                </a:lnTo>
                <a:lnTo>
                  <a:pt x="16" y="146"/>
                </a:lnTo>
                <a:lnTo>
                  <a:pt x="16" y="146"/>
                </a:lnTo>
                <a:lnTo>
                  <a:pt x="14" y="146"/>
                </a:lnTo>
                <a:lnTo>
                  <a:pt x="14" y="146"/>
                </a:lnTo>
                <a:lnTo>
                  <a:pt x="14" y="146"/>
                </a:lnTo>
                <a:lnTo>
                  <a:pt x="14" y="146"/>
                </a:lnTo>
                <a:lnTo>
                  <a:pt x="13" y="146"/>
                </a:lnTo>
                <a:lnTo>
                  <a:pt x="13" y="146"/>
                </a:lnTo>
                <a:lnTo>
                  <a:pt x="13" y="146"/>
                </a:lnTo>
                <a:lnTo>
                  <a:pt x="11" y="146"/>
                </a:lnTo>
                <a:lnTo>
                  <a:pt x="11" y="146"/>
                </a:lnTo>
                <a:lnTo>
                  <a:pt x="11" y="146"/>
                </a:lnTo>
                <a:lnTo>
                  <a:pt x="11" y="146"/>
                </a:lnTo>
                <a:lnTo>
                  <a:pt x="10" y="146"/>
                </a:lnTo>
                <a:lnTo>
                  <a:pt x="10" y="146"/>
                </a:lnTo>
                <a:lnTo>
                  <a:pt x="10" y="146"/>
                </a:lnTo>
                <a:lnTo>
                  <a:pt x="8" y="146"/>
                </a:lnTo>
                <a:lnTo>
                  <a:pt x="8" y="146"/>
                </a:lnTo>
                <a:lnTo>
                  <a:pt x="8" y="146"/>
                </a:lnTo>
                <a:lnTo>
                  <a:pt x="6" y="146"/>
                </a:lnTo>
                <a:lnTo>
                  <a:pt x="6" y="146"/>
                </a:lnTo>
                <a:lnTo>
                  <a:pt x="6" y="146"/>
                </a:lnTo>
                <a:lnTo>
                  <a:pt x="6" y="146"/>
                </a:lnTo>
                <a:lnTo>
                  <a:pt x="5" y="146"/>
                </a:lnTo>
                <a:lnTo>
                  <a:pt x="5" y="146"/>
                </a:lnTo>
                <a:lnTo>
                  <a:pt x="5" y="146"/>
                </a:lnTo>
                <a:lnTo>
                  <a:pt x="3" y="146"/>
                </a:lnTo>
                <a:lnTo>
                  <a:pt x="3" y="146"/>
                </a:lnTo>
                <a:lnTo>
                  <a:pt x="3" y="146"/>
                </a:lnTo>
                <a:lnTo>
                  <a:pt x="3" y="146"/>
                </a:lnTo>
                <a:lnTo>
                  <a:pt x="1" y="146"/>
                </a:lnTo>
                <a:lnTo>
                  <a:pt x="1" y="146"/>
                </a:lnTo>
                <a:lnTo>
                  <a:pt x="1" y="146"/>
                </a:lnTo>
                <a:lnTo>
                  <a:pt x="0" y="146"/>
                </a:lnTo>
                <a:lnTo>
                  <a:pt x="0" y="146"/>
                </a:lnTo>
                <a:lnTo>
                  <a:pt x="0" y="146"/>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38" name=""/>
          <p:cNvSpPr/>
          <p:nvPr/>
        </p:nvSpPr>
        <p:spPr>
          <a:xfrm>
            <a:off x="6456240" y="5905440"/>
            <a:ext cx="189000" cy="25560"/>
          </a:xfrm>
          <a:custGeom>
            <a:avLst/>
            <a:gdLst/>
            <a:ahLst/>
            <a:rect l="l" t="t" r="r" b="b"/>
            <a:pathLst>
              <a:path w="237" h="31">
                <a:moveTo>
                  <a:pt x="0" y="31"/>
                </a:moveTo>
                <a:lnTo>
                  <a:pt x="0" y="31"/>
                </a:lnTo>
                <a:lnTo>
                  <a:pt x="0" y="31"/>
                </a:lnTo>
                <a:lnTo>
                  <a:pt x="1" y="31"/>
                </a:lnTo>
                <a:lnTo>
                  <a:pt x="1" y="31"/>
                </a:lnTo>
                <a:lnTo>
                  <a:pt x="1" y="31"/>
                </a:lnTo>
                <a:lnTo>
                  <a:pt x="3" y="31"/>
                </a:lnTo>
                <a:lnTo>
                  <a:pt x="3" y="31"/>
                </a:lnTo>
                <a:lnTo>
                  <a:pt x="3" y="31"/>
                </a:lnTo>
                <a:lnTo>
                  <a:pt x="3" y="31"/>
                </a:lnTo>
                <a:lnTo>
                  <a:pt x="5" y="31"/>
                </a:lnTo>
                <a:lnTo>
                  <a:pt x="5" y="31"/>
                </a:lnTo>
                <a:lnTo>
                  <a:pt x="5" y="31"/>
                </a:lnTo>
                <a:lnTo>
                  <a:pt x="6" y="31"/>
                </a:lnTo>
                <a:lnTo>
                  <a:pt x="6" y="31"/>
                </a:lnTo>
                <a:lnTo>
                  <a:pt x="6" y="29"/>
                </a:lnTo>
                <a:lnTo>
                  <a:pt x="6" y="29"/>
                </a:lnTo>
                <a:lnTo>
                  <a:pt x="8" y="29"/>
                </a:lnTo>
                <a:lnTo>
                  <a:pt x="8" y="29"/>
                </a:lnTo>
                <a:lnTo>
                  <a:pt x="8" y="29"/>
                </a:lnTo>
                <a:lnTo>
                  <a:pt x="10" y="29"/>
                </a:lnTo>
                <a:lnTo>
                  <a:pt x="10" y="29"/>
                </a:lnTo>
                <a:lnTo>
                  <a:pt x="10" y="29"/>
                </a:lnTo>
                <a:lnTo>
                  <a:pt x="11" y="29"/>
                </a:lnTo>
                <a:lnTo>
                  <a:pt x="11" y="29"/>
                </a:lnTo>
                <a:lnTo>
                  <a:pt x="11" y="29"/>
                </a:lnTo>
                <a:lnTo>
                  <a:pt x="11" y="29"/>
                </a:lnTo>
                <a:lnTo>
                  <a:pt x="13" y="29"/>
                </a:lnTo>
                <a:lnTo>
                  <a:pt x="13" y="29"/>
                </a:lnTo>
                <a:lnTo>
                  <a:pt x="13" y="29"/>
                </a:lnTo>
                <a:lnTo>
                  <a:pt x="14" y="29"/>
                </a:lnTo>
                <a:lnTo>
                  <a:pt x="14" y="29"/>
                </a:lnTo>
                <a:lnTo>
                  <a:pt x="14" y="29"/>
                </a:lnTo>
                <a:lnTo>
                  <a:pt x="14" y="29"/>
                </a:lnTo>
                <a:lnTo>
                  <a:pt x="16" y="29"/>
                </a:lnTo>
                <a:lnTo>
                  <a:pt x="16" y="29"/>
                </a:lnTo>
                <a:lnTo>
                  <a:pt x="16" y="29"/>
                </a:lnTo>
                <a:lnTo>
                  <a:pt x="18" y="29"/>
                </a:lnTo>
                <a:lnTo>
                  <a:pt x="18" y="29"/>
                </a:lnTo>
                <a:lnTo>
                  <a:pt x="18" y="29"/>
                </a:lnTo>
                <a:lnTo>
                  <a:pt x="18" y="29"/>
                </a:lnTo>
                <a:lnTo>
                  <a:pt x="19" y="29"/>
                </a:lnTo>
                <a:lnTo>
                  <a:pt x="19" y="29"/>
                </a:lnTo>
                <a:lnTo>
                  <a:pt x="19" y="28"/>
                </a:lnTo>
                <a:lnTo>
                  <a:pt x="21" y="28"/>
                </a:lnTo>
                <a:lnTo>
                  <a:pt x="21" y="28"/>
                </a:lnTo>
                <a:lnTo>
                  <a:pt x="21" y="28"/>
                </a:lnTo>
                <a:lnTo>
                  <a:pt x="23" y="28"/>
                </a:lnTo>
                <a:lnTo>
                  <a:pt x="23" y="28"/>
                </a:lnTo>
                <a:lnTo>
                  <a:pt x="23" y="28"/>
                </a:lnTo>
                <a:lnTo>
                  <a:pt x="23" y="28"/>
                </a:lnTo>
                <a:lnTo>
                  <a:pt x="24" y="28"/>
                </a:lnTo>
                <a:lnTo>
                  <a:pt x="24" y="28"/>
                </a:lnTo>
                <a:lnTo>
                  <a:pt x="24" y="28"/>
                </a:lnTo>
                <a:lnTo>
                  <a:pt x="26" y="28"/>
                </a:lnTo>
                <a:lnTo>
                  <a:pt x="26" y="28"/>
                </a:lnTo>
                <a:lnTo>
                  <a:pt x="26" y="28"/>
                </a:lnTo>
                <a:lnTo>
                  <a:pt x="26" y="28"/>
                </a:lnTo>
                <a:lnTo>
                  <a:pt x="27" y="28"/>
                </a:lnTo>
                <a:lnTo>
                  <a:pt x="27" y="28"/>
                </a:lnTo>
                <a:lnTo>
                  <a:pt x="27" y="28"/>
                </a:lnTo>
                <a:lnTo>
                  <a:pt x="29" y="28"/>
                </a:lnTo>
                <a:lnTo>
                  <a:pt x="29" y="28"/>
                </a:lnTo>
                <a:lnTo>
                  <a:pt x="29" y="28"/>
                </a:lnTo>
                <a:lnTo>
                  <a:pt x="29" y="28"/>
                </a:lnTo>
                <a:lnTo>
                  <a:pt x="31" y="28"/>
                </a:lnTo>
                <a:lnTo>
                  <a:pt x="31" y="28"/>
                </a:lnTo>
                <a:lnTo>
                  <a:pt x="31" y="28"/>
                </a:lnTo>
                <a:lnTo>
                  <a:pt x="32" y="28"/>
                </a:lnTo>
                <a:lnTo>
                  <a:pt x="32" y="28"/>
                </a:lnTo>
                <a:lnTo>
                  <a:pt x="32" y="28"/>
                </a:lnTo>
                <a:lnTo>
                  <a:pt x="34" y="28"/>
                </a:lnTo>
                <a:lnTo>
                  <a:pt x="34" y="26"/>
                </a:lnTo>
                <a:lnTo>
                  <a:pt x="34" y="26"/>
                </a:lnTo>
                <a:lnTo>
                  <a:pt x="34" y="26"/>
                </a:lnTo>
                <a:lnTo>
                  <a:pt x="36" y="26"/>
                </a:lnTo>
                <a:lnTo>
                  <a:pt x="36" y="26"/>
                </a:lnTo>
                <a:lnTo>
                  <a:pt x="36" y="26"/>
                </a:lnTo>
                <a:lnTo>
                  <a:pt x="37" y="26"/>
                </a:lnTo>
                <a:lnTo>
                  <a:pt x="37" y="26"/>
                </a:lnTo>
                <a:lnTo>
                  <a:pt x="37" y="26"/>
                </a:lnTo>
                <a:lnTo>
                  <a:pt x="37" y="26"/>
                </a:lnTo>
                <a:lnTo>
                  <a:pt x="39" y="26"/>
                </a:lnTo>
                <a:lnTo>
                  <a:pt x="39" y="26"/>
                </a:lnTo>
                <a:lnTo>
                  <a:pt x="39" y="26"/>
                </a:lnTo>
                <a:lnTo>
                  <a:pt x="40" y="26"/>
                </a:lnTo>
                <a:lnTo>
                  <a:pt x="40" y="26"/>
                </a:lnTo>
                <a:lnTo>
                  <a:pt x="40" y="26"/>
                </a:lnTo>
                <a:lnTo>
                  <a:pt x="42" y="26"/>
                </a:lnTo>
                <a:lnTo>
                  <a:pt x="42" y="26"/>
                </a:lnTo>
                <a:lnTo>
                  <a:pt x="42" y="26"/>
                </a:lnTo>
                <a:lnTo>
                  <a:pt x="42" y="26"/>
                </a:lnTo>
                <a:lnTo>
                  <a:pt x="44" y="26"/>
                </a:lnTo>
                <a:lnTo>
                  <a:pt x="44" y="26"/>
                </a:lnTo>
                <a:lnTo>
                  <a:pt x="44" y="26"/>
                </a:lnTo>
                <a:lnTo>
                  <a:pt x="45" y="26"/>
                </a:lnTo>
                <a:lnTo>
                  <a:pt x="45" y="26"/>
                </a:lnTo>
                <a:lnTo>
                  <a:pt x="45" y="26"/>
                </a:lnTo>
                <a:lnTo>
                  <a:pt x="45" y="26"/>
                </a:lnTo>
                <a:lnTo>
                  <a:pt x="47" y="26"/>
                </a:lnTo>
                <a:lnTo>
                  <a:pt x="47" y="26"/>
                </a:lnTo>
                <a:lnTo>
                  <a:pt x="47" y="26"/>
                </a:lnTo>
                <a:lnTo>
                  <a:pt x="49" y="26"/>
                </a:lnTo>
                <a:lnTo>
                  <a:pt x="49" y="24"/>
                </a:lnTo>
                <a:lnTo>
                  <a:pt x="49" y="24"/>
                </a:lnTo>
                <a:lnTo>
                  <a:pt x="49" y="24"/>
                </a:lnTo>
                <a:lnTo>
                  <a:pt x="50" y="24"/>
                </a:lnTo>
                <a:lnTo>
                  <a:pt x="50" y="24"/>
                </a:lnTo>
                <a:lnTo>
                  <a:pt x="50" y="24"/>
                </a:lnTo>
                <a:lnTo>
                  <a:pt x="52" y="24"/>
                </a:lnTo>
                <a:lnTo>
                  <a:pt x="52" y="24"/>
                </a:lnTo>
                <a:lnTo>
                  <a:pt x="52" y="24"/>
                </a:lnTo>
                <a:lnTo>
                  <a:pt x="53" y="24"/>
                </a:lnTo>
                <a:lnTo>
                  <a:pt x="53" y="24"/>
                </a:lnTo>
                <a:lnTo>
                  <a:pt x="53" y="24"/>
                </a:lnTo>
                <a:lnTo>
                  <a:pt x="53" y="24"/>
                </a:lnTo>
                <a:lnTo>
                  <a:pt x="55" y="24"/>
                </a:lnTo>
                <a:lnTo>
                  <a:pt x="55" y="24"/>
                </a:lnTo>
                <a:lnTo>
                  <a:pt x="55" y="24"/>
                </a:lnTo>
                <a:lnTo>
                  <a:pt x="57" y="24"/>
                </a:lnTo>
                <a:lnTo>
                  <a:pt x="57" y="24"/>
                </a:lnTo>
                <a:lnTo>
                  <a:pt x="57" y="24"/>
                </a:lnTo>
                <a:lnTo>
                  <a:pt x="57" y="24"/>
                </a:lnTo>
                <a:lnTo>
                  <a:pt x="58" y="24"/>
                </a:lnTo>
                <a:lnTo>
                  <a:pt x="58" y="24"/>
                </a:lnTo>
                <a:lnTo>
                  <a:pt x="58" y="24"/>
                </a:lnTo>
                <a:lnTo>
                  <a:pt x="60" y="24"/>
                </a:lnTo>
                <a:lnTo>
                  <a:pt x="60" y="24"/>
                </a:lnTo>
                <a:lnTo>
                  <a:pt x="60" y="24"/>
                </a:lnTo>
                <a:lnTo>
                  <a:pt x="60" y="24"/>
                </a:lnTo>
                <a:lnTo>
                  <a:pt x="62" y="24"/>
                </a:lnTo>
                <a:lnTo>
                  <a:pt x="62" y="24"/>
                </a:lnTo>
                <a:lnTo>
                  <a:pt x="62" y="22"/>
                </a:lnTo>
                <a:lnTo>
                  <a:pt x="63" y="22"/>
                </a:lnTo>
                <a:lnTo>
                  <a:pt x="63" y="22"/>
                </a:lnTo>
                <a:lnTo>
                  <a:pt x="63" y="22"/>
                </a:lnTo>
                <a:lnTo>
                  <a:pt x="65" y="22"/>
                </a:lnTo>
                <a:lnTo>
                  <a:pt x="65" y="22"/>
                </a:lnTo>
                <a:lnTo>
                  <a:pt x="65" y="22"/>
                </a:lnTo>
                <a:lnTo>
                  <a:pt x="65" y="22"/>
                </a:lnTo>
                <a:lnTo>
                  <a:pt x="67" y="22"/>
                </a:lnTo>
                <a:lnTo>
                  <a:pt x="67" y="22"/>
                </a:lnTo>
                <a:lnTo>
                  <a:pt x="67" y="22"/>
                </a:lnTo>
                <a:lnTo>
                  <a:pt x="68" y="22"/>
                </a:lnTo>
                <a:lnTo>
                  <a:pt x="68" y="22"/>
                </a:lnTo>
                <a:lnTo>
                  <a:pt x="68" y="22"/>
                </a:lnTo>
                <a:lnTo>
                  <a:pt x="68" y="22"/>
                </a:lnTo>
                <a:lnTo>
                  <a:pt x="70" y="22"/>
                </a:lnTo>
                <a:lnTo>
                  <a:pt x="70" y="22"/>
                </a:lnTo>
                <a:lnTo>
                  <a:pt x="70" y="22"/>
                </a:lnTo>
                <a:lnTo>
                  <a:pt x="71" y="22"/>
                </a:lnTo>
                <a:lnTo>
                  <a:pt x="71" y="22"/>
                </a:lnTo>
                <a:lnTo>
                  <a:pt x="71" y="22"/>
                </a:lnTo>
                <a:lnTo>
                  <a:pt x="73" y="22"/>
                </a:lnTo>
                <a:lnTo>
                  <a:pt x="73" y="22"/>
                </a:lnTo>
                <a:lnTo>
                  <a:pt x="73" y="22"/>
                </a:lnTo>
                <a:lnTo>
                  <a:pt x="73" y="22"/>
                </a:lnTo>
                <a:lnTo>
                  <a:pt x="75" y="22"/>
                </a:lnTo>
                <a:lnTo>
                  <a:pt x="75" y="22"/>
                </a:lnTo>
                <a:lnTo>
                  <a:pt x="75" y="22"/>
                </a:lnTo>
                <a:lnTo>
                  <a:pt x="76" y="22"/>
                </a:lnTo>
                <a:lnTo>
                  <a:pt x="76" y="22"/>
                </a:lnTo>
                <a:lnTo>
                  <a:pt x="76" y="22"/>
                </a:lnTo>
                <a:lnTo>
                  <a:pt x="76" y="22"/>
                </a:lnTo>
                <a:lnTo>
                  <a:pt x="78" y="22"/>
                </a:lnTo>
                <a:lnTo>
                  <a:pt x="78" y="22"/>
                </a:lnTo>
                <a:lnTo>
                  <a:pt x="78" y="22"/>
                </a:lnTo>
                <a:lnTo>
                  <a:pt x="80" y="22"/>
                </a:lnTo>
                <a:lnTo>
                  <a:pt x="80" y="22"/>
                </a:lnTo>
                <a:lnTo>
                  <a:pt x="80" y="21"/>
                </a:lnTo>
                <a:lnTo>
                  <a:pt x="80" y="21"/>
                </a:lnTo>
                <a:lnTo>
                  <a:pt x="81" y="21"/>
                </a:lnTo>
                <a:lnTo>
                  <a:pt x="81" y="21"/>
                </a:lnTo>
                <a:lnTo>
                  <a:pt x="81" y="21"/>
                </a:lnTo>
                <a:lnTo>
                  <a:pt x="83" y="21"/>
                </a:lnTo>
                <a:lnTo>
                  <a:pt x="83" y="21"/>
                </a:lnTo>
                <a:lnTo>
                  <a:pt x="83" y="21"/>
                </a:lnTo>
                <a:lnTo>
                  <a:pt x="84" y="21"/>
                </a:lnTo>
                <a:lnTo>
                  <a:pt x="84" y="21"/>
                </a:lnTo>
                <a:lnTo>
                  <a:pt x="84" y="21"/>
                </a:lnTo>
                <a:lnTo>
                  <a:pt x="84" y="21"/>
                </a:lnTo>
                <a:lnTo>
                  <a:pt x="86" y="21"/>
                </a:lnTo>
                <a:lnTo>
                  <a:pt x="86" y="21"/>
                </a:lnTo>
                <a:lnTo>
                  <a:pt x="86" y="21"/>
                </a:lnTo>
                <a:lnTo>
                  <a:pt x="88" y="21"/>
                </a:lnTo>
                <a:lnTo>
                  <a:pt x="88" y="21"/>
                </a:lnTo>
                <a:lnTo>
                  <a:pt x="88" y="21"/>
                </a:lnTo>
                <a:lnTo>
                  <a:pt x="88" y="21"/>
                </a:lnTo>
                <a:lnTo>
                  <a:pt x="89" y="21"/>
                </a:lnTo>
                <a:lnTo>
                  <a:pt x="89" y="21"/>
                </a:lnTo>
                <a:lnTo>
                  <a:pt x="89" y="21"/>
                </a:lnTo>
                <a:lnTo>
                  <a:pt x="91" y="21"/>
                </a:lnTo>
                <a:lnTo>
                  <a:pt x="91" y="21"/>
                </a:lnTo>
                <a:lnTo>
                  <a:pt x="91" y="21"/>
                </a:lnTo>
                <a:lnTo>
                  <a:pt x="91" y="19"/>
                </a:lnTo>
                <a:lnTo>
                  <a:pt x="93" y="19"/>
                </a:lnTo>
                <a:lnTo>
                  <a:pt x="93" y="19"/>
                </a:lnTo>
                <a:lnTo>
                  <a:pt x="93" y="19"/>
                </a:lnTo>
                <a:lnTo>
                  <a:pt x="94" y="19"/>
                </a:lnTo>
                <a:lnTo>
                  <a:pt x="94" y="19"/>
                </a:lnTo>
                <a:lnTo>
                  <a:pt x="94" y="19"/>
                </a:lnTo>
                <a:lnTo>
                  <a:pt x="96" y="19"/>
                </a:lnTo>
                <a:lnTo>
                  <a:pt x="96" y="19"/>
                </a:lnTo>
                <a:lnTo>
                  <a:pt x="96" y="19"/>
                </a:lnTo>
                <a:lnTo>
                  <a:pt x="96" y="19"/>
                </a:lnTo>
                <a:lnTo>
                  <a:pt x="97" y="19"/>
                </a:lnTo>
                <a:lnTo>
                  <a:pt x="97" y="19"/>
                </a:lnTo>
                <a:lnTo>
                  <a:pt x="97" y="19"/>
                </a:lnTo>
                <a:lnTo>
                  <a:pt x="99" y="19"/>
                </a:lnTo>
                <a:lnTo>
                  <a:pt x="99" y="19"/>
                </a:lnTo>
                <a:lnTo>
                  <a:pt x="99" y="19"/>
                </a:lnTo>
                <a:lnTo>
                  <a:pt x="99" y="19"/>
                </a:lnTo>
                <a:lnTo>
                  <a:pt x="101" y="19"/>
                </a:lnTo>
                <a:lnTo>
                  <a:pt x="101" y="19"/>
                </a:lnTo>
                <a:lnTo>
                  <a:pt x="101" y="19"/>
                </a:lnTo>
                <a:lnTo>
                  <a:pt x="102" y="19"/>
                </a:lnTo>
                <a:lnTo>
                  <a:pt x="102" y="19"/>
                </a:lnTo>
                <a:lnTo>
                  <a:pt x="102" y="19"/>
                </a:lnTo>
                <a:lnTo>
                  <a:pt x="104" y="19"/>
                </a:lnTo>
                <a:lnTo>
                  <a:pt x="104" y="19"/>
                </a:lnTo>
                <a:lnTo>
                  <a:pt x="104" y="19"/>
                </a:lnTo>
                <a:lnTo>
                  <a:pt x="104" y="19"/>
                </a:lnTo>
                <a:lnTo>
                  <a:pt x="106" y="19"/>
                </a:lnTo>
                <a:lnTo>
                  <a:pt x="106" y="19"/>
                </a:lnTo>
                <a:lnTo>
                  <a:pt x="106" y="19"/>
                </a:lnTo>
                <a:lnTo>
                  <a:pt x="107" y="19"/>
                </a:lnTo>
                <a:lnTo>
                  <a:pt x="107" y="19"/>
                </a:lnTo>
                <a:lnTo>
                  <a:pt x="107" y="19"/>
                </a:lnTo>
                <a:lnTo>
                  <a:pt x="107" y="19"/>
                </a:lnTo>
                <a:lnTo>
                  <a:pt x="109" y="19"/>
                </a:lnTo>
                <a:lnTo>
                  <a:pt x="109" y="17"/>
                </a:lnTo>
                <a:lnTo>
                  <a:pt x="109" y="17"/>
                </a:lnTo>
                <a:lnTo>
                  <a:pt x="110" y="17"/>
                </a:lnTo>
                <a:lnTo>
                  <a:pt x="110" y="17"/>
                </a:lnTo>
                <a:lnTo>
                  <a:pt x="110" y="17"/>
                </a:lnTo>
                <a:lnTo>
                  <a:pt x="110" y="17"/>
                </a:lnTo>
                <a:lnTo>
                  <a:pt x="112" y="17"/>
                </a:lnTo>
                <a:lnTo>
                  <a:pt x="112" y="17"/>
                </a:lnTo>
                <a:lnTo>
                  <a:pt x="112" y="17"/>
                </a:lnTo>
                <a:lnTo>
                  <a:pt x="114" y="17"/>
                </a:lnTo>
                <a:lnTo>
                  <a:pt x="114" y="17"/>
                </a:lnTo>
                <a:lnTo>
                  <a:pt x="114" y="17"/>
                </a:lnTo>
                <a:lnTo>
                  <a:pt x="115" y="17"/>
                </a:lnTo>
                <a:lnTo>
                  <a:pt x="115" y="17"/>
                </a:lnTo>
                <a:lnTo>
                  <a:pt x="115" y="17"/>
                </a:lnTo>
                <a:lnTo>
                  <a:pt x="115" y="17"/>
                </a:lnTo>
                <a:lnTo>
                  <a:pt x="117" y="17"/>
                </a:lnTo>
                <a:lnTo>
                  <a:pt x="117" y="17"/>
                </a:lnTo>
                <a:lnTo>
                  <a:pt x="117" y="17"/>
                </a:lnTo>
                <a:lnTo>
                  <a:pt x="119" y="17"/>
                </a:lnTo>
                <a:lnTo>
                  <a:pt x="119" y="17"/>
                </a:lnTo>
                <a:lnTo>
                  <a:pt x="119" y="15"/>
                </a:lnTo>
                <a:lnTo>
                  <a:pt x="119" y="15"/>
                </a:lnTo>
                <a:lnTo>
                  <a:pt x="120" y="15"/>
                </a:lnTo>
                <a:lnTo>
                  <a:pt x="120" y="15"/>
                </a:lnTo>
                <a:lnTo>
                  <a:pt x="120" y="15"/>
                </a:lnTo>
                <a:lnTo>
                  <a:pt x="122" y="15"/>
                </a:lnTo>
                <a:lnTo>
                  <a:pt x="122" y="15"/>
                </a:lnTo>
                <a:lnTo>
                  <a:pt x="122" y="15"/>
                </a:lnTo>
                <a:lnTo>
                  <a:pt x="122" y="15"/>
                </a:lnTo>
                <a:lnTo>
                  <a:pt x="123" y="15"/>
                </a:lnTo>
                <a:lnTo>
                  <a:pt x="123" y="15"/>
                </a:lnTo>
                <a:lnTo>
                  <a:pt x="123" y="15"/>
                </a:lnTo>
                <a:lnTo>
                  <a:pt x="125" y="15"/>
                </a:lnTo>
                <a:lnTo>
                  <a:pt x="125" y="15"/>
                </a:lnTo>
                <a:lnTo>
                  <a:pt x="125" y="15"/>
                </a:lnTo>
                <a:lnTo>
                  <a:pt x="127" y="15"/>
                </a:lnTo>
                <a:lnTo>
                  <a:pt x="127" y="15"/>
                </a:lnTo>
                <a:lnTo>
                  <a:pt x="127" y="15"/>
                </a:lnTo>
                <a:lnTo>
                  <a:pt x="127" y="15"/>
                </a:lnTo>
                <a:lnTo>
                  <a:pt x="128" y="15"/>
                </a:lnTo>
                <a:lnTo>
                  <a:pt x="128" y="15"/>
                </a:lnTo>
                <a:lnTo>
                  <a:pt x="128" y="15"/>
                </a:lnTo>
                <a:lnTo>
                  <a:pt x="130" y="15"/>
                </a:lnTo>
                <a:lnTo>
                  <a:pt x="130" y="15"/>
                </a:lnTo>
                <a:lnTo>
                  <a:pt x="130" y="14"/>
                </a:lnTo>
                <a:lnTo>
                  <a:pt x="130" y="14"/>
                </a:lnTo>
                <a:lnTo>
                  <a:pt x="132" y="14"/>
                </a:lnTo>
                <a:lnTo>
                  <a:pt x="132" y="14"/>
                </a:lnTo>
                <a:lnTo>
                  <a:pt x="132" y="14"/>
                </a:lnTo>
                <a:lnTo>
                  <a:pt x="133" y="14"/>
                </a:lnTo>
                <a:lnTo>
                  <a:pt x="133" y="14"/>
                </a:lnTo>
                <a:lnTo>
                  <a:pt x="133" y="14"/>
                </a:lnTo>
                <a:lnTo>
                  <a:pt x="135" y="14"/>
                </a:lnTo>
                <a:lnTo>
                  <a:pt x="135" y="14"/>
                </a:lnTo>
                <a:lnTo>
                  <a:pt x="135" y="14"/>
                </a:lnTo>
                <a:lnTo>
                  <a:pt x="135" y="14"/>
                </a:lnTo>
                <a:lnTo>
                  <a:pt x="137" y="14"/>
                </a:lnTo>
                <a:lnTo>
                  <a:pt x="137" y="14"/>
                </a:lnTo>
                <a:lnTo>
                  <a:pt x="137" y="14"/>
                </a:lnTo>
                <a:lnTo>
                  <a:pt x="138" y="14"/>
                </a:lnTo>
                <a:lnTo>
                  <a:pt x="138" y="14"/>
                </a:lnTo>
                <a:lnTo>
                  <a:pt x="138" y="14"/>
                </a:lnTo>
                <a:lnTo>
                  <a:pt x="138" y="14"/>
                </a:lnTo>
                <a:lnTo>
                  <a:pt x="140" y="14"/>
                </a:lnTo>
                <a:lnTo>
                  <a:pt x="140" y="14"/>
                </a:lnTo>
                <a:lnTo>
                  <a:pt x="140" y="14"/>
                </a:lnTo>
                <a:lnTo>
                  <a:pt x="141" y="14"/>
                </a:lnTo>
                <a:lnTo>
                  <a:pt x="141" y="14"/>
                </a:lnTo>
                <a:lnTo>
                  <a:pt x="141" y="14"/>
                </a:lnTo>
                <a:lnTo>
                  <a:pt x="141" y="14"/>
                </a:lnTo>
                <a:lnTo>
                  <a:pt x="143" y="14"/>
                </a:lnTo>
                <a:lnTo>
                  <a:pt x="143" y="14"/>
                </a:lnTo>
                <a:lnTo>
                  <a:pt x="143" y="12"/>
                </a:lnTo>
                <a:lnTo>
                  <a:pt x="145" y="12"/>
                </a:lnTo>
                <a:lnTo>
                  <a:pt x="145" y="12"/>
                </a:lnTo>
                <a:lnTo>
                  <a:pt x="145" y="12"/>
                </a:lnTo>
                <a:lnTo>
                  <a:pt x="146" y="12"/>
                </a:lnTo>
                <a:lnTo>
                  <a:pt x="146" y="12"/>
                </a:lnTo>
                <a:lnTo>
                  <a:pt x="146" y="12"/>
                </a:lnTo>
                <a:lnTo>
                  <a:pt x="146" y="12"/>
                </a:lnTo>
                <a:lnTo>
                  <a:pt x="148" y="12"/>
                </a:lnTo>
                <a:lnTo>
                  <a:pt x="148" y="12"/>
                </a:lnTo>
                <a:lnTo>
                  <a:pt x="148" y="12"/>
                </a:lnTo>
                <a:lnTo>
                  <a:pt x="150" y="12"/>
                </a:lnTo>
                <a:lnTo>
                  <a:pt x="150" y="12"/>
                </a:lnTo>
                <a:lnTo>
                  <a:pt x="150" y="12"/>
                </a:lnTo>
                <a:lnTo>
                  <a:pt x="150" y="12"/>
                </a:lnTo>
                <a:lnTo>
                  <a:pt x="151" y="12"/>
                </a:lnTo>
                <a:lnTo>
                  <a:pt x="151" y="12"/>
                </a:lnTo>
                <a:lnTo>
                  <a:pt x="151" y="12"/>
                </a:lnTo>
                <a:lnTo>
                  <a:pt x="153" y="12"/>
                </a:lnTo>
                <a:lnTo>
                  <a:pt x="153" y="12"/>
                </a:lnTo>
                <a:lnTo>
                  <a:pt x="153" y="12"/>
                </a:lnTo>
                <a:lnTo>
                  <a:pt x="153" y="12"/>
                </a:lnTo>
                <a:lnTo>
                  <a:pt x="154" y="12"/>
                </a:lnTo>
                <a:lnTo>
                  <a:pt x="154" y="12"/>
                </a:lnTo>
                <a:lnTo>
                  <a:pt x="154" y="12"/>
                </a:lnTo>
                <a:lnTo>
                  <a:pt x="156" y="12"/>
                </a:lnTo>
                <a:lnTo>
                  <a:pt x="156" y="12"/>
                </a:lnTo>
                <a:lnTo>
                  <a:pt x="156" y="12"/>
                </a:lnTo>
                <a:lnTo>
                  <a:pt x="158" y="12"/>
                </a:lnTo>
                <a:lnTo>
                  <a:pt x="158" y="12"/>
                </a:lnTo>
                <a:lnTo>
                  <a:pt x="158" y="12"/>
                </a:lnTo>
                <a:lnTo>
                  <a:pt x="158" y="12"/>
                </a:lnTo>
                <a:lnTo>
                  <a:pt x="159" y="12"/>
                </a:lnTo>
                <a:lnTo>
                  <a:pt x="159" y="12"/>
                </a:lnTo>
                <a:lnTo>
                  <a:pt x="159" y="12"/>
                </a:lnTo>
                <a:lnTo>
                  <a:pt x="161" y="12"/>
                </a:lnTo>
                <a:lnTo>
                  <a:pt x="161" y="12"/>
                </a:lnTo>
                <a:lnTo>
                  <a:pt x="161" y="12"/>
                </a:lnTo>
                <a:lnTo>
                  <a:pt x="161" y="10"/>
                </a:lnTo>
                <a:lnTo>
                  <a:pt x="163" y="10"/>
                </a:lnTo>
                <a:lnTo>
                  <a:pt x="163" y="10"/>
                </a:lnTo>
                <a:lnTo>
                  <a:pt x="163" y="10"/>
                </a:lnTo>
                <a:lnTo>
                  <a:pt x="164" y="10"/>
                </a:lnTo>
                <a:lnTo>
                  <a:pt x="164" y="10"/>
                </a:lnTo>
                <a:lnTo>
                  <a:pt x="164" y="10"/>
                </a:lnTo>
                <a:lnTo>
                  <a:pt x="166" y="10"/>
                </a:lnTo>
                <a:lnTo>
                  <a:pt x="166" y="10"/>
                </a:lnTo>
                <a:lnTo>
                  <a:pt x="166" y="10"/>
                </a:lnTo>
                <a:lnTo>
                  <a:pt x="166" y="10"/>
                </a:lnTo>
                <a:lnTo>
                  <a:pt x="167" y="10"/>
                </a:lnTo>
                <a:lnTo>
                  <a:pt x="167" y="10"/>
                </a:lnTo>
                <a:lnTo>
                  <a:pt x="167" y="10"/>
                </a:lnTo>
                <a:lnTo>
                  <a:pt x="169" y="10"/>
                </a:lnTo>
                <a:lnTo>
                  <a:pt x="169" y="10"/>
                </a:lnTo>
                <a:lnTo>
                  <a:pt x="169" y="10"/>
                </a:lnTo>
                <a:lnTo>
                  <a:pt x="169" y="10"/>
                </a:lnTo>
                <a:lnTo>
                  <a:pt x="171" y="10"/>
                </a:lnTo>
                <a:lnTo>
                  <a:pt x="171" y="10"/>
                </a:lnTo>
                <a:lnTo>
                  <a:pt x="171" y="10"/>
                </a:lnTo>
                <a:lnTo>
                  <a:pt x="172" y="10"/>
                </a:lnTo>
                <a:lnTo>
                  <a:pt x="172" y="10"/>
                </a:lnTo>
                <a:lnTo>
                  <a:pt x="172" y="10"/>
                </a:lnTo>
                <a:lnTo>
                  <a:pt x="172" y="9"/>
                </a:lnTo>
                <a:lnTo>
                  <a:pt x="174" y="9"/>
                </a:lnTo>
                <a:lnTo>
                  <a:pt x="174" y="9"/>
                </a:lnTo>
                <a:lnTo>
                  <a:pt x="174" y="9"/>
                </a:lnTo>
                <a:lnTo>
                  <a:pt x="176" y="9"/>
                </a:lnTo>
                <a:lnTo>
                  <a:pt x="176" y="9"/>
                </a:lnTo>
                <a:lnTo>
                  <a:pt x="176" y="9"/>
                </a:lnTo>
                <a:lnTo>
                  <a:pt x="177" y="9"/>
                </a:lnTo>
                <a:lnTo>
                  <a:pt x="177" y="9"/>
                </a:lnTo>
                <a:lnTo>
                  <a:pt x="177" y="9"/>
                </a:lnTo>
                <a:lnTo>
                  <a:pt x="177" y="9"/>
                </a:lnTo>
                <a:lnTo>
                  <a:pt x="179" y="9"/>
                </a:lnTo>
                <a:lnTo>
                  <a:pt x="179" y="9"/>
                </a:lnTo>
                <a:lnTo>
                  <a:pt x="179" y="9"/>
                </a:lnTo>
                <a:lnTo>
                  <a:pt x="180" y="9"/>
                </a:lnTo>
                <a:lnTo>
                  <a:pt x="180" y="9"/>
                </a:lnTo>
                <a:lnTo>
                  <a:pt x="180" y="9"/>
                </a:lnTo>
                <a:lnTo>
                  <a:pt x="180" y="9"/>
                </a:lnTo>
                <a:lnTo>
                  <a:pt x="182" y="9"/>
                </a:lnTo>
                <a:lnTo>
                  <a:pt x="182" y="9"/>
                </a:lnTo>
                <a:lnTo>
                  <a:pt x="182" y="9"/>
                </a:lnTo>
                <a:lnTo>
                  <a:pt x="184" y="9"/>
                </a:lnTo>
                <a:lnTo>
                  <a:pt x="184" y="9"/>
                </a:lnTo>
                <a:lnTo>
                  <a:pt x="184" y="9"/>
                </a:lnTo>
                <a:lnTo>
                  <a:pt x="184" y="9"/>
                </a:lnTo>
                <a:lnTo>
                  <a:pt x="185" y="9"/>
                </a:lnTo>
                <a:lnTo>
                  <a:pt x="185" y="7"/>
                </a:lnTo>
                <a:lnTo>
                  <a:pt x="185" y="7"/>
                </a:lnTo>
                <a:lnTo>
                  <a:pt x="187" y="7"/>
                </a:lnTo>
                <a:lnTo>
                  <a:pt x="187" y="7"/>
                </a:lnTo>
                <a:lnTo>
                  <a:pt x="187" y="7"/>
                </a:lnTo>
                <a:lnTo>
                  <a:pt x="189" y="7"/>
                </a:lnTo>
                <a:lnTo>
                  <a:pt x="189" y="7"/>
                </a:lnTo>
                <a:lnTo>
                  <a:pt x="189" y="7"/>
                </a:lnTo>
                <a:lnTo>
                  <a:pt x="189" y="7"/>
                </a:lnTo>
                <a:lnTo>
                  <a:pt x="190" y="7"/>
                </a:lnTo>
                <a:lnTo>
                  <a:pt x="190" y="7"/>
                </a:lnTo>
                <a:lnTo>
                  <a:pt x="190" y="7"/>
                </a:lnTo>
                <a:lnTo>
                  <a:pt x="192" y="7"/>
                </a:lnTo>
                <a:lnTo>
                  <a:pt x="192" y="7"/>
                </a:lnTo>
                <a:lnTo>
                  <a:pt x="192" y="7"/>
                </a:lnTo>
                <a:lnTo>
                  <a:pt x="192" y="7"/>
                </a:lnTo>
                <a:lnTo>
                  <a:pt x="193" y="7"/>
                </a:lnTo>
                <a:lnTo>
                  <a:pt x="193" y="7"/>
                </a:lnTo>
                <a:lnTo>
                  <a:pt x="193" y="7"/>
                </a:lnTo>
                <a:lnTo>
                  <a:pt x="195" y="7"/>
                </a:lnTo>
                <a:lnTo>
                  <a:pt x="195" y="7"/>
                </a:lnTo>
                <a:lnTo>
                  <a:pt x="195" y="7"/>
                </a:lnTo>
                <a:lnTo>
                  <a:pt x="195" y="7"/>
                </a:lnTo>
                <a:lnTo>
                  <a:pt x="197" y="7"/>
                </a:lnTo>
                <a:lnTo>
                  <a:pt x="197" y="7"/>
                </a:lnTo>
                <a:lnTo>
                  <a:pt x="197" y="7"/>
                </a:lnTo>
                <a:lnTo>
                  <a:pt x="198" y="7"/>
                </a:lnTo>
                <a:lnTo>
                  <a:pt x="198" y="7"/>
                </a:lnTo>
                <a:lnTo>
                  <a:pt x="198" y="7"/>
                </a:lnTo>
                <a:lnTo>
                  <a:pt x="200" y="7"/>
                </a:lnTo>
                <a:lnTo>
                  <a:pt x="200" y="7"/>
                </a:lnTo>
                <a:lnTo>
                  <a:pt x="200" y="7"/>
                </a:lnTo>
                <a:lnTo>
                  <a:pt x="200" y="7"/>
                </a:lnTo>
                <a:lnTo>
                  <a:pt x="202" y="7"/>
                </a:lnTo>
                <a:lnTo>
                  <a:pt x="202" y="7"/>
                </a:lnTo>
                <a:lnTo>
                  <a:pt x="202" y="5"/>
                </a:lnTo>
                <a:lnTo>
                  <a:pt x="203" y="5"/>
                </a:lnTo>
                <a:lnTo>
                  <a:pt x="203" y="5"/>
                </a:lnTo>
                <a:lnTo>
                  <a:pt x="203" y="5"/>
                </a:lnTo>
                <a:lnTo>
                  <a:pt x="203" y="5"/>
                </a:lnTo>
                <a:lnTo>
                  <a:pt x="205" y="5"/>
                </a:lnTo>
                <a:lnTo>
                  <a:pt x="205" y="5"/>
                </a:lnTo>
                <a:lnTo>
                  <a:pt x="205" y="5"/>
                </a:lnTo>
                <a:lnTo>
                  <a:pt x="206" y="5"/>
                </a:lnTo>
                <a:lnTo>
                  <a:pt x="206" y="5"/>
                </a:lnTo>
                <a:lnTo>
                  <a:pt x="206" y="5"/>
                </a:lnTo>
                <a:lnTo>
                  <a:pt x="208" y="5"/>
                </a:lnTo>
                <a:lnTo>
                  <a:pt x="208" y="5"/>
                </a:lnTo>
                <a:lnTo>
                  <a:pt x="208" y="5"/>
                </a:lnTo>
                <a:lnTo>
                  <a:pt x="208" y="5"/>
                </a:lnTo>
                <a:lnTo>
                  <a:pt x="210" y="5"/>
                </a:lnTo>
                <a:lnTo>
                  <a:pt x="210" y="5"/>
                </a:lnTo>
                <a:lnTo>
                  <a:pt x="210" y="5"/>
                </a:lnTo>
                <a:lnTo>
                  <a:pt x="211" y="5"/>
                </a:lnTo>
                <a:lnTo>
                  <a:pt x="211" y="5"/>
                </a:lnTo>
                <a:lnTo>
                  <a:pt x="211" y="5"/>
                </a:lnTo>
                <a:lnTo>
                  <a:pt x="211" y="5"/>
                </a:lnTo>
                <a:lnTo>
                  <a:pt x="213" y="5"/>
                </a:lnTo>
                <a:lnTo>
                  <a:pt x="213" y="5"/>
                </a:lnTo>
                <a:lnTo>
                  <a:pt x="213" y="5"/>
                </a:lnTo>
                <a:lnTo>
                  <a:pt x="215" y="5"/>
                </a:lnTo>
                <a:lnTo>
                  <a:pt x="215" y="3"/>
                </a:lnTo>
                <a:lnTo>
                  <a:pt x="215" y="3"/>
                </a:lnTo>
                <a:lnTo>
                  <a:pt x="215" y="3"/>
                </a:lnTo>
                <a:lnTo>
                  <a:pt x="216" y="3"/>
                </a:lnTo>
                <a:lnTo>
                  <a:pt x="216" y="3"/>
                </a:lnTo>
                <a:lnTo>
                  <a:pt x="216" y="3"/>
                </a:lnTo>
                <a:lnTo>
                  <a:pt x="218" y="3"/>
                </a:lnTo>
                <a:lnTo>
                  <a:pt x="218" y="3"/>
                </a:lnTo>
                <a:lnTo>
                  <a:pt x="218" y="3"/>
                </a:lnTo>
                <a:lnTo>
                  <a:pt x="220" y="3"/>
                </a:lnTo>
                <a:lnTo>
                  <a:pt x="220" y="3"/>
                </a:lnTo>
                <a:lnTo>
                  <a:pt x="220" y="3"/>
                </a:lnTo>
                <a:lnTo>
                  <a:pt x="220" y="3"/>
                </a:lnTo>
                <a:lnTo>
                  <a:pt x="221" y="3"/>
                </a:lnTo>
                <a:lnTo>
                  <a:pt x="221" y="3"/>
                </a:lnTo>
                <a:lnTo>
                  <a:pt x="221" y="3"/>
                </a:lnTo>
                <a:lnTo>
                  <a:pt x="223" y="3"/>
                </a:lnTo>
                <a:lnTo>
                  <a:pt x="223" y="3"/>
                </a:lnTo>
                <a:lnTo>
                  <a:pt x="223" y="3"/>
                </a:lnTo>
                <a:lnTo>
                  <a:pt x="223" y="3"/>
                </a:lnTo>
                <a:lnTo>
                  <a:pt x="224" y="3"/>
                </a:lnTo>
                <a:lnTo>
                  <a:pt x="224" y="2"/>
                </a:lnTo>
                <a:lnTo>
                  <a:pt x="224" y="2"/>
                </a:lnTo>
                <a:lnTo>
                  <a:pt x="226" y="2"/>
                </a:lnTo>
                <a:lnTo>
                  <a:pt x="226" y="2"/>
                </a:lnTo>
                <a:lnTo>
                  <a:pt x="226" y="2"/>
                </a:lnTo>
                <a:lnTo>
                  <a:pt x="226" y="2"/>
                </a:lnTo>
                <a:lnTo>
                  <a:pt x="228" y="2"/>
                </a:lnTo>
                <a:lnTo>
                  <a:pt x="228" y="2"/>
                </a:lnTo>
                <a:lnTo>
                  <a:pt x="228" y="2"/>
                </a:lnTo>
                <a:lnTo>
                  <a:pt x="229" y="2"/>
                </a:lnTo>
                <a:lnTo>
                  <a:pt x="229" y="2"/>
                </a:lnTo>
                <a:lnTo>
                  <a:pt x="229" y="2"/>
                </a:lnTo>
                <a:lnTo>
                  <a:pt x="231" y="2"/>
                </a:lnTo>
                <a:lnTo>
                  <a:pt x="231" y="2"/>
                </a:lnTo>
                <a:lnTo>
                  <a:pt x="231" y="2"/>
                </a:lnTo>
                <a:lnTo>
                  <a:pt x="231" y="2"/>
                </a:lnTo>
                <a:lnTo>
                  <a:pt x="233" y="2"/>
                </a:lnTo>
                <a:lnTo>
                  <a:pt x="233" y="2"/>
                </a:lnTo>
                <a:lnTo>
                  <a:pt x="233" y="2"/>
                </a:lnTo>
                <a:lnTo>
                  <a:pt x="234" y="2"/>
                </a:lnTo>
                <a:lnTo>
                  <a:pt x="234" y="2"/>
                </a:lnTo>
                <a:lnTo>
                  <a:pt x="234" y="2"/>
                </a:lnTo>
                <a:lnTo>
                  <a:pt x="234" y="2"/>
                </a:lnTo>
                <a:lnTo>
                  <a:pt x="236" y="2"/>
                </a:lnTo>
                <a:lnTo>
                  <a:pt x="236" y="2"/>
                </a:lnTo>
                <a:lnTo>
                  <a:pt x="236" y="2"/>
                </a:lnTo>
                <a:lnTo>
                  <a:pt x="237" y="0"/>
                </a:lnTo>
              </a:path>
            </a:pathLst>
          </a:custGeom>
          <a:noFill/>
          <a:ln w="1116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3366"/>
              </a:solidFill>
              <a:effectLst/>
              <a:uFillTx/>
              <a:latin typeface="Times New Roman"/>
            </a:endParaRPr>
          </a:p>
        </p:txBody>
      </p:sp>
      <p:sp>
        <p:nvSpPr>
          <p:cNvPr id="1039" name=""/>
          <p:cNvSpPr/>
          <p:nvPr/>
        </p:nvSpPr>
        <p:spPr>
          <a:xfrm>
            <a:off x="6456240" y="6021360"/>
            <a:ext cx="189000" cy="1440"/>
          </a:xfrm>
          <a:custGeom>
            <a:avLst/>
            <a:gdLst/>
            <a:ahLst/>
            <a:rect l="l" t="t" r="r" b="b"/>
            <a:pathLst>
              <a:path w="237" h="0">
                <a:moveTo>
                  <a:pt x="237" y="0"/>
                </a:move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6"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200" y="0"/>
                </a:lnTo>
                <a:lnTo>
                  <a:pt x="198" y="0"/>
                </a:lnTo>
                <a:lnTo>
                  <a:pt x="198" y="0"/>
                </a:lnTo>
                <a:lnTo>
                  <a:pt x="198" y="0"/>
                </a:lnTo>
                <a:lnTo>
                  <a:pt x="197" y="0"/>
                </a:lnTo>
                <a:lnTo>
                  <a:pt x="197" y="0"/>
                </a:lnTo>
                <a:lnTo>
                  <a:pt x="197" y="0"/>
                </a:lnTo>
                <a:lnTo>
                  <a:pt x="195" y="0"/>
                </a:lnTo>
                <a:lnTo>
                  <a:pt x="195" y="0"/>
                </a:lnTo>
                <a:lnTo>
                  <a:pt x="195" y="0"/>
                </a:lnTo>
                <a:lnTo>
                  <a:pt x="195" y="0"/>
                </a:lnTo>
                <a:lnTo>
                  <a:pt x="193" y="0"/>
                </a:lnTo>
                <a:lnTo>
                  <a:pt x="193" y="0"/>
                </a:lnTo>
                <a:lnTo>
                  <a:pt x="193" y="0"/>
                </a:lnTo>
                <a:lnTo>
                  <a:pt x="192"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5" y="0"/>
                </a:lnTo>
                <a:lnTo>
                  <a:pt x="185" y="0"/>
                </a:lnTo>
                <a:lnTo>
                  <a:pt x="185" y="0"/>
                </a:lnTo>
                <a:lnTo>
                  <a:pt x="184" y="0"/>
                </a:lnTo>
                <a:lnTo>
                  <a:pt x="184" y="0"/>
                </a:lnTo>
                <a:lnTo>
                  <a:pt x="184" y="0"/>
                </a:lnTo>
                <a:lnTo>
                  <a:pt x="184"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2" y="0"/>
                </a:lnTo>
                <a:lnTo>
                  <a:pt x="172" y="0"/>
                </a:lnTo>
                <a:lnTo>
                  <a:pt x="172" y="0"/>
                </a:lnTo>
                <a:lnTo>
                  <a:pt x="172" y="0"/>
                </a:lnTo>
                <a:lnTo>
                  <a:pt x="171" y="0"/>
                </a:lnTo>
                <a:lnTo>
                  <a:pt x="171" y="0"/>
                </a:lnTo>
                <a:lnTo>
                  <a:pt x="171"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4" y="0"/>
                </a:lnTo>
                <a:lnTo>
                  <a:pt x="154" y="0"/>
                </a:lnTo>
                <a:lnTo>
                  <a:pt x="154" y="0"/>
                </a:lnTo>
                <a:lnTo>
                  <a:pt x="153"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1" y="0"/>
                </a:lnTo>
                <a:lnTo>
                  <a:pt x="141" y="0"/>
                </a:lnTo>
                <a:lnTo>
                  <a:pt x="141" y="0"/>
                </a:lnTo>
                <a:lnTo>
                  <a:pt x="141"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5" y="0"/>
                </a:lnTo>
                <a:lnTo>
                  <a:pt x="133" y="0"/>
                </a:lnTo>
                <a:lnTo>
                  <a:pt x="133" y="0"/>
                </a:lnTo>
                <a:lnTo>
                  <a:pt x="133" y="0"/>
                </a:lnTo>
                <a:lnTo>
                  <a:pt x="132" y="0"/>
                </a:lnTo>
                <a:lnTo>
                  <a:pt x="132" y="0"/>
                </a:lnTo>
                <a:lnTo>
                  <a:pt x="132" y="0"/>
                </a:lnTo>
                <a:lnTo>
                  <a:pt x="130"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3" y="0"/>
                </a:lnTo>
                <a:lnTo>
                  <a:pt x="123" y="0"/>
                </a:lnTo>
                <a:lnTo>
                  <a:pt x="123" y="0"/>
                </a:lnTo>
                <a:lnTo>
                  <a:pt x="122" y="0"/>
                </a:lnTo>
                <a:lnTo>
                  <a:pt x="122" y="0"/>
                </a:lnTo>
                <a:lnTo>
                  <a:pt x="122" y="0"/>
                </a:lnTo>
                <a:lnTo>
                  <a:pt x="122" y="0"/>
                </a:lnTo>
                <a:lnTo>
                  <a:pt x="120" y="0"/>
                </a:lnTo>
                <a:lnTo>
                  <a:pt x="120" y="0"/>
                </a:lnTo>
                <a:lnTo>
                  <a:pt x="120" y="0"/>
                </a:lnTo>
                <a:lnTo>
                  <a:pt x="119" y="0"/>
                </a:lnTo>
                <a:lnTo>
                  <a:pt x="119" y="0"/>
                </a:lnTo>
                <a:lnTo>
                  <a:pt x="119" y="0"/>
                </a:lnTo>
                <a:lnTo>
                  <a:pt x="119"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0" y="0"/>
                </a:lnTo>
                <a:lnTo>
                  <a:pt x="110" y="0"/>
                </a:lnTo>
                <a:lnTo>
                  <a:pt x="110" y="0"/>
                </a:lnTo>
                <a:lnTo>
                  <a:pt x="110" y="0"/>
                </a:lnTo>
                <a:lnTo>
                  <a:pt x="109" y="0"/>
                </a:lnTo>
                <a:lnTo>
                  <a:pt x="109" y="0"/>
                </a:lnTo>
                <a:lnTo>
                  <a:pt x="109" y="0"/>
                </a:lnTo>
                <a:lnTo>
                  <a:pt x="107" y="0"/>
                </a:lnTo>
                <a:lnTo>
                  <a:pt x="107" y="0"/>
                </a:lnTo>
                <a:lnTo>
                  <a:pt x="107" y="0"/>
                </a:lnTo>
                <a:lnTo>
                  <a:pt x="107" y="0"/>
                </a:lnTo>
                <a:lnTo>
                  <a:pt x="106" y="0"/>
                </a:lnTo>
                <a:lnTo>
                  <a:pt x="106" y="0"/>
                </a:lnTo>
                <a:lnTo>
                  <a:pt x="106" y="0"/>
                </a:lnTo>
                <a:lnTo>
                  <a:pt x="104" y="0"/>
                </a:lnTo>
                <a:lnTo>
                  <a:pt x="104" y="0"/>
                </a:lnTo>
                <a:lnTo>
                  <a:pt x="104" y="0"/>
                </a:lnTo>
                <a:lnTo>
                  <a:pt x="104" y="0"/>
                </a:lnTo>
                <a:lnTo>
                  <a:pt x="102" y="0"/>
                </a:lnTo>
                <a:lnTo>
                  <a:pt x="102" y="0"/>
                </a:lnTo>
                <a:lnTo>
                  <a:pt x="102" y="0"/>
                </a:lnTo>
                <a:lnTo>
                  <a:pt x="101" y="0"/>
                </a:lnTo>
                <a:lnTo>
                  <a:pt x="101" y="0"/>
                </a:lnTo>
                <a:lnTo>
                  <a:pt x="101" y="0"/>
                </a:lnTo>
                <a:lnTo>
                  <a:pt x="99"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3" y="0"/>
                </a:lnTo>
                <a:lnTo>
                  <a:pt x="93" y="0"/>
                </a:lnTo>
                <a:lnTo>
                  <a:pt x="93" y="0"/>
                </a:lnTo>
                <a:lnTo>
                  <a:pt x="91" y="0"/>
                </a:lnTo>
                <a:lnTo>
                  <a:pt x="91" y="0"/>
                </a:lnTo>
                <a:lnTo>
                  <a:pt x="91" y="0"/>
                </a:lnTo>
                <a:lnTo>
                  <a:pt x="91" y="0"/>
                </a:lnTo>
                <a:lnTo>
                  <a:pt x="89" y="0"/>
                </a:lnTo>
                <a:lnTo>
                  <a:pt x="89" y="0"/>
                </a:lnTo>
                <a:lnTo>
                  <a:pt x="89" y="0"/>
                </a:lnTo>
                <a:lnTo>
                  <a:pt x="88" y="0"/>
                </a:lnTo>
                <a:lnTo>
                  <a:pt x="88" y="0"/>
                </a:lnTo>
                <a:lnTo>
                  <a:pt x="88" y="0"/>
                </a:lnTo>
                <a:lnTo>
                  <a:pt x="88"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1" y="0"/>
                </a:lnTo>
                <a:lnTo>
                  <a:pt x="71" y="0"/>
                </a:lnTo>
                <a:lnTo>
                  <a:pt x="71"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5" y="0"/>
                </a:lnTo>
                <a:lnTo>
                  <a:pt x="63" y="0"/>
                </a:lnTo>
                <a:lnTo>
                  <a:pt x="63" y="0"/>
                </a:lnTo>
                <a:lnTo>
                  <a:pt x="63" y="0"/>
                </a:lnTo>
                <a:lnTo>
                  <a:pt x="62" y="0"/>
                </a:lnTo>
                <a:lnTo>
                  <a:pt x="62" y="0"/>
                </a:lnTo>
                <a:lnTo>
                  <a:pt x="62" y="0"/>
                </a:lnTo>
                <a:lnTo>
                  <a:pt x="60"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0" y="0"/>
                </a:lnTo>
                <a:lnTo>
                  <a:pt x="40" y="0"/>
                </a:lnTo>
                <a:lnTo>
                  <a:pt x="40"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4" y="0"/>
                </a:lnTo>
                <a:lnTo>
                  <a:pt x="32" y="0"/>
                </a:lnTo>
                <a:lnTo>
                  <a:pt x="32" y="0"/>
                </a:lnTo>
                <a:lnTo>
                  <a:pt x="32" y="0"/>
                </a:lnTo>
                <a:lnTo>
                  <a:pt x="31" y="0"/>
                </a:lnTo>
                <a:lnTo>
                  <a:pt x="31" y="0"/>
                </a:lnTo>
                <a:lnTo>
                  <a:pt x="31" y="0"/>
                </a:lnTo>
                <a:lnTo>
                  <a:pt x="29" y="0"/>
                </a:lnTo>
                <a:lnTo>
                  <a:pt x="29" y="0"/>
                </a:lnTo>
                <a:lnTo>
                  <a:pt x="29" y="0"/>
                </a:lnTo>
                <a:lnTo>
                  <a:pt x="29" y="0"/>
                </a:lnTo>
                <a:lnTo>
                  <a:pt x="27" y="0"/>
                </a:lnTo>
                <a:lnTo>
                  <a:pt x="27" y="0"/>
                </a:lnTo>
                <a:lnTo>
                  <a:pt x="27" y="0"/>
                </a:lnTo>
                <a:lnTo>
                  <a:pt x="26"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19" y="0"/>
                </a:lnTo>
                <a:lnTo>
                  <a:pt x="19" y="0"/>
                </a:lnTo>
                <a:lnTo>
                  <a:pt x="19" y="0"/>
                </a:lnTo>
                <a:lnTo>
                  <a:pt x="18" y="0"/>
                </a:lnTo>
                <a:lnTo>
                  <a:pt x="18" y="0"/>
                </a:lnTo>
                <a:lnTo>
                  <a:pt x="18" y="0"/>
                </a:lnTo>
                <a:lnTo>
                  <a:pt x="18" y="0"/>
                </a:lnTo>
                <a:lnTo>
                  <a:pt x="16" y="0"/>
                </a:lnTo>
                <a:lnTo>
                  <a:pt x="16" y="0"/>
                </a:lnTo>
                <a:lnTo>
                  <a:pt x="16" y="0"/>
                </a:lnTo>
                <a:lnTo>
                  <a:pt x="14" y="0"/>
                </a:lnTo>
                <a:lnTo>
                  <a:pt x="14" y="0"/>
                </a:lnTo>
                <a:lnTo>
                  <a:pt x="14" y="0"/>
                </a:lnTo>
                <a:lnTo>
                  <a:pt x="14"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6" y="0"/>
                </a:lnTo>
                <a:lnTo>
                  <a:pt x="6" y="0"/>
                </a:lnTo>
                <a:lnTo>
                  <a:pt x="6" y="0"/>
                </a:lnTo>
                <a:lnTo>
                  <a:pt x="6" y="0"/>
                </a:lnTo>
                <a:lnTo>
                  <a:pt x="5" y="0"/>
                </a:lnTo>
                <a:lnTo>
                  <a:pt x="5" y="0"/>
                </a:lnTo>
                <a:lnTo>
                  <a:pt x="5" y="0"/>
                </a:lnTo>
                <a:lnTo>
                  <a:pt x="3" y="0"/>
                </a:lnTo>
                <a:lnTo>
                  <a:pt x="3" y="0"/>
                </a:lnTo>
                <a:lnTo>
                  <a:pt x="3" y="0"/>
                </a:lnTo>
                <a:lnTo>
                  <a:pt x="3" y="0"/>
                </a:lnTo>
                <a:lnTo>
                  <a:pt x="1" y="0"/>
                </a:lnTo>
                <a:lnTo>
                  <a:pt x="1" y="0"/>
                </a:lnTo>
                <a:lnTo>
                  <a:pt x="1" y="0"/>
                </a:lnTo>
                <a:lnTo>
                  <a:pt x="0"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40" name=""/>
          <p:cNvSpPr/>
          <p:nvPr/>
        </p:nvSpPr>
        <p:spPr>
          <a:xfrm>
            <a:off x="6645240" y="6535800"/>
            <a:ext cx="187200" cy="1440"/>
          </a:xfrm>
          <a:custGeom>
            <a:avLst/>
            <a:gdLst/>
            <a:ahLst/>
            <a:rect l="l" t="t" r="r" b="b"/>
            <a:pathLst>
              <a:path w="236" h="0">
                <a:moveTo>
                  <a:pt x="0" y="0"/>
                </a:moveTo>
                <a:lnTo>
                  <a:pt x="0" y="0"/>
                </a:lnTo>
                <a:lnTo>
                  <a:pt x="0" y="0"/>
                </a:lnTo>
                <a:lnTo>
                  <a:pt x="0" y="0"/>
                </a:lnTo>
                <a:lnTo>
                  <a:pt x="2" y="0"/>
                </a:ln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9" y="0"/>
                </a:lnTo>
                <a:lnTo>
                  <a:pt x="9" y="0"/>
                </a:lnTo>
                <a:lnTo>
                  <a:pt x="9" y="0"/>
                </a:lnTo>
                <a:lnTo>
                  <a:pt x="9"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2" y="0"/>
                </a:lnTo>
                <a:lnTo>
                  <a:pt x="22" y="0"/>
                </a:lnTo>
                <a:lnTo>
                  <a:pt x="22"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3" y="0"/>
                </a:lnTo>
                <a:lnTo>
                  <a:pt x="33" y="0"/>
                </a:lnTo>
                <a:lnTo>
                  <a:pt x="33" y="0"/>
                </a:lnTo>
                <a:lnTo>
                  <a:pt x="33" y="0"/>
                </a:lnTo>
                <a:lnTo>
                  <a:pt x="35" y="0"/>
                </a:lnTo>
                <a:lnTo>
                  <a:pt x="35" y="0"/>
                </a:lnTo>
                <a:lnTo>
                  <a:pt x="35" y="0"/>
                </a:lnTo>
                <a:lnTo>
                  <a:pt x="36"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4" y="0"/>
                </a:lnTo>
                <a:lnTo>
                  <a:pt x="44" y="0"/>
                </a:lnTo>
                <a:lnTo>
                  <a:pt x="44" y="0"/>
                </a:lnTo>
                <a:lnTo>
                  <a:pt x="44" y="0"/>
                </a:lnTo>
                <a:lnTo>
                  <a:pt x="46" y="0"/>
                </a:lnTo>
                <a:lnTo>
                  <a:pt x="46" y="0"/>
                </a:lnTo>
                <a:lnTo>
                  <a:pt x="46" y="0"/>
                </a:lnTo>
                <a:lnTo>
                  <a:pt x="48"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4" y="0"/>
                </a:lnTo>
                <a:lnTo>
                  <a:pt x="64" y="0"/>
                </a:lnTo>
                <a:lnTo>
                  <a:pt x="64" y="0"/>
                </a:lnTo>
                <a:lnTo>
                  <a:pt x="64" y="0"/>
                </a:lnTo>
                <a:lnTo>
                  <a:pt x="66" y="0"/>
                </a:lnTo>
                <a:lnTo>
                  <a:pt x="66" y="0"/>
                </a:lnTo>
                <a:lnTo>
                  <a:pt x="66" y="0"/>
                </a:lnTo>
                <a:lnTo>
                  <a:pt x="67"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5" y="0"/>
                </a:lnTo>
                <a:lnTo>
                  <a:pt x="75" y="0"/>
                </a:lnTo>
                <a:lnTo>
                  <a:pt x="75" y="0"/>
                </a:lnTo>
                <a:lnTo>
                  <a:pt x="75" y="0"/>
                </a:lnTo>
                <a:lnTo>
                  <a:pt x="77" y="0"/>
                </a:lnTo>
                <a:lnTo>
                  <a:pt x="77" y="0"/>
                </a:lnTo>
                <a:lnTo>
                  <a:pt x="77" y="0"/>
                </a:lnTo>
                <a:lnTo>
                  <a:pt x="79" y="0"/>
                </a:lnTo>
                <a:lnTo>
                  <a:pt x="79" y="0"/>
                </a:lnTo>
                <a:lnTo>
                  <a:pt x="79" y="0"/>
                </a:lnTo>
                <a:lnTo>
                  <a:pt x="79"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7" y="0"/>
                </a:lnTo>
                <a:lnTo>
                  <a:pt x="87" y="0"/>
                </a:lnTo>
                <a:lnTo>
                  <a:pt x="87" y="0"/>
                </a:lnTo>
                <a:lnTo>
                  <a:pt x="87" y="0"/>
                </a:lnTo>
                <a:lnTo>
                  <a:pt x="88" y="0"/>
                </a:lnTo>
                <a:lnTo>
                  <a:pt x="88" y="0"/>
                </a:lnTo>
                <a:lnTo>
                  <a:pt x="88" y="0"/>
                </a:lnTo>
                <a:lnTo>
                  <a:pt x="90" y="0"/>
                </a:lnTo>
                <a:lnTo>
                  <a:pt x="90" y="0"/>
                </a:lnTo>
                <a:lnTo>
                  <a:pt x="90" y="0"/>
                </a:lnTo>
                <a:lnTo>
                  <a:pt x="90" y="0"/>
                </a:lnTo>
                <a:lnTo>
                  <a:pt x="92" y="0"/>
                </a:lnTo>
                <a:lnTo>
                  <a:pt x="92" y="0"/>
                </a:lnTo>
                <a:lnTo>
                  <a:pt x="92"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5" y="0"/>
                </a:lnTo>
                <a:lnTo>
                  <a:pt x="105" y="0"/>
                </a:lnTo>
                <a:lnTo>
                  <a:pt x="105"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8" y="0"/>
                </a:lnTo>
                <a:lnTo>
                  <a:pt x="118" y="0"/>
                </a:lnTo>
                <a:lnTo>
                  <a:pt x="118" y="0"/>
                </a:lnTo>
                <a:lnTo>
                  <a:pt x="118"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9"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9" y="0"/>
                </a:lnTo>
                <a:lnTo>
                  <a:pt x="149" y="0"/>
                </a:lnTo>
                <a:lnTo>
                  <a:pt x="149" y="0"/>
                </a:lnTo>
                <a:lnTo>
                  <a:pt x="149"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60" y="0"/>
                </a:lnTo>
                <a:lnTo>
                  <a:pt x="160" y="0"/>
                </a:lnTo>
                <a:lnTo>
                  <a:pt x="160" y="0"/>
                </a:lnTo>
                <a:lnTo>
                  <a:pt x="160" y="0"/>
                </a:lnTo>
                <a:lnTo>
                  <a:pt x="162" y="0"/>
                </a:lnTo>
                <a:lnTo>
                  <a:pt x="162" y="0"/>
                </a:lnTo>
                <a:lnTo>
                  <a:pt x="162" y="0"/>
                </a:lnTo>
                <a:lnTo>
                  <a:pt x="163" y="0"/>
                </a:lnTo>
                <a:lnTo>
                  <a:pt x="163" y="0"/>
                </a:lnTo>
                <a:lnTo>
                  <a:pt x="163" y="0"/>
                </a:lnTo>
                <a:lnTo>
                  <a:pt x="163" y="0"/>
                </a:lnTo>
                <a:lnTo>
                  <a:pt x="165" y="0"/>
                </a:lnTo>
                <a:lnTo>
                  <a:pt x="165" y="0"/>
                </a:lnTo>
                <a:lnTo>
                  <a:pt x="165" y="0"/>
                </a:lnTo>
                <a:lnTo>
                  <a:pt x="166" y="0"/>
                </a:lnTo>
                <a:lnTo>
                  <a:pt x="166" y="0"/>
                </a:lnTo>
                <a:lnTo>
                  <a:pt x="166" y="0"/>
                </a:lnTo>
                <a:lnTo>
                  <a:pt x="168"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5" y="0"/>
                </a:lnTo>
                <a:lnTo>
                  <a:pt x="175" y="0"/>
                </a:lnTo>
                <a:lnTo>
                  <a:pt x="175" y="0"/>
                </a:lnTo>
                <a:lnTo>
                  <a:pt x="175"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8" y="0"/>
                </a:lnTo>
                <a:lnTo>
                  <a:pt x="188" y="0"/>
                </a:lnTo>
                <a:lnTo>
                  <a:pt x="188"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9" y="0"/>
                </a:lnTo>
                <a:lnTo>
                  <a:pt x="199" y="0"/>
                </a:lnTo>
                <a:lnTo>
                  <a:pt x="199" y="0"/>
                </a:lnTo>
                <a:lnTo>
                  <a:pt x="199" y="0"/>
                </a:lnTo>
                <a:lnTo>
                  <a:pt x="201" y="0"/>
                </a:lnTo>
                <a:lnTo>
                  <a:pt x="201" y="0"/>
                </a:lnTo>
                <a:lnTo>
                  <a:pt x="201" y="0"/>
                </a:lnTo>
                <a:lnTo>
                  <a:pt x="202"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10" y="0"/>
                </a:lnTo>
                <a:lnTo>
                  <a:pt x="210" y="0"/>
                </a:lnTo>
                <a:lnTo>
                  <a:pt x="210" y="0"/>
                </a:lnTo>
                <a:lnTo>
                  <a:pt x="210" y="0"/>
                </a:lnTo>
                <a:lnTo>
                  <a:pt x="212" y="0"/>
                </a:lnTo>
                <a:lnTo>
                  <a:pt x="212" y="0"/>
                </a:lnTo>
                <a:lnTo>
                  <a:pt x="212" y="0"/>
                </a:lnTo>
                <a:lnTo>
                  <a:pt x="214" y="0"/>
                </a:lnTo>
                <a:lnTo>
                  <a:pt x="214" y="0"/>
                </a:lnTo>
                <a:lnTo>
                  <a:pt x="214" y="0"/>
                </a:lnTo>
                <a:lnTo>
                  <a:pt x="214" y="0"/>
                </a:lnTo>
                <a:lnTo>
                  <a:pt x="215" y="0"/>
                </a:lnTo>
                <a:lnTo>
                  <a:pt x="215" y="0"/>
                </a:lnTo>
                <a:lnTo>
                  <a:pt x="215" y="0"/>
                </a:lnTo>
                <a:lnTo>
                  <a:pt x="217" y="0"/>
                </a:lnTo>
                <a:lnTo>
                  <a:pt x="217" y="0"/>
                </a:lnTo>
                <a:lnTo>
                  <a:pt x="217" y="0"/>
                </a:lnTo>
                <a:lnTo>
                  <a:pt x="217" y="0"/>
                </a:lnTo>
                <a:lnTo>
                  <a:pt x="219" y="0"/>
                </a:lnTo>
                <a:lnTo>
                  <a:pt x="219" y="0"/>
                </a:lnTo>
                <a:lnTo>
                  <a:pt x="219"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30" y="0"/>
                </a:lnTo>
                <a:lnTo>
                  <a:pt x="230" y="0"/>
                </a:lnTo>
                <a:lnTo>
                  <a:pt x="230" y="0"/>
                </a:lnTo>
                <a:lnTo>
                  <a:pt x="230" y="0"/>
                </a:lnTo>
                <a:lnTo>
                  <a:pt x="232" y="0"/>
                </a:lnTo>
                <a:lnTo>
                  <a:pt x="232" y="0"/>
                </a:lnTo>
                <a:lnTo>
                  <a:pt x="232" y="0"/>
                </a:lnTo>
                <a:lnTo>
                  <a:pt x="233" y="0"/>
                </a:lnTo>
                <a:lnTo>
                  <a:pt x="233" y="0"/>
                </a:lnTo>
                <a:lnTo>
                  <a:pt x="233" y="0"/>
                </a:lnTo>
                <a:lnTo>
                  <a:pt x="233" y="0"/>
                </a:lnTo>
                <a:lnTo>
                  <a:pt x="235" y="0"/>
                </a:lnTo>
                <a:lnTo>
                  <a:pt x="235" y="0"/>
                </a:lnTo>
                <a:lnTo>
                  <a:pt x="235" y="0"/>
                </a:lnTo>
                <a:lnTo>
                  <a:pt x="236" y="0"/>
                </a:lnTo>
                <a:lnTo>
                  <a:pt x="236" y="0"/>
                </a:lnTo>
                <a:lnTo>
                  <a:pt x="236" y="0"/>
                </a:lnTo>
                <a:lnTo>
                  <a:pt x="236" y="0"/>
                </a:lnTo>
                <a:lnTo>
                  <a:pt x="236" y="0"/>
                </a:lnTo>
                <a:lnTo>
                  <a:pt x="236" y="0"/>
                </a:lnTo>
                <a:lnTo>
                  <a:pt x="236" y="0"/>
                </a:lnTo>
                <a:lnTo>
                  <a:pt x="236" y="0"/>
                </a:lnTo>
                <a:lnTo>
                  <a:pt x="235" y="0"/>
                </a:lnTo>
                <a:lnTo>
                  <a:pt x="235" y="0"/>
                </a:lnTo>
                <a:lnTo>
                  <a:pt x="235" y="0"/>
                </a:lnTo>
                <a:lnTo>
                  <a:pt x="233" y="0"/>
                </a:lnTo>
                <a:lnTo>
                  <a:pt x="233" y="0"/>
                </a:lnTo>
                <a:lnTo>
                  <a:pt x="233" y="0"/>
                </a:lnTo>
                <a:lnTo>
                  <a:pt x="233" y="0"/>
                </a:lnTo>
                <a:lnTo>
                  <a:pt x="232" y="0"/>
                </a:lnTo>
                <a:lnTo>
                  <a:pt x="232" y="0"/>
                </a:lnTo>
                <a:lnTo>
                  <a:pt x="232" y="0"/>
                </a:lnTo>
                <a:lnTo>
                  <a:pt x="230" y="0"/>
                </a:lnTo>
                <a:lnTo>
                  <a:pt x="230" y="0"/>
                </a:lnTo>
                <a:lnTo>
                  <a:pt x="230" y="0"/>
                </a:lnTo>
                <a:lnTo>
                  <a:pt x="230"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9" y="0"/>
                </a:lnTo>
                <a:lnTo>
                  <a:pt x="219" y="0"/>
                </a:lnTo>
                <a:lnTo>
                  <a:pt x="219" y="0"/>
                </a:lnTo>
                <a:lnTo>
                  <a:pt x="217" y="0"/>
                </a:lnTo>
                <a:lnTo>
                  <a:pt x="217" y="0"/>
                </a:lnTo>
                <a:lnTo>
                  <a:pt x="217" y="0"/>
                </a:lnTo>
                <a:lnTo>
                  <a:pt x="217" y="0"/>
                </a:lnTo>
                <a:lnTo>
                  <a:pt x="215" y="0"/>
                </a:lnTo>
                <a:lnTo>
                  <a:pt x="215" y="0"/>
                </a:lnTo>
                <a:lnTo>
                  <a:pt x="215" y="0"/>
                </a:lnTo>
                <a:lnTo>
                  <a:pt x="214" y="0"/>
                </a:lnTo>
                <a:lnTo>
                  <a:pt x="214" y="0"/>
                </a:lnTo>
                <a:lnTo>
                  <a:pt x="214" y="0"/>
                </a:lnTo>
                <a:lnTo>
                  <a:pt x="214" y="0"/>
                </a:lnTo>
                <a:lnTo>
                  <a:pt x="212" y="0"/>
                </a:lnTo>
                <a:lnTo>
                  <a:pt x="212" y="0"/>
                </a:lnTo>
                <a:lnTo>
                  <a:pt x="212" y="0"/>
                </a:lnTo>
                <a:lnTo>
                  <a:pt x="210" y="0"/>
                </a:lnTo>
                <a:lnTo>
                  <a:pt x="210" y="0"/>
                </a:lnTo>
                <a:lnTo>
                  <a:pt x="210" y="0"/>
                </a:lnTo>
                <a:lnTo>
                  <a:pt x="210"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2" y="0"/>
                </a:lnTo>
                <a:lnTo>
                  <a:pt x="201" y="0"/>
                </a:lnTo>
                <a:lnTo>
                  <a:pt x="201" y="0"/>
                </a:lnTo>
                <a:lnTo>
                  <a:pt x="201" y="0"/>
                </a:lnTo>
                <a:lnTo>
                  <a:pt x="199" y="0"/>
                </a:lnTo>
                <a:lnTo>
                  <a:pt x="199" y="0"/>
                </a:lnTo>
                <a:lnTo>
                  <a:pt x="199" y="0"/>
                </a:lnTo>
                <a:lnTo>
                  <a:pt x="199"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8" y="0"/>
                </a:lnTo>
                <a:lnTo>
                  <a:pt x="188" y="0"/>
                </a:lnTo>
                <a:lnTo>
                  <a:pt x="188"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5" y="0"/>
                </a:lnTo>
                <a:lnTo>
                  <a:pt x="175" y="0"/>
                </a:lnTo>
                <a:lnTo>
                  <a:pt x="175" y="0"/>
                </a:lnTo>
                <a:lnTo>
                  <a:pt x="175"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8" y="0"/>
                </a:lnTo>
                <a:lnTo>
                  <a:pt x="166" y="0"/>
                </a:lnTo>
                <a:lnTo>
                  <a:pt x="166" y="0"/>
                </a:lnTo>
                <a:lnTo>
                  <a:pt x="166" y="0"/>
                </a:lnTo>
                <a:lnTo>
                  <a:pt x="165" y="0"/>
                </a:lnTo>
                <a:lnTo>
                  <a:pt x="165" y="0"/>
                </a:lnTo>
                <a:lnTo>
                  <a:pt x="165" y="0"/>
                </a:lnTo>
                <a:lnTo>
                  <a:pt x="163" y="0"/>
                </a:lnTo>
                <a:lnTo>
                  <a:pt x="163" y="0"/>
                </a:lnTo>
                <a:lnTo>
                  <a:pt x="163" y="0"/>
                </a:lnTo>
                <a:lnTo>
                  <a:pt x="163" y="0"/>
                </a:lnTo>
                <a:lnTo>
                  <a:pt x="162" y="0"/>
                </a:lnTo>
                <a:lnTo>
                  <a:pt x="162" y="0"/>
                </a:lnTo>
                <a:lnTo>
                  <a:pt x="162" y="0"/>
                </a:lnTo>
                <a:lnTo>
                  <a:pt x="160" y="0"/>
                </a:lnTo>
                <a:lnTo>
                  <a:pt x="160" y="0"/>
                </a:lnTo>
                <a:lnTo>
                  <a:pt x="160" y="0"/>
                </a:lnTo>
                <a:lnTo>
                  <a:pt x="160"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9" y="0"/>
                </a:lnTo>
                <a:lnTo>
                  <a:pt x="149" y="0"/>
                </a:lnTo>
                <a:lnTo>
                  <a:pt x="149" y="0"/>
                </a:lnTo>
                <a:lnTo>
                  <a:pt x="149"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8" y="0"/>
                </a:lnTo>
                <a:lnTo>
                  <a:pt x="118" y="0"/>
                </a:lnTo>
                <a:lnTo>
                  <a:pt x="118" y="0"/>
                </a:lnTo>
                <a:lnTo>
                  <a:pt x="118"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5" y="0"/>
                </a:lnTo>
                <a:lnTo>
                  <a:pt x="105" y="0"/>
                </a:lnTo>
                <a:lnTo>
                  <a:pt x="105"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2" y="0"/>
                </a:lnTo>
                <a:lnTo>
                  <a:pt x="92" y="0"/>
                </a:lnTo>
                <a:lnTo>
                  <a:pt x="92" y="0"/>
                </a:lnTo>
                <a:lnTo>
                  <a:pt x="90"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9" y="0"/>
                </a:lnTo>
                <a:lnTo>
                  <a:pt x="79" y="0"/>
                </a:lnTo>
                <a:lnTo>
                  <a:pt x="79" y="0"/>
                </a:lnTo>
                <a:lnTo>
                  <a:pt x="79" y="0"/>
                </a:lnTo>
                <a:lnTo>
                  <a:pt x="77" y="0"/>
                </a:lnTo>
                <a:lnTo>
                  <a:pt x="77" y="0"/>
                </a:lnTo>
                <a:lnTo>
                  <a:pt x="77" y="0"/>
                </a:lnTo>
                <a:lnTo>
                  <a:pt x="75" y="0"/>
                </a:lnTo>
                <a:lnTo>
                  <a:pt x="75" y="0"/>
                </a:lnTo>
                <a:lnTo>
                  <a:pt x="75" y="0"/>
                </a:lnTo>
                <a:lnTo>
                  <a:pt x="75"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7" y="0"/>
                </a:lnTo>
                <a:lnTo>
                  <a:pt x="66" y="0"/>
                </a:lnTo>
                <a:lnTo>
                  <a:pt x="66" y="0"/>
                </a:lnTo>
                <a:lnTo>
                  <a:pt x="66" y="0"/>
                </a:lnTo>
                <a:lnTo>
                  <a:pt x="64" y="0"/>
                </a:lnTo>
                <a:lnTo>
                  <a:pt x="64" y="0"/>
                </a:lnTo>
                <a:lnTo>
                  <a:pt x="64" y="0"/>
                </a:lnTo>
                <a:lnTo>
                  <a:pt x="64"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8" y="0"/>
                </a:lnTo>
                <a:lnTo>
                  <a:pt x="46" y="0"/>
                </a:lnTo>
                <a:lnTo>
                  <a:pt x="46" y="0"/>
                </a:lnTo>
                <a:lnTo>
                  <a:pt x="46" y="0"/>
                </a:lnTo>
                <a:lnTo>
                  <a:pt x="44" y="0"/>
                </a:lnTo>
                <a:lnTo>
                  <a:pt x="44" y="0"/>
                </a:lnTo>
                <a:lnTo>
                  <a:pt x="44" y="0"/>
                </a:lnTo>
                <a:lnTo>
                  <a:pt x="44"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6" y="0"/>
                </a:lnTo>
                <a:lnTo>
                  <a:pt x="35" y="0"/>
                </a:lnTo>
                <a:lnTo>
                  <a:pt x="35" y="0"/>
                </a:lnTo>
                <a:lnTo>
                  <a:pt x="35" y="0"/>
                </a:lnTo>
                <a:lnTo>
                  <a:pt x="33" y="0"/>
                </a:lnTo>
                <a:lnTo>
                  <a:pt x="33" y="0"/>
                </a:lnTo>
                <a:lnTo>
                  <a:pt x="33" y="0"/>
                </a:lnTo>
                <a:lnTo>
                  <a:pt x="33"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2" y="0"/>
                </a:lnTo>
                <a:lnTo>
                  <a:pt x="22" y="0"/>
                </a:lnTo>
                <a:lnTo>
                  <a:pt x="22"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9" y="0"/>
                </a:lnTo>
                <a:lnTo>
                  <a:pt x="9" y="0"/>
                </a:lnTo>
                <a:lnTo>
                  <a:pt x="9" y="0"/>
                </a:lnTo>
                <a:lnTo>
                  <a:pt x="9"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2" y="0"/>
                </a:lnTo>
                <a:lnTo>
                  <a:pt x="0" y="0"/>
                </a:lnTo>
                <a:lnTo>
                  <a:pt x="0"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41" name=""/>
          <p:cNvSpPr/>
          <p:nvPr/>
        </p:nvSpPr>
        <p:spPr>
          <a:xfrm>
            <a:off x="6645240" y="6535800"/>
            <a:ext cx="187200" cy="1440"/>
          </a:xfrm>
          <a:custGeom>
            <a:avLst/>
            <a:gdLst/>
            <a:ahLst/>
            <a:rect l="l" t="t" r="r" b="b"/>
            <a:pathLst>
              <a:path w="236" h="0">
                <a:moveTo>
                  <a:pt x="0" y="0"/>
                </a:moveTo>
                <a:lnTo>
                  <a:pt x="0" y="0"/>
                </a:lnTo>
                <a:lnTo>
                  <a:pt x="0" y="0"/>
                </a:lnTo>
                <a:lnTo>
                  <a:pt x="2" y="0"/>
                </a:ln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9" y="0"/>
                </a:lnTo>
                <a:lnTo>
                  <a:pt x="9" y="0"/>
                </a:lnTo>
                <a:lnTo>
                  <a:pt x="9" y="0"/>
                </a:lnTo>
                <a:lnTo>
                  <a:pt x="9"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2" y="0"/>
                </a:lnTo>
                <a:lnTo>
                  <a:pt x="22" y="0"/>
                </a:lnTo>
                <a:lnTo>
                  <a:pt x="22"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3" y="0"/>
                </a:lnTo>
                <a:lnTo>
                  <a:pt x="33" y="0"/>
                </a:lnTo>
                <a:lnTo>
                  <a:pt x="33" y="0"/>
                </a:lnTo>
                <a:lnTo>
                  <a:pt x="33" y="0"/>
                </a:lnTo>
                <a:lnTo>
                  <a:pt x="35" y="0"/>
                </a:lnTo>
                <a:lnTo>
                  <a:pt x="35" y="0"/>
                </a:lnTo>
                <a:lnTo>
                  <a:pt x="35" y="0"/>
                </a:lnTo>
                <a:lnTo>
                  <a:pt x="36"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4" y="0"/>
                </a:lnTo>
                <a:lnTo>
                  <a:pt x="44" y="0"/>
                </a:lnTo>
                <a:lnTo>
                  <a:pt x="44" y="0"/>
                </a:lnTo>
                <a:lnTo>
                  <a:pt x="44" y="0"/>
                </a:lnTo>
                <a:lnTo>
                  <a:pt x="46" y="0"/>
                </a:lnTo>
                <a:lnTo>
                  <a:pt x="46" y="0"/>
                </a:lnTo>
                <a:lnTo>
                  <a:pt x="46" y="0"/>
                </a:lnTo>
                <a:lnTo>
                  <a:pt x="48"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4" y="0"/>
                </a:lnTo>
                <a:lnTo>
                  <a:pt x="64" y="0"/>
                </a:lnTo>
                <a:lnTo>
                  <a:pt x="64" y="0"/>
                </a:lnTo>
                <a:lnTo>
                  <a:pt x="64" y="0"/>
                </a:lnTo>
                <a:lnTo>
                  <a:pt x="66" y="0"/>
                </a:lnTo>
                <a:lnTo>
                  <a:pt x="66" y="0"/>
                </a:lnTo>
                <a:lnTo>
                  <a:pt x="66" y="0"/>
                </a:lnTo>
                <a:lnTo>
                  <a:pt x="67"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5" y="0"/>
                </a:lnTo>
                <a:lnTo>
                  <a:pt x="75" y="0"/>
                </a:lnTo>
                <a:lnTo>
                  <a:pt x="75" y="0"/>
                </a:lnTo>
                <a:lnTo>
                  <a:pt x="75" y="0"/>
                </a:lnTo>
                <a:lnTo>
                  <a:pt x="77" y="0"/>
                </a:lnTo>
                <a:lnTo>
                  <a:pt x="77" y="0"/>
                </a:lnTo>
                <a:lnTo>
                  <a:pt x="77" y="0"/>
                </a:lnTo>
                <a:lnTo>
                  <a:pt x="79" y="0"/>
                </a:lnTo>
                <a:lnTo>
                  <a:pt x="79" y="0"/>
                </a:lnTo>
                <a:lnTo>
                  <a:pt x="79" y="0"/>
                </a:lnTo>
                <a:lnTo>
                  <a:pt x="79"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7" y="0"/>
                </a:lnTo>
                <a:lnTo>
                  <a:pt x="87" y="0"/>
                </a:lnTo>
                <a:lnTo>
                  <a:pt x="87" y="0"/>
                </a:lnTo>
                <a:lnTo>
                  <a:pt x="87" y="0"/>
                </a:lnTo>
                <a:lnTo>
                  <a:pt x="88" y="0"/>
                </a:lnTo>
                <a:lnTo>
                  <a:pt x="88" y="0"/>
                </a:lnTo>
                <a:lnTo>
                  <a:pt x="88" y="0"/>
                </a:lnTo>
                <a:lnTo>
                  <a:pt x="90" y="0"/>
                </a:lnTo>
                <a:lnTo>
                  <a:pt x="90" y="0"/>
                </a:lnTo>
                <a:lnTo>
                  <a:pt x="90" y="0"/>
                </a:lnTo>
                <a:lnTo>
                  <a:pt x="90" y="0"/>
                </a:lnTo>
                <a:lnTo>
                  <a:pt x="92" y="0"/>
                </a:lnTo>
                <a:lnTo>
                  <a:pt x="92" y="0"/>
                </a:lnTo>
                <a:lnTo>
                  <a:pt x="92"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5" y="0"/>
                </a:lnTo>
                <a:lnTo>
                  <a:pt x="105" y="0"/>
                </a:lnTo>
                <a:lnTo>
                  <a:pt x="105"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8" y="0"/>
                </a:lnTo>
                <a:lnTo>
                  <a:pt x="118" y="0"/>
                </a:lnTo>
                <a:lnTo>
                  <a:pt x="118" y="0"/>
                </a:lnTo>
                <a:lnTo>
                  <a:pt x="118"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9"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9" y="0"/>
                </a:lnTo>
                <a:lnTo>
                  <a:pt x="149" y="0"/>
                </a:lnTo>
                <a:lnTo>
                  <a:pt x="149" y="0"/>
                </a:lnTo>
                <a:lnTo>
                  <a:pt x="149"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60" y="0"/>
                </a:lnTo>
                <a:lnTo>
                  <a:pt x="160" y="0"/>
                </a:lnTo>
                <a:lnTo>
                  <a:pt x="160" y="0"/>
                </a:lnTo>
                <a:lnTo>
                  <a:pt x="160" y="0"/>
                </a:lnTo>
                <a:lnTo>
                  <a:pt x="162" y="0"/>
                </a:lnTo>
                <a:lnTo>
                  <a:pt x="162" y="0"/>
                </a:lnTo>
                <a:lnTo>
                  <a:pt x="162" y="0"/>
                </a:lnTo>
                <a:lnTo>
                  <a:pt x="163" y="0"/>
                </a:lnTo>
                <a:lnTo>
                  <a:pt x="163" y="0"/>
                </a:lnTo>
                <a:lnTo>
                  <a:pt x="163" y="0"/>
                </a:lnTo>
                <a:lnTo>
                  <a:pt x="163" y="0"/>
                </a:lnTo>
                <a:lnTo>
                  <a:pt x="165" y="0"/>
                </a:lnTo>
                <a:lnTo>
                  <a:pt x="165" y="0"/>
                </a:lnTo>
                <a:lnTo>
                  <a:pt x="165" y="0"/>
                </a:lnTo>
                <a:lnTo>
                  <a:pt x="166" y="0"/>
                </a:lnTo>
                <a:lnTo>
                  <a:pt x="166" y="0"/>
                </a:lnTo>
                <a:lnTo>
                  <a:pt x="166" y="0"/>
                </a:lnTo>
                <a:lnTo>
                  <a:pt x="168"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5" y="0"/>
                </a:lnTo>
                <a:lnTo>
                  <a:pt x="175" y="0"/>
                </a:lnTo>
                <a:lnTo>
                  <a:pt x="175" y="0"/>
                </a:lnTo>
                <a:lnTo>
                  <a:pt x="175"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8" y="0"/>
                </a:lnTo>
                <a:lnTo>
                  <a:pt x="188" y="0"/>
                </a:lnTo>
                <a:lnTo>
                  <a:pt x="188"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9" y="0"/>
                </a:lnTo>
                <a:lnTo>
                  <a:pt x="199" y="0"/>
                </a:lnTo>
                <a:lnTo>
                  <a:pt x="199" y="0"/>
                </a:lnTo>
                <a:lnTo>
                  <a:pt x="199" y="0"/>
                </a:lnTo>
                <a:lnTo>
                  <a:pt x="201" y="0"/>
                </a:lnTo>
                <a:lnTo>
                  <a:pt x="201" y="0"/>
                </a:lnTo>
                <a:lnTo>
                  <a:pt x="201" y="0"/>
                </a:lnTo>
                <a:lnTo>
                  <a:pt x="202"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10" y="0"/>
                </a:lnTo>
                <a:lnTo>
                  <a:pt x="210" y="0"/>
                </a:lnTo>
                <a:lnTo>
                  <a:pt x="210" y="0"/>
                </a:lnTo>
                <a:lnTo>
                  <a:pt x="210" y="0"/>
                </a:lnTo>
                <a:lnTo>
                  <a:pt x="212" y="0"/>
                </a:lnTo>
                <a:lnTo>
                  <a:pt x="212" y="0"/>
                </a:lnTo>
                <a:lnTo>
                  <a:pt x="212" y="0"/>
                </a:lnTo>
                <a:lnTo>
                  <a:pt x="214" y="0"/>
                </a:lnTo>
                <a:lnTo>
                  <a:pt x="214" y="0"/>
                </a:lnTo>
                <a:lnTo>
                  <a:pt x="214" y="0"/>
                </a:lnTo>
                <a:lnTo>
                  <a:pt x="214" y="0"/>
                </a:lnTo>
                <a:lnTo>
                  <a:pt x="215" y="0"/>
                </a:lnTo>
                <a:lnTo>
                  <a:pt x="215" y="0"/>
                </a:lnTo>
                <a:lnTo>
                  <a:pt x="215" y="0"/>
                </a:lnTo>
                <a:lnTo>
                  <a:pt x="217" y="0"/>
                </a:lnTo>
                <a:lnTo>
                  <a:pt x="217" y="0"/>
                </a:lnTo>
                <a:lnTo>
                  <a:pt x="217" y="0"/>
                </a:lnTo>
                <a:lnTo>
                  <a:pt x="217" y="0"/>
                </a:lnTo>
                <a:lnTo>
                  <a:pt x="219" y="0"/>
                </a:lnTo>
                <a:lnTo>
                  <a:pt x="219" y="0"/>
                </a:lnTo>
                <a:lnTo>
                  <a:pt x="219"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30" y="0"/>
                </a:lnTo>
                <a:lnTo>
                  <a:pt x="230" y="0"/>
                </a:lnTo>
                <a:lnTo>
                  <a:pt x="230" y="0"/>
                </a:lnTo>
                <a:lnTo>
                  <a:pt x="230" y="0"/>
                </a:lnTo>
                <a:lnTo>
                  <a:pt x="232" y="0"/>
                </a:lnTo>
                <a:lnTo>
                  <a:pt x="232" y="0"/>
                </a:lnTo>
                <a:lnTo>
                  <a:pt x="232" y="0"/>
                </a:lnTo>
                <a:lnTo>
                  <a:pt x="233" y="0"/>
                </a:lnTo>
                <a:lnTo>
                  <a:pt x="233" y="0"/>
                </a:lnTo>
                <a:lnTo>
                  <a:pt x="233" y="0"/>
                </a:lnTo>
                <a:lnTo>
                  <a:pt x="233" y="0"/>
                </a:lnTo>
                <a:lnTo>
                  <a:pt x="235" y="0"/>
                </a:lnTo>
                <a:lnTo>
                  <a:pt x="235" y="0"/>
                </a:lnTo>
                <a:lnTo>
                  <a:pt x="235" y="0"/>
                </a:lnTo>
                <a:lnTo>
                  <a:pt x="236" y="0"/>
                </a:lnTo>
                <a:lnTo>
                  <a:pt x="236" y="0"/>
                </a:lnTo>
                <a:lnTo>
                  <a:pt x="236" y="0"/>
                </a:lnTo>
                <a:lnTo>
                  <a:pt x="236"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42" name=""/>
          <p:cNvSpPr/>
          <p:nvPr/>
        </p:nvSpPr>
        <p:spPr>
          <a:xfrm>
            <a:off x="6645240" y="6535800"/>
            <a:ext cx="187200" cy="1440"/>
          </a:xfrm>
          <a:custGeom>
            <a:avLst/>
            <a:gdLst/>
            <a:ahLst/>
            <a:rect l="l" t="t" r="r" b="b"/>
            <a:pathLst>
              <a:path w="236" h="0">
                <a:moveTo>
                  <a:pt x="236" y="0"/>
                </a:moveTo>
                <a:lnTo>
                  <a:pt x="236" y="0"/>
                </a:lnTo>
                <a:lnTo>
                  <a:pt x="236" y="0"/>
                </a:lnTo>
                <a:lnTo>
                  <a:pt x="236" y="0"/>
                </a:lnTo>
                <a:lnTo>
                  <a:pt x="235" y="0"/>
                </a:lnTo>
                <a:lnTo>
                  <a:pt x="235" y="0"/>
                </a:lnTo>
                <a:lnTo>
                  <a:pt x="235" y="0"/>
                </a:lnTo>
                <a:lnTo>
                  <a:pt x="233" y="0"/>
                </a:lnTo>
                <a:lnTo>
                  <a:pt x="233" y="0"/>
                </a:lnTo>
                <a:lnTo>
                  <a:pt x="233" y="0"/>
                </a:lnTo>
                <a:lnTo>
                  <a:pt x="233" y="0"/>
                </a:lnTo>
                <a:lnTo>
                  <a:pt x="232" y="0"/>
                </a:lnTo>
                <a:lnTo>
                  <a:pt x="232" y="0"/>
                </a:lnTo>
                <a:lnTo>
                  <a:pt x="232" y="0"/>
                </a:lnTo>
                <a:lnTo>
                  <a:pt x="230" y="0"/>
                </a:lnTo>
                <a:lnTo>
                  <a:pt x="230" y="0"/>
                </a:lnTo>
                <a:lnTo>
                  <a:pt x="230" y="0"/>
                </a:lnTo>
                <a:lnTo>
                  <a:pt x="230"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9" y="0"/>
                </a:lnTo>
                <a:lnTo>
                  <a:pt x="219" y="0"/>
                </a:lnTo>
                <a:lnTo>
                  <a:pt x="219" y="0"/>
                </a:lnTo>
                <a:lnTo>
                  <a:pt x="217" y="0"/>
                </a:lnTo>
                <a:lnTo>
                  <a:pt x="217" y="0"/>
                </a:lnTo>
                <a:lnTo>
                  <a:pt x="217" y="0"/>
                </a:lnTo>
                <a:lnTo>
                  <a:pt x="217" y="0"/>
                </a:lnTo>
                <a:lnTo>
                  <a:pt x="215" y="0"/>
                </a:lnTo>
                <a:lnTo>
                  <a:pt x="215" y="0"/>
                </a:lnTo>
                <a:lnTo>
                  <a:pt x="215" y="0"/>
                </a:lnTo>
                <a:lnTo>
                  <a:pt x="214" y="0"/>
                </a:lnTo>
                <a:lnTo>
                  <a:pt x="214" y="0"/>
                </a:lnTo>
                <a:lnTo>
                  <a:pt x="214" y="0"/>
                </a:lnTo>
                <a:lnTo>
                  <a:pt x="214" y="0"/>
                </a:lnTo>
                <a:lnTo>
                  <a:pt x="212" y="0"/>
                </a:lnTo>
                <a:lnTo>
                  <a:pt x="212" y="0"/>
                </a:lnTo>
                <a:lnTo>
                  <a:pt x="212" y="0"/>
                </a:lnTo>
                <a:lnTo>
                  <a:pt x="210" y="0"/>
                </a:lnTo>
                <a:lnTo>
                  <a:pt x="210" y="0"/>
                </a:lnTo>
                <a:lnTo>
                  <a:pt x="210" y="0"/>
                </a:lnTo>
                <a:lnTo>
                  <a:pt x="210"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2" y="0"/>
                </a:lnTo>
                <a:lnTo>
                  <a:pt x="201" y="0"/>
                </a:lnTo>
                <a:lnTo>
                  <a:pt x="201" y="0"/>
                </a:lnTo>
                <a:lnTo>
                  <a:pt x="201" y="0"/>
                </a:lnTo>
                <a:lnTo>
                  <a:pt x="199" y="0"/>
                </a:lnTo>
                <a:lnTo>
                  <a:pt x="199" y="0"/>
                </a:lnTo>
                <a:lnTo>
                  <a:pt x="199" y="0"/>
                </a:lnTo>
                <a:lnTo>
                  <a:pt x="199"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8" y="0"/>
                </a:lnTo>
                <a:lnTo>
                  <a:pt x="188" y="0"/>
                </a:lnTo>
                <a:lnTo>
                  <a:pt x="188"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5" y="0"/>
                </a:lnTo>
                <a:lnTo>
                  <a:pt x="175" y="0"/>
                </a:lnTo>
                <a:lnTo>
                  <a:pt x="175" y="0"/>
                </a:lnTo>
                <a:lnTo>
                  <a:pt x="175"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8" y="0"/>
                </a:lnTo>
                <a:lnTo>
                  <a:pt x="166" y="0"/>
                </a:lnTo>
                <a:lnTo>
                  <a:pt x="166" y="0"/>
                </a:lnTo>
                <a:lnTo>
                  <a:pt x="166" y="0"/>
                </a:lnTo>
                <a:lnTo>
                  <a:pt x="165" y="0"/>
                </a:lnTo>
                <a:lnTo>
                  <a:pt x="165" y="0"/>
                </a:lnTo>
                <a:lnTo>
                  <a:pt x="165" y="0"/>
                </a:lnTo>
                <a:lnTo>
                  <a:pt x="163" y="0"/>
                </a:lnTo>
                <a:lnTo>
                  <a:pt x="163" y="0"/>
                </a:lnTo>
                <a:lnTo>
                  <a:pt x="163" y="0"/>
                </a:lnTo>
                <a:lnTo>
                  <a:pt x="163" y="0"/>
                </a:lnTo>
                <a:lnTo>
                  <a:pt x="162" y="0"/>
                </a:lnTo>
                <a:lnTo>
                  <a:pt x="162" y="0"/>
                </a:lnTo>
                <a:lnTo>
                  <a:pt x="162" y="0"/>
                </a:lnTo>
                <a:lnTo>
                  <a:pt x="160" y="0"/>
                </a:lnTo>
                <a:lnTo>
                  <a:pt x="160" y="0"/>
                </a:lnTo>
                <a:lnTo>
                  <a:pt x="160" y="0"/>
                </a:lnTo>
                <a:lnTo>
                  <a:pt x="160"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9" y="0"/>
                </a:lnTo>
                <a:lnTo>
                  <a:pt x="149" y="0"/>
                </a:lnTo>
                <a:lnTo>
                  <a:pt x="149" y="0"/>
                </a:lnTo>
                <a:lnTo>
                  <a:pt x="149"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8" y="0"/>
                </a:lnTo>
                <a:lnTo>
                  <a:pt x="118" y="0"/>
                </a:lnTo>
                <a:lnTo>
                  <a:pt x="118" y="0"/>
                </a:lnTo>
                <a:lnTo>
                  <a:pt x="118"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5" y="0"/>
                </a:lnTo>
                <a:lnTo>
                  <a:pt x="105" y="0"/>
                </a:lnTo>
                <a:lnTo>
                  <a:pt x="105"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2" y="0"/>
                </a:lnTo>
                <a:lnTo>
                  <a:pt x="92" y="0"/>
                </a:lnTo>
                <a:lnTo>
                  <a:pt x="92" y="0"/>
                </a:lnTo>
                <a:lnTo>
                  <a:pt x="90"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9" y="0"/>
                </a:lnTo>
                <a:lnTo>
                  <a:pt x="79" y="0"/>
                </a:lnTo>
                <a:lnTo>
                  <a:pt x="79" y="0"/>
                </a:lnTo>
                <a:lnTo>
                  <a:pt x="79" y="0"/>
                </a:lnTo>
                <a:lnTo>
                  <a:pt x="77" y="0"/>
                </a:lnTo>
                <a:lnTo>
                  <a:pt x="77" y="0"/>
                </a:lnTo>
                <a:lnTo>
                  <a:pt x="77" y="0"/>
                </a:lnTo>
                <a:lnTo>
                  <a:pt x="75" y="0"/>
                </a:lnTo>
                <a:lnTo>
                  <a:pt x="75" y="0"/>
                </a:lnTo>
                <a:lnTo>
                  <a:pt x="75" y="0"/>
                </a:lnTo>
                <a:lnTo>
                  <a:pt x="75"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7" y="0"/>
                </a:lnTo>
                <a:lnTo>
                  <a:pt x="66" y="0"/>
                </a:lnTo>
                <a:lnTo>
                  <a:pt x="66" y="0"/>
                </a:lnTo>
                <a:lnTo>
                  <a:pt x="66" y="0"/>
                </a:lnTo>
                <a:lnTo>
                  <a:pt x="64" y="0"/>
                </a:lnTo>
                <a:lnTo>
                  <a:pt x="64" y="0"/>
                </a:lnTo>
                <a:lnTo>
                  <a:pt x="64" y="0"/>
                </a:lnTo>
                <a:lnTo>
                  <a:pt x="64"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8" y="0"/>
                </a:lnTo>
                <a:lnTo>
                  <a:pt x="46" y="0"/>
                </a:lnTo>
                <a:lnTo>
                  <a:pt x="46" y="0"/>
                </a:lnTo>
                <a:lnTo>
                  <a:pt x="46" y="0"/>
                </a:lnTo>
                <a:lnTo>
                  <a:pt x="44" y="0"/>
                </a:lnTo>
                <a:lnTo>
                  <a:pt x="44" y="0"/>
                </a:lnTo>
                <a:lnTo>
                  <a:pt x="44" y="0"/>
                </a:lnTo>
                <a:lnTo>
                  <a:pt x="44"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6" y="0"/>
                </a:lnTo>
                <a:lnTo>
                  <a:pt x="35" y="0"/>
                </a:lnTo>
                <a:lnTo>
                  <a:pt x="35" y="0"/>
                </a:lnTo>
                <a:lnTo>
                  <a:pt x="35" y="0"/>
                </a:lnTo>
                <a:lnTo>
                  <a:pt x="33" y="0"/>
                </a:lnTo>
                <a:lnTo>
                  <a:pt x="33" y="0"/>
                </a:lnTo>
                <a:lnTo>
                  <a:pt x="33" y="0"/>
                </a:lnTo>
                <a:lnTo>
                  <a:pt x="33"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2" y="0"/>
                </a:lnTo>
                <a:lnTo>
                  <a:pt x="22" y="0"/>
                </a:lnTo>
                <a:lnTo>
                  <a:pt x="22"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9" y="0"/>
                </a:lnTo>
                <a:lnTo>
                  <a:pt x="9" y="0"/>
                </a:lnTo>
                <a:lnTo>
                  <a:pt x="9" y="0"/>
                </a:lnTo>
                <a:lnTo>
                  <a:pt x="9"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2"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43" name=""/>
          <p:cNvSpPr/>
          <p:nvPr/>
        </p:nvSpPr>
        <p:spPr>
          <a:xfrm>
            <a:off x="6645240" y="6021360"/>
            <a:ext cx="187200" cy="514440"/>
          </a:xfrm>
          <a:custGeom>
            <a:avLst/>
            <a:gdLst/>
            <a:ahLst/>
            <a:rect l="l" t="t" r="r" b="b"/>
            <a:pathLst>
              <a:path w="236" h="648">
                <a:moveTo>
                  <a:pt x="0" y="648"/>
                </a:moveTo>
                <a:lnTo>
                  <a:pt x="0" y="0"/>
                </a:lnTo>
                <a:lnTo>
                  <a:pt x="0" y="0"/>
                </a:lnTo>
                <a:lnTo>
                  <a:pt x="0" y="0"/>
                </a:lnTo>
                <a:lnTo>
                  <a:pt x="2" y="0"/>
                </a:ln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9" y="0"/>
                </a:lnTo>
                <a:lnTo>
                  <a:pt x="9" y="0"/>
                </a:lnTo>
                <a:lnTo>
                  <a:pt x="9" y="0"/>
                </a:lnTo>
                <a:lnTo>
                  <a:pt x="9"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2" y="0"/>
                </a:lnTo>
                <a:lnTo>
                  <a:pt x="22" y="0"/>
                </a:lnTo>
                <a:lnTo>
                  <a:pt x="22"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3" y="0"/>
                </a:lnTo>
                <a:lnTo>
                  <a:pt x="33" y="0"/>
                </a:lnTo>
                <a:lnTo>
                  <a:pt x="33" y="0"/>
                </a:lnTo>
                <a:lnTo>
                  <a:pt x="33" y="0"/>
                </a:lnTo>
                <a:lnTo>
                  <a:pt x="35" y="0"/>
                </a:lnTo>
                <a:lnTo>
                  <a:pt x="35" y="0"/>
                </a:lnTo>
                <a:lnTo>
                  <a:pt x="35" y="0"/>
                </a:lnTo>
                <a:lnTo>
                  <a:pt x="36"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4" y="0"/>
                </a:lnTo>
                <a:lnTo>
                  <a:pt x="44" y="0"/>
                </a:lnTo>
                <a:lnTo>
                  <a:pt x="44" y="0"/>
                </a:lnTo>
                <a:lnTo>
                  <a:pt x="44" y="0"/>
                </a:lnTo>
                <a:lnTo>
                  <a:pt x="46" y="0"/>
                </a:lnTo>
                <a:lnTo>
                  <a:pt x="46" y="0"/>
                </a:lnTo>
                <a:lnTo>
                  <a:pt x="46" y="0"/>
                </a:lnTo>
                <a:lnTo>
                  <a:pt x="48"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4" y="0"/>
                </a:lnTo>
                <a:lnTo>
                  <a:pt x="64" y="0"/>
                </a:lnTo>
                <a:lnTo>
                  <a:pt x="64" y="0"/>
                </a:lnTo>
                <a:lnTo>
                  <a:pt x="64" y="0"/>
                </a:lnTo>
                <a:lnTo>
                  <a:pt x="66" y="0"/>
                </a:lnTo>
                <a:lnTo>
                  <a:pt x="66" y="0"/>
                </a:lnTo>
                <a:lnTo>
                  <a:pt x="66" y="0"/>
                </a:lnTo>
                <a:lnTo>
                  <a:pt x="67"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5" y="0"/>
                </a:lnTo>
                <a:lnTo>
                  <a:pt x="75" y="0"/>
                </a:lnTo>
                <a:lnTo>
                  <a:pt x="75" y="0"/>
                </a:lnTo>
                <a:lnTo>
                  <a:pt x="75" y="0"/>
                </a:lnTo>
                <a:lnTo>
                  <a:pt x="77" y="0"/>
                </a:lnTo>
                <a:lnTo>
                  <a:pt x="77" y="0"/>
                </a:lnTo>
                <a:lnTo>
                  <a:pt x="77" y="0"/>
                </a:lnTo>
                <a:lnTo>
                  <a:pt x="79" y="0"/>
                </a:lnTo>
                <a:lnTo>
                  <a:pt x="79" y="0"/>
                </a:lnTo>
                <a:lnTo>
                  <a:pt x="79" y="0"/>
                </a:lnTo>
                <a:lnTo>
                  <a:pt x="79"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7" y="0"/>
                </a:lnTo>
                <a:lnTo>
                  <a:pt x="87" y="0"/>
                </a:lnTo>
                <a:lnTo>
                  <a:pt x="87" y="0"/>
                </a:lnTo>
                <a:lnTo>
                  <a:pt x="87" y="0"/>
                </a:lnTo>
                <a:lnTo>
                  <a:pt x="88" y="0"/>
                </a:lnTo>
                <a:lnTo>
                  <a:pt x="88" y="0"/>
                </a:lnTo>
                <a:lnTo>
                  <a:pt x="88" y="0"/>
                </a:lnTo>
                <a:lnTo>
                  <a:pt x="90" y="0"/>
                </a:lnTo>
                <a:lnTo>
                  <a:pt x="90" y="0"/>
                </a:lnTo>
                <a:lnTo>
                  <a:pt x="90" y="0"/>
                </a:lnTo>
                <a:lnTo>
                  <a:pt x="90" y="0"/>
                </a:lnTo>
                <a:lnTo>
                  <a:pt x="92" y="0"/>
                </a:lnTo>
                <a:lnTo>
                  <a:pt x="92" y="0"/>
                </a:lnTo>
                <a:lnTo>
                  <a:pt x="92"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5" y="0"/>
                </a:lnTo>
                <a:lnTo>
                  <a:pt x="105" y="0"/>
                </a:lnTo>
                <a:lnTo>
                  <a:pt x="105"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8" y="0"/>
                </a:lnTo>
                <a:lnTo>
                  <a:pt x="118" y="0"/>
                </a:lnTo>
                <a:lnTo>
                  <a:pt x="118" y="0"/>
                </a:lnTo>
                <a:lnTo>
                  <a:pt x="118"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9"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9" y="0"/>
                </a:lnTo>
                <a:lnTo>
                  <a:pt x="149" y="0"/>
                </a:lnTo>
                <a:lnTo>
                  <a:pt x="149" y="0"/>
                </a:lnTo>
                <a:lnTo>
                  <a:pt x="149"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60" y="0"/>
                </a:lnTo>
                <a:lnTo>
                  <a:pt x="160" y="0"/>
                </a:lnTo>
                <a:lnTo>
                  <a:pt x="160" y="0"/>
                </a:lnTo>
                <a:lnTo>
                  <a:pt x="160" y="0"/>
                </a:lnTo>
                <a:lnTo>
                  <a:pt x="162" y="0"/>
                </a:lnTo>
                <a:lnTo>
                  <a:pt x="162" y="0"/>
                </a:lnTo>
                <a:lnTo>
                  <a:pt x="162" y="0"/>
                </a:lnTo>
                <a:lnTo>
                  <a:pt x="163" y="0"/>
                </a:lnTo>
                <a:lnTo>
                  <a:pt x="163" y="0"/>
                </a:lnTo>
                <a:lnTo>
                  <a:pt x="163" y="0"/>
                </a:lnTo>
                <a:lnTo>
                  <a:pt x="163" y="0"/>
                </a:lnTo>
                <a:lnTo>
                  <a:pt x="165" y="0"/>
                </a:lnTo>
                <a:lnTo>
                  <a:pt x="165" y="0"/>
                </a:lnTo>
                <a:lnTo>
                  <a:pt x="165" y="0"/>
                </a:lnTo>
                <a:lnTo>
                  <a:pt x="166" y="0"/>
                </a:lnTo>
                <a:lnTo>
                  <a:pt x="166" y="0"/>
                </a:lnTo>
                <a:lnTo>
                  <a:pt x="166" y="0"/>
                </a:lnTo>
                <a:lnTo>
                  <a:pt x="168"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5" y="0"/>
                </a:lnTo>
                <a:lnTo>
                  <a:pt x="175" y="0"/>
                </a:lnTo>
                <a:lnTo>
                  <a:pt x="175" y="0"/>
                </a:lnTo>
                <a:lnTo>
                  <a:pt x="175"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8" y="0"/>
                </a:lnTo>
                <a:lnTo>
                  <a:pt x="188" y="0"/>
                </a:lnTo>
                <a:lnTo>
                  <a:pt x="188"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9" y="0"/>
                </a:lnTo>
                <a:lnTo>
                  <a:pt x="199" y="0"/>
                </a:lnTo>
                <a:lnTo>
                  <a:pt x="199" y="0"/>
                </a:lnTo>
                <a:lnTo>
                  <a:pt x="199" y="0"/>
                </a:lnTo>
                <a:lnTo>
                  <a:pt x="201" y="0"/>
                </a:lnTo>
                <a:lnTo>
                  <a:pt x="201" y="0"/>
                </a:lnTo>
                <a:lnTo>
                  <a:pt x="201" y="0"/>
                </a:lnTo>
                <a:lnTo>
                  <a:pt x="202"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10" y="0"/>
                </a:lnTo>
                <a:lnTo>
                  <a:pt x="210" y="0"/>
                </a:lnTo>
                <a:lnTo>
                  <a:pt x="210" y="0"/>
                </a:lnTo>
                <a:lnTo>
                  <a:pt x="210" y="0"/>
                </a:lnTo>
                <a:lnTo>
                  <a:pt x="212" y="0"/>
                </a:lnTo>
                <a:lnTo>
                  <a:pt x="212" y="0"/>
                </a:lnTo>
                <a:lnTo>
                  <a:pt x="212" y="0"/>
                </a:lnTo>
                <a:lnTo>
                  <a:pt x="214" y="0"/>
                </a:lnTo>
                <a:lnTo>
                  <a:pt x="214" y="0"/>
                </a:lnTo>
                <a:lnTo>
                  <a:pt x="214" y="0"/>
                </a:lnTo>
                <a:lnTo>
                  <a:pt x="214" y="0"/>
                </a:lnTo>
                <a:lnTo>
                  <a:pt x="215" y="0"/>
                </a:lnTo>
                <a:lnTo>
                  <a:pt x="215" y="0"/>
                </a:lnTo>
                <a:lnTo>
                  <a:pt x="215" y="0"/>
                </a:lnTo>
                <a:lnTo>
                  <a:pt x="217" y="0"/>
                </a:lnTo>
                <a:lnTo>
                  <a:pt x="217" y="0"/>
                </a:lnTo>
                <a:lnTo>
                  <a:pt x="217" y="0"/>
                </a:lnTo>
                <a:lnTo>
                  <a:pt x="217" y="0"/>
                </a:lnTo>
                <a:lnTo>
                  <a:pt x="219" y="0"/>
                </a:lnTo>
                <a:lnTo>
                  <a:pt x="219" y="0"/>
                </a:lnTo>
                <a:lnTo>
                  <a:pt x="219"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30" y="0"/>
                </a:lnTo>
                <a:lnTo>
                  <a:pt x="230" y="0"/>
                </a:lnTo>
                <a:lnTo>
                  <a:pt x="230" y="0"/>
                </a:lnTo>
                <a:lnTo>
                  <a:pt x="230" y="0"/>
                </a:lnTo>
                <a:lnTo>
                  <a:pt x="232" y="0"/>
                </a:lnTo>
                <a:lnTo>
                  <a:pt x="232" y="0"/>
                </a:lnTo>
                <a:lnTo>
                  <a:pt x="232" y="0"/>
                </a:lnTo>
                <a:lnTo>
                  <a:pt x="233" y="0"/>
                </a:lnTo>
                <a:lnTo>
                  <a:pt x="233" y="0"/>
                </a:lnTo>
                <a:lnTo>
                  <a:pt x="233" y="0"/>
                </a:lnTo>
                <a:lnTo>
                  <a:pt x="233" y="0"/>
                </a:lnTo>
                <a:lnTo>
                  <a:pt x="235" y="0"/>
                </a:lnTo>
                <a:lnTo>
                  <a:pt x="235" y="0"/>
                </a:lnTo>
                <a:lnTo>
                  <a:pt x="235" y="0"/>
                </a:lnTo>
                <a:lnTo>
                  <a:pt x="236" y="0"/>
                </a:lnTo>
                <a:lnTo>
                  <a:pt x="236" y="0"/>
                </a:lnTo>
                <a:lnTo>
                  <a:pt x="236" y="0"/>
                </a:lnTo>
                <a:lnTo>
                  <a:pt x="236" y="0"/>
                </a:lnTo>
                <a:lnTo>
                  <a:pt x="236" y="648"/>
                </a:lnTo>
                <a:lnTo>
                  <a:pt x="236" y="648"/>
                </a:lnTo>
                <a:lnTo>
                  <a:pt x="236" y="648"/>
                </a:lnTo>
                <a:lnTo>
                  <a:pt x="236" y="648"/>
                </a:lnTo>
                <a:lnTo>
                  <a:pt x="235" y="648"/>
                </a:lnTo>
                <a:lnTo>
                  <a:pt x="235" y="648"/>
                </a:lnTo>
                <a:lnTo>
                  <a:pt x="235" y="648"/>
                </a:lnTo>
                <a:lnTo>
                  <a:pt x="233" y="648"/>
                </a:lnTo>
                <a:lnTo>
                  <a:pt x="233" y="648"/>
                </a:lnTo>
                <a:lnTo>
                  <a:pt x="233" y="648"/>
                </a:lnTo>
                <a:lnTo>
                  <a:pt x="233" y="648"/>
                </a:lnTo>
                <a:lnTo>
                  <a:pt x="232" y="648"/>
                </a:lnTo>
                <a:lnTo>
                  <a:pt x="232" y="648"/>
                </a:lnTo>
                <a:lnTo>
                  <a:pt x="232" y="648"/>
                </a:lnTo>
                <a:lnTo>
                  <a:pt x="230" y="648"/>
                </a:lnTo>
                <a:lnTo>
                  <a:pt x="230" y="648"/>
                </a:lnTo>
                <a:lnTo>
                  <a:pt x="230" y="648"/>
                </a:lnTo>
                <a:lnTo>
                  <a:pt x="230" y="648"/>
                </a:lnTo>
                <a:lnTo>
                  <a:pt x="228" y="648"/>
                </a:lnTo>
                <a:lnTo>
                  <a:pt x="228" y="648"/>
                </a:lnTo>
                <a:lnTo>
                  <a:pt x="228" y="648"/>
                </a:lnTo>
                <a:lnTo>
                  <a:pt x="227" y="648"/>
                </a:lnTo>
                <a:lnTo>
                  <a:pt x="227" y="648"/>
                </a:lnTo>
                <a:lnTo>
                  <a:pt x="227" y="648"/>
                </a:lnTo>
                <a:lnTo>
                  <a:pt x="225" y="648"/>
                </a:lnTo>
                <a:lnTo>
                  <a:pt x="225" y="648"/>
                </a:lnTo>
                <a:lnTo>
                  <a:pt x="225" y="648"/>
                </a:lnTo>
                <a:lnTo>
                  <a:pt x="225" y="648"/>
                </a:lnTo>
                <a:lnTo>
                  <a:pt x="223" y="648"/>
                </a:lnTo>
                <a:lnTo>
                  <a:pt x="223" y="648"/>
                </a:lnTo>
                <a:lnTo>
                  <a:pt x="223" y="648"/>
                </a:lnTo>
                <a:lnTo>
                  <a:pt x="222" y="648"/>
                </a:lnTo>
                <a:lnTo>
                  <a:pt x="222" y="648"/>
                </a:lnTo>
                <a:lnTo>
                  <a:pt x="222" y="648"/>
                </a:lnTo>
                <a:lnTo>
                  <a:pt x="222" y="648"/>
                </a:lnTo>
                <a:lnTo>
                  <a:pt x="220" y="648"/>
                </a:lnTo>
                <a:lnTo>
                  <a:pt x="220" y="648"/>
                </a:lnTo>
                <a:lnTo>
                  <a:pt x="220" y="648"/>
                </a:lnTo>
                <a:lnTo>
                  <a:pt x="219" y="648"/>
                </a:lnTo>
                <a:lnTo>
                  <a:pt x="219" y="648"/>
                </a:lnTo>
                <a:lnTo>
                  <a:pt x="219" y="648"/>
                </a:lnTo>
                <a:lnTo>
                  <a:pt x="217" y="648"/>
                </a:lnTo>
                <a:lnTo>
                  <a:pt x="217" y="648"/>
                </a:lnTo>
                <a:lnTo>
                  <a:pt x="217" y="648"/>
                </a:lnTo>
                <a:lnTo>
                  <a:pt x="217" y="648"/>
                </a:lnTo>
                <a:lnTo>
                  <a:pt x="215" y="648"/>
                </a:lnTo>
                <a:lnTo>
                  <a:pt x="215" y="648"/>
                </a:lnTo>
                <a:lnTo>
                  <a:pt x="215" y="648"/>
                </a:lnTo>
                <a:lnTo>
                  <a:pt x="214" y="648"/>
                </a:lnTo>
                <a:lnTo>
                  <a:pt x="214" y="648"/>
                </a:lnTo>
                <a:lnTo>
                  <a:pt x="214" y="648"/>
                </a:lnTo>
                <a:lnTo>
                  <a:pt x="214" y="648"/>
                </a:lnTo>
                <a:lnTo>
                  <a:pt x="212" y="648"/>
                </a:lnTo>
                <a:lnTo>
                  <a:pt x="212" y="648"/>
                </a:lnTo>
                <a:lnTo>
                  <a:pt x="212" y="648"/>
                </a:lnTo>
                <a:lnTo>
                  <a:pt x="210" y="648"/>
                </a:lnTo>
                <a:lnTo>
                  <a:pt x="210" y="648"/>
                </a:lnTo>
                <a:lnTo>
                  <a:pt x="210" y="648"/>
                </a:lnTo>
                <a:lnTo>
                  <a:pt x="210" y="648"/>
                </a:lnTo>
                <a:lnTo>
                  <a:pt x="209" y="648"/>
                </a:lnTo>
                <a:lnTo>
                  <a:pt x="209" y="648"/>
                </a:lnTo>
                <a:lnTo>
                  <a:pt x="209" y="648"/>
                </a:lnTo>
                <a:lnTo>
                  <a:pt x="207" y="648"/>
                </a:lnTo>
                <a:lnTo>
                  <a:pt x="207" y="648"/>
                </a:lnTo>
                <a:lnTo>
                  <a:pt x="207" y="648"/>
                </a:lnTo>
                <a:lnTo>
                  <a:pt x="205" y="648"/>
                </a:lnTo>
                <a:lnTo>
                  <a:pt x="205" y="648"/>
                </a:lnTo>
                <a:lnTo>
                  <a:pt x="205" y="648"/>
                </a:lnTo>
                <a:lnTo>
                  <a:pt x="205" y="648"/>
                </a:lnTo>
                <a:lnTo>
                  <a:pt x="204" y="648"/>
                </a:lnTo>
                <a:lnTo>
                  <a:pt x="204" y="648"/>
                </a:lnTo>
                <a:lnTo>
                  <a:pt x="204" y="648"/>
                </a:lnTo>
                <a:lnTo>
                  <a:pt x="202" y="648"/>
                </a:lnTo>
                <a:lnTo>
                  <a:pt x="202" y="648"/>
                </a:lnTo>
                <a:lnTo>
                  <a:pt x="202" y="648"/>
                </a:lnTo>
                <a:lnTo>
                  <a:pt x="202" y="648"/>
                </a:lnTo>
                <a:lnTo>
                  <a:pt x="201" y="648"/>
                </a:lnTo>
                <a:lnTo>
                  <a:pt x="201" y="648"/>
                </a:lnTo>
                <a:lnTo>
                  <a:pt x="201" y="648"/>
                </a:lnTo>
                <a:lnTo>
                  <a:pt x="199" y="648"/>
                </a:lnTo>
                <a:lnTo>
                  <a:pt x="199" y="648"/>
                </a:lnTo>
                <a:lnTo>
                  <a:pt x="199" y="648"/>
                </a:lnTo>
                <a:lnTo>
                  <a:pt x="199" y="648"/>
                </a:lnTo>
                <a:lnTo>
                  <a:pt x="197" y="648"/>
                </a:lnTo>
                <a:lnTo>
                  <a:pt x="197" y="648"/>
                </a:lnTo>
                <a:lnTo>
                  <a:pt x="197" y="648"/>
                </a:lnTo>
                <a:lnTo>
                  <a:pt x="196" y="648"/>
                </a:lnTo>
                <a:lnTo>
                  <a:pt x="196" y="648"/>
                </a:lnTo>
                <a:lnTo>
                  <a:pt x="196" y="648"/>
                </a:lnTo>
                <a:lnTo>
                  <a:pt x="194" y="648"/>
                </a:lnTo>
                <a:lnTo>
                  <a:pt x="194" y="648"/>
                </a:lnTo>
                <a:lnTo>
                  <a:pt x="194" y="648"/>
                </a:lnTo>
                <a:lnTo>
                  <a:pt x="194" y="648"/>
                </a:lnTo>
                <a:lnTo>
                  <a:pt x="192" y="648"/>
                </a:lnTo>
                <a:lnTo>
                  <a:pt x="192" y="648"/>
                </a:lnTo>
                <a:lnTo>
                  <a:pt x="192" y="648"/>
                </a:lnTo>
                <a:lnTo>
                  <a:pt x="191" y="648"/>
                </a:lnTo>
                <a:lnTo>
                  <a:pt x="191" y="648"/>
                </a:lnTo>
                <a:lnTo>
                  <a:pt x="191" y="648"/>
                </a:lnTo>
                <a:lnTo>
                  <a:pt x="191" y="648"/>
                </a:lnTo>
                <a:lnTo>
                  <a:pt x="189" y="648"/>
                </a:lnTo>
                <a:lnTo>
                  <a:pt x="189" y="648"/>
                </a:lnTo>
                <a:lnTo>
                  <a:pt x="189" y="648"/>
                </a:lnTo>
                <a:lnTo>
                  <a:pt x="188" y="648"/>
                </a:lnTo>
                <a:lnTo>
                  <a:pt x="188" y="648"/>
                </a:lnTo>
                <a:lnTo>
                  <a:pt x="188" y="648"/>
                </a:lnTo>
                <a:lnTo>
                  <a:pt x="186" y="648"/>
                </a:lnTo>
                <a:lnTo>
                  <a:pt x="186" y="648"/>
                </a:lnTo>
                <a:lnTo>
                  <a:pt x="186" y="648"/>
                </a:lnTo>
                <a:lnTo>
                  <a:pt x="186" y="648"/>
                </a:lnTo>
                <a:lnTo>
                  <a:pt x="184" y="648"/>
                </a:lnTo>
                <a:lnTo>
                  <a:pt x="184" y="648"/>
                </a:lnTo>
                <a:lnTo>
                  <a:pt x="184" y="648"/>
                </a:lnTo>
                <a:lnTo>
                  <a:pt x="183" y="648"/>
                </a:lnTo>
                <a:lnTo>
                  <a:pt x="183" y="648"/>
                </a:lnTo>
                <a:lnTo>
                  <a:pt x="183" y="648"/>
                </a:lnTo>
                <a:lnTo>
                  <a:pt x="183" y="648"/>
                </a:lnTo>
                <a:lnTo>
                  <a:pt x="181" y="648"/>
                </a:lnTo>
                <a:lnTo>
                  <a:pt x="181" y="648"/>
                </a:lnTo>
                <a:lnTo>
                  <a:pt x="181" y="648"/>
                </a:lnTo>
                <a:lnTo>
                  <a:pt x="179" y="648"/>
                </a:lnTo>
                <a:lnTo>
                  <a:pt x="179" y="648"/>
                </a:lnTo>
                <a:lnTo>
                  <a:pt x="179" y="648"/>
                </a:lnTo>
                <a:lnTo>
                  <a:pt x="179" y="648"/>
                </a:lnTo>
                <a:lnTo>
                  <a:pt x="178" y="648"/>
                </a:lnTo>
                <a:lnTo>
                  <a:pt x="178" y="648"/>
                </a:lnTo>
                <a:lnTo>
                  <a:pt x="178" y="648"/>
                </a:lnTo>
                <a:lnTo>
                  <a:pt x="176" y="648"/>
                </a:lnTo>
                <a:lnTo>
                  <a:pt x="176" y="648"/>
                </a:lnTo>
                <a:lnTo>
                  <a:pt x="176" y="648"/>
                </a:lnTo>
                <a:lnTo>
                  <a:pt x="175" y="648"/>
                </a:lnTo>
                <a:lnTo>
                  <a:pt x="175" y="648"/>
                </a:lnTo>
                <a:lnTo>
                  <a:pt x="175" y="648"/>
                </a:lnTo>
                <a:lnTo>
                  <a:pt x="175" y="648"/>
                </a:lnTo>
                <a:lnTo>
                  <a:pt x="173" y="648"/>
                </a:lnTo>
                <a:lnTo>
                  <a:pt x="173" y="648"/>
                </a:lnTo>
                <a:lnTo>
                  <a:pt x="173" y="648"/>
                </a:lnTo>
                <a:lnTo>
                  <a:pt x="171" y="648"/>
                </a:lnTo>
                <a:lnTo>
                  <a:pt x="171" y="648"/>
                </a:lnTo>
                <a:lnTo>
                  <a:pt x="171" y="648"/>
                </a:lnTo>
                <a:lnTo>
                  <a:pt x="171" y="648"/>
                </a:lnTo>
                <a:lnTo>
                  <a:pt x="170" y="648"/>
                </a:lnTo>
                <a:lnTo>
                  <a:pt x="170" y="648"/>
                </a:lnTo>
                <a:lnTo>
                  <a:pt x="170" y="648"/>
                </a:lnTo>
                <a:lnTo>
                  <a:pt x="168" y="648"/>
                </a:lnTo>
                <a:lnTo>
                  <a:pt x="168" y="648"/>
                </a:lnTo>
                <a:lnTo>
                  <a:pt x="168" y="648"/>
                </a:lnTo>
                <a:lnTo>
                  <a:pt x="168" y="648"/>
                </a:lnTo>
                <a:lnTo>
                  <a:pt x="166" y="648"/>
                </a:lnTo>
                <a:lnTo>
                  <a:pt x="166" y="648"/>
                </a:lnTo>
                <a:lnTo>
                  <a:pt x="166" y="648"/>
                </a:lnTo>
                <a:lnTo>
                  <a:pt x="165" y="648"/>
                </a:lnTo>
                <a:lnTo>
                  <a:pt x="165" y="648"/>
                </a:lnTo>
                <a:lnTo>
                  <a:pt x="165" y="648"/>
                </a:lnTo>
                <a:lnTo>
                  <a:pt x="163" y="648"/>
                </a:lnTo>
                <a:lnTo>
                  <a:pt x="163" y="648"/>
                </a:lnTo>
                <a:lnTo>
                  <a:pt x="163" y="648"/>
                </a:lnTo>
                <a:lnTo>
                  <a:pt x="163" y="648"/>
                </a:lnTo>
                <a:lnTo>
                  <a:pt x="162" y="648"/>
                </a:lnTo>
                <a:lnTo>
                  <a:pt x="162" y="648"/>
                </a:lnTo>
                <a:lnTo>
                  <a:pt x="162" y="648"/>
                </a:lnTo>
                <a:lnTo>
                  <a:pt x="160" y="648"/>
                </a:lnTo>
                <a:lnTo>
                  <a:pt x="160" y="648"/>
                </a:lnTo>
                <a:lnTo>
                  <a:pt x="160" y="648"/>
                </a:lnTo>
                <a:lnTo>
                  <a:pt x="160" y="648"/>
                </a:lnTo>
                <a:lnTo>
                  <a:pt x="158" y="648"/>
                </a:lnTo>
                <a:lnTo>
                  <a:pt x="158" y="648"/>
                </a:lnTo>
                <a:lnTo>
                  <a:pt x="158" y="648"/>
                </a:lnTo>
                <a:lnTo>
                  <a:pt x="157" y="648"/>
                </a:lnTo>
                <a:lnTo>
                  <a:pt x="157" y="648"/>
                </a:lnTo>
                <a:lnTo>
                  <a:pt x="157" y="648"/>
                </a:lnTo>
                <a:lnTo>
                  <a:pt x="155" y="648"/>
                </a:lnTo>
                <a:lnTo>
                  <a:pt x="155" y="648"/>
                </a:lnTo>
                <a:lnTo>
                  <a:pt x="155" y="648"/>
                </a:lnTo>
                <a:lnTo>
                  <a:pt x="155" y="648"/>
                </a:lnTo>
                <a:lnTo>
                  <a:pt x="153" y="648"/>
                </a:lnTo>
                <a:lnTo>
                  <a:pt x="153" y="648"/>
                </a:lnTo>
                <a:lnTo>
                  <a:pt x="153" y="648"/>
                </a:lnTo>
                <a:lnTo>
                  <a:pt x="152" y="648"/>
                </a:lnTo>
                <a:lnTo>
                  <a:pt x="152" y="648"/>
                </a:lnTo>
                <a:lnTo>
                  <a:pt x="152" y="648"/>
                </a:lnTo>
                <a:lnTo>
                  <a:pt x="152" y="648"/>
                </a:lnTo>
                <a:lnTo>
                  <a:pt x="150" y="648"/>
                </a:lnTo>
                <a:lnTo>
                  <a:pt x="150" y="648"/>
                </a:lnTo>
                <a:lnTo>
                  <a:pt x="150" y="648"/>
                </a:lnTo>
                <a:lnTo>
                  <a:pt x="149" y="648"/>
                </a:lnTo>
                <a:lnTo>
                  <a:pt x="149" y="648"/>
                </a:lnTo>
                <a:lnTo>
                  <a:pt x="149" y="648"/>
                </a:lnTo>
                <a:lnTo>
                  <a:pt x="149" y="648"/>
                </a:lnTo>
                <a:lnTo>
                  <a:pt x="147" y="648"/>
                </a:lnTo>
                <a:lnTo>
                  <a:pt x="147" y="648"/>
                </a:lnTo>
                <a:lnTo>
                  <a:pt x="147" y="648"/>
                </a:lnTo>
                <a:lnTo>
                  <a:pt x="145" y="648"/>
                </a:lnTo>
                <a:lnTo>
                  <a:pt x="145" y="648"/>
                </a:lnTo>
                <a:lnTo>
                  <a:pt x="145" y="648"/>
                </a:lnTo>
                <a:lnTo>
                  <a:pt x="144" y="648"/>
                </a:lnTo>
                <a:lnTo>
                  <a:pt x="144" y="648"/>
                </a:lnTo>
                <a:lnTo>
                  <a:pt x="144" y="648"/>
                </a:lnTo>
                <a:lnTo>
                  <a:pt x="144" y="648"/>
                </a:lnTo>
                <a:lnTo>
                  <a:pt x="142" y="648"/>
                </a:lnTo>
                <a:lnTo>
                  <a:pt x="142" y="648"/>
                </a:lnTo>
                <a:lnTo>
                  <a:pt x="142" y="648"/>
                </a:lnTo>
                <a:lnTo>
                  <a:pt x="140" y="648"/>
                </a:lnTo>
                <a:lnTo>
                  <a:pt x="140" y="648"/>
                </a:lnTo>
                <a:lnTo>
                  <a:pt x="140" y="648"/>
                </a:lnTo>
                <a:lnTo>
                  <a:pt x="140" y="648"/>
                </a:lnTo>
                <a:lnTo>
                  <a:pt x="139" y="648"/>
                </a:lnTo>
                <a:lnTo>
                  <a:pt x="139" y="648"/>
                </a:lnTo>
                <a:lnTo>
                  <a:pt x="139" y="648"/>
                </a:lnTo>
                <a:lnTo>
                  <a:pt x="137" y="648"/>
                </a:lnTo>
                <a:lnTo>
                  <a:pt x="137" y="648"/>
                </a:lnTo>
                <a:lnTo>
                  <a:pt x="137" y="648"/>
                </a:lnTo>
                <a:lnTo>
                  <a:pt x="137" y="648"/>
                </a:lnTo>
                <a:lnTo>
                  <a:pt x="135" y="648"/>
                </a:lnTo>
                <a:lnTo>
                  <a:pt x="135" y="648"/>
                </a:lnTo>
                <a:lnTo>
                  <a:pt x="135" y="648"/>
                </a:lnTo>
                <a:lnTo>
                  <a:pt x="134" y="648"/>
                </a:lnTo>
                <a:lnTo>
                  <a:pt x="134" y="648"/>
                </a:lnTo>
                <a:lnTo>
                  <a:pt x="134" y="648"/>
                </a:lnTo>
                <a:lnTo>
                  <a:pt x="132" y="648"/>
                </a:lnTo>
                <a:lnTo>
                  <a:pt x="132" y="648"/>
                </a:lnTo>
                <a:lnTo>
                  <a:pt x="132" y="648"/>
                </a:lnTo>
                <a:lnTo>
                  <a:pt x="132" y="648"/>
                </a:lnTo>
                <a:lnTo>
                  <a:pt x="131" y="648"/>
                </a:lnTo>
                <a:lnTo>
                  <a:pt x="131" y="648"/>
                </a:lnTo>
                <a:lnTo>
                  <a:pt x="131" y="648"/>
                </a:lnTo>
                <a:lnTo>
                  <a:pt x="129" y="648"/>
                </a:lnTo>
                <a:lnTo>
                  <a:pt x="129" y="648"/>
                </a:lnTo>
                <a:lnTo>
                  <a:pt x="129" y="648"/>
                </a:lnTo>
                <a:lnTo>
                  <a:pt x="129" y="648"/>
                </a:lnTo>
                <a:lnTo>
                  <a:pt x="127" y="648"/>
                </a:lnTo>
                <a:lnTo>
                  <a:pt x="127" y="648"/>
                </a:lnTo>
                <a:lnTo>
                  <a:pt x="127" y="648"/>
                </a:lnTo>
                <a:lnTo>
                  <a:pt x="126" y="648"/>
                </a:lnTo>
                <a:lnTo>
                  <a:pt x="126" y="648"/>
                </a:lnTo>
                <a:lnTo>
                  <a:pt x="126" y="648"/>
                </a:lnTo>
                <a:lnTo>
                  <a:pt x="124" y="648"/>
                </a:lnTo>
                <a:lnTo>
                  <a:pt x="124" y="648"/>
                </a:lnTo>
                <a:lnTo>
                  <a:pt x="124" y="648"/>
                </a:lnTo>
                <a:lnTo>
                  <a:pt x="124" y="648"/>
                </a:lnTo>
                <a:lnTo>
                  <a:pt x="122" y="648"/>
                </a:lnTo>
                <a:lnTo>
                  <a:pt x="122" y="648"/>
                </a:lnTo>
                <a:lnTo>
                  <a:pt x="122" y="648"/>
                </a:lnTo>
                <a:lnTo>
                  <a:pt x="121" y="648"/>
                </a:lnTo>
                <a:lnTo>
                  <a:pt x="121" y="648"/>
                </a:lnTo>
                <a:lnTo>
                  <a:pt x="121" y="648"/>
                </a:lnTo>
                <a:lnTo>
                  <a:pt x="121" y="648"/>
                </a:lnTo>
                <a:lnTo>
                  <a:pt x="119" y="648"/>
                </a:lnTo>
                <a:lnTo>
                  <a:pt x="119" y="648"/>
                </a:lnTo>
                <a:lnTo>
                  <a:pt x="119" y="648"/>
                </a:lnTo>
                <a:lnTo>
                  <a:pt x="118" y="648"/>
                </a:lnTo>
                <a:lnTo>
                  <a:pt x="118" y="648"/>
                </a:lnTo>
                <a:lnTo>
                  <a:pt x="118" y="648"/>
                </a:lnTo>
                <a:lnTo>
                  <a:pt x="118" y="648"/>
                </a:lnTo>
                <a:lnTo>
                  <a:pt x="116" y="648"/>
                </a:lnTo>
                <a:lnTo>
                  <a:pt x="116" y="648"/>
                </a:lnTo>
                <a:lnTo>
                  <a:pt x="116" y="648"/>
                </a:lnTo>
                <a:lnTo>
                  <a:pt x="114" y="648"/>
                </a:lnTo>
                <a:lnTo>
                  <a:pt x="114" y="648"/>
                </a:lnTo>
                <a:lnTo>
                  <a:pt x="114" y="648"/>
                </a:lnTo>
                <a:lnTo>
                  <a:pt x="113" y="648"/>
                </a:lnTo>
                <a:lnTo>
                  <a:pt x="113" y="648"/>
                </a:lnTo>
                <a:lnTo>
                  <a:pt x="113" y="648"/>
                </a:lnTo>
                <a:lnTo>
                  <a:pt x="113" y="648"/>
                </a:lnTo>
                <a:lnTo>
                  <a:pt x="111" y="648"/>
                </a:lnTo>
                <a:lnTo>
                  <a:pt x="111" y="648"/>
                </a:lnTo>
                <a:lnTo>
                  <a:pt x="111" y="648"/>
                </a:lnTo>
                <a:lnTo>
                  <a:pt x="109" y="648"/>
                </a:lnTo>
                <a:lnTo>
                  <a:pt x="109" y="648"/>
                </a:lnTo>
                <a:lnTo>
                  <a:pt x="109" y="648"/>
                </a:lnTo>
                <a:lnTo>
                  <a:pt x="109" y="648"/>
                </a:lnTo>
                <a:lnTo>
                  <a:pt x="108" y="648"/>
                </a:lnTo>
                <a:lnTo>
                  <a:pt x="108" y="648"/>
                </a:lnTo>
                <a:lnTo>
                  <a:pt x="108" y="648"/>
                </a:lnTo>
                <a:lnTo>
                  <a:pt x="106" y="648"/>
                </a:lnTo>
                <a:lnTo>
                  <a:pt x="106" y="648"/>
                </a:lnTo>
                <a:lnTo>
                  <a:pt x="106" y="648"/>
                </a:lnTo>
                <a:lnTo>
                  <a:pt x="106" y="648"/>
                </a:lnTo>
                <a:lnTo>
                  <a:pt x="105" y="648"/>
                </a:lnTo>
                <a:lnTo>
                  <a:pt x="105" y="648"/>
                </a:lnTo>
                <a:lnTo>
                  <a:pt x="105" y="648"/>
                </a:lnTo>
                <a:lnTo>
                  <a:pt x="103" y="648"/>
                </a:lnTo>
                <a:lnTo>
                  <a:pt x="103" y="648"/>
                </a:lnTo>
                <a:lnTo>
                  <a:pt x="103" y="648"/>
                </a:lnTo>
                <a:lnTo>
                  <a:pt x="101" y="648"/>
                </a:lnTo>
                <a:lnTo>
                  <a:pt x="101" y="648"/>
                </a:lnTo>
                <a:lnTo>
                  <a:pt x="101" y="648"/>
                </a:lnTo>
                <a:lnTo>
                  <a:pt x="101" y="648"/>
                </a:lnTo>
                <a:lnTo>
                  <a:pt x="100" y="648"/>
                </a:lnTo>
                <a:lnTo>
                  <a:pt x="100" y="648"/>
                </a:lnTo>
                <a:lnTo>
                  <a:pt x="100" y="648"/>
                </a:lnTo>
                <a:lnTo>
                  <a:pt x="98" y="648"/>
                </a:lnTo>
                <a:lnTo>
                  <a:pt x="98" y="648"/>
                </a:lnTo>
                <a:lnTo>
                  <a:pt x="98" y="648"/>
                </a:lnTo>
                <a:lnTo>
                  <a:pt x="98" y="648"/>
                </a:lnTo>
                <a:lnTo>
                  <a:pt x="96" y="648"/>
                </a:lnTo>
                <a:lnTo>
                  <a:pt x="96" y="648"/>
                </a:lnTo>
                <a:lnTo>
                  <a:pt x="96" y="648"/>
                </a:lnTo>
                <a:lnTo>
                  <a:pt x="95" y="648"/>
                </a:lnTo>
                <a:lnTo>
                  <a:pt x="95" y="648"/>
                </a:lnTo>
                <a:lnTo>
                  <a:pt x="95" y="648"/>
                </a:lnTo>
                <a:lnTo>
                  <a:pt x="95" y="648"/>
                </a:lnTo>
                <a:lnTo>
                  <a:pt x="93" y="648"/>
                </a:lnTo>
                <a:lnTo>
                  <a:pt x="93" y="648"/>
                </a:lnTo>
                <a:lnTo>
                  <a:pt x="93" y="648"/>
                </a:lnTo>
                <a:lnTo>
                  <a:pt x="92" y="648"/>
                </a:lnTo>
                <a:lnTo>
                  <a:pt x="92" y="648"/>
                </a:lnTo>
                <a:lnTo>
                  <a:pt x="92" y="648"/>
                </a:lnTo>
                <a:lnTo>
                  <a:pt x="90" y="648"/>
                </a:lnTo>
                <a:lnTo>
                  <a:pt x="90" y="648"/>
                </a:lnTo>
                <a:lnTo>
                  <a:pt x="90" y="648"/>
                </a:lnTo>
                <a:lnTo>
                  <a:pt x="90" y="648"/>
                </a:lnTo>
                <a:lnTo>
                  <a:pt x="88" y="648"/>
                </a:lnTo>
                <a:lnTo>
                  <a:pt x="88" y="648"/>
                </a:lnTo>
                <a:lnTo>
                  <a:pt x="88" y="648"/>
                </a:lnTo>
                <a:lnTo>
                  <a:pt x="87" y="648"/>
                </a:lnTo>
                <a:lnTo>
                  <a:pt x="87" y="648"/>
                </a:lnTo>
                <a:lnTo>
                  <a:pt x="87" y="648"/>
                </a:lnTo>
                <a:lnTo>
                  <a:pt x="87" y="648"/>
                </a:lnTo>
                <a:lnTo>
                  <a:pt x="85" y="648"/>
                </a:lnTo>
                <a:lnTo>
                  <a:pt x="85" y="648"/>
                </a:lnTo>
                <a:lnTo>
                  <a:pt x="85" y="648"/>
                </a:lnTo>
                <a:lnTo>
                  <a:pt x="83" y="648"/>
                </a:lnTo>
                <a:lnTo>
                  <a:pt x="83" y="648"/>
                </a:lnTo>
                <a:lnTo>
                  <a:pt x="83" y="648"/>
                </a:lnTo>
                <a:lnTo>
                  <a:pt x="82" y="648"/>
                </a:lnTo>
                <a:lnTo>
                  <a:pt x="82" y="648"/>
                </a:lnTo>
                <a:lnTo>
                  <a:pt x="82" y="648"/>
                </a:lnTo>
                <a:lnTo>
                  <a:pt x="82" y="648"/>
                </a:lnTo>
                <a:lnTo>
                  <a:pt x="80" y="648"/>
                </a:lnTo>
                <a:lnTo>
                  <a:pt x="80" y="648"/>
                </a:lnTo>
                <a:lnTo>
                  <a:pt x="80" y="648"/>
                </a:lnTo>
                <a:lnTo>
                  <a:pt x="79" y="648"/>
                </a:lnTo>
                <a:lnTo>
                  <a:pt x="79" y="648"/>
                </a:lnTo>
                <a:lnTo>
                  <a:pt x="79" y="648"/>
                </a:lnTo>
                <a:lnTo>
                  <a:pt x="79" y="648"/>
                </a:lnTo>
                <a:lnTo>
                  <a:pt x="77" y="648"/>
                </a:lnTo>
                <a:lnTo>
                  <a:pt x="77" y="648"/>
                </a:lnTo>
                <a:lnTo>
                  <a:pt x="77" y="648"/>
                </a:lnTo>
                <a:lnTo>
                  <a:pt x="75" y="648"/>
                </a:lnTo>
                <a:lnTo>
                  <a:pt x="75" y="648"/>
                </a:lnTo>
                <a:lnTo>
                  <a:pt x="75" y="648"/>
                </a:lnTo>
                <a:lnTo>
                  <a:pt x="75" y="648"/>
                </a:lnTo>
                <a:lnTo>
                  <a:pt x="74" y="648"/>
                </a:lnTo>
                <a:lnTo>
                  <a:pt x="74" y="648"/>
                </a:lnTo>
                <a:lnTo>
                  <a:pt x="74" y="648"/>
                </a:lnTo>
                <a:lnTo>
                  <a:pt x="72" y="648"/>
                </a:lnTo>
                <a:lnTo>
                  <a:pt x="72" y="648"/>
                </a:lnTo>
                <a:lnTo>
                  <a:pt x="72" y="648"/>
                </a:lnTo>
                <a:lnTo>
                  <a:pt x="70" y="648"/>
                </a:lnTo>
                <a:lnTo>
                  <a:pt x="70" y="648"/>
                </a:lnTo>
                <a:lnTo>
                  <a:pt x="70" y="648"/>
                </a:lnTo>
                <a:lnTo>
                  <a:pt x="70" y="648"/>
                </a:lnTo>
                <a:lnTo>
                  <a:pt x="69" y="648"/>
                </a:lnTo>
                <a:lnTo>
                  <a:pt x="69" y="648"/>
                </a:lnTo>
                <a:lnTo>
                  <a:pt x="69" y="648"/>
                </a:lnTo>
                <a:lnTo>
                  <a:pt x="67" y="648"/>
                </a:lnTo>
                <a:lnTo>
                  <a:pt x="67" y="648"/>
                </a:lnTo>
                <a:lnTo>
                  <a:pt x="67" y="648"/>
                </a:lnTo>
                <a:lnTo>
                  <a:pt x="67" y="648"/>
                </a:lnTo>
                <a:lnTo>
                  <a:pt x="66" y="648"/>
                </a:lnTo>
                <a:lnTo>
                  <a:pt x="66" y="648"/>
                </a:lnTo>
                <a:lnTo>
                  <a:pt x="66" y="648"/>
                </a:lnTo>
                <a:lnTo>
                  <a:pt x="64" y="648"/>
                </a:lnTo>
                <a:lnTo>
                  <a:pt x="64" y="648"/>
                </a:lnTo>
                <a:lnTo>
                  <a:pt x="64" y="648"/>
                </a:lnTo>
                <a:lnTo>
                  <a:pt x="64" y="648"/>
                </a:lnTo>
                <a:lnTo>
                  <a:pt x="62" y="648"/>
                </a:lnTo>
                <a:lnTo>
                  <a:pt x="62" y="648"/>
                </a:lnTo>
                <a:lnTo>
                  <a:pt x="62" y="648"/>
                </a:lnTo>
                <a:lnTo>
                  <a:pt x="61" y="648"/>
                </a:lnTo>
                <a:lnTo>
                  <a:pt x="61" y="648"/>
                </a:lnTo>
                <a:lnTo>
                  <a:pt x="61" y="648"/>
                </a:lnTo>
                <a:lnTo>
                  <a:pt x="59" y="648"/>
                </a:lnTo>
                <a:lnTo>
                  <a:pt x="59" y="648"/>
                </a:lnTo>
                <a:lnTo>
                  <a:pt x="59" y="648"/>
                </a:lnTo>
                <a:lnTo>
                  <a:pt x="59" y="648"/>
                </a:lnTo>
                <a:lnTo>
                  <a:pt x="57" y="648"/>
                </a:lnTo>
                <a:lnTo>
                  <a:pt x="57" y="648"/>
                </a:lnTo>
                <a:lnTo>
                  <a:pt x="57" y="648"/>
                </a:lnTo>
                <a:lnTo>
                  <a:pt x="56" y="648"/>
                </a:lnTo>
                <a:lnTo>
                  <a:pt x="56" y="648"/>
                </a:lnTo>
                <a:lnTo>
                  <a:pt x="56" y="648"/>
                </a:lnTo>
                <a:lnTo>
                  <a:pt x="56" y="648"/>
                </a:lnTo>
                <a:lnTo>
                  <a:pt x="54" y="648"/>
                </a:lnTo>
                <a:lnTo>
                  <a:pt x="54" y="648"/>
                </a:lnTo>
                <a:lnTo>
                  <a:pt x="54" y="648"/>
                </a:lnTo>
                <a:lnTo>
                  <a:pt x="52" y="648"/>
                </a:lnTo>
                <a:lnTo>
                  <a:pt x="52" y="648"/>
                </a:lnTo>
                <a:lnTo>
                  <a:pt x="52" y="648"/>
                </a:lnTo>
                <a:lnTo>
                  <a:pt x="51" y="648"/>
                </a:lnTo>
                <a:lnTo>
                  <a:pt x="51" y="648"/>
                </a:lnTo>
                <a:lnTo>
                  <a:pt x="51" y="648"/>
                </a:lnTo>
                <a:lnTo>
                  <a:pt x="51" y="648"/>
                </a:lnTo>
                <a:lnTo>
                  <a:pt x="49" y="648"/>
                </a:lnTo>
                <a:lnTo>
                  <a:pt x="49" y="648"/>
                </a:lnTo>
                <a:lnTo>
                  <a:pt x="49" y="648"/>
                </a:lnTo>
                <a:lnTo>
                  <a:pt x="48" y="648"/>
                </a:lnTo>
                <a:lnTo>
                  <a:pt x="48" y="648"/>
                </a:lnTo>
                <a:lnTo>
                  <a:pt x="48" y="648"/>
                </a:lnTo>
                <a:lnTo>
                  <a:pt x="48" y="648"/>
                </a:lnTo>
                <a:lnTo>
                  <a:pt x="46" y="648"/>
                </a:lnTo>
                <a:lnTo>
                  <a:pt x="46" y="648"/>
                </a:lnTo>
                <a:lnTo>
                  <a:pt x="46" y="648"/>
                </a:lnTo>
                <a:lnTo>
                  <a:pt x="44" y="648"/>
                </a:lnTo>
                <a:lnTo>
                  <a:pt x="44" y="648"/>
                </a:lnTo>
                <a:lnTo>
                  <a:pt x="44" y="648"/>
                </a:lnTo>
                <a:lnTo>
                  <a:pt x="44" y="648"/>
                </a:lnTo>
                <a:lnTo>
                  <a:pt x="43" y="648"/>
                </a:lnTo>
                <a:lnTo>
                  <a:pt x="43" y="648"/>
                </a:lnTo>
                <a:lnTo>
                  <a:pt x="43" y="648"/>
                </a:lnTo>
                <a:lnTo>
                  <a:pt x="41" y="648"/>
                </a:lnTo>
                <a:lnTo>
                  <a:pt x="41" y="648"/>
                </a:lnTo>
                <a:lnTo>
                  <a:pt x="41" y="648"/>
                </a:lnTo>
                <a:lnTo>
                  <a:pt x="39" y="648"/>
                </a:lnTo>
                <a:lnTo>
                  <a:pt x="39" y="648"/>
                </a:lnTo>
                <a:lnTo>
                  <a:pt x="39" y="648"/>
                </a:lnTo>
                <a:lnTo>
                  <a:pt x="39" y="648"/>
                </a:lnTo>
                <a:lnTo>
                  <a:pt x="38" y="648"/>
                </a:lnTo>
                <a:lnTo>
                  <a:pt x="38" y="648"/>
                </a:lnTo>
                <a:lnTo>
                  <a:pt x="38" y="648"/>
                </a:lnTo>
                <a:lnTo>
                  <a:pt x="36" y="648"/>
                </a:lnTo>
                <a:lnTo>
                  <a:pt x="36" y="648"/>
                </a:lnTo>
                <a:lnTo>
                  <a:pt x="36" y="648"/>
                </a:lnTo>
                <a:lnTo>
                  <a:pt x="36" y="648"/>
                </a:lnTo>
                <a:lnTo>
                  <a:pt x="35" y="648"/>
                </a:lnTo>
                <a:lnTo>
                  <a:pt x="35" y="648"/>
                </a:lnTo>
                <a:lnTo>
                  <a:pt x="35" y="648"/>
                </a:lnTo>
                <a:lnTo>
                  <a:pt x="33" y="648"/>
                </a:lnTo>
                <a:lnTo>
                  <a:pt x="33" y="648"/>
                </a:lnTo>
                <a:lnTo>
                  <a:pt x="33" y="648"/>
                </a:lnTo>
                <a:lnTo>
                  <a:pt x="33" y="648"/>
                </a:lnTo>
                <a:lnTo>
                  <a:pt x="31" y="648"/>
                </a:lnTo>
                <a:lnTo>
                  <a:pt x="31" y="648"/>
                </a:lnTo>
                <a:lnTo>
                  <a:pt x="31" y="648"/>
                </a:lnTo>
                <a:lnTo>
                  <a:pt x="30" y="648"/>
                </a:lnTo>
                <a:lnTo>
                  <a:pt x="30" y="648"/>
                </a:lnTo>
                <a:lnTo>
                  <a:pt x="30" y="648"/>
                </a:lnTo>
                <a:lnTo>
                  <a:pt x="28" y="648"/>
                </a:lnTo>
                <a:lnTo>
                  <a:pt x="28" y="648"/>
                </a:lnTo>
                <a:lnTo>
                  <a:pt x="28" y="648"/>
                </a:lnTo>
                <a:lnTo>
                  <a:pt x="28" y="648"/>
                </a:lnTo>
                <a:lnTo>
                  <a:pt x="26" y="648"/>
                </a:lnTo>
                <a:lnTo>
                  <a:pt x="26" y="648"/>
                </a:lnTo>
                <a:lnTo>
                  <a:pt x="26" y="648"/>
                </a:lnTo>
                <a:lnTo>
                  <a:pt x="25" y="648"/>
                </a:lnTo>
                <a:lnTo>
                  <a:pt x="25" y="648"/>
                </a:lnTo>
                <a:lnTo>
                  <a:pt x="25" y="648"/>
                </a:lnTo>
                <a:lnTo>
                  <a:pt x="25" y="648"/>
                </a:lnTo>
                <a:lnTo>
                  <a:pt x="23" y="648"/>
                </a:lnTo>
                <a:lnTo>
                  <a:pt x="23" y="648"/>
                </a:lnTo>
                <a:lnTo>
                  <a:pt x="23" y="648"/>
                </a:lnTo>
                <a:lnTo>
                  <a:pt x="22" y="648"/>
                </a:lnTo>
                <a:lnTo>
                  <a:pt x="22" y="648"/>
                </a:lnTo>
                <a:lnTo>
                  <a:pt x="22" y="648"/>
                </a:lnTo>
                <a:lnTo>
                  <a:pt x="20" y="648"/>
                </a:lnTo>
                <a:lnTo>
                  <a:pt x="20" y="648"/>
                </a:lnTo>
                <a:lnTo>
                  <a:pt x="20" y="648"/>
                </a:lnTo>
                <a:lnTo>
                  <a:pt x="20" y="648"/>
                </a:lnTo>
                <a:lnTo>
                  <a:pt x="18" y="648"/>
                </a:lnTo>
                <a:lnTo>
                  <a:pt x="18" y="648"/>
                </a:lnTo>
                <a:lnTo>
                  <a:pt x="18" y="648"/>
                </a:lnTo>
                <a:lnTo>
                  <a:pt x="17" y="648"/>
                </a:lnTo>
                <a:lnTo>
                  <a:pt x="17" y="648"/>
                </a:lnTo>
                <a:lnTo>
                  <a:pt x="17" y="648"/>
                </a:lnTo>
                <a:lnTo>
                  <a:pt x="17" y="648"/>
                </a:lnTo>
                <a:lnTo>
                  <a:pt x="15" y="648"/>
                </a:lnTo>
                <a:lnTo>
                  <a:pt x="15" y="648"/>
                </a:lnTo>
                <a:lnTo>
                  <a:pt x="15" y="648"/>
                </a:lnTo>
                <a:lnTo>
                  <a:pt x="13" y="648"/>
                </a:lnTo>
                <a:lnTo>
                  <a:pt x="13" y="648"/>
                </a:lnTo>
                <a:lnTo>
                  <a:pt x="13" y="648"/>
                </a:lnTo>
                <a:lnTo>
                  <a:pt x="13" y="648"/>
                </a:lnTo>
                <a:lnTo>
                  <a:pt x="12" y="648"/>
                </a:lnTo>
                <a:lnTo>
                  <a:pt x="12" y="648"/>
                </a:lnTo>
                <a:lnTo>
                  <a:pt x="12" y="648"/>
                </a:lnTo>
                <a:lnTo>
                  <a:pt x="10" y="648"/>
                </a:lnTo>
                <a:lnTo>
                  <a:pt x="10" y="648"/>
                </a:lnTo>
                <a:lnTo>
                  <a:pt x="10" y="648"/>
                </a:lnTo>
                <a:lnTo>
                  <a:pt x="9" y="648"/>
                </a:lnTo>
                <a:lnTo>
                  <a:pt x="9" y="648"/>
                </a:lnTo>
                <a:lnTo>
                  <a:pt x="9" y="648"/>
                </a:lnTo>
                <a:lnTo>
                  <a:pt x="9" y="648"/>
                </a:lnTo>
                <a:lnTo>
                  <a:pt x="7" y="648"/>
                </a:lnTo>
                <a:lnTo>
                  <a:pt x="7" y="648"/>
                </a:lnTo>
                <a:lnTo>
                  <a:pt x="7" y="648"/>
                </a:lnTo>
                <a:lnTo>
                  <a:pt x="5" y="648"/>
                </a:lnTo>
                <a:lnTo>
                  <a:pt x="5" y="648"/>
                </a:lnTo>
                <a:lnTo>
                  <a:pt x="5" y="648"/>
                </a:lnTo>
                <a:lnTo>
                  <a:pt x="5" y="648"/>
                </a:lnTo>
                <a:lnTo>
                  <a:pt x="4" y="648"/>
                </a:lnTo>
                <a:lnTo>
                  <a:pt x="4" y="648"/>
                </a:lnTo>
                <a:lnTo>
                  <a:pt x="4" y="648"/>
                </a:lnTo>
                <a:lnTo>
                  <a:pt x="2" y="648"/>
                </a:lnTo>
                <a:lnTo>
                  <a:pt x="2" y="648"/>
                </a:lnTo>
                <a:lnTo>
                  <a:pt x="2" y="648"/>
                </a:lnTo>
                <a:lnTo>
                  <a:pt x="2" y="648"/>
                </a:lnTo>
                <a:lnTo>
                  <a:pt x="0" y="648"/>
                </a:lnTo>
                <a:lnTo>
                  <a:pt x="0"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44" name=""/>
          <p:cNvSpPr/>
          <p:nvPr/>
        </p:nvSpPr>
        <p:spPr>
          <a:xfrm>
            <a:off x="6645240" y="6021360"/>
            <a:ext cx="187200" cy="1440"/>
          </a:xfrm>
          <a:custGeom>
            <a:avLst/>
            <a:gdLst/>
            <a:ahLst/>
            <a:rect l="l" t="t" r="r" b="b"/>
            <a:pathLst>
              <a:path w="236" h="0">
                <a:moveTo>
                  <a:pt x="0" y="0"/>
                </a:moveTo>
                <a:lnTo>
                  <a:pt x="0" y="0"/>
                </a:lnTo>
                <a:lnTo>
                  <a:pt x="0" y="0"/>
                </a:lnTo>
                <a:lnTo>
                  <a:pt x="2" y="0"/>
                </a:ln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9" y="0"/>
                </a:lnTo>
                <a:lnTo>
                  <a:pt x="9" y="0"/>
                </a:lnTo>
                <a:lnTo>
                  <a:pt x="9" y="0"/>
                </a:lnTo>
                <a:lnTo>
                  <a:pt x="9"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2" y="0"/>
                </a:lnTo>
                <a:lnTo>
                  <a:pt x="22" y="0"/>
                </a:lnTo>
                <a:lnTo>
                  <a:pt x="22"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3" y="0"/>
                </a:lnTo>
                <a:lnTo>
                  <a:pt x="33" y="0"/>
                </a:lnTo>
                <a:lnTo>
                  <a:pt x="33" y="0"/>
                </a:lnTo>
                <a:lnTo>
                  <a:pt x="33" y="0"/>
                </a:lnTo>
                <a:lnTo>
                  <a:pt x="35" y="0"/>
                </a:lnTo>
                <a:lnTo>
                  <a:pt x="35" y="0"/>
                </a:lnTo>
                <a:lnTo>
                  <a:pt x="35" y="0"/>
                </a:lnTo>
                <a:lnTo>
                  <a:pt x="36"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4" y="0"/>
                </a:lnTo>
                <a:lnTo>
                  <a:pt x="44" y="0"/>
                </a:lnTo>
                <a:lnTo>
                  <a:pt x="44" y="0"/>
                </a:lnTo>
                <a:lnTo>
                  <a:pt x="44" y="0"/>
                </a:lnTo>
                <a:lnTo>
                  <a:pt x="46" y="0"/>
                </a:lnTo>
                <a:lnTo>
                  <a:pt x="46" y="0"/>
                </a:lnTo>
                <a:lnTo>
                  <a:pt x="46" y="0"/>
                </a:lnTo>
                <a:lnTo>
                  <a:pt x="48"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4" y="0"/>
                </a:lnTo>
                <a:lnTo>
                  <a:pt x="64" y="0"/>
                </a:lnTo>
                <a:lnTo>
                  <a:pt x="64" y="0"/>
                </a:lnTo>
                <a:lnTo>
                  <a:pt x="64" y="0"/>
                </a:lnTo>
                <a:lnTo>
                  <a:pt x="66" y="0"/>
                </a:lnTo>
                <a:lnTo>
                  <a:pt x="66" y="0"/>
                </a:lnTo>
                <a:lnTo>
                  <a:pt x="66" y="0"/>
                </a:lnTo>
                <a:lnTo>
                  <a:pt x="67"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5" y="0"/>
                </a:lnTo>
                <a:lnTo>
                  <a:pt x="75" y="0"/>
                </a:lnTo>
                <a:lnTo>
                  <a:pt x="75" y="0"/>
                </a:lnTo>
                <a:lnTo>
                  <a:pt x="75" y="0"/>
                </a:lnTo>
                <a:lnTo>
                  <a:pt x="77" y="0"/>
                </a:lnTo>
                <a:lnTo>
                  <a:pt x="77" y="0"/>
                </a:lnTo>
                <a:lnTo>
                  <a:pt x="77" y="0"/>
                </a:lnTo>
                <a:lnTo>
                  <a:pt x="79" y="0"/>
                </a:lnTo>
                <a:lnTo>
                  <a:pt x="79" y="0"/>
                </a:lnTo>
                <a:lnTo>
                  <a:pt x="79" y="0"/>
                </a:lnTo>
                <a:lnTo>
                  <a:pt x="79"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7" y="0"/>
                </a:lnTo>
                <a:lnTo>
                  <a:pt x="87" y="0"/>
                </a:lnTo>
                <a:lnTo>
                  <a:pt x="87" y="0"/>
                </a:lnTo>
                <a:lnTo>
                  <a:pt x="87" y="0"/>
                </a:lnTo>
                <a:lnTo>
                  <a:pt x="88" y="0"/>
                </a:lnTo>
                <a:lnTo>
                  <a:pt x="88" y="0"/>
                </a:lnTo>
                <a:lnTo>
                  <a:pt x="88" y="0"/>
                </a:lnTo>
                <a:lnTo>
                  <a:pt x="90" y="0"/>
                </a:lnTo>
                <a:lnTo>
                  <a:pt x="90" y="0"/>
                </a:lnTo>
                <a:lnTo>
                  <a:pt x="90" y="0"/>
                </a:lnTo>
                <a:lnTo>
                  <a:pt x="90" y="0"/>
                </a:lnTo>
                <a:lnTo>
                  <a:pt x="92" y="0"/>
                </a:lnTo>
                <a:lnTo>
                  <a:pt x="92" y="0"/>
                </a:lnTo>
                <a:lnTo>
                  <a:pt x="92"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5" y="0"/>
                </a:lnTo>
                <a:lnTo>
                  <a:pt x="105" y="0"/>
                </a:lnTo>
                <a:lnTo>
                  <a:pt x="105"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8" y="0"/>
                </a:lnTo>
                <a:lnTo>
                  <a:pt x="118" y="0"/>
                </a:lnTo>
                <a:lnTo>
                  <a:pt x="118" y="0"/>
                </a:lnTo>
                <a:lnTo>
                  <a:pt x="118"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9"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9" y="0"/>
                </a:lnTo>
                <a:lnTo>
                  <a:pt x="149" y="0"/>
                </a:lnTo>
                <a:lnTo>
                  <a:pt x="149" y="0"/>
                </a:lnTo>
                <a:lnTo>
                  <a:pt x="149"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60" y="0"/>
                </a:lnTo>
                <a:lnTo>
                  <a:pt x="160" y="0"/>
                </a:lnTo>
                <a:lnTo>
                  <a:pt x="160" y="0"/>
                </a:lnTo>
                <a:lnTo>
                  <a:pt x="160" y="0"/>
                </a:lnTo>
                <a:lnTo>
                  <a:pt x="162" y="0"/>
                </a:lnTo>
                <a:lnTo>
                  <a:pt x="162" y="0"/>
                </a:lnTo>
                <a:lnTo>
                  <a:pt x="162" y="0"/>
                </a:lnTo>
                <a:lnTo>
                  <a:pt x="163" y="0"/>
                </a:lnTo>
                <a:lnTo>
                  <a:pt x="163" y="0"/>
                </a:lnTo>
                <a:lnTo>
                  <a:pt x="163" y="0"/>
                </a:lnTo>
                <a:lnTo>
                  <a:pt x="163" y="0"/>
                </a:lnTo>
                <a:lnTo>
                  <a:pt x="165" y="0"/>
                </a:lnTo>
                <a:lnTo>
                  <a:pt x="165" y="0"/>
                </a:lnTo>
                <a:lnTo>
                  <a:pt x="165" y="0"/>
                </a:lnTo>
                <a:lnTo>
                  <a:pt x="166" y="0"/>
                </a:lnTo>
                <a:lnTo>
                  <a:pt x="166" y="0"/>
                </a:lnTo>
                <a:lnTo>
                  <a:pt x="166" y="0"/>
                </a:lnTo>
                <a:lnTo>
                  <a:pt x="168"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5" y="0"/>
                </a:lnTo>
                <a:lnTo>
                  <a:pt x="175" y="0"/>
                </a:lnTo>
                <a:lnTo>
                  <a:pt x="175" y="0"/>
                </a:lnTo>
                <a:lnTo>
                  <a:pt x="175"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8" y="0"/>
                </a:lnTo>
                <a:lnTo>
                  <a:pt x="188" y="0"/>
                </a:lnTo>
                <a:lnTo>
                  <a:pt x="188"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9" y="0"/>
                </a:lnTo>
                <a:lnTo>
                  <a:pt x="199" y="0"/>
                </a:lnTo>
                <a:lnTo>
                  <a:pt x="199" y="0"/>
                </a:lnTo>
                <a:lnTo>
                  <a:pt x="199" y="0"/>
                </a:lnTo>
                <a:lnTo>
                  <a:pt x="201" y="0"/>
                </a:lnTo>
                <a:lnTo>
                  <a:pt x="201" y="0"/>
                </a:lnTo>
                <a:lnTo>
                  <a:pt x="201" y="0"/>
                </a:lnTo>
                <a:lnTo>
                  <a:pt x="202"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10" y="0"/>
                </a:lnTo>
                <a:lnTo>
                  <a:pt x="210" y="0"/>
                </a:lnTo>
                <a:lnTo>
                  <a:pt x="210" y="0"/>
                </a:lnTo>
                <a:lnTo>
                  <a:pt x="210" y="0"/>
                </a:lnTo>
                <a:lnTo>
                  <a:pt x="212" y="0"/>
                </a:lnTo>
                <a:lnTo>
                  <a:pt x="212" y="0"/>
                </a:lnTo>
                <a:lnTo>
                  <a:pt x="212" y="0"/>
                </a:lnTo>
                <a:lnTo>
                  <a:pt x="214" y="0"/>
                </a:lnTo>
                <a:lnTo>
                  <a:pt x="214" y="0"/>
                </a:lnTo>
                <a:lnTo>
                  <a:pt x="214" y="0"/>
                </a:lnTo>
                <a:lnTo>
                  <a:pt x="214" y="0"/>
                </a:lnTo>
                <a:lnTo>
                  <a:pt x="215" y="0"/>
                </a:lnTo>
                <a:lnTo>
                  <a:pt x="215" y="0"/>
                </a:lnTo>
                <a:lnTo>
                  <a:pt x="215" y="0"/>
                </a:lnTo>
                <a:lnTo>
                  <a:pt x="217" y="0"/>
                </a:lnTo>
                <a:lnTo>
                  <a:pt x="217" y="0"/>
                </a:lnTo>
                <a:lnTo>
                  <a:pt x="217" y="0"/>
                </a:lnTo>
                <a:lnTo>
                  <a:pt x="217" y="0"/>
                </a:lnTo>
                <a:lnTo>
                  <a:pt x="219" y="0"/>
                </a:lnTo>
                <a:lnTo>
                  <a:pt x="219" y="0"/>
                </a:lnTo>
                <a:lnTo>
                  <a:pt x="219"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30" y="0"/>
                </a:lnTo>
                <a:lnTo>
                  <a:pt x="230" y="0"/>
                </a:lnTo>
                <a:lnTo>
                  <a:pt x="230" y="0"/>
                </a:lnTo>
                <a:lnTo>
                  <a:pt x="230" y="0"/>
                </a:lnTo>
                <a:lnTo>
                  <a:pt x="232" y="0"/>
                </a:lnTo>
                <a:lnTo>
                  <a:pt x="232" y="0"/>
                </a:lnTo>
                <a:lnTo>
                  <a:pt x="232" y="0"/>
                </a:lnTo>
                <a:lnTo>
                  <a:pt x="233" y="0"/>
                </a:lnTo>
                <a:lnTo>
                  <a:pt x="233" y="0"/>
                </a:lnTo>
                <a:lnTo>
                  <a:pt x="233" y="0"/>
                </a:lnTo>
                <a:lnTo>
                  <a:pt x="233" y="0"/>
                </a:lnTo>
                <a:lnTo>
                  <a:pt x="235" y="0"/>
                </a:lnTo>
                <a:lnTo>
                  <a:pt x="235" y="0"/>
                </a:lnTo>
                <a:lnTo>
                  <a:pt x="235" y="0"/>
                </a:lnTo>
                <a:lnTo>
                  <a:pt x="236" y="0"/>
                </a:lnTo>
                <a:lnTo>
                  <a:pt x="236" y="0"/>
                </a:lnTo>
                <a:lnTo>
                  <a:pt x="236" y="0"/>
                </a:lnTo>
                <a:lnTo>
                  <a:pt x="236"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45" name=""/>
          <p:cNvSpPr/>
          <p:nvPr/>
        </p:nvSpPr>
        <p:spPr>
          <a:xfrm>
            <a:off x="6645240" y="6535800"/>
            <a:ext cx="187200" cy="1440"/>
          </a:xfrm>
          <a:custGeom>
            <a:avLst/>
            <a:gdLst/>
            <a:ahLst/>
            <a:rect l="l" t="t" r="r" b="b"/>
            <a:pathLst>
              <a:path w="236" h="0">
                <a:moveTo>
                  <a:pt x="236" y="0"/>
                </a:moveTo>
                <a:lnTo>
                  <a:pt x="236" y="0"/>
                </a:lnTo>
                <a:lnTo>
                  <a:pt x="236" y="0"/>
                </a:lnTo>
                <a:lnTo>
                  <a:pt x="236" y="0"/>
                </a:lnTo>
                <a:lnTo>
                  <a:pt x="235" y="0"/>
                </a:lnTo>
                <a:lnTo>
                  <a:pt x="235" y="0"/>
                </a:lnTo>
                <a:lnTo>
                  <a:pt x="235" y="0"/>
                </a:lnTo>
                <a:lnTo>
                  <a:pt x="233" y="0"/>
                </a:lnTo>
                <a:lnTo>
                  <a:pt x="233" y="0"/>
                </a:lnTo>
                <a:lnTo>
                  <a:pt x="233" y="0"/>
                </a:lnTo>
                <a:lnTo>
                  <a:pt x="233" y="0"/>
                </a:lnTo>
                <a:lnTo>
                  <a:pt x="232" y="0"/>
                </a:lnTo>
                <a:lnTo>
                  <a:pt x="232" y="0"/>
                </a:lnTo>
                <a:lnTo>
                  <a:pt x="232" y="0"/>
                </a:lnTo>
                <a:lnTo>
                  <a:pt x="230" y="0"/>
                </a:lnTo>
                <a:lnTo>
                  <a:pt x="230" y="0"/>
                </a:lnTo>
                <a:lnTo>
                  <a:pt x="230" y="0"/>
                </a:lnTo>
                <a:lnTo>
                  <a:pt x="230"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9" y="0"/>
                </a:lnTo>
                <a:lnTo>
                  <a:pt x="219" y="0"/>
                </a:lnTo>
                <a:lnTo>
                  <a:pt x="219" y="0"/>
                </a:lnTo>
                <a:lnTo>
                  <a:pt x="217" y="0"/>
                </a:lnTo>
                <a:lnTo>
                  <a:pt x="217" y="0"/>
                </a:lnTo>
                <a:lnTo>
                  <a:pt x="217" y="0"/>
                </a:lnTo>
                <a:lnTo>
                  <a:pt x="217" y="0"/>
                </a:lnTo>
                <a:lnTo>
                  <a:pt x="215" y="0"/>
                </a:lnTo>
                <a:lnTo>
                  <a:pt x="215" y="0"/>
                </a:lnTo>
                <a:lnTo>
                  <a:pt x="215" y="0"/>
                </a:lnTo>
                <a:lnTo>
                  <a:pt x="214" y="0"/>
                </a:lnTo>
                <a:lnTo>
                  <a:pt x="214" y="0"/>
                </a:lnTo>
                <a:lnTo>
                  <a:pt x="214" y="0"/>
                </a:lnTo>
                <a:lnTo>
                  <a:pt x="214" y="0"/>
                </a:lnTo>
                <a:lnTo>
                  <a:pt x="212" y="0"/>
                </a:lnTo>
                <a:lnTo>
                  <a:pt x="212" y="0"/>
                </a:lnTo>
                <a:lnTo>
                  <a:pt x="212" y="0"/>
                </a:lnTo>
                <a:lnTo>
                  <a:pt x="210" y="0"/>
                </a:lnTo>
                <a:lnTo>
                  <a:pt x="210" y="0"/>
                </a:lnTo>
                <a:lnTo>
                  <a:pt x="210" y="0"/>
                </a:lnTo>
                <a:lnTo>
                  <a:pt x="210"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2" y="0"/>
                </a:lnTo>
                <a:lnTo>
                  <a:pt x="201" y="0"/>
                </a:lnTo>
                <a:lnTo>
                  <a:pt x="201" y="0"/>
                </a:lnTo>
                <a:lnTo>
                  <a:pt x="201" y="0"/>
                </a:lnTo>
                <a:lnTo>
                  <a:pt x="199" y="0"/>
                </a:lnTo>
                <a:lnTo>
                  <a:pt x="199" y="0"/>
                </a:lnTo>
                <a:lnTo>
                  <a:pt x="199" y="0"/>
                </a:lnTo>
                <a:lnTo>
                  <a:pt x="199"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8" y="0"/>
                </a:lnTo>
                <a:lnTo>
                  <a:pt x="188" y="0"/>
                </a:lnTo>
                <a:lnTo>
                  <a:pt x="188"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5" y="0"/>
                </a:lnTo>
                <a:lnTo>
                  <a:pt x="175" y="0"/>
                </a:lnTo>
                <a:lnTo>
                  <a:pt x="175" y="0"/>
                </a:lnTo>
                <a:lnTo>
                  <a:pt x="175"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8" y="0"/>
                </a:lnTo>
                <a:lnTo>
                  <a:pt x="166" y="0"/>
                </a:lnTo>
                <a:lnTo>
                  <a:pt x="166" y="0"/>
                </a:lnTo>
                <a:lnTo>
                  <a:pt x="166" y="0"/>
                </a:lnTo>
                <a:lnTo>
                  <a:pt x="165" y="0"/>
                </a:lnTo>
                <a:lnTo>
                  <a:pt x="165" y="0"/>
                </a:lnTo>
                <a:lnTo>
                  <a:pt x="165" y="0"/>
                </a:lnTo>
                <a:lnTo>
                  <a:pt x="163" y="0"/>
                </a:lnTo>
                <a:lnTo>
                  <a:pt x="163" y="0"/>
                </a:lnTo>
                <a:lnTo>
                  <a:pt x="163" y="0"/>
                </a:lnTo>
                <a:lnTo>
                  <a:pt x="163" y="0"/>
                </a:lnTo>
                <a:lnTo>
                  <a:pt x="162" y="0"/>
                </a:lnTo>
                <a:lnTo>
                  <a:pt x="162" y="0"/>
                </a:lnTo>
                <a:lnTo>
                  <a:pt x="162" y="0"/>
                </a:lnTo>
                <a:lnTo>
                  <a:pt x="160" y="0"/>
                </a:lnTo>
                <a:lnTo>
                  <a:pt x="160" y="0"/>
                </a:lnTo>
                <a:lnTo>
                  <a:pt x="160" y="0"/>
                </a:lnTo>
                <a:lnTo>
                  <a:pt x="160"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9" y="0"/>
                </a:lnTo>
                <a:lnTo>
                  <a:pt x="149" y="0"/>
                </a:lnTo>
                <a:lnTo>
                  <a:pt x="149" y="0"/>
                </a:lnTo>
                <a:lnTo>
                  <a:pt x="149"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8" y="0"/>
                </a:lnTo>
                <a:lnTo>
                  <a:pt x="118" y="0"/>
                </a:lnTo>
                <a:lnTo>
                  <a:pt x="118" y="0"/>
                </a:lnTo>
                <a:lnTo>
                  <a:pt x="118"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5" y="0"/>
                </a:lnTo>
                <a:lnTo>
                  <a:pt x="105" y="0"/>
                </a:lnTo>
                <a:lnTo>
                  <a:pt x="105"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2" y="0"/>
                </a:lnTo>
                <a:lnTo>
                  <a:pt x="92" y="0"/>
                </a:lnTo>
                <a:lnTo>
                  <a:pt x="92" y="0"/>
                </a:lnTo>
                <a:lnTo>
                  <a:pt x="90"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9" y="0"/>
                </a:lnTo>
                <a:lnTo>
                  <a:pt x="79" y="0"/>
                </a:lnTo>
                <a:lnTo>
                  <a:pt x="79" y="0"/>
                </a:lnTo>
                <a:lnTo>
                  <a:pt x="79" y="0"/>
                </a:lnTo>
                <a:lnTo>
                  <a:pt x="77" y="0"/>
                </a:lnTo>
                <a:lnTo>
                  <a:pt x="77" y="0"/>
                </a:lnTo>
                <a:lnTo>
                  <a:pt x="77" y="0"/>
                </a:lnTo>
                <a:lnTo>
                  <a:pt x="75" y="0"/>
                </a:lnTo>
                <a:lnTo>
                  <a:pt x="75" y="0"/>
                </a:lnTo>
                <a:lnTo>
                  <a:pt x="75" y="0"/>
                </a:lnTo>
                <a:lnTo>
                  <a:pt x="75"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7" y="0"/>
                </a:lnTo>
                <a:lnTo>
                  <a:pt x="66" y="0"/>
                </a:lnTo>
                <a:lnTo>
                  <a:pt x="66" y="0"/>
                </a:lnTo>
                <a:lnTo>
                  <a:pt x="66" y="0"/>
                </a:lnTo>
                <a:lnTo>
                  <a:pt x="64" y="0"/>
                </a:lnTo>
                <a:lnTo>
                  <a:pt x="64" y="0"/>
                </a:lnTo>
                <a:lnTo>
                  <a:pt x="64" y="0"/>
                </a:lnTo>
                <a:lnTo>
                  <a:pt x="64"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8" y="0"/>
                </a:lnTo>
                <a:lnTo>
                  <a:pt x="46" y="0"/>
                </a:lnTo>
                <a:lnTo>
                  <a:pt x="46" y="0"/>
                </a:lnTo>
                <a:lnTo>
                  <a:pt x="46" y="0"/>
                </a:lnTo>
                <a:lnTo>
                  <a:pt x="44" y="0"/>
                </a:lnTo>
                <a:lnTo>
                  <a:pt x="44" y="0"/>
                </a:lnTo>
                <a:lnTo>
                  <a:pt x="44" y="0"/>
                </a:lnTo>
                <a:lnTo>
                  <a:pt x="44"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6" y="0"/>
                </a:lnTo>
                <a:lnTo>
                  <a:pt x="35" y="0"/>
                </a:lnTo>
                <a:lnTo>
                  <a:pt x="35" y="0"/>
                </a:lnTo>
                <a:lnTo>
                  <a:pt x="35" y="0"/>
                </a:lnTo>
                <a:lnTo>
                  <a:pt x="33" y="0"/>
                </a:lnTo>
                <a:lnTo>
                  <a:pt x="33" y="0"/>
                </a:lnTo>
                <a:lnTo>
                  <a:pt x="33" y="0"/>
                </a:lnTo>
                <a:lnTo>
                  <a:pt x="33"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2" y="0"/>
                </a:lnTo>
                <a:lnTo>
                  <a:pt x="22" y="0"/>
                </a:lnTo>
                <a:lnTo>
                  <a:pt x="22"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9" y="0"/>
                </a:lnTo>
                <a:lnTo>
                  <a:pt x="9" y="0"/>
                </a:lnTo>
                <a:lnTo>
                  <a:pt x="9" y="0"/>
                </a:lnTo>
                <a:lnTo>
                  <a:pt x="9"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2" y="0"/>
                </a:lnTo>
                <a:lnTo>
                  <a:pt x="0"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46" name=""/>
          <p:cNvSpPr/>
          <p:nvPr/>
        </p:nvSpPr>
        <p:spPr>
          <a:xfrm>
            <a:off x="6645240" y="5878440"/>
            <a:ext cx="187200" cy="142920"/>
          </a:xfrm>
          <a:custGeom>
            <a:avLst/>
            <a:gdLst/>
            <a:ahLst/>
            <a:rect l="l" t="t" r="r" b="b"/>
            <a:pathLst>
              <a:path w="236" h="181">
                <a:moveTo>
                  <a:pt x="0" y="181"/>
                </a:moveTo>
                <a:lnTo>
                  <a:pt x="0" y="35"/>
                </a:lnTo>
                <a:lnTo>
                  <a:pt x="0" y="35"/>
                </a:lnTo>
                <a:lnTo>
                  <a:pt x="0" y="35"/>
                </a:lnTo>
                <a:lnTo>
                  <a:pt x="2" y="35"/>
                </a:lnTo>
                <a:lnTo>
                  <a:pt x="2" y="35"/>
                </a:lnTo>
                <a:lnTo>
                  <a:pt x="2" y="35"/>
                </a:lnTo>
                <a:lnTo>
                  <a:pt x="2" y="35"/>
                </a:lnTo>
                <a:lnTo>
                  <a:pt x="4" y="35"/>
                </a:lnTo>
                <a:lnTo>
                  <a:pt x="4" y="35"/>
                </a:lnTo>
                <a:lnTo>
                  <a:pt x="4" y="35"/>
                </a:lnTo>
                <a:lnTo>
                  <a:pt x="5" y="35"/>
                </a:lnTo>
                <a:lnTo>
                  <a:pt x="5" y="35"/>
                </a:lnTo>
                <a:lnTo>
                  <a:pt x="5" y="35"/>
                </a:lnTo>
                <a:lnTo>
                  <a:pt x="5" y="35"/>
                </a:lnTo>
                <a:lnTo>
                  <a:pt x="7" y="35"/>
                </a:lnTo>
                <a:lnTo>
                  <a:pt x="7" y="35"/>
                </a:lnTo>
                <a:lnTo>
                  <a:pt x="7" y="33"/>
                </a:lnTo>
                <a:lnTo>
                  <a:pt x="9" y="33"/>
                </a:lnTo>
                <a:lnTo>
                  <a:pt x="9" y="33"/>
                </a:lnTo>
                <a:lnTo>
                  <a:pt x="9" y="33"/>
                </a:lnTo>
                <a:lnTo>
                  <a:pt x="9" y="33"/>
                </a:lnTo>
                <a:lnTo>
                  <a:pt x="10" y="33"/>
                </a:lnTo>
                <a:lnTo>
                  <a:pt x="10" y="33"/>
                </a:lnTo>
                <a:lnTo>
                  <a:pt x="10" y="33"/>
                </a:lnTo>
                <a:lnTo>
                  <a:pt x="12" y="33"/>
                </a:lnTo>
                <a:lnTo>
                  <a:pt x="12" y="33"/>
                </a:lnTo>
                <a:lnTo>
                  <a:pt x="12" y="33"/>
                </a:lnTo>
                <a:lnTo>
                  <a:pt x="13" y="33"/>
                </a:lnTo>
                <a:lnTo>
                  <a:pt x="13" y="33"/>
                </a:lnTo>
                <a:lnTo>
                  <a:pt x="13" y="33"/>
                </a:lnTo>
                <a:lnTo>
                  <a:pt x="13" y="33"/>
                </a:lnTo>
                <a:lnTo>
                  <a:pt x="15" y="33"/>
                </a:lnTo>
                <a:lnTo>
                  <a:pt x="15" y="33"/>
                </a:lnTo>
                <a:lnTo>
                  <a:pt x="15" y="33"/>
                </a:lnTo>
                <a:lnTo>
                  <a:pt x="17" y="33"/>
                </a:lnTo>
                <a:lnTo>
                  <a:pt x="17" y="33"/>
                </a:lnTo>
                <a:lnTo>
                  <a:pt x="17" y="33"/>
                </a:lnTo>
                <a:lnTo>
                  <a:pt x="17" y="33"/>
                </a:lnTo>
                <a:lnTo>
                  <a:pt x="18" y="33"/>
                </a:lnTo>
                <a:lnTo>
                  <a:pt x="18" y="33"/>
                </a:lnTo>
                <a:lnTo>
                  <a:pt x="18" y="33"/>
                </a:lnTo>
                <a:lnTo>
                  <a:pt x="20" y="33"/>
                </a:lnTo>
                <a:lnTo>
                  <a:pt x="20" y="33"/>
                </a:lnTo>
                <a:lnTo>
                  <a:pt x="20" y="31"/>
                </a:lnTo>
                <a:lnTo>
                  <a:pt x="20" y="31"/>
                </a:lnTo>
                <a:lnTo>
                  <a:pt x="22" y="31"/>
                </a:lnTo>
                <a:lnTo>
                  <a:pt x="22" y="31"/>
                </a:lnTo>
                <a:lnTo>
                  <a:pt x="22" y="31"/>
                </a:lnTo>
                <a:lnTo>
                  <a:pt x="23" y="31"/>
                </a:lnTo>
                <a:lnTo>
                  <a:pt x="23" y="31"/>
                </a:lnTo>
                <a:lnTo>
                  <a:pt x="23" y="31"/>
                </a:lnTo>
                <a:lnTo>
                  <a:pt x="25" y="31"/>
                </a:lnTo>
                <a:lnTo>
                  <a:pt x="25" y="31"/>
                </a:lnTo>
                <a:lnTo>
                  <a:pt x="25" y="31"/>
                </a:lnTo>
                <a:lnTo>
                  <a:pt x="25" y="31"/>
                </a:lnTo>
                <a:lnTo>
                  <a:pt x="26" y="31"/>
                </a:lnTo>
                <a:lnTo>
                  <a:pt x="26" y="31"/>
                </a:lnTo>
                <a:lnTo>
                  <a:pt x="26" y="31"/>
                </a:lnTo>
                <a:lnTo>
                  <a:pt x="28" y="31"/>
                </a:lnTo>
                <a:lnTo>
                  <a:pt x="28" y="31"/>
                </a:lnTo>
                <a:lnTo>
                  <a:pt x="28" y="31"/>
                </a:lnTo>
                <a:lnTo>
                  <a:pt x="28" y="30"/>
                </a:lnTo>
                <a:lnTo>
                  <a:pt x="30" y="30"/>
                </a:lnTo>
                <a:lnTo>
                  <a:pt x="30" y="30"/>
                </a:lnTo>
                <a:lnTo>
                  <a:pt x="30" y="30"/>
                </a:lnTo>
                <a:lnTo>
                  <a:pt x="31" y="30"/>
                </a:lnTo>
                <a:lnTo>
                  <a:pt x="31" y="30"/>
                </a:lnTo>
                <a:lnTo>
                  <a:pt x="31" y="30"/>
                </a:lnTo>
                <a:lnTo>
                  <a:pt x="33" y="30"/>
                </a:lnTo>
                <a:lnTo>
                  <a:pt x="33" y="30"/>
                </a:lnTo>
                <a:lnTo>
                  <a:pt x="33" y="30"/>
                </a:lnTo>
                <a:lnTo>
                  <a:pt x="33" y="30"/>
                </a:lnTo>
                <a:lnTo>
                  <a:pt x="35" y="30"/>
                </a:lnTo>
                <a:lnTo>
                  <a:pt x="35" y="30"/>
                </a:lnTo>
                <a:lnTo>
                  <a:pt x="35" y="30"/>
                </a:lnTo>
                <a:lnTo>
                  <a:pt x="36" y="30"/>
                </a:lnTo>
                <a:lnTo>
                  <a:pt x="36" y="30"/>
                </a:lnTo>
                <a:lnTo>
                  <a:pt x="36" y="30"/>
                </a:lnTo>
                <a:lnTo>
                  <a:pt x="36" y="30"/>
                </a:lnTo>
                <a:lnTo>
                  <a:pt x="38" y="30"/>
                </a:lnTo>
                <a:lnTo>
                  <a:pt x="38" y="30"/>
                </a:lnTo>
                <a:lnTo>
                  <a:pt x="38" y="30"/>
                </a:lnTo>
                <a:lnTo>
                  <a:pt x="39" y="30"/>
                </a:lnTo>
                <a:lnTo>
                  <a:pt x="39" y="30"/>
                </a:lnTo>
                <a:lnTo>
                  <a:pt x="39" y="30"/>
                </a:lnTo>
                <a:lnTo>
                  <a:pt x="39" y="30"/>
                </a:lnTo>
                <a:lnTo>
                  <a:pt x="41" y="30"/>
                </a:lnTo>
                <a:lnTo>
                  <a:pt x="41" y="30"/>
                </a:lnTo>
                <a:lnTo>
                  <a:pt x="41" y="30"/>
                </a:lnTo>
                <a:lnTo>
                  <a:pt x="43" y="30"/>
                </a:lnTo>
                <a:lnTo>
                  <a:pt x="43" y="30"/>
                </a:lnTo>
                <a:lnTo>
                  <a:pt x="43" y="30"/>
                </a:lnTo>
                <a:lnTo>
                  <a:pt x="44" y="30"/>
                </a:lnTo>
                <a:lnTo>
                  <a:pt x="44" y="28"/>
                </a:lnTo>
                <a:lnTo>
                  <a:pt x="44" y="28"/>
                </a:lnTo>
                <a:lnTo>
                  <a:pt x="44" y="28"/>
                </a:lnTo>
                <a:lnTo>
                  <a:pt x="46" y="28"/>
                </a:lnTo>
                <a:lnTo>
                  <a:pt x="46" y="28"/>
                </a:lnTo>
                <a:lnTo>
                  <a:pt x="46" y="28"/>
                </a:lnTo>
                <a:lnTo>
                  <a:pt x="48" y="28"/>
                </a:lnTo>
                <a:lnTo>
                  <a:pt x="48" y="28"/>
                </a:lnTo>
                <a:lnTo>
                  <a:pt x="48" y="28"/>
                </a:lnTo>
                <a:lnTo>
                  <a:pt x="48" y="28"/>
                </a:lnTo>
                <a:lnTo>
                  <a:pt x="49" y="28"/>
                </a:lnTo>
                <a:lnTo>
                  <a:pt x="49" y="28"/>
                </a:lnTo>
                <a:lnTo>
                  <a:pt x="49" y="28"/>
                </a:lnTo>
                <a:lnTo>
                  <a:pt x="51" y="28"/>
                </a:lnTo>
                <a:lnTo>
                  <a:pt x="51" y="28"/>
                </a:lnTo>
                <a:lnTo>
                  <a:pt x="51" y="28"/>
                </a:lnTo>
                <a:lnTo>
                  <a:pt x="51" y="28"/>
                </a:lnTo>
                <a:lnTo>
                  <a:pt x="52" y="28"/>
                </a:lnTo>
                <a:lnTo>
                  <a:pt x="52" y="28"/>
                </a:lnTo>
                <a:lnTo>
                  <a:pt x="52" y="28"/>
                </a:lnTo>
                <a:lnTo>
                  <a:pt x="54" y="28"/>
                </a:lnTo>
                <a:lnTo>
                  <a:pt x="54" y="28"/>
                </a:lnTo>
                <a:lnTo>
                  <a:pt x="54" y="28"/>
                </a:lnTo>
                <a:lnTo>
                  <a:pt x="56" y="26"/>
                </a:lnTo>
                <a:lnTo>
                  <a:pt x="56" y="26"/>
                </a:lnTo>
                <a:lnTo>
                  <a:pt x="56" y="26"/>
                </a:lnTo>
                <a:lnTo>
                  <a:pt x="56" y="26"/>
                </a:lnTo>
                <a:lnTo>
                  <a:pt x="57" y="26"/>
                </a:lnTo>
                <a:lnTo>
                  <a:pt x="57" y="26"/>
                </a:lnTo>
                <a:lnTo>
                  <a:pt x="57" y="26"/>
                </a:lnTo>
                <a:lnTo>
                  <a:pt x="59" y="26"/>
                </a:lnTo>
                <a:lnTo>
                  <a:pt x="59" y="26"/>
                </a:lnTo>
                <a:lnTo>
                  <a:pt x="59" y="26"/>
                </a:lnTo>
                <a:lnTo>
                  <a:pt x="59" y="26"/>
                </a:lnTo>
                <a:lnTo>
                  <a:pt x="61" y="26"/>
                </a:lnTo>
                <a:lnTo>
                  <a:pt x="61" y="26"/>
                </a:lnTo>
                <a:lnTo>
                  <a:pt x="61" y="26"/>
                </a:lnTo>
                <a:lnTo>
                  <a:pt x="62" y="26"/>
                </a:lnTo>
                <a:lnTo>
                  <a:pt x="62" y="26"/>
                </a:lnTo>
                <a:lnTo>
                  <a:pt x="62" y="26"/>
                </a:lnTo>
                <a:lnTo>
                  <a:pt x="64" y="26"/>
                </a:lnTo>
                <a:lnTo>
                  <a:pt x="64" y="26"/>
                </a:lnTo>
                <a:lnTo>
                  <a:pt x="64" y="26"/>
                </a:lnTo>
                <a:lnTo>
                  <a:pt x="64" y="26"/>
                </a:lnTo>
                <a:lnTo>
                  <a:pt x="66" y="26"/>
                </a:lnTo>
                <a:lnTo>
                  <a:pt x="66" y="24"/>
                </a:lnTo>
                <a:lnTo>
                  <a:pt x="66" y="24"/>
                </a:lnTo>
                <a:lnTo>
                  <a:pt x="67" y="24"/>
                </a:lnTo>
                <a:lnTo>
                  <a:pt x="67" y="24"/>
                </a:lnTo>
                <a:lnTo>
                  <a:pt x="67" y="24"/>
                </a:lnTo>
                <a:lnTo>
                  <a:pt x="67" y="24"/>
                </a:lnTo>
                <a:lnTo>
                  <a:pt x="69" y="24"/>
                </a:lnTo>
                <a:lnTo>
                  <a:pt x="69" y="24"/>
                </a:lnTo>
                <a:lnTo>
                  <a:pt x="69" y="24"/>
                </a:lnTo>
                <a:lnTo>
                  <a:pt x="70" y="24"/>
                </a:lnTo>
                <a:lnTo>
                  <a:pt x="70" y="24"/>
                </a:lnTo>
                <a:lnTo>
                  <a:pt x="70" y="24"/>
                </a:lnTo>
                <a:lnTo>
                  <a:pt x="70" y="24"/>
                </a:lnTo>
                <a:lnTo>
                  <a:pt x="72" y="24"/>
                </a:lnTo>
                <a:lnTo>
                  <a:pt x="72" y="24"/>
                </a:lnTo>
                <a:lnTo>
                  <a:pt x="72" y="24"/>
                </a:lnTo>
                <a:lnTo>
                  <a:pt x="74" y="24"/>
                </a:lnTo>
                <a:lnTo>
                  <a:pt x="74" y="24"/>
                </a:lnTo>
                <a:lnTo>
                  <a:pt x="74" y="24"/>
                </a:lnTo>
                <a:lnTo>
                  <a:pt x="75" y="24"/>
                </a:lnTo>
                <a:lnTo>
                  <a:pt x="75" y="24"/>
                </a:lnTo>
                <a:lnTo>
                  <a:pt x="75" y="24"/>
                </a:lnTo>
                <a:lnTo>
                  <a:pt x="75" y="24"/>
                </a:lnTo>
                <a:lnTo>
                  <a:pt x="77" y="24"/>
                </a:lnTo>
                <a:lnTo>
                  <a:pt x="77" y="24"/>
                </a:lnTo>
                <a:lnTo>
                  <a:pt x="77" y="24"/>
                </a:lnTo>
                <a:lnTo>
                  <a:pt x="79" y="24"/>
                </a:lnTo>
                <a:lnTo>
                  <a:pt x="79" y="23"/>
                </a:lnTo>
                <a:lnTo>
                  <a:pt x="79" y="23"/>
                </a:lnTo>
                <a:lnTo>
                  <a:pt x="79" y="23"/>
                </a:lnTo>
                <a:lnTo>
                  <a:pt x="80" y="23"/>
                </a:lnTo>
                <a:lnTo>
                  <a:pt x="80" y="23"/>
                </a:lnTo>
                <a:lnTo>
                  <a:pt x="80" y="23"/>
                </a:lnTo>
                <a:lnTo>
                  <a:pt x="82" y="23"/>
                </a:lnTo>
                <a:lnTo>
                  <a:pt x="82" y="23"/>
                </a:lnTo>
                <a:lnTo>
                  <a:pt x="82" y="23"/>
                </a:lnTo>
                <a:lnTo>
                  <a:pt x="82" y="23"/>
                </a:lnTo>
                <a:lnTo>
                  <a:pt x="83" y="23"/>
                </a:lnTo>
                <a:lnTo>
                  <a:pt x="83" y="23"/>
                </a:lnTo>
                <a:lnTo>
                  <a:pt x="83" y="23"/>
                </a:lnTo>
                <a:lnTo>
                  <a:pt x="85" y="23"/>
                </a:lnTo>
                <a:lnTo>
                  <a:pt x="85" y="23"/>
                </a:lnTo>
                <a:lnTo>
                  <a:pt x="85" y="23"/>
                </a:lnTo>
                <a:lnTo>
                  <a:pt x="87" y="23"/>
                </a:lnTo>
                <a:lnTo>
                  <a:pt x="87" y="23"/>
                </a:lnTo>
                <a:lnTo>
                  <a:pt x="87" y="23"/>
                </a:lnTo>
                <a:lnTo>
                  <a:pt x="87" y="23"/>
                </a:lnTo>
                <a:lnTo>
                  <a:pt x="88" y="23"/>
                </a:lnTo>
                <a:lnTo>
                  <a:pt x="88" y="23"/>
                </a:lnTo>
                <a:lnTo>
                  <a:pt x="88" y="23"/>
                </a:lnTo>
                <a:lnTo>
                  <a:pt x="90" y="23"/>
                </a:lnTo>
                <a:lnTo>
                  <a:pt x="90" y="23"/>
                </a:lnTo>
                <a:lnTo>
                  <a:pt x="90" y="21"/>
                </a:lnTo>
                <a:lnTo>
                  <a:pt x="90" y="21"/>
                </a:lnTo>
                <a:lnTo>
                  <a:pt x="92" y="21"/>
                </a:lnTo>
                <a:lnTo>
                  <a:pt x="92" y="21"/>
                </a:lnTo>
                <a:lnTo>
                  <a:pt x="92" y="21"/>
                </a:lnTo>
                <a:lnTo>
                  <a:pt x="93" y="21"/>
                </a:lnTo>
                <a:lnTo>
                  <a:pt x="93" y="21"/>
                </a:lnTo>
                <a:lnTo>
                  <a:pt x="93" y="21"/>
                </a:lnTo>
                <a:lnTo>
                  <a:pt x="95" y="21"/>
                </a:lnTo>
                <a:lnTo>
                  <a:pt x="95" y="21"/>
                </a:lnTo>
                <a:lnTo>
                  <a:pt x="95" y="21"/>
                </a:lnTo>
                <a:lnTo>
                  <a:pt x="95" y="21"/>
                </a:lnTo>
                <a:lnTo>
                  <a:pt x="96" y="21"/>
                </a:lnTo>
                <a:lnTo>
                  <a:pt x="96" y="21"/>
                </a:lnTo>
                <a:lnTo>
                  <a:pt x="96" y="21"/>
                </a:lnTo>
                <a:lnTo>
                  <a:pt x="98" y="21"/>
                </a:lnTo>
                <a:lnTo>
                  <a:pt x="98" y="21"/>
                </a:lnTo>
                <a:lnTo>
                  <a:pt x="98" y="21"/>
                </a:lnTo>
                <a:lnTo>
                  <a:pt x="98" y="21"/>
                </a:lnTo>
                <a:lnTo>
                  <a:pt x="100" y="21"/>
                </a:lnTo>
                <a:lnTo>
                  <a:pt x="100" y="21"/>
                </a:lnTo>
                <a:lnTo>
                  <a:pt x="100" y="19"/>
                </a:lnTo>
                <a:lnTo>
                  <a:pt x="101" y="19"/>
                </a:lnTo>
                <a:lnTo>
                  <a:pt x="101" y="19"/>
                </a:lnTo>
                <a:lnTo>
                  <a:pt x="101" y="19"/>
                </a:lnTo>
                <a:lnTo>
                  <a:pt x="101" y="19"/>
                </a:lnTo>
                <a:lnTo>
                  <a:pt x="103" y="19"/>
                </a:lnTo>
                <a:lnTo>
                  <a:pt x="103" y="19"/>
                </a:lnTo>
                <a:lnTo>
                  <a:pt x="103" y="19"/>
                </a:lnTo>
                <a:lnTo>
                  <a:pt x="105" y="19"/>
                </a:lnTo>
                <a:lnTo>
                  <a:pt x="105" y="19"/>
                </a:lnTo>
                <a:lnTo>
                  <a:pt x="105" y="19"/>
                </a:lnTo>
                <a:lnTo>
                  <a:pt x="106" y="19"/>
                </a:lnTo>
                <a:lnTo>
                  <a:pt x="106" y="19"/>
                </a:lnTo>
                <a:lnTo>
                  <a:pt x="106" y="19"/>
                </a:lnTo>
                <a:lnTo>
                  <a:pt x="106" y="19"/>
                </a:lnTo>
                <a:lnTo>
                  <a:pt x="108" y="19"/>
                </a:lnTo>
                <a:lnTo>
                  <a:pt x="108" y="19"/>
                </a:lnTo>
                <a:lnTo>
                  <a:pt x="108" y="19"/>
                </a:lnTo>
                <a:lnTo>
                  <a:pt x="109" y="19"/>
                </a:lnTo>
                <a:lnTo>
                  <a:pt x="109" y="18"/>
                </a:lnTo>
                <a:lnTo>
                  <a:pt x="109" y="18"/>
                </a:lnTo>
                <a:lnTo>
                  <a:pt x="109" y="18"/>
                </a:lnTo>
                <a:lnTo>
                  <a:pt x="111" y="18"/>
                </a:lnTo>
                <a:lnTo>
                  <a:pt x="111" y="18"/>
                </a:lnTo>
                <a:lnTo>
                  <a:pt x="111" y="18"/>
                </a:lnTo>
                <a:lnTo>
                  <a:pt x="113" y="18"/>
                </a:lnTo>
                <a:lnTo>
                  <a:pt x="113" y="18"/>
                </a:lnTo>
                <a:lnTo>
                  <a:pt x="113" y="18"/>
                </a:lnTo>
                <a:lnTo>
                  <a:pt x="113" y="18"/>
                </a:lnTo>
                <a:lnTo>
                  <a:pt x="114" y="18"/>
                </a:lnTo>
                <a:lnTo>
                  <a:pt x="114" y="18"/>
                </a:lnTo>
                <a:lnTo>
                  <a:pt x="114" y="18"/>
                </a:lnTo>
                <a:lnTo>
                  <a:pt x="116" y="18"/>
                </a:lnTo>
                <a:lnTo>
                  <a:pt x="116" y="18"/>
                </a:lnTo>
                <a:lnTo>
                  <a:pt x="116" y="18"/>
                </a:lnTo>
                <a:lnTo>
                  <a:pt x="118" y="18"/>
                </a:lnTo>
                <a:lnTo>
                  <a:pt x="118" y="18"/>
                </a:lnTo>
                <a:lnTo>
                  <a:pt x="118" y="18"/>
                </a:lnTo>
                <a:lnTo>
                  <a:pt x="118" y="18"/>
                </a:lnTo>
                <a:lnTo>
                  <a:pt x="119" y="18"/>
                </a:lnTo>
                <a:lnTo>
                  <a:pt x="119" y="18"/>
                </a:lnTo>
                <a:lnTo>
                  <a:pt x="119" y="18"/>
                </a:lnTo>
                <a:lnTo>
                  <a:pt x="121" y="18"/>
                </a:lnTo>
                <a:lnTo>
                  <a:pt x="121" y="18"/>
                </a:lnTo>
                <a:lnTo>
                  <a:pt x="121" y="18"/>
                </a:lnTo>
                <a:lnTo>
                  <a:pt x="121" y="18"/>
                </a:lnTo>
                <a:lnTo>
                  <a:pt x="122" y="18"/>
                </a:lnTo>
                <a:lnTo>
                  <a:pt x="122" y="18"/>
                </a:lnTo>
                <a:lnTo>
                  <a:pt x="122" y="18"/>
                </a:lnTo>
                <a:lnTo>
                  <a:pt x="124" y="18"/>
                </a:lnTo>
                <a:lnTo>
                  <a:pt x="124" y="18"/>
                </a:lnTo>
                <a:lnTo>
                  <a:pt x="124" y="18"/>
                </a:lnTo>
                <a:lnTo>
                  <a:pt x="124" y="18"/>
                </a:lnTo>
                <a:lnTo>
                  <a:pt x="126" y="18"/>
                </a:lnTo>
                <a:lnTo>
                  <a:pt x="126" y="18"/>
                </a:lnTo>
                <a:lnTo>
                  <a:pt x="126" y="16"/>
                </a:lnTo>
                <a:lnTo>
                  <a:pt x="127" y="16"/>
                </a:lnTo>
                <a:lnTo>
                  <a:pt x="127" y="16"/>
                </a:lnTo>
                <a:lnTo>
                  <a:pt x="127" y="16"/>
                </a:lnTo>
                <a:lnTo>
                  <a:pt x="129" y="16"/>
                </a:lnTo>
                <a:lnTo>
                  <a:pt x="129" y="16"/>
                </a:lnTo>
                <a:lnTo>
                  <a:pt x="129" y="16"/>
                </a:lnTo>
                <a:lnTo>
                  <a:pt x="129" y="16"/>
                </a:lnTo>
                <a:lnTo>
                  <a:pt x="131" y="16"/>
                </a:lnTo>
                <a:lnTo>
                  <a:pt x="131" y="16"/>
                </a:lnTo>
                <a:lnTo>
                  <a:pt x="131" y="16"/>
                </a:lnTo>
                <a:lnTo>
                  <a:pt x="132" y="16"/>
                </a:lnTo>
                <a:lnTo>
                  <a:pt x="132" y="16"/>
                </a:lnTo>
                <a:lnTo>
                  <a:pt x="132" y="16"/>
                </a:lnTo>
                <a:lnTo>
                  <a:pt x="132" y="16"/>
                </a:lnTo>
                <a:lnTo>
                  <a:pt x="134" y="16"/>
                </a:lnTo>
                <a:lnTo>
                  <a:pt x="134" y="16"/>
                </a:lnTo>
                <a:lnTo>
                  <a:pt x="134" y="16"/>
                </a:lnTo>
                <a:lnTo>
                  <a:pt x="135" y="16"/>
                </a:lnTo>
                <a:lnTo>
                  <a:pt x="135" y="16"/>
                </a:lnTo>
                <a:lnTo>
                  <a:pt x="135" y="16"/>
                </a:lnTo>
                <a:lnTo>
                  <a:pt x="137" y="16"/>
                </a:lnTo>
                <a:lnTo>
                  <a:pt x="137" y="16"/>
                </a:lnTo>
                <a:lnTo>
                  <a:pt x="137" y="16"/>
                </a:lnTo>
                <a:lnTo>
                  <a:pt x="137" y="16"/>
                </a:lnTo>
                <a:lnTo>
                  <a:pt x="139" y="14"/>
                </a:lnTo>
                <a:lnTo>
                  <a:pt x="139" y="14"/>
                </a:lnTo>
                <a:lnTo>
                  <a:pt x="139" y="14"/>
                </a:lnTo>
                <a:lnTo>
                  <a:pt x="140" y="14"/>
                </a:lnTo>
                <a:lnTo>
                  <a:pt x="140" y="14"/>
                </a:lnTo>
                <a:lnTo>
                  <a:pt x="140" y="14"/>
                </a:lnTo>
                <a:lnTo>
                  <a:pt x="140" y="14"/>
                </a:lnTo>
                <a:lnTo>
                  <a:pt x="142" y="14"/>
                </a:lnTo>
                <a:lnTo>
                  <a:pt x="142" y="14"/>
                </a:lnTo>
                <a:lnTo>
                  <a:pt x="142" y="14"/>
                </a:lnTo>
                <a:lnTo>
                  <a:pt x="144" y="14"/>
                </a:lnTo>
                <a:lnTo>
                  <a:pt x="144" y="14"/>
                </a:lnTo>
                <a:lnTo>
                  <a:pt x="144" y="14"/>
                </a:lnTo>
                <a:lnTo>
                  <a:pt x="144" y="14"/>
                </a:lnTo>
                <a:lnTo>
                  <a:pt x="145" y="14"/>
                </a:lnTo>
                <a:lnTo>
                  <a:pt x="145" y="14"/>
                </a:lnTo>
                <a:lnTo>
                  <a:pt x="145" y="14"/>
                </a:lnTo>
                <a:lnTo>
                  <a:pt x="147" y="14"/>
                </a:lnTo>
                <a:lnTo>
                  <a:pt x="147" y="14"/>
                </a:lnTo>
                <a:lnTo>
                  <a:pt x="147" y="14"/>
                </a:lnTo>
                <a:lnTo>
                  <a:pt x="149" y="14"/>
                </a:lnTo>
                <a:lnTo>
                  <a:pt x="149" y="14"/>
                </a:lnTo>
                <a:lnTo>
                  <a:pt x="149" y="14"/>
                </a:lnTo>
                <a:lnTo>
                  <a:pt x="149" y="14"/>
                </a:lnTo>
                <a:lnTo>
                  <a:pt x="150" y="14"/>
                </a:lnTo>
                <a:lnTo>
                  <a:pt x="150" y="14"/>
                </a:lnTo>
                <a:lnTo>
                  <a:pt x="150" y="14"/>
                </a:lnTo>
                <a:lnTo>
                  <a:pt x="152" y="14"/>
                </a:lnTo>
                <a:lnTo>
                  <a:pt x="152" y="14"/>
                </a:lnTo>
                <a:lnTo>
                  <a:pt x="152" y="14"/>
                </a:lnTo>
                <a:lnTo>
                  <a:pt x="152" y="14"/>
                </a:lnTo>
                <a:lnTo>
                  <a:pt x="153" y="14"/>
                </a:lnTo>
                <a:lnTo>
                  <a:pt x="153" y="14"/>
                </a:lnTo>
                <a:lnTo>
                  <a:pt x="153" y="14"/>
                </a:lnTo>
                <a:lnTo>
                  <a:pt x="155" y="14"/>
                </a:lnTo>
                <a:lnTo>
                  <a:pt x="155" y="12"/>
                </a:lnTo>
                <a:lnTo>
                  <a:pt x="155" y="12"/>
                </a:lnTo>
                <a:lnTo>
                  <a:pt x="155" y="12"/>
                </a:lnTo>
                <a:lnTo>
                  <a:pt x="157" y="12"/>
                </a:lnTo>
                <a:lnTo>
                  <a:pt x="157" y="12"/>
                </a:lnTo>
                <a:lnTo>
                  <a:pt x="157" y="12"/>
                </a:lnTo>
                <a:lnTo>
                  <a:pt x="158" y="12"/>
                </a:lnTo>
                <a:lnTo>
                  <a:pt x="158" y="12"/>
                </a:lnTo>
                <a:lnTo>
                  <a:pt x="158" y="12"/>
                </a:lnTo>
                <a:lnTo>
                  <a:pt x="160" y="12"/>
                </a:lnTo>
                <a:lnTo>
                  <a:pt x="160" y="12"/>
                </a:lnTo>
                <a:lnTo>
                  <a:pt x="160" y="12"/>
                </a:lnTo>
                <a:lnTo>
                  <a:pt x="160" y="12"/>
                </a:lnTo>
                <a:lnTo>
                  <a:pt x="162" y="12"/>
                </a:lnTo>
                <a:lnTo>
                  <a:pt x="162" y="12"/>
                </a:lnTo>
                <a:lnTo>
                  <a:pt x="162" y="12"/>
                </a:lnTo>
                <a:lnTo>
                  <a:pt x="163" y="12"/>
                </a:lnTo>
                <a:lnTo>
                  <a:pt x="163" y="12"/>
                </a:lnTo>
                <a:lnTo>
                  <a:pt x="163" y="12"/>
                </a:lnTo>
                <a:lnTo>
                  <a:pt x="163" y="12"/>
                </a:lnTo>
                <a:lnTo>
                  <a:pt x="165" y="12"/>
                </a:lnTo>
                <a:lnTo>
                  <a:pt x="165" y="12"/>
                </a:lnTo>
                <a:lnTo>
                  <a:pt x="165" y="12"/>
                </a:lnTo>
                <a:lnTo>
                  <a:pt x="166" y="12"/>
                </a:lnTo>
                <a:lnTo>
                  <a:pt x="166" y="12"/>
                </a:lnTo>
                <a:lnTo>
                  <a:pt x="166" y="12"/>
                </a:lnTo>
                <a:lnTo>
                  <a:pt x="168" y="12"/>
                </a:lnTo>
                <a:lnTo>
                  <a:pt x="168" y="12"/>
                </a:lnTo>
                <a:lnTo>
                  <a:pt x="168" y="12"/>
                </a:lnTo>
                <a:lnTo>
                  <a:pt x="168" y="12"/>
                </a:lnTo>
                <a:lnTo>
                  <a:pt x="170" y="12"/>
                </a:lnTo>
                <a:lnTo>
                  <a:pt x="170" y="12"/>
                </a:lnTo>
                <a:lnTo>
                  <a:pt x="170" y="12"/>
                </a:lnTo>
                <a:lnTo>
                  <a:pt x="171" y="11"/>
                </a:lnTo>
                <a:lnTo>
                  <a:pt x="171" y="11"/>
                </a:lnTo>
                <a:lnTo>
                  <a:pt x="171" y="11"/>
                </a:lnTo>
                <a:lnTo>
                  <a:pt x="171" y="11"/>
                </a:lnTo>
                <a:lnTo>
                  <a:pt x="173" y="11"/>
                </a:lnTo>
                <a:lnTo>
                  <a:pt x="173" y="11"/>
                </a:lnTo>
                <a:lnTo>
                  <a:pt x="173" y="11"/>
                </a:lnTo>
                <a:lnTo>
                  <a:pt x="175" y="11"/>
                </a:lnTo>
                <a:lnTo>
                  <a:pt x="175" y="11"/>
                </a:lnTo>
                <a:lnTo>
                  <a:pt x="175" y="11"/>
                </a:lnTo>
                <a:lnTo>
                  <a:pt x="175" y="11"/>
                </a:lnTo>
                <a:lnTo>
                  <a:pt x="176" y="11"/>
                </a:lnTo>
                <a:lnTo>
                  <a:pt x="176" y="11"/>
                </a:lnTo>
                <a:lnTo>
                  <a:pt x="176" y="11"/>
                </a:lnTo>
                <a:lnTo>
                  <a:pt x="178" y="11"/>
                </a:lnTo>
                <a:lnTo>
                  <a:pt x="178" y="11"/>
                </a:lnTo>
                <a:lnTo>
                  <a:pt x="178" y="11"/>
                </a:lnTo>
                <a:lnTo>
                  <a:pt x="179" y="11"/>
                </a:lnTo>
                <a:lnTo>
                  <a:pt x="179" y="11"/>
                </a:lnTo>
                <a:lnTo>
                  <a:pt x="179" y="11"/>
                </a:lnTo>
                <a:lnTo>
                  <a:pt x="179" y="11"/>
                </a:lnTo>
                <a:lnTo>
                  <a:pt x="181" y="11"/>
                </a:lnTo>
                <a:lnTo>
                  <a:pt x="181" y="11"/>
                </a:lnTo>
                <a:lnTo>
                  <a:pt x="181" y="11"/>
                </a:lnTo>
                <a:lnTo>
                  <a:pt x="183" y="11"/>
                </a:lnTo>
                <a:lnTo>
                  <a:pt x="183" y="11"/>
                </a:lnTo>
                <a:lnTo>
                  <a:pt x="183" y="9"/>
                </a:lnTo>
                <a:lnTo>
                  <a:pt x="183" y="9"/>
                </a:lnTo>
                <a:lnTo>
                  <a:pt x="184" y="9"/>
                </a:lnTo>
                <a:lnTo>
                  <a:pt x="184" y="9"/>
                </a:lnTo>
                <a:lnTo>
                  <a:pt x="184" y="9"/>
                </a:lnTo>
                <a:lnTo>
                  <a:pt x="186" y="9"/>
                </a:lnTo>
                <a:lnTo>
                  <a:pt x="186" y="9"/>
                </a:lnTo>
                <a:lnTo>
                  <a:pt x="186" y="9"/>
                </a:lnTo>
                <a:lnTo>
                  <a:pt x="186" y="9"/>
                </a:lnTo>
                <a:lnTo>
                  <a:pt x="188" y="9"/>
                </a:lnTo>
                <a:lnTo>
                  <a:pt x="188" y="9"/>
                </a:lnTo>
                <a:lnTo>
                  <a:pt x="188" y="9"/>
                </a:lnTo>
                <a:lnTo>
                  <a:pt x="189" y="9"/>
                </a:lnTo>
                <a:lnTo>
                  <a:pt x="189" y="9"/>
                </a:lnTo>
                <a:lnTo>
                  <a:pt x="189" y="9"/>
                </a:lnTo>
                <a:lnTo>
                  <a:pt x="191" y="9"/>
                </a:lnTo>
                <a:lnTo>
                  <a:pt x="191" y="9"/>
                </a:lnTo>
                <a:lnTo>
                  <a:pt x="191" y="9"/>
                </a:lnTo>
                <a:lnTo>
                  <a:pt x="191" y="9"/>
                </a:lnTo>
                <a:lnTo>
                  <a:pt x="192" y="9"/>
                </a:lnTo>
                <a:lnTo>
                  <a:pt x="192" y="9"/>
                </a:lnTo>
                <a:lnTo>
                  <a:pt x="192" y="9"/>
                </a:lnTo>
                <a:lnTo>
                  <a:pt x="194" y="9"/>
                </a:lnTo>
                <a:lnTo>
                  <a:pt x="194" y="9"/>
                </a:lnTo>
                <a:lnTo>
                  <a:pt x="194" y="7"/>
                </a:lnTo>
                <a:lnTo>
                  <a:pt x="194" y="7"/>
                </a:lnTo>
                <a:lnTo>
                  <a:pt x="196" y="7"/>
                </a:lnTo>
                <a:lnTo>
                  <a:pt x="196" y="7"/>
                </a:lnTo>
                <a:lnTo>
                  <a:pt x="196" y="7"/>
                </a:lnTo>
                <a:lnTo>
                  <a:pt x="197" y="7"/>
                </a:lnTo>
                <a:lnTo>
                  <a:pt x="197" y="7"/>
                </a:lnTo>
                <a:lnTo>
                  <a:pt x="197" y="7"/>
                </a:lnTo>
                <a:lnTo>
                  <a:pt x="199" y="7"/>
                </a:lnTo>
                <a:lnTo>
                  <a:pt x="199" y="7"/>
                </a:lnTo>
                <a:lnTo>
                  <a:pt x="199" y="7"/>
                </a:lnTo>
                <a:lnTo>
                  <a:pt x="199" y="7"/>
                </a:lnTo>
                <a:lnTo>
                  <a:pt x="201" y="7"/>
                </a:lnTo>
                <a:lnTo>
                  <a:pt x="201" y="7"/>
                </a:lnTo>
                <a:lnTo>
                  <a:pt x="201" y="7"/>
                </a:lnTo>
                <a:lnTo>
                  <a:pt x="202" y="7"/>
                </a:lnTo>
                <a:lnTo>
                  <a:pt x="202" y="7"/>
                </a:lnTo>
                <a:lnTo>
                  <a:pt x="202" y="7"/>
                </a:lnTo>
                <a:lnTo>
                  <a:pt x="202" y="7"/>
                </a:lnTo>
                <a:lnTo>
                  <a:pt x="204" y="7"/>
                </a:lnTo>
                <a:lnTo>
                  <a:pt x="204" y="7"/>
                </a:lnTo>
                <a:lnTo>
                  <a:pt x="204" y="5"/>
                </a:lnTo>
                <a:lnTo>
                  <a:pt x="205" y="5"/>
                </a:lnTo>
                <a:lnTo>
                  <a:pt x="205" y="5"/>
                </a:lnTo>
                <a:lnTo>
                  <a:pt x="205" y="5"/>
                </a:lnTo>
                <a:lnTo>
                  <a:pt x="205" y="5"/>
                </a:lnTo>
                <a:lnTo>
                  <a:pt x="207" y="5"/>
                </a:lnTo>
                <a:lnTo>
                  <a:pt x="207" y="5"/>
                </a:lnTo>
                <a:lnTo>
                  <a:pt x="207" y="5"/>
                </a:lnTo>
                <a:lnTo>
                  <a:pt x="209" y="5"/>
                </a:lnTo>
                <a:lnTo>
                  <a:pt x="209" y="5"/>
                </a:lnTo>
                <a:lnTo>
                  <a:pt x="209" y="5"/>
                </a:lnTo>
                <a:lnTo>
                  <a:pt x="210" y="5"/>
                </a:lnTo>
                <a:lnTo>
                  <a:pt x="210" y="5"/>
                </a:lnTo>
                <a:lnTo>
                  <a:pt x="210" y="5"/>
                </a:lnTo>
                <a:lnTo>
                  <a:pt x="210" y="5"/>
                </a:lnTo>
                <a:lnTo>
                  <a:pt x="212" y="5"/>
                </a:lnTo>
                <a:lnTo>
                  <a:pt x="212" y="4"/>
                </a:lnTo>
                <a:lnTo>
                  <a:pt x="212" y="4"/>
                </a:lnTo>
                <a:lnTo>
                  <a:pt x="214" y="4"/>
                </a:lnTo>
                <a:lnTo>
                  <a:pt x="214" y="4"/>
                </a:lnTo>
                <a:lnTo>
                  <a:pt x="214" y="4"/>
                </a:lnTo>
                <a:lnTo>
                  <a:pt x="214" y="4"/>
                </a:lnTo>
                <a:lnTo>
                  <a:pt x="215" y="4"/>
                </a:lnTo>
                <a:lnTo>
                  <a:pt x="215" y="4"/>
                </a:lnTo>
                <a:lnTo>
                  <a:pt x="215" y="4"/>
                </a:lnTo>
                <a:lnTo>
                  <a:pt x="217" y="4"/>
                </a:lnTo>
                <a:lnTo>
                  <a:pt x="217" y="4"/>
                </a:lnTo>
                <a:lnTo>
                  <a:pt x="217" y="4"/>
                </a:lnTo>
                <a:lnTo>
                  <a:pt x="217" y="4"/>
                </a:lnTo>
                <a:lnTo>
                  <a:pt x="219" y="4"/>
                </a:lnTo>
                <a:lnTo>
                  <a:pt x="219" y="4"/>
                </a:lnTo>
                <a:lnTo>
                  <a:pt x="219" y="4"/>
                </a:lnTo>
                <a:lnTo>
                  <a:pt x="220" y="4"/>
                </a:lnTo>
                <a:lnTo>
                  <a:pt x="220" y="4"/>
                </a:lnTo>
                <a:lnTo>
                  <a:pt x="220" y="4"/>
                </a:lnTo>
                <a:lnTo>
                  <a:pt x="222" y="4"/>
                </a:lnTo>
                <a:lnTo>
                  <a:pt x="222" y="4"/>
                </a:lnTo>
                <a:lnTo>
                  <a:pt x="222" y="2"/>
                </a:lnTo>
                <a:lnTo>
                  <a:pt x="222" y="2"/>
                </a:lnTo>
                <a:lnTo>
                  <a:pt x="223" y="2"/>
                </a:lnTo>
                <a:lnTo>
                  <a:pt x="223" y="2"/>
                </a:lnTo>
                <a:lnTo>
                  <a:pt x="223" y="2"/>
                </a:lnTo>
                <a:lnTo>
                  <a:pt x="225" y="2"/>
                </a:lnTo>
                <a:lnTo>
                  <a:pt x="225" y="2"/>
                </a:lnTo>
                <a:lnTo>
                  <a:pt x="225" y="2"/>
                </a:lnTo>
                <a:lnTo>
                  <a:pt x="225" y="2"/>
                </a:lnTo>
                <a:lnTo>
                  <a:pt x="227" y="2"/>
                </a:lnTo>
                <a:lnTo>
                  <a:pt x="227" y="2"/>
                </a:lnTo>
                <a:lnTo>
                  <a:pt x="227" y="2"/>
                </a:lnTo>
                <a:lnTo>
                  <a:pt x="228" y="2"/>
                </a:lnTo>
                <a:lnTo>
                  <a:pt x="228" y="2"/>
                </a:lnTo>
                <a:lnTo>
                  <a:pt x="228" y="2"/>
                </a:lnTo>
                <a:lnTo>
                  <a:pt x="230" y="0"/>
                </a:lnTo>
                <a:lnTo>
                  <a:pt x="230" y="0"/>
                </a:lnTo>
                <a:lnTo>
                  <a:pt x="230" y="0"/>
                </a:lnTo>
                <a:lnTo>
                  <a:pt x="230" y="0"/>
                </a:lnTo>
                <a:lnTo>
                  <a:pt x="232" y="0"/>
                </a:lnTo>
                <a:lnTo>
                  <a:pt x="232" y="0"/>
                </a:lnTo>
                <a:lnTo>
                  <a:pt x="232" y="0"/>
                </a:lnTo>
                <a:lnTo>
                  <a:pt x="233" y="0"/>
                </a:lnTo>
                <a:lnTo>
                  <a:pt x="233" y="0"/>
                </a:lnTo>
                <a:lnTo>
                  <a:pt x="233" y="0"/>
                </a:lnTo>
                <a:lnTo>
                  <a:pt x="233" y="0"/>
                </a:lnTo>
                <a:lnTo>
                  <a:pt x="235" y="0"/>
                </a:lnTo>
                <a:lnTo>
                  <a:pt x="235" y="0"/>
                </a:lnTo>
                <a:lnTo>
                  <a:pt x="235" y="0"/>
                </a:lnTo>
                <a:lnTo>
                  <a:pt x="236" y="0"/>
                </a:lnTo>
                <a:lnTo>
                  <a:pt x="236" y="0"/>
                </a:lnTo>
                <a:lnTo>
                  <a:pt x="236" y="0"/>
                </a:lnTo>
                <a:lnTo>
                  <a:pt x="236" y="0"/>
                </a:lnTo>
                <a:lnTo>
                  <a:pt x="236" y="181"/>
                </a:lnTo>
                <a:lnTo>
                  <a:pt x="236" y="181"/>
                </a:lnTo>
                <a:lnTo>
                  <a:pt x="236" y="181"/>
                </a:lnTo>
                <a:lnTo>
                  <a:pt x="236" y="181"/>
                </a:lnTo>
                <a:lnTo>
                  <a:pt x="235" y="181"/>
                </a:lnTo>
                <a:lnTo>
                  <a:pt x="235" y="181"/>
                </a:lnTo>
                <a:lnTo>
                  <a:pt x="235" y="181"/>
                </a:lnTo>
                <a:lnTo>
                  <a:pt x="233" y="181"/>
                </a:lnTo>
                <a:lnTo>
                  <a:pt x="233" y="181"/>
                </a:lnTo>
                <a:lnTo>
                  <a:pt x="233" y="181"/>
                </a:lnTo>
                <a:lnTo>
                  <a:pt x="233" y="181"/>
                </a:lnTo>
                <a:lnTo>
                  <a:pt x="232" y="181"/>
                </a:lnTo>
                <a:lnTo>
                  <a:pt x="232" y="181"/>
                </a:lnTo>
                <a:lnTo>
                  <a:pt x="232" y="181"/>
                </a:lnTo>
                <a:lnTo>
                  <a:pt x="230" y="181"/>
                </a:lnTo>
                <a:lnTo>
                  <a:pt x="230" y="181"/>
                </a:lnTo>
                <a:lnTo>
                  <a:pt x="230" y="181"/>
                </a:lnTo>
                <a:lnTo>
                  <a:pt x="230" y="181"/>
                </a:lnTo>
                <a:lnTo>
                  <a:pt x="228" y="181"/>
                </a:lnTo>
                <a:lnTo>
                  <a:pt x="228" y="181"/>
                </a:lnTo>
                <a:lnTo>
                  <a:pt x="228" y="181"/>
                </a:lnTo>
                <a:lnTo>
                  <a:pt x="227" y="181"/>
                </a:lnTo>
                <a:lnTo>
                  <a:pt x="227" y="181"/>
                </a:lnTo>
                <a:lnTo>
                  <a:pt x="227" y="181"/>
                </a:lnTo>
                <a:lnTo>
                  <a:pt x="225" y="181"/>
                </a:lnTo>
                <a:lnTo>
                  <a:pt x="225" y="181"/>
                </a:lnTo>
                <a:lnTo>
                  <a:pt x="225" y="181"/>
                </a:lnTo>
                <a:lnTo>
                  <a:pt x="225" y="181"/>
                </a:lnTo>
                <a:lnTo>
                  <a:pt x="223" y="181"/>
                </a:lnTo>
                <a:lnTo>
                  <a:pt x="223" y="181"/>
                </a:lnTo>
                <a:lnTo>
                  <a:pt x="223" y="181"/>
                </a:lnTo>
                <a:lnTo>
                  <a:pt x="222" y="181"/>
                </a:lnTo>
                <a:lnTo>
                  <a:pt x="222" y="181"/>
                </a:lnTo>
                <a:lnTo>
                  <a:pt x="222" y="181"/>
                </a:lnTo>
                <a:lnTo>
                  <a:pt x="222" y="181"/>
                </a:lnTo>
                <a:lnTo>
                  <a:pt x="220" y="181"/>
                </a:lnTo>
                <a:lnTo>
                  <a:pt x="220" y="181"/>
                </a:lnTo>
                <a:lnTo>
                  <a:pt x="220" y="181"/>
                </a:lnTo>
                <a:lnTo>
                  <a:pt x="219" y="181"/>
                </a:lnTo>
                <a:lnTo>
                  <a:pt x="219" y="181"/>
                </a:lnTo>
                <a:lnTo>
                  <a:pt x="219" y="181"/>
                </a:lnTo>
                <a:lnTo>
                  <a:pt x="217" y="181"/>
                </a:lnTo>
                <a:lnTo>
                  <a:pt x="217" y="181"/>
                </a:lnTo>
                <a:lnTo>
                  <a:pt x="217" y="181"/>
                </a:lnTo>
                <a:lnTo>
                  <a:pt x="217" y="181"/>
                </a:lnTo>
                <a:lnTo>
                  <a:pt x="215" y="181"/>
                </a:lnTo>
                <a:lnTo>
                  <a:pt x="215" y="181"/>
                </a:lnTo>
                <a:lnTo>
                  <a:pt x="215" y="181"/>
                </a:lnTo>
                <a:lnTo>
                  <a:pt x="214" y="181"/>
                </a:lnTo>
                <a:lnTo>
                  <a:pt x="214" y="181"/>
                </a:lnTo>
                <a:lnTo>
                  <a:pt x="214" y="181"/>
                </a:lnTo>
                <a:lnTo>
                  <a:pt x="214" y="181"/>
                </a:lnTo>
                <a:lnTo>
                  <a:pt x="212" y="181"/>
                </a:lnTo>
                <a:lnTo>
                  <a:pt x="212" y="181"/>
                </a:lnTo>
                <a:lnTo>
                  <a:pt x="212" y="181"/>
                </a:lnTo>
                <a:lnTo>
                  <a:pt x="210" y="181"/>
                </a:lnTo>
                <a:lnTo>
                  <a:pt x="210" y="181"/>
                </a:lnTo>
                <a:lnTo>
                  <a:pt x="210" y="181"/>
                </a:lnTo>
                <a:lnTo>
                  <a:pt x="210" y="181"/>
                </a:lnTo>
                <a:lnTo>
                  <a:pt x="209" y="181"/>
                </a:lnTo>
                <a:lnTo>
                  <a:pt x="209" y="181"/>
                </a:lnTo>
                <a:lnTo>
                  <a:pt x="209" y="181"/>
                </a:lnTo>
                <a:lnTo>
                  <a:pt x="207" y="181"/>
                </a:lnTo>
                <a:lnTo>
                  <a:pt x="207" y="181"/>
                </a:lnTo>
                <a:lnTo>
                  <a:pt x="207" y="181"/>
                </a:lnTo>
                <a:lnTo>
                  <a:pt x="205" y="181"/>
                </a:lnTo>
                <a:lnTo>
                  <a:pt x="205" y="181"/>
                </a:lnTo>
                <a:lnTo>
                  <a:pt x="205" y="181"/>
                </a:lnTo>
                <a:lnTo>
                  <a:pt x="205" y="181"/>
                </a:lnTo>
                <a:lnTo>
                  <a:pt x="204" y="181"/>
                </a:lnTo>
                <a:lnTo>
                  <a:pt x="204" y="181"/>
                </a:lnTo>
                <a:lnTo>
                  <a:pt x="204" y="181"/>
                </a:lnTo>
                <a:lnTo>
                  <a:pt x="202" y="181"/>
                </a:lnTo>
                <a:lnTo>
                  <a:pt x="202" y="181"/>
                </a:lnTo>
                <a:lnTo>
                  <a:pt x="202" y="181"/>
                </a:lnTo>
                <a:lnTo>
                  <a:pt x="202" y="181"/>
                </a:lnTo>
                <a:lnTo>
                  <a:pt x="201" y="181"/>
                </a:lnTo>
                <a:lnTo>
                  <a:pt x="201" y="181"/>
                </a:lnTo>
                <a:lnTo>
                  <a:pt x="201" y="181"/>
                </a:lnTo>
                <a:lnTo>
                  <a:pt x="199" y="181"/>
                </a:lnTo>
                <a:lnTo>
                  <a:pt x="199" y="181"/>
                </a:lnTo>
                <a:lnTo>
                  <a:pt x="199" y="181"/>
                </a:lnTo>
                <a:lnTo>
                  <a:pt x="199" y="181"/>
                </a:lnTo>
                <a:lnTo>
                  <a:pt x="197" y="181"/>
                </a:lnTo>
                <a:lnTo>
                  <a:pt x="197" y="181"/>
                </a:lnTo>
                <a:lnTo>
                  <a:pt x="197" y="181"/>
                </a:lnTo>
                <a:lnTo>
                  <a:pt x="196" y="181"/>
                </a:lnTo>
                <a:lnTo>
                  <a:pt x="196" y="181"/>
                </a:lnTo>
                <a:lnTo>
                  <a:pt x="196" y="181"/>
                </a:lnTo>
                <a:lnTo>
                  <a:pt x="194" y="181"/>
                </a:lnTo>
                <a:lnTo>
                  <a:pt x="194" y="181"/>
                </a:lnTo>
                <a:lnTo>
                  <a:pt x="194" y="181"/>
                </a:lnTo>
                <a:lnTo>
                  <a:pt x="194" y="181"/>
                </a:lnTo>
                <a:lnTo>
                  <a:pt x="192" y="181"/>
                </a:lnTo>
                <a:lnTo>
                  <a:pt x="192" y="181"/>
                </a:lnTo>
                <a:lnTo>
                  <a:pt x="192" y="181"/>
                </a:lnTo>
                <a:lnTo>
                  <a:pt x="191" y="181"/>
                </a:lnTo>
                <a:lnTo>
                  <a:pt x="191" y="181"/>
                </a:lnTo>
                <a:lnTo>
                  <a:pt x="191" y="181"/>
                </a:lnTo>
                <a:lnTo>
                  <a:pt x="191" y="181"/>
                </a:lnTo>
                <a:lnTo>
                  <a:pt x="189" y="181"/>
                </a:lnTo>
                <a:lnTo>
                  <a:pt x="189" y="181"/>
                </a:lnTo>
                <a:lnTo>
                  <a:pt x="189" y="181"/>
                </a:lnTo>
                <a:lnTo>
                  <a:pt x="188" y="181"/>
                </a:lnTo>
                <a:lnTo>
                  <a:pt x="188" y="181"/>
                </a:lnTo>
                <a:lnTo>
                  <a:pt x="188" y="181"/>
                </a:lnTo>
                <a:lnTo>
                  <a:pt x="186" y="181"/>
                </a:lnTo>
                <a:lnTo>
                  <a:pt x="186" y="181"/>
                </a:lnTo>
                <a:lnTo>
                  <a:pt x="186" y="181"/>
                </a:lnTo>
                <a:lnTo>
                  <a:pt x="186" y="181"/>
                </a:lnTo>
                <a:lnTo>
                  <a:pt x="184" y="181"/>
                </a:lnTo>
                <a:lnTo>
                  <a:pt x="184" y="181"/>
                </a:lnTo>
                <a:lnTo>
                  <a:pt x="184" y="181"/>
                </a:lnTo>
                <a:lnTo>
                  <a:pt x="183" y="181"/>
                </a:lnTo>
                <a:lnTo>
                  <a:pt x="183" y="181"/>
                </a:lnTo>
                <a:lnTo>
                  <a:pt x="183" y="181"/>
                </a:lnTo>
                <a:lnTo>
                  <a:pt x="183" y="181"/>
                </a:lnTo>
                <a:lnTo>
                  <a:pt x="181" y="181"/>
                </a:lnTo>
                <a:lnTo>
                  <a:pt x="181" y="181"/>
                </a:lnTo>
                <a:lnTo>
                  <a:pt x="181" y="181"/>
                </a:lnTo>
                <a:lnTo>
                  <a:pt x="179" y="181"/>
                </a:lnTo>
                <a:lnTo>
                  <a:pt x="179" y="181"/>
                </a:lnTo>
                <a:lnTo>
                  <a:pt x="179" y="181"/>
                </a:lnTo>
                <a:lnTo>
                  <a:pt x="179" y="181"/>
                </a:lnTo>
                <a:lnTo>
                  <a:pt x="178" y="181"/>
                </a:lnTo>
                <a:lnTo>
                  <a:pt x="178" y="181"/>
                </a:lnTo>
                <a:lnTo>
                  <a:pt x="178" y="181"/>
                </a:lnTo>
                <a:lnTo>
                  <a:pt x="176" y="181"/>
                </a:lnTo>
                <a:lnTo>
                  <a:pt x="176" y="181"/>
                </a:lnTo>
                <a:lnTo>
                  <a:pt x="176" y="181"/>
                </a:lnTo>
                <a:lnTo>
                  <a:pt x="175" y="181"/>
                </a:lnTo>
                <a:lnTo>
                  <a:pt x="175" y="181"/>
                </a:lnTo>
                <a:lnTo>
                  <a:pt x="175" y="181"/>
                </a:lnTo>
                <a:lnTo>
                  <a:pt x="175" y="181"/>
                </a:lnTo>
                <a:lnTo>
                  <a:pt x="173" y="181"/>
                </a:lnTo>
                <a:lnTo>
                  <a:pt x="173" y="181"/>
                </a:lnTo>
                <a:lnTo>
                  <a:pt x="173" y="181"/>
                </a:lnTo>
                <a:lnTo>
                  <a:pt x="171" y="181"/>
                </a:lnTo>
                <a:lnTo>
                  <a:pt x="171" y="181"/>
                </a:lnTo>
                <a:lnTo>
                  <a:pt x="171" y="181"/>
                </a:lnTo>
                <a:lnTo>
                  <a:pt x="171" y="181"/>
                </a:lnTo>
                <a:lnTo>
                  <a:pt x="170" y="181"/>
                </a:lnTo>
                <a:lnTo>
                  <a:pt x="170" y="181"/>
                </a:lnTo>
                <a:lnTo>
                  <a:pt x="170" y="181"/>
                </a:lnTo>
                <a:lnTo>
                  <a:pt x="168" y="181"/>
                </a:lnTo>
                <a:lnTo>
                  <a:pt x="168" y="181"/>
                </a:lnTo>
                <a:lnTo>
                  <a:pt x="168" y="181"/>
                </a:lnTo>
                <a:lnTo>
                  <a:pt x="168" y="181"/>
                </a:lnTo>
                <a:lnTo>
                  <a:pt x="166" y="181"/>
                </a:lnTo>
                <a:lnTo>
                  <a:pt x="166" y="181"/>
                </a:lnTo>
                <a:lnTo>
                  <a:pt x="166" y="181"/>
                </a:lnTo>
                <a:lnTo>
                  <a:pt x="165" y="181"/>
                </a:lnTo>
                <a:lnTo>
                  <a:pt x="165" y="181"/>
                </a:lnTo>
                <a:lnTo>
                  <a:pt x="165" y="181"/>
                </a:lnTo>
                <a:lnTo>
                  <a:pt x="163" y="181"/>
                </a:lnTo>
                <a:lnTo>
                  <a:pt x="163" y="181"/>
                </a:lnTo>
                <a:lnTo>
                  <a:pt x="163" y="181"/>
                </a:lnTo>
                <a:lnTo>
                  <a:pt x="163" y="181"/>
                </a:lnTo>
                <a:lnTo>
                  <a:pt x="162" y="181"/>
                </a:lnTo>
                <a:lnTo>
                  <a:pt x="162" y="181"/>
                </a:lnTo>
                <a:lnTo>
                  <a:pt x="162" y="181"/>
                </a:lnTo>
                <a:lnTo>
                  <a:pt x="160" y="181"/>
                </a:lnTo>
                <a:lnTo>
                  <a:pt x="160" y="181"/>
                </a:lnTo>
                <a:lnTo>
                  <a:pt x="160" y="181"/>
                </a:lnTo>
                <a:lnTo>
                  <a:pt x="160" y="181"/>
                </a:lnTo>
                <a:lnTo>
                  <a:pt x="158" y="181"/>
                </a:lnTo>
                <a:lnTo>
                  <a:pt x="158" y="181"/>
                </a:lnTo>
                <a:lnTo>
                  <a:pt x="158" y="181"/>
                </a:lnTo>
                <a:lnTo>
                  <a:pt x="157" y="181"/>
                </a:lnTo>
                <a:lnTo>
                  <a:pt x="157" y="181"/>
                </a:lnTo>
                <a:lnTo>
                  <a:pt x="157" y="181"/>
                </a:lnTo>
                <a:lnTo>
                  <a:pt x="155" y="181"/>
                </a:lnTo>
                <a:lnTo>
                  <a:pt x="155" y="181"/>
                </a:lnTo>
                <a:lnTo>
                  <a:pt x="155" y="181"/>
                </a:lnTo>
                <a:lnTo>
                  <a:pt x="155" y="181"/>
                </a:lnTo>
                <a:lnTo>
                  <a:pt x="153" y="181"/>
                </a:lnTo>
                <a:lnTo>
                  <a:pt x="153" y="181"/>
                </a:lnTo>
                <a:lnTo>
                  <a:pt x="153" y="181"/>
                </a:lnTo>
                <a:lnTo>
                  <a:pt x="152" y="181"/>
                </a:lnTo>
                <a:lnTo>
                  <a:pt x="152" y="181"/>
                </a:lnTo>
                <a:lnTo>
                  <a:pt x="152" y="181"/>
                </a:lnTo>
                <a:lnTo>
                  <a:pt x="152" y="181"/>
                </a:lnTo>
                <a:lnTo>
                  <a:pt x="150" y="181"/>
                </a:lnTo>
                <a:lnTo>
                  <a:pt x="150" y="181"/>
                </a:lnTo>
                <a:lnTo>
                  <a:pt x="150" y="181"/>
                </a:lnTo>
                <a:lnTo>
                  <a:pt x="149" y="181"/>
                </a:lnTo>
                <a:lnTo>
                  <a:pt x="149" y="181"/>
                </a:lnTo>
                <a:lnTo>
                  <a:pt x="149" y="181"/>
                </a:lnTo>
                <a:lnTo>
                  <a:pt x="149" y="181"/>
                </a:lnTo>
                <a:lnTo>
                  <a:pt x="147" y="181"/>
                </a:lnTo>
                <a:lnTo>
                  <a:pt x="147" y="181"/>
                </a:lnTo>
                <a:lnTo>
                  <a:pt x="147" y="181"/>
                </a:lnTo>
                <a:lnTo>
                  <a:pt x="145" y="181"/>
                </a:lnTo>
                <a:lnTo>
                  <a:pt x="145" y="181"/>
                </a:lnTo>
                <a:lnTo>
                  <a:pt x="145" y="181"/>
                </a:lnTo>
                <a:lnTo>
                  <a:pt x="144" y="181"/>
                </a:lnTo>
                <a:lnTo>
                  <a:pt x="144" y="181"/>
                </a:lnTo>
                <a:lnTo>
                  <a:pt x="144" y="181"/>
                </a:lnTo>
                <a:lnTo>
                  <a:pt x="144" y="181"/>
                </a:lnTo>
                <a:lnTo>
                  <a:pt x="142" y="181"/>
                </a:lnTo>
                <a:lnTo>
                  <a:pt x="142" y="181"/>
                </a:lnTo>
                <a:lnTo>
                  <a:pt x="142" y="181"/>
                </a:lnTo>
                <a:lnTo>
                  <a:pt x="140" y="181"/>
                </a:lnTo>
                <a:lnTo>
                  <a:pt x="140" y="181"/>
                </a:lnTo>
                <a:lnTo>
                  <a:pt x="140" y="181"/>
                </a:lnTo>
                <a:lnTo>
                  <a:pt x="140" y="181"/>
                </a:lnTo>
                <a:lnTo>
                  <a:pt x="139" y="181"/>
                </a:lnTo>
                <a:lnTo>
                  <a:pt x="139" y="181"/>
                </a:lnTo>
                <a:lnTo>
                  <a:pt x="139" y="181"/>
                </a:lnTo>
                <a:lnTo>
                  <a:pt x="137" y="181"/>
                </a:lnTo>
                <a:lnTo>
                  <a:pt x="137" y="181"/>
                </a:lnTo>
                <a:lnTo>
                  <a:pt x="137" y="181"/>
                </a:lnTo>
                <a:lnTo>
                  <a:pt x="137" y="181"/>
                </a:lnTo>
                <a:lnTo>
                  <a:pt x="135" y="181"/>
                </a:lnTo>
                <a:lnTo>
                  <a:pt x="135" y="181"/>
                </a:lnTo>
                <a:lnTo>
                  <a:pt x="135" y="181"/>
                </a:lnTo>
                <a:lnTo>
                  <a:pt x="134" y="181"/>
                </a:lnTo>
                <a:lnTo>
                  <a:pt x="134" y="181"/>
                </a:lnTo>
                <a:lnTo>
                  <a:pt x="134" y="181"/>
                </a:lnTo>
                <a:lnTo>
                  <a:pt x="132" y="181"/>
                </a:lnTo>
                <a:lnTo>
                  <a:pt x="132" y="181"/>
                </a:lnTo>
                <a:lnTo>
                  <a:pt x="132" y="181"/>
                </a:lnTo>
                <a:lnTo>
                  <a:pt x="132" y="181"/>
                </a:lnTo>
                <a:lnTo>
                  <a:pt x="131" y="181"/>
                </a:lnTo>
                <a:lnTo>
                  <a:pt x="131" y="181"/>
                </a:lnTo>
                <a:lnTo>
                  <a:pt x="131" y="181"/>
                </a:lnTo>
                <a:lnTo>
                  <a:pt x="129" y="181"/>
                </a:lnTo>
                <a:lnTo>
                  <a:pt x="129" y="181"/>
                </a:lnTo>
                <a:lnTo>
                  <a:pt x="129" y="181"/>
                </a:lnTo>
                <a:lnTo>
                  <a:pt x="129" y="181"/>
                </a:lnTo>
                <a:lnTo>
                  <a:pt x="127" y="181"/>
                </a:lnTo>
                <a:lnTo>
                  <a:pt x="127" y="181"/>
                </a:lnTo>
                <a:lnTo>
                  <a:pt x="127" y="181"/>
                </a:lnTo>
                <a:lnTo>
                  <a:pt x="126" y="181"/>
                </a:lnTo>
                <a:lnTo>
                  <a:pt x="126" y="181"/>
                </a:lnTo>
                <a:lnTo>
                  <a:pt x="126" y="181"/>
                </a:lnTo>
                <a:lnTo>
                  <a:pt x="124" y="181"/>
                </a:lnTo>
                <a:lnTo>
                  <a:pt x="124" y="181"/>
                </a:lnTo>
                <a:lnTo>
                  <a:pt x="124" y="181"/>
                </a:lnTo>
                <a:lnTo>
                  <a:pt x="124" y="181"/>
                </a:lnTo>
                <a:lnTo>
                  <a:pt x="122" y="181"/>
                </a:lnTo>
                <a:lnTo>
                  <a:pt x="122" y="181"/>
                </a:lnTo>
                <a:lnTo>
                  <a:pt x="122" y="181"/>
                </a:lnTo>
                <a:lnTo>
                  <a:pt x="121" y="181"/>
                </a:lnTo>
                <a:lnTo>
                  <a:pt x="121" y="181"/>
                </a:lnTo>
                <a:lnTo>
                  <a:pt x="121" y="181"/>
                </a:lnTo>
                <a:lnTo>
                  <a:pt x="121" y="181"/>
                </a:lnTo>
                <a:lnTo>
                  <a:pt x="119" y="181"/>
                </a:lnTo>
                <a:lnTo>
                  <a:pt x="119" y="181"/>
                </a:lnTo>
                <a:lnTo>
                  <a:pt x="119" y="181"/>
                </a:lnTo>
                <a:lnTo>
                  <a:pt x="118" y="181"/>
                </a:lnTo>
                <a:lnTo>
                  <a:pt x="118" y="181"/>
                </a:lnTo>
                <a:lnTo>
                  <a:pt x="118" y="181"/>
                </a:lnTo>
                <a:lnTo>
                  <a:pt x="118" y="181"/>
                </a:lnTo>
                <a:lnTo>
                  <a:pt x="116" y="181"/>
                </a:lnTo>
                <a:lnTo>
                  <a:pt x="116" y="181"/>
                </a:lnTo>
                <a:lnTo>
                  <a:pt x="116" y="181"/>
                </a:lnTo>
                <a:lnTo>
                  <a:pt x="114" y="181"/>
                </a:lnTo>
                <a:lnTo>
                  <a:pt x="114" y="181"/>
                </a:lnTo>
                <a:lnTo>
                  <a:pt x="114" y="181"/>
                </a:lnTo>
                <a:lnTo>
                  <a:pt x="113" y="181"/>
                </a:lnTo>
                <a:lnTo>
                  <a:pt x="113" y="181"/>
                </a:lnTo>
                <a:lnTo>
                  <a:pt x="113" y="181"/>
                </a:lnTo>
                <a:lnTo>
                  <a:pt x="113" y="181"/>
                </a:lnTo>
                <a:lnTo>
                  <a:pt x="111" y="181"/>
                </a:lnTo>
                <a:lnTo>
                  <a:pt x="111" y="181"/>
                </a:lnTo>
                <a:lnTo>
                  <a:pt x="111" y="181"/>
                </a:lnTo>
                <a:lnTo>
                  <a:pt x="109" y="181"/>
                </a:lnTo>
                <a:lnTo>
                  <a:pt x="109" y="181"/>
                </a:lnTo>
                <a:lnTo>
                  <a:pt x="109" y="181"/>
                </a:lnTo>
                <a:lnTo>
                  <a:pt x="109" y="181"/>
                </a:lnTo>
                <a:lnTo>
                  <a:pt x="108" y="181"/>
                </a:lnTo>
                <a:lnTo>
                  <a:pt x="108" y="181"/>
                </a:lnTo>
                <a:lnTo>
                  <a:pt x="108" y="181"/>
                </a:lnTo>
                <a:lnTo>
                  <a:pt x="106" y="181"/>
                </a:lnTo>
                <a:lnTo>
                  <a:pt x="106" y="181"/>
                </a:lnTo>
                <a:lnTo>
                  <a:pt x="106" y="181"/>
                </a:lnTo>
                <a:lnTo>
                  <a:pt x="106" y="181"/>
                </a:lnTo>
                <a:lnTo>
                  <a:pt x="105" y="181"/>
                </a:lnTo>
                <a:lnTo>
                  <a:pt x="105" y="181"/>
                </a:lnTo>
                <a:lnTo>
                  <a:pt x="105" y="181"/>
                </a:lnTo>
                <a:lnTo>
                  <a:pt x="103" y="181"/>
                </a:lnTo>
                <a:lnTo>
                  <a:pt x="103" y="181"/>
                </a:lnTo>
                <a:lnTo>
                  <a:pt x="103" y="181"/>
                </a:lnTo>
                <a:lnTo>
                  <a:pt x="101" y="181"/>
                </a:lnTo>
                <a:lnTo>
                  <a:pt x="101" y="181"/>
                </a:lnTo>
                <a:lnTo>
                  <a:pt x="101" y="181"/>
                </a:lnTo>
                <a:lnTo>
                  <a:pt x="101" y="181"/>
                </a:lnTo>
                <a:lnTo>
                  <a:pt x="100" y="181"/>
                </a:lnTo>
                <a:lnTo>
                  <a:pt x="100" y="181"/>
                </a:lnTo>
                <a:lnTo>
                  <a:pt x="100" y="181"/>
                </a:lnTo>
                <a:lnTo>
                  <a:pt x="98" y="181"/>
                </a:lnTo>
                <a:lnTo>
                  <a:pt x="98" y="181"/>
                </a:lnTo>
                <a:lnTo>
                  <a:pt x="98" y="181"/>
                </a:lnTo>
                <a:lnTo>
                  <a:pt x="98" y="181"/>
                </a:lnTo>
                <a:lnTo>
                  <a:pt x="96" y="181"/>
                </a:lnTo>
                <a:lnTo>
                  <a:pt x="96" y="181"/>
                </a:lnTo>
                <a:lnTo>
                  <a:pt x="96" y="181"/>
                </a:lnTo>
                <a:lnTo>
                  <a:pt x="95" y="181"/>
                </a:lnTo>
                <a:lnTo>
                  <a:pt x="95" y="181"/>
                </a:lnTo>
                <a:lnTo>
                  <a:pt x="95" y="181"/>
                </a:lnTo>
                <a:lnTo>
                  <a:pt x="95" y="181"/>
                </a:lnTo>
                <a:lnTo>
                  <a:pt x="93" y="181"/>
                </a:lnTo>
                <a:lnTo>
                  <a:pt x="93" y="181"/>
                </a:lnTo>
                <a:lnTo>
                  <a:pt x="93" y="181"/>
                </a:lnTo>
                <a:lnTo>
                  <a:pt x="92" y="181"/>
                </a:lnTo>
                <a:lnTo>
                  <a:pt x="92" y="181"/>
                </a:lnTo>
                <a:lnTo>
                  <a:pt x="92" y="181"/>
                </a:lnTo>
                <a:lnTo>
                  <a:pt x="90" y="181"/>
                </a:lnTo>
                <a:lnTo>
                  <a:pt x="90" y="181"/>
                </a:lnTo>
                <a:lnTo>
                  <a:pt x="90" y="181"/>
                </a:lnTo>
                <a:lnTo>
                  <a:pt x="90" y="181"/>
                </a:lnTo>
                <a:lnTo>
                  <a:pt x="88" y="181"/>
                </a:lnTo>
                <a:lnTo>
                  <a:pt x="88" y="181"/>
                </a:lnTo>
                <a:lnTo>
                  <a:pt x="88" y="181"/>
                </a:lnTo>
                <a:lnTo>
                  <a:pt x="87" y="181"/>
                </a:lnTo>
                <a:lnTo>
                  <a:pt x="87" y="181"/>
                </a:lnTo>
                <a:lnTo>
                  <a:pt x="87" y="181"/>
                </a:lnTo>
                <a:lnTo>
                  <a:pt x="87" y="181"/>
                </a:lnTo>
                <a:lnTo>
                  <a:pt x="85" y="181"/>
                </a:lnTo>
                <a:lnTo>
                  <a:pt x="85" y="181"/>
                </a:lnTo>
                <a:lnTo>
                  <a:pt x="85" y="181"/>
                </a:lnTo>
                <a:lnTo>
                  <a:pt x="83" y="181"/>
                </a:lnTo>
                <a:lnTo>
                  <a:pt x="83" y="181"/>
                </a:lnTo>
                <a:lnTo>
                  <a:pt x="83" y="181"/>
                </a:lnTo>
                <a:lnTo>
                  <a:pt x="82" y="181"/>
                </a:lnTo>
                <a:lnTo>
                  <a:pt x="82" y="181"/>
                </a:lnTo>
                <a:lnTo>
                  <a:pt x="82" y="181"/>
                </a:lnTo>
                <a:lnTo>
                  <a:pt x="82" y="181"/>
                </a:lnTo>
                <a:lnTo>
                  <a:pt x="80" y="181"/>
                </a:lnTo>
                <a:lnTo>
                  <a:pt x="80" y="181"/>
                </a:lnTo>
                <a:lnTo>
                  <a:pt x="80" y="181"/>
                </a:lnTo>
                <a:lnTo>
                  <a:pt x="79" y="181"/>
                </a:lnTo>
                <a:lnTo>
                  <a:pt x="79" y="181"/>
                </a:lnTo>
                <a:lnTo>
                  <a:pt x="79" y="181"/>
                </a:lnTo>
                <a:lnTo>
                  <a:pt x="79" y="181"/>
                </a:lnTo>
                <a:lnTo>
                  <a:pt x="77" y="181"/>
                </a:lnTo>
                <a:lnTo>
                  <a:pt x="77" y="181"/>
                </a:lnTo>
                <a:lnTo>
                  <a:pt x="77" y="181"/>
                </a:lnTo>
                <a:lnTo>
                  <a:pt x="75" y="181"/>
                </a:lnTo>
                <a:lnTo>
                  <a:pt x="75" y="181"/>
                </a:lnTo>
                <a:lnTo>
                  <a:pt x="75" y="181"/>
                </a:lnTo>
                <a:lnTo>
                  <a:pt x="75" y="181"/>
                </a:lnTo>
                <a:lnTo>
                  <a:pt x="74" y="181"/>
                </a:lnTo>
                <a:lnTo>
                  <a:pt x="74" y="181"/>
                </a:lnTo>
                <a:lnTo>
                  <a:pt x="74" y="181"/>
                </a:lnTo>
                <a:lnTo>
                  <a:pt x="72" y="181"/>
                </a:lnTo>
                <a:lnTo>
                  <a:pt x="72" y="181"/>
                </a:lnTo>
                <a:lnTo>
                  <a:pt x="72" y="181"/>
                </a:lnTo>
                <a:lnTo>
                  <a:pt x="70" y="181"/>
                </a:lnTo>
                <a:lnTo>
                  <a:pt x="70" y="181"/>
                </a:lnTo>
                <a:lnTo>
                  <a:pt x="70" y="181"/>
                </a:lnTo>
                <a:lnTo>
                  <a:pt x="70" y="181"/>
                </a:lnTo>
                <a:lnTo>
                  <a:pt x="69" y="181"/>
                </a:lnTo>
                <a:lnTo>
                  <a:pt x="69" y="181"/>
                </a:lnTo>
                <a:lnTo>
                  <a:pt x="69" y="181"/>
                </a:lnTo>
                <a:lnTo>
                  <a:pt x="67" y="181"/>
                </a:lnTo>
                <a:lnTo>
                  <a:pt x="67" y="181"/>
                </a:lnTo>
                <a:lnTo>
                  <a:pt x="67" y="181"/>
                </a:lnTo>
                <a:lnTo>
                  <a:pt x="67" y="181"/>
                </a:lnTo>
                <a:lnTo>
                  <a:pt x="66" y="181"/>
                </a:lnTo>
                <a:lnTo>
                  <a:pt x="66" y="181"/>
                </a:lnTo>
                <a:lnTo>
                  <a:pt x="66" y="181"/>
                </a:lnTo>
                <a:lnTo>
                  <a:pt x="64" y="181"/>
                </a:lnTo>
                <a:lnTo>
                  <a:pt x="64" y="181"/>
                </a:lnTo>
                <a:lnTo>
                  <a:pt x="64" y="181"/>
                </a:lnTo>
                <a:lnTo>
                  <a:pt x="64" y="181"/>
                </a:lnTo>
                <a:lnTo>
                  <a:pt x="62" y="181"/>
                </a:lnTo>
                <a:lnTo>
                  <a:pt x="62" y="181"/>
                </a:lnTo>
                <a:lnTo>
                  <a:pt x="62" y="181"/>
                </a:lnTo>
                <a:lnTo>
                  <a:pt x="61" y="181"/>
                </a:lnTo>
                <a:lnTo>
                  <a:pt x="61" y="181"/>
                </a:lnTo>
                <a:lnTo>
                  <a:pt x="61" y="181"/>
                </a:lnTo>
                <a:lnTo>
                  <a:pt x="59" y="181"/>
                </a:lnTo>
                <a:lnTo>
                  <a:pt x="59" y="181"/>
                </a:lnTo>
                <a:lnTo>
                  <a:pt x="59" y="181"/>
                </a:lnTo>
                <a:lnTo>
                  <a:pt x="59" y="181"/>
                </a:lnTo>
                <a:lnTo>
                  <a:pt x="57" y="181"/>
                </a:lnTo>
                <a:lnTo>
                  <a:pt x="57" y="181"/>
                </a:lnTo>
                <a:lnTo>
                  <a:pt x="57" y="181"/>
                </a:lnTo>
                <a:lnTo>
                  <a:pt x="56" y="181"/>
                </a:lnTo>
                <a:lnTo>
                  <a:pt x="56" y="181"/>
                </a:lnTo>
                <a:lnTo>
                  <a:pt x="56" y="181"/>
                </a:lnTo>
                <a:lnTo>
                  <a:pt x="56" y="181"/>
                </a:lnTo>
                <a:lnTo>
                  <a:pt x="54" y="181"/>
                </a:lnTo>
                <a:lnTo>
                  <a:pt x="54" y="181"/>
                </a:lnTo>
                <a:lnTo>
                  <a:pt x="54" y="181"/>
                </a:lnTo>
                <a:lnTo>
                  <a:pt x="52" y="181"/>
                </a:lnTo>
                <a:lnTo>
                  <a:pt x="52" y="181"/>
                </a:lnTo>
                <a:lnTo>
                  <a:pt x="52" y="181"/>
                </a:lnTo>
                <a:lnTo>
                  <a:pt x="51" y="181"/>
                </a:lnTo>
                <a:lnTo>
                  <a:pt x="51" y="181"/>
                </a:lnTo>
                <a:lnTo>
                  <a:pt x="51" y="181"/>
                </a:lnTo>
                <a:lnTo>
                  <a:pt x="51" y="181"/>
                </a:lnTo>
                <a:lnTo>
                  <a:pt x="49" y="181"/>
                </a:lnTo>
                <a:lnTo>
                  <a:pt x="49" y="181"/>
                </a:lnTo>
                <a:lnTo>
                  <a:pt x="49" y="181"/>
                </a:lnTo>
                <a:lnTo>
                  <a:pt x="48" y="181"/>
                </a:lnTo>
                <a:lnTo>
                  <a:pt x="48" y="181"/>
                </a:lnTo>
                <a:lnTo>
                  <a:pt x="48" y="181"/>
                </a:lnTo>
                <a:lnTo>
                  <a:pt x="48" y="181"/>
                </a:lnTo>
                <a:lnTo>
                  <a:pt x="46" y="181"/>
                </a:lnTo>
                <a:lnTo>
                  <a:pt x="46" y="181"/>
                </a:lnTo>
                <a:lnTo>
                  <a:pt x="46" y="181"/>
                </a:lnTo>
                <a:lnTo>
                  <a:pt x="44" y="181"/>
                </a:lnTo>
                <a:lnTo>
                  <a:pt x="44" y="181"/>
                </a:lnTo>
                <a:lnTo>
                  <a:pt x="44" y="181"/>
                </a:lnTo>
                <a:lnTo>
                  <a:pt x="44" y="181"/>
                </a:lnTo>
                <a:lnTo>
                  <a:pt x="43" y="181"/>
                </a:lnTo>
                <a:lnTo>
                  <a:pt x="43" y="181"/>
                </a:lnTo>
                <a:lnTo>
                  <a:pt x="43" y="181"/>
                </a:lnTo>
                <a:lnTo>
                  <a:pt x="41" y="181"/>
                </a:lnTo>
                <a:lnTo>
                  <a:pt x="41" y="181"/>
                </a:lnTo>
                <a:lnTo>
                  <a:pt x="41" y="181"/>
                </a:lnTo>
                <a:lnTo>
                  <a:pt x="39" y="181"/>
                </a:lnTo>
                <a:lnTo>
                  <a:pt x="39" y="181"/>
                </a:lnTo>
                <a:lnTo>
                  <a:pt x="39" y="181"/>
                </a:lnTo>
                <a:lnTo>
                  <a:pt x="39" y="181"/>
                </a:lnTo>
                <a:lnTo>
                  <a:pt x="38" y="181"/>
                </a:lnTo>
                <a:lnTo>
                  <a:pt x="38" y="181"/>
                </a:lnTo>
                <a:lnTo>
                  <a:pt x="38" y="181"/>
                </a:lnTo>
                <a:lnTo>
                  <a:pt x="36" y="181"/>
                </a:lnTo>
                <a:lnTo>
                  <a:pt x="36" y="181"/>
                </a:lnTo>
                <a:lnTo>
                  <a:pt x="36" y="181"/>
                </a:lnTo>
                <a:lnTo>
                  <a:pt x="36" y="181"/>
                </a:lnTo>
                <a:lnTo>
                  <a:pt x="35" y="181"/>
                </a:lnTo>
                <a:lnTo>
                  <a:pt x="35" y="181"/>
                </a:lnTo>
                <a:lnTo>
                  <a:pt x="35" y="181"/>
                </a:lnTo>
                <a:lnTo>
                  <a:pt x="33" y="181"/>
                </a:lnTo>
                <a:lnTo>
                  <a:pt x="33" y="181"/>
                </a:lnTo>
                <a:lnTo>
                  <a:pt x="33" y="181"/>
                </a:lnTo>
                <a:lnTo>
                  <a:pt x="33" y="181"/>
                </a:lnTo>
                <a:lnTo>
                  <a:pt x="31" y="181"/>
                </a:lnTo>
                <a:lnTo>
                  <a:pt x="31" y="181"/>
                </a:lnTo>
                <a:lnTo>
                  <a:pt x="31" y="181"/>
                </a:lnTo>
                <a:lnTo>
                  <a:pt x="30" y="181"/>
                </a:lnTo>
                <a:lnTo>
                  <a:pt x="30" y="181"/>
                </a:lnTo>
                <a:lnTo>
                  <a:pt x="30" y="181"/>
                </a:lnTo>
                <a:lnTo>
                  <a:pt x="28" y="181"/>
                </a:lnTo>
                <a:lnTo>
                  <a:pt x="28" y="181"/>
                </a:lnTo>
                <a:lnTo>
                  <a:pt x="28" y="181"/>
                </a:lnTo>
                <a:lnTo>
                  <a:pt x="28" y="181"/>
                </a:lnTo>
                <a:lnTo>
                  <a:pt x="26" y="181"/>
                </a:lnTo>
                <a:lnTo>
                  <a:pt x="26" y="181"/>
                </a:lnTo>
                <a:lnTo>
                  <a:pt x="26" y="181"/>
                </a:lnTo>
                <a:lnTo>
                  <a:pt x="25" y="181"/>
                </a:lnTo>
                <a:lnTo>
                  <a:pt x="25" y="181"/>
                </a:lnTo>
                <a:lnTo>
                  <a:pt x="25" y="181"/>
                </a:lnTo>
                <a:lnTo>
                  <a:pt x="25" y="181"/>
                </a:lnTo>
                <a:lnTo>
                  <a:pt x="23" y="181"/>
                </a:lnTo>
                <a:lnTo>
                  <a:pt x="23" y="181"/>
                </a:lnTo>
                <a:lnTo>
                  <a:pt x="23" y="181"/>
                </a:lnTo>
                <a:lnTo>
                  <a:pt x="22" y="181"/>
                </a:lnTo>
                <a:lnTo>
                  <a:pt x="22" y="181"/>
                </a:lnTo>
                <a:lnTo>
                  <a:pt x="22" y="181"/>
                </a:lnTo>
                <a:lnTo>
                  <a:pt x="20" y="181"/>
                </a:lnTo>
                <a:lnTo>
                  <a:pt x="20" y="181"/>
                </a:lnTo>
                <a:lnTo>
                  <a:pt x="20" y="181"/>
                </a:lnTo>
                <a:lnTo>
                  <a:pt x="20" y="181"/>
                </a:lnTo>
                <a:lnTo>
                  <a:pt x="18" y="181"/>
                </a:lnTo>
                <a:lnTo>
                  <a:pt x="18" y="181"/>
                </a:lnTo>
                <a:lnTo>
                  <a:pt x="18" y="181"/>
                </a:lnTo>
                <a:lnTo>
                  <a:pt x="17" y="181"/>
                </a:lnTo>
                <a:lnTo>
                  <a:pt x="17" y="181"/>
                </a:lnTo>
                <a:lnTo>
                  <a:pt x="17" y="181"/>
                </a:lnTo>
                <a:lnTo>
                  <a:pt x="17" y="181"/>
                </a:lnTo>
                <a:lnTo>
                  <a:pt x="15" y="181"/>
                </a:lnTo>
                <a:lnTo>
                  <a:pt x="15" y="181"/>
                </a:lnTo>
                <a:lnTo>
                  <a:pt x="15" y="181"/>
                </a:lnTo>
                <a:lnTo>
                  <a:pt x="13" y="181"/>
                </a:lnTo>
                <a:lnTo>
                  <a:pt x="13" y="181"/>
                </a:lnTo>
                <a:lnTo>
                  <a:pt x="13" y="181"/>
                </a:lnTo>
                <a:lnTo>
                  <a:pt x="13" y="181"/>
                </a:lnTo>
                <a:lnTo>
                  <a:pt x="12" y="181"/>
                </a:lnTo>
                <a:lnTo>
                  <a:pt x="12" y="181"/>
                </a:lnTo>
                <a:lnTo>
                  <a:pt x="12" y="181"/>
                </a:lnTo>
                <a:lnTo>
                  <a:pt x="10" y="181"/>
                </a:lnTo>
                <a:lnTo>
                  <a:pt x="10" y="181"/>
                </a:lnTo>
                <a:lnTo>
                  <a:pt x="10" y="181"/>
                </a:lnTo>
                <a:lnTo>
                  <a:pt x="9" y="181"/>
                </a:lnTo>
                <a:lnTo>
                  <a:pt x="9" y="181"/>
                </a:lnTo>
                <a:lnTo>
                  <a:pt x="9" y="181"/>
                </a:lnTo>
                <a:lnTo>
                  <a:pt x="9" y="181"/>
                </a:lnTo>
                <a:lnTo>
                  <a:pt x="7" y="181"/>
                </a:lnTo>
                <a:lnTo>
                  <a:pt x="7" y="181"/>
                </a:lnTo>
                <a:lnTo>
                  <a:pt x="7" y="181"/>
                </a:lnTo>
                <a:lnTo>
                  <a:pt x="5" y="181"/>
                </a:lnTo>
                <a:lnTo>
                  <a:pt x="5" y="181"/>
                </a:lnTo>
                <a:lnTo>
                  <a:pt x="5" y="181"/>
                </a:lnTo>
                <a:lnTo>
                  <a:pt x="5" y="181"/>
                </a:lnTo>
                <a:lnTo>
                  <a:pt x="4" y="181"/>
                </a:lnTo>
                <a:lnTo>
                  <a:pt x="4" y="181"/>
                </a:lnTo>
                <a:lnTo>
                  <a:pt x="4" y="181"/>
                </a:lnTo>
                <a:lnTo>
                  <a:pt x="2" y="181"/>
                </a:lnTo>
                <a:lnTo>
                  <a:pt x="2" y="181"/>
                </a:lnTo>
                <a:lnTo>
                  <a:pt x="2" y="181"/>
                </a:lnTo>
                <a:lnTo>
                  <a:pt x="2" y="181"/>
                </a:lnTo>
                <a:lnTo>
                  <a:pt x="0" y="181"/>
                </a:lnTo>
                <a:lnTo>
                  <a:pt x="0" y="181"/>
                </a:lnTo>
                <a:lnTo>
                  <a:pt x="0" y="181"/>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47" name=""/>
          <p:cNvSpPr/>
          <p:nvPr/>
        </p:nvSpPr>
        <p:spPr>
          <a:xfrm>
            <a:off x="6645240" y="5878440"/>
            <a:ext cx="187200" cy="27000"/>
          </a:xfrm>
          <a:custGeom>
            <a:avLst/>
            <a:gdLst/>
            <a:ahLst/>
            <a:rect l="l" t="t" r="r" b="b"/>
            <a:pathLst>
              <a:path w="236" h="35">
                <a:moveTo>
                  <a:pt x="0" y="35"/>
                </a:moveTo>
                <a:lnTo>
                  <a:pt x="0" y="35"/>
                </a:lnTo>
                <a:lnTo>
                  <a:pt x="0" y="35"/>
                </a:lnTo>
                <a:lnTo>
                  <a:pt x="2" y="35"/>
                </a:lnTo>
                <a:lnTo>
                  <a:pt x="2" y="35"/>
                </a:lnTo>
                <a:lnTo>
                  <a:pt x="2" y="35"/>
                </a:lnTo>
                <a:lnTo>
                  <a:pt x="2" y="35"/>
                </a:lnTo>
                <a:lnTo>
                  <a:pt x="4" y="35"/>
                </a:lnTo>
                <a:lnTo>
                  <a:pt x="4" y="35"/>
                </a:lnTo>
                <a:lnTo>
                  <a:pt x="4" y="35"/>
                </a:lnTo>
                <a:lnTo>
                  <a:pt x="5" y="35"/>
                </a:lnTo>
                <a:lnTo>
                  <a:pt x="5" y="35"/>
                </a:lnTo>
                <a:lnTo>
                  <a:pt x="5" y="35"/>
                </a:lnTo>
                <a:lnTo>
                  <a:pt x="5" y="35"/>
                </a:lnTo>
                <a:lnTo>
                  <a:pt x="7" y="35"/>
                </a:lnTo>
                <a:lnTo>
                  <a:pt x="7" y="35"/>
                </a:lnTo>
                <a:lnTo>
                  <a:pt x="7" y="33"/>
                </a:lnTo>
                <a:lnTo>
                  <a:pt x="9" y="33"/>
                </a:lnTo>
                <a:lnTo>
                  <a:pt x="9" y="33"/>
                </a:lnTo>
                <a:lnTo>
                  <a:pt x="9" y="33"/>
                </a:lnTo>
                <a:lnTo>
                  <a:pt x="9" y="33"/>
                </a:lnTo>
                <a:lnTo>
                  <a:pt x="10" y="33"/>
                </a:lnTo>
                <a:lnTo>
                  <a:pt x="10" y="33"/>
                </a:lnTo>
                <a:lnTo>
                  <a:pt x="10" y="33"/>
                </a:lnTo>
                <a:lnTo>
                  <a:pt x="12" y="33"/>
                </a:lnTo>
                <a:lnTo>
                  <a:pt x="12" y="33"/>
                </a:lnTo>
                <a:lnTo>
                  <a:pt x="12" y="33"/>
                </a:lnTo>
                <a:lnTo>
                  <a:pt x="13" y="33"/>
                </a:lnTo>
                <a:lnTo>
                  <a:pt x="13" y="33"/>
                </a:lnTo>
                <a:lnTo>
                  <a:pt x="13" y="33"/>
                </a:lnTo>
                <a:lnTo>
                  <a:pt x="13" y="33"/>
                </a:lnTo>
                <a:lnTo>
                  <a:pt x="15" y="33"/>
                </a:lnTo>
                <a:lnTo>
                  <a:pt x="15" y="33"/>
                </a:lnTo>
                <a:lnTo>
                  <a:pt x="15" y="33"/>
                </a:lnTo>
                <a:lnTo>
                  <a:pt x="17" y="33"/>
                </a:lnTo>
                <a:lnTo>
                  <a:pt x="17" y="33"/>
                </a:lnTo>
                <a:lnTo>
                  <a:pt x="17" y="33"/>
                </a:lnTo>
                <a:lnTo>
                  <a:pt x="17" y="33"/>
                </a:lnTo>
                <a:lnTo>
                  <a:pt x="18" y="33"/>
                </a:lnTo>
                <a:lnTo>
                  <a:pt x="18" y="33"/>
                </a:lnTo>
                <a:lnTo>
                  <a:pt x="18" y="33"/>
                </a:lnTo>
                <a:lnTo>
                  <a:pt x="20" y="33"/>
                </a:lnTo>
                <a:lnTo>
                  <a:pt x="20" y="33"/>
                </a:lnTo>
                <a:lnTo>
                  <a:pt x="20" y="31"/>
                </a:lnTo>
                <a:lnTo>
                  <a:pt x="20" y="31"/>
                </a:lnTo>
                <a:lnTo>
                  <a:pt x="22" y="31"/>
                </a:lnTo>
                <a:lnTo>
                  <a:pt x="22" y="31"/>
                </a:lnTo>
                <a:lnTo>
                  <a:pt x="22" y="31"/>
                </a:lnTo>
                <a:lnTo>
                  <a:pt x="23" y="31"/>
                </a:lnTo>
                <a:lnTo>
                  <a:pt x="23" y="31"/>
                </a:lnTo>
                <a:lnTo>
                  <a:pt x="23" y="31"/>
                </a:lnTo>
                <a:lnTo>
                  <a:pt x="25" y="31"/>
                </a:lnTo>
                <a:lnTo>
                  <a:pt x="25" y="31"/>
                </a:lnTo>
                <a:lnTo>
                  <a:pt x="25" y="31"/>
                </a:lnTo>
                <a:lnTo>
                  <a:pt x="25" y="31"/>
                </a:lnTo>
                <a:lnTo>
                  <a:pt x="26" y="31"/>
                </a:lnTo>
                <a:lnTo>
                  <a:pt x="26" y="31"/>
                </a:lnTo>
                <a:lnTo>
                  <a:pt x="26" y="31"/>
                </a:lnTo>
                <a:lnTo>
                  <a:pt x="28" y="31"/>
                </a:lnTo>
                <a:lnTo>
                  <a:pt x="28" y="31"/>
                </a:lnTo>
                <a:lnTo>
                  <a:pt x="28" y="31"/>
                </a:lnTo>
                <a:lnTo>
                  <a:pt x="28" y="30"/>
                </a:lnTo>
                <a:lnTo>
                  <a:pt x="30" y="30"/>
                </a:lnTo>
                <a:lnTo>
                  <a:pt x="30" y="30"/>
                </a:lnTo>
                <a:lnTo>
                  <a:pt x="30" y="30"/>
                </a:lnTo>
                <a:lnTo>
                  <a:pt x="31" y="30"/>
                </a:lnTo>
                <a:lnTo>
                  <a:pt x="31" y="30"/>
                </a:lnTo>
                <a:lnTo>
                  <a:pt x="31" y="30"/>
                </a:lnTo>
                <a:lnTo>
                  <a:pt x="33" y="30"/>
                </a:lnTo>
                <a:lnTo>
                  <a:pt x="33" y="30"/>
                </a:lnTo>
                <a:lnTo>
                  <a:pt x="33" y="30"/>
                </a:lnTo>
                <a:lnTo>
                  <a:pt x="33" y="30"/>
                </a:lnTo>
                <a:lnTo>
                  <a:pt x="35" y="30"/>
                </a:lnTo>
                <a:lnTo>
                  <a:pt x="35" y="30"/>
                </a:lnTo>
                <a:lnTo>
                  <a:pt x="35" y="30"/>
                </a:lnTo>
                <a:lnTo>
                  <a:pt x="36" y="30"/>
                </a:lnTo>
                <a:lnTo>
                  <a:pt x="36" y="30"/>
                </a:lnTo>
                <a:lnTo>
                  <a:pt x="36" y="30"/>
                </a:lnTo>
                <a:lnTo>
                  <a:pt x="36" y="30"/>
                </a:lnTo>
                <a:lnTo>
                  <a:pt x="38" y="30"/>
                </a:lnTo>
                <a:lnTo>
                  <a:pt x="38" y="30"/>
                </a:lnTo>
                <a:lnTo>
                  <a:pt x="38" y="30"/>
                </a:lnTo>
                <a:lnTo>
                  <a:pt x="39" y="30"/>
                </a:lnTo>
                <a:lnTo>
                  <a:pt x="39" y="30"/>
                </a:lnTo>
                <a:lnTo>
                  <a:pt x="39" y="30"/>
                </a:lnTo>
                <a:lnTo>
                  <a:pt x="39" y="30"/>
                </a:lnTo>
                <a:lnTo>
                  <a:pt x="41" y="30"/>
                </a:lnTo>
                <a:lnTo>
                  <a:pt x="41" y="30"/>
                </a:lnTo>
                <a:lnTo>
                  <a:pt x="41" y="30"/>
                </a:lnTo>
                <a:lnTo>
                  <a:pt x="43" y="30"/>
                </a:lnTo>
                <a:lnTo>
                  <a:pt x="43" y="30"/>
                </a:lnTo>
                <a:lnTo>
                  <a:pt x="43" y="30"/>
                </a:lnTo>
                <a:lnTo>
                  <a:pt x="44" y="30"/>
                </a:lnTo>
                <a:lnTo>
                  <a:pt x="44" y="28"/>
                </a:lnTo>
                <a:lnTo>
                  <a:pt x="44" y="28"/>
                </a:lnTo>
                <a:lnTo>
                  <a:pt x="44" y="28"/>
                </a:lnTo>
                <a:lnTo>
                  <a:pt x="46" y="28"/>
                </a:lnTo>
                <a:lnTo>
                  <a:pt x="46" y="28"/>
                </a:lnTo>
                <a:lnTo>
                  <a:pt x="46" y="28"/>
                </a:lnTo>
                <a:lnTo>
                  <a:pt x="48" y="28"/>
                </a:lnTo>
                <a:lnTo>
                  <a:pt x="48" y="28"/>
                </a:lnTo>
                <a:lnTo>
                  <a:pt x="48" y="28"/>
                </a:lnTo>
                <a:lnTo>
                  <a:pt x="48" y="28"/>
                </a:lnTo>
                <a:lnTo>
                  <a:pt x="49" y="28"/>
                </a:lnTo>
                <a:lnTo>
                  <a:pt x="49" y="28"/>
                </a:lnTo>
                <a:lnTo>
                  <a:pt x="49" y="28"/>
                </a:lnTo>
                <a:lnTo>
                  <a:pt x="51" y="28"/>
                </a:lnTo>
                <a:lnTo>
                  <a:pt x="51" y="28"/>
                </a:lnTo>
                <a:lnTo>
                  <a:pt x="51" y="28"/>
                </a:lnTo>
                <a:lnTo>
                  <a:pt x="51" y="28"/>
                </a:lnTo>
                <a:lnTo>
                  <a:pt x="52" y="28"/>
                </a:lnTo>
                <a:lnTo>
                  <a:pt x="52" y="28"/>
                </a:lnTo>
                <a:lnTo>
                  <a:pt x="52" y="28"/>
                </a:lnTo>
                <a:lnTo>
                  <a:pt x="54" y="28"/>
                </a:lnTo>
                <a:lnTo>
                  <a:pt x="54" y="28"/>
                </a:lnTo>
                <a:lnTo>
                  <a:pt x="54" y="28"/>
                </a:lnTo>
                <a:lnTo>
                  <a:pt x="56" y="26"/>
                </a:lnTo>
                <a:lnTo>
                  <a:pt x="56" y="26"/>
                </a:lnTo>
                <a:lnTo>
                  <a:pt x="56" y="26"/>
                </a:lnTo>
                <a:lnTo>
                  <a:pt x="56" y="26"/>
                </a:lnTo>
                <a:lnTo>
                  <a:pt x="57" y="26"/>
                </a:lnTo>
                <a:lnTo>
                  <a:pt x="57" y="26"/>
                </a:lnTo>
                <a:lnTo>
                  <a:pt x="57" y="26"/>
                </a:lnTo>
                <a:lnTo>
                  <a:pt x="59" y="26"/>
                </a:lnTo>
                <a:lnTo>
                  <a:pt x="59" y="26"/>
                </a:lnTo>
                <a:lnTo>
                  <a:pt x="59" y="26"/>
                </a:lnTo>
                <a:lnTo>
                  <a:pt x="59" y="26"/>
                </a:lnTo>
                <a:lnTo>
                  <a:pt x="61" y="26"/>
                </a:lnTo>
                <a:lnTo>
                  <a:pt x="61" y="26"/>
                </a:lnTo>
                <a:lnTo>
                  <a:pt x="61" y="26"/>
                </a:lnTo>
                <a:lnTo>
                  <a:pt x="62" y="26"/>
                </a:lnTo>
                <a:lnTo>
                  <a:pt x="62" y="26"/>
                </a:lnTo>
                <a:lnTo>
                  <a:pt x="62" y="26"/>
                </a:lnTo>
                <a:lnTo>
                  <a:pt x="64" y="26"/>
                </a:lnTo>
                <a:lnTo>
                  <a:pt x="64" y="26"/>
                </a:lnTo>
                <a:lnTo>
                  <a:pt x="64" y="26"/>
                </a:lnTo>
                <a:lnTo>
                  <a:pt x="64" y="26"/>
                </a:lnTo>
                <a:lnTo>
                  <a:pt x="66" y="26"/>
                </a:lnTo>
                <a:lnTo>
                  <a:pt x="66" y="24"/>
                </a:lnTo>
                <a:lnTo>
                  <a:pt x="66" y="24"/>
                </a:lnTo>
                <a:lnTo>
                  <a:pt x="67" y="24"/>
                </a:lnTo>
                <a:lnTo>
                  <a:pt x="67" y="24"/>
                </a:lnTo>
                <a:lnTo>
                  <a:pt x="67" y="24"/>
                </a:lnTo>
                <a:lnTo>
                  <a:pt x="67" y="24"/>
                </a:lnTo>
                <a:lnTo>
                  <a:pt x="69" y="24"/>
                </a:lnTo>
                <a:lnTo>
                  <a:pt x="69" y="24"/>
                </a:lnTo>
                <a:lnTo>
                  <a:pt x="69" y="24"/>
                </a:lnTo>
                <a:lnTo>
                  <a:pt x="70" y="24"/>
                </a:lnTo>
                <a:lnTo>
                  <a:pt x="70" y="24"/>
                </a:lnTo>
                <a:lnTo>
                  <a:pt x="70" y="24"/>
                </a:lnTo>
                <a:lnTo>
                  <a:pt x="70" y="24"/>
                </a:lnTo>
                <a:lnTo>
                  <a:pt x="72" y="24"/>
                </a:lnTo>
                <a:lnTo>
                  <a:pt x="72" y="24"/>
                </a:lnTo>
                <a:lnTo>
                  <a:pt x="72" y="24"/>
                </a:lnTo>
                <a:lnTo>
                  <a:pt x="74" y="24"/>
                </a:lnTo>
                <a:lnTo>
                  <a:pt x="74" y="24"/>
                </a:lnTo>
                <a:lnTo>
                  <a:pt x="74" y="24"/>
                </a:lnTo>
                <a:lnTo>
                  <a:pt x="75" y="24"/>
                </a:lnTo>
                <a:lnTo>
                  <a:pt x="75" y="24"/>
                </a:lnTo>
                <a:lnTo>
                  <a:pt x="75" y="24"/>
                </a:lnTo>
                <a:lnTo>
                  <a:pt x="75" y="24"/>
                </a:lnTo>
                <a:lnTo>
                  <a:pt x="77" y="24"/>
                </a:lnTo>
                <a:lnTo>
                  <a:pt x="77" y="24"/>
                </a:lnTo>
                <a:lnTo>
                  <a:pt x="77" y="24"/>
                </a:lnTo>
                <a:lnTo>
                  <a:pt x="79" y="24"/>
                </a:lnTo>
                <a:lnTo>
                  <a:pt x="79" y="23"/>
                </a:lnTo>
                <a:lnTo>
                  <a:pt x="79" y="23"/>
                </a:lnTo>
                <a:lnTo>
                  <a:pt x="79" y="23"/>
                </a:lnTo>
                <a:lnTo>
                  <a:pt x="80" y="23"/>
                </a:lnTo>
                <a:lnTo>
                  <a:pt x="80" y="23"/>
                </a:lnTo>
                <a:lnTo>
                  <a:pt x="80" y="23"/>
                </a:lnTo>
                <a:lnTo>
                  <a:pt x="82" y="23"/>
                </a:lnTo>
                <a:lnTo>
                  <a:pt x="82" y="23"/>
                </a:lnTo>
                <a:lnTo>
                  <a:pt x="82" y="23"/>
                </a:lnTo>
                <a:lnTo>
                  <a:pt x="82" y="23"/>
                </a:lnTo>
                <a:lnTo>
                  <a:pt x="83" y="23"/>
                </a:lnTo>
                <a:lnTo>
                  <a:pt x="83" y="23"/>
                </a:lnTo>
                <a:lnTo>
                  <a:pt x="83" y="23"/>
                </a:lnTo>
                <a:lnTo>
                  <a:pt x="85" y="23"/>
                </a:lnTo>
                <a:lnTo>
                  <a:pt x="85" y="23"/>
                </a:lnTo>
                <a:lnTo>
                  <a:pt x="85" y="23"/>
                </a:lnTo>
                <a:lnTo>
                  <a:pt x="87" y="23"/>
                </a:lnTo>
                <a:lnTo>
                  <a:pt x="87" y="23"/>
                </a:lnTo>
                <a:lnTo>
                  <a:pt x="87" y="23"/>
                </a:lnTo>
                <a:lnTo>
                  <a:pt x="87" y="23"/>
                </a:lnTo>
                <a:lnTo>
                  <a:pt x="88" y="23"/>
                </a:lnTo>
                <a:lnTo>
                  <a:pt x="88" y="23"/>
                </a:lnTo>
                <a:lnTo>
                  <a:pt x="88" y="23"/>
                </a:lnTo>
                <a:lnTo>
                  <a:pt x="90" y="23"/>
                </a:lnTo>
                <a:lnTo>
                  <a:pt x="90" y="23"/>
                </a:lnTo>
                <a:lnTo>
                  <a:pt x="90" y="21"/>
                </a:lnTo>
                <a:lnTo>
                  <a:pt x="90" y="21"/>
                </a:lnTo>
                <a:lnTo>
                  <a:pt x="92" y="21"/>
                </a:lnTo>
                <a:lnTo>
                  <a:pt x="92" y="21"/>
                </a:lnTo>
                <a:lnTo>
                  <a:pt x="92" y="21"/>
                </a:lnTo>
                <a:lnTo>
                  <a:pt x="93" y="21"/>
                </a:lnTo>
                <a:lnTo>
                  <a:pt x="93" y="21"/>
                </a:lnTo>
                <a:lnTo>
                  <a:pt x="93" y="21"/>
                </a:lnTo>
                <a:lnTo>
                  <a:pt x="95" y="21"/>
                </a:lnTo>
                <a:lnTo>
                  <a:pt x="95" y="21"/>
                </a:lnTo>
                <a:lnTo>
                  <a:pt x="95" y="21"/>
                </a:lnTo>
                <a:lnTo>
                  <a:pt x="95" y="21"/>
                </a:lnTo>
                <a:lnTo>
                  <a:pt x="96" y="21"/>
                </a:lnTo>
                <a:lnTo>
                  <a:pt x="96" y="21"/>
                </a:lnTo>
                <a:lnTo>
                  <a:pt x="96" y="21"/>
                </a:lnTo>
                <a:lnTo>
                  <a:pt x="98" y="21"/>
                </a:lnTo>
                <a:lnTo>
                  <a:pt x="98" y="21"/>
                </a:lnTo>
                <a:lnTo>
                  <a:pt x="98" y="21"/>
                </a:lnTo>
                <a:lnTo>
                  <a:pt x="98" y="21"/>
                </a:lnTo>
                <a:lnTo>
                  <a:pt x="100" y="21"/>
                </a:lnTo>
                <a:lnTo>
                  <a:pt x="100" y="21"/>
                </a:lnTo>
                <a:lnTo>
                  <a:pt x="100" y="19"/>
                </a:lnTo>
                <a:lnTo>
                  <a:pt x="101" y="19"/>
                </a:lnTo>
                <a:lnTo>
                  <a:pt x="101" y="19"/>
                </a:lnTo>
                <a:lnTo>
                  <a:pt x="101" y="19"/>
                </a:lnTo>
                <a:lnTo>
                  <a:pt x="101" y="19"/>
                </a:lnTo>
                <a:lnTo>
                  <a:pt x="103" y="19"/>
                </a:lnTo>
                <a:lnTo>
                  <a:pt x="103" y="19"/>
                </a:lnTo>
                <a:lnTo>
                  <a:pt x="103" y="19"/>
                </a:lnTo>
                <a:lnTo>
                  <a:pt x="105" y="19"/>
                </a:lnTo>
                <a:lnTo>
                  <a:pt x="105" y="19"/>
                </a:lnTo>
                <a:lnTo>
                  <a:pt x="105" y="19"/>
                </a:lnTo>
                <a:lnTo>
                  <a:pt x="106" y="19"/>
                </a:lnTo>
                <a:lnTo>
                  <a:pt x="106" y="19"/>
                </a:lnTo>
                <a:lnTo>
                  <a:pt x="106" y="19"/>
                </a:lnTo>
                <a:lnTo>
                  <a:pt x="106" y="19"/>
                </a:lnTo>
                <a:lnTo>
                  <a:pt x="108" y="19"/>
                </a:lnTo>
                <a:lnTo>
                  <a:pt x="108" y="19"/>
                </a:lnTo>
                <a:lnTo>
                  <a:pt x="108" y="19"/>
                </a:lnTo>
                <a:lnTo>
                  <a:pt x="109" y="19"/>
                </a:lnTo>
                <a:lnTo>
                  <a:pt x="109" y="18"/>
                </a:lnTo>
                <a:lnTo>
                  <a:pt x="109" y="18"/>
                </a:lnTo>
                <a:lnTo>
                  <a:pt x="109" y="18"/>
                </a:lnTo>
                <a:lnTo>
                  <a:pt x="111" y="18"/>
                </a:lnTo>
                <a:lnTo>
                  <a:pt x="111" y="18"/>
                </a:lnTo>
                <a:lnTo>
                  <a:pt x="111" y="18"/>
                </a:lnTo>
                <a:lnTo>
                  <a:pt x="113" y="18"/>
                </a:lnTo>
                <a:lnTo>
                  <a:pt x="113" y="18"/>
                </a:lnTo>
                <a:lnTo>
                  <a:pt x="113" y="18"/>
                </a:lnTo>
                <a:lnTo>
                  <a:pt x="113" y="18"/>
                </a:lnTo>
                <a:lnTo>
                  <a:pt x="114" y="18"/>
                </a:lnTo>
                <a:lnTo>
                  <a:pt x="114" y="18"/>
                </a:lnTo>
                <a:lnTo>
                  <a:pt x="114" y="18"/>
                </a:lnTo>
                <a:lnTo>
                  <a:pt x="116" y="18"/>
                </a:lnTo>
                <a:lnTo>
                  <a:pt x="116" y="18"/>
                </a:lnTo>
                <a:lnTo>
                  <a:pt x="116" y="18"/>
                </a:lnTo>
                <a:lnTo>
                  <a:pt x="118" y="18"/>
                </a:lnTo>
                <a:lnTo>
                  <a:pt x="118" y="18"/>
                </a:lnTo>
                <a:lnTo>
                  <a:pt x="118" y="18"/>
                </a:lnTo>
                <a:lnTo>
                  <a:pt x="118" y="18"/>
                </a:lnTo>
                <a:lnTo>
                  <a:pt x="119" y="18"/>
                </a:lnTo>
                <a:lnTo>
                  <a:pt x="119" y="18"/>
                </a:lnTo>
                <a:lnTo>
                  <a:pt x="119" y="18"/>
                </a:lnTo>
                <a:lnTo>
                  <a:pt x="121" y="18"/>
                </a:lnTo>
                <a:lnTo>
                  <a:pt x="121" y="18"/>
                </a:lnTo>
                <a:lnTo>
                  <a:pt x="121" y="18"/>
                </a:lnTo>
                <a:lnTo>
                  <a:pt x="121" y="18"/>
                </a:lnTo>
                <a:lnTo>
                  <a:pt x="122" y="18"/>
                </a:lnTo>
                <a:lnTo>
                  <a:pt x="122" y="18"/>
                </a:lnTo>
                <a:lnTo>
                  <a:pt x="122" y="18"/>
                </a:lnTo>
                <a:lnTo>
                  <a:pt x="124" y="18"/>
                </a:lnTo>
                <a:lnTo>
                  <a:pt x="124" y="18"/>
                </a:lnTo>
                <a:lnTo>
                  <a:pt x="124" y="18"/>
                </a:lnTo>
                <a:lnTo>
                  <a:pt x="124" y="18"/>
                </a:lnTo>
                <a:lnTo>
                  <a:pt x="126" y="18"/>
                </a:lnTo>
                <a:lnTo>
                  <a:pt x="126" y="18"/>
                </a:lnTo>
                <a:lnTo>
                  <a:pt x="126" y="16"/>
                </a:lnTo>
                <a:lnTo>
                  <a:pt x="127" y="16"/>
                </a:lnTo>
                <a:lnTo>
                  <a:pt x="127" y="16"/>
                </a:lnTo>
                <a:lnTo>
                  <a:pt x="127" y="16"/>
                </a:lnTo>
                <a:lnTo>
                  <a:pt x="129" y="16"/>
                </a:lnTo>
                <a:lnTo>
                  <a:pt x="129" y="16"/>
                </a:lnTo>
                <a:lnTo>
                  <a:pt x="129" y="16"/>
                </a:lnTo>
                <a:lnTo>
                  <a:pt x="129" y="16"/>
                </a:lnTo>
                <a:lnTo>
                  <a:pt x="131" y="16"/>
                </a:lnTo>
                <a:lnTo>
                  <a:pt x="131" y="16"/>
                </a:lnTo>
                <a:lnTo>
                  <a:pt x="131" y="16"/>
                </a:lnTo>
                <a:lnTo>
                  <a:pt x="132" y="16"/>
                </a:lnTo>
                <a:lnTo>
                  <a:pt x="132" y="16"/>
                </a:lnTo>
                <a:lnTo>
                  <a:pt x="132" y="16"/>
                </a:lnTo>
                <a:lnTo>
                  <a:pt x="132" y="16"/>
                </a:lnTo>
                <a:lnTo>
                  <a:pt x="134" y="16"/>
                </a:lnTo>
                <a:lnTo>
                  <a:pt x="134" y="16"/>
                </a:lnTo>
                <a:lnTo>
                  <a:pt x="134" y="16"/>
                </a:lnTo>
                <a:lnTo>
                  <a:pt x="135" y="16"/>
                </a:lnTo>
                <a:lnTo>
                  <a:pt x="135" y="16"/>
                </a:lnTo>
                <a:lnTo>
                  <a:pt x="135" y="16"/>
                </a:lnTo>
                <a:lnTo>
                  <a:pt x="137" y="16"/>
                </a:lnTo>
                <a:lnTo>
                  <a:pt x="137" y="16"/>
                </a:lnTo>
                <a:lnTo>
                  <a:pt x="137" y="16"/>
                </a:lnTo>
                <a:lnTo>
                  <a:pt x="137" y="16"/>
                </a:lnTo>
                <a:lnTo>
                  <a:pt x="139" y="14"/>
                </a:lnTo>
                <a:lnTo>
                  <a:pt x="139" y="14"/>
                </a:lnTo>
                <a:lnTo>
                  <a:pt x="139" y="14"/>
                </a:lnTo>
                <a:lnTo>
                  <a:pt x="140" y="14"/>
                </a:lnTo>
                <a:lnTo>
                  <a:pt x="140" y="14"/>
                </a:lnTo>
                <a:lnTo>
                  <a:pt x="140" y="14"/>
                </a:lnTo>
                <a:lnTo>
                  <a:pt x="140" y="14"/>
                </a:lnTo>
                <a:lnTo>
                  <a:pt x="142" y="14"/>
                </a:lnTo>
                <a:lnTo>
                  <a:pt x="142" y="14"/>
                </a:lnTo>
                <a:lnTo>
                  <a:pt x="142" y="14"/>
                </a:lnTo>
                <a:lnTo>
                  <a:pt x="144" y="14"/>
                </a:lnTo>
                <a:lnTo>
                  <a:pt x="144" y="14"/>
                </a:lnTo>
                <a:lnTo>
                  <a:pt x="144" y="14"/>
                </a:lnTo>
                <a:lnTo>
                  <a:pt x="144" y="14"/>
                </a:lnTo>
                <a:lnTo>
                  <a:pt x="145" y="14"/>
                </a:lnTo>
                <a:lnTo>
                  <a:pt x="145" y="14"/>
                </a:lnTo>
                <a:lnTo>
                  <a:pt x="145" y="14"/>
                </a:lnTo>
                <a:lnTo>
                  <a:pt x="147" y="14"/>
                </a:lnTo>
                <a:lnTo>
                  <a:pt x="147" y="14"/>
                </a:lnTo>
                <a:lnTo>
                  <a:pt x="147" y="14"/>
                </a:lnTo>
                <a:lnTo>
                  <a:pt x="149" y="14"/>
                </a:lnTo>
                <a:lnTo>
                  <a:pt x="149" y="14"/>
                </a:lnTo>
                <a:lnTo>
                  <a:pt x="149" y="14"/>
                </a:lnTo>
                <a:lnTo>
                  <a:pt x="149" y="14"/>
                </a:lnTo>
                <a:lnTo>
                  <a:pt x="150" y="14"/>
                </a:lnTo>
                <a:lnTo>
                  <a:pt x="150" y="14"/>
                </a:lnTo>
                <a:lnTo>
                  <a:pt x="150" y="14"/>
                </a:lnTo>
                <a:lnTo>
                  <a:pt x="152" y="14"/>
                </a:lnTo>
                <a:lnTo>
                  <a:pt x="152" y="14"/>
                </a:lnTo>
                <a:lnTo>
                  <a:pt x="152" y="14"/>
                </a:lnTo>
                <a:lnTo>
                  <a:pt x="152" y="14"/>
                </a:lnTo>
                <a:lnTo>
                  <a:pt x="153" y="14"/>
                </a:lnTo>
                <a:lnTo>
                  <a:pt x="153" y="14"/>
                </a:lnTo>
                <a:lnTo>
                  <a:pt x="153" y="14"/>
                </a:lnTo>
                <a:lnTo>
                  <a:pt x="155" y="14"/>
                </a:lnTo>
                <a:lnTo>
                  <a:pt x="155" y="12"/>
                </a:lnTo>
                <a:lnTo>
                  <a:pt x="155" y="12"/>
                </a:lnTo>
                <a:lnTo>
                  <a:pt x="155" y="12"/>
                </a:lnTo>
                <a:lnTo>
                  <a:pt x="157" y="12"/>
                </a:lnTo>
                <a:lnTo>
                  <a:pt x="157" y="12"/>
                </a:lnTo>
                <a:lnTo>
                  <a:pt x="157" y="12"/>
                </a:lnTo>
                <a:lnTo>
                  <a:pt x="158" y="12"/>
                </a:lnTo>
                <a:lnTo>
                  <a:pt x="158" y="12"/>
                </a:lnTo>
                <a:lnTo>
                  <a:pt x="158" y="12"/>
                </a:lnTo>
                <a:lnTo>
                  <a:pt x="160" y="12"/>
                </a:lnTo>
                <a:lnTo>
                  <a:pt x="160" y="12"/>
                </a:lnTo>
                <a:lnTo>
                  <a:pt x="160" y="12"/>
                </a:lnTo>
                <a:lnTo>
                  <a:pt x="160" y="12"/>
                </a:lnTo>
                <a:lnTo>
                  <a:pt x="162" y="12"/>
                </a:lnTo>
                <a:lnTo>
                  <a:pt x="162" y="12"/>
                </a:lnTo>
                <a:lnTo>
                  <a:pt x="162" y="12"/>
                </a:lnTo>
                <a:lnTo>
                  <a:pt x="163" y="12"/>
                </a:lnTo>
                <a:lnTo>
                  <a:pt x="163" y="12"/>
                </a:lnTo>
                <a:lnTo>
                  <a:pt x="163" y="12"/>
                </a:lnTo>
                <a:lnTo>
                  <a:pt x="163" y="12"/>
                </a:lnTo>
                <a:lnTo>
                  <a:pt x="165" y="12"/>
                </a:lnTo>
                <a:lnTo>
                  <a:pt x="165" y="12"/>
                </a:lnTo>
                <a:lnTo>
                  <a:pt x="165" y="12"/>
                </a:lnTo>
                <a:lnTo>
                  <a:pt x="166" y="12"/>
                </a:lnTo>
                <a:lnTo>
                  <a:pt x="166" y="12"/>
                </a:lnTo>
                <a:lnTo>
                  <a:pt x="166" y="12"/>
                </a:lnTo>
                <a:lnTo>
                  <a:pt x="168" y="12"/>
                </a:lnTo>
                <a:lnTo>
                  <a:pt x="168" y="12"/>
                </a:lnTo>
                <a:lnTo>
                  <a:pt x="168" y="12"/>
                </a:lnTo>
                <a:lnTo>
                  <a:pt x="168" y="12"/>
                </a:lnTo>
                <a:lnTo>
                  <a:pt x="170" y="12"/>
                </a:lnTo>
                <a:lnTo>
                  <a:pt x="170" y="12"/>
                </a:lnTo>
                <a:lnTo>
                  <a:pt x="170" y="12"/>
                </a:lnTo>
                <a:lnTo>
                  <a:pt x="171" y="11"/>
                </a:lnTo>
                <a:lnTo>
                  <a:pt x="171" y="11"/>
                </a:lnTo>
                <a:lnTo>
                  <a:pt x="171" y="11"/>
                </a:lnTo>
                <a:lnTo>
                  <a:pt x="171" y="11"/>
                </a:lnTo>
                <a:lnTo>
                  <a:pt x="173" y="11"/>
                </a:lnTo>
                <a:lnTo>
                  <a:pt x="173" y="11"/>
                </a:lnTo>
                <a:lnTo>
                  <a:pt x="173" y="11"/>
                </a:lnTo>
                <a:lnTo>
                  <a:pt x="175" y="11"/>
                </a:lnTo>
                <a:lnTo>
                  <a:pt x="175" y="11"/>
                </a:lnTo>
                <a:lnTo>
                  <a:pt x="175" y="11"/>
                </a:lnTo>
                <a:lnTo>
                  <a:pt x="175" y="11"/>
                </a:lnTo>
                <a:lnTo>
                  <a:pt x="176" y="11"/>
                </a:lnTo>
                <a:lnTo>
                  <a:pt x="176" y="11"/>
                </a:lnTo>
                <a:lnTo>
                  <a:pt x="176" y="11"/>
                </a:lnTo>
                <a:lnTo>
                  <a:pt x="178" y="11"/>
                </a:lnTo>
                <a:lnTo>
                  <a:pt x="178" y="11"/>
                </a:lnTo>
                <a:lnTo>
                  <a:pt x="178" y="11"/>
                </a:lnTo>
                <a:lnTo>
                  <a:pt x="179" y="11"/>
                </a:lnTo>
                <a:lnTo>
                  <a:pt x="179" y="11"/>
                </a:lnTo>
                <a:lnTo>
                  <a:pt x="179" y="11"/>
                </a:lnTo>
                <a:lnTo>
                  <a:pt x="179" y="11"/>
                </a:lnTo>
                <a:lnTo>
                  <a:pt x="181" y="11"/>
                </a:lnTo>
                <a:lnTo>
                  <a:pt x="181" y="11"/>
                </a:lnTo>
                <a:lnTo>
                  <a:pt x="181" y="11"/>
                </a:lnTo>
                <a:lnTo>
                  <a:pt x="183" y="11"/>
                </a:lnTo>
                <a:lnTo>
                  <a:pt x="183" y="11"/>
                </a:lnTo>
                <a:lnTo>
                  <a:pt x="183" y="9"/>
                </a:lnTo>
                <a:lnTo>
                  <a:pt x="183" y="9"/>
                </a:lnTo>
                <a:lnTo>
                  <a:pt x="184" y="9"/>
                </a:lnTo>
                <a:lnTo>
                  <a:pt x="184" y="9"/>
                </a:lnTo>
                <a:lnTo>
                  <a:pt x="184" y="9"/>
                </a:lnTo>
                <a:lnTo>
                  <a:pt x="186" y="9"/>
                </a:lnTo>
                <a:lnTo>
                  <a:pt x="186" y="9"/>
                </a:lnTo>
                <a:lnTo>
                  <a:pt x="186" y="9"/>
                </a:lnTo>
                <a:lnTo>
                  <a:pt x="186" y="9"/>
                </a:lnTo>
                <a:lnTo>
                  <a:pt x="188" y="9"/>
                </a:lnTo>
                <a:lnTo>
                  <a:pt x="188" y="9"/>
                </a:lnTo>
                <a:lnTo>
                  <a:pt x="188" y="9"/>
                </a:lnTo>
                <a:lnTo>
                  <a:pt x="189" y="9"/>
                </a:lnTo>
                <a:lnTo>
                  <a:pt x="189" y="9"/>
                </a:lnTo>
                <a:lnTo>
                  <a:pt x="189" y="9"/>
                </a:lnTo>
                <a:lnTo>
                  <a:pt x="191" y="9"/>
                </a:lnTo>
                <a:lnTo>
                  <a:pt x="191" y="9"/>
                </a:lnTo>
                <a:lnTo>
                  <a:pt x="191" y="9"/>
                </a:lnTo>
                <a:lnTo>
                  <a:pt x="191" y="9"/>
                </a:lnTo>
                <a:lnTo>
                  <a:pt x="192" y="9"/>
                </a:lnTo>
                <a:lnTo>
                  <a:pt x="192" y="9"/>
                </a:lnTo>
                <a:lnTo>
                  <a:pt x="192" y="9"/>
                </a:lnTo>
                <a:lnTo>
                  <a:pt x="194" y="9"/>
                </a:lnTo>
                <a:lnTo>
                  <a:pt x="194" y="9"/>
                </a:lnTo>
                <a:lnTo>
                  <a:pt x="194" y="7"/>
                </a:lnTo>
                <a:lnTo>
                  <a:pt x="194" y="7"/>
                </a:lnTo>
                <a:lnTo>
                  <a:pt x="196" y="7"/>
                </a:lnTo>
                <a:lnTo>
                  <a:pt x="196" y="7"/>
                </a:lnTo>
                <a:lnTo>
                  <a:pt x="196" y="7"/>
                </a:lnTo>
                <a:lnTo>
                  <a:pt x="197" y="7"/>
                </a:lnTo>
                <a:lnTo>
                  <a:pt x="197" y="7"/>
                </a:lnTo>
                <a:lnTo>
                  <a:pt x="197" y="7"/>
                </a:lnTo>
                <a:lnTo>
                  <a:pt x="199" y="7"/>
                </a:lnTo>
                <a:lnTo>
                  <a:pt x="199" y="7"/>
                </a:lnTo>
                <a:lnTo>
                  <a:pt x="199" y="7"/>
                </a:lnTo>
                <a:lnTo>
                  <a:pt x="199" y="7"/>
                </a:lnTo>
                <a:lnTo>
                  <a:pt x="201" y="7"/>
                </a:lnTo>
                <a:lnTo>
                  <a:pt x="201" y="7"/>
                </a:lnTo>
                <a:lnTo>
                  <a:pt x="201" y="7"/>
                </a:lnTo>
                <a:lnTo>
                  <a:pt x="202" y="7"/>
                </a:lnTo>
                <a:lnTo>
                  <a:pt x="202" y="7"/>
                </a:lnTo>
                <a:lnTo>
                  <a:pt x="202" y="7"/>
                </a:lnTo>
                <a:lnTo>
                  <a:pt x="202" y="7"/>
                </a:lnTo>
                <a:lnTo>
                  <a:pt x="204" y="7"/>
                </a:lnTo>
                <a:lnTo>
                  <a:pt x="204" y="7"/>
                </a:lnTo>
                <a:lnTo>
                  <a:pt x="204" y="5"/>
                </a:lnTo>
                <a:lnTo>
                  <a:pt x="205" y="5"/>
                </a:lnTo>
                <a:lnTo>
                  <a:pt x="205" y="5"/>
                </a:lnTo>
                <a:lnTo>
                  <a:pt x="205" y="5"/>
                </a:lnTo>
                <a:lnTo>
                  <a:pt x="205" y="5"/>
                </a:lnTo>
                <a:lnTo>
                  <a:pt x="207" y="5"/>
                </a:lnTo>
                <a:lnTo>
                  <a:pt x="207" y="5"/>
                </a:lnTo>
                <a:lnTo>
                  <a:pt x="207" y="5"/>
                </a:lnTo>
                <a:lnTo>
                  <a:pt x="209" y="5"/>
                </a:lnTo>
                <a:lnTo>
                  <a:pt x="209" y="5"/>
                </a:lnTo>
                <a:lnTo>
                  <a:pt x="209" y="5"/>
                </a:lnTo>
                <a:lnTo>
                  <a:pt x="210" y="5"/>
                </a:lnTo>
                <a:lnTo>
                  <a:pt x="210" y="5"/>
                </a:lnTo>
                <a:lnTo>
                  <a:pt x="210" y="5"/>
                </a:lnTo>
                <a:lnTo>
                  <a:pt x="210" y="5"/>
                </a:lnTo>
                <a:lnTo>
                  <a:pt x="212" y="5"/>
                </a:lnTo>
                <a:lnTo>
                  <a:pt x="212" y="4"/>
                </a:lnTo>
                <a:lnTo>
                  <a:pt x="212" y="4"/>
                </a:lnTo>
                <a:lnTo>
                  <a:pt x="214" y="4"/>
                </a:lnTo>
                <a:lnTo>
                  <a:pt x="214" y="4"/>
                </a:lnTo>
                <a:lnTo>
                  <a:pt x="214" y="4"/>
                </a:lnTo>
                <a:lnTo>
                  <a:pt x="214" y="4"/>
                </a:lnTo>
                <a:lnTo>
                  <a:pt x="215" y="4"/>
                </a:lnTo>
                <a:lnTo>
                  <a:pt x="215" y="4"/>
                </a:lnTo>
                <a:lnTo>
                  <a:pt x="215" y="4"/>
                </a:lnTo>
                <a:lnTo>
                  <a:pt x="217" y="4"/>
                </a:lnTo>
                <a:lnTo>
                  <a:pt x="217" y="4"/>
                </a:lnTo>
                <a:lnTo>
                  <a:pt x="217" y="4"/>
                </a:lnTo>
                <a:lnTo>
                  <a:pt x="217" y="4"/>
                </a:lnTo>
                <a:lnTo>
                  <a:pt x="219" y="4"/>
                </a:lnTo>
                <a:lnTo>
                  <a:pt x="219" y="4"/>
                </a:lnTo>
                <a:lnTo>
                  <a:pt x="219" y="4"/>
                </a:lnTo>
                <a:lnTo>
                  <a:pt x="220" y="4"/>
                </a:lnTo>
                <a:lnTo>
                  <a:pt x="220" y="4"/>
                </a:lnTo>
                <a:lnTo>
                  <a:pt x="220" y="4"/>
                </a:lnTo>
                <a:lnTo>
                  <a:pt x="222" y="4"/>
                </a:lnTo>
                <a:lnTo>
                  <a:pt x="222" y="4"/>
                </a:lnTo>
                <a:lnTo>
                  <a:pt x="222" y="2"/>
                </a:lnTo>
                <a:lnTo>
                  <a:pt x="222" y="2"/>
                </a:lnTo>
                <a:lnTo>
                  <a:pt x="223" y="2"/>
                </a:lnTo>
                <a:lnTo>
                  <a:pt x="223" y="2"/>
                </a:lnTo>
                <a:lnTo>
                  <a:pt x="223" y="2"/>
                </a:lnTo>
                <a:lnTo>
                  <a:pt x="225" y="2"/>
                </a:lnTo>
                <a:lnTo>
                  <a:pt x="225" y="2"/>
                </a:lnTo>
                <a:lnTo>
                  <a:pt x="225" y="2"/>
                </a:lnTo>
                <a:lnTo>
                  <a:pt x="225" y="2"/>
                </a:lnTo>
                <a:lnTo>
                  <a:pt x="227" y="2"/>
                </a:lnTo>
                <a:lnTo>
                  <a:pt x="227" y="2"/>
                </a:lnTo>
                <a:lnTo>
                  <a:pt x="227" y="2"/>
                </a:lnTo>
                <a:lnTo>
                  <a:pt x="228" y="2"/>
                </a:lnTo>
                <a:lnTo>
                  <a:pt x="228" y="2"/>
                </a:lnTo>
                <a:lnTo>
                  <a:pt x="228" y="2"/>
                </a:lnTo>
                <a:lnTo>
                  <a:pt x="230" y="0"/>
                </a:lnTo>
                <a:lnTo>
                  <a:pt x="230" y="0"/>
                </a:lnTo>
                <a:lnTo>
                  <a:pt x="230" y="0"/>
                </a:lnTo>
                <a:lnTo>
                  <a:pt x="230" y="0"/>
                </a:lnTo>
                <a:lnTo>
                  <a:pt x="232" y="0"/>
                </a:lnTo>
                <a:lnTo>
                  <a:pt x="232" y="0"/>
                </a:lnTo>
                <a:lnTo>
                  <a:pt x="232" y="0"/>
                </a:lnTo>
                <a:lnTo>
                  <a:pt x="233" y="0"/>
                </a:lnTo>
                <a:lnTo>
                  <a:pt x="233" y="0"/>
                </a:lnTo>
                <a:lnTo>
                  <a:pt x="233" y="0"/>
                </a:lnTo>
                <a:lnTo>
                  <a:pt x="233" y="0"/>
                </a:lnTo>
                <a:lnTo>
                  <a:pt x="235" y="0"/>
                </a:lnTo>
                <a:lnTo>
                  <a:pt x="235" y="0"/>
                </a:lnTo>
                <a:lnTo>
                  <a:pt x="235" y="0"/>
                </a:lnTo>
                <a:lnTo>
                  <a:pt x="236" y="0"/>
                </a:lnTo>
                <a:lnTo>
                  <a:pt x="236" y="0"/>
                </a:lnTo>
                <a:lnTo>
                  <a:pt x="236" y="0"/>
                </a:lnTo>
                <a:lnTo>
                  <a:pt x="236" y="0"/>
                </a:lnTo>
              </a:path>
            </a:pathLst>
          </a:custGeom>
          <a:noFill/>
          <a:ln w="1116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3366"/>
              </a:solidFill>
              <a:effectLst/>
              <a:uFillTx/>
              <a:latin typeface="Times New Roman"/>
            </a:endParaRPr>
          </a:p>
        </p:txBody>
      </p:sp>
      <p:sp>
        <p:nvSpPr>
          <p:cNvPr id="1048" name=""/>
          <p:cNvSpPr/>
          <p:nvPr/>
        </p:nvSpPr>
        <p:spPr>
          <a:xfrm>
            <a:off x="6645240" y="6021360"/>
            <a:ext cx="187200" cy="1440"/>
          </a:xfrm>
          <a:custGeom>
            <a:avLst/>
            <a:gdLst/>
            <a:ahLst/>
            <a:rect l="l" t="t" r="r" b="b"/>
            <a:pathLst>
              <a:path w="236" h="0">
                <a:moveTo>
                  <a:pt x="236" y="0"/>
                </a:moveTo>
                <a:lnTo>
                  <a:pt x="236" y="0"/>
                </a:lnTo>
                <a:lnTo>
                  <a:pt x="236" y="0"/>
                </a:lnTo>
                <a:lnTo>
                  <a:pt x="236" y="0"/>
                </a:lnTo>
                <a:lnTo>
                  <a:pt x="235" y="0"/>
                </a:lnTo>
                <a:lnTo>
                  <a:pt x="235" y="0"/>
                </a:lnTo>
                <a:lnTo>
                  <a:pt x="235" y="0"/>
                </a:lnTo>
                <a:lnTo>
                  <a:pt x="233" y="0"/>
                </a:lnTo>
                <a:lnTo>
                  <a:pt x="233" y="0"/>
                </a:lnTo>
                <a:lnTo>
                  <a:pt x="233" y="0"/>
                </a:lnTo>
                <a:lnTo>
                  <a:pt x="233" y="0"/>
                </a:lnTo>
                <a:lnTo>
                  <a:pt x="232" y="0"/>
                </a:lnTo>
                <a:lnTo>
                  <a:pt x="232" y="0"/>
                </a:lnTo>
                <a:lnTo>
                  <a:pt x="232" y="0"/>
                </a:lnTo>
                <a:lnTo>
                  <a:pt x="230" y="0"/>
                </a:lnTo>
                <a:lnTo>
                  <a:pt x="230" y="0"/>
                </a:lnTo>
                <a:lnTo>
                  <a:pt x="230" y="0"/>
                </a:lnTo>
                <a:lnTo>
                  <a:pt x="230"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9" y="0"/>
                </a:lnTo>
                <a:lnTo>
                  <a:pt x="219" y="0"/>
                </a:lnTo>
                <a:lnTo>
                  <a:pt x="219" y="0"/>
                </a:lnTo>
                <a:lnTo>
                  <a:pt x="217" y="0"/>
                </a:lnTo>
                <a:lnTo>
                  <a:pt x="217" y="0"/>
                </a:lnTo>
                <a:lnTo>
                  <a:pt x="217" y="0"/>
                </a:lnTo>
                <a:lnTo>
                  <a:pt x="217" y="0"/>
                </a:lnTo>
                <a:lnTo>
                  <a:pt x="215" y="0"/>
                </a:lnTo>
                <a:lnTo>
                  <a:pt x="215" y="0"/>
                </a:lnTo>
                <a:lnTo>
                  <a:pt x="215" y="0"/>
                </a:lnTo>
                <a:lnTo>
                  <a:pt x="214" y="0"/>
                </a:lnTo>
                <a:lnTo>
                  <a:pt x="214" y="0"/>
                </a:lnTo>
                <a:lnTo>
                  <a:pt x="214" y="0"/>
                </a:lnTo>
                <a:lnTo>
                  <a:pt x="214" y="0"/>
                </a:lnTo>
                <a:lnTo>
                  <a:pt x="212" y="0"/>
                </a:lnTo>
                <a:lnTo>
                  <a:pt x="212" y="0"/>
                </a:lnTo>
                <a:lnTo>
                  <a:pt x="212" y="0"/>
                </a:lnTo>
                <a:lnTo>
                  <a:pt x="210" y="0"/>
                </a:lnTo>
                <a:lnTo>
                  <a:pt x="210" y="0"/>
                </a:lnTo>
                <a:lnTo>
                  <a:pt x="210" y="0"/>
                </a:lnTo>
                <a:lnTo>
                  <a:pt x="210"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2" y="0"/>
                </a:lnTo>
                <a:lnTo>
                  <a:pt x="201" y="0"/>
                </a:lnTo>
                <a:lnTo>
                  <a:pt x="201" y="0"/>
                </a:lnTo>
                <a:lnTo>
                  <a:pt x="201" y="0"/>
                </a:lnTo>
                <a:lnTo>
                  <a:pt x="199" y="0"/>
                </a:lnTo>
                <a:lnTo>
                  <a:pt x="199" y="0"/>
                </a:lnTo>
                <a:lnTo>
                  <a:pt x="199" y="0"/>
                </a:lnTo>
                <a:lnTo>
                  <a:pt x="199"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8" y="0"/>
                </a:lnTo>
                <a:lnTo>
                  <a:pt x="188" y="0"/>
                </a:lnTo>
                <a:lnTo>
                  <a:pt x="188"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5" y="0"/>
                </a:lnTo>
                <a:lnTo>
                  <a:pt x="175" y="0"/>
                </a:lnTo>
                <a:lnTo>
                  <a:pt x="175" y="0"/>
                </a:lnTo>
                <a:lnTo>
                  <a:pt x="175"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8" y="0"/>
                </a:lnTo>
                <a:lnTo>
                  <a:pt x="166" y="0"/>
                </a:lnTo>
                <a:lnTo>
                  <a:pt x="166" y="0"/>
                </a:lnTo>
                <a:lnTo>
                  <a:pt x="166" y="0"/>
                </a:lnTo>
                <a:lnTo>
                  <a:pt x="165" y="0"/>
                </a:lnTo>
                <a:lnTo>
                  <a:pt x="165" y="0"/>
                </a:lnTo>
                <a:lnTo>
                  <a:pt x="165" y="0"/>
                </a:lnTo>
                <a:lnTo>
                  <a:pt x="163" y="0"/>
                </a:lnTo>
                <a:lnTo>
                  <a:pt x="163" y="0"/>
                </a:lnTo>
                <a:lnTo>
                  <a:pt x="163" y="0"/>
                </a:lnTo>
                <a:lnTo>
                  <a:pt x="163" y="0"/>
                </a:lnTo>
                <a:lnTo>
                  <a:pt x="162" y="0"/>
                </a:lnTo>
                <a:lnTo>
                  <a:pt x="162" y="0"/>
                </a:lnTo>
                <a:lnTo>
                  <a:pt x="162" y="0"/>
                </a:lnTo>
                <a:lnTo>
                  <a:pt x="160" y="0"/>
                </a:lnTo>
                <a:lnTo>
                  <a:pt x="160" y="0"/>
                </a:lnTo>
                <a:lnTo>
                  <a:pt x="160" y="0"/>
                </a:lnTo>
                <a:lnTo>
                  <a:pt x="160"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9" y="0"/>
                </a:lnTo>
                <a:lnTo>
                  <a:pt x="149" y="0"/>
                </a:lnTo>
                <a:lnTo>
                  <a:pt x="149" y="0"/>
                </a:lnTo>
                <a:lnTo>
                  <a:pt x="149"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8" y="0"/>
                </a:lnTo>
                <a:lnTo>
                  <a:pt x="118" y="0"/>
                </a:lnTo>
                <a:lnTo>
                  <a:pt x="118" y="0"/>
                </a:lnTo>
                <a:lnTo>
                  <a:pt x="118"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5" y="0"/>
                </a:lnTo>
                <a:lnTo>
                  <a:pt x="105" y="0"/>
                </a:lnTo>
                <a:lnTo>
                  <a:pt x="105"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2" y="0"/>
                </a:lnTo>
                <a:lnTo>
                  <a:pt x="92" y="0"/>
                </a:lnTo>
                <a:lnTo>
                  <a:pt x="92" y="0"/>
                </a:lnTo>
                <a:lnTo>
                  <a:pt x="90"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9" y="0"/>
                </a:lnTo>
                <a:lnTo>
                  <a:pt x="79" y="0"/>
                </a:lnTo>
                <a:lnTo>
                  <a:pt x="79" y="0"/>
                </a:lnTo>
                <a:lnTo>
                  <a:pt x="79" y="0"/>
                </a:lnTo>
                <a:lnTo>
                  <a:pt x="77" y="0"/>
                </a:lnTo>
                <a:lnTo>
                  <a:pt x="77" y="0"/>
                </a:lnTo>
                <a:lnTo>
                  <a:pt x="77" y="0"/>
                </a:lnTo>
                <a:lnTo>
                  <a:pt x="75" y="0"/>
                </a:lnTo>
                <a:lnTo>
                  <a:pt x="75" y="0"/>
                </a:lnTo>
                <a:lnTo>
                  <a:pt x="75" y="0"/>
                </a:lnTo>
                <a:lnTo>
                  <a:pt x="75"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7" y="0"/>
                </a:lnTo>
                <a:lnTo>
                  <a:pt x="66" y="0"/>
                </a:lnTo>
                <a:lnTo>
                  <a:pt x="66" y="0"/>
                </a:lnTo>
                <a:lnTo>
                  <a:pt x="66" y="0"/>
                </a:lnTo>
                <a:lnTo>
                  <a:pt x="64" y="0"/>
                </a:lnTo>
                <a:lnTo>
                  <a:pt x="64" y="0"/>
                </a:lnTo>
                <a:lnTo>
                  <a:pt x="64" y="0"/>
                </a:lnTo>
                <a:lnTo>
                  <a:pt x="64"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8" y="0"/>
                </a:lnTo>
                <a:lnTo>
                  <a:pt x="46" y="0"/>
                </a:lnTo>
                <a:lnTo>
                  <a:pt x="46" y="0"/>
                </a:lnTo>
                <a:lnTo>
                  <a:pt x="46" y="0"/>
                </a:lnTo>
                <a:lnTo>
                  <a:pt x="44" y="0"/>
                </a:lnTo>
                <a:lnTo>
                  <a:pt x="44" y="0"/>
                </a:lnTo>
                <a:lnTo>
                  <a:pt x="44" y="0"/>
                </a:lnTo>
                <a:lnTo>
                  <a:pt x="44"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6" y="0"/>
                </a:lnTo>
                <a:lnTo>
                  <a:pt x="35" y="0"/>
                </a:lnTo>
                <a:lnTo>
                  <a:pt x="35" y="0"/>
                </a:lnTo>
                <a:lnTo>
                  <a:pt x="35" y="0"/>
                </a:lnTo>
                <a:lnTo>
                  <a:pt x="33" y="0"/>
                </a:lnTo>
                <a:lnTo>
                  <a:pt x="33" y="0"/>
                </a:lnTo>
                <a:lnTo>
                  <a:pt x="33" y="0"/>
                </a:lnTo>
                <a:lnTo>
                  <a:pt x="33"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2" y="0"/>
                </a:lnTo>
                <a:lnTo>
                  <a:pt x="22" y="0"/>
                </a:lnTo>
                <a:lnTo>
                  <a:pt x="22"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9" y="0"/>
                </a:lnTo>
                <a:lnTo>
                  <a:pt x="9" y="0"/>
                </a:lnTo>
                <a:lnTo>
                  <a:pt x="9" y="0"/>
                </a:lnTo>
                <a:lnTo>
                  <a:pt x="9"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2" y="0"/>
                </a:lnTo>
                <a:lnTo>
                  <a:pt x="0"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49" name=""/>
          <p:cNvSpPr/>
          <p:nvPr/>
        </p:nvSpPr>
        <p:spPr>
          <a:xfrm>
            <a:off x="6832440" y="6535800"/>
            <a:ext cx="189000" cy="1440"/>
          </a:xfrm>
          <a:custGeom>
            <a:avLst/>
            <a:gdLst/>
            <a:ahLst/>
            <a:rect l="l" t="t" r="r" b="b"/>
            <a:pathLst>
              <a:path w="238" h="0">
                <a:moveTo>
                  <a:pt x="0" y="0"/>
                </a:moveTo>
                <a:lnTo>
                  <a:pt x="0" y="0"/>
                </a:ln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9" y="0"/>
                </a:lnTo>
                <a:lnTo>
                  <a:pt x="9" y="0"/>
                </a:lnTo>
                <a:lnTo>
                  <a:pt x="9" y="0"/>
                </a:lnTo>
                <a:lnTo>
                  <a:pt x="9" y="0"/>
                </a:lnTo>
                <a:lnTo>
                  <a:pt x="10" y="0"/>
                </a:lnTo>
                <a:lnTo>
                  <a:pt x="10" y="0"/>
                </a:lnTo>
                <a:lnTo>
                  <a:pt x="10" y="0"/>
                </a:lnTo>
                <a:lnTo>
                  <a:pt x="12" y="0"/>
                </a:lnTo>
                <a:lnTo>
                  <a:pt x="12" y="0"/>
                </a:lnTo>
                <a:lnTo>
                  <a:pt x="12" y="0"/>
                </a:lnTo>
                <a:lnTo>
                  <a:pt x="12"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2" y="0"/>
                </a:lnTo>
                <a:lnTo>
                  <a:pt x="22" y="0"/>
                </a:lnTo>
                <a:lnTo>
                  <a:pt x="22"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1" y="0"/>
                </a:lnTo>
                <a:lnTo>
                  <a:pt x="33" y="0"/>
                </a:lnTo>
                <a:lnTo>
                  <a:pt x="33" y="0"/>
                </a:lnTo>
                <a:lnTo>
                  <a:pt x="33" y="0"/>
                </a:lnTo>
                <a:lnTo>
                  <a:pt x="35" y="0"/>
                </a:lnTo>
                <a:lnTo>
                  <a:pt x="35" y="0"/>
                </a:lnTo>
                <a:lnTo>
                  <a:pt x="35" y="0"/>
                </a:lnTo>
                <a:lnTo>
                  <a:pt x="36"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3" y="0"/>
                </a:lnTo>
                <a:lnTo>
                  <a:pt x="44" y="0"/>
                </a:lnTo>
                <a:lnTo>
                  <a:pt x="44" y="0"/>
                </a:lnTo>
                <a:lnTo>
                  <a:pt x="44" y="0"/>
                </a:lnTo>
                <a:lnTo>
                  <a:pt x="46" y="0"/>
                </a:lnTo>
                <a:lnTo>
                  <a:pt x="46" y="0"/>
                </a:lnTo>
                <a:lnTo>
                  <a:pt x="46" y="0"/>
                </a:lnTo>
                <a:lnTo>
                  <a:pt x="48"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4"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6" y="0"/>
                </a:lnTo>
                <a:lnTo>
                  <a:pt x="66" y="0"/>
                </a:lnTo>
                <a:lnTo>
                  <a:pt x="66" y="0"/>
                </a:lnTo>
                <a:lnTo>
                  <a:pt x="67"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4" y="0"/>
                </a:lnTo>
                <a:lnTo>
                  <a:pt x="75" y="0"/>
                </a:lnTo>
                <a:lnTo>
                  <a:pt x="75" y="0"/>
                </a:lnTo>
                <a:lnTo>
                  <a:pt x="75" y="0"/>
                </a:lnTo>
                <a:lnTo>
                  <a:pt x="77" y="0"/>
                </a:lnTo>
                <a:lnTo>
                  <a:pt x="77" y="0"/>
                </a:lnTo>
                <a:lnTo>
                  <a:pt x="77" y="0"/>
                </a:lnTo>
                <a:lnTo>
                  <a:pt x="79" y="0"/>
                </a:lnTo>
                <a:lnTo>
                  <a:pt x="79" y="0"/>
                </a:lnTo>
                <a:lnTo>
                  <a:pt x="79" y="0"/>
                </a:lnTo>
                <a:lnTo>
                  <a:pt x="79"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5" y="0"/>
                </a:lnTo>
                <a:lnTo>
                  <a:pt x="87" y="0"/>
                </a:lnTo>
                <a:lnTo>
                  <a:pt x="87" y="0"/>
                </a:lnTo>
                <a:lnTo>
                  <a:pt x="87" y="0"/>
                </a:lnTo>
                <a:lnTo>
                  <a:pt x="88" y="0"/>
                </a:lnTo>
                <a:lnTo>
                  <a:pt x="88" y="0"/>
                </a:lnTo>
                <a:lnTo>
                  <a:pt x="88" y="0"/>
                </a:lnTo>
                <a:lnTo>
                  <a:pt x="90" y="0"/>
                </a:lnTo>
                <a:lnTo>
                  <a:pt x="90" y="0"/>
                </a:lnTo>
                <a:lnTo>
                  <a:pt x="90" y="0"/>
                </a:lnTo>
                <a:lnTo>
                  <a:pt x="90" y="0"/>
                </a:lnTo>
                <a:lnTo>
                  <a:pt x="92" y="0"/>
                </a:lnTo>
                <a:lnTo>
                  <a:pt x="92" y="0"/>
                </a:lnTo>
                <a:lnTo>
                  <a:pt x="92" y="0"/>
                </a:lnTo>
                <a:lnTo>
                  <a:pt x="93" y="0"/>
                </a:lnTo>
                <a:lnTo>
                  <a:pt x="93" y="0"/>
                </a:lnTo>
                <a:lnTo>
                  <a:pt x="93" y="0"/>
                </a:lnTo>
                <a:lnTo>
                  <a:pt x="93"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5" y="0"/>
                </a:lnTo>
                <a:lnTo>
                  <a:pt x="105" y="0"/>
                </a:lnTo>
                <a:lnTo>
                  <a:pt x="105" y="0"/>
                </a:lnTo>
                <a:lnTo>
                  <a:pt x="105"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6" y="0"/>
                </a:lnTo>
                <a:lnTo>
                  <a:pt x="118" y="0"/>
                </a:lnTo>
                <a:lnTo>
                  <a:pt x="118" y="0"/>
                </a:lnTo>
                <a:lnTo>
                  <a:pt x="118"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9"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5"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7" y="0"/>
                </a:lnTo>
                <a:lnTo>
                  <a:pt x="149" y="0"/>
                </a:lnTo>
                <a:lnTo>
                  <a:pt x="149" y="0"/>
                </a:lnTo>
                <a:lnTo>
                  <a:pt x="149"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60" y="0"/>
                </a:lnTo>
                <a:lnTo>
                  <a:pt x="160" y="0"/>
                </a:lnTo>
                <a:lnTo>
                  <a:pt x="160" y="0"/>
                </a:lnTo>
                <a:lnTo>
                  <a:pt x="160" y="0"/>
                </a:lnTo>
                <a:lnTo>
                  <a:pt x="162" y="0"/>
                </a:lnTo>
                <a:lnTo>
                  <a:pt x="162" y="0"/>
                </a:lnTo>
                <a:lnTo>
                  <a:pt x="162" y="0"/>
                </a:lnTo>
                <a:lnTo>
                  <a:pt x="163" y="0"/>
                </a:lnTo>
                <a:lnTo>
                  <a:pt x="163" y="0"/>
                </a:lnTo>
                <a:lnTo>
                  <a:pt x="163" y="0"/>
                </a:lnTo>
                <a:lnTo>
                  <a:pt x="163" y="0"/>
                </a:lnTo>
                <a:lnTo>
                  <a:pt x="165" y="0"/>
                </a:lnTo>
                <a:lnTo>
                  <a:pt x="165" y="0"/>
                </a:lnTo>
                <a:lnTo>
                  <a:pt x="165" y="0"/>
                </a:lnTo>
                <a:lnTo>
                  <a:pt x="166" y="0"/>
                </a:lnTo>
                <a:lnTo>
                  <a:pt x="166" y="0"/>
                </a:lnTo>
                <a:lnTo>
                  <a:pt x="166" y="0"/>
                </a:lnTo>
                <a:lnTo>
                  <a:pt x="166"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5" y="0"/>
                </a:lnTo>
                <a:lnTo>
                  <a:pt x="175" y="0"/>
                </a:lnTo>
                <a:lnTo>
                  <a:pt x="175" y="0"/>
                </a:lnTo>
                <a:lnTo>
                  <a:pt x="175" y="0"/>
                </a:lnTo>
                <a:lnTo>
                  <a:pt x="176" y="0"/>
                </a:lnTo>
                <a:lnTo>
                  <a:pt x="176" y="0"/>
                </a:lnTo>
                <a:lnTo>
                  <a:pt x="176" y="0"/>
                </a:lnTo>
                <a:lnTo>
                  <a:pt x="178" y="0"/>
                </a:lnTo>
                <a:lnTo>
                  <a:pt x="178" y="0"/>
                </a:lnTo>
                <a:lnTo>
                  <a:pt x="178" y="0"/>
                </a:lnTo>
                <a:lnTo>
                  <a:pt x="178"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8" y="0"/>
                </a:lnTo>
                <a:lnTo>
                  <a:pt x="188" y="0"/>
                </a:lnTo>
                <a:lnTo>
                  <a:pt x="188" y="0"/>
                </a:lnTo>
                <a:lnTo>
                  <a:pt x="189" y="0"/>
                </a:lnTo>
                <a:lnTo>
                  <a:pt x="189" y="0"/>
                </a:lnTo>
                <a:lnTo>
                  <a:pt x="189" y="0"/>
                </a:lnTo>
                <a:lnTo>
                  <a:pt x="189"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7" y="0"/>
                </a:lnTo>
                <a:lnTo>
                  <a:pt x="199" y="0"/>
                </a:lnTo>
                <a:lnTo>
                  <a:pt x="199" y="0"/>
                </a:lnTo>
                <a:lnTo>
                  <a:pt x="199" y="0"/>
                </a:lnTo>
                <a:lnTo>
                  <a:pt x="201" y="0"/>
                </a:lnTo>
                <a:lnTo>
                  <a:pt x="201" y="0"/>
                </a:lnTo>
                <a:lnTo>
                  <a:pt x="201" y="0"/>
                </a:lnTo>
                <a:lnTo>
                  <a:pt x="202"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09" y="0"/>
                </a:lnTo>
                <a:lnTo>
                  <a:pt x="210" y="0"/>
                </a:lnTo>
                <a:lnTo>
                  <a:pt x="210" y="0"/>
                </a:lnTo>
                <a:lnTo>
                  <a:pt x="210" y="0"/>
                </a:lnTo>
                <a:lnTo>
                  <a:pt x="212" y="0"/>
                </a:lnTo>
                <a:lnTo>
                  <a:pt x="212" y="0"/>
                </a:lnTo>
                <a:lnTo>
                  <a:pt x="212" y="0"/>
                </a:lnTo>
                <a:lnTo>
                  <a:pt x="214" y="0"/>
                </a:lnTo>
                <a:lnTo>
                  <a:pt x="214" y="0"/>
                </a:lnTo>
                <a:lnTo>
                  <a:pt x="214" y="0"/>
                </a:lnTo>
                <a:lnTo>
                  <a:pt x="214" y="0"/>
                </a:lnTo>
                <a:lnTo>
                  <a:pt x="215" y="0"/>
                </a:lnTo>
                <a:lnTo>
                  <a:pt x="215" y="0"/>
                </a:lnTo>
                <a:lnTo>
                  <a:pt x="215" y="0"/>
                </a:lnTo>
                <a:lnTo>
                  <a:pt x="217" y="0"/>
                </a:lnTo>
                <a:lnTo>
                  <a:pt x="217" y="0"/>
                </a:lnTo>
                <a:lnTo>
                  <a:pt x="217" y="0"/>
                </a:lnTo>
                <a:lnTo>
                  <a:pt x="217" y="0"/>
                </a:lnTo>
                <a:lnTo>
                  <a:pt x="218" y="0"/>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28" y="0"/>
                </a:lnTo>
                <a:lnTo>
                  <a:pt x="230" y="0"/>
                </a:lnTo>
                <a:lnTo>
                  <a:pt x="230" y="0"/>
                </a:lnTo>
                <a:lnTo>
                  <a:pt x="230" y="0"/>
                </a:lnTo>
                <a:lnTo>
                  <a:pt x="232" y="0"/>
                </a:lnTo>
                <a:lnTo>
                  <a:pt x="232" y="0"/>
                </a:lnTo>
                <a:lnTo>
                  <a:pt x="232" y="0"/>
                </a:lnTo>
                <a:lnTo>
                  <a:pt x="233" y="0"/>
                </a:lnTo>
                <a:lnTo>
                  <a:pt x="233" y="0"/>
                </a:lnTo>
                <a:lnTo>
                  <a:pt x="233" y="0"/>
                </a:lnTo>
                <a:lnTo>
                  <a:pt x="233" y="0"/>
                </a:lnTo>
                <a:lnTo>
                  <a:pt x="235" y="0"/>
                </a:lnTo>
                <a:lnTo>
                  <a:pt x="235" y="0"/>
                </a:lnTo>
                <a:lnTo>
                  <a:pt x="235" y="0"/>
                </a:lnTo>
                <a:lnTo>
                  <a:pt x="236" y="0"/>
                </a:lnTo>
                <a:lnTo>
                  <a:pt x="236" y="0"/>
                </a:lnTo>
                <a:lnTo>
                  <a:pt x="236" y="0"/>
                </a:lnTo>
                <a:lnTo>
                  <a:pt x="236" y="0"/>
                </a:lnTo>
                <a:lnTo>
                  <a:pt x="238" y="0"/>
                </a:lnTo>
                <a:lnTo>
                  <a:pt x="238" y="0"/>
                </a:lnTo>
                <a:lnTo>
                  <a:pt x="238" y="0"/>
                </a:lnTo>
                <a:lnTo>
                  <a:pt x="238" y="0"/>
                </a:lnTo>
                <a:lnTo>
                  <a:pt x="238" y="0"/>
                </a:lnTo>
                <a:lnTo>
                  <a:pt x="238" y="0"/>
                </a:lnTo>
                <a:lnTo>
                  <a:pt x="236" y="0"/>
                </a:lnTo>
                <a:lnTo>
                  <a:pt x="236" y="0"/>
                </a:lnTo>
                <a:lnTo>
                  <a:pt x="236" y="0"/>
                </a:lnTo>
                <a:lnTo>
                  <a:pt x="236" y="0"/>
                </a:lnTo>
                <a:lnTo>
                  <a:pt x="235" y="0"/>
                </a:lnTo>
                <a:lnTo>
                  <a:pt x="235" y="0"/>
                </a:lnTo>
                <a:lnTo>
                  <a:pt x="235" y="0"/>
                </a:lnTo>
                <a:lnTo>
                  <a:pt x="233" y="0"/>
                </a:lnTo>
                <a:lnTo>
                  <a:pt x="233" y="0"/>
                </a:lnTo>
                <a:lnTo>
                  <a:pt x="233" y="0"/>
                </a:lnTo>
                <a:lnTo>
                  <a:pt x="233" y="0"/>
                </a:lnTo>
                <a:lnTo>
                  <a:pt x="232" y="0"/>
                </a:lnTo>
                <a:lnTo>
                  <a:pt x="232" y="0"/>
                </a:lnTo>
                <a:lnTo>
                  <a:pt x="232" y="0"/>
                </a:lnTo>
                <a:lnTo>
                  <a:pt x="230" y="0"/>
                </a:lnTo>
                <a:lnTo>
                  <a:pt x="230" y="0"/>
                </a:lnTo>
                <a:lnTo>
                  <a:pt x="230" y="0"/>
                </a:lnTo>
                <a:lnTo>
                  <a:pt x="228"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4" y="0"/>
                </a:lnTo>
                <a:lnTo>
                  <a:pt x="214" y="0"/>
                </a:lnTo>
                <a:lnTo>
                  <a:pt x="214" y="0"/>
                </a:lnTo>
                <a:lnTo>
                  <a:pt x="214"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2" y="0"/>
                </a:lnTo>
                <a:lnTo>
                  <a:pt x="201" y="0"/>
                </a:lnTo>
                <a:lnTo>
                  <a:pt x="201" y="0"/>
                </a:lnTo>
                <a:lnTo>
                  <a:pt x="201"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89" y="0"/>
                </a:lnTo>
                <a:lnTo>
                  <a:pt x="189" y="0"/>
                </a:lnTo>
                <a:lnTo>
                  <a:pt x="189" y="0"/>
                </a:lnTo>
                <a:lnTo>
                  <a:pt x="189" y="0"/>
                </a:lnTo>
                <a:lnTo>
                  <a:pt x="188" y="0"/>
                </a:lnTo>
                <a:lnTo>
                  <a:pt x="188" y="0"/>
                </a:lnTo>
                <a:lnTo>
                  <a:pt x="188"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5" y="0"/>
                </a:lnTo>
                <a:lnTo>
                  <a:pt x="175" y="0"/>
                </a:lnTo>
                <a:lnTo>
                  <a:pt x="175" y="0"/>
                </a:lnTo>
                <a:lnTo>
                  <a:pt x="175"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3" y="0"/>
                </a:lnTo>
                <a:lnTo>
                  <a:pt x="162" y="0"/>
                </a:lnTo>
                <a:lnTo>
                  <a:pt x="162" y="0"/>
                </a:lnTo>
                <a:lnTo>
                  <a:pt x="162" y="0"/>
                </a:lnTo>
                <a:lnTo>
                  <a:pt x="160" y="0"/>
                </a:lnTo>
                <a:lnTo>
                  <a:pt x="160" y="0"/>
                </a:lnTo>
                <a:lnTo>
                  <a:pt x="160" y="0"/>
                </a:lnTo>
                <a:lnTo>
                  <a:pt x="160"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9" y="0"/>
                </a:lnTo>
                <a:lnTo>
                  <a:pt x="149" y="0"/>
                </a:lnTo>
                <a:lnTo>
                  <a:pt x="149" y="0"/>
                </a:lnTo>
                <a:lnTo>
                  <a:pt x="147"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8" y="0"/>
                </a:lnTo>
                <a:lnTo>
                  <a:pt x="118" y="0"/>
                </a:lnTo>
                <a:lnTo>
                  <a:pt x="118" y="0"/>
                </a:lnTo>
                <a:lnTo>
                  <a:pt x="116"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5" y="0"/>
                </a:lnTo>
                <a:lnTo>
                  <a:pt x="105" y="0"/>
                </a:lnTo>
                <a:lnTo>
                  <a:pt x="105" y="0"/>
                </a:lnTo>
                <a:lnTo>
                  <a:pt x="105"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3" y="0"/>
                </a:lnTo>
                <a:lnTo>
                  <a:pt x="93" y="0"/>
                </a:lnTo>
                <a:lnTo>
                  <a:pt x="93" y="0"/>
                </a:lnTo>
                <a:lnTo>
                  <a:pt x="93" y="0"/>
                </a:lnTo>
                <a:lnTo>
                  <a:pt x="92" y="0"/>
                </a:lnTo>
                <a:lnTo>
                  <a:pt x="92" y="0"/>
                </a:lnTo>
                <a:lnTo>
                  <a:pt x="92" y="0"/>
                </a:lnTo>
                <a:lnTo>
                  <a:pt x="90" y="0"/>
                </a:lnTo>
                <a:lnTo>
                  <a:pt x="90" y="0"/>
                </a:lnTo>
                <a:lnTo>
                  <a:pt x="90" y="0"/>
                </a:lnTo>
                <a:lnTo>
                  <a:pt x="90" y="0"/>
                </a:lnTo>
                <a:lnTo>
                  <a:pt x="88" y="0"/>
                </a:lnTo>
                <a:lnTo>
                  <a:pt x="88" y="0"/>
                </a:lnTo>
                <a:lnTo>
                  <a:pt x="88" y="0"/>
                </a:lnTo>
                <a:lnTo>
                  <a:pt x="87" y="0"/>
                </a:lnTo>
                <a:lnTo>
                  <a:pt x="87" y="0"/>
                </a:lnTo>
                <a:lnTo>
                  <a:pt x="87" y="0"/>
                </a:lnTo>
                <a:lnTo>
                  <a:pt x="85"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9" y="0"/>
                </a:lnTo>
                <a:lnTo>
                  <a:pt x="79" y="0"/>
                </a:lnTo>
                <a:lnTo>
                  <a:pt x="79" y="0"/>
                </a:lnTo>
                <a:lnTo>
                  <a:pt x="79" y="0"/>
                </a:lnTo>
                <a:lnTo>
                  <a:pt x="77" y="0"/>
                </a:lnTo>
                <a:lnTo>
                  <a:pt x="77" y="0"/>
                </a:lnTo>
                <a:lnTo>
                  <a:pt x="77" y="0"/>
                </a:lnTo>
                <a:lnTo>
                  <a:pt x="75" y="0"/>
                </a:lnTo>
                <a:lnTo>
                  <a:pt x="75" y="0"/>
                </a:lnTo>
                <a:lnTo>
                  <a:pt x="75" y="0"/>
                </a:lnTo>
                <a:lnTo>
                  <a:pt x="74"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7" y="0"/>
                </a:lnTo>
                <a:lnTo>
                  <a:pt x="66" y="0"/>
                </a:lnTo>
                <a:lnTo>
                  <a:pt x="66" y="0"/>
                </a:lnTo>
                <a:lnTo>
                  <a:pt x="66"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4"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8"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6" y="0"/>
                </a:lnTo>
                <a:lnTo>
                  <a:pt x="35" y="0"/>
                </a:lnTo>
                <a:lnTo>
                  <a:pt x="35" y="0"/>
                </a:lnTo>
                <a:lnTo>
                  <a:pt x="35" y="0"/>
                </a:lnTo>
                <a:lnTo>
                  <a:pt x="33" y="0"/>
                </a:lnTo>
                <a:lnTo>
                  <a:pt x="33" y="0"/>
                </a:lnTo>
                <a:lnTo>
                  <a:pt x="33" y="0"/>
                </a:lnTo>
                <a:lnTo>
                  <a:pt x="31"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2" y="0"/>
                </a:lnTo>
                <a:lnTo>
                  <a:pt x="22" y="0"/>
                </a:lnTo>
                <a:lnTo>
                  <a:pt x="22"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9" y="0"/>
                </a:lnTo>
                <a:lnTo>
                  <a:pt x="9" y="0"/>
                </a:lnTo>
                <a:lnTo>
                  <a:pt x="9" y="0"/>
                </a:lnTo>
                <a:lnTo>
                  <a:pt x="9"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50" name=""/>
          <p:cNvSpPr/>
          <p:nvPr/>
        </p:nvSpPr>
        <p:spPr>
          <a:xfrm>
            <a:off x="6832440" y="6535800"/>
            <a:ext cx="189000" cy="1440"/>
          </a:xfrm>
          <a:custGeom>
            <a:avLst/>
            <a:gdLst/>
            <a:ahLst/>
            <a:rect l="l" t="t" r="r" b="b"/>
            <a:pathLst>
              <a:path w="238" h="0">
                <a:moveTo>
                  <a:pt x="0" y="0"/>
                </a:move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9" y="0"/>
                </a:lnTo>
                <a:lnTo>
                  <a:pt x="9" y="0"/>
                </a:lnTo>
                <a:lnTo>
                  <a:pt x="9" y="0"/>
                </a:lnTo>
                <a:lnTo>
                  <a:pt x="9" y="0"/>
                </a:lnTo>
                <a:lnTo>
                  <a:pt x="10" y="0"/>
                </a:lnTo>
                <a:lnTo>
                  <a:pt x="10" y="0"/>
                </a:lnTo>
                <a:lnTo>
                  <a:pt x="10" y="0"/>
                </a:lnTo>
                <a:lnTo>
                  <a:pt x="12" y="0"/>
                </a:lnTo>
                <a:lnTo>
                  <a:pt x="12" y="0"/>
                </a:lnTo>
                <a:lnTo>
                  <a:pt x="12" y="0"/>
                </a:lnTo>
                <a:lnTo>
                  <a:pt x="12"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2" y="0"/>
                </a:lnTo>
                <a:lnTo>
                  <a:pt x="22" y="0"/>
                </a:lnTo>
                <a:lnTo>
                  <a:pt x="22"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1" y="0"/>
                </a:lnTo>
                <a:lnTo>
                  <a:pt x="33" y="0"/>
                </a:lnTo>
                <a:lnTo>
                  <a:pt x="33" y="0"/>
                </a:lnTo>
                <a:lnTo>
                  <a:pt x="33" y="0"/>
                </a:lnTo>
                <a:lnTo>
                  <a:pt x="35" y="0"/>
                </a:lnTo>
                <a:lnTo>
                  <a:pt x="35" y="0"/>
                </a:lnTo>
                <a:lnTo>
                  <a:pt x="35" y="0"/>
                </a:lnTo>
                <a:lnTo>
                  <a:pt x="36"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3" y="0"/>
                </a:lnTo>
                <a:lnTo>
                  <a:pt x="44" y="0"/>
                </a:lnTo>
                <a:lnTo>
                  <a:pt x="44" y="0"/>
                </a:lnTo>
                <a:lnTo>
                  <a:pt x="44" y="0"/>
                </a:lnTo>
                <a:lnTo>
                  <a:pt x="46" y="0"/>
                </a:lnTo>
                <a:lnTo>
                  <a:pt x="46" y="0"/>
                </a:lnTo>
                <a:lnTo>
                  <a:pt x="46" y="0"/>
                </a:lnTo>
                <a:lnTo>
                  <a:pt x="48"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4"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6" y="0"/>
                </a:lnTo>
                <a:lnTo>
                  <a:pt x="66" y="0"/>
                </a:lnTo>
                <a:lnTo>
                  <a:pt x="66" y="0"/>
                </a:lnTo>
                <a:lnTo>
                  <a:pt x="67"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4" y="0"/>
                </a:lnTo>
                <a:lnTo>
                  <a:pt x="75" y="0"/>
                </a:lnTo>
                <a:lnTo>
                  <a:pt x="75" y="0"/>
                </a:lnTo>
                <a:lnTo>
                  <a:pt x="75" y="0"/>
                </a:lnTo>
                <a:lnTo>
                  <a:pt x="77" y="0"/>
                </a:lnTo>
                <a:lnTo>
                  <a:pt x="77" y="0"/>
                </a:lnTo>
                <a:lnTo>
                  <a:pt x="77" y="0"/>
                </a:lnTo>
                <a:lnTo>
                  <a:pt x="79" y="0"/>
                </a:lnTo>
                <a:lnTo>
                  <a:pt x="79" y="0"/>
                </a:lnTo>
                <a:lnTo>
                  <a:pt x="79" y="0"/>
                </a:lnTo>
                <a:lnTo>
                  <a:pt x="79"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5" y="0"/>
                </a:lnTo>
                <a:lnTo>
                  <a:pt x="87" y="0"/>
                </a:lnTo>
                <a:lnTo>
                  <a:pt x="87" y="0"/>
                </a:lnTo>
                <a:lnTo>
                  <a:pt x="87" y="0"/>
                </a:lnTo>
                <a:lnTo>
                  <a:pt x="88" y="0"/>
                </a:lnTo>
                <a:lnTo>
                  <a:pt x="88" y="0"/>
                </a:lnTo>
                <a:lnTo>
                  <a:pt x="88" y="0"/>
                </a:lnTo>
                <a:lnTo>
                  <a:pt x="90" y="0"/>
                </a:lnTo>
                <a:lnTo>
                  <a:pt x="90" y="0"/>
                </a:lnTo>
                <a:lnTo>
                  <a:pt x="90" y="0"/>
                </a:lnTo>
                <a:lnTo>
                  <a:pt x="90" y="0"/>
                </a:lnTo>
                <a:lnTo>
                  <a:pt x="92" y="0"/>
                </a:lnTo>
                <a:lnTo>
                  <a:pt x="92" y="0"/>
                </a:lnTo>
                <a:lnTo>
                  <a:pt x="92" y="0"/>
                </a:lnTo>
                <a:lnTo>
                  <a:pt x="93" y="0"/>
                </a:lnTo>
                <a:lnTo>
                  <a:pt x="93" y="0"/>
                </a:lnTo>
                <a:lnTo>
                  <a:pt x="93" y="0"/>
                </a:lnTo>
                <a:lnTo>
                  <a:pt x="93"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5" y="0"/>
                </a:lnTo>
                <a:lnTo>
                  <a:pt x="105" y="0"/>
                </a:lnTo>
                <a:lnTo>
                  <a:pt x="105" y="0"/>
                </a:lnTo>
                <a:lnTo>
                  <a:pt x="105"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6" y="0"/>
                </a:lnTo>
                <a:lnTo>
                  <a:pt x="118" y="0"/>
                </a:lnTo>
                <a:lnTo>
                  <a:pt x="118" y="0"/>
                </a:lnTo>
                <a:lnTo>
                  <a:pt x="118"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9"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5"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7" y="0"/>
                </a:lnTo>
                <a:lnTo>
                  <a:pt x="149" y="0"/>
                </a:lnTo>
                <a:lnTo>
                  <a:pt x="149" y="0"/>
                </a:lnTo>
                <a:lnTo>
                  <a:pt x="149"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60" y="0"/>
                </a:lnTo>
                <a:lnTo>
                  <a:pt x="160" y="0"/>
                </a:lnTo>
                <a:lnTo>
                  <a:pt x="160" y="0"/>
                </a:lnTo>
                <a:lnTo>
                  <a:pt x="160" y="0"/>
                </a:lnTo>
                <a:lnTo>
                  <a:pt x="162" y="0"/>
                </a:lnTo>
                <a:lnTo>
                  <a:pt x="162" y="0"/>
                </a:lnTo>
                <a:lnTo>
                  <a:pt x="162" y="0"/>
                </a:lnTo>
                <a:lnTo>
                  <a:pt x="163" y="0"/>
                </a:lnTo>
                <a:lnTo>
                  <a:pt x="163" y="0"/>
                </a:lnTo>
                <a:lnTo>
                  <a:pt x="163" y="0"/>
                </a:lnTo>
                <a:lnTo>
                  <a:pt x="163" y="0"/>
                </a:lnTo>
                <a:lnTo>
                  <a:pt x="165" y="0"/>
                </a:lnTo>
                <a:lnTo>
                  <a:pt x="165" y="0"/>
                </a:lnTo>
                <a:lnTo>
                  <a:pt x="165" y="0"/>
                </a:lnTo>
                <a:lnTo>
                  <a:pt x="166" y="0"/>
                </a:lnTo>
                <a:lnTo>
                  <a:pt x="166" y="0"/>
                </a:lnTo>
                <a:lnTo>
                  <a:pt x="166" y="0"/>
                </a:lnTo>
                <a:lnTo>
                  <a:pt x="166"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5" y="0"/>
                </a:lnTo>
                <a:lnTo>
                  <a:pt x="175" y="0"/>
                </a:lnTo>
                <a:lnTo>
                  <a:pt x="175" y="0"/>
                </a:lnTo>
                <a:lnTo>
                  <a:pt x="175" y="0"/>
                </a:lnTo>
                <a:lnTo>
                  <a:pt x="176" y="0"/>
                </a:lnTo>
                <a:lnTo>
                  <a:pt x="176" y="0"/>
                </a:lnTo>
                <a:lnTo>
                  <a:pt x="176" y="0"/>
                </a:lnTo>
                <a:lnTo>
                  <a:pt x="178" y="0"/>
                </a:lnTo>
                <a:lnTo>
                  <a:pt x="178" y="0"/>
                </a:lnTo>
                <a:lnTo>
                  <a:pt x="178" y="0"/>
                </a:lnTo>
                <a:lnTo>
                  <a:pt x="178"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8" y="0"/>
                </a:lnTo>
                <a:lnTo>
                  <a:pt x="188" y="0"/>
                </a:lnTo>
                <a:lnTo>
                  <a:pt x="188" y="0"/>
                </a:lnTo>
                <a:lnTo>
                  <a:pt x="189" y="0"/>
                </a:lnTo>
                <a:lnTo>
                  <a:pt x="189" y="0"/>
                </a:lnTo>
                <a:lnTo>
                  <a:pt x="189" y="0"/>
                </a:lnTo>
                <a:lnTo>
                  <a:pt x="189"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7" y="0"/>
                </a:lnTo>
                <a:lnTo>
                  <a:pt x="199" y="0"/>
                </a:lnTo>
                <a:lnTo>
                  <a:pt x="199" y="0"/>
                </a:lnTo>
                <a:lnTo>
                  <a:pt x="199" y="0"/>
                </a:lnTo>
                <a:lnTo>
                  <a:pt x="201" y="0"/>
                </a:lnTo>
                <a:lnTo>
                  <a:pt x="201" y="0"/>
                </a:lnTo>
                <a:lnTo>
                  <a:pt x="201" y="0"/>
                </a:lnTo>
                <a:lnTo>
                  <a:pt x="202"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09" y="0"/>
                </a:lnTo>
                <a:lnTo>
                  <a:pt x="210" y="0"/>
                </a:lnTo>
                <a:lnTo>
                  <a:pt x="210" y="0"/>
                </a:lnTo>
                <a:lnTo>
                  <a:pt x="210" y="0"/>
                </a:lnTo>
                <a:lnTo>
                  <a:pt x="212" y="0"/>
                </a:lnTo>
                <a:lnTo>
                  <a:pt x="212" y="0"/>
                </a:lnTo>
                <a:lnTo>
                  <a:pt x="212" y="0"/>
                </a:lnTo>
                <a:lnTo>
                  <a:pt x="214" y="0"/>
                </a:lnTo>
                <a:lnTo>
                  <a:pt x="214" y="0"/>
                </a:lnTo>
                <a:lnTo>
                  <a:pt x="214" y="0"/>
                </a:lnTo>
                <a:lnTo>
                  <a:pt x="214" y="0"/>
                </a:lnTo>
                <a:lnTo>
                  <a:pt x="215" y="0"/>
                </a:lnTo>
                <a:lnTo>
                  <a:pt x="215" y="0"/>
                </a:lnTo>
                <a:lnTo>
                  <a:pt x="215" y="0"/>
                </a:lnTo>
                <a:lnTo>
                  <a:pt x="217" y="0"/>
                </a:lnTo>
                <a:lnTo>
                  <a:pt x="217" y="0"/>
                </a:lnTo>
                <a:lnTo>
                  <a:pt x="217" y="0"/>
                </a:lnTo>
                <a:lnTo>
                  <a:pt x="217" y="0"/>
                </a:lnTo>
                <a:lnTo>
                  <a:pt x="218" y="0"/>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28" y="0"/>
                </a:lnTo>
                <a:lnTo>
                  <a:pt x="230" y="0"/>
                </a:lnTo>
                <a:lnTo>
                  <a:pt x="230" y="0"/>
                </a:lnTo>
                <a:lnTo>
                  <a:pt x="230" y="0"/>
                </a:lnTo>
                <a:lnTo>
                  <a:pt x="232" y="0"/>
                </a:lnTo>
                <a:lnTo>
                  <a:pt x="232" y="0"/>
                </a:lnTo>
                <a:lnTo>
                  <a:pt x="232" y="0"/>
                </a:lnTo>
                <a:lnTo>
                  <a:pt x="233" y="0"/>
                </a:lnTo>
                <a:lnTo>
                  <a:pt x="233" y="0"/>
                </a:lnTo>
                <a:lnTo>
                  <a:pt x="233" y="0"/>
                </a:lnTo>
                <a:lnTo>
                  <a:pt x="233" y="0"/>
                </a:lnTo>
                <a:lnTo>
                  <a:pt x="235" y="0"/>
                </a:lnTo>
                <a:lnTo>
                  <a:pt x="235" y="0"/>
                </a:lnTo>
                <a:lnTo>
                  <a:pt x="235" y="0"/>
                </a:lnTo>
                <a:lnTo>
                  <a:pt x="236" y="0"/>
                </a:lnTo>
                <a:lnTo>
                  <a:pt x="236" y="0"/>
                </a:lnTo>
                <a:lnTo>
                  <a:pt x="236" y="0"/>
                </a:lnTo>
                <a:lnTo>
                  <a:pt x="236" y="0"/>
                </a:lnTo>
                <a:lnTo>
                  <a:pt x="238" y="0"/>
                </a:lnTo>
                <a:lnTo>
                  <a:pt x="238" y="0"/>
                </a:lnTo>
                <a:lnTo>
                  <a:pt x="238"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51" name=""/>
          <p:cNvSpPr/>
          <p:nvPr/>
        </p:nvSpPr>
        <p:spPr>
          <a:xfrm>
            <a:off x="6832440" y="6535800"/>
            <a:ext cx="189000" cy="1440"/>
          </a:xfrm>
          <a:custGeom>
            <a:avLst/>
            <a:gdLst/>
            <a:ahLst/>
            <a:rect l="l" t="t" r="r" b="b"/>
            <a:pathLst>
              <a:path w="238" h="0">
                <a:moveTo>
                  <a:pt x="238" y="0"/>
                </a:moveTo>
                <a:lnTo>
                  <a:pt x="238" y="0"/>
                </a:lnTo>
                <a:lnTo>
                  <a:pt x="238" y="0"/>
                </a:lnTo>
                <a:lnTo>
                  <a:pt x="236" y="0"/>
                </a:lnTo>
                <a:lnTo>
                  <a:pt x="236" y="0"/>
                </a:lnTo>
                <a:lnTo>
                  <a:pt x="236" y="0"/>
                </a:lnTo>
                <a:lnTo>
                  <a:pt x="236" y="0"/>
                </a:lnTo>
                <a:lnTo>
                  <a:pt x="235" y="0"/>
                </a:lnTo>
                <a:lnTo>
                  <a:pt x="235" y="0"/>
                </a:lnTo>
                <a:lnTo>
                  <a:pt x="235" y="0"/>
                </a:lnTo>
                <a:lnTo>
                  <a:pt x="233" y="0"/>
                </a:lnTo>
                <a:lnTo>
                  <a:pt x="233" y="0"/>
                </a:lnTo>
                <a:lnTo>
                  <a:pt x="233" y="0"/>
                </a:lnTo>
                <a:lnTo>
                  <a:pt x="233" y="0"/>
                </a:lnTo>
                <a:lnTo>
                  <a:pt x="232" y="0"/>
                </a:lnTo>
                <a:lnTo>
                  <a:pt x="232" y="0"/>
                </a:lnTo>
                <a:lnTo>
                  <a:pt x="232" y="0"/>
                </a:lnTo>
                <a:lnTo>
                  <a:pt x="230" y="0"/>
                </a:lnTo>
                <a:lnTo>
                  <a:pt x="230" y="0"/>
                </a:lnTo>
                <a:lnTo>
                  <a:pt x="230" y="0"/>
                </a:lnTo>
                <a:lnTo>
                  <a:pt x="228"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4" y="0"/>
                </a:lnTo>
                <a:lnTo>
                  <a:pt x="214" y="0"/>
                </a:lnTo>
                <a:lnTo>
                  <a:pt x="214" y="0"/>
                </a:lnTo>
                <a:lnTo>
                  <a:pt x="214"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2" y="0"/>
                </a:lnTo>
                <a:lnTo>
                  <a:pt x="201" y="0"/>
                </a:lnTo>
                <a:lnTo>
                  <a:pt x="201" y="0"/>
                </a:lnTo>
                <a:lnTo>
                  <a:pt x="201"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89" y="0"/>
                </a:lnTo>
                <a:lnTo>
                  <a:pt x="189" y="0"/>
                </a:lnTo>
                <a:lnTo>
                  <a:pt x="189" y="0"/>
                </a:lnTo>
                <a:lnTo>
                  <a:pt x="189" y="0"/>
                </a:lnTo>
                <a:lnTo>
                  <a:pt x="188" y="0"/>
                </a:lnTo>
                <a:lnTo>
                  <a:pt x="188" y="0"/>
                </a:lnTo>
                <a:lnTo>
                  <a:pt x="188"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5" y="0"/>
                </a:lnTo>
                <a:lnTo>
                  <a:pt x="175" y="0"/>
                </a:lnTo>
                <a:lnTo>
                  <a:pt x="175" y="0"/>
                </a:lnTo>
                <a:lnTo>
                  <a:pt x="175"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3" y="0"/>
                </a:lnTo>
                <a:lnTo>
                  <a:pt x="162" y="0"/>
                </a:lnTo>
                <a:lnTo>
                  <a:pt x="162" y="0"/>
                </a:lnTo>
                <a:lnTo>
                  <a:pt x="162" y="0"/>
                </a:lnTo>
                <a:lnTo>
                  <a:pt x="160" y="0"/>
                </a:lnTo>
                <a:lnTo>
                  <a:pt x="160" y="0"/>
                </a:lnTo>
                <a:lnTo>
                  <a:pt x="160" y="0"/>
                </a:lnTo>
                <a:lnTo>
                  <a:pt x="160"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9" y="0"/>
                </a:lnTo>
                <a:lnTo>
                  <a:pt x="149" y="0"/>
                </a:lnTo>
                <a:lnTo>
                  <a:pt x="149" y="0"/>
                </a:lnTo>
                <a:lnTo>
                  <a:pt x="147"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8" y="0"/>
                </a:lnTo>
                <a:lnTo>
                  <a:pt x="118" y="0"/>
                </a:lnTo>
                <a:lnTo>
                  <a:pt x="118" y="0"/>
                </a:lnTo>
                <a:lnTo>
                  <a:pt x="116"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5" y="0"/>
                </a:lnTo>
                <a:lnTo>
                  <a:pt x="105" y="0"/>
                </a:lnTo>
                <a:lnTo>
                  <a:pt x="105" y="0"/>
                </a:lnTo>
                <a:lnTo>
                  <a:pt x="105"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3" y="0"/>
                </a:lnTo>
                <a:lnTo>
                  <a:pt x="93" y="0"/>
                </a:lnTo>
                <a:lnTo>
                  <a:pt x="93" y="0"/>
                </a:lnTo>
                <a:lnTo>
                  <a:pt x="93" y="0"/>
                </a:lnTo>
                <a:lnTo>
                  <a:pt x="92" y="0"/>
                </a:lnTo>
                <a:lnTo>
                  <a:pt x="92" y="0"/>
                </a:lnTo>
                <a:lnTo>
                  <a:pt x="92" y="0"/>
                </a:lnTo>
                <a:lnTo>
                  <a:pt x="90" y="0"/>
                </a:lnTo>
                <a:lnTo>
                  <a:pt x="90" y="0"/>
                </a:lnTo>
                <a:lnTo>
                  <a:pt x="90" y="0"/>
                </a:lnTo>
                <a:lnTo>
                  <a:pt x="90" y="0"/>
                </a:lnTo>
                <a:lnTo>
                  <a:pt x="88" y="0"/>
                </a:lnTo>
                <a:lnTo>
                  <a:pt x="88" y="0"/>
                </a:lnTo>
                <a:lnTo>
                  <a:pt x="88" y="0"/>
                </a:lnTo>
                <a:lnTo>
                  <a:pt x="87" y="0"/>
                </a:lnTo>
                <a:lnTo>
                  <a:pt x="87" y="0"/>
                </a:lnTo>
                <a:lnTo>
                  <a:pt x="87" y="0"/>
                </a:lnTo>
                <a:lnTo>
                  <a:pt x="85"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9" y="0"/>
                </a:lnTo>
                <a:lnTo>
                  <a:pt x="79" y="0"/>
                </a:lnTo>
                <a:lnTo>
                  <a:pt x="79" y="0"/>
                </a:lnTo>
                <a:lnTo>
                  <a:pt x="79" y="0"/>
                </a:lnTo>
                <a:lnTo>
                  <a:pt x="77" y="0"/>
                </a:lnTo>
                <a:lnTo>
                  <a:pt x="77" y="0"/>
                </a:lnTo>
                <a:lnTo>
                  <a:pt x="77" y="0"/>
                </a:lnTo>
                <a:lnTo>
                  <a:pt x="75" y="0"/>
                </a:lnTo>
                <a:lnTo>
                  <a:pt x="75" y="0"/>
                </a:lnTo>
                <a:lnTo>
                  <a:pt x="75" y="0"/>
                </a:lnTo>
                <a:lnTo>
                  <a:pt x="74"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7" y="0"/>
                </a:lnTo>
                <a:lnTo>
                  <a:pt x="66" y="0"/>
                </a:lnTo>
                <a:lnTo>
                  <a:pt x="66" y="0"/>
                </a:lnTo>
                <a:lnTo>
                  <a:pt x="66"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4"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8"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6" y="0"/>
                </a:lnTo>
                <a:lnTo>
                  <a:pt x="35" y="0"/>
                </a:lnTo>
                <a:lnTo>
                  <a:pt x="35" y="0"/>
                </a:lnTo>
                <a:lnTo>
                  <a:pt x="35" y="0"/>
                </a:lnTo>
                <a:lnTo>
                  <a:pt x="33" y="0"/>
                </a:lnTo>
                <a:lnTo>
                  <a:pt x="33" y="0"/>
                </a:lnTo>
                <a:lnTo>
                  <a:pt x="33" y="0"/>
                </a:lnTo>
                <a:lnTo>
                  <a:pt x="31"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2" y="0"/>
                </a:lnTo>
                <a:lnTo>
                  <a:pt x="22" y="0"/>
                </a:lnTo>
                <a:lnTo>
                  <a:pt x="22"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9" y="0"/>
                </a:lnTo>
                <a:lnTo>
                  <a:pt x="9" y="0"/>
                </a:lnTo>
                <a:lnTo>
                  <a:pt x="9" y="0"/>
                </a:lnTo>
                <a:lnTo>
                  <a:pt x="9"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52" name=""/>
          <p:cNvSpPr/>
          <p:nvPr/>
        </p:nvSpPr>
        <p:spPr>
          <a:xfrm>
            <a:off x="6832440" y="6021360"/>
            <a:ext cx="189000" cy="514440"/>
          </a:xfrm>
          <a:custGeom>
            <a:avLst/>
            <a:gdLst/>
            <a:ahLst/>
            <a:rect l="l" t="t" r="r" b="b"/>
            <a:pathLst>
              <a:path w="238" h="648">
                <a:moveTo>
                  <a:pt x="0" y="648"/>
                </a:moveTo>
                <a:lnTo>
                  <a:pt x="0" y="0"/>
                </a:ln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9" y="0"/>
                </a:lnTo>
                <a:lnTo>
                  <a:pt x="9" y="0"/>
                </a:lnTo>
                <a:lnTo>
                  <a:pt x="9" y="0"/>
                </a:lnTo>
                <a:lnTo>
                  <a:pt x="9" y="0"/>
                </a:lnTo>
                <a:lnTo>
                  <a:pt x="10" y="0"/>
                </a:lnTo>
                <a:lnTo>
                  <a:pt x="10" y="0"/>
                </a:lnTo>
                <a:lnTo>
                  <a:pt x="10" y="0"/>
                </a:lnTo>
                <a:lnTo>
                  <a:pt x="12" y="0"/>
                </a:lnTo>
                <a:lnTo>
                  <a:pt x="12" y="0"/>
                </a:lnTo>
                <a:lnTo>
                  <a:pt x="12" y="0"/>
                </a:lnTo>
                <a:lnTo>
                  <a:pt x="12"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2" y="0"/>
                </a:lnTo>
                <a:lnTo>
                  <a:pt x="22" y="0"/>
                </a:lnTo>
                <a:lnTo>
                  <a:pt x="22"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1" y="0"/>
                </a:lnTo>
                <a:lnTo>
                  <a:pt x="33" y="0"/>
                </a:lnTo>
                <a:lnTo>
                  <a:pt x="33" y="0"/>
                </a:lnTo>
                <a:lnTo>
                  <a:pt x="33" y="0"/>
                </a:lnTo>
                <a:lnTo>
                  <a:pt x="35" y="0"/>
                </a:lnTo>
                <a:lnTo>
                  <a:pt x="35" y="0"/>
                </a:lnTo>
                <a:lnTo>
                  <a:pt x="35" y="0"/>
                </a:lnTo>
                <a:lnTo>
                  <a:pt x="36"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3" y="0"/>
                </a:lnTo>
                <a:lnTo>
                  <a:pt x="44" y="0"/>
                </a:lnTo>
                <a:lnTo>
                  <a:pt x="44" y="0"/>
                </a:lnTo>
                <a:lnTo>
                  <a:pt x="44" y="0"/>
                </a:lnTo>
                <a:lnTo>
                  <a:pt x="46" y="0"/>
                </a:lnTo>
                <a:lnTo>
                  <a:pt x="46" y="0"/>
                </a:lnTo>
                <a:lnTo>
                  <a:pt x="46" y="0"/>
                </a:lnTo>
                <a:lnTo>
                  <a:pt x="48"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4"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6" y="0"/>
                </a:lnTo>
                <a:lnTo>
                  <a:pt x="66" y="0"/>
                </a:lnTo>
                <a:lnTo>
                  <a:pt x="66" y="0"/>
                </a:lnTo>
                <a:lnTo>
                  <a:pt x="67"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4" y="0"/>
                </a:lnTo>
                <a:lnTo>
                  <a:pt x="75" y="0"/>
                </a:lnTo>
                <a:lnTo>
                  <a:pt x="75" y="0"/>
                </a:lnTo>
                <a:lnTo>
                  <a:pt x="75" y="0"/>
                </a:lnTo>
                <a:lnTo>
                  <a:pt x="77" y="0"/>
                </a:lnTo>
                <a:lnTo>
                  <a:pt x="77" y="0"/>
                </a:lnTo>
                <a:lnTo>
                  <a:pt x="77" y="0"/>
                </a:lnTo>
                <a:lnTo>
                  <a:pt x="79" y="0"/>
                </a:lnTo>
                <a:lnTo>
                  <a:pt x="79" y="0"/>
                </a:lnTo>
                <a:lnTo>
                  <a:pt x="79" y="0"/>
                </a:lnTo>
                <a:lnTo>
                  <a:pt x="79"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5" y="0"/>
                </a:lnTo>
                <a:lnTo>
                  <a:pt x="87" y="0"/>
                </a:lnTo>
                <a:lnTo>
                  <a:pt x="87" y="0"/>
                </a:lnTo>
                <a:lnTo>
                  <a:pt x="87" y="0"/>
                </a:lnTo>
                <a:lnTo>
                  <a:pt x="88" y="0"/>
                </a:lnTo>
                <a:lnTo>
                  <a:pt x="88" y="0"/>
                </a:lnTo>
                <a:lnTo>
                  <a:pt x="88" y="0"/>
                </a:lnTo>
                <a:lnTo>
                  <a:pt x="90" y="0"/>
                </a:lnTo>
                <a:lnTo>
                  <a:pt x="90" y="0"/>
                </a:lnTo>
                <a:lnTo>
                  <a:pt x="90" y="0"/>
                </a:lnTo>
                <a:lnTo>
                  <a:pt x="90" y="0"/>
                </a:lnTo>
                <a:lnTo>
                  <a:pt x="92" y="0"/>
                </a:lnTo>
                <a:lnTo>
                  <a:pt x="92" y="0"/>
                </a:lnTo>
                <a:lnTo>
                  <a:pt x="92" y="0"/>
                </a:lnTo>
                <a:lnTo>
                  <a:pt x="93" y="0"/>
                </a:lnTo>
                <a:lnTo>
                  <a:pt x="93" y="0"/>
                </a:lnTo>
                <a:lnTo>
                  <a:pt x="93" y="0"/>
                </a:lnTo>
                <a:lnTo>
                  <a:pt x="93"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5" y="0"/>
                </a:lnTo>
                <a:lnTo>
                  <a:pt x="105" y="0"/>
                </a:lnTo>
                <a:lnTo>
                  <a:pt x="105" y="0"/>
                </a:lnTo>
                <a:lnTo>
                  <a:pt x="105"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6" y="0"/>
                </a:lnTo>
                <a:lnTo>
                  <a:pt x="118" y="0"/>
                </a:lnTo>
                <a:lnTo>
                  <a:pt x="118" y="0"/>
                </a:lnTo>
                <a:lnTo>
                  <a:pt x="118"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9"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5"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7" y="0"/>
                </a:lnTo>
                <a:lnTo>
                  <a:pt x="149" y="0"/>
                </a:lnTo>
                <a:lnTo>
                  <a:pt x="149" y="0"/>
                </a:lnTo>
                <a:lnTo>
                  <a:pt x="149"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60" y="0"/>
                </a:lnTo>
                <a:lnTo>
                  <a:pt x="160" y="0"/>
                </a:lnTo>
                <a:lnTo>
                  <a:pt x="160" y="0"/>
                </a:lnTo>
                <a:lnTo>
                  <a:pt x="160" y="0"/>
                </a:lnTo>
                <a:lnTo>
                  <a:pt x="162" y="0"/>
                </a:lnTo>
                <a:lnTo>
                  <a:pt x="162" y="0"/>
                </a:lnTo>
                <a:lnTo>
                  <a:pt x="162" y="0"/>
                </a:lnTo>
                <a:lnTo>
                  <a:pt x="163" y="0"/>
                </a:lnTo>
                <a:lnTo>
                  <a:pt x="163" y="0"/>
                </a:lnTo>
                <a:lnTo>
                  <a:pt x="163" y="0"/>
                </a:lnTo>
                <a:lnTo>
                  <a:pt x="163" y="0"/>
                </a:lnTo>
                <a:lnTo>
                  <a:pt x="165" y="0"/>
                </a:lnTo>
                <a:lnTo>
                  <a:pt x="165" y="0"/>
                </a:lnTo>
                <a:lnTo>
                  <a:pt x="165" y="0"/>
                </a:lnTo>
                <a:lnTo>
                  <a:pt x="166" y="0"/>
                </a:lnTo>
                <a:lnTo>
                  <a:pt x="166" y="0"/>
                </a:lnTo>
                <a:lnTo>
                  <a:pt x="166" y="0"/>
                </a:lnTo>
                <a:lnTo>
                  <a:pt x="166"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5" y="0"/>
                </a:lnTo>
                <a:lnTo>
                  <a:pt x="175" y="0"/>
                </a:lnTo>
                <a:lnTo>
                  <a:pt x="175" y="0"/>
                </a:lnTo>
                <a:lnTo>
                  <a:pt x="175" y="0"/>
                </a:lnTo>
                <a:lnTo>
                  <a:pt x="176" y="0"/>
                </a:lnTo>
                <a:lnTo>
                  <a:pt x="176" y="0"/>
                </a:lnTo>
                <a:lnTo>
                  <a:pt x="176" y="0"/>
                </a:lnTo>
                <a:lnTo>
                  <a:pt x="178" y="0"/>
                </a:lnTo>
                <a:lnTo>
                  <a:pt x="178" y="0"/>
                </a:lnTo>
                <a:lnTo>
                  <a:pt x="178" y="0"/>
                </a:lnTo>
                <a:lnTo>
                  <a:pt x="178"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8" y="0"/>
                </a:lnTo>
                <a:lnTo>
                  <a:pt x="188" y="0"/>
                </a:lnTo>
                <a:lnTo>
                  <a:pt x="188" y="0"/>
                </a:lnTo>
                <a:lnTo>
                  <a:pt x="189" y="0"/>
                </a:lnTo>
                <a:lnTo>
                  <a:pt x="189" y="0"/>
                </a:lnTo>
                <a:lnTo>
                  <a:pt x="189" y="0"/>
                </a:lnTo>
                <a:lnTo>
                  <a:pt x="189"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7" y="0"/>
                </a:lnTo>
                <a:lnTo>
                  <a:pt x="199" y="0"/>
                </a:lnTo>
                <a:lnTo>
                  <a:pt x="199" y="0"/>
                </a:lnTo>
                <a:lnTo>
                  <a:pt x="199" y="0"/>
                </a:lnTo>
                <a:lnTo>
                  <a:pt x="201" y="0"/>
                </a:lnTo>
                <a:lnTo>
                  <a:pt x="201" y="0"/>
                </a:lnTo>
                <a:lnTo>
                  <a:pt x="201" y="0"/>
                </a:lnTo>
                <a:lnTo>
                  <a:pt x="202"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09" y="0"/>
                </a:lnTo>
                <a:lnTo>
                  <a:pt x="210" y="0"/>
                </a:lnTo>
                <a:lnTo>
                  <a:pt x="210" y="0"/>
                </a:lnTo>
                <a:lnTo>
                  <a:pt x="210" y="0"/>
                </a:lnTo>
                <a:lnTo>
                  <a:pt x="212" y="0"/>
                </a:lnTo>
                <a:lnTo>
                  <a:pt x="212" y="0"/>
                </a:lnTo>
                <a:lnTo>
                  <a:pt x="212" y="0"/>
                </a:lnTo>
                <a:lnTo>
                  <a:pt x="214" y="0"/>
                </a:lnTo>
                <a:lnTo>
                  <a:pt x="214" y="0"/>
                </a:lnTo>
                <a:lnTo>
                  <a:pt x="214" y="0"/>
                </a:lnTo>
                <a:lnTo>
                  <a:pt x="214" y="0"/>
                </a:lnTo>
                <a:lnTo>
                  <a:pt x="215" y="0"/>
                </a:lnTo>
                <a:lnTo>
                  <a:pt x="215" y="0"/>
                </a:lnTo>
                <a:lnTo>
                  <a:pt x="215" y="0"/>
                </a:lnTo>
                <a:lnTo>
                  <a:pt x="217" y="0"/>
                </a:lnTo>
                <a:lnTo>
                  <a:pt x="217" y="0"/>
                </a:lnTo>
                <a:lnTo>
                  <a:pt x="217" y="0"/>
                </a:lnTo>
                <a:lnTo>
                  <a:pt x="217" y="0"/>
                </a:lnTo>
                <a:lnTo>
                  <a:pt x="218" y="0"/>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28" y="0"/>
                </a:lnTo>
                <a:lnTo>
                  <a:pt x="230" y="0"/>
                </a:lnTo>
                <a:lnTo>
                  <a:pt x="230" y="0"/>
                </a:lnTo>
                <a:lnTo>
                  <a:pt x="230" y="0"/>
                </a:lnTo>
                <a:lnTo>
                  <a:pt x="232" y="0"/>
                </a:lnTo>
                <a:lnTo>
                  <a:pt x="232" y="0"/>
                </a:lnTo>
                <a:lnTo>
                  <a:pt x="232" y="0"/>
                </a:lnTo>
                <a:lnTo>
                  <a:pt x="233" y="0"/>
                </a:lnTo>
                <a:lnTo>
                  <a:pt x="233" y="0"/>
                </a:lnTo>
                <a:lnTo>
                  <a:pt x="233" y="0"/>
                </a:lnTo>
                <a:lnTo>
                  <a:pt x="233" y="0"/>
                </a:lnTo>
                <a:lnTo>
                  <a:pt x="235" y="0"/>
                </a:lnTo>
                <a:lnTo>
                  <a:pt x="235" y="0"/>
                </a:lnTo>
                <a:lnTo>
                  <a:pt x="235" y="0"/>
                </a:lnTo>
                <a:lnTo>
                  <a:pt x="236" y="0"/>
                </a:lnTo>
                <a:lnTo>
                  <a:pt x="236" y="0"/>
                </a:lnTo>
                <a:lnTo>
                  <a:pt x="236" y="0"/>
                </a:lnTo>
                <a:lnTo>
                  <a:pt x="236" y="0"/>
                </a:lnTo>
                <a:lnTo>
                  <a:pt x="238" y="0"/>
                </a:lnTo>
                <a:lnTo>
                  <a:pt x="238" y="0"/>
                </a:lnTo>
                <a:lnTo>
                  <a:pt x="238" y="0"/>
                </a:lnTo>
                <a:lnTo>
                  <a:pt x="238" y="648"/>
                </a:lnTo>
                <a:lnTo>
                  <a:pt x="238" y="648"/>
                </a:lnTo>
                <a:lnTo>
                  <a:pt x="238" y="648"/>
                </a:lnTo>
                <a:lnTo>
                  <a:pt x="236" y="648"/>
                </a:lnTo>
                <a:lnTo>
                  <a:pt x="236" y="648"/>
                </a:lnTo>
                <a:lnTo>
                  <a:pt x="236" y="648"/>
                </a:lnTo>
                <a:lnTo>
                  <a:pt x="236" y="648"/>
                </a:lnTo>
                <a:lnTo>
                  <a:pt x="235" y="648"/>
                </a:lnTo>
                <a:lnTo>
                  <a:pt x="235" y="648"/>
                </a:lnTo>
                <a:lnTo>
                  <a:pt x="235" y="648"/>
                </a:lnTo>
                <a:lnTo>
                  <a:pt x="233" y="648"/>
                </a:lnTo>
                <a:lnTo>
                  <a:pt x="233" y="648"/>
                </a:lnTo>
                <a:lnTo>
                  <a:pt x="233" y="648"/>
                </a:lnTo>
                <a:lnTo>
                  <a:pt x="233" y="648"/>
                </a:lnTo>
                <a:lnTo>
                  <a:pt x="232" y="648"/>
                </a:lnTo>
                <a:lnTo>
                  <a:pt x="232" y="648"/>
                </a:lnTo>
                <a:lnTo>
                  <a:pt x="232" y="648"/>
                </a:lnTo>
                <a:lnTo>
                  <a:pt x="230" y="648"/>
                </a:lnTo>
                <a:lnTo>
                  <a:pt x="230" y="648"/>
                </a:lnTo>
                <a:lnTo>
                  <a:pt x="230" y="648"/>
                </a:lnTo>
                <a:lnTo>
                  <a:pt x="228" y="648"/>
                </a:lnTo>
                <a:lnTo>
                  <a:pt x="228" y="648"/>
                </a:lnTo>
                <a:lnTo>
                  <a:pt x="228" y="648"/>
                </a:lnTo>
                <a:lnTo>
                  <a:pt x="228" y="648"/>
                </a:lnTo>
                <a:lnTo>
                  <a:pt x="227" y="648"/>
                </a:lnTo>
                <a:lnTo>
                  <a:pt x="227" y="648"/>
                </a:lnTo>
                <a:lnTo>
                  <a:pt x="227" y="648"/>
                </a:lnTo>
                <a:lnTo>
                  <a:pt x="225" y="648"/>
                </a:lnTo>
                <a:lnTo>
                  <a:pt x="225" y="648"/>
                </a:lnTo>
                <a:lnTo>
                  <a:pt x="225" y="648"/>
                </a:lnTo>
                <a:lnTo>
                  <a:pt x="225" y="648"/>
                </a:lnTo>
                <a:lnTo>
                  <a:pt x="223" y="648"/>
                </a:lnTo>
                <a:lnTo>
                  <a:pt x="223" y="648"/>
                </a:lnTo>
                <a:lnTo>
                  <a:pt x="223" y="648"/>
                </a:lnTo>
                <a:lnTo>
                  <a:pt x="222" y="648"/>
                </a:lnTo>
                <a:lnTo>
                  <a:pt x="222" y="648"/>
                </a:lnTo>
                <a:lnTo>
                  <a:pt x="222" y="648"/>
                </a:lnTo>
                <a:lnTo>
                  <a:pt x="220" y="648"/>
                </a:lnTo>
                <a:lnTo>
                  <a:pt x="220" y="648"/>
                </a:lnTo>
                <a:lnTo>
                  <a:pt x="220" y="648"/>
                </a:lnTo>
                <a:lnTo>
                  <a:pt x="220" y="648"/>
                </a:lnTo>
                <a:lnTo>
                  <a:pt x="218" y="648"/>
                </a:lnTo>
                <a:lnTo>
                  <a:pt x="218" y="648"/>
                </a:lnTo>
                <a:lnTo>
                  <a:pt x="218" y="648"/>
                </a:lnTo>
                <a:lnTo>
                  <a:pt x="217" y="648"/>
                </a:lnTo>
                <a:lnTo>
                  <a:pt x="217" y="648"/>
                </a:lnTo>
                <a:lnTo>
                  <a:pt x="217" y="648"/>
                </a:lnTo>
                <a:lnTo>
                  <a:pt x="217" y="648"/>
                </a:lnTo>
                <a:lnTo>
                  <a:pt x="215" y="648"/>
                </a:lnTo>
                <a:lnTo>
                  <a:pt x="215" y="648"/>
                </a:lnTo>
                <a:lnTo>
                  <a:pt x="215" y="648"/>
                </a:lnTo>
                <a:lnTo>
                  <a:pt x="214" y="648"/>
                </a:lnTo>
                <a:lnTo>
                  <a:pt x="214" y="648"/>
                </a:lnTo>
                <a:lnTo>
                  <a:pt x="214" y="648"/>
                </a:lnTo>
                <a:lnTo>
                  <a:pt x="214" y="648"/>
                </a:lnTo>
                <a:lnTo>
                  <a:pt x="212" y="648"/>
                </a:lnTo>
                <a:lnTo>
                  <a:pt x="212" y="648"/>
                </a:lnTo>
                <a:lnTo>
                  <a:pt x="212" y="648"/>
                </a:lnTo>
                <a:lnTo>
                  <a:pt x="210" y="648"/>
                </a:lnTo>
                <a:lnTo>
                  <a:pt x="210" y="648"/>
                </a:lnTo>
                <a:lnTo>
                  <a:pt x="210" y="648"/>
                </a:lnTo>
                <a:lnTo>
                  <a:pt x="209" y="648"/>
                </a:lnTo>
                <a:lnTo>
                  <a:pt x="209" y="648"/>
                </a:lnTo>
                <a:lnTo>
                  <a:pt x="209" y="648"/>
                </a:lnTo>
                <a:lnTo>
                  <a:pt x="209" y="648"/>
                </a:lnTo>
                <a:lnTo>
                  <a:pt x="207" y="648"/>
                </a:lnTo>
                <a:lnTo>
                  <a:pt x="207" y="648"/>
                </a:lnTo>
                <a:lnTo>
                  <a:pt x="207" y="648"/>
                </a:lnTo>
                <a:lnTo>
                  <a:pt x="205" y="648"/>
                </a:lnTo>
                <a:lnTo>
                  <a:pt x="205" y="648"/>
                </a:lnTo>
                <a:lnTo>
                  <a:pt x="205" y="648"/>
                </a:lnTo>
                <a:lnTo>
                  <a:pt x="205" y="648"/>
                </a:lnTo>
                <a:lnTo>
                  <a:pt x="204" y="648"/>
                </a:lnTo>
                <a:lnTo>
                  <a:pt x="204" y="648"/>
                </a:lnTo>
                <a:lnTo>
                  <a:pt x="204" y="648"/>
                </a:lnTo>
                <a:lnTo>
                  <a:pt x="202" y="648"/>
                </a:lnTo>
                <a:lnTo>
                  <a:pt x="202" y="648"/>
                </a:lnTo>
                <a:lnTo>
                  <a:pt x="202" y="648"/>
                </a:lnTo>
                <a:lnTo>
                  <a:pt x="202" y="648"/>
                </a:lnTo>
                <a:lnTo>
                  <a:pt x="201" y="648"/>
                </a:lnTo>
                <a:lnTo>
                  <a:pt x="201" y="648"/>
                </a:lnTo>
                <a:lnTo>
                  <a:pt x="201" y="648"/>
                </a:lnTo>
                <a:lnTo>
                  <a:pt x="199" y="648"/>
                </a:lnTo>
                <a:lnTo>
                  <a:pt x="199" y="648"/>
                </a:lnTo>
                <a:lnTo>
                  <a:pt x="199" y="648"/>
                </a:lnTo>
                <a:lnTo>
                  <a:pt x="197" y="648"/>
                </a:lnTo>
                <a:lnTo>
                  <a:pt x="197" y="648"/>
                </a:lnTo>
                <a:lnTo>
                  <a:pt x="197" y="648"/>
                </a:lnTo>
                <a:lnTo>
                  <a:pt x="197" y="648"/>
                </a:lnTo>
                <a:lnTo>
                  <a:pt x="196" y="648"/>
                </a:lnTo>
                <a:lnTo>
                  <a:pt x="196" y="648"/>
                </a:lnTo>
                <a:lnTo>
                  <a:pt x="196" y="648"/>
                </a:lnTo>
                <a:lnTo>
                  <a:pt x="194" y="648"/>
                </a:lnTo>
                <a:lnTo>
                  <a:pt x="194" y="648"/>
                </a:lnTo>
                <a:lnTo>
                  <a:pt x="194" y="648"/>
                </a:lnTo>
                <a:lnTo>
                  <a:pt x="194" y="648"/>
                </a:lnTo>
                <a:lnTo>
                  <a:pt x="192" y="648"/>
                </a:lnTo>
                <a:lnTo>
                  <a:pt x="192" y="648"/>
                </a:lnTo>
                <a:lnTo>
                  <a:pt x="192" y="648"/>
                </a:lnTo>
                <a:lnTo>
                  <a:pt x="191" y="648"/>
                </a:lnTo>
                <a:lnTo>
                  <a:pt x="191" y="648"/>
                </a:lnTo>
                <a:lnTo>
                  <a:pt x="191" y="648"/>
                </a:lnTo>
                <a:lnTo>
                  <a:pt x="189" y="648"/>
                </a:lnTo>
                <a:lnTo>
                  <a:pt x="189" y="648"/>
                </a:lnTo>
                <a:lnTo>
                  <a:pt x="189" y="648"/>
                </a:lnTo>
                <a:lnTo>
                  <a:pt x="189" y="648"/>
                </a:lnTo>
                <a:lnTo>
                  <a:pt x="188" y="648"/>
                </a:lnTo>
                <a:lnTo>
                  <a:pt x="188" y="648"/>
                </a:lnTo>
                <a:lnTo>
                  <a:pt x="188" y="648"/>
                </a:lnTo>
                <a:lnTo>
                  <a:pt x="186" y="648"/>
                </a:lnTo>
                <a:lnTo>
                  <a:pt x="186" y="648"/>
                </a:lnTo>
                <a:lnTo>
                  <a:pt x="186" y="648"/>
                </a:lnTo>
                <a:lnTo>
                  <a:pt x="186" y="648"/>
                </a:lnTo>
                <a:lnTo>
                  <a:pt x="184" y="648"/>
                </a:lnTo>
                <a:lnTo>
                  <a:pt x="184" y="648"/>
                </a:lnTo>
                <a:lnTo>
                  <a:pt x="184" y="648"/>
                </a:lnTo>
                <a:lnTo>
                  <a:pt x="183" y="648"/>
                </a:lnTo>
                <a:lnTo>
                  <a:pt x="183" y="648"/>
                </a:lnTo>
                <a:lnTo>
                  <a:pt x="183" y="648"/>
                </a:lnTo>
                <a:lnTo>
                  <a:pt x="183" y="648"/>
                </a:lnTo>
                <a:lnTo>
                  <a:pt x="181" y="648"/>
                </a:lnTo>
                <a:lnTo>
                  <a:pt x="181" y="648"/>
                </a:lnTo>
                <a:lnTo>
                  <a:pt x="181" y="648"/>
                </a:lnTo>
                <a:lnTo>
                  <a:pt x="179" y="648"/>
                </a:lnTo>
                <a:lnTo>
                  <a:pt x="179" y="648"/>
                </a:lnTo>
                <a:lnTo>
                  <a:pt x="179" y="648"/>
                </a:lnTo>
                <a:lnTo>
                  <a:pt x="178" y="648"/>
                </a:lnTo>
                <a:lnTo>
                  <a:pt x="178" y="648"/>
                </a:lnTo>
                <a:lnTo>
                  <a:pt x="178" y="648"/>
                </a:lnTo>
                <a:lnTo>
                  <a:pt x="178" y="648"/>
                </a:lnTo>
                <a:lnTo>
                  <a:pt x="176" y="648"/>
                </a:lnTo>
                <a:lnTo>
                  <a:pt x="176" y="648"/>
                </a:lnTo>
                <a:lnTo>
                  <a:pt x="176" y="648"/>
                </a:lnTo>
                <a:lnTo>
                  <a:pt x="175" y="648"/>
                </a:lnTo>
                <a:lnTo>
                  <a:pt x="175" y="648"/>
                </a:lnTo>
                <a:lnTo>
                  <a:pt x="175" y="648"/>
                </a:lnTo>
                <a:lnTo>
                  <a:pt x="175" y="648"/>
                </a:lnTo>
                <a:lnTo>
                  <a:pt x="173" y="648"/>
                </a:lnTo>
                <a:lnTo>
                  <a:pt x="173" y="648"/>
                </a:lnTo>
                <a:lnTo>
                  <a:pt x="173" y="648"/>
                </a:lnTo>
                <a:lnTo>
                  <a:pt x="171" y="648"/>
                </a:lnTo>
                <a:lnTo>
                  <a:pt x="171" y="648"/>
                </a:lnTo>
                <a:lnTo>
                  <a:pt x="171" y="648"/>
                </a:lnTo>
                <a:lnTo>
                  <a:pt x="171" y="648"/>
                </a:lnTo>
                <a:lnTo>
                  <a:pt x="170" y="648"/>
                </a:lnTo>
                <a:lnTo>
                  <a:pt x="170" y="648"/>
                </a:lnTo>
                <a:lnTo>
                  <a:pt x="170" y="648"/>
                </a:lnTo>
                <a:lnTo>
                  <a:pt x="168" y="648"/>
                </a:lnTo>
                <a:lnTo>
                  <a:pt x="168" y="648"/>
                </a:lnTo>
                <a:lnTo>
                  <a:pt x="168" y="648"/>
                </a:lnTo>
                <a:lnTo>
                  <a:pt x="166" y="648"/>
                </a:lnTo>
                <a:lnTo>
                  <a:pt x="166" y="648"/>
                </a:lnTo>
                <a:lnTo>
                  <a:pt x="166" y="648"/>
                </a:lnTo>
                <a:lnTo>
                  <a:pt x="166" y="648"/>
                </a:lnTo>
                <a:lnTo>
                  <a:pt x="165" y="648"/>
                </a:lnTo>
                <a:lnTo>
                  <a:pt x="165" y="648"/>
                </a:lnTo>
                <a:lnTo>
                  <a:pt x="165" y="648"/>
                </a:lnTo>
                <a:lnTo>
                  <a:pt x="163" y="648"/>
                </a:lnTo>
                <a:lnTo>
                  <a:pt x="163" y="648"/>
                </a:lnTo>
                <a:lnTo>
                  <a:pt x="163" y="648"/>
                </a:lnTo>
                <a:lnTo>
                  <a:pt x="163" y="648"/>
                </a:lnTo>
                <a:lnTo>
                  <a:pt x="162" y="648"/>
                </a:lnTo>
                <a:lnTo>
                  <a:pt x="162" y="648"/>
                </a:lnTo>
                <a:lnTo>
                  <a:pt x="162" y="648"/>
                </a:lnTo>
                <a:lnTo>
                  <a:pt x="160" y="648"/>
                </a:lnTo>
                <a:lnTo>
                  <a:pt x="160" y="648"/>
                </a:lnTo>
                <a:lnTo>
                  <a:pt x="160" y="648"/>
                </a:lnTo>
                <a:lnTo>
                  <a:pt x="160" y="648"/>
                </a:lnTo>
                <a:lnTo>
                  <a:pt x="158" y="648"/>
                </a:lnTo>
                <a:lnTo>
                  <a:pt x="158" y="648"/>
                </a:lnTo>
                <a:lnTo>
                  <a:pt x="158" y="648"/>
                </a:lnTo>
                <a:lnTo>
                  <a:pt x="157" y="648"/>
                </a:lnTo>
                <a:lnTo>
                  <a:pt x="157" y="648"/>
                </a:lnTo>
                <a:lnTo>
                  <a:pt x="157" y="648"/>
                </a:lnTo>
                <a:lnTo>
                  <a:pt x="155" y="648"/>
                </a:lnTo>
                <a:lnTo>
                  <a:pt x="155" y="648"/>
                </a:lnTo>
                <a:lnTo>
                  <a:pt x="155" y="648"/>
                </a:lnTo>
                <a:lnTo>
                  <a:pt x="155" y="648"/>
                </a:lnTo>
                <a:lnTo>
                  <a:pt x="153" y="648"/>
                </a:lnTo>
                <a:lnTo>
                  <a:pt x="153" y="648"/>
                </a:lnTo>
                <a:lnTo>
                  <a:pt x="153" y="648"/>
                </a:lnTo>
                <a:lnTo>
                  <a:pt x="152" y="648"/>
                </a:lnTo>
                <a:lnTo>
                  <a:pt x="152" y="648"/>
                </a:lnTo>
                <a:lnTo>
                  <a:pt x="152" y="648"/>
                </a:lnTo>
                <a:lnTo>
                  <a:pt x="152" y="648"/>
                </a:lnTo>
                <a:lnTo>
                  <a:pt x="150" y="648"/>
                </a:lnTo>
                <a:lnTo>
                  <a:pt x="150" y="648"/>
                </a:lnTo>
                <a:lnTo>
                  <a:pt x="150" y="648"/>
                </a:lnTo>
                <a:lnTo>
                  <a:pt x="149" y="648"/>
                </a:lnTo>
                <a:lnTo>
                  <a:pt x="149" y="648"/>
                </a:lnTo>
                <a:lnTo>
                  <a:pt x="149" y="648"/>
                </a:lnTo>
                <a:lnTo>
                  <a:pt x="147" y="648"/>
                </a:lnTo>
                <a:lnTo>
                  <a:pt x="147" y="648"/>
                </a:lnTo>
                <a:lnTo>
                  <a:pt x="147" y="648"/>
                </a:lnTo>
                <a:lnTo>
                  <a:pt x="147" y="648"/>
                </a:lnTo>
                <a:lnTo>
                  <a:pt x="145" y="648"/>
                </a:lnTo>
                <a:lnTo>
                  <a:pt x="145" y="648"/>
                </a:lnTo>
                <a:lnTo>
                  <a:pt x="145" y="648"/>
                </a:lnTo>
                <a:lnTo>
                  <a:pt x="144" y="648"/>
                </a:lnTo>
                <a:lnTo>
                  <a:pt x="144" y="648"/>
                </a:lnTo>
                <a:lnTo>
                  <a:pt x="144" y="648"/>
                </a:lnTo>
                <a:lnTo>
                  <a:pt x="144" y="648"/>
                </a:lnTo>
                <a:lnTo>
                  <a:pt x="142" y="648"/>
                </a:lnTo>
                <a:lnTo>
                  <a:pt x="142" y="648"/>
                </a:lnTo>
                <a:lnTo>
                  <a:pt x="142" y="648"/>
                </a:lnTo>
                <a:lnTo>
                  <a:pt x="140" y="648"/>
                </a:lnTo>
                <a:lnTo>
                  <a:pt x="140" y="648"/>
                </a:lnTo>
                <a:lnTo>
                  <a:pt x="140" y="648"/>
                </a:lnTo>
                <a:lnTo>
                  <a:pt x="140" y="648"/>
                </a:lnTo>
                <a:lnTo>
                  <a:pt x="139" y="648"/>
                </a:lnTo>
                <a:lnTo>
                  <a:pt x="139" y="648"/>
                </a:lnTo>
                <a:lnTo>
                  <a:pt x="139" y="648"/>
                </a:lnTo>
                <a:lnTo>
                  <a:pt x="137" y="648"/>
                </a:lnTo>
                <a:lnTo>
                  <a:pt x="137" y="648"/>
                </a:lnTo>
                <a:lnTo>
                  <a:pt x="137" y="648"/>
                </a:lnTo>
                <a:lnTo>
                  <a:pt x="135" y="648"/>
                </a:lnTo>
                <a:lnTo>
                  <a:pt x="135" y="648"/>
                </a:lnTo>
                <a:lnTo>
                  <a:pt x="135" y="648"/>
                </a:lnTo>
                <a:lnTo>
                  <a:pt x="135" y="648"/>
                </a:lnTo>
                <a:lnTo>
                  <a:pt x="134" y="648"/>
                </a:lnTo>
                <a:lnTo>
                  <a:pt x="134" y="648"/>
                </a:lnTo>
                <a:lnTo>
                  <a:pt x="134" y="648"/>
                </a:lnTo>
                <a:lnTo>
                  <a:pt x="132" y="648"/>
                </a:lnTo>
                <a:lnTo>
                  <a:pt x="132" y="648"/>
                </a:lnTo>
                <a:lnTo>
                  <a:pt x="132" y="648"/>
                </a:lnTo>
                <a:lnTo>
                  <a:pt x="132" y="648"/>
                </a:lnTo>
                <a:lnTo>
                  <a:pt x="131" y="648"/>
                </a:lnTo>
                <a:lnTo>
                  <a:pt x="131" y="648"/>
                </a:lnTo>
                <a:lnTo>
                  <a:pt x="131" y="648"/>
                </a:lnTo>
                <a:lnTo>
                  <a:pt x="129" y="648"/>
                </a:lnTo>
                <a:lnTo>
                  <a:pt x="129" y="648"/>
                </a:lnTo>
                <a:lnTo>
                  <a:pt x="129" y="648"/>
                </a:lnTo>
                <a:lnTo>
                  <a:pt x="129" y="648"/>
                </a:lnTo>
                <a:lnTo>
                  <a:pt x="127" y="648"/>
                </a:lnTo>
                <a:lnTo>
                  <a:pt x="127" y="648"/>
                </a:lnTo>
                <a:lnTo>
                  <a:pt x="127" y="648"/>
                </a:lnTo>
                <a:lnTo>
                  <a:pt x="126" y="648"/>
                </a:lnTo>
                <a:lnTo>
                  <a:pt x="126" y="648"/>
                </a:lnTo>
                <a:lnTo>
                  <a:pt x="126" y="648"/>
                </a:lnTo>
                <a:lnTo>
                  <a:pt x="124" y="648"/>
                </a:lnTo>
                <a:lnTo>
                  <a:pt x="124" y="648"/>
                </a:lnTo>
                <a:lnTo>
                  <a:pt x="124" y="648"/>
                </a:lnTo>
                <a:lnTo>
                  <a:pt x="124" y="648"/>
                </a:lnTo>
                <a:lnTo>
                  <a:pt x="122" y="648"/>
                </a:lnTo>
                <a:lnTo>
                  <a:pt x="122" y="648"/>
                </a:lnTo>
                <a:lnTo>
                  <a:pt x="122" y="648"/>
                </a:lnTo>
                <a:lnTo>
                  <a:pt x="121" y="648"/>
                </a:lnTo>
                <a:lnTo>
                  <a:pt x="121" y="648"/>
                </a:lnTo>
                <a:lnTo>
                  <a:pt x="121" y="648"/>
                </a:lnTo>
                <a:lnTo>
                  <a:pt x="121" y="648"/>
                </a:lnTo>
                <a:lnTo>
                  <a:pt x="119" y="648"/>
                </a:lnTo>
                <a:lnTo>
                  <a:pt x="119" y="648"/>
                </a:lnTo>
                <a:lnTo>
                  <a:pt x="119" y="648"/>
                </a:lnTo>
                <a:lnTo>
                  <a:pt x="118" y="648"/>
                </a:lnTo>
                <a:lnTo>
                  <a:pt x="118" y="648"/>
                </a:lnTo>
                <a:lnTo>
                  <a:pt x="118" y="648"/>
                </a:lnTo>
                <a:lnTo>
                  <a:pt x="116" y="648"/>
                </a:lnTo>
                <a:lnTo>
                  <a:pt x="116" y="648"/>
                </a:lnTo>
                <a:lnTo>
                  <a:pt x="116" y="648"/>
                </a:lnTo>
                <a:lnTo>
                  <a:pt x="116" y="648"/>
                </a:lnTo>
                <a:lnTo>
                  <a:pt x="114" y="648"/>
                </a:lnTo>
                <a:lnTo>
                  <a:pt x="114" y="648"/>
                </a:lnTo>
                <a:lnTo>
                  <a:pt x="114" y="648"/>
                </a:lnTo>
                <a:lnTo>
                  <a:pt x="113" y="648"/>
                </a:lnTo>
                <a:lnTo>
                  <a:pt x="113" y="648"/>
                </a:lnTo>
                <a:lnTo>
                  <a:pt x="113" y="648"/>
                </a:lnTo>
                <a:lnTo>
                  <a:pt x="113" y="648"/>
                </a:lnTo>
                <a:lnTo>
                  <a:pt x="111" y="648"/>
                </a:lnTo>
                <a:lnTo>
                  <a:pt x="111" y="648"/>
                </a:lnTo>
                <a:lnTo>
                  <a:pt x="111" y="648"/>
                </a:lnTo>
                <a:lnTo>
                  <a:pt x="109" y="648"/>
                </a:lnTo>
                <a:lnTo>
                  <a:pt x="109" y="648"/>
                </a:lnTo>
                <a:lnTo>
                  <a:pt x="109" y="648"/>
                </a:lnTo>
                <a:lnTo>
                  <a:pt x="109" y="648"/>
                </a:lnTo>
                <a:lnTo>
                  <a:pt x="108" y="648"/>
                </a:lnTo>
                <a:lnTo>
                  <a:pt x="108" y="648"/>
                </a:lnTo>
                <a:lnTo>
                  <a:pt x="108" y="648"/>
                </a:lnTo>
                <a:lnTo>
                  <a:pt x="106" y="648"/>
                </a:lnTo>
                <a:lnTo>
                  <a:pt x="106" y="648"/>
                </a:lnTo>
                <a:lnTo>
                  <a:pt x="106" y="648"/>
                </a:lnTo>
                <a:lnTo>
                  <a:pt x="105" y="648"/>
                </a:lnTo>
                <a:lnTo>
                  <a:pt x="105" y="648"/>
                </a:lnTo>
                <a:lnTo>
                  <a:pt x="105" y="648"/>
                </a:lnTo>
                <a:lnTo>
                  <a:pt x="105" y="648"/>
                </a:lnTo>
                <a:lnTo>
                  <a:pt x="103" y="648"/>
                </a:lnTo>
                <a:lnTo>
                  <a:pt x="103" y="648"/>
                </a:lnTo>
                <a:lnTo>
                  <a:pt x="103" y="648"/>
                </a:lnTo>
                <a:lnTo>
                  <a:pt x="101" y="648"/>
                </a:lnTo>
                <a:lnTo>
                  <a:pt x="101" y="648"/>
                </a:lnTo>
                <a:lnTo>
                  <a:pt x="101" y="648"/>
                </a:lnTo>
                <a:lnTo>
                  <a:pt x="101" y="648"/>
                </a:lnTo>
                <a:lnTo>
                  <a:pt x="100" y="648"/>
                </a:lnTo>
                <a:lnTo>
                  <a:pt x="100" y="648"/>
                </a:lnTo>
                <a:lnTo>
                  <a:pt x="100" y="648"/>
                </a:lnTo>
                <a:lnTo>
                  <a:pt x="98" y="648"/>
                </a:lnTo>
                <a:lnTo>
                  <a:pt x="98" y="648"/>
                </a:lnTo>
                <a:lnTo>
                  <a:pt x="98" y="648"/>
                </a:lnTo>
                <a:lnTo>
                  <a:pt x="98" y="648"/>
                </a:lnTo>
                <a:lnTo>
                  <a:pt x="96" y="648"/>
                </a:lnTo>
                <a:lnTo>
                  <a:pt x="96" y="648"/>
                </a:lnTo>
                <a:lnTo>
                  <a:pt x="96" y="648"/>
                </a:lnTo>
                <a:lnTo>
                  <a:pt x="95" y="648"/>
                </a:lnTo>
                <a:lnTo>
                  <a:pt x="95" y="648"/>
                </a:lnTo>
                <a:lnTo>
                  <a:pt x="95" y="648"/>
                </a:lnTo>
                <a:lnTo>
                  <a:pt x="93" y="648"/>
                </a:lnTo>
                <a:lnTo>
                  <a:pt x="93" y="648"/>
                </a:lnTo>
                <a:lnTo>
                  <a:pt x="93" y="648"/>
                </a:lnTo>
                <a:lnTo>
                  <a:pt x="93" y="648"/>
                </a:lnTo>
                <a:lnTo>
                  <a:pt x="92" y="648"/>
                </a:lnTo>
                <a:lnTo>
                  <a:pt x="92" y="648"/>
                </a:lnTo>
                <a:lnTo>
                  <a:pt x="92" y="648"/>
                </a:lnTo>
                <a:lnTo>
                  <a:pt x="90" y="648"/>
                </a:lnTo>
                <a:lnTo>
                  <a:pt x="90" y="648"/>
                </a:lnTo>
                <a:lnTo>
                  <a:pt x="90" y="648"/>
                </a:lnTo>
                <a:lnTo>
                  <a:pt x="90" y="648"/>
                </a:lnTo>
                <a:lnTo>
                  <a:pt x="88" y="648"/>
                </a:lnTo>
                <a:lnTo>
                  <a:pt x="88" y="648"/>
                </a:lnTo>
                <a:lnTo>
                  <a:pt x="88" y="648"/>
                </a:lnTo>
                <a:lnTo>
                  <a:pt x="87" y="648"/>
                </a:lnTo>
                <a:lnTo>
                  <a:pt x="87" y="648"/>
                </a:lnTo>
                <a:lnTo>
                  <a:pt x="87" y="648"/>
                </a:lnTo>
                <a:lnTo>
                  <a:pt x="85" y="648"/>
                </a:lnTo>
                <a:lnTo>
                  <a:pt x="85" y="648"/>
                </a:lnTo>
                <a:lnTo>
                  <a:pt x="85" y="648"/>
                </a:lnTo>
                <a:lnTo>
                  <a:pt x="85" y="648"/>
                </a:lnTo>
                <a:lnTo>
                  <a:pt x="83" y="648"/>
                </a:lnTo>
                <a:lnTo>
                  <a:pt x="83" y="648"/>
                </a:lnTo>
                <a:lnTo>
                  <a:pt x="83" y="648"/>
                </a:lnTo>
                <a:lnTo>
                  <a:pt x="82" y="648"/>
                </a:lnTo>
                <a:lnTo>
                  <a:pt x="82" y="648"/>
                </a:lnTo>
                <a:lnTo>
                  <a:pt x="82" y="648"/>
                </a:lnTo>
                <a:lnTo>
                  <a:pt x="82" y="648"/>
                </a:lnTo>
                <a:lnTo>
                  <a:pt x="80" y="648"/>
                </a:lnTo>
                <a:lnTo>
                  <a:pt x="80" y="648"/>
                </a:lnTo>
                <a:lnTo>
                  <a:pt x="80" y="648"/>
                </a:lnTo>
                <a:lnTo>
                  <a:pt x="79" y="648"/>
                </a:lnTo>
                <a:lnTo>
                  <a:pt x="79" y="648"/>
                </a:lnTo>
                <a:lnTo>
                  <a:pt x="79" y="648"/>
                </a:lnTo>
                <a:lnTo>
                  <a:pt x="79" y="648"/>
                </a:lnTo>
                <a:lnTo>
                  <a:pt x="77" y="648"/>
                </a:lnTo>
                <a:lnTo>
                  <a:pt x="77" y="648"/>
                </a:lnTo>
                <a:lnTo>
                  <a:pt x="77" y="648"/>
                </a:lnTo>
                <a:lnTo>
                  <a:pt x="75" y="648"/>
                </a:lnTo>
                <a:lnTo>
                  <a:pt x="75" y="648"/>
                </a:lnTo>
                <a:lnTo>
                  <a:pt x="75" y="648"/>
                </a:lnTo>
                <a:lnTo>
                  <a:pt x="74" y="648"/>
                </a:lnTo>
                <a:lnTo>
                  <a:pt x="74" y="648"/>
                </a:lnTo>
                <a:lnTo>
                  <a:pt x="74" y="648"/>
                </a:lnTo>
                <a:lnTo>
                  <a:pt x="74" y="648"/>
                </a:lnTo>
                <a:lnTo>
                  <a:pt x="72" y="648"/>
                </a:lnTo>
                <a:lnTo>
                  <a:pt x="72" y="648"/>
                </a:lnTo>
                <a:lnTo>
                  <a:pt x="72" y="648"/>
                </a:lnTo>
                <a:lnTo>
                  <a:pt x="70" y="648"/>
                </a:lnTo>
                <a:lnTo>
                  <a:pt x="70" y="648"/>
                </a:lnTo>
                <a:lnTo>
                  <a:pt x="70" y="648"/>
                </a:lnTo>
                <a:lnTo>
                  <a:pt x="70" y="648"/>
                </a:lnTo>
                <a:lnTo>
                  <a:pt x="69" y="648"/>
                </a:lnTo>
                <a:lnTo>
                  <a:pt x="69" y="648"/>
                </a:lnTo>
                <a:lnTo>
                  <a:pt x="69" y="648"/>
                </a:lnTo>
                <a:lnTo>
                  <a:pt x="67" y="648"/>
                </a:lnTo>
                <a:lnTo>
                  <a:pt x="67" y="648"/>
                </a:lnTo>
                <a:lnTo>
                  <a:pt x="67" y="648"/>
                </a:lnTo>
                <a:lnTo>
                  <a:pt x="67" y="648"/>
                </a:lnTo>
                <a:lnTo>
                  <a:pt x="66" y="648"/>
                </a:lnTo>
                <a:lnTo>
                  <a:pt x="66" y="648"/>
                </a:lnTo>
                <a:lnTo>
                  <a:pt x="66" y="648"/>
                </a:lnTo>
                <a:lnTo>
                  <a:pt x="64" y="648"/>
                </a:lnTo>
                <a:lnTo>
                  <a:pt x="64" y="648"/>
                </a:lnTo>
                <a:lnTo>
                  <a:pt x="64" y="648"/>
                </a:lnTo>
                <a:lnTo>
                  <a:pt x="62" y="648"/>
                </a:lnTo>
                <a:lnTo>
                  <a:pt x="62" y="648"/>
                </a:lnTo>
                <a:lnTo>
                  <a:pt x="62" y="648"/>
                </a:lnTo>
                <a:lnTo>
                  <a:pt x="62" y="648"/>
                </a:lnTo>
                <a:lnTo>
                  <a:pt x="61" y="648"/>
                </a:lnTo>
                <a:lnTo>
                  <a:pt x="61" y="648"/>
                </a:lnTo>
                <a:lnTo>
                  <a:pt x="61" y="648"/>
                </a:lnTo>
                <a:lnTo>
                  <a:pt x="59" y="648"/>
                </a:lnTo>
                <a:lnTo>
                  <a:pt x="59" y="648"/>
                </a:lnTo>
                <a:lnTo>
                  <a:pt x="59" y="648"/>
                </a:lnTo>
                <a:lnTo>
                  <a:pt x="59" y="648"/>
                </a:lnTo>
                <a:lnTo>
                  <a:pt x="57" y="648"/>
                </a:lnTo>
                <a:lnTo>
                  <a:pt x="57" y="648"/>
                </a:lnTo>
                <a:lnTo>
                  <a:pt x="57" y="648"/>
                </a:lnTo>
                <a:lnTo>
                  <a:pt x="56" y="648"/>
                </a:lnTo>
                <a:lnTo>
                  <a:pt x="56" y="648"/>
                </a:lnTo>
                <a:lnTo>
                  <a:pt x="56" y="648"/>
                </a:lnTo>
                <a:lnTo>
                  <a:pt x="54" y="648"/>
                </a:lnTo>
                <a:lnTo>
                  <a:pt x="54" y="648"/>
                </a:lnTo>
                <a:lnTo>
                  <a:pt x="54" y="648"/>
                </a:lnTo>
                <a:lnTo>
                  <a:pt x="54" y="648"/>
                </a:lnTo>
                <a:lnTo>
                  <a:pt x="52" y="648"/>
                </a:lnTo>
                <a:lnTo>
                  <a:pt x="52" y="648"/>
                </a:lnTo>
                <a:lnTo>
                  <a:pt x="52" y="648"/>
                </a:lnTo>
                <a:lnTo>
                  <a:pt x="51" y="648"/>
                </a:lnTo>
                <a:lnTo>
                  <a:pt x="51" y="648"/>
                </a:lnTo>
                <a:lnTo>
                  <a:pt x="51" y="648"/>
                </a:lnTo>
                <a:lnTo>
                  <a:pt x="51" y="648"/>
                </a:lnTo>
                <a:lnTo>
                  <a:pt x="49" y="648"/>
                </a:lnTo>
                <a:lnTo>
                  <a:pt x="49" y="648"/>
                </a:lnTo>
                <a:lnTo>
                  <a:pt x="49" y="648"/>
                </a:lnTo>
                <a:lnTo>
                  <a:pt x="48" y="648"/>
                </a:lnTo>
                <a:lnTo>
                  <a:pt x="48" y="648"/>
                </a:lnTo>
                <a:lnTo>
                  <a:pt x="48" y="648"/>
                </a:lnTo>
                <a:lnTo>
                  <a:pt x="48" y="648"/>
                </a:lnTo>
                <a:lnTo>
                  <a:pt x="46" y="648"/>
                </a:lnTo>
                <a:lnTo>
                  <a:pt x="46" y="648"/>
                </a:lnTo>
                <a:lnTo>
                  <a:pt x="46" y="648"/>
                </a:lnTo>
                <a:lnTo>
                  <a:pt x="44" y="648"/>
                </a:lnTo>
                <a:lnTo>
                  <a:pt x="44" y="648"/>
                </a:lnTo>
                <a:lnTo>
                  <a:pt x="44" y="648"/>
                </a:lnTo>
                <a:lnTo>
                  <a:pt x="43" y="648"/>
                </a:lnTo>
                <a:lnTo>
                  <a:pt x="43" y="648"/>
                </a:lnTo>
                <a:lnTo>
                  <a:pt x="43" y="648"/>
                </a:lnTo>
                <a:lnTo>
                  <a:pt x="43" y="648"/>
                </a:lnTo>
                <a:lnTo>
                  <a:pt x="41" y="648"/>
                </a:lnTo>
                <a:lnTo>
                  <a:pt x="41" y="648"/>
                </a:lnTo>
                <a:lnTo>
                  <a:pt x="41" y="648"/>
                </a:lnTo>
                <a:lnTo>
                  <a:pt x="39" y="648"/>
                </a:lnTo>
                <a:lnTo>
                  <a:pt x="39" y="648"/>
                </a:lnTo>
                <a:lnTo>
                  <a:pt x="39" y="648"/>
                </a:lnTo>
                <a:lnTo>
                  <a:pt x="39" y="648"/>
                </a:lnTo>
                <a:lnTo>
                  <a:pt x="38" y="648"/>
                </a:lnTo>
                <a:lnTo>
                  <a:pt x="38" y="648"/>
                </a:lnTo>
                <a:lnTo>
                  <a:pt x="38" y="648"/>
                </a:lnTo>
                <a:lnTo>
                  <a:pt x="36" y="648"/>
                </a:lnTo>
                <a:lnTo>
                  <a:pt x="36" y="648"/>
                </a:lnTo>
                <a:lnTo>
                  <a:pt x="36" y="648"/>
                </a:lnTo>
                <a:lnTo>
                  <a:pt x="36" y="648"/>
                </a:lnTo>
                <a:lnTo>
                  <a:pt x="35" y="648"/>
                </a:lnTo>
                <a:lnTo>
                  <a:pt x="35" y="648"/>
                </a:lnTo>
                <a:lnTo>
                  <a:pt x="35" y="648"/>
                </a:lnTo>
                <a:lnTo>
                  <a:pt x="33" y="648"/>
                </a:lnTo>
                <a:lnTo>
                  <a:pt x="33" y="648"/>
                </a:lnTo>
                <a:lnTo>
                  <a:pt x="33" y="648"/>
                </a:lnTo>
                <a:lnTo>
                  <a:pt x="31" y="648"/>
                </a:lnTo>
                <a:lnTo>
                  <a:pt x="31" y="648"/>
                </a:lnTo>
                <a:lnTo>
                  <a:pt x="31" y="648"/>
                </a:lnTo>
                <a:lnTo>
                  <a:pt x="31" y="648"/>
                </a:lnTo>
                <a:lnTo>
                  <a:pt x="30" y="648"/>
                </a:lnTo>
                <a:lnTo>
                  <a:pt x="30" y="648"/>
                </a:lnTo>
                <a:lnTo>
                  <a:pt x="30" y="648"/>
                </a:lnTo>
                <a:lnTo>
                  <a:pt x="28" y="648"/>
                </a:lnTo>
                <a:lnTo>
                  <a:pt x="28" y="648"/>
                </a:lnTo>
                <a:lnTo>
                  <a:pt x="28" y="648"/>
                </a:lnTo>
                <a:lnTo>
                  <a:pt x="28" y="648"/>
                </a:lnTo>
                <a:lnTo>
                  <a:pt x="26" y="648"/>
                </a:lnTo>
                <a:lnTo>
                  <a:pt x="26" y="648"/>
                </a:lnTo>
                <a:lnTo>
                  <a:pt x="26" y="648"/>
                </a:lnTo>
                <a:lnTo>
                  <a:pt x="25" y="648"/>
                </a:lnTo>
                <a:lnTo>
                  <a:pt x="25" y="648"/>
                </a:lnTo>
                <a:lnTo>
                  <a:pt x="25" y="648"/>
                </a:lnTo>
                <a:lnTo>
                  <a:pt x="25" y="648"/>
                </a:lnTo>
                <a:lnTo>
                  <a:pt x="23" y="648"/>
                </a:lnTo>
                <a:lnTo>
                  <a:pt x="23" y="648"/>
                </a:lnTo>
                <a:lnTo>
                  <a:pt x="23" y="648"/>
                </a:lnTo>
                <a:lnTo>
                  <a:pt x="22" y="648"/>
                </a:lnTo>
                <a:lnTo>
                  <a:pt x="22" y="648"/>
                </a:lnTo>
                <a:lnTo>
                  <a:pt x="22" y="648"/>
                </a:lnTo>
                <a:lnTo>
                  <a:pt x="20" y="648"/>
                </a:lnTo>
                <a:lnTo>
                  <a:pt x="20" y="648"/>
                </a:lnTo>
                <a:lnTo>
                  <a:pt x="20" y="648"/>
                </a:lnTo>
                <a:lnTo>
                  <a:pt x="20" y="648"/>
                </a:lnTo>
                <a:lnTo>
                  <a:pt x="18" y="648"/>
                </a:lnTo>
                <a:lnTo>
                  <a:pt x="18" y="648"/>
                </a:lnTo>
                <a:lnTo>
                  <a:pt x="18" y="648"/>
                </a:lnTo>
                <a:lnTo>
                  <a:pt x="17" y="648"/>
                </a:lnTo>
                <a:lnTo>
                  <a:pt x="17" y="648"/>
                </a:lnTo>
                <a:lnTo>
                  <a:pt x="17" y="648"/>
                </a:lnTo>
                <a:lnTo>
                  <a:pt x="17" y="648"/>
                </a:lnTo>
                <a:lnTo>
                  <a:pt x="15" y="648"/>
                </a:lnTo>
                <a:lnTo>
                  <a:pt x="15" y="648"/>
                </a:lnTo>
                <a:lnTo>
                  <a:pt x="15" y="648"/>
                </a:lnTo>
                <a:lnTo>
                  <a:pt x="13" y="648"/>
                </a:lnTo>
                <a:lnTo>
                  <a:pt x="13" y="648"/>
                </a:lnTo>
                <a:lnTo>
                  <a:pt x="13" y="648"/>
                </a:lnTo>
                <a:lnTo>
                  <a:pt x="12" y="648"/>
                </a:lnTo>
                <a:lnTo>
                  <a:pt x="12" y="648"/>
                </a:lnTo>
                <a:lnTo>
                  <a:pt x="12" y="648"/>
                </a:lnTo>
                <a:lnTo>
                  <a:pt x="12" y="648"/>
                </a:lnTo>
                <a:lnTo>
                  <a:pt x="10" y="648"/>
                </a:lnTo>
                <a:lnTo>
                  <a:pt x="10" y="648"/>
                </a:lnTo>
                <a:lnTo>
                  <a:pt x="10" y="648"/>
                </a:lnTo>
                <a:lnTo>
                  <a:pt x="9" y="648"/>
                </a:lnTo>
                <a:lnTo>
                  <a:pt x="9" y="648"/>
                </a:lnTo>
                <a:lnTo>
                  <a:pt x="9" y="648"/>
                </a:lnTo>
                <a:lnTo>
                  <a:pt x="9" y="648"/>
                </a:lnTo>
                <a:lnTo>
                  <a:pt x="7" y="648"/>
                </a:lnTo>
                <a:lnTo>
                  <a:pt x="7" y="648"/>
                </a:lnTo>
                <a:lnTo>
                  <a:pt x="7" y="648"/>
                </a:lnTo>
                <a:lnTo>
                  <a:pt x="5" y="648"/>
                </a:lnTo>
                <a:lnTo>
                  <a:pt x="5" y="648"/>
                </a:lnTo>
                <a:lnTo>
                  <a:pt x="5" y="648"/>
                </a:lnTo>
                <a:lnTo>
                  <a:pt x="5" y="648"/>
                </a:lnTo>
                <a:lnTo>
                  <a:pt x="4" y="648"/>
                </a:lnTo>
                <a:lnTo>
                  <a:pt x="4" y="648"/>
                </a:lnTo>
                <a:lnTo>
                  <a:pt x="4" y="648"/>
                </a:lnTo>
                <a:lnTo>
                  <a:pt x="2" y="648"/>
                </a:lnTo>
                <a:lnTo>
                  <a:pt x="2" y="648"/>
                </a:lnTo>
                <a:lnTo>
                  <a:pt x="2"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53" name=""/>
          <p:cNvSpPr/>
          <p:nvPr/>
        </p:nvSpPr>
        <p:spPr>
          <a:xfrm>
            <a:off x="6832440" y="6021360"/>
            <a:ext cx="189000" cy="1440"/>
          </a:xfrm>
          <a:custGeom>
            <a:avLst/>
            <a:gdLst/>
            <a:ahLst/>
            <a:rect l="l" t="t" r="r" b="b"/>
            <a:pathLst>
              <a:path w="238" h="0">
                <a:moveTo>
                  <a:pt x="0" y="0"/>
                </a:move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9" y="0"/>
                </a:lnTo>
                <a:lnTo>
                  <a:pt x="9" y="0"/>
                </a:lnTo>
                <a:lnTo>
                  <a:pt x="9" y="0"/>
                </a:lnTo>
                <a:lnTo>
                  <a:pt x="9" y="0"/>
                </a:lnTo>
                <a:lnTo>
                  <a:pt x="10" y="0"/>
                </a:lnTo>
                <a:lnTo>
                  <a:pt x="10" y="0"/>
                </a:lnTo>
                <a:lnTo>
                  <a:pt x="10" y="0"/>
                </a:lnTo>
                <a:lnTo>
                  <a:pt x="12" y="0"/>
                </a:lnTo>
                <a:lnTo>
                  <a:pt x="12" y="0"/>
                </a:lnTo>
                <a:lnTo>
                  <a:pt x="12" y="0"/>
                </a:lnTo>
                <a:lnTo>
                  <a:pt x="12" y="0"/>
                </a:lnTo>
                <a:lnTo>
                  <a:pt x="13" y="0"/>
                </a:lnTo>
                <a:lnTo>
                  <a:pt x="13" y="0"/>
                </a:lnTo>
                <a:lnTo>
                  <a:pt x="13" y="0"/>
                </a:lnTo>
                <a:lnTo>
                  <a:pt x="15" y="0"/>
                </a:lnTo>
                <a:lnTo>
                  <a:pt x="15" y="0"/>
                </a:lnTo>
                <a:lnTo>
                  <a:pt x="15" y="0"/>
                </a:lnTo>
                <a:lnTo>
                  <a:pt x="17" y="0"/>
                </a:lnTo>
                <a:lnTo>
                  <a:pt x="17" y="0"/>
                </a:lnTo>
                <a:lnTo>
                  <a:pt x="17" y="0"/>
                </a:lnTo>
                <a:lnTo>
                  <a:pt x="17" y="0"/>
                </a:lnTo>
                <a:lnTo>
                  <a:pt x="18" y="0"/>
                </a:lnTo>
                <a:lnTo>
                  <a:pt x="18" y="0"/>
                </a:lnTo>
                <a:lnTo>
                  <a:pt x="18" y="0"/>
                </a:lnTo>
                <a:lnTo>
                  <a:pt x="20" y="0"/>
                </a:lnTo>
                <a:lnTo>
                  <a:pt x="20" y="0"/>
                </a:lnTo>
                <a:lnTo>
                  <a:pt x="20" y="0"/>
                </a:lnTo>
                <a:lnTo>
                  <a:pt x="20" y="0"/>
                </a:lnTo>
                <a:lnTo>
                  <a:pt x="22" y="0"/>
                </a:lnTo>
                <a:lnTo>
                  <a:pt x="22" y="0"/>
                </a:lnTo>
                <a:lnTo>
                  <a:pt x="22"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28" y="0"/>
                </a:lnTo>
                <a:lnTo>
                  <a:pt x="30" y="0"/>
                </a:lnTo>
                <a:lnTo>
                  <a:pt x="30" y="0"/>
                </a:lnTo>
                <a:lnTo>
                  <a:pt x="30" y="0"/>
                </a:lnTo>
                <a:lnTo>
                  <a:pt x="31" y="0"/>
                </a:lnTo>
                <a:lnTo>
                  <a:pt x="31" y="0"/>
                </a:lnTo>
                <a:lnTo>
                  <a:pt x="31" y="0"/>
                </a:lnTo>
                <a:lnTo>
                  <a:pt x="31" y="0"/>
                </a:lnTo>
                <a:lnTo>
                  <a:pt x="33" y="0"/>
                </a:lnTo>
                <a:lnTo>
                  <a:pt x="33" y="0"/>
                </a:lnTo>
                <a:lnTo>
                  <a:pt x="33" y="0"/>
                </a:lnTo>
                <a:lnTo>
                  <a:pt x="35" y="0"/>
                </a:lnTo>
                <a:lnTo>
                  <a:pt x="35" y="0"/>
                </a:lnTo>
                <a:lnTo>
                  <a:pt x="35" y="0"/>
                </a:lnTo>
                <a:lnTo>
                  <a:pt x="36" y="0"/>
                </a:lnTo>
                <a:lnTo>
                  <a:pt x="36" y="0"/>
                </a:lnTo>
                <a:lnTo>
                  <a:pt x="36" y="0"/>
                </a:lnTo>
                <a:lnTo>
                  <a:pt x="36" y="0"/>
                </a:lnTo>
                <a:lnTo>
                  <a:pt x="38" y="0"/>
                </a:lnTo>
                <a:lnTo>
                  <a:pt x="38" y="0"/>
                </a:lnTo>
                <a:lnTo>
                  <a:pt x="38" y="0"/>
                </a:lnTo>
                <a:lnTo>
                  <a:pt x="39" y="0"/>
                </a:lnTo>
                <a:lnTo>
                  <a:pt x="39" y="0"/>
                </a:lnTo>
                <a:lnTo>
                  <a:pt x="39" y="0"/>
                </a:lnTo>
                <a:lnTo>
                  <a:pt x="39" y="0"/>
                </a:lnTo>
                <a:lnTo>
                  <a:pt x="41" y="0"/>
                </a:lnTo>
                <a:lnTo>
                  <a:pt x="41" y="0"/>
                </a:lnTo>
                <a:lnTo>
                  <a:pt x="41" y="0"/>
                </a:lnTo>
                <a:lnTo>
                  <a:pt x="43" y="0"/>
                </a:lnTo>
                <a:lnTo>
                  <a:pt x="43" y="0"/>
                </a:lnTo>
                <a:lnTo>
                  <a:pt x="43" y="0"/>
                </a:lnTo>
                <a:lnTo>
                  <a:pt x="43" y="0"/>
                </a:lnTo>
                <a:lnTo>
                  <a:pt x="44" y="0"/>
                </a:lnTo>
                <a:lnTo>
                  <a:pt x="44" y="0"/>
                </a:lnTo>
                <a:lnTo>
                  <a:pt x="44" y="0"/>
                </a:lnTo>
                <a:lnTo>
                  <a:pt x="46" y="0"/>
                </a:lnTo>
                <a:lnTo>
                  <a:pt x="46" y="0"/>
                </a:lnTo>
                <a:lnTo>
                  <a:pt x="46" y="0"/>
                </a:lnTo>
                <a:lnTo>
                  <a:pt x="48" y="0"/>
                </a:lnTo>
                <a:lnTo>
                  <a:pt x="48" y="0"/>
                </a:lnTo>
                <a:lnTo>
                  <a:pt x="48" y="0"/>
                </a:lnTo>
                <a:lnTo>
                  <a:pt x="48" y="0"/>
                </a:lnTo>
                <a:lnTo>
                  <a:pt x="49" y="0"/>
                </a:lnTo>
                <a:lnTo>
                  <a:pt x="49" y="0"/>
                </a:lnTo>
                <a:lnTo>
                  <a:pt x="49" y="0"/>
                </a:lnTo>
                <a:lnTo>
                  <a:pt x="51" y="0"/>
                </a:lnTo>
                <a:lnTo>
                  <a:pt x="51" y="0"/>
                </a:lnTo>
                <a:lnTo>
                  <a:pt x="51" y="0"/>
                </a:lnTo>
                <a:lnTo>
                  <a:pt x="51" y="0"/>
                </a:lnTo>
                <a:lnTo>
                  <a:pt x="52" y="0"/>
                </a:lnTo>
                <a:lnTo>
                  <a:pt x="52" y="0"/>
                </a:lnTo>
                <a:lnTo>
                  <a:pt x="52" y="0"/>
                </a:lnTo>
                <a:lnTo>
                  <a:pt x="54" y="0"/>
                </a:lnTo>
                <a:lnTo>
                  <a:pt x="54" y="0"/>
                </a:lnTo>
                <a:lnTo>
                  <a:pt x="54" y="0"/>
                </a:lnTo>
                <a:lnTo>
                  <a:pt x="54" y="0"/>
                </a:lnTo>
                <a:lnTo>
                  <a:pt x="56" y="0"/>
                </a:lnTo>
                <a:lnTo>
                  <a:pt x="56" y="0"/>
                </a:lnTo>
                <a:lnTo>
                  <a:pt x="56" y="0"/>
                </a:lnTo>
                <a:lnTo>
                  <a:pt x="57" y="0"/>
                </a:lnTo>
                <a:lnTo>
                  <a:pt x="57" y="0"/>
                </a:lnTo>
                <a:lnTo>
                  <a:pt x="57" y="0"/>
                </a:lnTo>
                <a:lnTo>
                  <a:pt x="59" y="0"/>
                </a:lnTo>
                <a:lnTo>
                  <a:pt x="59" y="0"/>
                </a:lnTo>
                <a:lnTo>
                  <a:pt x="59" y="0"/>
                </a:lnTo>
                <a:lnTo>
                  <a:pt x="59" y="0"/>
                </a:lnTo>
                <a:lnTo>
                  <a:pt x="61" y="0"/>
                </a:lnTo>
                <a:lnTo>
                  <a:pt x="61" y="0"/>
                </a:lnTo>
                <a:lnTo>
                  <a:pt x="61" y="0"/>
                </a:lnTo>
                <a:lnTo>
                  <a:pt x="62" y="0"/>
                </a:lnTo>
                <a:lnTo>
                  <a:pt x="62" y="0"/>
                </a:lnTo>
                <a:lnTo>
                  <a:pt x="62" y="0"/>
                </a:lnTo>
                <a:lnTo>
                  <a:pt x="62" y="0"/>
                </a:lnTo>
                <a:lnTo>
                  <a:pt x="64" y="0"/>
                </a:lnTo>
                <a:lnTo>
                  <a:pt x="64" y="0"/>
                </a:lnTo>
                <a:lnTo>
                  <a:pt x="64" y="0"/>
                </a:lnTo>
                <a:lnTo>
                  <a:pt x="66" y="0"/>
                </a:lnTo>
                <a:lnTo>
                  <a:pt x="66" y="0"/>
                </a:lnTo>
                <a:lnTo>
                  <a:pt x="66" y="0"/>
                </a:lnTo>
                <a:lnTo>
                  <a:pt x="67" y="0"/>
                </a:lnTo>
                <a:lnTo>
                  <a:pt x="67" y="0"/>
                </a:lnTo>
                <a:lnTo>
                  <a:pt x="67" y="0"/>
                </a:lnTo>
                <a:lnTo>
                  <a:pt x="67" y="0"/>
                </a:lnTo>
                <a:lnTo>
                  <a:pt x="69" y="0"/>
                </a:lnTo>
                <a:lnTo>
                  <a:pt x="69" y="0"/>
                </a:lnTo>
                <a:lnTo>
                  <a:pt x="69" y="0"/>
                </a:lnTo>
                <a:lnTo>
                  <a:pt x="70" y="0"/>
                </a:lnTo>
                <a:lnTo>
                  <a:pt x="70" y="0"/>
                </a:lnTo>
                <a:lnTo>
                  <a:pt x="70" y="0"/>
                </a:lnTo>
                <a:lnTo>
                  <a:pt x="70" y="0"/>
                </a:lnTo>
                <a:lnTo>
                  <a:pt x="72" y="0"/>
                </a:lnTo>
                <a:lnTo>
                  <a:pt x="72" y="0"/>
                </a:lnTo>
                <a:lnTo>
                  <a:pt x="72" y="0"/>
                </a:lnTo>
                <a:lnTo>
                  <a:pt x="74" y="0"/>
                </a:lnTo>
                <a:lnTo>
                  <a:pt x="74" y="0"/>
                </a:lnTo>
                <a:lnTo>
                  <a:pt x="74" y="0"/>
                </a:lnTo>
                <a:lnTo>
                  <a:pt x="74" y="0"/>
                </a:lnTo>
                <a:lnTo>
                  <a:pt x="75" y="0"/>
                </a:lnTo>
                <a:lnTo>
                  <a:pt x="75" y="0"/>
                </a:lnTo>
                <a:lnTo>
                  <a:pt x="75" y="0"/>
                </a:lnTo>
                <a:lnTo>
                  <a:pt x="77" y="0"/>
                </a:lnTo>
                <a:lnTo>
                  <a:pt x="77" y="0"/>
                </a:lnTo>
                <a:lnTo>
                  <a:pt x="77" y="0"/>
                </a:lnTo>
                <a:lnTo>
                  <a:pt x="79" y="0"/>
                </a:lnTo>
                <a:lnTo>
                  <a:pt x="79" y="0"/>
                </a:lnTo>
                <a:lnTo>
                  <a:pt x="79" y="0"/>
                </a:lnTo>
                <a:lnTo>
                  <a:pt x="79" y="0"/>
                </a:lnTo>
                <a:lnTo>
                  <a:pt x="80" y="0"/>
                </a:lnTo>
                <a:lnTo>
                  <a:pt x="80" y="0"/>
                </a:lnTo>
                <a:lnTo>
                  <a:pt x="80" y="0"/>
                </a:lnTo>
                <a:lnTo>
                  <a:pt x="82" y="0"/>
                </a:lnTo>
                <a:lnTo>
                  <a:pt x="82" y="0"/>
                </a:lnTo>
                <a:lnTo>
                  <a:pt x="82" y="0"/>
                </a:lnTo>
                <a:lnTo>
                  <a:pt x="82" y="0"/>
                </a:lnTo>
                <a:lnTo>
                  <a:pt x="83" y="0"/>
                </a:lnTo>
                <a:lnTo>
                  <a:pt x="83" y="0"/>
                </a:lnTo>
                <a:lnTo>
                  <a:pt x="83" y="0"/>
                </a:lnTo>
                <a:lnTo>
                  <a:pt x="85" y="0"/>
                </a:lnTo>
                <a:lnTo>
                  <a:pt x="85" y="0"/>
                </a:lnTo>
                <a:lnTo>
                  <a:pt x="85" y="0"/>
                </a:lnTo>
                <a:lnTo>
                  <a:pt x="85" y="0"/>
                </a:lnTo>
                <a:lnTo>
                  <a:pt x="87" y="0"/>
                </a:lnTo>
                <a:lnTo>
                  <a:pt x="87" y="0"/>
                </a:lnTo>
                <a:lnTo>
                  <a:pt x="87" y="0"/>
                </a:lnTo>
                <a:lnTo>
                  <a:pt x="88" y="0"/>
                </a:lnTo>
                <a:lnTo>
                  <a:pt x="88" y="0"/>
                </a:lnTo>
                <a:lnTo>
                  <a:pt x="88" y="0"/>
                </a:lnTo>
                <a:lnTo>
                  <a:pt x="90" y="0"/>
                </a:lnTo>
                <a:lnTo>
                  <a:pt x="90" y="0"/>
                </a:lnTo>
                <a:lnTo>
                  <a:pt x="90" y="0"/>
                </a:lnTo>
                <a:lnTo>
                  <a:pt x="90" y="0"/>
                </a:lnTo>
                <a:lnTo>
                  <a:pt x="92" y="0"/>
                </a:lnTo>
                <a:lnTo>
                  <a:pt x="92" y="0"/>
                </a:lnTo>
                <a:lnTo>
                  <a:pt x="92" y="0"/>
                </a:lnTo>
                <a:lnTo>
                  <a:pt x="93" y="0"/>
                </a:lnTo>
                <a:lnTo>
                  <a:pt x="93" y="0"/>
                </a:lnTo>
                <a:lnTo>
                  <a:pt x="93" y="0"/>
                </a:lnTo>
                <a:lnTo>
                  <a:pt x="93"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1" y="0"/>
                </a:lnTo>
                <a:lnTo>
                  <a:pt x="103" y="0"/>
                </a:lnTo>
                <a:lnTo>
                  <a:pt x="103" y="0"/>
                </a:lnTo>
                <a:lnTo>
                  <a:pt x="103" y="0"/>
                </a:lnTo>
                <a:lnTo>
                  <a:pt x="105" y="0"/>
                </a:lnTo>
                <a:lnTo>
                  <a:pt x="105" y="0"/>
                </a:lnTo>
                <a:lnTo>
                  <a:pt x="105" y="0"/>
                </a:lnTo>
                <a:lnTo>
                  <a:pt x="105"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3" y="0"/>
                </a:lnTo>
                <a:lnTo>
                  <a:pt x="114" y="0"/>
                </a:lnTo>
                <a:lnTo>
                  <a:pt x="114" y="0"/>
                </a:lnTo>
                <a:lnTo>
                  <a:pt x="114" y="0"/>
                </a:lnTo>
                <a:lnTo>
                  <a:pt x="116" y="0"/>
                </a:lnTo>
                <a:lnTo>
                  <a:pt x="116" y="0"/>
                </a:lnTo>
                <a:lnTo>
                  <a:pt x="116" y="0"/>
                </a:lnTo>
                <a:lnTo>
                  <a:pt x="116" y="0"/>
                </a:lnTo>
                <a:lnTo>
                  <a:pt x="118" y="0"/>
                </a:lnTo>
                <a:lnTo>
                  <a:pt x="118" y="0"/>
                </a:lnTo>
                <a:lnTo>
                  <a:pt x="118" y="0"/>
                </a:lnTo>
                <a:lnTo>
                  <a:pt x="119" y="0"/>
                </a:lnTo>
                <a:lnTo>
                  <a:pt x="119" y="0"/>
                </a:lnTo>
                <a:lnTo>
                  <a:pt x="119" y="0"/>
                </a:lnTo>
                <a:lnTo>
                  <a:pt x="121" y="0"/>
                </a:lnTo>
                <a:lnTo>
                  <a:pt x="121" y="0"/>
                </a:lnTo>
                <a:lnTo>
                  <a:pt x="121" y="0"/>
                </a:lnTo>
                <a:lnTo>
                  <a:pt x="121" y="0"/>
                </a:lnTo>
                <a:lnTo>
                  <a:pt x="122" y="0"/>
                </a:lnTo>
                <a:lnTo>
                  <a:pt x="122" y="0"/>
                </a:lnTo>
                <a:lnTo>
                  <a:pt x="122" y="0"/>
                </a:lnTo>
                <a:lnTo>
                  <a:pt x="124" y="0"/>
                </a:lnTo>
                <a:lnTo>
                  <a:pt x="124" y="0"/>
                </a:lnTo>
                <a:lnTo>
                  <a:pt x="124" y="0"/>
                </a:lnTo>
                <a:lnTo>
                  <a:pt x="124" y="0"/>
                </a:lnTo>
                <a:lnTo>
                  <a:pt x="126" y="0"/>
                </a:lnTo>
                <a:lnTo>
                  <a:pt x="126" y="0"/>
                </a:lnTo>
                <a:lnTo>
                  <a:pt x="126" y="0"/>
                </a:lnTo>
                <a:lnTo>
                  <a:pt x="127" y="0"/>
                </a:lnTo>
                <a:lnTo>
                  <a:pt x="127" y="0"/>
                </a:lnTo>
                <a:lnTo>
                  <a:pt x="127" y="0"/>
                </a:lnTo>
                <a:lnTo>
                  <a:pt x="129" y="0"/>
                </a:lnTo>
                <a:lnTo>
                  <a:pt x="129" y="0"/>
                </a:lnTo>
                <a:lnTo>
                  <a:pt x="129" y="0"/>
                </a:lnTo>
                <a:lnTo>
                  <a:pt x="129" y="0"/>
                </a:lnTo>
                <a:lnTo>
                  <a:pt x="131" y="0"/>
                </a:lnTo>
                <a:lnTo>
                  <a:pt x="131" y="0"/>
                </a:lnTo>
                <a:lnTo>
                  <a:pt x="131" y="0"/>
                </a:lnTo>
                <a:lnTo>
                  <a:pt x="132" y="0"/>
                </a:lnTo>
                <a:lnTo>
                  <a:pt x="132" y="0"/>
                </a:lnTo>
                <a:lnTo>
                  <a:pt x="132" y="0"/>
                </a:lnTo>
                <a:lnTo>
                  <a:pt x="132" y="0"/>
                </a:lnTo>
                <a:lnTo>
                  <a:pt x="134" y="0"/>
                </a:lnTo>
                <a:lnTo>
                  <a:pt x="134" y="0"/>
                </a:lnTo>
                <a:lnTo>
                  <a:pt x="134" y="0"/>
                </a:lnTo>
                <a:lnTo>
                  <a:pt x="135" y="0"/>
                </a:lnTo>
                <a:lnTo>
                  <a:pt x="135" y="0"/>
                </a:lnTo>
                <a:lnTo>
                  <a:pt x="135" y="0"/>
                </a:lnTo>
                <a:lnTo>
                  <a:pt x="135"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4" y="0"/>
                </a:lnTo>
                <a:lnTo>
                  <a:pt x="144" y="0"/>
                </a:lnTo>
                <a:lnTo>
                  <a:pt x="144" y="0"/>
                </a:lnTo>
                <a:lnTo>
                  <a:pt x="144" y="0"/>
                </a:lnTo>
                <a:lnTo>
                  <a:pt x="145" y="0"/>
                </a:lnTo>
                <a:lnTo>
                  <a:pt x="145" y="0"/>
                </a:lnTo>
                <a:lnTo>
                  <a:pt x="145" y="0"/>
                </a:lnTo>
                <a:lnTo>
                  <a:pt x="147" y="0"/>
                </a:lnTo>
                <a:lnTo>
                  <a:pt x="147" y="0"/>
                </a:lnTo>
                <a:lnTo>
                  <a:pt x="147" y="0"/>
                </a:lnTo>
                <a:lnTo>
                  <a:pt x="147" y="0"/>
                </a:lnTo>
                <a:lnTo>
                  <a:pt x="149" y="0"/>
                </a:lnTo>
                <a:lnTo>
                  <a:pt x="149" y="0"/>
                </a:lnTo>
                <a:lnTo>
                  <a:pt x="149" y="0"/>
                </a:lnTo>
                <a:lnTo>
                  <a:pt x="150" y="0"/>
                </a:lnTo>
                <a:lnTo>
                  <a:pt x="150" y="0"/>
                </a:lnTo>
                <a:lnTo>
                  <a:pt x="150" y="0"/>
                </a:lnTo>
                <a:lnTo>
                  <a:pt x="152" y="0"/>
                </a:lnTo>
                <a:lnTo>
                  <a:pt x="152" y="0"/>
                </a:lnTo>
                <a:lnTo>
                  <a:pt x="152" y="0"/>
                </a:lnTo>
                <a:lnTo>
                  <a:pt x="152" y="0"/>
                </a:lnTo>
                <a:lnTo>
                  <a:pt x="153" y="0"/>
                </a:lnTo>
                <a:lnTo>
                  <a:pt x="153" y="0"/>
                </a:lnTo>
                <a:lnTo>
                  <a:pt x="153" y="0"/>
                </a:lnTo>
                <a:lnTo>
                  <a:pt x="155" y="0"/>
                </a:lnTo>
                <a:lnTo>
                  <a:pt x="155" y="0"/>
                </a:lnTo>
                <a:lnTo>
                  <a:pt x="155" y="0"/>
                </a:lnTo>
                <a:lnTo>
                  <a:pt x="155" y="0"/>
                </a:lnTo>
                <a:lnTo>
                  <a:pt x="157" y="0"/>
                </a:lnTo>
                <a:lnTo>
                  <a:pt x="157" y="0"/>
                </a:lnTo>
                <a:lnTo>
                  <a:pt x="157" y="0"/>
                </a:lnTo>
                <a:lnTo>
                  <a:pt x="158" y="0"/>
                </a:lnTo>
                <a:lnTo>
                  <a:pt x="158" y="0"/>
                </a:lnTo>
                <a:lnTo>
                  <a:pt x="158" y="0"/>
                </a:lnTo>
                <a:lnTo>
                  <a:pt x="160" y="0"/>
                </a:lnTo>
                <a:lnTo>
                  <a:pt x="160" y="0"/>
                </a:lnTo>
                <a:lnTo>
                  <a:pt x="160" y="0"/>
                </a:lnTo>
                <a:lnTo>
                  <a:pt x="160" y="0"/>
                </a:lnTo>
                <a:lnTo>
                  <a:pt x="162" y="0"/>
                </a:lnTo>
                <a:lnTo>
                  <a:pt x="162" y="0"/>
                </a:lnTo>
                <a:lnTo>
                  <a:pt x="162" y="0"/>
                </a:lnTo>
                <a:lnTo>
                  <a:pt x="163" y="0"/>
                </a:lnTo>
                <a:lnTo>
                  <a:pt x="163" y="0"/>
                </a:lnTo>
                <a:lnTo>
                  <a:pt x="163" y="0"/>
                </a:lnTo>
                <a:lnTo>
                  <a:pt x="163" y="0"/>
                </a:lnTo>
                <a:lnTo>
                  <a:pt x="165" y="0"/>
                </a:lnTo>
                <a:lnTo>
                  <a:pt x="165" y="0"/>
                </a:lnTo>
                <a:lnTo>
                  <a:pt x="165" y="0"/>
                </a:lnTo>
                <a:lnTo>
                  <a:pt x="166" y="0"/>
                </a:lnTo>
                <a:lnTo>
                  <a:pt x="166" y="0"/>
                </a:lnTo>
                <a:lnTo>
                  <a:pt x="166" y="0"/>
                </a:lnTo>
                <a:lnTo>
                  <a:pt x="166"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5" y="0"/>
                </a:lnTo>
                <a:lnTo>
                  <a:pt x="175" y="0"/>
                </a:lnTo>
                <a:lnTo>
                  <a:pt x="175" y="0"/>
                </a:lnTo>
                <a:lnTo>
                  <a:pt x="175" y="0"/>
                </a:lnTo>
                <a:lnTo>
                  <a:pt x="176" y="0"/>
                </a:lnTo>
                <a:lnTo>
                  <a:pt x="176" y="0"/>
                </a:lnTo>
                <a:lnTo>
                  <a:pt x="176" y="0"/>
                </a:lnTo>
                <a:lnTo>
                  <a:pt x="178" y="0"/>
                </a:lnTo>
                <a:lnTo>
                  <a:pt x="178" y="0"/>
                </a:lnTo>
                <a:lnTo>
                  <a:pt x="178" y="0"/>
                </a:lnTo>
                <a:lnTo>
                  <a:pt x="178" y="0"/>
                </a:lnTo>
                <a:lnTo>
                  <a:pt x="179" y="0"/>
                </a:lnTo>
                <a:lnTo>
                  <a:pt x="179" y="0"/>
                </a:lnTo>
                <a:lnTo>
                  <a:pt x="179" y="0"/>
                </a:lnTo>
                <a:lnTo>
                  <a:pt x="181" y="0"/>
                </a:lnTo>
                <a:lnTo>
                  <a:pt x="181" y="0"/>
                </a:lnTo>
                <a:lnTo>
                  <a:pt x="181" y="0"/>
                </a:lnTo>
                <a:lnTo>
                  <a:pt x="183" y="0"/>
                </a:lnTo>
                <a:lnTo>
                  <a:pt x="183" y="0"/>
                </a:lnTo>
                <a:lnTo>
                  <a:pt x="183" y="0"/>
                </a:lnTo>
                <a:lnTo>
                  <a:pt x="183" y="0"/>
                </a:lnTo>
                <a:lnTo>
                  <a:pt x="184" y="0"/>
                </a:lnTo>
                <a:lnTo>
                  <a:pt x="184" y="0"/>
                </a:lnTo>
                <a:lnTo>
                  <a:pt x="184" y="0"/>
                </a:lnTo>
                <a:lnTo>
                  <a:pt x="186" y="0"/>
                </a:lnTo>
                <a:lnTo>
                  <a:pt x="186" y="0"/>
                </a:lnTo>
                <a:lnTo>
                  <a:pt x="186" y="0"/>
                </a:lnTo>
                <a:lnTo>
                  <a:pt x="186" y="0"/>
                </a:lnTo>
                <a:lnTo>
                  <a:pt x="188" y="0"/>
                </a:lnTo>
                <a:lnTo>
                  <a:pt x="188" y="0"/>
                </a:lnTo>
                <a:lnTo>
                  <a:pt x="188" y="0"/>
                </a:lnTo>
                <a:lnTo>
                  <a:pt x="189" y="0"/>
                </a:lnTo>
                <a:lnTo>
                  <a:pt x="189" y="0"/>
                </a:lnTo>
                <a:lnTo>
                  <a:pt x="189" y="0"/>
                </a:lnTo>
                <a:lnTo>
                  <a:pt x="189" y="0"/>
                </a:lnTo>
                <a:lnTo>
                  <a:pt x="191" y="0"/>
                </a:lnTo>
                <a:lnTo>
                  <a:pt x="191" y="0"/>
                </a:lnTo>
                <a:lnTo>
                  <a:pt x="191" y="0"/>
                </a:lnTo>
                <a:lnTo>
                  <a:pt x="192" y="0"/>
                </a:lnTo>
                <a:lnTo>
                  <a:pt x="192" y="0"/>
                </a:lnTo>
                <a:lnTo>
                  <a:pt x="192" y="0"/>
                </a:lnTo>
                <a:lnTo>
                  <a:pt x="194" y="0"/>
                </a:lnTo>
                <a:lnTo>
                  <a:pt x="194" y="0"/>
                </a:lnTo>
                <a:lnTo>
                  <a:pt x="194" y="0"/>
                </a:lnTo>
                <a:lnTo>
                  <a:pt x="194" y="0"/>
                </a:lnTo>
                <a:lnTo>
                  <a:pt x="196" y="0"/>
                </a:lnTo>
                <a:lnTo>
                  <a:pt x="196" y="0"/>
                </a:lnTo>
                <a:lnTo>
                  <a:pt x="196" y="0"/>
                </a:lnTo>
                <a:lnTo>
                  <a:pt x="197" y="0"/>
                </a:lnTo>
                <a:lnTo>
                  <a:pt x="197" y="0"/>
                </a:lnTo>
                <a:lnTo>
                  <a:pt x="197" y="0"/>
                </a:lnTo>
                <a:lnTo>
                  <a:pt x="197" y="0"/>
                </a:lnTo>
                <a:lnTo>
                  <a:pt x="199" y="0"/>
                </a:lnTo>
                <a:lnTo>
                  <a:pt x="199" y="0"/>
                </a:lnTo>
                <a:lnTo>
                  <a:pt x="199" y="0"/>
                </a:lnTo>
                <a:lnTo>
                  <a:pt x="201" y="0"/>
                </a:lnTo>
                <a:lnTo>
                  <a:pt x="201" y="0"/>
                </a:lnTo>
                <a:lnTo>
                  <a:pt x="201" y="0"/>
                </a:lnTo>
                <a:lnTo>
                  <a:pt x="202" y="0"/>
                </a:lnTo>
                <a:lnTo>
                  <a:pt x="202" y="0"/>
                </a:lnTo>
                <a:lnTo>
                  <a:pt x="202" y="0"/>
                </a:lnTo>
                <a:lnTo>
                  <a:pt x="202" y="0"/>
                </a:lnTo>
                <a:lnTo>
                  <a:pt x="204" y="0"/>
                </a:lnTo>
                <a:lnTo>
                  <a:pt x="204" y="0"/>
                </a:lnTo>
                <a:lnTo>
                  <a:pt x="204" y="0"/>
                </a:lnTo>
                <a:lnTo>
                  <a:pt x="205" y="0"/>
                </a:lnTo>
                <a:lnTo>
                  <a:pt x="205" y="0"/>
                </a:lnTo>
                <a:lnTo>
                  <a:pt x="205" y="0"/>
                </a:lnTo>
                <a:lnTo>
                  <a:pt x="205" y="0"/>
                </a:lnTo>
                <a:lnTo>
                  <a:pt x="207" y="0"/>
                </a:lnTo>
                <a:lnTo>
                  <a:pt x="207" y="0"/>
                </a:lnTo>
                <a:lnTo>
                  <a:pt x="207" y="0"/>
                </a:lnTo>
                <a:lnTo>
                  <a:pt x="209" y="0"/>
                </a:lnTo>
                <a:lnTo>
                  <a:pt x="209" y="0"/>
                </a:lnTo>
                <a:lnTo>
                  <a:pt x="209" y="0"/>
                </a:lnTo>
                <a:lnTo>
                  <a:pt x="209" y="0"/>
                </a:lnTo>
                <a:lnTo>
                  <a:pt x="210" y="0"/>
                </a:lnTo>
                <a:lnTo>
                  <a:pt x="210" y="0"/>
                </a:lnTo>
                <a:lnTo>
                  <a:pt x="210" y="0"/>
                </a:lnTo>
                <a:lnTo>
                  <a:pt x="212" y="0"/>
                </a:lnTo>
                <a:lnTo>
                  <a:pt x="212" y="0"/>
                </a:lnTo>
                <a:lnTo>
                  <a:pt x="212" y="0"/>
                </a:lnTo>
                <a:lnTo>
                  <a:pt x="214" y="0"/>
                </a:lnTo>
                <a:lnTo>
                  <a:pt x="214" y="0"/>
                </a:lnTo>
                <a:lnTo>
                  <a:pt x="214" y="0"/>
                </a:lnTo>
                <a:lnTo>
                  <a:pt x="214" y="0"/>
                </a:lnTo>
                <a:lnTo>
                  <a:pt x="215" y="0"/>
                </a:lnTo>
                <a:lnTo>
                  <a:pt x="215" y="0"/>
                </a:lnTo>
                <a:lnTo>
                  <a:pt x="215" y="0"/>
                </a:lnTo>
                <a:lnTo>
                  <a:pt x="217" y="0"/>
                </a:lnTo>
                <a:lnTo>
                  <a:pt x="217" y="0"/>
                </a:lnTo>
                <a:lnTo>
                  <a:pt x="217" y="0"/>
                </a:lnTo>
                <a:lnTo>
                  <a:pt x="217" y="0"/>
                </a:lnTo>
                <a:lnTo>
                  <a:pt x="218" y="0"/>
                </a:lnTo>
                <a:lnTo>
                  <a:pt x="218" y="0"/>
                </a:lnTo>
                <a:lnTo>
                  <a:pt x="218" y="0"/>
                </a:lnTo>
                <a:lnTo>
                  <a:pt x="220" y="0"/>
                </a:lnTo>
                <a:lnTo>
                  <a:pt x="220" y="0"/>
                </a:lnTo>
                <a:lnTo>
                  <a:pt x="220" y="0"/>
                </a:lnTo>
                <a:lnTo>
                  <a:pt x="220" y="0"/>
                </a:lnTo>
                <a:lnTo>
                  <a:pt x="222" y="0"/>
                </a:lnTo>
                <a:lnTo>
                  <a:pt x="222" y="0"/>
                </a:lnTo>
                <a:lnTo>
                  <a:pt x="222" y="0"/>
                </a:lnTo>
                <a:lnTo>
                  <a:pt x="223" y="0"/>
                </a:lnTo>
                <a:lnTo>
                  <a:pt x="223" y="0"/>
                </a:lnTo>
                <a:lnTo>
                  <a:pt x="223" y="0"/>
                </a:lnTo>
                <a:lnTo>
                  <a:pt x="225" y="0"/>
                </a:lnTo>
                <a:lnTo>
                  <a:pt x="225" y="0"/>
                </a:lnTo>
                <a:lnTo>
                  <a:pt x="225" y="0"/>
                </a:lnTo>
                <a:lnTo>
                  <a:pt x="225" y="0"/>
                </a:lnTo>
                <a:lnTo>
                  <a:pt x="227" y="0"/>
                </a:lnTo>
                <a:lnTo>
                  <a:pt x="227" y="0"/>
                </a:lnTo>
                <a:lnTo>
                  <a:pt x="227" y="0"/>
                </a:lnTo>
                <a:lnTo>
                  <a:pt x="228" y="0"/>
                </a:lnTo>
                <a:lnTo>
                  <a:pt x="228" y="0"/>
                </a:lnTo>
                <a:lnTo>
                  <a:pt x="228" y="0"/>
                </a:lnTo>
                <a:lnTo>
                  <a:pt x="228" y="0"/>
                </a:lnTo>
                <a:lnTo>
                  <a:pt x="230" y="0"/>
                </a:lnTo>
                <a:lnTo>
                  <a:pt x="230" y="0"/>
                </a:lnTo>
                <a:lnTo>
                  <a:pt x="230" y="0"/>
                </a:lnTo>
                <a:lnTo>
                  <a:pt x="232" y="0"/>
                </a:lnTo>
                <a:lnTo>
                  <a:pt x="232" y="0"/>
                </a:lnTo>
                <a:lnTo>
                  <a:pt x="232" y="0"/>
                </a:lnTo>
                <a:lnTo>
                  <a:pt x="233" y="0"/>
                </a:lnTo>
                <a:lnTo>
                  <a:pt x="233" y="0"/>
                </a:lnTo>
                <a:lnTo>
                  <a:pt x="233" y="0"/>
                </a:lnTo>
                <a:lnTo>
                  <a:pt x="233" y="0"/>
                </a:lnTo>
                <a:lnTo>
                  <a:pt x="235" y="0"/>
                </a:lnTo>
                <a:lnTo>
                  <a:pt x="235" y="0"/>
                </a:lnTo>
                <a:lnTo>
                  <a:pt x="235" y="0"/>
                </a:lnTo>
                <a:lnTo>
                  <a:pt x="236"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54" name=""/>
          <p:cNvSpPr/>
          <p:nvPr/>
        </p:nvSpPr>
        <p:spPr>
          <a:xfrm>
            <a:off x="6832440" y="6535800"/>
            <a:ext cx="189000" cy="1440"/>
          </a:xfrm>
          <a:custGeom>
            <a:avLst/>
            <a:gdLst/>
            <a:ahLst/>
            <a:rect l="l" t="t" r="r" b="b"/>
            <a:pathLst>
              <a:path w="238" h="0">
                <a:moveTo>
                  <a:pt x="238" y="0"/>
                </a:moveTo>
                <a:lnTo>
                  <a:pt x="238" y="0"/>
                </a:lnTo>
                <a:lnTo>
                  <a:pt x="238" y="0"/>
                </a:lnTo>
                <a:lnTo>
                  <a:pt x="236" y="0"/>
                </a:lnTo>
                <a:lnTo>
                  <a:pt x="236" y="0"/>
                </a:lnTo>
                <a:lnTo>
                  <a:pt x="236" y="0"/>
                </a:lnTo>
                <a:lnTo>
                  <a:pt x="236" y="0"/>
                </a:lnTo>
                <a:lnTo>
                  <a:pt x="235" y="0"/>
                </a:lnTo>
                <a:lnTo>
                  <a:pt x="235" y="0"/>
                </a:lnTo>
                <a:lnTo>
                  <a:pt x="235" y="0"/>
                </a:lnTo>
                <a:lnTo>
                  <a:pt x="233" y="0"/>
                </a:lnTo>
                <a:lnTo>
                  <a:pt x="233" y="0"/>
                </a:lnTo>
                <a:lnTo>
                  <a:pt x="233" y="0"/>
                </a:lnTo>
                <a:lnTo>
                  <a:pt x="233" y="0"/>
                </a:lnTo>
                <a:lnTo>
                  <a:pt x="232" y="0"/>
                </a:lnTo>
                <a:lnTo>
                  <a:pt x="232" y="0"/>
                </a:lnTo>
                <a:lnTo>
                  <a:pt x="232" y="0"/>
                </a:lnTo>
                <a:lnTo>
                  <a:pt x="230" y="0"/>
                </a:lnTo>
                <a:lnTo>
                  <a:pt x="230" y="0"/>
                </a:lnTo>
                <a:lnTo>
                  <a:pt x="230" y="0"/>
                </a:lnTo>
                <a:lnTo>
                  <a:pt x="228"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4" y="0"/>
                </a:lnTo>
                <a:lnTo>
                  <a:pt x="214" y="0"/>
                </a:lnTo>
                <a:lnTo>
                  <a:pt x="214" y="0"/>
                </a:lnTo>
                <a:lnTo>
                  <a:pt x="214"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2" y="0"/>
                </a:lnTo>
                <a:lnTo>
                  <a:pt x="201" y="0"/>
                </a:lnTo>
                <a:lnTo>
                  <a:pt x="201" y="0"/>
                </a:lnTo>
                <a:lnTo>
                  <a:pt x="201"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89" y="0"/>
                </a:lnTo>
                <a:lnTo>
                  <a:pt x="189" y="0"/>
                </a:lnTo>
                <a:lnTo>
                  <a:pt x="189" y="0"/>
                </a:lnTo>
                <a:lnTo>
                  <a:pt x="189" y="0"/>
                </a:lnTo>
                <a:lnTo>
                  <a:pt x="188" y="0"/>
                </a:lnTo>
                <a:lnTo>
                  <a:pt x="188" y="0"/>
                </a:lnTo>
                <a:lnTo>
                  <a:pt x="188"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5" y="0"/>
                </a:lnTo>
                <a:lnTo>
                  <a:pt x="175" y="0"/>
                </a:lnTo>
                <a:lnTo>
                  <a:pt x="175" y="0"/>
                </a:lnTo>
                <a:lnTo>
                  <a:pt x="175"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3" y="0"/>
                </a:lnTo>
                <a:lnTo>
                  <a:pt x="162" y="0"/>
                </a:lnTo>
                <a:lnTo>
                  <a:pt x="162" y="0"/>
                </a:lnTo>
                <a:lnTo>
                  <a:pt x="162" y="0"/>
                </a:lnTo>
                <a:lnTo>
                  <a:pt x="160" y="0"/>
                </a:lnTo>
                <a:lnTo>
                  <a:pt x="160" y="0"/>
                </a:lnTo>
                <a:lnTo>
                  <a:pt x="160" y="0"/>
                </a:lnTo>
                <a:lnTo>
                  <a:pt x="160"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9" y="0"/>
                </a:lnTo>
                <a:lnTo>
                  <a:pt x="149" y="0"/>
                </a:lnTo>
                <a:lnTo>
                  <a:pt x="149" y="0"/>
                </a:lnTo>
                <a:lnTo>
                  <a:pt x="147"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8" y="0"/>
                </a:lnTo>
                <a:lnTo>
                  <a:pt x="118" y="0"/>
                </a:lnTo>
                <a:lnTo>
                  <a:pt x="118" y="0"/>
                </a:lnTo>
                <a:lnTo>
                  <a:pt x="116"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5" y="0"/>
                </a:lnTo>
                <a:lnTo>
                  <a:pt x="105" y="0"/>
                </a:lnTo>
                <a:lnTo>
                  <a:pt x="105" y="0"/>
                </a:lnTo>
                <a:lnTo>
                  <a:pt x="105"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3" y="0"/>
                </a:lnTo>
                <a:lnTo>
                  <a:pt x="93" y="0"/>
                </a:lnTo>
                <a:lnTo>
                  <a:pt x="93" y="0"/>
                </a:lnTo>
                <a:lnTo>
                  <a:pt x="93" y="0"/>
                </a:lnTo>
                <a:lnTo>
                  <a:pt x="92" y="0"/>
                </a:lnTo>
                <a:lnTo>
                  <a:pt x="92" y="0"/>
                </a:lnTo>
                <a:lnTo>
                  <a:pt x="92" y="0"/>
                </a:lnTo>
                <a:lnTo>
                  <a:pt x="90" y="0"/>
                </a:lnTo>
                <a:lnTo>
                  <a:pt x="90" y="0"/>
                </a:lnTo>
                <a:lnTo>
                  <a:pt x="90" y="0"/>
                </a:lnTo>
                <a:lnTo>
                  <a:pt x="90" y="0"/>
                </a:lnTo>
                <a:lnTo>
                  <a:pt x="88" y="0"/>
                </a:lnTo>
                <a:lnTo>
                  <a:pt x="88" y="0"/>
                </a:lnTo>
                <a:lnTo>
                  <a:pt x="88" y="0"/>
                </a:lnTo>
                <a:lnTo>
                  <a:pt x="87" y="0"/>
                </a:lnTo>
                <a:lnTo>
                  <a:pt x="87" y="0"/>
                </a:lnTo>
                <a:lnTo>
                  <a:pt x="87" y="0"/>
                </a:lnTo>
                <a:lnTo>
                  <a:pt x="85"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9" y="0"/>
                </a:lnTo>
                <a:lnTo>
                  <a:pt x="79" y="0"/>
                </a:lnTo>
                <a:lnTo>
                  <a:pt x="79" y="0"/>
                </a:lnTo>
                <a:lnTo>
                  <a:pt x="79" y="0"/>
                </a:lnTo>
                <a:lnTo>
                  <a:pt x="77" y="0"/>
                </a:lnTo>
                <a:lnTo>
                  <a:pt x="77" y="0"/>
                </a:lnTo>
                <a:lnTo>
                  <a:pt x="77" y="0"/>
                </a:lnTo>
                <a:lnTo>
                  <a:pt x="75" y="0"/>
                </a:lnTo>
                <a:lnTo>
                  <a:pt x="75" y="0"/>
                </a:lnTo>
                <a:lnTo>
                  <a:pt x="75" y="0"/>
                </a:lnTo>
                <a:lnTo>
                  <a:pt x="74"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7" y="0"/>
                </a:lnTo>
                <a:lnTo>
                  <a:pt x="66" y="0"/>
                </a:lnTo>
                <a:lnTo>
                  <a:pt x="66" y="0"/>
                </a:lnTo>
                <a:lnTo>
                  <a:pt x="66"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4"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8"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6" y="0"/>
                </a:lnTo>
                <a:lnTo>
                  <a:pt x="35" y="0"/>
                </a:lnTo>
                <a:lnTo>
                  <a:pt x="35" y="0"/>
                </a:lnTo>
                <a:lnTo>
                  <a:pt x="35" y="0"/>
                </a:lnTo>
                <a:lnTo>
                  <a:pt x="33" y="0"/>
                </a:lnTo>
                <a:lnTo>
                  <a:pt x="33" y="0"/>
                </a:lnTo>
                <a:lnTo>
                  <a:pt x="33" y="0"/>
                </a:lnTo>
                <a:lnTo>
                  <a:pt x="31"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2" y="0"/>
                </a:lnTo>
                <a:lnTo>
                  <a:pt x="22" y="0"/>
                </a:lnTo>
                <a:lnTo>
                  <a:pt x="22"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9" y="0"/>
                </a:lnTo>
                <a:lnTo>
                  <a:pt x="9" y="0"/>
                </a:lnTo>
                <a:lnTo>
                  <a:pt x="9" y="0"/>
                </a:lnTo>
                <a:lnTo>
                  <a:pt x="9"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55" name=""/>
          <p:cNvSpPr/>
          <p:nvPr/>
        </p:nvSpPr>
        <p:spPr>
          <a:xfrm>
            <a:off x="6832440" y="5838840"/>
            <a:ext cx="189000" cy="182520"/>
          </a:xfrm>
          <a:custGeom>
            <a:avLst/>
            <a:gdLst/>
            <a:ahLst/>
            <a:rect l="l" t="t" r="r" b="b"/>
            <a:pathLst>
              <a:path w="238" h="229">
                <a:moveTo>
                  <a:pt x="0" y="229"/>
                </a:moveTo>
                <a:lnTo>
                  <a:pt x="0" y="48"/>
                </a:lnTo>
                <a:lnTo>
                  <a:pt x="2" y="48"/>
                </a:lnTo>
                <a:lnTo>
                  <a:pt x="2" y="48"/>
                </a:lnTo>
                <a:lnTo>
                  <a:pt x="2" y="48"/>
                </a:lnTo>
                <a:lnTo>
                  <a:pt x="4" y="48"/>
                </a:lnTo>
                <a:lnTo>
                  <a:pt x="4" y="48"/>
                </a:lnTo>
                <a:lnTo>
                  <a:pt x="4" y="46"/>
                </a:lnTo>
                <a:lnTo>
                  <a:pt x="5" y="46"/>
                </a:lnTo>
                <a:lnTo>
                  <a:pt x="5" y="46"/>
                </a:lnTo>
                <a:lnTo>
                  <a:pt x="5" y="46"/>
                </a:lnTo>
                <a:lnTo>
                  <a:pt x="5" y="46"/>
                </a:lnTo>
                <a:lnTo>
                  <a:pt x="7" y="46"/>
                </a:lnTo>
                <a:lnTo>
                  <a:pt x="7" y="46"/>
                </a:lnTo>
                <a:lnTo>
                  <a:pt x="7" y="46"/>
                </a:lnTo>
                <a:lnTo>
                  <a:pt x="9" y="46"/>
                </a:lnTo>
                <a:lnTo>
                  <a:pt x="9" y="46"/>
                </a:lnTo>
                <a:lnTo>
                  <a:pt x="9" y="46"/>
                </a:lnTo>
                <a:lnTo>
                  <a:pt x="9" y="46"/>
                </a:lnTo>
                <a:lnTo>
                  <a:pt x="10" y="46"/>
                </a:lnTo>
                <a:lnTo>
                  <a:pt x="10" y="46"/>
                </a:lnTo>
                <a:lnTo>
                  <a:pt x="10" y="46"/>
                </a:lnTo>
                <a:lnTo>
                  <a:pt x="12" y="46"/>
                </a:lnTo>
                <a:lnTo>
                  <a:pt x="12" y="46"/>
                </a:lnTo>
                <a:lnTo>
                  <a:pt x="12" y="46"/>
                </a:lnTo>
                <a:lnTo>
                  <a:pt x="12" y="45"/>
                </a:lnTo>
                <a:lnTo>
                  <a:pt x="13" y="45"/>
                </a:lnTo>
                <a:lnTo>
                  <a:pt x="13" y="45"/>
                </a:lnTo>
                <a:lnTo>
                  <a:pt x="13" y="45"/>
                </a:lnTo>
                <a:lnTo>
                  <a:pt x="15" y="45"/>
                </a:lnTo>
                <a:lnTo>
                  <a:pt x="15" y="45"/>
                </a:lnTo>
                <a:lnTo>
                  <a:pt x="15" y="45"/>
                </a:lnTo>
                <a:lnTo>
                  <a:pt x="17" y="45"/>
                </a:lnTo>
                <a:lnTo>
                  <a:pt x="17" y="45"/>
                </a:lnTo>
                <a:lnTo>
                  <a:pt x="17" y="45"/>
                </a:lnTo>
                <a:lnTo>
                  <a:pt x="17" y="45"/>
                </a:lnTo>
                <a:lnTo>
                  <a:pt x="18" y="45"/>
                </a:lnTo>
                <a:lnTo>
                  <a:pt x="18" y="45"/>
                </a:lnTo>
                <a:lnTo>
                  <a:pt x="18" y="43"/>
                </a:lnTo>
                <a:lnTo>
                  <a:pt x="20" y="43"/>
                </a:lnTo>
                <a:lnTo>
                  <a:pt x="20" y="43"/>
                </a:lnTo>
                <a:lnTo>
                  <a:pt x="20" y="43"/>
                </a:lnTo>
                <a:lnTo>
                  <a:pt x="20" y="43"/>
                </a:lnTo>
                <a:lnTo>
                  <a:pt x="22" y="43"/>
                </a:lnTo>
                <a:lnTo>
                  <a:pt x="22" y="43"/>
                </a:lnTo>
                <a:lnTo>
                  <a:pt x="22" y="43"/>
                </a:lnTo>
                <a:lnTo>
                  <a:pt x="23" y="43"/>
                </a:lnTo>
                <a:lnTo>
                  <a:pt x="23" y="43"/>
                </a:lnTo>
                <a:lnTo>
                  <a:pt x="23" y="43"/>
                </a:lnTo>
                <a:lnTo>
                  <a:pt x="25" y="43"/>
                </a:lnTo>
                <a:lnTo>
                  <a:pt x="25" y="43"/>
                </a:lnTo>
                <a:lnTo>
                  <a:pt x="25" y="43"/>
                </a:lnTo>
                <a:lnTo>
                  <a:pt x="25" y="43"/>
                </a:lnTo>
                <a:lnTo>
                  <a:pt x="26" y="43"/>
                </a:lnTo>
                <a:lnTo>
                  <a:pt x="26" y="43"/>
                </a:lnTo>
                <a:lnTo>
                  <a:pt x="26" y="43"/>
                </a:lnTo>
                <a:lnTo>
                  <a:pt x="28" y="43"/>
                </a:lnTo>
                <a:lnTo>
                  <a:pt x="28" y="43"/>
                </a:lnTo>
                <a:lnTo>
                  <a:pt x="28" y="43"/>
                </a:lnTo>
                <a:lnTo>
                  <a:pt x="28" y="43"/>
                </a:lnTo>
                <a:lnTo>
                  <a:pt x="30" y="43"/>
                </a:lnTo>
                <a:lnTo>
                  <a:pt x="30" y="41"/>
                </a:lnTo>
                <a:lnTo>
                  <a:pt x="30" y="41"/>
                </a:lnTo>
                <a:lnTo>
                  <a:pt x="31" y="41"/>
                </a:lnTo>
                <a:lnTo>
                  <a:pt x="31" y="41"/>
                </a:lnTo>
                <a:lnTo>
                  <a:pt x="31" y="41"/>
                </a:lnTo>
                <a:lnTo>
                  <a:pt x="31" y="41"/>
                </a:lnTo>
                <a:lnTo>
                  <a:pt x="33" y="41"/>
                </a:lnTo>
                <a:lnTo>
                  <a:pt x="33" y="41"/>
                </a:lnTo>
                <a:lnTo>
                  <a:pt x="33" y="41"/>
                </a:lnTo>
                <a:lnTo>
                  <a:pt x="35" y="41"/>
                </a:lnTo>
                <a:lnTo>
                  <a:pt x="35" y="41"/>
                </a:lnTo>
                <a:lnTo>
                  <a:pt x="35" y="41"/>
                </a:lnTo>
                <a:lnTo>
                  <a:pt x="36" y="41"/>
                </a:lnTo>
                <a:lnTo>
                  <a:pt x="36" y="41"/>
                </a:lnTo>
                <a:lnTo>
                  <a:pt x="36" y="40"/>
                </a:lnTo>
                <a:lnTo>
                  <a:pt x="36" y="40"/>
                </a:lnTo>
                <a:lnTo>
                  <a:pt x="38" y="40"/>
                </a:lnTo>
                <a:lnTo>
                  <a:pt x="38" y="40"/>
                </a:lnTo>
                <a:lnTo>
                  <a:pt x="38" y="40"/>
                </a:lnTo>
                <a:lnTo>
                  <a:pt x="39" y="40"/>
                </a:lnTo>
                <a:lnTo>
                  <a:pt x="39" y="40"/>
                </a:lnTo>
                <a:lnTo>
                  <a:pt x="39" y="40"/>
                </a:lnTo>
                <a:lnTo>
                  <a:pt x="39" y="40"/>
                </a:lnTo>
                <a:lnTo>
                  <a:pt x="41" y="40"/>
                </a:lnTo>
                <a:lnTo>
                  <a:pt x="41" y="40"/>
                </a:lnTo>
                <a:lnTo>
                  <a:pt x="41" y="40"/>
                </a:lnTo>
                <a:lnTo>
                  <a:pt x="43" y="40"/>
                </a:lnTo>
                <a:lnTo>
                  <a:pt x="43" y="40"/>
                </a:lnTo>
                <a:lnTo>
                  <a:pt x="43" y="40"/>
                </a:lnTo>
                <a:lnTo>
                  <a:pt x="43" y="40"/>
                </a:lnTo>
                <a:lnTo>
                  <a:pt x="44" y="40"/>
                </a:lnTo>
                <a:lnTo>
                  <a:pt x="44" y="40"/>
                </a:lnTo>
                <a:lnTo>
                  <a:pt x="44" y="40"/>
                </a:lnTo>
                <a:lnTo>
                  <a:pt x="46" y="40"/>
                </a:lnTo>
                <a:lnTo>
                  <a:pt x="46" y="40"/>
                </a:lnTo>
                <a:lnTo>
                  <a:pt x="46" y="40"/>
                </a:lnTo>
                <a:lnTo>
                  <a:pt x="48" y="38"/>
                </a:lnTo>
                <a:lnTo>
                  <a:pt x="48" y="38"/>
                </a:lnTo>
                <a:lnTo>
                  <a:pt x="48" y="38"/>
                </a:lnTo>
                <a:lnTo>
                  <a:pt x="48" y="38"/>
                </a:lnTo>
                <a:lnTo>
                  <a:pt x="49" y="38"/>
                </a:lnTo>
                <a:lnTo>
                  <a:pt x="49" y="38"/>
                </a:lnTo>
                <a:lnTo>
                  <a:pt x="49" y="38"/>
                </a:lnTo>
                <a:lnTo>
                  <a:pt x="51" y="38"/>
                </a:lnTo>
                <a:lnTo>
                  <a:pt x="51" y="38"/>
                </a:lnTo>
                <a:lnTo>
                  <a:pt x="51" y="38"/>
                </a:lnTo>
                <a:lnTo>
                  <a:pt x="51" y="38"/>
                </a:lnTo>
                <a:lnTo>
                  <a:pt x="52" y="38"/>
                </a:lnTo>
                <a:lnTo>
                  <a:pt x="52" y="38"/>
                </a:lnTo>
                <a:lnTo>
                  <a:pt x="52" y="36"/>
                </a:lnTo>
                <a:lnTo>
                  <a:pt x="54" y="36"/>
                </a:lnTo>
                <a:lnTo>
                  <a:pt x="54" y="36"/>
                </a:lnTo>
                <a:lnTo>
                  <a:pt x="54" y="36"/>
                </a:lnTo>
                <a:lnTo>
                  <a:pt x="54" y="36"/>
                </a:lnTo>
                <a:lnTo>
                  <a:pt x="56" y="36"/>
                </a:lnTo>
                <a:lnTo>
                  <a:pt x="56" y="36"/>
                </a:lnTo>
                <a:lnTo>
                  <a:pt x="56" y="36"/>
                </a:lnTo>
                <a:lnTo>
                  <a:pt x="57" y="36"/>
                </a:lnTo>
                <a:lnTo>
                  <a:pt x="57" y="36"/>
                </a:lnTo>
                <a:lnTo>
                  <a:pt x="57" y="36"/>
                </a:lnTo>
                <a:lnTo>
                  <a:pt x="59" y="36"/>
                </a:lnTo>
                <a:lnTo>
                  <a:pt x="59" y="36"/>
                </a:lnTo>
                <a:lnTo>
                  <a:pt x="59" y="36"/>
                </a:lnTo>
                <a:lnTo>
                  <a:pt x="59" y="36"/>
                </a:lnTo>
                <a:lnTo>
                  <a:pt x="61" y="36"/>
                </a:lnTo>
                <a:lnTo>
                  <a:pt x="61" y="34"/>
                </a:lnTo>
                <a:lnTo>
                  <a:pt x="61" y="34"/>
                </a:lnTo>
                <a:lnTo>
                  <a:pt x="62" y="34"/>
                </a:lnTo>
                <a:lnTo>
                  <a:pt x="62" y="34"/>
                </a:lnTo>
                <a:lnTo>
                  <a:pt x="62" y="34"/>
                </a:lnTo>
                <a:lnTo>
                  <a:pt x="62" y="34"/>
                </a:lnTo>
                <a:lnTo>
                  <a:pt x="64" y="34"/>
                </a:lnTo>
                <a:lnTo>
                  <a:pt x="64" y="34"/>
                </a:lnTo>
                <a:lnTo>
                  <a:pt x="64" y="34"/>
                </a:lnTo>
                <a:lnTo>
                  <a:pt x="66" y="34"/>
                </a:lnTo>
                <a:lnTo>
                  <a:pt x="66" y="34"/>
                </a:lnTo>
                <a:lnTo>
                  <a:pt x="66" y="34"/>
                </a:lnTo>
                <a:lnTo>
                  <a:pt x="67" y="34"/>
                </a:lnTo>
                <a:lnTo>
                  <a:pt x="67" y="34"/>
                </a:lnTo>
                <a:lnTo>
                  <a:pt x="67" y="34"/>
                </a:lnTo>
                <a:lnTo>
                  <a:pt x="67" y="34"/>
                </a:lnTo>
                <a:lnTo>
                  <a:pt x="69" y="34"/>
                </a:lnTo>
                <a:lnTo>
                  <a:pt x="69" y="34"/>
                </a:lnTo>
                <a:lnTo>
                  <a:pt x="69" y="34"/>
                </a:lnTo>
                <a:lnTo>
                  <a:pt x="70" y="33"/>
                </a:lnTo>
                <a:lnTo>
                  <a:pt x="70" y="33"/>
                </a:lnTo>
                <a:lnTo>
                  <a:pt x="70" y="33"/>
                </a:lnTo>
                <a:lnTo>
                  <a:pt x="70" y="33"/>
                </a:lnTo>
                <a:lnTo>
                  <a:pt x="72" y="33"/>
                </a:lnTo>
                <a:lnTo>
                  <a:pt x="72" y="33"/>
                </a:lnTo>
                <a:lnTo>
                  <a:pt x="72" y="33"/>
                </a:lnTo>
                <a:lnTo>
                  <a:pt x="74" y="33"/>
                </a:lnTo>
                <a:lnTo>
                  <a:pt x="74" y="33"/>
                </a:lnTo>
                <a:lnTo>
                  <a:pt x="74" y="33"/>
                </a:lnTo>
                <a:lnTo>
                  <a:pt x="74" y="33"/>
                </a:lnTo>
                <a:lnTo>
                  <a:pt x="75" y="33"/>
                </a:lnTo>
                <a:lnTo>
                  <a:pt x="75" y="33"/>
                </a:lnTo>
                <a:lnTo>
                  <a:pt x="75" y="33"/>
                </a:lnTo>
                <a:lnTo>
                  <a:pt x="77" y="33"/>
                </a:lnTo>
                <a:lnTo>
                  <a:pt x="77" y="33"/>
                </a:lnTo>
                <a:lnTo>
                  <a:pt x="77" y="33"/>
                </a:lnTo>
                <a:lnTo>
                  <a:pt x="79" y="33"/>
                </a:lnTo>
                <a:lnTo>
                  <a:pt x="79" y="33"/>
                </a:lnTo>
                <a:lnTo>
                  <a:pt x="79" y="33"/>
                </a:lnTo>
                <a:lnTo>
                  <a:pt x="79" y="33"/>
                </a:lnTo>
                <a:lnTo>
                  <a:pt x="80" y="33"/>
                </a:lnTo>
                <a:lnTo>
                  <a:pt x="80" y="33"/>
                </a:lnTo>
                <a:lnTo>
                  <a:pt x="80" y="33"/>
                </a:lnTo>
                <a:lnTo>
                  <a:pt x="82" y="31"/>
                </a:lnTo>
                <a:lnTo>
                  <a:pt x="82" y="31"/>
                </a:lnTo>
                <a:lnTo>
                  <a:pt x="82" y="31"/>
                </a:lnTo>
                <a:lnTo>
                  <a:pt x="82" y="31"/>
                </a:lnTo>
                <a:lnTo>
                  <a:pt x="83" y="31"/>
                </a:lnTo>
                <a:lnTo>
                  <a:pt x="83" y="31"/>
                </a:lnTo>
                <a:lnTo>
                  <a:pt x="83" y="31"/>
                </a:lnTo>
                <a:lnTo>
                  <a:pt x="85" y="31"/>
                </a:lnTo>
                <a:lnTo>
                  <a:pt x="85" y="31"/>
                </a:lnTo>
                <a:lnTo>
                  <a:pt x="85" y="31"/>
                </a:lnTo>
                <a:lnTo>
                  <a:pt x="85" y="31"/>
                </a:lnTo>
                <a:lnTo>
                  <a:pt x="87" y="31"/>
                </a:lnTo>
                <a:lnTo>
                  <a:pt x="87" y="31"/>
                </a:lnTo>
                <a:lnTo>
                  <a:pt x="87" y="31"/>
                </a:lnTo>
                <a:lnTo>
                  <a:pt x="88" y="31"/>
                </a:lnTo>
                <a:lnTo>
                  <a:pt x="88" y="29"/>
                </a:lnTo>
                <a:lnTo>
                  <a:pt x="88" y="29"/>
                </a:lnTo>
                <a:lnTo>
                  <a:pt x="90" y="29"/>
                </a:lnTo>
                <a:lnTo>
                  <a:pt x="90" y="29"/>
                </a:lnTo>
                <a:lnTo>
                  <a:pt x="90" y="29"/>
                </a:lnTo>
                <a:lnTo>
                  <a:pt x="90" y="29"/>
                </a:lnTo>
                <a:lnTo>
                  <a:pt x="92" y="29"/>
                </a:lnTo>
                <a:lnTo>
                  <a:pt x="92" y="29"/>
                </a:lnTo>
                <a:lnTo>
                  <a:pt x="92" y="29"/>
                </a:lnTo>
                <a:lnTo>
                  <a:pt x="93" y="29"/>
                </a:lnTo>
                <a:lnTo>
                  <a:pt x="93" y="29"/>
                </a:lnTo>
                <a:lnTo>
                  <a:pt x="93" y="29"/>
                </a:lnTo>
                <a:lnTo>
                  <a:pt x="93" y="29"/>
                </a:lnTo>
                <a:lnTo>
                  <a:pt x="95" y="29"/>
                </a:lnTo>
                <a:lnTo>
                  <a:pt x="95" y="29"/>
                </a:lnTo>
                <a:lnTo>
                  <a:pt x="95" y="27"/>
                </a:lnTo>
                <a:lnTo>
                  <a:pt x="96" y="27"/>
                </a:lnTo>
                <a:lnTo>
                  <a:pt x="96" y="27"/>
                </a:lnTo>
                <a:lnTo>
                  <a:pt x="96" y="27"/>
                </a:lnTo>
                <a:lnTo>
                  <a:pt x="98" y="27"/>
                </a:lnTo>
                <a:lnTo>
                  <a:pt x="98" y="27"/>
                </a:lnTo>
                <a:lnTo>
                  <a:pt x="98" y="27"/>
                </a:lnTo>
                <a:lnTo>
                  <a:pt x="98" y="27"/>
                </a:lnTo>
                <a:lnTo>
                  <a:pt x="100" y="27"/>
                </a:lnTo>
                <a:lnTo>
                  <a:pt x="100" y="27"/>
                </a:lnTo>
                <a:lnTo>
                  <a:pt x="100" y="27"/>
                </a:lnTo>
                <a:lnTo>
                  <a:pt x="101" y="27"/>
                </a:lnTo>
                <a:lnTo>
                  <a:pt x="101" y="27"/>
                </a:lnTo>
                <a:lnTo>
                  <a:pt x="101" y="27"/>
                </a:lnTo>
                <a:lnTo>
                  <a:pt x="101" y="27"/>
                </a:lnTo>
                <a:lnTo>
                  <a:pt x="103" y="27"/>
                </a:lnTo>
                <a:lnTo>
                  <a:pt x="103" y="27"/>
                </a:lnTo>
                <a:lnTo>
                  <a:pt x="103" y="27"/>
                </a:lnTo>
                <a:lnTo>
                  <a:pt x="105" y="27"/>
                </a:lnTo>
                <a:lnTo>
                  <a:pt x="105" y="27"/>
                </a:lnTo>
                <a:lnTo>
                  <a:pt x="105" y="27"/>
                </a:lnTo>
                <a:lnTo>
                  <a:pt x="105" y="27"/>
                </a:lnTo>
                <a:lnTo>
                  <a:pt x="106" y="27"/>
                </a:lnTo>
                <a:lnTo>
                  <a:pt x="106" y="26"/>
                </a:lnTo>
                <a:lnTo>
                  <a:pt x="106" y="26"/>
                </a:lnTo>
                <a:lnTo>
                  <a:pt x="108" y="26"/>
                </a:lnTo>
                <a:lnTo>
                  <a:pt x="108" y="26"/>
                </a:lnTo>
                <a:lnTo>
                  <a:pt x="108" y="26"/>
                </a:lnTo>
                <a:lnTo>
                  <a:pt x="109" y="26"/>
                </a:lnTo>
                <a:lnTo>
                  <a:pt x="109" y="26"/>
                </a:lnTo>
                <a:lnTo>
                  <a:pt x="109" y="26"/>
                </a:lnTo>
                <a:lnTo>
                  <a:pt x="109" y="26"/>
                </a:lnTo>
                <a:lnTo>
                  <a:pt x="111" y="26"/>
                </a:lnTo>
                <a:lnTo>
                  <a:pt x="111" y="26"/>
                </a:lnTo>
                <a:lnTo>
                  <a:pt x="111" y="26"/>
                </a:lnTo>
                <a:lnTo>
                  <a:pt x="113" y="26"/>
                </a:lnTo>
                <a:lnTo>
                  <a:pt x="113" y="26"/>
                </a:lnTo>
                <a:lnTo>
                  <a:pt x="113" y="26"/>
                </a:lnTo>
                <a:lnTo>
                  <a:pt x="113" y="26"/>
                </a:lnTo>
                <a:lnTo>
                  <a:pt x="114" y="26"/>
                </a:lnTo>
                <a:lnTo>
                  <a:pt x="114" y="26"/>
                </a:lnTo>
                <a:lnTo>
                  <a:pt x="114" y="26"/>
                </a:lnTo>
                <a:lnTo>
                  <a:pt x="116" y="24"/>
                </a:lnTo>
                <a:lnTo>
                  <a:pt x="116" y="24"/>
                </a:lnTo>
                <a:lnTo>
                  <a:pt x="116" y="24"/>
                </a:lnTo>
                <a:lnTo>
                  <a:pt x="116" y="24"/>
                </a:lnTo>
                <a:lnTo>
                  <a:pt x="118" y="24"/>
                </a:lnTo>
                <a:lnTo>
                  <a:pt x="118" y="24"/>
                </a:lnTo>
                <a:lnTo>
                  <a:pt x="118" y="24"/>
                </a:lnTo>
                <a:lnTo>
                  <a:pt x="119" y="24"/>
                </a:lnTo>
                <a:lnTo>
                  <a:pt x="119" y="24"/>
                </a:lnTo>
                <a:lnTo>
                  <a:pt x="119" y="24"/>
                </a:lnTo>
                <a:lnTo>
                  <a:pt x="121" y="24"/>
                </a:lnTo>
                <a:lnTo>
                  <a:pt x="121" y="22"/>
                </a:lnTo>
                <a:lnTo>
                  <a:pt x="121" y="22"/>
                </a:lnTo>
                <a:lnTo>
                  <a:pt x="121" y="22"/>
                </a:lnTo>
                <a:lnTo>
                  <a:pt x="122" y="22"/>
                </a:lnTo>
                <a:lnTo>
                  <a:pt x="122" y="22"/>
                </a:lnTo>
                <a:lnTo>
                  <a:pt x="122" y="22"/>
                </a:lnTo>
                <a:lnTo>
                  <a:pt x="124" y="22"/>
                </a:lnTo>
                <a:lnTo>
                  <a:pt x="124" y="22"/>
                </a:lnTo>
                <a:lnTo>
                  <a:pt x="124" y="22"/>
                </a:lnTo>
                <a:lnTo>
                  <a:pt x="124" y="22"/>
                </a:lnTo>
                <a:lnTo>
                  <a:pt x="126" y="22"/>
                </a:lnTo>
                <a:lnTo>
                  <a:pt x="126" y="22"/>
                </a:lnTo>
                <a:lnTo>
                  <a:pt x="126" y="22"/>
                </a:lnTo>
                <a:lnTo>
                  <a:pt x="127" y="22"/>
                </a:lnTo>
                <a:lnTo>
                  <a:pt x="127" y="22"/>
                </a:lnTo>
                <a:lnTo>
                  <a:pt x="127" y="22"/>
                </a:lnTo>
                <a:lnTo>
                  <a:pt x="129" y="22"/>
                </a:lnTo>
                <a:lnTo>
                  <a:pt x="129" y="22"/>
                </a:lnTo>
                <a:lnTo>
                  <a:pt x="129" y="22"/>
                </a:lnTo>
                <a:lnTo>
                  <a:pt x="129" y="22"/>
                </a:lnTo>
                <a:lnTo>
                  <a:pt x="131" y="22"/>
                </a:lnTo>
                <a:lnTo>
                  <a:pt x="131" y="22"/>
                </a:lnTo>
                <a:lnTo>
                  <a:pt x="131" y="22"/>
                </a:lnTo>
                <a:lnTo>
                  <a:pt x="132" y="22"/>
                </a:lnTo>
                <a:lnTo>
                  <a:pt x="132" y="22"/>
                </a:lnTo>
                <a:lnTo>
                  <a:pt x="132" y="20"/>
                </a:lnTo>
                <a:lnTo>
                  <a:pt x="132" y="20"/>
                </a:lnTo>
                <a:lnTo>
                  <a:pt x="134" y="20"/>
                </a:lnTo>
                <a:lnTo>
                  <a:pt x="134" y="20"/>
                </a:lnTo>
                <a:lnTo>
                  <a:pt x="134" y="20"/>
                </a:lnTo>
                <a:lnTo>
                  <a:pt x="135" y="20"/>
                </a:lnTo>
                <a:lnTo>
                  <a:pt x="135" y="20"/>
                </a:lnTo>
                <a:lnTo>
                  <a:pt x="135" y="20"/>
                </a:lnTo>
                <a:lnTo>
                  <a:pt x="135" y="20"/>
                </a:lnTo>
                <a:lnTo>
                  <a:pt x="137" y="20"/>
                </a:lnTo>
                <a:lnTo>
                  <a:pt x="137" y="20"/>
                </a:lnTo>
                <a:lnTo>
                  <a:pt x="137" y="20"/>
                </a:lnTo>
                <a:lnTo>
                  <a:pt x="139" y="20"/>
                </a:lnTo>
                <a:lnTo>
                  <a:pt x="139" y="20"/>
                </a:lnTo>
                <a:lnTo>
                  <a:pt x="139" y="20"/>
                </a:lnTo>
                <a:lnTo>
                  <a:pt x="140" y="20"/>
                </a:lnTo>
                <a:lnTo>
                  <a:pt x="140" y="20"/>
                </a:lnTo>
                <a:lnTo>
                  <a:pt x="140" y="19"/>
                </a:lnTo>
                <a:lnTo>
                  <a:pt x="140" y="19"/>
                </a:lnTo>
                <a:lnTo>
                  <a:pt x="142" y="19"/>
                </a:lnTo>
                <a:lnTo>
                  <a:pt x="142" y="19"/>
                </a:lnTo>
                <a:lnTo>
                  <a:pt x="142" y="19"/>
                </a:lnTo>
                <a:lnTo>
                  <a:pt x="144" y="19"/>
                </a:lnTo>
                <a:lnTo>
                  <a:pt x="144" y="19"/>
                </a:lnTo>
                <a:lnTo>
                  <a:pt x="144" y="19"/>
                </a:lnTo>
                <a:lnTo>
                  <a:pt x="144" y="19"/>
                </a:lnTo>
                <a:lnTo>
                  <a:pt x="145" y="19"/>
                </a:lnTo>
                <a:lnTo>
                  <a:pt x="145" y="19"/>
                </a:lnTo>
                <a:lnTo>
                  <a:pt x="145" y="19"/>
                </a:lnTo>
                <a:lnTo>
                  <a:pt x="147" y="19"/>
                </a:lnTo>
                <a:lnTo>
                  <a:pt x="147" y="19"/>
                </a:lnTo>
                <a:lnTo>
                  <a:pt x="147" y="19"/>
                </a:lnTo>
                <a:lnTo>
                  <a:pt x="147" y="19"/>
                </a:lnTo>
                <a:lnTo>
                  <a:pt x="149" y="19"/>
                </a:lnTo>
                <a:lnTo>
                  <a:pt x="149" y="19"/>
                </a:lnTo>
                <a:lnTo>
                  <a:pt x="149" y="19"/>
                </a:lnTo>
                <a:lnTo>
                  <a:pt x="150" y="19"/>
                </a:lnTo>
                <a:lnTo>
                  <a:pt x="150" y="17"/>
                </a:lnTo>
                <a:lnTo>
                  <a:pt x="150" y="17"/>
                </a:lnTo>
                <a:lnTo>
                  <a:pt x="152" y="17"/>
                </a:lnTo>
                <a:lnTo>
                  <a:pt x="152" y="17"/>
                </a:lnTo>
                <a:lnTo>
                  <a:pt x="152" y="17"/>
                </a:lnTo>
                <a:lnTo>
                  <a:pt x="152" y="17"/>
                </a:lnTo>
                <a:lnTo>
                  <a:pt x="153" y="17"/>
                </a:lnTo>
                <a:lnTo>
                  <a:pt x="153" y="17"/>
                </a:lnTo>
                <a:lnTo>
                  <a:pt x="153" y="17"/>
                </a:lnTo>
                <a:lnTo>
                  <a:pt x="155" y="17"/>
                </a:lnTo>
                <a:lnTo>
                  <a:pt x="155" y="17"/>
                </a:lnTo>
                <a:lnTo>
                  <a:pt x="155" y="17"/>
                </a:lnTo>
                <a:lnTo>
                  <a:pt x="155" y="17"/>
                </a:lnTo>
                <a:lnTo>
                  <a:pt x="157" y="17"/>
                </a:lnTo>
                <a:lnTo>
                  <a:pt x="157" y="17"/>
                </a:lnTo>
                <a:lnTo>
                  <a:pt x="157" y="17"/>
                </a:lnTo>
                <a:lnTo>
                  <a:pt x="158" y="17"/>
                </a:lnTo>
                <a:lnTo>
                  <a:pt x="158" y="17"/>
                </a:lnTo>
                <a:lnTo>
                  <a:pt x="158" y="17"/>
                </a:lnTo>
                <a:lnTo>
                  <a:pt x="160" y="17"/>
                </a:lnTo>
                <a:lnTo>
                  <a:pt x="160" y="17"/>
                </a:lnTo>
                <a:lnTo>
                  <a:pt x="160" y="15"/>
                </a:lnTo>
                <a:lnTo>
                  <a:pt x="160" y="15"/>
                </a:lnTo>
                <a:lnTo>
                  <a:pt x="162" y="15"/>
                </a:lnTo>
                <a:lnTo>
                  <a:pt x="162" y="15"/>
                </a:lnTo>
                <a:lnTo>
                  <a:pt x="162" y="15"/>
                </a:lnTo>
                <a:lnTo>
                  <a:pt x="163" y="15"/>
                </a:lnTo>
                <a:lnTo>
                  <a:pt x="163" y="15"/>
                </a:lnTo>
                <a:lnTo>
                  <a:pt x="163" y="15"/>
                </a:lnTo>
                <a:lnTo>
                  <a:pt x="163" y="15"/>
                </a:lnTo>
                <a:lnTo>
                  <a:pt x="165" y="15"/>
                </a:lnTo>
                <a:lnTo>
                  <a:pt x="165" y="15"/>
                </a:lnTo>
                <a:lnTo>
                  <a:pt x="165" y="15"/>
                </a:lnTo>
                <a:lnTo>
                  <a:pt x="166" y="15"/>
                </a:lnTo>
                <a:lnTo>
                  <a:pt x="166" y="15"/>
                </a:lnTo>
                <a:lnTo>
                  <a:pt x="166" y="15"/>
                </a:lnTo>
                <a:lnTo>
                  <a:pt x="166" y="15"/>
                </a:lnTo>
                <a:lnTo>
                  <a:pt x="168" y="15"/>
                </a:lnTo>
                <a:lnTo>
                  <a:pt x="168" y="15"/>
                </a:lnTo>
                <a:lnTo>
                  <a:pt x="168" y="15"/>
                </a:lnTo>
                <a:lnTo>
                  <a:pt x="170" y="15"/>
                </a:lnTo>
                <a:lnTo>
                  <a:pt x="170" y="14"/>
                </a:lnTo>
                <a:lnTo>
                  <a:pt x="170" y="14"/>
                </a:lnTo>
                <a:lnTo>
                  <a:pt x="171" y="14"/>
                </a:lnTo>
                <a:lnTo>
                  <a:pt x="171" y="14"/>
                </a:lnTo>
                <a:lnTo>
                  <a:pt x="171" y="14"/>
                </a:lnTo>
                <a:lnTo>
                  <a:pt x="171" y="14"/>
                </a:lnTo>
                <a:lnTo>
                  <a:pt x="173" y="14"/>
                </a:lnTo>
                <a:lnTo>
                  <a:pt x="173" y="14"/>
                </a:lnTo>
                <a:lnTo>
                  <a:pt x="173" y="14"/>
                </a:lnTo>
                <a:lnTo>
                  <a:pt x="175" y="14"/>
                </a:lnTo>
                <a:lnTo>
                  <a:pt x="175" y="14"/>
                </a:lnTo>
                <a:lnTo>
                  <a:pt x="175" y="14"/>
                </a:lnTo>
                <a:lnTo>
                  <a:pt x="175" y="14"/>
                </a:lnTo>
                <a:lnTo>
                  <a:pt x="176" y="14"/>
                </a:lnTo>
                <a:lnTo>
                  <a:pt x="176" y="14"/>
                </a:lnTo>
                <a:lnTo>
                  <a:pt x="176" y="14"/>
                </a:lnTo>
                <a:lnTo>
                  <a:pt x="178" y="14"/>
                </a:lnTo>
                <a:lnTo>
                  <a:pt x="178" y="12"/>
                </a:lnTo>
                <a:lnTo>
                  <a:pt x="178" y="12"/>
                </a:lnTo>
                <a:lnTo>
                  <a:pt x="178" y="12"/>
                </a:lnTo>
                <a:lnTo>
                  <a:pt x="179" y="12"/>
                </a:lnTo>
                <a:lnTo>
                  <a:pt x="179" y="12"/>
                </a:lnTo>
                <a:lnTo>
                  <a:pt x="179" y="12"/>
                </a:lnTo>
                <a:lnTo>
                  <a:pt x="181" y="12"/>
                </a:lnTo>
                <a:lnTo>
                  <a:pt x="181" y="12"/>
                </a:lnTo>
                <a:lnTo>
                  <a:pt x="181" y="12"/>
                </a:lnTo>
                <a:lnTo>
                  <a:pt x="183" y="12"/>
                </a:lnTo>
                <a:lnTo>
                  <a:pt x="183" y="12"/>
                </a:lnTo>
                <a:lnTo>
                  <a:pt x="183" y="12"/>
                </a:lnTo>
                <a:lnTo>
                  <a:pt x="183" y="12"/>
                </a:lnTo>
                <a:lnTo>
                  <a:pt x="184" y="12"/>
                </a:lnTo>
                <a:lnTo>
                  <a:pt x="184" y="12"/>
                </a:lnTo>
                <a:lnTo>
                  <a:pt x="184" y="12"/>
                </a:lnTo>
                <a:lnTo>
                  <a:pt x="186" y="12"/>
                </a:lnTo>
                <a:lnTo>
                  <a:pt x="186" y="12"/>
                </a:lnTo>
                <a:lnTo>
                  <a:pt x="186" y="12"/>
                </a:lnTo>
                <a:lnTo>
                  <a:pt x="186" y="12"/>
                </a:lnTo>
                <a:lnTo>
                  <a:pt x="188" y="12"/>
                </a:lnTo>
                <a:lnTo>
                  <a:pt x="188" y="12"/>
                </a:lnTo>
                <a:lnTo>
                  <a:pt x="188" y="12"/>
                </a:lnTo>
                <a:lnTo>
                  <a:pt x="189" y="12"/>
                </a:lnTo>
                <a:lnTo>
                  <a:pt x="189" y="12"/>
                </a:lnTo>
                <a:lnTo>
                  <a:pt x="189" y="12"/>
                </a:lnTo>
                <a:lnTo>
                  <a:pt x="189" y="12"/>
                </a:lnTo>
                <a:lnTo>
                  <a:pt x="191" y="10"/>
                </a:lnTo>
                <a:lnTo>
                  <a:pt x="191" y="10"/>
                </a:lnTo>
                <a:lnTo>
                  <a:pt x="191" y="10"/>
                </a:lnTo>
                <a:lnTo>
                  <a:pt x="192" y="10"/>
                </a:lnTo>
                <a:lnTo>
                  <a:pt x="192" y="10"/>
                </a:lnTo>
                <a:lnTo>
                  <a:pt x="192" y="10"/>
                </a:lnTo>
                <a:lnTo>
                  <a:pt x="194" y="10"/>
                </a:lnTo>
                <a:lnTo>
                  <a:pt x="194" y="10"/>
                </a:lnTo>
                <a:lnTo>
                  <a:pt x="194" y="10"/>
                </a:lnTo>
                <a:lnTo>
                  <a:pt x="194" y="10"/>
                </a:lnTo>
                <a:lnTo>
                  <a:pt x="196" y="10"/>
                </a:lnTo>
                <a:lnTo>
                  <a:pt x="196" y="10"/>
                </a:lnTo>
                <a:lnTo>
                  <a:pt x="196" y="10"/>
                </a:lnTo>
                <a:lnTo>
                  <a:pt x="197" y="10"/>
                </a:lnTo>
                <a:lnTo>
                  <a:pt x="197" y="10"/>
                </a:lnTo>
                <a:lnTo>
                  <a:pt x="197" y="10"/>
                </a:lnTo>
                <a:lnTo>
                  <a:pt x="197" y="10"/>
                </a:lnTo>
                <a:lnTo>
                  <a:pt x="199" y="10"/>
                </a:lnTo>
                <a:lnTo>
                  <a:pt x="199" y="10"/>
                </a:lnTo>
                <a:lnTo>
                  <a:pt x="199" y="10"/>
                </a:lnTo>
                <a:lnTo>
                  <a:pt x="201" y="10"/>
                </a:lnTo>
                <a:lnTo>
                  <a:pt x="201" y="10"/>
                </a:lnTo>
                <a:lnTo>
                  <a:pt x="201" y="10"/>
                </a:lnTo>
                <a:lnTo>
                  <a:pt x="202" y="8"/>
                </a:lnTo>
                <a:lnTo>
                  <a:pt x="202" y="8"/>
                </a:lnTo>
                <a:lnTo>
                  <a:pt x="202" y="8"/>
                </a:lnTo>
                <a:lnTo>
                  <a:pt x="202" y="8"/>
                </a:lnTo>
                <a:lnTo>
                  <a:pt x="204" y="8"/>
                </a:lnTo>
                <a:lnTo>
                  <a:pt x="204" y="8"/>
                </a:lnTo>
                <a:lnTo>
                  <a:pt x="204" y="8"/>
                </a:lnTo>
                <a:lnTo>
                  <a:pt x="205" y="8"/>
                </a:lnTo>
                <a:lnTo>
                  <a:pt x="205" y="8"/>
                </a:lnTo>
                <a:lnTo>
                  <a:pt x="205" y="8"/>
                </a:lnTo>
                <a:lnTo>
                  <a:pt x="205" y="8"/>
                </a:lnTo>
                <a:lnTo>
                  <a:pt x="207" y="8"/>
                </a:lnTo>
                <a:lnTo>
                  <a:pt x="207" y="8"/>
                </a:lnTo>
                <a:lnTo>
                  <a:pt x="207" y="8"/>
                </a:lnTo>
                <a:lnTo>
                  <a:pt x="209" y="8"/>
                </a:lnTo>
                <a:lnTo>
                  <a:pt x="209" y="8"/>
                </a:lnTo>
                <a:lnTo>
                  <a:pt x="209" y="8"/>
                </a:lnTo>
                <a:lnTo>
                  <a:pt x="209" y="8"/>
                </a:lnTo>
                <a:lnTo>
                  <a:pt x="210" y="8"/>
                </a:lnTo>
                <a:lnTo>
                  <a:pt x="210" y="7"/>
                </a:lnTo>
                <a:lnTo>
                  <a:pt x="210" y="7"/>
                </a:lnTo>
                <a:lnTo>
                  <a:pt x="212" y="7"/>
                </a:lnTo>
                <a:lnTo>
                  <a:pt x="212" y="7"/>
                </a:lnTo>
                <a:lnTo>
                  <a:pt x="212" y="7"/>
                </a:lnTo>
                <a:lnTo>
                  <a:pt x="214" y="7"/>
                </a:lnTo>
                <a:lnTo>
                  <a:pt x="214" y="7"/>
                </a:lnTo>
                <a:lnTo>
                  <a:pt x="214" y="7"/>
                </a:lnTo>
                <a:lnTo>
                  <a:pt x="214" y="7"/>
                </a:lnTo>
                <a:lnTo>
                  <a:pt x="215" y="7"/>
                </a:lnTo>
                <a:lnTo>
                  <a:pt x="215" y="7"/>
                </a:lnTo>
                <a:lnTo>
                  <a:pt x="215" y="7"/>
                </a:lnTo>
                <a:lnTo>
                  <a:pt x="217" y="7"/>
                </a:lnTo>
                <a:lnTo>
                  <a:pt x="217" y="7"/>
                </a:lnTo>
                <a:lnTo>
                  <a:pt x="217" y="7"/>
                </a:lnTo>
                <a:lnTo>
                  <a:pt x="217" y="7"/>
                </a:lnTo>
                <a:lnTo>
                  <a:pt x="218" y="7"/>
                </a:lnTo>
                <a:lnTo>
                  <a:pt x="218" y="7"/>
                </a:lnTo>
                <a:lnTo>
                  <a:pt x="218" y="7"/>
                </a:lnTo>
                <a:lnTo>
                  <a:pt x="220" y="5"/>
                </a:lnTo>
                <a:lnTo>
                  <a:pt x="220" y="5"/>
                </a:lnTo>
                <a:lnTo>
                  <a:pt x="220" y="5"/>
                </a:lnTo>
                <a:lnTo>
                  <a:pt x="220" y="5"/>
                </a:lnTo>
                <a:lnTo>
                  <a:pt x="222" y="5"/>
                </a:lnTo>
                <a:lnTo>
                  <a:pt x="222" y="5"/>
                </a:lnTo>
                <a:lnTo>
                  <a:pt x="222" y="5"/>
                </a:lnTo>
                <a:lnTo>
                  <a:pt x="223" y="5"/>
                </a:lnTo>
                <a:lnTo>
                  <a:pt x="223" y="5"/>
                </a:lnTo>
                <a:lnTo>
                  <a:pt x="223" y="5"/>
                </a:lnTo>
                <a:lnTo>
                  <a:pt x="225" y="5"/>
                </a:lnTo>
                <a:lnTo>
                  <a:pt x="225" y="5"/>
                </a:lnTo>
                <a:lnTo>
                  <a:pt x="225" y="5"/>
                </a:lnTo>
                <a:lnTo>
                  <a:pt x="225" y="5"/>
                </a:lnTo>
                <a:lnTo>
                  <a:pt x="227" y="5"/>
                </a:lnTo>
                <a:lnTo>
                  <a:pt x="227" y="5"/>
                </a:lnTo>
                <a:lnTo>
                  <a:pt x="227" y="5"/>
                </a:lnTo>
                <a:lnTo>
                  <a:pt x="228" y="3"/>
                </a:lnTo>
                <a:lnTo>
                  <a:pt x="228" y="3"/>
                </a:lnTo>
                <a:lnTo>
                  <a:pt x="228" y="3"/>
                </a:lnTo>
                <a:lnTo>
                  <a:pt x="228" y="3"/>
                </a:lnTo>
                <a:lnTo>
                  <a:pt x="230" y="3"/>
                </a:lnTo>
                <a:lnTo>
                  <a:pt x="230" y="3"/>
                </a:lnTo>
                <a:lnTo>
                  <a:pt x="230" y="3"/>
                </a:lnTo>
                <a:lnTo>
                  <a:pt x="232" y="3"/>
                </a:lnTo>
                <a:lnTo>
                  <a:pt x="232" y="3"/>
                </a:lnTo>
                <a:lnTo>
                  <a:pt x="232" y="3"/>
                </a:lnTo>
                <a:lnTo>
                  <a:pt x="233" y="3"/>
                </a:lnTo>
                <a:lnTo>
                  <a:pt x="233" y="1"/>
                </a:lnTo>
                <a:lnTo>
                  <a:pt x="233" y="1"/>
                </a:lnTo>
                <a:lnTo>
                  <a:pt x="233" y="1"/>
                </a:lnTo>
                <a:lnTo>
                  <a:pt x="235" y="1"/>
                </a:lnTo>
                <a:lnTo>
                  <a:pt x="235" y="1"/>
                </a:lnTo>
                <a:lnTo>
                  <a:pt x="235" y="1"/>
                </a:lnTo>
                <a:lnTo>
                  <a:pt x="236" y="1"/>
                </a:lnTo>
                <a:lnTo>
                  <a:pt x="236" y="1"/>
                </a:lnTo>
                <a:lnTo>
                  <a:pt x="236" y="1"/>
                </a:lnTo>
                <a:lnTo>
                  <a:pt x="236" y="1"/>
                </a:lnTo>
                <a:lnTo>
                  <a:pt x="238" y="1"/>
                </a:lnTo>
                <a:lnTo>
                  <a:pt x="238" y="0"/>
                </a:lnTo>
                <a:lnTo>
                  <a:pt x="238" y="0"/>
                </a:lnTo>
                <a:lnTo>
                  <a:pt x="238" y="229"/>
                </a:lnTo>
                <a:lnTo>
                  <a:pt x="238" y="229"/>
                </a:lnTo>
                <a:lnTo>
                  <a:pt x="238" y="229"/>
                </a:lnTo>
                <a:lnTo>
                  <a:pt x="236" y="229"/>
                </a:lnTo>
                <a:lnTo>
                  <a:pt x="236" y="229"/>
                </a:lnTo>
                <a:lnTo>
                  <a:pt x="236" y="229"/>
                </a:lnTo>
                <a:lnTo>
                  <a:pt x="236" y="229"/>
                </a:lnTo>
                <a:lnTo>
                  <a:pt x="235" y="229"/>
                </a:lnTo>
                <a:lnTo>
                  <a:pt x="235" y="229"/>
                </a:lnTo>
                <a:lnTo>
                  <a:pt x="235" y="229"/>
                </a:lnTo>
                <a:lnTo>
                  <a:pt x="233" y="229"/>
                </a:lnTo>
                <a:lnTo>
                  <a:pt x="233" y="229"/>
                </a:lnTo>
                <a:lnTo>
                  <a:pt x="233" y="229"/>
                </a:lnTo>
                <a:lnTo>
                  <a:pt x="233" y="229"/>
                </a:lnTo>
                <a:lnTo>
                  <a:pt x="232" y="229"/>
                </a:lnTo>
                <a:lnTo>
                  <a:pt x="232" y="229"/>
                </a:lnTo>
                <a:lnTo>
                  <a:pt x="232" y="229"/>
                </a:lnTo>
                <a:lnTo>
                  <a:pt x="230" y="229"/>
                </a:lnTo>
                <a:lnTo>
                  <a:pt x="230" y="229"/>
                </a:lnTo>
                <a:lnTo>
                  <a:pt x="230" y="229"/>
                </a:lnTo>
                <a:lnTo>
                  <a:pt x="228" y="229"/>
                </a:lnTo>
                <a:lnTo>
                  <a:pt x="228" y="229"/>
                </a:lnTo>
                <a:lnTo>
                  <a:pt x="228" y="229"/>
                </a:lnTo>
                <a:lnTo>
                  <a:pt x="228" y="229"/>
                </a:lnTo>
                <a:lnTo>
                  <a:pt x="227" y="229"/>
                </a:lnTo>
                <a:lnTo>
                  <a:pt x="227" y="229"/>
                </a:lnTo>
                <a:lnTo>
                  <a:pt x="227" y="229"/>
                </a:lnTo>
                <a:lnTo>
                  <a:pt x="225" y="229"/>
                </a:lnTo>
                <a:lnTo>
                  <a:pt x="225" y="229"/>
                </a:lnTo>
                <a:lnTo>
                  <a:pt x="225" y="229"/>
                </a:lnTo>
                <a:lnTo>
                  <a:pt x="225" y="229"/>
                </a:lnTo>
                <a:lnTo>
                  <a:pt x="223" y="229"/>
                </a:lnTo>
                <a:lnTo>
                  <a:pt x="223" y="229"/>
                </a:lnTo>
                <a:lnTo>
                  <a:pt x="223" y="229"/>
                </a:lnTo>
                <a:lnTo>
                  <a:pt x="222" y="229"/>
                </a:lnTo>
                <a:lnTo>
                  <a:pt x="222" y="229"/>
                </a:lnTo>
                <a:lnTo>
                  <a:pt x="222" y="229"/>
                </a:lnTo>
                <a:lnTo>
                  <a:pt x="220" y="229"/>
                </a:lnTo>
                <a:lnTo>
                  <a:pt x="220" y="229"/>
                </a:lnTo>
                <a:lnTo>
                  <a:pt x="220" y="229"/>
                </a:lnTo>
                <a:lnTo>
                  <a:pt x="220" y="229"/>
                </a:lnTo>
                <a:lnTo>
                  <a:pt x="218" y="229"/>
                </a:lnTo>
                <a:lnTo>
                  <a:pt x="218" y="229"/>
                </a:lnTo>
                <a:lnTo>
                  <a:pt x="218" y="229"/>
                </a:lnTo>
                <a:lnTo>
                  <a:pt x="217" y="229"/>
                </a:lnTo>
                <a:lnTo>
                  <a:pt x="217" y="229"/>
                </a:lnTo>
                <a:lnTo>
                  <a:pt x="217" y="229"/>
                </a:lnTo>
                <a:lnTo>
                  <a:pt x="217" y="229"/>
                </a:lnTo>
                <a:lnTo>
                  <a:pt x="215" y="229"/>
                </a:lnTo>
                <a:lnTo>
                  <a:pt x="215" y="229"/>
                </a:lnTo>
                <a:lnTo>
                  <a:pt x="215" y="229"/>
                </a:lnTo>
                <a:lnTo>
                  <a:pt x="214" y="229"/>
                </a:lnTo>
                <a:lnTo>
                  <a:pt x="214" y="229"/>
                </a:lnTo>
                <a:lnTo>
                  <a:pt x="214" y="229"/>
                </a:lnTo>
                <a:lnTo>
                  <a:pt x="214" y="229"/>
                </a:lnTo>
                <a:lnTo>
                  <a:pt x="212" y="229"/>
                </a:lnTo>
                <a:lnTo>
                  <a:pt x="212" y="229"/>
                </a:lnTo>
                <a:lnTo>
                  <a:pt x="212" y="229"/>
                </a:lnTo>
                <a:lnTo>
                  <a:pt x="210" y="229"/>
                </a:lnTo>
                <a:lnTo>
                  <a:pt x="210" y="229"/>
                </a:lnTo>
                <a:lnTo>
                  <a:pt x="210" y="229"/>
                </a:lnTo>
                <a:lnTo>
                  <a:pt x="209" y="229"/>
                </a:lnTo>
                <a:lnTo>
                  <a:pt x="209" y="229"/>
                </a:lnTo>
                <a:lnTo>
                  <a:pt x="209" y="229"/>
                </a:lnTo>
                <a:lnTo>
                  <a:pt x="209" y="229"/>
                </a:lnTo>
                <a:lnTo>
                  <a:pt x="207" y="229"/>
                </a:lnTo>
                <a:lnTo>
                  <a:pt x="207" y="229"/>
                </a:lnTo>
                <a:lnTo>
                  <a:pt x="207" y="229"/>
                </a:lnTo>
                <a:lnTo>
                  <a:pt x="205" y="229"/>
                </a:lnTo>
                <a:lnTo>
                  <a:pt x="205" y="229"/>
                </a:lnTo>
                <a:lnTo>
                  <a:pt x="205" y="229"/>
                </a:lnTo>
                <a:lnTo>
                  <a:pt x="205" y="229"/>
                </a:lnTo>
                <a:lnTo>
                  <a:pt x="204" y="229"/>
                </a:lnTo>
                <a:lnTo>
                  <a:pt x="204" y="229"/>
                </a:lnTo>
                <a:lnTo>
                  <a:pt x="204" y="229"/>
                </a:lnTo>
                <a:lnTo>
                  <a:pt x="202" y="229"/>
                </a:lnTo>
                <a:lnTo>
                  <a:pt x="202" y="229"/>
                </a:lnTo>
                <a:lnTo>
                  <a:pt x="202" y="229"/>
                </a:lnTo>
                <a:lnTo>
                  <a:pt x="202" y="229"/>
                </a:lnTo>
                <a:lnTo>
                  <a:pt x="201" y="229"/>
                </a:lnTo>
                <a:lnTo>
                  <a:pt x="201" y="229"/>
                </a:lnTo>
                <a:lnTo>
                  <a:pt x="201" y="229"/>
                </a:lnTo>
                <a:lnTo>
                  <a:pt x="199" y="229"/>
                </a:lnTo>
                <a:lnTo>
                  <a:pt x="199" y="229"/>
                </a:lnTo>
                <a:lnTo>
                  <a:pt x="199" y="229"/>
                </a:lnTo>
                <a:lnTo>
                  <a:pt x="197" y="229"/>
                </a:lnTo>
                <a:lnTo>
                  <a:pt x="197" y="229"/>
                </a:lnTo>
                <a:lnTo>
                  <a:pt x="197" y="229"/>
                </a:lnTo>
                <a:lnTo>
                  <a:pt x="197" y="229"/>
                </a:lnTo>
                <a:lnTo>
                  <a:pt x="196" y="229"/>
                </a:lnTo>
                <a:lnTo>
                  <a:pt x="196" y="229"/>
                </a:lnTo>
                <a:lnTo>
                  <a:pt x="196" y="229"/>
                </a:lnTo>
                <a:lnTo>
                  <a:pt x="194" y="229"/>
                </a:lnTo>
                <a:lnTo>
                  <a:pt x="194" y="229"/>
                </a:lnTo>
                <a:lnTo>
                  <a:pt x="194" y="229"/>
                </a:lnTo>
                <a:lnTo>
                  <a:pt x="194" y="229"/>
                </a:lnTo>
                <a:lnTo>
                  <a:pt x="192" y="229"/>
                </a:lnTo>
                <a:lnTo>
                  <a:pt x="192" y="229"/>
                </a:lnTo>
                <a:lnTo>
                  <a:pt x="192" y="229"/>
                </a:lnTo>
                <a:lnTo>
                  <a:pt x="191" y="229"/>
                </a:lnTo>
                <a:lnTo>
                  <a:pt x="191" y="229"/>
                </a:lnTo>
                <a:lnTo>
                  <a:pt x="191" y="229"/>
                </a:lnTo>
                <a:lnTo>
                  <a:pt x="189" y="229"/>
                </a:lnTo>
                <a:lnTo>
                  <a:pt x="189" y="229"/>
                </a:lnTo>
                <a:lnTo>
                  <a:pt x="189" y="229"/>
                </a:lnTo>
                <a:lnTo>
                  <a:pt x="189" y="229"/>
                </a:lnTo>
                <a:lnTo>
                  <a:pt x="188" y="229"/>
                </a:lnTo>
                <a:lnTo>
                  <a:pt x="188" y="229"/>
                </a:lnTo>
                <a:lnTo>
                  <a:pt x="188" y="229"/>
                </a:lnTo>
                <a:lnTo>
                  <a:pt x="186" y="229"/>
                </a:lnTo>
                <a:lnTo>
                  <a:pt x="186" y="229"/>
                </a:lnTo>
                <a:lnTo>
                  <a:pt x="186" y="229"/>
                </a:lnTo>
                <a:lnTo>
                  <a:pt x="186" y="229"/>
                </a:lnTo>
                <a:lnTo>
                  <a:pt x="184" y="229"/>
                </a:lnTo>
                <a:lnTo>
                  <a:pt x="184" y="229"/>
                </a:lnTo>
                <a:lnTo>
                  <a:pt x="184" y="229"/>
                </a:lnTo>
                <a:lnTo>
                  <a:pt x="183" y="229"/>
                </a:lnTo>
                <a:lnTo>
                  <a:pt x="183" y="229"/>
                </a:lnTo>
                <a:lnTo>
                  <a:pt x="183" y="229"/>
                </a:lnTo>
                <a:lnTo>
                  <a:pt x="183" y="229"/>
                </a:lnTo>
                <a:lnTo>
                  <a:pt x="181" y="229"/>
                </a:lnTo>
                <a:lnTo>
                  <a:pt x="181" y="229"/>
                </a:lnTo>
                <a:lnTo>
                  <a:pt x="181" y="229"/>
                </a:lnTo>
                <a:lnTo>
                  <a:pt x="179" y="229"/>
                </a:lnTo>
                <a:lnTo>
                  <a:pt x="179" y="229"/>
                </a:lnTo>
                <a:lnTo>
                  <a:pt x="179" y="229"/>
                </a:lnTo>
                <a:lnTo>
                  <a:pt x="178" y="229"/>
                </a:lnTo>
                <a:lnTo>
                  <a:pt x="178" y="229"/>
                </a:lnTo>
                <a:lnTo>
                  <a:pt x="178" y="229"/>
                </a:lnTo>
                <a:lnTo>
                  <a:pt x="178" y="229"/>
                </a:lnTo>
                <a:lnTo>
                  <a:pt x="176" y="229"/>
                </a:lnTo>
                <a:lnTo>
                  <a:pt x="176" y="229"/>
                </a:lnTo>
                <a:lnTo>
                  <a:pt x="176" y="229"/>
                </a:lnTo>
                <a:lnTo>
                  <a:pt x="175" y="229"/>
                </a:lnTo>
                <a:lnTo>
                  <a:pt x="175" y="229"/>
                </a:lnTo>
                <a:lnTo>
                  <a:pt x="175" y="229"/>
                </a:lnTo>
                <a:lnTo>
                  <a:pt x="175" y="229"/>
                </a:lnTo>
                <a:lnTo>
                  <a:pt x="173" y="229"/>
                </a:lnTo>
                <a:lnTo>
                  <a:pt x="173" y="229"/>
                </a:lnTo>
                <a:lnTo>
                  <a:pt x="173" y="229"/>
                </a:lnTo>
                <a:lnTo>
                  <a:pt x="171" y="229"/>
                </a:lnTo>
                <a:lnTo>
                  <a:pt x="171" y="229"/>
                </a:lnTo>
                <a:lnTo>
                  <a:pt x="171" y="229"/>
                </a:lnTo>
                <a:lnTo>
                  <a:pt x="171" y="229"/>
                </a:lnTo>
                <a:lnTo>
                  <a:pt x="170" y="229"/>
                </a:lnTo>
                <a:lnTo>
                  <a:pt x="170" y="229"/>
                </a:lnTo>
                <a:lnTo>
                  <a:pt x="170" y="229"/>
                </a:lnTo>
                <a:lnTo>
                  <a:pt x="168" y="229"/>
                </a:lnTo>
                <a:lnTo>
                  <a:pt x="168" y="229"/>
                </a:lnTo>
                <a:lnTo>
                  <a:pt x="168" y="229"/>
                </a:lnTo>
                <a:lnTo>
                  <a:pt x="166" y="229"/>
                </a:lnTo>
                <a:lnTo>
                  <a:pt x="166" y="229"/>
                </a:lnTo>
                <a:lnTo>
                  <a:pt x="166" y="229"/>
                </a:lnTo>
                <a:lnTo>
                  <a:pt x="166" y="229"/>
                </a:lnTo>
                <a:lnTo>
                  <a:pt x="165" y="229"/>
                </a:lnTo>
                <a:lnTo>
                  <a:pt x="165" y="229"/>
                </a:lnTo>
                <a:lnTo>
                  <a:pt x="165" y="229"/>
                </a:lnTo>
                <a:lnTo>
                  <a:pt x="163" y="229"/>
                </a:lnTo>
                <a:lnTo>
                  <a:pt x="163" y="229"/>
                </a:lnTo>
                <a:lnTo>
                  <a:pt x="163" y="229"/>
                </a:lnTo>
                <a:lnTo>
                  <a:pt x="163" y="229"/>
                </a:lnTo>
                <a:lnTo>
                  <a:pt x="162" y="229"/>
                </a:lnTo>
                <a:lnTo>
                  <a:pt x="162" y="229"/>
                </a:lnTo>
                <a:lnTo>
                  <a:pt x="162" y="229"/>
                </a:lnTo>
                <a:lnTo>
                  <a:pt x="160" y="229"/>
                </a:lnTo>
                <a:lnTo>
                  <a:pt x="160" y="229"/>
                </a:lnTo>
                <a:lnTo>
                  <a:pt x="160" y="229"/>
                </a:lnTo>
                <a:lnTo>
                  <a:pt x="160" y="229"/>
                </a:lnTo>
                <a:lnTo>
                  <a:pt x="158" y="229"/>
                </a:lnTo>
                <a:lnTo>
                  <a:pt x="158" y="229"/>
                </a:lnTo>
                <a:lnTo>
                  <a:pt x="158" y="229"/>
                </a:lnTo>
                <a:lnTo>
                  <a:pt x="157" y="229"/>
                </a:lnTo>
                <a:lnTo>
                  <a:pt x="157" y="229"/>
                </a:lnTo>
                <a:lnTo>
                  <a:pt x="157" y="229"/>
                </a:lnTo>
                <a:lnTo>
                  <a:pt x="155" y="229"/>
                </a:lnTo>
                <a:lnTo>
                  <a:pt x="155" y="229"/>
                </a:lnTo>
                <a:lnTo>
                  <a:pt x="155" y="229"/>
                </a:lnTo>
                <a:lnTo>
                  <a:pt x="155" y="229"/>
                </a:lnTo>
                <a:lnTo>
                  <a:pt x="153" y="229"/>
                </a:lnTo>
                <a:lnTo>
                  <a:pt x="153" y="229"/>
                </a:lnTo>
                <a:lnTo>
                  <a:pt x="153" y="229"/>
                </a:lnTo>
                <a:lnTo>
                  <a:pt x="152" y="229"/>
                </a:lnTo>
                <a:lnTo>
                  <a:pt x="152" y="229"/>
                </a:lnTo>
                <a:lnTo>
                  <a:pt x="152" y="229"/>
                </a:lnTo>
                <a:lnTo>
                  <a:pt x="152" y="229"/>
                </a:lnTo>
                <a:lnTo>
                  <a:pt x="150" y="229"/>
                </a:lnTo>
                <a:lnTo>
                  <a:pt x="150" y="229"/>
                </a:lnTo>
                <a:lnTo>
                  <a:pt x="150" y="229"/>
                </a:lnTo>
                <a:lnTo>
                  <a:pt x="149" y="229"/>
                </a:lnTo>
                <a:lnTo>
                  <a:pt x="149" y="229"/>
                </a:lnTo>
                <a:lnTo>
                  <a:pt x="149" y="229"/>
                </a:lnTo>
                <a:lnTo>
                  <a:pt x="147" y="229"/>
                </a:lnTo>
                <a:lnTo>
                  <a:pt x="147" y="229"/>
                </a:lnTo>
                <a:lnTo>
                  <a:pt x="147" y="229"/>
                </a:lnTo>
                <a:lnTo>
                  <a:pt x="147" y="229"/>
                </a:lnTo>
                <a:lnTo>
                  <a:pt x="145" y="229"/>
                </a:lnTo>
                <a:lnTo>
                  <a:pt x="145" y="229"/>
                </a:lnTo>
                <a:lnTo>
                  <a:pt x="145" y="229"/>
                </a:lnTo>
                <a:lnTo>
                  <a:pt x="144" y="229"/>
                </a:lnTo>
                <a:lnTo>
                  <a:pt x="144" y="229"/>
                </a:lnTo>
                <a:lnTo>
                  <a:pt x="144" y="229"/>
                </a:lnTo>
                <a:lnTo>
                  <a:pt x="144" y="229"/>
                </a:lnTo>
                <a:lnTo>
                  <a:pt x="142" y="229"/>
                </a:lnTo>
                <a:lnTo>
                  <a:pt x="142" y="229"/>
                </a:lnTo>
                <a:lnTo>
                  <a:pt x="142" y="229"/>
                </a:lnTo>
                <a:lnTo>
                  <a:pt x="140" y="229"/>
                </a:lnTo>
                <a:lnTo>
                  <a:pt x="140" y="229"/>
                </a:lnTo>
                <a:lnTo>
                  <a:pt x="140" y="229"/>
                </a:lnTo>
                <a:lnTo>
                  <a:pt x="140" y="229"/>
                </a:lnTo>
                <a:lnTo>
                  <a:pt x="139" y="229"/>
                </a:lnTo>
                <a:lnTo>
                  <a:pt x="139" y="229"/>
                </a:lnTo>
                <a:lnTo>
                  <a:pt x="139" y="229"/>
                </a:lnTo>
                <a:lnTo>
                  <a:pt x="137" y="229"/>
                </a:lnTo>
                <a:lnTo>
                  <a:pt x="137" y="229"/>
                </a:lnTo>
                <a:lnTo>
                  <a:pt x="137" y="229"/>
                </a:lnTo>
                <a:lnTo>
                  <a:pt x="135" y="229"/>
                </a:lnTo>
                <a:lnTo>
                  <a:pt x="135" y="229"/>
                </a:lnTo>
                <a:lnTo>
                  <a:pt x="135" y="229"/>
                </a:lnTo>
                <a:lnTo>
                  <a:pt x="135" y="229"/>
                </a:lnTo>
                <a:lnTo>
                  <a:pt x="134" y="229"/>
                </a:lnTo>
                <a:lnTo>
                  <a:pt x="134" y="229"/>
                </a:lnTo>
                <a:lnTo>
                  <a:pt x="134" y="229"/>
                </a:lnTo>
                <a:lnTo>
                  <a:pt x="132" y="229"/>
                </a:lnTo>
                <a:lnTo>
                  <a:pt x="132" y="229"/>
                </a:lnTo>
                <a:lnTo>
                  <a:pt x="132" y="229"/>
                </a:lnTo>
                <a:lnTo>
                  <a:pt x="132" y="229"/>
                </a:lnTo>
                <a:lnTo>
                  <a:pt x="131" y="229"/>
                </a:lnTo>
                <a:lnTo>
                  <a:pt x="131" y="229"/>
                </a:lnTo>
                <a:lnTo>
                  <a:pt x="131" y="229"/>
                </a:lnTo>
                <a:lnTo>
                  <a:pt x="129" y="229"/>
                </a:lnTo>
                <a:lnTo>
                  <a:pt x="129" y="229"/>
                </a:lnTo>
                <a:lnTo>
                  <a:pt x="129" y="229"/>
                </a:lnTo>
                <a:lnTo>
                  <a:pt x="129" y="229"/>
                </a:lnTo>
                <a:lnTo>
                  <a:pt x="127" y="229"/>
                </a:lnTo>
                <a:lnTo>
                  <a:pt x="127" y="229"/>
                </a:lnTo>
                <a:lnTo>
                  <a:pt x="127" y="229"/>
                </a:lnTo>
                <a:lnTo>
                  <a:pt x="126" y="229"/>
                </a:lnTo>
                <a:lnTo>
                  <a:pt x="126" y="229"/>
                </a:lnTo>
                <a:lnTo>
                  <a:pt x="126" y="229"/>
                </a:lnTo>
                <a:lnTo>
                  <a:pt x="124" y="229"/>
                </a:lnTo>
                <a:lnTo>
                  <a:pt x="124" y="229"/>
                </a:lnTo>
                <a:lnTo>
                  <a:pt x="124" y="229"/>
                </a:lnTo>
                <a:lnTo>
                  <a:pt x="124" y="229"/>
                </a:lnTo>
                <a:lnTo>
                  <a:pt x="122" y="229"/>
                </a:lnTo>
                <a:lnTo>
                  <a:pt x="122" y="229"/>
                </a:lnTo>
                <a:lnTo>
                  <a:pt x="122" y="229"/>
                </a:lnTo>
                <a:lnTo>
                  <a:pt x="121" y="229"/>
                </a:lnTo>
                <a:lnTo>
                  <a:pt x="121" y="229"/>
                </a:lnTo>
                <a:lnTo>
                  <a:pt x="121" y="229"/>
                </a:lnTo>
                <a:lnTo>
                  <a:pt x="121" y="229"/>
                </a:lnTo>
                <a:lnTo>
                  <a:pt x="119" y="229"/>
                </a:lnTo>
                <a:lnTo>
                  <a:pt x="119" y="229"/>
                </a:lnTo>
                <a:lnTo>
                  <a:pt x="119" y="229"/>
                </a:lnTo>
                <a:lnTo>
                  <a:pt x="118" y="229"/>
                </a:lnTo>
                <a:lnTo>
                  <a:pt x="118" y="229"/>
                </a:lnTo>
                <a:lnTo>
                  <a:pt x="118" y="229"/>
                </a:lnTo>
                <a:lnTo>
                  <a:pt x="116" y="229"/>
                </a:lnTo>
                <a:lnTo>
                  <a:pt x="116" y="229"/>
                </a:lnTo>
                <a:lnTo>
                  <a:pt x="116" y="229"/>
                </a:lnTo>
                <a:lnTo>
                  <a:pt x="116" y="229"/>
                </a:lnTo>
                <a:lnTo>
                  <a:pt x="114" y="229"/>
                </a:lnTo>
                <a:lnTo>
                  <a:pt x="114" y="229"/>
                </a:lnTo>
                <a:lnTo>
                  <a:pt x="114" y="229"/>
                </a:lnTo>
                <a:lnTo>
                  <a:pt x="113" y="229"/>
                </a:lnTo>
                <a:lnTo>
                  <a:pt x="113" y="229"/>
                </a:lnTo>
                <a:lnTo>
                  <a:pt x="113" y="229"/>
                </a:lnTo>
                <a:lnTo>
                  <a:pt x="113" y="229"/>
                </a:lnTo>
                <a:lnTo>
                  <a:pt x="111" y="229"/>
                </a:lnTo>
                <a:lnTo>
                  <a:pt x="111" y="229"/>
                </a:lnTo>
                <a:lnTo>
                  <a:pt x="111" y="229"/>
                </a:lnTo>
                <a:lnTo>
                  <a:pt x="109" y="229"/>
                </a:lnTo>
                <a:lnTo>
                  <a:pt x="109" y="229"/>
                </a:lnTo>
                <a:lnTo>
                  <a:pt x="109" y="229"/>
                </a:lnTo>
                <a:lnTo>
                  <a:pt x="109" y="229"/>
                </a:lnTo>
                <a:lnTo>
                  <a:pt x="108" y="229"/>
                </a:lnTo>
                <a:lnTo>
                  <a:pt x="108" y="229"/>
                </a:lnTo>
                <a:lnTo>
                  <a:pt x="108" y="229"/>
                </a:lnTo>
                <a:lnTo>
                  <a:pt x="106" y="229"/>
                </a:lnTo>
                <a:lnTo>
                  <a:pt x="106" y="229"/>
                </a:lnTo>
                <a:lnTo>
                  <a:pt x="106" y="229"/>
                </a:lnTo>
                <a:lnTo>
                  <a:pt x="105" y="229"/>
                </a:lnTo>
                <a:lnTo>
                  <a:pt x="105" y="229"/>
                </a:lnTo>
                <a:lnTo>
                  <a:pt x="105" y="229"/>
                </a:lnTo>
                <a:lnTo>
                  <a:pt x="105" y="229"/>
                </a:lnTo>
                <a:lnTo>
                  <a:pt x="103" y="229"/>
                </a:lnTo>
                <a:lnTo>
                  <a:pt x="103" y="229"/>
                </a:lnTo>
                <a:lnTo>
                  <a:pt x="103" y="229"/>
                </a:lnTo>
                <a:lnTo>
                  <a:pt x="101" y="229"/>
                </a:lnTo>
                <a:lnTo>
                  <a:pt x="101" y="229"/>
                </a:lnTo>
                <a:lnTo>
                  <a:pt x="101" y="229"/>
                </a:lnTo>
                <a:lnTo>
                  <a:pt x="101" y="229"/>
                </a:lnTo>
                <a:lnTo>
                  <a:pt x="100" y="229"/>
                </a:lnTo>
                <a:lnTo>
                  <a:pt x="100" y="229"/>
                </a:lnTo>
                <a:lnTo>
                  <a:pt x="100" y="229"/>
                </a:lnTo>
                <a:lnTo>
                  <a:pt x="98" y="229"/>
                </a:lnTo>
                <a:lnTo>
                  <a:pt x="98" y="229"/>
                </a:lnTo>
                <a:lnTo>
                  <a:pt x="98" y="229"/>
                </a:lnTo>
                <a:lnTo>
                  <a:pt x="98" y="229"/>
                </a:lnTo>
                <a:lnTo>
                  <a:pt x="96" y="229"/>
                </a:lnTo>
                <a:lnTo>
                  <a:pt x="96" y="229"/>
                </a:lnTo>
                <a:lnTo>
                  <a:pt x="96" y="229"/>
                </a:lnTo>
                <a:lnTo>
                  <a:pt x="95" y="229"/>
                </a:lnTo>
                <a:lnTo>
                  <a:pt x="95" y="229"/>
                </a:lnTo>
                <a:lnTo>
                  <a:pt x="95" y="229"/>
                </a:lnTo>
                <a:lnTo>
                  <a:pt x="93" y="229"/>
                </a:lnTo>
                <a:lnTo>
                  <a:pt x="93" y="229"/>
                </a:lnTo>
                <a:lnTo>
                  <a:pt x="93" y="229"/>
                </a:lnTo>
                <a:lnTo>
                  <a:pt x="93" y="229"/>
                </a:lnTo>
                <a:lnTo>
                  <a:pt x="92" y="229"/>
                </a:lnTo>
                <a:lnTo>
                  <a:pt x="92" y="229"/>
                </a:lnTo>
                <a:lnTo>
                  <a:pt x="92" y="229"/>
                </a:lnTo>
                <a:lnTo>
                  <a:pt x="90" y="229"/>
                </a:lnTo>
                <a:lnTo>
                  <a:pt x="90" y="229"/>
                </a:lnTo>
                <a:lnTo>
                  <a:pt x="90" y="229"/>
                </a:lnTo>
                <a:lnTo>
                  <a:pt x="90" y="229"/>
                </a:lnTo>
                <a:lnTo>
                  <a:pt x="88" y="229"/>
                </a:lnTo>
                <a:lnTo>
                  <a:pt x="88" y="229"/>
                </a:lnTo>
                <a:lnTo>
                  <a:pt x="88" y="229"/>
                </a:lnTo>
                <a:lnTo>
                  <a:pt x="87" y="229"/>
                </a:lnTo>
                <a:lnTo>
                  <a:pt x="87" y="229"/>
                </a:lnTo>
                <a:lnTo>
                  <a:pt x="87" y="229"/>
                </a:lnTo>
                <a:lnTo>
                  <a:pt x="85" y="229"/>
                </a:lnTo>
                <a:lnTo>
                  <a:pt x="85" y="229"/>
                </a:lnTo>
                <a:lnTo>
                  <a:pt x="85" y="229"/>
                </a:lnTo>
                <a:lnTo>
                  <a:pt x="85" y="229"/>
                </a:lnTo>
                <a:lnTo>
                  <a:pt x="83" y="229"/>
                </a:lnTo>
                <a:lnTo>
                  <a:pt x="83" y="229"/>
                </a:lnTo>
                <a:lnTo>
                  <a:pt x="83" y="229"/>
                </a:lnTo>
                <a:lnTo>
                  <a:pt x="82" y="229"/>
                </a:lnTo>
                <a:lnTo>
                  <a:pt x="82" y="229"/>
                </a:lnTo>
                <a:lnTo>
                  <a:pt x="82" y="229"/>
                </a:lnTo>
                <a:lnTo>
                  <a:pt x="82" y="229"/>
                </a:lnTo>
                <a:lnTo>
                  <a:pt x="80" y="229"/>
                </a:lnTo>
                <a:lnTo>
                  <a:pt x="80" y="229"/>
                </a:lnTo>
                <a:lnTo>
                  <a:pt x="80" y="229"/>
                </a:lnTo>
                <a:lnTo>
                  <a:pt x="79" y="229"/>
                </a:lnTo>
                <a:lnTo>
                  <a:pt x="79" y="229"/>
                </a:lnTo>
                <a:lnTo>
                  <a:pt x="79" y="229"/>
                </a:lnTo>
                <a:lnTo>
                  <a:pt x="79" y="229"/>
                </a:lnTo>
                <a:lnTo>
                  <a:pt x="77" y="229"/>
                </a:lnTo>
                <a:lnTo>
                  <a:pt x="77" y="229"/>
                </a:lnTo>
                <a:lnTo>
                  <a:pt x="77" y="229"/>
                </a:lnTo>
                <a:lnTo>
                  <a:pt x="75" y="229"/>
                </a:lnTo>
                <a:lnTo>
                  <a:pt x="75" y="229"/>
                </a:lnTo>
                <a:lnTo>
                  <a:pt x="75" y="229"/>
                </a:lnTo>
                <a:lnTo>
                  <a:pt x="74" y="229"/>
                </a:lnTo>
                <a:lnTo>
                  <a:pt x="74" y="229"/>
                </a:lnTo>
                <a:lnTo>
                  <a:pt x="74" y="229"/>
                </a:lnTo>
                <a:lnTo>
                  <a:pt x="74" y="229"/>
                </a:lnTo>
                <a:lnTo>
                  <a:pt x="72" y="229"/>
                </a:lnTo>
                <a:lnTo>
                  <a:pt x="72" y="229"/>
                </a:lnTo>
                <a:lnTo>
                  <a:pt x="72" y="229"/>
                </a:lnTo>
                <a:lnTo>
                  <a:pt x="70" y="229"/>
                </a:lnTo>
                <a:lnTo>
                  <a:pt x="70" y="229"/>
                </a:lnTo>
                <a:lnTo>
                  <a:pt x="70" y="229"/>
                </a:lnTo>
                <a:lnTo>
                  <a:pt x="70" y="229"/>
                </a:lnTo>
                <a:lnTo>
                  <a:pt x="69" y="229"/>
                </a:lnTo>
                <a:lnTo>
                  <a:pt x="69" y="229"/>
                </a:lnTo>
                <a:lnTo>
                  <a:pt x="69" y="229"/>
                </a:lnTo>
                <a:lnTo>
                  <a:pt x="67" y="229"/>
                </a:lnTo>
                <a:lnTo>
                  <a:pt x="67" y="229"/>
                </a:lnTo>
                <a:lnTo>
                  <a:pt x="67" y="229"/>
                </a:lnTo>
                <a:lnTo>
                  <a:pt x="67" y="229"/>
                </a:lnTo>
                <a:lnTo>
                  <a:pt x="66" y="229"/>
                </a:lnTo>
                <a:lnTo>
                  <a:pt x="66" y="229"/>
                </a:lnTo>
                <a:lnTo>
                  <a:pt x="66" y="229"/>
                </a:lnTo>
                <a:lnTo>
                  <a:pt x="64" y="229"/>
                </a:lnTo>
                <a:lnTo>
                  <a:pt x="64" y="229"/>
                </a:lnTo>
                <a:lnTo>
                  <a:pt x="64" y="229"/>
                </a:lnTo>
                <a:lnTo>
                  <a:pt x="62" y="229"/>
                </a:lnTo>
                <a:lnTo>
                  <a:pt x="62" y="229"/>
                </a:lnTo>
                <a:lnTo>
                  <a:pt x="62" y="229"/>
                </a:lnTo>
                <a:lnTo>
                  <a:pt x="62" y="229"/>
                </a:lnTo>
                <a:lnTo>
                  <a:pt x="61" y="229"/>
                </a:lnTo>
                <a:lnTo>
                  <a:pt x="61" y="229"/>
                </a:lnTo>
                <a:lnTo>
                  <a:pt x="61" y="229"/>
                </a:lnTo>
                <a:lnTo>
                  <a:pt x="59" y="229"/>
                </a:lnTo>
                <a:lnTo>
                  <a:pt x="59" y="229"/>
                </a:lnTo>
                <a:lnTo>
                  <a:pt x="59" y="229"/>
                </a:lnTo>
                <a:lnTo>
                  <a:pt x="59" y="229"/>
                </a:lnTo>
                <a:lnTo>
                  <a:pt x="57" y="229"/>
                </a:lnTo>
                <a:lnTo>
                  <a:pt x="57" y="229"/>
                </a:lnTo>
                <a:lnTo>
                  <a:pt x="57" y="229"/>
                </a:lnTo>
                <a:lnTo>
                  <a:pt x="56" y="229"/>
                </a:lnTo>
                <a:lnTo>
                  <a:pt x="56" y="229"/>
                </a:lnTo>
                <a:lnTo>
                  <a:pt x="56" y="229"/>
                </a:lnTo>
                <a:lnTo>
                  <a:pt x="54" y="229"/>
                </a:lnTo>
                <a:lnTo>
                  <a:pt x="54" y="229"/>
                </a:lnTo>
                <a:lnTo>
                  <a:pt x="54" y="229"/>
                </a:lnTo>
                <a:lnTo>
                  <a:pt x="54" y="229"/>
                </a:lnTo>
                <a:lnTo>
                  <a:pt x="52" y="229"/>
                </a:lnTo>
                <a:lnTo>
                  <a:pt x="52" y="229"/>
                </a:lnTo>
                <a:lnTo>
                  <a:pt x="52" y="229"/>
                </a:lnTo>
                <a:lnTo>
                  <a:pt x="51" y="229"/>
                </a:lnTo>
                <a:lnTo>
                  <a:pt x="51" y="229"/>
                </a:lnTo>
                <a:lnTo>
                  <a:pt x="51" y="229"/>
                </a:lnTo>
                <a:lnTo>
                  <a:pt x="51" y="229"/>
                </a:lnTo>
                <a:lnTo>
                  <a:pt x="49" y="229"/>
                </a:lnTo>
                <a:lnTo>
                  <a:pt x="49" y="229"/>
                </a:lnTo>
                <a:lnTo>
                  <a:pt x="49" y="229"/>
                </a:lnTo>
                <a:lnTo>
                  <a:pt x="48" y="229"/>
                </a:lnTo>
                <a:lnTo>
                  <a:pt x="48" y="229"/>
                </a:lnTo>
                <a:lnTo>
                  <a:pt x="48" y="229"/>
                </a:lnTo>
                <a:lnTo>
                  <a:pt x="48" y="229"/>
                </a:lnTo>
                <a:lnTo>
                  <a:pt x="46" y="229"/>
                </a:lnTo>
                <a:lnTo>
                  <a:pt x="46" y="229"/>
                </a:lnTo>
                <a:lnTo>
                  <a:pt x="46" y="229"/>
                </a:lnTo>
                <a:lnTo>
                  <a:pt x="44" y="229"/>
                </a:lnTo>
                <a:lnTo>
                  <a:pt x="44" y="229"/>
                </a:lnTo>
                <a:lnTo>
                  <a:pt x="44" y="229"/>
                </a:lnTo>
                <a:lnTo>
                  <a:pt x="43" y="229"/>
                </a:lnTo>
                <a:lnTo>
                  <a:pt x="43" y="229"/>
                </a:lnTo>
                <a:lnTo>
                  <a:pt x="43" y="229"/>
                </a:lnTo>
                <a:lnTo>
                  <a:pt x="43" y="229"/>
                </a:lnTo>
                <a:lnTo>
                  <a:pt x="41" y="229"/>
                </a:lnTo>
                <a:lnTo>
                  <a:pt x="41" y="229"/>
                </a:lnTo>
                <a:lnTo>
                  <a:pt x="41" y="229"/>
                </a:lnTo>
                <a:lnTo>
                  <a:pt x="39" y="229"/>
                </a:lnTo>
                <a:lnTo>
                  <a:pt x="39" y="229"/>
                </a:lnTo>
                <a:lnTo>
                  <a:pt x="39" y="229"/>
                </a:lnTo>
                <a:lnTo>
                  <a:pt x="39" y="229"/>
                </a:lnTo>
                <a:lnTo>
                  <a:pt x="38" y="229"/>
                </a:lnTo>
                <a:lnTo>
                  <a:pt x="38" y="229"/>
                </a:lnTo>
                <a:lnTo>
                  <a:pt x="38" y="229"/>
                </a:lnTo>
                <a:lnTo>
                  <a:pt x="36" y="229"/>
                </a:lnTo>
                <a:lnTo>
                  <a:pt x="36" y="229"/>
                </a:lnTo>
                <a:lnTo>
                  <a:pt x="36" y="229"/>
                </a:lnTo>
                <a:lnTo>
                  <a:pt x="36" y="229"/>
                </a:lnTo>
                <a:lnTo>
                  <a:pt x="35" y="229"/>
                </a:lnTo>
                <a:lnTo>
                  <a:pt x="35" y="229"/>
                </a:lnTo>
                <a:lnTo>
                  <a:pt x="35" y="229"/>
                </a:lnTo>
                <a:lnTo>
                  <a:pt x="33" y="229"/>
                </a:lnTo>
                <a:lnTo>
                  <a:pt x="33" y="229"/>
                </a:lnTo>
                <a:lnTo>
                  <a:pt x="33" y="229"/>
                </a:lnTo>
                <a:lnTo>
                  <a:pt x="31" y="229"/>
                </a:lnTo>
                <a:lnTo>
                  <a:pt x="31" y="229"/>
                </a:lnTo>
                <a:lnTo>
                  <a:pt x="31" y="229"/>
                </a:lnTo>
                <a:lnTo>
                  <a:pt x="31" y="229"/>
                </a:lnTo>
                <a:lnTo>
                  <a:pt x="30" y="229"/>
                </a:lnTo>
                <a:lnTo>
                  <a:pt x="30" y="229"/>
                </a:lnTo>
                <a:lnTo>
                  <a:pt x="30" y="229"/>
                </a:lnTo>
                <a:lnTo>
                  <a:pt x="28" y="229"/>
                </a:lnTo>
                <a:lnTo>
                  <a:pt x="28" y="229"/>
                </a:lnTo>
                <a:lnTo>
                  <a:pt x="28" y="229"/>
                </a:lnTo>
                <a:lnTo>
                  <a:pt x="28" y="229"/>
                </a:lnTo>
                <a:lnTo>
                  <a:pt x="26" y="229"/>
                </a:lnTo>
                <a:lnTo>
                  <a:pt x="26" y="229"/>
                </a:lnTo>
                <a:lnTo>
                  <a:pt x="26" y="229"/>
                </a:lnTo>
                <a:lnTo>
                  <a:pt x="25" y="229"/>
                </a:lnTo>
                <a:lnTo>
                  <a:pt x="25" y="229"/>
                </a:lnTo>
                <a:lnTo>
                  <a:pt x="25" y="229"/>
                </a:lnTo>
                <a:lnTo>
                  <a:pt x="25" y="229"/>
                </a:lnTo>
                <a:lnTo>
                  <a:pt x="23" y="229"/>
                </a:lnTo>
                <a:lnTo>
                  <a:pt x="23" y="229"/>
                </a:lnTo>
                <a:lnTo>
                  <a:pt x="23" y="229"/>
                </a:lnTo>
                <a:lnTo>
                  <a:pt x="22" y="229"/>
                </a:lnTo>
                <a:lnTo>
                  <a:pt x="22" y="229"/>
                </a:lnTo>
                <a:lnTo>
                  <a:pt x="22" y="229"/>
                </a:lnTo>
                <a:lnTo>
                  <a:pt x="20" y="229"/>
                </a:lnTo>
                <a:lnTo>
                  <a:pt x="20" y="229"/>
                </a:lnTo>
                <a:lnTo>
                  <a:pt x="20" y="229"/>
                </a:lnTo>
                <a:lnTo>
                  <a:pt x="20" y="229"/>
                </a:lnTo>
                <a:lnTo>
                  <a:pt x="18" y="229"/>
                </a:lnTo>
                <a:lnTo>
                  <a:pt x="18" y="229"/>
                </a:lnTo>
                <a:lnTo>
                  <a:pt x="18" y="229"/>
                </a:lnTo>
                <a:lnTo>
                  <a:pt x="17" y="229"/>
                </a:lnTo>
                <a:lnTo>
                  <a:pt x="17" y="229"/>
                </a:lnTo>
                <a:lnTo>
                  <a:pt x="17" y="229"/>
                </a:lnTo>
                <a:lnTo>
                  <a:pt x="17" y="229"/>
                </a:lnTo>
                <a:lnTo>
                  <a:pt x="15" y="229"/>
                </a:lnTo>
                <a:lnTo>
                  <a:pt x="15" y="229"/>
                </a:lnTo>
                <a:lnTo>
                  <a:pt x="15" y="229"/>
                </a:lnTo>
                <a:lnTo>
                  <a:pt x="13" y="229"/>
                </a:lnTo>
                <a:lnTo>
                  <a:pt x="13" y="229"/>
                </a:lnTo>
                <a:lnTo>
                  <a:pt x="13" y="229"/>
                </a:lnTo>
                <a:lnTo>
                  <a:pt x="12" y="229"/>
                </a:lnTo>
                <a:lnTo>
                  <a:pt x="12" y="229"/>
                </a:lnTo>
                <a:lnTo>
                  <a:pt x="12" y="229"/>
                </a:lnTo>
                <a:lnTo>
                  <a:pt x="12" y="229"/>
                </a:lnTo>
                <a:lnTo>
                  <a:pt x="10" y="229"/>
                </a:lnTo>
                <a:lnTo>
                  <a:pt x="10" y="229"/>
                </a:lnTo>
                <a:lnTo>
                  <a:pt x="10" y="229"/>
                </a:lnTo>
                <a:lnTo>
                  <a:pt x="9" y="229"/>
                </a:lnTo>
                <a:lnTo>
                  <a:pt x="9" y="229"/>
                </a:lnTo>
                <a:lnTo>
                  <a:pt x="9" y="229"/>
                </a:lnTo>
                <a:lnTo>
                  <a:pt x="9" y="229"/>
                </a:lnTo>
                <a:lnTo>
                  <a:pt x="7" y="229"/>
                </a:lnTo>
                <a:lnTo>
                  <a:pt x="7" y="229"/>
                </a:lnTo>
                <a:lnTo>
                  <a:pt x="7" y="229"/>
                </a:lnTo>
                <a:lnTo>
                  <a:pt x="5" y="229"/>
                </a:lnTo>
                <a:lnTo>
                  <a:pt x="5" y="229"/>
                </a:lnTo>
                <a:lnTo>
                  <a:pt x="5" y="229"/>
                </a:lnTo>
                <a:lnTo>
                  <a:pt x="5" y="229"/>
                </a:lnTo>
                <a:lnTo>
                  <a:pt x="4" y="229"/>
                </a:lnTo>
                <a:lnTo>
                  <a:pt x="4" y="229"/>
                </a:lnTo>
                <a:lnTo>
                  <a:pt x="4" y="229"/>
                </a:lnTo>
                <a:lnTo>
                  <a:pt x="2" y="229"/>
                </a:lnTo>
                <a:lnTo>
                  <a:pt x="2" y="229"/>
                </a:lnTo>
                <a:lnTo>
                  <a:pt x="2" y="229"/>
                </a:lnTo>
                <a:lnTo>
                  <a:pt x="0" y="229"/>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56" name=""/>
          <p:cNvSpPr/>
          <p:nvPr/>
        </p:nvSpPr>
        <p:spPr>
          <a:xfrm>
            <a:off x="6832440" y="5838840"/>
            <a:ext cx="189000" cy="39600"/>
          </a:xfrm>
          <a:custGeom>
            <a:avLst/>
            <a:gdLst/>
            <a:ahLst/>
            <a:rect l="l" t="t" r="r" b="b"/>
            <a:pathLst>
              <a:path w="238" h="48">
                <a:moveTo>
                  <a:pt x="0" y="48"/>
                </a:moveTo>
                <a:lnTo>
                  <a:pt x="2" y="48"/>
                </a:lnTo>
                <a:lnTo>
                  <a:pt x="2" y="48"/>
                </a:lnTo>
                <a:lnTo>
                  <a:pt x="2" y="48"/>
                </a:lnTo>
                <a:lnTo>
                  <a:pt x="4" y="48"/>
                </a:lnTo>
                <a:lnTo>
                  <a:pt x="4" y="48"/>
                </a:lnTo>
                <a:lnTo>
                  <a:pt x="4" y="46"/>
                </a:lnTo>
                <a:lnTo>
                  <a:pt x="5" y="46"/>
                </a:lnTo>
                <a:lnTo>
                  <a:pt x="5" y="46"/>
                </a:lnTo>
                <a:lnTo>
                  <a:pt x="5" y="46"/>
                </a:lnTo>
                <a:lnTo>
                  <a:pt x="5" y="46"/>
                </a:lnTo>
                <a:lnTo>
                  <a:pt x="7" y="46"/>
                </a:lnTo>
                <a:lnTo>
                  <a:pt x="7" y="46"/>
                </a:lnTo>
                <a:lnTo>
                  <a:pt x="7" y="46"/>
                </a:lnTo>
                <a:lnTo>
                  <a:pt x="9" y="46"/>
                </a:lnTo>
                <a:lnTo>
                  <a:pt x="9" y="46"/>
                </a:lnTo>
                <a:lnTo>
                  <a:pt x="9" y="46"/>
                </a:lnTo>
                <a:lnTo>
                  <a:pt x="9" y="46"/>
                </a:lnTo>
                <a:lnTo>
                  <a:pt x="10" y="46"/>
                </a:lnTo>
                <a:lnTo>
                  <a:pt x="10" y="46"/>
                </a:lnTo>
                <a:lnTo>
                  <a:pt x="10" y="46"/>
                </a:lnTo>
                <a:lnTo>
                  <a:pt x="12" y="46"/>
                </a:lnTo>
                <a:lnTo>
                  <a:pt x="12" y="46"/>
                </a:lnTo>
                <a:lnTo>
                  <a:pt x="12" y="46"/>
                </a:lnTo>
                <a:lnTo>
                  <a:pt x="12" y="45"/>
                </a:lnTo>
                <a:lnTo>
                  <a:pt x="13" y="45"/>
                </a:lnTo>
                <a:lnTo>
                  <a:pt x="13" y="45"/>
                </a:lnTo>
                <a:lnTo>
                  <a:pt x="13" y="45"/>
                </a:lnTo>
                <a:lnTo>
                  <a:pt x="15" y="45"/>
                </a:lnTo>
                <a:lnTo>
                  <a:pt x="15" y="45"/>
                </a:lnTo>
                <a:lnTo>
                  <a:pt x="15" y="45"/>
                </a:lnTo>
                <a:lnTo>
                  <a:pt x="17" y="45"/>
                </a:lnTo>
                <a:lnTo>
                  <a:pt x="17" y="45"/>
                </a:lnTo>
                <a:lnTo>
                  <a:pt x="17" y="45"/>
                </a:lnTo>
                <a:lnTo>
                  <a:pt x="17" y="45"/>
                </a:lnTo>
                <a:lnTo>
                  <a:pt x="18" y="45"/>
                </a:lnTo>
                <a:lnTo>
                  <a:pt x="18" y="45"/>
                </a:lnTo>
                <a:lnTo>
                  <a:pt x="18" y="43"/>
                </a:lnTo>
                <a:lnTo>
                  <a:pt x="20" y="43"/>
                </a:lnTo>
                <a:lnTo>
                  <a:pt x="20" y="43"/>
                </a:lnTo>
                <a:lnTo>
                  <a:pt x="20" y="43"/>
                </a:lnTo>
                <a:lnTo>
                  <a:pt x="20" y="43"/>
                </a:lnTo>
                <a:lnTo>
                  <a:pt x="22" y="43"/>
                </a:lnTo>
                <a:lnTo>
                  <a:pt x="22" y="43"/>
                </a:lnTo>
                <a:lnTo>
                  <a:pt x="22" y="43"/>
                </a:lnTo>
                <a:lnTo>
                  <a:pt x="23" y="43"/>
                </a:lnTo>
                <a:lnTo>
                  <a:pt x="23" y="43"/>
                </a:lnTo>
                <a:lnTo>
                  <a:pt x="23" y="43"/>
                </a:lnTo>
                <a:lnTo>
                  <a:pt x="25" y="43"/>
                </a:lnTo>
                <a:lnTo>
                  <a:pt x="25" y="43"/>
                </a:lnTo>
                <a:lnTo>
                  <a:pt x="25" y="43"/>
                </a:lnTo>
                <a:lnTo>
                  <a:pt x="25" y="43"/>
                </a:lnTo>
                <a:lnTo>
                  <a:pt x="26" y="43"/>
                </a:lnTo>
                <a:lnTo>
                  <a:pt x="26" y="43"/>
                </a:lnTo>
                <a:lnTo>
                  <a:pt x="26" y="43"/>
                </a:lnTo>
                <a:lnTo>
                  <a:pt x="28" y="43"/>
                </a:lnTo>
                <a:lnTo>
                  <a:pt x="28" y="43"/>
                </a:lnTo>
                <a:lnTo>
                  <a:pt x="28" y="43"/>
                </a:lnTo>
                <a:lnTo>
                  <a:pt x="28" y="43"/>
                </a:lnTo>
                <a:lnTo>
                  <a:pt x="30" y="43"/>
                </a:lnTo>
                <a:lnTo>
                  <a:pt x="30" y="41"/>
                </a:lnTo>
                <a:lnTo>
                  <a:pt x="30" y="41"/>
                </a:lnTo>
                <a:lnTo>
                  <a:pt x="31" y="41"/>
                </a:lnTo>
                <a:lnTo>
                  <a:pt x="31" y="41"/>
                </a:lnTo>
                <a:lnTo>
                  <a:pt x="31" y="41"/>
                </a:lnTo>
                <a:lnTo>
                  <a:pt x="31" y="41"/>
                </a:lnTo>
                <a:lnTo>
                  <a:pt x="33" y="41"/>
                </a:lnTo>
                <a:lnTo>
                  <a:pt x="33" y="41"/>
                </a:lnTo>
                <a:lnTo>
                  <a:pt x="33" y="41"/>
                </a:lnTo>
                <a:lnTo>
                  <a:pt x="35" y="41"/>
                </a:lnTo>
                <a:lnTo>
                  <a:pt x="35" y="41"/>
                </a:lnTo>
                <a:lnTo>
                  <a:pt x="35" y="41"/>
                </a:lnTo>
                <a:lnTo>
                  <a:pt x="36" y="41"/>
                </a:lnTo>
                <a:lnTo>
                  <a:pt x="36" y="41"/>
                </a:lnTo>
                <a:lnTo>
                  <a:pt x="36" y="40"/>
                </a:lnTo>
                <a:lnTo>
                  <a:pt x="36" y="40"/>
                </a:lnTo>
                <a:lnTo>
                  <a:pt x="38" y="40"/>
                </a:lnTo>
                <a:lnTo>
                  <a:pt x="38" y="40"/>
                </a:lnTo>
                <a:lnTo>
                  <a:pt x="38" y="40"/>
                </a:lnTo>
                <a:lnTo>
                  <a:pt x="39" y="40"/>
                </a:lnTo>
                <a:lnTo>
                  <a:pt x="39" y="40"/>
                </a:lnTo>
                <a:lnTo>
                  <a:pt x="39" y="40"/>
                </a:lnTo>
                <a:lnTo>
                  <a:pt x="39" y="40"/>
                </a:lnTo>
                <a:lnTo>
                  <a:pt x="41" y="40"/>
                </a:lnTo>
                <a:lnTo>
                  <a:pt x="41" y="40"/>
                </a:lnTo>
                <a:lnTo>
                  <a:pt x="41" y="40"/>
                </a:lnTo>
                <a:lnTo>
                  <a:pt x="43" y="40"/>
                </a:lnTo>
                <a:lnTo>
                  <a:pt x="43" y="40"/>
                </a:lnTo>
                <a:lnTo>
                  <a:pt x="43" y="40"/>
                </a:lnTo>
                <a:lnTo>
                  <a:pt x="43" y="40"/>
                </a:lnTo>
                <a:lnTo>
                  <a:pt x="44" y="40"/>
                </a:lnTo>
                <a:lnTo>
                  <a:pt x="44" y="40"/>
                </a:lnTo>
                <a:lnTo>
                  <a:pt x="44" y="40"/>
                </a:lnTo>
                <a:lnTo>
                  <a:pt x="46" y="40"/>
                </a:lnTo>
                <a:lnTo>
                  <a:pt x="46" y="40"/>
                </a:lnTo>
                <a:lnTo>
                  <a:pt x="46" y="40"/>
                </a:lnTo>
                <a:lnTo>
                  <a:pt x="48" y="38"/>
                </a:lnTo>
                <a:lnTo>
                  <a:pt x="48" y="38"/>
                </a:lnTo>
                <a:lnTo>
                  <a:pt x="48" y="38"/>
                </a:lnTo>
                <a:lnTo>
                  <a:pt x="48" y="38"/>
                </a:lnTo>
                <a:lnTo>
                  <a:pt x="49" y="38"/>
                </a:lnTo>
                <a:lnTo>
                  <a:pt x="49" y="38"/>
                </a:lnTo>
                <a:lnTo>
                  <a:pt x="49" y="38"/>
                </a:lnTo>
                <a:lnTo>
                  <a:pt x="51" y="38"/>
                </a:lnTo>
                <a:lnTo>
                  <a:pt x="51" y="38"/>
                </a:lnTo>
                <a:lnTo>
                  <a:pt x="51" y="38"/>
                </a:lnTo>
                <a:lnTo>
                  <a:pt x="51" y="38"/>
                </a:lnTo>
                <a:lnTo>
                  <a:pt x="52" y="38"/>
                </a:lnTo>
                <a:lnTo>
                  <a:pt x="52" y="38"/>
                </a:lnTo>
                <a:lnTo>
                  <a:pt x="52" y="36"/>
                </a:lnTo>
                <a:lnTo>
                  <a:pt x="54" y="36"/>
                </a:lnTo>
                <a:lnTo>
                  <a:pt x="54" y="36"/>
                </a:lnTo>
                <a:lnTo>
                  <a:pt x="54" y="36"/>
                </a:lnTo>
                <a:lnTo>
                  <a:pt x="54" y="36"/>
                </a:lnTo>
                <a:lnTo>
                  <a:pt x="56" y="36"/>
                </a:lnTo>
                <a:lnTo>
                  <a:pt x="56" y="36"/>
                </a:lnTo>
                <a:lnTo>
                  <a:pt x="56" y="36"/>
                </a:lnTo>
                <a:lnTo>
                  <a:pt x="57" y="36"/>
                </a:lnTo>
                <a:lnTo>
                  <a:pt x="57" y="36"/>
                </a:lnTo>
                <a:lnTo>
                  <a:pt x="57" y="36"/>
                </a:lnTo>
                <a:lnTo>
                  <a:pt x="59" y="36"/>
                </a:lnTo>
                <a:lnTo>
                  <a:pt x="59" y="36"/>
                </a:lnTo>
                <a:lnTo>
                  <a:pt x="59" y="36"/>
                </a:lnTo>
                <a:lnTo>
                  <a:pt x="59" y="36"/>
                </a:lnTo>
                <a:lnTo>
                  <a:pt x="61" y="36"/>
                </a:lnTo>
                <a:lnTo>
                  <a:pt x="61" y="34"/>
                </a:lnTo>
                <a:lnTo>
                  <a:pt x="61" y="34"/>
                </a:lnTo>
                <a:lnTo>
                  <a:pt x="62" y="34"/>
                </a:lnTo>
                <a:lnTo>
                  <a:pt x="62" y="34"/>
                </a:lnTo>
                <a:lnTo>
                  <a:pt x="62" y="34"/>
                </a:lnTo>
                <a:lnTo>
                  <a:pt x="62" y="34"/>
                </a:lnTo>
                <a:lnTo>
                  <a:pt x="64" y="34"/>
                </a:lnTo>
                <a:lnTo>
                  <a:pt x="64" y="34"/>
                </a:lnTo>
                <a:lnTo>
                  <a:pt x="64" y="34"/>
                </a:lnTo>
                <a:lnTo>
                  <a:pt x="66" y="34"/>
                </a:lnTo>
                <a:lnTo>
                  <a:pt x="66" y="34"/>
                </a:lnTo>
                <a:lnTo>
                  <a:pt x="66" y="34"/>
                </a:lnTo>
                <a:lnTo>
                  <a:pt x="67" y="34"/>
                </a:lnTo>
                <a:lnTo>
                  <a:pt x="67" y="34"/>
                </a:lnTo>
                <a:lnTo>
                  <a:pt x="67" y="34"/>
                </a:lnTo>
                <a:lnTo>
                  <a:pt x="67" y="34"/>
                </a:lnTo>
                <a:lnTo>
                  <a:pt x="69" y="34"/>
                </a:lnTo>
                <a:lnTo>
                  <a:pt x="69" y="34"/>
                </a:lnTo>
                <a:lnTo>
                  <a:pt x="69" y="34"/>
                </a:lnTo>
                <a:lnTo>
                  <a:pt x="70" y="33"/>
                </a:lnTo>
                <a:lnTo>
                  <a:pt x="70" y="33"/>
                </a:lnTo>
                <a:lnTo>
                  <a:pt x="70" y="33"/>
                </a:lnTo>
                <a:lnTo>
                  <a:pt x="70" y="33"/>
                </a:lnTo>
                <a:lnTo>
                  <a:pt x="72" y="33"/>
                </a:lnTo>
                <a:lnTo>
                  <a:pt x="72" y="33"/>
                </a:lnTo>
                <a:lnTo>
                  <a:pt x="72" y="33"/>
                </a:lnTo>
                <a:lnTo>
                  <a:pt x="74" y="33"/>
                </a:lnTo>
                <a:lnTo>
                  <a:pt x="74" y="33"/>
                </a:lnTo>
                <a:lnTo>
                  <a:pt x="74" y="33"/>
                </a:lnTo>
                <a:lnTo>
                  <a:pt x="74" y="33"/>
                </a:lnTo>
                <a:lnTo>
                  <a:pt x="75" y="33"/>
                </a:lnTo>
                <a:lnTo>
                  <a:pt x="75" y="33"/>
                </a:lnTo>
                <a:lnTo>
                  <a:pt x="75" y="33"/>
                </a:lnTo>
                <a:lnTo>
                  <a:pt x="77" y="33"/>
                </a:lnTo>
                <a:lnTo>
                  <a:pt x="77" y="33"/>
                </a:lnTo>
                <a:lnTo>
                  <a:pt x="77" y="33"/>
                </a:lnTo>
                <a:lnTo>
                  <a:pt x="79" y="33"/>
                </a:lnTo>
                <a:lnTo>
                  <a:pt x="79" y="33"/>
                </a:lnTo>
                <a:lnTo>
                  <a:pt x="79" y="33"/>
                </a:lnTo>
                <a:lnTo>
                  <a:pt x="79" y="33"/>
                </a:lnTo>
                <a:lnTo>
                  <a:pt x="80" y="33"/>
                </a:lnTo>
                <a:lnTo>
                  <a:pt x="80" y="33"/>
                </a:lnTo>
                <a:lnTo>
                  <a:pt x="80" y="33"/>
                </a:lnTo>
                <a:lnTo>
                  <a:pt x="82" y="31"/>
                </a:lnTo>
                <a:lnTo>
                  <a:pt x="82" y="31"/>
                </a:lnTo>
                <a:lnTo>
                  <a:pt x="82" y="31"/>
                </a:lnTo>
                <a:lnTo>
                  <a:pt x="82" y="31"/>
                </a:lnTo>
                <a:lnTo>
                  <a:pt x="83" y="31"/>
                </a:lnTo>
                <a:lnTo>
                  <a:pt x="83" y="31"/>
                </a:lnTo>
                <a:lnTo>
                  <a:pt x="83" y="31"/>
                </a:lnTo>
                <a:lnTo>
                  <a:pt x="85" y="31"/>
                </a:lnTo>
                <a:lnTo>
                  <a:pt x="85" y="31"/>
                </a:lnTo>
                <a:lnTo>
                  <a:pt x="85" y="31"/>
                </a:lnTo>
                <a:lnTo>
                  <a:pt x="85" y="31"/>
                </a:lnTo>
                <a:lnTo>
                  <a:pt x="87" y="31"/>
                </a:lnTo>
                <a:lnTo>
                  <a:pt x="87" y="31"/>
                </a:lnTo>
                <a:lnTo>
                  <a:pt x="87" y="31"/>
                </a:lnTo>
                <a:lnTo>
                  <a:pt x="88" y="31"/>
                </a:lnTo>
                <a:lnTo>
                  <a:pt x="88" y="29"/>
                </a:lnTo>
                <a:lnTo>
                  <a:pt x="88" y="29"/>
                </a:lnTo>
                <a:lnTo>
                  <a:pt x="90" y="29"/>
                </a:lnTo>
                <a:lnTo>
                  <a:pt x="90" y="29"/>
                </a:lnTo>
                <a:lnTo>
                  <a:pt x="90" y="29"/>
                </a:lnTo>
                <a:lnTo>
                  <a:pt x="90" y="29"/>
                </a:lnTo>
                <a:lnTo>
                  <a:pt x="92" y="29"/>
                </a:lnTo>
                <a:lnTo>
                  <a:pt x="92" y="29"/>
                </a:lnTo>
                <a:lnTo>
                  <a:pt x="92" y="29"/>
                </a:lnTo>
                <a:lnTo>
                  <a:pt x="93" y="29"/>
                </a:lnTo>
                <a:lnTo>
                  <a:pt x="93" y="29"/>
                </a:lnTo>
                <a:lnTo>
                  <a:pt x="93" y="29"/>
                </a:lnTo>
                <a:lnTo>
                  <a:pt x="93" y="29"/>
                </a:lnTo>
                <a:lnTo>
                  <a:pt x="95" y="29"/>
                </a:lnTo>
                <a:lnTo>
                  <a:pt x="95" y="29"/>
                </a:lnTo>
                <a:lnTo>
                  <a:pt x="95" y="27"/>
                </a:lnTo>
                <a:lnTo>
                  <a:pt x="96" y="27"/>
                </a:lnTo>
                <a:lnTo>
                  <a:pt x="96" y="27"/>
                </a:lnTo>
                <a:lnTo>
                  <a:pt x="96" y="27"/>
                </a:lnTo>
                <a:lnTo>
                  <a:pt x="98" y="27"/>
                </a:lnTo>
                <a:lnTo>
                  <a:pt x="98" y="27"/>
                </a:lnTo>
                <a:lnTo>
                  <a:pt x="98" y="27"/>
                </a:lnTo>
                <a:lnTo>
                  <a:pt x="98" y="27"/>
                </a:lnTo>
                <a:lnTo>
                  <a:pt x="100" y="27"/>
                </a:lnTo>
                <a:lnTo>
                  <a:pt x="100" y="27"/>
                </a:lnTo>
                <a:lnTo>
                  <a:pt x="100" y="27"/>
                </a:lnTo>
                <a:lnTo>
                  <a:pt x="101" y="27"/>
                </a:lnTo>
                <a:lnTo>
                  <a:pt x="101" y="27"/>
                </a:lnTo>
                <a:lnTo>
                  <a:pt x="101" y="27"/>
                </a:lnTo>
                <a:lnTo>
                  <a:pt x="101" y="27"/>
                </a:lnTo>
                <a:lnTo>
                  <a:pt x="103" y="27"/>
                </a:lnTo>
                <a:lnTo>
                  <a:pt x="103" y="27"/>
                </a:lnTo>
                <a:lnTo>
                  <a:pt x="103" y="27"/>
                </a:lnTo>
                <a:lnTo>
                  <a:pt x="105" y="27"/>
                </a:lnTo>
                <a:lnTo>
                  <a:pt x="105" y="27"/>
                </a:lnTo>
                <a:lnTo>
                  <a:pt x="105" y="27"/>
                </a:lnTo>
                <a:lnTo>
                  <a:pt x="105" y="27"/>
                </a:lnTo>
                <a:lnTo>
                  <a:pt x="106" y="27"/>
                </a:lnTo>
                <a:lnTo>
                  <a:pt x="106" y="26"/>
                </a:lnTo>
                <a:lnTo>
                  <a:pt x="106" y="26"/>
                </a:lnTo>
                <a:lnTo>
                  <a:pt x="108" y="26"/>
                </a:lnTo>
                <a:lnTo>
                  <a:pt x="108" y="26"/>
                </a:lnTo>
                <a:lnTo>
                  <a:pt x="108" y="26"/>
                </a:lnTo>
                <a:lnTo>
                  <a:pt x="109" y="26"/>
                </a:lnTo>
                <a:lnTo>
                  <a:pt x="109" y="26"/>
                </a:lnTo>
                <a:lnTo>
                  <a:pt x="109" y="26"/>
                </a:lnTo>
                <a:lnTo>
                  <a:pt x="109" y="26"/>
                </a:lnTo>
                <a:lnTo>
                  <a:pt x="111" y="26"/>
                </a:lnTo>
                <a:lnTo>
                  <a:pt x="111" y="26"/>
                </a:lnTo>
                <a:lnTo>
                  <a:pt x="111" y="26"/>
                </a:lnTo>
                <a:lnTo>
                  <a:pt x="113" y="26"/>
                </a:lnTo>
                <a:lnTo>
                  <a:pt x="113" y="26"/>
                </a:lnTo>
                <a:lnTo>
                  <a:pt x="113" y="26"/>
                </a:lnTo>
                <a:lnTo>
                  <a:pt x="113" y="26"/>
                </a:lnTo>
                <a:lnTo>
                  <a:pt x="114" y="26"/>
                </a:lnTo>
                <a:lnTo>
                  <a:pt x="114" y="26"/>
                </a:lnTo>
                <a:lnTo>
                  <a:pt x="114" y="26"/>
                </a:lnTo>
                <a:lnTo>
                  <a:pt x="116" y="24"/>
                </a:lnTo>
                <a:lnTo>
                  <a:pt x="116" y="24"/>
                </a:lnTo>
                <a:lnTo>
                  <a:pt x="116" y="24"/>
                </a:lnTo>
                <a:lnTo>
                  <a:pt x="116" y="24"/>
                </a:lnTo>
                <a:lnTo>
                  <a:pt x="118" y="24"/>
                </a:lnTo>
                <a:lnTo>
                  <a:pt x="118" y="24"/>
                </a:lnTo>
                <a:lnTo>
                  <a:pt x="118" y="24"/>
                </a:lnTo>
                <a:lnTo>
                  <a:pt x="119" y="24"/>
                </a:lnTo>
                <a:lnTo>
                  <a:pt x="119" y="24"/>
                </a:lnTo>
                <a:lnTo>
                  <a:pt x="119" y="24"/>
                </a:lnTo>
                <a:lnTo>
                  <a:pt x="121" y="24"/>
                </a:lnTo>
                <a:lnTo>
                  <a:pt x="121" y="22"/>
                </a:lnTo>
                <a:lnTo>
                  <a:pt x="121" y="22"/>
                </a:lnTo>
                <a:lnTo>
                  <a:pt x="121" y="22"/>
                </a:lnTo>
                <a:lnTo>
                  <a:pt x="122" y="22"/>
                </a:lnTo>
                <a:lnTo>
                  <a:pt x="122" y="22"/>
                </a:lnTo>
                <a:lnTo>
                  <a:pt x="122" y="22"/>
                </a:lnTo>
                <a:lnTo>
                  <a:pt x="124" y="22"/>
                </a:lnTo>
                <a:lnTo>
                  <a:pt x="124" y="22"/>
                </a:lnTo>
                <a:lnTo>
                  <a:pt x="124" y="22"/>
                </a:lnTo>
                <a:lnTo>
                  <a:pt x="124" y="22"/>
                </a:lnTo>
                <a:lnTo>
                  <a:pt x="126" y="22"/>
                </a:lnTo>
                <a:lnTo>
                  <a:pt x="126" y="22"/>
                </a:lnTo>
                <a:lnTo>
                  <a:pt x="126" y="22"/>
                </a:lnTo>
                <a:lnTo>
                  <a:pt x="127" y="22"/>
                </a:lnTo>
                <a:lnTo>
                  <a:pt x="127" y="22"/>
                </a:lnTo>
                <a:lnTo>
                  <a:pt x="127" y="22"/>
                </a:lnTo>
                <a:lnTo>
                  <a:pt x="129" y="22"/>
                </a:lnTo>
                <a:lnTo>
                  <a:pt x="129" y="22"/>
                </a:lnTo>
                <a:lnTo>
                  <a:pt x="129" y="22"/>
                </a:lnTo>
                <a:lnTo>
                  <a:pt x="129" y="22"/>
                </a:lnTo>
                <a:lnTo>
                  <a:pt x="131" y="22"/>
                </a:lnTo>
                <a:lnTo>
                  <a:pt x="131" y="22"/>
                </a:lnTo>
                <a:lnTo>
                  <a:pt x="131" y="22"/>
                </a:lnTo>
                <a:lnTo>
                  <a:pt x="132" y="22"/>
                </a:lnTo>
                <a:lnTo>
                  <a:pt x="132" y="22"/>
                </a:lnTo>
                <a:lnTo>
                  <a:pt x="132" y="20"/>
                </a:lnTo>
                <a:lnTo>
                  <a:pt x="132" y="20"/>
                </a:lnTo>
                <a:lnTo>
                  <a:pt x="134" y="20"/>
                </a:lnTo>
                <a:lnTo>
                  <a:pt x="134" y="20"/>
                </a:lnTo>
                <a:lnTo>
                  <a:pt x="134" y="20"/>
                </a:lnTo>
                <a:lnTo>
                  <a:pt x="135" y="20"/>
                </a:lnTo>
                <a:lnTo>
                  <a:pt x="135" y="20"/>
                </a:lnTo>
                <a:lnTo>
                  <a:pt x="135" y="20"/>
                </a:lnTo>
                <a:lnTo>
                  <a:pt x="135" y="20"/>
                </a:lnTo>
                <a:lnTo>
                  <a:pt x="137" y="20"/>
                </a:lnTo>
                <a:lnTo>
                  <a:pt x="137" y="20"/>
                </a:lnTo>
                <a:lnTo>
                  <a:pt x="137" y="20"/>
                </a:lnTo>
                <a:lnTo>
                  <a:pt x="139" y="20"/>
                </a:lnTo>
                <a:lnTo>
                  <a:pt x="139" y="20"/>
                </a:lnTo>
                <a:lnTo>
                  <a:pt x="139" y="20"/>
                </a:lnTo>
                <a:lnTo>
                  <a:pt x="140" y="20"/>
                </a:lnTo>
                <a:lnTo>
                  <a:pt x="140" y="20"/>
                </a:lnTo>
                <a:lnTo>
                  <a:pt x="140" y="19"/>
                </a:lnTo>
                <a:lnTo>
                  <a:pt x="140" y="19"/>
                </a:lnTo>
                <a:lnTo>
                  <a:pt x="142" y="19"/>
                </a:lnTo>
                <a:lnTo>
                  <a:pt x="142" y="19"/>
                </a:lnTo>
                <a:lnTo>
                  <a:pt x="142" y="19"/>
                </a:lnTo>
                <a:lnTo>
                  <a:pt x="144" y="19"/>
                </a:lnTo>
                <a:lnTo>
                  <a:pt x="144" y="19"/>
                </a:lnTo>
                <a:lnTo>
                  <a:pt x="144" y="19"/>
                </a:lnTo>
                <a:lnTo>
                  <a:pt x="144" y="19"/>
                </a:lnTo>
                <a:lnTo>
                  <a:pt x="145" y="19"/>
                </a:lnTo>
                <a:lnTo>
                  <a:pt x="145" y="19"/>
                </a:lnTo>
                <a:lnTo>
                  <a:pt x="145" y="19"/>
                </a:lnTo>
                <a:lnTo>
                  <a:pt x="147" y="19"/>
                </a:lnTo>
                <a:lnTo>
                  <a:pt x="147" y="19"/>
                </a:lnTo>
                <a:lnTo>
                  <a:pt x="147" y="19"/>
                </a:lnTo>
                <a:lnTo>
                  <a:pt x="147" y="19"/>
                </a:lnTo>
                <a:lnTo>
                  <a:pt x="149" y="19"/>
                </a:lnTo>
                <a:lnTo>
                  <a:pt x="149" y="19"/>
                </a:lnTo>
                <a:lnTo>
                  <a:pt x="149" y="19"/>
                </a:lnTo>
                <a:lnTo>
                  <a:pt x="150" y="19"/>
                </a:lnTo>
                <a:lnTo>
                  <a:pt x="150" y="17"/>
                </a:lnTo>
                <a:lnTo>
                  <a:pt x="150" y="17"/>
                </a:lnTo>
                <a:lnTo>
                  <a:pt x="152" y="17"/>
                </a:lnTo>
                <a:lnTo>
                  <a:pt x="152" y="17"/>
                </a:lnTo>
                <a:lnTo>
                  <a:pt x="152" y="17"/>
                </a:lnTo>
                <a:lnTo>
                  <a:pt x="152" y="17"/>
                </a:lnTo>
                <a:lnTo>
                  <a:pt x="153" y="17"/>
                </a:lnTo>
                <a:lnTo>
                  <a:pt x="153" y="17"/>
                </a:lnTo>
                <a:lnTo>
                  <a:pt x="153" y="17"/>
                </a:lnTo>
                <a:lnTo>
                  <a:pt x="155" y="17"/>
                </a:lnTo>
                <a:lnTo>
                  <a:pt x="155" y="17"/>
                </a:lnTo>
                <a:lnTo>
                  <a:pt x="155" y="17"/>
                </a:lnTo>
                <a:lnTo>
                  <a:pt x="155" y="17"/>
                </a:lnTo>
                <a:lnTo>
                  <a:pt x="157" y="17"/>
                </a:lnTo>
                <a:lnTo>
                  <a:pt x="157" y="17"/>
                </a:lnTo>
                <a:lnTo>
                  <a:pt x="157" y="17"/>
                </a:lnTo>
                <a:lnTo>
                  <a:pt x="158" y="17"/>
                </a:lnTo>
                <a:lnTo>
                  <a:pt x="158" y="17"/>
                </a:lnTo>
                <a:lnTo>
                  <a:pt x="158" y="17"/>
                </a:lnTo>
                <a:lnTo>
                  <a:pt x="160" y="17"/>
                </a:lnTo>
                <a:lnTo>
                  <a:pt x="160" y="17"/>
                </a:lnTo>
                <a:lnTo>
                  <a:pt x="160" y="15"/>
                </a:lnTo>
                <a:lnTo>
                  <a:pt x="160" y="15"/>
                </a:lnTo>
                <a:lnTo>
                  <a:pt x="162" y="15"/>
                </a:lnTo>
                <a:lnTo>
                  <a:pt x="162" y="15"/>
                </a:lnTo>
                <a:lnTo>
                  <a:pt x="162" y="15"/>
                </a:lnTo>
                <a:lnTo>
                  <a:pt x="163" y="15"/>
                </a:lnTo>
                <a:lnTo>
                  <a:pt x="163" y="15"/>
                </a:lnTo>
                <a:lnTo>
                  <a:pt x="163" y="15"/>
                </a:lnTo>
                <a:lnTo>
                  <a:pt x="163" y="15"/>
                </a:lnTo>
                <a:lnTo>
                  <a:pt x="165" y="15"/>
                </a:lnTo>
                <a:lnTo>
                  <a:pt x="165" y="15"/>
                </a:lnTo>
                <a:lnTo>
                  <a:pt x="165" y="15"/>
                </a:lnTo>
                <a:lnTo>
                  <a:pt x="166" y="15"/>
                </a:lnTo>
                <a:lnTo>
                  <a:pt x="166" y="15"/>
                </a:lnTo>
                <a:lnTo>
                  <a:pt x="166" y="15"/>
                </a:lnTo>
                <a:lnTo>
                  <a:pt x="166" y="15"/>
                </a:lnTo>
                <a:lnTo>
                  <a:pt x="168" y="15"/>
                </a:lnTo>
                <a:lnTo>
                  <a:pt x="168" y="15"/>
                </a:lnTo>
                <a:lnTo>
                  <a:pt x="168" y="15"/>
                </a:lnTo>
                <a:lnTo>
                  <a:pt x="170" y="15"/>
                </a:lnTo>
                <a:lnTo>
                  <a:pt x="170" y="14"/>
                </a:lnTo>
                <a:lnTo>
                  <a:pt x="170" y="14"/>
                </a:lnTo>
                <a:lnTo>
                  <a:pt x="171" y="14"/>
                </a:lnTo>
                <a:lnTo>
                  <a:pt x="171" y="14"/>
                </a:lnTo>
                <a:lnTo>
                  <a:pt x="171" y="14"/>
                </a:lnTo>
                <a:lnTo>
                  <a:pt x="171" y="14"/>
                </a:lnTo>
                <a:lnTo>
                  <a:pt x="173" y="14"/>
                </a:lnTo>
                <a:lnTo>
                  <a:pt x="173" y="14"/>
                </a:lnTo>
                <a:lnTo>
                  <a:pt x="173" y="14"/>
                </a:lnTo>
                <a:lnTo>
                  <a:pt x="175" y="14"/>
                </a:lnTo>
                <a:lnTo>
                  <a:pt x="175" y="14"/>
                </a:lnTo>
                <a:lnTo>
                  <a:pt x="175" y="14"/>
                </a:lnTo>
                <a:lnTo>
                  <a:pt x="175" y="14"/>
                </a:lnTo>
                <a:lnTo>
                  <a:pt x="176" y="14"/>
                </a:lnTo>
                <a:lnTo>
                  <a:pt x="176" y="14"/>
                </a:lnTo>
                <a:lnTo>
                  <a:pt x="176" y="14"/>
                </a:lnTo>
                <a:lnTo>
                  <a:pt x="178" y="14"/>
                </a:lnTo>
                <a:lnTo>
                  <a:pt x="178" y="12"/>
                </a:lnTo>
                <a:lnTo>
                  <a:pt x="178" y="12"/>
                </a:lnTo>
                <a:lnTo>
                  <a:pt x="178" y="12"/>
                </a:lnTo>
                <a:lnTo>
                  <a:pt x="179" y="12"/>
                </a:lnTo>
                <a:lnTo>
                  <a:pt x="179" y="12"/>
                </a:lnTo>
                <a:lnTo>
                  <a:pt x="179" y="12"/>
                </a:lnTo>
                <a:lnTo>
                  <a:pt x="181" y="12"/>
                </a:lnTo>
                <a:lnTo>
                  <a:pt x="181" y="12"/>
                </a:lnTo>
                <a:lnTo>
                  <a:pt x="181" y="12"/>
                </a:lnTo>
                <a:lnTo>
                  <a:pt x="183" y="12"/>
                </a:lnTo>
                <a:lnTo>
                  <a:pt x="183" y="12"/>
                </a:lnTo>
                <a:lnTo>
                  <a:pt x="183" y="12"/>
                </a:lnTo>
                <a:lnTo>
                  <a:pt x="183" y="12"/>
                </a:lnTo>
                <a:lnTo>
                  <a:pt x="184" y="12"/>
                </a:lnTo>
                <a:lnTo>
                  <a:pt x="184" y="12"/>
                </a:lnTo>
                <a:lnTo>
                  <a:pt x="184" y="12"/>
                </a:lnTo>
                <a:lnTo>
                  <a:pt x="186" y="12"/>
                </a:lnTo>
                <a:lnTo>
                  <a:pt x="186" y="12"/>
                </a:lnTo>
                <a:lnTo>
                  <a:pt x="186" y="12"/>
                </a:lnTo>
                <a:lnTo>
                  <a:pt x="186" y="12"/>
                </a:lnTo>
                <a:lnTo>
                  <a:pt x="188" y="12"/>
                </a:lnTo>
                <a:lnTo>
                  <a:pt x="188" y="12"/>
                </a:lnTo>
                <a:lnTo>
                  <a:pt x="188" y="12"/>
                </a:lnTo>
                <a:lnTo>
                  <a:pt x="189" y="12"/>
                </a:lnTo>
                <a:lnTo>
                  <a:pt x="189" y="12"/>
                </a:lnTo>
                <a:lnTo>
                  <a:pt x="189" y="12"/>
                </a:lnTo>
                <a:lnTo>
                  <a:pt x="189" y="12"/>
                </a:lnTo>
                <a:lnTo>
                  <a:pt x="191" y="10"/>
                </a:lnTo>
                <a:lnTo>
                  <a:pt x="191" y="10"/>
                </a:lnTo>
                <a:lnTo>
                  <a:pt x="191" y="10"/>
                </a:lnTo>
                <a:lnTo>
                  <a:pt x="192" y="10"/>
                </a:lnTo>
                <a:lnTo>
                  <a:pt x="192" y="10"/>
                </a:lnTo>
                <a:lnTo>
                  <a:pt x="192" y="10"/>
                </a:lnTo>
                <a:lnTo>
                  <a:pt x="194" y="10"/>
                </a:lnTo>
                <a:lnTo>
                  <a:pt x="194" y="10"/>
                </a:lnTo>
                <a:lnTo>
                  <a:pt x="194" y="10"/>
                </a:lnTo>
                <a:lnTo>
                  <a:pt x="194" y="10"/>
                </a:lnTo>
                <a:lnTo>
                  <a:pt x="196" y="10"/>
                </a:lnTo>
                <a:lnTo>
                  <a:pt x="196" y="10"/>
                </a:lnTo>
                <a:lnTo>
                  <a:pt x="196" y="10"/>
                </a:lnTo>
                <a:lnTo>
                  <a:pt x="197" y="10"/>
                </a:lnTo>
                <a:lnTo>
                  <a:pt x="197" y="10"/>
                </a:lnTo>
                <a:lnTo>
                  <a:pt x="197" y="10"/>
                </a:lnTo>
                <a:lnTo>
                  <a:pt x="197" y="10"/>
                </a:lnTo>
                <a:lnTo>
                  <a:pt x="199" y="10"/>
                </a:lnTo>
                <a:lnTo>
                  <a:pt x="199" y="10"/>
                </a:lnTo>
                <a:lnTo>
                  <a:pt x="199" y="10"/>
                </a:lnTo>
                <a:lnTo>
                  <a:pt x="201" y="10"/>
                </a:lnTo>
                <a:lnTo>
                  <a:pt x="201" y="10"/>
                </a:lnTo>
                <a:lnTo>
                  <a:pt x="201" y="10"/>
                </a:lnTo>
                <a:lnTo>
                  <a:pt x="202" y="8"/>
                </a:lnTo>
                <a:lnTo>
                  <a:pt x="202" y="8"/>
                </a:lnTo>
                <a:lnTo>
                  <a:pt x="202" y="8"/>
                </a:lnTo>
                <a:lnTo>
                  <a:pt x="202" y="8"/>
                </a:lnTo>
                <a:lnTo>
                  <a:pt x="204" y="8"/>
                </a:lnTo>
                <a:lnTo>
                  <a:pt x="204" y="8"/>
                </a:lnTo>
                <a:lnTo>
                  <a:pt x="204" y="8"/>
                </a:lnTo>
                <a:lnTo>
                  <a:pt x="205" y="8"/>
                </a:lnTo>
                <a:lnTo>
                  <a:pt x="205" y="8"/>
                </a:lnTo>
                <a:lnTo>
                  <a:pt x="205" y="8"/>
                </a:lnTo>
                <a:lnTo>
                  <a:pt x="205" y="8"/>
                </a:lnTo>
                <a:lnTo>
                  <a:pt x="207" y="8"/>
                </a:lnTo>
                <a:lnTo>
                  <a:pt x="207" y="8"/>
                </a:lnTo>
                <a:lnTo>
                  <a:pt x="207" y="8"/>
                </a:lnTo>
                <a:lnTo>
                  <a:pt x="209" y="8"/>
                </a:lnTo>
                <a:lnTo>
                  <a:pt x="209" y="8"/>
                </a:lnTo>
                <a:lnTo>
                  <a:pt x="209" y="8"/>
                </a:lnTo>
                <a:lnTo>
                  <a:pt x="209" y="8"/>
                </a:lnTo>
                <a:lnTo>
                  <a:pt x="210" y="8"/>
                </a:lnTo>
                <a:lnTo>
                  <a:pt x="210" y="7"/>
                </a:lnTo>
                <a:lnTo>
                  <a:pt x="210" y="7"/>
                </a:lnTo>
                <a:lnTo>
                  <a:pt x="212" y="7"/>
                </a:lnTo>
                <a:lnTo>
                  <a:pt x="212" y="7"/>
                </a:lnTo>
                <a:lnTo>
                  <a:pt x="212" y="7"/>
                </a:lnTo>
                <a:lnTo>
                  <a:pt x="214" y="7"/>
                </a:lnTo>
                <a:lnTo>
                  <a:pt x="214" y="7"/>
                </a:lnTo>
                <a:lnTo>
                  <a:pt x="214" y="7"/>
                </a:lnTo>
                <a:lnTo>
                  <a:pt x="214" y="7"/>
                </a:lnTo>
                <a:lnTo>
                  <a:pt x="215" y="7"/>
                </a:lnTo>
                <a:lnTo>
                  <a:pt x="215" y="7"/>
                </a:lnTo>
                <a:lnTo>
                  <a:pt x="215" y="7"/>
                </a:lnTo>
                <a:lnTo>
                  <a:pt x="217" y="7"/>
                </a:lnTo>
                <a:lnTo>
                  <a:pt x="217" y="7"/>
                </a:lnTo>
                <a:lnTo>
                  <a:pt x="217" y="7"/>
                </a:lnTo>
                <a:lnTo>
                  <a:pt x="217" y="7"/>
                </a:lnTo>
                <a:lnTo>
                  <a:pt x="218" y="7"/>
                </a:lnTo>
                <a:lnTo>
                  <a:pt x="218" y="7"/>
                </a:lnTo>
                <a:lnTo>
                  <a:pt x="218" y="7"/>
                </a:lnTo>
                <a:lnTo>
                  <a:pt x="220" y="5"/>
                </a:lnTo>
                <a:lnTo>
                  <a:pt x="220" y="5"/>
                </a:lnTo>
                <a:lnTo>
                  <a:pt x="220" y="5"/>
                </a:lnTo>
                <a:lnTo>
                  <a:pt x="220" y="5"/>
                </a:lnTo>
                <a:lnTo>
                  <a:pt x="222" y="5"/>
                </a:lnTo>
                <a:lnTo>
                  <a:pt x="222" y="5"/>
                </a:lnTo>
                <a:lnTo>
                  <a:pt x="222" y="5"/>
                </a:lnTo>
                <a:lnTo>
                  <a:pt x="223" y="5"/>
                </a:lnTo>
                <a:lnTo>
                  <a:pt x="223" y="5"/>
                </a:lnTo>
                <a:lnTo>
                  <a:pt x="223" y="5"/>
                </a:lnTo>
                <a:lnTo>
                  <a:pt x="225" y="5"/>
                </a:lnTo>
                <a:lnTo>
                  <a:pt x="225" y="5"/>
                </a:lnTo>
                <a:lnTo>
                  <a:pt x="225" y="5"/>
                </a:lnTo>
                <a:lnTo>
                  <a:pt x="225" y="5"/>
                </a:lnTo>
                <a:lnTo>
                  <a:pt x="227" y="5"/>
                </a:lnTo>
                <a:lnTo>
                  <a:pt x="227" y="5"/>
                </a:lnTo>
                <a:lnTo>
                  <a:pt x="227" y="5"/>
                </a:lnTo>
                <a:lnTo>
                  <a:pt x="228" y="3"/>
                </a:lnTo>
                <a:lnTo>
                  <a:pt x="228" y="3"/>
                </a:lnTo>
                <a:lnTo>
                  <a:pt x="228" y="3"/>
                </a:lnTo>
                <a:lnTo>
                  <a:pt x="228" y="3"/>
                </a:lnTo>
                <a:lnTo>
                  <a:pt x="230" y="3"/>
                </a:lnTo>
                <a:lnTo>
                  <a:pt x="230" y="3"/>
                </a:lnTo>
                <a:lnTo>
                  <a:pt x="230" y="3"/>
                </a:lnTo>
                <a:lnTo>
                  <a:pt x="232" y="3"/>
                </a:lnTo>
                <a:lnTo>
                  <a:pt x="232" y="3"/>
                </a:lnTo>
                <a:lnTo>
                  <a:pt x="232" y="3"/>
                </a:lnTo>
                <a:lnTo>
                  <a:pt x="233" y="3"/>
                </a:lnTo>
                <a:lnTo>
                  <a:pt x="233" y="1"/>
                </a:lnTo>
                <a:lnTo>
                  <a:pt x="233" y="1"/>
                </a:lnTo>
                <a:lnTo>
                  <a:pt x="233" y="1"/>
                </a:lnTo>
                <a:lnTo>
                  <a:pt x="235" y="1"/>
                </a:lnTo>
                <a:lnTo>
                  <a:pt x="235" y="1"/>
                </a:lnTo>
                <a:lnTo>
                  <a:pt x="235" y="1"/>
                </a:lnTo>
                <a:lnTo>
                  <a:pt x="236" y="1"/>
                </a:lnTo>
                <a:lnTo>
                  <a:pt x="236" y="1"/>
                </a:lnTo>
                <a:lnTo>
                  <a:pt x="236" y="1"/>
                </a:lnTo>
                <a:lnTo>
                  <a:pt x="236" y="1"/>
                </a:lnTo>
                <a:lnTo>
                  <a:pt x="238" y="1"/>
                </a:lnTo>
                <a:lnTo>
                  <a:pt x="238" y="0"/>
                </a:lnTo>
                <a:lnTo>
                  <a:pt x="238" y="0"/>
                </a:lnTo>
              </a:path>
            </a:pathLst>
          </a:custGeom>
          <a:noFill/>
          <a:ln w="1116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057" name=""/>
          <p:cNvSpPr/>
          <p:nvPr/>
        </p:nvSpPr>
        <p:spPr>
          <a:xfrm>
            <a:off x="6832440" y="6021360"/>
            <a:ext cx="189000" cy="1440"/>
          </a:xfrm>
          <a:custGeom>
            <a:avLst/>
            <a:gdLst/>
            <a:ahLst/>
            <a:rect l="l" t="t" r="r" b="b"/>
            <a:pathLst>
              <a:path w="238" h="0">
                <a:moveTo>
                  <a:pt x="238" y="0"/>
                </a:moveTo>
                <a:lnTo>
                  <a:pt x="238" y="0"/>
                </a:lnTo>
                <a:lnTo>
                  <a:pt x="238" y="0"/>
                </a:lnTo>
                <a:lnTo>
                  <a:pt x="236" y="0"/>
                </a:lnTo>
                <a:lnTo>
                  <a:pt x="236" y="0"/>
                </a:lnTo>
                <a:lnTo>
                  <a:pt x="236" y="0"/>
                </a:lnTo>
                <a:lnTo>
                  <a:pt x="236" y="0"/>
                </a:lnTo>
                <a:lnTo>
                  <a:pt x="235" y="0"/>
                </a:lnTo>
                <a:lnTo>
                  <a:pt x="235" y="0"/>
                </a:lnTo>
                <a:lnTo>
                  <a:pt x="235" y="0"/>
                </a:lnTo>
                <a:lnTo>
                  <a:pt x="233" y="0"/>
                </a:lnTo>
                <a:lnTo>
                  <a:pt x="233" y="0"/>
                </a:lnTo>
                <a:lnTo>
                  <a:pt x="233" y="0"/>
                </a:lnTo>
                <a:lnTo>
                  <a:pt x="233" y="0"/>
                </a:lnTo>
                <a:lnTo>
                  <a:pt x="232" y="0"/>
                </a:lnTo>
                <a:lnTo>
                  <a:pt x="232" y="0"/>
                </a:lnTo>
                <a:lnTo>
                  <a:pt x="232" y="0"/>
                </a:lnTo>
                <a:lnTo>
                  <a:pt x="230" y="0"/>
                </a:lnTo>
                <a:lnTo>
                  <a:pt x="230" y="0"/>
                </a:lnTo>
                <a:lnTo>
                  <a:pt x="230" y="0"/>
                </a:lnTo>
                <a:lnTo>
                  <a:pt x="228" y="0"/>
                </a:lnTo>
                <a:lnTo>
                  <a:pt x="228" y="0"/>
                </a:lnTo>
                <a:lnTo>
                  <a:pt x="228" y="0"/>
                </a:lnTo>
                <a:lnTo>
                  <a:pt x="228" y="0"/>
                </a:lnTo>
                <a:lnTo>
                  <a:pt x="227" y="0"/>
                </a:lnTo>
                <a:lnTo>
                  <a:pt x="227" y="0"/>
                </a:lnTo>
                <a:lnTo>
                  <a:pt x="227" y="0"/>
                </a:lnTo>
                <a:lnTo>
                  <a:pt x="225" y="0"/>
                </a:lnTo>
                <a:lnTo>
                  <a:pt x="225" y="0"/>
                </a:lnTo>
                <a:lnTo>
                  <a:pt x="225" y="0"/>
                </a:lnTo>
                <a:lnTo>
                  <a:pt x="225" y="0"/>
                </a:lnTo>
                <a:lnTo>
                  <a:pt x="223" y="0"/>
                </a:lnTo>
                <a:lnTo>
                  <a:pt x="223" y="0"/>
                </a:lnTo>
                <a:lnTo>
                  <a:pt x="223" y="0"/>
                </a:lnTo>
                <a:lnTo>
                  <a:pt x="222" y="0"/>
                </a:lnTo>
                <a:lnTo>
                  <a:pt x="222" y="0"/>
                </a:lnTo>
                <a:lnTo>
                  <a:pt x="222" y="0"/>
                </a:lnTo>
                <a:lnTo>
                  <a:pt x="220" y="0"/>
                </a:lnTo>
                <a:lnTo>
                  <a:pt x="220" y="0"/>
                </a:lnTo>
                <a:lnTo>
                  <a:pt x="220" y="0"/>
                </a:lnTo>
                <a:lnTo>
                  <a:pt x="220" y="0"/>
                </a:lnTo>
                <a:lnTo>
                  <a:pt x="218" y="0"/>
                </a:lnTo>
                <a:lnTo>
                  <a:pt x="218" y="0"/>
                </a:lnTo>
                <a:lnTo>
                  <a:pt x="218" y="0"/>
                </a:lnTo>
                <a:lnTo>
                  <a:pt x="217" y="0"/>
                </a:lnTo>
                <a:lnTo>
                  <a:pt x="217" y="0"/>
                </a:lnTo>
                <a:lnTo>
                  <a:pt x="217" y="0"/>
                </a:lnTo>
                <a:lnTo>
                  <a:pt x="217" y="0"/>
                </a:lnTo>
                <a:lnTo>
                  <a:pt x="215" y="0"/>
                </a:lnTo>
                <a:lnTo>
                  <a:pt x="215" y="0"/>
                </a:lnTo>
                <a:lnTo>
                  <a:pt x="215" y="0"/>
                </a:lnTo>
                <a:lnTo>
                  <a:pt x="214" y="0"/>
                </a:lnTo>
                <a:lnTo>
                  <a:pt x="214" y="0"/>
                </a:lnTo>
                <a:lnTo>
                  <a:pt x="214" y="0"/>
                </a:lnTo>
                <a:lnTo>
                  <a:pt x="214" y="0"/>
                </a:lnTo>
                <a:lnTo>
                  <a:pt x="212" y="0"/>
                </a:lnTo>
                <a:lnTo>
                  <a:pt x="212" y="0"/>
                </a:lnTo>
                <a:lnTo>
                  <a:pt x="212" y="0"/>
                </a:lnTo>
                <a:lnTo>
                  <a:pt x="210" y="0"/>
                </a:lnTo>
                <a:lnTo>
                  <a:pt x="210" y="0"/>
                </a:lnTo>
                <a:lnTo>
                  <a:pt x="210" y="0"/>
                </a:lnTo>
                <a:lnTo>
                  <a:pt x="209" y="0"/>
                </a:lnTo>
                <a:lnTo>
                  <a:pt x="209" y="0"/>
                </a:lnTo>
                <a:lnTo>
                  <a:pt x="209" y="0"/>
                </a:lnTo>
                <a:lnTo>
                  <a:pt x="209" y="0"/>
                </a:lnTo>
                <a:lnTo>
                  <a:pt x="207" y="0"/>
                </a:lnTo>
                <a:lnTo>
                  <a:pt x="207" y="0"/>
                </a:lnTo>
                <a:lnTo>
                  <a:pt x="207" y="0"/>
                </a:lnTo>
                <a:lnTo>
                  <a:pt x="205" y="0"/>
                </a:lnTo>
                <a:lnTo>
                  <a:pt x="205" y="0"/>
                </a:lnTo>
                <a:lnTo>
                  <a:pt x="205" y="0"/>
                </a:lnTo>
                <a:lnTo>
                  <a:pt x="205" y="0"/>
                </a:lnTo>
                <a:lnTo>
                  <a:pt x="204" y="0"/>
                </a:lnTo>
                <a:lnTo>
                  <a:pt x="204" y="0"/>
                </a:lnTo>
                <a:lnTo>
                  <a:pt x="204" y="0"/>
                </a:lnTo>
                <a:lnTo>
                  <a:pt x="202" y="0"/>
                </a:lnTo>
                <a:lnTo>
                  <a:pt x="202" y="0"/>
                </a:lnTo>
                <a:lnTo>
                  <a:pt x="202" y="0"/>
                </a:lnTo>
                <a:lnTo>
                  <a:pt x="202" y="0"/>
                </a:lnTo>
                <a:lnTo>
                  <a:pt x="201" y="0"/>
                </a:lnTo>
                <a:lnTo>
                  <a:pt x="201" y="0"/>
                </a:lnTo>
                <a:lnTo>
                  <a:pt x="201" y="0"/>
                </a:lnTo>
                <a:lnTo>
                  <a:pt x="199" y="0"/>
                </a:lnTo>
                <a:lnTo>
                  <a:pt x="199" y="0"/>
                </a:lnTo>
                <a:lnTo>
                  <a:pt x="199" y="0"/>
                </a:lnTo>
                <a:lnTo>
                  <a:pt x="197" y="0"/>
                </a:lnTo>
                <a:lnTo>
                  <a:pt x="197" y="0"/>
                </a:lnTo>
                <a:lnTo>
                  <a:pt x="197" y="0"/>
                </a:lnTo>
                <a:lnTo>
                  <a:pt x="197" y="0"/>
                </a:lnTo>
                <a:lnTo>
                  <a:pt x="196" y="0"/>
                </a:lnTo>
                <a:lnTo>
                  <a:pt x="196" y="0"/>
                </a:lnTo>
                <a:lnTo>
                  <a:pt x="196" y="0"/>
                </a:lnTo>
                <a:lnTo>
                  <a:pt x="194" y="0"/>
                </a:lnTo>
                <a:lnTo>
                  <a:pt x="194" y="0"/>
                </a:lnTo>
                <a:lnTo>
                  <a:pt x="194" y="0"/>
                </a:lnTo>
                <a:lnTo>
                  <a:pt x="194" y="0"/>
                </a:lnTo>
                <a:lnTo>
                  <a:pt x="192" y="0"/>
                </a:lnTo>
                <a:lnTo>
                  <a:pt x="192" y="0"/>
                </a:lnTo>
                <a:lnTo>
                  <a:pt x="192" y="0"/>
                </a:lnTo>
                <a:lnTo>
                  <a:pt x="191" y="0"/>
                </a:lnTo>
                <a:lnTo>
                  <a:pt x="191" y="0"/>
                </a:lnTo>
                <a:lnTo>
                  <a:pt x="191" y="0"/>
                </a:lnTo>
                <a:lnTo>
                  <a:pt x="189" y="0"/>
                </a:lnTo>
                <a:lnTo>
                  <a:pt x="189" y="0"/>
                </a:lnTo>
                <a:lnTo>
                  <a:pt x="189" y="0"/>
                </a:lnTo>
                <a:lnTo>
                  <a:pt x="189" y="0"/>
                </a:lnTo>
                <a:lnTo>
                  <a:pt x="188" y="0"/>
                </a:lnTo>
                <a:lnTo>
                  <a:pt x="188" y="0"/>
                </a:lnTo>
                <a:lnTo>
                  <a:pt x="188" y="0"/>
                </a:lnTo>
                <a:lnTo>
                  <a:pt x="186" y="0"/>
                </a:lnTo>
                <a:lnTo>
                  <a:pt x="186" y="0"/>
                </a:lnTo>
                <a:lnTo>
                  <a:pt x="186" y="0"/>
                </a:lnTo>
                <a:lnTo>
                  <a:pt x="186" y="0"/>
                </a:lnTo>
                <a:lnTo>
                  <a:pt x="184" y="0"/>
                </a:lnTo>
                <a:lnTo>
                  <a:pt x="184" y="0"/>
                </a:lnTo>
                <a:lnTo>
                  <a:pt x="184" y="0"/>
                </a:lnTo>
                <a:lnTo>
                  <a:pt x="183" y="0"/>
                </a:lnTo>
                <a:lnTo>
                  <a:pt x="183" y="0"/>
                </a:lnTo>
                <a:lnTo>
                  <a:pt x="183" y="0"/>
                </a:lnTo>
                <a:lnTo>
                  <a:pt x="183" y="0"/>
                </a:lnTo>
                <a:lnTo>
                  <a:pt x="181" y="0"/>
                </a:lnTo>
                <a:lnTo>
                  <a:pt x="181" y="0"/>
                </a:lnTo>
                <a:lnTo>
                  <a:pt x="181" y="0"/>
                </a:lnTo>
                <a:lnTo>
                  <a:pt x="179" y="0"/>
                </a:lnTo>
                <a:lnTo>
                  <a:pt x="179" y="0"/>
                </a:lnTo>
                <a:lnTo>
                  <a:pt x="179" y="0"/>
                </a:lnTo>
                <a:lnTo>
                  <a:pt x="178" y="0"/>
                </a:lnTo>
                <a:lnTo>
                  <a:pt x="178" y="0"/>
                </a:lnTo>
                <a:lnTo>
                  <a:pt x="178" y="0"/>
                </a:lnTo>
                <a:lnTo>
                  <a:pt x="178" y="0"/>
                </a:lnTo>
                <a:lnTo>
                  <a:pt x="176" y="0"/>
                </a:lnTo>
                <a:lnTo>
                  <a:pt x="176" y="0"/>
                </a:lnTo>
                <a:lnTo>
                  <a:pt x="176" y="0"/>
                </a:lnTo>
                <a:lnTo>
                  <a:pt x="175" y="0"/>
                </a:lnTo>
                <a:lnTo>
                  <a:pt x="175" y="0"/>
                </a:lnTo>
                <a:lnTo>
                  <a:pt x="175" y="0"/>
                </a:lnTo>
                <a:lnTo>
                  <a:pt x="175"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6" y="0"/>
                </a:lnTo>
                <a:lnTo>
                  <a:pt x="166" y="0"/>
                </a:lnTo>
                <a:lnTo>
                  <a:pt x="166" y="0"/>
                </a:lnTo>
                <a:lnTo>
                  <a:pt x="166" y="0"/>
                </a:lnTo>
                <a:lnTo>
                  <a:pt x="165" y="0"/>
                </a:lnTo>
                <a:lnTo>
                  <a:pt x="165" y="0"/>
                </a:lnTo>
                <a:lnTo>
                  <a:pt x="165" y="0"/>
                </a:lnTo>
                <a:lnTo>
                  <a:pt x="163" y="0"/>
                </a:lnTo>
                <a:lnTo>
                  <a:pt x="163" y="0"/>
                </a:lnTo>
                <a:lnTo>
                  <a:pt x="163" y="0"/>
                </a:lnTo>
                <a:lnTo>
                  <a:pt x="163" y="0"/>
                </a:lnTo>
                <a:lnTo>
                  <a:pt x="162" y="0"/>
                </a:lnTo>
                <a:lnTo>
                  <a:pt x="162" y="0"/>
                </a:lnTo>
                <a:lnTo>
                  <a:pt x="162" y="0"/>
                </a:lnTo>
                <a:lnTo>
                  <a:pt x="160" y="0"/>
                </a:lnTo>
                <a:lnTo>
                  <a:pt x="160" y="0"/>
                </a:lnTo>
                <a:lnTo>
                  <a:pt x="160" y="0"/>
                </a:lnTo>
                <a:lnTo>
                  <a:pt x="160" y="0"/>
                </a:lnTo>
                <a:lnTo>
                  <a:pt x="158" y="0"/>
                </a:lnTo>
                <a:lnTo>
                  <a:pt x="158" y="0"/>
                </a:lnTo>
                <a:lnTo>
                  <a:pt x="158" y="0"/>
                </a:lnTo>
                <a:lnTo>
                  <a:pt x="157" y="0"/>
                </a:lnTo>
                <a:lnTo>
                  <a:pt x="157" y="0"/>
                </a:lnTo>
                <a:lnTo>
                  <a:pt x="157" y="0"/>
                </a:lnTo>
                <a:lnTo>
                  <a:pt x="155" y="0"/>
                </a:lnTo>
                <a:lnTo>
                  <a:pt x="155" y="0"/>
                </a:lnTo>
                <a:lnTo>
                  <a:pt x="155" y="0"/>
                </a:lnTo>
                <a:lnTo>
                  <a:pt x="155" y="0"/>
                </a:lnTo>
                <a:lnTo>
                  <a:pt x="153" y="0"/>
                </a:lnTo>
                <a:lnTo>
                  <a:pt x="153" y="0"/>
                </a:lnTo>
                <a:lnTo>
                  <a:pt x="153" y="0"/>
                </a:lnTo>
                <a:lnTo>
                  <a:pt x="152" y="0"/>
                </a:lnTo>
                <a:lnTo>
                  <a:pt x="152" y="0"/>
                </a:lnTo>
                <a:lnTo>
                  <a:pt x="152" y="0"/>
                </a:lnTo>
                <a:lnTo>
                  <a:pt x="152" y="0"/>
                </a:lnTo>
                <a:lnTo>
                  <a:pt x="150" y="0"/>
                </a:lnTo>
                <a:lnTo>
                  <a:pt x="150" y="0"/>
                </a:lnTo>
                <a:lnTo>
                  <a:pt x="150" y="0"/>
                </a:lnTo>
                <a:lnTo>
                  <a:pt x="149" y="0"/>
                </a:lnTo>
                <a:lnTo>
                  <a:pt x="149" y="0"/>
                </a:lnTo>
                <a:lnTo>
                  <a:pt x="149" y="0"/>
                </a:lnTo>
                <a:lnTo>
                  <a:pt x="147" y="0"/>
                </a:lnTo>
                <a:lnTo>
                  <a:pt x="147" y="0"/>
                </a:lnTo>
                <a:lnTo>
                  <a:pt x="147" y="0"/>
                </a:lnTo>
                <a:lnTo>
                  <a:pt x="147" y="0"/>
                </a:lnTo>
                <a:lnTo>
                  <a:pt x="145" y="0"/>
                </a:lnTo>
                <a:lnTo>
                  <a:pt x="145" y="0"/>
                </a:lnTo>
                <a:lnTo>
                  <a:pt x="145" y="0"/>
                </a:lnTo>
                <a:lnTo>
                  <a:pt x="144" y="0"/>
                </a:lnTo>
                <a:lnTo>
                  <a:pt x="144" y="0"/>
                </a:lnTo>
                <a:lnTo>
                  <a:pt x="144" y="0"/>
                </a:lnTo>
                <a:lnTo>
                  <a:pt x="144"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5" y="0"/>
                </a:lnTo>
                <a:lnTo>
                  <a:pt x="135" y="0"/>
                </a:lnTo>
                <a:lnTo>
                  <a:pt x="135" y="0"/>
                </a:lnTo>
                <a:lnTo>
                  <a:pt x="135" y="0"/>
                </a:lnTo>
                <a:lnTo>
                  <a:pt x="134" y="0"/>
                </a:lnTo>
                <a:lnTo>
                  <a:pt x="134" y="0"/>
                </a:lnTo>
                <a:lnTo>
                  <a:pt x="134" y="0"/>
                </a:lnTo>
                <a:lnTo>
                  <a:pt x="132" y="0"/>
                </a:lnTo>
                <a:lnTo>
                  <a:pt x="132" y="0"/>
                </a:lnTo>
                <a:lnTo>
                  <a:pt x="132" y="0"/>
                </a:lnTo>
                <a:lnTo>
                  <a:pt x="132" y="0"/>
                </a:lnTo>
                <a:lnTo>
                  <a:pt x="131" y="0"/>
                </a:lnTo>
                <a:lnTo>
                  <a:pt x="131" y="0"/>
                </a:lnTo>
                <a:lnTo>
                  <a:pt x="131" y="0"/>
                </a:lnTo>
                <a:lnTo>
                  <a:pt x="129" y="0"/>
                </a:lnTo>
                <a:lnTo>
                  <a:pt x="129" y="0"/>
                </a:lnTo>
                <a:lnTo>
                  <a:pt x="129" y="0"/>
                </a:lnTo>
                <a:lnTo>
                  <a:pt x="129" y="0"/>
                </a:lnTo>
                <a:lnTo>
                  <a:pt x="127" y="0"/>
                </a:lnTo>
                <a:lnTo>
                  <a:pt x="127" y="0"/>
                </a:lnTo>
                <a:lnTo>
                  <a:pt x="127" y="0"/>
                </a:lnTo>
                <a:lnTo>
                  <a:pt x="126" y="0"/>
                </a:lnTo>
                <a:lnTo>
                  <a:pt x="126" y="0"/>
                </a:lnTo>
                <a:lnTo>
                  <a:pt x="126" y="0"/>
                </a:lnTo>
                <a:lnTo>
                  <a:pt x="124" y="0"/>
                </a:lnTo>
                <a:lnTo>
                  <a:pt x="124" y="0"/>
                </a:lnTo>
                <a:lnTo>
                  <a:pt x="124" y="0"/>
                </a:lnTo>
                <a:lnTo>
                  <a:pt x="124" y="0"/>
                </a:lnTo>
                <a:lnTo>
                  <a:pt x="122" y="0"/>
                </a:lnTo>
                <a:lnTo>
                  <a:pt x="122" y="0"/>
                </a:lnTo>
                <a:lnTo>
                  <a:pt x="122" y="0"/>
                </a:lnTo>
                <a:lnTo>
                  <a:pt x="121" y="0"/>
                </a:lnTo>
                <a:lnTo>
                  <a:pt x="121" y="0"/>
                </a:lnTo>
                <a:lnTo>
                  <a:pt x="121" y="0"/>
                </a:lnTo>
                <a:lnTo>
                  <a:pt x="121" y="0"/>
                </a:lnTo>
                <a:lnTo>
                  <a:pt x="119" y="0"/>
                </a:lnTo>
                <a:lnTo>
                  <a:pt x="119" y="0"/>
                </a:lnTo>
                <a:lnTo>
                  <a:pt x="119" y="0"/>
                </a:lnTo>
                <a:lnTo>
                  <a:pt x="118" y="0"/>
                </a:lnTo>
                <a:lnTo>
                  <a:pt x="118" y="0"/>
                </a:lnTo>
                <a:lnTo>
                  <a:pt x="118" y="0"/>
                </a:lnTo>
                <a:lnTo>
                  <a:pt x="116" y="0"/>
                </a:lnTo>
                <a:lnTo>
                  <a:pt x="116" y="0"/>
                </a:lnTo>
                <a:lnTo>
                  <a:pt x="116" y="0"/>
                </a:lnTo>
                <a:lnTo>
                  <a:pt x="116" y="0"/>
                </a:lnTo>
                <a:lnTo>
                  <a:pt x="114" y="0"/>
                </a:lnTo>
                <a:lnTo>
                  <a:pt x="114" y="0"/>
                </a:lnTo>
                <a:lnTo>
                  <a:pt x="114" y="0"/>
                </a:lnTo>
                <a:lnTo>
                  <a:pt x="113"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5" y="0"/>
                </a:lnTo>
                <a:lnTo>
                  <a:pt x="105" y="0"/>
                </a:lnTo>
                <a:lnTo>
                  <a:pt x="105" y="0"/>
                </a:lnTo>
                <a:lnTo>
                  <a:pt x="105" y="0"/>
                </a:lnTo>
                <a:lnTo>
                  <a:pt x="103" y="0"/>
                </a:lnTo>
                <a:lnTo>
                  <a:pt x="103" y="0"/>
                </a:lnTo>
                <a:lnTo>
                  <a:pt x="103" y="0"/>
                </a:lnTo>
                <a:lnTo>
                  <a:pt x="101"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3" y="0"/>
                </a:lnTo>
                <a:lnTo>
                  <a:pt x="93" y="0"/>
                </a:lnTo>
                <a:lnTo>
                  <a:pt x="93" y="0"/>
                </a:lnTo>
                <a:lnTo>
                  <a:pt x="93" y="0"/>
                </a:lnTo>
                <a:lnTo>
                  <a:pt x="92" y="0"/>
                </a:lnTo>
                <a:lnTo>
                  <a:pt x="92" y="0"/>
                </a:lnTo>
                <a:lnTo>
                  <a:pt x="92" y="0"/>
                </a:lnTo>
                <a:lnTo>
                  <a:pt x="90" y="0"/>
                </a:lnTo>
                <a:lnTo>
                  <a:pt x="90" y="0"/>
                </a:lnTo>
                <a:lnTo>
                  <a:pt x="90" y="0"/>
                </a:lnTo>
                <a:lnTo>
                  <a:pt x="90" y="0"/>
                </a:lnTo>
                <a:lnTo>
                  <a:pt x="88" y="0"/>
                </a:lnTo>
                <a:lnTo>
                  <a:pt x="88" y="0"/>
                </a:lnTo>
                <a:lnTo>
                  <a:pt x="88" y="0"/>
                </a:lnTo>
                <a:lnTo>
                  <a:pt x="87" y="0"/>
                </a:lnTo>
                <a:lnTo>
                  <a:pt x="87" y="0"/>
                </a:lnTo>
                <a:lnTo>
                  <a:pt x="87" y="0"/>
                </a:lnTo>
                <a:lnTo>
                  <a:pt x="85" y="0"/>
                </a:lnTo>
                <a:lnTo>
                  <a:pt x="85" y="0"/>
                </a:lnTo>
                <a:lnTo>
                  <a:pt x="85" y="0"/>
                </a:lnTo>
                <a:lnTo>
                  <a:pt x="85" y="0"/>
                </a:lnTo>
                <a:lnTo>
                  <a:pt x="83" y="0"/>
                </a:lnTo>
                <a:lnTo>
                  <a:pt x="83" y="0"/>
                </a:lnTo>
                <a:lnTo>
                  <a:pt x="83" y="0"/>
                </a:lnTo>
                <a:lnTo>
                  <a:pt x="82" y="0"/>
                </a:lnTo>
                <a:lnTo>
                  <a:pt x="82" y="0"/>
                </a:lnTo>
                <a:lnTo>
                  <a:pt x="82" y="0"/>
                </a:lnTo>
                <a:lnTo>
                  <a:pt x="82" y="0"/>
                </a:lnTo>
                <a:lnTo>
                  <a:pt x="80" y="0"/>
                </a:lnTo>
                <a:lnTo>
                  <a:pt x="80" y="0"/>
                </a:lnTo>
                <a:lnTo>
                  <a:pt x="80" y="0"/>
                </a:lnTo>
                <a:lnTo>
                  <a:pt x="79" y="0"/>
                </a:lnTo>
                <a:lnTo>
                  <a:pt x="79" y="0"/>
                </a:lnTo>
                <a:lnTo>
                  <a:pt x="79" y="0"/>
                </a:lnTo>
                <a:lnTo>
                  <a:pt x="79" y="0"/>
                </a:lnTo>
                <a:lnTo>
                  <a:pt x="77" y="0"/>
                </a:lnTo>
                <a:lnTo>
                  <a:pt x="77" y="0"/>
                </a:lnTo>
                <a:lnTo>
                  <a:pt x="77" y="0"/>
                </a:lnTo>
                <a:lnTo>
                  <a:pt x="75" y="0"/>
                </a:lnTo>
                <a:lnTo>
                  <a:pt x="75" y="0"/>
                </a:lnTo>
                <a:lnTo>
                  <a:pt x="75" y="0"/>
                </a:lnTo>
                <a:lnTo>
                  <a:pt x="74" y="0"/>
                </a:lnTo>
                <a:lnTo>
                  <a:pt x="74" y="0"/>
                </a:lnTo>
                <a:lnTo>
                  <a:pt x="74" y="0"/>
                </a:lnTo>
                <a:lnTo>
                  <a:pt x="74" y="0"/>
                </a:lnTo>
                <a:lnTo>
                  <a:pt x="72" y="0"/>
                </a:lnTo>
                <a:lnTo>
                  <a:pt x="72" y="0"/>
                </a:lnTo>
                <a:lnTo>
                  <a:pt x="72" y="0"/>
                </a:lnTo>
                <a:lnTo>
                  <a:pt x="70" y="0"/>
                </a:lnTo>
                <a:lnTo>
                  <a:pt x="70" y="0"/>
                </a:lnTo>
                <a:lnTo>
                  <a:pt x="70" y="0"/>
                </a:lnTo>
                <a:lnTo>
                  <a:pt x="70" y="0"/>
                </a:lnTo>
                <a:lnTo>
                  <a:pt x="69" y="0"/>
                </a:lnTo>
                <a:lnTo>
                  <a:pt x="69" y="0"/>
                </a:lnTo>
                <a:lnTo>
                  <a:pt x="69" y="0"/>
                </a:lnTo>
                <a:lnTo>
                  <a:pt x="67" y="0"/>
                </a:lnTo>
                <a:lnTo>
                  <a:pt x="67" y="0"/>
                </a:lnTo>
                <a:lnTo>
                  <a:pt x="67" y="0"/>
                </a:lnTo>
                <a:lnTo>
                  <a:pt x="67" y="0"/>
                </a:lnTo>
                <a:lnTo>
                  <a:pt x="66" y="0"/>
                </a:lnTo>
                <a:lnTo>
                  <a:pt x="66" y="0"/>
                </a:lnTo>
                <a:lnTo>
                  <a:pt x="66" y="0"/>
                </a:lnTo>
                <a:lnTo>
                  <a:pt x="64" y="0"/>
                </a:lnTo>
                <a:lnTo>
                  <a:pt x="64" y="0"/>
                </a:lnTo>
                <a:lnTo>
                  <a:pt x="64" y="0"/>
                </a:lnTo>
                <a:lnTo>
                  <a:pt x="62" y="0"/>
                </a:lnTo>
                <a:lnTo>
                  <a:pt x="62" y="0"/>
                </a:lnTo>
                <a:lnTo>
                  <a:pt x="62" y="0"/>
                </a:lnTo>
                <a:lnTo>
                  <a:pt x="62" y="0"/>
                </a:lnTo>
                <a:lnTo>
                  <a:pt x="61" y="0"/>
                </a:lnTo>
                <a:lnTo>
                  <a:pt x="61" y="0"/>
                </a:lnTo>
                <a:lnTo>
                  <a:pt x="61" y="0"/>
                </a:lnTo>
                <a:lnTo>
                  <a:pt x="59" y="0"/>
                </a:lnTo>
                <a:lnTo>
                  <a:pt x="59" y="0"/>
                </a:lnTo>
                <a:lnTo>
                  <a:pt x="59" y="0"/>
                </a:lnTo>
                <a:lnTo>
                  <a:pt x="59" y="0"/>
                </a:lnTo>
                <a:lnTo>
                  <a:pt x="57" y="0"/>
                </a:lnTo>
                <a:lnTo>
                  <a:pt x="57" y="0"/>
                </a:lnTo>
                <a:lnTo>
                  <a:pt x="57" y="0"/>
                </a:lnTo>
                <a:lnTo>
                  <a:pt x="56" y="0"/>
                </a:lnTo>
                <a:lnTo>
                  <a:pt x="56" y="0"/>
                </a:lnTo>
                <a:lnTo>
                  <a:pt x="56" y="0"/>
                </a:lnTo>
                <a:lnTo>
                  <a:pt x="54" y="0"/>
                </a:lnTo>
                <a:lnTo>
                  <a:pt x="54" y="0"/>
                </a:lnTo>
                <a:lnTo>
                  <a:pt x="54" y="0"/>
                </a:lnTo>
                <a:lnTo>
                  <a:pt x="54" y="0"/>
                </a:lnTo>
                <a:lnTo>
                  <a:pt x="52" y="0"/>
                </a:lnTo>
                <a:lnTo>
                  <a:pt x="52" y="0"/>
                </a:lnTo>
                <a:lnTo>
                  <a:pt x="52" y="0"/>
                </a:lnTo>
                <a:lnTo>
                  <a:pt x="51" y="0"/>
                </a:lnTo>
                <a:lnTo>
                  <a:pt x="51" y="0"/>
                </a:lnTo>
                <a:lnTo>
                  <a:pt x="51" y="0"/>
                </a:lnTo>
                <a:lnTo>
                  <a:pt x="51" y="0"/>
                </a:lnTo>
                <a:lnTo>
                  <a:pt x="49" y="0"/>
                </a:lnTo>
                <a:lnTo>
                  <a:pt x="49" y="0"/>
                </a:lnTo>
                <a:lnTo>
                  <a:pt x="49" y="0"/>
                </a:lnTo>
                <a:lnTo>
                  <a:pt x="48" y="0"/>
                </a:lnTo>
                <a:lnTo>
                  <a:pt x="48" y="0"/>
                </a:lnTo>
                <a:lnTo>
                  <a:pt x="48" y="0"/>
                </a:lnTo>
                <a:lnTo>
                  <a:pt x="48" y="0"/>
                </a:lnTo>
                <a:lnTo>
                  <a:pt x="46" y="0"/>
                </a:lnTo>
                <a:lnTo>
                  <a:pt x="46" y="0"/>
                </a:lnTo>
                <a:lnTo>
                  <a:pt x="46" y="0"/>
                </a:lnTo>
                <a:lnTo>
                  <a:pt x="44" y="0"/>
                </a:lnTo>
                <a:lnTo>
                  <a:pt x="44" y="0"/>
                </a:lnTo>
                <a:lnTo>
                  <a:pt x="44" y="0"/>
                </a:lnTo>
                <a:lnTo>
                  <a:pt x="43" y="0"/>
                </a:lnTo>
                <a:lnTo>
                  <a:pt x="43" y="0"/>
                </a:lnTo>
                <a:lnTo>
                  <a:pt x="43" y="0"/>
                </a:lnTo>
                <a:lnTo>
                  <a:pt x="43" y="0"/>
                </a:lnTo>
                <a:lnTo>
                  <a:pt x="41" y="0"/>
                </a:lnTo>
                <a:lnTo>
                  <a:pt x="41" y="0"/>
                </a:lnTo>
                <a:lnTo>
                  <a:pt x="41" y="0"/>
                </a:lnTo>
                <a:lnTo>
                  <a:pt x="39" y="0"/>
                </a:lnTo>
                <a:lnTo>
                  <a:pt x="39" y="0"/>
                </a:lnTo>
                <a:lnTo>
                  <a:pt x="39" y="0"/>
                </a:lnTo>
                <a:lnTo>
                  <a:pt x="39" y="0"/>
                </a:lnTo>
                <a:lnTo>
                  <a:pt x="38" y="0"/>
                </a:lnTo>
                <a:lnTo>
                  <a:pt x="38" y="0"/>
                </a:lnTo>
                <a:lnTo>
                  <a:pt x="38" y="0"/>
                </a:lnTo>
                <a:lnTo>
                  <a:pt x="36" y="0"/>
                </a:lnTo>
                <a:lnTo>
                  <a:pt x="36" y="0"/>
                </a:lnTo>
                <a:lnTo>
                  <a:pt x="36" y="0"/>
                </a:lnTo>
                <a:lnTo>
                  <a:pt x="36" y="0"/>
                </a:lnTo>
                <a:lnTo>
                  <a:pt x="35" y="0"/>
                </a:lnTo>
                <a:lnTo>
                  <a:pt x="35" y="0"/>
                </a:lnTo>
                <a:lnTo>
                  <a:pt x="35" y="0"/>
                </a:lnTo>
                <a:lnTo>
                  <a:pt x="33" y="0"/>
                </a:lnTo>
                <a:lnTo>
                  <a:pt x="33" y="0"/>
                </a:lnTo>
                <a:lnTo>
                  <a:pt x="33" y="0"/>
                </a:lnTo>
                <a:lnTo>
                  <a:pt x="31" y="0"/>
                </a:lnTo>
                <a:lnTo>
                  <a:pt x="31" y="0"/>
                </a:lnTo>
                <a:lnTo>
                  <a:pt x="31" y="0"/>
                </a:lnTo>
                <a:lnTo>
                  <a:pt x="31" y="0"/>
                </a:lnTo>
                <a:lnTo>
                  <a:pt x="30" y="0"/>
                </a:lnTo>
                <a:lnTo>
                  <a:pt x="30" y="0"/>
                </a:lnTo>
                <a:lnTo>
                  <a:pt x="30" y="0"/>
                </a:lnTo>
                <a:lnTo>
                  <a:pt x="28"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2" y="0"/>
                </a:lnTo>
                <a:lnTo>
                  <a:pt x="22" y="0"/>
                </a:lnTo>
                <a:lnTo>
                  <a:pt x="22" y="0"/>
                </a:lnTo>
                <a:lnTo>
                  <a:pt x="20" y="0"/>
                </a:lnTo>
                <a:lnTo>
                  <a:pt x="20" y="0"/>
                </a:lnTo>
                <a:lnTo>
                  <a:pt x="20" y="0"/>
                </a:lnTo>
                <a:lnTo>
                  <a:pt x="20" y="0"/>
                </a:lnTo>
                <a:lnTo>
                  <a:pt x="18" y="0"/>
                </a:lnTo>
                <a:lnTo>
                  <a:pt x="18" y="0"/>
                </a:lnTo>
                <a:lnTo>
                  <a:pt x="18" y="0"/>
                </a:lnTo>
                <a:lnTo>
                  <a:pt x="17" y="0"/>
                </a:lnTo>
                <a:lnTo>
                  <a:pt x="17" y="0"/>
                </a:lnTo>
                <a:lnTo>
                  <a:pt x="17" y="0"/>
                </a:lnTo>
                <a:lnTo>
                  <a:pt x="17" y="0"/>
                </a:lnTo>
                <a:lnTo>
                  <a:pt x="15" y="0"/>
                </a:lnTo>
                <a:lnTo>
                  <a:pt x="15" y="0"/>
                </a:lnTo>
                <a:lnTo>
                  <a:pt x="15" y="0"/>
                </a:lnTo>
                <a:lnTo>
                  <a:pt x="13" y="0"/>
                </a:lnTo>
                <a:lnTo>
                  <a:pt x="13" y="0"/>
                </a:lnTo>
                <a:lnTo>
                  <a:pt x="13" y="0"/>
                </a:lnTo>
                <a:lnTo>
                  <a:pt x="12" y="0"/>
                </a:lnTo>
                <a:lnTo>
                  <a:pt x="12" y="0"/>
                </a:lnTo>
                <a:lnTo>
                  <a:pt x="12" y="0"/>
                </a:lnTo>
                <a:lnTo>
                  <a:pt x="12" y="0"/>
                </a:lnTo>
                <a:lnTo>
                  <a:pt x="10" y="0"/>
                </a:lnTo>
                <a:lnTo>
                  <a:pt x="10" y="0"/>
                </a:lnTo>
                <a:lnTo>
                  <a:pt x="10" y="0"/>
                </a:lnTo>
                <a:lnTo>
                  <a:pt x="9" y="0"/>
                </a:lnTo>
                <a:lnTo>
                  <a:pt x="9" y="0"/>
                </a:lnTo>
                <a:lnTo>
                  <a:pt x="9" y="0"/>
                </a:lnTo>
                <a:lnTo>
                  <a:pt x="9"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58" name=""/>
          <p:cNvSpPr/>
          <p:nvPr/>
        </p:nvSpPr>
        <p:spPr>
          <a:xfrm>
            <a:off x="7021440" y="6535800"/>
            <a:ext cx="187560" cy="1440"/>
          </a:xfrm>
          <a:custGeom>
            <a:avLst/>
            <a:gdLst/>
            <a:ahLst/>
            <a:rect l="l" t="t" r="r" b="b"/>
            <a:pathLst>
              <a:path w="238" h="0">
                <a:moveTo>
                  <a:pt x="0" y="0"/>
                </a:moveTo>
                <a:lnTo>
                  <a:pt x="0" y="0"/>
                </a:lnTo>
                <a:lnTo>
                  <a:pt x="2" y="0"/>
                </a:lnTo>
                <a:lnTo>
                  <a:pt x="2" y="0"/>
                </a:lnTo>
                <a:lnTo>
                  <a:pt x="2" y="0"/>
                </a:lnTo>
                <a:lnTo>
                  <a:pt x="2" y="0"/>
                </a:lnTo>
                <a:lnTo>
                  <a:pt x="3" y="0"/>
                </a:lnTo>
                <a:lnTo>
                  <a:pt x="3" y="0"/>
                </a:lnTo>
                <a:lnTo>
                  <a:pt x="3" y="0"/>
                </a:lnTo>
                <a:lnTo>
                  <a:pt x="5" y="0"/>
                </a:lnTo>
                <a:lnTo>
                  <a:pt x="5" y="0"/>
                </a:lnTo>
                <a:lnTo>
                  <a:pt x="5" y="0"/>
                </a:lnTo>
                <a:lnTo>
                  <a:pt x="7" y="0"/>
                </a:lnTo>
                <a:lnTo>
                  <a:pt x="7" y="0"/>
                </a:lnTo>
                <a:lnTo>
                  <a:pt x="7" y="0"/>
                </a:lnTo>
                <a:lnTo>
                  <a:pt x="7" y="0"/>
                </a:lnTo>
                <a:lnTo>
                  <a:pt x="8" y="0"/>
                </a:lnTo>
                <a:lnTo>
                  <a:pt x="8" y="0"/>
                </a:lnTo>
                <a:lnTo>
                  <a:pt x="8" y="0"/>
                </a:lnTo>
                <a:lnTo>
                  <a:pt x="10" y="0"/>
                </a:lnTo>
                <a:lnTo>
                  <a:pt x="10" y="0"/>
                </a:lnTo>
                <a:lnTo>
                  <a:pt x="10" y="0"/>
                </a:lnTo>
                <a:lnTo>
                  <a:pt x="10" y="0"/>
                </a:lnTo>
                <a:lnTo>
                  <a:pt x="11" y="0"/>
                </a:lnTo>
                <a:lnTo>
                  <a:pt x="11" y="0"/>
                </a:lnTo>
                <a:lnTo>
                  <a:pt x="11" y="0"/>
                </a:lnTo>
                <a:lnTo>
                  <a:pt x="13" y="0"/>
                </a:lnTo>
                <a:lnTo>
                  <a:pt x="13" y="0"/>
                </a:lnTo>
                <a:lnTo>
                  <a:pt x="13" y="0"/>
                </a:lnTo>
                <a:lnTo>
                  <a:pt x="13" y="0"/>
                </a:lnTo>
                <a:lnTo>
                  <a:pt x="15" y="0"/>
                </a:lnTo>
                <a:lnTo>
                  <a:pt x="15" y="0"/>
                </a:lnTo>
                <a:lnTo>
                  <a:pt x="15" y="0"/>
                </a:lnTo>
                <a:lnTo>
                  <a:pt x="16" y="0"/>
                </a:lnTo>
                <a:lnTo>
                  <a:pt x="16" y="0"/>
                </a:lnTo>
                <a:lnTo>
                  <a:pt x="16" y="0"/>
                </a:lnTo>
                <a:lnTo>
                  <a:pt x="18"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4" y="0"/>
                </a:lnTo>
                <a:lnTo>
                  <a:pt x="24" y="0"/>
                </a:lnTo>
                <a:lnTo>
                  <a:pt x="24" y="0"/>
                </a:lnTo>
                <a:lnTo>
                  <a:pt x="26" y="0"/>
                </a:lnTo>
                <a:lnTo>
                  <a:pt x="26" y="0"/>
                </a:lnTo>
                <a:lnTo>
                  <a:pt x="26" y="0"/>
                </a:lnTo>
                <a:lnTo>
                  <a:pt x="26" y="0"/>
                </a:lnTo>
                <a:lnTo>
                  <a:pt x="28" y="0"/>
                </a:lnTo>
                <a:lnTo>
                  <a:pt x="28" y="0"/>
                </a:lnTo>
                <a:lnTo>
                  <a:pt x="28" y="0"/>
                </a:lnTo>
                <a:lnTo>
                  <a:pt x="29" y="0"/>
                </a:lnTo>
                <a:lnTo>
                  <a:pt x="29" y="0"/>
                </a:lnTo>
                <a:lnTo>
                  <a:pt x="29" y="0"/>
                </a:lnTo>
                <a:lnTo>
                  <a:pt x="29"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6" y="0"/>
                </a:lnTo>
                <a:lnTo>
                  <a:pt x="46" y="0"/>
                </a:lnTo>
                <a:lnTo>
                  <a:pt x="46"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2" y="0"/>
                </a:lnTo>
                <a:lnTo>
                  <a:pt x="54" y="0"/>
                </a:lnTo>
                <a:lnTo>
                  <a:pt x="54" y="0"/>
                </a:lnTo>
                <a:lnTo>
                  <a:pt x="54" y="0"/>
                </a:lnTo>
                <a:lnTo>
                  <a:pt x="55" y="0"/>
                </a:lnTo>
                <a:lnTo>
                  <a:pt x="55" y="0"/>
                </a:lnTo>
                <a:lnTo>
                  <a:pt x="55" y="0"/>
                </a:lnTo>
                <a:lnTo>
                  <a:pt x="57"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7" y="0"/>
                </a:lnTo>
                <a:lnTo>
                  <a:pt x="77" y="0"/>
                </a:lnTo>
                <a:lnTo>
                  <a:pt x="77"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3" y="0"/>
                </a:lnTo>
                <a:lnTo>
                  <a:pt x="85" y="0"/>
                </a:lnTo>
                <a:lnTo>
                  <a:pt x="85" y="0"/>
                </a:lnTo>
                <a:lnTo>
                  <a:pt x="85" y="0"/>
                </a:lnTo>
                <a:lnTo>
                  <a:pt x="86" y="0"/>
                </a:lnTo>
                <a:lnTo>
                  <a:pt x="86" y="0"/>
                </a:lnTo>
                <a:lnTo>
                  <a:pt x="86" y="0"/>
                </a:lnTo>
                <a:lnTo>
                  <a:pt x="88" y="0"/>
                </a:lnTo>
                <a:lnTo>
                  <a:pt x="88" y="0"/>
                </a:lnTo>
                <a:lnTo>
                  <a:pt x="88" y="0"/>
                </a:lnTo>
                <a:lnTo>
                  <a:pt x="88" y="0"/>
                </a:lnTo>
                <a:lnTo>
                  <a:pt x="90" y="0"/>
                </a:lnTo>
                <a:lnTo>
                  <a:pt x="90" y="0"/>
                </a:lnTo>
                <a:lnTo>
                  <a:pt x="90" y="0"/>
                </a:lnTo>
                <a:lnTo>
                  <a:pt x="91" y="0"/>
                </a:lnTo>
                <a:lnTo>
                  <a:pt x="91" y="0"/>
                </a:lnTo>
                <a:lnTo>
                  <a:pt x="91" y="0"/>
                </a:lnTo>
                <a:lnTo>
                  <a:pt x="91" y="0"/>
                </a:lnTo>
                <a:lnTo>
                  <a:pt x="93" y="0"/>
                </a:lnTo>
                <a:lnTo>
                  <a:pt x="93" y="0"/>
                </a:lnTo>
                <a:lnTo>
                  <a:pt x="93" y="0"/>
                </a:lnTo>
                <a:lnTo>
                  <a:pt x="94" y="0"/>
                </a:lnTo>
                <a:lnTo>
                  <a:pt x="94" y="0"/>
                </a:lnTo>
                <a:lnTo>
                  <a:pt x="94" y="0"/>
                </a:lnTo>
                <a:lnTo>
                  <a:pt x="94" y="0"/>
                </a:lnTo>
                <a:lnTo>
                  <a:pt x="96" y="0"/>
                </a:lnTo>
                <a:lnTo>
                  <a:pt x="96" y="0"/>
                </a:lnTo>
                <a:lnTo>
                  <a:pt x="96" y="0"/>
                </a:lnTo>
                <a:lnTo>
                  <a:pt x="98" y="0"/>
                </a:lnTo>
                <a:lnTo>
                  <a:pt x="98" y="0"/>
                </a:lnTo>
                <a:lnTo>
                  <a:pt x="98" y="0"/>
                </a:lnTo>
                <a:lnTo>
                  <a:pt x="99" y="0"/>
                </a:lnTo>
                <a:lnTo>
                  <a:pt x="99" y="0"/>
                </a:lnTo>
                <a:lnTo>
                  <a:pt x="99" y="0"/>
                </a:lnTo>
                <a:lnTo>
                  <a:pt x="99"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7" y="0"/>
                </a:lnTo>
                <a:lnTo>
                  <a:pt x="107" y="0"/>
                </a:lnTo>
                <a:lnTo>
                  <a:pt x="107" y="0"/>
                </a:lnTo>
                <a:lnTo>
                  <a:pt x="109" y="0"/>
                </a:lnTo>
                <a:lnTo>
                  <a:pt x="109" y="0"/>
                </a:lnTo>
                <a:lnTo>
                  <a:pt x="109" y="0"/>
                </a:lnTo>
                <a:lnTo>
                  <a:pt x="111" y="0"/>
                </a:lnTo>
                <a:lnTo>
                  <a:pt x="111" y="0"/>
                </a:lnTo>
                <a:lnTo>
                  <a:pt x="111" y="0"/>
                </a:lnTo>
                <a:lnTo>
                  <a:pt x="111" y="0"/>
                </a:lnTo>
                <a:lnTo>
                  <a:pt x="112" y="0"/>
                </a:lnTo>
                <a:lnTo>
                  <a:pt x="112" y="0"/>
                </a:lnTo>
                <a:lnTo>
                  <a:pt x="112"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0" y="0"/>
                </a:lnTo>
                <a:lnTo>
                  <a:pt x="120" y="0"/>
                </a:lnTo>
                <a:lnTo>
                  <a:pt x="120" y="0"/>
                </a:lnTo>
                <a:lnTo>
                  <a:pt x="122"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30" y="0"/>
                </a:lnTo>
                <a:lnTo>
                  <a:pt x="130" y="0"/>
                </a:lnTo>
                <a:lnTo>
                  <a:pt x="130" y="0"/>
                </a:lnTo>
                <a:lnTo>
                  <a:pt x="130" y="0"/>
                </a:lnTo>
                <a:lnTo>
                  <a:pt x="132" y="0"/>
                </a:lnTo>
                <a:lnTo>
                  <a:pt x="132" y="0"/>
                </a:lnTo>
                <a:lnTo>
                  <a:pt x="132" y="0"/>
                </a:lnTo>
                <a:lnTo>
                  <a:pt x="133" y="0"/>
                </a:lnTo>
                <a:lnTo>
                  <a:pt x="133" y="0"/>
                </a:lnTo>
                <a:lnTo>
                  <a:pt x="133" y="0"/>
                </a:lnTo>
                <a:lnTo>
                  <a:pt x="133" y="0"/>
                </a:lnTo>
                <a:lnTo>
                  <a:pt x="135" y="0"/>
                </a:lnTo>
                <a:lnTo>
                  <a:pt x="135" y="0"/>
                </a:lnTo>
                <a:lnTo>
                  <a:pt x="135" y="0"/>
                </a:lnTo>
                <a:lnTo>
                  <a:pt x="137" y="0"/>
                </a:lnTo>
                <a:lnTo>
                  <a:pt x="137" y="0"/>
                </a:lnTo>
                <a:lnTo>
                  <a:pt x="137" y="0"/>
                </a:lnTo>
                <a:lnTo>
                  <a:pt x="137" y="0"/>
                </a:lnTo>
                <a:lnTo>
                  <a:pt x="138" y="0"/>
                </a:lnTo>
                <a:lnTo>
                  <a:pt x="138" y="0"/>
                </a:lnTo>
                <a:lnTo>
                  <a:pt x="138" y="0"/>
                </a:lnTo>
                <a:lnTo>
                  <a:pt x="140" y="0"/>
                </a:lnTo>
                <a:lnTo>
                  <a:pt x="140" y="0"/>
                </a:lnTo>
                <a:lnTo>
                  <a:pt x="140" y="0"/>
                </a:lnTo>
                <a:lnTo>
                  <a:pt x="142"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1" y="0"/>
                </a:lnTo>
                <a:lnTo>
                  <a:pt x="151" y="0"/>
                </a:lnTo>
                <a:lnTo>
                  <a:pt x="151" y="0"/>
                </a:lnTo>
                <a:lnTo>
                  <a:pt x="153"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60" y="0"/>
                </a:lnTo>
                <a:lnTo>
                  <a:pt x="160" y="0"/>
                </a:lnTo>
                <a:lnTo>
                  <a:pt x="160" y="0"/>
                </a:lnTo>
                <a:lnTo>
                  <a:pt x="161" y="0"/>
                </a:lnTo>
                <a:lnTo>
                  <a:pt x="161" y="0"/>
                </a:lnTo>
                <a:lnTo>
                  <a:pt x="161" y="0"/>
                </a:lnTo>
                <a:lnTo>
                  <a:pt x="161" y="0"/>
                </a:lnTo>
                <a:lnTo>
                  <a:pt x="163" y="0"/>
                </a:lnTo>
                <a:lnTo>
                  <a:pt x="163" y="0"/>
                </a:lnTo>
                <a:lnTo>
                  <a:pt x="163" y="0"/>
                </a:lnTo>
                <a:lnTo>
                  <a:pt x="164" y="0"/>
                </a:lnTo>
                <a:lnTo>
                  <a:pt x="164" y="0"/>
                </a:lnTo>
                <a:lnTo>
                  <a:pt x="164" y="0"/>
                </a:lnTo>
                <a:lnTo>
                  <a:pt x="164"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3" y="0"/>
                </a:lnTo>
                <a:lnTo>
                  <a:pt x="173" y="0"/>
                </a:lnTo>
                <a:lnTo>
                  <a:pt x="173" y="0"/>
                </a:lnTo>
                <a:lnTo>
                  <a:pt x="173" y="0"/>
                </a:lnTo>
                <a:lnTo>
                  <a:pt x="174" y="0"/>
                </a:lnTo>
                <a:lnTo>
                  <a:pt x="174" y="0"/>
                </a:lnTo>
                <a:lnTo>
                  <a:pt x="174" y="0"/>
                </a:lnTo>
                <a:lnTo>
                  <a:pt x="176" y="0"/>
                </a:lnTo>
                <a:lnTo>
                  <a:pt x="176" y="0"/>
                </a:lnTo>
                <a:lnTo>
                  <a:pt x="176" y="0"/>
                </a:lnTo>
                <a:lnTo>
                  <a:pt x="176" y="0"/>
                </a:lnTo>
                <a:lnTo>
                  <a:pt x="177" y="0"/>
                </a:lnTo>
                <a:lnTo>
                  <a:pt x="177" y="0"/>
                </a:lnTo>
                <a:lnTo>
                  <a:pt x="177" y="0"/>
                </a:lnTo>
                <a:lnTo>
                  <a:pt x="179" y="0"/>
                </a:lnTo>
                <a:lnTo>
                  <a:pt x="179" y="0"/>
                </a:lnTo>
                <a:lnTo>
                  <a:pt x="179" y="0"/>
                </a:lnTo>
                <a:lnTo>
                  <a:pt x="179" y="0"/>
                </a:lnTo>
                <a:lnTo>
                  <a:pt x="181" y="0"/>
                </a:lnTo>
                <a:lnTo>
                  <a:pt x="181" y="0"/>
                </a:lnTo>
                <a:lnTo>
                  <a:pt x="181" y="0"/>
                </a:lnTo>
                <a:lnTo>
                  <a:pt x="182" y="0"/>
                </a:lnTo>
                <a:lnTo>
                  <a:pt x="182" y="0"/>
                </a:lnTo>
                <a:lnTo>
                  <a:pt x="182" y="0"/>
                </a:lnTo>
                <a:lnTo>
                  <a:pt x="184"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0" y="0"/>
                </a:lnTo>
                <a:lnTo>
                  <a:pt x="190" y="0"/>
                </a:lnTo>
                <a:lnTo>
                  <a:pt x="190" y="0"/>
                </a:lnTo>
                <a:lnTo>
                  <a:pt x="192" y="0"/>
                </a:lnTo>
                <a:lnTo>
                  <a:pt x="192" y="0"/>
                </a:lnTo>
                <a:lnTo>
                  <a:pt x="192" y="0"/>
                </a:lnTo>
                <a:lnTo>
                  <a:pt x="192" y="0"/>
                </a:lnTo>
                <a:lnTo>
                  <a:pt x="194" y="0"/>
                </a:lnTo>
                <a:lnTo>
                  <a:pt x="194" y="0"/>
                </a:lnTo>
                <a:lnTo>
                  <a:pt x="194" y="0"/>
                </a:lnTo>
                <a:lnTo>
                  <a:pt x="195" y="0"/>
                </a:lnTo>
                <a:lnTo>
                  <a:pt x="195" y="0"/>
                </a:lnTo>
                <a:lnTo>
                  <a:pt x="195" y="0"/>
                </a:lnTo>
                <a:lnTo>
                  <a:pt x="195"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18"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0"/>
                </a:lnTo>
                <a:lnTo>
                  <a:pt x="238" y="0"/>
                </a:lnTo>
                <a:lnTo>
                  <a:pt x="238" y="0"/>
                </a:lnTo>
                <a:lnTo>
                  <a:pt x="238" y="0"/>
                </a:ln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18"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5" y="0"/>
                </a:lnTo>
                <a:lnTo>
                  <a:pt x="195" y="0"/>
                </a:lnTo>
                <a:lnTo>
                  <a:pt x="195" y="0"/>
                </a:lnTo>
                <a:lnTo>
                  <a:pt x="195" y="0"/>
                </a:lnTo>
                <a:lnTo>
                  <a:pt x="194" y="0"/>
                </a:lnTo>
                <a:lnTo>
                  <a:pt x="194" y="0"/>
                </a:lnTo>
                <a:lnTo>
                  <a:pt x="194" y="0"/>
                </a:lnTo>
                <a:lnTo>
                  <a:pt x="192" y="0"/>
                </a:lnTo>
                <a:lnTo>
                  <a:pt x="192" y="0"/>
                </a:lnTo>
                <a:lnTo>
                  <a:pt x="192" y="0"/>
                </a:lnTo>
                <a:lnTo>
                  <a:pt x="192" y="0"/>
                </a:lnTo>
                <a:lnTo>
                  <a:pt x="190" y="0"/>
                </a:lnTo>
                <a:lnTo>
                  <a:pt x="190" y="0"/>
                </a:lnTo>
                <a:lnTo>
                  <a:pt x="190"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4" y="0"/>
                </a:lnTo>
                <a:lnTo>
                  <a:pt x="182" y="0"/>
                </a:lnTo>
                <a:lnTo>
                  <a:pt x="182" y="0"/>
                </a:lnTo>
                <a:lnTo>
                  <a:pt x="182" y="0"/>
                </a:lnTo>
                <a:lnTo>
                  <a:pt x="181" y="0"/>
                </a:lnTo>
                <a:lnTo>
                  <a:pt x="181" y="0"/>
                </a:lnTo>
                <a:lnTo>
                  <a:pt x="181" y="0"/>
                </a:lnTo>
                <a:lnTo>
                  <a:pt x="179" y="0"/>
                </a:lnTo>
                <a:lnTo>
                  <a:pt x="179" y="0"/>
                </a:lnTo>
                <a:lnTo>
                  <a:pt x="179" y="0"/>
                </a:lnTo>
                <a:lnTo>
                  <a:pt x="179" y="0"/>
                </a:lnTo>
                <a:lnTo>
                  <a:pt x="177" y="0"/>
                </a:lnTo>
                <a:lnTo>
                  <a:pt x="177" y="0"/>
                </a:lnTo>
                <a:lnTo>
                  <a:pt x="177" y="0"/>
                </a:lnTo>
                <a:lnTo>
                  <a:pt x="176" y="0"/>
                </a:lnTo>
                <a:lnTo>
                  <a:pt x="176" y="0"/>
                </a:lnTo>
                <a:lnTo>
                  <a:pt x="176" y="0"/>
                </a:lnTo>
                <a:lnTo>
                  <a:pt x="176" y="0"/>
                </a:lnTo>
                <a:lnTo>
                  <a:pt x="174" y="0"/>
                </a:lnTo>
                <a:lnTo>
                  <a:pt x="174" y="0"/>
                </a:lnTo>
                <a:lnTo>
                  <a:pt x="174" y="0"/>
                </a:lnTo>
                <a:lnTo>
                  <a:pt x="173" y="0"/>
                </a:lnTo>
                <a:lnTo>
                  <a:pt x="173" y="0"/>
                </a:lnTo>
                <a:lnTo>
                  <a:pt x="173" y="0"/>
                </a:lnTo>
                <a:lnTo>
                  <a:pt x="173"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4" y="0"/>
                </a:lnTo>
                <a:lnTo>
                  <a:pt x="164" y="0"/>
                </a:lnTo>
                <a:lnTo>
                  <a:pt x="164" y="0"/>
                </a:lnTo>
                <a:lnTo>
                  <a:pt x="164" y="0"/>
                </a:lnTo>
                <a:lnTo>
                  <a:pt x="163" y="0"/>
                </a:lnTo>
                <a:lnTo>
                  <a:pt x="163" y="0"/>
                </a:lnTo>
                <a:lnTo>
                  <a:pt x="163" y="0"/>
                </a:lnTo>
                <a:lnTo>
                  <a:pt x="161" y="0"/>
                </a:lnTo>
                <a:lnTo>
                  <a:pt x="161" y="0"/>
                </a:lnTo>
                <a:lnTo>
                  <a:pt x="161" y="0"/>
                </a:lnTo>
                <a:lnTo>
                  <a:pt x="161" y="0"/>
                </a:lnTo>
                <a:lnTo>
                  <a:pt x="160" y="0"/>
                </a:lnTo>
                <a:lnTo>
                  <a:pt x="160" y="0"/>
                </a:lnTo>
                <a:lnTo>
                  <a:pt x="160"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2" y="0"/>
                </a:lnTo>
                <a:lnTo>
                  <a:pt x="140" y="0"/>
                </a:lnTo>
                <a:lnTo>
                  <a:pt x="140" y="0"/>
                </a:lnTo>
                <a:lnTo>
                  <a:pt x="140" y="0"/>
                </a:lnTo>
                <a:lnTo>
                  <a:pt x="138" y="0"/>
                </a:lnTo>
                <a:lnTo>
                  <a:pt x="138" y="0"/>
                </a:lnTo>
                <a:lnTo>
                  <a:pt x="138" y="0"/>
                </a:lnTo>
                <a:lnTo>
                  <a:pt x="137" y="0"/>
                </a:lnTo>
                <a:lnTo>
                  <a:pt x="137" y="0"/>
                </a:lnTo>
                <a:lnTo>
                  <a:pt x="137" y="0"/>
                </a:lnTo>
                <a:lnTo>
                  <a:pt x="137" y="0"/>
                </a:lnTo>
                <a:lnTo>
                  <a:pt x="135" y="0"/>
                </a:lnTo>
                <a:lnTo>
                  <a:pt x="135" y="0"/>
                </a:lnTo>
                <a:lnTo>
                  <a:pt x="135" y="0"/>
                </a:lnTo>
                <a:lnTo>
                  <a:pt x="133" y="0"/>
                </a:lnTo>
                <a:lnTo>
                  <a:pt x="133" y="0"/>
                </a:lnTo>
                <a:lnTo>
                  <a:pt x="133" y="0"/>
                </a:lnTo>
                <a:lnTo>
                  <a:pt x="133" y="0"/>
                </a:lnTo>
                <a:lnTo>
                  <a:pt x="132" y="0"/>
                </a:lnTo>
                <a:lnTo>
                  <a:pt x="132" y="0"/>
                </a:lnTo>
                <a:lnTo>
                  <a:pt x="132" y="0"/>
                </a:lnTo>
                <a:lnTo>
                  <a:pt x="130" y="0"/>
                </a:lnTo>
                <a:lnTo>
                  <a:pt x="130" y="0"/>
                </a:lnTo>
                <a:lnTo>
                  <a:pt x="130" y="0"/>
                </a:lnTo>
                <a:lnTo>
                  <a:pt x="130"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2" y="0"/>
                </a:lnTo>
                <a:lnTo>
                  <a:pt x="120" y="0"/>
                </a:lnTo>
                <a:lnTo>
                  <a:pt x="120" y="0"/>
                </a:lnTo>
                <a:lnTo>
                  <a:pt x="120"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7" y="0"/>
                </a:lnTo>
                <a:lnTo>
                  <a:pt x="107" y="0"/>
                </a:lnTo>
                <a:lnTo>
                  <a:pt x="107"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4" y="0"/>
                </a:lnTo>
                <a:lnTo>
                  <a:pt x="94" y="0"/>
                </a:lnTo>
                <a:lnTo>
                  <a:pt x="94" y="0"/>
                </a:lnTo>
                <a:lnTo>
                  <a:pt x="94"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8" y="0"/>
                </a:lnTo>
                <a:lnTo>
                  <a:pt x="86" y="0"/>
                </a:lnTo>
                <a:lnTo>
                  <a:pt x="86" y="0"/>
                </a:lnTo>
                <a:lnTo>
                  <a:pt x="86" y="0"/>
                </a:lnTo>
                <a:lnTo>
                  <a:pt x="85" y="0"/>
                </a:lnTo>
                <a:lnTo>
                  <a:pt x="85" y="0"/>
                </a:lnTo>
                <a:lnTo>
                  <a:pt x="85" y="0"/>
                </a:lnTo>
                <a:lnTo>
                  <a:pt x="83"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7" y="0"/>
                </a:lnTo>
                <a:lnTo>
                  <a:pt x="77" y="0"/>
                </a:lnTo>
                <a:lnTo>
                  <a:pt x="77"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7" y="0"/>
                </a:lnTo>
                <a:lnTo>
                  <a:pt x="55" y="0"/>
                </a:lnTo>
                <a:lnTo>
                  <a:pt x="55" y="0"/>
                </a:lnTo>
                <a:lnTo>
                  <a:pt x="55" y="0"/>
                </a:lnTo>
                <a:lnTo>
                  <a:pt x="54" y="0"/>
                </a:lnTo>
                <a:lnTo>
                  <a:pt x="54" y="0"/>
                </a:lnTo>
                <a:lnTo>
                  <a:pt x="54" y="0"/>
                </a:lnTo>
                <a:lnTo>
                  <a:pt x="52"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6" y="0"/>
                </a:lnTo>
                <a:lnTo>
                  <a:pt x="46" y="0"/>
                </a:lnTo>
                <a:lnTo>
                  <a:pt x="46"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29" y="0"/>
                </a:lnTo>
                <a:lnTo>
                  <a:pt x="29" y="0"/>
                </a:lnTo>
                <a:lnTo>
                  <a:pt x="29" y="0"/>
                </a:lnTo>
                <a:lnTo>
                  <a:pt x="29" y="0"/>
                </a:lnTo>
                <a:lnTo>
                  <a:pt x="28" y="0"/>
                </a:lnTo>
                <a:lnTo>
                  <a:pt x="28" y="0"/>
                </a:lnTo>
                <a:lnTo>
                  <a:pt x="28" y="0"/>
                </a:lnTo>
                <a:lnTo>
                  <a:pt x="26" y="0"/>
                </a:lnTo>
                <a:lnTo>
                  <a:pt x="26" y="0"/>
                </a:lnTo>
                <a:lnTo>
                  <a:pt x="26" y="0"/>
                </a:lnTo>
                <a:lnTo>
                  <a:pt x="26" y="0"/>
                </a:lnTo>
                <a:lnTo>
                  <a:pt x="24" y="0"/>
                </a:lnTo>
                <a:lnTo>
                  <a:pt x="24" y="0"/>
                </a:lnTo>
                <a:lnTo>
                  <a:pt x="24"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8" y="0"/>
                </a:lnTo>
                <a:lnTo>
                  <a:pt x="16" y="0"/>
                </a:lnTo>
                <a:lnTo>
                  <a:pt x="16" y="0"/>
                </a:lnTo>
                <a:lnTo>
                  <a:pt x="16" y="0"/>
                </a:lnTo>
                <a:lnTo>
                  <a:pt x="15" y="0"/>
                </a:lnTo>
                <a:lnTo>
                  <a:pt x="15" y="0"/>
                </a:lnTo>
                <a:lnTo>
                  <a:pt x="15" y="0"/>
                </a:lnTo>
                <a:lnTo>
                  <a:pt x="13" y="0"/>
                </a:lnTo>
                <a:lnTo>
                  <a:pt x="13" y="0"/>
                </a:lnTo>
                <a:lnTo>
                  <a:pt x="13" y="0"/>
                </a:lnTo>
                <a:lnTo>
                  <a:pt x="13" y="0"/>
                </a:lnTo>
                <a:lnTo>
                  <a:pt x="11" y="0"/>
                </a:lnTo>
                <a:lnTo>
                  <a:pt x="11" y="0"/>
                </a:lnTo>
                <a:lnTo>
                  <a:pt x="11" y="0"/>
                </a:lnTo>
                <a:lnTo>
                  <a:pt x="10" y="0"/>
                </a:lnTo>
                <a:lnTo>
                  <a:pt x="10" y="0"/>
                </a:lnTo>
                <a:lnTo>
                  <a:pt x="10" y="0"/>
                </a:lnTo>
                <a:lnTo>
                  <a:pt x="10" y="0"/>
                </a:lnTo>
                <a:lnTo>
                  <a:pt x="8" y="0"/>
                </a:lnTo>
                <a:lnTo>
                  <a:pt x="8" y="0"/>
                </a:lnTo>
                <a:lnTo>
                  <a:pt x="8" y="0"/>
                </a:lnTo>
                <a:lnTo>
                  <a:pt x="7" y="0"/>
                </a:lnTo>
                <a:lnTo>
                  <a:pt x="7" y="0"/>
                </a:lnTo>
                <a:lnTo>
                  <a:pt x="7" y="0"/>
                </a:lnTo>
                <a:lnTo>
                  <a:pt x="7" y="0"/>
                </a:lnTo>
                <a:lnTo>
                  <a:pt x="5" y="0"/>
                </a:lnTo>
                <a:lnTo>
                  <a:pt x="5" y="0"/>
                </a:lnTo>
                <a:lnTo>
                  <a:pt x="5" y="0"/>
                </a:lnTo>
                <a:lnTo>
                  <a:pt x="3" y="0"/>
                </a:lnTo>
                <a:lnTo>
                  <a:pt x="3" y="0"/>
                </a:lnTo>
                <a:lnTo>
                  <a:pt x="3" y="0"/>
                </a:lnTo>
                <a:lnTo>
                  <a:pt x="2" y="0"/>
                </a:lnTo>
                <a:lnTo>
                  <a:pt x="2" y="0"/>
                </a:lnTo>
                <a:lnTo>
                  <a:pt x="2" y="0"/>
                </a:lnTo>
                <a:lnTo>
                  <a:pt x="2"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59" name=""/>
          <p:cNvSpPr/>
          <p:nvPr/>
        </p:nvSpPr>
        <p:spPr>
          <a:xfrm>
            <a:off x="7021440" y="6535800"/>
            <a:ext cx="187560" cy="1440"/>
          </a:xfrm>
          <a:custGeom>
            <a:avLst/>
            <a:gdLst/>
            <a:ahLst/>
            <a:rect l="l" t="t" r="r" b="b"/>
            <a:pathLst>
              <a:path w="238" h="0">
                <a:moveTo>
                  <a:pt x="0" y="0"/>
                </a:moveTo>
                <a:lnTo>
                  <a:pt x="2" y="0"/>
                </a:lnTo>
                <a:lnTo>
                  <a:pt x="2" y="0"/>
                </a:lnTo>
                <a:lnTo>
                  <a:pt x="2" y="0"/>
                </a:lnTo>
                <a:lnTo>
                  <a:pt x="2" y="0"/>
                </a:lnTo>
                <a:lnTo>
                  <a:pt x="3" y="0"/>
                </a:lnTo>
                <a:lnTo>
                  <a:pt x="3" y="0"/>
                </a:lnTo>
                <a:lnTo>
                  <a:pt x="3" y="0"/>
                </a:lnTo>
                <a:lnTo>
                  <a:pt x="5" y="0"/>
                </a:lnTo>
                <a:lnTo>
                  <a:pt x="5" y="0"/>
                </a:lnTo>
                <a:lnTo>
                  <a:pt x="5" y="0"/>
                </a:lnTo>
                <a:lnTo>
                  <a:pt x="7" y="0"/>
                </a:lnTo>
                <a:lnTo>
                  <a:pt x="7" y="0"/>
                </a:lnTo>
                <a:lnTo>
                  <a:pt x="7" y="0"/>
                </a:lnTo>
                <a:lnTo>
                  <a:pt x="7" y="0"/>
                </a:lnTo>
                <a:lnTo>
                  <a:pt x="8" y="0"/>
                </a:lnTo>
                <a:lnTo>
                  <a:pt x="8" y="0"/>
                </a:lnTo>
                <a:lnTo>
                  <a:pt x="8" y="0"/>
                </a:lnTo>
                <a:lnTo>
                  <a:pt x="10" y="0"/>
                </a:lnTo>
                <a:lnTo>
                  <a:pt x="10" y="0"/>
                </a:lnTo>
                <a:lnTo>
                  <a:pt x="10" y="0"/>
                </a:lnTo>
                <a:lnTo>
                  <a:pt x="10" y="0"/>
                </a:lnTo>
                <a:lnTo>
                  <a:pt x="11" y="0"/>
                </a:lnTo>
                <a:lnTo>
                  <a:pt x="11" y="0"/>
                </a:lnTo>
                <a:lnTo>
                  <a:pt x="11" y="0"/>
                </a:lnTo>
                <a:lnTo>
                  <a:pt x="13" y="0"/>
                </a:lnTo>
                <a:lnTo>
                  <a:pt x="13" y="0"/>
                </a:lnTo>
                <a:lnTo>
                  <a:pt x="13" y="0"/>
                </a:lnTo>
                <a:lnTo>
                  <a:pt x="13" y="0"/>
                </a:lnTo>
                <a:lnTo>
                  <a:pt x="15" y="0"/>
                </a:lnTo>
                <a:lnTo>
                  <a:pt x="15" y="0"/>
                </a:lnTo>
                <a:lnTo>
                  <a:pt x="15" y="0"/>
                </a:lnTo>
                <a:lnTo>
                  <a:pt x="16" y="0"/>
                </a:lnTo>
                <a:lnTo>
                  <a:pt x="16" y="0"/>
                </a:lnTo>
                <a:lnTo>
                  <a:pt x="16" y="0"/>
                </a:lnTo>
                <a:lnTo>
                  <a:pt x="18"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4" y="0"/>
                </a:lnTo>
                <a:lnTo>
                  <a:pt x="24" y="0"/>
                </a:lnTo>
                <a:lnTo>
                  <a:pt x="24" y="0"/>
                </a:lnTo>
                <a:lnTo>
                  <a:pt x="26" y="0"/>
                </a:lnTo>
                <a:lnTo>
                  <a:pt x="26" y="0"/>
                </a:lnTo>
                <a:lnTo>
                  <a:pt x="26" y="0"/>
                </a:lnTo>
                <a:lnTo>
                  <a:pt x="26" y="0"/>
                </a:lnTo>
                <a:lnTo>
                  <a:pt x="28" y="0"/>
                </a:lnTo>
                <a:lnTo>
                  <a:pt x="28" y="0"/>
                </a:lnTo>
                <a:lnTo>
                  <a:pt x="28" y="0"/>
                </a:lnTo>
                <a:lnTo>
                  <a:pt x="29" y="0"/>
                </a:lnTo>
                <a:lnTo>
                  <a:pt x="29" y="0"/>
                </a:lnTo>
                <a:lnTo>
                  <a:pt x="29" y="0"/>
                </a:lnTo>
                <a:lnTo>
                  <a:pt x="29"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6" y="0"/>
                </a:lnTo>
                <a:lnTo>
                  <a:pt x="46" y="0"/>
                </a:lnTo>
                <a:lnTo>
                  <a:pt x="46"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2" y="0"/>
                </a:lnTo>
                <a:lnTo>
                  <a:pt x="54" y="0"/>
                </a:lnTo>
                <a:lnTo>
                  <a:pt x="54" y="0"/>
                </a:lnTo>
                <a:lnTo>
                  <a:pt x="54" y="0"/>
                </a:lnTo>
                <a:lnTo>
                  <a:pt x="55" y="0"/>
                </a:lnTo>
                <a:lnTo>
                  <a:pt x="55" y="0"/>
                </a:lnTo>
                <a:lnTo>
                  <a:pt x="55" y="0"/>
                </a:lnTo>
                <a:lnTo>
                  <a:pt x="57"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7" y="0"/>
                </a:lnTo>
                <a:lnTo>
                  <a:pt x="77" y="0"/>
                </a:lnTo>
                <a:lnTo>
                  <a:pt x="77"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3" y="0"/>
                </a:lnTo>
                <a:lnTo>
                  <a:pt x="85" y="0"/>
                </a:lnTo>
                <a:lnTo>
                  <a:pt x="85" y="0"/>
                </a:lnTo>
                <a:lnTo>
                  <a:pt x="85" y="0"/>
                </a:lnTo>
                <a:lnTo>
                  <a:pt x="86" y="0"/>
                </a:lnTo>
                <a:lnTo>
                  <a:pt x="86" y="0"/>
                </a:lnTo>
                <a:lnTo>
                  <a:pt x="86" y="0"/>
                </a:lnTo>
                <a:lnTo>
                  <a:pt x="88" y="0"/>
                </a:lnTo>
                <a:lnTo>
                  <a:pt x="88" y="0"/>
                </a:lnTo>
                <a:lnTo>
                  <a:pt x="88" y="0"/>
                </a:lnTo>
                <a:lnTo>
                  <a:pt x="88" y="0"/>
                </a:lnTo>
                <a:lnTo>
                  <a:pt x="90" y="0"/>
                </a:lnTo>
                <a:lnTo>
                  <a:pt x="90" y="0"/>
                </a:lnTo>
                <a:lnTo>
                  <a:pt x="90" y="0"/>
                </a:lnTo>
                <a:lnTo>
                  <a:pt x="91" y="0"/>
                </a:lnTo>
                <a:lnTo>
                  <a:pt x="91" y="0"/>
                </a:lnTo>
                <a:lnTo>
                  <a:pt x="91" y="0"/>
                </a:lnTo>
                <a:lnTo>
                  <a:pt x="91" y="0"/>
                </a:lnTo>
                <a:lnTo>
                  <a:pt x="93" y="0"/>
                </a:lnTo>
                <a:lnTo>
                  <a:pt x="93" y="0"/>
                </a:lnTo>
                <a:lnTo>
                  <a:pt x="93" y="0"/>
                </a:lnTo>
                <a:lnTo>
                  <a:pt x="94" y="0"/>
                </a:lnTo>
                <a:lnTo>
                  <a:pt x="94" y="0"/>
                </a:lnTo>
                <a:lnTo>
                  <a:pt x="94" y="0"/>
                </a:lnTo>
                <a:lnTo>
                  <a:pt x="94" y="0"/>
                </a:lnTo>
                <a:lnTo>
                  <a:pt x="96" y="0"/>
                </a:lnTo>
                <a:lnTo>
                  <a:pt x="96" y="0"/>
                </a:lnTo>
                <a:lnTo>
                  <a:pt x="96" y="0"/>
                </a:lnTo>
                <a:lnTo>
                  <a:pt x="98" y="0"/>
                </a:lnTo>
                <a:lnTo>
                  <a:pt x="98" y="0"/>
                </a:lnTo>
                <a:lnTo>
                  <a:pt x="98" y="0"/>
                </a:lnTo>
                <a:lnTo>
                  <a:pt x="99" y="0"/>
                </a:lnTo>
                <a:lnTo>
                  <a:pt x="99" y="0"/>
                </a:lnTo>
                <a:lnTo>
                  <a:pt x="99" y="0"/>
                </a:lnTo>
                <a:lnTo>
                  <a:pt x="99"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7" y="0"/>
                </a:lnTo>
                <a:lnTo>
                  <a:pt x="107" y="0"/>
                </a:lnTo>
                <a:lnTo>
                  <a:pt x="107" y="0"/>
                </a:lnTo>
                <a:lnTo>
                  <a:pt x="109" y="0"/>
                </a:lnTo>
                <a:lnTo>
                  <a:pt x="109" y="0"/>
                </a:lnTo>
                <a:lnTo>
                  <a:pt x="109" y="0"/>
                </a:lnTo>
                <a:lnTo>
                  <a:pt x="111" y="0"/>
                </a:lnTo>
                <a:lnTo>
                  <a:pt x="111" y="0"/>
                </a:lnTo>
                <a:lnTo>
                  <a:pt x="111" y="0"/>
                </a:lnTo>
                <a:lnTo>
                  <a:pt x="111" y="0"/>
                </a:lnTo>
                <a:lnTo>
                  <a:pt x="112" y="0"/>
                </a:lnTo>
                <a:lnTo>
                  <a:pt x="112" y="0"/>
                </a:lnTo>
                <a:lnTo>
                  <a:pt x="112"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0" y="0"/>
                </a:lnTo>
                <a:lnTo>
                  <a:pt x="120" y="0"/>
                </a:lnTo>
                <a:lnTo>
                  <a:pt x="120" y="0"/>
                </a:lnTo>
                <a:lnTo>
                  <a:pt x="122"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30" y="0"/>
                </a:lnTo>
                <a:lnTo>
                  <a:pt x="130" y="0"/>
                </a:lnTo>
                <a:lnTo>
                  <a:pt x="130" y="0"/>
                </a:lnTo>
                <a:lnTo>
                  <a:pt x="130" y="0"/>
                </a:lnTo>
                <a:lnTo>
                  <a:pt x="132" y="0"/>
                </a:lnTo>
                <a:lnTo>
                  <a:pt x="132" y="0"/>
                </a:lnTo>
                <a:lnTo>
                  <a:pt x="132" y="0"/>
                </a:lnTo>
                <a:lnTo>
                  <a:pt x="133" y="0"/>
                </a:lnTo>
                <a:lnTo>
                  <a:pt x="133" y="0"/>
                </a:lnTo>
                <a:lnTo>
                  <a:pt x="133" y="0"/>
                </a:lnTo>
                <a:lnTo>
                  <a:pt x="133" y="0"/>
                </a:lnTo>
                <a:lnTo>
                  <a:pt x="135" y="0"/>
                </a:lnTo>
                <a:lnTo>
                  <a:pt x="135" y="0"/>
                </a:lnTo>
                <a:lnTo>
                  <a:pt x="135" y="0"/>
                </a:lnTo>
                <a:lnTo>
                  <a:pt x="137" y="0"/>
                </a:lnTo>
                <a:lnTo>
                  <a:pt x="137" y="0"/>
                </a:lnTo>
                <a:lnTo>
                  <a:pt x="137" y="0"/>
                </a:lnTo>
                <a:lnTo>
                  <a:pt x="137" y="0"/>
                </a:lnTo>
                <a:lnTo>
                  <a:pt x="138" y="0"/>
                </a:lnTo>
                <a:lnTo>
                  <a:pt x="138" y="0"/>
                </a:lnTo>
                <a:lnTo>
                  <a:pt x="138" y="0"/>
                </a:lnTo>
                <a:lnTo>
                  <a:pt x="140" y="0"/>
                </a:lnTo>
                <a:lnTo>
                  <a:pt x="140" y="0"/>
                </a:lnTo>
                <a:lnTo>
                  <a:pt x="140" y="0"/>
                </a:lnTo>
                <a:lnTo>
                  <a:pt x="142"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1" y="0"/>
                </a:lnTo>
                <a:lnTo>
                  <a:pt x="151" y="0"/>
                </a:lnTo>
                <a:lnTo>
                  <a:pt x="151" y="0"/>
                </a:lnTo>
                <a:lnTo>
                  <a:pt x="153"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60" y="0"/>
                </a:lnTo>
                <a:lnTo>
                  <a:pt x="160" y="0"/>
                </a:lnTo>
                <a:lnTo>
                  <a:pt x="160" y="0"/>
                </a:lnTo>
                <a:lnTo>
                  <a:pt x="161" y="0"/>
                </a:lnTo>
                <a:lnTo>
                  <a:pt x="161" y="0"/>
                </a:lnTo>
                <a:lnTo>
                  <a:pt x="161" y="0"/>
                </a:lnTo>
                <a:lnTo>
                  <a:pt x="161" y="0"/>
                </a:lnTo>
                <a:lnTo>
                  <a:pt x="163" y="0"/>
                </a:lnTo>
                <a:lnTo>
                  <a:pt x="163" y="0"/>
                </a:lnTo>
                <a:lnTo>
                  <a:pt x="163" y="0"/>
                </a:lnTo>
                <a:lnTo>
                  <a:pt x="164" y="0"/>
                </a:lnTo>
                <a:lnTo>
                  <a:pt x="164" y="0"/>
                </a:lnTo>
                <a:lnTo>
                  <a:pt x="164" y="0"/>
                </a:lnTo>
                <a:lnTo>
                  <a:pt x="164"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3" y="0"/>
                </a:lnTo>
                <a:lnTo>
                  <a:pt x="173" y="0"/>
                </a:lnTo>
                <a:lnTo>
                  <a:pt x="173" y="0"/>
                </a:lnTo>
                <a:lnTo>
                  <a:pt x="173" y="0"/>
                </a:lnTo>
                <a:lnTo>
                  <a:pt x="174" y="0"/>
                </a:lnTo>
                <a:lnTo>
                  <a:pt x="174" y="0"/>
                </a:lnTo>
                <a:lnTo>
                  <a:pt x="174" y="0"/>
                </a:lnTo>
                <a:lnTo>
                  <a:pt x="176" y="0"/>
                </a:lnTo>
                <a:lnTo>
                  <a:pt x="176" y="0"/>
                </a:lnTo>
                <a:lnTo>
                  <a:pt x="176" y="0"/>
                </a:lnTo>
                <a:lnTo>
                  <a:pt x="176" y="0"/>
                </a:lnTo>
                <a:lnTo>
                  <a:pt x="177" y="0"/>
                </a:lnTo>
                <a:lnTo>
                  <a:pt x="177" y="0"/>
                </a:lnTo>
                <a:lnTo>
                  <a:pt x="177" y="0"/>
                </a:lnTo>
                <a:lnTo>
                  <a:pt x="179" y="0"/>
                </a:lnTo>
                <a:lnTo>
                  <a:pt x="179" y="0"/>
                </a:lnTo>
                <a:lnTo>
                  <a:pt x="179" y="0"/>
                </a:lnTo>
                <a:lnTo>
                  <a:pt x="179" y="0"/>
                </a:lnTo>
                <a:lnTo>
                  <a:pt x="181" y="0"/>
                </a:lnTo>
                <a:lnTo>
                  <a:pt x="181" y="0"/>
                </a:lnTo>
                <a:lnTo>
                  <a:pt x="181" y="0"/>
                </a:lnTo>
                <a:lnTo>
                  <a:pt x="182" y="0"/>
                </a:lnTo>
                <a:lnTo>
                  <a:pt x="182" y="0"/>
                </a:lnTo>
                <a:lnTo>
                  <a:pt x="182" y="0"/>
                </a:lnTo>
                <a:lnTo>
                  <a:pt x="184"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0" y="0"/>
                </a:lnTo>
                <a:lnTo>
                  <a:pt x="190" y="0"/>
                </a:lnTo>
                <a:lnTo>
                  <a:pt x="190" y="0"/>
                </a:lnTo>
                <a:lnTo>
                  <a:pt x="192" y="0"/>
                </a:lnTo>
                <a:lnTo>
                  <a:pt x="192" y="0"/>
                </a:lnTo>
                <a:lnTo>
                  <a:pt x="192" y="0"/>
                </a:lnTo>
                <a:lnTo>
                  <a:pt x="192" y="0"/>
                </a:lnTo>
                <a:lnTo>
                  <a:pt x="194" y="0"/>
                </a:lnTo>
                <a:lnTo>
                  <a:pt x="194" y="0"/>
                </a:lnTo>
                <a:lnTo>
                  <a:pt x="194" y="0"/>
                </a:lnTo>
                <a:lnTo>
                  <a:pt x="195" y="0"/>
                </a:lnTo>
                <a:lnTo>
                  <a:pt x="195" y="0"/>
                </a:lnTo>
                <a:lnTo>
                  <a:pt x="195" y="0"/>
                </a:lnTo>
                <a:lnTo>
                  <a:pt x="195"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18"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0"/>
                </a:lnTo>
                <a:lnTo>
                  <a:pt x="238"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60" name=""/>
          <p:cNvSpPr/>
          <p:nvPr/>
        </p:nvSpPr>
        <p:spPr>
          <a:xfrm>
            <a:off x="7021440" y="6535800"/>
            <a:ext cx="187560" cy="1440"/>
          </a:xfrm>
          <a:custGeom>
            <a:avLst/>
            <a:gdLst/>
            <a:ahLst/>
            <a:rect l="l" t="t" r="r" b="b"/>
            <a:pathLst>
              <a:path w="238" h="0">
                <a:moveTo>
                  <a:pt x="238" y="0"/>
                </a:moveTo>
                <a:lnTo>
                  <a:pt x="238" y="0"/>
                </a:ln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18"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5" y="0"/>
                </a:lnTo>
                <a:lnTo>
                  <a:pt x="195" y="0"/>
                </a:lnTo>
                <a:lnTo>
                  <a:pt x="195" y="0"/>
                </a:lnTo>
                <a:lnTo>
                  <a:pt x="195" y="0"/>
                </a:lnTo>
                <a:lnTo>
                  <a:pt x="194" y="0"/>
                </a:lnTo>
                <a:lnTo>
                  <a:pt x="194" y="0"/>
                </a:lnTo>
                <a:lnTo>
                  <a:pt x="194" y="0"/>
                </a:lnTo>
                <a:lnTo>
                  <a:pt x="192" y="0"/>
                </a:lnTo>
                <a:lnTo>
                  <a:pt x="192" y="0"/>
                </a:lnTo>
                <a:lnTo>
                  <a:pt x="192" y="0"/>
                </a:lnTo>
                <a:lnTo>
                  <a:pt x="192" y="0"/>
                </a:lnTo>
                <a:lnTo>
                  <a:pt x="190" y="0"/>
                </a:lnTo>
                <a:lnTo>
                  <a:pt x="190" y="0"/>
                </a:lnTo>
                <a:lnTo>
                  <a:pt x="190"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4" y="0"/>
                </a:lnTo>
                <a:lnTo>
                  <a:pt x="182" y="0"/>
                </a:lnTo>
                <a:lnTo>
                  <a:pt x="182" y="0"/>
                </a:lnTo>
                <a:lnTo>
                  <a:pt x="182" y="0"/>
                </a:lnTo>
                <a:lnTo>
                  <a:pt x="181" y="0"/>
                </a:lnTo>
                <a:lnTo>
                  <a:pt x="181" y="0"/>
                </a:lnTo>
                <a:lnTo>
                  <a:pt x="181" y="0"/>
                </a:lnTo>
                <a:lnTo>
                  <a:pt x="179" y="0"/>
                </a:lnTo>
                <a:lnTo>
                  <a:pt x="179" y="0"/>
                </a:lnTo>
                <a:lnTo>
                  <a:pt x="179" y="0"/>
                </a:lnTo>
                <a:lnTo>
                  <a:pt x="179" y="0"/>
                </a:lnTo>
                <a:lnTo>
                  <a:pt x="177" y="0"/>
                </a:lnTo>
                <a:lnTo>
                  <a:pt x="177" y="0"/>
                </a:lnTo>
                <a:lnTo>
                  <a:pt x="177" y="0"/>
                </a:lnTo>
                <a:lnTo>
                  <a:pt x="176" y="0"/>
                </a:lnTo>
                <a:lnTo>
                  <a:pt x="176" y="0"/>
                </a:lnTo>
                <a:lnTo>
                  <a:pt x="176" y="0"/>
                </a:lnTo>
                <a:lnTo>
                  <a:pt x="176" y="0"/>
                </a:lnTo>
                <a:lnTo>
                  <a:pt x="174" y="0"/>
                </a:lnTo>
                <a:lnTo>
                  <a:pt x="174" y="0"/>
                </a:lnTo>
                <a:lnTo>
                  <a:pt x="174" y="0"/>
                </a:lnTo>
                <a:lnTo>
                  <a:pt x="173" y="0"/>
                </a:lnTo>
                <a:lnTo>
                  <a:pt x="173" y="0"/>
                </a:lnTo>
                <a:lnTo>
                  <a:pt x="173" y="0"/>
                </a:lnTo>
                <a:lnTo>
                  <a:pt x="173"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4" y="0"/>
                </a:lnTo>
                <a:lnTo>
                  <a:pt x="164" y="0"/>
                </a:lnTo>
                <a:lnTo>
                  <a:pt x="164" y="0"/>
                </a:lnTo>
                <a:lnTo>
                  <a:pt x="164" y="0"/>
                </a:lnTo>
                <a:lnTo>
                  <a:pt x="163" y="0"/>
                </a:lnTo>
                <a:lnTo>
                  <a:pt x="163" y="0"/>
                </a:lnTo>
                <a:lnTo>
                  <a:pt x="163" y="0"/>
                </a:lnTo>
                <a:lnTo>
                  <a:pt x="161" y="0"/>
                </a:lnTo>
                <a:lnTo>
                  <a:pt x="161" y="0"/>
                </a:lnTo>
                <a:lnTo>
                  <a:pt x="161" y="0"/>
                </a:lnTo>
                <a:lnTo>
                  <a:pt x="161" y="0"/>
                </a:lnTo>
                <a:lnTo>
                  <a:pt x="160" y="0"/>
                </a:lnTo>
                <a:lnTo>
                  <a:pt x="160" y="0"/>
                </a:lnTo>
                <a:lnTo>
                  <a:pt x="160"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2" y="0"/>
                </a:lnTo>
                <a:lnTo>
                  <a:pt x="140" y="0"/>
                </a:lnTo>
                <a:lnTo>
                  <a:pt x="140" y="0"/>
                </a:lnTo>
                <a:lnTo>
                  <a:pt x="140" y="0"/>
                </a:lnTo>
                <a:lnTo>
                  <a:pt x="138" y="0"/>
                </a:lnTo>
                <a:lnTo>
                  <a:pt x="138" y="0"/>
                </a:lnTo>
                <a:lnTo>
                  <a:pt x="138" y="0"/>
                </a:lnTo>
                <a:lnTo>
                  <a:pt x="137" y="0"/>
                </a:lnTo>
                <a:lnTo>
                  <a:pt x="137" y="0"/>
                </a:lnTo>
                <a:lnTo>
                  <a:pt x="137" y="0"/>
                </a:lnTo>
                <a:lnTo>
                  <a:pt x="137" y="0"/>
                </a:lnTo>
                <a:lnTo>
                  <a:pt x="135" y="0"/>
                </a:lnTo>
                <a:lnTo>
                  <a:pt x="135" y="0"/>
                </a:lnTo>
                <a:lnTo>
                  <a:pt x="135" y="0"/>
                </a:lnTo>
                <a:lnTo>
                  <a:pt x="133" y="0"/>
                </a:lnTo>
                <a:lnTo>
                  <a:pt x="133" y="0"/>
                </a:lnTo>
                <a:lnTo>
                  <a:pt x="133" y="0"/>
                </a:lnTo>
                <a:lnTo>
                  <a:pt x="133" y="0"/>
                </a:lnTo>
                <a:lnTo>
                  <a:pt x="132" y="0"/>
                </a:lnTo>
                <a:lnTo>
                  <a:pt x="132" y="0"/>
                </a:lnTo>
                <a:lnTo>
                  <a:pt x="132" y="0"/>
                </a:lnTo>
                <a:lnTo>
                  <a:pt x="130" y="0"/>
                </a:lnTo>
                <a:lnTo>
                  <a:pt x="130" y="0"/>
                </a:lnTo>
                <a:lnTo>
                  <a:pt x="130" y="0"/>
                </a:lnTo>
                <a:lnTo>
                  <a:pt x="130"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2" y="0"/>
                </a:lnTo>
                <a:lnTo>
                  <a:pt x="120" y="0"/>
                </a:lnTo>
                <a:lnTo>
                  <a:pt x="120" y="0"/>
                </a:lnTo>
                <a:lnTo>
                  <a:pt x="120"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7" y="0"/>
                </a:lnTo>
                <a:lnTo>
                  <a:pt x="107" y="0"/>
                </a:lnTo>
                <a:lnTo>
                  <a:pt x="107"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4" y="0"/>
                </a:lnTo>
                <a:lnTo>
                  <a:pt x="94" y="0"/>
                </a:lnTo>
                <a:lnTo>
                  <a:pt x="94" y="0"/>
                </a:lnTo>
                <a:lnTo>
                  <a:pt x="94"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8" y="0"/>
                </a:lnTo>
                <a:lnTo>
                  <a:pt x="86" y="0"/>
                </a:lnTo>
                <a:lnTo>
                  <a:pt x="86" y="0"/>
                </a:lnTo>
                <a:lnTo>
                  <a:pt x="86" y="0"/>
                </a:lnTo>
                <a:lnTo>
                  <a:pt x="85" y="0"/>
                </a:lnTo>
                <a:lnTo>
                  <a:pt x="85" y="0"/>
                </a:lnTo>
                <a:lnTo>
                  <a:pt x="85" y="0"/>
                </a:lnTo>
                <a:lnTo>
                  <a:pt x="83"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7" y="0"/>
                </a:lnTo>
                <a:lnTo>
                  <a:pt x="77" y="0"/>
                </a:lnTo>
                <a:lnTo>
                  <a:pt x="77"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7" y="0"/>
                </a:lnTo>
                <a:lnTo>
                  <a:pt x="55" y="0"/>
                </a:lnTo>
                <a:lnTo>
                  <a:pt x="55" y="0"/>
                </a:lnTo>
                <a:lnTo>
                  <a:pt x="55" y="0"/>
                </a:lnTo>
                <a:lnTo>
                  <a:pt x="54" y="0"/>
                </a:lnTo>
                <a:lnTo>
                  <a:pt x="54" y="0"/>
                </a:lnTo>
                <a:lnTo>
                  <a:pt x="54" y="0"/>
                </a:lnTo>
                <a:lnTo>
                  <a:pt x="52"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6" y="0"/>
                </a:lnTo>
                <a:lnTo>
                  <a:pt x="46" y="0"/>
                </a:lnTo>
                <a:lnTo>
                  <a:pt x="46"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29" y="0"/>
                </a:lnTo>
                <a:lnTo>
                  <a:pt x="29" y="0"/>
                </a:lnTo>
                <a:lnTo>
                  <a:pt x="29" y="0"/>
                </a:lnTo>
                <a:lnTo>
                  <a:pt x="29" y="0"/>
                </a:lnTo>
                <a:lnTo>
                  <a:pt x="28" y="0"/>
                </a:lnTo>
                <a:lnTo>
                  <a:pt x="28" y="0"/>
                </a:lnTo>
                <a:lnTo>
                  <a:pt x="28" y="0"/>
                </a:lnTo>
                <a:lnTo>
                  <a:pt x="26" y="0"/>
                </a:lnTo>
                <a:lnTo>
                  <a:pt x="26" y="0"/>
                </a:lnTo>
                <a:lnTo>
                  <a:pt x="26" y="0"/>
                </a:lnTo>
                <a:lnTo>
                  <a:pt x="26" y="0"/>
                </a:lnTo>
                <a:lnTo>
                  <a:pt x="24" y="0"/>
                </a:lnTo>
                <a:lnTo>
                  <a:pt x="24" y="0"/>
                </a:lnTo>
                <a:lnTo>
                  <a:pt x="24"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8" y="0"/>
                </a:lnTo>
                <a:lnTo>
                  <a:pt x="16" y="0"/>
                </a:lnTo>
                <a:lnTo>
                  <a:pt x="16" y="0"/>
                </a:lnTo>
                <a:lnTo>
                  <a:pt x="16" y="0"/>
                </a:lnTo>
                <a:lnTo>
                  <a:pt x="15" y="0"/>
                </a:lnTo>
                <a:lnTo>
                  <a:pt x="15" y="0"/>
                </a:lnTo>
                <a:lnTo>
                  <a:pt x="15" y="0"/>
                </a:lnTo>
                <a:lnTo>
                  <a:pt x="13" y="0"/>
                </a:lnTo>
                <a:lnTo>
                  <a:pt x="13" y="0"/>
                </a:lnTo>
                <a:lnTo>
                  <a:pt x="13" y="0"/>
                </a:lnTo>
                <a:lnTo>
                  <a:pt x="13" y="0"/>
                </a:lnTo>
                <a:lnTo>
                  <a:pt x="11" y="0"/>
                </a:lnTo>
                <a:lnTo>
                  <a:pt x="11" y="0"/>
                </a:lnTo>
                <a:lnTo>
                  <a:pt x="11" y="0"/>
                </a:lnTo>
                <a:lnTo>
                  <a:pt x="10" y="0"/>
                </a:lnTo>
                <a:lnTo>
                  <a:pt x="10" y="0"/>
                </a:lnTo>
                <a:lnTo>
                  <a:pt x="10" y="0"/>
                </a:lnTo>
                <a:lnTo>
                  <a:pt x="10" y="0"/>
                </a:lnTo>
                <a:lnTo>
                  <a:pt x="8" y="0"/>
                </a:lnTo>
                <a:lnTo>
                  <a:pt x="8" y="0"/>
                </a:lnTo>
                <a:lnTo>
                  <a:pt x="8" y="0"/>
                </a:lnTo>
                <a:lnTo>
                  <a:pt x="7" y="0"/>
                </a:lnTo>
                <a:lnTo>
                  <a:pt x="7" y="0"/>
                </a:lnTo>
                <a:lnTo>
                  <a:pt x="7" y="0"/>
                </a:lnTo>
                <a:lnTo>
                  <a:pt x="7" y="0"/>
                </a:lnTo>
                <a:lnTo>
                  <a:pt x="5" y="0"/>
                </a:lnTo>
                <a:lnTo>
                  <a:pt x="5" y="0"/>
                </a:lnTo>
                <a:lnTo>
                  <a:pt x="5" y="0"/>
                </a:lnTo>
                <a:lnTo>
                  <a:pt x="3" y="0"/>
                </a:lnTo>
                <a:lnTo>
                  <a:pt x="3" y="0"/>
                </a:lnTo>
                <a:lnTo>
                  <a:pt x="3" y="0"/>
                </a:lnTo>
                <a:lnTo>
                  <a:pt x="2" y="0"/>
                </a:lnTo>
                <a:lnTo>
                  <a:pt x="2" y="0"/>
                </a:lnTo>
                <a:lnTo>
                  <a:pt x="2" y="0"/>
                </a:lnTo>
                <a:lnTo>
                  <a:pt x="2"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61" name=""/>
          <p:cNvSpPr/>
          <p:nvPr/>
        </p:nvSpPr>
        <p:spPr>
          <a:xfrm>
            <a:off x="7021440" y="6021360"/>
            <a:ext cx="187560" cy="514440"/>
          </a:xfrm>
          <a:custGeom>
            <a:avLst/>
            <a:gdLst/>
            <a:ahLst/>
            <a:rect l="l" t="t" r="r" b="b"/>
            <a:pathLst>
              <a:path w="238" h="648">
                <a:moveTo>
                  <a:pt x="0" y="648"/>
                </a:moveTo>
                <a:lnTo>
                  <a:pt x="0" y="0"/>
                </a:lnTo>
                <a:lnTo>
                  <a:pt x="2" y="0"/>
                </a:lnTo>
                <a:lnTo>
                  <a:pt x="2" y="0"/>
                </a:lnTo>
                <a:lnTo>
                  <a:pt x="2" y="0"/>
                </a:lnTo>
                <a:lnTo>
                  <a:pt x="2" y="0"/>
                </a:lnTo>
                <a:lnTo>
                  <a:pt x="3" y="0"/>
                </a:lnTo>
                <a:lnTo>
                  <a:pt x="3" y="0"/>
                </a:lnTo>
                <a:lnTo>
                  <a:pt x="3" y="0"/>
                </a:lnTo>
                <a:lnTo>
                  <a:pt x="5" y="0"/>
                </a:lnTo>
                <a:lnTo>
                  <a:pt x="5" y="0"/>
                </a:lnTo>
                <a:lnTo>
                  <a:pt x="5" y="0"/>
                </a:lnTo>
                <a:lnTo>
                  <a:pt x="7" y="0"/>
                </a:lnTo>
                <a:lnTo>
                  <a:pt x="7" y="0"/>
                </a:lnTo>
                <a:lnTo>
                  <a:pt x="7" y="0"/>
                </a:lnTo>
                <a:lnTo>
                  <a:pt x="7" y="0"/>
                </a:lnTo>
                <a:lnTo>
                  <a:pt x="8" y="0"/>
                </a:lnTo>
                <a:lnTo>
                  <a:pt x="8" y="0"/>
                </a:lnTo>
                <a:lnTo>
                  <a:pt x="8" y="0"/>
                </a:lnTo>
                <a:lnTo>
                  <a:pt x="10" y="0"/>
                </a:lnTo>
                <a:lnTo>
                  <a:pt x="10" y="0"/>
                </a:lnTo>
                <a:lnTo>
                  <a:pt x="10" y="0"/>
                </a:lnTo>
                <a:lnTo>
                  <a:pt x="10" y="0"/>
                </a:lnTo>
                <a:lnTo>
                  <a:pt x="11" y="0"/>
                </a:lnTo>
                <a:lnTo>
                  <a:pt x="11" y="0"/>
                </a:lnTo>
                <a:lnTo>
                  <a:pt x="11" y="0"/>
                </a:lnTo>
                <a:lnTo>
                  <a:pt x="13" y="0"/>
                </a:lnTo>
                <a:lnTo>
                  <a:pt x="13" y="0"/>
                </a:lnTo>
                <a:lnTo>
                  <a:pt x="13" y="0"/>
                </a:lnTo>
                <a:lnTo>
                  <a:pt x="13" y="0"/>
                </a:lnTo>
                <a:lnTo>
                  <a:pt x="15" y="0"/>
                </a:lnTo>
                <a:lnTo>
                  <a:pt x="15" y="0"/>
                </a:lnTo>
                <a:lnTo>
                  <a:pt x="15" y="0"/>
                </a:lnTo>
                <a:lnTo>
                  <a:pt x="16" y="0"/>
                </a:lnTo>
                <a:lnTo>
                  <a:pt x="16" y="0"/>
                </a:lnTo>
                <a:lnTo>
                  <a:pt x="16" y="0"/>
                </a:lnTo>
                <a:lnTo>
                  <a:pt x="18"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4" y="0"/>
                </a:lnTo>
                <a:lnTo>
                  <a:pt x="24" y="0"/>
                </a:lnTo>
                <a:lnTo>
                  <a:pt x="24" y="0"/>
                </a:lnTo>
                <a:lnTo>
                  <a:pt x="26" y="0"/>
                </a:lnTo>
                <a:lnTo>
                  <a:pt x="26" y="0"/>
                </a:lnTo>
                <a:lnTo>
                  <a:pt x="26" y="0"/>
                </a:lnTo>
                <a:lnTo>
                  <a:pt x="26" y="0"/>
                </a:lnTo>
                <a:lnTo>
                  <a:pt x="28" y="0"/>
                </a:lnTo>
                <a:lnTo>
                  <a:pt x="28" y="0"/>
                </a:lnTo>
                <a:lnTo>
                  <a:pt x="28" y="0"/>
                </a:lnTo>
                <a:lnTo>
                  <a:pt x="29" y="0"/>
                </a:lnTo>
                <a:lnTo>
                  <a:pt x="29" y="0"/>
                </a:lnTo>
                <a:lnTo>
                  <a:pt x="29" y="0"/>
                </a:lnTo>
                <a:lnTo>
                  <a:pt x="29"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6" y="0"/>
                </a:lnTo>
                <a:lnTo>
                  <a:pt x="46" y="0"/>
                </a:lnTo>
                <a:lnTo>
                  <a:pt x="46"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2" y="0"/>
                </a:lnTo>
                <a:lnTo>
                  <a:pt x="54" y="0"/>
                </a:lnTo>
                <a:lnTo>
                  <a:pt x="54" y="0"/>
                </a:lnTo>
                <a:lnTo>
                  <a:pt x="54" y="0"/>
                </a:lnTo>
                <a:lnTo>
                  <a:pt x="55" y="0"/>
                </a:lnTo>
                <a:lnTo>
                  <a:pt x="55" y="0"/>
                </a:lnTo>
                <a:lnTo>
                  <a:pt x="55" y="0"/>
                </a:lnTo>
                <a:lnTo>
                  <a:pt x="57"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7" y="0"/>
                </a:lnTo>
                <a:lnTo>
                  <a:pt x="77" y="0"/>
                </a:lnTo>
                <a:lnTo>
                  <a:pt x="77"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3" y="0"/>
                </a:lnTo>
                <a:lnTo>
                  <a:pt x="85" y="0"/>
                </a:lnTo>
                <a:lnTo>
                  <a:pt x="85" y="0"/>
                </a:lnTo>
                <a:lnTo>
                  <a:pt x="85" y="0"/>
                </a:lnTo>
                <a:lnTo>
                  <a:pt x="86" y="0"/>
                </a:lnTo>
                <a:lnTo>
                  <a:pt x="86" y="0"/>
                </a:lnTo>
                <a:lnTo>
                  <a:pt x="86" y="0"/>
                </a:lnTo>
                <a:lnTo>
                  <a:pt x="88" y="0"/>
                </a:lnTo>
                <a:lnTo>
                  <a:pt x="88" y="0"/>
                </a:lnTo>
                <a:lnTo>
                  <a:pt x="88" y="0"/>
                </a:lnTo>
                <a:lnTo>
                  <a:pt x="88" y="0"/>
                </a:lnTo>
                <a:lnTo>
                  <a:pt x="90" y="0"/>
                </a:lnTo>
                <a:lnTo>
                  <a:pt x="90" y="0"/>
                </a:lnTo>
                <a:lnTo>
                  <a:pt x="90" y="0"/>
                </a:lnTo>
                <a:lnTo>
                  <a:pt x="91" y="0"/>
                </a:lnTo>
                <a:lnTo>
                  <a:pt x="91" y="0"/>
                </a:lnTo>
                <a:lnTo>
                  <a:pt x="91" y="0"/>
                </a:lnTo>
                <a:lnTo>
                  <a:pt x="91" y="0"/>
                </a:lnTo>
                <a:lnTo>
                  <a:pt x="93" y="0"/>
                </a:lnTo>
                <a:lnTo>
                  <a:pt x="93" y="0"/>
                </a:lnTo>
                <a:lnTo>
                  <a:pt x="93" y="0"/>
                </a:lnTo>
                <a:lnTo>
                  <a:pt x="94" y="0"/>
                </a:lnTo>
                <a:lnTo>
                  <a:pt x="94" y="0"/>
                </a:lnTo>
                <a:lnTo>
                  <a:pt x="94" y="0"/>
                </a:lnTo>
                <a:lnTo>
                  <a:pt x="94" y="0"/>
                </a:lnTo>
                <a:lnTo>
                  <a:pt x="96" y="0"/>
                </a:lnTo>
                <a:lnTo>
                  <a:pt x="96" y="0"/>
                </a:lnTo>
                <a:lnTo>
                  <a:pt x="96" y="0"/>
                </a:lnTo>
                <a:lnTo>
                  <a:pt x="98" y="0"/>
                </a:lnTo>
                <a:lnTo>
                  <a:pt x="98" y="0"/>
                </a:lnTo>
                <a:lnTo>
                  <a:pt x="98" y="0"/>
                </a:lnTo>
                <a:lnTo>
                  <a:pt x="99" y="0"/>
                </a:lnTo>
                <a:lnTo>
                  <a:pt x="99" y="0"/>
                </a:lnTo>
                <a:lnTo>
                  <a:pt x="99" y="0"/>
                </a:lnTo>
                <a:lnTo>
                  <a:pt x="99"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7" y="0"/>
                </a:lnTo>
                <a:lnTo>
                  <a:pt x="107" y="0"/>
                </a:lnTo>
                <a:lnTo>
                  <a:pt x="107" y="0"/>
                </a:lnTo>
                <a:lnTo>
                  <a:pt x="109" y="0"/>
                </a:lnTo>
                <a:lnTo>
                  <a:pt x="109" y="0"/>
                </a:lnTo>
                <a:lnTo>
                  <a:pt x="109" y="0"/>
                </a:lnTo>
                <a:lnTo>
                  <a:pt x="111" y="0"/>
                </a:lnTo>
                <a:lnTo>
                  <a:pt x="111" y="0"/>
                </a:lnTo>
                <a:lnTo>
                  <a:pt x="111" y="0"/>
                </a:lnTo>
                <a:lnTo>
                  <a:pt x="111" y="0"/>
                </a:lnTo>
                <a:lnTo>
                  <a:pt x="112" y="0"/>
                </a:lnTo>
                <a:lnTo>
                  <a:pt x="112" y="0"/>
                </a:lnTo>
                <a:lnTo>
                  <a:pt x="112"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0" y="0"/>
                </a:lnTo>
                <a:lnTo>
                  <a:pt x="120" y="0"/>
                </a:lnTo>
                <a:lnTo>
                  <a:pt x="120" y="0"/>
                </a:lnTo>
                <a:lnTo>
                  <a:pt x="122"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30" y="0"/>
                </a:lnTo>
                <a:lnTo>
                  <a:pt x="130" y="0"/>
                </a:lnTo>
                <a:lnTo>
                  <a:pt x="130" y="0"/>
                </a:lnTo>
                <a:lnTo>
                  <a:pt x="130" y="0"/>
                </a:lnTo>
                <a:lnTo>
                  <a:pt x="132" y="0"/>
                </a:lnTo>
                <a:lnTo>
                  <a:pt x="132" y="0"/>
                </a:lnTo>
                <a:lnTo>
                  <a:pt x="132" y="0"/>
                </a:lnTo>
                <a:lnTo>
                  <a:pt x="133" y="0"/>
                </a:lnTo>
                <a:lnTo>
                  <a:pt x="133" y="0"/>
                </a:lnTo>
                <a:lnTo>
                  <a:pt x="133" y="0"/>
                </a:lnTo>
                <a:lnTo>
                  <a:pt x="133" y="0"/>
                </a:lnTo>
                <a:lnTo>
                  <a:pt x="135" y="0"/>
                </a:lnTo>
                <a:lnTo>
                  <a:pt x="135" y="0"/>
                </a:lnTo>
                <a:lnTo>
                  <a:pt x="135" y="0"/>
                </a:lnTo>
                <a:lnTo>
                  <a:pt x="137" y="0"/>
                </a:lnTo>
                <a:lnTo>
                  <a:pt x="137" y="0"/>
                </a:lnTo>
                <a:lnTo>
                  <a:pt x="137" y="0"/>
                </a:lnTo>
                <a:lnTo>
                  <a:pt x="137" y="0"/>
                </a:lnTo>
                <a:lnTo>
                  <a:pt x="138" y="0"/>
                </a:lnTo>
                <a:lnTo>
                  <a:pt x="138" y="0"/>
                </a:lnTo>
                <a:lnTo>
                  <a:pt x="138" y="0"/>
                </a:lnTo>
                <a:lnTo>
                  <a:pt x="140" y="0"/>
                </a:lnTo>
                <a:lnTo>
                  <a:pt x="140" y="0"/>
                </a:lnTo>
                <a:lnTo>
                  <a:pt x="140" y="0"/>
                </a:lnTo>
                <a:lnTo>
                  <a:pt x="142"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1" y="0"/>
                </a:lnTo>
                <a:lnTo>
                  <a:pt x="151" y="0"/>
                </a:lnTo>
                <a:lnTo>
                  <a:pt x="151" y="0"/>
                </a:lnTo>
                <a:lnTo>
                  <a:pt x="153"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60" y="0"/>
                </a:lnTo>
                <a:lnTo>
                  <a:pt x="160" y="0"/>
                </a:lnTo>
                <a:lnTo>
                  <a:pt x="160" y="0"/>
                </a:lnTo>
                <a:lnTo>
                  <a:pt x="161" y="0"/>
                </a:lnTo>
                <a:lnTo>
                  <a:pt x="161" y="0"/>
                </a:lnTo>
                <a:lnTo>
                  <a:pt x="161" y="0"/>
                </a:lnTo>
                <a:lnTo>
                  <a:pt x="161" y="0"/>
                </a:lnTo>
                <a:lnTo>
                  <a:pt x="163" y="0"/>
                </a:lnTo>
                <a:lnTo>
                  <a:pt x="163" y="0"/>
                </a:lnTo>
                <a:lnTo>
                  <a:pt x="163" y="0"/>
                </a:lnTo>
                <a:lnTo>
                  <a:pt x="164" y="0"/>
                </a:lnTo>
                <a:lnTo>
                  <a:pt x="164" y="0"/>
                </a:lnTo>
                <a:lnTo>
                  <a:pt x="164" y="0"/>
                </a:lnTo>
                <a:lnTo>
                  <a:pt x="164"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3" y="0"/>
                </a:lnTo>
                <a:lnTo>
                  <a:pt x="173" y="0"/>
                </a:lnTo>
                <a:lnTo>
                  <a:pt x="173" y="0"/>
                </a:lnTo>
                <a:lnTo>
                  <a:pt x="173" y="0"/>
                </a:lnTo>
                <a:lnTo>
                  <a:pt x="174" y="0"/>
                </a:lnTo>
                <a:lnTo>
                  <a:pt x="174" y="0"/>
                </a:lnTo>
                <a:lnTo>
                  <a:pt x="174" y="0"/>
                </a:lnTo>
                <a:lnTo>
                  <a:pt x="176" y="0"/>
                </a:lnTo>
                <a:lnTo>
                  <a:pt x="176" y="0"/>
                </a:lnTo>
                <a:lnTo>
                  <a:pt x="176" y="0"/>
                </a:lnTo>
                <a:lnTo>
                  <a:pt x="176" y="0"/>
                </a:lnTo>
                <a:lnTo>
                  <a:pt x="177" y="0"/>
                </a:lnTo>
                <a:lnTo>
                  <a:pt x="177" y="0"/>
                </a:lnTo>
                <a:lnTo>
                  <a:pt x="177" y="0"/>
                </a:lnTo>
                <a:lnTo>
                  <a:pt x="179" y="0"/>
                </a:lnTo>
                <a:lnTo>
                  <a:pt x="179" y="0"/>
                </a:lnTo>
                <a:lnTo>
                  <a:pt x="179" y="0"/>
                </a:lnTo>
                <a:lnTo>
                  <a:pt x="179" y="0"/>
                </a:lnTo>
                <a:lnTo>
                  <a:pt x="181" y="0"/>
                </a:lnTo>
                <a:lnTo>
                  <a:pt x="181" y="0"/>
                </a:lnTo>
                <a:lnTo>
                  <a:pt x="181" y="0"/>
                </a:lnTo>
                <a:lnTo>
                  <a:pt x="182" y="0"/>
                </a:lnTo>
                <a:lnTo>
                  <a:pt x="182" y="0"/>
                </a:lnTo>
                <a:lnTo>
                  <a:pt x="182" y="0"/>
                </a:lnTo>
                <a:lnTo>
                  <a:pt x="184"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0" y="0"/>
                </a:lnTo>
                <a:lnTo>
                  <a:pt x="190" y="0"/>
                </a:lnTo>
                <a:lnTo>
                  <a:pt x="190" y="0"/>
                </a:lnTo>
                <a:lnTo>
                  <a:pt x="192" y="0"/>
                </a:lnTo>
                <a:lnTo>
                  <a:pt x="192" y="0"/>
                </a:lnTo>
                <a:lnTo>
                  <a:pt x="192" y="0"/>
                </a:lnTo>
                <a:lnTo>
                  <a:pt x="192" y="0"/>
                </a:lnTo>
                <a:lnTo>
                  <a:pt x="194" y="0"/>
                </a:lnTo>
                <a:lnTo>
                  <a:pt x="194" y="0"/>
                </a:lnTo>
                <a:lnTo>
                  <a:pt x="194" y="0"/>
                </a:lnTo>
                <a:lnTo>
                  <a:pt x="195" y="0"/>
                </a:lnTo>
                <a:lnTo>
                  <a:pt x="195" y="0"/>
                </a:lnTo>
                <a:lnTo>
                  <a:pt x="195" y="0"/>
                </a:lnTo>
                <a:lnTo>
                  <a:pt x="195"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18"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0"/>
                </a:lnTo>
                <a:lnTo>
                  <a:pt x="238" y="0"/>
                </a:lnTo>
                <a:lnTo>
                  <a:pt x="238" y="648"/>
                </a:lnTo>
                <a:lnTo>
                  <a:pt x="238" y="648"/>
                </a:lnTo>
                <a:lnTo>
                  <a:pt x="238" y="648"/>
                </a:lnTo>
                <a:lnTo>
                  <a:pt x="236" y="648"/>
                </a:lnTo>
                <a:lnTo>
                  <a:pt x="236" y="648"/>
                </a:lnTo>
                <a:lnTo>
                  <a:pt x="236" y="648"/>
                </a:lnTo>
                <a:lnTo>
                  <a:pt x="234" y="648"/>
                </a:lnTo>
                <a:lnTo>
                  <a:pt x="234" y="648"/>
                </a:lnTo>
                <a:lnTo>
                  <a:pt x="234" y="648"/>
                </a:lnTo>
                <a:lnTo>
                  <a:pt x="234" y="648"/>
                </a:lnTo>
                <a:lnTo>
                  <a:pt x="233" y="648"/>
                </a:lnTo>
                <a:lnTo>
                  <a:pt x="233" y="648"/>
                </a:lnTo>
                <a:lnTo>
                  <a:pt x="233" y="648"/>
                </a:lnTo>
                <a:lnTo>
                  <a:pt x="231" y="648"/>
                </a:lnTo>
                <a:lnTo>
                  <a:pt x="231" y="648"/>
                </a:lnTo>
                <a:lnTo>
                  <a:pt x="231" y="648"/>
                </a:lnTo>
                <a:lnTo>
                  <a:pt x="230" y="648"/>
                </a:lnTo>
                <a:lnTo>
                  <a:pt x="230" y="648"/>
                </a:lnTo>
                <a:lnTo>
                  <a:pt x="230" y="648"/>
                </a:lnTo>
                <a:lnTo>
                  <a:pt x="230" y="648"/>
                </a:lnTo>
                <a:lnTo>
                  <a:pt x="228" y="648"/>
                </a:lnTo>
                <a:lnTo>
                  <a:pt x="228" y="648"/>
                </a:lnTo>
                <a:lnTo>
                  <a:pt x="228" y="648"/>
                </a:lnTo>
                <a:lnTo>
                  <a:pt x="226" y="648"/>
                </a:lnTo>
                <a:lnTo>
                  <a:pt x="226" y="648"/>
                </a:lnTo>
                <a:lnTo>
                  <a:pt x="226" y="648"/>
                </a:lnTo>
                <a:lnTo>
                  <a:pt x="226" y="648"/>
                </a:lnTo>
                <a:lnTo>
                  <a:pt x="225" y="648"/>
                </a:lnTo>
                <a:lnTo>
                  <a:pt x="225" y="648"/>
                </a:lnTo>
                <a:lnTo>
                  <a:pt x="225" y="648"/>
                </a:lnTo>
                <a:lnTo>
                  <a:pt x="223" y="648"/>
                </a:lnTo>
                <a:lnTo>
                  <a:pt x="223" y="648"/>
                </a:lnTo>
                <a:lnTo>
                  <a:pt x="223" y="648"/>
                </a:lnTo>
                <a:lnTo>
                  <a:pt x="223" y="648"/>
                </a:lnTo>
                <a:lnTo>
                  <a:pt x="221" y="648"/>
                </a:lnTo>
                <a:lnTo>
                  <a:pt x="221" y="648"/>
                </a:lnTo>
                <a:lnTo>
                  <a:pt x="221" y="648"/>
                </a:lnTo>
                <a:lnTo>
                  <a:pt x="220" y="648"/>
                </a:lnTo>
                <a:lnTo>
                  <a:pt x="220" y="648"/>
                </a:lnTo>
                <a:lnTo>
                  <a:pt x="220" y="648"/>
                </a:lnTo>
                <a:lnTo>
                  <a:pt x="218" y="648"/>
                </a:lnTo>
                <a:lnTo>
                  <a:pt x="218" y="648"/>
                </a:lnTo>
                <a:lnTo>
                  <a:pt x="218" y="648"/>
                </a:lnTo>
                <a:lnTo>
                  <a:pt x="218" y="648"/>
                </a:lnTo>
                <a:lnTo>
                  <a:pt x="216" y="648"/>
                </a:lnTo>
                <a:lnTo>
                  <a:pt x="216" y="648"/>
                </a:lnTo>
                <a:lnTo>
                  <a:pt x="216" y="648"/>
                </a:lnTo>
                <a:lnTo>
                  <a:pt x="215" y="648"/>
                </a:lnTo>
                <a:lnTo>
                  <a:pt x="215" y="648"/>
                </a:lnTo>
                <a:lnTo>
                  <a:pt x="215" y="648"/>
                </a:lnTo>
                <a:lnTo>
                  <a:pt x="215" y="648"/>
                </a:lnTo>
                <a:lnTo>
                  <a:pt x="213" y="648"/>
                </a:lnTo>
                <a:lnTo>
                  <a:pt x="213" y="648"/>
                </a:lnTo>
                <a:lnTo>
                  <a:pt x="213" y="648"/>
                </a:lnTo>
                <a:lnTo>
                  <a:pt x="212" y="648"/>
                </a:lnTo>
                <a:lnTo>
                  <a:pt x="212" y="648"/>
                </a:lnTo>
                <a:lnTo>
                  <a:pt x="212" y="648"/>
                </a:lnTo>
                <a:lnTo>
                  <a:pt x="210" y="648"/>
                </a:lnTo>
                <a:lnTo>
                  <a:pt x="210" y="648"/>
                </a:lnTo>
                <a:lnTo>
                  <a:pt x="210" y="648"/>
                </a:lnTo>
                <a:lnTo>
                  <a:pt x="210" y="648"/>
                </a:lnTo>
                <a:lnTo>
                  <a:pt x="208" y="648"/>
                </a:lnTo>
                <a:lnTo>
                  <a:pt x="208" y="648"/>
                </a:lnTo>
                <a:lnTo>
                  <a:pt x="208" y="648"/>
                </a:lnTo>
                <a:lnTo>
                  <a:pt x="207" y="648"/>
                </a:lnTo>
                <a:lnTo>
                  <a:pt x="207" y="648"/>
                </a:lnTo>
                <a:lnTo>
                  <a:pt x="207" y="648"/>
                </a:lnTo>
                <a:lnTo>
                  <a:pt x="207" y="648"/>
                </a:lnTo>
                <a:lnTo>
                  <a:pt x="205" y="648"/>
                </a:lnTo>
                <a:lnTo>
                  <a:pt x="205" y="648"/>
                </a:lnTo>
                <a:lnTo>
                  <a:pt x="205" y="648"/>
                </a:lnTo>
                <a:lnTo>
                  <a:pt x="203" y="648"/>
                </a:lnTo>
                <a:lnTo>
                  <a:pt x="203" y="648"/>
                </a:lnTo>
                <a:lnTo>
                  <a:pt x="203" y="648"/>
                </a:lnTo>
                <a:lnTo>
                  <a:pt x="203" y="648"/>
                </a:lnTo>
                <a:lnTo>
                  <a:pt x="202" y="648"/>
                </a:lnTo>
                <a:lnTo>
                  <a:pt x="202" y="648"/>
                </a:lnTo>
                <a:lnTo>
                  <a:pt x="202" y="648"/>
                </a:lnTo>
                <a:lnTo>
                  <a:pt x="200" y="648"/>
                </a:lnTo>
                <a:lnTo>
                  <a:pt x="200" y="648"/>
                </a:lnTo>
                <a:lnTo>
                  <a:pt x="200" y="648"/>
                </a:lnTo>
                <a:lnTo>
                  <a:pt x="199" y="648"/>
                </a:lnTo>
                <a:lnTo>
                  <a:pt x="199" y="648"/>
                </a:lnTo>
                <a:lnTo>
                  <a:pt x="199" y="648"/>
                </a:lnTo>
                <a:lnTo>
                  <a:pt x="199" y="648"/>
                </a:lnTo>
                <a:lnTo>
                  <a:pt x="197" y="648"/>
                </a:lnTo>
                <a:lnTo>
                  <a:pt x="197" y="648"/>
                </a:lnTo>
                <a:lnTo>
                  <a:pt x="197" y="648"/>
                </a:lnTo>
                <a:lnTo>
                  <a:pt x="195" y="648"/>
                </a:lnTo>
                <a:lnTo>
                  <a:pt x="195" y="648"/>
                </a:lnTo>
                <a:lnTo>
                  <a:pt x="195" y="648"/>
                </a:lnTo>
                <a:lnTo>
                  <a:pt x="195" y="648"/>
                </a:lnTo>
                <a:lnTo>
                  <a:pt x="194" y="648"/>
                </a:lnTo>
                <a:lnTo>
                  <a:pt x="194" y="648"/>
                </a:lnTo>
                <a:lnTo>
                  <a:pt x="194" y="648"/>
                </a:lnTo>
                <a:lnTo>
                  <a:pt x="192" y="648"/>
                </a:lnTo>
                <a:lnTo>
                  <a:pt x="192" y="648"/>
                </a:lnTo>
                <a:lnTo>
                  <a:pt x="192" y="648"/>
                </a:lnTo>
                <a:lnTo>
                  <a:pt x="192" y="648"/>
                </a:lnTo>
                <a:lnTo>
                  <a:pt x="190" y="648"/>
                </a:lnTo>
                <a:lnTo>
                  <a:pt x="190" y="648"/>
                </a:lnTo>
                <a:lnTo>
                  <a:pt x="190" y="648"/>
                </a:lnTo>
                <a:lnTo>
                  <a:pt x="189" y="648"/>
                </a:lnTo>
                <a:lnTo>
                  <a:pt x="189" y="648"/>
                </a:lnTo>
                <a:lnTo>
                  <a:pt x="189" y="648"/>
                </a:lnTo>
                <a:lnTo>
                  <a:pt x="187" y="648"/>
                </a:lnTo>
                <a:lnTo>
                  <a:pt x="187" y="648"/>
                </a:lnTo>
                <a:lnTo>
                  <a:pt x="187" y="648"/>
                </a:lnTo>
                <a:lnTo>
                  <a:pt x="187" y="648"/>
                </a:lnTo>
                <a:lnTo>
                  <a:pt x="186" y="648"/>
                </a:lnTo>
                <a:lnTo>
                  <a:pt x="186" y="648"/>
                </a:lnTo>
                <a:lnTo>
                  <a:pt x="186" y="648"/>
                </a:lnTo>
                <a:lnTo>
                  <a:pt x="184" y="648"/>
                </a:lnTo>
                <a:lnTo>
                  <a:pt x="184" y="648"/>
                </a:lnTo>
                <a:lnTo>
                  <a:pt x="184" y="648"/>
                </a:lnTo>
                <a:lnTo>
                  <a:pt x="184" y="648"/>
                </a:lnTo>
                <a:lnTo>
                  <a:pt x="182" y="648"/>
                </a:lnTo>
                <a:lnTo>
                  <a:pt x="182" y="648"/>
                </a:lnTo>
                <a:lnTo>
                  <a:pt x="182" y="648"/>
                </a:lnTo>
                <a:lnTo>
                  <a:pt x="181" y="648"/>
                </a:lnTo>
                <a:lnTo>
                  <a:pt x="181" y="648"/>
                </a:lnTo>
                <a:lnTo>
                  <a:pt x="181" y="648"/>
                </a:lnTo>
                <a:lnTo>
                  <a:pt x="179" y="648"/>
                </a:lnTo>
                <a:lnTo>
                  <a:pt x="179" y="648"/>
                </a:lnTo>
                <a:lnTo>
                  <a:pt x="179" y="648"/>
                </a:lnTo>
                <a:lnTo>
                  <a:pt x="179" y="648"/>
                </a:lnTo>
                <a:lnTo>
                  <a:pt x="177" y="648"/>
                </a:lnTo>
                <a:lnTo>
                  <a:pt x="177" y="648"/>
                </a:lnTo>
                <a:lnTo>
                  <a:pt x="177" y="648"/>
                </a:lnTo>
                <a:lnTo>
                  <a:pt x="176" y="648"/>
                </a:lnTo>
                <a:lnTo>
                  <a:pt x="176" y="648"/>
                </a:lnTo>
                <a:lnTo>
                  <a:pt x="176" y="648"/>
                </a:lnTo>
                <a:lnTo>
                  <a:pt x="176" y="648"/>
                </a:lnTo>
                <a:lnTo>
                  <a:pt x="174" y="648"/>
                </a:lnTo>
                <a:lnTo>
                  <a:pt x="174" y="648"/>
                </a:lnTo>
                <a:lnTo>
                  <a:pt x="174" y="648"/>
                </a:lnTo>
                <a:lnTo>
                  <a:pt x="173" y="648"/>
                </a:lnTo>
                <a:lnTo>
                  <a:pt x="173" y="648"/>
                </a:lnTo>
                <a:lnTo>
                  <a:pt x="173" y="648"/>
                </a:lnTo>
                <a:lnTo>
                  <a:pt x="173" y="648"/>
                </a:lnTo>
                <a:lnTo>
                  <a:pt x="171" y="648"/>
                </a:lnTo>
                <a:lnTo>
                  <a:pt x="171" y="648"/>
                </a:lnTo>
                <a:lnTo>
                  <a:pt x="171" y="648"/>
                </a:lnTo>
                <a:lnTo>
                  <a:pt x="169" y="648"/>
                </a:lnTo>
                <a:lnTo>
                  <a:pt x="169" y="648"/>
                </a:lnTo>
                <a:lnTo>
                  <a:pt x="169" y="648"/>
                </a:lnTo>
                <a:lnTo>
                  <a:pt x="168" y="648"/>
                </a:lnTo>
                <a:lnTo>
                  <a:pt x="168" y="648"/>
                </a:lnTo>
                <a:lnTo>
                  <a:pt x="168" y="648"/>
                </a:lnTo>
                <a:lnTo>
                  <a:pt x="168" y="648"/>
                </a:lnTo>
                <a:lnTo>
                  <a:pt x="166" y="648"/>
                </a:lnTo>
                <a:lnTo>
                  <a:pt x="166" y="648"/>
                </a:lnTo>
                <a:lnTo>
                  <a:pt x="166" y="648"/>
                </a:lnTo>
                <a:lnTo>
                  <a:pt x="164" y="648"/>
                </a:lnTo>
                <a:lnTo>
                  <a:pt x="164" y="648"/>
                </a:lnTo>
                <a:lnTo>
                  <a:pt x="164" y="648"/>
                </a:lnTo>
                <a:lnTo>
                  <a:pt x="164" y="648"/>
                </a:lnTo>
                <a:lnTo>
                  <a:pt x="163" y="648"/>
                </a:lnTo>
                <a:lnTo>
                  <a:pt x="163" y="648"/>
                </a:lnTo>
                <a:lnTo>
                  <a:pt x="163" y="648"/>
                </a:lnTo>
                <a:lnTo>
                  <a:pt x="161" y="648"/>
                </a:lnTo>
                <a:lnTo>
                  <a:pt x="161" y="648"/>
                </a:lnTo>
                <a:lnTo>
                  <a:pt x="161" y="648"/>
                </a:lnTo>
                <a:lnTo>
                  <a:pt x="161" y="648"/>
                </a:lnTo>
                <a:lnTo>
                  <a:pt x="160" y="648"/>
                </a:lnTo>
                <a:lnTo>
                  <a:pt x="160" y="648"/>
                </a:lnTo>
                <a:lnTo>
                  <a:pt x="160" y="648"/>
                </a:lnTo>
                <a:lnTo>
                  <a:pt x="158" y="648"/>
                </a:lnTo>
                <a:lnTo>
                  <a:pt x="158" y="648"/>
                </a:lnTo>
                <a:lnTo>
                  <a:pt x="158" y="648"/>
                </a:lnTo>
                <a:lnTo>
                  <a:pt x="156" y="648"/>
                </a:lnTo>
                <a:lnTo>
                  <a:pt x="156" y="648"/>
                </a:lnTo>
                <a:lnTo>
                  <a:pt x="156" y="648"/>
                </a:lnTo>
                <a:lnTo>
                  <a:pt x="156" y="648"/>
                </a:lnTo>
                <a:lnTo>
                  <a:pt x="155" y="648"/>
                </a:lnTo>
                <a:lnTo>
                  <a:pt x="155" y="648"/>
                </a:lnTo>
                <a:lnTo>
                  <a:pt x="155" y="648"/>
                </a:lnTo>
                <a:lnTo>
                  <a:pt x="153" y="648"/>
                </a:lnTo>
                <a:lnTo>
                  <a:pt x="153" y="648"/>
                </a:lnTo>
                <a:lnTo>
                  <a:pt x="153" y="648"/>
                </a:lnTo>
                <a:lnTo>
                  <a:pt x="153" y="648"/>
                </a:lnTo>
                <a:lnTo>
                  <a:pt x="151" y="648"/>
                </a:lnTo>
                <a:lnTo>
                  <a:pt x="151" y="648"/>
                </a:lnTo>
                <a:lnTo>
                  <a:pt x="151" y="648"/>
                </a:lnTo>
                <a:lnTo>
                  <a:pt x="150" y="648"/>
                </a:lnTo>
                <a:lnTo>
                  <a:pt x="150" y="648"/>
                </a:lnTo>
                <a:lnTo>
                  <a:pt x="150" y="648"/>
                </a:lnTo>
                <a:lnTo>
                  <a:pt x="148" y="648"/>
                </a:lnTo>
                <a:lnTo>
                  <a:pt x="148" y="648"/>
                </a:lnTo>
                <a:lnTo>
                  <a:pt x="148" y="648"/>
                </a:lnTo>
                <a:lnTo>
                  <a:pt x="148" y="648"/>
                </a:lnTo>
                <a:lnTo>
                  <a:pt x="147" y="648"/>
                </a:lnTo>
                <a:lnTo>
                  <a:pt x="147" y="648"/>
                </a:lnTo>
                <a:lnTo>
                  <a:pt x="147" y="648"/>
                </a:lnTo>
                <a:lnTo>
                  <a:pt x="145" y="648"/>
                </a:lnTo>
                <a:lnTo>
                  <a:pt x="145" y="648"/>
                </a:lnTo>
                <a:lnTo>
                  <a:pt x="145" y="648"/>
                </a:lnTo>
                <a:lnTo>
                  <a:pt x="145" y="648"/>
                </a:lnTo>
                <a:lnTo>
                  <a:pt x="143" y="648"/>
                </a:lnTo>
                <a:lnTo>
                  <a:pt x="143" y="648"/>
                </a:lnTo>
                <a:lnTo>
                  <a:pt x="143" y="648"/>
                </a:lnTo>
                <a:lnTo>
                  <a:pt x="142" y="648"/>
                </a:lnTo>
                <a:lnTo>
                  <a:pt x="142" y="648"/>
                </a:lnTo>
                <a:lnTo>
                  <a:pt x="142" y="648"/>
                </a:lnTo>
                <a:lnTo>
                  <a:pt x="142" y="648"/>
                </a:lnTo>
                <a:lnTo>
                  <a:pt x="140" y="648"/>
                </a:lnTo>
                <a:lnTo>
                  <a:pt x="140" y="648"/>
                </a:lnTo>
                <a:lnTo>
                  <a:pt x="140" y="648"/>
                </a:lnTo>
                <a:lnTo>
                  <a:pt x="138" y="648"/>
                </a:lnTo>
                <a:lnTo>
                  <a:pt x="138" y="648"/>
                </a:lnTo>
                <a:lnTo>
                  <a:pt x="138" y="648"/>
                </a:lnTo>
                <a:lnTo>
                  <a:pt x="137" y="648"/>
                </a:lnTo>
                <a:lnTo>
                  <a:pt x="137" y="648"/>
                </a:lnTo>
                <a:lnTo>
                  <a:pt x="137" y="648"/>
                </a:lnTo>
                <a:lnTo>
                  <a:pt x="137" y="648"/>
                </a:lnTo>
                <a:lnTo>
                  <a:pt x="135" y="648"/>
                </a:lnTo>
                <a:lnTo>
                  <a:pt x="135" y="648"/>
                </a:lnTo>
                <a:lnTo>
                  <a:pt x="135" y="648"/>
                </a:lnTo>
                <a:lnTo>
                  <a:pt x="133" y="648"/>
                </a:lnTo>
                <a:lnTo>
                  <a:pt x="133" y="648"/>
                </a:lnTo>
                <a:lnTo>
                  <a:pt x="133" y="648"/>
                </a:lnTo>
                <a:lnTo>
                  <a:pt x="133" y="648"/>
                </a:lnTo>
                <a:lnTo>
                  <a:pt x="132" y="648"/>
                </a:lnTo>
                <a:lnTo>
                  <a:pt x="132" y="648"/>
                </a:lnTo>
                <a:lnTo>
                  <a:pt x="132" y="648"/>
                </a:lnTo>
                <a:lnTo>
                  <a:pt x="130" y="648"/>
                </a:lnTo>
                <a:lnTo>
                  <a:pt x="130" y="648"/>
                </a:lnTo>
                <a:lnTo>
                  <a:pt x="130" y="648"/>
                </a:lnTo>
                <a:lnTo>
                  <a:pt x="130" y="648"/>
                </a:lnTo>
                <a:lnTo>
                  <a:pt x="129" y="648"/>
                </a:lnTo>
                <a:lnTo>
                  <a:pt x="129" y="648"/>
                </a:lnTo>
                <a:lnTo>
                  <a:pt x="129" y="648"/>
                </a:lnTo>
                <a:lnTo>
                  <a:pt x="127" y="648"/>
                </a:lnTo>
                <a:lnTo>
                  <a:pt x="127" y="648"/>
                </a:lnTo>
                <a:lnTo>
                  <a:pt x="127" y="648"/>
                </a:lnTo>
                <a:lnTo>
                  <a:pt x="125" y="648"/>
                </a:lnTo>
                <a:lnTo>
                  <a:pt x="125" y="648"/>
                </a:lnTo>
                <a:lnTo>
                  <a:pt x="125" y="648"/>
                </a:lnTo>
                <a:lnTo>
                  <a:pt x="125" y="648"/>
                </a:lnTo>
                <a:lnTo>
                  <a:pt x="124" y="648"/>
                </a:lnTo>
                <a:lnTo>
                  <a:pt x="124" y="648"/>
                </a:lnTo>
                <a:lnTo>
                  <a:pt x="124" y="648"/>
                </a:lnTo>
                <a:lnTo>
                  <a:pt x="122" y="648"/>
                </a:lnTo>
                <a:lnTo>
                  <a:pt x="122" y="648"/>
                </a:lnTo>
                <a:lnTo>
                  <a:pt x="122" y="648"/>
                </a:lnTo>
                <a:lnTo>
                  <a:pt x="122" y="648"/>
                </a:lnTo>
                <a:lnTo>
                  <a:pt x="120" y="648"/>
                </a:lnTo>
                <a:lnTo>
                  <a:pt x="120" y="648"/>
                </a:lnTo>
                <a:lnTo>
                  <a:pt x="120" y="648"/>
                </a:lnTo>
                <a:lnTo>
                  <a:pt x="119" y="648"/>
                </a:lnTo>
                <a:lnTo>
                  <a:pt x="119" y="648"/>
                </a:lnTo>
                <a:lnTo>
                  <a:pt x="119" y="648"/>
                </a:lnTo>
                <a:lnTo>
                  <a:pt x="117" y="648"/>
                </a:lnTo>
                <a:lnTo>
                  <a:pt x="117" y="648"/>
                </a:lnTo>
                <a:lnTo>
                  <a:pt x="117" y="648"/>
                </a:lnTo>
                <a:lnTo>
                  <a:pt x="117" y="648"/>
                </a:lnTo>
                <a:lnTo>
                  <a:pt x="116" y="648"/>
                </a:lnTo>
                <a:lnTo>
                  <a:pt x="116" y="648"/>
                </a:lnTo>
                <a:lnTo>
                  <a:pt x="116" y="648"/>
                </a:lnTo>
                <a:lnTo>
                  <a:pt x="114" y="648"/>
                </a:lnTo>
                <a:lnTo>
                  <a:pt x="114" y="648"/>
                </a:lnTo>
                <a:lnTo>
                  <a:pt x="114" y="648"/>
                </a:lnTo>
                <a:lnTo>
                  <a:pt x="114" y="648"/>
                </a:lnTo>
                <a:lnTo>
                  <a:pt x="112" y="648"/>
                </a:lnTo>
                <a:lnTo>
                  <a:pt x="112" y="648"/>
                </a:lnTo>
                <a:lnTo>
                  <a:pt x="112" y="648"/>
                </a:lnTo>
                <a:lnTo>
                  <a:pt x="111" y="648"/>
                </a:lnTo>
                <a:lnTo>
                  <a:pt x="111" y="648"/>
                </a:lnTo>
                <a:lnTo>
                  <a:pt x="111" y="648"/>
                </a:lnTo>
                <a:lnTo>
                  <a:pt x="111" y="648"/>
                </a:lnTo>
                <a:lnTo>
                  <a:pt x="109" y="648"/>
                </a:lnTo>
                <a:lnTo>
                  <a:pt x="109" y="648"/>
                </a:lnTo>
                <a:lnTo>
                  <a:pt x="109" y="648"/>
                </a:lnTo>
                <a:lnTo>
                  <a:pt x="107" y="648"/>
                </a:lnTo>
                <a:lnTo>
                  <a:pt x="107" y="648"/>
                </a:lnTo>
                <a:lnTo>
                  <a:pt x="107" y="648"/>
                </a:lnTo>
                <a:lnTo>
                  <a:pt x="106" y="648"/>
                </a:lnTo>
                <a:lnTo>
                  <a:pt x="106" y="648"/>
                </a:lnTo>
                <a:lnTo>
                  <a:pt x="106" y="648"/>
                </a:lnTo>
                <a:lnTo>
                  <a:pt x="106" y="648"/>
                </a:lnTo>
                <a:lnTo>
                  <a:pt x="104" y="648"/>
                </a:lnTo>
                <a:lnTo>
                  <a:pt x="104" y="648"/>
                </a:lnTo>
                <a:lnTo>
                  <a:pt x="104" y="648"/>
                </a:lnTo>
                <a:lnTo>
                  <a:pt x="103" y="648"/>
                </a:lnTo>
                <a:lnTo>
                  <a:pt x="103" y="648"/>
                </a:lnTo>
                <a:lnTo>
                  <a:pt x="103" y="648"/>
                </a:lnTo>
                <a:lnTo>
                  <a:pt x="103" y="648"/>
                </a:lnTo>
                <a:lnTo>
                  <a:pt x="101" y="648"/>
                </a:lnTo>
                <a:lnTo>
                  <a:pt x="101" y="648"/>
                </a:lnTo>
                <a:lnTo>
                  <a:pt x="101" y="648"/>
                </a:lnTo>
                <a:lnTo>
                  <a:pt x="99" y="648"/>
                </a:lnTo>
                <a:lnTo>
                  <a:pt x="99" y="648"/>
                </a:lnTo>
                <a:lnTo>
                  <a:pt x="99" y="648"/>
                </a:lnTo>
                <a:lnTo>
                  <a:pt x="99" y="648"/>
                </a:lnTo>
                <a:lnTo>
                  <a:pt x="98" y="648"/>
                </a:lnTo>
                <a:lnTo>
                  <a:pt x="98" y="648"/>
                </a:lnTo>
                <a:lnTo>
                  <a:pt x="98" y="648"/>
                </a:lnTo>
                <a:lnTo>
                  <a:pt x="96" y="648"/>
                </a:lnTo>
                <a:lnTo>
                  <a:pt x="96" y="648"/>
                </a:lnTo>
                <a:lnTo>
                  <a:pt x="96" y="648"/>
                </a:lnTo>
                <a:lnTo>
                  <a:pt x="94" y="648"/>
                </a:lnTo>
                <a:lnTo>
                  <a:pt x="94" y="648"/>
                </a:lnTo>
                <a:lnTo>
                  <a:pt x="94" y="648"/>
                </a:lnTo>
                <a:lnTo>
                  <a:pt x="94" y="648"/>
                </a:lnTo>
                <a:lnTo>
                  <a:pt x="93" y="648"/>
                </a:lnTo>
                <a:lnTo>
                  <a:pt x="93" y="648"/>
                </a:lnTo>
                <a:lnTo>
                  <a:pt x="93" y="648"/>
                </a:lnTo>
                <a:lnTo>
                  <a:pt x="91" y="648"/>
                </a:lnTo>
                <a:lnTo>
                  <a:pt x="91" y="648"/>
                </a:lnTo>
                <a:lnTo>
                  <a:pt x="91" y="648"/>
                </a:lnTo>
                <a:lnTo>
                  <a:pt x="91" y="648"/>
                </a:lnTo>
                <a:lnTo>
                  <a:pt x="90" y="648"/>
                </a:lnTo>
                <a:lnTo>
                  <a:pt x="90" y="648"/>
                </a:lnTo>
                <a:lnTo>
                  <a:pt x="90" y="648"/>
                </a:lnTo>
                <a:lnTo>
                  <a:pt x="88" y="648"/>
                </a:lnTo>
                <a:lnTo>
                  <a:pt x="88" y="648"/>
                </a:lnTo>
                <a:lnTo>
                  <a:pt x="88" y="648"/>
                </a:lnTo>
                <a:lnTo>
                  <a:pt x="88" y="648"/>
                </a:lnTo>
                <a:lnTo>
                  <a:pt x="86" y="648"/>
                </a:lnTo>
                <a:lnTo>
                  <a:pt x="86" y="648"/>
                </a:lnTo>
                <a:lnTo>
                  <a:pt x="86" y="648"/>
                </a:lnTo>
                <a:lnTo>
                  <a:pt x="85" y="648"/>
                </a:lnTo>
                <a:lnTo>
                  <a:pt x="85" y="648"/>
                </a:lnTo>
                <a:lnTo>
                  <a:pt x="85" y="648"/>
                </a:lnTo>
                <a:lnTo>
                  <a:pt x="83" y="648"/>
                </a:lnTo>
                <a:lnTo>
                  <a:pt x="83" y="648"/>
                </a:lnTo>
                <a:lnTo>
                  <a:pt x="83" y="648"/>
                </a:lnTo>
                <a:lnTo>
                  <a:pt x="83" y="648"/>
                </a:lnTo>
                <a:lnTo>
                  <a:pt x="81" y="648"/>
                </a:lnTo>
                <a:lnTo>
                  <a:pt x="81" y="648"/>
                </a:lnTo>
                <a:lnTo>
                  <a:pt x="81" y="648"/>
                </a:lnTo>
                <a:lnTo>
                  <a:pt x="80" y="648"/>
                </a:lnTo>
                <a:lnTo>
                  <a:pt x="80" y="648"/>
                </a:lnTo>
                <a:lnTo>
                  <a:pt x="80" y="648"/>
                </a:lnTo>
                <a:lnTo>
                  <a:pt x="80" y="648"/>
                </a:lnTo>
                <a:lnTo>
                  <a:pt x="78" y="648"/>
                </a:lnTo>
                <a:lnTo>
                  <a:pt x="78" y="648"/>
                </a:lnTo>
                <a:lnTo>
                  <a:pt x="78" y="648"/>
                </a:lnTo>
                <a:lnTo>
                  <a:pt x="77" y="648"/>
                </a:lnTo>
                <a:lnTo>
                  <a:pt x="77" y="648"/>
                </a:lnTo>
                <a:lnTo>
                  <a:pt x="77" y="648"/>
                </a:lnTo>
                <a:lnTo>
                  <a:pt x="75" y="648"/>
                </a:lnTo>
                <a:lnTo>
                  <a:pt x="75" y="648"/>
                </a:lnTo>
                <a:lnTo>
                  <a:pt x="75" y="648"/>
                </a:lnTo>
                <a:lnTo>
                  <a:pt x="75" y="648"/>
                </a:lnTo>
                <a:lnTo>
                  <a:pt x="73" y="648"/>
                </a:lnTo>
                <a:lnTo>
                  <a:pt x="73" y="648"/>
                </a:lnTo>
                <a:lnTo>
                  <a:pt x="73" y="648"/>
                </a:lnTo>
                <a:lnTo>
                  <a:pt x="72" y="648"/>
                </a:lnTo>
                <a:lnTo>
                  <a:pt x="72" y="648"/>
                </a:lnTo>
                <a:lnTo>
                  <a:pt x="72" y="648"/>
                </a:lnTo>
                <a:lnTo>
                  <a:pt x="72" y="648"/>
                </a:lnTo>
                <a:lnTo>
                  <a:pt x="70" y="648"/>
                </a:lnTo>
                <a:lnTo>
                  <a:pt x="70" y="648"/>
                </a:lnTo>
                <a:lnTo>
                  <a:pt x="70" y="648"/>
                </a:lnTo>
                <a:lnTo>
                  <a:pt x="68" y="648"/>
                </a:lnTo>
                <a:lnTo>
                  <a:pt x="68" y="648"/>
                </a:lnTo>
                <a:lnTo>
                  <a:pt x="68" y="648"/>
                </a:lnTo>
                <a:lnTo>
                  <a:pt x="68" y="648"/>
                </a:lnTo>
                <a:lnTo>
                  <a:pt x="67" y="648"/>
                </a:lnTo>
                <a:lnTo>
                  <a:pt x="67" y="648"/>
                </a:lnTo>
                <a:lnTo>
                  <a:pt x="67" y="648"/>
                </a:lnTo>
                <a:lnTo>
                  <a:pt x="65" y="648"/>
                </a:lnTo>
                <a:lnTo>
                  <a:pt x="65" y="648"/>
                </a:lnTo>
                <a:lnTo>
                  <a:pt x="65" y="648"/>
                </a:lnTo>
                <a:lnTo>
                  <a:pt x="64" y="648"/>
                </a:lnTo>
                <a:lnTo>
                  <a:pt x="64" y="648"/>
                </a:lnTo>
                <a:lnTo>
                  <a:pt x="64" y="648"/>
                </a:lnTo>
                <a:lnTo>
                  <a:pt x="64" y="648"/>
                </a:lnTo>
                <a:lnTo>
                  <a:pt x="62" y="648"/>
                </a:lnTo>
                <a:lnTo>
                  <a:pt x="62" y="648"/>
                </a:lnTo>
                <a:lnTo>
                  <a:pt x="62" y="648"/>
                </a:lnTo>
                <a:lnTo>
                  <a:pt x="60" y="648"/>
                </a:lnTo>
                <a:lnTo>
                  <a:pt x="60" y="648"/>
                </a:lnTo>
                <a:lnTo>
                  <a:pt x="60" y="648"/>
                </a:lnTo>
                <a:lnTo>
                  <a:pt x="60" y="648"/>
                </a:lnTo>
                <a:lnTo>
                  <a:pt x="59" y="648"/>
                </a:lnTo>
                <a:lnTo>
                  <a:pt x="59" y="648"/>
                </a:lnTo>
                <a:lnTo>
                  <a:pt x="59" y="648"/>
                </a:lnTo>
                <a:lnTo>
                  <a:pt x="57" y="648"/>
                </a:lnTo>
                <a:lnTo>
                  <a:pt x="57" y="648"/>
                </a:lnTo>
                <a:lnTo>
                  <a:pt x="57" y="648"/>
                </a:lnTo>
                <a:lnTo>
                  <a:pt x="57" y="648"/>
                </a:lnTo>
                <a:lnTo>
                  <a:pt x="55" y="648"/>
                </a:lnTo>
                <a:lnTo>
                  <a:pt x="55" y="648"/>
                </a:lnTo>
                <a:lnTo>
                  <a:pt x="55" y="648"/>
                </a:lnTo>
                <a:lnTo>
                  <a:pt x="54" y="648"/>
                </a:lnTo>
                <a:lnTo>
                  <a:pt x="54" y="648"/>
                </a:lnTo>
                <a:lnTo>
                  <a:pt x="54" y="648"/>
                </a:lnTo>
                <a:lnTo>
                  <a:pt x="52" y="648"/>
                </a:lnTo>
                <a:lnTo>
                  <a:pt x="52" y="648"/>
                </a:lnTo>
                <a:lnTo>
                  <a:pt x="52" y="648"/>
                </a:lnTo>
                <a:lnTo>
                  <a:pt x="52" y="648"/>
                </a:lnTo>
                <a:lnTo>
                  <a:pt x="50" y="648"/>
                </a:lnTo>
                <a:lnTo>
                  <a:pt x="50" y="648"/>
                </a:lnTo>
                <a:lnTo>
                  <a:pt x="50" y="648"/>
                </a:lnTo>
                <a:lnTo>
                  <a:pt x="49" y="648"/>
                </a:lnTo>
                <a:lnTo>
                  <a:pt x="49" y="648"/>
                </a:lnTo>
                <a:lnTo>
                  <a:pt x="49" y="648"/>
                </a:lnTo>
                <a:lnTo>
                  <a:pt x="49" y="648"/>
                </a:lnTo>
                <a:lnTo>
                  <a:pt x="47" y="648"/>
                </a:lnTo>
                <a:lnTo>
                  <a:pt x="47" y="648"/>
                </a:lnTo>
                <a:lnTo>
                  <a:pt x="47" y="648"/>
                </a:lnTo>
                <a:lnTo>
                  <a:pt x="46" y="648"/>
                </a:lnTo>
                <a:lnTo>
                  <a:pt x="46" y="648"/>
                </a:lnTo>
                <a:lnTo>
                  <a:pt x="46" y="648"/>
                </a:lnTo>
                <a:lnTo>
                  <a:pt x="44" y="648"/>
                </a:lnTo>
                <a:lnTo>
                  <a:pt x="44" y="648"/>
                </a:lnTo>
                <a:lnTo>
                  <a:pt x="44" y="648"/>
                </a:lnTo>
                <a:lnTo>
                  <a:pt x="44" y="648"/>
                </a:lnTo>
                <a:lnTo>
                  <a:pt x="42" y="648"/>
                </a:lnTo>
                <a:lnTo>
                  <a:pt x="42" y="648"/>
                </a:lnTo>
                <a:lnTo>
                  <a:pt x="42" y="648"/>
                </a:lnTo>
                <a:lnTo>
                  <a:pt x="41" y="648"/>
                </a:lnTo>
                <a:lnTo>
                  <a:pt x="41" y="648"/>
                </a:lnTo>
                <a:lnTo>
                  <a:pt x="41" y="648"/>
                </a:lnTo>
                <a:lnTo>
                  <a:pt x="41" y="648"/>
                </a:lnTo>
                <a:lnTo>
                  <a:pt x="39" y="648"/>
                </a:lnTo>
                <a:lnTo>
                  <a:pt x="39" y="648"/>
                </a:lnTo>
                <a:lnTo>
                  <a:pt x="39" y="648"/>
                </a:lnTo>
                <a:lnTo>
                  <a:pt x="37" y="648"/>
                </a:lnTo>
                <a:lnTo>
                  <a:pt x="37" y="648"/>
                </a:lnTo>
                <a:lnTo>
                  <a:pt x="37" y="648"/>
                </a:lnTo>
                <a:lnTo>
                  <a:pt x="37" y="648"/>
                </a:lnTo>
                <a:lnTo>
                  <a:pt x="36" y="648"/>
                </a:lnTo>
                <a:lnTo>
                  <a:pt x="36" y="648"/>
                </a:lnTo>
                <a:lnTo>
                  <a:pt x="36" y="648"/>
                </a:lnTo>
                <a:lnTo>
                  <a:pt x="34" y="648"/>
                </a:lnTo>
                <a:lnTo>
                  <a:pt x="34" y="648"/>
                </a:lnTo>
                <a:lnTo>
                  <a:pt x="34" y="648"/>
                </a:lnTo>
                <a:lnTo>
                  <a:pt x="33" y="648"/>
                </a:lnTo>
                <a:lnTo>
                  <a:pt x="33" y="648"/>
                </a:lnTo>
                <a:lnTo>
                  <a:pt x="33" y="648"/>
                </a:lnTo>
                <a:lnTo>
                  <a:pt x="33" y="648"/>
                </a:lnTo>
                <a:lnTo>
                  <a:pt x="31" y="648"/>
                </a:lnTo>
                <a:lnTo>
                  <a:pt x="31" y="648"/>
                </a:lnTo>
                <a:lnTo>
                  <a:pt x="31" y="648"/>
                </a:lnTo>
                <a:lnTo>
                  <a:pt x="29" y="648"/>
                </a:lnTo>
                <a:lnTo>
                  <a:pt x="29" y="648"/>
                </a:lnTo>
                <a:lnTo>
                  <a:pt x="29" y="648"/>
                </a:lnTo>
                <a:lnTo>
                  <a:pt x="29" y="648"/>
                </a:lnTo>
                <a:lnTo>
                  <a:pt x="28" y="648"/>
                </a:lnTo>
                <a:lnTo>
                  <a:pt x="28" y="648"/>
                </a:lnTo>
                <a:lnTo>
                  <a:pt x="28" y="648"/>
                </a:lnTo>
                <a:lnTo>
                  <a:pt x="26" y="648"/>
                </a:lnTo>
                <a:lnTo>
                  <a:pt x="26" y="648"/>
                </a:lnTo>
                <a:lnTo>
                  <a:pt x="26" y="648"/>
                </a:lnTo>
                <a:lnTo>
                  <a:pt x="26" y="648"/>
                </a:lnTo>
                <a:lnTo>
                  <a:pt x="24" y="648"/>
                </a:lnTo>
                <a:lnTo>
                  <a:pt x="24" y="648"/>
                </a:lnTo>
                <a:lnTo>
                  <a:pt x="24" y="648"/>
                </a:lnTo>
                <a:lnTo>
                  <a:pt x="23" y="648"/>
                </a:lnTo>
                <a:lnTo>
                  <a:pt x="23" y="648"/>
                </a:lnTo>
                <a:lnTo>
                  <a:pt x="23" y="648"/>
                </a:lnTo>
                <a:lnTo>
                  <a:pt x="21" y="648"/>
                </a:lnTo>
                <a:lnTo>
                  <a:pt x="21" y="648"/>
                </a:lnTo>
                <a:lnTo>
                  <a:pt x="21" y="648"/>
                </a:lnTo>
                <a:lnTo>
                  <a:pt x="21" y="648"/>
                </a:lnTo>
                <a:lnTo>
                  <a:pt x="20" y="648"/>
                </a:lnTo>
                <a:lnTo>
                  <a:pt x="20" y="648"/>
                </a:lnTo>
                <a:lnTo>
                  <a:pt x="20" y="648"/>
                </a:lnTo>
                <a:lnTo>
                  <a:pt x="18" y="648"/>
                </a:lnTo>
                <a:lnTo>
                  <a:pt x="18" y="648"/>
                </a:lnTo>
                <a:lnTo>
                  <a:pt x="18" y="648"/>
                </a:lnTo>
                <a:lnTo>
                  <a:pt x="18" y="648"/>
                </a:lnTo>
                <a:lnTo>
                  <a:pt x="16" y="648"/>
                </a:lnTo>
                <a:lnTo>
                  <a:pt x="16" y="648"/>
                </a:lnTo>
                <a:lnTo>
                  <a:pt x="16" y="648"/>
                </a:lnTo>
                <a:lnTo>
                  <a:pt x="15" y="648"/>
                </a:lnTo>
                <a:lnTo>
                  <a:pt x="15" y="648"/>
                </a:lnTo>
                <a:lnTo>
                  <a:pt x="15" y="648"/>
                </a:lnTo>
                <a:lnTo>
                  <a:pt x="13" y="648"/>
                </a:lnTo>
                <a:lnTo>
                  <a:pt x="13" y="648"/>
                </a:lnTo>
                <a:lnTo>
                  <a:pt x="13" y="648"/>
                </a:lnTo>
                <a:lnTo>
                  <a:pt x="13" y="648"/>
                </a:lnTo>
                <a:lnTo>
                  <a:pt x="11" y="648"/>
                </a:lnTo>
                <a:lnTo>
                  <a:pt x="11" y="648"/>
                </a:lnTo>
                <a:lnTo>
                  <a:pt x="11" y="648"/>
                </a:lnTo>
                <a:lnTo>
                  <a:pt x="10" y="648"/>
                </a:lnTo>
                <a:lnTo>
                  <a:pt x="10" y="648"/>
                </a:lnTo>
                <a:lnTo>
                  <a:pt x="10" y="648"/>
                </a:lnTo>
                <a:lnTo>
                  <a:pt x="10" y="648"/>
                </a:lnTo>
                <a:lnTo>
                  <a:pt x="8" y="648"/>
                </a:lnTo>
                <a:lnTo>
                  <a:pt x="8" y="648"/>
                </a:lnTo>
                <a:lnTo>
                  <a:pt x="8" y="648"/>
                </a:lnTo>
                <a:lnTo>
                  <a:pt x="7" y="648"/>
                </a:lnTo>
                <a:lnTo>
                  <a:pt x="7" y="648"/>
                </a:lnTo>
                <a:lnTo>
                  <a:pt x="7" y="648"/>
                </a:lnTo>
                <a:lnTo>
                  <a:pt x="7" y="648"/>
                </a:lnTo>
                <a:lnTo>
                  <a:pt x="5" y="648"/>
                </a:lnTo>
                <a:lnTo>
                  <a:pt x="5" y="648"/>
                </a:lnTo>
                <a:lnTo>
                  <a:pt x="5" y="648"/>
                </a:lnTo>
                <a:lnTo>
                  <a:pt x="3" y="648"/>
                </a:lnTo>
                <a:lnTo>
                  <a:pt x="3" y="648"/>
                </a:lnTo>
                <a:lnTo>
                  <a:pt x="3" y="648"/>
                </a:lnTo>
                <a:lnTo>
                  <a:pt x="2" y="648"/>
                </a:lnTo>
                <a:lnTo>
                  <a:pt x="2" y="648"/>
                </a:lnTo>
                <a:lnTo>
                  <a:pt x="2" y="648"/>
                </a:lnTo>
                <a:lnTo>
                  <a:pt x="2"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62" name=""/>
          <p:cNvSpPr/>
          <p:nvPr/>
        </p:nvSpPr>
        <p:spPr>
          <a:xfrm>
            <a:off x="7021440" y="6021360"/>
            <a:ext cx="187560" cy="1440"/>
          </a:xfrm>
          <a:custGeom>
            <a:avLst/>
            <a:gdLst/>
            <a:ahLst/>
            <a:rect l="l" t="t" r="r" b="b"/>
            <a:pathLst>
              <a:path w="238" h="0">
                <a:moveTo>
                  <a:pt x="0" y="0"/>
                </a:moveTo>
                <a:lnTo>
                  <a:pt x="2" y="0"/>
                </a:lnTo>
                <a:lnTo>
                  <a:pt x="2" y="0"/>
                </a:lnTo>
                <a:lnTo>
                  <a:pt x="2" y="0"/>
                </a:lnTo>
                <a:lnTo>
                  <a:pt x="2" y="0"/>
                </a:lnTo>
                <a:lnTo>
                  <a:pt x="3" y="0"/>
                </a:lnTo>
                <a:lnTo>
                  <a:pt x="3" y="0"/>
                </a:lnTo>
                <a:lnTo>
                  <a:pt x="3" y="0"/>
                </a:lnTo>
                <a:lnTo>
                  <a:pt x="5" y="0"/>
                </a:lnTo>
                <a:lnTo>
                  <a:pt x="5" y="0"/>
                </a:lnTo>
                <a:lnTo>
                  <a:pt x="5" y="0"/>
                </a:lnTo>
                <a:lnTo>
                  <a:pt x="7" y="0"/>
                </a:lnTo>
                <a:lnTo>
                  <a:pt x="7" y="0"/>
                </a:lnTo>
                <a:lnTo>
                  <a:pt x="7" y="0"/>
                </a:lnTo>
                <a:lnTo>
                  <a:pt x="7" y="0"/>
                </a:lnTo>
                <a:lnTo>
                  <a:pt x="8" y="0"/>
                </a:lnTo>
                <a:lnTo>
                  <a:pt x="8" y="0"/>
                </a:lnTo>
                <a:lnTo>
                  <a:pt x="8" y="0"/>
                </a:lnTo>
                <a:lnTo>
                  <a:pt x="10" y="0"/>
                </a:lnTo>
                <a:lnTo>
                  <a:pt x="10" y="0"/>
                </a:lnTo>
                <a:lnTo>
                  <a:pt x="10" y="0"/>
                </a:lnTo>
                <a:lnTo>
                  <a:pt x="10" y="0"/>
                </a:lnTo>
                <a:lnTo>
                  <a:pt x="11" y="0"/>
                </a:lnTo>
                <a:lnTo>
                  <a:pt x="11" y="0"/>
                </a:lnTo>
                <a:lnTo>
                  <a:pt x="11" y="0"/>
                </a:lnTo>
                <a:lnTo>
                  <a:pt x="13" y="0"/>
                </a:lnTo>
                <a:lnTo>
                  <a:pt x="13" y="0"/>
                </a:lnTo>
                <a:lnTo>
                  <a:pt x="13" y="0"/>
                </a:lnTo>
                <a:lnTo>
                  <a:pt x="13" y="0"/>
                </a:lnTo>
                <a:lnTo>
                  <a:pt x="15" y="0"/>
                </a:lnTo>
                <a:lnTo>
                  <a:pt x="15" y="0"/>
                </a:lnTo>
                <a:lnTo>
                  <a:pt x="15" y="0"/>
                </a:lnTo>
                <a:lnTo>
                  <a:pt x="16" y="0"/>
                </a:lnTo>
                <a:lnTo>
                  <a:pt x="16" y="0"/>
                </a:lnTo>
                <a:lnTo>
                  <a:pt x="16" y="0"/>
                </a:lnTo>
                <a:lnTo>
                  <a:pt x="18"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4" y="0"/>
                </a:lnTo>
                <a:lnTo>
                  <a:pt x="24" y="0"/>
                </a:lnTo>
                <a:lnTo>
                  <a:pt x="24" y="0"/>
                </a:lnTo>
                <a:lnTo>
                  <a:pt x="26" y="0"/>
                </a:lnTo>
                <a:lnTo>
                  <a:pt x="26" y="0"/>
                </a:lnTo>
                <a:lnTo>
                  <a:pt x="26" y="0"/>
                </a:lnTo>
                <a:lnTo>
                  <a:pt x="26" y="0"/>
                </a:lnTo>
                <a:lnTo>
                  <a:pt x="28" y="0"/>
                </a:lnTo>
                <a:lnTo>
                  <a:pt x="28" y="0"/>
                </a:lnTo>
                <a:lnTo>
                  <a:pt x="28" y="0"/>
                </a:lnTo>
                <a:lnTo>
                  <a:pt x="29" y="0"/>
                </a:lnTo>
                <a:lnTo>
                  <a:pt x="29" y="0"/>
                </a:lnTo>
                <a:lnTo>
                  <a:pt x="29" y="0"/>
                </a:lnTo>
                <a:lnTo>
                  <a:pt x="29"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1" y="0"/>
                </a:lnTo>
                <a:lnTo>
                  <a:pt x="41" y="0"/>
                </a:lnTo>
                <a:lnTo>
                  <a:pt x="41" y="0"/>
                </a:lnTo>
                <a:lnTo>
                  <a:pt x="41" y="0"/>
                </a:lnTo>
                <a:lnTo>
                  <a:pt x="42" y="0"/>
                </a:lnTo>
                <a:lnTo>
                  <a:pt x="42" y="0"/>
                </a:lnTo>
                <a:lnTo>
                  <a:pt x="42" y="0"/>
                </a:lnTo>
                <a:lnTo>
                  <a:pt x="44" y="0"/>
                </a:lnTo>
                <a:lnTo>
                  <a:pt x="44" y="0"/>
                </a:lnTo>
                <a:lnTo>
                  <a:pt x="44" y="0"/>
                </a:lnTo>
                <a:lnTo>
                  <a:pt x="44" y="0"/>
                </a:lnTo>
                <a:lnTo>
                  <a:pt x="46" y="0"/>
                </a:lnTo>
                <a:lnTo>
                  <a:pt x="46" y="0"/>
                </a:lnTo>
                <a:lnTo>
                  <a:pt x="46" y="0"/>
                </a:lnTo>
                <a:lnTo>
                  <a:pt x="47" y="0"/>
                </a:lnTo>
                <a:lnTo>
                  <a:pt x="47" y="0"/>
                </a:lnTo>
                <a:lnTo>
                  <a:pt x="47" y="0"/>
                </a:lnTo>
                <a:lnTo>
                  <a:pt x="49" y="0"/>
                </a:lnTo>
                <a:lnTo>
                  <a:pt x="49" y="0"/>
                </a:lnTo>
                <a:lnTo>
                  <a:pt x="49" y="0"/>
                </a:lnTo>
                <a:lnTo>
                  <a:pt x="49" y="0"/>
                </a:lnTo>
                <a:lnTo>
                  <a:pt x="50" y="0"/>
                </a:lnTo>
                <a:lnTo>
                  <a:pt x="50" y="0"/>
                </a:lnTo>
                <a:lnTo>
                  <a:pt x="50" y="0"/>
                </a:lnTo>
                <a:lnTo>
                  <a:pt x="52" y="0"/>
                </a:lnTo>
                <a:lnTo>
                  <a:pt x="52" y="0"/>
                </a:lnTo>
                <a:lnTo>
                  <a:pt x="52" y="0"/>
                </a:lnTo>
                <a:lnTo>
                  <a:pt x="52" y="0"/>
                </a:lnTo>
                <a:lnTo>
                  <a:pt x="54" y="0"/>
                </a:lnTo>
                <a:lnTo>
                  <a:pt x="54" y="0"/>
                </a:lnTo>
                <a:lnTo>
                  <a:pt x="54" y="0"/>
                </a:lnTo>
                <a:lnTo>
                  <a:pt x="55" y="0"/>
                </a:lnTo>
                <a:lnTo>
                  <a:pt x="55" y="0"/>
                </a:lnTo>
                <a:lnTo>
                  <a:pt x="55" y="0"/>
                </a:lnTo>
                <a:lnTo>
                  <a:pt x="57"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2" y="0"/>
                </a:lnTo>
                <a:lnTo>
                  <a:pt x="72" y="0"/>
                </a:lnTo>
                <a:lnTo>
                  <a:pt x="72" y="0"/>
                </a:lnTo>
                <a:lnTo>
                  <a:pt x="72" y="0"/>
                </a:lnTo>
                <a:lnTo>
                  <a:pt x="73" y="0"/>
                </a:lnTo>
                <a:lnTo>
                  <a:pt x="73" y="0"/>
                </a:lnTo>
                <a:lnTo>
                  <a:pt x="73" y="0"/>
                </a:lnTo>
                <a:lnTo>
                  <a:pt x="75" y="0"/>
                </a:lnTo>
                <a:lnTo>
                  <a:pt x="75" y="0"/>
                </a:lnTo>
                <a:lnTo>
                  <a:pt x="75" y="0"/>
                </a:lnTo>
                <a:lnTo>
                  <a:pt x="75" y="0"/>
                </a:lnTo>
                <a:lnTo>
                  <a:pt x="77" y="0"/>
                </a:lnTo>
                <a:lnTo>
                  <a:pt x="77" y="0"/>
                </a:lnTo>
                <a:lnTo>
                  <a:pt x="77" y="0"/>
                </a:lnTo>
                <a:lnTo>
                  <a:pt x="78" y="0"/>
                </a:lnTo>
                <a:lnTo>
                  <a:pt x="78" y="0"/>
                </a:lnTo>
                <a:lnTo>
                  <a:pt x="78" y="0"/>
                </a:lnTo>
                <a:lnTo>
                  <a:pt x="80" y="0"/>
                </a:lnTo>
                <a:lnTo>
                  <a:pt x="80" y="0"/>
                </a:lnTo>
                <a:lnTo>
                  <a:pt x="80" y="0"/>
                </a:lnTo>
                <a:lnTo>
                  <a:pt x="80" y="0"/>
                </a:lnTo>
                <a:lnTo>
                  <a:pt x="81" y="0"/>
                </a:lnTo>
                <a:lnTo>
                  <a:pt x="81" y="0"/>
                </a:lnTo>
                <a:lnTo>
                  <a:pt x="81" y="0"/>
                </a:lnTo>
                <a:lnTo>
                  <a:pt x="83" y="0"/>
                </a:lnTo>
                <a:lnTo>
                  <a:pt x="83" y="0"/>
                </a:lnTo>
                <a:lnTo>
                  <a:pt x="83" y="0"/>
                </a:lnTo>
                <a:lnTo>
                  <a:pt x="83" y="0"/>
                </a:lnTo>
                <a:lnTo>
                  <a:pt x="85" y="0"/>
                </a:lnTo>
                <a:lnTo>
                  <a:pt x="85" y="0"/>
                </a:lnTo>
                <a:lnTo>
                  <a:pt x="85" y="0"/>
                </a:lnTo>
                <a:lnTo>
                  <a:pt x="86" y="0"/>
                </a:lnTo>
                <a:lnTo>
                  <a:pt x="86" y="0"/>
                </a:lnTo>
                <a:lnTo>
                  <a:pt x="86" y="0"/>
                </a:lnTo>
                <a:lnTo>
                  <a:pt x="88" y="0"/>
                </a:lnTo>
                <a:lnTo>
                  <a:pt x="88" y="0"/>
                </a:lnTo>
                <a:lnTo>
                  <a:pt x="88" y="0"/>
                </a:lnTo>
                <a:lnTo>
                  <a:pt x="88" y="0"/>
                </a:lnTo>
                <a:lnTo>
                  <a:pt x="90" y="0"/>
                </a:lnTo>
                <a:lnTo>
                  <a:pt x="90" y="0"/>
                </a:lnTo>
                <a:lnTo>
                  <a:pt x="90" y="0"/>
                </a:lnTo>
                <a:lnTo>
                  <a:pt x="91" y="0"/>
                </a:lnTo>
                <a:lnTo>
                  <a:pt x="91" y="0"/>
                </a:lnTo>
                <a:lnTo>
                  <a:pt x="91" y="0"/>
                </a:lnTo>
                <a:lnTo>
                  <a:pt x="91" y="0"/>
                </a:lnTo>
                <a:lnTo>
                  <a:pt x="93" y="0"/>
                </a:lnTo>
                <a:lnTo>
                  <a:pt x="93" y="0"/>
                </a:lnTo>
                <a:lnTo>
                  <a:pt x="93" y="0"/>
                </a:lnTo>
                <a:lnTo>
                  <a:pt x="94" y="0"/>
                </a:lnTo>
                <a:lnTo>
                  <a:pt x="94" y="0"/>
                </a:lnTo>
                <a:lnTo>
                  <a:pt x="94" y="0"/>
                </a:lnTo>
                <a:lnTo>
                  <a:pt x="94" y="0"/>
                </a:lnTo>
                <a:lnTo>
                  <a:pt x="96" y="0"/>
                </a:lnTo>
                <a:lnTo>
                  <a:pt x="96" y="0"/>
                </a:lnTo>
                <a:lnTo>
                  <a:pt x="96" y="0"/>
                </a:lnTo>
                <a:lnTo>
                  <a:pt x="98" y="0"/>
                </a:lnTo>
                <a:lnTo>
                  <a:pt x="98" y="0"/>
                </a:lnTo>
                <a:lnTo>
                  <a:pt x="98" y="0"/>
                </a:lnTo>
                <a:lnTo>
                  <a:pt x="99" y="0"/>
                </a:lnTo>
                <a:lnTo>
                  <a:pt x="99" y="0"/>
                </a:lnTo>
                <a:lnTo>
                  <a:pt x="99" y="0"/>
                </a:lnTo>
                <a:lnTo>
                  <a:pt x="99"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7" y="0"/>
                </a:lnTo>
                <a:lnTo>
                  <a:pt x="107" y="0"/>
                </a:lnTo>
                <a:lnTo>
                  <a:pt x="107" y="0"/>
                </a:lnTo>
                <a:lnTo>
                  <a:pt x="109" y="0"/>
                </a:lnTo>
                <a:lnTo>
                  <a:pt x="109" y="0"/>
                </a:lnTo>
                <a:lnTo>
                  <a:pt x="109" y="0"/>
                </a:lnTo>
                <a:lnTo>
                  <a:pt x="111" y="0"/>
                </a:lnTo>
                <a:lnTo>
                  <a:pt x="111" y="0"/>
                </a:lnTo>
                <a:lnTo>
                  <a:pt x="111" y="0"/>
                </a:lnTo>
                <a:lnTo>
                  <a:pt x="111" y="0"/>
                </a:lnTo>
                <a:lnTo>
                  <a:pt x="112" y="0"/>
                </a:lnTo>
                <a:lnTo>
                  <a:pt x="112" y="0"/>
                </a:lnTo>
                <a:lnTo>
                  <a:pt x="112"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0" y="0"/>
                </a:lnTo>
                <a:lnTo>
                  <a:pt x="120" y="0"/>
                </a:lnTo>
                <a:lnTo>
                  <a:pt x="120" y="0"/>
                </a:lnTo>
                <a:lnTo>
                  <a:pt x="122" y="0"/>
                </a:lnTo>
                <a:lnTo>
                  <a:pt x="122" y="0"/>
                </a:lnTo>
                <a:lnTo>
                  <a:pt x="122" y="0"/>
                </a:lnTo>
                <a:lnTo>
                  <a:pt x="122" y="0"/>
                </a:lnTo>
                <a:lnTo>
                  <a:pt x="124" y="0"/>
                </a:lnTo>
                <a:lnTo>
                  <a:pt x="124" y="0"/>
                </a:lnTo>
                <a:lnTo>
                  <a:pt x="124" y="0"/>
                </a:lnTo>
                <a:lnTo>
                  <a:pt x="125" y="0"/>
                </a:lnTo>
                <a:lnTo>
                  <a:pt x="125" y="0"/>
                </a:lnTo>
                <a:lnTo>
                  <a:pt x="125" y="0"/>
                </a:lnTo>
                <a:lnTo>
                  <a:pt x="125" y="0"/>
                </a:lnTo>
                <a:lnTo>
                  <a:pt x="127" y="0"/>
                </a:lnTo>
                <a:lnTo>
                  <a:pt x="127" y="0"/>
                </a:lnTo>
                <a:lnTo>
                  <a:pt x="127" y="0"/>
                </a:lnTo>
                <a:lnTo>
                  <a:pt x="129" y="0"/>
                </a:lnTo>
                <a:lnTo>
                  <a:pt x="129" y="0"/>
                </a:lnTo>
                <a:lnTo>
                  <a:pt x="129" y="0"/>
                </a:lnTo>
                <a:lnTo>
                  <a:pt x="130" y="0"/>
                </a:lnTo>
                <a:lnTo>
                  <a:pt x="130" y="0"/>
                </a:lnTo>
                <a:lnTo>
                  <a:pt x="130" y="0"/>
                </a:lnTo>
                <a:lnTo>
                  <a:pt x="130" y="0"/>
                </a:lnTo>
                <a:lnTo>
                  <a:pt x="132" y="0"/>
                </a:lnTo>
                <a:lnTo>
                  <a:pt x="132" y="0"/>
                </a:lnTo>
                <a:lnTo>
                  <a:pt x="132" y="0"/>
                </a:lnTo>
                <a:lnTo>
                  <a:pt x="133" y="0"/>
                </a:lnTo>
                <a:lnTo>
                  <a:pt x="133" y="0"/>
                </a:lnTo>
                <a:lnTo>
                  <a:pt x="133" y="0"/>
                </a:lnTo>
                <a:lnTo>
                  <a:pt x="133" y="0"/>
                </a:lnTo>
                <a:lnTo>
                  <a:pt x="135" y="0"/>
                </a:lnTo>
                <a:lnTo>
                  <a:pt x="135" y="0"/>
                </a:lnTo>
                <a:lnTo>
                  <a:pt x="135" y="0"/>
                </a:lnTo>
                <a:lnTo>
                  <a:pt x="137" y="0"/>
                </a:lnTo>
                <a:lnTo>
                  <a:pt x="137" y="0"/>
                </a:lnTo>
                <a:lnTo>
                  <a:pt x="137" y="0"/>
                </a:lnTo>
                <a:lnTo>
                  <a:pt x="137" y="0"/>
                </a:lnTo>
                <a:lnTo>
                  <a:pt x="138" y="0"/>
                </a:lnTo>
                <a:lnTo>
                  <a:pt x="138" y="0"/>
                </a:lnTo>
                <a:lnTo>
                  <a:pt x="138" y="0"/>
                </a:lnTo>
                <a:lnTo>
                  <a:pt x="140" y="0"/>
                </a:lnTo>
                <a:lnTo>
                  <a:pt x="140" y="0"/>
                </a:lnTo>
                <a:lnTo>
                  <a:pt x="140" y="0"/>
                </a:lnTo>
                <a:lnTo>
                  <a:pt x="142"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1" y="0"/>
                </a:lnTo>
                <a:lnTo>
                  <a:pt x="151" y="0"/>
                </a:lnTo>
                <a:lnTo>
                  <a:pt x="151" y="0"/>
                </a:lnTo>
                <a:lnTo>
                  <a:pt x="153" y="0"/>
                </a:lnTo>
                <a:lnTo>
                  <a:pt x="153" y="0"/>
                </a:lnTo>
                <a:lnTo>
                  <a:pt x="153" y="0"/>
                </a:lnTo>
                <a:lnTo>
                  <a:pt x="153" y="0"/>
                </a:lnTo>
                <a:lnTo>
                  <a:pt x="155" y="0"/>
                </a:lnTo>
                <a:lnTo>
                  <a:pt x="155" y="0"/>
                </a:lnTo>
                <a:lnTo>
                  <a:pt x="155" y="0"/>
                </a:lnTo>
                <a:lnTo>
                  <a:pt x="156" y="0"/>
                </a:lnTo>
                <a:lnTo>
                  <a:pt x="156" y="0"/>
                </a:lnTo>
                <a:lnTo>
                  <a:pt x="156" y="0"/>
                </a:lnTo>
                <a:lnTo>
                  <a:pt x="156" y="0"/>
                </a:lnTo>
                <a:lnTo>
                  <a:pt x="158" y="0"/>
                </a:lnTo>
                <a:lnTo>
                  <a:pt x="158" y="0"/>
                </a:lnTo>
                <a:lnTo>
                  <a:pt x="158" y="0"/>
                </a:lnTo>
                <a:lnTo>
                  <a:pt x="160" y="0"/>
                </a:lnTo>
                <a:lnTo>
                  <a:pt x="160" y="0"/>
                </a:lnTo>
                <a:lnTo>
                  <a:pt x="160" y="0"/>
                </a:lnTo>
                <a:lnTo>
                  <a:pt x="161" y="0"/>
                </a:lnTo>
                <a:lnTo>
                  <a:pt x="161" y="0"/>
                </a:lnTo>
                <a:lnTo>
                  <a:pt x="161" y="0"/>
                </a:lnTo>
                <a:lnTo>
                  <a:pt x="161" y="0"/>
                </a:lnTo>
                <a:lnTo>
                  <a:pt x="163" y="0"/>
                </a:lnTo>
                <a:lnTo>
                  <a:pt x="163" y="0"/>
                </a:lnTo>
                <a:lnTo>
                  <a:pt x="163" y="0"/>
                </a:lnTo>
                <a:lnTo>
                  <a:pt x="164" y="0"/>
                </a:lnTo>
                <a:lnTo>
                  <a:pt x="164" y="0"/>
                </a:lnTo>
                <a:lnTo>
                  <a:pt x="164" y="0"/>
                </a:lnTo>
                <a:lnTo>
                  <a:pt x="164" y="0"/>
                </a:lnTo>
                <a:lnTo>
                  <a:pt x="166" y="0"/>
                </a:lnTo>
                <a:lnTo>
                  <a:pt x="166" y="0"/>
                </a:lnTo>
                <a:lnTo>
                  <a:pt x="166" y="0"/>
                </a:lnTo>
                <a:lnTo>
                  <a:pt x="168" y="0"/>
                </a:lnTo>
                <a:lnTo>
                  <a:pt x="168" y="0"/>
                </a:lnTo>
                <a:lnTo>
                  <a:pt x="168" y="0"/>
                </a:lnTo>
                <a:lnTo>
                  <a:pt x="168" y="0"/>
                </a:lnTo>
                <a:lnTo>
                  <a:pt x="169" y="0"/>
                </a:lnTo>
                <a:lnTo>
                  <a:pt x="169" y="0"/>
                </a:lnTo>
                <a:lnTo>
                  <a:pt x="169" y="0"/>
                </a:lnTo>
                <a:lnTo>
                  <a:pt x="171" y="0"/>
                </a:lnTo>
                <a:lnTo>
                  <a:pt x="171" y="0"/>
                </a:lnTo>
                <a:lnTo>
                  <a:pt x="171" y="0"/>
                </a:lnTo>
                <a:lnTo>
                  <a:pt x="173" y="0"/>
                </a:lnTo>
                <a:lnTo>
                  <a:pt x="173" y="0"/>
                </a:lnTo>
                <a:lnTo>
                  <a:pt x="173" y="0"/>
                </a:lnTo>
                <a:lnTo>
                  <a:pt x="173" y="0"/>
                </a:lnTo>
                <a:lnTo>
                  <a:pt x="174" y="0"/>
                </a:lnTo>
                <a:lnTo>
                  <a:pt x="174" y="0"/>
                </a:lnTo>
                <a:lnTo>
                  <a:pt x="174" y="0"/>
                </a:lnTo>
                <a:lnTo>
                  <a:pt x="176" y="0"/>
                </a:lnTo>
                <a:lnTo>
                  <a:pt x="176" y="0"/>
                </a:lnTo>
                <a:lnTo>
                  <a:pt x="176" y="0"/>
                </a:lnTo>
                <a:lnTo>
                  <a:pt x="176" y="0"/>
                </a:lnTo>
                <a:lnTo>
                  <a:pt x="177" y="0"/>
                </a:lnTo>
                <a:lnTo>
                  <a:pt x="177" y="0"/>
                </a:lnTo>
                <a:lnTo>
                  <a:pt x="177" y="0"/>
                </a:lnTo>
                <a:lnTo>
                  <a:pt x="179" y="0"/>
                </a:lnTo>
                <a:lnTo>
                  <a:pt x="179" y="0"/>
                </a:lnTo>
                <a:lnTo>
                  <a:pt x="179" y="0"/>
                </a:lnTo>
                <a:lnTo>
                  <a:pt x="179" y="0"/>
                </a:lnTo>
                <a:lnTo>
                  <a:pt x="181" y="0"/>
                </a:lnTo>
                <a:lnTo>
                  <a:pt x="181" y="0"/>
                </a:lnTo>
                <a:lnTo>
                  <a:pt x="181" y="0"/>
                </a:lnTo>
                <a:lnTo>
                  <a:pt x="182" y="0"/>
                </a:lnTo>
                <a:lnTo>
                  <a:pt x="182" y="0"/>
                </a:lnTo>
                <a:lnTo>
                  <a:pt x="182" y="0"/>
                </a:lnTo>
                <a:lnTo>
                  <a:pt x="184"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0" y="0"/>
                </a:lnTo>
                <a:lnTo>
                  <a:pt x="190" y="0"/>
                </a:lnTo>
                <a:lnTo>
                  <a:pt x="190" y="0"/>
                </a:lnTo>
                <a:lnTo>
                  <a:pt x="192" y="0"/>
                </a:lnTo>
                <a:lnTo>
                  <a:pt x="192" y="0"/>
                </a:lnTo>
                <a:lnTo>
                  <a:pt x="192" y="0"/>
                </a:lnTo>
                <a:lnTo>
                  <a:pt x="192" y="0"/>
                </a:lnTo>
                <a:lnTo>
                  <a:pt x="194" y="0"/>
                </a:lnTo>
                <a:lnTo>
                  <a:pt x="194" y="0"/>
                </a:lnTo>
                <a:lnTo>
                  <a:pt x="194" y="0"/>
                </a:lnTo>
                <a:lnTo>
                  <a:pt x="195" y="0"/>
                </a:lnTo>
                <a:lnTo>
                  <a:pt x="195" y="0"/>
                </a:lnTo>
                <a:lnTo>
                  <a:pt x="195" y="0"/>
                </a:lnTo>
                <a:lnTo>
                  <a:pt x="195"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7" y="0"/>
                </a:lnTo>
                <a:lnTo>
                  <a:pt x="207" y="0"/>
                </a:lnTo>
                <a:lnTo>
                  <a:pt x="207" y="0"/>
                </a:lnTo>
                <a:lnTo>
                  <a:pt x="207" y="0"/>
                </a:lnTo>
                <a:lnTo>
                  <a:pt x="208" y="0"/>
                </a:lnTo>
                <a:lnTo>
                  <a:pt x="208" y="0"/>
                </a:lnTo>
                <a:lnTo>
                  <a:pt x="208"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6" y="0"/>
                </a:lnTo>
                <a:lnTo>
                  <a:pt x="216" y="0"/>
                </a:lnTo>
                <a:lnTo>
                  <a:pt x="216" y="0"/>
                </a:lnTo>
                <a:lnTo>
                  <a:pt x="218" y="0"/>
                </a:lnTo>
                <a:lnTo>
                  <a:pt x="218" y="0"/>
                </a:lnTo>
                <a:lnTo>
                  <a:pt x="218" y="0"/>
                </a:lnTo>
                <a:lnTo>
                  <a:pt x="218" y="0"/>
                </a:lnTo>
                <a:lnTo>
                  <a:pt x="220" y="0"/>
                </a:lnTo>
                <a:lnTo>
                  <a:pt x="220" y="0"/>
                </a:lnTo>
                <a:lnTo>
                  <a:pt x="220" y="0"/>
                </a:lnTo>
                <a:lnTo>
                  <a:pt x="221" y="0"/>
                </a:lnTo>
                <a:lnTo>
                  <a:pt x="221" y="0"/>
                </a:lnTo>
                <a:lnTo>
                  <a:pt x="221" y="0"/>
                </a:lnTo>
                <a:lnTo>
                  <a:pt x="223" y="0"/>
                </a:lnTo>
                <a:lnTo>
                  <a:pt x="223" y="0"/>
                </a:lnTo>
                <a:lnTo>
                  <a:pt x="223" y="0"/>
                </a:lnTo>
                <a:lnTo>
                  <a:pt x="223" y="0"/>
                </a:lnTo>
                <a:lnTo>
                  <a:pt x="225" y="0"/>
                </a:lnTo>
                <a:lnTo>
                  <a:pt x="225" y="0"/>
                </a:lnTo>
                <a:lnTo>
                  <a:pt x="225" y="0"/>
                </a:lnTo>
                <a:lnTo>
                  <a:pt x="226" y="0"/>
                </a:lnTo>
                <a:lnTo>
                  <a:pt x="226" y="0"/>
                </a:lnTo>
                <a:lnTo>
                  <a:pt x="226" y="0"/>
                </a:lnTo>
                <a:lnTo>
                  <a:pt x="226"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63" name=""/>
          <p:cNvSpPr/>
          <p:nvPr/>
        </p:nvSpPr>
        <p:spPr>
          <a:xfrm>
            <a:off x="7021440" y="6535800"/>
            <a:ext cx="187560" cy="1440"/>
          </a:xfrm>
          <a:custGeom>
            <a:avLst/>
            <a:gdLst/>
            <a:ahLst/>
            <a:rect l="l" t="t" r="r" b="b"/>
            <a:pathLst>
              <a:path w="238" h="0">
                <a:moveTo>
                  <a:pt x="238" y="0"/>
                </a:moveTo>
                <a:lnTo>
                  <a:pt x="238" y="0"/>
                </a:ln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18"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5" y="0"/>
                </a:lnTo>
                <a:lnTo>
                  <a:pt x="195" y="0"/>
                </a:lnTo>
                <a:lnTo>
                  <a:pt x="195" y="0"/>
                </a:lnTo>
                <a:lnTo>
                  <a:pt x="195" y="0"/>
                </a:lnTo>
                <a:lnTo>
                  <a:pt x="194" y="0"/>
                </a:lnTo>
                <a:lnTo>
                  <a:pt x="194" y="0"/>
                </a:lnTo>
                <a:lnTo>
                  <a:pt x="194" y="0"/>
                </a:lnTo>
                <a:lnTo>
                  <a:pt x="192" y="0"/>
                </a:lnTo>
                <a:lnTo>
                  <a:pt x="192" y="0"/>
                </a:lnTo>
                <a:lnTo>
                  <a:pt x="192" y="0"/>
                </a:lnTo>
                <a:lnTo>
                  <a:pt x="192" y="0"/>
                </a:lnTo>
                <a:lnTo>
                  <a:pt x="190" y="0"/>
                </a:lnTo>
                <a:lnTo>
                  <a:pt x="190" y="0"/>
                </a:lnTo>
                <a:lnTo>
                  <a:pt x="190"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4" y="0"/>
                </a:lnTo>
                <a:lnTo>
                  <a:pt x="182" y="0"/>
                </a:lnTo>
                <a:lnTo>
                  <a:pt x="182" y="0"/>
                </a:lnTo>
                <a:lnTo>
                  <a:pt x="182" y="0"/>
                </a:lnTo>
                <a:lnTo>
                  <a:pt x="181" y="0"/>
                </a:lnTo>
                <a:lnTo>
                  <a:pt x="181" y="0"/>
                </a:lnTo>
                <a:lnTo>
                  <a:pt x="181" y="0"/>
                </a:lnTo>
                <a:lnTo>
                  <a:pt x="179" y="0"/>
                </a:lnTo>
                <a:lnTo>
                  <a:pt x="179" y="0"/>
                </a:lnTo>
                <a:lnTo>
                  <a:pt x="179" y="0"/>
                </a:lnTo>
                <a:lnTo>
                  <a:pt x="179" y="0"/>
                </a:lnTo>
                <a:lnTo>
                  <a:pt x="177" y="0"/>
                </a:lnTo>
                <a:lnTo>
                  <a:pt x="177" y="0"/>
                </a:lnTo>
                <a:lnTo>
                  <a:pt x="177" y="0"/>
                </a:lnTo>
                <a:lnTo>
                  <a:pt x="176" y="0"/>
                </a:lnTo>
                <a:lnTo>
                  <a:pt x="176" y="0"/>
                </a:lnTo>
                <a:lnTo>
                  <a:pt x="176" y="0"/>
                </a:lnTo>
                <a:lnTo>
                  <a:pt x="176" y="0"/>
                </a:lnTo>
                <a:lnTo>
                  <a:pt x="174" y="0"/>
                </a:lnTo>
                <a:lnTo>
                  <a:pt x="174" y="0"/>
                </a:lnTo>
                <a:lnTo>
                  <a:pt x="174" y="0"/>
                </a:lnTo>
                <a:lnTo>
                  <a:pt x="173" y="0"/>
                </a:lnTo>
                <a:lnTo>
                  <a:pt x="173" y="0"/>
                </a:lnTo>
                <a:lnTo>
                  <a:pt x="173" y="0"/>
                </a:lnTo>
                <a:lnTo>
                  <a:pt x="173"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4" y="0"/>
                </a:lnTo>
                <a:lnTo>
                  <a:pt x="164" y="0"/>
                </a:lnTo>
                <a:lnTo>
                  <a:pt x="164" y="0"/>
                </a:lnTo>
                <a:lnTo>
                  <a:pt x="164" y="0"/>
                </a:lnTo>
                <a:lnTo>
                  <a:pt x="163" y="0"/>
                </a:lnTo>
                <a:lnTo>
                  <a:pt x="163" y="0"/>
                </a:lnTo>
                <a:lnTo>
                  <a:pt x="163" y="0"/>
                </a:lnTo>
                <a:lnTo>
                  <a:pt x="161" y="0"/>
                </a:lnTo>
                <a:lnTo>
                  <a:pt x="161" y="0"/>
                </a:lnTo>
                <a:lnTo>
                  <a:pt x="161" y="0"/>
                </a:lnTo>
                <a:lnTo>
                  <a:pt x="161" y="0"/>
                </a:lnTo>
                <a:lnTo>
                  <a:pt x="160" y="0"/>
                </a:lnTo>
                <a:lnTo>
                  <a:pt x="160" y="0"/>
                </a:lnTo>
                <a:lnTo>
                  <a:pt x="160"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2" y="0"/>
                </a:lnTo>
                <a:lnTo>
                  <a:pt x="140" y="0"/>
                </a:lnTo>
                <a:lnTo>
                  <a:pt x="140" y="0"/>
                </a:lnTo>
                <a:lnTo>
                  <a:pt x="140" y="0"/>
                </a:lnTo>
                <a:lnTo>
                  <a:pt x="138" y="0"/>
                </a:lnTo>
                <a:lnTo>
                  <a:pt x="138" y="0"/>
                </a:lnTo>
                <a:lnTo>
                  <a:pt x="138" y="0"/>
                </a:lnTo>
                <a:lnTo>
                  <a:pt x="137" y="0"/>
                </a:lnTo>
                <a:lnTo>
                  <a:pt x="137" y="0"/>
                </a:lnTo>
                <a:lnTo>
                  <a:pt x="137" y="0"/>
                </a:lnTo>
                <a:lnTo>
                  <a:pt x="137" y="0"/>
                </a:lnTo>
                <a:lnTo>
                  <a:pt x="135" y="0"/>
                </a:lnTo>
                <a:lnTo>
                  <a:pt x="135" y="0"/>
                </a:lnTo>
                <a:lnTo>
                  <a:pt x="135" y="0"/>
                </a:lnTo>
                <a:lnTo>
                  <a:pt x="133" y="0"/>
                </a:lnTo>
                <a:lnTo>
                  <a:pt x="133" y="0"/>
                </a:lnTo>
                <a:lnTo>
                  <a:pt x="133" y="0"/>
                </a:lnTo>
                <a:lnTo>
                  <a:pt x="133" y="0"/>
                </a:lnTo>
                <a:lnTo>
                  <a:pt x="132" y="0"/>
                </a:lnTo>
                <a:lnTo>
                  <a:pt x="132" y="0"/>
                </a:lnTo>
                <a:lnTo>
                  <a:pt x="132" y="0"/>
                </a:lnTo>
                <a:lnTo>
                  <a:pt x="130" y="0"/>
                </a:lnTo>
                <a:lnTo>
                  <a:pt x="130" y="0"/>
                </a:lnTo>
                <a:lnTo>
                  <a:pt x="130" y="0"/>
                </a:lnTo>
                <a:lnTo>
                  <a:pt x="130"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2" y="0"/>
                </a:lnTo>
                <a:lnTo>
                  <a:pt x="120" y="0"/>
                </a:lnTo>
                <a:lnTo>
                  <a:pt x="120" y="0"/>
                </a:lnTo>
                <a:lnTo>
                  <a:pt x="120"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7" y="0"/>
                </a:lnTo>
                <a:lnTo>
                  <a:pt x="107" y="0"/>
                </a:lnTo>
                <a:lnTo>
                  <a:pt x="107"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4" y="0"/>
                </a:lnTo>
                <a:lnTo>
                  <a:pt x="94" y="0"/>
                </a:lnTo>
                <a:lnTo>
                  <a:pt x="94" y="0"/>
                </a:lnTo>
                <a:lnTo>
                  <a:pt x="94"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8" y="0"/>
                </a:lnTo>
                <a:lnTo>
                  <a:pt x="86" y="0"/>
                </a:lnTo>
                <a:lnTo>
                  <a:pt x="86" y="0"/>
                </a:lnTo>
                <a:lnTo>
                  <a:pt x="86" y="0"/>
                </a:lnTo>
                <a:lnTo>
                  <a:pt x="85" y="0"/>
                </a:lnTo>
                <a:lnTo>
                  <a:pt x="85" y="0"/>
                </a:lnTo>
                <a:lnTo>
                  <a:pt x="85" y="0"/>
                </a:lnTo>
                <a:lnTo>
                  <a:pt x="83"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7" y="0"/>
                </a:lnTo>
                <a:lnTo>
                  <a:pt x="77" y="0"/>
                </a:lnTo>
                <a:lnTo>
                  <a:pt x="77"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7" y="0"/>
                </a:lnTo>
                <a:lnTo>
                  <a:pt x="55" y="0"/>
                </a:lnTo>
                <a:lnTo>
                  <a:pt x="55" y="0"/>
                </a:lnTo>
                <a:lnTo>
                  <a:pt x="55" y="0"/>
                </a:lnTo>
                <a:lnTo>
                  <a:pt x="54" y="0"/>
                </a:lnTo>
                <a:lnTo>
                  <a:pt x="54" y="0"/>
                </a:lnTo>
                <a:lnTo>
                  <a:pt x="54" y="0"/>
                </a:lnTo>
                <a:lnTo>
                  <a:pt x="52"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6" y="0"/>
                </a:lnTo>
                <a:lnTo>
                  <a:pt x="46" y="0"/>
                </a:lnTo>
                <a:lnTo>
                  <a:pt x="46"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29" y="0"/>
                </a:lnTo>
                <a:lnTo>
                  <a:pt x="29" y="0"/>
                </a:lnTo>
                <a:lnTo>
                  <a:pt x="29" y="0"/>
                </a:lnTo>
                <a:lnTo>
                  <a:pt x="29" y="0"/>
                </a:lnTo>
                <a:lnTo>
                  <a:pt x="28" y="0"/>
                </a:lnTo>
                <a:lnTo>
                  <a:pt x="28" y="0"/>
                </a:lnTo>
                <a:lnTo>
                  <a:pt x="28" y="0"/>
                </a:lnTo>
                <a:lnTo>
                  <a:pt x="26" y="0"/>
                </a:lnTo>
                <a:lnTo>
                  <a:pt x="26" y="0"/>
                </a:lnTo>
                <a:lnTo>
                  <a:pt x="26" y="0"/>
                </a:lnTo>
                <a:lnTo>
                  <a:pt x="26" y="0"/>
                </a:lnTo>
                <a:lnTo>
                  <a:pt x="24" y="0"/>
                </a:lnTo>
                <a:lnTo>
                  <a:pt x="24" y="0"/>
                </a:lnTo>
                <a:lnTo>
                  <a:pt x="24"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8" y="0"/>
                </a:lnTo>
                <a:lnTo>
                  <a:pt x="16" y="0"/>
                </a:lnTo>
                <a:lnTo>
                  <a:pt x="16" y="0"/>
                </a:lnTo>
                <a:lnTo>
                  <a:pt x="16" y="0"/>
                </a:lnTo>
                <a:lnTo>
                  <a:pt x="15" y="0"/>
                </a:lnTo>
                <a:lnTo>
                  <a:pt x="15" y="0"/>
                </a:lnTo>
                <a:lnTo>
                  <a:pt x="15" y="0"/>
                </a:lnTo>
                <a:lnTo>
                  <a:pt x="13" y="0"/>
                </a:lnTo>
                <a:lnTo>
                  <a:pt x="13" y="0"/>
                </a:lnTo>
                <a:lnTo>
                  <a:pt x="13" y="0"/>
                </a:lnTo>
                <a:lnTo>
                  <a:pt x="13" y="0"/>
                </a:lnTo>
                <a:lnTo>
                  <a:pt x="11" y="0"/>
                </a:lnTo>
                <a:lnTo>
                  <a:pt x="11" y="0"/>
                </a:lnTo>
                <a:lnTo>
                  <a:pt x="11" y="0"/>
                </a:lnTo>
                <a:lnTo>
                  <a:pt x="10" y="0"/>
                </a:lnTo>
                <a:lnTo>
                  <a:pt x="10" y="0"/>
                </a:lnTo>
                <a:lnTo>
                  <a:pt x="10" y="0"/>
                </a:lnTo>
                <a:lnTo>
                  <a:pt x="10" y="0"/>
                </a:lnTo>
                <a:lnTo>
                  <a:pt x="8" y="0"/>
                </a:lnTo>
                <a:lnTo>
                  <a:pt x="8" y="0"/>
                </a:lnTo>
                <a:lnTo>
                  <a:pt x="8" y="0"/>
                </a:lnTo>
                <a:lnTo>
                  <a:pt x="7" y="0"/>
                </a:lnTo>
                <a:lnTo>
                  <a:pt x="7" y="0"/>
                </a:lnTo>
                <a:lnTo>
                  <a:pt x="7" y="0"/>
                </a:lnTo>
                <a:lnTo>
                  <a:pt x="7" y="0"/>
                </a:lnTo>
                <a:lnTo>
                  <a:pt x="5" y="0"/>
                </a:lnTo>
                <a:lnTo>
                  <a:pt x="5" y="0"/>
                </a:lnTo>
                <a:lnTo>
                  <a:pt x="5" y="0"/>
                </a:lnTo>
                <a:lnTo>
                  <a:pt x="3" y="0"/>
                </a:lnTo>
                <a:lnTo>
                  <a:pt x="3" y="0"/>
                </a:lnTo>
                <a:lnTo>
                  <a:pt x="3" y="0"/>
                </a:lnTo>
                <a:lnTo>
                  <a:pt x="2" y="0"/>
                </a:lnTo>
                <a:lnTo>
                  <a:pt x="2" y="0"/>
                </a:lnTo>
                <a:lnTo>
                  <a:pt x="2" y="0"/>
                </a:lnTo>
                <a:lnTo>
                  <a:pt x="2"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64" name=""/>
          <p:cNvSpPr/>
          <p:nvPr/>
        </p:nvSpPr>
        <p:spPr>
          <a:xfrm>
            <a:off x="7021440" y="5792760"/>
            <a:ext cx="187560" cy="228600"/>
          </a:xfrm>
          <a:custGeom>
            <a:avLst/>
            <a:gdLst/>
            <a:ahLst/>
            <a:rect l="l" t="t" r="r" b="b"/>
            <a:pathLst>
              <a:path w="238" h="288">
                <a:moveTo>
                  <a:pt x="0" y="288"/>
                </a:moveTo>
                <a:lnTo>
                  <a:pt x="0" y="59"/>
                </a:lnTo>
                <a:lnTo>
                  <a:pt x="2" y="59"/>
                </a:lnTo>
                <a:lnTo>
                  <a:pt x="2" y="59"/>
                </a:lnTo>
                <a:lnTo>
                  <a:pt x="2" y="59"/>
                </a:lnTo>
                <a:lnTo>
                  <a:pt x="2" y="59"/>
                </a:lnTo>
                <a:lnTo>
                  <a:pt x="3" y="59"/>
                </a:lnTo>
                <a:lnTo>
                  <a:pt x="3" y="59"/>
                </a:lnTo>
                <a:lnTo>
                  <a:pt x="3" y="59"/>
                </a:lnTo>
                <a:lnTo>
                  <a:pt x="5" y="59"/>
                </a:lnTo>
                <a:lnTo>
                  <a:pt x="5" y="59"/>
                </a:lnTo>
                <a:lnTo>
                  <a:pt x="5" y="59"/>
                </a:lnTo>
                <a:lnTo>
                  <a:pt x="7" y="59"/>
                </a:lnTo>
                <a:lnTo>
                  <a:pt x="7" y="57"/>
                </a:lnTo>
                <a:lnTo>
                  <a:pt x="7" y="57"/>
                </a:lnTo>
                <a:lnTo>
                  <a:pt x="7" y="57"/>
                </a:lnTo>
                <a:lnTo>
                  <a:pt x="8" y="57"/>
                </a:lnTo>
                <a:lnTo>
                  <a:pt x="8" y="57"/>
                </a:lnTo>
                <a:lnTo>
                  <a:pt x="8" y="57"/>
                </a:lnTo>
                <a:lnTo>
                  <a:pt x="10" y="57"/>
                </a:lnTo>
                <a:lnTo>
                  <a:pt x="10" y="57"/>
                </a:lnTo>
                <a:lnTo>
                  <a:pt x="10" y="57"/>
                </a:lnTo>
                <a:lnTo>
                  <a:pt x="10" y="57"/>
                </a:lnTo>
                <a:lnTo>
                  <a:pt x="11" y="57"/>
                </a:lnTo>
                <a:lnTo>
                  <a:pt x="11" y="57"/>
                </a:lnTo>
                <a:lnTo>
                  <a:pt x="11" y="57"/>
                </a:lnTo>
                <a:lnTo>
                  <a:pt x="13" y="57"/>
                </a:lnTo>
                <a:lnTo>
                  <a:pt x="13" y="55"/>
                </a:lnTo>
                <a:lnTo>
                  <a:pt x="13" y="55"/>
                </a:lnTo>
                <a:lnTo>
                  <a:pt x="13" y="55"/>
                </a:lnTo>
                <a:lnTo>
                  <a:pt x="15" y="55"/>
                </a:lnTo>
                <a:lnTo>
                  <a:pt x="15" y="55"/>
                </a:lnTo>
                <a:lnTo>
                  <a:pt x="15" y="55"/>
                </a:lnTo>
                <a:lnTo>
                  <a:pt x="16" y="55"/>
                </a:lnTo>
                <a:lnTo>
                  <a:pt x="16" y="55"/>
                </a:lnTo>
                <a:lnTo>
                  <a:pt x="16" y="55"/>
                </a:lnTo>
                <a:lnTo>
                  <a:pt x="18" y="55"/>
                </a:lnTo>
                <a:lnTo>
                  <a:pt x="18" y="55"/>
                </a:lnTo>
                <a:lnTo>
                  <a:pt x="18" y="55"/>
                </a:lnTo>
                <a:lnTo>
                  <a:pt x="18" y="53"/>
                </a:lnTo>
                <a:lnTo>
                  <a:pt x="20" y="53"/>
                </a:lnTo>
                <a:lnTo>
                  <a:pt x="20" y="53"/>
                </a:lnTo>
                <a:lnTo>
                  <a:pt x="20" y="53"/>
                </a:lnTo>
                <a:lnTo>
                  <a:pt x="21" y="53"/>
                </a:lnTo>
                <a:lnTo>
                  <a:pt x="21" y="53"/>
                </a:lnTo>
                <a:lnTo>
                  <a:pt x="21" y="53"/>
                </a:lnTo>
                <a:lnTo>
                  <a:pt x="21" y="53"/>
                </a:lnTo>
                <a:lnTo>
                  <a:pt x="23" y="53"/>
                </a:lnTo>
                <a:lnTo>
                  <a:pt x="23" y="53"/>
                </a:lnTo>
                <a:lnTo>
                  <a:pt x="23" y="53"/>
                </a:lnTo>
                <a:lnTo>
                  <a:pt x="24" y="52"/>
                </a:lnTo>
                <a:lnTo>
                  <a:pt x="24" y="52"/>
                </a:lnTo>
                <a:lnTo>
                  <a:pt x="24" y="52"/>
                </a:lnTo>
                <a:lnTo>
                  <a:pt x="26" y="52"/>
                </a:lnTo>
                <a:lnTo>
                  <a:pt x="26" y="52"/>
                </a:lnTo>
                <a:lnTo>
                  <a:pt x="26" y="52"/>
                </a:lnTo>
                <a:lnTo>
                  <a:pt x="26" y="52"/>
                </a:lnTo>
                <a:lnTo>
                  <a:pt x="28" y="52"/>
                </a:lnTo>
                <a:lnTo>
                  <a:pt x="28" y="52"/>
                </a:lnTo>
                <a:lnTo>
                  <a:pt x="28" y="52"/>
                </a:lnTo>
                <a:lnTo>
                  <a:pt x="29" y="52"/>
                </a:lnTo>
                <a:lnTo>
                  <a:pt x="29" y="52"/>
                </a:lnTo>
                <a:lnTo>
                  <a:pt x="29" y="52"/>
                </a:lnTo>
                <a:lnTo>
                  <a:pt x="29" y="52"/>
                </a:lnTo>
                <a:lnTo>
                  <a:pt x="31" y="52"/>
                </a:lnTo>
                <a:lnTo>
                  <a:pt x="31" y="52"/>
                </a:lnTo>
                <a:lnTo>
                  <a:pt x="31" y="52"/>
                </a:lnTo>
                <a:lnTo>
                  <a:pt x="33" y="52"/>
                </a:lnTo>
                <a:lnTo>
                  <a:pt x="33" y="52"/>
                </a:lnTo>
                <a:lnTo>
                  <a:pt x="33" y="52"/>
                </a:lnTo>
                <a:lnTo>
                  <a:pt x="33" y="52"/>
                </a:lnTo>
                <a:lnTo>
                  <a:pt x="34" y="52"/>
                </a:lnTo>
                <a:lnTo>
                  <a:pt x="34" y="52"/>
                </a:lnTo>
                <a:lnTo>
                  <a:pt x="34" y="50"/>
                </a:lnTo>
                <a:lnTo>
                  <a:pt x="36" y="50"/>
                </a:lnTo>
                <a:lnTo>
                  <a:pt x="36" y="50"/>
                </a:lnTo>
                <a:lnTo>
                  <a:pt x="36" y="50"/>
                </a:lnTo>
                <a:lnTo>
                  <a:pt x="37" y="50"/>
                </a:lnTo>
                <a:lnTo>
                  <a:pt x="37" y="50"/>
                </a:lnTo>
                <a:lnTo>
                  <a:pt x="37" y="50"/>
                </a:lnTo>
                <a:lnTo>
                  <a:pt x="37" y="50"/>
                </a:lnTo>
                <a:lnTo>
                  <a:pt x="39" y="50"/>
                </a:lnTo>
                <a:lnTo>
                  <a:pt x="39" y="50"/>
                </a:lnTo>
                <a:lnTo>
                  <a:pt x="39" y="50"/>
                </a:lnTo>
                <a:lnTo>
                  <a:pt x="41" y="50"/>
                </a:lnTo>
                <a:lnTo>
                  <a:pt x="41" y="48"/>
                </a:lnTo>
                <a:lnTo>
                  <a:pt x="41" y="48"/>
                </a:lnTo>
                <a:lnTo>
                  <a:pt x="41" y="48"/>
                </a:lnTo>
                <a:lnTo>
                  <a:pt x="42" y="48"/>
                </a:lnTo>
                <a:lnTo>
                  <a:pt x="42" y="48"/>
                </a:lnTo>
                <a:lnTo>
                  <a:pt x="42" y="48"/>
                </a:lnTo>
                <a:lnTo>
                  <a:pt x="44" y="48"/>
                </a:lnTo>
                <a:lnTo>
                  <a:pt x="44" y="48"/>
                </a:lnTo>
                <a:lnTo>
                  <a:pt x="44" y="48"/>
                </a:lnTo>
                <a:lnTo>
                  <a:pt x="44" y="48"/>
                </a:lnTo>
                <a:lnTo>
                  <a:pt x="46" y="48"/>
                </a:lnTo>
                <a:lnTo>
                  <a:pt x="46" y="46"/>
                </a:lnTo>
                <a:lnTo>
                  <a:pt x="46" y="46"/>
                </a:lnTo>
                <a:lnTo>
                  <a:pt x="47" y="46"/>
                </a:lnTo>
                <a:lnTo>
                  <a:pt x="47" y="46"/>
                </a:lnTo>
                <a:lnTo>
                  <a:pt x="47" y="46"/>
                </a:lnTo>
                <a:lnTo>
                  <a:pt x="49" y="46"/>
                </a:lnTo>
                <a:lnTo>
                  <a:pt x="49" y="46"/>
                </a:lnTo>
                <a:lnTo>
                  <a:pt x="49" y="46"/>
                </a:lnTo>
                <a:lnTo>
                  <a:pt x="49" y="46"/>
                </a:lnTo>
                <a:lnTo>
                  <a:pt x="50" y="46"/>
                </a:lnTo>
                <a:lnTo>
                  <a:pt x="50" y="46"/>
                </a:lnTo>
                <a:lnTo>
                  <a:pt x="50" y="46"/>
                </a:lnTo>
                <a:lnTo>
                  <a:pt x="52" y="46"/>
                </a:lnTo>
                <a:lnTo>
                  <a:pt x="52" y="46"/>
                </a:lnTo>
                <a:lnTo>
                  <a:pt x="52" y="46"/>
                </a:lnTo>
                <a:lnTo>
                  <a:pt x="52" y="46"/>
                </a:lnTo>
                <a:lnTo>
                  <a:pt x="54" y="46"/>
                </a:lnTo>
                <a:lnTo>
                  <a:pt x="54" y="46"/>
                </a:lnTo>
                <a:lnTo>
                  <a:pt x="54" y="45"/>
                </a:lnTo>
                <a:lnTo>
                  <a:pt x="55" y="45"/>
                </a:lnTo>
                <a:lnTo>
                  <a:pt x="55" y="45"/>
                </a:lnTo>
                <a:lnTo>
                  <a:pt x="55" y="45"/>
                </a:lnTo>
                <a:lnTo>
                  <a:pt x="57" y="45"/>
                </a:lnTo>
                <a:lnTo>
                  <a:pt x="57" y="45"/>
                </a:lnTo>
                <a:lnTo>
                  <a:pt x="57" y="45"/>
                </a:lnTo>
                <a:lnTo>
                  <a:pt x="57" y="45"/>
                </a:lnTo>
                <a:lnTo>
                  <a:pt x="59" y="45"/>
                </a:lnTo>
                <a:lnTo>
                  <a:pt x="59" y="45"/>
                </a:lnTo>
                <a:lnTo>
                  <a:pt x="59" y="45"/>
                </a:lnTo>
                <a:lnTo>
                  <a:pt x="60" y="45"/>
                </a:lnTo>
                <a:lnTo>
                  <a:pt x="60" y="45"/>
                </a:lnTo>
                <a:lnTo>
                  <a:pt x="60" y="45"/>
                </a:lnTo>
                <a:lnTo>
                  <a:pt x="60" y="45"/>
                </a:lnTo>
                <a:lnTo>
                  <a:pt x="62" y="45"/>
                </a:lnTo>
                <a:lnTo>
                  <a:pt x="62" y="45"/>
                </a:lnTo>
                <a:lnTo>
                  <a:pt x="62" y="43"/>
                </a:lnTo>
                <a:lnTo>
                  <a:pt x="64" y="43"/>
                </a:lnTo>
                <a:lnTo>
                  <a:pt x="64" y="43"/>
                </a:lnTo>
                <a:lnTo>
                  <a:pt x="64" y="43"/>
                </a:lnTo>
                <a:lnTo>
                  <a:pt x="64" y="43"/>
                </a:lnTo>
                <a:lnTo>
                  <a:pt x="65" y="43"/>
                </a:lnTo>
                <a:lnTo>
                  <a:pt x="65" y="43"/>
                </a:lnTo>
                <a:lnTo>
                  <a:pt x="65" y="43"/>
                </a:lnTo>
                <a:lnTo>
                  <a:pt x="67" y="43"/>
                </a:lnTo>
                <a:lnTo>
                  <a:pt x="67" y="43"/>
                </a:lnTo>
                <a:lnTo>
                  <a:pt x="67" y="43"/>
                </a:lnTo>
                <a:lnTo>
                  <a:pt x="68" y="43"/>
                </a:lnTo>
                <a:lnTo>
                  <a:pt x="68" y="43"/>
                </a:lnTo>
                <a:lnTo>
                  <a:pt x="68" y="43"/>
                </a:lnTo>
                <a:lnTo>
                  <a:pt x="68" y="43"/>
                </a:lnTo>
                <a:lnTo>
                  <a:pt x="70" y="43"/>
                </a:lnTo>
                <a:lnTo>
                  <a:pt x="70" y="43"/>
                </a:lnTo>
                <a:lnTo>
                  <a:pt x="70" y="43"/>
                </a:lnTo>
                <a:lnTo>
                  <a:pt x="72" y="43"/>
                </a:lnTo>
                <a:lnTo>
                  <a:pt x="72" y="43"/>
                </a:lnTo>
                <a:lnTo>
                  <a:pt x="72" y="43"/>
                </a:lnTo>
                <a:lnTo>
                  <a:pt x="72" y="43"/>
                </a:lnTo>
                <a:lnTo>
                  <a:pt x="73" y="41"/>
                </a:lnTo>
                <a:lnTo>
                  <a:pt x="73" y="41"/>
                </a:lnTo>
                <a:lnTo>
                  <a:pt x="73" y="41"/>
                </a:lnTo>
                <a:lnTo>
                  <a:pt x="75" y="41"/>
                </a:lnTo>
                <a:lnTo>
                  <a:pt x="75" y="41"/>
                </a:lnTo>
                <a:lnTo>
                  <a:pt x="75" y="41"/>
                </a:lnTo>
                <a:lnTo>
                  <a:pt x="75" y="41"/>
                </a:lnTo>
                <a:lnTo>
                  <a:pt x="77" y="41"/>
                </a:lnTo>
                <a:lnTo>
                  <a:pt x="77" y="41"/>
                </a:lnTo>
                <a:lnTo>
                  <a:pt x="77" y="41"/>
                </a:lnTo>
                <a:lnTo>
                  <a:pt x="78" y="41"/>
                </a:lnTo>
                <a:lnTo>
                  <a:pt x="78" y="41"/>
                </a:lnTo>
                <a:lnTo>
                  <a:pt x="78" y="41"/>
                </a:lnTo>
                <a:lnTo>
                  <a:pt x="80" y="40"/>
                </a:lnTo>
                <a:lnTo>
                  <a:pt x="80" y="40"/>
                </a:lnTo>
                <a:lnTo>
                  <a:pt x="80" y="40"/>
                </a:lnTo>
                <a:lnTo>
                  <a:pt x="80" y="40"/>
                </a:lnTo>
                <a:lnTo>
                  <a:pt x="81" y="40"/>
                </a:lnTo>
                <a:lnTo>
                  <a:pt x="81" y="40"/>
                </a:lnTo>
                <a:lnTo>
                  <a:pt x="81" y="40"/>
                </a:lnTo>
                <a:lnTo>
                  <a:pt x="83" y="40"/>
                </a:lnTo>
                <a:lnTo>
                  <a:pt x="83" y="38"/>
                </a:lnTo>
                <a:lnTo>
                  <a:pt x="83" y="38"/>
                </a:lnTo>
                <a:lnTo>
                  <a:pt x="83" y="38"/>
                </a:lnTo>
                <a:lnTo>
                  <a:pt x="85" y="38"/>
                </a:lnTo>
                <a:lnTo>
                  <a:pt x="85" y="38"/>
                </a:lnTo>
                <a:lnTo>
                  <a:pt x="85" y="38"/>
                </a:lnTo>
                <a:lnTo>
                  <a:pt x="86" y="38"/>
                </a:lnTo>
                <a:lnTo>
                  <a:pt x="86" y="38"/>
                </a:lnTo>
                <a:lnTo>
                  <a:pt x="86" y="36"/>
                </a:lnTo>
                <a:lnTo>
                  <a:pt x="88" y="36"/>
                </a:lnTo>
                <a:lnTo>
                  <a:pt x="88" y="36"/>
                </a:lnTo>
                <a:lnTo>
                  <a:pt x="88" y="36"/>
                </a:lnTo>
                <a:lnTo>
                  <a:pt x="88" y="36"/>
                </a:lnTo>
                <a:lnTo>
                  <a:pt x="90" y="36"/>
                </a:lnTo>
                <a:lnTo>
                  <a:pt x="90" y="36"/>
                </a:lnTo>
                <a:lnTo>
                  <a:pt x="90" y="36"/>
                </a:lnTo>
                <a:lnTo>
                  <a:pt x="91" y="36"/>
                </a:lnTo>
                <a:lnTo>
                  <a:pt x="91" y="36"/>
                </a:lnTo>
                <a:lnTo>
                  <a:pt x="91" y="36"/>
                </a:lnTo>
                <a:lnTo>
                  <a:pt x="91" y="36"/>
                </a:lnTo>
                <a:lnTo>
                  <a:pt x="93" y="36"/>
                </a:lnTo>
                <a:lnTo>
                  <a:pt x="93" y="36"/>
                </a:lnTo>
                <a:lnTo>
                  <a:pt x="93" y="34"/>
                </a:lnTo>
                <a:lnTo>
                  <a:pt x="94" y="34"/>
                </a:lnTo>
                <a:lnTo>
                  <a:pt x="94" y="34"/>
                </a:lnTo>
                <a:lnTo>
                  <a:pt x="94" y="34"/>
                </a:lnTo>
                <a:lnTo>
                  <a:pt x="94" y="34"/>
                </a:lnTo>
                <a:lnTo>
                  <a:pt x="96" y="34"/>
                </a:lnTo>
                <a:lnTo>
                  <a:pt x="96" y="34"/>
                </a:lnTo>
                <a:lnTo>
                  <a:pt x="96" y="34"/>
                </a:lnTo>
                <a:lnTo>
                  <a:pt x="98" y="34"/>
                </a:lnTo>
                <a:lnTo>
                  <a:pt x="98" y="34"/>
                </a:lnTo>
                <a:lnTo>
                  <a:pt x="98" y="34"/>
                </a:lnTo>
                <a:lnTo>
                  <a:pt x="99" y="34"/>
                </a:lnTo>
                <a:lnTo>
                  <a:pt x="99" y="34"/>
                </a:lnTo>
                <a:lnTo>
                  <a:pt x="99" y="34"/>
                </a:lnTo>
                <a:lnTo>
                  <a:pt x="99" y="33"/>
                </a:lnTo>
                <a:lnTo>
                  <a:pt x="101" y="33"/>
                </a:lnTo>
                <a:lnTo>
                  <a:pt x="101" y="33"/>
                </a:lnTo>
                <a:lnTo>
                  <a:pt x="101" y="33"/>
                </a:lnTo>
                <a:lnTo>
                  <a:pt x="103" y="33"/>
                </a:lnTo>
                <a:lnTo>
                  <a:pt x="103" y="33"/>
                </a:lnTo>
                <a:lnTo>
                  <a:pt x="103" y="33"/>
                </a:lnTo>
                <a:lnTo>
                  <a:pt x="103" y="33"/>
                </a:lnTo>
                <a:lnTo>
                  <a:pt x="104" y="33"/>
                </a:lnTo>
                <a:lnTo>
                  <a:pt x="104" y="33"/>
                </a:lnTo>
                <a:lnTo>
                  <a:pt x="104" y="33"/>
                </a:lnTo>
                <a:lnTo>
                  <a:pt x="106" y="33"/>
                </a:lnTo>
                <a:lnTo>
                  <a:pt x="106" y="33"/>
                </a:lnTo>
                <a:lnTo>
                  <a:pt x="106" y="33"/>
                </a:lnTo>
                <a:lnTo>
                  <a:pt x="106" y="33"/>
                </a:lnTo>
                <a:lnTo>
                  <a:pt x="107" y="31"/>
                </a:lnTo>
                <a:lnTo>
                  <a:pt x="107" y="31"/>
                </a:lnTo>
                <a:lnTo>
                  <a:pt x="107" y="31"/>
                </a:lnTo>
                <a:lnTo>
                  <a:pt x="109" y="31"/>
                </a:lnTo>
                <a:lnTo>
                  <a:pt x="109" y="31"/>
                </a:lnTo>
                <a:lnTo>
                  <a:pt x="109" y="31"/>
                </a:lnTo>
                <a:lnTo>
                  <a:pt x="111" y="31"/>
                </a:lnTo>
                <a:lnTo>
                  <a:pt x="111" y="31"/>
                </a:lnTo>
                <a:lnTo>
                  <a:pt x="111" y="31"/>
                </a:lnTo>
                <a:lnTo>
                  <a:pt x="111" y="31"/>
                </a:lnTo>
                <a:lnTo>
                  <a:pt x="112" y="31"/>
                </a:lnTo>
                <a:lnTo>
                  <a:pt x="112" y="31"/>
                </a:lnTo>
                <a:lnTo>
                  <a:pt x="112" y="31"/>
                </a:lnTo>
                <a:lnTo>
                  <a:pt x="114" y="31"/>
                </a:lnTo>
                <a:lnTo>
                  <a:pt x="114" y="31"/>
                </a:lnTo>
                <a:lnTo>
                  <a:pt x="114" y="31"/>
                </a:lnTo>
                <a:lnTo>
                  <a:pt x="114" y="31"/>
                </a:lnTo>
                <a:lnTo>
                  <a:pt x="116" y="29"/>
                </a:lnTo>
                <a:lnTo>
                  <a:pt x="116" y="29"/>
                </a:lnTo>
                <a:lnTo>
                  <a:pt x="116" y="29"/>
                </a:lnTo>
                <a:lnTo>
                  <a:pt x="117" y="29"/>
                </a:lnTo>
                <a:lnTo>
                  <a:pt x="117" y="29"/>
                </a:lnTo>
                <a:lnTo>
                  <a:pt x="117" y="29"/>
                </a:lnTo>
                <a:lnTo>
                  <a:pt x="117" y="29"/>
                </a:lnTo>
                <a:lnTo>
                  <a:pt x="119" y="29"/>
                </a:lnTo>
                <a:lnTo>
                  <a:pt x="119" y="29"/>
                </a:lnTo>
                <a:lnTo>
                  <a:pt x="119" y="29"/>
                </a:lnTo>
                <a:lnTo>
                  <a:pt x="120" y="29"/>
                </a:lnTo>
                <a:lnTo>
                  <a:pt x="120" y="29"/>
                </a:lnTo>
                <a:lnTo>
                  <a:pt x="120" y="29"/>
                </a:lnTo>
                <a:lnTo>
                  <a:pt x="122" y="29"/>
                </a:lnTo>
                <a:lnTo>
                  <a:pt x="122" y="29"/>
                </a:lnTo>
                <a:lnTo>
                  <a:pt x="122" y="29"/>
                </a:lnTo>
                <a:lnTo>
                  <a:pt x="122" y="29"/>
                </a:lnTo>
                <a:lnTo>
                  <a:pt x="124" y="29"/>
                </a:lnTo>
                <a:lnTo>
                  <a:pt x="124" y="29"/>
                </a:lnTo>
                <a:lnTo>
                  <a:pt x="124" y="29"/>
                </a:lnTo>
                <a:lnTo>
                  <a:pt x="125" y="27"/>
                </a:lnTo>
                <a:lnTo>
                  <a:pt x="125" y="27"/>
                </a:lnTo>
                <a:lnTo>
                  <a:pt x="125" y="27"/>
                </a:lnTo>
                <a:lnTo>
                  <a:pt x="125" y="27"/>
                </a:lnTo>
                <a:lnTo>
                  <a:pt x="127" y="27"/>
                </a:lnTo>
                <a:lnTo>
                  <a:pt x="127" y="27"/>
                </a:lnTo>
                <a:lnTo>
                  <a:pt x="127" y="27"/>
                </a:lnTo>
                <a:lnTo>
                  <a:pt x="129" y="27"/>
                </a:lnTo>
                <a:lnTo>
                  <a:pt x="129" y="27"/>
                </a:lnTo>
                <a:lnTo>
                  <a:pt x="129" y="27"/>
                </a:lnTo>
                <a:lnTo>
                  <a:pt x="130" y="27"/>
                </a:lnTo>
                <a:lnTo>
                  <a:pt x="130" y="27"/>
                </a:lnTo>
                <a:lnTo>
                  <a:pt x="130" y="27"/>
                </a:lnTo>
                <a:lnTo>
                  <a:pt x="130" y="27"/>
                </a:lnTo>
                <a:lnTo>
                  <a:pt x="132" y="27"/>
                </a:lnTo>
                <a:lnTo>
                  <a:pt x="132" y="27"/>
                </a:lnTo>
                <a:lnTo>
                  <a:pt x="132" y="27"/>
                </a:lnTo>
                <a:lnTo>
                  <a:pt x="133" y="27"/>
                </a:lnTo>
                <a:lnTo>
                  <a:pt x="133" y="27"/>
                </a:lnTo>
                <a:lnTo>
                  <a:pt x="133" y="26"/>
                </a:lnTo>
                <a:lnTo>
                  <a:pt x="133" y="26"/>
                </a:lnTo>
                <a:lnTo>
                  <a:pt x="135" y="26"/>
                </a:lnTo>
                <a:lnTo>
                  <a:pt x="135" y="26"/>
                </a:lnTo>
                <a:lnTo>
                  <a:pt x="135" y="26"/>
                </a:lnTo>
                <a:lnTo>
                  <a:pt x="137" y="26"/>
                </a:lnTo>
                <a:lnTo>
                  <a:pt x="137" y="26"/>
                </a:lnTo>
                <a:lnTo>
                  <a:pt x="137" y="26"/>
                </a:lnTo>
                <a:lnTo>
                  <a:pt x="137" y="26"/>
                </a:lnTo>
                <a:lnTo>
                  <a:pt x="138" y="26"/>
                </a:lnTo>
                <a:lnTo>
                  <a:pt x="138" y="26"/>
                </a:lnTo>
                <a:lnTo>
                  <a:pt x="138" y="26"/>
                </a:lnTo>
                <a:lnTo>
                  <a:pt x="140" y="24"/>
                </a:lnTo>
                <a:lnTo>
                  <a:pt x="140" y="24"/>
                </a:lnTo>
                <a:lnTo>
                  <a:pt x="140" y="24"/>
                </a:lnTo>
                <a:lnTo>
                  <a:pt x="142" y="24"/>
                </a:lnTo>
                <a:lnTo>
                  <a:pt x="142" y="24"/>
                </a:lnTo>
                <a:lnTo>
                  <a:pt x="142" y="24"/>
                </a:lnTo>
                <a:lnTo>
                  <a:pt x="142" y="24"/>
                </a:lnTo>
                <a:lnTo>
                  <a:pt x="143" y="24"/>
                </a:lnTo>
                <a:lnTo>
                  <a:pt x="143" y="24"/>
                </a:lnTo>
                <a:lnTo>
                  <a:pt x="143" y="24"/>
                </a:lnTo>
                <a:lnTo>
                  <a:pt x="145" y="24"/>
                </a:lnTo>
                <a:lnTo>
                  <a:pt x="145" y="22"/>
                </a:lnTo>
                <a:lnTo>
                  <a:pt x="145" y="22"/>
                </a:lnTo>
                <a:lnTo>
                  <a:pt x="145" y="22"/>
                </a:lnTo>
                <a:lnTo>
                  <a:pt x="147" y="22"/>
                </a:lnTo>
                <a:lnTo>
                  <a:pt x="147" y="22"/>
                </a:lnTo>
                <a:lnTo>
                  <a:pt x="147" y="22"/>
                </a:lnTo>
                <a:lnTo>
                  <a:pt x="148" y="22"/>
                </a:lnTo>
                <a:lnTo>
                  <a:pt x="148" y="22"/>
                </a:lnTo>
                <a:lnTo>
                  <a:pt x="148" y="20"/>
                </a:lnTo>
                <a:lnTo>
                  <a:pt x="148" y="20"/>
                </a:lnTo>
                <a:lnTo>
                  <a:pt x="150" y="20"/>
                </a:lnTo>
                <a:lnTo>
                  <a:pt x="150" y="20"/>
                </a:lnTo>
                <a:lnTo>
                  <a:pt x="150" y="20"/>
                </a:lnTo>
                <a:lnTo>
                  <a:pt x="151" y="20"/>
                </a:lnTo>
                <a:lnTo>
                  <a:pt x="151" y="20"/>
                </a:lnTo>
                <a:lnTo>
                  <a:pt x="151" y="20"/>
                </a:lnTo>
                <a:lnTo>
                  <a:pt x="153" y="20"/>
                </a:lnTo>
                <a:lnTo>
                  <a:pt x="153" y="20"/>
                </a:lnTo>
                <a:lnTo>
                  <a:pt x="153" y="20"/>
                </a:lnTo>
                <a:lnTo>
                  <a:pt x="153" y="20"/>
                </a:lnTo>
                <a:lnTo>
                  <a:pt x="155" y="20"/>
                </a:lnTo>
                <a:lnTo>
                  <a:pt x="155" y="19"/>
                </a:lnTo>
                <a:lnTo>
                  <a:pt x="155" y="19"/>
                </a:lnTo>
                <a:lnTo>
                  <a:pt x="156" y="19"/>
                </a:lnTo>
                <a:lnTo>
                  <a:pt x="156" y="19"/>
                </a:lnTo>
                <a:lnTo>
                  <a:pt x="156" y="19"/>
                </a:lnTo>
                <a:lnTo>
                  <a:pt x="156" y="19"/>
                </a:lnTo>
                <a:lnTo>
                  <a:pt x="158" y="19"/>
                </a:lnTo>
                <a:lnTo>
                  <a:pt x="158" y="19"/>
                </a:lnTo>
                <a:lnTo>
                  <a:pt x="158" y="19"/>
                </a:lnTo>
                <a:lnTo>
                  <a:pt x="160" y="19"/>
                </a:lnTo>
                <a:lnTo>
                  <a:pt x="160" y="19"/>
                </a:lnTo>
                <a:lnTo>
                  <a:pt x="160" y="19"/>
                </a:lnTo>
                <a:lnTo>
                  <a:pt x="161" y="19"/>
                </a:lnTo>
                <a:lnTo>
                  <a:pt x="161" y="19"/>
                </a:lnTo>
                <a:lnTo>
                  <a:pt x="161" y="19"/>
                </a:lnTo>
                <a:lnTo>
                  <a:pt x="161" y="19"/>
                </a:lnTo>
                <a:lnTo>
                  <a:pt x="163" y="19"/>
                </a:lnTo>
                <a:lnTo>
                  <a:pt x="163" y="19"/>
                </a:lnTo>
                <a:lnTo>
                  <a:pt x="163" y="17"/>
                </a:lnTo>
                <a:lnTo>
                  <a:pt x="164" y="17"/>
                </a:lnTo>
                <a:lnTo>
                  <a:pt x="164" y="17"/>
                </a:lnTo>
                <a:lnTo>
                  <a:pt x="164" y="17"/>
                </a:lnTo>
                <a:lnTo>
                  <a:pt x="164" y="17"/>
                </a:lnTo>
                <a:lnTo>
                  <a:pt x="166" y="17"/>
                </a:lnTo>
                <a:lnTo>
                  <a:pt x="166" y="17"/>
                </a:lnTo>
                <a:lnTo>
                  <a:pt x="166" y="17"/>
                </a:lnTo>
                <a:lnTo>
                  <a:pt x="168" y="17"/>
                </a:lnTo>
                <a:lnTo>
                  <a:pt x="168" y="17"/>
                </a:lnTo>
                <a:lnTo>
                  <a:pt x="168" y="17"/>
                </a:lnTo>
                <a:lnTo>
                  <a:pt x="168" y="17"/>
                </a:lnTo>
                <a:lnTo>
                  <a:pt x="169" y="17"/>
                </a:lnTo>
                <a:lnTo>
                  <a:pt x="169" y="15"/>
                </a:lnTo>
                <a:lnTo>
                  <a:pt x="169" y="15"/>
                </a:lnTo>
                <a:lnTo>
                  <a:pt x="171" y="15"/>
                </a:lnTo>
                <a:lnTo>
                  <a:pt x="171" y="15"/>
                </a:lnTo>
                <a:lnTo>
                  <a:pt x="171" y="15"/>
                </a:lnTo>
                <a:lnTo>
                  <a:pt x="173" y="15"/>
                </a:lnTo>
                <a:lnTo>
                  <a:pt x="173" y="15"/>
                </a:lnTo>
                <a:lnTo>
                  <a:pt x="173" y="15"/>
                </a:lnTo>
                <a:lnTo>
                  <a:pt x="173" y="15"/>
                </a:lnTo>
                <a:lnTo>
                  <a:pt x="174" y="15"/>
                </a:lnTo>
                <a:lnTo>
                  <a:pt x="174" y="15"/>
                </a:lnTo>
                <a:lnTo>
                  <a:pt x="174" y="14"/>
                </a:lnTo>
                <a:lnTo>
                  <a:pt x="176" y="14"/>
                </a:lnTo>
                <a:lnTo>
                  <a:pt x="176" y="14"/>
                </a:lnTo>
                <a:lnTo>
                  <a:pt x="176" y="14"/>
                </a:lnTo>
                <a:lnTo>
                  <a:pt x="176" y="14"/>
                </a:lnTo>
                <a:lnTo>
                  <a:pt x="177" y="14"/>
                </a:lnTo>
                <a:lnTo>
                  <a:pt x="177" y="14"/>
                </a:lnTo>
                <a:lnTo>
                  <a:pt x="177" y="14"/>
                </a:lnTo>
                <a:lnTo>
                  <a:pt x="179" y="14"/>
                </a:lnTo>
                <a:lnTo>
                  <a:pt x="179" y="14"/>
                </a:lnTo>
                <a:lnTo>
                  <a:pt x="179" y="14"/>
                </a:lnTo>
                <a:lnTo>
                  <a:pt x="179" y="14"/>
                </a:lnTo>
                <a:lnTo>
                  <a:pt x="181" y="14"/>
                </a:lnTo>
                <a:lnTo>
                  <a:pt x="181" y="14"/>
                </a:lnTo>
                <a:lnTo>
                  <a:pt x="181" y="14"/>
                </a:lnTo>
                <a:lnTo>
                  <a:pt x="182" y="14"/>
                </a:lnTo>
                <a:lnTo>
                  <a:pt x="182" y="14"/>
                </a:lnTo>
                <a:lnTo>
                  <a:pt x="182" y="14"/>
                </a:lnTo>
                <a:lnTo>
                  <a:pt x="184" y="14"/>
                </a:lnTo>
                <a:lnTo>
                  <a:pt x="184" y="14"/>
                </a:lnTo>
                <a:lnTo>
                  <a:pt x="184" y="14"/>
                </a:lnTo>
                <a:lnTo>
                  <a:pt x="184" y="14"/>
                </a:lnTo>
                <a:lnTo>
                  <a:pt x="186" y="12"/>
                </a:lnTo>
                <a:lnTo>
                  <a:pt x="186" y="12"/>
                </a:lnTo>
                <a:lnTo>
                  <a:pt x="186" y="12"/>
                </a:lnTo>
                <a:lnTo>
                  <a:pt x="187" y="12"/>
                </a:lnTo>
                <a:lnTo>
                  <a:pt x="187" y="12"/>
                </a:lnTo>
                <a:lnTo>
                  <a:pt x="187" y="12"/>
                </a:lnTo>
                <a:lnTo>
                  <a:pt x="187" y="12"/>
                </a:lnTo>
                <a:lnTo>
                  <a:pt x="189" y="12"/>
                </a:lnTo>
                <a:lnTo>
                  <a:pt x="189" y="12"/>
                </a:lnTo>
                <a:lnTo>
                  <a:pt x="189" y="12"/>
                </a:lnTo>
                <a:lnTo>
                  <a:pt x="190" y="12"/>
                </a:lnTo>
                <a:lnTo>
                  <a:pt x="190" y="12"/>
                </a:lnTo>
                <a:lnTo>
                  <a:pt x="190" y="12"/>
                </a:lnTo>
                <a:lnTo>
                  <a:pt x="192" y="12"/>
                </a:lnTo>
                <a:lnTo>
                  <a:pt x="192" y="12"/>
                </a:lnTo>
                <a:lnTo>
                  <a:pt x="192" y="12"/>
                </a:lnTo>
                <a:lnTo>
                  <a:pt x="192" y="12"/>
                </a:lnTo>
                <a:lnTo>
                  <a:pt x="194" y="12"/>
                </a:lnTo>
                <a:lnTo>
                  <a:pt x="194" y="10"/>
                </a:lnTo>
                <a:lnTo>
                  <a:pt x="194" y="10"/>
                </a:lnTo>
                <a:lnTo>
                  <a:pt x="195" y="10"/>
                </a:lnTo>
                <a:lnTo>
                  <a:pt x="195" y="10"/>
                </a:lnTo>
                <a:lnTo>
                  <a:pt x="195" y="10"/>
                </a:lnTo>
                <a:lnTo>
                  <a:pt x="195" y="10"/>
                </a:lnTo>
                <a:lnTo>
                  <a:pt x="197" y="10"/>
                </a:lnTo>
                <a:lnTo>
                  <a:pt x="197" y="10"/>
                </a:lnTo>
                <a:lnTo>
                  <a:pt x="197" y="10"/>
                </a:lnTo>
                <a:lnTo>
                  <a:pt x="199" y="10"/>
                </a:lnTo>
                <a:lnTo>
                  <a:pt x="199" y="10"/>
                </a:lnTo>
                <a:lnTo>
                  <a:pt x="199" y="10"/>
                </a:lnTo>
                <a:lnTo>
                  <a:pt x="199" y="10"/>
                </a:lnTo>
                <a:lnTo>
                  <a:pt x="200" y="8"/>
                </a:lnTo>
                <a:lnTo>
                  <a:pt x="200" y="8"/>
                </a:lnTo>
                <a:lnTo>
                  <a:pt x="200" y="8"/>
                </a:lnTo>
                <a:lnTo>
                  <a:pt x="202" y="8"/>
                </a:lnTo>
                <a:lnTo>
                  <a:pt x="202" y="8"/>
                </a:lnTo>
                <a:lnTo>
                  <a:pt x="202" y="8"/>
                </a:lnTo>
                <a:lnTo>
                  <a:pt x="203" y="8"/>
                </a:lnTo>
                <a:lnTo>
                  <a:pt x="203" y="8"/>
                </a:lnTo>
                <a:lnTo>
                  <a:pt x="203" y="8"/>
                </a:lnTo>
                <a:lnTo>
                  <a:pt x="203" y="8"/>
                </a:lnTo>
                <a:lnTo>
                  <a:pt x="205" y="8"/>
                </a:lnTo>
                <a:lnTo>
                  <a:pt x="205" y="8"/>
                </a:lnTo>
                <a:lnTo>
                  <a:pt x="205" y="8"/>
                </a:lnTo>
                <a:lnTo>
                  <a:pt x="207" y="8"/>
                </a:lnTo>
                <a:lnTo>
                  <a:pt x="207" y="8"/>
                </a:lnTo>
                <a:lnTo>
                  <a:pt x="207" y="8"/>
                </a:lnTo>
                <a:lnTo>
                  <a:pt x="207" y="8"/>
                </a:lnTo>
                <a:lnTo>
                  <a:pt x="208" y="7"/>
                </a:lnTo>
                <a:lnTo>
                  <a:pt x="208" y="7"/>
                </a:lnTo>
                <a:lnTo>
                  <a:pt x="208" y="7"/>
                </a:lnTo>
                <a:lnTo>
                  <a:pt x="210" y="7"/>
                </a:lnTo>
                <a:lnTo>
                  <a:pt x="210" y="7"/>
                </a:lnTo>
                <a:lnTo>
                  <a:pt x="210" y="7"/>
                </a:lnTo>
                <a:lnTo>
                  <a:pt x="210" y="7"/>
                </a:lnTo>
                <a:lnTo>
                  <a:pt x="212" y="7"/>
                </a:lnTo>
                <a:lnTo>
                  <a:pt x="212" y="7"/>
                </a:lnTo>
                <a:lnTo>
                  <a:pt x="212" y="7"/>
                </a:lnTo>
                <a:lnTo>
                  <a:pt x="213" y="7"/>
                </a:lnTo>
                <a:lnTo>
                  <a:pt x="213" y="7"/>
                </a:lnTo>
                <a:lnTo>
                  <a:pt x="213" y="7"/>
                </a:lnTo>
                <a:lnTo>
                  <a:pt x="215" y="7"/>
                </a:lnTo>
                <a:lnTo>
                  <a:pt x="215" y="7"/>
                </a:lnTo>
                <a:lnTo>
                  <a:pt x="215" y="7"/>
                </a:lnTo>
                <a:lnTo>
                  <a:pt x="215" y="5"/>
                </a:lnTo>
                <a:lnTo>
                  <a:pt x="216" y="5"/>
                </a:lnTo>
                <a:lnTo>
                  <a:pt x="216" y="5"/>
                </a:lnTo>
                <a:lnTo>
                  <a:pt x="216" y="5"/>
                </a:lnTo>
                <a:lnTo>
                  <a:pt x="218" y="5"/>
                </a:lnTo>
                <a:lnTo>
                  <a:pt x="218" y="5"/>
                </a:lnTo>
                <a:lnTo>
                  <a:pt x="218" y="5"/>
                </a:lnTo>
                <a:lnTo>
                  <a:pt x="218" y="5"/>
                </a:lnTo>
                <a:lnTo>
                  <a:pt x="220" y="5"/>
                </a:lnTo>
                <a:lnTo>
                  <a:pt x="220" y="5"/>
                </a:lnTo>
                <a:lnTo>
                  <a:pt x="220" y="5"/>
                </a:lnTo>
                <a:lnTo>
                  <a:pt x="221" y="5"/>
                </a:lnTo>
                <a:lnTo>
                  <a:pt x="221" y="5"/>
                </a:lnTo>
                <a:lnTo>
                  <a:pt x="221" y="5"/>
                </a:lnTo>
                <a:lnTo>
                  <a:pt x="223" y="3"/>
                </a:lnTo>
                <a:lnTo>
                  <a:pt x="223" y="3"/>
                </a:lnTo>
                <a:lnTo>
                  <a:pt x="223" y="3"/>
                </a:lnTo>
                <a:lnTo>
                  <a:pt x="223" y="3"/>
                </a:lnTo>
                <a:lnTo>
                  <a:pt x="225" y="3"/>
                </a:lnTo>
                <a:lnTo>
                  <a:pt x="225" y="3"/>
                </a:lnTo>
                <a:lnTo>
                  <a:pt x="225" y="3"/>
                </a:lnTo>
                <a:lnTo>
                  <a:pt x="226" y="3"/>
                </a:lnTo>
                <a:lnTo>
                  <a:pt x="226" y="3"/>
                </a:lnTo>
                <a:lnTo>
                  <a:pt x="226" y="3"/>
                </a:lnTo>
                <a:lnTo>
                  <a:pt x="226" y="3"/>
                </a:lnTo>
                <a:lnTo>
                  <a:pt x="228" y="3"/>
                </a:lnTo>
                <a:lnTo>
                  <a:pt x="228" y="3"/>
                </a:lnTo>
                <a:lnTo>
                  <a:pt x="228" y="3"/>
                </a:lnTo>
                <a:lnTo>
                  <a:pt x="230" y="3"/>
                </a:lnTo>
                <a:lnTo>
                  <a:pt x="230" y="3"/>
                </a:lnTo>
                <a:lnTo>
                  <a:pt x="230" y="3"/>
                </a:lnTo>
                <a:lnTo>
                  <a:pt x="230" y="3"/>
                </a:lnTo>
                <a:lnTo>
                  <a:pt x="231" y="3"/>
                </a:lnTo>
                <a:lnTo>
                  <a:pt x="231" y="1"/>
                </a:lnTo>
                <a:lnTo>
                  <a:pt x="231" y="1"/>
                </a:lnTo>
                <a:lnTo>
                  <a:pt x="233" y="1"/>
                </a:lnTo>
                <a:lnTo>
                  <a:pt x="233" y="1"/>
                </a:lnTo>
                <a:lnTo>
                  <a:pt x="233" y="1"/>
                </a:lnTo>
                <a:lnTo>
                  <a:pt x="234" y="1"/>
                </a:lnTo>
                <a:lnTo>
                  <a:pt x="234" y="1"/>
                </a:lnTo>
                <a:lnTo>
                  <a:pt x="234" y="1"/>
                </a:lnTo>
                <a:lnTo>
                  <a:pt x="234" y="1"/>
                </a:lnTo>
                <a:lnTo>
                  <a:pt x="236" y="1"/>
                </a:lnTo>
                <a:lnTo>
                  <a:pt x="236" y="1"/>
                </a:lnTo>
                <a:lnTo>
                  <a:pt x="236" y="1"/>
                </a:lnTo>
                <a:lnTo>
                  <a:pt x="238" y="0"/>
                </a:lnTo>
                <a:lnTo>
                  <a:pt x="238" y="0"/>
                </a:lnTo>
                <a:lnTo>
                  <a:pt x="238" y="0"/>
                </a:lnTo>
                <a:lnTo>
                  <a:pt x="238" y="288"/>
                </a:lnTo>
                <a:lnTo>
                  <a:pt x="238" y="288"/>
                </a:lnTo>
                <a:lnTo>
                  <a:pt x="238" y="288"/>
                </a:lnTo>
                <a:lnTo>
                  <a:pt x="236" y="288"/>
                </a:lnTo>
                <a:lnTo>
                  <a:pt x="236" y="288"/>
                </a:lnTo>
                <a:lnTo>
                  <a:pt x="236" y="288"/>
                </a:lnTo>
                <a:lnTo>
                  <a:pt x="234" y="288"/>
                </a:lnTo>
                <a:lnTo>
                  <a:pt x="234" y="288"/>
                </a:lnTo>
                <a:lnTo>
                  <a:pt x="234" y="288"/>
                </a:lnTo>
                <a:lnTo>
                  <a:pt x="234" y="288"/>
                </a:lnTo>
                <a:lnTo>
                  <a:pt x="233" y="288"/>
                </a:lnTo>
                <a:lnTo>
                  <a:pt x="233" y="288"/>
                </a:lnTo>
                <a:lnTo>
                  <a:pt x="233" y="288"/>
                </a:lnTo>
                <a:lnTo>
                  <a:pt x="231" y="288"/>
                </a:lnTo>
                <a:lnTo>
                  <a:pt x="231" y="288"/>
                </a:lnTo>
                <a:lnTo>
                  <a:pt x="231" y="288"/>
                </a:lnTo>
                <a:lnTo>
                  <a:pt x="230" y="288"/>
                </a:lnTo>
                <a:lnTo>
                  <a:pt x="230" y="288"/>
                </a:lnTo>
                <a:lnTo>
                  <a:pt x="230" y="288"/>
                </a:lnTo>
                <a:lnTo>
                  <a:pt x="230" y="288"/>
                </a:lnTo>
                <a:lnTo>
                  <a:pt x="228" y="288"/>
                </a:lnTo>
                <a:lnTo>
                  <a:pt x="228" y="288"/>
                </a:lnTo>
                <a:lnTo>
                  <a:pt x="228" y="288"/>
                </a:lnTo>
                <a:lnTo>
                  <a:pt x="226" y="288"/>
                </a:lnTo>
                <a:lnTo>
                  <a:pt x="226" y="288"/>
                </a:lnTo>
                <a:lnTo>
                  <a:pt x="226" y="288"/>
                </a:lnTo>
                <a:lnTo>
                  <a:pt x="226" y="288"/>
                </a:lnTo>
                <a:lnTo>
                  <a:pt x="225" y="288"/>
                </a:lnTo>
                <a:lnTo>
                  <a:pt x="225" y="288"/>
                </a:lnTo>
                <a:lnTo>
                  <a:pt x="225" y="288"/>
                </a:lnTo>
                <a:lnTo>
                  <a:pt x="223" y="288"/>
                </a:lnTo>
                <a:lnTo>
                  <a:pt x="223" y="288"/>
                </a:lnTo>
                <a:lnTo>
                  <a:pt x="223" y="288"/>
                </a:lnTo>
                <a:lnTo>
                  <a:pt x="223" y="288"/>
                </a:lnTo>
                <a:lnTo>
                  <a:pt x="221" y="288"/>
                </a:lnTo>
                <a:lnTo>
                  <a:pt x="221" y="288"/>
                </a:lnTo>
                <a:lnTo>
                  <a:pt x="221" y="288"/>
                </a:lnTo>
                <a:lnTo>
                  <a:pt x="220" y="288"/>
                </a:lnTo>
                <a:lnTo>
                  <a:pt x="220" y="288"/>
                </a:lnTo>
                <a:lnTo>
                  <a:pt x="220" y="288"/>
                </a:lnTo>
                <a:lnTo>
                  <a:pt x="218" y="288"/>
                </a:lnTo>
                <a:lnTo>
                  <a:pt x="218" y="288"/>
                </a:lnTo>
                <a:lnTo>
                  <a:pt x="218" y="288"/>
                </a:lnTo>
                <a:lnTo>
                  <a:pt x="218" y="288"/>
                </a:lnTo>
                <a:lnTo>
                  <a:pt x="216" y="288"/>
                </a:lnTo>
                <a:lnTo>
                  <a:pt x="216" y="288"/>
                </a:lnTo>
                <a:lnTo>
                  <a:pt x="216" y="288"/>
                </a:lnTo>
                <a:lnTo>
                  <a:pt x="215" y="288"/>
                </a:lnTo>
                <a:lnTo>
                  <a:pt x="215" y="288"/>
                </a:lnTo>
                <a:lnTo>
                  <a:pt x="215" y="288"/>
                </a:lnTo>
                <a:lnTo>
                  <a:pt x="215" y="288"/>
                </a:lnTo>
                <a:lnTo>
                  <a:pt x="213" y="288"/>
                </a:lnTo>
                <a:lnTo>
                  <a:pt x="213" y="288"/>
                </a:lnTo>
                <a:lnTo>
                  <a:pt x="213" y="288"/>
                </a:lnTo>
                <a:lnTo>
                  <a:pt x="212" y="288"/>
                </a:lnTo>
                <a:lnTo>
                  <a:pt x="212" y="288"/>
                </a:lnTo>
                <a:lnTo>
                  <a:pt x="212" y="288"/>
                </a:lnTo>
                <a:lnTo>
                  <a:pt x="210" y="288"/>
                </a:lnTo>
                <a:lnTo>
                  <a:pt x="210" y="288"/>
                </a:lnTo>
                <a:lnTo>
                  <a:pt x="210" y="288"/>
                </a:lnTo>
                <a:lnTo>
                  <a:pt x="210" y="288"/>
                </a:lnTo>
                <a:lnTo>
                  <a:pt x="208" y="288"/>
                </a:lnTo>
                <a:lnTo>
                  <a:pt x="208" y="288"/>
                </a:lnTo>
                <a:lnTo>
                  <a:pt x="208" y="288"/>
                </a:lnTo>
                <a:lnTo>
                  <a:pt x="207" y="288"/>
                </a:lnTo>
                <a:lnTo>
                  <a:pt x="207" y="288"/>
                </a:lnTo>
                <a:lnTo>
                  <a:pt x="207" y="288"/>
                </a:lnTo>
                <a:lnTo>
                  <a:pt x="207" y="288"/>
                </a:lnTo>
                <a:lnTo>
                  <a:pt x="205" y="288"/>
                </a:lnTo>
                <a:lnTo>
                  <a:pt x="205" y="288"/>
                </a:lnTo>
                <a:lnTo>
                  <a:pt x="205" y="288"/>
                </a:lnTo>
                <a:lnTo>
                  <a:pt x="203" y="288"/>
                </a:lnTo>
                <a:lnTo>
                  <a:pt x="203" y="288"/>
                </a:lnTo>
                <a:lnTo>
                  <a:pt x="203" y="288"/>
                </a:lnTo>
                <a:lnTo>
                  <a:pt x="203" y="288"/>
                </a:lnTo>
                <a:lnTo>
                  <a:pt x="202" y="288"/>
                </a:lnTo>
                <a:lnTo>
                  <a:pt x="202" y="288"/>
                </a:lnTo>
                <a:lnTo>
                  <a:pt x="202" y="288"/>
                </a:lnTo>
                <a:lnTo>
                  <a:pt x="200" y="288"/>
                </a:lnTo>
                <a:lnTo>
                  <a:pt x="200" y="288"/>
                </a:lnTo>
                <a:lnTo>
                  <a:pt x="200" y="288"/>
                </a:lnTo>
                <a:lnTo>
                  <a:pt x="199" y="288"/>
                </a:lnTo>
                <a:lnTo>
                  <a:pt x="199" y="288"/>
                </a:lnTo>
                <a:lnTo>
                  <a:pt x="199" y="288"/>
                </a:lnTo>
                <a:lnTo>
                  <a:pt x="199" y="288"/>
                </a:lnTo>
                <a:lnTo>
                  <a:pt x="197" y="288"/>
                </a:lnTo>
                <a:lnTo>
                  <a:pt x="197" y="288"/>
                </a:lnTo>
                <a:lnTo>
                  <a:pt x="197" y="288"/>
                </a:lnTo>
                <a:lnTo>
                  <a:pt x="195" y="288"/>
                </a:lnTo>
                <a:lnTo>
                  <a:pt x="195" y="288"/>
                </a:lnTo>
                <a:lnTo>
                  <a:pt x="195" y="288"/>
                </a:lnTo>
                <a:lnTo>
                  <a:pt x="195" y="288"/>
                </a:lnTo>
                <a:lnTo>
                  <a:pt x="194" y="288"/>
                </a:lnTo>
                <a:lnTo>
                  <a:pt x="194" y="288"/>
                </a:lnTo>
                <a:lnTo>
                  <a:pt x="194" y="288"/>
                </a:lnTo>
                <a:lnTo>
                  <a:pt x="192" y="288"/>
                </a:lnTo>
                <a:lnTo>
                  <a:pt x="192" y="288"/>
                </a:lnTo>
                <a:lnTo>
                  <a:pt x="192" y="288"/>
                </a:lnTo>
                <a:lnTo>
                  <a:pt x="192" y="288"/>
                </a:lnTo>
                <a:lnTo>
                  <a:pt x="190" y="288"/>
                </a:lnTo>
                <a:lnTo>
                  <a:pt x="190" y="288"/>
                </a:lnTo>
                <a:lnTo>
                  <a:pt x="190" y="288"/>
                </a:lnTo>
                <a:lnTo>
                  <a:pt x="189" y="288"/>
                </a:lnTo>
                <a:lnTo>
                  <a:pt x="189" y="288"/>
                </a:lnTo>
                <a:lnTo>
                  <a:pt x="189" y="288"/>
                </a:lnTo>
                <a:lnTo>
                  <a:pt x="187" y="288"/>
                </a:lnTo>
                <a:lnTo>
                  <a:pt x="187" y="288"/>
                </a:lnTo>
                <a:lnTo>
                  <a:pt x="187" y="288"/>
                </a:lnTo>
                <a:lnTo>
                  <a:pt x="187" y="288"/>
                </a:lnTo>
                <a:lnTo>
                  <a:pt x="186" y="288"/>
                </a:lnTo>
                <a:lnTo>
                  <a:pt x="186" y="288"/>
                </a:lnTo>
                <a:lnTo>
                  <a:pt x="186" y="288"/>
                </a:lnTo>
                <a:lnTo>
                  <a:pt x="184" y="288"/>
                </a:lnTo>
                <a:lnTo>
                  <a:pt x="184" y="288"/>
                </a:lnTo>
                <a:lnTo>
                  <a:pt x="184" y="288"/>
                </a:lnTo>
                <a:lnTo>
                  <a:pt x="184" y="288"/>
                </a:lnTo>
                <a:lnTo>
                  <a:pt x="182" y="288"/>
                </a:lnTo>
                <a:lnTo>
                  <a:pt x="182" y="288"/>
                </a:lnTo>
                <a:lnTo>
                  <a:pt x="182" y="288"/>
                </a:lnTo>
                <a:lnTo>
                  <a:pt x="181" y="288"/>
                </a:lnTo>
                <a:lnTo>
                  <a:pt x="181" y="288"/>
                </a:lnTo>
                <a:lnTo>
                  <a:pt x="181" y="288"/>
                </a:lnTo>
                <a:lnTo>
                  <a:pt x="179" y="288"/>
                </a:lnTo>
                <a:lnTo>
                  <a:pt x="179" y="288"/>
                </a:lnTo>
                <a:lnTo>
                  <a:pt x="179" y="288"/>
                </a:lnTo>
                <a:lnTo>
                  <a:pt x="179" y="288"/>
                </a:lnTo>
                <a:lnTo>
                  <a:pt x="177" y="288"/>
                </a:lnTo>
                <a:lnTo>
                  <a:pt x="177" y="288"/>
                </a:lnTo>
                <a:lnTo>
                  <a:pt x="177" y="288"/>
                </a:lnTo>
                <a:lnTo>
                  <a:pt x="176" y="288"/>
                </a:lnTo>
                <a:lnTo>
                  <a:pt x="176" y="288"/>
                </a:lnTo>
                <a:lnTo>
                  <a:pt x="176" y="288"/>
                </a:lnTo>
                <a:lnTo>
                  <a:pt x="176" y="288"/>
                </a:lnTo>
                <a:lnTo>
                  <a:pt x="174" y="288"/>
                </a:lnTo>
                <a:lnTo>
                  <a:pt x="174" y="288"/>
                </a:lnTo>
                <a:lnTo>
                  <a:pt x="174" y="288"/>
                </a:lnTo>
                <a:lnTo>
                  <a:pt x="173" y="288"/>
                </a:lnTo>
                <a:lnTo>
                  <a:pt x="173" y="288"/>
                </a:lnTo>
                <a:lnTo>
                  <a:pt x="173" y="288"/>
                </a:lnTo>
                <a:lnTo>
                  <a:pt x="173" y="288"/>
                </a:lnTo>
                <a:lnTo>
                  <a:pt x="171" y="288"/>
                </a:lnTo>
                <a:lnTo>
                  <a:pt x="171" y="288"/>
                </a:lnTo>
                <a:lnTo>
                  <a:pt x="171" y="288"/>
                </a:lnTo>
                <a:lnTo>
                  <a:pt x="169" y="288"/>
                </a:lnTo>
                <a:lnTo>
                  <a:pt x="169" y="288"/>
                </a:lnTo>
                <a:lnTo>
                  <a:pt x="169" y="288"/>
                </a:lnTo>
                <a:lnTo>
                  <a:pt x="168" y="288"/>
                </a:lnTo>
                <a:lnTo>
                  <a:pt x="168" y="288"/>
                </a:lnTo>
                <a:lnTo>
                  <a:pt x="168" y="288"/>
                </a:lnTo>
                <a:lnTo>
                  <a:pt x="168" y="288"/>
                </a:lnTo>
                <a:lnTo>
                  <a:pt x="166" y="288"/>
                </a:lnTo>
                <a:lnTo>
                  <a:pt x="166" y="288"/>
                </a:lnTo>
                <a:lnTo>
                  <a:pt x="166" y="288"/>
                </a:lnTo>
                <a:lnTo>
                  <a:pt x="164" y="288"/>
                </a:lnTo>
                <a:lnTo>
                  <a:pt x="164" y="288"/>
                </a:lnTo>
                <a:lnTo>
                  <a:pt x="164" y="288"/>
                </a:lnTo>
                <a:lnTo>
                  <a:pt x="164" y="288"/>
                </a:lnTo>
                <a:lnTo>
                  <a:pt x="163" y="288"/>
                </a:lnTo>
                <a:lnTo>
                  <a:pt x="163" y="288"/>
                </a:lnTo>
                <a:lnTo>
                  <a:pt x="163" y="288"/>
                </a:lnTo>
                <a:lnTo>
                  <a:pt x="161" y="288"/>
                </a:lnTo>
                <a:lnTo>
                  <a:pt x="161" y="288"/>
                </a:lnTo>
                <a:lnTo>
                  <a:pt x="161" y="288"/>
                </a:lnTo>
                <a:lnTo>
                  <a:pt x="161" y="288"/>
                </a:lnTo>
                <a:lnTo>
                  <a:pt x="160" y="288"/>
                </a:lnTo>
                <a:lnTo>
                  <a:pt x="160" y="288"/>
                </a:lnTo>
                <a:lnTo>
                  <a:pt x="160" y="288"/>
                </a:lnTo>
                <a:lnTo>
                  <a:pt x="158" y="288"/>
                </a:lnTo>
                <a:lnTo>
                  <a:pt x="158" y="288"/>
                </a:lnTo>
                <a:lnTo>
                  <a:pt x="158" y="288"/>
                </a:lnTo>
                <a:lnTo>
                  <a:pt x="156" y="288"/>
                </a:lnTo>
                <a:lnTo>
                  <a:pt x="156" y="288"/>
                </a:lnTo>
                <a:lnTo>
                  <a:pt x="156" y="288"/>
                </a:lnTo>
                <a:lnTo>
                  <a:pt x="156" y="288"/>
                </a:lnTo>
                <a:lnTo>
                  <a:pt x="155" y="288"/>
                </a:lnTo>
                <a:lnTo>
                  <a:pt x="155" y="288"/>
                </a:lnTo>
                <a:lnTo>
                  <a:pt x="155" y="288"/>
                </a:lnTo>
                <a:lnTo>
                  <a:pt x="153" y="288"/>
                </a:lnTo>
                <a:lnTo>
                  <a:pt x="153" y="288"/>
                </a:lnTo>
                <a:lnTo>
                  <a:pt x="153" y="288"/>
                </a:lnTo>
                <a:lnTo>
                  <a:pt x="153" y="288"/>
                </a:lnTo>
                <a:lnTo>
                  <a:pt x="151" y="288"/>
                </a:lnTo>
                <a:lnTo>
                  <a:pt x="151" y="288"/>
                </a:lnTo>
                <a:lnTo>
                  <a:pt x="151" y="288"/>
                </a:lnTo>
                <a:lnTo>
                  <a:pt x="150" y="288"/>
                </a:lnTo>
                <a:lnTo>
                  <a:pt x="150" y="288"/>
                </a:lnTo>
                <a:lnTo>
                  <a:pt x="150" y="288"/>
                </a:lnTo>
                <a:lnTo>
                  <a:pt x="148" y="288"/>
                </a:lnTo>
                <a:lnTo>
                  <a:pt x="148" y="288"/>
                </a:lnTo>
                <a:lnTo>
                  <a:pt x="148" y="288"/>
                </a:lnTo>
                <a:lnTo>
                  <a:pt x="148" y="288"/>
                </a:lnTo>
                <a:lnTo>
                  <a:pt x="147" y="288"/>
                </a:lnTo>
                <a:lnTo>
                  <a:pt x="147" y="288"/>
                </a:lnTo>
                <a:lnTo>
                  <a:pt x="147" y="288"/>
                </a:lnTo>
                <a:lnTo>
                  <a:pt x="145" y="288"/>
                </a:lnTo>
                <a:lnTo>
                  <a:pt x="145" y="288"/>
                </a:lnTo>
                <a:lnTo>
                  <a:pt x="145" y="288"/>
                </a:lnTo>
                <a:lnTo>
                  <a:pt x="145" y="288"/>
                </a:lnTo>
                <a:lnTo>
                  <a:pt x="143" y="288"/>
                </a:lnTo>
                <a:lnTo>
                  <a:pt x="143" y="288"/>
                </a:lnTo>
                <a:lnTo>
                  <a:pt x="143" y="288"/>
                </a:lnTo>
                <a:lnTo>
                  <a:pt x="142" y="288"/>
                </a:lnTo>
                <a:lnTo>
                  <a:pt x="142" y="288"/>
                </a:lnTo>
                <a:lnTo>
                  <a:pt x="142" y="288"/>
                </a:lnTo>
                <a:lnTo>
                  <a:pt x="142" y="288"/>
                </a:lnTo>
                <a:lnTo>
                  <a:pt x="140" y="288"/>
                </a:lnTo>
                <a:lnTo>
                  <a:pt x="140" y="288"/>
                </a:lnTo>
                <a:lnTo>
                  <a:pt x="140" y="288"/>
                </a:lnTo>
                <a:lnTo>
                  <a:pt x="138" y="288"/>
                </a:lnTo>
                <a:lnTo>
                  <a:pt x="138" y="288"/>
                </a:lnTo>
                <a:lnTo>
                  <a:pt x="138" y="288"/>
                </a:lnTo>
                <a:lnTo>
                  <a:pt x="137" y="288"/>
                </a:lnTo>
                <a:lnTo>
                  <a:pt x="137" y="288"/>
                </a:lnTo>
                <a:lnTo>
                  <a:pt x="137" y="288"/>
                </a:lnTo>
                <a:lnTo>
                  <a:pt x="137" y="288"/>
                </a:lnTo>
                <a:lnTo>
                  <a:pt x="135" y="288"/>
                </a:lnTo>
                <a:lnTo>
                  <a:pt x="135" y="288"/>
                </a:lnTo>
                <a:lnTo>
                  <a:pt x="135" y="288"/>
                </a:lnTo>
                <a:lnTo>
                  <a:pt x="133" y="288"/>
                </a:lnTo>
                <a:lnTo>
                  <a:pt x="133" y="288"/>
                </a:lnTo>
                <a:lnTo>
                  <a:pt x="133" y="288"/>
                </a:lnTo>
                <a:lnTo>
                  <a:pt x="133" y="288"/>
                </a:lnTo>
                <a:lnTo>
                  <a:pt x="132" y="288"/>
                </a:lnTo>
                <a:lnTo>
                  <a:pt x="132" y="288"/>
                </a:lnTo>
                <a:lnTo>
                  <a:pt x="132" y="288"/>
                </a:lnTo>
                <a:lnTo>
                  <a:pt x="130" y="288"/>
                </a:lnTo>
                <a:lnTo>
                  <a:pt x="130" y="288"/>
                </a:lnTo>
                <a:lnTo>
                  <a:pt x="130" y="288"/>
                </a:lnTo>
                <a:lnTo>
                  <a:pt x="130" y="288"/>
                </a:lnTo>
                <a:lnTo>
                  <a:pt x="129" y="288"/>
                </a:lnTo>
                <a:lnTo>
                  <a:pt x="129" y="288"/>
                </a:lnTo>
                <a:lnTo>
                  <a:pt x="129" y="288"/>
                </a:lnTo>
                <a:lnTo>
                  <a:pt x="127" y="288"/>
                </a:lnTo>
                <a:lnTo>
                  <a:pt x="127" y="288"/>
                </a:lnTo>
                <a:lnTo>
                  <a:pt x="127" y="288"/>
                </a:lnTo>
                <a:lnTo>
                  <a:pt x="125" y="288"/>
                </a:lnTo>
                <a:lnTo>
                  <a:pt x="125" y="288"/>
                </a:lnTo>
                <a:lnTo>
                  <a:pt x="125" y="288"/>
                </a:lnTo>
                <a:lnTo>
                  <a:pt x="125" y="288"/>
                </a:lnTo>
                <a:lnTo>
                  <a:pt x="124" y="288"/>
                </a:lnTo>
                <a:lnTo>
                  <a:pt x="124" y="288"/>
                </a:lnTo>
                <a:lnTo>
                  <a:pt x="124" y="288"/>
                </a:lnTo>
                <a:lnTo>
                  <a:pt x="122" y="288"/>
                </a:lnTo>
                <a:lnTo>
                  <a:pt x="122" y="288"/>
                </a:lnTo>
                <a:lnTo>
                  <a:pt x="122" y="288"/>
                </a:lnTo>
                <a:lnTo>
                  <a:pt x="122" y="288"/>
                </a:lnTo>
                <a:lnTo>
                  <a:pt x="120" y="288"/>
                </a:lnTo>
                <a:lnTo>
                  <a:pt x="120" y="288"/>
                </a:lnTo>
                <a:lnTo>
                  <a:pt x="120" y="288"/>
                </a:lnTo>
                <a:lnTo>
                  <a:pt x="119" y="288"/>
                </a:lnTo>
                <a:lnTo>
                  <a:pt x="119" y="288"/>
                </a:lnTo>
                <a:lnTo>
                  <a:pt x="119" y="288"/>
                </a:lnTo>
                <a:lnTo>
                  <a:pt x="117" y="288"/>
                </a:lnTo>
                <a:lnTo>
                  <a:pt x="117" y="288"/>
                </a:lnTo>
                <a:lnTo>
                  <a:pt x="117" y="288"/>
                </a:lnTo>
                <a:lnTo>
                  <a:pt x="117" y="288"/>
                </a:lnTo>
                <a:lnTo>
                  <a:pt x="116" y="288"/>
                </a:lnTo>
                <a:lnTo>
                  <a:pt x="116" y="288"/>
                </a:lnTo>
                <a:lnTo>
                  <a:pt x="116" y="288"/>
                </a:lnTo>
                <a:lnTo>
                  <a:pt x="114" y="288"/>
                </a:lnTo>
                <a:lnTo>
                  <a:pt x="114" y="288"/>
                </a:lnTo>
                <a:lnTo>
                  <a:pt x="114" y="288"/>
                </a:lnTo>
                <a:lnTo>
                  <a:pt x="114" y="288"/>
                </a:lnTo>
                <a:lnTo>
                  <a:pt x="112" y="288"/>
                </a:lnTo>
                <a:lnTo>
                  <a:pt x="112" y="288"/>
                </a:lnTo>
                <a:lnTo>
                  <a:pt x="112" y="288"/>
                </a:lnTo>
                <a:lnTo>
                  <a:pt x="111" y="288"/>
                </a:lnTo>
                <a:lnTo>
                  <a:pt x="111" y="288"/>
                </a:lnTo>
                <a:lnTo>
                  <a:pt x="111" y="288"/>
                </a:lnTo>
                <a:lnTo>
                  <a:pt x="111" y="288"/>
                </a:lnTo>
                <a:lnTo>
                  <a:pt x="109" y="288"/>
                </a:lnTo>
                <a:lnTo>
                  <a:pt x="109" y="288"/>
                </a:lnTo>
                <a:lnTo>
                  <a:pt x="109" y="288"/>
                </a:lnTo>
                <a:lnTo>
                  <a:pt x="107" y="288"/>
                </a:lnTo>
                <a:lnTo>
                  <a:pt x="107" y="288"/>
                </a:lnTo>
                <a:lnTo>
                  <a:pt x="107" y="288"/>
                </a:lnTo>
                <a:lnTo>
                  <a:pt x="106" y="288"/>
                </a:lnTo>
                <a:lnTo>
                  <a:pt x="106" y="288"/>
                </a:lnTo>
                <a:lnTo>
                  <a:pt x="106" y="288"/>
                </a:lnTo>
                <a:lnTo>
                  <a:pt x="106" y="288"/>
                </a:lnTo>
                <a:lnTo>
                  <a:pt x="104" y="288"/>
                </a:lnTo>
                <a:lnTo>
                  <a:pt x="104" y="288"/>
                </a:lnTo>
                <a:lnTo>
                  <a:pt x="104" y="288"/>
                </a:lnTo>
                <a:lnTo>
                  <a:pt x="103" y="288"/>
                </a:lnTo>
                <a:lnTo>
                  <a:pt x="103" y="288"/>
                </a:lnTo>
                <a:lnTo>
                  <a:pt x="103" y="288"/>
                </a:lnTo>
                <a:lnTo>
                  <a:pt x="103" y="288"/>
                </a:lnTo>
                <a:lnTo>
                  <a:pt x="101" y="288"/>
                </a:lnTo>
                <a:lnTo>
                  <a:pt x="101" y="288"/>
                </a:lnTo>
                <a:lnTo>
                  <a:pt x="101" y="288"/>
                </a:lnTo>
                <a:lnTo>
                  <a:pt x="99" y="288"/>
                </a:lnTo>
                <a:lnTo>
                  <a:pt x="99" y="288"/>
                </a:lnTo>
                <a:lnTo>
                  <a:pt x="99" y="288"/>
                </a:lnTo>
                <a:lnTo>
                  <a:pt x="99" y="288"/>
                </a:lnTo>
                <a:lnTo>
                  <a:pt x="98" y="288"/>
                </a:lnTo>
                <a:lnTo>
                  <a:pt x="98" y="288"/>
                </a:lnTo>
                <a:lnTo>
                  <a:pt x="98" y="288"/>
                </a:lnTo>
                <a:lnTo>
                  <a:pt x="96" y="288"/>
                </a:lnTo>
                <a:lnTo>
                  <a:pt x="96" y="288"/>
                </a:lnTo>
                <a:lnTo>
                  <a:pt x="96" y="288"/>
                </a:lnTo>
                <a:lnTo>
                  <a:pt x="94" y="288"/>
                </a:lnTo>
                <a:lnTo>
                  <a:pt x="94" y="288"/>
                </a:lnTo>
                <a:lnTo>
                  <a:pt x="94" y="288"/>
                </a:lnTo>
                <a:lnTo>
                  <a:pt x="94" y="288"/>
                </a:lnTo>
                <a:lnTo>
                  <a:pt x="93" y="288"/>
                </a:lnTo>
                <a:lnTo>
                  <a:pt x="93" y="288"/>
                </a:lnTo>
                <a:lnTo>
                  <a:pt x="93" y="288"/>
                </a:lnTo>
                <a:lnTo>
                  <a:pt x="91" y="288"/>
                </a:lnTo>
                <a:lnTo>
                  <a:pt x="91" y="288"/>
                </a:lnTo>
                <a:lnTo>
                  <a:pt x="91" y="288"/>
                </a:lnTo>
                <a:lnTo>
                  <a:pt x="91" y="288"/>
                </a:lnTo>
                <a:lnTo>
                  <a:pt x="90" y="288"/>
                </a:lnTo>
                <a:lnTo>
                  <a:pt x="90" y="288"/>
                </a:lnTo>
                <a:lnTo>
                  <a:pt x="90" y="288"/>
                </a:lnTo>
                <a:lnTo>
                  <a:pt x="88" y="288"/>
                </a:lnTo>
                <a:lnTo>
                  <a:pt x="88" y="288"/>
                </a:lnTo>
                <a:lnTo>
                  <a:pt x="88" y="288"/>
                </a:lnTo>
                <a:lnTo>
                  <a:pt x="88" y="288"/>
                </a:lnTo>
                <a:lnTo>
                  <a:pt x="86" y="288"/>
                </a:lnTo>
                <a:lnTo>
                  <a:pt x="86" y="288"/>
                </a:lnTo>
                <a:lnTo>
                  <a:pt x="86" y="288"/>
                </a:lnTo>
                <a:lnTo>
                  <a:pt x="85" y="288"/>
                </a:lnTo>
                <a:lnTo>
                  <a:pt x="85" y="288"/>
                </a:lnTo>
                <a:lnTo>
                  <a:pt x="85" y="288"/>
                </a:lnTo>
                <a:lnTo>
                  <a:pt x="83" y="288"/>
                </a:lnTo>
                <a:lnTo>
                  <a:pt x="83" y="288"/>
                </a:lnTo>
                <a:lnTo>
                  <a:pt x="83" y="288"/>
                </a:lnTo>
                <a:lnTo>
                  <a:pt x="83" y="288"/>
                </a:lnTo>
                <a:lnTo>
                  <a:pt x="81" y="288"/>
                </a:lnTo>
                <a:lnTo>
                  <a:pt x="81" y="288"/>
                </a:lnTo>
                <a:lnTo>
                  <a:pt x="81" y="288"/>
                </a:lnTo>
                <a:lnTo>
                  <a:pt x="80" y="288"/>
                </a:lnTo>
                <a:lnTo>
                  <a:pt x="80" y="288"/>
                </a:lnTo>
                <a:lnTo>
                  <a:pt x="80" y="288"/>
                </a:lnTo>
                <a:lnTo>
                  <a:pt x="80" y="288"/>
                </a:lnTo>
                <a:lnTo>
                  <a:pt x="78" y="288"/>
                </a:lnTo>
                <a:lnTo>
                  <a:pt x="78" y="288"/>
                </a:lnTo>
                <a:lnTo>
                  <a:pt x="78" y="288"/>
                </a:lnTo>
                <a:lnTo>
                  <a:pt x="77" y="288"/>
                </a:lnTo>
                <a:lnTo>
                  <a:pt x="77" y="288"/>
                </a:lnTo>
                <a:lnTo>
                  <a:pt x="77" y="288"/>
                </a:lnTo>
                <a:lnTo>
                  <a:pt x="75" y="288"/>
                </a:lnTo>
                <a:lnTo>
                  <a:pt x="75" y="288"/>
                </a:lnTo>
                <a:lnTo>
                  <a:pt x="75" y="288"/>
                </a:lnTo>
                <a:lnTo>
                  <a:pt x="75" y="288"/>
                </a:lnTo>
                <a:lnTo>
                  <a:pt x="73" y="288"/>
                </a:lnTo>
                <a:lnTo>
                  <a:pt x="73" y="288"/>
                </a:lnTo>
                <a:lnTo>
                  <a:pt x="73" y="288"/>
                </a:lnTo>
                <a:lnTo>
                  <a:pt x="72" y="288"/>
                </a:lnTo>
                <a:lnTo>
                  <a:pt x="72" y="288"/>
                </a:lnTo>
                <a:lnTo>
                  <a:pt x="72" y="288"/>
                </a:lnTo>
                <a:lnTo>
                  <a:pt x="72" y="288"/>
                </a:lnTo>
                <a:lnTo>
                  <a:pt x="70" y="288"/>
                </a:lnTo>
                <a:lnTo>
                  <a:pt x="70" y="288"/>
                </a:lnTo>
                <a:lnTo>
                  <a:pt x="70" y="288"/>
                </a:lnTo>
                <a:lnTo>
                  <a:pt x="68" y="288"/>
                </a:lnTo>
                <a:lnTo>
                  <a:pt x="68" y="288"/>
                </a:lnTo>
                <a:lnTo>
                  <a:pt x="68" y="288"/>
                </a:lnTo>
                <a:lnTo>
                  <a:pt x="68" y="288"/>
                </a:lnTo>
                <a:lnTo>
                  <a:pt x="67" y="288"/>
                </a:lnTo>
                <a:lnTo>
                  <a:pt x="67" y="288"/>
                </a:lnTo>
                <a:lnTo>
                  <a:pt x="67" y="288"/>
                </a:lnTo>
                <a:lnTo>
                  <a:pt x="65" y="288"/>
                </a:lnTo>
                <a:lnTo>
                  <a:pt x="65" y="288"/>
                </a:lnTo>
                <a:lnTo>
                  <a:pt x="65" y="288"/>
                </a:lnTo>
                <a:lnTo>
                  <a:pt x="64" y="288"/>
                </a:lnTo>
                <a:lnTo>
                  <a:pt x="64" y="288"/>
                </a:lnTo>
                <a:lnTo>
                  <a:pt x="64" y="288"/>
                </a:lnTo>
                <a:lnTo>
                  <a:pt x="64" y="288"/>
                </a:lnTo>
                <a:lnTo>
                  <a:pt x="62" y="288"/>
                </a:lnTo>
                <a:lnTo>
                  <a:pt x="62" y="288"/>
                </a:lnTo>
                <a:lnTo>
                  <a:pt x="62" y="288"/>
                </a:lnTo>
                <a:lnTo>
                  <a:pt x="60" y="288"/>
                </a:lnTo>
                <a:lnTo>
                  <a:pt x="60" y="288"/>
                </a:lnTo>
                <a:lnTo>
                  <a:pt x="60" y="288"/>
                </a:lnTo>
                <a:lnTo>
                  <a:pt x="60" y="288"/>
                </a:lnTo>
                <a:lnTo>
                  <a:pt x="59" y="288"/>
                </a:lnTo>
                <a:lnTo>
                  <a:pt x="59" y="288"/>
                </a:lnTo>
                <a:lnTo>
                  <a:pt x="59" y="288"/>
                </a:lnTo>
                <a:lnTo>
                  <a:pt x="57" y="288"/>
                </a:lnTo>
                <a:lnTo>
                  <a:pt x="57" y="288"/>
                </a:lnTo>
                <a:lnTo>
                  <a:pt x="57" y="288"/>
                </a:lnTo>
                <a:lnTo>
                  <a:pt x="57" y="288"/>
                </a:lnTo>
                <a:lnTo>
                  <a:pt x="55" y="288"/>
                </a:lnTo>
                <a:lnTo>
                  <a:pt x="55" y="288"/>
                </a:lnTo>
                <a:lnTo>
                  <a:pt x="55" y="288"/>
                </a:lnTo>
                <a:lnTo>
                  <a:pt x="54" y="288"/>
                </a:lnTo>
                <a:lnTo>
                  <a:pt x="54" y="288"/>
                </a:lnTo>
                <a:lnTo>
                  <a:pt x="54" y="288"/>
                </a:lnTo>
                <a:lnTo>
                  <a:pt x="52" y="288"/>
                </a:lnTo>
                <a:lnTo>
                  <a:pt x="52" y="288"/>
                </a:lnTo>
                <a:lnTo>
                  <a:pt x="52" y="288"/>
                </a:lnTo>
                <a:lnTo>
                  <a:pt x="52" y="288"/>
                </a:lnTo>
                <a:lnTo>
                  <a:pt x="50" y="288"/>
                </a:lnTo>
                <a:lnTo>
                  <a:pt x="50" y="288"/>
                </a:lnTo>
                <a:lnTo>
                  <a:pt x="50" y="288"/>
                </a:lnTo>
                <a:lnTo>
                  <a:pt x="49" y="288"/>
                </a:lnTo>
                <a:lnTo>
                  <a:pt x="49" y="288"/>
                </a:lnTo>
                <a:lnTo>
                  <a:pt x="49" y="288"/>
                </a:lnTo>
                <a:lnTo>
                  <a:pt x="49" y="288"/>
                </a:lnTo>
                <a:lnTo>
                  <a:pt x="47" y="288"/>
                </a:lnTo>
                <a:lnTo>
                  <a:pt x="47" y="288"/>
                </a:lnTo>
                <a:lnTo>
                  <a:pt x="47" y="288"/>
                </a:lnTo>
                <a:lnTo>
                  <a:pt x="46" y="288"/>
                </a:lnTo>
                <a:lnTo>
                  <a:pt x="46" y="288"/>
                </a:lnTo>
                <a:lnTo>
                  <a:pt x="46" y="288"/>
                </a:lnTo>
                <a:lnTo>
                  <a:pt x="44" y="288"/>
                </a:lnTo>
                <a:lnTo>
                  <a:pt x="44" y="288"/>
                </a:lnTo>
                <a:lnTo>
                  <a:pt x="44" y="288"/>
                </a:lnTo>
                <a:lnTo>
                  <a:pt x="44" y="288"/>
                </a:lnTo>
                <a:lnTo>
                  <a:pt x="42" y="288"/>
                </a:lnTo>
                <a:lnTo>
                  <a:pt x="42" y="288"/>
                </a:lnTo>
                <a:lnTo>
                  <a:pt x="42" y="288"/>
                </a:lnTo>
                <a:lnTo>
                  <a:pt x="41" y="288"/>
                </a:lnTo>
                <a:lnTo>
                  <a:pt x="41" y="288"/>
                </a:lnTo>
                <a:lnTo>
                  <a:pt x="41" y="288"/>
                </a:lnTo>
                <a:lnTo>
                  <a:pt x="41" y="288"/>
                </a:lnTo>
                <a:lnTo>
                  <a:pt x="39" y="288"/>
                </a:lnTo>
                <a:lnTo>
                  <a:pt x="39" y="288"/>
                </a:lnTo>
                <a:lnTo>
                  <a:pt x="39" y="288"/>
                </a:lnTo>
                <a:lnTo>
                  <a:pt x="37" y="288"/>
                </a:lnTo>
                <a:lnTo>
                  <a:pt x="37" y="288"/>
                </a:lnTo>
                <a:lnTo>
                  <a:pt x="37" y="288"/>
                </a:lnTo>
                <a:lnTo>
                  <a:pt x="37" y="288"/>
                </a:lnTo>
                <a:lnTo>
                  <a:pt x="36" y="288"/>
                </a:lnTo>
                <a:lnTo>
                  <a:pt x="36" y="288"/>
                </a:lnTo>
                <a:lnTo>
                  <a:pt x="36" y="288"/>
                </a:lnTo>
                <a:lnTo>
                  <a:pt x="34" y="288"/>
                </a:lnTo>
                <a:lnTo>
                  <a:pt x="34" y="288"/>
                </a:lnTo>
                <a:lnTo>
                  <a:pt x="34" y="288"/>
                </a:lnTo>
                <a:lnTo>
                  <a:pt x="33" y="288"/>
                </a:lnTo>
                <a:lnTo>
                  <a:pt x="33" y="288"/>
                </a:lnTo>
                <a:lnTo>
                  <a:pt x="33" y="288"/>
                </a:lnTo>
                <a:lnTo>
                  <a:pt x="33" y="288"/>
                </a:lnTo>
                <a:lnTo>
                  <a:pt x="31" y="288"/>
                </a:lnTo>
                <a:lnTo>
                  <a:pt x="31" y="288"/>
                </a:lnTo>
                <a:lnTo>
                  <a:pt x="31" y="288"/>
                </a:lnTo>
                <a:lnTo>
                  <a:pt x="29" y="288"/>
                </a:lnTo>
                <a:lnTo>
                  <a:pt x="29" y="288"/>
                </a:lnTo>
                <a:lnTo>
                  <a:pt x="29" y="288"/>
                </a:lnTo>
                <a:lnTo>
                  <a:pt x="29" y="288"/>
                </a:lnTo>
                <a:lnTo>
                  <a:pt x="28" y="288"/>
                </a:lnTo>
                <a:lnTo>
                  <a:pt x="28" y="288"/>
                </a:lnTo>
                <a:lnTo>
                  <a:pt x="28" y="288"/>
                </a:lnTo>
                <a:lnTo>
                  <a:pt x="26" y="288"/>
                </a:lnTo>
                <a:lnTo>
                  <a:pt x="26" y="288"/>
                </a:lnTo>
                <a:lnTo>
                  <a:pt x="26" y="288"/>
                </a:lnTo>
                <a:lnTo>
                  <a:pt x="26" y="288"/>
                </a:lnTo>
                <a:lnTo>
                  <a:pt x="24" y="288"/>
                </a:lnTo>
                <a:lnTo>
                  <a:pt x="24" y="288"/>
                </a:lnTo>
                <a:lnTo>
                  <a:pt x="24" y="288"/>
                </a:lnTo>
                <a:lnTo>
                  <a:pt x="23" y="288"/>
                </a:lnTo>
                <a:lnTo>
                  <a:pt x="23" y="288"/>
                </a:lnTo>
                <a:lnTo>
                  <a:pt x="23" y="288"/>
                </a:lnTo>
                <a:lnTo>
                  <a:pt x="21" y="288"/>
                </a:lnTo>
                <a:lnTo>
                  <a:pt x="21" y="288"/>
                </a:lnTo>
                <a:lnTo>
                  <a:pt x="21" y="288"/>
                </a:lnTo>
                <a:lnTo>
                  <a:pt x="21" y="288"/>
                </a:lnTo>
                <a:lnTo>
                  <a:pt x="20" y="288"/>
                </a:lnTo>
                <a:lnTo>
                  <a:pt x="20" y="288"/>
                </a:lnTo>
                <a:lnTo>
                  <a:pt x="20" y="288"/>
                </a:lnTo>
                <a:lnTo>
                  <a:pt x="18" y="288"/>
                </a:lnTo>
                <a:lnTo>
                  <a:pt x="18" y="288"/>
                </a:lnTo>
                <a:lnTo>
                  <a:pt x="18" y="288"/>
                </a:lnTo>
                <a:lnTo>
                  <a:pt x="18" y="288"/>
                </a:lnTo>
                <a:lnTo>
                  <a:pt x="16" y="288"/>
                </a:lnTo>
                <a:lnTo>
                  <a:pt x="16" y="288"/>
                </a:lnTo>
                <a:lnTo>
                  <a:pt x="16" y="288"/>
                </a:lnTo>
                <a:lnTo>
                  <a:pt x="15" y="288"/>
                </a:lnTo>
                <a:lnTo>
                  <a:pt x="15" y="288"/>
                </a:lnTo>
                <a:lnTo>
                  <a:pt x="15" y="288"/>
                </a:lnTo>
                <a:lnTo>
                  <a:pt x="13" y="288"/>
                </a:lnTo>
                <a:lnTo>
                  <a:pt x="13" y="288"/>
                </a:lnTo>
                <a:lnTo>
                  <a:pt x="13" y="288"/>
                </a:lnTo>
                <a:lnTo>
                  <a:pt x="13" y="288"/>
                </a:lnTo>
                <a:lnTo>
                  <a:pt x="11" y="288"/>
                </a:lnTo>
                <a:lnTo>
                  <a:pt x="11" y="288"/>
                </a:lnTo>
                <a:lnTo>
                  <a:pt x="11" y="288"/>
                </a:lnTo>
                <a:lnTo>
                  <a:pt x="10" y="288"/>
                </a:lnTo>
                <a:lnTo>
                  <a:pt x="10" y="288"/>
                </a:lnTo>
                <a:lnTo>
                  <a:pt x="10" y="288"/>
                </a:lnTo>
                <a:lnTo>
                  <a:pt x="10" y="288"/>
                </a:lnTo>
                <a:lnTo>
                  <a:pt x="8" y="288"/>
                </a:lnTo>
                <a:lnTo>
                  <a:pt x="8" y="288"/>
                </a:lnTo>
                <a:lnTo>
                  <a:pt x="8" y="288"/>
                </a:lnTo>
                <a:lnTo>
                  <a:pt x="7" y="288"/>
                </a:lnTo>
                <a:lnTo>
                  <a:pt x="7" y="288"/>
                </a:lnTo>
                <a:lnTo>
                  <a:pt x="7" y="288"/>
                </a:lnTo>
                <a:lnTo>
                  <a:pt x="7" y="288"/>
                </a:lnTo>
                <a:lnTo>
                  <a:pt x="5" y="288"/>
                </a:lnTo>
                <a:lnTo>
                  <a:pt x="5" y="288"/>
                </a:lnTo>
                <a:lnTo>
                  <a:pt x="5" y="288"/>
                </a:lnTo>
                <a:lnTo>
                  <a:pt x="3" y="288"/>
                </a:lnTo>
                <a:lnTo>
                  <a:pt x="3" y="288"/>
                </a:lnTo>
                <a:lnTo>
                  <a:pt x="3" y="288"/>
                </a:lnTo>
                <a:lnTo>
                  <a:pt x="2" y="288"/>
                </a:lnTo>
                <a:lnTo>
                  <a:pt x="2" y="288"/>
                </a:lnTo>
                <a:lnTo>
                  <a:pt x="2" y="288"/>
                </a:lnTo>
                <a:lnTo>
                  <a:pt x="2" y="288"/>
                </a:lnTo>
                <a:lnTo>
                  <a:pt x="0" y="288"/>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65" name=""/>
          <p:cNvSpPr/>
          <p:nvPr/>
        </p:nvSpPr>
        <p:spPr>
          <a:xfrm>
            <a:off x="7021440" y="5792760"/>
            <a:ext cx="187560" cy="46080"/>
          </a:xfrm>
          <a:custGeom>
            <a:avLst/>
            <a:gdLst/>
            <a:ahLst/>
            <a:rect l="l" t="t" r="r" b="b"/>
            <a:pathLst>
              <a:path w="238" h="59">
                <a:moveTo>
                  <a:pt x="0" y="59"/>
                </a:moveTo>
                <a:lnTo>
                  <a:pt x="2" y="59"/>
                </a:lnTo>
                <a:lnTo>
                  <a:pt x="2" y="59"/>
                </a:lnTo>
                <a:lnTo>
                  <a:pt x="2" y="59"/>
                </a:lnTo>
                <a:lnTo>
                  <a:pt x="2" y="59"/>
                </a:lnTo>
                <a:lnTo>
                  <a:pt x="3" y="59"/>
                </a:lnTo>
                <a:lnTo>
                  <a:pt x="3" y="59"/>
                </a:lnTo>
                <a:lnTo>
                  <a:pt x="3" y="59"/>
                </a:lnTo>
                <a:lnTo>
                  <a:pt x="5" y="59"/>
                </a:lnTo>
                <a:lnTo>
                  <a:pt x="5" y="59"/>
                </a:lnTo>
                <a:lnTo>
                  <a:pt x="5" y="59"/>
                </a:lnTo>
                <a:lnTo>
                  <a:pt x="7" y="59"/>
                </a:lnTo>
                <a:lnTo>
                  <a:pt x="7" y="57"/>
                </a:lnTo>
                <a:lnTo>
                  <a:pt x="7" y="57"/>
                </a:lnTo>
                <a:lnTo>
                  <a:pt x="7" y="57"/>
                </a:lnTo>
                <a:lnTo>
                  <a:pt x="8" y="57"/>
                </a:lnTo>
                <a:lnTo>
                  <a:pt x="8" y="57"/>
                </a:lnTo>
                <a:lnTo>
                  <a:pt x="8" y="57"/>
                </a:lnTo>
                <a:lnTo>
                  <a:pt x="10" y="57"/>
                </a:lnTo>
                <a:lnTo>
                  <a:pt x="10" y="57"/>
                </a:lnTo>
                <a:lnTo>
                  <a:pt x="10" y="57"/>
                </a:lnTo>
                <a:lnTo>
                  <a:pt x="10" y="57"/>
                </a:lnTo>
                <a:lnTo>
                  <a:pt x="11" y="57"/>
                </a:lnTo>
                <a:lnTo>
                  <a:pt x="11" y="57"/>
                </a:lnTo>
                <a:lnTo>
                  <a:pt x="11" y="57"/>
                </a:lnTo>
                <a:lnTo>
                  <a:pt x="13" y="57"/>
                </a:lnTo>
                <a:lnTo>
                  <a:pt x="13" y="55"/>
                </a:lnTo>
                <a:lnTo>
                  <a:pt x="13" y="55"/>
                </a:lnTo>
                <a:lnTo>
                  <a:pt x="13" y="55"/>
                </a:lnTo>
                <a:lnTo>
                  <a:pt x="15" y="55"/>
                </a:lnTo>
                <a:lnTo>
                  <a:pt x="15" y="55"/>
                </a:lnTo>
                <a:lnTo>
                  <a:pt x="15" y="55"/>
                </a:lnTo>
                <a:lnTo>
                  <a:pt x="16" y="55"/>
                </a:lnTo>
                <a:lnTo>
                  <a:pt x="16" y="55"/>
                </a:lnTo>
                <a:lnTo>
                  <a:pt x="16" y="55"/>
                </a:lnTo>
                <a:lnTo>
                  <a:pt x="18" y="55"/>
                </a:lnTo>
                <a:lnTo>
                  <a:pt x="18" y="55"/>
                </a:lnTo>
                <a:lnTo>
                  <a:pt x="18" y="55"/>
                </a:lnTo>
                <a:lnTo>
                  <a:pt x="18" y="53"/>
                </a:lnTo>
                <a:lnTo>
                  <a:pt x="20" y="53"/>
                </a:lnTo>
                <a:lnTo>
                  <a:pt x="20" y="53"/>
                </a:lnTo>
                <a:lnTo>
                  <a:pt x="20" y="53"/>
                </a:lnTo>
                <a:lnTo>
                  <a:pt x="21" y="53"/>
                </a:lnTo>
                <a:lnTo>
                  <a:pt x="21" y="53"/>
                </a:lnTo>
                <a:lnTo>
                  <a:pt x="21" y="53"/>
                </a:lnTo>
                <a:lnTo>
                  <a:pt x="21" y="53"/>
                </a:lnTo>
                <a:lnTo>
                  <a:pt x="23" y="53"/>
                </a:lnTo>
                <a:lnTo>
                  <a:pt x="23" y="53"/>
                </a:lnTo>
                <a:lnTo>
                  <a:pt x="23" y="53"/>
                </a:lnTo>
                <a:lnTo>
                  <a:pt x="24" y="52"/>
                </a:lnTo>
                <a:lnTo>
                  <a:pt x="24" y="52"/>
                </a:lnTo>
                <a:lnTo>
                  <a:pt x="24" y="52"/>
                </a:lnTo>
                <a:lnTo>
                  <a:pt x="26" y="52"/>
                </a:lnTo>
                <a:lnTo>
                  <a:pt x="26" y="52"/>
                </a:lnTo>
                <a:lnTo>
                  <a:pt x="26" y="52"/>
                </a:lnTo>
                <a:lnTo>
                  <a:pt x="26" y="52"/>
                </a:lnTo>
                <a:lnTo>
                  <a:pt x="28" y="52"/>
                </a:lnTo>
                <a:lnTo>
                  <a:pt x="28" y="52"/>
                </a:lnTo>
                <a:lnTo>
                  <a:pt x="28" y="52"/>
                </a:lnTo>
                <a:lnTo>
                  <a:pt x="29" y="52"/>
                </a:lnTo>
                <a:lnTo>
                  <a:pt x="29" y="52"/>
                </a:lnTo>
                <a:lnTo>
                  <a:pt x="29" y="52"/>
                </a:lnTo>
                <a:lnTo>
                  <a:pt x="29" y="52"/>
                </a:lnTo>
                <a:lnTo>
                  <a:pt x="31" y="52"/>
                </a:lnTo>
                <a:lnTo>
                  <a:pt x="31" y="52"/>
                </a:lnTo>
                <a:lnTo>
                  <a:pt x="31" y="52"/>
                </a:lnTo>
                <a:lnTo>
                  <a:pt x="33" y="52"/>
                </a:lnTo>
                <a:lnTo>
                  <a:pt x="33" y="52"/>
                </a:lnTo>
                <a:lnTo>
                  <a:pt x="33" y="52"/>
                </a:lnTo>
                <a:lnTo>
                  <a:pt x="33" y="52"/>
                </a:lnTo>
                <a:lnTo>
                  <a:pt x="34" y="52"/>
                </a:lnTo>
                <a:lnTo>
                  <a:pt x="34" y="52"/>
                </a:lnTo>
                <a:lnTo>
                  <a:pt x="34" y="50"/>
                </a:lnTo>
                <a:lnTo>
                  <a:pt x="36" y="50"/>
                </a:lnTo>
                <a:lnTo>
                  <a:pt x="36" y="50"/>
                </a:lnTo>
                <a:lnTo>
                  <a:pt x="36" y="50"/>
                </a:lnTo>
                <a:lnTo>
                  <a:pt x="37" y="50"/>
                </a:lnTo>
                <a:lnTo>
                  <a:pt x="37" y="50"/>
                </a:lnTo>
                <a:lnTo>
                  <a:pt x="37" y="50"/>
                </a:lnTo>
                <a:lnTo>
                  <a:pt x="37" y="50"/>
                </a:lnTo>
                <a:lnTo>
                  <a:pt x="39" y="50"/>
                </a:lnTo>
                <a:lnTo>
                  <a:pt x="39" y="50"/>
                </a:lnTo>
                <a:lnTo>
                  <a:pt x="39" y="50"/>
                </a:lnTo>
                <a:lnTo>
                  <a:pt x="41" y="50"/>
                </a:lnTo>
                <a:lnTo>
                  <a:pt x="41" y="48"/>
                </a:lnTo>
                <a:lnTo>
                  <a:pt x="41" y="48"/>
                </a:lnTo>
                <a:lnTo>
                  <a:pt x="41" y="48"/>
                </a:lnTo>
                <a:lnTo>
                  <a:pt x="42" y="48"/>
                </a:lnTo>
                <a:lnTo>
                  <a:pt x="42" y="48"/>
                </a:lnTo>
                <a:lnTo>
                  <a:pt x="42" y="48"/>
                </a:lnTo>
                <a:lnTo>
                  <a:pt x="44" y="48"/>
                </a:lnTo>
                <a:lnTo>
                  <a:pt x="44" y="48"/>
                </a:lnTo>
                <a:lnTo>
                  <a:pt x="44" y="48"/>
                </a:lnTo>
                <a:lnTo>
                  <a:pt x="44" y="48"/>
                </a:lnTo>
                <a:lnTo>
                  <a:pt x="46" y="48"/>
                </a:lnTo>
                <a:lnTo>
                  <a:pt x="46" y="46"/>
                </a:lnTo>
                <a:lnTo>
                  <a:pt x="46" y="46"/>
                </a:lnTo>
                <a:lnTo>
                  <a:pt x="47" y="46"/>
                </a:lnTo>
                <a:lnTo>
                  <a:pt x="47" y="46"/>
                </a:lnTo>
                <a:lnTo>
                  <a:pt x="47" y="46"/>
                </a:lnTo>
                <a:lnTo>
                  <a:pt x="49" y="46"/>
                </a:lnTo>
                <a:lnTo>
                  <a:pt x="49" y="46"/>
                </a:lnTo>
                <a:lnTo>
                  <a:pt x="49" y="46"/>
                </a:lnTo>
                <a:lnTo>
                  <a:pt x="49" y="46"/>
                </a:lnTo>
                <a:lnTo>
                  <a:pt x="50" y="46"/>
                </a:lnTo>
                <a:lnTo>
                  <a:pt x="50" y="46"/>
                </a:lnTo>
                <a:lnTo>
                  <a:pt x="50" y="46"/>
                </a:lnTo>
                <a:lnTo>
                  <a:pt x="52" y="46"/>
                </a:lnTo>
                <a:lnTo>
                  <a:pt x="52" y="46"/>
                </a:lnTo>
                <a:lnTo>
                  <a:pt x="52" y="46"/>
                </a:lnTo>
                <a:lnTo>
                  <a:pt x="52" y="46"/>
                </a:lnTo>
                <a:lnTo>
                  <a:pt x="54" y="46"/>
                </a:lnTo>
                <a:lnTo>
                  <a:pt x="54" y="46"/>
                </a:lnTo>
                <a:lnTo>
                  <a:pt x="54" y="45"/>
                </a:lnTo>
                <a:lnTo>
                  <a:pt x="55" y="45"/>
                </a:lnTo>
                <a:lnTo>
                  <a:pt x="55" y="45"/>
                </a:lnTo>
                <a:lnTo>
                  <a:pt x="55" y="45"/>
                </a:lnTo>
                <a:lnTo>
                  <a:pt x="57" y="45"/>
                </a:lnTo>
                <a:lnTo>
                  <a:pt x="57" y="45"/>
                </a:lnTo>
                <a:lnTo>
                  <a:pt x="57" y="45"/>
                </a:lnTo>
                <a:lnTo>
                  <a:pt x="57" y="45"/>
                </a:lnTo>
                <a:lnTo>
                  <a:pt x="59" y="45"/>
                </a:lnTo>
                <a:lnTo>
                  <a:pt x="59" y="45"/>
                </a:lnTo>
                <a:lnTo>
                  <a:pt x="59" y="45"/>
                </a:lnTo>
                <a:lnTo>
                  <a:pt x="60" y="45"/>
                </a:lnTo>
                <a:lnTo>
                  <a:pt x="60" y="45"/>
                </a:lnTo>
                <a:lnTo>
                  <a:pt x="60" y="45"/>
                </a:lnTo>
                <a:lnTo>
                  <a:pt x="60" y="45"/>
                </a:lnTo>
                <a:lnTo>
                  <a:pt x="62" y="45"/>
                </a:lnTo>
                <a:lnTo>
                  <a:pt x="62" y="45"/>
                </a:lnTo>
                <a:lnTo>
                  <a:pt x="62" y="43"/>
                </a:lnTo>
                <a:lnTo>
                  <a:pt x="64" y="43"/>
                </a:lnTo>
                <a:lnTo>
                  <a:pt x="64" y="43"/>
                </a:lnTo>
                <a:lnTo>
                  <a:pt x="64" y="43"/>
                </a:lnTo>
                <a:lnTo>
                  <a:pt x="64" y="43"/>
                </a:lnTo>
                <a:lnTo>
                  <a:pt x="65" y="43"/>
                </a:lnTo>
                <a:lnTo>
                  <a:pt x="65" y="43"/>
                </a:lnTo>
                <a:lnTo>
                  <a:pt x="65" y="43"/>
                </a:lnTo>
                <a:lnTo>
                  <a:pt x="67" y="43"/>
                </a:lnTo>
                <a:lnTo>
                  <a:pt x="67" y="43"/>
                </a:lnTo>
                <a:lnTo>
                  <a:pt x="67" y="43"/>
                </a:lnTo>
                <a:lnTo>
                  <a:pt x="68" y="43"/>
                </a:lnTo>
                <a:lnTo>
                  <a:pt x="68" y="43"/>
                </a:lnTo>
                <a:lnTo>
                  <a:pt x="68" y="43"/>
                </a:lnTo>
                <a:lnTo>
                  <a:pt x="68" y="43"/>
                </a:lnTo>
                <a:lnTo>
                  <a:pt x="70" y="43"/>
                </a:lnTo>
                <a:lnTo>
                  <a:pt x="70" y="43"/>
                </a:lnTo>
                <a:lnTo>
                  <a:pt x="70" y="43"/>
                </a:lnTo>
                <a:lnTo>
                  <a:pt x="72" y="43"/>
                </a:lnTo>
                <a:lnTo>
                  <a:pt x="72" y="43"/>
                </a:lnTo>
                <a:lnTo>
                  <a:pt x="72" y="43"/>
                </a:lnTo>
                <a:lnTo>
                  <a:pt x="72" y="43"/>
                </a:lnTo>
                <a:lnTo>
                  <a:pt x="73" y="41"/>
                </a:lnTo>
                <a:lnTo>
                  <a:pt x="73" y="41"/>
                </a:lnTo>
                <a:lnTo>
                  <a:pt x="73" y="41"/>
                </a:lnTo>
                <a:lnTo>
                  <a:pt x="75" y="41"/>
                </a:lnTo>
                <a:lnTo>
                  <a:pt x="75" y="41"/>
                </a:lnTo>
                <a:lnTo>
                  <a:pt x="75" y="41"/>
                </a:lnTo>
                <a:lnTo>
                  <a:pt x="75" y="41"/>
                </a:lnTo>
                <a:lnTo>
                  <a:pt x="77" y="41"/>
                </a:lnTo>
                <a:lnTo>
                  <a:pt x="77" y="41"/>
                </a:lnTo>
                <a:lnTo>
                  <a:pt x="77" y="41"/>
                </a:lnTo>
                <a:lnTo>
                  <a:pt x="78" y="41"/>
                </a:lnTo>
                <a:lnTo>
                  <a:pt x="78" y="41"/>
                </a:lnTo>
                <a:lnTo>
                  <a:pt x="78" y="41"/>
                </a:lnTo>
                <a:lnTo>
                  <a:pt x="80" y="40"/>
                </a:lnTo>
                <a:lnTo>
                  <a:pt x="80" y="40"/>
                </a:lnTo>
                <a:lnTo>
                  <a:pt x="80" y="40"/>
                </a:lnTo>
                <a:lnTo>
                  <a:pt x="80" y="40"/>
                </a:lnTo>
                <a:lnTo>
                  <a:pt x="81" y="40"/>
                </a:lnTo>
                <a:lnTo>
                  <a:pt x="81" y="40"/>
                </a:lnTo>
                <a:lnTo>
                  <a:pt x="81" y="40"/>
                </a:lnTo>
                <a:lnTo>
                  <a:pt x="83" y="40"/>
                </a:lnTo>
                <a:lnTo>
                  <a:pt x="83" y="38"/>
                </a:lnTo>
                <a:lnTo>
                  <a:pt x="83" y="38"/>
                </a:lnTo>
                <a:lnTo>
                  <a:pt x="83" y="38"/>
                </a:lnTo>
                <a:lnTo>
                  <a:pt x="85" y="38"/>
                </a:lnTo>
                <a:lnTo>
                  <a:pt x="85" y="38"/>
                </a:lnTo>
                <a:lnTo>
                  <a:pt x="85" y="38"/>
                </a:lnTo>
                <a:lnTo>
                  <a:pt x="86" y="38"/>
                </a:lnTo>
                <a:lnTo>
                  <a:pt x="86" y="38"/>
                </a:lnTo>
                <a:lnTo>
                  <a:pt x="86" y="36"/>
                </a:lnTo>
                <a:lnTo>
                  <a:pt x="88" y="36"/>
                </a:lnTo>
                <a:lnTo>
                  <a:pt x="88" y="36"/>
                </a:lnTo>
                <a:lnTo>
                  <a:pt x="88" y="36"/>
                </a:lnTo>
                <a:lnTo>
                  <a:pt x="88" y="36"/>
                </a:lnTo>
                <a:lnTo>
                  <a:pt x="90" y="36"/>
                </a:lnTo>
                <a:lnTo>
                  <a:pt x="90" y="36"/>
                </a:lnTo>
                <a:lnTo>
                  <a:pt x="90" y="36"/>
                </a:lnTo>
                <a:lnTo>
                  <a:pt x="91" y="36"/>
                </a:lnTo>
                <a:lnTo>
                  <a:pt x="91" y="36"/>
                </a:lnTo>
                <a:lnTo>
                  <a:pt x="91" y="36"/>
                </a:lnTo>
                <a:lnTo>
                  <a:pt x="91" y="36"/>
                </a:lnTo>
                <a:lnTo>
                  <a:pt x="93" y="36"/>
                </a:lnTo>
                <a:lnTo>
                  <a:pt x="93" y="36"/>
                </a:lnTo>
                <a:lnTo>
                  <a:pt x="93" y="34"/>
                </a:lnTo>
                <a:lnTo>
                  <a:pt x="94" y="34"/>
                </a:lnTo>
                <a:lnTo>
                  <a:pt x="94" y="34"/>
                </a:lnTo>
                <a:lnTo>
                  <a:pt x="94" y="34"/>
                </a:lnTo>
                <a:lnTo>
                  <a:pt x="94" y="34"/>
                </a:lnTo>
                <a:lnTo>
                  <a:pt x="96" y="34"/>
                </a:lnTo>
                <a:lnTo>
                  <a:pt x="96" y="34"/>
                </a:lnTo>
                <a:lnTo>
                  <a:pt x="96" y="34"/>
                </a:lnTo>
                <a:lnTo>
                  <a:pt x="98" y="34"/>
                </a:lnTo>
                <a:lnTo>
                  <a:pt x="98" y="34"/>
                </a:lnTo>
                <a:lnTo>
                  <a:pt x="98" y="34"/>
                </a:lnTo>
                <a:lnTo>
                  <a:pt x="99" y="34"/>
                </a:lnTo>
                <a:lnTo>
                  <a:pt x="99" y="34"/>
                </a:lnTo>
                <a:lnTo>
                  <a:pt x="99" y="34"/>
                </a:lnTo>
                <a:lnTo>
                  <a:pt x="99" y="33"/>
                </a:lnTo>
                <a:lnTo>
                  <a:pt x="101" y="33"/>
                </a:lnTo>
                <a:lnTo>
                  <a:pt x="101" y="33"/>
                </a:lnTo>
                <a:lnTo>
                  <a:pt x="101" y="33"/>
                </a:lnTo>
                <a:lnTo>
                  <a:pt x="103" y="33"/>
                </a:lnTo>
                <a:lnTo>
                  <a:pt x="103" y="33"/>
                </a:lnTo>
                <a:lnTo>
                  <a:pt x="103" y="33"/>
                </a:lnTo>
                <a:lnTo>
                  <a:pt x="103" y="33"/>
                </a:lnTo>
                <a:lnTo>
                  <a:pt x="104" y="33"/>
                </a:lnTo>
                <a:lnTo>
                  <a:pt x="104" y="33"/>
                </a:lnTo>
                <a:lnTo>
                  <a:pt x="104" y="33"/>
                </a:lnTo>
                <a:lnTo>
                  <a:pt x="106" y="33"/>
                </a:lnTo>
                <a:lnTo>
                  <a:pt x="106" y="33"/>
                </a:lnTo>
                <a:lnTo>
                  <a:pt x="106" y="33"/>
                </a:lnTo>
                <a:lnTo>
                  <a:pt x="106" y="33"/>
                </a:lnTo>
                <a:lnTo>
                  <a:pt x="107" y="31"/>
                </a:lnTo>
                <a:lnTo>
                  <a:pt x="107" y="31"/>
                </a:lnTo>
                <a:lnTo>
                  <a:pt x="107" y="31"/>
                </a:lnTo>
                <a:lnTo>
                  <a:pt x="109" y="31"/>
                </a:lnTo>
                <a:lnTo>
                  <a:pt x="109" y="31"/>
                </a:lnTo>
                <a:lnTo>
                  <a:pt x="109" y="31"/>
                </a:lnTo>
                <a:lnTo>
                  <a:pt x="111" y="31"/>
                </a:lnTo>
                <a:lnTo>
                  <a:pt x="111" y="31"/>
                </a:lnTo>
                <a:lnTo>
                  <a:pt x="111" y="31"/>
                </a:lnTo>
                <a:lnTo>
                  <a:pt x="111" y="31"/>
                </a:lnTo>
                <a:lnTo>
                  <a:pt x="112" y="31"/>
                </a:lnTo>
                <a:lnTo>
                  <a:pt x="112" y="31"/>
                </a:lnTo>
                <a:lnTo>
                  <a:pt x="112" y="31"/>
                </a:lnTo>
                <a:lnTo>
                  <a:pt x="114" y="31"/>
                </a:lnTo>
                <a:lnTo>
                  <a:pt x="114" y="31"/>
                </a:lnTo>
                <a:lnTo>
                  <a:pt x="114" y="31"/>
                </a:lnTo>
                <a:lnTo>
                  <a:pt x="114" y="31"/>
                </a:lnTo>
                <a:lnTo>
                  <a:pt x="116" y="29"/>
                </a:lnTo>
                <a:lnTo>
                  <a:pt x="116" y="29"/>
                </a:lnTo>
                <a:lnTo>
                  <a:pt x="116" y="29"/>
                </a:lnTo>
                <a:lnTo>
                  <a:pt x="117" y="29"/>
                </a:lnTo>
                <a:lnTo>
                  <a:pt x="117" y="29"/>
                </a:lnTo>
                <a:lnTo>
                  <a:pt x="117" y="29"/>
                </a:lnTo>
                <a:lnTo>
                  <a:pt x="117" y="29"/>
                </a:lnTo>
                <a:lnTo>
                  <a:pt x="119" y="29"/>
                </a:lnTo>
                <a:lnTo>
                  <a:pt x="119" y="29"/>
                </a:lnTo>
                <a:lnTo>
                  <a:pt x="119" y="29"/>
                </a:lnTo>
                <a:lnTo>
                  <a:pt x="120" y="29"/>
                </a:lnTo>
                <a:lnTo>
                  <a:pt x="120" y="29"/>
                </a:lnTo>
                <a:lnTo>
                  <a:pt x="120" y="29"/>
                </a:lnTo>
                <a:lnTo>
                  <a:pt x="122" y="29"/>
                </a:lnTo>
                <a:lnTo>
                  <a:pt x="122" y="29"/>
                </a:lnTo>
                <a:lnTo>
                  <a:pt x="122" y="29"/>
                </a:lnTo>
                <a:lnTo>
                  <a:pt x="122" y="29"/>
                </a:lnTo>
                <a:lnTo>
                  <a:pt x="124" y="29"/>
                </a:lnTo>
                <a:lnTo>
                  <a:pt x="124" y="29"/>
                </a:lnTo>
                <a:lnTo>
                  <a:pt x="124" y="29"/>
                </a:lnTo>
                <a:lnTo>
                  <a:pt x="125" y="27"/>
                </a:lnTo>
                <a:lnTo>
                  <a:pt x="125" y="27"/>
                </a:lnTo>
                <a:lnTo>
                  <a:pt x="125" y="27"/>
                </a:lnTo>
                <a:lnTo>
                  <a:pt x="125" y="27"/>
                </a:lnTo>
                <a:lnTo>
                  <a:pt x="127" y="27"/>
                </a:lnTo>
                <a:lnTo>
                  <a:pt x="127" y="27"/>
                </a:lnTo>
                <a:lnTo>
                  <a:pt x="127" y="27"/>
                </a:lnTo>
                <a:lnTo>
                  <a:pt x="129" y="27"/>
                </a:lnTo>
                <a:lnTo>
                  <a:pt x="129" y="27"/>
                </a:lnTo>
                <a:lnTo>
                  <a:pt x="129" y="27"/>
                </a:lnTo>
                <a:lnTo>
                  <a:pt x="130" y="27"/>
                </a:lnTo>
                <a:lnTo>
                  <a:pt x="130" y="27"/>
                </a:lnTo>
                <a:lnTo>
                  <a:pt x="130" y="27"/>
                </a:lnTo>
                <a:lnTo>
                  <a:pt x="130" y="27"/>
                </a:lnTo>
                <a:lnTo>
                  <a:pt x="132" y="27"/>
                </a:lnTo>
                <a:lnTo>
                  <a:pt x="132" y="27"/>
                </a:lnTo>
                <a:lnTo>
                  <a:pt x="132" y="27"/>
                </a:lnTo>
                <a:lnTo>
                  <a:pt x="133" y="27"/>
                </a:lnTo>
                <a:lnTo>
                  <a:pt x="133" y="27"/>
                </a:lnTo>
                <a:lnTo>
                  <a:pt x="133" y="26"/>
                </a:lnTo>
                <a:lnTo>
                  <a:pt x="133" y="26"/>
                </a:lnTo>
                <a:lnTo>
                  <a:pt x="135" y="26"/>
                </a:lnTo>
                <a:lnTo>
                  <a:pt x="135" y="26"/>
                </a:lnTo>
                <a:lnTo>
                  <a:pt x="135" y="26"/>
                </a:lnTo>
                <a:lnTo>
                  <a:pt x="137" y="26"/>
                </a:lnTo>
                <a:lnTo>
                  <a:pt x="137" y="26"/>
                </a:lnTo>
                <a:lnTo>
                  <a:pt x="137" y="26"/>
                </a:lnTo>
                <a:lnTo>
                  <a:pt x="137" y="26"/>
                </a:lnTo>
                <a:lnTo>
                  <a:pt x="138" y="26"/>
                </a:lnTo>
                <a:lnTo>
                  <a:pt x="138" y="26"/>
                </a:lnTo>
                <a:lnTo>
                  <a:pt x="138" y="26"/>
                </a:lnTo>
                <a:lnTo>
                  <a:pt x="140" y="24"/>
                </a:lnTo>
                <a:lnTo>
                  <a:pt x="140" y="24"/>
                </a:lnTo>
                <a:lnTo>
                  <a:pt x="140" y="24"/>
                </a:lnTo>
                <a:lnTo>
                  <a:pt x="142" y="24"/>
                </a:lnTo>
                <a:lnTo>
                  <a:pt x="142" y="24"/>
                </a:lnTo>
                <a:lnTo>
                  <a:pt x="142" y="24"/>
                </a:lnTo>
                <a:lnTo>
                  <a:pt x="142" y="24"/>
                </a:lnTo>
                <a:lnTo>
                  <a:pt x="143" y="24"/>
                </a:lnTo>
                <a:lnTo>
                  <a:pt x="143" y="24"/>
                </a:lnTo>
                <a:lnTo>
                  <a:pt x="143" y="24"/>
                </a:lnTo>
                <a:lnTo>
                  <a:pt x="145" y="24"/>
                </a:lnTo>
                <a:lnTo>
                  <a:pt x="145" y="22"/>
                </a:lnTo>
                <a:lnTo>
                  <a:pt x="145" y="22"/>
                </a:lnTo>
                <a:lnTo>
                  <a:pt x="145" y="22"/>
                </a:lnTo>
                <a:lnTo>
                  <a:pt x="147" y="22"/>
                </a:lnTo>
                <a:lnTo>
                  <a:pt x="147" y="22"/>
                </a:lnTo>
                <a:lnTo>
                  <a:pt x="147" y="22"/>
                </a:lnTo>
                <a:lnTo>
                  <a:pt x="148" y="22"/>
                </a:lnTo>
                <a:lnTo>
                  <a:pt x="148" y="22"/>
                </a:lnTo>
                <a:lnTo>
                  <a:pt x="148" y="20"/>
                </a:lnTo>
                <a:lnTo>
                  <a:pt x="148" y="20"/>
                </a:lnTo>
                <a:lnTo>
                  <a:pt x="150" y="20"/>
                </a:lnTo>
                <a:lnTo>
                  <a:pt x="150" y="20"/>
                </a:lnTo>
                <a:lnTo>
                  <a:pt x="150" y="20"/>
                </a:lnTo>
                <a:lnTo>
                  <a:pt x="151" y="20"/>
                </a:lnTo>
                <a:lnTo>
                  <a:pt x="151" y="20"/>
                </a:lnTo>
                <a:lnTo>
                  <a:pt x="151" y="20"/>
                </a:lnTo>
                <a:lnTo>
                  <a:pt x="153" y="20"/>
                </a:lnTo>
                <a:lnTo>
                  <a:pt x="153" y="20"/>
                </a:lnTo>
                <a:lnTo>
                  <a:pt x="153" y="20"/>
                </a:lnTo>
                <a:lnTo>
                  <a:pt x="153" y="20"/>
                </a:lnTo>
                <a:lnTo>
                  <a:pt x="155" y="20"/>
                </a:lnTo>
                <a:lnTo>
                  <a:pt x="155" y="19"/>
                </a:lnTo>
                <a:lnTo>
                  <a:pt x="155" y="19"/>
                </a:lnTo>
                <a:lnTo>
                  <a:pt x="156" y="19"/>
                </a:lnTo>
                <a:lnTo>
                  <a:pt x="156" y="19"/>
                </a:lnTo>
                <a:lnTo>
                  <a:pt x="156" y="19"/>
                </a:lnTo>
                <a:lnTo>
                  <a:pt x="156" y="19"/>
                </a:lnTo>
                <a:lnTo>
                  <a:pt x="158" y="19"/>
                </a:lnTo>
                <a:lnTo>
                  <a:pt x="158" y="19"/>
                </a:lnTo>
                <a:lnTo>
                  <a:pt x="158" y="19"/>
                </a:lnTo>
                <a:lnTo>
                  <a:pt x="160" y="19"/>
                </a:lnTo>
                <a:lnTo>
                  <a:pt x="160" y="19"/>
                </a:lnTo>
                <a:lnTo>
                  <a:pt x="160" y="19"/>
                </a:lnTo>
                <a:lnTo>
                  <a:pt x="161" y="19"/>
                </a:lnTo>
                <a:lnTo>
                  <a:pt x="161" y="19"/>
                </a:lnTo>
                <a:lnTo>
                  <a:pt x="161" y="19"/>
                </a:lnTo>
                <a:lnTo>
                  <a:pt x="161" y="19"/>
                </a:lnTo>
                <a:lnTo>
                  <a:pt x="163" y="19"/>
                </a:lnTo>
                <a:lnTo>
                  <a:pt x="163" y="19"/>
                </a:lnTo>
                <a:lnTo>
                  <a:pt x="163" y="17"/>
                </a:lnTo>
                <a:lnTo>
                  <a:pt x="164" y="17"/>
                </a:lnTo>
                <a:lnTo>
                  <a:pt x="164" y="17"/>
                </a:lnTo>
                <a:lnTo>
                  <a:pt x="164" y="17"/>
                </a:lnTo>
                <a:lnTo>
                  <a:pt x="164" y="17"/>
                </a:lnTo>
                <a:lnTo>
                  <a:pt x="166" y="17"/>
                </a:lnTo>
                <a:lnTo>
                  <a:pt x="166" y="17"/>
                </a:lnTo>
                <a:lnTo>
                  <a:pt x="166" y="17"/>
                </a:lnTo>
                <a:lnTo>
                  <a:pt x="168" y="17"/>
                </a:lnTo>
                <a:lnTo>
                  <a:pt x="168" y="17"/>
                </a:lnTo>
                <a:lnTo>
                  <a:pt x="168" y="17"/>
                </a:lnTo>
                <a:lnTo>
                  <a:pt x="168" y="17"/>
                </a:lnTo>
                <a:lnTo>
                  <a:pt x="169" y="17"/>
                </a:lnTo>
                <a:lnTo>
                  <a:pt x="169" y="15"/>
                </a:lnTo>
                <a:lnTo>
                  <a:pt x="169" y="15"/>
                </a:lnTo>
                <a:lnTo>
                  <a:pt x="171" y="15"/>
                </a:lnTo>
                <a:lnTo>
                  <a:pt x="171" y="15"/>
                </a:lnTo>
                <a:lnTo>
                  <a:pt x="171" y="15"/>
                </a:lnTo>
                <a:lnTo>
                  <a:pt x="173" y="15"/>
                </a:lnTo>
                <a:lnTo>
                  <a:pt x="173" y="15"/>
                </a:lnTo>
                <a:lnTo>
                  <a:pt x="173" y="15"/>
                </a:lnTo>
                <a:lnTo>
                  <a:pt x="173" y="15"/>
                </a:lnTo>
                <a:lnTo>
                  <a:pt x="174" y="15"/>
                </a:lnTo>
                <a:lnTo>
                  <a:pt x="174" y="15"/>
                </a:lnTo>
                <a:lnTo>
                  <a:pt x="174" y="14"/>
                </a:lnTo>
                <a:lnTo>
                  <a:pt x="176" y="14"/>
                </a:lnTo>
                <a:lnTo>
                  <a:pt x="176" y="14"/>
                </a:lnTo>
                <a:lnTo>
                  <a:pt x="176" y="14"/>
                </a:lnTo>
                <a:lnTo>
                  <a:pt x="176" y="14"/>
                </a:lnTo>
                <a:lnTo>
                  <a:pt x="177" y="14"/>
                </a:lnTo>
                <a:lnTo>
                  <a:pt x="177" y="14"/>
                </a:lnTo>
                <a:lnTo>
                  <a:pt x="177" y="14"/>
                </a:lnTo>
                <a:lnTo>
                  <a:pt x="179" y="14"/>
                </a:lnTo>
                <a:lnTo>
                  <a:pt x="179" y="14"/>
                </a:lnTo>
                <a:lnTo>
                  <a:pt x="179" y="14"/>
                </a:lnTo>
                <a:lnTo>
                  <a:pt x="179" y="14"/>
                </a:lnTo>
                <a:lnTo>
                  <a:pt x="181" y="14"/>
                </a:lnTo>
                <a:lnTo>
                  <a:pt x="181" y="14"/>
                </a:lnTo>
                <a:lnTo>
                  <a:pt x="181" y="14"/>
                </a:lnTo>
                <a:lnTo>
                  <a:pt x="182" y="14"/>
                </a:lnTo>
                <a:lnTo>
                  <a:pt x="182" y="14"/>
                </a:lnTo>
                <a:lnTo>
                  <a:pt x="182" y="14"/>
                </a:lnTo>
                <a:lnTo>
                  <a:pt x="184" y="14"/>
                </a:lnTo>
                <a:lnTo>
                  <a:pt x="184" y="14"/>
                </a:lnTo>
                <a:lnTo>
                  <a:pt x="184" y="14"/>
                </a:lnTo>
                <a:lnTo>
                  <a:pt x="184" y="14"/>
                </a:lnTo>
                <a:lnTo>
                  <a:pt x="186" y="12"/>
                </a:lnTo>
                <a:lnTo>
                  <a:pt x="186" y="12"/>
                </a:lnTo>
                <a:lnTo>
                  <a:pt x="186" y="12"/>
                </a:lnTo>
                <a:lnTo>
                  <a:pt x="187" y="12"/>
                </a:lnTo>
                <a:lnTo>
                  <a:pt x="187" y="12"/>
                </a:lnTo>
                <a:lnTo>
                  <a:pt x="187" y="12"/>
                </a:lnTo>
                <a:lnTo>
                  <a:pt x="187" y="12"/>
                </a:lnTo>
                <a:lnTo>
                  <a:pt x="189" y="12"/>
                </a:lnTo>
                <a:lnTo>
                  <a:pt x="189" y="12"/>
                </a:lnTo>
                <a:lnTo>
                  <a:pt x="189" y="12"/>
                </a:lnTo>
                <a:lnTo>
                  <a:pt x="190" y="12"/>
                </a:lnTo>
                <a:lnTo>
                  <a:pt x="190" y="12"/>
                </a:lnTo>
                <a:lnTo>
                  <a:pt x="190" y="12"/>
                </a:lnTo>
                <a:lnTo>
                  <a:pt x="192" y="12"/>
                </a:lnTo>
                <a:lnTo>
                  <a:pt x="192" y="12"/>
                </a:lnTo>
                <a:lnTo>
                  <a:pt x="192" y="12"/>
                </a:lnTo>
                <a:lnTo>
                  <a:pt x="192" y="12"/>
                </a:lnTo>
                <a:lnTo>
                  <a:pt x="194" y="12"/>
                </a:lnTo>
                <a:lnTo>
                  <a:pt x="194" y="10"/>
                </a:lnTo>
                <a:lnTo>
                  <a:pt x="194" y="10"/>
                </a:lnTo>
                <a:lnTo>
                  <a:pt x="195" y="10"/>
                </a:lnTo>
                <a:lnTo>
                  <a:pt x="195" y="10"/>
                </a:lnTo>
                <a:lnTo>
                  <a:pt x="195" y="10"/>
                </a:lnTo>
                <a:lnTo>
                  <a:pt x="195" y="10"/>
                </a:lnTo>
                <a:lnTo>
                  <a:pt x="197" y="10"/>
                </a:lnTo>
                <a:lnTo>
                  <a:pt x="197" y="10"/>
                </a:lnTo>
                <a:lnTo>
                  <a:pt x="197" y="10"/>
                </a:lnTo>
                <a:lnTo>
                  <a:pt x="199" y="10"/>
                </a:lnTo>
                <a:lnTo>
                  <a:pt x="199" y="10"/>
                </a:lnTo>
                <a:lnTo>
                  <a:pt x="199" y="10"/>
                </a:lnTo>
                <a:lnTo>
                  <a:pt x="199" y="10"/>
                </a:lnTo>
                <a:lnTo>
                  <a:pt x="200" y="8"/>
                </a:lnTo>
                <a:lnTo>
                  <a:pt x="200" y="8"/>
                </a:lnTo>
                <a:lnTo>
                  <a:pt x="200" y="8"/>
                </a:lnTo>
                <a:lnTo>
                  <a:pt x="202" y="8"/>
                </a:lnTo>
                <a:lnTo>
                  <a:pt x="202" y="8"/>
                </a:lnTo>
                <a:lnTo>
                  <a:pt x="202" y="8"/>
                </a:lnTo>
                <a:lnTo>
                  <a:pt x="203" y="8"/>
                </a:lnTo>
                <a:lnTo>
                  <a:pt x="203" y="8"/>
                </a:lnTo>
                <a:lnTo>
                  <a:pt x="203" y="8"/>
                </a:lnTo>
                <a:lnTo>
                  <a:pt x="203" y="8"/>
                </a:lnTo>
                <a:lnTo>
                  <a:pt x="205" y="8"/>
                </a:lnTo>
                <a:lnTo>
                  <a:pt x="205" y="8"/>
                </a:lnTo>
                <a:lnTo>
                  <a:pt x="205" y="8"/>
                </a:lnTo>
                <a:lnTo>
                  <a:pt x="207" y="8"/>
                </a:lnTo>
                <a:lnTo>
                  <a:pt x="207" y="8"/>
                </a:lnTo>
                <a:lnTo>
                  <a:pt x="207" y="8"/>
                </a:lnTo>
                <a:lnTo>
                  <a:pt x="207" y="8"/>
                </a:lnTo>
                <a:lnTo>
                  <a:pt x="208" y="7"/>
                </a:lnTo>
                <a:lnTo>
                  <a:pt x="208" y="7"/>
                </a:lnTo>
                <a:lnTo>
                  <a:pt x="208" y="7"/>
                </a:lnTo>
                <a:lnTo>
                  <a:pt x="210" y="7"/>
                </a:lnTo>
                <a:lnTo>
                  <a:pt x="210" y="7"/>
                </a:lnTo>
                <a:lnTo>
                  <a:pt x="210" y="7"/>
                </a:lnTo>
                <a:lnTo>
                  <a:pt x="210" y="7"/>
                </a:lnTo>
                <a:lnTo>
                  <a:pt x="212" y="7"/>
                </a:lnTo>
                <a:lnTo>
                  <a:pt x="212" y="7"/>
                </a:lnTo>
                <a:lnTo>
                  <a:pt x="212" y="7"/>
                </a:lnTo>
                <a:lnTo>
                  <a:pt x="213" y="7"/>
                </a:lnTo>
                <a:lnTo>
                  <a:pt x="213" y="7"/>
                </a:lnTo>
                <a:lnTo>
                  <a:pt x="213" y="7"/>
                </a:lnTo>
                <a:lnTo>
                  <a:pt x="215" y="7"/>
                </a:lnTo>
                <a:lnTo>
                  <a:pt x="215" y="7"/>
                </a:lnTo>
                <a:lnTo>
                  <a:pt x="215" y="7"/>
                </a:lnTo>
                <a:lnTo>
                  <a:pt x="215" y="5"/>
                </a:lnTo>
                <a:lnTo>
                  <a:pt x="216" y="5"/>
                </a:lnTo>
                <a:lnTo>
                  <a:pt x="216" y="5"/>
                </a:lnTo>
                <a:lnTo>
                  <a:pt x="216" y="5"/>
                </a:lnTo>
                <a:lnTo>
                  <a:pt x="218" y="5"/>
                </a:lnTo>
                <a:lnTo>
                  <a:pt x="218" y="5"/>
                </a:lnTo>
                <a:lnTo>
                  <a:pt x="218" y="5"/>
                </a:lnTo>
                <a:lnTo>
                  <a:pt x="218" y="5"/>
                </a:lnTo>
                <a:lnTo>
                  <a:pt x="220" y="5"/>
                </a:lnTo>
                <a:lnTo>
                  <a:pt x="220" y="5"/>
                </a:lnTo>
                <a:lnTo>
                  <a:pt x="220" y="5"/>
                </a:lnTo>
                <a:lnTo>
                  <a:pt x="221" y="5"/>
                </a:lnTo>
                <a:lnTo>
                  <a:pt x="221" y="5"/>
                </a:lnTo>
                <a:lnTo>
                  <a:pt x="221" y="5"/>
                </a:lnTo>
                <a:lnTo>
                  <a:pt x="223" y="3"/>
                </a:lnTo>
                <a:lnTo>
                  <a:pt x="223" y="3"/>
                </a:lnTo>
                <a:lnTo>
                  <a:pt x="223" y="3"/>
                </a:lnTo>
                <a:lnTo>
                  <a:pt x="223" y="3"/>
                </a:lnTo>
                <a:lnTo>
                  <a:pt x="225" y="3"/>
                </a:lnTo>
                <a:lnTo>
                  <a:pt x="225" y="3"/>
                </a:lnTo>
                <a:lnTo>
                  <a:pt x="225" y="3"/>
                </a:lnTo>
                <a:lnTo>
                  <a:pt x="226" y="3"/>
                </a:lnTo>
                <a:lnTo>
                  <a:pt x="226" y="3"/>
                </a:lnTo>
                <a:lnTo>
                  <a:pt x="226" y="3"/>
                </a:lnTo>
                <a:lnTo>
                  <a:pt x="226" y="3"/>
                </a:lnTo>
                <a:lnTo>
                  <a:pt x="228" y="3"/>
                </a:lnTo>
                <a:lnTo>
                  <a:pt x="228" y="3"/>
                </a:lnTo>
                <a:lnTo>
                  <a:pt x="228" y="3"/>
                </a:lnTo>
                <a:lnTo>
                  <a:pt x="230" y="3"/>
                </a:lnTo>
                <a:lnTo>
                  <a:pt x="230" y="3"/>
                </a:lnTo>
                <a:lnTo>
                  <a:pt x="230" y="3"/>
                </a:lnTo>
                <a:lnTo>
                  <a:pt x="230" y="3"/>
                </a:lnTo>
                <a:lnTo>
                  <a:pt x="231" y="3"/>
                </a:lnTo>
                <a:lnTo>
                  <a:pt x="231" y="1"/>
                </a:lnTo>
                <a:lnTo>
                  <a:pt x="231" y="1"/>
                </a:lnTo>
                <a:lnTo>
                  <a:pt x="233" y="1"/>
                </a:lnTo>
                <a:lnTo>
                  <a:pt x="233" y="1"/>
                </a:lnTo>
                <a:lnTo>
                  <a:pt x="233" y="1"/>
                </a:lnTo>
                <a:lnTo>
                  <a:pt x="234" y="1"/>
                </a:lnTo>
                <a:lnTo>
                  <a:pt x="234" y="1"/>
                </a:lnTo>
                <a:lnTo>
                  <a:pt x="234" y="1"/>
                </a:lnTo>
                <a:lnTo>
                  <a:pt x="234" y="1"/>
                </a:lnTo>
                <a:lnTo>
                  <a:pt x="236" y="1"/>
                </a:lnTo>
                <a:lnTo>
                  <a:pt x="236" y="1"/>
                </a:lnTo>
                <a:lnTo>
                  <a:pt x="236" y="1"/>
                </a:lnTo>
                <a:lnTo>
                  <a:pt x="238" y="0"/>
                </a:lnTo>
                <a:lnTo>
                  <a:pt x="238" y="0"/>
                </a:lnTo>
                <a:lnTo>
                  <a:pt x="238" y="0"/>
                </a:lnTo>
              </a:path>
            </a:pathLst>
          </a:custGeom>
          <a:noFill/>
          <a:ln w="1116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003366"/>
              </a:solidFill>
              <a:effectLst/>
              <a:uFillTx/>
              <a:latin typeface="Times New Roman"/>
            </a:endParaRPr>
          </a:p>
        </p:txBody>
      </p:sp>
      <p:sp>
        <p:nvSpPr>
          <p:cNvPr id="1066" name=""/>
          <p:cNvSpPr/>
          <p:nvPr/>
        </p:nvSpPr>
        <p:spPr>
          <a:xfrm>
            <a:off x="7021440" y="6021360"/>
            <a:ext cx="187560" cy="1440"/>
          </a:xfrm>
          <a:custGeom>
            <a:avLst/>
            <a:gdLst/>
            <a:ahLst/>
            <a:rect l="l" t="t" r="r" b="b"/>
            <a:pathLst>
              <a:path w="238" h="0">
                <a:moveTo>
                  <a:pt x="238" y="0"/>
                </a:moveTo>
                <a:lnTo>
                  <a:pt x="238" y="0"/>
                </a:ln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6" y="0"/>
                </a:lnTo>
                <a:lnTo>
                  <a:pt x="226" y="0"/>
                </a:lnTo>
                <a:lnTo>
                  <a:pt x="226" y="0"/>
                </a:lnTo>
                <a:lnTo>
                  <a:pt x="226" y="0"/>
                </a:lnTo>
                <a:lnTo>
                  <a:pt x="225" y="0"/>
                </a:lnTo>
                <a:lnTo>
                  <a:pt x="225" y="0"/>
                </a:lnTo>
                <a:lnTo>
                  <a:pt x="225" y="0"/>
                </a:lnTo>
                <a:lnTo>
                  <a:pt x="223" y="0"/>
                </a:lnTo>
                <a:lnTo>
                  <a:pt x="223" y="0"/>
                </a:lnTo>
                <a:lnTo>
                  <a:pt x="223" y="0"/>
                </a:lnTo>
                <a:lnTo>
                  <a:pt x="223" y="0"/>
                </a:lnTo>
                <a:lnTo>
                  <a:pt x="221" y="0"/>
                </a:lnTo>
                <a:lnTo>
                  <a:pt x="221" y="0"/>
                </a:lnTo>
                <a:lnTo>
                  <a:pt x="221" y="0"/>
                </a:lnTo>
                <a:lnTo>
                  <a:pt x="220" y="0"/>
                </a:lnTo>
                <a:lnTo>
                  <a:pt x="220" y="0"/>
                </a:lnTo>
                <a:lnTo>
                  <a:pt x="220" y="0"/>
                </a:lnTo>
                <a:lnTo>
                  <a:pt x="218" y="0"/>
                </a:lnTo>
                <a:lnTo>
                  <a:pt x="218" y="0"/>
                </a:lnTo>
                <a:lnTo>
                  <a:pt x="218" y="0"/>
                </a:lnTo>
                <a:lnTo>
                  <a:pt x="218" y="0"/>
                </a:lnTo>
                <a:lnTo>
                  <a:pt x="216" y="0"/>
                </a:lnTo>
                <a:lnTo>
                  <a:pt x="216" y="0"/>
                </a:lnTo>
                <a:lnTo>
                  <a:pt x="216"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8" y="0"/>
                </a:lnTo>
                <a:lnTo>
                  <a:pt x="208" y="0"/>
                </a:lnTo>
                <a:lnTo>
                  <a:pt x="208" y="0"/>
                </a:lnTo>
                <a:lnTo>
                  <a:pt x="207" y="0"/>
                </a:lnTo>
                <a:lnTo>
                  <a:pt x="207" y="0"/>
                </a:lnTo>
                <a:lnTo>
                  <a:pt x="207" y="0"/>
                </a:lnTo>
                <a:lnTo>
                  <a:pt x="207"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5" y="0"/>
                </a:lnTo>
                <a:lnTo>
                  <a:pt x="195" y="0"/>
                </a:lnTo>
                <a:lnTo>
                  <a:pt x="195" y="0"/>
                </a:lnTo>
                <a:lnTo>
                  <a:pt x="195" y="0"/>
                </a:lnTo>
                <a:lnTo>
                  <a:pt x="194" y="0"/>
                </a:lnTo>
                <a:lnTo>
                  <a:pt x="194" y="0"/>
                </a:lnTo>
                <a:lnTo>
                  <a:pt x="194" y="0"/>
                </a:lnTo>
                <a:lnTo>
                  <a:pt x="192" y="0"/>
                </a:lnTo>
                <a:lnTo>
                  <a:pt x="192" y="0"/>
                </a:lnTo>
                <a:lnTo>
                  <a:pt x="192" y="0"/>
                </a:lnTo>
                <a:lnTo>
                  <a:pt x="192" y="0"/>
                </a:lnTo>
                <a:lnTo>
                  <a:pt x="190" y="0"/>
                </a:lnTo>
                <a:lnTo>
                  <a:pt x="190" y="0"/>
                </a:lnTo>
                <a:lnTo>
                  <a:pt x="190"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4" y="0"/>
                </a:lnTo>
                <a:lnTo>
                  <a:pt x="182" y="0"/>
                </a:lnTo>
                <a:lnTo>
                  <a:pt x="182" y="0"/>
                </a:lnTo>
                <a:lnTo>
                  <a:pt x="182" y="0"/>
                </a:lnTo>
                <a:lnTo>
                  <a:pt x="181" y="0"/>
                </a:lnTo>
                <a:lnTo>
                  <a:pt x="181" y="0"/>
                </a:lnTo>
                <a:lnTo>
                  <a:pt x="181" y="0"/>
                </a:lnTo>
                <a:lnTo>
                  <a:pt x="179" y="0"/>
                </a:lnTo>
                <a:lnTo>
                  <a:pt x="179" y="0"/>
                </a:lnTo>
                <a:lnTo>
                  <a:pt x="179" y="0"/>
                </a:lnTo>
                <a:lnTo>
                  <a:pt x="179" y="0"/>
                </a:lnTo>
                <a:lnTo>
                  <a:pt x="177" y="0"/>
                </a:lnTo>
                <a:lnTo>
                  <a:pt x="177" y="0"/>
                </a:lnTo>
                <a:lnTo>
                  <a:pt x="177" y="0"/>
                </a:lnTo>
                <a:lnTo>
                  <a:pt x="176" y="0"/>
                </a:lnTo>
                <a:lnTo>
                  <a:pt x="176" y="0"/>
                </a:lnTo>
                <a:lnTo>
                  <a:pt x="176" y="0"/>
                </a:lnTo>
                <a:lnTo>
                  <a:pt x="176" y="0"/>
                </a:lnTo>
                <a:lnTo>
                  <a:pt x="174" y="0"/>
                </a:lnTo>
                <a:lnTo>
                  <a:pt x="174" y="0"/>
                </a:lnTo>
                <a:lnTo>
                  <a:pt x="174" y="0"/>
                </a:lnTo>
                <a:lnTo>
                  <a:pt x="173" y="0"/>
                </a:lnTo>
                <a:lnTo>
                  <a:pt x="173" y="0"/>
                </a:lnTo>
                <a:lnTo>
                  <a:pt x="173" y="0"/>
                </a:lnTo>
                <a:lnTo>
                  <a:pt x="173" y="0"/>
                </a:lnTo>
                <a:lnTo>
                  <a:pt x="171" y="0"/>
                </a:lnTo>
                <a:lnTo>
                  <a:pt x="171" y="0"/>
                </a:lnTo>
                <a:lnTo>
                  <a:pt x="171" y="0"/>
                </a:lnTo>
                <a:lnTo>
                  <a:pt x="169" y="0"/>
                </a:lnTo>
                <a:lnTo>
                  <a:pt x="169" y="0"/>
                </a:lnTo>
                <a:lnTo>
                  <a:pt x="169" y="0"/>
                </a:lnTo>
                <a:lnTo>
                  <a:pt x="168" y="0"/>
                </a:lnTo>
                <a:lnTo>
                  <a:pt x="168" y="0"/>
                </a:lnTo>
                <a:lnTo>
                  <a:pt x="168" y="0"/>
                </a:lnTo>
                <a:lnTo>
                  <a:pt x="168" y="0"/>
                </a:lnTo>
                <a:lnTo>
                  <a:pt x="166" y="0"/>
                </a:lnTo>
                <a:lnTo>
                  <a:pt x="166" y="0"/>
                </a:lnTo>
                <a:lnTo>
                  <a:pt x="166" y="0"/>
                </a:lnTo>
                <a:lnTo>
                  <a:pt x="164" y="0"/>
                </a:lnTo>
                <a:lnTo>
                  <a:pt x="164" y="0"/>
                </a:lnTo>
                <a:lnTo>
                  <a:pt x="164" y="0"/>
                </a:lnTo>
                <a:lnTo>
                  <a:pt x="164" y="0"/>
                </a:lnTo>
                <a:lnTo>
                  <a:pt x="163" y="0"/>
                </a:lnTo>
                <a:lnTo>
                  <a:pt x="163" y="0"/>
                </a:lnTo>
                <a:lnTo>
                  <a:pt x="163" y="0"/>
                </a:lnTo>
                <a:lnTo>
                  <a:pt x="161" y="0"/>
                </a:lnTo>
                <a:lnTo>
                  <a:pt x="161" y="0"/>
                </a:lnTo>
                <a:lnTo>
                  <a:pt x="161" y="0"/>
                </a:lnTo>
                <a:lnTo>
                  <a:pt x="161" y="0"/>
                </a:lnTo>
                <a:lnTo>
                  <a:pt x="160" y="0"/>
                </a:lnTo>
                <a:lnTo>
                  <a:pt x="160" y="0"/>
                </a:lnTo>
                <a:lnTo>
                  <a:pt x="160" y="0"/>
                </a:lnTo>
                <a:lnTo>
                  <a:pt x="158" y="0"/>
                </a:lnTo>
                <a:lnTo>
                  <a:pt x="158" y="0"/>
                </a:lnTo>
                <a:lnTo>
                  <a:pt x="158" y="0"/>
                </a:lnTo>
                <a:lnTo>
                  <a:pt x="156" y="0"/>
                </a:lnTo>
                <a:lnTo>
                  <a:pt x="156" y="0"/>
                </a:lnTo>
                <a:lnTo>
                  <a:pt x="156" y="0"/>
                </a:lnTo>
                <a:lnTo>
                  <a:pt x="156" y="0"/>
                </a:lnTo>
                <a:lnTo>
                  <a:pt x="155" y="0"/>
                </a:lnTo>
                <a:lnTo>
                  <a:pt x="155" y="0"/>
                </a:lnTo>
                <a:lnTo>
                  <a:pt x="155" y="0"/>
                </a:lnTo>
                <a:lnTo>
                  <a:pt x="153" y="0"/>
                </a:lnTo>
                <a:lnTo>
                  <a:pt x="153" y="0"/>
                </a:lnTo>
                <a:lnTo>
                  <a:pt x="153" y="0"/>
                </a:lnTo>
                <a:lnTo>
                  <a:pt x="153" y="0"/>
                </a:lnTo>
                <a:lnTo>
                  <a:pt x="151" y="0"/>
                </a:lnTo>
                <a:lnTo>
                  <a:pt x="151" y="0"/>
                </a:lnTo>
                <a:lnTo>
                  <a:pt x="151"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2" y="0"/>
                </a:lnTo>
                <a:lnTo>
                  <a:pt x="140" y="0"/>
                </a:lnTo>
                <a:lnTo>
                  <a:pt x="140" y="0"/>
                </a:lnTo>
                <a:lnTo>
                  <a:pt x="140" y="0"/>
                </a:lnTo>
                <a:lnTo>
                  <a:pt x="138" y="0"/>
                </a:lnTo>
                <a:lnTo>
                  <a:pt x="138" y="0"/>
                </a:lnTo>
                <a:lnTo>
                  <a:pt x="138" y="0"/>
                </a:lnTo>
                <a:lnTo>
                  <a:pt x="137" y="0"/>
                </a:lnTo>
                <a:lnTo>
                  <a:pt x="137" y="0"/>
                </a:lnTo>
                <a:lnTo>
                  <a:pt x="137" y="0"/>
                </a:lnTo>
                <a:lnTo>
                  <a:pt x="137" y="0"/>
                </a:lnTo>
                <a:lnTo>
                  <a:pt x="135" y="0"/>
                </a:lnTo>
                <a:lnTo>
                  <a:pt x="135" y="0"/>
                </a:lnTo>
                <a:lnTo>
                  <a:pt x="135" y="0"/>
                </a:lnTo>
                <a:lnTo>
                  <a:pt x="133" y="0"/>
                </a:lnTo>
                <a:lnTo>
                  <a:pt x="133" y="0"/>
                </a:lnTo>
                <a:lnTo>
                  <a:pt x="133" y="0"/>
                </a:lnTo>
                <a:lnTo>
                  <a:pt x="133" y="0"/>
                </a:lnTo>
                <a:lnTo>
                  <a:pt x="132" y="0"/>
                </a:lnTo>
                <a:lnTo>
                  <a:pt x="132" y="0"/>
                </a:lnTo>
                <a:lnTo>
                  <a:pt x="132" y="0"/>
                </a:lnTo>
                <a:lnTo>
                  <a:pt x="130" y="0"/>
                </a:lnTo>
                <a:lnTo>
                  <a:pt x="130" y="0"/>
                </a:lnTo>
                <a:lnTo>
                  <a:pt x="130" y="0"/>
                </a:lnTo>
                <a:lnTo>
                  <a:pt x="130" y="0"/>
                </a:lnTo>
                <a:lnTo>
                  <a:pt x="129" y="0"/>
                </a:lnTo>
                <a:lnTo>
                  <a:pt x="129" y="0"/>
                </a:lnTo>
                <a:lnTo>
                  <a:pt x="129" y="0"/>
                </a:lnTo>
                <a:lnTo>
                  <a:pt x="127" y="0"/>
                </a:lnTo>
                <a:lnTo>
                  <a:pt x="127" y="0"/>
                </a:lnTo>
                <a:lnTo>
                  <a:pt x="127" y="0"/>
                </a:lnTo>
                <a:lnTo>
                  <a:pt x="125" y="0"/>
                </a:lnTo>
                <a:lnTo>
                  <a:pt x="125" y="0"/>
                </a:lnTo>
                <a:lnTo>
                  <a:pt x="125" y="0"/>
                </a:lnTo>
                <a:lnTo>
                  <a:pt x="125" y="0"/>
                </a:lnTo>
                <a:lnTo>
                  <a:pt x="124" y="0"/>
                </a:lnTo>
                <a:lnTo>
                  <a:pt x="124" y="0"/>
                </a:lnTo>
                <a:lnTo>
                  <a:pt x="124" y="0"/>
                </a:lnTo>
                <a:lnTo>
                  <a:pt x="122" y="0"/>
                </a:lnTo>
                <a:lnTo>
                  <a:pt x="122" y="0"/>
                </a:lnTo>
                <a:lnTo>
                  <a:pt x="122" y="0"/>
                </a:lnTo>
                <a:lnTo>
                  <a:pt x="122" y="0"/>
                </a:lnTo>
                <a:lnTo>
                  <a:pt x="120" y="0"/>
                </a:lnTo>
                <a:lnTo>
                  <a:pt x="120" y="0"/>
                </a:lnTo>
                <a:lnTo>
                  <a:pt x="120"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2" y="0"/>
                </a:lnTo>
                <a:lnTo>
                  <a:pt x="112" y="0"/>
                </a:lnTo>
                <a:lnTo>
                  <a:pt x="112" y="0"/>
                </a:lnTo>
                <a:lnTo>
                  <a:pt x="111" y="0"/>
                </a:lnTo>
                <a:lnTo>
                  <a:pt x="111" y="0"/>
                </a:lnTo>
                <a:lnTo>
                  <a:pt x="111" y="0"/>
                </a:lnTo>
                <a:lnTo>
                  <a:pt x="111" y="0"/>
                </a:lnTo>
                <a:lnTo>
                  <a:pt x="109" y="0"/>
                </a:lnTo>
                <a:lnTo>
                  <a:pt x="109" y="0"/>
                </a:lnTo>
                <a:lnTo>
                  <a:pt x="109" y="0"/>
                </a:lnTo>
                <a:lnTo>
                  <a:pt x="107" y="0"/>
                </a:lnTo>
                <a:lnTo>
                  <a:pt x="107" y="0"/>
                </a:lnTo>
                <a:lnTo>
                  <a:pt x="107"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4" y="0"/>
                </a:lnTo>
                <a:lnTo>
                  <a:pt x="94" y="0"/>
                </a:lnTo>
                <a:lnTo>
                  <a:pt x="94" y="0"/>
                </a:lnTo>
                <a:lnTo>
                  <a:pt x="94"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8" y="0"/>
                </a:lnTo>
                <a:lnTo>
                  <a:pt x="86" y="0"/>
                </a:lnTo>
                <a:lnTo>
                  <a:pt x="86" y="0"/>
                </a:lnTo>
                <a:lnTo>
                  <a:pt x="86" y="0"/>
                </a:lnTo>
                <a:lnTo>
                  <a:pt x="85" y="0"/>
                </a:lnTo>
                <a:lnTo>
                  <a:pt x="85" y="0"/>
                </a:lnTo>
                <a:lnTo>
                  <a:pt x="85" y="0"/>
                </a:lnTo>
                <a:lnTo>
                  <a:pt x="83" y="0"/>
                </a:lnTo>
                <a:lnTo>
                  <a:pt x="83" y="0"/>
                </a:lnTo>
                <a:lnTo>
                  <a:pt x="83" y="0"/>
                </a:lnTo>
                <a:lnTo>
                  <a:pt x="83" y="0"/>
                </a:lnTo>
                <a:lnTo>
                  <a:pt x="81" y="0"/>
                </a:lnTo>
                <a:lnTo>
                  <a:pt x="81" y="0"/>
                </a:lnTo>
                <a:lnTo>
                  <a:pt x="81" y="0"/>
                </a:lnTo>
                <a:lnTo>
                  <a:pt x="80" y="0"/>
                </a:lnTo>
                <a:lnTo>
                  <a:pt x="80" y="0"/>
                </a:lnTo>
                <a:lnTo>
                  <a:pt x="80" y="0"/>
                </a:lnTo>
                <a:lnTo>
                  <a:pt x="80" y="0"/>
                </a:lnTo>
                <a:lnTo>
                  <a:pt x="78" y="0"/>
                </a:lnTo>
                <a:lnTo>
                  <a:pt x="78" y="0"/>
                </a:lnTo>
                <a:lnTo>
                  <a:pt x="78" y="0"/>
                </a:lnTo>
                <a:lnTo>
                  <a:pt x="77" y="0"/>
                </a:lnTo>
                <a:lnTo>
                  <a:pt x="77" y="0"/>
                </a:lnTo>
                <a:lnTo>
                  <a:pt x="77" y="0"/>
                </a:lnTo>
                <a:lnTo>
                  <a:pt x="75" y="0"/>
                </a:lnTo>
                <a:lnTo>
                  <a:pt x="75" y="0"/>
                </a:lnTo>
                <a:lnTo>
                  <a:pt x="75" y="0"/>
                </a:lnTo>
                <a:lnTo>
                  <a:pt x="75" y="0"/>
                </a:lnTo>
                <a:lnTo>
                  <a:pt x="73" y="0"/>
                </a:lnTo>
                <a:lnTo>
                  <a:pt x="73" y="0"/>
                </a:lnTo>
                <a:lnTo>
                  <a:pt x="73" y="0"/>
                </a:lnTo>
                <a:lnTo>
                  <a:pt x="72"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7" y="0"/>
                </a:lnTo>
                <a:lnTo>
                  <a:pt x="55" y="0"/>
                </a:lnTo>
                <a:lnTo>
                  <a:pt x="55" y="0"/>
                </a:lnTo>
                <a:lnTo>
                  <a:pt x="55" y="0"/>
                </a:lnTo>
                <a:lnTo>
                  <a:pt x="54" y="0"/>
                </a:lnTo>
                <a:lnTo>
                  <a:pt x="54" y="0"/>
                </a:lnTo>
                <a:lnTo>
                  <a:pt x="54" y="0"/>
                </a:lnTo>
                <a:lnTo>
                  <a:pt x="52" y="0"/>
                </a:lnTo>
                <a:lnTo>
                  <a:pt x="52" y="0"/>
                </a:lnTo>
                <a:lnTo>
                  <a:pt x="52" y="0"/>
                </a:lnTo>
                <a:lnTo>
                  <a:pt x="52" y="0"/>
                </a:lnTo>
                <a:lnTo>
                  <a:pt x="50" y="0"/>
                </a:lnTo>
                <a:lnTo>
                  <a:pt x="50" y="0"/>
                </a:lnTo>
                <a:lnTo>
                  <a:pt x="50" y="0"/>
                </a:lnTo>
                <a:lnTo>
                  <a:pt x="49" y="0"/>
                </a:lnTo>
                <a:lnTo>
                  <a:pt x="49" y="0"/>
                </a:lnTo>
                <a:lnTo>
                  <a:pt x="49" y="0"/>
                </a:lnTo>
                <a:lnTo>
                  <a:pt x="49" y="0"/>
                </a:lnTo>
                <a:lnTo>
                  <a:pt x="47" y="0"/>
                </a:lnTo>
                <a:lnTo>
                  <a:pt x="47" y="0"/>
                </a:lnTo>
                <a:lnTo>
                  <a:pt x="47" y="0"/>
                </a:lnTo>
                <a:lnTo>
                  <a:pt x="46" y="0"/>
                </a:lnTo>
                <a:lnTo>
                  <a:pt x="46" y="0"/>
                </a:lnTo>
                <a:lnTo>
                  <a:pt x="46" y="0"/>
                </a:lnTo>
                <a:lnTo>
                  <a:pt x="44" y="0"/>
                </a:lnTo>
                <a:lnTo>
                  <a:pt x="44" y="0"/>
                </a:lnTo>
                <a:lnTo>
                  <a:pt x="44" y="0"/>
                </a:lnTo>
                <a:lnTo>
                  <a:pt x="44" y="0"/>
                </a:lnTo>
                <a:lnTo>
                  <a:pt x="42" y="0"/>
                </a:lnTo>
                <a:lnTo>
                  <a:pt x="42" y="0"/>
                </a:lnTo>
                <a:lnTo>
                  <a:pt x="42" y="0"/>
                </a:lnTo>
                <a:lnTo>
                  <a:pt x="41" y="0"/>
                </a:lnTo>
                <a:lnTo>
                  <a:pt x="41" y="0"/>
                </a:lnTo>
                <a:lnTo>
                  <a:pt x="41" y="0"/>
                </a:lnTo>
                <a:lnTo>
                  <a:pt x="41"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29" y="0"/>
                </a:lnTo>
                <a:lnTo>
                  <a:pt x="29" y="0"/>
                </a:lnTo>
                <a:lnTo>
                  <a:pt x="29" y="0"/>
                </a:lnTo>
                <a:lnTo>
                  <a:pt x="29" y="0"/>
                </a:lnTo>
                <a:lnTo>
                  <a:pt x="28" y="0"/>
                </a:lnTo>
                <a:lnTo>
                  <a:pt x="28" y="0"/>
                </a:lnTo>
                <a:lnTo>
                  <a:pt x="28" y="0"/>
                </a:lnTo>
                <a:lnTo>
                  <a:pt x="26" y="0"/>
                </a:lnTo>
                <a:lnTo>
                  <a:pt x="26" y="0"/>
                </a:lnTo>
                <a:lnTo>
                  <a:pt x="26" y="0"/>
                </a:lnTo>
                <a:lnTo>
                  <a:pt x="26" y="0"/>
                </a:lnTo>
                <a:lnTo>
                  <a:pt x="24" y="0"/>
                </a:lnTo>
                <a:lnTo>
                  <a:pt x="24" y="0"/>
                </a:lnTo>
                <a:lnTo>
                  <a:pt x="24"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8" y="0"/>
                </a:lnTo>
                <a:lnTo>
                  <a:pt x="16" y="0"/>
                </a:lnTo>
                <a:lnTo>
                  <a:pt x="16" y="0"/>
                </a:lnTo>
                <a:lnTo>
                  <a:pt x="16" y="0"/>
                </a:lnTo>
                <a:lnTo>
                  <a:pt x="15" y="0"/>
                </a:lnTo>
                <a:lnTo>
                  <a:pt x="15" y="0"/>
                </a:lnTo>
                <a:lnTo>
                  <a:pt x="15" y="0"/>
                </a:lnTo>
                <a:lnTo>
                  <a:pt x="13" y="0"/>
                </a:lnTo>
                <a:lnTo>
                  <a:pt x="13" y="0"/>
                </a:lnTo>
                <a:lnTo>
                  <a:pt x="13" y="0"/>
                </a:lnTo>
                <a:lnTo>
                  <a:pt x="13" y="0"/>
                </a:lnTo>
                <a:lnTo>
                  <a:pt x="11" y="0"/>
                </a:lnTo>
                <a:lnTo>
                  <a:pt x="11" y="0"/>
                </a:lnTo>
                <a:lnTo>
                  <a:pt x="11" y="0"/>
                </a:lnTo>
                <a:lnTo>
                  <a:pt x="10" y="0"/>
                </a:lnTo>
                <a:lnTo>
                  <a:pt x="10" y="0"/>
                </a:lnTo>
                <a:lnTo>
                  <a:pt x="10" y="0"/>
                </a:lnTo>
                <a:lnTo>
                  <a:pt x="10" y="0"/>
                </a:lnTo>
                <a:lnTo>
                  <a:pt x="8" y="0"/>
                </a:lnTo>
                <a:lnTo>
                  <a:pt x="8" y="0"/>
                </a:lnTo>
                <a:lnTo>
                  <a:pt x="8" y="0"/>
                </a:lnTo>
                <a:lnTo>
                  <a:pt x="7" y="0"/>
                </a:lnTo>
                <a:lnTo>
                  <a:pt x="7" y="0"/>
                </a:lnTo>
                <a:lnTo>
                  <a:pt x="7" y="0"/>
                </a:lnTo>
                <a:lnTo>
                  <a:pt x="7" y="0"/>
                </a:lnTo>
                <a:lnTo>
                  <a:pt x="5" y="0"/>
                </a:lnTo>
                <a:lnTo>
                  <a:pt x="5" y="0"/>
                </a:lnTo>
                <a:lnTo>
                  <a:pt x="5" y="0"/>
                </a:lnTo>
                <a:lnTo>
                  <a:pt x="3" y="0"/>
                </a:lnTo>
                <a:lnTo>
                  <a:pt x="3" y="0"/>
                </a:lnTo>
                <a:lnTo>
                  <a:pt x="3" y="0"/>
                </a:lnTo>
                <a:lnTo>
                  <a:pt x="2" y="0"/>
                </a:lnTo>
                <a:lnTo>
                  <a:pt x="2" y="0"/>
                </a:lnTo>
                <a:lnTo>
                  <a:pt x="2" y="0"/>
                </a:lnTo>
                <a:lnTo>
                  <a:pt x="2"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67" name=""/>
          <p:cNvSpPr/>
          <p:nvPr/>
        </p:nvSpPr>
        <p:spPr>
          <a:xfrm>
            <a:off x="7209000" y="6535800"/>
            <a:ext cx="188640" cy="1440"/>
          </a:xfrm>
          <a:custGeom>
            <a:avLst/>
            <a:gdLst/>
            <a:ahLst/>
            <a:rect l="l" t="t" r="r" b="b"/>
            <a:pathLst>
              <a:path w="237" h="0">
                <a:moveTo>
                  <a:pt x="0" y="0"/>
                </a:moveTo>
                <a:lnTo>
                  <a:pt x="0" y="0"/>
                </a:lnTo>
                <a:lnTo>
                  <a:pt x="0" y="0"/>
                </a:lnTo>
                <a:lnTo>
                  <a:pt x="1" y="0"/>
                </a:lnTo>
                <a:lnTo>
                  <a:pt x="1" y="0"/>
                </a:lnTo>
                <a:lnTo>
                  <a:pt x="1" y="0"/>
                </a:lnTo>
                <a:lnTo>
                  <a:pt x="3" y="0"/>
                </a:lnTo>
                <a:lnTo>
                  <a:pt x="3" y="0"/>
                </a:lnTo>
                <a:lnTo>
                  <a:pt x="3" y="0"/>
                </a:lnTo>
                <a:lnTo>
                  <a:pt x="3" y="0"/>
                </a:lnTo>
                <a:lnTo>
                  <a:pt x="5" y="0"/>
                </a:lnTo>
                <a:lnTo>
                  <a:pt x="5" y="0"/>
                </a:lnTo>
                <a:lnTo>
                  <a:pt x="5" y="0"/>
                </a:lnTo>
                <a:lnTo>
                  <a:pt x="6" y="0"/>
                </a:lnTo>
                <a:lnTo>
                  <a:pt x="6" y="0"/>
                </a:lnTo>
                <a:lnTo>
                  <a:pt x="6" y="0"/>
                </a:lnTo>
                <a:lnTo>
                  <a:pt x="8" y="0"/>
                </a:lnTo>
                <a:lnTo>
                  <a:pt x="8" y="0"/>
                </a:lnTo>
                <a:lnTo>
                  <a:pt x="8" y="0"/>
                </a:lnTo>
                <a:lnTo>
                  <a:pt x="8" y="0"/>
                </a:lnTo>
                <a:lnTo>
                  <a:pt x="9" y="0"/>
                </a:lnTo>
                <a:lnTo>
                  <a:pt x="9" y="0"/>
                </a:lnTo>
                <a:lnTo>
                  <a:pt x="9" y="0"/>
                </a:lnTo>
                <a:lnTo>
                  <a:pt x="11" y="0"/>
                </a:lnTo>
                <a:lnTo>
                  <a:pt x="11" y="0"/>
                </a:lnTo>
                <a:lnTo>
                  <a:pt x="11" y="0"/>
                </a:lnTo>
                <a:lnTo>
                  <a:pt x="11" y="0"/>
                </a:lnTo>
                <a:lnTo>
                  <a:pt x="13" y="0"/>
                </a:lnTo>
                <a:lnTo>
                  <a:pt x="13" y="0"/>
                </a:lnTo>
                <a:lnTo>
                  <a:pt x="13" y="0"/>
                </a:lnTo>
                <a:lnTo>
                  <a:pt x="14" y="0"/>
                </a:lnTo>
                <a:lnTo>
                  <a:pt x="14" y="0"/>
                </a:lnTo>
                <a:lnTo>
                  <a:pt x="14" y="0"/>
                </a:lnTo>
                <a:lnTo>
                  <a:pt x="16" y="0"/>
                </a:lnTo>
                <a:lnTo>
                  <a:pt x="16" y="0"/>
                </a:lnTo>
                <a:lnTo>
                  <a:pt x="16" y="0"/>
                </a:lnTo>
                <a:lnTo>
                  <a:pt x="16" y="0"/>
                </a:lnTo>
                <a:lnTo>
                  <a:pt x="18" y="0"/>
                </a:lnTo>
                <a:lnTo>
                  <a:pt x="18" y="0"/>
                </a:lnTo>
                <a:lnTo>
                  <a:pt x="18" y="0"/>
                </a:lnTo>
                <a:lnTo>
                  <a:pt x="19" y="0"/>
                </a:lnTo>
                <a:lnTo>
                  <a:pt x="19" y="0"/>
                </a:lnTo>
                <a:lnTo>
                  <a:pt x="19" y="0"/>
                </a:lnTo>
                <a:lnTo>
                  <a:pt x="19" y="0"/>
                </a:lnTo>
                <a:lnTo>
                  <a:pt x="21" y="0"/>
                </a:lnTo>
                <a:lnTo>
                  <a:pt x="21" y="0"/>
                </a:lnTo>
                <a:lnTo>
                  <a:pt x="21" y="0"/>
                </a:lnTo>
                <a:lnTo>
                  <a:pt x="22" y="0"/>
                </a:lnTo>
                <a:lnTo>
                  <a:pt x="22" y="0"/>
                </a:lnTo>
                <a:lnTo>
                  <a:pt x="22" y="0"/>
                </a:lnTo>
                <a:lnTo>
                  <a:pt x="22" y="0"/>
                </a:lnTo>
                <a:lnTo>
                  <a:pt x="24" y="0"/>
                </a:lnTo>
                <a:lnTo>
                  <a:pt x="24" y="0"/>
                </a:lnTo>
                <a:lnTo>
                  <a:pt x="24" y="0"/>
                </a:lnTo>
                <a:lnTo>
                  <a:pt x="26" y="0"/>
                </a:lnTo>
                <a:lnTo>
                  <a:pt x="26" y="0"/>
                </a:lnTo>
                <a:lnTo>
                  <a:pt x="26" y="0"/>
                </a:lnTo>
                <a:lnTo>
                  <a:pt x="27" y="0"/>
                </a:lnTo>
                <a:lnTo>
                  <a:pt x="27" y="0"/>
                </a:lnTo>
                <a:lnTo>
                  <a:pt x="27" y="0"/>
                </a:lnTo>
                <a:lnTo>
                  <a:pt x="27" y="0"/>
                </a:lnTo>
                <a:lnTo>
                  <a:pt x="29" y="0"/>
                </a:lnTo>
                <a:lnTo>
                  <a:pt x="29" y="0"/>
                </a:lnTo>
                <a:lnTo>
                  <a:pt x="29" y="0"/>
                </a:lnTo>
                <a:lnTo>
                  <a:pt x="31" y="0"/>
                </a:lnTo>
                <a:lnTo>
                  <a:pt x="31" y="0"/>
                </a:lnTo>
                <a:lnTo>
                  <a:pt x="31" y="0"/>
                </a:lnTo>
                <a:lnTo>
                  <a:pt x="31" y="0"/>
                </a:lnTo>
                <a:lnTo>
                  <a:pt x="32" y="0"/>
                </a:lnTo>
                <a:lnTo>
                  <a:pt x="32" y="0"/>
                </a:lnTo>
                <a:lnTo>
                  <a:pt x="32" y="0"/>
                </a:lnTo>
                <a:lnTo>
                  <a:pt x="34" y="0"/>
                </a:lnTo>
                <a:lnTo>
                  <a:pt x="34" y="0"/>
                </a:lnTo>
                <a:lnTo>
                  <a:pt x="34" y="0"/>
                </a:lnTo>
                <a:lnTo>
                  <a:pt x="34" y="0"/>
                </a:lnTo>
                <a:lnTo>
                  <a:pt x="35" y="0"/>
                </a:lnTo>
                <a:lnTo>
                  <a:pt x="35" y="0"/>
                </a:lnTo>
                <a:lnTo>
                  <a:pt x="35" y="0"/>
                </a:lnTo>
                <a:lnTo>
                  <a:pt x="37" y="0"/>
                </a:lnTo>
                <a:lnTo>
                  <a:pt x="37" y="0"/>
                </a:lnTo>
                <a:lnTo>
                  <a:pt x="37" y="0"/>
                </a:lnTo>
                <a:lnTo>
                  <a:pt x="39" y="0"/>
                </a:lnTo>
                <a:lnTo>
                  <a:pt x="39" y="0"/>
                </a:lnTo>
                <a:lnTo>
                  <a:pt x="39" y="0"/>
                </a:lnTo>
                <a:lnTo>
                  <a:pt x="39" y="0"/>
                </a:lnTo>
                <a:lnTo>
                  <a:pt x="40" y="0"/>
                </a:lnTo>
                <a:lnTo>
                  <a:pt x="40" y="0"/>
                </a:lnTo>
                <a:lnTo>
                  <a:pt x="40"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8" y="0"/>
                </a:lnTo>
                <a:lnTo>
                  <a:pt x="48" y="0"/>
                </a:lnTo>
                <a:lnTo>
                  <a:pt x="48" y="0"/>
                </a:lnTo>
                <a:lnTo>
                  <a:pt x="50"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8" y="0"/>
                </a:lnTo>
                <a:lnTo>
                  <a:pt x="58" y="0"/>
                </a:lnTo>
                <a:lnTo>
                  <a:pt x="58" y="0"/>
                </a:lnTo>
                <a:lnTo>
                  <a:pt x="58" y="0"/>
                </a:lnTo>
                <a:lnTo>
                  <a:pt x="60" y="0"/>
                </a:lnTo>
                <a:lnTo>
                  <a:pt x="60" y="0"/>
                </a:lnTo>
                <a:lnTo>
                  <a:pt x="60" y="0"/>
                </a:lnTo>
                <a:lnTo>
                  <a:pt x="61" y="0"/>
                </a:lnTo>
                <a:lnTo>
                  <a:pt x="61" y="0"/>
                </a:lnTo>
                <a:lnTo>
                  <a:pt x="61" y="0"/>
                </a:lnTo>
                <a:lnTo>
                  <a:pt x="61" y="0"/>
                </a:lnTo>
                <a:lnTo>
                  <a:pt x="63" y="0"/>
                </a:lnTo>
                <a:lnTo>
                  <a:pt x="63" y="0"/>
                </a:lnTo>
                <a:lnTo>
                  <a:pt x="63" y="0"/>
                </a:lnTo>
                <a:lnTo>
                  <a:pt x="65" y="0"/>
                </a:lnTo>
                <a:lnTo>
                  <a:pt x="65" y="0"/>
                </a:lnTo>
                <a:lnTo>
                  <a:pt x="65" y="0"/>
                </a:lnTo>
                <a:lnTo>
                  <a:pt x="65" y="0"/>
                </a:lnTo>
                <a:lnTo>
                  <a:pt x="66" y="0"/>
                </a:lnTo>
                <a:lnTo>
                  <a:pt x="66" y="0"/>
                </a:lnTo>
                <a:lnTo>
                  <a:pt x="66" y="0"/>
                </a:lnTo>
                <a:lnTo>
                  <a:pt x="68" y="0"/>
                </a:lnTo>
                <a:lnTo>
                  <a:pt x="68" y="0"/>
                </a:lnTo>
                <a:lnTo>
                  <a:pt x="68" y="0"/>
                </a:lnTo>
                <a:lnTo>
                  <a:pt x="70" y="0"/>
                </a:lnTo>
                <a:lnTo>
                  <a:pt x="70" y="0"/>
                </a:lnTo>
                <a:lnTo>
                  <a:pt x="70" y="0"/>
                </a:lnTo>
                <a:lnTo>
                  <a:pt x="70" y="0"/>
                </a:lnTo>
                <a:lnTo>
                  <a:pt x="71" y="0"/>
                </a:lnTo>
                <a:lnTo>
                  <a:pt x="71" y="0"/>
                </a:lnTo>
                <a:lnTo>
                  <a:pt x="71"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79" y="0"/>
                </a:lnTo>
                <a:lnTo>
                  <a:pt x="79" y="0"/>
                </a:lnTo>
                <a:lnTo>
                  <a:pt x="79" y="0"/>
                </a:lnTo>
                <a:lnTo>
                  <a:pt x="81"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8" y="0"/>
                </a:lnTo>
                <a:lnTo>
                  <a:pt x="88" y="0"/>
                </a:lnTo>
                <a:lnTo>
                  <a:pt x="88" y="0"/>
                </a:lnTo>
                <a:lnTo>
                  <a:pt x="89" y="0"/>
                </a:lnTo>
                <a:lnTo>
                  <a:pt x="89" y="0"/>
                </a:lnTo>
                <a:lnTo>
                  <a:pt x="89" y="0"/>
                </a:lnTo>
                <a:lnTo>
                  <a:pt x="89" y="0"/>
                </a:lnTo>
                <a:lnTo>
                  <a:pt x="91" y="0"/>
                </a:lnTo>
                <a:lnTo>
                  <a:pt x="91" y="0"/>
                </a:lnTo>
                <a:lnTo>
                  <a:pt x="91" y="0"/>
                </a:lnTo>
                <a:lnTo>
                  <a:pt x="92" y="0"/>
                </a:lnTo>
                <a:lnTo>
                  <a:pt x="92" y="0"/>
                </a:lnTo>
                <a:lnTo>
                  <a:pt x="92" y="0"/>
                </a:lnTo>
                <a:lnTo>
                  <a:pt x="92"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101" y="0"/>
                </a:lnTo>
                <a:lnTo>
                  <a:pt x="101" y="0"/>
                </a:lnTo>
                <a:lnTo>
                  <a:pt x="101" y="0"/>
                </a:lnTo>
                <a:lnTo>
                  <a:pt x="101" y="0"/>
                </a:lnTo>
                <a:lnTo>
                  <a:pt x="102" y="0"/>
                </a:lnTo>
                <a:lnTo>
                  <a:pt x="102" y="0"/>
                </a:lnTo>
                <a:lnTo>
                  <a:pt x="102" y="0"/>
                </a:lnTo>
                <a:lnTo>
                  <a:pt x="104" y="0"/>
                </a:lnTo>
                <a:lnTo>
                  <a:pt x="104" y="0"/>
                </a:lnTo>
                <a:lnTo>
                  <a:pt x="104" y="0"/>
                </a:lnTo>
                <a:lnTo>
                  <a:pt x="104" y="0"/>
                </a:lnTo>
                <a:lnTo>
                  <a:pt x="105" y="0"/>
                </a:lnTo>
                <a:lnTo>
                  <a:pt x="105" y="0"/>
                </a:lnTo>
                <a:lnTo>
                  <a:pt x="105" y="0"/>
                </a:lnTo>
                <a:lnTo>
                  <a:pt x="107" y="0"/>
                </a:lnTo>
                <a:lnTo>
                  <a:pt x="107" y="0"/>
                </a:lnTo>
                <a:lnTo>
                  <a:pt x="107" y="0"/>
                </a:lnTo>
                <a:lnTo>
                  <a:pt x="107" y="0"/>
                </a:lnTo>
                <a:lnTo>
                  <a:pt x="109" y="0"/>
                </a:lnTo>
                <a:lnTo>
                  <a:pt x="109" y="0"/>
                </a:lnTo>
                <a:lnTo>
                  <a:pt x="109" y="0"/>
                </a:lnTo>
                <a:lnTo>
                  <a:pt x="110" y="0"/>
                </a:lnTo>
                <a:lnTo>
                  <a:pt x="110" y="0"/>
                </a:lnTo>
                <a:lnTo>
                  <a:pt x="110" y="0"/>
                </a:lnTo>
                <a:lnTo>
                  <a:pt x="112"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8" y="0"/>
                </a:lnTo>
                <a:lnTo>
                  <a:pt x="118" y="0"/>
                </a:lnTo>
                <a:lnTo>
                  <a:pt x="118" y="0"/>
                </a:lnTo>
                <a:lnTo>
                  <a:pt x="120" y="0"/>
                </a:lnTo>
                <a:lnTo>
                  <a:pt x="120" y="0"/>
                </a:lnTo>
                <a:lnTo>
                  <a:pt x="120" y="0"/>
                </a:lnTo>
                <a:lnTo>
                  <a:pt x="120" y="0"/>
                </a:lnTo>
                <a:lnTo>
                  <a:pt x="122" y="0"/>
                </a:lnTo>
                <a:lnTo>
                  <a:pt x="122" y="0"/>
                </a:lnTo>
                <a:lnTo>
                  <a:pt x="122" y="0"/>
                </a:lnTo>
                <a:lnTo>
                  <a:pt x="123" y="0"/>
                </a:lnTo>
                <a:lnTo>
                  <a:pt x="123" y="0"/>
                </a:lnTo>
                <a:lnTo>
                  <a:pt x="123" y="0"/>
                </a:lnTo>
                <a:lnTo>
                  <a:pt x="123"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1" y="0"/>
                </a:lnTo>
                <a:lnTo>
                  <a:pt x="131" y="0"/>
                </a:lnTo>
                <a:lnTo>
                  <a:pt x="131" y="0"/>
                </a:lnTo>
                <a:lnTo>
                  <a:pt x="131" y="0"/>
                </a:lnTo>
                <a:lnTo>
                  <a:pt x="133" y="0"/>
                </a:lnTo>
                <a:lnTo>
                  <a:pt x="133" y="0"/>
                </a:lnTo>
                <a:lnTo>
                  <a:pt x="133" y="0"/>
                </a:lnTo>
                <a:lnTo>
                  <a:pt x="135" y="0"/>
                </a:lnTo>
                <a:lnTo>
                  <a:pt x="135" y="0"/>
                </a:lnTo>
                <a:lnTo>
                  <a:pt x="135" y="0"/>
                </a:lnTo>
                <a:lnTo>
                  <a:pt x="135" y="0"/>
                </a:lnTo>
                <a:lnTo>
                  <a:pt x="136" y="0"/>
                </a:lnTo>
                <a:lnTo>
                  <a:pt x="136" y="0"/>
                </a:lnTo>
                <a:lnTo>
                  <a:pt x="136"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49" y="0"/>
                </a:lnTo>
                <a:lnTo>
                  <a:pt x="149" y="0"/>
                </a:lnTo>
                <a:lnTo>
                  <a:pt x="149" y="0"/>
                </a:lnTo>
                <a:lnTo>
                  <a:pt x="151" y="0"/>
                </a:lnTo>
                <a:lnTo>
                  <a:pt x="151" y="0"/>
                </a:lnTo>
                <a:lnTo>
                  <a:pt x="151" y="0"/>
                </a:lnTo>
                <a:lnTo>
                  <a:pt x="151" y="0"/>
                </a:lnTo>
                <a:lnTo>
                  <a:pt x="153" y="0"/>
                </a:lnTo>
                <a:lnTo>
                  <a:pt x="153" y="0"/>
                </a:lnTo>
                <a:lnTo>
                  <a:pt x="153" y="0"/>
                </a:lnTo>
                <a:lnTo>
                  <a:pt x="154" y="0"/>
                </a:lnTo>
                <a:lnTo>
                  <a:pt x="154" y="0"/>
                </a:lnTo>
                <a:lnTo>
                  <a:pt x="154" y="0"/>
                </a:lnTo>
                <a:lnTo>
                  <a:pt x="154"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2" y="0"/>
                </a:lnTo>
                <a:lnTo>
                  <a:pt x="162" y="0"/>
                </a:lnTo>
                <a:lnTo>
                  <a:pt x="162" y="0"/>
                </a:lnTo>
                <a:lnTo>
                  <a:pt x="162"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1" y="0"/>
                </a:lnTo>
                <a:lnTo>
                  <a:pt x="171" y="0"/>
                </a:lnTo>
                <a:lnTo>
                  <a:pt x="171" y="0"/>
                </a:lnTo>
                <a:lnTo>
                  <a:pt x="172" y="0"/>
                </a:lnTo>
                <a:lnTo>
                  <a:pt x="172" y="0"/>
                </a:lnTo>
                <a:lnTo>
                  <a:pt x="172" y="0"/>
                </a:lnTo>
                <a:lnTo>
                  <a:pt x="174" y="0"/>
                </a:lnTo>
                <a:lnTo>
                  <a:pt x="174" y="0"/>
                </a:lnTo>
                <a:lnTo>
                  <a:pt x="174" y="0"/>
                </a:lnTo>
                <a:lnTo>
                  <a:pt x="174" y="0"/>
                </a:lnTo>
                <a:lnTo>
                  <a:pt x="175" y="0"/>
                </a:lnTo>
                <a:lnTo>
                  <a:pt x="175" y="0"/>
                </a:lnTo>
                <a:lnTo>
                  <a:pt x="175"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4" y="0"/>
                </a:lnTo>
                <a:lnTo>
                  <a:pt x="184" y="0"/>
                </a:lnTo>
                <a:lnTo>
                  <a:pt x="184" y="0"/>
                </a:lnTo>
                <a:lnTo>
                  <a:pt x="185" y="0"/>
                </a:lnTo>
                <a:lnTo>
                  <a:pt x="185" y="0"/>
                </a:lnTo>
                <a:lnTo>
                  <a:pt x="185" y="0"/>
                </a:lnTo>
                <a:lnTo>
                  <a:pt x="185" y="0"/>
                </a:lnTo>
                <a:lnTo>
                  <a:pt x="187" y="0"/>
                </a:lnTo>
                <a:lnTo>
                  <a:pt x="187" y="0"/>
                </a:lnTo>
                <a:lnTo>
                  <a:pt x="187" y="0"/>
                </a:lnTo>
                <a:lnTo>
                  <a:pt x="188" y="0"/>
                </a:lnTo>
                <a:lnTo>
                  <a:pt x="188" y="0"/>
                </a:lnTo>
                <a:lnTo>
                  <a:pt x="188" y="0"/>
                </a:lnTo>
                <a:lnTo>
                  <a:pt x="188" y="0"/>
                </a:lnTo>
                <a:lnTo>
                  <a:pt x="190" y="0"/>
                </a:lnTo>
                <a:lnTo>
                  <a:pt x="190" y="0"/>
                </a:lnTo>
                <a:lnTo>
                  <a:pt x="190" y="0"/>
                </a:lnTo>
                <a:lnTo>
                  <a:pt x="192" y="0"/>
                </a:lnTo>
                <a:lnTo>
                  <a:pt x="192" y="0"/>
                </a:lnTo>
                <a:lnTo>
                  <a:pt x="192" y="0"/>
                </a:lnTo>
                <a:lnTo>
                  <a:pt x="193" y="0"/>
                </a:lnTo>
                <a:lnTo>
                  <a:pt x="193" y="0"/>
                </a:lnTo>
                <a:lnTo>
                  <a:pt x="193" y="0"/>
                </a:lnTo>
                <a:lnTo>
                  <a:pt x="193" y="0"/>
                </a:lnTo>
                <a:lnTo>
                  <a:pt x="195" y="0"/>
                </a:lnTo>
                <a:lnTo>
                  <a:pt x="195" y="0"/>
                </a:lnTo>
                <a:lnTo>
                  <a:pt x="195" y="0"/>
                </a:lnTo>
                <a:lnTo>
                  <a:pt x="197" y="0"/>
                </a:lnTo>
                <a:lnTo>
                  <a:pt x="197" y="0"/>
                </a:lnTo>
                <a:lnTo>
                  <a:pt x="197" y="0"/>
                </a:lnTo>
                <a:lnTo>
                  <a:pt x="197" y="0"/>
                </a:lnTo>
                <a:lnTo>
                  <a:pt x="198" y="0"/>
                </a:lnTo>
                <a:lnTo>
                  <a:pt x="198" y="0"/>
                </a:lnTo>
                <a:lnTo>
                  <a:pt x="198" y="0"/>
                </a:lnTo>
                <a:lnTo>
                  <a:pt x="200" y="0"/>
                </a:lnTo>
                <a:lnTo>
                  <a:pt x="200" y="0"/>
                </a:lnTo>
                <a:lnTo>
                  <a:pt x="200" y="0"/>
                </a:lnTo>
                <a:lnTo>
                  <a:pt x="200" y="0"/>
                </a:lnTo>
                <a:lnTo>
                  <a:pt x="201" y="0"/>
                </a:lnTo>
                <a:lnTo>
                  <a:pt x="201" y="0"/>
                </a:lnTo>
                <a:lnTo>
                  <a:pt x="201" y="0"/>
                </a:lnTo>
                <a:lnTo>
                  <a:pt x="203" y="0"/>
                </a:lnTo>
                <a:lnTo>
                  <a:pt x="203" y="0"/>
                </a:lnTo>
                <a:lnTo>
                  <a:pt x="203" y="0"/>
                </a:lnTo>
                <a:lnTo>
                  <a:pt x="205"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4" y="0"/>
                </a:lnTo>
                <a:lnTo>
                  <a:pt x="214" y="0"/>
                </a:lnTo>
                <a:lnTo>
                  <a:pt x="214" y="0"/>
                </a:lnTo>
                <a:lnTo>
                  <a:pt x="216" y="0"/>
                </a:lnTo>
                <a:lnTo>
                  <a:pt x="216" y="0"/>
                </a:lnTo>
                <a:lnTo>
                  <a:pt x="216" y="0"/>
                </a:lnTo>
                <a:lnTo>
                  <a:pt x="216" y="0"/>
                </a:lnTo>
                <a:lnTo>
                  <a:pt x="218" y="0"/>
                </a:lnTo>
                <a:lnTo>
                  <a:pt x="218" y="0"/>
                </a:lnTo>
                <a:lnTo>
                  <a:pt x="218" y="0"/>
                </a:lnTo>
                <a:lnTo>
                  <a:pt x="219" y="0"/>
                </a:lnTo>
                <a:lnTo>
                  <a:pt x="219" y="0"/>
                </a:lnTo>
                <a:lnTo>
                  <a:pt x="219" y="0"/>
                </a:lnTo>
                <a:lnTo>
                  <a:pt x="219" y="0"/>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lnTo>
                  <a:pt x="237" y="0"/>
                </a:ln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19" y="0"/>
                </a:lnTo>
                <a:lnTo>
                  <a:pt x="219" y="0"/>
                </a:lnTo>
                <a:lnTo>
                  <a:pt x="219" y="0"/>
                </a:lnTo>
                <a:lnTo>
                  <a:pt x="219" y="0"/>
                </a:lnTo>
                <a:lnTo>
                  <a:pt x="218" y="0"/>
                </a:lnTo>
                <a:lnTo>
                  <a:pt x="218" y="0"/>
                </a:lnTo>
                <a:lnTo>
                  <a:pt x="218" y="0"/>
                </a:lnTo>
                <a:lnTo>
                  <a:pt x="216" y="0"/>
                </a:lnTo>
                <a:lnTo>
                  <a:pt x="216" y="0"/>
                </a:lnTo>
                <a:lnTo>
                  <a:pt x="216" y="0"/>
                </a:lnTo>
                <a:lnTo>
                  <a:pt x="216" y="0"/>
                </a:lnTo>
                <a:lnTo>
                  <a:pt x="214" y="0"/>
                </a:lnTo>
                <a:lnTo>
                  <a:pt x="214" y="0"/>
                </a:lnTo>
                <a:lnTo>
                  <a:pt x="214"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5" y="0"/>
                </a:lnTo>
                <a:lnTo>
                  <a:pt x="203" y="0"/>
                </a:lnTo>
                <a:lnTo>
                  <a:pt x="203" y="0"/>
                </a:lnTo>
                <a:lnTo>
                  <a:pt x="203" y="0"/>
                </a:lnTo>
                <a:lnTo>
                  <a:pt x="201" y="0"/>
                </a:lnTo>
                <a:lnTo>
                  <a:pt x="201" y="0"/>
                </a:lnTo>
                <a:lnTo>
                  <a:pt x="201" y="0"/>
                </a:lnTo>
                <a:lnTo>
                  <a:pt x="200" y="0"/>
                </a:lnTo>
                <a:lnTo>
                  <a:pt x="200" y="0"/>
                </a:lnTo>
                <a:lnTo>
                  <a:pt x="200" y="0"/>
                </a:lnTo>
                <a:lnTo>
                  <a:pt x="200" y="0"/>
                </a:lnTo>
                <a:lnTo>
                  <a:pt x="198" y="0"/>
                </a:lnTo>
                <a:lnTo>
                  <a:pt x="198" y="0"/>
                </a:lnTo>
                <a:lnTo>
                  <a:pt x="198" y="0"/>
                </a:lnTo>
                <a:lnTo>
                  <a:pt x="197" y="0"/>
                </a:lnTo>
                <a:lnTo>
                  <a:pt x="197" y="0"/>
                </a:lnTo>
                <a:lnTo>
                  <a:pt x="197" y="0"/>
                </a:lnTo>
                <a:lnTo>
                  <a:pt x="197" y="0"/>
                </a:lnTo>
                <a:lnTo>
                  <a:pt x="195" y="0"/>
                </a:lnTo>
                <a:lnTo>
                  <a:pt x="195" y="0"/>
                </a:lnTo>
                <a:lnTo>
                  <a:pt x="195" y="0"/>
                </a:lnTo>
                <a:lnTo>
                  <a:pt x="193" y="0"/>
                </a:lnTo>
                <a:lnTo>
                  <a:pt x="193" y="0"/>
                </a:lnTo>
                <a:lnTo>
                  <a:pt x="193" y="0"/>
                </a:lnTo>
                <a:lnTo>
                  <a:pt x="193" y="0"/>
                </a:lnTo>
                <a:lnTo>
                  <a:pt x="192" y="0"/>
                </a:lnTo>
                <a:lnTo>
                  <a:pt x="192" y="0"/>
                </a:lnTo>
                <a:lnTo>
                  <a:pt x="192" y="0"/>
                </a:lnTo>
                <a:lnTo>
                  <a:pt x="190" y="0"/>
                </a:lnTo>
                <a:lnTo>
                  <a:pt x="190" y="0"/>
                </a:lnTo>
                <a:lnTo>
                  <a:pt x="190" y="0"/>
                </a:lnTo>
                <a:lnTo>
                  <a:pt x="188" y="0"/>
                </a:lnTo>
                <a:lnTo>
                  <a:pt x="188" y="0"/>
                </a:lnTo>
                <a:lnTo>
                  <a:pt x="188" y="0"/>
                </a:lnTo>
                <a:lnTo>
                  <a:pt x="188"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5" y="0"/>
                </a:lnTo>
                <a:lnTo>
                  <a:pt x="175" y="0"/>
                </a:lnTo>
                <a:lnTo>
                  <a:pt x="175" y="0"/>
                </a:lnTo>
                <a:lnTo>
                  <a:pt x="174" y="0"/>
                </a:lnTo>
                <a:lnTo>
                  <a:pt x="174" y="0"/>
                </a:lnTo>
                <a:lnTo>
                  <a:pt x="174" y="0"/>
                </a:lnTo>
                <a:lnTo>
                  <a:pt x="174" y="0"/>
                </a:lnTo>
                <a:lnTo>
                  <a:pt x="172" y="0"/>
                </a:lnTo>
                <a:lnTo>
                  <a:pt x="172" y="0"/>
                </a:lnTo>
                <a:lnTo>
                  <a:pt x="172" y="0"/>
                </a:lnTo>
                <a:lnTo>
                  <a:pt x="171" y="0"/>
                </a:lnTo>
                <a:lnTo>
                  <a:pt x="171" y="0"/>
                </a:lnTo>
                <a:lnTo>
                  <a:pt x="171"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2" y="0"/>
                </a:lnTo>
                <a:lnTo>
                  <a:pt x="162" y="0"/>
                </a:lnTo>
                <a:lnTo>
                  <a:pt x="162" y="0"/>
                </a:lnTo>
                <a:lnTo>
                  <a:pt x="162"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51" y="0"/>
                </a:lnTo>
                <a:lnTo>
                  <a:pt x="149" y="0"/>
                </a:lnTo>
                <a:lnTo>
                  <a:pt x="149" y="0"/>
                </a:lnTo>
                <a:lnTo>
                  <a:pt x="149"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6" y="0"/>
                </a:lnTo>
                <a:lnTo>
                  <a:pt x="136" y="0"/>
                </a:lnTo>
                <a:lnTo>
                  <a:pt x="136" y="0"/>
                </a:lnTo>
                <a:lnTo>
                  <a:pt x="135" y="0"/>
                </a:lnTo>
                <a:lnTo>
                  <a:pt x="135" y="0"/>
                </a:lnTo>
                <a:lnTo>
                  <a:pt x="135" y="0"/>
                </a:lnTo>
                <a:lnTo>
                  <a:pt x="135" y="0"/>
                </a:lnTo>
                <a:lnTo>
                  <a:pt x="133" y="0"/>
                </a:lnTo>
                <a:lnTo>
                  <a:pt x="133" y="0"/>
                </a:lnTo>
                <a:lnTo>
                  <a:pt x="133" y="0"/>
                </a:lnTo>
                <a:lnTo>
                  <a:pt x="131" y="0"/>
                </a:lnTo>
                <a:lnTo>
                  <a:pt x="131" y="0"/>
                </a:lnTo>
                <a:lnTo>
                  <a:pt x="131" y="0"/>
                </a:lnTo>
                <a:lnTo>
                  <a:pt x="131"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3" y="0"/>
                </a:lnTo>
                <a:lnTo>
                  <a:pt x="123" y="0"/>
                </a:lnTo>
                <a:lnTo>
                  <a:pt x="123" y="0"/>
                </a:lnTo>
                <a:lnTo>
                  <a:pt x="123" y="0"/>
                </a:lnTo>
                <a:lnTo>
                  <a:pt x="122" y="0"/>
                </a:lnTo>
                <a:lnTo>
                  <a:pt x="122" y="0"/>
                </a:lnTo>
                <a:lnTo>
                  <a:pt x="122" y="0"/>
                </a:lnTo>
                <a:lnTo>
                  <a:pt x="120" y="0"/>
                </a:lnTo>
                <a:lnTo>
                  <a:pt x="120" y="0"/>
                </a:lnTo>
                <a:lnTo>
                  <a:pt x="120" y="0"/>
                </a:lnTo>
                <a:lnTo>
                  <a:pt x="120" y="0"/>
                </a:lnTo>
                <a:lnTo>
                  <a:pt x="118" y="0"/>
                </a:lnTo>
                <a:lnTo>
                  <a:pt x="118" y="0"/>
                </a:lnTo>
                <a:lnTo>
                  <a:pt x="118"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2" y="0"/>
                </a:lnTo>
                <a:lnTo>
                  <a:pt x="110" y="0"/>
                </a:lnTo>
                <a:lnTo>
                  <a:pt x="110" y="0"/>
                </a:lnTo>
                <a:lnTo>
                  <a:pt x="110" y="0"/>
                </a:lnTo>
                <a:lnTo>
                  <a:pt x="109" y="0"/>
                </a:lnTo>
                <a:lnTo>
                  <a:pt x="109" y="0"/>
                </a:lnTo>
                <a:lnTo>
                  <a:pt x="109" y="0"/>
                </a:lnTo>
                <a:lnTo>
                  <a:pt x="107" y="0"/>
                </a:lnTo>
                <a:lnTo>
                  <a:pt x="107" y="0"/>
                </a:lnTo>
                <a:lnTo>
                  <a:pt x="107" y="0"/>
                </a:lnTo>
                <a:lnTo>
                  <a:pt x="107" y="0"/>
                </a:lnTo>
                <a:lnTo>
                  <a:pt x="105" y="0"/>
                </a:lnTo>
                <a:lnTo>
                  <a:pt x="105" y="0"/>
                </a:lnTo>
                <a:lnTo>
                  <a:pt x="105" y="0"/>
                </a:lnTo>
                <a:lnTo>
                  <a:pt x="104" y="0"/>
                </a:lnTo>
                <a:lnTo>
                  <a:pt x="104" y="0"/>
                </a:lnTo>
                <a:lnTo>
                  <a:pt x="104" y="0"/>
                </a:lnTo>
                <a:lnTo>
                  <a:pt x="104" y="0"/>
                </a:lnTo>
                <a:lnTo>
                  <a:pt x="102" y="0"/>
                </a:lnTo>
                <a:lnTo>
                  <a:pt x="102" y="0"/>
                </a:lnTo>
                <a:lnTo>
                  <a:pt x="102" y="0"/>
                </a:lnTo>
                <a:lnTo>
                  <a:pt x="101" y="0"/>
                </a:lnTo>
                <a:lnTo>
                  <a:pt x="101" y="0"/>
                </a:lnTo>
                <a:lnTo>
                  <a:pt x="101" y="0"/>
                </a:lnTo>
                <a:lnTo>
                  <a:pt x="101"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2" y="0"/>
                </a:lnTo>
                <a:lnTo>
                  <a:pt x="92" y="0"/>
                </a:lnTo>
                <a:lnTo>
                  <a:pt x="92" y="0"/>
                </a:lnTo>
                <a:lnTo>
                  <a:pt x="92" y="0"/>
                </a:lnTo>
                <a:lnTo>
                  <a:pt x="91" y="0"/>
                </a:lnTo>
                <a:lnTo>
                  <a:pt x="91" y="0"/>
                </a:lnTo>
                <a:lnTo>
                  <a:pt x="91" y="0"/>
                </a:lnTo>
                <a:lnTo>
                  <a:pt x="89" y="0"/>
                </a:lnTo>
                <a:lnTo>
                  <a:pt x="89" y="0"/>
                </a:lnTo>
                <a:lnTo>
                  <a:pt x="89" y="0"/>
                </a:lnTo>
                <a:lnTo>
                  <a:pt x="89" y="0"/>
                </a:lnTo>
                <a:lnTo>
                  <a:pt x="88" y="0"/>
                </a:lnTo>
                <a:lnTo>
                  <a:pt x="88" y="0"/>
                </a:lnTo>
                <a:lnTo>
                  <a:pt x="88"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1" y="0"/>
                </a:lnTo>
                <a:lnTo>
                  <a:pt x="79" y="0"/>
                </a:lnTo>
                <a:lnTo>
                  <a:pt x="79" y="0"/>
                </a:lnTo>
                <a:lnTo>
                  <a:pt x="79"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1" y="0"/>
                </a:lnTo>
                <a:lnTo>
                  <a:pt x="71" y="0"/>
                </a:lnTo>
                <a:lnTo>
                  <a:pt x="71" y="0"/>
                </a:lnTo>
                <a:lnTo>
                  <a:pt x="70" y="0"/>
                </a:lnTo>
                <a:lnTo>
                  <a:pt x="70" y="0"/>
                </a:lnTo>
                <a:lnTo>
                  <a:pt x="70" y="0"/>
                </a:lnTo>
                <a:lnTo>
                  <a:pt x="70" y="0"/>
                </a:lnTo>
                <a:lnTo>
                  <a:pt x="68" y="0"/>
                </a:lnTo>
                <a:lnTo>
                  <a:pt x="68" y="0"/>
                </a:lnTo>
                <a:lnTo>
                  <a:pt x="68" y="0"/>
                </a:lnTo>
                <a:lnTo>
                  <a:pt x="66" y="0"/>
                </a:lnTo>
                <a:lnTo>
                  <a:pt x="66" y="0"/>
                </a:lnTo>
                <a:lnTo>
                  <a:pt x="66" y="0"/>
                </a:lnTo>
                <a:lnTo>
                  <a:pt x="65" y="0"/>
                </a:lnTo>
                <a:lnTo>
                  <a:pt x="65" y="0"/>
                </a:lnTo>
                <a:lnTo>
                  <a:pt x="65" y="0"/>
                </a:lnTo>
                <a:lnTo>
                  <a:pt x="65" y="0"/>
                </a:lnTo>
                <a:lnTo>
                  <a:pt x="63" y="0"/>
                </a:lnTo>
                <a:lnTo>
                  <a:pt x="63" y="0"/>
                </a:lnTo>
                <a:lnTo>
                  <a:pt x="63" y="0"/>
                </a:lnTo>
                <a:lnTo>
                  <a:pt x="61" y="0"/>
                </a:lnTo>
                <a:lnTo>
                  <a:pt x="61" y="0"/>
                </a:lnTo>
                <a:lnTo>
                  <a:pt x="61" y="0"/>
                </a:lnTo>
                <a:lnTo>
                  <a:pt x="61" y="0"/>
                </a:lnTo>
                <a:lnTo>
                  <a:pt x="60" y="0"/>
                </a:lnTo>
                <a:lnTo>
                  <a:pt x="60" y="0"/>
                </a:lnTo>
                <a:lnTo>
                  <a:pt x="60" y="0"/>
                </a:lnTo>
                <a:lnTo>
                  <a:pt x="58" y="0"/>
                </a:lnTo>
                <a:lnTo>
                  <a:pt x="58" y="0"/>
                </a:lnTo>
                <a:lnTo>
                  <a:pt x="58" y="0"/>
                </a:lnTo>
                <a:lnTo>
                  <a:pt x="58"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50" y="0"/>
                </a:lnTo>
                <a:lnTo>
                  <a:pt x="48" y="0"/>
                </a:lnTo>
                <a:lnTo>
                  <a:pt x="48" y="0"/>
                </a:lnTo>
                <a:lnTo>
                  <a:pt x="48"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0" y="0"/>
                </a:lnTo>
                <a:lnTo>
                  <a:pt x="40" y="0"/>
                </a:lnTo>
                <a:lnTo>
                  <a:pt x="40" y="0"/>
                </a:lnTo>
                <a:lnTo>
                  <a:pt x="39" y="0"/>
                </a:lnTo>
                <a:lnTo>
                  <a:pt x="39" y="0"/>
                </a:lnTo>
                <a:lnTo>
                  <a:pt x="39" y="0"/>
                </a:lnTo>
                <a:lnTo>
                  <a:pt x="39" y="0"/>
                </a:lnTo>
                <a:lnTo>
                  <a:pt x="37" y="0"/>
                </a:lnTo>
                <a:lnTo>
                  <a:pt x="37" y="0"/>
                </a:lnTo>
                <a:lnTo>
                  <a:pt x="37" y="0"/>
                </a:lnTo>
                <a:lnTo>
                  <a:pt x="35" y="0"/>
                </a:lnTo>
                <a:lnTo>
                  <a:pt x="35" y="0"/>
                </a:lnTo>
                <a:lnTo>
                  <a:pt x="35" y="0"/>
                </a:lnTo>
                <a:lnTo>
                  <a:pt x="34" y="0"/>
                </a:lnTo>
                <a:lnTo>
                  <a:pt x="34" y="0"/>
                </a:lnTo>
                <a:lnTo>
                  <a:pt x="34" y="0"/>
                </a:lnTo>
                <a:lnTo>
                  <a:pt x="34" y="0"/>
                </a:lnTo>
                <a:lnTo>
                  <a:pt x="32" y="0"/>
                </a:lnTo>
                <a:lnTo>
                  <a:pt x="32" y="0"/>
                </a:lnTo>
                <a:lnTo>
                  <a:pt x="32" y="0"/>
                </a:lnTo>
                <a:lnTo>
                  <a:pt x="31" y="0"/>
                </a:lnTo>
                <a:lnTo>
                  <a:pt x="31" y="0"/>
                </a:lnTo>
                <a:lnTo>
                  <a:pt x="31" y="0"/>
                </a:lnTo>
                <a:lnTo>
                  <a:pt x="31" y="0"/>
                </a:lnTo>
                <a:lnTo>
                  <a:pt x="29" y="0"/>
                </a:lnTo>
                <a:lnTo>
                  <a:pt x="29" y="0"/>
                </a:lnTo>
                <a:lnTo>
                  <a:pt x="29" y="0"/>
                </a:lnTo>
                <a:lnTo>
                  <a:pt x="27" y="0"/>
                </a:lnTo>
                <a:lnTo>
                  <a:pt x="27" y="0"/>
                </a:lnTo>
                <a:lnTo>
                  <a:pt x="27" y="0"/>
                </a:lnTo>
                <a:lnTo>
                  <a:pt x="27" y="0"/>
                </a:lnTo>
                <a:lnTo>
                  <a:pt x="26" y="0"/>
                </a:lnTo>
                <a:lnTo>
                  <a:pt x="26" y="0"/>
                </a:lnTo>
                <a:lnTo>
                  <a:pt x="26" y="0"/>
                </a:lnTo>
                <a:lnTo>
                  <a:pt x="24" y="0"/>
                </a:lnTo>
                <a:lnTo>
                  <a:pt x="24" y="0"/>
                </a:lnTo>
                <a:lnTo>
                  <a:pt x="24" y="0"/>
                </a:lnTo>
                <a:lnTo>
                  <a:pt x="22" y="0"/>
                </a:lnTo>
                <a:lnTo>
                  <a:pt x="22" y="0"/>
                </a:lnTo>
                <a:lnTo>
                  <a:pt x="22" y="0"/>
                </a:lnTo>
                <a:lnTo>
                  <a:pt x="22"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6" y="0"/>
                </a:lnTo>
                <a:lnTo>
                  <a:pt x="14" y="0"/>
                </a:lnTo>
                <a:lnTo>
                  <a:pt x="14" y="0"/>
                </a:lnTo>
                <a:lnTo>
                  <a:pt x="14" y="0"/>
                </a:lnTo>
                <a:lnTo>
                  <a:pt x="13" y="0"/>
                </a:lnTo>
                <a:lnTo>
                  <a:pt x="13" y="0"/>
                </a:lnTo>
                <a:lnTo>
                  <a:pt x="13" y="0"/>
                </a:lnTo>
                <a:lnTo>
                  <a:pt x="11" y="0"/>
                </a:lnTo>
                <a:lnTo>
                  <a:pt x="11" y="0"/>
                </a:lnTo>
                <a:lnTo>
                  <a:pt x="11" y="0"/>
                </a:lnTo>
                <a:lnTo>
                  <a:pt x="11" y="0"/>
                </a:lnTo>
                <a:lnTo>
                  <a:pt x="9" y="0"/>
                </a:lnTo>
                <a:lnTo>
                  <a:pt x="9" y="0"/>
                </a:lnTo>
                <a:lnTo>
                  <a:pt x="9" y="0"/>
                </a:lnTo>
                <a:lnTo>
                  <a:pt x="8" y="0"/>
                </a:lnTo>
                <a:lnTo>
                  <a:pt x="8" y="0"/>
                </a:lnTo>
                <a:lnTo>
                  <a:pt x="8" y="0"/>
                </a:lnTo>
                <a:lnTo>
                  <a:pt x="8" y="0"/>
                </a:lnTo>
                <a:lnTo>
                  <a:pt x="6" y="0"/>
                </a:lnTo>
                <a:lnTo>
                  <a:pt x="6" y="0"/>
                </a:lnTo>
                <a:lnTo>
                  <a:pt x="6" y="0"/>
                </a:lnTo>
                <a:lnTo>
                  <a:pt x="5" y="0"/>
                </a:lnTo>
                <a:lnTo>
                  <a:pt x="5" y="0"/>
                </a:lnTo>
                <a:lnTo>
                  <a:pt x="5" y="0"/>
                </a:lnTo>
                <a:lnTo>
                  <a:pt x="3" y="0"/>
                </a:lnTo>
                <a:lnTo>
                  <a:pt x="3" y="0"/>
                </a:lnTo>
                <a:lnTo>
                  <a:pt x="3" y="0"/>
                </a:lnTo>
                <a:lnTo>
                  <a:pt x="3" y="0"/>
                </a:lnTo>
                <a:lnTo>
                  <a:pt x="1" y="0"/>
                </a:lnTo>
                <a:lnTo>
                  <a:pt x="1" y="0"/>
                </a:lnTo>
                <a:lnTo>
                  <a:pt x="1" y="0"/>
                </a:lnTo>
                <a:lnTo>
                  <a:pt x="0"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68" name=""/>
          <p:cNvSpPr/>
          <p:nvPr/>
        </p:nvSpPr>
        <p:spPr>
          <a:xfrm>
            <a:off x="7209000" y="6535800"/>
            <a:ext cx="188640" cy="1440"/>
          </a:xfrm>
          <a:custGeom>
            <a:avLst/>
            <a:gdLst/>
            <a:ahLst/>
            <a:rect l="l" t="t" r="r" b="b"/>
            <a:pathLst>
              <a:path w="237" h="0">
                <a:moveTo>
                  <a:pt x="0" y="0"/>
                </a:moveTo>
                <a:lnTo>
                  <a:pt x="0" y="0"/>
                </a:lnTo>
                <a:lnTo>
                  <a:pt x="1" y="0"/>
                </a:lnTo>
                <a:lnTo>
                  <a:pt x="1" y="0"/>
                </a:lnTo>
                <a:lnTo>
                  <a:pt x="1" y="0"/>
                </a:lnTo>
                <a:lnTo>
                  <a:pt x="3" y="0"/>
                </a:lnTo>
                <a:lnTo>
                  <a:pt x="3" y="0"/>
                </a:lnTo>
                <a:lnTo>
                  <a:pt x="3" y="0"/>
                </a:lnTo>
                <a:lnTo>
                  <a:pt x="3" y="0"/>
                </a:lnTo>
                <a:lnTo>
                  <a:pt x="5" y="0"/>
                </a:lnTo>
                <a:lnTo>
                  <a:pt x="5" y="0"/>
                </a:lnTo>
                <a:lnTo>
                  <a:pt x="5" y="0"/>
                </a:lnTo>
                <a:lnTo>
                  <a:pt x="6" y="0"/>
                </a:lnTo>
                <a:lnTo>
                  <a:pt x="6" y="0"/>
                </a:lnTo>
                <a:lnTo>
                  <a:pt x="6" y="0"/>
                </a:lnTo>
                <a:lnTo>
                  <a:pt x="8" y="0"/>
                </a:lnTo>
                <a:lnTo>
                  <a:pt x="8" y="0"/>
                </a:lnTo>
                <a:lnTo>
                  <a:pt x="8" y="0"/>
                </a:lnTo>
                <a:lnTo>
                  <a:pt x="8" y="0"/>
                </a:lnTo>
                <a:lnTo>
                  <a:pt x="9" y="0"/>
                </a:lnTo>
                <a:lnTo>
                  <a:pt x="9" y="0"/>
                </a:lnTo>
                <a:lnTo>
                  <a:pt x="9" y="0"/>
                </a:lnTo>
                <a:lnTo>
                  <a:pt x="11" y="0"/>
                </a:lnTo>
                <a:lnTo>
                  <a:pt x="11" y="0"/>
                </a:lnTo>
                <a:lnTo>
                  <a:pt x="11" y="0"/>
                </a:lnTo>
                <a:lnTo>
                  <a:pt x="11" y="0"/>
                </a:lnTo>
                <a:lnTo>
                  <a:pt x="13" y="0"/>
                </a:lnTo>
                <a:lnTo>
                  <a:pt x="13" y="0"/>
                </a:lnTo>
                <a:lnTo>
                  <a:pt x="13" y="0"/>
                </a:lnTo>
                <a:lnTo>
                  <a:pt x="14" y="0"/>
                </a:lnTo>
                <a:lnTo>
                  <a:pt x="14" y="0"/>
                </a:lnTo>
                <a:lnTo>
                  <a:pt x="14" y="0"/>
                </a:lnTo>
                <a:lnTo>
                  <a:pt x="16" y="0"/>
                </a:lnTo>
                <a:lnTo>
                  <a:pt x="16" y="0"/>
                </a:lnTo>
                <a:lnTo>
                  <a:pt x="16" y="0"/>
                </a:lnTo>
                <a:lnTo>
                  <a:pt x="16" y="0"/>
                </a:lnTo>
                <a:lnTo>
                  <a:pt x="18" y="0"/>
                </a:lnTo>
                <a:lnTo>
                  <a:pt x="18" y="0"/>
                </a:lnTo>
                <a:lnTo>
                  <a:pt x="18" y="0"/>
                </a:lnTo>
                <a:lnTo>
                  <a:pt x="19" y="0"/>
                </a:lnTo>
                <a:lnTo>
                  <a:pt x="19" y="0"/>
                </a:lnTo>
                <a:lnTo>
                  <a:pt x="19" y="0"/>
                </a:lnTo>
                <a:lnTo>
                  <a:pt x="19" y="0"/>
                </a:lnTo>
                <a:lnTo>
                  <a:pt x="21" y="0"/>
                </a:lnTo>
                <a:lnTo>
                  <a:pt x="21" y="0"/>
                </a:lnTo>
                <a:lnTo>
                  <a:pt x="21" y="0"/>
                </a:lnTo>
                <a:lnTo>
                  <a:pt x="22" y="0"/>
                </a:lnTo>
                <a:lnTo>
                  <a:pt x="22" y="0"/>
                </a:lnTo>
                <a:lnTo>
                  <a:pt x="22" y="0"/>
                </a:lnTo>
                <a:lnTo>
                  <a:pt x="22" y="0"/>
                </a:lnTo>
                <a:lnTo>
                  <a:pt x="24" y="0"/>
                </a:lnTo>
                <a:lnTo>
                  <a:pt x="24" y="0"/>
                </a:lnTo>
                <a:lnTo>
                  <a:pt x="24" y="0"/>
                </a:lnTo>
                <a:lnTo>
                  <a:pt x="26" y="0"/>
                </a:lnTo>
                <a:lnTo>
                  <a:pt x="26" y="0"/>
                </a:lnTo>
                <a:lnTo>
                  <a:pt x="26" y="0"/>
                </a:lnTo>
                <a:lnTo>
                  <a:pt x="27" y="0"/>
                </a:lnTo>
                <a:lnTo>
                  <a:pt x="27" y="0"/>
                </a:lnTo>
                <a:lnTo>
                  <a:pt x="27" y="0"/>
                </a:lnTo>
                <a:lnTo>
                  <a:pt x="27" y="0"/>
                </a:lnTo>
                <a:lnTo>
                  <a:pt x="29" y="0"/>
                </a:lnTo>
                <a:lnTo>
                  <a:pt x="29" y="0"/>
                </a:lnTo>
                <a:lnTo>
                  <a:pt x="29" y="0"/>
                </a:lnTo>
                <a:lnTo>
                  <a:pt x="31" y="0"/>
                </a:lnTo>
                <a:lnTo>
                  <a:pt x="31" y="0"/>
                </a:lnTo>
                <a:lnTo>
                  <a:pt x="31" y="0"/>
                </a:lnTo>
                <a:lnTo>
                  <a:pt x="31" y="0"/>
                </a:lnTo>
                <a:lnTo>
                  <a:pt x="32" y="0"/>
                </a:lnTo>
                <a:lnTo>
                  <a:pt x="32" y="0"/>
                </a:lnTo>
                <a:lnTo>
                  <a:pt x="32" y="0"/>
                </a:lnTo>
                <a:lnTo>
                  <a:pt x="34" y="0"/>
                </a:lnTo>
                <a:lnTo>
                  <a:pt x="34" y="0"/>
                </a:lnTo>
                <a:lnTo>
                  <a:pt x="34" y="0"/>
                </a:lnTo>
                <a:lnTo>
                  <a:pt x="34" y="0"/>
                </a:lnTo>
                <a:lnTo>
                  <a:pt x="35" y="0"/>
                </a:lnTo>
                <a:lnTo>
                  <a:pt x="35" y="0"/>
                </a:lnTo>
                <a:lnTo>
                  <a:pt x="35" y="0"/>
                </a:lnTo>
                <a:lnTo>
                  <a:pt x="37" y="0"/>
                </a:lnTo>
                <a:lnTo>
                  <a:pt x="37" y="0"/>
                </a:lnTo>
                <a:lnTo>
                  <a:pt x="37" y="0"/>
                </a:lnTo>
                <a:lnTo>
                  <a:pt x="39" y="0"/>
                </a:lnTo>
                <a:lnTo>
                  <a:pt x="39" y="0"/>
                </a:lnTo>
                <a:lnTo>
                  <a:pt x="39" y="0"/>
                </a:lnTo>
                <a:lnTo>
                  <a:pt x="39" y="0"/>
                </a:lnTo>
                <a:lnTo>
                  <a:pt x="40" y="0"/>
                </a:lnTo>
                <a:lnTo>
                  <a:pt x="40" y="0"/>
                </a:lnTo>
                <a:lnTo>
                  <a:pt x="40"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8" y="0"/>
                </a:lnTo>
                <a:lnTo>
                  <a:pt x="48" y="0"/>
                </a:lnTo>
                <a:lnTo>
                  <a:pt x="48" y="0"/>
                </a:lnTo>
                <a:lnTo>
                  <a:pt x="50"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8" y="0"/>
                </a:lnTo>
                <a:lnTo>
                  <a:pt x="58" y="0"/>
                </a:lnTo>
                <a:lnTo>
                  <a:pt x="58" y="0"/>
                </a:lnTo>
                <a:lnTo>
                  <a:pt x="58" y="0"/>
                </a:lnTo>
                <a:lnTo>
                  <a:pt x="60" y="0"/>
                </a:lnTo>
                <a:lnTo>
                  <a:pt x="60" y="0"/>
                </a:lnTo>
                <a:lnTo>
                  <a:pt x="60" y="0"/>
                </a:lnTo>
                <a:lnTo>
                  <a:pt x="61" y="0"/>
                </a:lnTo>
                <a:lnTo>
                  <a:pt x="61" y="0"/>
                </a:lnTo>
                <a:lnTo>
                  <a:pt x="61" y="0"/>
                </a:lnTo>
                <a:lnTo>
                  <a:pt x="61" y="0"/>
                </a:lnTo>
                <a:lnTo>
                  <a:pt x="63" y="0"/>
                </a:lnTo>
                <a:lnTo>
                  <a:pt x="63" y="0"/>
                </a:lnTo>
                <a:lnTo>
                  <a:pt x="63" y="0"/>
                </a:lnTo>
                <a:lnTo>
                  <a:pt x="65" y="0"/>
                </a:lnTo>
                <a:lnTo>
                  <a:pt x="65" y="0"/>
                </a:lnTo>
                <a:lnTo>
                  <a:pt x="65" y="0"/>
                </a:lnTo>
                <a:lnTo>
                  <a:pt x="65" y="0"/>
                </a:lnTo>
                <a:lnTo>
                  <a:pt x="66" y="0"/>
                </a:lnTo>
                <a:lnTo>
                  <a:pt x="66" y="0"/>
                </a:lnTo>
                <a:lnTo>
                  <a:pt x="66" y="0"/>
                </a:lnTo>
                <a:lnTo>
                  <a:pt x="68" y="0"/>
                </a:lnTo>
                <a:lnTo>
                  <a:pt x="68" y="0"/>
                </a:lnTo>
                <a:lnTo>
                  <a:pt x="68" y="0"/>
                </a:lnTo>
                <a:lnTo>
                  <a:pt x="70" y="0"/>
                </a:lnTo>
                <a:lnTo>
                  <a:pt x="70" y="0"/>
                </a:lnTo>
                <a:lnTo>
                  <a:pt x="70" y="0"/>
                </a:lnTo>
                <a:lnTo>
                  <a:pt x="70" y="0"/>
                </a:lnTo>
                <a:lnTo>
                  <a:pt x="71" y="0"/>
                </a:lnTo>
                <a:lnTo>
                  <a:pt x="71" y="0"/>
                </a:lnTo>
                <a:lnTo>
                  <a:pt x="71"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79" y="0"/>
                </a:lnTo>
                <a:lnTo>
                  <a:pt x="79" y="0"/>
                </a:lnTo>
                <a:lnTo>
                  <a:pt x="79" y="0"/>
                </a:lnTo>
                <a:lnTo>
                  <a:pt x="81"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8" y="0"/>
                </a:lnTo>
                <a:lnTo>
                  <a:pt x="88" y="0"/>
                </a:lnTo>
                <a:lnTo>
                  <a:pt x="88" y="0"/>
                </a:lnTo>
                <a:lnTo>
                  <a:pt x="89" y="0"/>
                </a:lnTo>
                <a:lnTo>
                  <a:pt x="89" y="0"/>
                </a:lnTo>
                <a:lnTo>
                  <a:pt x="89" y="0"/>
                </a:lnTo>
                <a:lnTo>
                  <a:pt x="89" y="0"/>
                </a:lnTo>
                <a:lnTo>
                  <a:pt x="91" y="0"/>
                </a:lnTo>
                <a:lnTo>
                  <a:pt x="91" y="0"/>
                </a:lnTo>
                <a:lnTo>
                  <a:pt x="91" y="0"/>
                </a:lnTo>
                <a:lnTo>
                  <a:pt x="92" y="0"/>
                </a:lnTo>
                <a:lnTo>
                  <a:pt x="92" y="0"/>
                </a:lnTo>
                <a:lnTo>
                  <a:pt x="92" y="0"/>
                </a:lnTo>
                <a:lnTo>
                  <a:pt x="92"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101" y="0"/>
                </a:lnTo>
                <a:lnTo>
                  <a:pt x="101" y="0"/>
                </a:lnTo>
                <a:lnTo>
                  <a:pt x="101" y="0"/>
                </a:lnTo>
                <a:lnTo>
                  <a:pt x="101" y="0"/>
                </a:lnTo>
                <a:lnTo>
                  <a:pt x="102" y="0"/>
                </a:lnTo>
                <a:lnTo>
                  <a:pt x="102" y="0"/>
                </a:lnTo>
                <a:lnTo>
                  <a:pt x="102" y="0"/>
                </a:lnTo>
                <a:lnTo>
                  <a:pt x="104" y="0"/>
                </a:lnTo>
                <a:lnTo>
                  <a:pt x="104" y="0"/>
                </a:lnTo>
                <a:lnTo>
                  <a:pt x="104" y="0"/>
                </a:lnTo>
                <a:lnTo>
                  <a:pt x="104" y="0"/>
                </a:lnTo>
                <a:lnTo>
                  <a:pt x="105" y="0"/>
                </a:lnTo>
                <a:lnTo>
                  <a:pt x="105" y="0"/>
                </a:lnTo>
                <a:lnTo>
                  <a:pt x="105" y="0"/>
                </a:lnTo>
                <a:lnTo>
                  <a:pt x="107" y="0"/>
                </a:lnTo>
                <a:lnTo>
                  <a:pt x="107" y="0"/>
                </a:lnTo>
                <a:lnTo>
                  <a:pt x="107" y="0"/>
                </a:lnTo>
                <a:lnTo>
                  <a:pt x="107" y="0"/>
                </a:lnTo>
                <a:lnTo>
                  <a:pt x="109" y="0"/>
                </a:lnTo>
                <a:lnTo>
                  <a:pt x="109" y="0"/>
                </a:lnTo>
                <a:lnTo>
                  <a:pt x="109" y="0"/>
                </a:lnTo>
                <a:lnTo>
                  <a:pt x="110" y="0"/>
                </a:lnTo>
                <a:lnTo>
                  <a:pt x="110" y="0"/>
                </a:lnTo>
                <a:lnTo>
                  <a:pt x="110" y="0"/>
                </a:lnTo>
                <a:lnTo>
                  <a:pt x="112"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8" y="0"/>
                </a:lnTo>
                <a:lnTo>
                  <a:pt x="118" y="0"/>
                </a:lnTo>
                <a:lnTo>
                  <a:pt x="118" y="0"/>
                </a:lnTo>
                <a:lnTo>
                  <a:pt x="120" y="0"/>
                </a:lnTo>
                <a:lnTo>
                  <a:pt x="120" y="0"/>
                </a:lnTo>
                <a:lnTo>
                  <a:pt x="120" y="0"/>
                </a:lnTo>
                <a:lnTo>
                  <a:pt x="120" y="0"/>
                </a:lnTo>
                <a:lnTo>
                  <a:pt x="122" y="0"/>
                </a:lnTo>
                <a:lnTo>
                  <a:pt x="122" y="0"/>
                </a:lnTo>
                <a:lnTo>
                  <a:pt x="122" y="0"/>
                </a:lnTo>
                <a:lnTo>
                  <a:pt x="123" y="0"/>
                </a:lnTo>
                <a:lnTo>
                  <a:pt x="123" y="0"/>
                </a:lnTo>
                <a:lnTo>
                  <a:pt x="123" y="0"/>
                </a:lnTo>
                <a:lnTo>
                  <a:pt x="123"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1" y="0"/>
                </a:lnTo>
                <a:lnTo>
                  <a:pt x="131" y="0"/>
                </a:lnTo>
                <a:lnTo>
                  <a:pt x="131" y="0"/>
                </a:lnTo>
                <a:lnTo>
                  <a:pt x="131" y="0"/>
                </a:lnTo>
                <a:lnTo>
                  <a:pt x="133" y="0"/>
                </a:lnTo>
                <a:lnTo>
                  <a:pt x="133" y="0"/>
                </a:lnTo>
                <a:lnTo>
                  <a:pt x="133" y="0"/>
                </a:lnTo>
                <a:lnTo>
                  <a:pt x="135" y="0"/>
                </a:lnTo>
                <a:lnTo>
                  <a:pt x="135" y="0"/>
                </a:lnTo>
                <a:lnTo>
                  <a:pt x="135" y="0"/>
                </a:lnTo>
                <a:lnTo>
                  <a:pt x="135" y="0"/>
                </a:lnTo>
                <a:lnTo>
                  <a:pt x="136" y="0"/>
                </a:lnTo>
                <a:lnTo>
                  <a:pt x="136" y="0"/>
                </a:lnTo>
                <a:lnTo>
                  <a:pt x="136"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49" y="0"/>
                </a:lnTo>
                <a:lnTo>
                  <a:pt x="149" y="0"/>
                </a:lnTo>
                <a:lnTo>
                  <a:pt x="149" y="0"/>
                </a:lnTo>
                <a:lnTo>
                  <a:pt x="151" y="0"/>
                </a:lnTo>
                <a:lnTo>
                  <a:pt x="151" y="0"/>
                </a:lnTo>
                <a:lnTo>
                  <a:pt x="151" y="0"/>
                </a:lnTo>
                <a:lnTo>
                  <a:pt x="151" y="0"/>
                </a:lnTo>
                <a:lnTo>
                  <a:pt x="153" y="0"/>
                </a:lnTo>
                <a:lnTo>
                  <a:pt x="153" y="0"/>
                </a:lnTo>
                <a:lnTo>
                  <a:pt x="153" y="0"/>
                </a:lnTo>
                <a:lnTo>
                  <a:pt x="154" y="0"/>
                </a:lnTo>
                <a:lnTo>
                  <a:pt x="154" y="0"/>
                </a:lnTo>
                <a:lnTo>
                  <a:pt x="154" y="0"/>
                </a:lnTo>
                <a:lnTo>
                  <a:pt x="154"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2" y="0"/>
                </a:lnTo>
                <a:lnTo>
                  <a:pt x="162" y="0"/>
                </a:lnTo>
                <a:lnTo>
                  <a:pt x="162" y="0"/>
                </a:lnTo>
                <a:lnTo>
                  <a:pt x="162"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1" y="0"/>
                </a:lnTo>
                <a:lnTo>
                  <a:pt x="171" y="0"/>
                </a:lnTo>
                <a:lnTo>
                  <a:pt x="171" y="0"/>
                </a:lnTo>
                <a:lnTo>
                  <a:pt x="172" y="0"/>
                </a:lnTo>
                <a:lnTo>
                  <a:pt x="172" y="0"/>
                </a:lnTo>
                <a:lnTo>
                  <a:pt x="172" y="0"/>
                </a:lnTo>
                <a:lnTo>
                  <a:pt x="174" y="0"/>
                </a:lnTo>
                <a:lnTo>
                  <a:pt x="174" y="0"/>
                </a:lnTo>
                <a:lnTo>
                  <a:pt x="174" y="0"/>
                </a:lnTo>
                <a:lnTo>
                  <a:pt x="174" y="0"/>
                </a:lnTo>
                <a:lnTo>
                  <a:pt x="175" y="0"/>
                </a:lnTo>
                <a:lnTo>
                  <a:pt x="175" y="0"/>
                </a:lnTo>
                <a:lnTo>
                  <a:pt x="175"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4" y="0"/>
                </a:lnTo>
                <a:lnTo>
                  <a:pt x="184" y="0"/>
                </a:lnTo>
                <a:lnTo>
                  <a:pt x="184" y="0"/>
                </a:lnTo>
                <a:lnTo>
                  <a:pt x="185" y="0"/>
                </a:lnTo>
                <a:lnTo>
                  <a:pt x="185" y="0"/>
                </a:lnTo>
                <a:lnTo>
                  <a:pt x="185" y="0"/>
                </a:lnTo>
                <a:lnTo>
                  <a:pt x="185" y="0"/>
                </a:lnTo>
                <a:lnTo>
                  <a:pt x="187" y="0"/>
                </a:lnTo>
                <a:lnTo>
                  <a:pt x="187" y="0"/>
                </a:lnTo>
                <a:lnTo>
                  <a:pt x="187" y="0"/>
                </a:lnTo>
                <a:lnTo>
                  <a:pt x="188" y="0"/>
                </a:lnTo>
                <a:lnTo>
                  <a:pt x="188" y="0"/>
                </a:lnTo>
                <a:lnTo>
                  <a:pt x="188" y="0"/>
                </a:lnTo>
                <a:lnTo>
                  <a:pt x="188" y="0"/>
                </a:lnTo>
                <a:lnTo>
                  <a:pt x="190" y="0"/>
                </a:lnTo>
                <a:lnTo>
                  <a:pt x="190" y="0"/>
                </a:lnTo>
                <a:lnTo>
                  <a:pt x="190" y="0"/>
                </a:lnTo>
                <a:lnTo>
                  <a:pt x="192" y="0"/>
                </a:lnTo>
                <a:lnTo>
                  <a:pt x="192" y="0"/>
                </a:lnTo>
                <a:lnTo>
                  <a:pt x="192" y="0"/>
                </a:lnTo>
                <a:lnTo>
                  <a:pt x="193" y="0"/>
                </a:lnTo>
                <a:lnTo>
                  <a:pt x="193" y="0"/>
                </a:lnTo>
                <a:lnTo>
                  <a:pt x="193" y="0"/>
                </a:lnTo>
                <a:lnTo>
                  <a:pt x="193" y="0"/>
                </a:lnTo>
                <a:lnTo>
                  <a:pt x="195" y="0"/>
                </a:lnTo>
                <a:lnTo>
                  <a:pt x="195" y="0"/>
                </a:lnTo>
                <a:lnTo>
                  <a:pt x="195" y="0"/>
                </a:lnTo>
                <a:lnTo>
                  <a:pt x="197" y="0"/>
                </a:lnTo>
                <a:lnTo>
                  <a:pt x="197" y="0"/>
                </a:lnTo>
                <a:lnTo>
                  <a:pt x="197" y="0"/>
                </a:lnTo>
                <a:lnTo>
                  <a:pt x="197" y="0"/>
                </a:lnTo>
                <a:lnTo>
                  <a:pt x="198" y="0"/>
                </a:lnTo>
                <a:lnTo>
                  <a:pt x="198" y="0"/>
                </a:lnTo>
                <a:lnTo>
                  <a:pt x="198" y="0"/>
                </a:lnTo>
                <a:lnTo>
                  <a:pt x="200" y="0"/>
                </a:lnTo>
                <a:lnTo>
                  <a:pt x="200" y="0"/>
                </a:lnTo>
                <a:lnTo>
                  <a:pt x="200" y="0"/>
                </a:lnTo>
                <a:lnTo>
                  <a:pt x="200" y="0"/>
                </a:lnTo>
                <a:lnTo>
                  <a:pt x="201" y="0"/>
                </a:lnTo>
                <a:lnTo>
                  <a:pt x="201" y="0"/>
                </a:lnTo>
                <a:lnTo>
                  <a:pt x="201" y="0"/>
                </a:lnTo>
                <a:lnTo>
                  <a:pt x="203" y="0"/>
                </a:lnTo>
                <a:lnTo>
                  <a:pt x="203" y="0"/>
                </a:lnTo>
                <a:lnTo>
                  <a:pt x="203" y="0"/>
                </a:lnTo>
                <a:lnTo>
                  <a:pt x="205"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4" y="0"/>
                </a:lnTo>
                <a:lnTo>
                  <a:pt x="214" y="0"/>
                </a:lnTo>
                <a:lnTo>
                  <a:pt x="214" y="0"/>
                </a:lnTo>
                <a:lnTo>
                  <a:pt x="216" y="0"/>
                </a:lnTo>
                <a:lnTo>
                  <a:pt x="216" y="0"/>
                </a:lnTo>
                <a:lnTo>
                  <a:pt x="216" y="0"/>
                </a:lnTo>
                <a:lnTo>
                  <a:pt x="216" y="0"/>
                </a:lnTo>
                <a:lnTo>
                  <a:pt x="218" y="0"/>
                </a:lnTo>
                <a:lnTo>
                  <a:pt x="218" y="0"/>
                </a:lnTo>
                <a:lnTo>
                  <a:pt x="218" y="0"/>
                </a:lnTo>
                <a:lnTo>
                  <a:pt x="219" y="0"/>
                </a:lnTo>
                <a:lnTo>
                  <a:pt x="219" y="0"/>
                </a:lnTo>
                <a:lnTo>
                  <a:pt x="219" y="0"/>
                </a:lnTo>
                <a:lnTo>
                  <a:pt x="219" y="0"/>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69" name=""/>
          <p:cNvSpPr/>
          <p:nvPr/>
        </p:nvSpPr>
        <p:spPr>
          <a:xfrm>
            <a:off x="7209000" y="6535800"/>
            <a:ext cx="188640" cy="1440"/>
          </a:xfrm>
          <a:custGeom>
            <a:avLst/>
            <a:gdLst/>
            <a:ahLst/>
            <a:rect l="l" t="t" r="r" b="b"/>
            <a:pathLst>
              <a:path w="237" h="0">
                <a:moveTo>
                  <a:pt x="237" y="0"/>
                </a:move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19" y="0"/>
                </a:lnTo>
                <a:lnTo>
                  <a:pt x="219" y="0"/>
                </a:lnTo>
                <a:lnTo>
                  <a:pt x="219" y="0"/>
                </a:lnTo>
                <a:lnTo>
                  <a:pt x="219" y="0"/>
                </a:lnTo>
                <a:lnTo>
                  <a:pt x="218" y="0"/>
                </a:lnTo>
                <a:lnTo>
                  <a:pt x="218" y="0"/>
                </a:lnTo>
                <a:lnTo>
                  <a:pt x="218" y="0"/>
                </a:lnTo>
                <a:lnTo>
                  <a:pt x="216" y="0"/>
                </a:lnTo>
                <a:lnTo>
                  <a:pt x="216" y="0"/>
                </a:lnTo>
                <a:lnTo>
                  <a:pt x="216" y="0"/>
                </a:lnTo>
                <a:lnTo>
                  <a:pt x="216" y="0"/>
                </a:lnTo>
                <a:lnTo>
                  <a:pt x="214" y="0"/>
                </a:lnTo>
                <a:lnTo>
                  <a:pt x="214" y="0"/>
                </a:lnTo>
                <a:lnTo>
                  <a:pt x="214"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5" y="0"/>
                </a:lnTo>
                <a:lnTo>
                  <a:pt x="203" y="0"/>
                </a:lnTo>
                <a:lnTo>
                  <a:pt x="203" y="0"/>
                </a:lnTo>
                <a:lnTo>
                  <a:pt x="203" y="0"/>
                </a:lnTo>
                <a:lnTo>
                  <a:pt x="201" y="0"/>
                </a:lnTo>
                <a:lnTo>
                  <a:pt x="201" y="0"/>
                </a:lnTo>
                <a:lnTo>
                  <a:pt x="201" y="0"/>
                </a:lnTo>
                <a:lnTo>
                  <a:pt x="200" y="0"/>
                </a:lnTo>
                <a:lnTo>
                  <a:pt x="200" y="0"/>
                </a:lnTo>
                <a:lnTo>
                  <a:pt x="200" y="0"/>
                </a:lnTo>
                <a:lnTo>
                  <a:pt x="200" y="0"/>
                </a:lnTo>
                <a:lnTo>
                  <a:pt x="198" y="0"/>
                </a:lnTo>
                <a:lnTo>
                  <a:pt x="198" y="0"/>
                </a:lnTo>
                <a:lnTo>
                  <a:pt x="198" y="0"/>
                </a:lnTo>
                <a:lnTo>
                  <a:pt x="197" y="0"/>
                </a:lnTo>
                <a:lnTo>
                  <a:pt x="197" y="0"/>
                </a:lnTo>
                <a:lnTo>
                  <a:pt x="197" y="0"/>
                </a:lnTo>
                <a:lnTo>
                  <a:pt x="197" y="0"/>
                </a:lnTo>
                <a:lnTo>
                  <a:pt x="195" y="0"/>
                </a:lnTo>
                <a:lnTo>
                  <a:pt x="195" y="0"/>
                </a:lnTo>
                <a:lnTo>
                  <a:pt x="195" y="0"/>
                </a:lnTo>
                <a:lnTo>
                  <a:pt x="193" y="0"/>
                </a:lnTo>
                <a:lnTo>
                  <a:pt x="193" y="0"/>
                </a:lnTo>
                <a:lnTo>
                  <a:pt x="193" y="0"/>
                </a:lnTo>
                <a:lnTo>
                  <a:pt x="193" y="0"/>
                </a:lnTo>
                <a:lnTo>
                  <a:pt x="192" y="0"/>
                </a:lnTo>
                <a:lnTo>
                  <a:pt x="192" y="0"/>
                </a:lnTo>
                <a:lnTo>
                  <a:pt x="192" y="0"/>
                </a:lnTo>
                <a:lnTo>
                  <a:pt x="190" y="0"/>
                </a:lnTo>
                <a:lnTo>
                  <a:pt x="190" y="0"/>
                </a:lnTo>
                <a:lnTo>
                  <a:pt x="190" y="0"/>
                </a:lnTo>
                <a:lnTo>
                  <a:pt x="188" y="0"/>
                </a:lnTo>
                <a:lnTo>
                  <a:pt x="188" y="0"/>
                </a:lnTo>
                <a:lnTo>
                  <a:pt x="188" y="0"/>
                </a:lnTo>
                <a:lnTo>
                  <a:pt x="188"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5" y="0"/>
                </a:lnTo>
                <a:lnTo>
                  <a:pt x="175" y="0"/>
                </a:lnTo>
                <a:lnTo>
                  <a:pt x="175" y="0"/>
                </a:lnTo>
                <a:lnTo>
                  <a:pt x="174" y="0"/>
                </a:lnTo>
                <a:lnTo>
                  <a:pt x="174" y="0"/>
                </a:lnTo>
                <a:lnTo>
                  <a:pt x="174" y="0"/>
                </a:lnTo>
                <a:lnTo>
                  <a:pt x="174" y="0"/>
                </a:lnTo>
                <a:lnTo>
                  <a:pt x="172" y="0"/>
                </a:lnTo>
                <a:lnTo>
                  <a:pt x="172" y="0"/>
                </a:lnTo>
                <a:lnTo>
                  <a:pt x="172" y="0"/>
                </a:lnTo>
                <a:lnTo>
                  <a:pt x="171" y="0"/>
                </a:lnTo>
                <a:lnTo>
                  <a:pt x="171" y="0"/>
                </a:lnTo>
                <a:lnTo>
                  <a:pt x="171"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2" y="0"/>
                </a:lnTo>
                <a:lnTo>
                  <a:pt x="162" y="0"/>
                </a:lnTo>
                <a:lnTo>
                  <a:pt x="162" y="0"/>
                </a:lnTo>
                <a:lnTo>
                  <a:pt x="162"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51" y="0"/>
                </a:lnTo>
                <a:lnTo>
                  <a:pt x="149" y="0"/>
                </a:lnTo>
                <a:lnTo>
                  <a:pt x="149" y="0"/>
                </a:lnTo>
                <a:lnTo>
                  <a:pt x="149"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6" y="0"/>
                </a:lnTo>
                <a:lnTo>
                  <a:pt x="136" y="0"/>
                </a:lnTo>
                <a:lnTo>
                  <a:pt x="136" y="0"/>
                </a:lnTo>
                <a:lnTo>
                  <a:pt x="135" y="0"/>
                </a:lnTo>
                <a:lnTo>
                  <a:pt x="135" y="0"/>
                </a:lnTo>
                <a:lnTo>
                  <a:pt x="135" y="0"/>
                </a:lnTo>
                <a:lnTo>
                  <a:pt x="135" y="0"/>
                </a:lnTo>
                <a:lnTo>
                  <a:pt x="133" y="0"/>
                </a:lnTo>
                <a:lnTo>
                  <a:pt x="133" y="0"/>
                </a:lnTo>
                <a:lnTo>
                  <a:pt x="133" y="0"/>
                </a:lnTo>
                <a:lnTo>
                  <a:pt x="131" y="0"/>
                </a:lnTo>
                <a:lnTo>
                  <a:pt x="131" y="0"/>
                </a:lnTo>
                <a:lnTo>
                  <a:pt x="131" y="0"/>
                </a:lnTo>
                <a:lnTo>
                  <a:pt x="131"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3" y="0"/>
                </a:lnTo>
                <a:lnTo>
                  <a:pt x="123" y="0"/>
                </a:lnTo>
                <a:lnTo>
                  <a:pt x="123" y="0"/>
                </a:lnTo>
                <a:lnTo>
                  <a:pt x="123" y="0"/>
                </a:lnTo>
                <a:lnTo>
                  <a:pt x="122" y="0"/>
                </a:lnTo>
                <a:lnTo>
                  <a:pt x="122" y="0"/>
                </a:lnTo>
                <a:lnTo>
                  <a:pt x="122" y="0"/>
                </a:lnTo>
                <a:lnTo>
                  <a:pt x="120" y="0"/>
                </a:lnTo>
                <a:lnTo>
                  <a:pt x="120" y="0"/>
                </a:lnTo>
                <a:lnTo>
                  <a:pt x="120" y="0"/>
                </a:lnTo>
                <a:lnTo>
                  <a:pt x="120" y="0"/>
                </a:lnTo>
                <a:lnTo>
                  <a:pt x="118" y="0"/>
                </a:lnTo>
                <a:lnTo>
                  <a:pt x="118" y="0"/>
                </a:lnTo>
                <a:lnTo>
                  <a:pt x="118"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2" y="0"/>
                </a:lnTo>
                <a:lnTo>
                  <a:pt x="110" y="0"/>
                </a:lnTo>
                <a:lnTo>
                  <a:pt x="110" y="0"/>
                </a:lnTo>
                <a:lnTo>
                  <a:pt x="110" y="0"/>
                </a:lnTo>
                <a:lnTo>
                  <a:pt x="109" y="0"/>
                </a:lnTo>
                <a:lnTo>
                  <a:pt x="109" y="0"/>
                </a:lnTo>
                <a:lnTo>
                  <a:pt x="109" y="0"/>
                </a:lnTo>
                <a:lnTo>
                  <a:pt x="107" y="0"/>
                </a:lnTo>
                <a:lnTo>
                  <a:pt x="107" y="0"/>
                </a:lnTo>
                <a:lnTo>
                  <a:pt x="107" y="0"/>
                </a:lnTo>
                <a:lnTo>
                  <a:pt x="107" y="0"/>
                </a:lnTo>
                <a:lnTo>
                  <a:pt x="105" y="0"/>
                </a:lnTo>
                <a:lnTo>
                  <a:pt x="105" y="0"/>
                </a:lnTo>
                <a:lnTo>
                  <a:pt x="105" y="0"/>
                </a:lnTo>
                <a:lnTo>
                  <a:pt x="104" y="0"/>
                </a:lnTo>
                <a:lnTo>
                  <a:pt x="104" y="0"/>
                </a:lnTo>
                <a:lnTo>
                  <a:pt x="104" y="0"/>
                </a:lnTo>
                <a:lnTo>
                  <a:pt x="104" y="0"/>
                </a:lnTo>
                <a:lnTo>
                  <a:pt x="102" y="0"/>
                </a:lnTo>
                <a:lnTo>
                  <a:pt x="102" y="0"/>
                </a:lnTo>
                <a:lnTo>
                  <a:pt x="102" y="0"/>
                </a:lnTo>
                <a:lnTo>
                  <a:pt x="101" y="0"/>
                </a:lnTo>
                <a:lnTo>
                  <a:pt x="101" y="0"/>
                </a:lnTo>
                <a:lnTo>
                  <a:pt x="101" y="0"/>
                </a:lnTo>
                <a:lnTo>
                  <a:pt x="101"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2" y="0"/>
                </a:lnTo>
                <a:lnTo>
                  <a:pt x="92" y="0"/>
                </a:lnTo>
                <a:lnTo>
                  <a:pt x="92" y="0"/>
                </a:lnTo>
                <a:lnTo>
                  <a:pt x="92" y="0"/>
                </a:lnTo>
                <a:lnTo>
                  <a:pt x="91" y="0"/>
                </a:lnTo>
                <a:lnTo>
                  <a:pt x="91" y="0"/>
                </a:lnTo>
                <a:lnTo>
                  <a:pt x="91" y="0"/>
                </a:lnTo>
                <a:lnTo>
                  <a:pt x="89" y="0"/>
                </a:lnTo>
                <a:lnTo>
                  <a:pt x="89" y="0"/>
                </a:lnTo>
                <a:lnTo>
                  <a:pt x="89" y="0"/>
                </a:lnTo>
                <a:lnTo>
                  <a:pt x="89" y="0"/>
                </a:lnTo>
                <a:lnTo>
                  <a:pt x="88" y="0"/>
                </a:lnTo>
                <a:lnTo>
                  <a:pt x="88" y="0"/>
                </a:lnTo>
                <a:lnTo>
                  <a:pt x="88"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1" y="0"/>
                </a:lnTo>
                <a:lnTo>
                  <a:pt x="79" y="0"/>
                </a:lnTo>
                <a:lnTo>
                  <a:pt x="79" y="0"/>
                </a:lnTo>
                <a:lnTo>
                  <a:pt x="79"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1" y="0"/>
                </a:lnTo>
                <a:lnTo>
                  <a:pt x="71" y="0"/>
                </a:lnTo>
                <a:lnTo>
                  <a:pt x="71" y="0"/>
                </a:lnTo>
                <a:lnTo>
                  <a:pt x="70" y="0"/>
                </a:lnTo>
                <a:lnTo>
                  <a:pt x="70" y="0"/>
                </a:lnTo>
                <a:lnTo>
                  <a:pt x="70" y="0"/>
                </a:lnTo>
                <a:lnTo>
                  <a:pt x="70" y="0"/>
                </a:lnTo>
                <a:lnTo>
                  <a:pt x="68" y="0"/>
                </a:lnTo>
                <a:lnTo>
                  <a:pt x="68" y="0"/>
                </a:lnTo>
                <a:lnTo>
                  <a:pt x="68" y="0"/>
                </a:lnTo>
                <a:lnTo>
                  <a:pt x="66" y="0"/>
                </a:lnTo>
                <a:lnTo>
                  <a:pt x="66" y="0"/>
                </a:lnTo>
                <a:lnTo>
                  <a:pt x="66" y="0"/>
                </a:lnTo>
                <a:lnTo>
                  <a:pt x="65" y="0"/>
                </a:lnTo>
                <a:lnTo>
                  <a:pt x="65" y="0"/>
                </a:lnTo>
                <a:lnTo>
                  <a:pt x="65" y="0"/>
                </a:lnTo>
                <a:lnTo>
                  <a:pt x="65" y="0"/>
                </a:lnTo>
                <a:lnTo>
                  <a:pt x="63" y="0"/>
                </a:lnTo>
                <a:lnTo>
                  <a:pt x="63" y="0"/>
                </a:lnTo>
                <a:lnTo>
                  <a:pt x="63" y="0"/>
                </a:lnTo>
                <a:lnTo>
                  <a:pt x="61" y="0"/>
                </a:lnTo>
                <a:lnTo>
                  <a:pt x="61" y="0"/>
                </a:lnTo>
                <a:lnTo>
                  <a:pt x="61" y="0"/>
                </a:lnTo>
                <a:lnTo>
                  <a:pt x="61" y="0"/>
                </a:lnTo>
                <a:lnTo>
                  <a:pt x="60" y="0"/>
                </a:lnTo>
                <a:lnTo>
                  <a:pt x="60" y="0"/>
                </a:lnTo>
                <a:lnTo>
                  <a:pt x="60" y="0"/>
                </a:lnTo>
                <a:lnTo>
                  <a:pt x="58" y="0"/>
                </a:lnTo>
                <a:lnTo>
                  <a:pt x="58" y="0"/>
                </a:lnTo>
                <a:lnTo>
                  <a:pt x="58" y="0"/>
                </a:lnTo>
                <a:lnTo>
                  <a:pt x="58"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50" y="0"/>
                </a:lnTo>
                <a:lnTo>
                  <a:pt x="48" y="0"/>
                </a:lnTo>
                <a:lnTo>
                  <a:pt x="48" y="0"/>
                </a:lnTo>
                <a:lnTo>
                  <a:pt x="48"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0" y="0"/>
                </a:lnTo>
                <a:lnTo>
                  <a:pt x="40" y="0"/>
                </a:lnTo>
                <a:lnTo>
                  <a:pt x="40" y="0"/>
                </a:lnTo>
                <a:lnTo>
                  <a:pt x="39" y="0"/>
                </a:lnTo>
                <a:lnTo>
                  <a:pt x="39" y="0"/>
                </a:lnTo>
                <a:lnTo>
                  <a:pt x="39" y="0"/>
                </a:lnTo>
                <a:lnTo>
                  <a:pt x="39" y="0"/>
                </a:lnTo>
                <a:lnTo>
                  <a:pt x="37" y="0"/>
                </a:lnTo>
                <a:lnTo>
                  <a:pt x="37" y="0"/>
                </a:lnTo>
                <a:lnTo>
                  <a:pt x="37" y="0"/>
                </a:lnTo>
                <a:lnTo>
                  <a:pt x="35" y="0"/>
                </a:lnTo>
                <a:lnTo>
                  <a:pt x="35" y="0"/>
                </a:lnTo>
                <a:lnTo>
                  <a:pt x="35" y="0"/>
                </a:lnTo>
                <a:lnTo>
                  <a:pt x="34" y="0"/>
                </a:lnTo>
                <a:lnTo>
                  <a:pt x="34" y="0"/>
                </a:lnTo>
                <a:lnTo>
                  <a:pt x="34" y="0"/>
                </a:lnTo>
                <a:lnTo>
                  <a:pt x="34" y="0"/>
                </a:lnTo>
                <a:lnTo>
                  <a:pt x="32" y="0"/>
                </a:lnTo>
                <a:lnTo>
                  <a:pt x="32" y="0"/>
                </a:lnTo>
                <a:lnTo>
                  <a:pt x="32" y="0"/>
                </a:lnTo>
                <a:lnTo>
                  <a:pt x="31" y="0"/>
                </a:lnTo>
                <a:lnTo>
                  <a:pt x="31" y="0"/>
                </a:lnTo>
                <a:lnTo>
                  <a:pt x="31" y="0"/>
                </a:lnTo>
                <a:lnTo>
                  <a:pt x="31" y="0"/>
                </a:lnTo>
                <a:lnTo>
                  <a:pt x="29" y="0"/>
                </a:lnTo>
                <a:lnTo>
                  <a:pt x="29" y="0"/>
                </a:lnTo>
                <a:lnTo>
                  <a:pt x="29" y="0"/>
                </a:lnTo>
                <a:lnTo>
                  <a:pt x="27" y="0"/>
                </a:lnTo>
                <a:lnTo>
                  <a:pt x="27" y="0"/>
                </a:lnTo>
                <a:lnTo>
                  <a:pt x="27" y="0"/>
                </a:lnTo>
                <a:lnTo>
                  <a:pt x="27" y="0"/>
                </a:lnTo>
                <a:lnTo>
                  <a:pt x="26" y="0"/>
                </a:lnTo>
                <a:lnTo>
                  <a:pt x="26" y="0"/>
                </a:lnTo>
                <a:lnTo>
                  <a:pt x="26" y="0"/>
                </a:lnTo>
                <a:lnTo>
                  <a:pt x="24" y="0"/>
                </a:lnTo>
                <a:lnTo>
                  <a:pt x="24" y="0"/>
                </a:lnTo>
                <a:lnTo>
                  <a:pt x="24" y="0"/>
                </a:lnTo>
                <a:lnTo>
                  <a:pt x="22" y="0"/>
                </a:lnTo>
                <a:lnTo>
                  <a:pt x="22" y="0"/>
                </a:lnTo>
                <a:lnTo>
                  <a:pt x="22" y="0"/>
                </a:lnTo>
                <a:lnTo>
                  <a:pt x="22"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6" y="0"/>
                </a:lnTo>
                <a:lnTo>
                  <a:pt x="14" y="0"/>
                </a:lnTo>
                <a:lnTo>
                  <a:pt x="14" y="0"/>
                </a:lnTo>
                <a:lnTo>
                  <a:pt x="14" y="0"/>
                </a:lnTo>
                <a:lnTo>
                  <a:pt x="13" y="0"/>
                </a:lnTo>
                <a:lnTo>
                  <a:pt x="13" y="0"/>
                </a:lnTo>
                <a:lnTo>
                  <a:pt x="13" y="0"/>
                </a:lnTo>
                <a:lnTo>
                  <a:pt x="11" y="0"/>
                </a:lnTo>
                <a:lnTo>
                  <a:pt x="11" y="0"/>
                </a:lnTo>
                <a:lnTo>
                  <a:pt x="11" y="0"/>
                </a:lnTo>
                <a:lnTo>
                  <a:pt x="11" y="0"/>
                </a:lnTo>
                <a:lnTo>
                  <a:pt x="9" y="0"/>
                </a:lnTo>
                <a:lnTo>
                  <a:pt x="9" y="0"/>
                </a:lnTo>
                <a:lnTo>
                  <a:pt x="9" y="0"/>
                </a:lnTo>
                <a:lnTo>
                  <a:pt x="8" y="0"/>
                </a:lnTo>
                <a:lnTo>
                  <a:pt x="8" y="0"/>
                </a:lnTo>
                <a:lnTo>
                  <a:pt x="8" y="0"/>
                </a:lnTo>
                <a:lnTo>
                  <a:pt x="8" y="0"/>
                </a:lnTo>
                <a:lnTo>
                  <a:pt x="6" y="0"/>
                </a:lnTo>
                <a:lnTo>
                  <a:pt x="6" y="0"/>
                </a:lnTo>
                <a:lnTo>
                  <a:pt x="6" y="0"/>
                </a:lnTo>
                <a:lnTo>
                  <a:pt x="5" y="0"/>
                </a:lnTo>
                <a:lnTo>
                  <a:pt x="5" y="0"/>
                </a:lnTo>
                <a:lnTo>
                  <a:pt x="5" y="0"/>
                </a:lnTo>
                <a:lnTo>
                  <a:pt x="3" y="0"/>
                </a:lnTo>
                <a:lnTo>
                  <a:pt x="3" y="0"/>
                </a:lnTo>
                <a:lnTo>
                  <a:pt x="3" y="0"/>
                </a:lnTo>
                <a:lnTo>
                  <a:pt x="3" y="0"/>
                </a:lnTo>
                <a:lnTo>
                  <a:pt x="1" y="0"/>
                </a:lnTo>
                <a:lnTo>
                  <a:pt x="1" y="0"/>
                </a:lnTo>
                <a:lnTo>
                  <a:pt x="1"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70" name=""/>
          <p:cNvSpPr/>
          <p:nvPr/>
        </p:nvSpPr>
        <p:spPr>
          <a:xfrm>
            <a:off x="7209000" y="6021360"/>
            <a:ext cx="188640" cy="514440"/>
          </a:xfrm>
          <a:custGeom>
            <a:avLst/>
            <a:gdLst/>
            <a:ahLst/>
            <a:rect l="l" t="t" r="r" b="b"/>
            <a:pathLst>
              <a:path w="237" h="648">
                <a:moveTo>
                  <a:pt x="0" y="648"/>
                </a:moveTo>
                <a:lnTo>
                  <a:pt x="0" y="0"/>
                </a:lnTo>
                <a:lnTo>
                  <a:pt x="0" y="0"/>
                </a:lnTo>
                <a:lnTo>
                  <a:pt x="1" y="0"/>
                </a:lnTo>
                <a:lnTo>
                  <a:pt x="1" y="0"/>
                </a:lnTo>
                <a:lnTo>
                  <a:pt x="1" y="0"/>
                </a:lnTo>
                <a:lnTo>
                  <a:pt x="3" y="0"/>
                </a:lnTo>
                <a:lnTo>
                  <a:pt x="3" y="0"/>
                </a:lnTo>
                <a:lnTo>
                  <a:pt x="3" y="0"/>
                </a:lnTo>
                <a:lnTo>
                  <a:pt x="3" y="0"/>
                </a:lnTo>
                <a:lnTo>
                  <a:pt x="5" y="0"/>
                </a:lnTo>
                <a:lnTo>
                  <a:pt x="5" y="0"/>
                </a:lnTo>
                <a:lnTo>
                  <a:pt x="5" y="0"/>
                </a:lnTo>
                <a:lnTo>
                  <a:pt x="6" y="0"/>
                </a:lnTo>
                <a:lnTo>
                  <a:pt x="6" y="0"/>
                </a:lnTo>
                <a:lnTo>
                  <a:pt x="6" y="0"/>
                </a:lnTo>
                <a:lnTo>
                  <a:pt x="8" y="0"/>
                </a:lnTo>
                <a:lnTo>
                  <a:pt x="8" y="0"/>
                </a:lnTo>
                <a:lnTo>
                  <a:pt x="8" y="0"/>
                </a:lnTo>
                <a:lnTo>
                  <a:pt x="8" y="0"/>
                </a:lnTo>
                <a:lnTo>
                  <a:pt x="9" y="0"/>
                </a:lnTo>
                <a:lnTo>
                  <a:pt x="9" y="0"/>
                </a:lnTo>
                <a:lnTo>
                  <a:pt x="9" y="0"/>
                </a:lnTo>
                <a:lnTo>
                  <a:pt x="11" y="0"/>
                </a:lnTo>
                <a:lnTo>
                  <a:pt x="11" y="0"/>
                </a:lnTo>
                <a:lnTo>
                  <a:pt x="11" y="0"/>
                </a:lnTo>
                <a:lnTo>
                  <a:pt x="11" y="0"/>
                </a:lnTo>
                <a:lnTo>
                  <a:pt x="13" y="0"/>
                </a:lnTo>
                <a:lnTo>
                  <a:pt x="13" y="0"/>
                </a:lnTo>
                <a:lnTo>
                  <a:pt x="13" y="0"/>
                </a:lnTo>
                <a:lnTo>
                  <a:pt x="14" y="0"/>
                </a:lnTo>
                <a:lnTo>
                  <a:pt x="14" y="0"/>
                </a:lnTo>
                <a:lnTo>
                  <a:pt x="14" y="0"/>
                </a:lnTo>
                <a:lnTo>
                  <a:pt x="16" y="0"/>
                </a:lnTo>
                <a:lnTo>
                  <a:pt x="16" y="0"/>
                </a:lnTo>
                <a:lnTo>
                  <a:pt x="16" y="0"/>
                </a:lnTo>
                <a:lnTo>
                  <a:pt x="16" y="0"/>
                </a:lnTo>
                <a:lnTo>
                  <a:pt x="18" y="0"/>
                </a:lnTo>
                <a:lnTo>
                  <a:pt x="18" y="0"/>
                </a:lnTo>
                <a:lnTo>
                  <a:pt x="18" y="0"/>
                </a:lnTo>
                <a:lnTo>
                  <a:pt x="19" y="0"/>
                </a:lnTo>
                <a:lnTo>
                  <a:pt x="19" y="0"/>
                </a:lnTo>
                <a:lnTo>
                  <a:pt x="19" y="0"/>
                </a:lnTo>
                <a:lnTo>
                  <a:pt x="19" y="0"/>
                </a:lnTo>
                <a:lnTo>
                  <a:pt x="21" y="0"/>
                </a:lnTo>
                <a:lnTo>
                  <a:pt x="21" y="0"/>
                </a:lnTo>
                <a:lnTo>
                  <a:pt x="21" y="0"/>
                </a:lnTo>
                <a:lnTo>
                  <a:pt x="22" y="0"/>
                </a:lnTo>
                <a:lnTo>
                  <a:pt x="22" y="0"/>
                </a:lnTo>
                <a:lnTo>
                  <a:pt x="22" y="0"/>
                </a:lnTo>
                <a:lnTo>
                  <a:pt x="22" y="0"/>
                </a:lnTo>
                <a:lnTo>
                  <a:pt x="24" y="0"/>
                </a:lnTo>
                <a:lnTo>
                  <a:pt x="24" y="0"/>
                </a:lnTo>
                <a:lnTo>
                  <a:pt x="24" y="0"/>
                </a:lnTo>
                <a:lnTo>
                  <a:pt x="26" y="0"/>
                </a:lnTo>
                <a:lnTo>
                  <a:pt x="26" y="0"/>
                </a:lnTo>
                <a:lnTo>
                  <a:pt x="26" y="0"/>
                </a:lnTo>
                <a:lnTo>
                  <a:pt x="27" y="0"/>
                </a:lnTo>
                <a:lnTo>
                  <a:pt x="27" y="0"/>
                </a:lnTo>
                <a:lnTo>
                  <a:pt x="27" y="0"/>
                </a:lnTo>
                <a:lnTo>
                  <a:pt x="27" y="0"/>
                </a:lnTo>
                <a:lnTo>
                  <a:pt x="29" y="0"/>
                </a:lnTo>
                <a:lnTo>
                  <a:pt x="29" y="0"/>
                </a:lnTo>
                <a:lnTo>
                  <a:pt x="29" y="0"/>
                </a:lnTo>
                <a:lnTo>
                  <a:pt x="31" y="0"/>
                </a:lnTo>
                <a:lnTo>
                  <a:pt x="31" y="0"/>
                </a:lnTo>
                <a:lnTo>
                  <a:pt x="31" y="0"/>
                </a:lnTo>
                <a:lnTo>
                  <a:pt x="31" y="0"/>
                </a:lnTo>
                <a:lnTo>
                  <a:pt x="32" y="0"/>
                </a:lnTo>
                <a:lnTo>
                  <a:pt x="32" y="0"/>
                </a:lnTo>
                <a:lnTo>
                  <a:pt x="32" y="0"/>
                </a:lnTo>
                <a:lnTo>
                  <a:pt x="34" y="0"/>
                </a:lnTo>
                <a:lnTo>
                  <a:pt x="34" y="0"/>
                </a:lnTo>
                <a:lnTo>
                  <a:pt x="34" y="0"/>
                </a:lnTo>
                <a:lnTo>
                  <a:pt x="34" y="0"/>
                </a:lnTo>
                <a:lnTo>
                  <a:pt x="35" y="0"/>
                </a:lnTo>
                <a:lnTo>
                  <a:pt x="35" y="0"/>
                </a:lnTo>
                <a:lnTo>
                  <a:pt x="35" y="0"/>
                </a:lnTo>
                <a:lnTo>
                  <a:pt x="37" y="0"/>
                </a:lnTo>
                <a:lnTo>
                  <a:pt x="37" y="0"/>
                </a:lnTo>
                <a:lnTo>
                  <a:pt x="37" y="0"/>
                </a:lnTo>
                <a:lnTo>
                  <a:pt x="39" y="0"/>
                </a:lnTo>
                <a:lnTo>
                  <a:pt x="39" y="0"/>
                </a:lnTo>
                <a:lnTo>
                  <a:pt x="39" y="0"/>
                </a:lnTo>
                <a:lnTo>
                  <a:pt x="39" y="0"/>
                </a:lnTo>
                <a:lnTo>
                  <a:pt x="40" y="0"/>
                </a:lnTo>
                <a:lnTo>
                  <a:pt x="40" y="0"/>
                </a:lnTo>
                <a:lnTo>
                  <a:pt x="40"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8" y="0"/>
                </a:lnTo>
                <a:lnTo>
                  <a:pt x="48" y="0"/>
                </a:lnTo>
                <a:lnTo>
                  <a:pt x="48" y="0"/>
                </a:lnTo>
                <a:lnTo>
                  <a:pt x="50"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8" y="0"/>
                </a:lnTo>
                <a:lnTo>
                  <a:pt x="58" y="0"/>
                </a:lnTo>
                <a:lnTo>
                  <a:pt x="58" y="0"/>
                </a:lnTo>
                <a:lnTo>
                  <a:pt x="58" y="0"/>
                </a:lnTo>
                <a:lnTo>
                  <a:pt x="60" y="0"/>
                </a:lnTo>
                <a:lnTo>
                  <a:pt x="60" y="0"/>
                </a:lnTo>
                <a:lnTo>
                  <a:pt x="60" y="0"/>
                </a:lnTo>
                <a:lnTo>
                  <a:pt x="61" y="0"/>
                </a:lnTo>
                <a:lnTo>
                  <a:pt x="61" y="0"/>
                </a:lnTo>
                <a:lnTo>
                  <a:pt x="61" y="0"/>
                </a:lnTo>
                <a:lnTo>
                  <a:pt x="61" y="0"/>
                </a:lnTo>
                <a:lnTo>
                  <a:pt x="63" y="0"/>
                </a:lnTo>
                <a:lnTo>
                  <a:pt x="63" y="0"/>
                </a:lnTo>
                <a:lnTo>
                  <a:pt x="63" y="0"/>
                </a:lnTo>
                <a:lnTo>
                  <a:pt x="65" y="0"/>
                </a:lnTo>
                <a:lnTo>
                  <a:pt x="65" y="0"/>
                </a:lnTo>
                <a:lnTo>
                  <a:pt x="65" y="0"/>
                </a:lnTo>
                <a:lnTo>
                  <a:pt x="65" y="0"/>
                </a:lnTo>
                <a:lnTo>
                  <a:pt x="66" y="0"/>
                </a:lnTo>
                <a:lnTo>
                  <a:pt x="66" y="0"/>
                </a:lnTo>
                <a:lnTo>
                  <a:pt x="66" y="0"/>
                </a:lnTo>
                <a:lnTo>
                  <a:pt x="68" y="0"/>
                </a:lnTo>
                <a:lnTo>
                  <a:pt x="68" y="0"/>
                </a:lnTo>
                <a:lnTo>
                  <a:pt x="68" y="0"/>
                </a:lnTo>
                <a:lnTo>
                  <a:pt x="70" y="0"/>
                </a:lnTo>
                <a:lnTo>
                  <a:pt x="70" y="0"/>
                </a:lnTo>
                <a:lnTo>
                  <a:pt x="70" y="0"/>
                </a:lnTo>
                <a:lnTo>
                  <a:pt x="70" y="0"/>
                </a:lnTo>
                <a:lnTo>
                  <a:pt x="71" y="0"/>
                </a:lnTo>
                <a:lnTo>
                  <a:pt x="71" y="0"/>
                </a:lnTo>
                <a:lnTo>
                  <a:pt x="71"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79" y="0"/>
                </a:lnTo>
                <a:lnTo>
                  <a:pt x="79" y="0"/>
                </a:lnTo>
                <a:lnTo>
                  <a:pt x="79" y="0"/>
                </a:lnTo>
                <a:lnTo>
                  <a:pt x="81"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8" y="0"/>
                </a:lnTo>
                <a:lnTo>
                  <a:pt x="88" y="0"/>
                </a:lnTo>
                <a:lnTo>
                  <a:pt x="88" y="0"/>
                </a:lnTo>
                <a:lnTo>
                  <a:pt x="89" y="0"/>
                </a:lnTo>
                <a:lnTo>
                  <a:pt x="89" y="0"/>
                </a:lnTo>
                <a:lnTo>
                  <a:pt x="89" y="0"/>
                </a:lnTo>
                <a:lnTo>
                  <a:pt x="89" y="0"/>
                </a:lnTo>
                <a:lnTo>
                  <a:pt x="91" y="0"/>
                </a:lnTo>
                <a:lnTo>
                  <a:pt x="91" y="0"/>
                </a:lnTo>
                <a:lnTo>
                  <a:pt x="91" y="0"/>
                </a:lnTo>
                <a:lnTo>
                  <a:pt x="92" y="0"/>
                </a:lnTo>
                <a:lnTo>
                  <a:pt x="92" y="0"/>
                </a:lnTo>
                <a:lnTo>
                  <a:pt x="92" y="0"/>
                </a:lnTo>
                <a:lnTo>
                  <a:pt x="92"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101" y="0"/>
                </a:lnTo>
                <a:lnTo>
                  <a:pt x="101" y="0"/>
                </a:lnTo>
                <a:lnTo>
                  <a:pt x="101" y="0"/>
                </a:lnTo>
                <a:lnTo>
                  <a:pt x="101" y="0"/>
                </a:lnTo>
                <a:lnTo>
                  <a:pt x="102" y="0"/>
                </a:lnTo>
                <a:lnTo>
                  <a:pt x="102" y="0"/>
                </a:lnTo>
                <a:lnTo>
                  <a:pt x="102" y="0"/>
                </a:lnTo>
                <a:lnTo>
                  <a:pt x="104" y="0"/>
                </a:lnTo>
                <a:lnTo>
                  <a:pt x="104" y="0"/>
                </a:lnTo>
                <a:lnTo>
                  <a:pt x="104" y="0"/>
                </a:lnTo>
                <a:lnTo>
                  <a:pt x="104" y="0"/>
                </a:lnTo>
                <a:lnTo>
                  <a:pt x="105" y="0"/>
                </a:lnTo>
                <a:lnTo>
                  <a:pt x="105" y="0"/>
                </a:lnTo>
                <a:lnTo>
                  <a:pt x="105" y="0"/>
                </a:lnTo>
                <a:lnTo>
                  <a:pt x="107" y="0"/>
                </a:lnTo>
                <a:lnTo>
                  <a:pt x="107" y="0"/>
                </a:lnTo>
                <a:lnTo>
                  <a:pt x="107" y="0"/>
                </a:lnTo>
                <a:lnTo>
                  <a:pt x="107" y="0"/>
                </a:lnTo>
                <a:lnTo>
                  <a:pt x="109" y="0"/>
                </a:lnTo>
                <a:lnTo>
                  <a:pt x="109" y="0"/>
                </a:lnTo>
                <a:lnTo>
                  <a:pt x="109" y="0"/>
                </a:lnTo>
                <a:lnTo>
                  <a:pt x="110" y="0"/>
                </a:lnTo>
                <a:lnTo>
                  <a:pt x="110" y="0"/>
                </a:lnTo>
                <a:lnTo>
                  <a:pt x="110" y="0"/>
                </a:lnTo>
                <a:lnTo>
                  <a:pt x="112"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8" y="0"/>
                </a:lnTo>
                <a:lnTo>
                  <a:pt x="118" y="0"/>
                </a:lnTo>
                <a:lnTo>
                  <a:pt x="118" y="0"/>
                </a:lnTo>
                <a:lnTo>
                  <a:pt x="120" y="0"/>
                </a:lnTo>
                <a:lnTo>
                  <a:pt x="120" y="0"/>
                </a:lnTo>
                <a:lnTo>
                  <a:pt x="120" y="0"/>
                </a:lnTo>
                <a:lnTo>
                  <a:pt x="120" y="0"/>
                </a:lnTo>
                <a:lnTo>
                  <a:pt x="122" y="0"/>
                </a:lnTo>
                <a:lnTo>
                  <a:pt x="122" y="0"/>
                </a:lnTo>
                <a:lnTo>
                  <a:pt x="122" y="0"/>
                </a:lnTo>
                <a:lnTo>
                  <a:pt x="123" y="0"/>
                </a:lnTo>
                <a:lnTo>
                  <a:pt x="123" y="0"/>
                </a:lnTo>
                <a:lnTo>
                  <a:pt x="123" y="0"/>
                </a:lnTo>
                <a:lnTo>
                  <a:pt x="123"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1" y="0"/>
                </a:lnTo>
                <a:lnTo>
                  <a:pt x="131" y="0"/>
                </a:lnTo>
                <a:lnTo>
                  <a:pt x="131" y="0"/>
                </a:lnTo>
                <a:lnTo>
                  <a:pt x="131" y="0"/>
                </a:lnTo>
                <a:lnTo>
                  <a:pt x="133" y="0"/>
                </a:lnTo>
                <a:lnTo>
                  <a:pt x="133" y="0"/>
                </a:lnTo>
                <a:lnTo>
                  <a:pt x="133" y="0"/>
                </a:lnTo>
                <a:lnTo>
                  <a:pt x="135" y="0"/>
                </a:lnTo>
                <a:lnTo>
                  <a:pt x="135" y="0"/>
                </a:lnTo>
                <a:lnTo>
                  <a:pt x="135" y="0"/>
                </a:lnTo>
                <a:lnTo>
                  <a:pt x="135" y="0"/>
                </a:lnTo>
                <a:lnTo>
                  <a:pt x="136" y="0"/>
                </a:lnTo>
                <a:lnTo>
                  <a:pt x="136" y="0"/>
                </a:lnTo>
                <a:lnTo>
                  <a:pt x="136"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49" y="0"/>
                </a:lnTo>
                <a:lnTo>
                  <a:pt x="149" y="0"/>
                </a:lnTo>
                <a:lnTo>
                  <a:pt x="149" y="0"/>
                </a:lnTo>
                <a:lnTo>
                  <a:pt x="151" y="0"/>
                </a:lnTo>
                <a:lnTo>
                  <a:pt x="151" y="0"/>
                </a:lnTo>
                <a:lnTo>
                  <a:pt x="151" y="0"/>
                </a:lnTo>
                <a:lnTo>
                  <a:pt x="151" y="0"/>
                </a:lnTo>
                <a:lnTo>
                  <a:pt x="153" y="0"/>
                </a:lnTo>
                <a:lnTo>
                  <a:pt x="153" y="0"/>
                </a:lnTo>
                <a:lnTo>
                  <a:pt x="153" y="0"/>
                </a:lnTo>
                <a:lnTo>
                  <a:pt x="154" y="0"/>
                </a:lnTo>
                <a:lnTo>
                  <a:pt x="154" y="0"/>
                </a:lnTo>
                <a:lnTo>
                  <a:pt x="154" y="0"/>
                </a:lnTo>
                <a:lnTo>
                  <a:pt x="154"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2" y="0"/>
                </a:lnTo>
                <a:lnTo>
                  <a:pt x="162" y="0"/>
                </a:lnTo>
                <a:lnTo>
                  <a:pt x="162" y="0"/>
                </a:lnTo>
                <a:lnTo>
                  <a:pt x="162"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1" y="0"/>
                </a:lnTo>
                <a:lnTo>
                  <a:pt x="171" y="0"/>
                </a:lnTo>
                <a:lnTo>
                  <a:pt x="171" y="0"/>
                </a:lnTo>
                <a:lnTo>
                  <a:pt x="172" y="0"/>
                </a:lnTo>
                <a:lnTo>
                  <a:pt x="172" y="0"/>
                </a:lnTo>
                <a:lnTo>
                  <a:pt x="172" y="0"/>
                </a:lnTo>
                <a:lnTo>
                  <a:pt x="174" y="0"/>
                </a:lnTo>
                <a:lnTo>
                  <a:pt x="174" y="0"/>
                </a:lnTo>
                <a:lnTo>
                  <a:pt x="174" y="0"/>
                </a:lnTo>
                <a:lnTo>
                  <a:pt x="174" y="0"/>
                </a:lnTo>
                <a:lnTo>
                  <a:pt x="175" y="0"/>
                </a:lnTo>
                <a:lnTo>
                  <a:pt x="175" y="0"/>
                </a:lnTo>
                <a:lnTo>
                  <a:pt x="175"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4" y="0"/>
                </a:lnTo>
                <a:lnTo>
                  <a:pt x="184" y="0"/>
                </a:lnTo>
                <a:lnTo>
                  <a:pt x="184" y="0"/>
                </a:lnTo>
                <a:lnTo>
                  <a:pt x="185" y="0"/>
                </a:lnTo>
                <a:lnTo>
                  <a:pt x="185" y="0"/>
                </a:lnTo>
                <a:lnTo>
                  <a:pt x="185" y="0"/>
                </a:lnTo>
                <a:lnTo>
                  <a:pt x="185" y="0"/>
                </a:lnTo>
                <a:lnTo>
                  <a:pt x="187" y="0"/>
                </a:lnTo>
                <a:lnTo>
                  <a:pt x="187" y="0"/>
                </a:lnTo>
                <a:lnTo>
                  <a:pt x="187" y="0"/>
                </a:lnTo>
                <a:lnTo>
                  <a:pt x="188" y="0"/>
                </a:lnTo>
                <a:lnTo>
                  <a:pt x="188" y="0"/>
                </a:lnTo>
                <a:lnTo>
                  <a:pt x="188" y="0"/>
                </a:lnTo>
                <a:lnTo>
                  <a:pt x="188" y="0"/>
                </a:lnTo>
                <a:lnTo>
                  <a:pt x="190" y="0"/>
                </a:lnTo>
                <a:lnTo>
                  <a:pt x="190" y="0"/>
                </a:lnTo>
                <a:lnTo>
                  <a:pt x="190" y="0"/>
                </a:lnTo>
                <a:lnTo>
                  <a:pt x="192" y="0"/>
                </a:lnTo>
                <a:lnTo>
                  <a:pt x="192" y="0"/>
                </a:lnTo>
                <a:lnTo>
                  <a:pt x="192" y="0"/>
                </a:lnTo>
                <a:lnTo>
                  <a:pt x="193" y="0"/>
                </a:lnTo>
                <a:lnTo>
                  <a:pt x="193" y="0"/>
                </a:lnTo>
                <a:lnTo>
                  <a:pt x="193" y="0"/>
                </a:lnTo>
                <a:lnTo>
                  <a:pt x="193" y="0"/>
                </a:lnTo>
                <a:lnTo>
                  <a:pt x="195" y="0"/>
                </a:lnTo>
                <a:lnTo>
                  <a:pt x="195" y="0"/>
                </a:lnTo>
                <a:lnTo>
                  <a:pt x="195" y="0"/>
                </a:lnTo>
                <a:lnTo>
                  <a:pt x="197" y="0"/>
                </a:lnTo>
                <a:lnTo>
                  <a:pt x="197" y="0"/>
                </a:lnTo>
                <a:lnTo>
                  <a:pt x="197" y="0"/>
                </a:lnTo>
                <a:lnTo>
                  <a:pt x="197" y="0"/>
                </a:lnTo>
                <a:lnTo>
                  <a:pt x="198" y="0"/>
                </a:lnTo>
                <a:lnTo>
                  <a:pt x="198" y="0"/>
                </a:lnTo>
                <a:lnTo>
                  <a:pt x="198" y="0"/>
                </a:lnTo>
                <a:lnTo>
                  <a:pt x="200" y="0"/>
                </a:lnTo>
                <a:lnTo>
                  <a:pt x="200" y="0"/>
                </a:lnTo>
                <a:lnTo>
                  <a:pt x="200" y="0"/>
                </a:lnTo>
                <a:lnTo>
                  <a:pt x="200" y="0"/>
                </a:lnTo>
                <a:lnTo>
                  <a:pt x="201" y="0"/>
                </a:lnTo>
                <a:lnTo>
                  <a:pt x="201" y="0"/>
                </a:lnTo>
                <a:lnTo>
                  <a:pt x="201" y="0"/>
                </a:lnTo>
                <a:lnTo>
                  <a:pt x="203" y="0"/>
                </a:lnTo>
                <a:lnTo>
                  <a:pt x="203" y="0"/>
                </a:lnTo>
                <a:lnTo>
                  <a:pt x="203" y="0"/>
                </a:lnTo>
                <a:lnTo>
                  <a:pt x="205"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4" y="0"/>
                </a:lnTo>
                <a:lnTo>
                  <a:pt x="214" y="0"/>
                </a:lnTo>
                <a:lnTo>
                  <a:pt x="214" y="0"/>
                </a:lnTo>
                <a:lnTo>
                  <a:pt x="216" y="0"/>
                </a:lnTo>
                <a:lnTo>
                  <a:pt x="216" y="0"/>
                </a:lnTo>
                <a:lnTo>
                  <a:pt x="216" y="0"/>
                </a:lnTo>
                <a:lnTo>
                  <a:pt x="216" y="0"/>
                </a:lnTo>
                <a:lnTo>
                  <a:pt x="218" y="0"/>
                </a:lnTo>
                <a:lnTo>
                  <a:pt x="218" y="0"/>
                </a:lnTo>
                <a:lnTo>
                  <a:pt x="218" y="0"/>
                </a:lnTo>
                <a:lnTo>
                  <a:pt x="219" y="0"/>
                </a:lnTo>
                <a:lnTo>
                  <a:pt x="219" y="0"/>
                </a:lnTo>
                <a:lnTo>
                  <a:pt x="219" y="0"/>
                </a:lnTo>
                <a:lnTo>
                  <a:pt x="219" y="0"/>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lnTo>
                  <a:pt x="237" y="648"/>
                </a:lnTo>
                <a:lnTo>
                  <a:pt x="237" y="648"/>
                </a:lnTo>
                <a:lnTo>
                  <a:pt x="236" y="648"/>
                </a:lnTo>
                <a:lnTo>
                  <a:pt x="236" y="648"/>
                </a:lnTo>
                <a:lnTo>
                  <a:pt x="236" y="648"/>
                </a:lnTo>
                <a:lnTo>
                  <a:pt x="236" y="648"/>
                </a:lnTo>
                <a:lnTo>
                  <a:pt x="234" y="648"/>
                </a:lnTo>
                <a:lnTo>
                  <a:pt x="234" y="648"/>
                </a:lnTo>
                <a:lnTo>
                  <a:pt x="234" y="648"/>
                </a:lnTo>
                <a:lnTo>
                  <a:pt x="232" y="648"/>
                </a:lnTo>
                <a:lnTo>
                  <a:pt x="232" y="648"/>
                </a:lnTo>
                <a:lnTo>
                  <a:pt x="232" y="648"/>
                </a:lnTo>
                <a:lnTo>
                  <a:pt x="231" y="648"/>
                </a:lnTo>
                <a:lnTo>
                  <a:pt x="231" y="648"/>
                </a:lnTo>
                <a:lnTo>
                  <a:pt x="231" y="648"/>
                </a:lnTo>
                <a:lnTo>
                  <a:pt x="231" y="648"/>
                </a:lnTo>
                <a:lnTo>
                  <a:pt x="229" y="648"/>
                </a:lnTo>
                <a:lnTo>
                  <a:pt x="229" y="648"/>
                </a:lnTo>
                <a:lnTo>
                  <a:pt x="229" y="648"/>
                </a:lnTo>
                <a:lnTo>
                  <a:pt x="228" y="648"/>
                </a:lnTo>
                <a:lnTo>
                  <a:pt x="228" y="648"/>
                </a:lnTo>
                <a:lnTo>
                  <a:pt x="228" y="648"/>
                </a:lnTo>
                <a:lnTo>
                  <a:pt x="228" y="648"/>
                </a:lnTo>
                <a:lnTo>
                  <a:pt x="226" y="648"/>
                </a:lnTo>
                <a:lnTo>
                  <a:pt x="226" y="648"/>
                </a:lnTo>
                <a:lnTo>
                  <a:pt x="226" y="648"/>
                </a:lnTo>
                <a:lnTo>
                  <a:pt x="224" y="648"/>
                </a:lnTo>
                <a:lnTo>
                  <a:pt x="224" y="648"/>
                </a:lnTo>
                <a:lnTo>
                  <a:pt x="224" y="648"/>
                </a:lnTo>
                <a:lnTo>
                  <a:pt x="224" y="648"/>
                </a:lnTo>
                <a:lnTo>
                  <a:pt x="223" y="648"/>
                </a:lnTo>
                <a:lnTo>
                  <a:pt x="223" y="648"/>
                </a:lnTo>
                <a:lnTo>
                  <a:pt x="223" y="648"/>
                </a:lnTo>
                <a:lnTo>
                  <a:pt x="221" y="648"/>
                </a:lnTo>
                <a:lnTo>
                  <a:pt x="221" y="648"/>
                </a:lnTo>
                <a:lnTo>
                  <a:pt x="221" y="648"/>
                </a:lnTo>
                <a:lnTo>
                  <a:pt x="219" y="648"/>
                </a:lnTo>
                <a:lnTo>
                  <a:pt x="219" y="648"/>
                </a:lnTo>
                <a:lnTo>
                  <a:pt x="219" y="648"/>
                </a:lnTo>
                <a:lnTo>
                  <a:pt x="219" y="648"/>
                </a:lnTo>
                <a:lnTo>
                  <a:pt x="218" y="648"/>
                </a:lnTo>
                <a:lnTo>
                  <a:pt x="218" y="648"/>
                </a:lnTo>
                <a:lnTo>
                  <a:pt x="218" y="648"/>
                </a:lnTo>
                <a:lnTo>
                  <a:pt x="216" y="648"/>
                </a:lnTo>
                <a:lnTo>
                  <a:pt x="216" y="648"/>
                </a:lnTo>
                <a:lnTo>
                  <a:pt x="216" y="648"/>
                </a:lnTo>
                <a:lnTo>
                  <a:pt x="216" y="648"/>
                </a:lnTo>
                <a:lnTo>
                  <a:pt x="214" y="648"/>
                </a:lnTo>
                <a:lnTo>
                  <a:pt x="214" y="648"/>
                </a:lnTo>
                <a:lnTo>
                  <a:pt x="214" y="648"/>
                </a:lnTo>
                <a:lnTo>
                  <a:pt x="213" y="648"/>
                </a:lnTo>
                <a:lnTo>
                  <a:pt x="213" y="648"/>
                </a:lnTo>
                <a:lnTo>
                  <a:pt x="213" y="648"/>
                </a:lnTo>
                <a:lnTo>
                  <a:pt x="211" y="648"/>
                </a:lnTo>
                <a:lnTo>
                  <a:pt x="211" y="648"/>
                </a:lnTo>
                <a:lnTo>
                  <a:pt x="211" y="648"/>
                </a:lnTo>
                <a:lnTo>
                  <a:pt x="211" y="648"/>
                </a:lnTo>
                <a:lnTo>
                  <a:pt x="210" y="648"/>
                </a:lnTo>
                <a:lnTo>
                  <a:pt x="210" y="648"/>
                </a:lnTo>
                <a:lnTo>
                  <a:pt x="210" y="648"/>
                </a:lnTo>
                <a:lnTo>
                  <a:pt x="208" y="648"/>
                </a:lnTo>
                <a:lnTo>
                  <a:pt x="208" y="648"/>
                </a:lnTo>
                <a:lnTo>
                  <a:pt x="208" y="648"/>
                </a:lnTo>
                <a:lnTo>
                  <a:pt x="208" y="648"/>
                </a:lnTo>
                <a:lnTo>
                  <a:pt x="206" y="648"/>
                </a:lnTo>
                <a:lnTo>
                  <a:pt x="206" y="648"/>
                </a:lnTo>
                <a:lnTo>
                  <a:pt x="206" y="648"/>
                </a:lnTo>
                <a:lnTo>
                  <a:pt x="205" y="648"/>
                </a:lnTo>
                <a:lnTo>
                  <a:pt x="205" y="648"/>
                </a:lnTo>
                <a:lnTo>
                  <a:pt x="205" y="648"/>
                </a:lnTo>
                <a:lnTo>
                  <a:pt x="205" y="648"/>
                </a:lnTo>
                <a:lnTo>
                  <a:pt x="203" y="648"/>
                </a:lnTo>
                <a:lnTo>
                  <a:pt x="203" y="648"/>
                </a:lnTo>
                <a:lnTo>
                  <a:pt x="203" y="648"/>
                </a:lnTo>
                <a:lnTo>
                  <a:pt x="201" y="648"/>
                </a:lnTo>
                <a:lnTo>
                  <a:pt x="201" y="648"/>
                </a:lnTo>
                <a:lnTo>
                  <a:pt x="201" y="648"/>
                </a:lnTo>
                <a:lnTo>
                  <a:pt x="200" y="648"/>
                </a:lnTo>
                <a:lnTo>
                  <a:pt x="200" y="648"/>
                </a:lnTo>
                <a:lnTo>
                  <a:pt x="200" y="648"/>
                </a:lnTo>
                <a:lnTo>
                  <a:pt x="200" y="648"/>
                </a:lnTo>
                <a:lnTo>
                  <a:pt x="198" y="648"/>
                </a:lnTo>
                <a:lnTo>
                  <a:pt x="198" y="648"/>
                </a:lnTo>
                <a:lnTo>
                  <a:pt x="198" y="648"/>
                </a:lnTo>
                <a:lnTo>
                  <a:pt x="197" y="648"/>
                </a:lnTo>
                <a:lnTo>
                  <a:pt x="197" y="648"/>
                </a:lnTo>
                <a:lnTo>
                  <a:pt x="197" y="648"/>
                </a:lnTo>
                <a:lnTo>
                  <a:pt x="197" y="648"/>
                </a:lnTo>
                <a:lnTo>
                  <a:pt x="195" y="648"/>
                </a:lnTo>
                <a:lnTo>
                  <a:pt x="195" y="648"/>
                </a:lnTo>
                <a:lnTo>
                  <a:pt x="195" y="648"/>
                </a:lnTo>
                <a:lnTo>
                  <a:pt x="193" y="648"/>
                </a:lnTo>
                <a:lnTo>
                  <a:pt x="193" y="648"/>
                </a:lnTo>
                <a:lnTo>
                  <a:pt x="193" y="648"/>
                </a:lnTo>
                <a:lnTo>
                  <a:pt x="193" y="648"/>
                </a:lnTo>
                <a:lnTo>
                  <a:pt x="192" y="648"/>
                </a:lnTo>
                <a:lnTo>
                  <a:pt x="192" y="648"/>
                </a:lnTo>
                <a:lnTo>
                  <a:pt x="192" y="648"/>
                </a:lnTo>
                <a:lnTo>
                  <a:pt x="190" y="648"/>
                </a:lnTo>
                <a:lnTo>
                  <a:pt x="190" y="648"/>
                </a:lnTo>
                <a:lnTo>
                  <a:pt x="190" y="648"/>
                </a:lnTo>
                <a:lnTo>
                  <a:pt x="188" y="648"/>
                </a:lnTo>
                <a:lnTo>
                  <a:pt x="188" y="648"/>
                </a:lnTo>
                <a:lnTo>
                  <a:pt x="188" y="648"/>
                </a:lnTo>
                <a:lnTo>
                  <a:pt x="188" y="648"/>
                </a:lnTo>
                <a:lnTo>
                  <a:pt x="187" y="648"/>
                </a:lnTo>
                <a:lnTo>
                  <a:pt x="187" y="648"/>
                </a:lnTo>
                <a:lnTo>
                  <a:pt x="187" y="648"/>
                </a:lnTo>
                <a:lnTo>
                  <a:pt x="185" y="648"/>
                </a:lnTo>
                <a:lnTo>
                  <a:pt x="185" y="648"/>
                </a:lnTo>
                <a:lnTo>
                  <a:pt x="185" y="648"/>
                </a:lnTo>
                <a:lnTo>
                  <a:pt x="185" y="648"/>
                </a:lnTo>
                <a:lnTo>
                  <a:pt x="184" y="648"/>
                </a:lnTo>
                <a:lnTo>
                  <a:pt x="184" y="648"/>
                </a:lnTo>
                <a:lnTo>
                  <a:pt x="184" y="648"/>
                </a:lnTo>
                <a:lnTo>
                  <a:pt x="182" y="648"/>
                </a:lnTo>
                <a:lnTo>
                  <a:pt x="182" y="648"/>
                </a:lnTo>
                <a:lnTo>
                  <a:pt x="182" y="648"/>
                </a:lnTo>
                <a:lnTo>
                  <a:pt x="180" y="648"/>
                </a:lnTo>
                <a:lnTo>
                  <a:pt x="180" y="648"/>
                </a:lnTo>
                <a:lnTo>
                  <a:pt x="180" y="648"/>
                </a:lnTo>
                <a:lnTo>
                  <a:pt x="180" y="648"/>
                </a:lnTo>
                <a:lnTo>
                  <a:pt x="179" y="648"/>
                </a:lnTo>
                <a:lnTo>
                  <a:pt x="179" y="648"/>
                </a:lnTo>
                <a:lnTo>
                  <a:pt x="179" y="648"/>
                </a:lnTo>
                <a:lnTo>
                  <a:pt x="177" y="648"/>
                </a:lnTo>
                <a:lnTo>
                  <a:pt x="177" y="648"/>
                </a:lnTo>
                <a:lnTo>
                  <a:pt x="177" y="648"/>
                </a:lnTo>
                <a:lnTo>
                  <a:pt x="177" y="648"/>
                </a:lnTo>
                <a:lnTo>
                  <a:pt x="175" y="648"/>
                </a:lnTo>
                <a:lnTo>
                  <a:pt x="175" y="648"/>
                </a:lnTo>
                <a:lnTo>
                  <a:pt x="175" y="648"/>
                </a:lnTo>
                <a:lnTo>
                  <a:pt x="174" y="648"/>
                </a:lnTo>
                <a:lnTo>
                  <a:pt x="174" y="648"/>
                </a:lnTo>
                <a:lnTo>
                  <a:pt x="174" y="648"/>
                </a:lnTo>
                <a:lnTo>
                  <a:pt x="174" y="648"/>
                </a:lnTo>
                <a:lnTo>
                  <a:pt x="172" y="648"/>
                </a:lnTo>
                <a:lnTo>
                  <a:pt x="172" y="648"/>
                </a:lnTo>
                <a:lnTo>
                  <a:pt x="172" y="648"/>
                </a:lnTo>
                <a:lnTo>
                  <a:pt x="171" y="648"/>
                </a:lnTo>
                <a:lnTo>
                  <a:pt x="171" y="648"/>
                </a:lnTo>
                <a:lnTo>
                  <a:pt x="171" y="648"/>
                </a:lnTo>
                <a:lnTo>
                  <a:pt x="169" y="648"/>
                </a:lnTo>
                <a:lnTo>
                  <a:pt x="169" y="648"/>
                </a:lnTo>
                <a:lnTo>
                  <a:pt x="169" y="648"/>
                </a:lnTo>
                <a:lnTo>
                  <a:pt x="169" y="648"/>
                </a:lnTo>
                <a:lnTo>
                  <a:pt x="167" y="648"/>
                </a:lnTo>
                <a:lnTo>
                  <a:pt x="167" y="648"/>
                </a:lnTo>
                <a:lnTo>
                  <a:pt x="167" y="648"/>
                </a:lnTo>
                <a:lnTo>
                  <a:pt x="166" y="648"/>
                </a:lnTo>
                <a:lnTo>
                  <a:pt x="166" y="648"/>
                </a:lnTo>
                <a:lnTo>
                  <a:pt x="166" y="648"/>
                </a:lnTo>
                <a:lnTo>
                  <a:pt x="166" y="648"/>
                </a:lnTo>
                <a:lnTo>
                  <a:pt x="164" y="648"/>
                </a:lnTo>
                <a:lnTo>
                  <a:pt x="164" y="648"/>
                </a:lnTo>
                <a:lnTo>
                  <a:pt x="164" y="648"/>
                </a:lnTo>
                <a:lnTo>
                  <a:pt x="162" y="648"/>
                </a:lnTo>
                <a:lnTo>
                  <a:pt x="162" y="648"/>
                </a:lnTo>
                <a:lnTo>
                  <a:pt x="162" y="648"/>
                </a:lnTo>
                <a:lnTo>
                  <a:pt x="162" y="648"/>
                </a:lnTo>
                <a:lnTo>
                  <a:pt x="161" y="648"/>
                </a:lnTo>
                <a:lnTo>
                  <a:pt x="161" y="648"/>
                </a:lnTo>
                <a:lnTo>
                  <a:pt x="161" y="648"/>
                </a:lnTo>
                <a:lnTo>
                  <a:pt x="159" y="648"/>
                </a:lnTo>
                <a:lnTo>
                  <a:pt x="159" y="648"/>
                </a:lnTo>
                <a:lnTo>
                  <a:pt x="159" y="648"/>
                </a:lnTo>
                <a:lnTo>
                  <a:pt x="158" y="648"/>
                </a:lnTo>
                <a:lnTo>
                  <a:pt x="158" y="648"/>
                </a:lnTo>
                <a:lnTo>
                  <a:pt x="158" y="648"/>
                </a:lnTo>
                <a:lnTo>
                  <a:pt x="158" y="648"/>
                </a:lnTo>
                <a:lnTo>
                  <a:pt x="156" y="648"/>
                </a:lnTo>
                <a:lnTo>
                  <a:pt x="156" y="648"/>
                </a:lnTo>
                <a:lnTo>
                  <a:pt x="156" y="648"/>
                </a:lnTo>
                <a:lnTo>
                  <a:pt x="154" y="648"/>
                </a:lnTo>
                <a:lnTo>
                  <a:pt x="154" y="648"/>
                </a:lnTo>
                <a:lnTo>
                  <a:pt x="154" y="648"/>
                </a:lnTo>
                <a:lnTo>
                  <a:pt x="154" y="648"/>
                </a:lnTo>
                <a:lnTo>
                  <a:pt x="153" y="648"/>
                </a:lnTo>
                <a:lnTo>
                  <a:pt x="153" y="648"/>
                </a:lnTo>
                <a:lnTo>
                  <a:pt x="153" y="648"/>
                </a:lnTo>
                <a:lnTo>
                  <a:pt x="151" y="648"/>
                </a:lnTo>
                <a:lnTo>
                  <a:pt x="151" y="648"/>
                </a:lnTo>
                <a:lnTo>
                  <a:pt x="151" y="648"/>
                </a:lnTo>
                <a:lnTo>
                  <a:pt x="151" y="648"/>
                </a:lnTo>
                <a:lnTo>
                  <a:pt x="149" y="648"/>
                </a:lnTo>
                <a:lnTo>
                  <a:pt x="149" y="648"/>
                </a:lnTo>
                <a:lnTo>
                  <a:pt x="149" y="648"/>
                </a:lnTo>
                <a:lnTo>
                  <a:pt x="148" y="648"/>
                </a:lnTo>
                <a:lnTo>
                  <a:pt x="148" y="648"/>
                </a:lnTo>
                <a:lnTo>
                  <a:pt x="148" y="648"/>
                </a:lnTo>
                <a:lnTo>
                  <a:pt x="146" y="648"/>
                </a:lnTo>
                <a:lnTo>
                  <a:pt x="146" y="648"/>
                </a:lnTo>
                <a:lnTo>
                  <a:pt x="146" y="648"/>
                </a:lnTo>
                <a:lnTo>
                  <a:pt x="146" y="648"/>
                </a:lnTo>
                <a:lnTo>
                  <a:pt x="145" y="648"/>
                </a:lnTo>
                <a:lnTo>
                  <a:pt x="145" y="648"/>
                </a:lnTo>
                <a:lnTo>
                  <a:pt x="145" y="648"/>
                </a:lnTo>
                <a:lnTo>
                  <a:pt x="143" y="648"/>
                </a:lnTo>
                <a:lnTo>
                  <a:pt x="143" y="648"/>
                </a:lnTo>
                <a:lnTo>
                  <a:pt x="143" y="648"/>
                </a:lnTo>
                <a:lnTo>
                  <a:pt x="143" y="648"/>
                </a:lnTo>
                <a:lnTo>
                  <a:pt x="141" y="648"/>
                </a:lnTo>
                <a:lnTo>
                  <a:pt x="141" y="648"/>
                </a:lnTo>
                <a:lnTo>
                  <a:pt x="141" y="648"/>
                </a:lnTo>
                <a:lnTo>
                  <a:pt x="140" y="648"/>
                </a:lnTo>
                <a:lnTo>
                  <a:pt x="140" y="648"/>
                </a:lnTo>
                <a:lnTo>
                  <a:pt x="140" y="648"/>
                </a:lnTo>
                <a:lnTo>
                  <a:pt x="138" y="648"/>
                </a:lnTo>
                <a:lnTo>
                  <a:pt x="138" y="648"/>
                </a:lnTo>
                <a:lnTo>
                  <a:pt x="138" y="648"/>
                </a:lnTo>
                <a:lnTo>
                  <a:pt x="138" y="648"/>
                </a:lnTo>
                <a:lnTo>
                  <a:pt x="136" y="648"/>
                </a:lnTo>
                <a:lnTo>
                  <a:pt x="136" y="648"/>
                </a:lnTo>
                <a:lnTo>
                  <a:pt x="136" y="648"/>
                </a:lnTo>
                <a:lnTo>
                  <a:pt x="135" y="648"/>
                </a:lnTo>
                <a:lnTo>
                  <a:pt x="135" y="648"/>
                </a:lnTo>
                <a:lnTo>
                  <a:pt x="135" y="648"/>
                </a:lnTo>
                <a:lnTo>
                  <a:pt x="135" y="648"/>
                </a:lnTo>
                <a:lnTo>
                  <a:pt x="133" y="648"/>
                </a:lnTo>
                <a:lnTo>
                  <a:pt x="133" y="648"/>
                </a:lnTo>
                <a:lnTo>
                  <a:pt x="133" y="648"/>
                </a:lnTo>
                <a:lnTo>
                  <a:pt x="131" y="648"/>
                </a:lnTo>
                <a:lnTo>
                  <a:pt x="131" y="648"/>
                </a:lnTo>
                <a:lnTo>
                  <a:pt x="131" y="648"/>
                </a:lnTo>
                <a:lnTo>
                  <a:pt x="131" y="648"/>
                </a:lnTo>
                <a:lnTo>
                  <a:pt x="130" y="648"/>
                </a:lnTo>
                <a:lnTo>
                  <a:pt x="130" y="648"/>
                </a:lnTo>
                <a:lnTo>
                  <a:pt x="130" y="648"/>
                </a:lnTo>
                <a:lnTo>
                  <a:pt x="128" y="648"/>
                </a:lnTo>
                <a:lnTo>
                  <a:pt x="128" y="648"/>
                </a:lnTo>
                <a:lnTo>
                  <a:pt x="128" y="648"/>
                </a:lnTo>
                <a:lnTo>
                  <a:pt x="127" y="648"/>
                </a:lnTo>
                <a:lnTo>
                  <a:pt x="127" y="648"/>
                </a:lnTo>
                <a:lnTo>
                  <a:pt x="127" y="648"/>
                </a:lnTo>
                <a:lnTo>
                  <a:pt x="127" y="648"/>
                </a:lnTo>
                <a:lnTo>
                  <a:pt x="125" y="648"/>
                </a:lnTo>
                <a:lnTo>
                  <a:pt x="125" y="648"/>
                </a:lnTo>
                <a:lnTo>
                  <a:pt x="125" y="648"/>
                </a:lnTo>
                <a:lnTo>
                  <a:pt x="123" y="648"/>
                </a:lnTo>
                <a:lnTo>
                  <a:pt x="123" y="648"/>
                </a:lnTo>
                <a:lnTo>
                  <a:pt x="123" y="648"/>
                </a:lnTo>
                <a:lnTo>
                  <a:pt x="123" y="648"/>
                </a:lnTo>
                <a:lnTo>
                  <a:pt x="122" y="648"/>
                </a:lnTo>
                <a:lnTo>
                  <a:pt x="122" y="648"/>
                </a:lnTo>
                <a:lnTo>
                  <a:pt x="122" y="648"/>
                </a:lnTo>
                <a:lnTo>
                  <a:pt x="120" y="648"/>
                </a:lnTo>
                <a:lnTo>
                  <a:pt x="120" y="648"/>
                </a:lnTo>
                <a:lnTo>
                  <a:pt x="120" y="648"/>
                </a:lnTo>
                <a:lnTo>
                  <a:pt x="120" y="648"/>
                </a:lnTo>
                <a:lnTo>
                  <a:pt x="118" y="648"/>
                </a:lnTo>
                <a:lnTo>
                  <a:pt x="118" y="648"/>
                </a:lnTo>
                <a:lnTo>
                  <a:pt x="118" y="648"/>
                </a:lnTo>
                <a:lnTo>
                  <a:pt x="117" y="648"/>
                </a:lnTo>
                <a:lnTo>
                  <a:pt x="117" y="648"/>
                </a:lnTo>
                <a:lnTo>
                  <a:pt x="117" y="648"/>
                </a:lnTo>
                <a:lnTo>
                  <a:pt x="115" y="648"/>
                </a:lnTo>
                <a:lnTo>
                  <a:pt x="115" y="648"/>
                </a:lnTo>
                <a:lnTo>
                  <a:pt x="115" y="648"/>
                </a:lnTo>
                <a:lnTo>
                  <a:pt x="115" y="648"/>
                </a:lnTo>
                <a:lnTo>
                  <a:pt x="114" y="648"/>
                </a:lnTo>
                <a:lnTo>
                  <a:pt x="114" y="648"/>
                </a:lnTo>
                <a:lnTo>
                  <a:pt x="114" y="648"/>
                </a:lnTo>
                <a:lnTo>
                  <a:pt x="112" y="648"/>
                </a:lnTo>
                <a:lnTo>
                  <a:pt x="112" y="648"/>
                </a:lnTo>
                <a:lnTo>
                  <a:pt x="112" y="648"/>
                </a:lnTo>
                <a:lnTo>
                  <a:pt x="112" y="648"/>
                </a:lnTo>
                <a:lnTo>
                  <a:pt x="110" y="648"/>
                </a:lnTo>
                <a:lnTo>
                  <a:pt x="110" y="648"/>
                </a:lnTo>
                <a:lnTo>
                  <a:pt x="110" y="648"/>
                </a:lnTo>
                <a:lnTo>
                  <a:pt x="109" y="648"/>
                </a:lnTo>
                <a:lnTo>
                  <a:pt x="109" y="648"/>
                </a:lnTo>
                <a:lnTo>
                  <a:pt x="109" y="648"/>
                </a:lnTo>
                <a:lnTo>
                  <a:pt x="107" y="648"/>
                </a:lnTo>
                <a:lnTo>
                  <a:pt x="107" y="648"/>
                </a:lnTo>
                <a:lnTo>
                  <a:pt x="107" y="648"/>
                </a:lnTo>
                <a:lnTo>
                  <a:pt x="107" y="648"/>
                </a:lnTo>
                <a:lnTo>
                  <a:pt x="105" y="648"/>
                </a:lnTo>
                <a:lnTo>
                  <a:pt x="105" y="648"/>
                </a:lnTo>
                <a:lnTo>
                  <a:pt x="105" y="648"/>
                </a:lnTo>
                <a:lnTo>
                  <a:pt x="104" y="648"/>
                </a:lnTo>
                <a:lnTo>
                  <a:pt x="104" y="648"/>
                </a:lnTo>
                <a:lnTo>
                  <a:pt x="104" y="648"/>
                </a:lnTo>
                <a:lnTo>
                  <a:pt x="104" y="648"/>
                </a:lnTo>
                <a:lnTo>
                  <a:pt x="102" y="648"/>
                </a:lnTo>
                <a:lnTo>
                  <a:pt x="102" y="648"/>
                </a:lnTo>
                <a:lnTo>
                  <a:pt x="102" y="648"/>
                </a:lnTo>
                <a:lnTo>
                  <a:pt x="101" y="648"/>
                </a:lnTo>
                <a:lnTo>
                  <a:pt x="101" y="648"/>
                </a:lnTo>
                <a:lnTo>
                  <a:pt x="101" y="648"/>
                </a:lnTo>
                <a:lnTo>
                  <a:pt x="101" y="648"/>
                </a:lnTo>
                <a:lnTo>
                  <a:pt x="99" y="648"/>
                </a:lnTo>
                <a:lnTo>
                  <a:pt x="99" y="648"/>
                </a:lnTo>
                <a:lnTo>
                  <a:pt x="99" y="648"/>
                </a:lnTo>
                <a:lnTo>
                  <a:pt x="97" y="648"/>
                </a:lnTo>
                <a:lnTo>
                  <a:pt x="97" y="648"/>
                </a:lnTo>
                <a:lnTo>
                  <a:pt x="97" y="648"/>
                </a:lnTo>
                <a:lnTo>
                  <a:pt x="96" y="648"/>
                </a:lnTo>
                <a:lnTo>
                  <a:pt x="96" y="648"/>
                </a:lnTo>
                <a:lnTo>
                  <a:pt x="96" y="648"/>
                </a:lnTo>
                <a:lnTo>
                  <a:pt x="96" y="648"/>
                </a:lnTo>
                <a:lnTo>
                  <a:pt x="94" y="648"/>
                </a:lnTo>
                <a:lnTo>
                  <a:pt x="94" y="648"/>
                </a:lnTo>
                <a:lnTo>
                  <a:pt x="94" y="648"/>
                </a:lnTo>
                <a:lnTo>
                  <a:pt x="92" y="648"/>
                </a:lnTo>
                <a:lnTo>
                  <a:pt x="92" y="648"/>
                </a:lnTo>
                <a:lnTo>
                  <a:pt x="92" y="648"/>
                </a:lnTo>
                <a:lnTo>
                  <a:pt x="92" y="648"/>
                </a:lnTo>
                <a:lnTo>
                  <a:pt x="91" y="648"/>
                </a:lnTo>
                <a:lnTo>
                  <a:pt x="91" y="648"/>
                </a:lnTo>
                <a:lnTo>
                  <a:pt x="91" y="648"/>
                </a:lnTo>
                <a:lnTo>
                  <a:pt x="89" y="648"/>
                </a:lnTo>
                <a:lnTo>
                  <a:pt x="89" y="648"/>
                </a:lnTo>
                <a:lnTo>
                  <a:pt x="89" y="648"/>
                </a:lnTo>
                <a:lnTo>
                  <a:pt x="89" y="648"/>
                </a:lnTo>
                <a:lnTo>
                  <a:pt x="88" y="648"/>
                </a:lnTo>
                <a:lnTo>
                  <a:pt x="88" y="648"/>
                </a:lnTo>
                <a:lnTo>
                  <a:pt x="88" y="648"/>
                </a:lnTo>
                <a:lnTo>
                  <a:pt x="86" y="648"/>
                </a:lnTo>
                <a:lnTo>
                  <a:pt x="86" y="648"/>
                </a:lnTo>
                <a:lnTo>
                  <a:pt x="86" y="648"/>
                </a:lnTo>
                <a:lnTo>
                  <a:pt x="84" y="648"/>
                </a:lnTo>
                <a:lnTo>
                  <a:pt x="84" y="648"/>
                </a:lnTo>
                <a:lnTo>
                  <a:pt x="84" y="648"/>
                </a:lnTo>
                <a:lnTo>
                  <a:pt x="84" y="648"/>
                </a:lnTo>
                <a:lnTo>
                  <a:pt x="83" y="648"/>
                </a:lnTo>
                <a:lnTo>
                  <a:pt x="83" y="648"/>
                </a:lnTo>
                <a:lnTo>
                  <a:pt x="83" y="648"/>
                </a:lnTo>
                <a:lnTo>
                  <a:pt x="81" y="648"/>
                </a:lnTo>
                <a:lnTo>
                  <a:pt x="81" y="648"/>
                </a:lnTo>
                <a:lnTo>
                  <a:pt x="81" y="648"/>
                </a:lnTo>
                <a:lnTo>
                  <a:pt x="81" y="648"/>
                </a:lnTo>
                <a:lnTo>
                  <a:pt x="79" y="648"/>
                </a:lnTo>
                <a:lnTo>
                  <a:pt x="79" y="648"/>
                </a:lnTo>
                <a:lnTo>
                  <a:pt x="79" y="648"/>
                </a:lnTo>
                <a:lnTo>
                  <a:pt x="78" y="648"/>
                </a:lnTo>
                <a:lnTo>
                  <a:pt x="78" y="648"/>
                </a:lnTo>
                <a:lnTo>
                  <a:pt x="78" y="648"/>
                </a:lnTo>
                <a:lnTo>
                  <a:pt x="76" y="648"/>
                </a:lnTo>
                <a:lnTo>
                  <a:pt x="76" y="648"/>
                </a:lnTo>
                <a:lnTo>
                  <a:pt x="76" y="648"/>
                </a:lnTo>
                <a:lnTo>
                  <a:pt x="76" y="648"/>
                </a:lnTo>
                <a:lnTo>
                  <a:pt x="75" y="648"/>
                </a:lnTo>
                <a:lnTo>
                  <a:pt x="75" y="648"/>
                </a:lnTo>
                <a:lnTo>
                  <a:pt x="75" y="648"/>
                </a:lnTo>
                <a:lnTo>
                  <a:pt x="73" y="648"/>
                </a:lnTo>
                <a:lnTo>
                  <a:pt x="73" y="648"/>
                </a:lnTo>
                <a:lnTo>
                  <a:pt x="73" y="648"/>
                </a:lnTo>
                <a:lnTo>
                  <a:pt x="73" y="648"/>
                </a:lnTo>
                <a:lnTo>
                  <a:pt x="71" y="648"/>
                </a:lnTo>
                <a:lnTo>
                  <a:pt x="71" y="648"/>
                </a:lnTo>
                <a:lnTo>
                  <a:pt x="71" y="648"/>
                </a:lnTo>
                <a:lnTo>
                  <a:pt x="70" y="648"/>
                </a:lnTo>
                <a:lnTo>
                  <a:pt x="70" y="648"/>
                </a:lnTo>
                <a:lnTo>
                  <a:pt x="70" y="648"/>
                </a:lnTo>
                <a:lnTo>
                  <a:pt x="70" y="648"/>
                </a:lnTo>
                <a:lnTo>
                  <a:pt x="68" y="648"/>
                </a:lnTo>
                <a:lnTo>
                  <a:pt x="68" y="648"/>
                </a:lnTo>
                <a:lnTo>
                  <a:pt x="68" y="648"/>
                </a:lnTo>
                <a:lnTo>
                  <a:pt x="66" y="648"/>
                </a:lnTo>
                <a:lnTo>
                  <a:pt x="66" y="648"/>
                </a:lnTo>
                <a:lnTo>
                  <a:pt x="66" y="648"/>
                </a:lnTo>
                <a:lnTo>
                  <a:pt x="65" y="648"/>
                </a:lnTo>
                <a:lnTo>
                  <a:pt x="65" y="648"/>
                </a:lnTo>
                <a:lnTo>
                  <a:pt x="65" y="648"/>
                </a:lnTo>
                <a:lnTo>
                  <a:pt x="65" y="648"/>
                </a:lnTo>
                <a:lnTo>
                  <a:pt x="63" y="648"/>
                </a:lnTo>
                <a:lnTo>
                  <a:pt x="63" y="648"/>
                </a:lnTo>
                <a:lnTo>
                  <a:pt x="63" y="648"/>
                </a:lnTo>
                <a:lnTo>
                  <a:pt x="61" y="648"/>
                </a:lnTo>
                <a:lnTo>
                  <a:pt x="61" y="648"/>
                </a:lnTo>
                <a:lnTo>
                  <a:pt x="61" y="648"/>
                </a:lnTo>
                <a:lnTo>
                  <a:pt x="61" y="648"/>
                </a:lnTo>
                <a:lnTo>
                  <a:pt x="60" y="648"/>
                </a:lnTo>
                <a:lnTo>
                  <a:pt x="60" y="648"/>
                </a:lnTo>
                <a:lnTo>
                  <a:pt x="60" y="648"/>
                </a:lnTo>
                <a:lnTo>
                  <a:pt x="58" y="648"/>
                </a:lnTo>
                <a:lnTo>
                  <a:pt x="58" y="648"/>
                </a:lnTo>
                <a:lnTo>
                  <a:pt x="58" y="648"/>
                </a:lnTo>
                <a:lnTo>
                  <a:pt x="58" y="648"/>
                </a:lnTo>
                <a:lnTo>
                  <a:pt x="57" y="648"/>
                </a:lnTo>
                <a:lnTo>
                  <a:pt x="57" y="648"/>
                </a:lnTo>
                <a:lnTo>
                  <a:pt x="57" y="648"/>
                </a:lnTo>
                <a:lnTo>
                  <a:pt x="55" y="648"/>
                </a:lnTo>
                <a:lnTo>
                  <a:pt x="55" y="648"/>
                </a:lnTo>
                <a:lnTo>
                  <a:pt x="55" y="648"/>
                </a:lnTo>
                <a:lnTo>
                  <a:pt x="53" y="648"/>
                </a:lnTo>
                <a:lnTo>
                  <a:pt x="53" y="648"/>
                </a:lnTo>
                <a:lnTo>
                  <a:pt x="53" y="648"/>
                </a:lnTo>
                <a:lnTo>
                  <a:pt x="53" y="648"/>
                </a:lnTo>
                <a:lnTo>
                  <a:pt x="52" y="648"/>
                </a:lnTo>
                <a:lnTo>
                  <a:pt x="52" y="648"/>
                </a:lnTo>
                <a:lnTo>
                  <a:pt x="52" y="648"/>
                </a:lnTo>
                <a:lnTo>
                  <a:pt x="50" y="648"/>
                </a:lnTo>
                <a:lnTo>
                  <a:pt x="50" y="648"/>
                </a:lnTo>
                <a:lnTo>
                  <a:pt x="50" y="648"/>
                </a:lnTo>
                <a:lnTo>
                  <a:pt x="50" y="648"/>
                </a:lnTo>
                <a:lnTo>
                  <a:pt x="48" y="648"/>
                </a:lnTo>
                <a:lnTo>
                  <a:pt x="48" y="648"/>
                </a:lnTo>
                <a:lnTo>
                  <a:pt x="48" y="648"/>
                </a:lnTo>
                <a:lnTo>
                  <a:pt x="47" y="648"/>
                </a:lnTo>
                <a:lnTo>
                  <a:pt x="47" y="648"/>
                </a:lnTo>
                <a:lnTo>
                  <a:pt x="47" y="648"/>
                </a:lnTo>
                <a:lnTo>
                  <a:pt x="45" y="648"/>
                </a:lnTo>
                <a:lnTo>
                  <a:pt x="45" y="648"/>
                </a:lnTo>
                <a:lnTo>
                  <a:pt x="45" y="648"/>
                </a:lnTo>
                <a:lnTo>
                  <a:pt x="45" y="648"/>
                </a:lnTo>
                <a:lnTo>
                  <a:pt x="44" y="648"/>
                </a:lnTo>
                <a:lnTo>
                  <a:pt x="44" y="648"/>
                </a:lnTo>
                <a:lnTo>
                  <a:pt x="44" y="648"/>
                </a:lnTo>
                <a:lnTo>
                  <a:pt x="42" y="648"/>
                </a:lnTo>
                <a:lnTo>
                  <a:pt x="42" y="648"/>
                </a:lnTo>
                <a:lnTo>
                  <a:pt x="42" y="648"/>
                </a:lnTo>
                <a:lnTo>
                  <a:pt x="42" y="648"/>
                </a:lnTo>
                <a:lnTo>
                  <a:pt x="40" y="648"/>
                </a:lnTo>
                <a:lnTo>
                  <a:pt x="40" y="648"/>
                </a:lnTo>
                <a:lnTo>
                  <a:pt x="40" y="648"/>
                </a:lnTo>
                <a:lnTo>
                  <a:pt x="39" y="648"/>
                </a:lnTo>
                <a:lnTo>
                  <a:pt x="39" y="648"/>
                </a:lnTo>
                <a:lnTo>
                  <a:pt x="39" y="648"/>
                </a:lnTo>
                <a:lnTo>
                  <a:pt x="39" y="648"/>
                </a:lnTo>
                <a:lnTo>
                  <a:pt x="37" y="648"/>
                </a:lnTo>
                <a:lnTo>
                  <a:pt x="37" y="648"/>
                </a:lnTo>
                <a:lnTo>
                  <a:pt x="37" y="648"/>
                </a:lnTo>
                <a:lnTo>
                  <a:pt x="35" y="648"/>
                </a:lnTo>
                <a:lnTo>
                  <a:pt x="35" y="648"/>
                </a:lnTo>
                <a:lnTo>
                  <a:pt x="35" y="648"/>
                </a:lnTo>
                <a:lnTo>
                  <a:pt x="34" y="648"/>
                </a:lnTo>
                <a:lnTo>
                  <a:pt x="34" y="648"/>
                </a:lnTo>
                <a:lnTo>
                  <a:pt x="34" y="648"/>
                </a:lnTo>
                <a:lnTo>
                  <a:pt x="34" y="648"/>
                </a:lnTo>
                <a:lnTo>
                  <a:pt x="32" y="648"/>
                </a:lnTo>
                <a:lnTo>
                  <a:pt x="32" y="648"/>
                </a:lnTo>
                <a:lnTo>
                  <a:pt x="32" y="648"/>
                </a:lnTo>
                <a:lnTo>
                  <a:pt x="31" y="648"/>
                </a:lnTo>
                <a:lnTo>
                  <a:pt x="31" y="648"/>
                </a:lnTo>
                <a:lnTo>
                  <a:pt x="31" y="648"/>
                </a:lnTo>
                <a:lnTo>
                  <a:pt x="31" y="648"/>
                </a:lnTo>
                <a:lnTo>
                  <a:pt x="29" y="648"/>
                </a:lnTo>
                <a:lnTo>
                  <a:pt x="29" y="648"/>
                </a:lnTo>
                <a:lnTo>
                  <a:pt x="29" y="648"/>
                </a:lnTo>
                <a:lnTo>
                  <a:pt x="27" y="648"/>
                </a:lnTo>
                <a:lnTo>
                  <a:pt x="27" y="648"/>
                </a:lnTo>
                <a:lnTo>
                  <a:pt x="27" y="648"/>
                </a:lnTo>
                <a:lnTo>
                  <a:pt x="27" y="648"/>
                </a:lnTo>
                <a:lnTo>
                  <a:pt x="26" y="648"/>
                </a:lnTo>
                <a:lnTo>
                  <a:pt x="26" y="648"/>
                </a:lnTo>
                <a:lnTo>
                  <a:pt x="26" y="648"/>
                </a:lnTo>
                <a:lnTo>
                  <a:pt x="24" y="648"/>
                </a:lnTo>
                <a:lnTo>
                  <a:pt x="24" y="648"/>
                </a:lnTo>
                <a:lnTo>
                  <a:pt x="24" y="648"/>
                </a:lnTo>
                <a:lnTo>
                  <a:pt x="22" y="648"/>
                </a:lnTo>
                <a:lnTo>
                  <a:pt x="22" y="648"/>
                </a:lnTo>
                <a:lnTo>
                  <a:pt x="22" y="648"/>
                </a:lnTo>
                <a:lnTo>
                  <a:pt x="22" y="648"/>
                </a:lnTo>
                <a:lnTo>
                  <a:pt x="21" y="648"/>
                </a:lnTo>
                <a:lnTo>
                  <a:pt x="21" y="648"/>
                </a:lnTo>
                <a:lnTo>
                  <a:pt x="21" y="648"/>
                </a:lnTo>
                <a:lnTo>
                  <a:pt x="19" y="648"/>
                </a:lnTo>
                <a:lnTo>
                  <a:pt x="19" y="648"/>
                </a:lnTo>
                <a:lnTo>
                  <a:pt x="19" y="648"/>
                </a:lnTo>
                <a:lnTo>
                  <a:pt x="19" y="648"/>
                </a:lnTo>
                <a:lnTo>
                  <a:pt x="18" y="648"/>
                </a:lnTo>
                <a:lnTo>
                  <a:pt x="18" y="648"/>
                </a:lnTo>
                <a:lnTo>
                  <a:pt x="18" y="648"/>
                </a:lnTo>
                <a:lnTo>
                  <a:pt x="16" y="648"/>
                </a:lnTo>
                <a:lnTo>
                  <a:pt x="16" y="648"/>
                </a:lnTo>
                <a:lnTo>
                  <a:pt x="16" y="648"/>
                </a:lnTo>
                <a:lnTo>
                  <a:pt x="16" y="648"/>
                </a:lnTo>
                <a:lnTo>
                  <a:pt x="14" y="648"/>
                </a:lnTo>
                <a:lnTo>
                  <a:pt x="14" y="648"/>
                </a:lnTo>
                <a:lnTo>
                  <a:pt x="14" y="648"/>
                </a:lnTo>
                <a:lnTo>
                  <a:pt x="13" y="648"/>
                </a:lnTo>
                <a:lnTo>
                  <a:pt x="13" y="648"/>
                </a:lnTo>
                <a:lnTo>
                  <a:pt x="13" y="648"/>
                </a:lnTo>
                <a:lnTo>
                  <a:pt x="11" y="648"/>
                </a:lnTo>
                <a:lnTo>
                  <a:pt x="11" y="648"/>
                </a:lnTo>
                <a:lnTo>
                  <a:pt x="11" y="648"/>
                </a:lnTo>
                <a:lnTo>
                  <a:pt x="11" y="648"/>
                </a:lnTo>
                <a:lnTo>
                  <a:pt x="9" y="648"/>
                </a:lnTo>
                <a:lnTo>
                  <a:pt x="9" y="648"/>
                </a:lnTo>
                <a:lnTo>
                  <a:pt x="9" y="648"/>
                </a:lnTo>
                <a:lnTo>
                  <a:pt x="8" y="648"/>
                </a:lnTo>
                <a:lnTo>
                  <a:pt x="8" y="648"/>
                </a:lnTo>
                <a:lnTo>
                  <a:pt x="8" y="648"/>
                </a:lnTo>
                <a:lnTo>
                  <a:pt x="8" y="648"/>
                </a:lnTo>
                <a:lnTo>
                  <a:pt x="6" y="648"/>
                </a:lnTo>
                <a:lnTo>
                  <a:pt x="6" y="648"/>
                </a:lnTo>
                <a:lnTo>
                  <a:pt x="6" y="648"/>
                </a:lnTo>
                <a:lnTo>
                  <a:pt x="5" y="648"/>
                </a:lnTo>
                <a:lnTo>
                  <a:pt x="5" y="648"/>
                </a:lnTo>
                <a:lnTo>
                  <a:pt x="5" y="648"/>
                </a:lnTo>
                <a:lnTo>
                  <a:pt x="3" y="648"/>
                </a:lnTo>
                <a:lnTo>
                  <a:pt x="3" y="648"/>
                </a:lnTo>
                <a:lnTo>
                  <a:pt x="3" y="648"/>
                </a:lnTo>
                <a:lnTo>
                  <a:pt x="3" y="648"/>
                </a:lnTo>
                <a:lnTo>
                  <a:pt x="1" y="648"/>
                </a:lnTo>
                <a:lnTo>
                  <a:pt x="1" y="648"/>
                </a:lnTo>
                <a:lnTo>
                  <a:pt x="1" y="648"/>
                </a:lnTo>
                <a:lnTo>
                  <a:pt x="0"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71" name=""/>
          <p:cNvSpPr/>
          <p:nvPr/>
        </p:nvSpPr>
        <p:spPr>
          <a:xfrm>
            <a:off x="7209000" y="6021360"/>
            <a:ext cx="188640" cy="1440"/>
          </a:xfrm>
          <a:custGeom>
            <a:avLst/>
            <a:gdLst/>
            <a:ahLst/>
            <a:rect l="l" t="t" r="r" b="b"/>
            <a:pathLst>
              <a:path w="237" h="0">
                <a:moveTo>
                  <a:pt x="0" y="0"/>
                </a:moveTo>
                <a:lnTo>
                  <a:pt x="0" y="0"/>
                </a:lnTo>
                <a:lnTo>
                  <a:pt x="1" y="0"/>
                </a:lnTo>
                <a:lnTo>
                  <a:pt x="1" y="0"/>
                </a:lnTo>
                <a:lnTo>
                  <a:pt x="1" y="0"/>
                </a:lnTo>
                <a:lnTo>
                  <a:pt x="3" y="0"/>
                </a:lnTo>
                <a:lnTo>
                  <a:pt x="3" y="0"/>
                </a:lnTo>
                <a:lnTo>
                  <a:pt x="3" y="0"/>
                </a:lnTo>
                <a:lnTo>
                  <a:pt x="3" y="0"/>
                </a:lnTo>
                <a:lnTo>
                  <a:pt x="5" y="0"/>
                </a:lnTo>
                <a:lnTo>
                  <a:pt x="5" y="0"/>
                </a:lnTo>
                <a:lnTo>
                  <a:pt x="5" y="0"/>
                </a:lnTo>
                <a:lnTo>
                  <a:pt x="6" y="0"/>
                </a:lnTo>
                <a:lnTo>
                  <a:pt x="6" y="0"/>
                </a:lnTo>
                <a:lnTo>
                  <a:pt x="6" y="0"/>
                </a:lnTo>
                <a:lnTo>
                  <a:pt x="8" y="0"/>
                </a:lnTo>
                <a:lnTo>
                  <a:pt x="8" y="0"/>
                </a:lnTo>
                <a:lnTo>
                  <a:pt x="8" y="0"/>
                </a:lnTo>
                <a:lnTo>
                  <a:pt x="8" y="0"/>
                </a:lnTo>
                <a:lnTo>
                  <a:pt x="9" y="0"/>
                </a:lnTo>
                <a:lnTo>
                  <a:pt x="9" y="0"/>
                </a:lnTo>
                <a:lnTo>
                  <a:pt x="9" y="0"/>
                </a:lnTo>
                <a:lnTo>
                  <a:pt x="11" y="0"/>
                </a:lnTo>
                <a:lnTo>
                  <a:pt x="11" y="0"/>
                </a:lnTo>
                <a:lnTo>
                  <a:pt x="11" y="0"/>
                </a:lnTo>
                <a:lnTo>
                  <a:pt x="11" y="0"/>
                </a:lnTo>
                <a:lnTo>
                  <a:pt x="13" y="0"/>
                </a:lnTo>
                <a:lnTo>
                  <a:pt x="13" y="0"/>
                </a:lnTo>
                <a:lnTo>
                  <a:pt x="13" y="0"/>
                </a:lnTo>
                <a:lnTo>
                  <a:pt x="14" y="0"/>
                </a:lnTo>
                <a:lnTo>
                  <a:pt x="14" y="0"/>
                </a:lnTo>
                <a:lnTo>
                  <a:pt x="14" y="0"/>
                </a:lnTo>
                <a:lnTo>
                  <a:pt x="16" y="0"/>
                </a:lnTo>
                <a:lnTo>
                  <a:pt x="16" y="0"/>
                </a:lnTo>
                <a:lnTo>
                  <a:pt x="16" y="0"/>
                </a:lnTo>
                <a:lnTo>
                  <a:pt x="16" y="0"/>
                </a:lnTo>
                <a:lnTo>
                  <a:pt x="18" y="0"/>
                </a:lnTo>
                <a:lnTo>
                  <a:pt x="18" y="0"/>
                </a:lnTo>
                <a:lnTo>
                  <a:pt x="18" y="0"/>
                </a:lnTo>
                <a:lnTo>
                  <a:pt x="19" y="0"/>
                </a:lnTo>
                <a:lnTo>
                  <a:pt x="19" y="0"/>
                </a:lnTo>
                <a:lnTo>
                  <a:pt x="19" y="0"/>
                </a:lnTo>
                <a:lnTo>
                  <a:pt x="19" y="0"/>
                </a:lnTo>
                <a:lnTo>
                  <a:pt x="21" y="0"/>
                </a:lnTo>
                <a:lnTo>
                  <a:pt x="21" y="0"/>
                </a:lnTo>
                <a:lnTo>
                  <a:pt x="21" y="0"/>
                </a:lnTo>
                <a:lnTo>
                  <a:pt x="22" y="0"/>
                </a:lnTo>
                <a:lnTo>
                  <a:pt x="22" y="0"/>
                </a:lnTo>
                <a:lnTo>
                  <a:pt x="22" y="0"/>
                </a:lnTo>
                <a:lnTo>
                  <a:pt x="22" y="0"/>
                </a:lnTo>
                <a:lnTo>
                  <a:pt x="24" y="0"/>
                </a:lnTo>
                <a:lnTo>
                  <a:pt x="24" y="0"/>
                </a:lnTo>
                <a:lnTo>
                  <a:pt x="24" y="0"/>
                </a:lnTo>
                <a:lnTo>
                  <a:pt x="26" y="0"/>
                </a:lnTo>
                <a:lnTo>
                  <a:pt x="26" y="0"/>
                </a:lnTo>
                <a:lnTo>
                  <a:pt x="26" y="0"/>
                </a:lnTo>
                <a:lnTo>
                  <a:pt x="27" y="0"/>
                </a:lnTo>
                <a:lnTo>
                  <a:pt x="27" y="0"/>
                </a:lnTo>
                <a:lnTo>
                  <a:pt x="27" y="0"/>
                </a:lnTo>
                <a:lnTo>
                  <a:pt x="27" y="0"/>
                </a:lnTo>
                <a:lnTo>
                  <a:pt x="29" y="0"/>
                </a:lnTo>
                <a:lnTo>
                  <a:pt x="29" y="0"/>
                </a:lnTo>
                <a:lnTo>
                  <a:pt x="29" y="0"/>
                </a:lnTo>
                <a:lnTo>
                  <a:pt x="31" y="0"/>
                </a:lnTo>
                <a:lnTo>
                  <a:pt x="31" y="0"/>
                </a:lnTo>
                <a:lnTo>
                  <a:pt x="31" y="0"/>
                </a:lnTo>
                <a:lnTo>
                  <a:pt x="31" y="0"/>
                </a:lnTo>
                <a:lnTo>
                  <a:pt x="32" y="0"/>
                </a:lnTo>
                <a:lnTo>
                  <a:pt x="32" y="0"/>
                </a:lnTo>
                <a:lnTo>
                  <a:pt x="32" y="0"/>
                </a:lnTo>
                <a:lnTo>
                  <a:pt x="34" y="0"/>
                </a:lnTo>
                <a:lnTo>
                  <a:pt x="34" y="0"/>
                </a:lnTo>
                <a:lnTo>
                  <a:pt x="34" y="0"/>
                </a:lnTo>
                <a:lnTo>
                  <a:pt x="34" y="0"/>
                </a:lnTo>
                <a:lnTo>
                  <a:pt x="35" y="0"/>
                </a:lnTo>
                <a:lnTo>
                  <a:pt x="35" y="0"/>
                </a:lnTo>
                <a:lnTo>
                  <a:pt x="35" y="0"/>
                </a:lnTo>
                <a:lnTo>
                  <a:pt x="37" y="0"/>
                </a:lnTo>
                <a:lnTo>
                  <a:pt x="37" y="0"/>
                </a:lnTo>
                <a:lnTo>
                  <a:pt x="37" y="0"/>
                </a:lnTo>
                <a:lnTo>
                  <a:pt x="39" y="0"/>
                </a:lnTo>
                <a:lnTo>
                  <a:pt x="39" y="0"/>
                </a:lnTo>
                <a:lnTo>
                  <a:pt x="39" y="0"/>
                </a:lnTo>
                <a:lnTo>
                  <a:pt x="39" y="0"/>
                </a:lnTo>
                <a:lnTo>
                  <a:pt x="40" y="0"/>
                </a:lnTo>
                <a:lnTo>
                  <a:pt x="40" y="0"/>
                </a:lnTo>
                <a:lnTo>
                  <a:pt x="40"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8" y="0"/>
                </a:lnTo>
                <a:lnTo>
                  <a:pt x="48" y="0"/>
                </a:lnTo>
                <a:lnTo>
                  <a:pt x="48" y="0"/>
                </a:lnTo>
                <a:lnTo>
                  <a:pt x="50" y="0"/>
                </a:lnTo>
                <a:lnTo>
                  <a:pt x="50" y="0"/>
                </a:lnTo>
                <a:lnTo>
                  <a:pt x="50" y="0"/>
                </a:lnTo>
                <a:lnTo>
                  <a:pt x="50" y="0"/>
                </a:lnTo>
                <a:lnTo>
                  <a:pt x="52" y="0"/>
                </a:lnTo>
                <a:lnTo>
                  <a:pt x="52" y="0"/>
                </a:lnTo>
                <a:lnTo>
                  <a:pt x="52" y="0"/>
                </a:lnTo>
                <a:lnTo>
                  <a:pt x="53" y="0"/>
                </a:lnTo>
                <a:lnTo>
                  <a:pt x="53" y="0"/>
                </a:lnTo>
                <a:lnTo>
                  <a:pt x="53" y="0"/>
                </a:lnTo>
                <a:lnTo>
                  <a:pt x="53" y="0"/>
                </a:lnTo>
                <a:lnTo>
                  <a:pt x="55" y="0"/>
                </a:lnTo>
                <a:lnTo>
                  <a:pt x="55" y="0"/>
                </a:lnTo>
                <a:lnTo>
                  <a:pt x="55" y="0"/>
                </a:lnTo>
                <a:lnTo>
                  <a:pt x="57" y="0"/>
                </a:lnTo>
                <a:lnTo>
                  <a:pt x="57" y="0"/>
                </a:lnTo>
                <a:lnTo>
                  <a:pt x="57" y="0"/>
                </a:lnTo>
                <a:lnTo>
                  <a:pt x="58" y="0"/>
                </a:lnTo>
                <a:lnTo>
                  <a:pt x="58" y="0"/>
                </a:lnTo>
                <a:lnTo>
                  <a:pt x="58" y="0"/>
                </a:lnTo>
                <a:lnTo>
                  <a:pt x="58" y="0"/>
                </a:lnTo>
                <a:lnTo>
                  <a:pt x="60" y="0"/>
                </a:lnTo>
                <a:lnTo>
                  <a:pt x="60" y="0"/>
                </a:lnTo>
                <a:lnTo>
                  <a:pt x="60" y="0"/>
                </a:lnTo>
                <a:lnTo>
                  <a:pt x="61" y="0"/>
                </a:lnTo>
                <a:lnTo>
                  <a:pt x="61" y="0"/>
                </a:lnTo>
                <a:lnTo>
                  <a:pt x="61" y="0"/>
                </a:lnTo>
                <a:lnTo>
                  <a:pt x="61" y="0"/>
                </a:lnTo>
                <a:lnTo>
                  <a:pt x="63" y="0"/>
                </a:lnTo>
                <a:lnTo>
                  <a:pt x="63" y="0"/>
                </a:lnTo>
                <a:lnTo>
                  <a:pt x="63" y="0"/>
                </a:lnTo>
                <a:lnTo>
                  <a:pt x="65" y="0"/>
                </a:lnTo>
                <a:lnTo>
                  <a:pt x="65" y="0"/>
                </a:lnTo>
                <a:lnTo>
                  <a:pt x="65" y="0"/>
                </a:lnTo>
                <a:lnTo>
                  <a:pt x="65" y="0"/>
                </a:lnTo>
                <a:lnTo>
                  <a:pt x="66" y="0"/>
                </a:lnTo>
                <a:lnTo>
                  <a:pt x="66" y="0"/>
                </a:lnTo>
                <a:lnTo>
                  <a:pt x="66" y="0"/>
                </a:lnTo>
                <a:lnTo>
                  <a:pt x="68" y="0"/>
                </a:lnTo>
                <a:lnTo>
                  <a:pt x="68" y="0"/>
                </a:lnTo>
                <a:lnTo>
                  <a:pt x="68" y="0"/>
                </a:lnTo>
                <a:lnTo>
                  <a:pt x="70" y="0"/>
                </a:lnTo>
                <a:lnTo>
                  <a:pt x="70" y="0"/>
                </a:lnTo>
                <a:lnTo>
                  <a:pt x="70" y="0"/>
                </a:lnTo>
                <a:lnTo>
                  <a:pt x="70" y="0"/>
                </a:lnTo>
                <a:lnTo>
                  <a:pt x="71" y="0"/>
                </a:lnTo>
                <a:lnTo>
                  <a:pt x="71" y="0"/>
                </a:lnTo>
                <a:lnTo>
                  <a:pt x="71"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79" y="0"/>
                </a:lnTo>
                <a:lnTo>
                  <a:pt x="79" y="0"/>
                </a:lnTo>
                <a:lnTo>
                  <a:pt x="79" y="0"/>
                </a:lnTo>
                <a:lnTo>
                  <a:pt x="81" y="0"/>
                </a:lnTo>
                <a:lnTo>
                  <a:pt x="81" y="0"/>
                </a:lnTo>
                <a:lnTo>
                  <a:pt x="81" y="0"/>
                </a:lnTo>
                <a:lnTo>
                  <a:pt x="81" y="0"/>
                </a:lnTo>
                <a:lnTo>
                  <a:pt x="83" y="0"/>
                </a:lnTo>
                <a:lnTo>
                  <a:pt x="83" y="0"/>
                </a:lnTo>
                <a:lnTo>
                  <a:pt x="83" y="0"/>
                </a:lnTo>
                <a:lnTo>
                  <a:pt x="84" y="0"/>
                </a:lnTo>
                <a:lnTo>
                  <a:pt x="84" y="0"/>
                </a:lnTo>
                <a:lnTo>
                  <a:pt x="84" y="0"/>
                </a:lnTo>
                <a:lnTo>
                  <a:pt x="84" y="0"/>
                </a:lnTo>
                <a:lnTo>
                  <a:pt x="86" y="0"/>
                </a:lnTo>
                <a:lnTo>
                  <a:pt x="86" y="0"/>
                </a:lnTo>
                <a:lnTo>
                  <a:pt x="86" y="0"/>
                </a:lnTo>
                <a:lnTo>
                  <a:pt x="88" y="0"/>
                </a:lnTo>
                <a:lnTo>
                  <a:pt x="88" y="0"/>
                </a:lnTo>
                <a:lnTo>
                  <a:pt x="88" y="0"/>
                </a:lnTo>
                <a:lnTo>
                  <a:pt x="89" y="0"/>
                </a:lnTo>
                <a:lnTo>
                  <a:pt x="89" y="0"/>
                </a:lnTo>
                <a:lnTo>
                  <a:pt x="89" y="0"/>
                </a:lnTo>
                <a:lnTo>
                  <a:pt x="89" y="0"/>
                </a:lnTo>
                <a:lnTo>
                  <a:pt x="91" y="0"/>
                </a:lnTo>
                <a:lnTo>
                  <a:pt x="91" y="0"/>
                </a:lnTo>
                <a:lnTo>
                  <a:pt x="91" y="0"/>
                </a:lnTo>
                <a:lnTo>
                  <a:pt x="92" y="0"/>
                </a:lnTo>
                <a:lnTo>
                  <a:pt x="92" y="0"/>
                </a:lnTo>
                <a:lnTo>
                  <a:pt x="92" y="0"/>
                </a:lnTo>
                <a:lnTo>
                  <a:pt x="92" y="0"/>
                </a:lnTo>
                <a:lnTo>
                  <a:pt x="94" y="0"/>
                </a:lnTo>
                <a:lnTo>
                  <a:pt x="94" y="0"/>
                </a:lnTo>
                <a:lnTo>
                  <a:pt x="94" y="0"/>
                </a:lnTo>
                <a:lnTo>
                  <a:pt x="96" y="0"/>
                </a:lnTo>
                <a:lnTo>
                  <a:pt x="96" y="0"/>
                </a:lnTo>
                <a:lnTo>
                  <a:pt x="96" y="0"/>
                </a:lnTo>
                <a:lnTo>
                  <a:pt x="96" y="0"/>
                </a:lnTo>
                <a:lnTo>
                  <a:pt x="97" y="0"/>
                </a:lnTo>
                <a:lnTo>
                  <a:pt x="97" y="0"/>
                </a:lnTo>
                <a:lnTo>
                  <a:pt x="97" y="0"/>
                </a:lnTo>
                <a:lnTo>
                  <a:pt x="99" y="0"/>
                </a:lnTo>
                <a:lnTo>
                  <a:pt x="99" y="0"/>
                </a:lnTo>
                <a:lnTo>
                  <a:pt x="99" y="0"/>
                </a:lnTo>
                <a:lnTo>
                  <a:pt x="101" y="0"/>
                </a:lnTo>
                <a:lnTo>
                  <a:pt x="101" y="0"/>
                </a:lnTo>
                <a:lnTo>
                  <a:pt x="101" y="0"/>
                </a:lnTo>
                <a:lnTo>
                  <a:pt x="101" y="0"/>
                </a:lnTo>
                <a:lnTo>
                  <a:pt x="102" y="0"/>
                </a:lnTo>
                <a:lnTo>
                  <a:pt x="102" y="0"/>
                </a:lnTo>
                <a:lnTo>
                  <a:pt x="102" y="0"/>
                </a:lnTo>
                <a:lnTo>
                  <a:pt x="104" y="0"/>
                </a:lnTo>
                <a:lnTo>
                  <a:pt x="104" y="0"/>
                </a:lnTo>
                <a:lnTo>
                  <a:pt x="104" y="0"/>
                </a:lnTo>
                <a:lnTo>
                  <a:pt x="104" y="0"/>
                </a:lnTo>
                <a:lnTo>
                  <a:pt x="105" y="0"/>
                </a:lnTo>
                <a:lnTo>
                  <a:pt x="105" y="0"/>
                </a:lnTo>
                <a:lnTo>
                  <a:pt x="105" y="0"/>
                </a:lnTo>
                <a:lnTo>
                  <a:pt x="107" y="0"/>
                </a:lnTo>
                <a:lnTo>
                  <a:pt x="107" y="0"/>
                </a:lnTo>
                <a:lnTo>
                  <a:pt x="107" y="0"/>
                </a:lnTo>
                <a:lnTo>
                  <a:pt x="107" y="0"/>
                </a:lnTo>
                <a:lnTo>
                  <a:pt x="109" y="0"/>
                </a:lnTo>
                <a:lnTo>
                  <a:pt x="109" y="0"/>
                </a:lnTo>
                <a:lnTo>
                  <a:pt x="109" y="0"/>
                </a:lnTo>
                <a:lnTo>
                  <a:pt x="110" y="0"/>
                </a:lnTo>
                <a:lnTo>
                  <a:pt x="110" y="0"/>
                </a:lnTo>
                <a:lnTo>
                  <a:pt x="110" y="0"/>
                </a:lnTo>
                <a:lnTo>
                  <a:pt x="112"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8" y="0"/>
                </a:lnTo>
                <a:lnTo>
                  <a:pt x="118" y="0"/>
                </a:lnTo>
                <a:lnTo>
                  <a:pt x="118" y="0"/>
                </a:lnTo>
                <a:lnTo>
                  <a:pt x="120" y="0"/>
                </a:lnTo>
                <a:lnTo>
                  <a:pt x="120" y="0"/>
                </a:lnTo>
                <a:lnTo>
                  <a:pt x="120" y="0"/>
                </a:lnTo>
                <a:lnTo>
                  <a:pt x="120" y="0"/>
                </a:lnTo>
                <a:lnTo>
                  <a:pt x="122" y="0"/>
                </a:lnTo>
                <a:lnTo>
                  <a:pt x="122" y="0"/>
                </a:lnTo>
                <a:lnTo>
                  <a:pt x="122" y="0"/>
                </a:lnTo>
                <a:lnTo>
                  <a:pt x="123" y="0"/>
                </a:lnTo>
                <a:lnTo>
                  <a:pt x="123" y="0"/>
                </a:lnTo>
                <a:lnTo>
                  <a:pt x="123" y="0"/>
                </a:lnTo>
                <a:lnTo>
                  <a:pt x="123"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1" y="0"/>
                </a:lnTo>
                <a:lnTo>
                  <a:pt x="131" y="0"/>
                </a:lnTo>
                <a:lnTo>
                  <a:pt x="131" y="0"/>
                </a:lnTo>
                <a:lnTo>
                  <a:pt x="131" y="0"/>
                </a:lnTo>
                <a:lnTo>
                  <a:pt x="133" y="0"/>
                </a:lnTo>
                <a:lnTo>
                  <a:pt x="133" y="0"/>
                </a:lnTo>
                <a:lnTo>
                  <a:pt x="133" y="0"/>
                </a:lnTo>
                <a:lnTo>
                  <a:pt x="135" y="0"/>
                </a:lnTo>
                <a:lnTo>
                  <a:pt x="135" y="0"/>
                </a:lnTo>
                <a:lnTo>
                  <a:pt x="135" y="0"/>
                </a:lnTo>
                <a:lnTo>
                  <a:pt x="135" y="0"/>
                </a:lnTo>
                <a:lnTo>
                  <a:pt x="136" y="0"/>
                </a:lnTo>
                <a:lnTo>
                  <a:pt x="136" y="0"/>
                </a:lnTo>
                <a:lnTo>
                  <a:pt x="136"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49" y="0"/>
                </a:lnTo>
                <a:lnTo>
                  <a:pt x="149" y="0"/>
                </a:lnTo>
                <a:lnTo>
                  <a:pt x="149" y="0"/>
                </a:lnTo>
                <a:lnTo>
                  <a:pt x="151" y="0"/>
                </a:lnTo>
                <a:lnTo>
                  <a:pt x="151" y="0"/>
                </a:lnTo>
                <a:lnTo>
                  <a:pt x="151" y="0"/>
                </a:lnTo>
                <a:lnTo>
                  <a:pt x="151" y="0"/>
                </a:lnTo>
                <a:lnTo>
                  <a:pt x="153" y="0"/>
                </a:lnTo>
                <a:lnTo>
                  <a:pt x="153" y="0"/>
                </a:lnTo>
                <a:lnTo>
                  <a:pt x="153" y="0"/>
                </a:lnTo>
                <a:lnTo>
                  <a:pt x="154" y="0"/>
                </a:lnTo>
                <a:lnTo>
                  <a:pt x="154" y="0"/>
                </a:lnTo>
                <a:lnTo>
                  <a:pt x="154" y="0"/>
                </a:lnTo>
                <a:lnTo>
                  <a:pt x="154"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2" y="0"/>
                </a:lnTo>
                <a:lnTo>
                  <a:pt x="162" y="0"/>
                </a:lnTo>
                <a:lnTo>
                  <a:pt x="162" y="0"/>
                </a:lnTo>
                <a:lnTo>
                  <a:pt x="162" y="0"/>
                </a:lnTo>
                <a:lnTo>
                  <a:pt x="164" y="0"/>
                </a:lnTo>
                <a:lnTo>
                  <a:pt x="164" y="0"/>
                </a:lnTo>
                <a:lnTo>
                  <a:pt x="164" y="0"/>
                </a:lnTo>
                <a:lnTo>
                  <a:pt x="166" y="0"/>
                </a:lnTo>
                <a:lnTo>
                  <a:pt x="166" y="0"/>
                </a:lnTo>
                <a:lnTo>
                  <a:pt x="166" y="0"/>
                </a:lnTo>
                <a:lnTo>
                  <a:pt x="166" y="0"/>
                </a:lnTo>
                <a:lnTo>
                  <a:pt x="167" y="0"/>
                </a:lnTo>
                <a:lnTo>
                  <a:pt x="167" y="0"/>
                </a:lnTo>
                <a:lnTo>
                  <a:pt x="167" y="0"/>
                </a:lnTo>
                <a:lnTo>
                  <a:pt x="169" y="0"/>
                </a:lnTo>
                <a:lnTo>
                  <a:pt x="169" y="0"/>
                </a:lnTo>
                <a:lnTo>
                  <a:pt x="169" y="0"/>
                </a:lnTo>
                <a:lnTo>
                  <a:pt x="169" y="0"/>
                </a:lnTo>
                <a:lnTo>
                  <a:pt x="171" y="0"/>
                </a:lnTo>
                <a:lnTo>
                  <a:pt x="171" y="0"/>
                </a:lnTo>
                <a:lnTo>
                  <a:pt x="171" y="0"/>
                </a:lnTo>
                <a:lnTo>
                  <a:pt x="172" y="0"/>
                </a:lnTo>
                <a:lnTo>
                  <a:pt x="172" y="0"/>
                </a:lnTo>
                <a:lnTo>
                  <a:pt x="172" y="0"/>
                </a:lnTo>
                <a:lnTo>
                  <a:pt x="174" y="0"/>
                </a:lnTo>
                <a:lnTo>
                  <a:pt x="174" y="0"/>
                </a:lnTo>
                <a:lnTo>
                  <a:pt x="174" y="0"/>
                </a:lnTo>
                <a:lnTo>
                  <a:pt x="174" y="0"/>
                </a:lnTo>
                <a:lnTo>
                  <a:pt x="175" y="0"/>
                </a:lnTo>
                <a:lnTo>
                  <a:pt x="175" y="0"/>
                </a:lnTo>
                <a:lnTo>
                  <a:pt x="175" y="0"/>
                </a:lnTo>
                <a:lnTo>
                  <a:pt x="177" y="0"/>
                </a:lnTo>
                <a:lnTo>
                  <a:pt x="177" y="0"/>
                </a:lnTo>
                <a:lnTo>
                  <a:pt x="177" y="0"/>
                </a:lnTo>
                <a:lnTo>
                  <a:pt x="177" y="0"/>
                </a:lnTo>
                <a:lnTo>
                  <a:pt x="179" y="0"/>
                </a:lnTo>
                <a:lnTo>
                  <a:pt x="179" y="0"/>
                </a:lnTo>
                <a:lnTo>
                  <a:pt x="179" y="0"/>
                </a:lnTo>
                <a:lnTo>
                  <a:pt x="180" y="0"/>
                </a:lnTo>
                <a:lnTo>
                  <a:pt x="180" y="0"/>
                </a:lnTo>
                <a:lnTo>
                  <a:pt x="180" y="0"/>
                </a:lnTo>
                <a:lnTo>
                  <a:pt x="180" y="0"/>
                </a:lnTo>
                <a:lnTo>
                  <a:pt x="182" y="0"/>
                </a:lnTo>
                <a:lnTo>
                  <a:pt x="182" y="0"/>
                </a:lnTo>
                <a:lnTo>
                  <a:pt x="182" y="0"/>
                </a:lnTo>
                <a:lnTo>
                  <a:pt x="184" y="0"/>
                </a:lnTo>
                <a:lnTo>
                  <a:pt x="184" y="0"/>
                </a:lnTo>
                <a:lnTo>
                  <a:pt x="184" y="0"/>
                </a:lnTo>
                <a:lnTo>
                  <a:pt x="185" y="0"/>
                </a:lnTo>
                <a:lnTo>
                  <a:pt x="185" y="0"/>
                </a:lnTo>
                <a:lnTo>
                  <a:pt x="185" y="0"/>
                </a:lnTo>
                <a:lnTo>
                  <a:pt x="185" y="0"/>
                </a:lnTo>
                <a:lnTo>
                  <a:pt x="187" y="0"/>
                </a:lnTo>
                <a:lnTo>
                  <a:pt x="187" y="0"/>
                </a:lnTo>
                <a:lnTo>
                  <a:pt x="187" y="0"/>
                </a:lnTo>
                <a:lnTo>
                  <a:pt x="188" y="0"/>
                </a:lnTo>
                <a:lnTo>
                  <a:pt x="188" y="0"/>
                </a:lnTo>
                <a:lnTo>
                  <a:pt x="188" y="0"/>
                </a:lnTo>
                <a:lnTo>
                  <a:pt x="188" y="0"/>
                </a:lnTo>
                <a:lnTo>
                  <a:pt x="190" y="0"/>
                </a:lnTo>
                <a:lnTo>
                  <a:pt x="190" y="0"/>
                </a:lnTo>
                <a:lnTo>
                  <a:pt x="190" y="0"/>
                </a:lnTo>
                <a:lnTo>
                  <a:pt x="192" y="0"/>
                </a:lnTo>
                <a:lnTo>
                  <a:pt x="192" y="0"/>
                </a:lnTo>
                <a:lnTo>
                  <a:pt x="192" y="0"/>
                </a:lnTo>
                <a:lnTo>
                  <a:pt x="193" y="0"/>
                </a:lnTo>
                <a:lnTo>
                  <a:pt x="193" y="0"/>
                </a:lnTo>
                <a:lnTo>
                  <a:pt x="193" y="0"/>
                </a:lnTo>
                <a:lnTo>
                  <a:pt x="193" y="0"/>
                </a:lnTo>
                <a:lnTo>
                  <a:pt x="195" y="0"/>
                </a:lnTo>
                <a:lnTo>
                  <a:pt x="195" y="0"/>
                </a:lnTo>
                <a:lnTo>
                  <a:pt x="195" y="0"/>
                </a:lnTo>
                <a:lnTo>
                  <a:pt x="197" y="0"/>
                </a:lnTo>
                <a:lnTo>
                  <a:pt x="197" y="0"/>
                </a:lnTo>
                <a:lnTo>
                  <a:pt x="197" y="0"/>
                </a:lnTo>
                <a:lnTo>
                  <a:pt x="197" y="0"/>
                </a:lnTo>
                <a:lnTo>
                  <a:pt x="198" y="0"/>
                </a:lnTo>
                <a:lnTo>
                  <a:pt x="198" y="0"/>
                </a:lnTo>
                <a:lnTo>
                  <a:pt x="198" y="0"/>
                </a:lnTo>
                <a:lnTo>
                  <a:pt x="200" y="0"/>
                </a:lnTo>
                <a:lnTo>
                  <a:pt x="200" y="0"/>
                </a:lnTo>
                <a:lnTo>
                  <a:pt x="200" y="0"/>
                </a:lnTo>
                <a:lnTo>
                  <a:pt x="200" y="0"/>
                </a:lnTo>
                <a:lnTo>
                  <a:pt x="201" y="0"/>
                </a:lnTo>
                <a:lnTo>
                  <a:pt x="201" y="0"/>
                </a:lnTo>
                <a:lnTo>
                  <a:pt x="201" y="0"/>
                </a:lnTo>
                <a:lnTo>
                  <a:pt x="203" y="0"/>
                </a:lnTo>
                <a:lnTo>
                  <a:pt x="203" y="0"/>
                </a:lnTo>
                <a:lnTo>
                  <a:pt x="203" y="0"/>
                </a:lnTo>
                <a:lnTo>
                  <a:pt x="205" y="0"/>
                </a:lnTo>
                <a:lnTo>
                  <a:pt x="205" y="0"/>
                </a:lnTo>
                <a:lnTo>
                  <a:pt x="205" y="0"/>
                </a:lnTo>
                <a:lnTo>
                  <a:pt x="205" y="0"/>
                </a:lnTo>
                <a:lnTo>
                  <a:pt x="206" y="0"/>
                </a:lnTo>
                <a:lnTo>
                  <a:pt x="206" y="0"/>
                </a:lnTo>
                <a:lnTo>
                  <a:pt x="206"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4" y="0"/>
                </a:lnTo>
                <a:lnTo>
                  <a:pt x="214" y="0"/>
                </a:lnTo>
                <a:lnTo>
                  <a:pt x="214" y="0"/>
                </a:lnTo>
                <a:lnTo>
                  <a:pt x="216" y="0"/>
                </a:lnTo>
                <a:lnTo>
                  <a:pt x="216" y="0"/>
                </a:lnTo>
                <a:lnTo>
                  <a:pt x="216" y="0"/>
                </a:lnTo>
                <a:lnTo>
                  <a:pt x="216" y="0"/>
                </a:lnTo>
                <a:lnTo>
                  <a:pt x="218" y="0"/>
                </a:lnTo>
                <a:lnTo>
                  <a:pt x="218" y="0"/>
                </a:lnTo>
                <a:lnTo>
                  <a:pt x="218" y="0"/>
                </a:lnTo>
                <a:lnTo>
                  <a:pt x="219" y="0"/>
                </a:lnTo>
                <a:lnTo>
                  <a:pt x="219" y="0"/>
                </a:lnTo>
                <a:lnTo>
                  <a:pt x="219" y="0"/>
                </a:lnTo>
                <a:lnTo>
                  <a:pt x="219" y="0"/>
                </a:lnTo>
                <a:lnTo>
                  <a:pt x="221" y="0"/>
                </a:lnTo>
                <a:lnTo>
                  <a:pt x="221" y="0"/>
                </a:lnTo>
                <a:lnTo>
                  <a:pt x="221" y="0"/>
                </a:lnTo>
                <a:lnTo>
                  <a:pt x="223" y="0"/>
                </a:lnTo>
                <a:lnTo>
                  <a:pt x="223" y="0"/>
                </a:lnTo>
                <a:lnTo>
                  <a:pt x="223" y="0"/>
                </a:lnTo>
                <a:lnTo>
                  <a:pt x="224"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2" y="0"/>
                </a:lnTo>
                <a:lnTo>
                  <a:pt x="232" y="0"/>
                </a:lnTo>
                <a:lnTo>
                  <a:pt x="232" y="0"/>
                </a:lnTo>
                <a:lnTo>
                  <a:pt x="234" y="0"/>
                </a:lnTo>
                <a:lnTo>
                  <a:pt x="234" y="0"/>
                </a:lnTo>
                <a:lnTo>
                  <a:pt x="234" y="0"/>
                </a:lnTo>
                <a:lnTo>
                  <a:pt x="236" y="0"/>
                </a:lnTo>
                <a:lnTo>
                  <a:pt x="236" y="0"/>
                </a:lnTo>
                <a:lnTo>
                  <a:pt x="236" y="0"/>
                </a:lnTo>
                <a:lnTo>
                  <a:pt x="236" y="0"/>
                </a:lnTo>
                <a:lnTo>
                  <a:pt x="237" y="0"/>
                </a:lnTo>
                <a:lnTo>
                  <a:pt x="237"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72" name=""/>
          <p:cNvSpPr/>
          <p:nvPr/>
        </p:nvSpPr>
        <p:spPr>
          <a:xfrm>
            <a:off x="7209000" y="6535800"/>
            <a:ext cx="188640" cy="1440"/>
          </a:xfrm>
          <a:custGeom>
            <a:avLst/>
            <a:gdLst/>
            <a:ahLst/>
            <a:rect l="l" t="t" r="r" b="b"/>
            <a:pathLst>
              <a:path w="237" h="0">
                <a:moveTo>
                  <a:pt x="237" y="0"/>
                </a:move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19" y="0"/>
                </a:lnTo>
                <a:lnTo>
                  <a:pt x="219" y="0"/>
                </a:lnTo>
                <a:lnTo>
                  <a:pt x="219" y="0"/>
                </a:lnTo>
                <a:lnTo>
                  <a:pt x="219" y="0"/>
                </a:lnTo>
                <a:lnTo>
                  <a:pt x="218" y="0"/>
                </a:lnTo>
                <a:lnTo>
                  <a:pt x="218" y="0"/>
                </a:lnTo>
                <a:lnTo>
                  <a:pt x="218" y="0"/>
                </a:lnTo>
                <a:lnTo>
                  <a:pt x="216" y="0"/>
                </a:lnTo>
                <a:lnTo>
                  <a:pt x="216" y="0"/>
                </a:lnTo>
                <a:lnTo>
                  <a:pt x="216" y="0"/>
                </a:lnTo>
                <a:lnTo>
                  <a:pt x="216" y="0"/>
                </a:lnTo>
                <a:lnTo>
                  <a:pt x="214" y="0"/>
                </a:lnTo>
                <a:lnTo>
                  <a:pt x="214" y="0"/>
                </a:lnTo>
                <a:lnTo>
                  <a:pt x="214"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5" y="0"/>
                </a:lnTo>
                <a:lnTo>
                  <a:pt x="203" y="0"/>
                </a:lnTo>
                <a:lnTo>
                  <a:pt x="203" y="0"/>
                </a:lnTo>
                <a:lnTo>
                  <a:pt x="203" y="0"/>
                </a:lnTo>
                <a:lnTo>
                  <a:pt x="201" y="0"/>
                </a:lnTo>
                <a:lnTo>
                  <a:pt x="201" y="0"/>
                </a:lnTo>
                <a:lnTo>
                  <a:pt x="201" y="0"/>
                </a:lnTo>
                <a:lnTo>
                  <a:pt x="200" y="0"/>
                </a:lnTo>
                <a:lnTo>
                  <a:pt x="200" y="0"/>
                </a:lnTo>
                <a:lnTo>
                  <a:pt x="200" y="0"/>
                </a:lnTo>
                <a:lnTo>
                  <a:pt x="200" y="0"/>
                </a:lnTo>
                <a:lnTo>
                  <a:pt x="198" y="0"/>
                </a:lnTo>
                <a:lnTo>
                  <a:pt x="198" y="0"/>
                </a:lnTo>
                <a:lnTo>
                  <a:pt x="198" y="0"/>
                </a:lnTo>
                <a:lnTo>
                  <a:pt x="197" y="0"/>
                </a:lnTo>
                <a:lnTo>
                  <a:pt x="197" y="0"/>
                </a:lnTo>
                <a:lnTo>
                  <a:pt x="197" y="0"/>
                </a:lnTo>
                <a:lnTo>
                  <a:pt x="197" y="0"/>
                </a:lnTo>
                <a:lnTo>
                  <a:pt x="195" y="0"/>
                </a:lnTo>
                <a:lnTo>
                  <a:pt x="195" y="0"/>
                </a:lnTo>
                <a:lnTo>
                  <a:pt x="195" y="0"/>
                </a:lnTo>
                <a:lnTo>
                  <a:pt x="193" y="0"/>
                </a:lnTo>
                <a:lnTo>
                  <a:pt x="193" y="0"/>
                </a:lnTo>
                <a:lnTo>
                  <a:pt x="193" y="0"/>
                </a:lnTo>
                <a:lnTo>
                  <a:pt x="193" y="0"/>
                </a:lnTo>
                <a:lnTo>
                  <a:pt x="192" y="0"/>
                </a:lnTo>
                <a:lnTo>
                  <a:pt x="192" y="0"/>
                </a:lnTo>
                <a:lnTo>
                  <a:pt x="192" y="0"/>
                </a:lnTo>
                <a:lnTo>
                  <a:pt x="190" y="0"/>
                </a:lnTo>
                <a:lnTo>
                  <a:pt x="190" y="0"/>
                </a:lnTo>
                <a:lnTo>
                  <a:pt x="190" y="0"/>
                </a:lnTo>
                <a:lnTo>
                  <a:pt x="188" y="0"/>
                </a:lnTo>
                <a:lnTo>
                  <a:pt x="188" y="0"/>
                </a:lnTo>
                <a:lnTo>
                  <a:pt x="188" y="0"/>
                </a:lnTo>
                <a:lnTo>
                  <a:pt x="188"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5" y="0"/>
                </a:lnTo>
                <a:lnTo>
                  <a:pt x="175" y="0"/>
                </a:lnTo>
                <a:lnTo>
                  <a:pt x="175" y="0"/>
                </a:lnTo>
                <a:lnTo>
                  <a:pt x="174" y="0"/>
                </a:lnTo>
                <a:lnTo>
                  <a:pt x="174" y="0"/>
                </a:lnTo>
                <a:lnTo>
                  <a:pt x="174" y="0"/>
                </a:lnTo>
                <a:lnTo>
                  <a:pt x="174" y="0"/>
                </a:lnTo>
                <a:lnTo>
                  <a:pt x="172" y="0"/>
                </a:lnTo>
                <a:lnTo>
                  <a:pt x="172" y="0"/>
                </a:lnTo>
                <a:lnTo>
                  <a:pt x="172" y="0"/>
                </a:lnTo>
                <a:lnTo>
                  <a:pt x="171" y="0"/>
                </a:lnTo>
                <a:lnTo>
                  <a:pt x="171" y="0"/>
                </a:lnTo>
                <a:lnTo>
                  <a:pt x="171"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2" y="0"/>
                </a:lnTo>
                <a:lnTo>
                  <a:pt x="162" y="0"/>
                </a:lnTo>
                <a:lnTo>
                  <a:pt x="162" y="0"/>
                </a:lnTo>
                <a:lnTo>
                  <a:pt x="162"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51" y="0"/>
                </a:lnTo>
                <a:lnTo>
                  <a:pt x="149" y="0"/>
                </a:lnTo>
                <a:lnTo>
                  <a:pt x="149" y="0"/>
                </a:lnTo>
                <a:lnTo>
                  <a:pt x="149"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6" y="0"/>
                </a:lnTo>
                <a:lnTo>
                  <a:pt x="136" y="0"/>
                </a:lnTo>
                <a:lnTo>
                  <a:pt x="136" y="0"/>
                </a:lnTo>
                <a:lnTo>
                  <a:pt x="135" y="0"/>
                </a:lnTo>
                <a:lnTo>
                  <a:pt x="135" y="0"/>
                </a:lnTo>
                <a:lnTo>
                  <a:pt x="135" y="0"/>
                </a:lnTo>
                <a:lnTo>
                  <a:pt x="135" y="0"/>
                </a:lnTo>
                <a:lnTo>
                  <a:pt x="133" y="0"/>
                </a:lnTo>
                <a:lnTo>
                  <a:pt x="133" y="0"/>
                </a:lnTo>
                <a:lnTo>
                  <a:pt x="133" y="0"/>
                </a:lnTo>
                <a:lnTo>
                  <a:pt x="131" y="0"/>
                </a:lnTo>
                <a:lnTo>
                  <a:pt x="131" y="0"/>
                </a:lnTo>
                <a:lnTo>
                  <a:pt x="131" y="0"/>
                </a:lnTo>
                <a:lnTo>
                  <a:pt x="131"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3" y="0"/>
                </a:lnTo>
                <a:lnTo>
                  <a:pt x="123" y="0"/>
                </a:lnTo>
                <a:lnTo>
                  <a:pt x="123" y="0"/>
                </a:lnTo>
                <a:lnTo>
                  <a:pt x="123" y="0"/>
                </a:lnTo>
                <a:lnTo>
                  <a:pt x="122" y="0"/>
                </a:lnTo>
                <a:lnTo>
                  <a:pt x="122" y="0"/>
                </a:lnTo>
                <a:lnTo>
                  <a:pt x="122" y="0"/>
                </a:lnTo>
                <a:lnTo>
                  <a:pt x="120" y="0"/>
                </a:lnTo>
                <a:lnTo>
                  <a:pt x="120" y="0"/>
                </a:lnTo>
                <a:lnTo>
                  <a:pt x="120" y="0"/>
                </a:lnTo>
                <a:lnTo>
                  <a:pt x="120" y="0"/>
                </a:lnTo>
                <a:lnTo>
                  <a:pt x="118" y="0"/>
                </a:lnTo>
                <a:lnTo>
                  <a:pt x="118" y="0"/>
                </a:lnTo>
                <a:lnTo>
                  <a:pt x="118"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2" y="0"/>
                </a:lnTo>
                <a:lnTo>
                  <a:pt x="110" y="0"/>
                </a:lnTo>
                <a:lnTo>
                  <a:pt x="110" y="0"/>
                </a:lnTo>
                <a:lnTo>
                  <a:pt x="110" y="0"/>
                </a:lnTo>
                <a:lnTo>
                  <a:pt x="109" y="0"/>
                </a:lnTo>
                <a:lnTo>
                  <a:pt x="109" y="0"/>
                </a:lnTo>
                <a:lnTo>
                  <a:pt x="109" y="0"/>
                </a:lnTo>
                <a:lnTo>
                  <a:pt x="107" y="0"/>
                </a:lnTo>
                <a:lnTo>
                  <a:pt x="107" y="0"/>
                </a:lnTo>
                <a:lnTo>
                  <a:pt x="107" y="0"/>
                </a:lnTo>
                <a:lnTo>
                  <a:pt x="107" y="0"/>
                </a:lnTo>
                <a:lnTo>
                  <a:pt x="105" y="0"/>
                </a:lnTo>
                <a:lnTo>
                  <a:pt x="105" y="0"/>
                </a:lnTo>
                <a:lnTo>
                  <a:pt x="105" y="0"/>
                </a:lnTo>
                <a:lnTo>
                  <a:pt x="104" y="0"/>
                </a:lnTo>
                <a:lnTo>
                  <a:pt x="104" y="0"/>
                </a:lnTo>
                <a:lnTo>
                  <a:pt x="104" y="0"/>
                </a:lnTo>
                <a:lnTo>
                  <a:pt x="104" y="0"/>
                </a:lnTo>
                <a:lnTo>
                  <a:pt x="102" y="0"/>
                </a:lnTo>
                <a:lnTo>
                  <a:pt x="102" y="0"/>
                </a:lnTo>
                <a:lnTo>
                  <a:pt x="102" y="0"/>
                </a:lnTo>
                <a:lnTo>
                  <a:pt x="101" y="0"/>
                </a:lnTo>
                <a:lnTo>
                  <a:pt x="101" y="0"/>
                </a:lnTo>
                <a:lnTo>
                  <a:pt x="101" y="0"/>
                </a:lnTo>
                <a:lnTo>
                  <a:pt x="101"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2" y="0"/>
                </a:lnTo>
                <a:lnTo>
                  <a:pt x="92" y="0"/>
                </a:lnTo>
                <a:lnTo>
                  <a:pt x="92" y="0"/>
                </a:lnTo>
                <a:lnTo>
                  <a:pt x="92" y="0"/>
                </a:lnTo>
                <a:lnTo>
                  <a:pt x="91" y="0"/>
                </a:lnTo>
                <a:lnTo>
                  <a:pt x="91" y="0"/>
                </a:lnTo>
                <a:lnTo>
                  <a:pt x="91" y="0"/>
                </a:lnTo>
                <a:lnTo>
                  <a:pt x="89" y="0"/>
                </a:lnTo>
                <a:lnTo>
                  <a:pt x="89" y="0"/>
                </a:lnTo>
                <a:lnTo>
                  <a:pt x="89" y="0"/>
                </a:lnTo>
                <a:lnTo>
                  <a:pt x="89" y="0"/>
                </a:lnTo>
                <a:lnTo>
                  <a:pt x="88" y="0"/>
                </a:lnTo>
                <a:lnTo>
                  <a:pt x="88" y="0"/>
                </a:lnTo>
                <a:lnTo>
                  <a:pt x="88"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1" y="0"/>
                </a:lnTo>
                <a:lnTo>
                  <a:pt x="79" y="0"/>
                </a:lnTo>
                <a:lnTo>
                  <a:pt x="79" y="0"/>
                </a:lnTo>
                <a:lnTo>
                  <a:pt x="79"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1" y="0"/>
                </a:lnTo>
                <a:lnTo>
                  <a:pt x="71" y="0"/>
                </a:lnTo>
                <a:lnTo>
                  <a:pt x="71" y="0"/>
                </a:lnTo>
                <a:lnTo>
                  <a:pt x="70" y="0"/>
                </a:lnTo>
                <a:lnTo>
                  <a:pt x="70" y="0"/>
                </a:lnTo>
                <a:lnTo>
                  <a:pt x="70" y="0"/>
                </a:lnTo>
                <a:lnTo>
                  <a:pt x="70" y="0"/>
                </a:lnTo>
                <a:lnTo>
                  <a:pt x="68" y="0"/>
                </a:lnTo>
                <a:lnTo>
                  <a:pt x="68" y="0"/>
                </a:lnTo>
                <a:lnTo>
                  <a:pt x="68" y="0"/>
                </a:lnTo>
                <a:lnTo>
                  <a:pt x="66" y="0"/>
                </a:lnTo>
                <a:lnTo>
                  <a:pt x="66" y="0"/>
                </a:lnTo>
                <a:lnTo>
                  <a:pt x="66" y="0"/>
                </a:lnTo>
                <a:lnTo>
                  <a:pt x="65" y="0"/>
                </a:lnTo>
                <a:lnTo>
                  <a:pt x="65" y="0"/>
                </a:lnTo>
                <a:lnTo>
                  <a:pt x="65" y="0"/>
                </a:lnTo>
                <a:lnTo>
                  <a:pt x="65" y="0"/>
                </a:lnTo>
                <a:lnTo>
                  <a:pt x="63" y="0"/>
                </a:lnTo>
                <a:lnTo>
                  <a:pt x="63" y="0"/>
                </a:lnTo>
                <a:lnTo>
                  <a:pt x="63" y="0"/>
                </a:lnTo>
                <a:lnTo>
                  <a:pt x="61" y="0"/>
                </a:lnTo>
                <a:lnTo>
                  <a:pt x="61" y="0"/>
                </a:lnTo>
                <a:lnTo>
                  <a:pt x="61" y="0"/>
                </a:lnTo>
                <a:lnTo>
                  <a:pt x="61" y="0"/>
                </a:lnTo>
                <a:lnTo>
                  <a:pt x="60" y="0"/>
                </a:lnTo>
                <a:lnTo>
                  <a:pt x="60" y="0"/>
                </a:lnTo>
                <a:lnTo>
                  <a:pt x="60" y="0"/>
                </a:lnTo>
                <a:lnTo>
                  <a:pt x="58" y="0"/>
                </a:lnTo>
                <a:lnTo>
                  <a:pt x="58" y="0"/>
                </a:lnTo>
                <a:lnTo>
                  <a:pt x="58" y="0"/>
                </a:lnTo>
                <a:lnTo>
                  <a:pt x="58"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50" y="0"/>
                </a:lnTo>
                <a:lnTo>
                  <a:pt x="48" y="0"/>
                </a:lnTo>
                <a:lnTo>
                  <a:pt x="48" y="0"/>
                </a:lnTo>
                <a:lnTo>
                  <a:pt x="48"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0" y="0"/>
                </a:lnTo>
                <a:lnTo>
                  <a:pt x="40" y="0"/>
                </a:lnTo>
                <a:lnTo>
                  <a:pt x="40" y="0"/>
                </a:lnTo>
                <a:lnTo>
                  <a:pt x="39" y="0"/>
                </a:lnTo>
                <a:lnTo>
                  <a:pt x="39" y="0"/>
                </a:lnTo>
                <a:lnTo>
                  <a:pt x="39" y="0"/>
                </a:lnTo>
                <a:lnTo>
                  <a:pt x="39" y="0"/>
                </a:lnTo>
                <a:lnTo>
                  <a:pt x="37" y="0"/>
                </a:lnTo>
                <a:lnTo>
                  <a:pt x="37" y="0"/>
                </a:lnTo>
                <a:lnTo>
                  <a:pt x="37" y="0"/>
                </a:lnTo>
                <a:lnTo>
                  <a:pt x="35" y="0"/>
                </a:lnTo>
                <a:lnTo>
                  <a:pt x="35" y="0"/>
                </a:lnTo>
                <a:lnTo>
                  <a:pt x="35" y="0"/>
                </a:lnTo>
                <a:lnTo>
                  <a:pt x="34" y="0"/>
                </a:lnTo>
                <a:lnTo>
                  <a:pt x="34" y="0"/>
                </a:lnTo>
                <a:lnTo>
                  <a:pt x="34" y="0"/>
                </a:lnTo>
                <a:lnTo>
                  <a:pt x="34" y="0"/>
                </a:lnTo>
                <a:lnTo>
                  <a:pt x="32" y="0"/>
                </a:lnTo>
                <a:lnTo>
                  <a:pt x="32" y="0"/>
                </a:lnTo>
                <a:lnTo>
                  <a:pt x="32" y="0"/>
                </a:lnTo>
                <a:lnTo>
                  <a:pt x="31" y="0"/>
                </a:lnTo>
                <a:lnTo>
                  <a:pt x="31" y="0"/>
                </a:lnTo>
                <a:lnTo>
                  <a:pt x="31" y="0"/>
                </a:lnTo>
                <a:lnTo>
                  <a:pt x="31" y="0"/>
                </a:lnTo>
                <a:lnTo>
                  <a:pt x="29" y="0"/>
                </a:lnTo>
                <a:lnTo>
                  <a:pt x="29" y="0"/>
                </a:lnTo>
                <a:lnTo>
                  <a:pt x="29" y="0"/>
                </a:lnTo>
                <a:lnTo>
                  <a:pt x="27" y="0"/>
                </a:lnTo>
                <a:lnTo>
                  <a:pt x="27" y="0"/>
                </a:lnTo>
                <a:lnTo>
                  <a:pt x="27" y="0"/>
                </a:lnTo>
                <a:lnTo>
                  <a:pt x="27" y="0"/>
                </a:lnTo>
                <a:lnTo>
                  <a:pt x="26" y="0"/>
                </a:lnTo>
                <a:lnTo>
                  <a:pt x="26" y="0"/>
                </a:lnTo>
                <a:lnTo>
                  <a:pt x="26" y="0"/>
                </a:lnTo>
                <a:lnTo>
                  <a:pt x="24" y="0"/>
                </a:lnTo>
                <a:lnTo>
                  <a:pt x="24" y="0"/>
                </a:lnTo>
                <a:lnTo>
                  <a:pt x="24" y="0"/>
                </a:lnTo>
                <a:lnTo>
                  <a:pt x="22" y="0"/>
                </a:lnTo>
                <a:lnTo>
                  <a:pt x="22" y="0"/>
                </a:lnTo>
                <a:lnTo>
                  <a:pt x="22" y="0"/>
                </a:lnTo>
                <a:lnTo>
                  <a:pt x="22"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6" y="0"/>
                </a:lnTo>
                <a:lnTo>
                  <a:pt x="14" y="0"/>
                </a:lnTo>
                <a:lnTo>
                  <a:pt x="14" y="0"/>
                </a:lnTo>
                <a:lnTo>
                  <a:pt x="14" y="0"/>
                </a:lnTo>
                <a:lnTo>
                  <a:pt x="13" y="0"/>
                </a:lnTo>
                <a:lnTo>
                  <a:pt x="13" y="0"/>
                </a:lnTo>
                <a:lnTo>
                  <a:pt x="13" y="0"/>
                </a:lnTo>
                <a:lnTo>
                  <a:pt x="11" y="0"/>
                </a:lnTo>
                <a:lnTo>
                  <a:pt x="11" y="0"/>
                </a:lnTo>
                <a:lnTo>
                  <a:pt x="11" y="0"/>
                </a:lnTo>
                <a:lnTo>
                  <a:pt x="11" y="0"/>
                </a:lnTo>
                <a:lnTo>
                  <a:pt x="9" y="0"/>
                </a:lnTo>
                <a:lnTo>
                  <a:pt x="9" y="0"/>
                </a:lnTo>
                <a:lnTo>
                  <a:pt x="9" y="0"/>
                </a:lnTo>
                <a:lnTo>
                  <a:pt x="8" y="0"/>
                </a:lnTo>
                <a:lnTo>
                  <a:pt x="8" y="0"/>
                </a:lnTo>
                <a:lnTo>
                  <a:pt x="8" y="0"/>
                </a:lnTo>
                <a:lnTo>
                  <a:pt x="8" y="0"/>
                </a:lnTo>
                <a:lnTo>
                  <a:pt x="6" y="0"/>
                </a:lnTo>
                <a:lnTo>
                  <a:pt x="6" y="0"/>
                </a:lnTo>
                <a:lnTo>
                  <a:pt x="6" y="0"/>
                </a:lnTo>
                <a:lnTo>
                  <a:pt x="5" y="0"/>
                </a:lnTo>
                <a:lnTo>
                  <a:pt x="5" y="0"/>
                </a:lnTo>
                <a:lnTo>
                  <a:pt x="5" y="0"/>
                </a:lnTo>
                <a:lnTo>
                  <a:pt x="3" y="0"/>
                </a:lnTo>
                <a:lnTo>
                  <a:pt x="3" y="0"/>
                </a:lnTo>
                <a:lnTo>
                  <a:pt x="3" y="0"/>
                </a:lnTo>
                <a:lnTo>
                  <a:pt x="3" y="0"/>
                </a:lnTo>
                <a:lnTo>
                  <a:pt x="1" y="0"/>
                </a:lnTo>
                <a:lnTo>
                  <a:pt x="1" y="0"/>
                </a:lnTo>
                <a:lnTo>
                  <a:pt x="1"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73" name=""/>
          <p:cNvSpPr/>
          <p:nvPr/>
        </p:nvSpPr>
        <p:spPr>
          <a:xfrm>
            <a:off x="7209000" y="5735520"/>
            <a:ext cx="188640" cy="285840"/>
          </a:xfrm>
          <a:custGeom>
            <a:avLst/>
            <a:gdLst/>
            <a:ahLst/>
            <a:rect l="l" t="t" r="r" b="b"/>
            <a:pathLst>
              <a:path w="237" h="359">
                <a:moveTo>
                  <a:pt x="0" y="359"/>
                </a:moveTo>
                <a:lnTo>
                  <a:pt x="0" y="71"/>
                </a:lnTo>
                <a:lnTo>
                  <a:pt x="0" y="71"/>
                </a:lnTo>
                <a:lnTo>
                  <a:pt x="1" y="71"/>
                </a:lnTo>
                <a:lnTo>
                  <a:pt x="1" y="71"/>
                </a:lnTo>
                <a:lnTo>
                  <a:pt x="1" y="71"/>
                </a:lnTo>
                <a:lnTo>
                  <a:pt x="3" y="71"/>
                </a:lnTo>
                <a:lnTo>
                  <a:pt x="3" y="69"/>
                </a:lnTo>
                <a:lnTo>
                  <a:pt x="3" y="69"/>
                </a:lnTo>
                <a:lnTo>
                  <a:pt x="3" y="69"/>
                </a:lnTo>
                <a:lnTo>
                  <a:pt x="5" y="69"/>
                </a:lnTo>
                <a:lnTo>
                  <a:pt x="5" y="69"/>
                </a:lnTo>
                <a:lnTo>
                  <a:pt x="5" y="69"/>
                </a:lnTo>
                <a:lnTo>
                  <a:pt x="6" y="69"/>
                </a:lnTo>
                <a:lnTo>
                  <a:pt x="6" y="69"/>
                </a:lnTo>
                <a:lnTo>
                  <a:pt x="6" y="69"/>
                </a:lnTo>
                <a:lnTo>
                  <a:pt x="8" y="69"/>
                </a:lnTo>
                <a:lnTo>
                  <a:pt x="8" y="69"/>
                </a:lnTo>
                <a:lnTo>
                  <a:pt x="8" y="69"/>
                </a:lnTo>
                <a:lnTo>
                  <a:pt x="8" y="69"/>
                </a:lnTo>
                <a:lnTo>
                  <a:pt x="9" y="69"/>
                </a:lnTo>
                <a:lnTo>
                  <a:pt x="9" y="69"/>
                </a:lnTo>
                <a:lnTo>
                  <a:pt x="9" y="67"/>
                </a:lnTo>
                <a:lnTo>
                  <a:pt x="11" y="67"/>
                </a:lnTo>
                <a:lnTo>
                  <a:pt x="11" y="67"/>
                </a:lnTo>
                <a:lnTo>
                  <a:pt x="11" y="67"/>
                </a:lnTo>
                <a:lnTo>
                  <a:pt x="11" y="67"/>
                </a:lnTo>
                <a:lnTo>
                  <a:pt x="13" y="67"/>
                </a:lnTo>
                <a:lnTo>
                  <a:pt x="13" y="67"/>
                </a:lnTo>
                <a:lnTo>
                  <a:pt x="13" y="67"/>
                </a:lnTo>
                <a:lnTo>
                  <a:pt x="14" y="67"/>
                </a:lnTo>
                <a:lnTo>
                  <a:pt x="14" y="67"/>
                </a:lnTo>
                <a:lnTo>
                  <a:pt x="14" y="67"/>
                </a:lnTo>
                <a:lnTo>
                  <a:pt x="16" y="67"/>
                </a:lnTo>
                <a:lnTo>
                  <a:pt x="16" y="67"/>
                </a:lnTo>
                <a:lnTo>
                  <a:pt x="16" y="67"/>
                </a:lnTo>
                <a:lnTo>
                  <a:pt x="16" y="67"/>
                </a:lnTo>
                <a:lnTo>
                  <a:pt x="18" y="67"/>
                </a:lnTo>
                <a:lnTo>
                  <a:pt x="18" y="67"/>
                </a:lnTo>
                <a:lnTo>
                  <a:pt x="18" y="67"/>
                </a:lnTo>
                <a:lnTo>
                  <a:pt x="19" y="65"/>
                </a:lnTo>
                <a:lnTo>
                  <a:pt x="19" y="65"/>
                </a:lnTo>
                <a:lnTo>
                  <a:pt x="19" y="65"/>
                </a:lnTo>
                <a:lnTo>
                  <a:pt x="19" y="65"/>
                </a:lnTo>
                <a:lnTo>
                  <a:pt x="21" y="65"/>
                </a:lnTo>
                <a:lnTo>
                  <a:pt x="21" y="65"/>
                </a:lnTo>
                <a:lnTo>
                  <a:pt x="21" y="65"/>
                </a:lnTo>
                <a:lnTo>
                  <a:pt x="22" y="65"/>
                </a:lnTo>
                <a:lnTo>
                  <a:pt x="22" y="65"/>
                </a:lnTo>
                <a:lnTo>
                  <a:pt x="22" y="65"/>
                </a:lnTo>
                <a:lnTo>
                  <a:pt x="22" y="65"/>
                </a:lnTo>
                <a:lnTo>
                  <a:pt x="24" y="65"/>
                </a:lnTo>
                <a:lnTo>
                  <a:pt x="24" y="65"/>
                </a:lnTo>
                <a:lnTo>
                  <a:pt x="24" y="65"/>
                </a:lnTo>
                <a:lnTo>
                  <a:pt x="26" y="65"/>
                </a:lnTo>
                <a:lnTo>
                  <a:pt x="26" y="65"/>
                </a:lnTo>
                <a:lnTo>
                  <a:pt x="26" y="65"/>
                </a:lnTo>
                <a:lnTo>
                  <a:pt x="27" y="65"/>
                </a:lnTo>
                <a:lnTo>
                  <a:pt x="27" y="65"/>
                </a:lnTo>
                <a:lnTo>
                  <a:pt x="27" y="65"/>
                </a:lnTo>
                <a:lnTo>
                  <a:pt x="27" y="65"/>
                </a:lnTo>
                <a:lnTo>
                  <a:pt x="29" y="64"/>
                </a:lnTo>
                <a:lnTo>
                  <a:pt x="29" y="64"/>
                </a:lnTo>
                <a:lnTo>
                  <a:pt x="29" y="64"/>
                </a:lnTo>
                <a:lnTo>
                  <a:pt x="31" y="64"/>
                </a:lnTo>
                <a:lnTo>
                  <a:pt x="31" y="64"/>
                </a:lnTo>
                <a:lnTo>
                  <a:pt x="31" y="64"/>
                </a:lnTo>
                <a:lnTo>
                  <a:pt x="31" y="64"/>
                </a:lnTo>
                <a:lnTo>
                  <a:pt x="32" y="64"/>
                </a:lnTo>
                <a:lnTo>
                  <a:pt x="32" y="64"/>
                </a:lnTo>
                <a:lnTo>
                  <a:pt x="32" y="64"/>
                </a:lnTo>
                <a:lnTo>
                  <a:pt x="34" y="64"/>
                </a:lnTo>
                <a:lnTo>
                  <a:pt x="34" y="64"/>
                </a:lnTo>
                <a:lnTo>
                  <a:pt x="34" y="64"/>
                </a:lnTo>
                <a:lnTo>
                  <a:pt x="34" y="64"/>
                </a:lnTo>
                <a:lnTo>
                  <a:pt x="35" y="62"/>
                </a:lnTo>
                <a:lnTo>
                  <a:pt x="35" y="62"/>
                </a:lnTo>
                <a:lnTo>
                  <a:pt x="35" y="62"/>
                </a:lnTo>
                <a:lnTo>
                  <a:pt x="37" y="62"/>
                </a:lnTo>
                <a:lnTo>
                  <a:pt x="37" y="62"/>
                </a:lnTo>
                <a:lnTo>
                  <a:pt x="37" y="62"/>
                </a:lnTo>
                <a:lnTo>
                  <a:pt x="39" y="62"/>
                </a:lnTo>
                <a:lnTo>
                  <a:pt x="39" y="62"/>
                </a:lnTo>
                <a:lnTo>
                  <a:pt x="39" y="62"/>
                </a:lnTo>
                <a:lnTo>
                  <a:pt x="39" y="62"/>
                </a:lnTo>
                <a:lnTo>
                  <a:pt x="40" y="62"/>
                </a:lnTo>
                <a:lnTo>
                  <a:pt x="40" y="60"/>
                </a:lnTo>
                <a:lnTo>
                  <a:pt x="40" y="60"/>
                </a:lnTo>
                <a:lnTo>
                  <a:pt x="42" y="60"/>
                </a:lnTo>
                <a:lnTo>
                  <a:pt x="42" y="60"/>
                </a:lnTo>
                <a:lnTo>
                  <a:pt x="42" y="60"/>
                </a:lnTo>
                <a:lnTo>
                  <a:pt x="42" y="60"/>
                </a:lnTo>
                <a:lnTo>
                  <a:pt x="44" y="60"/>
                </a:lnTo>
                <a:lnTo>
                  <a:pt x="44" y="60"/>
                </a:lnTo>
                <a:lnTo>
                  <a:pt x="44" y="60"/>
                </a:lnTo>
                <a:lnTo>
                  <a:pt x="45" y="60"/>
                </a:lnTo>
                <a:lnTo>
                  <a:pt x="45" y="60"/>
                </a:lnTo>
                <a:lnTo>
                  <a:pt x="45" y="60"/>
                </a:lnTo>
                <a:lnTo>
                  <a:pt x="45" y="60"/>
                </a:lnTo>
                <a:lnTo>
                  <a:pt x="47" y="60"/>
                </a:lnTo>
                <a:lnTo>
                  <a:pt x="47" y="60"/>
                </a:lnTo>
                <a:lnTo>
                  <a:pt x="47" y="59"/>
                </a:lnTo>
                <a:lnTo>
                  <a:pt x="48" y="59"/>
                </a:lnTo>
                <a:lnTo>
                  <a:pt x="48" y="59"/>
                </a:lnTo>
                <a:lnTo>
                  <a:pt x="48" y="59"/>
                </a:lnTo>
                <a:lnTo>
                  <a:pt x="50" y="59"/>
                </a:lnTo>
                <a:lnTo>
                  <a:pt x="50" y="59"/>
                </a:lnTo>
                <a:lnTo>
                  <a:pt x="50" y="59"/>
                </a:lnTo>
                <a:lnTo>
                  <a:pt x="50" y="59"/>
                </a:lnTo>
                <a:lnTo>
                  <a:pt x="52" y="59"/>
                </a:lnTo>
                <a:lnTo>
                  <a:pt x="52" y="59"/>
                </a:lnTo>
                <a:lnTo>
                  <a:pt x="52" y="59"/>
                </a:lnTo>
                <a:lnTo>
                  <a:pt x="53" y="59"/>
                </a:lnTo>
                <a:lnTo>
                  <a:pt x="53" y="57"/>
                </a:lnTo>
                <a:lnTo>
                  <a:pt x="53" y="57"/>
                </a:lnTo>
                <a:lnTo>
                  <a:pt x="53" y="57"/>
                </a:lnTo>
                <a:lnTo>
                  <a:pt x="55" y="57"/>
                </a:lnTo>
                <a:lnTo>
                  <a:pt x="55" y="57"/>
                </a:lnTo>
                <a:lnTo>
                  <a:pt x="55" y="57"/>
                </a:lnTo>
                <a:lnTo>
                  <a:pt x="57" y="57"/>
                </a:lnTo>
                <a:lnTo>
                  <a:pt x="57" y="57"/>
                </a:lnTo>
                <a:lnTo>
                  <a:pt x="57" y="57"/>
                </a:lnTo>
                <a:lnTo>
                  <a:pt x="58" y="57"/>
                </a:lnTo>
                <a:lnTo>
                  <a:pt x="58" y="57"/>
                </a:lnTo>
                <a:lnTo>
                  <a:pt x="58" y="55"/>
                </a:lnTo>
                <a:lnTo>
                  <a:pt x="58" y="55"/>
                </a:lnTo>
                <a:lnTo>
                  <a:pt x="60" y="55"/>
                </a:lnTo>
                <a:lnTo>
                  <a:pt x="60" y="55"/>
                </a:lnTo>
                <a:lnTo>
                  <a:pt x="60" y="55"/>
                </a:lnTo>
                <a:lnTo>
                  <a:pt x="61" y="55"/>
                </a:lnTo>
                <a:lnTo>
                  <a:pt x="61" y="55"/>
                </a:lnTo>
                <a:lnTo>
                  <a:pt x="61" y="55"/>
                </a:lnTo>
                <a:lnTo>
                  <a:pt x="61" y="55"/>
                </a:lnTo>
                <a:lnTo>
                  <a:pt x="63" y="55"/>
                </a:lnTo>
                <a:lnTo>
                  <a:pt x="63" y="55"/>
                </a:lnTo>
                <a:lnTo>
                  <a:pt x="63" y="55"/>
                </a:lnTo>
                <a:lnTo>
                  <a:pt x="65" y="55"/>
                </a:lnTo>
                <a:lnTo>
                  <a:pt x="65" y="55"/>
                </a:lnTo>
                <a:lnTo>
                  <a:pt x="65" y="55"/>
                </a:lnTo>
                <a:lnTo>
                  <a:pt x="65" y="55"/>
                </a:lnTo>
                <a:lnTo>
                  <a:pt x="66" y="53"/>
                </a:lnTo>
                <a:lnTo>
                  <a:pt x="66" y="53"/>
                </a:lnTo>
                <a:lnTo>
                  <a:pt x="66" y="53"/>
                </a:lnTo>
                <a:lnTo>
                  <a:pt x="68" y="53"/>
                </a:lnTo>
                <a:lnTo>
                  <a:pt x="68" y="53"/>
                </a:lnTo>
                <a:lnTo>
                  <a:pt x="68" y="53"/>
                </a:lnTo>
                <a:lnTo>
                  <a:pt x="70" y="53"/>
                </a:lnTo>
                <a:lnTo>
                  <a:pt x="70" y="53"/>
                </a:lnTo>
                <a:lnTo>
                  <a:pt x="70" y="53"/>
                </a:lnTo>
                <a:lnTo>
                  <a:pt x="70" y="53"/>
                </a:lnTo>
                <a:lnTo>
                  <a:pt x="71" y="52"/>
                </a:lnTo>
                <a:lnTo>
                  <a:pt x="71" y="52"/>
                </a:lnTo>
                <a:lnTo>
                  <a:pt x="71" y="52"/>
                </a:lnTo>
                <a:lnTo>
                  <a:pt x="73" y="52"/>
                </a:lnTo>
                <a:lnTo>
                  <a:pt x="73" y="52"/>
                </a:lnTo>
                <a:lnTo>
                  <a:pt x="73" y="52"/>
                </a:lnTo>
                <a:lnTo>
                  <a:pt x="73" y="52"/>
                </a:lnTo>
                <a:lnTo>
                  <a:pt x="75" y="52"/>
                </a:lnTo>
                <a:lnTo>
                  <a:pt x="75" y="52"/>
                </a:lnTo>
                <a:lnTo>
                  <a:pt x="75" y="52"/>
                </a:lnTo>
                <a:lnTo>
                  <a:pt x="76" y="52"/>
                </a:lnTo>
                <a:lnTo>
                  <a:pt x="76" y="52"/>
                </a:lnTo>
                <a:lnTo>
                  <a:pt x="76" y="52"/>
                </a:lnTo>
                <a:lnTo>
                  <a:pt x="76" y="52"/>
                </a:lnTo>
                <a:lnTo>
                  <a:pt x="78" y="50"/>
                </a:lnTo>
                <a:lnTo>
                  <a:pt x="78" y="50"/>
                </a:lnTo>
                <a:lnTo>
                  <a:pt x="78" y="50"/>
                </a:lnTo>
                <a:lnTo>
                  <a:pt x="79" y="50"/>
                </a:lnTo>
                <a:lnTo>
                  <a:pt x="79" y="50"/>
                </a:lnTo>
                <a:lnTo>
                  <a:pt x="79" y="50"/>
                </a:lnTo>
                <a:lnTo>
                  <a:pt x="81" y="50"/>
                </a:lnTo>
                <a:lnTo>
                  <a:pt x="81" y="50"/>
                </a:lnTo>
                <a:lnTo>
                  <a:pt x="81" y="50"/>
                </a:lnTo>
                <a:lnTo>
                  <a:pt x="81" y="50"/>
                </a:lnTo>
                <a:lnTo>
                  <a:pt x="83" y="50"/>
                </a:lnTo>
                <a:lnTo>
                  <a:pt x="83" y="50"/>
                </a:lnTo>
                <a:lnTo>
                  <a:pt x="83" y="50"/>
                </a:lnTo>
                <a:lnTo>
                  <a:pt x="84" y="50"/>
                </a:lnTo>
                <a:lnTo>
                  <a:pt x="84" y="50"/>
                </a:lnTo>
                <a:lnTo>
                  <a:pt x="84" y="48"/>
                </a:lnTo>
                <a:lnTo>
                  <a:pt x="84" y="48"/>
                </a:lnTo>
                <a:lnTo>
                  <a:pt x="86" y="48"/>
                </a:lnTo>
                <a:lnTo>
                  <a:pt x="86" y="48"/>
                </a:lnTo>
                <a:lnTo>
                  <a:pt x="86" y="48"/>
                </a:lnTo>
                <a:lnTo>
                  <a:pt x="88" y="48"/>
                </a:lnTo>
                <a:lnTo>
                  <a:pt x="88" y="48"/>
                </a:lnTo>
                <a:lnTo>
                  <a:pt x="88" y="48"/>
                </a:lnTo>
                <a:lnTo>
                  <a:pt x="89" y="48"/>
                </a:lnTo>
                <a:lnTo>
                  <a:pt x="89" y="48"/>
                </a:lnTo>
                <a:lnTo>
                  <a:pt x="89" y="48"/>
                </a:lnTo>
                <a:lnTo>
                  <a:pt x="89" y="46"/>
                </a:lnTo>
                <a:lnTo>
                  <a:pt x="91" y="46"/>
                </a:lnTo>
                <a:lnTo>
                  <a:pt x="91" y="46"/>
                </a:lnTo>
                <a:lnTo>
                  <a:pt x="91" y="46"/>
                </a:lnTo>
                <a:lnTo>
                  <a:pt x="92" y="46"/>
                </a:lnTo>
                <a:lnTo>
                  <a:pt x="92" y="46"/>
                </a:lnTo>
                <a:lnTo>
                  <a:pt x="92" y="46"/>
                </a:lnTo>
                <a:lnTo>
                  <a:pt x="92" y="46"/>
                </a:lnTo>
                <a:lnTo>
                  <a:pt x="94" y="46"/>
                </a:lnTo>
                <a:lnTo>
                  <a:pt x="94" y="46"/>
                </a:lnTo>
                <a:lnTo>
                  <a:pt x="94" y="46"/>
                </a:lnTo>
                <a:lnTo>
                  <a:pt x="96" y="46"/>
                </a:lnTo>
                <a:lnTo>
                  <a:pt x="96" y="46"/>
                </a:lnTo>
                <a:lnTo>
                  <a:pt x="96" y="46"/>
                </a:lnTo>
                <a:lnTo>
                  <a:pt x="96" y="45"/>
                </a:lnTo>
                <a:lnTo>
                  <a:pt x="97" y="45"/>
                </a:lnTo>
                <a:lnTo>
                  <a:pt x="97" y="45"/>
                </a:lnTo>
                <a:lnTo>
                  <a:pt x="97" y="45"/>
                </a:lnTo>
                <a:lnTo>
                  <a:pt x="99" y="45"/>
                </a:lnTo>
                <a:lnTo>
                  <a:pt x="99" y="45"/>
                </a:lnTo>
                <a:lnTo>
                  <a:pt x="99" y="45"/>
                </a:lnTo>
                <a:lnTo>
                  <a:pt x="101" y="45"/>
                </a:lnTo>
                <a:lnTo>
                  <a:pt x="101" y="45"/>
                </a:lnTo>
                <a:lnTo>
                  <a:pt x="101" y="43"/>
                </a:lnTo>
                <a:lnTo>
                  <a:pt x="101" y="43"/>
                </a:lnTo>
                <a:lnTo>
                  <a:pt x="102" y="43"/>
                </a:lnTo>
                <a:lnTo>
                  <a:pt x="102" y="43"/>
                </a:lnTo>
                <a:lnTo>
                  <a:pt x="102" y="43"/>
                </a:lnTo>
                <a:lnTo>
                  <a:pt x="104" y="43"/>
                </a:lnTo>
                <a:lnTo>
                  <a:pt x="104" y="43"/>
                </a:lnTo>
                <a:lnTo>
                  <a:pt x="104" y="43"/>
                </a:lnTo>
                <a:lnTo>
                  <a:pt x="104" y="43"/>
                </a:lnTo>
                <a:lnTo>
                  <a:pt x="105" y="43"/>
                </a:lnTo>
                <a:lnTo>
                  <a:pt x="105" y="43"/>
                </a:lnTo>
                <a:lnTo>
                  <a:pt x="105" y="43"/>
                </a:lnTo>
                <a:lnTo>
                  <a:pt x="107" y="43"/>
                </a:lnTo>
                <a:lnTo>
                  <a:pt x="107" y="43"/>
                </a:lnTo>
                <a:lnTo>
                  <a:pt x="107" y="41"/>
                </a:lnTo>
                <a:lnTo>
                  <a:pt x="107" y="41"/>
                </a:lnTo>
                <a:lnTo>
                  <a:pt x="109" y="41"/>
                </a:lnTo>
                <a:lnTo>
                  <a:pt x="109" y="41"/>
                </a:lnTo>
                <a:lnTo>
                  <a:pt x="109" y="41"/>
                </a:lnTo>
                <a:lnTo>
                  <a:pt x="110" y="41"/>
                </a:lnTo>
                <a:lnTo>
                  <a:pt x="110" y="41"/>
                </a:lnTo>
                <a:lnTo>
                  <a:pt x="110" y="41"/>
                </a:lnTo>
                <a:lnTo>
                  <a:pt x="112" y="41"/>
                </a:lnTo>
                <a:lnTo>
                  <a:pt x="112" y="41"/>
                </a:lnTo>
                <a:lnTo>
                  <a:pt x="112" y="41"/>
                </a:lnTo>
                <a:lnTo>
                  <a:pt x="112" y="41"/>
                </a:lnTo>
                <a:lnTo>
                  <a:pt x="114" y="41"/>
                </a:lnTo>
                <a:lnTo>
                  <a:pt x="114" y="41"/>
                </a:lnTo>
                <a:lnTo>
                  <a:pt x="114" y="41"/>
                </a:lnTo>
                <a:lnTo>
                  <a:pt x="115" y="39"/>
                </a:lnTo>
                <a:lnTo>
                  <a:pt x="115" y="39"/>
                </a:lnTo>
                <a:lnTo>
                  <a:pt x="115" y="39"/>
                </a:lnTo>
                <a:lnTo>
                  <a:pt x="115" y="39"/>
                </a:lnTo>
                <a:lnTo>
                  <a:pt x="117" y="39"/>
                </a:lnTo>
                <a:lnTo>
                  <a:pt x="117" y="39"/>
                </a:lnTo>
                <a:lnTo>
                  <a:pt x="117" y="39"/>
                </a:lnTo>
                <a:lnTo>
                  <a:pt x="118" y="39"/>
                </a:lnTo>
                <a:lnTo>
                  <a:pt x="118" y="38"/>
                </a:lnTo>
                <a:lnTo>
                  <a:pt x="118" y="38"/>
                </a:lnTo>
                <a:lnTo>
                  <a:pt x="120" y="38"/>
                </a:lnTo>
                <a:lnTo>
                  <a:pt x="120" y="38"/>
                </a:lnTo>
                <a:lnTo>
                  <a:pt x="120" y="38"/>
                </a:lnTo>
                <a:lnTo>
                  <a:pt x="120" y="38"/>
                </a:lnTo>
                <a:lnTo>
                  <a:pt x="122" y="38"/>
                </a:lnTo>
                <a:lnTo>
                  <a:pt x="122" y="38"/>
                </a:lnTo>
                <a:lnTo>
                  <a:pt x="122" y="36"/>
                </a:lnTo>
                <a:lnTo>
                  <a:pt x="123" y="36"/>
                </a:lnTo>
                <a:lnTo>
                  <a:pt x="123" y="36"/>
                </a:lnTo>
                <a:lnTo>
                  <a:pt x="123" y="36"/>
                </a:lnTo>
                <a:lnTo>
                  <a:pt x="123" y="36"/>
                </a:lnTo>
                <a:lnTo>
                  <a:pt x="125" y="36"/>
                </a:lnTo>
                <a:lnTo>
                  <a:pt x="125" y="36"/>
                </a:lnTo>
                <a:lnTo>
                  <a:pt x="125" y="36"/>
                </a:lnTo>
                <a:lnTo>
                  <a:pt x="127" y="36"/>
                </a:lnTo>
                <a:lnTo>
                  <a:pt x="127" y="36"/>
                </a:lnTo>
                <a:lnTo>
                  <a:pt x="127" y="36"/>
                </a:lnTo>
                <a:lnTo>
                  <a:pt x="127" y="36"/>
                </a:lnTo>
                <a:lnTo>
                  <a:pt x="128" y="36"/>
                </a:lnTo>
                <a:lnTo>
                  <a:pt x="128" y="36"/>
                </a:lnTo>
                <a:lnTo>
                  <a:pt x="128" y="36"/>
                </a:lnTo>
                <a:lnTo>
                  <a:pt x="130" y="34"/>
                </a:lnTo>
                <a:lnTo>
                  <a:pt x="130" y="34"/>
                </a:lnTo>
                <a:lnTo>
                  <a:pt x="130" y="34"/>
                </a:lnTo>
                <a:lnTo>
                  <a:pt x="131" y="34"/>
                </a:lnTo>
                <a:lnTo>
                  <a:pt x="131" y="34"/>
                </a:lnTo>
                <a:lnTo>
                  <a:pt x="131" y="34"/>
                </a:lnTo>
                <a:lnTo>
                  <a:pt x="131" y="34"/>
                </a:lnTo>
                <a:lnTo>
                  <a:pt x="133" y="34"/>
                </a:lnTo>
                <a:lnTo>
                  <a:pt x="133" y="34"/>
                </a:lnTo>
                <a:lnTo>
                  <a:pt x="133" y="34"/>
                </a:lnTo>
                <a:lnTo>
                  <a:pt x="135" y="34"/>
                </a:lnTo>
                <a:lnTo>
                  <a:pt x="135" y="34"/>
                </a:lnTo>
                <a:lnTo>
                  <a:pt x="135" y="34"/>
                </a:lnTo>
                <a:lnTo>
                  <a:pt x="135" y="34"/>
                </a:lnTo>
                <a:lnTo>
                  <a:pt x="136" y="34"/>
                </a:lnTo>
                <a:lnTo>
                  <a:pt x="136" y="34"/>
                </a:lnTo>
                <a:lnTo>
                  <a:pt x="136" y="34"/>
                </a:lnTo>
                <a:lnTo>
                  <a:pt x="138" y="34"/>
                </a:lnTo>
                <a:lnTo>
                  <a:pt x="138" y="34"/>
                </a:lnTo>
                <a:lnTo>
                  <a:pt x="138" y="34"/>
                </a:lnTo>
                <a:lnTo>
                  <a:pt x="138" y="34"/>
                </a:lnTo>
                <a:lnTo>
                  <a:pt x="140" y="34"/>
                </a:lnTo>
                <a:lnTo>
                  <a:pt x="140" y="34"/>
                </a:lnTo>
                <a:lnTo>
                  <a:pt x="140" y="34"/>
                </a:lnTo>
                <a:lnTo>
                  <a:pt x="141" y="33"/>
                </a:lnTo>
                <a:lnTo>
                  <a:pt x="141" y="33"/>
                </a:lnTo>
                <a:lnTo>
                  <a:pt x="141" y="33"/>
                </a:lnTo>
                <a:lnTo>
                  <a:pt x="143" y="33"/>
                </a:lnTo>
                <a:lnTo>
                  <a:pt x="143" y="33"/>
                </a:lnTo>
                <a:lnTo>
                  <a:pt x="143" y="33"/>
                </a:lnTo>
                <a:lnTo>
                  <a:pt x="143" y="33"/>
                </a:lnTo>
                <a:lnTo>
                  <a:pt x="145" y="33"/>
                </a:lnTo>
                <a:lnTo>
                  <a:pt x="145" y="33"/>
                </a:lnTo>
                <a:lnTo>
                  <a:pt x="145" y="33"/>
                </a:lnTo>
                <a:lnTo>
                  <a:pt x="146" y="33"/>
                </a:lnTo>
                <a:lnTo>
                  <a:pt x="146" y="33"/>
                </a:lnTo>
                <a:lnTo>
                  <a:pt x="146" y="33"/>
                </a:lnTo>
                <a:lnTo>
                  <a:pt x="146" y="33"/>
                </a:lnTo>
                <a:lnTo>
                  <a:pt x="148" y="33"/>
                </a:lnTo>
                <a:lnTo>
                  <a:pt x="148" y="33"/>
                </a:lnTo>
                <a:lnTo>
                  <a:pt x="148" y="33"/>
                </a:lnTo>
                <a:lnTo>
                  <a:pt x="149" y="33"/>
                </a:lnTo>
                <a:lnTo>
                  <a:pt x="149" y="33"/>
                </a:lnTo>
                <a:lnTo>
                  <a:pt x="149" y="33"/>
                </a:lnTo>
                <a:lnTo>
                  <a:pt x="151" y="31"/>
                </a:lnTo>
                <a:lnTo>
                  <a:pt x="151" y="31"/>
                </a:lnTo>
                <a:lnTo>
                  <a:pt x="151" y="31"/>
                </a:lnTo>
                <a:lnTo>
                  <a:pt x="151" y="31"/>
                </a:lnTo>
                <a:lnTo>
                  <a:pt x="153" y="31"/>
                </a:lnTo>
                <a:lnTo>
                  <a:pt x="153" y="31"/>
                </a:lnTo>
                <a:lnTo>
                  <a:pt x="153" y="31"/>
                </a:lnTo>
                <a:lnTo>
                  <a:pt x="154" y="31"/>
                </a:lnTo>
                <a:lnTo>
                  <a:pt x="154" y="31"/>
                </a:lnTo>
                <a:lnTo>
                  <a:pt x="154" y="31"/>
                </a:lnTo>
                <a:lnTo>
                  <a:pt x="154" y="31"/>
                </a:lnTo>
                <a:lnTo>
                  <a:pt x="156" y="31"/>
                </a:lnTo>
                <a:lnTo>
                  <a:pt x="156" y="29"/>
                </a:lnTo>
                <a:lnTo>
                  <a:pt x="156" y="29"/>
                </a:lnTo>
                <a:lnTo>
                  <a:pt x="158" y="29"/>
                </a:lnTo>
                <a:lnTo>
                  <a:pt x="158" y="29"/>
                </a:lnTo>
                <a:lnTo>
                  <a:pt x="158" y="29"/>
                </a:lnTo>
                <a:lnTo>
                  <a:pt x="158" y="29"/>
                </a:lnTo>
                <a:lnTo>
                  <a:pt x="159" y="27"/>
                </a:lnTo>
                <a:lnTo>
                  <a:pt x="159" y="27"/>
                </a:lnTo>
                <a:lnTo>
                  <a:pt x="159" y="27"/>
                </a:lnTo>
                <a:lnTo>
                  <a:pt x="161" y="27"/>
                </a:lnTo>
                <a:lnTo>
                  <a:pt x="161" y="27"/>
                </a:lnTo>
                <a:lnTo>
                  <a:pt x="161" y="27"/>
                </a:lnTo>
                <a:lnTo>
                  <a:pt x="162" y="26"/>
                </a:lnTo>
                <a:lnTo>
                  <a:pt x="162" y="26"/>
                </a:lnTo>
                <a:lnTo>
                  <a:pt x="162" y="26"/>
                </a:lnTo>
                <a:lnTo>
                  <a:pt x="162" y="26"/>
                </a:lnTo>
                <a:lnTo>
                  <a:pt x="164" y="26"/>
                </a:lnTo>
                <a:lnTo>
                  <a:pt x="164" y="26"/>
                </a:lnTo>
                <a:lnTo>
                  <a:pt x="164" y="26"/>
                </a:lnTo>
                <a:lnTo>
                  <a:pt x="166" y="26"/>
                </a:lnTo>
                <a:lnTo>
                  <a:pt x="166" y="26"/>
                </a:lnTo>
                <a:lnTo>
                  <a:pt x="166" y="26"/>
                </a:lnTo>
                <a:lnTo>
                  <a:pt x="166" y="26"/>
                </a:lnTo>
                <a:lnTo>
                  <a:pt x="167" y="24"/>
                </a:lnTo>
                <a:lnTo>
                  <a:pt x="167" y="24"/>
                </a:lnTo>
                <a:lnTo>
                  <a:pt x="167" y="24"/>
                </a:lnTo>
                <a:lnTo>
                  <a:pt x="169" y="24"/>
                </a:lnTo>
                <a:lnTo>
                  <a:pt x="169" y="24"/>
                </a:lnTo>
                <a:lnTo>
                  <a:pt x="169" y="22"/>
                </a:lnTo>
                <a:lnTo>
                  <a:pt x="169" y="22"/>
                </a:lnTo>
                <a:lnTo>
                  <a:pt x="171" y="22"/>
                </a:lnTo>
                <a:lnTo>
                  <a:pt x="171" y="22"/>
                </a:lnTo>
                <a:lnTo>
                  <a:pt x="171" y="22"/>
                </a:lnTo>
                <a:lnTo>
                  <a:pt x="172" y="22"/>
                </a:lnTo>
                <a:lnTo>
                  <a:pt x="172" y="22"/>
                </a:lnTo>
                <a:lnTo>
                  <a:pt x="172" y="20"/>
                </a:lnTo>
                <a:lnTo>
                  <a:pt x="174" y="20"/>
                </a:lnTo>
                <a:lnTo>
                  <a:pt x="174" y="20"/>
                </a:lnTo>
                <a:lnTo>
                  <a:pt x="174" y="20"/>
                </a:lnTo>
                <a:lnTo>
                  <a:pt x="174" y="20"/>
                </a:lnTo>
                <a:lnTo>
                  <a:pt x="175" y="20"/>
                </a:lnTo>
                <a:lnTo>
                  <a:pt x="175" y="20"/>
                </a:lnTo>
                <a:lnTo>
                  <a:pt x="175" y="20"/>
                </a:lnTo>
                <a:lnTo>
                  <a:pt x="177" y="20"/>
                </a:lnTo>
                <a:lnTo>
                  <a:pt x="177" y="20"/>
                </a:lnTo>
                <a:lnTo>
                  <a:pt x="177" y="20"/>
                </a:lnTo>
                <a:lnTo>
                  <a:pt x="177" y="19"/>
                </a:lnTo>
                <a:lnTo>
                  <a:pt x="179" y="19"/>
                </a:lnTo>
                <a:lnTo>
                  <a:pt x="179" y="19"/>
                </a:lnTo>
                <a:lnTo>
                  <a:pt x="179" y="19"/>
                </a:lnTo>
                <a:lnTo>
                  <a:pt x="180" y="19"/>
                </a:lnTo>
                <a:lnTo>
                  <a:pt x="180" y="19"/>
                </a:lnTo>
                <a:lnTo>
                  <a:pt x="180" y="19"/>
                </a:lnTo>
                <a:lnTo>
                  <a:pt x="180" y="19"/>
                </a:lnTo>
                <a:lnTo>
                  <a:pt x="182" y="19"/>
                </a:lnTo>
                <a:lnTo>
                  <a:pt x="182" y="19"/>
                </a:lnTo>
                <a:lnTo>
                  <a:pt x="182" y="19"/>
                </a:lnTo>
                <a:lnTo>
                  <a:pt x="184" y="17"/>
                </a:lnTo>
                <a:lnTo>
                  <a:pt x="184" y="17"/>
                </a:lnTo>
                <a:lnTo>
                  <a:pt x="184" y="17"/>
                </a:lnTo>
                <a:lnTo>
                  <a:pt x="185" y="17"/>
                </a:lnTo>
                <a:lnTo>
                  <a:pt x="185" y="17"/>
                </a:lnTo>
                <a:lnTo>
                  <a:pt x="185" y="17"/>
                </a:lnTo>
                <a:lnTo>
                  <a:pt x="185" y="17"/>
                </a:lnTo>
                <a:lnTo>
                  <a:pt x="187" y="15"/>
                </a:lnTo>
                <a:lnTo>
                  <a:pt x="187" y="15"/>
                </a:lnTo>
                <a:lnTo>
                  <a:pt x="187" y="15"/>
                </a:lnTo>
                <a:lnTo>
                  <a:pt x="188" y="15"/>
                </a:lnTo>
                <a:lnTo>
                  <a:pt x="188" y="15"/>
                </a:lnTo>
                <a:lnTo>
                  <a:pt x="188" y="15"/>
                </a:lnTo>
                <a:lnTo>
                  <a:pt x="188" y="15"/>
                </a:lnTo>
                <a:lnTo>
                  <a:pt x="190" y="15"/>
                </a:lnTo>
                <a:lnTo>
                  <a:pt x="190" y="15"/>
                </a:lnTo>
                <a:lnTo>
                  <a:pt x="190" y="15"/>
                </a:lnTo>
                <a:lnTo>
                  <a:pt x="192" y="15"/>
                </a:lnTo>
                <a:lnTo>
                  <a:pt x="192" y="13"/>
                </a:lnTo>
                <a:lnTo>
                  <a:pt x="192" y="13"/>
                </a:lnTo>
                <a:lnTo>
                  <a:pt x="193" y="13"/>
                </a:lnTo>
                <a:lnTo>
                  <a:pt x="193" y="13"/>
                </a:lnTo>
                <a:lnTo>
                  <a:pt x="193" y="13"/>
                </a:lnTo>
                <a:lnTo>
                  <a:pt x="193" y="13"/>
                </a:lnTo>
                <a:lnTo>
                  <a:pt x="195" y="13"/>
                </a:lnTo>
                <a:lnTo>
                  <a:pt x="195" y="13"/>
                </a:lnTo>
                <a:lnTo>
                  <a:pt x="195" y="13"/>
                </a:lnTo>
                <a:lnTo>
                  <a:pt x="197" y="13"/>
                </a:lnTo>
                <a:lnTo>
                  <a:pt x="197" y="13"/>
                </a:lnTo>
                <a:lnTo>
                  <a:pt x="197" y="13"/>
                </a:lnTo>
                <a:lnTo>
                  <a:pt x="197" y="13"/>
                </a:lnTo>
                <a:lnTo>
                  <a:pt x="198" y="12"/>
                </a:lnTo>
                <a:lnTo>
                  <a:pt x="198" y="12"/>
                </a:lnTo>
                <a:lnTo>
                  <a:pt x="198" y="12"/>
                </a:lnTo>
                <a:lnTo>
                  <a:pt x="200" y="12"/>
                </a:lnTo>
                <a:lnTo>
                  <a:pt x="200" y="12"/>
                </a:lnTo>
                <a:lnTo>
                  <a:pt x="200" y="12"/>
                </a:lnTo>
                <a:lnTo>
                  <a:pt x="200" y="12"/>
                </a:lnTo>
                <a:lnTo>
                  <a:pt x="201" y="12"/>
                </a:lnTo>
                <a:lnTo>
                  <a:pt x="201" y="12"/>
                </a:lnTo>
                <a:lnTo>
                  <a:pt x="201" y="12"/>
                </a:lnTo>
                <a:lnTo>
                  <a:pt x="203" y="12"/>
                </a:lnTo>
                <a:lnTo>
                  <a:pt x="203" y="10"/>
                </a:lnTo>
                <a:lnTo>
                  <a:pt x="203" y="10"/>
                </a:lnTo>
                <a:lnTo>
                  <a:pt x="205" y="10"/>
                </a:lnTo>
                <a:lnTo>
                  <a:pt x="205" y="10"/>
                </a:lnTo>
                <a:lnTo>
                  <a:pt x="205" y="10"/>
                </a:lnTo>
                <a:lnTo>
                  <a:pt x="205" y="10"/>
                </a:lnTo>
                <a:lnTo>
                  <a:pt x="206" y="10"/>
                </a:lnTo>
                <a:lnTo>
                  <a:pt x="206" y="10"/>
                </a:lnTo>
                <a:lnTo>
                  <a:pt x="206" y="10"/>
                </a:lnTo>
                <a:lnTo>
                  <a:pt x="208" y="10"/>
                </a:lnTo>
                <a:lnTo>
                  <a:pt x="208" y="10"/>
                </a:lnTo>
                <a:lnTo>
                  <a:pt x="208" y="8"/>
                </a:lnTo>
                <a:lnTo>
                  <a:pt x="208" y="8"/>
                </a:lnTo>
                <a:lnTo>
                  <a:pt x="210" y="8"/>
                </a:lnTo>
                <a:lnTo>
                  <a:pt x="210" y="8"/>
                </a:lnTo>
                <a:lnTo>
                  <a:pt x="210" y="8"/>
                </a:lnTo>
                <a:lnTo>
                  <a:pt x="211" y="8"/>
                </a:lnTo>
                <a:lnTo>
                  <a:pt x="211" y="8"/>
                </a:lnTo>
                <a:lnTo>
                  <a:pt x="211" y="8"/>
                </a:lnTo>
                <a:lnTo>
                  <a:pt x="211" y="8"/>
                </a:lnTo>
                <a:lnTo>
                  <a:pt x="213" y="8"/>
                </a:lnTo>
                <a:lnTo>
                  <a:pt x="213" y="8"/>
                </a:lnTo>
                <a:lnTo>
                  <a:pt x="213" y="8"/>
                </a:lnTo>
                <a:lnTo>
                  <a:pt x="214" y="8"/>
                </a:lnTo>
                <a:lnTo>
                  <a:pt x="214" y="8"/>
                </a:lnTo>
                <a:lnTo>
                  <a:pt x="214" y="8"/>
                </a:lnTo>
                <a:lnTo>
                  <a:pt x="216" y="6"/>
                </a:lnTo>
                <a:lnTo>
                  <a:pt x="216" y="6"/>
                </a:lnTo>
                <a:lnTo>
                  <a:pt x="216" y="6"/>
                </a:lnTo>
                <a:lnTo>
                  <a:pt x="216" y="6"/>
                </a:lnTo>
                <a:lnTo>
                  <a:pt x="218" y="6"/>
                </a:lnTo>
                <a:lnTo>
                  <a:pt x="218" y="6"/>
                </a:lnTo>
                <a:lnTo>
                  <a:pt x="218" y="6"/>
                </a:lnTo>
                <a:lnTo>
                  <a:pt x="219" y="6"/>
                </a:lnTo>
                <a:lnTo>
                  <a:pt x="219" y="6"/>
                </a:lnTo>
                <a:lnTo>
                  <a:pt x="219" y="6"/>
                </a:lnTo>
                <a:lnTo>
                  <a:pt x="219" y="6"/>
                </a:lnTo>
                <a:lnTo>
                  <a:pt x="221" y="5"/>
                </a:lnTo>
                <a:lnTo>
                  <a:pt x="221" y="5"/>
                </a:lnTo>
                <a:lnTo>
                  <a:pt x="221" y="5"/>
                </a:lnTo>
                <a:lnTo>
                  <a:pt x="223" y="5"/>
                </a:lnTo>
                <a:lnTo>
                  <a:pt x="223" y="5"/>
                </a:lnTo>
                <a:lnTo>
                  <a:pt x="223" y="5"/>
                </a:lnTo>
                <a:lnTo>
                  <a:pt x="224" y="5"/>
                </a:lnTo>
                <a:lnTo>
                  <a:pt x="224" y="5"/>
                </a:lnTo>
                <a:lnTo>
                  <a:pt x="224" y="5"/>
                </a:lnTo>
                <a:lnTo>
                  <a:pt x="224" y="5"/>
                </a:lnTo>
                <a:lnTo>
                  <a:pt x="226" y="5"/>
                </a:lnTo>
                <a:lnTo>
                  <a:pt x="226" y="5"/>
                </a:lnTo>
                <a:lnTo>
                  <a:pt x="226" y="3"/>
                </a:lnTo>
                <a:lnTo>
                  <a:pt x="228" y="3"/>
                </a:lnTo>
                <a:lnTo>
                  <a:pt x="228" y="3"/>
                </a:lnTo>
                <a:lnTo>
                  <a:pt x="228" y="3"/>
                </a:lnTo>
                <a:lnTo>
                  <a:pt x="228" y="3"/>
                </a:lnTo>
                <a:lnTo>
                  <a:pt x="229" y="3"/>
                </a:lnTo>
                <a:lnTo>
                  <a:pt x="229" y="3"/>
                </a:lnTo>
                <a:lnTo>
                  <a:pt x="229" y="3"/>
                </a:lnTo>
                <a:lnTo>
                  <a:pt x="231" y="3"/>
                </a:lnTo>
                <a:lnTo>
                  <a:pt x="231" y="3"/>
                </a:lnTo>
                <a:lnTo>
                  <a:pt x="231" y="3"/>
                </a:lnTo>
                <a:lnTo>
                  <a:pt x="231" y="3"/>
                </a:lnTo>
                <a:lnTo>
                  <a:pt x="232" y="3"/>
                </a:lnTo>
                <a:lnTo>
                  <a:pt x="232" y="1"/>
                </a:lnTo>
                <a:lnTo>
                  <a:pt x="232" y="1"/>
                </a:lnTo>
                <a:lnTo>
                  <a:pt x="234" y="1"/>
                </a:lnTo>
                <a:lnTo>
                  <a:pt x="234" y="1"/>
                </a:lnTo>
                <a:lnTo>
                  <a:pt x="234" y="1"/>
                </a:lnTo>
                <a:lnTo>
                  <a:pt x="236" y="1"/>
                </a:lnTo>
                <a:lnTo>
                  <a:pt x="236" y="1"/>
                </a:lnTo>
                <a:lnTo>
                  <a:pt x="236" y="1"/>
                </a:lnTo>
                <a:lnTo>
                  <a:pt x="236" y="1"/>
                </a:lnTo>
                <a:lnTo>
                  <a:pt x="237" y="1"/>
                </a:lnTo>
                <a:lnTo>
                  <a:pt x="237" y="0"/>
                </a:lnTo>
                <a:lnTo>
                  <a:pt x="237" y="359"/>
                </a:lnTo>
                <a:lnTo>
                  <a:pt x="237" y="359"/>
                </a:lnTo>
                <a:lnTo>
                  <a:pt x="236" y="359"/>
                </a:lnTo>
                <a:lnTo>
                  <a:pt x="236" y="359"/>
                </a:lnTo>
                <a:lnTo>
                  <a:pt x="236" y="359"/>
                </a:lnTo>
                <a:lnTo>
                  <a:pt x="236" y="359"/>
                </a:lnTo>
                <a:lnTo>
                  <a:pt x="234" y="359"/>
                </a:lnTo>
                <a:lnTo>
                  <a:pt x="234" y="359"/>
                </a:lnTo>
                <a:lnTo>
                  <a:pt x="234" y="359"/>
                </a:lnTo>
                <a:lnTo>
                  <a:pt x="232" y="359"/>
                </a:lnTo>
                <a:lnTo>
                  <a:pt x="232" y="359"/>
                </a:lnTo>
                <a:lnTo>
                  <a:pt x="232" y="359"/>
                </a:lnTo>
                <a:lnTo>
                  <a:pt x="231" y="359"/>
                </a:lnTo>
                <a:lnTo>
                  <a:pt x="231" y="359"/>
                </a:lnTo>
                <a:lnTo>
                  <a:pt x="231" y="359"/>
                </a:lnTo>
                <a:lnTo>
                  <a:pt x="231" y="359"/>
                </a:lnTo>
                <a:lnTo>
                  <a:pt x="229" y="359"/>
                </a:lnTo>
                <a:lnTo>
                  <a:pt x="229" y="359"/>
                </a:lnTo>
                <a:lnTo>
                  <a:pt x="229" y="359"/>
                </a:lnTo>
                <a:lnTo>
                  <a:pt x="228" y="359"/>
                </a:lnTo>
                <a:lnTo>
                  <a:pt x="228" y="359"/>
                </a:lnTo>
                <a:lnTo>
                  <a:pt x="228" y="359"/>
                </a:lnTo>
                <a:lnTo>
                  <a:pt x="228" y="359"/>
                </a:lnTo>
                <a:lnTo>
                  <a:pt x="226" y="359"/>
                </a:lnTo>
                <a:lnTo>
                  <a:pt x="226" y="359"/>
                </a:lnTo>
                <a:lnTo>
                  <a:pt x="226" y="359"/>
                </a:lnTo>
                <a:lnTo>
                  <a:pt x="224" y="359"/>
                </a:lnTo>
                <a:lnTo>
                  <a:pt x="224" y="359"/>
                </a:lnTo>
                <a:lnTo>
                  <a:pt x="224" y="359"/>
                </a:lnTo>
                <a:lnTo>
                  <a:pt x="224" y="359"/>
                </a:lnTo>
                <a:lnTo>
                  <a:pt x="223" y="359"/>
                </a:lnTo>
                <a:lnTo>
                  <a:pt x="223" y="359"/>
                </a:lnTo>
                <a:lnTo>
                  <a:pt x="223" y="359"/>
                </a:lnTo>
                <a:lnTo>
                  <a:pt x="221" y="359"/>
                </a:lnTo>
                <a:lnTo>
                  <a:pt x="221" y="359"/>
                </a:lnTo>
                <a:lnTo>
                  <a:pt x="221" y="359"/>
                </a:lnTo>
                <a:lnTo>
                  <a:pt x="219" y="359"/>
                </a:lnTo>
                <a:lnTo>
                  <a:pt x="219" y="359"/>
                </a:lnTo>
                <a:lnTo>
                  <a:pt x="219" y="359"/>
                </a:lnTo>
                <a:lnTo>
                  <a:pt x="219" y="359"/>
                </a:lnTo>
                <a:lnTo>
                  <a:pt x="218" y="359"/>
                </a:lnTo>
                <a:lnTo>
                  <a:pt x="218" y="359"/>
                </a:lnTo>
                <a:lnTo>
                  <a:pt x="218" y="359"/>
                </a:lnTo>
                <a:lnTo>
                  <a:pt x="216" y="359"/>
                </a:lnTo>
                <a:lnTo>
                  <a:pt x="216" y="359"/>
                </a:lnTo>
                <a:lnTo>
                  <a:pt x="216" y="359"/>
                </a:lnTo>
                <a:lnTo>
                  <a:pt x="216" y="359"/>
                </a:lnTo>
                <a:lnTo>
                  <a:pt x="214" y="359"/>
                </a:lnTo>
                <a:lnTo>
                  <a:pt x="214" y="359"/>
                </a:lnTo>
                <a:lnTo>
                  <a:pt x="214" y="359"/>
                </a:lnTo>
                <a:lnTo>
                  <a:pt x="213" y="359"/>
                </a:lnTo>
                <a:lnTo>
                  <a:pt x="213" y="359"/>
                </a:lnTo>
                <a:lnTo>
                  <a:pt x="213" y="359"/>
                </a:lnTo>
                <a:lnTo>
                  <a:pt x="211" y="359"/>
                </a:lnTo>
                <a:lnTo>
                  <a:pt x="211" y="359"/>
                </a:lnTo>
                <a:lnTo>
                  <a:pt x="211" y="359"/>
                </a:lnTo>
                <a:lnTo>
                  <a:pt x="211" y="359"/>
                </a:lnTo>
                <a:lnTo>
                  <a:pt x="210" y="359"/>
                </a:lnTo>
                <a:lnTo>
                  <a:pt x="210" y="359"/>
                </a:lnTo>
                <a:lnTo>
                  <a:pt x="210" y="359"/>
                </a:lnTo>
                <a:lnTo>
                  <a:pt x="208" y="359"/>
                </a:lnTo>
                <a:lnTo>
                  <a:pt x="208" y="359"/>
                </a:lnTo>
                <a:lnTo>
                  <a:pt x="208" y="359"/>
                </a:lnTo>
                <a:lnTo>
                  <a:pt x="208" y="359"/>
                </a:lnTo>
                <a:lnTo>
                  <a:pt x="206" y="359"/>
                </a:lnTo>
                <a:lnTo>
                  <a:pt x="206" y="359"/>
                </a:lnTo>
                <a:lnTo>
                  <a:pt x="206" y="359"/>
                </a:lnTo>
                <a:lnTo>
                  <a:pt x="205" y="359"/>
                </a:lnTo>
                <a:lnTo>
                  <a:pt x="205" y="359"/>
                </a:lnTo>
                <a:lnTo>
                  <a:pt x="205" y="359"/>
                </a:lnTo>
                <a:lnTo>
                  <a:pt x="205" y="359"/>
                </a:lnTo>
                <a:lnTo>
                  <a:pt x="203" y="359"/>
                </a:lnTo>
                <a:lnTo>
                  <a:pt x="203" y="359"/>
                </a:lnTo>
                <a:lnTo>
                  <a:pt x="203" y="359"/>
                </a:lnTo>
                <a:lnTo>
                  <a:pt x="201" y="359"/>
                </a:lnTo>
                <a:lnTo>
                  <a:pt x="201" y="359"/>
                </a:lnTo>
                <a:lnTo>
                  <a:pt x="201" y="359"/>
                </a:lnTo>
                <a:lnTo>
                  <a:pt x="200" y="359"/>
                </a:lnTo>
                <a:lnTo>
                  <a:pt x="200" y="359"/>
                </a:lnTo>
                <a:lnTo>
                  <a:pt x="200" y="359"/>
                </a:lnTo>
                <a:lnTo>
                  <a:pt x="200" y="359"/>
                </a:lnTo>
                <a:lnTo>
                  <a:pt x="198" y="359"/>
                </a:lnTo>
                <a:lnTo>
                  <a:pt x="198" y="359"/>
                </a:lnTo>
                <a:lnTo>
                  <a:pt x="198" y="359"/>
                </a:lnTo>
                <a:lnTo>
                  <a:pt x="197" y="359"/>
                </a:lnTo>
                <a:lnTo>
                  <a:pt x="197" y="359"/>
                </a:lnTo>
                <a:lnTo>
                  <a:pt x="197" y="359"/>
                </a:lnTo>
                <a:lnTo>
                  <a:pt x="197" y="359"/>
                </a:lnTo>
                <a:lnTo>
                  <a:pt x="195" y="359"/>
                </a:lnTo>
                <a:lnTo>
                  <a:pt x="195" y="359"/>
                </a:lnTo>
                <a:lnTo>
                  <a:pt x="195" y="359"/>
                </a:lnTo>
                <a:lnTo>
                  <a:pt x="193" y="359"/>
                </a:lnTo>
                <a:lnTo>
                  <a:pt x="193" y="359"/>
                </a:lnTo>
                <a:lnTo>
                  <a:pt x="193" y="359"/>
                </a:lnTo>
                <a:lnTo>
                  <a:pt x="193" y="359"/>
                </a:lnTo>
                <a:lnTo>
                  <a:pt x="192" y="359"/>
                </a:lnTo>
                <a:lnTo>
                  <a:pt x="192" y="359"/>
                </a:lnTo>
                <a:lnTo>
                  <a:pt x="192" y="359"/>
                </a:lnTo>
                <a:lnTo>
                  <a:pt x="190" y="359"/>
                </a:lnTo>
                <a:lnTo>
                  <a:pt x="190" y="359"/>
                </a:lnTo>
                <a:lnTo>
                  <a:pt x="190" y="359"/>
                </a:lnTo>
                <a:lnTo>
                  <a:pt x="188" y="359"/>
                </a:lnTo>
                <a:lnTo>
                  <a:pt x="188" y="359"/>
                </a:lnTo>
                <a:lnTo>
                  <a:pt x="188" y="359"/>
                </a:lnTo>
                <a:lnTo>
                  <a:pt x="188" y="359"/>
                </a:lnTo>
                <a:lnTo>
                  <a:pt x="187" y="359"/>
                </a:lnTo>
                <a:lnTo>
                  <a:pt x="187" y="359"/>
                </a:lnTo>
                <a:lnTo>
                  <a:pt x="187" y="359"/>
                </a:lnTo>
                <a:lnTo>
                  <a:pt x="185" y="359"/>
                </a:lnTo>
                <a:lnTo>
                  <a:pt x="185" y="359"/>
                </a:lnTo>
                <a:lnTo>
                  <a:pt x="185" y="359"/>
                </a:lnTo>
                <a:lnTo>
                  <a:pt x="185" y="359"/>
                </a:lnTo>
                <a:lnTo>
                  <a:pt x="184" y="359"/>
                </a:lnTo>
                <a:lnTo>
                  <a:pt x="184" y="359"/>
                </a:lnTo>
                <a:lnTo>
                  <a:pt x="184" y="359"/>
                </a:lnTo>
                <a:lnTo>
                  <a:pt x="182" y="359"/>
                </a:lnTo>
                <a:lnTo>
                  <a:pt x="182" y="359"/>
                </a:lnTo>
                <a:lnTo>
                  <a:pt x="182" y="359"/>
                </a:lnTo>
                <a:lnTo>
                  <a:pt x="180" y="359"/>
                </a:lnTo>
                <a:lnTo>
                  <a:pt x="180" y="359"/>
                </a:lnTo>
                <a:lnTo>
                  <a:pt x="180" y="359"/>
                </a:lnTo>
                <a:lnTo>
                  <a:pt x="180" y="359"/>
                </a:lnTo>
                <a:lnTo>
                  <a:pt x="179" y="359"/>
                </a:lnTo>
                <a:lnTo>
                  <a:pt x="179" y="359"/>
                </a:lnTo>
                <a:lnTo>
                  <a:pt x="179" y="359"/>
                </a:lnTo>
                <a:lnTo>
                  <a:pt x="177" y="359"/>
                </a:lnTo>
                <a:lnTo>
                  <a:pt x="177" y="359"/>
                </a:lnTo>
                <a:lnTo>
                  <a:pt x="177" y="359"/>
                </a:lnTo>
                <a:lnTo>
                  <a:pt x="177" y="359"/>
                </a:lnTo>
                <a:lnTo>
                  <a:pt x="175" y="359"/>
                </a:lnTo>
                <a:lnTo>
                  <a:pt x="175" y="359"/>
                </a:lnTo>
                <a:lnTo>
                  <a:pt x="175" y="359"/>
                </a:lnTo>
                <a:lnTo>
                  <a:pt x="174" y="359"/>
                </a:lnTo>
                <a:lnTo>
                  <a:pt x="174" y="359"/>
                </a:lnTo>
                <a:lnTo>
                  <a:pt x="174" y="359"/>
                </a:lnTo>
                <a:lnTo>
                  <a:pt x="174" y="359"/>
                </a:lnTo>
                <a:lnTo>
                  <a:pt x="172" y="359"/>
                </a:lnTo>
                <a:lnTo>
                  <a:pt x="172" y="359"/>
                </a:lnTo>
                <a:lnTo>
                  <a:pt x="172" y="359"/>
                </a:lnTo>
                <a:lnTo>
                  <a:pt x="171" y="359"/>
                </a:lnTo>
                <a:lnTo>
                  <a:pt x="171" y="359"/>
                </a:lnTo>
                <a:lnTo>
                  <a:pt x="171" y="359"/>
                </a:lnTo>
                <a:lnTo>
                  <a:pt x="169" y="359"/>
                </a:lnTo>
                <a:lnTo>
                  <a:pt x="169" y="359"/>
                </a:lnTo>
                <a:lnTo>
                  <a:pt x="169" y="359"/>
                </a:lnTo>
                <a:lnTo>
                  <a:pt x="169" y="359"/>
                </a:lnTo>
                <a:lnTo>
                  <a:pt x="167" y="359"/>
                </a:lnTo>
                <a:lnTo>
                  <a:pt x="167" y="359"/>
                </a:lnTo>
                <a:lnTo>
                  <a:pt x="167" y="359"/>
                </a:lnTo>
                <a:lnTo>
                  <a:pt x="166" y="359"/>
                </a:lnTo>
                <a:lnTo>
                  <a:pt x="166" y="359"/>
                </a:lnTo>
                <a:lnTo>
                  <a:pt x="166" y="359"/>
                </a:lnTo>
                <a:lnTo>
                  <a:pt x="166" y="359"/>
                </a:lnTo>
                <a:lnTo>
                  <a:pt x="164" y="359"/>
                </a:lnTo>
                <a:lnTo>
                  <a:pt x="164" y="359"/>
                </a:lnTo>
                <a:lnTo>
                  <a:pt x="164" y="359"/>
                </a:lnTo>
                <a:lnTo>
                  <a:pt x="162" y="359"/>
                </a:lnTo>
                <a:lnTo>
                  <a:pt x="162" y="359"/>
                </a:lnTo>
                <a:lnTo>
                  <a:pt x="162" y="359"/>
                </a:lnTo>
                <a:lnTo>
                  <a:pt x="162" y="359"/>
                </a:lnTo>
                <a:lnTo>
                  <a:pt x="161" y="359"/>
                </a:lnTo>
                <a:lnTo>
                  <a:pt x="161" y="359"/>
                </a:lnTo>
                <a:lnTo>
                  <a:pt x="161" y="359"/>
                </a:lnTo>
                <a:lnTo>
                  <a:pt x="159" y="359"/>
                </a:lnTo>
                <a:lnTo>
                  <a:pt x="159" y="359"/>
                </a:lnTo>
                <a:lnTo>
                  <a:pt x="159" y="359"/>
                </a:lnTo>
                <a:lnTo>
                  <a:pt x="158" y="359"/>
                </a:lnTo>
                <a:lnTo>
                  <a:pt x="158" y="359"/>
                </a:lnTo>
                <a:lnTo>
                  <a:pt x="158" y="359"/>
                </a:lnTo>
                <a:lnTo>
                  <a:pt x="158" y="359"/>
                </a:lnTo>
                <a:lnTo>
                  <a:pt x="156" y="359"/>
                </a:lnTo>
                <a:lnTo>
                  <a:pt x="156" y="359"/>
                </a:lnTo>
                <a:lnTo>
                  <a:pt x="156" y="359"/>
                </a:lnTo>
                <a:lnTo>
                  <a:pt x="154" y="359"/>
                </a:lnTo>
                <a:lnTo>
                  <a:pt x="154" y="359"/>
                </a:lnTo>
                <a:lnTo>
                  <a:pt x="154" y="359"/>
                </a:lnTo>
                <a:lnTo>
                  <a:pt x="154" y="359"/>
                </a:lnTo>
                <a:lnTo>
                  <a:pt x="153" y="359"/>
                </a:lnTo>
                <a:lnTo>
                  <a:pt x="153" y="359"/>
                </a:lnTo>
                <a:lnTo>
                  <a:pt x="153" y="359"/>
                </a:lnTo>
                <a:lnTo>
                  <a:pt x="151" y="359"/>
                </a:lnTo>
                <a:lnTo>
                  <a:pt x="151" y="359"/>
                </a:lnTo>
                <a:lnTo>
                  <a:pt x="151" y="359"/>
                </a:lnTo>
                <a:lnTo>
                  <a:pt x="151" y="359"/>
                </a:lnTo>
                <a:lnTo>
                  <a:pt x="149" y="359"/>
                </a:lnTo>
                <a:lnTo>
                  <a:pt x="149" y="359"/>
                </a:lnTo>
                <a:lnTo>
                  <a:pt x="149" y="359"/>
                </a:lnTo>
                <a:lnTo>
                  <a:pt x="148" y="359"/>
                </a:lnTo>
                <a:lnTo>
                  <a:pt x="148" y="359"/>
                </a:lnTo>
                <a:lnTo>
                  <a:pt x="148" y="359"/>
                </a:lnTo>
                <a:lnTo>
                  <a:pt x="146" y="359"/>
                </a:lnTo>
                <a:lnTo>
                  <a:pt x="146" y="359"/>
                </a:lnTo>
                <a:lnTo>
                  <a:pt x="146" y="359"/>
                </a:lnTo>
                <a:lnTo>
                  <a:pt x="146" y="359"/>
                </a:lnTo>
                <a:lnTo>
                  <a:pt x="145" y="359"/>
                </a:lnTo>
                <a:lnTo>
                  <a:pt x="145" y="359"/>
                </a:lnTo>
                <a:lnTo>
                  <a:pt x="145" y="359"/>
                </a:lnTo>
                <a:lnTo>
                  <a:pt x="143" y="359"/>
                </a:lnTo>
                <a:lnTo>
                  <a:pt x="143" y="359"/>
                </a:lnTo>
                <a:lnTo>
                  <a:pt x="143" y="359"/>
                </a:lnTo>
                <a:lnTo>
                  <a:pt x="143" y="359"/>
                </a:lnTo>
                <a:lnTo>
                  <a:pt x="141" y="359"/>
                </a:lnTo>
                <a:lnTo>
                  <a:pt x="141" y="359"/>
                </a:lnTo>
                <a:lnTo>
                  <a:pt x="141" y="359"/>
                </a:lnTo>
                <a:lnTo>
                  <a:pt x="140" y="359"/>
                </a:lnTo>
                <a:lnTo>
                  <a:pt x="140" y="359"/>
                </a:lnTo>
                <a:lnTo>
                  <a:pt x="140" y="359"/>
                </a:lnTo>
                <a:lnTo>
                  <a:pt x="138" y="359"/>
                </a:lnTo>
                <a:lnTo>
                  <a:pt x="138" y="359"/>
                </a:lnTo>
                <a:lnTo>
                  <a:pt x="138" y="359"/>
                </a:lnTo>
                <a:lnTo>
                  <a:pt x="138" y="359"/>
                </a:lnTo>
                <a:lnTo>
                  <a:pt x="136" y="359"/>
                </a:lnTo>
                <a:lnTo>
                  <a:pt x="136" y="359"/>
                </a:lnTo>
                <a:lnTo>
                  <a:pt x="136" y="359"/>
                </a:lnTo>
                <a:lnTo>
                  <a:pt x="135" y="359"/>
                </a:lnTo>
                <a:lnTo>
                  <a:pt x="135" y="359"/>
                </a:lnTo>
                <a:lnTo>
                  <a:pt x="135" y="359"/>
                </a:lnTo>
                <a:lnTo>
                  <a:pt x="135" y="359"/>
                </a:lnTo>
                <a:lnTo>
                  <a:pt x="133" y="359"/>
                </a:lnTo>
                <a:lnTo>
                  <a:pt x="133" y="359"/>
                </a:lnTo>
                <a:lnTo>
                  <a:pt x="133" y="359"/>
                </a:lnTo>
                <a:lnTo>
                  <a:pt x="131" y="359"/>
                </a:lnTo>
                <a:lnTo>
                  <a:pt x="131" y="359"/>
                </a:lnTo>
                <a:lnTo>
                  <a:pt x="131" y="359"/>
                </a:lnTo>
                <a:lnTo>
                  <a:pt x="131" y="359"/>
                </a:lnTo>
                <a:lnTo>
                  <a:pt x="130" y="359"/>
                </a:lnTo>
                <a:lnTo>
                  <a:pt x="130" y="359"/>
                </a:lnTo>
                <a:lnTo>
                  <a:pt x="130" y="359"/>
                </a:lnTo>
                <a:lnTo>
                  <a:pt x="128" y="359"/>
                </a:lnTo>
                <a:lnTo>
                  <a:pt x="128" y="359"/>
                </a:lnTo>
                <a:lnTo>
                  <a:pt x="128" y="359"/>
                </a:lnTo>
                <a:lnTo>
                  <a:pt x="127" y="359"/>
                </a:lnTo>
                <a:lnTo>
                  <a:pt x="127" y="359"/>
                </a:lnTo>
                <a:lnTo>
                  <a:pt x="127" y="359"/>
                </a:lnTo>
                <a:lnTo>
                  <a:pt x="127" y="359"/>
                </a:lnTo>
                <a:lnTo>
                  <a:pt x="125" y="359"/>
                </a:lnTo>
                <a:lnTo>
                  <a:pt x="125" y="359"/>
                </a:lnTo>
                <a:lnTo>
                  <a:pt x="125" y="359"/>
                </a:lnTo>
                <a:lnTo>
                  <a:pt x="123" y="359"/>
                </a:lnTo>
                <a:lnTo>
                  <a:pt x="123" y="359"/>
                </a:lnTo>
                <a:lnTo>
                  <a:pt x="123" y="359"/>
                </a:lnTo>
                <a:lnTo>
                  <a:pt x="123" y="359"/>
                </a:lnTo>
                <a:lnTo>
                  <a:pt x="122" y="359"/>
                </a:lnTo>
                <a:lnTo>
                  <a:pt x="122" y="359"/>
                </a:lnTo>
                <a:lnTo>
                  <a:pt x="122" y="359"/>
                </a:lnTo>
                <a:lnTo>
                  <a:pt x="120" y="359"/>
                </a:lnTo>
                <a:lnTo>
                  <a:pt x="120" y="359"/>
                </a:lnTo>
                <a:lnTo>
                  <a:pt x="120" y="359"/>
                </a:lnTo>
                <a:lnTo>
                  <a:pt x="120" y="359"/>
                </a:lnTo>
                <a:lnTo>
                  <a:pt x="118" y="359"/>
                </a:lnTo>
                <a:lnTo>
                  <a:pt x="118" y="359"/>
                </a:lnTo>
                <a:lnTo>
                  <a:pt x="118" y="359"/>
                </a:lnTo>
                <a:lnTo>
                  <a:pt x="117" y="359"/>
                </a:lnTo>
                <a:lnTo>
                  <a:pt x="117" y="359"/>
                </a:lnTo>
                <a:lnTo>
                  <a:pt x="117" y="359"/>
                </a:lnTo>
                <a:lnTo>
                  <a:pt x="115" y="359"/>
                </a:lnTo>
                <a:lnTo>
                  <a:pt x="115" y="359"/>
                </a:lnTo>
                <a:lnTo>
                  <a:pt x="115" y="359"/>
                </a:lnTo>
                <a:lnTo>
                  <a:pt x="115" y="359"/>
                </a:lnTo>
                <a:lnTo>
                  <a:pt x="114" y="359"/>
                </a:lnTo>
                <a:lnTo>
                  <a:pt x="114" y="359"/>
                </a:lnTo>
                <a:lnTo>
                  <a:pt x="114" y="359"/>
                </a:lnTo>
                <a:lnTo>
                  <a:pt x="112" y="359"/>
                </a:lnTo>
                <a:lnTo>
                  <a:pt x="112" y="359"/>
                </a:lnTo>
                <a:lnTo>
                  <a:pt x="112" y="359"/>
                </a:lnTo>
                <a:lnTo>
                  <a:pt x="112" y="359"/>
                </a:lnTo>
                <a:lnTo>
                  <a:pt x="110" y="359"/>
                </a:lnTo>
                <a:lnTo>
                  <a:pt x="110" y="359"/>
                </a:lnTo>
                <a:lnTo>
                  <a:pt x="110" y="359"/>
                </a:lnTo>
                <a:lnTo>
                  <a:pt x="109" y="359"/>
                </a:lnTo>
                <a:lnTo>
                  <a:pt x="109" y="359"/>
                </a:lnTo>
                <a:lnTo>
                  <a:pt x="109" y="359"/>
                </a:lnTo>
                <a:lnTo>
                  <a:pt x="107" y="359"/>
                </a:lnTo>
                <a:lnTo>
                  <a:pt x="107" y="359"/>
                </a:lnTo>
                <a:lnTo>
                  <a:pt x="107" y="359"/>
                </a:lnTo>
                <a:lnTo>
                  <a:pt x="107" y="359"/>
                </a:lnTo>
                <a:lnTo>
                  <a:pt x="105" y="359"/>
                </a:lnTo>
                <a:lnTo>
                  <a:pt x="105" y="359"/>
                </a:lnTo>
                <a:lnTo>
                  <a:pt x="105" y="359"/>
                </a:lnTo>
                <a:lnTo>
                  <a:pt x="104" y="359"/>
                </a:lnTo>
                <a:lnTo>
                  <a:pt x="104" y="359"/>
                </a:lnTo>
                <a:lnTo>
                  <a:pt x="104" y="359"/>
                </a:lnTo>
                <a:lnTo>
                  <a:pt x="104" y="359"/>
                </a:lnTo>
                <a:lnTo>
                  <a:pt x="102" y="359"/>
                </a:lnTo>
                <a:lnTo>
                  <a:pt x="102" y="359"/>
                </a:lnTo>
                <a:lnTo>
                  <a:pt x="102" y="359"/>
                </a:lnTo>
                <a:lnTo>
                  <a:pt x="101" y="359"/>
                </a:lnTo>
                <a:lnTo>
                  <a:pt x="101" y="359"/>
                </a:lnTo>
                <a:lnTo>
                  <a:pt x="101" y="359"/>
                </a:lnTo>
                <a:lnTo>
                  <a:pt x="101" y="359"/>
                </a:lnTo>
                <a:lnTo>
                  <a:pt x="99" y="359"/>
                </a:lnTo>
                <a:lnTo>
                  <a:pt x="99" y="359"/>
                </a:lnTo>
                <a:lnTo>
                  <a:pt x="99" y="359"/>
                </a:lnTo>
                <a:lnTo>
                  <a:pt x="97" y="359"/>
                </a:lnTo>
                <a:lnTo>
                  <a:pt x="97" y="359"/>
                </a:lnTo>
                <a:lnTo>
                  <a:pt x="97" y="359"/>
                </a:lnTo>
                <a:lnTo>
                  <a:pt x="96" y="359"/>
                </a:lnTo>
                <a:lnTo>
                  <a:pt x="96" y="359"/>
                </a:lnTo>
                <a:lnTo>
                  <a:pt x="96" y="359"/>
                </a:lnTo>
                <a:lnTo>
                  <a:pt x="96" y="359"/>
                </a:lnTo>
                <a:lnTo>
                  <a:pt x="94" y="359"/>
                </a:lnTo>
                <a:lnTo>
                  <a:pt x="94" y="359"/>
                </a:lnTo>
                <a:lnTo>
                  <a:pt x="94" y="359"/>
                </a:lnTo>
                <a:lnTo>
                  <a:pt x="92" y="359"/>
                </a:lnTo>
                <a:lnTo>
                  <a:pt x="92" y="359"/>
                </a:lnTo>
                <a:lnTo>
                  <a:pt x="92" y="359"/>
                </a:lnTo>
                <a:lnTo>
                  <a:pt x="92" y="359"/>
                </a:lnTo>
                <a:lnTo>
                  <a:pt x="91" y="359"/>
                </a:lnTo>
                <a:lnTo>
                  <a:pt x="91" y="359"/>
                </a:lnTo>
                <a:lnTo>
                  <a:pt x="91" y="359"/>
                </a:lnTo>
                <a:lnTo>
                  <a:pt x="89" y="359"/>
                </a:lnTo>
                <a:lnTo>
                  <a:pt x="89" y="359"/>
                </a:lnTo>
                <a:lnTo>
                  <a:pt x="89" y="359"/>
                </a:lnTo>
                <a:lnTo>
                  <a:pt x="89" y="359"/>
                </a:lnTo>
                <a:lnTo>
                  <a:pt x="88" y="359"/>
                </a:lnTo>
                <a:lnTo>
                  <a:pt x="88" y="359"/>
                </a:lnTo>
                <a:lnTo>
                  <a:pt x="88" y="359"/>
                </a:lnTo>
                <a:lnTo>
                  <a:pt x="86" y="359"/>
                </a:lnTo>
                <a:lnTo>
                  <a:pt x="86" y="359"/>
                </a:lnTo>
                <a:lnTo>
                  <a:pt x="86" y="359"/>
                </a:lnTo>
                <a:lnTo>
                  <a:pt x="84" y="359"/>
                </a:lnTo>
                <a:lnTo>
                  <a:pt x="84" y="359"/>
                </a:lnTo>
                <a:lnTo>
                  <a:pt x="84" y="359"/>
                </a:lnTo>
                <a:lnTo>
                  <a:pt x="84" y="359"/>
                </a:lnTo>
                <a:lnTo>
                  <a:pt x="83" y="359"/>
                </a:lnTo>
                <a:lnTo>
                  <a:pt x="83" y="359"/>
                </a:lnTo>
                <a:lnTo>
                  <a:pt x="83" y="359"/>
                </a:lnTo>
                <a:lnTo>
                  <a:pt x="81" y="359"/>
                </a:lnTo>
                <a:lnTo>
                  <a:pt x="81" y="359"/>
                </a:lnTo>
                <a:lnTo>
                  <a:pt x="81" y="359"/>
                </a:lnTo>
                <a:lnTo>
                  <a:pt x="81" y="359"/>
                </a:lnTo>
                <a:lnTo>
                  <a:pt x="79" y="359"/>
                </a:lnTo>
                <a:lnTo>
                  <a:pt x="79" y="359"/>
                </a:lnTo>
                <a:lnTo>
                  <a:pt x="79" y="359"/>
                </a:lnTo>
                <a:lnTo>
                  <a:pt x="78" y="359"/>
                </a:lnTo>
                <a:lnTo>
                  <a:pt x="78" y="359"/>
                </a:lnTo>
                <a:lnTo>
                  <a:pt x="78" y="359"/>
                </a:lnTo>
                <a:lnTo>
                  <a:pt x="76" y="359"/>
                </a:lnTo>
                <a:lnTo>
                  <a:pt x="76" y="359"/>
                </a:lnTo>
                <a:lnTo>
                  <a:pt x="76" y="359"/>
                </a:lnTo>
                <a:lnTo>
                  <a:pt x="76" y="359"/>
                </a:lnTo>
                <a:lnTo>
                  <a:pt x="75" y="359"/>
                </a:lnTo>
                <a:lnTo>
                  <a:pt x="75" y="359"/>
                </a:lnTo>
                <a:lnTo>
                  <a:pt x="75" y="359"/>
                </a:lnTo>
                <a:lnTo>
                  <a:pt x="73" y="359"/>
                </a:lnTo>
                <a:lnTo>
                  <a:pt x="73" y="359"/>
                </a:lnTo>
                <a:lnTo>
                  <a:pt x="73" y="359"/>
                </a:lnTo>
                <a:lnTo>
                  <a:pt x="73" y="359"/>
                </a:lnTo>
                <a:lnTo>
                  <a:pt x="71" y="359"/>
                </a:lnTo>
                <a:lnTo>
                  <a:pt x="71" y="359"/>
                </a:lnTo>
                <a:lnTo>
                  <a:pt x="71" y="359"/>
                </a:lnTo>
                <a:lnTo>
                  <a:pt x="70" y="359"/>
                </a:lnTo>
                <a:lnTo>
                  <a:pt x="70" y="359"/>
                </a:lnTo>
                <a:lnTo>
                  <a:pt x="70" y="359"/>
                </a:lnTo>
                <a:lnTo>
                  <a:pt x="70" y="359"/>
                </a:lnTo>
                <a:lnTo>
                  <a:pt x="68" y="359"/>
                </a:lnTo>
                <a:lnTo>
                  <a:pt x="68" y="359"/>
                </a:lnTo>
                <a:lnTo>
                  <a:pt x="68" y="359"/>
                </a:lnTo>
                <a:lnTo>
                  <a:pt x="66" y="359"/>
                </a:lnTo>
                <a:lnTo>
                  <a:pt x="66" y="359"/>
                </a:lnTo>
                <a:lnTo>
                  <a:pt x="66" y="359"/>
                </a:lnTo>
                <a:lnTo>
                  <a:pt x="65" y="359"/>
                </a:lnTo>
                <a:lnTo>
                  <a:pt x="65" y="359"/>
                </a:lnTo>
                <a:lnTo>
                  <a:pt x="65" y="359"/>
                </a:lnTo>
                <a:lnTo>
                  <a:pt x="65" y="359"/>
                </a:lnTo>
                <a:lnTo>
                  <a:pt x="63" y="359"/>
                </a:lnTo>
                <a:lnTo>
                  <a:pt x="63" y="359"/>
                </a:lnTo>
                <a:lnTo>
                  <a:pt x="63" y="359"/>
                </a:lnTo>
                <a:lnTo>
                  <a:pt x="61" y="359"/>
                </a:lnTo>
                <a:lnTo>
                  <a:pt x="61" y="359"/>
                </a:lnTo>
                <a:lnTo>
                  <a:pt x="61" y="359"/>
                </a:lnTo>
                <a:lnTo>
                  <a:pt x="61" y="359"/>
                </a:lnTo>
                <a:lnTo>
                  <a:pt x="60" y="359"/>
                </a:lnTo>
                <a:lnTo>
                  <a:pt x="60" y="359"/>
                </a:lnTo>
                <a:lnTo>
                  <a:pt x="60" y="359"/>
                </a:lnTo>
                <a:lnTo>
                  <a:pt x="58" y="359"/>
                </a:lnTo>
                <a:lnTo>
                  <a:pt x="58" y="359"/>
                </a:lnTo>
                <a:lnTo>
                  <a:pt x="58" y="359"/>
                </a:lnTo>
                <a:lnTo>
                  <a:pt x="58" y="359"/>
                </a:lnTo>
                <a:lnTo>
                  <a:pt x="57" y="359"/>
                </a:lnTo>
                <a:lnTo>
                  <a:pt x="57" y="359"/>
                </a:lnTo>
                <a:lnTo>
                  <a:pt x="57" y="359"/>
                </a:lnTo>
                <a:lnTo>
                  <a:pt x="55" y="359"/>
                </a:lnTo>
                <a:lnTo>
                  <a:pt x="55" y="359"/>
                </a:lnTo>
                <a:lnTo>
                  <a:pt x="55" y="359"/>
                </a:lnTo>
                <a:lnTo>
                  <a:pt x="53" y="359"/>
                </a:lnTo>
                <a:lnTo>
                  <a:pt x="53" y="359"/>
                </a:lnTo>
                <a:lnTo>
                  <a:pt x="53" y="359"/>
                </a:lnTo>
                <a:lnTo>
                  <a:pt x="53" y="359"/>
                </a:lnTo>
                <a:lnTo>
                  <a:pt x="52" y="359"/>
                </a:lnTo>
                <a:lnTo>
                  <a:pt x="52" y="359"/>
                </a:lnTo>
                <a:lnTo>
                  <a:pt x="52" y="359"/>
                </a:lnTo>
                <a:lnTo>
                  <a:pt x="50" y="359"/>
                </a:lnTo>
                <a:lnTo>
                  <a:pt x="50" y="359"/>
                </a:lnTo>
                <a:lnTo>
                  <a:pt x="50" y="359"/>
                </a:lnTo>
                <a:lnTo>
                  <a:pt x="50" y="359"/>
                </a:lnTo>
                <a:lnTo>
                  <a:pt x="48" y="359"/>
                </a:lnTo>
                <a:lnTo>
                  <a:pt x="48" y="359"/>
                </a:lnTo>
                <a:lnTo>
                  <a:pt x="48" y="359"/>
                </a:lnTo>
                <a:lnTo>
                  <a:pt x="47" y="359"/>
                </a:lnTo>
                <a:lnTo>
                  <a:pt x="47" y="359"/>
                </a:lnTo>
                <a:lnTo>
                  <a:pt x="47" y="359"/>
                </a:lnTo>
                <a:lnTo>
                  <a:pt x="45" y="359"/>
                </a:lnTo>
                <a:lnTo>
                  <a:pt x="45" y="359"/>
                </a:lnTo>
                <a:lnTo>
                  <a:pt x="45" y="359"/>
                </a:lnTo>
                <a:lnTo>
                  <a:pt x="45" y="359"/>
                </a:lnTo>
                <a:lnTo>
                  <a:pt x="44" y="359"/>
                </a:lnTo>
                <a:lnTo>
                  <a:pt x="44" y="359"/>
                </a:lnTo>
                <a:lnTo>
                  <a:pt x="44" y="359"/>
                </a:lnTo>
                <a:lnTo>
                  <a:pt x="42" y="359"/>
                </a:lnTo>
                <a:lnTo>
                  <a:pt x="42" y="359"/>
                </a:lnTo>
                <a:lnTo>
                  <a:pt x="42" y="359"/>
                </a:lnTo>
                <a:lnTo>
                  <a:pt x="42" y="359"/>
                </a:lnTo>
                <a:lnTo>
                  <a:pt x="40" y="359"/>
                </a:lnTo>
                <a:lnTo>
                  <a:pt x="40" y="359"/>
                </a:lnTo>
                <a:lnTo>
                  <a:pt x="40" y="359"/>
                </a:lnTo>
                <a:lnTo>
                  <a:pt x="39" y="359"/>
                </a:lnTo>
                <a:lnTo>
                  <a:pt x="39" y="359"/>
                </a:lnTo>
                <a:lnTo>
                  <a:pt x="39" y="359"/>
                </a:lnTo>
                <a:lnTo>
                  <a:pt x="39" y="359"/>
                </a:lnTo>
                <a:lnTo>
                  <a:pt x="37" y="359"/>
                </a:lnTo>
                <a:lnTo>
                  <a:pt x="37" y="359"/>
                </a:lnTo>
                <a:lnTo>
                  <a:pt x="37" y="359"/>
                </a:lnTo>
                <a:lnTo>
                  <a:pt x="35" y="359"/>
                </a:lnTo>
                <a:lnTo>
                  <a:pt x="35" y="359"/>
                </a:lnTo>
                <a:lnTo>
                  <a:pt x="35" y="359"/>
                </a:lnTo>
                <a:lnTo>
                  <a:pt x="34" y="359"/>
                </a:lnTo>
                <a:lnTo>
                  <a:pt x="34" y="359"/>
                </a:lnTo>
                <a:lnTo>
                  <a:pt x="34" y="359"/>
                </a:lnTo>
                <a:lnTo>
                  <a:pt x="34" y="359"/>
                </a:lnTo>
                <a:lnTo>
                  <a:pt x="32" y="359"/>
                </a:lnTo>
                <a:lnTo>
                  <a:pt x="32" y="359"/>
                </a:lnTo>
                <a:lnTo>
                  <a:pt x="32" y="359"/>
                </a:lnTo>
                <a:lnTo>
                  <a:pt x="31" y="359"/>
                </a:lnTo>
                <a:lnTo>
                  <a:pt x="31" y="359"/>
                </a:lnTo>
                <a:lnTo>
                  <a:pt x="31" y="359"/>
                </a:lnTo>
                <a:lnTo>
                  <a:pt x="31" y="359"/>
                </a:lnTo>
                <a:lnTo>
                  <a:pt x="29" y="359"/>
                </a:lnTo>
                <a:lnTo>
                  <a:pt x="29" y="359"/>
                </a:lnTo>
                <a:lnTo>
                  <a:pt x="29" y="359"/>
                </a:lnTo>
                <a:lnTo>
                  <a:pt x="27" y="359"/>
                </a:lnTo>
                <a:lnTo>
                  <a:pt x="27" y="359"/>
                </a:lnTo>
                <a:lnTo>
                  <a:pt x="27" y="359"/>
                </a:lnTo>
                <a:lnTo>
                  <a:pt x="27" y="359"/>
                </a:lnTo>
                <a:lnTo>
                  <a:pt x="26" y="359"/>
                </a:lnTo>
                <a:lnTo>
                  <a:pt x="26" y="359"/>
                </a:lnTo>
                <a:lnTo>
                  <a:pt x="26" y="359"/>
                </a:lnTo>
                <a:lnTo>
                  <a:pt x="24" y="359"/>
                </a:lnTo>
                <a:lnTo>
                  <a:pt x="24" y="359"/>
                </a:lnTo>
                <a:lnTo>
                  <a:pt x="24" y="359"/>
                </a:lnTo>
                <a:lnTo>
                  <a:pt x="22" y="359"/>
                </a:lnTo>
                <a:lnTo>
                  <a:pt x="22" y="359"/>
                </a:lnTo>
                <a:lnTo>
                  <a:pt x="22" y="359"/>
                </a:lnTo>
                <a:lnTo>
                  <a:pt x="22" y="359"/>
                </a:lnTo>
                <a:lnTo>
                  <a:pt x="21" y="359"/>
                </a:lnTo>
                <a:lnTo>
                  <a:pt x="21" y="359"/>
                </a:lnTo>
                <a:lnTo>
                  <a:pt x="21" y="359"/>
                </a:lnTo>
                <a:lnTo>
                  <a:pt x="19" y="359"/>
                </a:lnTo>
                <a:lnTo>
                  <a:pt x="19" y="359"/>
                </a:lnTo>
                <a:lnTo>
                  <a:pt x="19" y="359"/>
                </a:lnTo>
                <a:lnTo>
                  <a:pt x="19" y="359"/>
                </a:lnTo>
                <a:lnTo>
                  <a:pt x="18" y="359"/>
                </a:lnTo>
                <a:lnTo>
                  <a:pt x="18" y="359"/>
                </a:lnTo>
                <a:lnTo>
                  <a:pt x="18" y="359"/>
                </a:lnTo>
                <a:lnTo>
                  <a:pt x="16" y="359"/>
                </a:lnTo>
                <a:lnTo>
                  <a:pt x="16" y="359"/>
                </a:lnTo>
                <a:lnTo>
                  <a:pt x="16" y="359"/>
                </a:lnTo>
                <a:lnTo>
                  <a:pt x="16" y="359"/>
                </a:lnTo>
                <a:lnTo>
                  <a:pt x="14" y="359"/>
                </a:lnTo>
                <a:lnTo>
                  <a:pt x="14" y="359"/>
                </a:lnTo>
                <a:lnTo>
                  <a:pt x="14" y="359"/>
                </a:lnTo>
                <a:lnTo>
                  <a:pt x="13" y="359"/>
                </a:lnTo>
                <a:lnTo>
                  <a:pt x="13" y="359"/>
                </a:lnTo>
                <a:lnTo>
                  <a:pt x="13" y="359"/>
                </a:lnTo>
                <a:lnTo>
                  <a:pt x="11" y="359"/>
                </a:lnTo>
                <a:lnTo>
                  <a:pt x="11" y="359"/>
                </a:lnTo>
                <a:lnTo>
                  <a:pt x="11" y="359"/>
                </a:lnTo>
                <a:lnTo>
                  <a:pt x="11" y="359"/>
                </a:lnTo>
                <a:lnTo>
                  <a:pt x="9" y="359"/>
                </a:lnTo>
                <a:lnTo>
                  <a:pt x="9" y="359"/>
                </a:lnTo>
                <a:lnTo>
                  <a:pt x="9" y="359"/>
                </a:lnTo>
                <a:lnTo>
                  <a:pt x="8" y="359"/>
                </a:lnTo>
                <a:lnTo>
                  <a:pt x="8" y="359"/>
                </a:lnTo>
                <a:lnTo>
                  <a:pt x="8" y="359"/>
                </a:lnTo>
                <a:lnTo>
                  <a:pt x="8" y="359"/>
                </a:lnTo>
                <a:lnTo>
                  <a:pt x="6" y="359"/>
                </a:lnTo>
                <a:lnTo>
                  <a:pt x="6" y="359"/>
                </a:lnTo>
                <a:lnTo>
                  <a:pt x="6" y="359"/>
                </a:lnTo>
                <a:lnTo>
                  <a:pt x="5" y="359"/>
                </a:lnTo>
                <a:lnTo>
                  <a:pt x="5" y="359"/>
                </a:lnTo>
                <a:lnTo>
                  <a:pt x="5" y="359"/>
                </a:lnTo>
                <a:lnTo>
                  <a:pt x="3" y="359"/>
                </a:lnTo>
                <a:lnTo>
                  <a:pt x="3" y="359"/>
                </a:lnTo>
                <a:lnTo>
                  <a:pt x="3" y="359"/>
                </a:lnTo>
                <a:lnTo>
                  <a:pt x="3" y="359"/>
                </a:lnTo>
                <a:lnTo>
                  <a:pt x="1" y="359"/>
                </a:lnTo>
                <a:lnTo>
                  <a:pt x="1" y="359"/>
                </a:lnTo>
                <a:lnTo>
                  <a:pt x="1" y="359"/>
                </a:lnTo>
                <a:lnTo>
                  <a:pt x="0" y="359"/>
                </a:lnTo>
                <a:lnTo>
                  <a:pt x="0" y="359"/>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74" name=""/>
          <p:cNvSpPr/>
          <p:nvPr/>
        </p:nvSpPr>
        <p:spPr>
          <a:xfrm>
            <a:off x="7209000" y="5735520"/>
            <a:ext cx="188640" cy="57240"/>
          </a:xfrm>
          <a:custGeom>
            <a:avLst/>
            <a:gdLst/>
            <a:ahLst/>
            <a:rect l="l" t="t" r="r" b="b"/>
            <a:pathLst>
              <a:path w="237" h="71">
                <a:moveTo>
                  <a:pt x="0" y="71"/>
                </a:moveTo>
                <a:lnTo>
                  <a:pt x="0" y="71"/>
                </a:lnTo>
                <a:lnTo>
                  <a:pt x="1" y="71"/>
                </a:lnTo>
                <a:lnTo>
                  <a:pt x="1" y="71"/>
                </a:lnTo>
                <a:lnTo>
                  <a:pt x="1" y="71"/>
                </a:lnTo>
                <a:lnTo>
                  <a:pt x="3" y="71"/>
                </a:lnTo>
                <a:lnTo>
                  <a:pt x="3" y="69"/>
                </a:lnTo>
                <a:lnTo>
                  <a:pt x="3" y="69"/>
                </a:lnTo>
                <a:lnTo>
                  <a:pt x="3" y="69"/>
                </a:lnTo>
                <a:lnTo>
                  <a:pt x="5" y="69"/>
                </a:lnTo>
                <a:lnTo>
                  <a:pt x="5" y="69"/>
                </a:lnTo>
                <a:lnTo>
                  <a:pt x="5" y="69"/>
                </a:lnTo>
                <a:lnTo>
                  <a:pt x="6" y="69"/>
                </a:lnTo>
                <a:lnTo>
                  <a:pt x="6" y="69"/>
                </a:lnTo>
                <a:lnTo>
                  <a:pt x="6" y="69"/>
                </a:lnTo>
                <a:lnTo>
                  <a:pt x="8" y="69"/>
                </a:lnTo>
                <a:lnTo>
                  <a:pt x="8" y="69"/>
                </a:lnTo>
                <a:lnTo>
                  <a:pt x="8" y="69"/>
                </a:lnTo>
                <a:lnTo>
                  <a:pt x="8" y="69"/>
                </a:lnTo>
                <a:lnTo>
                  <a:pt x="9" y="69"/>
                </a:lnTo>
                <a:lnTo>
                  <a:pt x="9" y="69"/>
                </a:lnTo>
                <a:lnTo>
                  <a:pt x="9" y="67"/>
                </a:lnTo>
                <a:lnTo>
                  <a:pt x="11" y="67"/>
                </a:lnTo>
                <a:lnTo>
                  <a:pt x="11" y="67"/>
                </a:lnTo>
                <a:lnTo>
                  <a:pt x="11" y="67"/>
                </a:lnTo>
                <a:lnTo>
                  <a:pt x="11" y="67"/>
                </a:lnTo>
                <a:lnTo>
                  <a:pt x="13" y="67"/>
                </a:lnTo>
                <a:lnTo>
                  <a:pt x="13" y="67"/>
                </a:lnTo>
                <a:lnTo>
                  <a:pt x="13" y="67"/>
                </a:lnTo>
                <a:lnTo>
                  <a:pt x="14" y="67"/>
                </a:lnTo>
                <a:lnTo>
                  <a:pt x="14" y="67"/>
                </a:lnTo>
                <a:lnTo>
                  <a:pt x="14" y="67"/>
                </a:lnTo>
                <a:lnTo>
                  <a:pt x="16" y="67"/>
                </a:lnTo>
                <a:lnTo>
                  <a:pt x="16" y="67"/>
                </a:lnTo>
                <a:lnTo>
                  <a:pt x="16" y="67"/>
                </a:lnTo>
                <a:lnTo>
                  <a:pt x="16" y="67"/>
                </a:lnTo>
                <a:lnTo>
                  <a:pt x="18" y="67"/>
                </a:lnTo>
                <a:lnTo>
                  <a:pt x="18" y="67"/>
                </a:lnTo>
                <a:lnTo>
                  <a:pt x="18" y="67"/>
                </a:lnTo>
                <a:lnTo>
                  <a:pt x="19" y="65"/>
                </a:lnTo>
                <a:lnTo>
                  <a:pt x="19" y="65"/>
                </a:lnTo>
                <a:lnTo>
                  <a:pt x="19" y="65"/>
                </a:lnTo>
                <a:lnTo>
                  <a:pt x="19" y="65"/>
                </a:lnTo>
                <a:lnTo>
                  <a:pt x="21" y="65"/>
                </a:lnTo>
                <a:lnTo>
                  <a:pt x="21" y="65"/>
                </a:lnTo>
                <a:lnTo>
                  <a:pt x="21" y="65"/>
                </a:lnTo>
                <a:lnTo>
                  <a:pt x="22" y="65"/>
                </a:lnTo>
                <a:lnTo>
                  <a:pt x="22" y="65"/>
                </a:lnTo>
                <a:lnTo>
                  <a:pt x="22" y="65"/>
                </a:lnTo>
                <a:lnTo>
                  <a:pt x="22" y="65"/>
                </a:lnTo>
                <a:lnTo>
                  <a:pt x="24" y="65"/>
                </a:lnTo>
                <a:lnTo>
                  <a:pt x="24" y="65"/>
                </a:lnTo>
                <a:lnTo>
                  <a:pt x="24" y="65"/>
                </a:lnTo>
                <a:lnTo>
                  <a:pt x="26" y="65"/>
                </a:lnTo>
                <a:lnTo>
                  <a:pt x="26" y="65"/>
                </a:lnTo>
                <a:lnTo>
                  <a:pt x="26" y="65"/>
                </a:lnTo>
                <a:lnTo>
                  <a:pt x="27" y="65"/>
                </a:lnTo>
                <a:lnTo>
                  <a:pt x="27" y="65"/>
                </a:lnTo>
                <a:lnTo>
                  <a:pt x="27" y="65"/>
                </a:lnTo>
                <a:lnTo>
                  <a:pt x="27" y="65"/>
                </a:lnTo>
                <a:lnTo>
                  <a:pt x="29" y="64"/>
                </a:lnTo>
                <a:lnTo>
                  <a:pt x="29" y="64"/>
                </a:lnTo>
                <a:lnTo>
                  <a:pt x="29" y="64"/>
                </a:lnTo>
                <a:lnTo>
                  <a:pt x="31" y="64"/>
                </a:lnTo>
                <a:lnTo>
                  <a:pt x="31" y="64"/>
                </a:lnTo>
                <a:lnTo>
                  <a:pt x="31" y="64"/>
                </a:lnTo>
                <a:lnTo>
                  <a:pt x="31" y="64"/>
                </a:lnTo>
                <a:lnTo>
                  <a:pt x="32" y="64"/>
                </a:lnTo>
                <a:lnTo>
                  <a:pt x="32" y="64"/>
                </a:lnTo>
                <a:lnTo>
                  <a:pt x="32" y="64"/>
                </a:lnTo>
                <a:lnTo>
                  <a:pt x="34" y="64"/>
                </a:lnTo>
                <a:lnTo>
                  <a:pt x="34" y="64"/>
                </a:lnTo>
                <a:lnTo>
                  <a:pt x="34" y="64"/>
                </a:lnTo>
                <a:lnTo>
                  <a:pt x="34" y="64"/>
                </a:lnTo>
                <a:lnTo>
                  <a:pt x="35" y="62"/>
                </a:lnTo>
                <a:lnTo>
                  <a:pt x="35" y="62"/>
                </a:lnTo>
                <a:lnTo>
                  <a:pt x="35" y="62"/>
                </a:lnTo>
                <a:lnTo>
                  <a:pt x="37" y="62"/>
                </a:lnTo>
                <a:lnTo>
                  <a:pt x="37" y="62"/>
                </a:lnTo>
                <a:lnTo>
                  <a:pt x="37" y="62"/>
                </a:lnTo>
                <a:lnTo>
                  <a:pt x="39" y="62"/>
                </a:lnTo>
                <a:lnTo>
                  <a:pt x="39" y="62"/>
                </a:lnTo>
                <a:lnTo>
                  <a:pt x="39" y="62"/>
                </a:lnTo>
                <a:lnTo>
                  <a:pt x="39" y="62"/>
                </a:lnTo>
                <a:lnTo>
                  <a:pt x="40" y="62"/>
                </a:lnTo>
                <a:lnTo>
                  <a:pt x="40" y="60"/>
                </a:lnTo>
                <a:lnTo>
                  <a:pt x="40" y="60"/>
                </a:lnTo>
                <a:lnTo>
                  <a:pt x="42" y="60"/>
                </a:lnTo>
                <a:lnTo>
                  <a:pt x="42" y="60"/>
                </a:lnTo>
                <a:lnTo>
                  <a:pt x="42" y="60"/>
                </a:lnTo>
                <a:lnTo>
                  <a:pt x="42" y="60"/>
                </a:lnTo>
                <a:lnTo>
                  <a:pt x="44" y="60"/>
                </a:lnTo>
                <a:lnTo>
                  <a:pt x="44" y="60"/>
                </a:lnTo>
                <a:lnTo>
                  <a:pt x="44" y="60"/>
                </a:lnTo>
                <a:lnTo>
                  <a:pt x="45" y="60"/>
                </a:lnTo>
                <a:lnTo>
                  <a:pt x="45" y="60"/>
                </a:lnTo>
                <a:lnTo>
                  <a:pt x="45" y="60"/>
                </a:lnTo>
                <a:lnTo>
                  <a:pt x="45" y="60"/>
                </a:lnTo>
                <a:lnTo>
                  <a:pt x="47" y="60"/>
                </a:lnTo>
                <a:lnTo>
                  <a:pt x="47" y="60"/>
                </a:lnTo>
                <a:lnTo>
                  <a:pt x="47" y="59"/>
                </a:lnTo>
                <a:lnTo>
                  <a:pt x="48" y="59"/>
                </a:lnTo>
                <a:lnTo>
                  <a:pt x="48" y="59"/>
                </a:lnTo>
                <a:lnTo>
                  <a:pt x="48" y="59"/>
                </a:lnTo>
                <a:lnTo>
                  <a:pt x="50" y="59"/>
                </a:lnTo>
                <a:lnTo>
                  <a:pt x="50" y="59"/>
                </a:lnTo>
                <a:lnTo>
                  <a:pt x="50" y="59"/>
                </a:lnTo>
                <a:lnTo>
                  <a:pt x="50" y="59"/>
                </a:lnTo>
                <a:lnTo>
                  <a:pt x="52" y="59"/>
                </a:lnTo>
                <a:lnTo>
                  <a:pt x="52" y="59"/>
                </a:lnTo>
                <a:lnTo>
                  <a:pt x="52" y="59"/>
                </a:lnTo>
                <a:lnTo>
                  <a:pt x="53" y="59"/>
                </a:lnTo>
                <a:lnTo>
                  <a:pt x="53" y="57"/>
                </a:lnTo>
                <a:lnTo>
                  <a:pt x="53" y="57"/>
                </a:lnTo>
                <a:lnTo>
                  <a:pt x="53" y="57"/>
                </a:lnTo>
                <a:lnTo>
                  <a:pt x="55" y="57"/>
                </a:lnTo>
                <a:lnTo>
                  <a:pt x="55" y="57"/>
                </a:lnTo>
                <a:lnTo>
                  <a:pt x="55" y="57"/>
                </a:lnTo>
                <a:lnTo>
                  <a:pt x="57" y="57"/>
                </a:lnTo>
                <a:lnTo>
                  <a:pt x="57" y="57"/>
                </a:lnTo>
                <a:lnTo>
                  <a:pt x="57" y="57"/>
                </a:lnTo>
                <a:lnTo>
                  <a:pt x="58" y="57"/>
                </a:lnTo>
                <a:lnTo>
                  <a:pt x="58" y="57"/>
                </a:lnTo>
                <a:lnTo>
                  <a:pt x="58" y="55"/>
                </a:lnTo>
                <a:lnTo>
                  <a:pt x="58" y="55"/>
                </a:lnTo>
                <a:lnTo>
                  <a:pt x="60" y="55"/>
                </a:lnTo>
                <a:lnTo>
                  <a:pt x="60" y="55"/>
                </a:lnTo>
                <a:lnTo>
                  <a:pt x="60" y="55"/>
                </a:lnTo>
                <a:lnTo>
                  <a:pt x="61" y="55"/>
                </a:lnTo>
                <a:lnTo>
                  <a:pt x="61" y="55"/>
                </a:lnTo>
                <a:lnTo>
                  <a:pt x="61" y="55"/>
                </a:lnTo>
                <a:lnTo>
                  <a:pt x="61" y="55"/>
                </a:lnTo>
                <a:lnTo>
                  <a:pt x="63" y="55"/>
                </a:lnTo>
                <a:lnTo>
                  <a:pt x="63" y="55"/>
                </a:lnTo>
                <a:lnTo>
                  <a:pt x="63" y="55"/>
                </a:lnTo>
                <a:lnTo>
                  <a:pt x="65" y="55"/>
                </a:lnTo>
                <a:lnTo>
                  <a:pt x="65" y="55"/>
                </a:lnTo>
                <a:lnTo>
                  <a:pt x="65" y="55"/>
                </a:lnTo>
                <a:lnTo>
                  <a:pt x="65" y="55"/>
                </a:lnTo>
                <a:lnTo>
                  <a:pt x="66" y="53"/>
                </a:lnTo>
                <a:lnTo>
                  <a:pt x="66" y="53"/>
                </a:lnTo>
                <a:lnTo>
                  <a:pt x="66" y="53"/>
                </a:lnTo>
                <a:lnTo>
                  <a:pt x="68" y="53"/>
                </a:lnTo>
                <a:lnTo>
                  <a:pt x="68" y="53"/>
                </a:lnTo>
                <a:lnTo>
                  <a:pt x="68" y="53"/>
                </a:lnTo>
                <a:lnTo>
                  <a:pt x="70" y="53"/>
                </a:lnTo>
                <a:lnTo>
                  <a:pt x="70" y="53"/>
                </a:lnTo>
                <a:lnTo>
                  <a:pt x="70" y="53"/>
                </a:lnTo>
                <a:lnTo>
                  <a:pt x="70" y="53"/>
                </a:lnTo>
                <a:lnTo>
                  <a:pt x="71" y="52"/>
                </a:lnTo>
                <a:lnTo>
                  <a:pt x="71" y="52"/>
                </a:lnTo>
                <a:lnTo>
                  <a:pt x="71" y="52"/>
                </a:lnTo>
                <a:lnTo>
                  <a:pt x="73" y="52"/>
                </a:lnTo>
                <a:lnTo>
                  <a:pt x="73" y="52"/>
                </a:lnTo>
                <a:lnTo>
                  <a:pt x="73" y="52"/>
                </a:lnTo>
                <a:lnTo>
                  <a:pt x="73" y="52"/>
                </a:lnTo>
                <a:lnTo>
                  <a:pt x="75" y="52"/>
                </a:lnTo>
                <a:lnTo>
                  <a:pt x="75" y="52"/>
                </a:lnTo>
                <a:lnTo>
                  <a:pt x="75" y="52"/>
                </a:lnTo>
                <a:lnTo>
                  <a:pt x="76" y="52"/>
                </a:lnTo>
                <a:lnTo>
                  <a:pt x="76" y="52"/>
                </a:lnTo>
                <a:lnTo>
                  <a:pt x="76" y="52"/>
                </a:lnTo>
                <a:lnTo>
                  <a:pt x="76" y="52"/>
                </a:lnTo>
                <a:lnTo>
                  <a:pt x="78" y="50"/>
                </a:lnTo>
                <a:lnTo>
                  <a:pt x="78" y="50"/>
                </a:lnTo>
                <a:lnTo>
                  <a:pt x="78" y="50"/>
                </a:lnTo>
                <a:lnTo>
                  <a:pt x="79" y="50"/>
                </a:lnTo>
                <a:lnTo>
                  <a:pt x="79" y="50"/>
                </a:lnTo>
                <a:lnTo>
                  <a:pt x="79" y="50"/>
                </a:lnTo>
                <a:lnTo>
                  <a:pt x="81" y="50"/>
                </a:lnTo>
                <a:lnTo>
                  <a:pt x="81" y="50"/>
                </a:lnTo>
                <a:lnTo>
                  <a:pt x="81" y="50"/>
                </a:lnTo>
                <a:lnTo>
                  <a:pt x="81" y="50"/>
                </a:lnTo>
                <a:lnTo>
                  <a:pt x="83" y="50"/>
                </a:lnTo>
                <a:lnTo>
                  <a:pt x="83" y="50"/>
                </a:lnTo>
                <a:lnTo>
                  <a:pt x="83" y="50"/>
                </a:lnTo>
                <a:lnTo>
                  <a:pt x="84" y="50"/>
                </a:lnTo>
                <a:lnTo>
                  <a:pt x="84" y="50"/>
                </a:lnTo>
                <a:lnTo>
                  <a:pt x="84" y="48"/>
                </a:lnTo>
                <a:lnTo>
                  <a:pt x="84" y="48"/>
                </a:lnTo>
                <a:lnTo>
                  <a:pt x="86" y="48"/>
                </a:lnTo>
                <a:lnTo>
                  <a:pt x="86" y="48"/>
                </a:lnTo>
                <a:lnTo>
                  <a:pt x="86" y="48"/>
                </a:lnTo>
                <a:lnTo>
                  <a:pt x="88" y="48"/>
                </a:lnTo>
                <a:lnTo>
                  <a:pt x="88" y="48"/>
                </a:lnTo>
                <a:lnTo>
                  <a:pt x="88" y="48"/>
                </a:lnTo>
                <a:lnTo>
                  <a:pt x="89" y="48"/>
                </a:lnTo>
                <a:lnTo>
                  <a:pt x="89" y="48"/>
                </a:lnTo>
                <a:lnTo>
                  <a:pt x="89" y="48"/>
                </a:lnTo>
                <a:lnTo>
                  <a:pt x="89" y="46"/>
                </a:lnTo>
                <a:lnTo>
                  <a:pt x="91" y="46"/>
                </a:lnTo>
                <a:lnTo>
                  <a:pt x="91" y="46"/>
                </a:lnTo>
                <a:lnTo>
                  <a:pt x="91" y="46"/>
                </a:lnTo>
                <a:lnTo>
                  <a:pt x="92" y="46"/>
                </a:lnTo>
                <a:lnTo>
                  <a:pt x="92" y="46"/>
                </a:lnTo>
                <a:lnTo>
                  <a:pt x="92" y="46"/>
                </a:lnTo>
                <a:lnTo>
                  <a:pt x="92" y="46"/>
                </a:lnTo>
                <a:lnTo>
                  <a:pt x="94" y="46"/>
                </a:lnTo>
                <a:lnTo>
                  <a:pt x="94" y="46"/>
                </a:lnTo>
                <a:lnTo>
                  <a:pt x="94" y="46"/>
                </a:lnTo>
                <a:lnTo>
                  <a:pt x="96" y="46"/>
                </a:lnTo>
                <a:lnTo>
                  <a:pt x="96" y="46"/>
                </a:lnTo>
                <a:lnTo>
                  <a:pt x="96" y="46"/>
                </a:lnTo>
                <a:lnTo>
                  <a:pt x="96" y="45"/>
                </a:lnTo>
                <a:lnTo>
                  <a:pt x="97" y="45"/>
                </a:lnTo>
                <a:lnTo>
                  <a:pt x="97" y="45"/>
                </a:lnTo>
                <a:lnTo>
                  <a:pt x="97" y="45"/>
                </a:lnTo>
                <a:lnTo>
                  <a:pt x="99" y="45"/>
                </a:lnTo>
                <a:lnTo>
                  <a:pt x="99" y="45"/>
                </a:lnTo>
                <a:lnTo>
                  <a:pt x="99" y="45"/>
                </a:lnTo>
                <a:lnTo>
                  <a:pt x="101" y="45"/>
                </a:lnTo>
                <a:lnTo>
                  <a:pt x="101" y="45"/>
                </a:lnTo>
                <a:lnTo>
                  <a:pt x="101" y="43"/>
                </a:lnTo>
                <a:lnTo>
                  <a:pt x="101" y="43"/>
                </a:lnTo>
                <a:lnTo>
                  <a:pt x="102" y="43"/>
                </a:lnTo>
                <a:lnTo>
                  <a:pt x="102" y="43"/>
                </a:lnTo>
                <a:lnTo>
                  <a:pt x="102" y="43"/>
                </a:lnTo>
                <a:lnTo>
                  <a:pt x="104" y="43"/>
                </a:lnTo>
                <a:lnTo>
                  <a:pt x="104" y="43"/>
                </a:lnTo>
                <a:lnTo>
                  <a:pt x="104" y="43"/>
                </a:lnTo>
                <a:lnTo>
                  <a:pt x="104" y="43"/>
                </a:lnTo>
                <a:lnTo>
                  <a:pt x="105" y="43"/>
                </a:lnTo>
                <a:lnTo>
                  <a:pt x="105" y="43"/>
                </a:lnTo>
                <a:lnTo>
                  <a:pt x="105" y="43"/>
                </a:lnTo>
                <a:lnTo>
                  <a:pt x="107" y="43"/>
                </a:lnTo>
                <a:lnTo>
                  <a:pt x="107" y="43"/>
                </a:lnTo>
                <a:lnTo>
                  <a:pt x="107" y="41"/>
                </a:lnTo>
                <a:lnTo>
                  <a:pt x="107" y="41"/>
                </a:lnTo>
                <a:lnTo>
                  <a:pt x="109" y="41"/>
                </a:lnTo>
                <a:lnTo>
                  <a:pt x="109" y="41"/>
                </a:lnTo>
                <a:lnTo>
                  <a:pt x="109" y="41"/>
                </a:lnTo>
                <a:lnTo>
                  <a:pt x="110" y="41"/>
                </a:lnTo>
                <a:lnTo>
                  <a:pt x="110" y="41"/>
                </a:lnTo>
                <a:lnTo>
                  <a:pt x="110" y="41"/>
                </a:lnTo>
                <a:lnTo>
                  <a:pt x="112" y="41"/>
                </a:lnTo>
                <a:lnTo>
                  <a:pt x="112" y="41"/>
                </a:lnTo>
                <a:lnTo>
                  <a:pt x="112" y="41"/>
                </a:lnTo>
                <a:lnTo>
                  <a:pt x="112" y="41"/>
                </a:lnTo>
                <a:lnTo>
                  <a:pt x="114" y="41"/>
                </a:lnTo>
                <a:lnTo>
                  <a:pt x="114" y="41"/>
                </a:lnTo>
                <a:lnTo>
                  <a:pt x="114" y="41"/>
                </a:lnTo>
                <a:lnTo>
                  <a:pt x="115" y="39"/>
                </a:lnTo>
                <a:lnTo>
                  <a:pt x="115" y="39"/>
                </a:lnTo>
                <a:lnTo>
                  <a:pt x="115" y="39"/>
                </a:lnTo>
                <a:lnTo>
                  <a:pt x="115" y="39"/>
                </a:lnTo>
                <a:lnTo>
                  <a:pt x="117" y="39"/>
                </a:lnTo>
                <a:lnTo>
                  <a:pt x="117" y="39"/>
                </a:lnTo>
                <a:lnTo>
                  <a:pt x="117" y="39"/>
                </a:lnTo>
                <a:lnTo>
                  <a:pt x="118" y="39"/>
                </a:lnTo>
                <a:lnTo>
                  <a:pt x="118" y="38"/>
                </a:lnTo>
                <a:lnTo>
                  <a:pt x="118" y="38"/>
                </a:lnTo>
                <a:lnTo>
                  <a:pt x="120" y="38"/>
                </a:lnTo>
                <a:lnTo>
                  <a:pt x="120" y="38"/>
                </a:lnTo>
                <a:lnTo>
                  <a:pt x="120" y="38"/>
                </a:lnTo>
                <a:lnTo>
                  <a:pt x="120" y="38"/>
                </a:lnTo>
                <a:lnTo>
                  <a:pt x="122" y="38"/>
                </a:lnTo>
                <a:lnTo>
                  <a:pt x="122" y="38"/>
                </a:lnTo>
                <a:lnTo>
                  <a:pt x="122" y="36"/>
                </a:lnTo>
                <a:lnTo>
                  <a:pt x="123" y="36"/>
                </a:lnTo>
                <a:lnTo>
                  <a:pt x="123" y="36"/>
                </a:lnTo>
                <a:lnTo>
                  <a:pt x="123" y="36"/>
                </a:lnTo>
                <a:lnTo>
                  <a:pt x="123" y="36"/>
                </a:lnTo>
                <a:lnTo>
                  <a:pt x="125" y="36"/>
                </a:lnTo>
                <a:lnTo>
                  <a:pt x="125" y="36"/>
                </a:lnTo>
                <a:lnTo>
                  <a:pt x="125" y="36"/>
                </a:lnTo>
                <a:lnTo>
                  <a:pt x="127" y="36"/>
                </a:lnTo>
                <a:lnTo>
                  <a:pt x="127" y="36"/>
                </a:lnTo>
                <a:lnTo>
                  <a:pt x="127" y="36"/>
                </a:lnTo>
                <a:lnTo>
                  <a:pt x="127" y="36"/>
                </a:lnTo>
                <a:lnTo>
                  <a:pt x="128" y="36"/>
                </a:lnTo>
                <a:lnTo>
                  <a:pt x="128" y="36"/>
                </a:lnTo>
                <a:lnTo>
                  <a:pt x="128" y="36"/>
                </a:lnTo>
                <a:lnTo>
                  <a:pt x="130" y="34"/>
                </a:lnTo>
                <a:lnTo>
                  <a:pt x="130" y="34"/>
                </a:lnTo>
                <a:lnTo>
                  <a:pt x="130" y="34"/>
                </a:lnTo>
                <a:lnTo>
                  <a:pt x="131" y="34"/>
                </a:lnTo>
                <a:lnTo>
                  <a:pt x="131" y="34"/>
                </a:lnTo>
                <a:lnTo>
                  <a:pt x="131" y="34"/>
                </a:lnTo>
                <a:lnTo>
                  <a:pt x="131" y="34"/>
                </a:lnTo>
                <a:lnTo>
                  <a:pt x="133" y="34"/>
                </a:lnTo>
                <a:lnTo>
                  <a:pt x="133" y="34"/>
                </a:lnTo>
                <a:lnTo>
                  <a:pt x="133" y="34"/>
                </a:lnTo>
                <a:lnTo>
                  <a:pt x="135" y="34"/>
                </a:lnTo>
                <a:lnTo>
                  <a:pt x="135" y="34"/>
                </a:lnTo>
                <a:lnTo>
                  <a:pt x="135" y="34"/>
                </a:lnTo>
                <a:lnTo>
                  <a:pt x="135" y="34"/>
                </a:lnTo>
                <a:lnTo>
                  <a:pt x="136" y="34"/>
                </a:lnTo>
                <a:lnTo>
                  <a:pt x="136" y="34"/>
                </a:lnTo>
                <a:lnTo>
                  <a:pt x="136" y="34"/>
                </a:lnTo>
                <a:lnTo>
                  <a:pt x="138" y="34"/>
                </a:lnTo>
                <a:lnTo>
                  <a:pt x="138" y="34"/>
                </a:lnTo>
                <a:lnTo>
                  <a:pt x="138" y="34"/>
                </a:lnTo>
                <a:lnTo>
                  <a:pt x="138" y="34"/>
                </a:lnTo>
                <a:lnTo>
                  <a:pt x="140" y="34"/>
                </a:lnTo>
                <a:lnTo>
                  <a:pt x="140" y="34"/>
                </a:lnTo>
                <a:lnTo>
                  <a:pt x="140" y="34"/>
                </a:lnTo>
                <a:lnTo>
                  <a:pt x="141" y="33"/>
                </a:lnTo>
                <a:lnTo>
                  <a:pt x="141" y="33"/>
                </a:lnTo>
                <a:lnTo>
                  <a:pt x="141" y="33"/>
                </a:lnTo>
                <a:lnTo>
                  <a:pt x="143" y="33"/>
                </a:lnTo>
                <a:lnTo>
                  <a:pt x="143" y="33"/>
                </a:lnTo>
                <a:lnTo>
                  <a:pt x="143" y="33"/>
                </a:lnTo>
                <a:lnTo>
                  <a:pt x="143" y="33"/>
                </a:lnTo>
                <a:lnTo>
                  <a:pt x="145" y="33"/>
                </a:lnTo>
                <a:lnTo>
                  <a:pt x="145" y="33"/>
                </a:lnTo>
                <a:lnTo>
                  <a:pt x="145" y="33"/>
                </a:lnTo>
                <a:lnTo>
                  <a:pt x="146" y="33"/>
                </a:lnTo>
                <a:lnTo>
                  <a:pt x="146" y="33"/>
                </a:lnTo>
                <a:lnTo>
                  <a:pt x="146" y="33"/>
                </a:lnTo>
                <a:lnTo>
                  <a:pt x="146" y="33"/>
                </a:lnTo>
                <a:lnTo>
                  <a:pt x="148" y="33"/>
                </a:lnTo>
                <a:lnTo>
                  <a:pt x="148" y="33"/>
                </a:lnTo>
                <a:lnTo>
                  <a:pt x="148" y="33"/>
                </a:lnTo>
                <a:lnTo>
                  <a:pt x="149" y="33"/>
                </a:lnTo>
                <a:lnTo>
                  <a:pt x="149" y="33"/>
                </a:lnTo>
                <a:lnTo>
                  <a:pt x="149" y="33"/>
                </a:lnTo>
                <a:lnTo>
                  <a:pt x="151" y="31"/>
                </a:lnTo>
                <a:lnTo>
                  <a:pt x="151" y="31"/>
                </a:lnTo>
                <a:lnTo>
                  <a:pt x="151" y="31"/>
                </a:lnTo>
                <a:lnTo>
                  <a:pt x="151" y="31"/>
                </a:lnTo>
                <a:lnTo>
                  <a:pt x="153" y="31"/>
                </a:lnTo>
                <a:lnTo>
                  <a:pt x="153" y="31"/>
                </a:lnTo>
                <a:lnTo>
                  <a:pt x="153" y="31"/>
                </a:lnTo>
                <a:lnTo>
                  <a:pt x="154" y="31"/>
                </a:lnTo>
                <a:lnTo>
                  <a:pt x="154" y="31"/>
                </a:lnTo>
                <a:lnTo>
                  <a:pt x="154" y="31"/>
                </a:lnTo>
                <a:lnTo>
                  <a:pt x="154" y="31"/>
                </a:lnTo>
                <a:lnTo>
                  <a:pt x="156" y="31"/>
                </a:lnTo>
                <a:lnTo>
                  <a:pt x="156" y="29"/>
                </a:lnTo>
                <a:lnTo>
                  <a:pt x="156" y="29"/>
                </a:lnTo>
                <a:lnTo>
                  <a:pt x="158" y="29"/>
                </a:lnTo>
                <a:lnTo>
                  <a:pt x="158" y="29"/>
                </a:lnTo>
                <a:lnTo>
                  <a:pt x="158" y="29"/>
                </a:lnTo>
                <a:lnTo>
                  <a:pt x="158" y="29"/>
                </a:lnTo>
                <a:lnTo>
                  <a:pt x="159" y="27"/>
                </a:lnTo>
                <a:lnTo>
                  <a:pt x="159" y="27"/>
                </a:lnTo>
                <a:lnTo>
                  <a:pt x="159" y="27"/>
                </a:lnTo>
                <a:lnTo>
                  <a:pt x="161" y="27"/>
                </a:lnTo>
                <a:lnTo>
                  <a:pt x="161" y="27"/>
                </a:lnTo>
                <a:lnTo>
                  <a:pt x="161" y="27"/>
                </a:lnTo>
                <a:lnTo>
                  <a:pt x="162" y="26"/>
                </a:lnTo>
                <a:lnTo>
                  <a:pt x="162" y="26"/>
                </a:lnTo>
                <a:lnTo>
                  <a:pt x="162" y="26"/>
                </a:lnTo>
                <a:lnTo>
                  <a:pt x="162" y="26"/>
                </a:lnTo>
                <a:lnTo>
                  <a:pt x="164" y="26"/>
                </a:lnTo>
                <a:lnTo>
                  <a:pt x="164" y="26"/>
                </a:lnTo>
                <a:lnTo>
                  <a:pt x="164" y="26"/>
                </a:lnTo>
                <a:lnTo>
                  <a:pt x="166" y="26"/>
                </a:lnTo>
                <a:lnTo>
                  <a:pt x="166" y="26"/>
                </a:lnTo>
                <a:lnTo>
                  <a:pt x="166" y="26"/>
                </a:lnTo>
                <a:lnTo>
                  <a:pt x="166" y="26"/>
                </a:lnTo>
                <a:lnTo>
                  <a:pt x="167" y="24"/>
                </a:lnTo>
                <a:lnTo>
                  <a:pt x="167" y="24"/>
                </a:lnTo>
                <a:lnTo>
                  <a:pt x="167" y="24"/>
                </a:lnTo>
                <a:lnTo>
                  <a:pt x="169" y="24"/>
                </a:lnTo>
                <a:lnTo>
                  <a:pt x="169" y="24"/>
                </a:lnTo>
                <a:lnTo>
                  <a:pt x="169" y="22"/>
                </a:lnTo>
                <a:lnTo>
                  <a:pt x="169" y="22"/>
                </a:lnTo>
                <a:lnTo>
                  <a:pt x="171" y="22"/>
                </a:lnTo>
                <a:lnTo>
                  <a:pt x="171" y="22"/>
                </a:lnTo>
                <a:lnTo>
                  <a:pt x="171" y="22"/>
                </a:lnTo>
                <a:lnTo>
                  <a:pt x="172" y="22"/>
                </a:lnTo>
                <a:lnTo>
                  <a:pt x="172" y="22"/>
                </a:lnTo>
                <a:lnTo>
                  <a:pt x="172" y="20"/>
                </a:lnTo>
                <a:lnTo>
                  <a:pt x="174" y="20"/>
                </a:lnTo>
                <a:lnTo>
                  <a:pt x="174" y="20"/>
                </a:lnTo>
                <a:lnTo>
                  <a:pt x="174" y="20"/>
                </a:lnTo>
                <a:lnTo>
                  <a:pt x="174" y="20"/>
                </a:lnTo>
                <a:lnTo>
                  <a:pt x="175" y="20"/>
                </a:lnTo>
                <a:lnTo>
                  <a:pt x="175" y="20"/>
                </a:lnTo>
                <a:lnTo>
                  <a:pt x="175" y="20"/>
                </a:lnTo>
                <a:lnTo>
                  <a:pt x="177" y="20"/>
                </a:lnTo>
                <a:lnTo>
                  <a:pt x="177" y="20"/>
                </a:lnTo>
                <a:lnTo>
                  <a:pt x="177" y="20"/>
                </a:lnTo>
                <a:lnTo>
                  <a:pt x="177" y="19"/>
                </a:lnTo>
                <a:lnTo>
                  <a:pt x="179" y="19"/>
                </a:lnTo>
                <a:lnTo>
                  <a:pt x="179" y="19"/>
                </a:lnTo>
                <a:lnTo>
                  <a:pt x="179" y="19"/>
                </a:lnTo>
                <a:lnTo>
                  <a:pt x="180" y="19"/>
                </a:lnTo>
                <a:lnTo>
                  <a:pt x="180" y="19"/>
                </a:lnTo>
                <a:lnTo>
                  <a:pt x="180" y="19"/>
                </a:lnTo>
                <a:lnTo>
                  <a:pt x="180" y="19"/>
                </a:lnTo>
                <a:lnTo>
                  <a:pt x="182" y="19"/>
                </a:lnTo>
                <a:lnTo>
                  <a:pt x="182" y="19"/>
                </a:lnTo>
                <a:lnTo>
                  <a:pt x="182" y="19"/>
                </a:lnTo>
                <a:lnTo>
                  <a:pt x="184" y="17"/>
                </a:lnTo>
                <a:lnTo>
                  <a:pt x="184" y="17"/>
                </a:lnTo>
                <a:lnTo>
                  <a:pt x="184" y="17"/>
                </a:lnTo>
                <a:lnTo>
                  <a:pt x="185" y="17"/>
                </a:lnTo>
                <a:lnTo>
                  <a:pt x="185" y="17"/>
                </a:lnTo>
                <a:lnTo>
                  <a:pt x="185" y="17"/>
                </a:lnTo>
                <a:lnTo>
                  <a:pt x="185" y="17"/>
                </a:lnTo>
                <a:lnTo>
                  <a:pt x="187" y="15"/>
                </a:lnTo>
                <a:lnTo>
                  <a:pt x="187" y="15"/>
                </a:lnTo>
                <a:lnTo>
                  <a:pt x="187" y="15"/>
                </a:lnTo>
                <a:lnTo>
                  <a:pt x="188" y="15"/>
                </a:lnTo>
                <a:lnTo>
                  <a:pt x="188" y="15"/>
                </a:lnTo>
                <a:lnTo>
                  <a:pt x="188" y="15"/>
                </a:lnTo>
                <a:lnTo>
                  <a:pt x="188" y="15"/>
                </a:lnTo>
                <a:lnTo>
                  <a:pt x="190" y="15"/>
                </a:lnTo>
                <a:lnTo>
                  <a:pt x="190" y="15"/>
                </a:lnTo>
                <a:lnTo>
                  <a:pt x="190" y="15"/>
                </a:lnTo>
                <a:lnTo>
                  <a:pt x="192" y="15"/>
                </a:lnTo>
                <a:lnTo>
                  <a:pt x="192" y="13"/>
                </a:lnTo>
                <a:lnTo>
                  <a:pt x="192" y="13"/>
                </a:lnTo>
                <a:lnTo>
                  <a:pt x="193" y="13"/>
                </a:lnTo>
                <a:lnTo>
                  <a:pt x="193" y="13"/>
                </a:lnTo>
                <a:lnTo>
                  <a:pt x="193" y="13"/>
                </a:lnTo>
                <a:lnTo>
                  <a:pt x="193" y="13"/>
                </a:lnTo>
                <a:lnTo>
                  <a:pt x="195" y="13"/>
                </a:lnTo>
                <a:lnTo>
                  <a:pt x="195" y="13"/>
                </a:lnTo>
                <a:lnTo>
                  <a:pt x="195" y="13"/>
                </a:lnTo>
                <a:lnTo>
                  <a:pt x="197" y="13"/>
                </a:lnTo>
                <a:lnTo>
                  <a:pt x="197" y="13"/>
                </a:lnTo>
                <a:lnTo>
                  <a:pt x="197" y="13"/>
                </a:lnTo>
                <a:lnTo>
                  <a:pt x="197" y="13"/>
                </a:lnTo>
                <a:lnTo>
                  <a:pt x="198" y="12"/>
                </a:lnTo>
                <a:lnTo>
                  <a:pt x="198" y="12"/>
                </a:lnTo>
                <a:lnTo>
                  <a:pt x="198" y="12"/>
                </a:lnTo>
                <a:lnTo>
                  <a:pt x="200" y="12"/>
                </a:lnTo>
                <a:lnTo>
                  <a:pt x="200" y="12"/>
                </a:lnTo>
                <a:lnTo>
                  <a:pt x="200" y="12"/>
                </a:lnTo>
                <a:lnTo>
                  <a:pt x="200" y="12"/>
                </a:lnTo>
                <a:lnTo>
                  <a:pt x="201" y="12"/>
                </a:lnTo>
                <a:lnTo>
                  <a:pt x="201" y="12"/>
                </a:lnTo>
                <a:lnTo>
                  <a:pt x="201" y="12"/>
                </a:lnTo>
                <a:lnTo>
                  <a:pt x="203" y="12"/>
                </a:lnTo>
                <a:lnTo>
                  <a:pt x="203" y="10"/>
                </a:lnTo>
                <a:lnTo>
                  <a:pt x="203" y="10"/>
                </a:lnTo>
                <a:lnTo>
                  <a:pt x="205" y="10"/>
                </a:lnTo>
                <a:lnTo>
                  <a:pt x="205" y="10"/>
                </a:lnTo>
                <a:lnTo>
                  <a:pt x="205" y="10"/>
                </a:lnTo>
                <a:lnTo>
                  <a:pt x="205" y="10"/>
                </a:lnTo>
                <a:lnTo>
                  <a:pt x="206" y="10"/>
                </a:lnTo>
                <a:lnTo>
                  <a:pt x="206" y="10"/>
                </a:lnTo>
                <a:lnTo>
                  <a:pt x="206" y="10"/>
                </a:lnTo>
                <a:lnTo>
                  <a:pt x="208" y="10"/>
                </a:lnTo>
                <a:lnTo>
                  <a:pt x="208" y="10"/>
                </a:lnTo>
                <a:lnTo>
                  <a:pt x="208" y="8"/>
                </a:lnTo>
                <a:lnTo>
                  <a:pt x="208" y="8"/>
                </a:lnTo>
                <a:lnTo>
                  <a:pt x="210" y="8"/>
                </a:lnTo>
                <a:lnTo>
                  <a:pt x="210" y="8"/>
                </a:lnTo>
                <a:lnTo>
                  <a:pt x="210" y="8"/>
                </a:lnTo>
                <a:lnTo>
                  <a:pt x="211" y="8"/>
                </a:lnTo>
                <a:lnTo>
                  <a:pt x="211" y="8"/>
                </a:lnTo>
                <a:lnTo>
                  <a:pt x="211" y="8"/>
                </a:lnTo>
                <a:lnTo>
                  <a:pt x="211" y="8"/>
                </a:lnTo>
                <a:lnTo>
                  <a:pt x="213" y="8"/>
                </a:lnTo>
                <a:lnTo>
                  <a:pt x="213" y="8"/>
                </a:lnTo>
                <a:lnTo>
                  <a:pt x="213" y="8"/>
                </a:lnTo>
                <a:lnTo>
                  <a:pt x="214" y="8"/>
                </a:lnTo>
                <a:lnTo>
                  <a:pt x="214" y="8"/>
                </a:lnTo>
                <a:lnTo>
                  <a:pt x="214" y="8"/>
                </a:lnTo>
                <a:lnTo>
                  <a:pt x="216" y="6"/>
                </a:lnTo>
                <a:lnTo>
                  <a:pt x="216" y="6"/>
                </a:lnTo>
                <a:lnTo>
                  <a:pt x="216" y="6"/>
                </a:lnTo>
                <a:lnTo>
                  <a:pt x="216" y="6"/>
                </a:lnTo>
                <a:lnTo>
                  <a:pt x="218" y="6"/>
                </a:lnTo>
                <a:lnTo>
                  <a:pt x="218" y="6"/>
                </a:lnTo>
                <a:lnTo>
                  <a:pt x="218" y="6"/>
                </a:lnTo>
                <a:lnTo>
                  <a:pt x="219" y="6"/>
                </a:lnTo>
                <a:lnTo>
                  <a:pt x="219" y="6"/>
                </a:lnTo>
                <a:lnTo>
                  <a:pt x="219" y="6"/>
                </a:lnTo>
                <a:lnTo>
                  <a:pt x="219" y="6"/>
                </a:lnTo>
                <a:lnTo>
                  <a:pt x="221" y="5"/>
                </a:lnTo>
                <a:lnTo>
                  <a:pt x="221" y="5"/>
                </a:lnTo>
                <a:lnTo>
                  <a:pt x="221" y="5"/>
                </a:lnTo>
                <a:lnTo>
                  <a:pt x="223" y="5"/>
                </a:lnTo>
                <a:lnTo>
                  <a:pt x="223" y="5"/>
                </a:lnTo>
                <a:lnTo>
                  <a:pt x="223" y="5"/>
                </a:lnTo>
                <a:lnTo>
                  <a:pt x="224" y="5"/>
                </a:lnTo>
                <a:lnTo>
                  <a:pt x="224" y="5"/>
                </a:lnTo>
                <a:lnTo>
                  <a:pt x="224" y="5"/>
                </a:lnTo>
                <a:lnTo>
                  <a:pt x="224" y="5"/>
                </a:lnTo>
                <a:lnTo>
                  <a:pt x="226" y="5"/>
                </a:lnTo>
                <a:lnTo>
                  <a:pt x="226" y="5"/>
                </a:lnTo>
                <a:lnTo>
                  <a:pt x="226" y="3"/>
                </a:lnTo>
                <a:lnTo>
                  <a:pt x="228" y="3"/>
                </a:lnTo>
                <a:lnTo>
                  <a:pt x="228" y="3"/>
                </a:lnTo>
                <a:lnTo>
                  <a:pt x="228" y="3"/>
                </a:lnTo>
                <a:lnTo>
                  <a:pt x="228" y="3"/>
                </a:lnTo>
                <a:lnTo>
                  <a:pt x="229" y="3"/>
                </a:lnTo>
                <a:lnTo>
                  <a:pt x="229" y="3"/>
                </a:lnTo>
                <a:lnTo>
                  <a:pt x="229" y="3"/>
                </a:lnTo>
                <a:lnTo>
                  <a:pt x="231" y="3"/>
                </a:lnTo>
                <a:lnTo>
                  <a:pt x="231" y="3"/>
                </a:lnTo>
                <a:lnTo>
                  <a:pt x="231" y="3"/>
                </a:lnTo>
                <a:lnTo>
                  <a:pt x="231" y="3"/>
                </a:lnTo>
                <a:lnTo>
                  <a:pt x="232" y="3"/>
                </a:lnTo>
                <a:lnTo>
                  <a:pt x="232" y="1"/>
                </a:lnTo>
                <a:lnTo>
                  <a:pt x="232" y="1"/>
                </a:lnTo>
                <a:lnTo>
                  <a:pt x="234" y="1"/>
                </a:lnTo>
                <a:lnTo>
                  <a:pt x="234" y="1"/>
                </a:lnTo>
                <a:lnTo>
                  <a:pt x="234" y="1"/>
                </a:lnTo>
                <a:lnTo>
                  <a:pt x="236" y="1"/>
                </a:lnTo>
                <a:lnTo>
                  <a:pt x="236" y="1"/>
                </a:lnTo>
                <a:lnTo>
                  <a:pt x="236" y="1"/>
                </a:lnTo>
                <a:lnTo>
                  <a:pt x="236" y="1"/>
                </a:lnTo>
                <a:lnTo>
                  <a:pt x="237" y="1"/>
                </a:lnTo>
                <a:lnTo>
                  <a:pt x="237" y="0"/>
                </a:lnTo>
              </a:path>
            </a:pathLst>
          </a:custGeom>
          <a:noFill/>
          <a:ln w="1116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3366"/>
              </a:solidFill>
              <a:effectLst/>
              <a:uFillTx/>
              <a:latin typeface="Times New Roman"/>
            </a:endParaRPr>
          </a:p>
        </p:txBody>
      </p:sp>
      <p:sp>
        <p:nvSpPr>
          <p:cNvPr id="1075" name=""/>
          <p:cNvSpPr/>
          <p:nvPr/>
        </p:nvSpPr>
        <p:spPr>
          <a:xfrm>
            <a:off x="7209000" y="6021360"/>
            <a:ext cx="188640" cy="1440"/>
          </a:xfrm>
          <a:custGeom>
            <a:avLst/>
            <a:gdLst/>
            <a:ahLst/>
            <a:rect l="l" t="t" r="r" b="b"/>
            <a:pathLst>
              <a:path w="237" h="0">
                <a:moveTo>
                  <a:pt x="237" y="0"/>
                </a:moveTo>
                <a:lnTo>
                  <a:pt x="237" y="0"/>
                </a:lnTo>
                <a:lnTo>
                  <a:pt x="236" y="0"/>
                </a:lnTo>
                <a:lnTo>
                  <a:pt x="236" y="0"/>
                </a:lnTo>
                <a:lnTo>
                  <a:pt x="236" y="0"/>
                </a:lnTo>
                <a:lnTo>
                  <a:pt x="236" y="0"/>
                </a:lnTo>
                <a:lnTo>
                  <a:pt x="234" y="0"/>
                </a:lnTo>
                <a:lnTo>
                  <a:pt x="234" y="0"/>
                </a:lnTo>
                <a:lnTo>
                  <a:pt x="234" y="0"/>
                </a:lnTo>
                <a:lnTo>
                  <a:pt x="232" y="0"/>
                </a:lnTo>
                <a:lnTo>
                  <a:pt x="232" y="0"/>
                </a:lnTo>
                <a:lnTo>
                  <a:pt x="232"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4" y="0"/>
                </a:lnTo>
                <a:lnTo>
                  <a:pt x="223" y="0"/>
                </a:lnTo>
                <a:lnTo>
                  <a:pt x="223" y="0"/>
                </a:lnTo>
                <a:lnTo>
                  <a:pt x="223" y="0"/>
                </a:lnTo>
                <a:lnTo>
                  <a:pt x="221" y="0"/>
                </a:lnTo>
                <a:lnTo>
                  <a:pt x="221" y="0"/>
                </a:lnTo>
                <a:lnTo>
                  <a:pt x="221" y="0"/>
                </a:lnTo>
                <a:lnTo>
                  <a:pt x="219" y="0"/>
                </a:lnTo>
                <a:lnTo>
                  <a:pt x="219" y="0"/>
                </a:lnTo>
                <a:lnTo>
                  <a:pt x="219" y="0"/>
                </a:lnTo>
                <a:lnTo>
                  <a:pt x="219" y="0"/>
                </a:lnTo>
                <a:lnTo>
                  <a:pt x="218" y="0"/>
                </a:lnTo>
                <a:lnTo>
                  <a:pt x="218" y="0"/>
                </a:lnTo>
                <a:lnTo>
                  <a:pt x="218" y="0"/>
                </a:lnTo>
                <a:lnTo>
                  <a:pt x="216" y="0"/>
                </a:lnTo>
                <a:lnTo>
                  <a:pt x="216" y="0"/>
                </a:lnTo>
                <a:lnTo>
                  <a:pt x="216" y="0"/>
                </a:lnTo>
                <a:lnTo>
                  <a:pt x="216" y="0"/>
                </a:lnTo>
                <a:lnTo>
                  <a:pt x="214" y="0"/>
                </a:lnTo>
                <a:lnTo>
                  <a:pt x="214" y="0"/>
                </a:lnTo>
                <a:lnTo>
                  <a:pt x="214"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6" y="0"/>
                </a:lnTo>
                <a:lnTo>
                  <a:pt x="206" y="0"/>
                </a:lnTo>
                <a:lnTo>
                  <a:pt x="206" y="0"/>
                </a:lnTo>
                <a:lnTo>
                  <a:pt x="205" y="0"/>
                </a:lnTo>
                <a:lnTo>
                  <a:pt x="205" y="0"/>
                </a:lnTo>
                <a:lnTo>
                  <a:pt x="205" y="0"/>
                </a:lnTo>
                <a:lnTo>
                  <a:pt x="205" y="0"/>
                </a:lnTo>
                <a:lnTo>
                  <a:pt x="203" y="0"/>
                </a:lnTo>
                <a:lnTo>
                  <a:pt x="203" y="0"/>
                </a:lnTo>
                <a:lnTo>
                  <a:pt x="203" y="0"/>
                </a:lnTo>
                <a:lnTo>
                  <a:pt x="201" y="0"/>
                </a:lnTo>
                <a:lnTo>
                  <a:pt x="201" y="0"/>
                </a:lnTo>
                <a:lnTo>
                  <a:pt x="201" y="0"/>
                </a:lnTo>
                <a:lnTo>
                  <a:pt x="200" y="0"/>
                </a:lnTo>
                <a:lnTo>
                  <a:pt x="200" y="0"/>
                </a:lnTo>
                <a:lnTo>
                  <a:pt x="200" y="0"/>
                </a:lnTo>
                <a:lnTo>
                  <a:pt x="200" y="0"/>
                </a:lnTo>
                <a:lnTo>
                  <a:pt x="198" y="0"/>
                </a:lnTo>
                <a:lnTo>
                  <a:pt x="198" y="0"/>
                </a:lnTo>
                <a:lnTo>
                  <a:pt x="198" y="0"/>
                </a:lnTo>
                <a:lnTo>
                  <a:pt x="197" y="0"/>
                </a:lnTo>
                <a:lnTo>
                  <a:pt x="197" y="0"/>
                </a:lnTo>
                <a:lnTo>
                  <a:pt x="197" y="0"/>
                </a:lnTo>
                <a:lnTo>
                  <a:pt x="197" y="0"/>
                </a:lnTo>
                <a:lnTo>
                  <a:pt x="195" y="0"/>
                </a:lnTo>
                <a:lnTo>
                  <a:pt x="195" y="0"/>
                </a:lnTo>
                <a:lnTo>
                  <a:pt x="195" y="0"/>
                </a:lnTo>
                <a:lnTo>
                  <a:pt x="193" y="0"/>
                </a:lnTo>
                <a:lnTo>
                  <a:pt x="193" y="0"/>
                </a:lnTo>
                <a:lnTo>
                  <a:pt x="193" y="0"/>
                </a:lnTo>
                <a:lnTo>
                  <a:pt x="193" y="0"/>
                </a:lnTo>
                <a:lnTo>
                  <a:pt x="192" y="0"/>
                </a:lnTo>
                <a:lnTo>
                  <a:pt x="192" y="0"/>
                </a:lnTo>
                <a:lnTo>
                  <a:pt x="192" y="0"/>
                </a:lnTo>
                <a:lnTo>
                  <a:pt x="190" y="0"/>
                </a:lnTo>
                <a:lnTo>
                  <a:pt x="190" y="0"/>
                </a:lnTo>
                <a:lnTo>
                  <a:pt x="190" y="0"/>
                </a:lnTo>
                <a:lnTo>
                  <a:pt x="188" y="0"/>
                </a:lnTo>
                <a:lnTo>
                  <a:pt x="188" y="0"/>
                </a:lnTo>
                <a:lnTo>
                  <a:pt x="188" y="0"/>
                </a:lnTo>
                <a:lnTo>
                  <a:pt x="188"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0" y="0"/>
                </a:lnTo>
                <a:lnTo>
                  <a:pt x="180" y="0"/>
                </a:lnTo>
                <a:lnTo>
                  <a:pt x="180" y="0"/>
                </a:lnTo>
                <a:lnTo>
                  <a:pt x="180" y="0"/>
                </a:lnTo>
                <a:lnTo>
                  <a:pt x="179" y="0"/>
                </a:lnTo>
                <a:lnTo>
                  <a:pt x="179" y="0"/>
                </a:lnTo>
                <a:lnTo>
                  <a:pt x="179" y="0"/>
                </a:lnTo>
                <a:lnTo>
                  <a:pt x="177" y="0"/>
                </a:lnTo>
                <a:lnTo>
                  <a:pt x="177" y="0"/>
                </a:lnTo>
                <a:lnTo>
                  <a:pt x="177" y="0"/>
                </a:lnTo>
                <a:lnTo>
                  <a:pt x="177" y="0"/>
                </a:lnTo>
                <a:lnTo>
                  <a:pt x="175" y="0"/>
                </a:lnTo>
                <a:lnTo>
                  <a:pt x="175" y="0"/>
                </a:lnTo>
                <a:lnTo>
                  <a:pt x="175" y="0"/>
                </a:lnTo>
                <a:lnTo>
                  <a:pt x="174" y="0"/>
                </a:lnTo>
                <a:lnTo>
                  <a:pt x="174" y="0"/>
                </a:lnTo>
                <a:lnTo>
                  <a:pt x="174" y="0"/>
                </a:lnTo>
                <a:lnTo>
                  <a:pt x="174" y="0"/>
                </a:lnTo>
                <a:lnTo>
                  <a:pt x="172" y="0"/>
                </a:lnTo>
                <a:lnTo>
                  <a:pt x="172" y="0"/>
                </a:lnTo>
                <a:lnTo>
                  <a:pt x="172" y="0"/>
                </a:lnTo>
                <a:lnTo>
                  <a:pt x="171" y="0"/>
                </a:lnTo>
                <a:lnTo>
                  <a:pt x="171" y="0"/>
                </a:lnTo>
                <a:lnTo>
                  <a:pt x="171" y="0"/>
                </a:lnTo>
                <a:lnTo>
                  <a:pt x="169" y="0"/>
                </a:lnTo>
                <a:lnTo>
                  <a:pt x="169" y="0"/>
                </a:lnTo>
                <a:lnTo>
                  <a:pt x="169" y="0"/>
                </a:lnTo>
                <a:lnTo>
                  <a:pt x="169" y="0"/>
                </a:lnTo>
                <a:lnTo>
                  <a:pt x="167" y="0"/>
                </a:lnTo>
                <a:lnTo>
                  <a:pt x="167" y="0"/>
                </a:lnTo>
                <a:lnTo>
                  <a:pt x="167" y="0"/>
                </a:lnTo>
                <a:lnTo>
                  <a:pt x="166" y="0"/>
                </a:lnTo>
                <a:lnTo>
                  <a:pt x="166" y="0"/>
                </a:lnTo>
                <a:lnTo>
                  <a:pt x="166" y="0"/>
                </a:lnTo>
                <a:lnTo>
                  <a:pt x="166" y="0"/>
                </a:lnTo>
                <a:lnTo>
                  <a:pt x="164" y="0"/>
                </a:lnTo>
                <a:lnTo>
                  <a:pt x="164" y="0"/>
                </a:lnTo>
                <a:lnTo>
                  <a:pt x="164" y="0"/>
                </a:lnTo>
                <a:lnTo>
                  <a:pt x="162" y="0"/>
                </a:lnTo>
                <a:lnTo>
                  <a:pt x="162" y="0"/>
                </a:lnTo>
                <a:lnTo>
                  <a:pt x="162" y="0"/>
                </a:lnTo>
                <a:lnTo>
                  <a:pt x="162"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4" y="0"/>
                </a:lnTo>
                <a:lnTo>
                  <a:pt x="154" y="0"/>
                </a:lnTo>
                <a:lnTo>
                  <a:pt x="154" y="0"/>
                </a:lnTo>
                <a:lnTo>
                  <a:pt x="154" y="0"/>
                </a:lnTo>
                <a:lnTo>
                  <a:pt x="153" y="0"/>
                </a:lnTo>
                <a:lnTo>
                  <a:pt x="153" y="0"/>
                </a:lnTo>
                <a:lnTo>
                  <a:pt x="153" y="0"/>
                </a:lnTo>
                <a:lnTo>
                  <a:pt x="151" y="0"/>
                </a:lnTo>
                <a:lnTo>
                  <a:pt x="151" y="0"/>
                </a:lnTo>
                <a:lnTo>
                  <a:pt x="151" y="0"/>
                </a:lnTo>
                <a:lnTo>
                  <a:pt x="151" y="0"/>
                </a:lnTo>
                <a:lnTo>
                  <a:pt x="149" y="0"/>
                </a:lnTo>
                <a:lnTo>
                  <a:pt x="149" y="0"/>
                </a:lnTo>
                <a:lnTo>
                  <a:pt x="149"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6" y="0"/>
                </a:lnTo>
                <a:lnTo>
                  <a:pt x="136" y="0"/>
                </a:lnTo>
                <a:lnTo>
                  <a:pt x="136" y="0"/>
                </a:lnTo>
                <a:lnTo>
                  <a:pt x="135" y="0"/>
                </a:lnTo>
                <a:lnTo>
                  <a:pt x="135" y="0"/>
                </a:lnTo>
                <a:lnTo>
                  <a:pt x="135" y="0"/>
                </a:lnTo>
                <a:lnTo>
                  <a:pt x="135" y="0"/>
                </a:lnTo>
                <a:lnTo>
                  <a:pt x="133" y="0"/>
                </a:lnTo>
                <a:lnTo>
                  <a:pt x="133" y="0"/>
                </a:lnTo>
                <a:lnTo>
                  <a:pt x="133" y="0"/>
                </a:lnTo>
                <a:lnTo>
                  <a:pt x="131" y="0"/>
                </a:lnTo>
                <a:lnTo>
                  <a:pt x="131" y="0"/>
                </a:lnTo>
                <a:lnTo>
                  <a:pt x="131" y="0"/>
                </a:lnTo>
                <a:lnTo>
                  <a:pt x="131"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3" y="0"/>
                </a:lnTo>
                <a:lnTo>
                  <a:pt x="123" y="0"/>
                </a:lnTo>
                <a:lnTo>
                  <a:pt x="123" y="0"/>
                </a:lnTo>
                <a:lnTo>
                  <a:pt x="123" y="0"/>
                </a:lnTo>
                <a:lnTo>
                  <a:pt x="122" y="0"/>
                </a:lnTo>
                <a:lnTo>
                  <a:pt x="122" y="0"/>
                </a:lnTo>
                <a:lnTo>
                  <a:pt x="122" y="0"/>
                </a:lnTo>
                <a:lnTo>
                  <a:pt x="120" y="0"/>
                </a:lnTo>
                <a:lnTo>
                  <a:pt x="120" y="0"/>
                </a:lnTo>
                <a:lnTo>
                  <a:pt x="120" y="0"/>
                </a:lnTo>
                <a:lnTo>
                  <a:pt x="120" y="0"/>
                </a:lnTo>
                <a:lnTo>
                  <a:pt x="118" y="0"/>
                </a:lnTo>
                <a:lnTo>
                  <a:pt x="118" y="0"/>
                </a:lnTo>
                <a:lnTo>
                  <a:pt x="118"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2" y="0"/>
                </a:lnTo>
                <a:lnTo>
                  <a:pt x="110" y="0"/>
                </a:lnTo>
                <a:lnTo>
                  <a:pt x="110" y="0"/>
                </a:lnTo>
                <a:lnTo>
                  <a:pt x="110" y="0"/>
                </a:lnTo>
                <a:lnTo>
                  <a:pt x="109" y="0"/>
                </a:lnTo>
                <a:lnTo>
                  <a:pt x="109" y="0"/>
                </a:lnTo>
                <a:lnTo>
                  <a:pt x="109" y="0"/>
                </a:lnTo>
                <a:lnTo>
                  <a:pt x="107" y="0"/>
                </a:lnTo>
                <a:lnTo>
                  <a:pt x="107" y="0"/>
                </a:lnTo>
                <a:lnTo>
                  <a:pt x="107" y="0"/>
                </a:lnTo>
                <a:lnTo>
                  <a:pt x="107" y="0"/>
                </a:lnTo>
                <a:lnTo>
                  <a:pt x="105" y="0"/>
                </a:lnTo>
                <a:lnTo>
                  <a:pt x="105" y="0"/>
                </a:lnTo>
                <a:lnTo>
                  <a:pt x="105" y="0"/>
                </a:lnTo>
                <a:lnTo>
                  <a:pt x="104" y="0"/>
                </a:lnTo>
                <a:lnTo>
                  <a:pt x="104" y="0"/>
                </a:lnTo>
                <a:lnTo>
                  <a:pt x="104" y="0"/>
                </a:lnTo>
                <a:lnTo>
                  <a:pt x="104" y="0"/>
                </a:lnTo>
                <a:lnTo>
                  <a:pt x="102" y="0"/>
                </a:lnTo>
                <a:lnTo>
                  <a:pt x="102" y="0"/>
                </a:lnTo>
                <a:lnTo>
                  <a:pt x="102" y="0"/>
                </a:lnTo>
                <a:lnTo>
                  <a:pt x="101" y="0"/>
                </a:lnTo>
                <a:lnTo>
                  <a:pt x="101" y="0"/>
                </a:lnTo>
                <a:lnTo>
                  <a:pt x="101" y="0"/>
                </a:lnTo>
                <a:lnTo>
                  <a:pt x="101" y="0"/>
                </a:lnTo>
                <a:lnTo>
                  <a:pt x="99" y="0"/>
                </a:lnTo>
                <a:lnTo>
                  <a:pt x="99" y="0"/>
                </a:lnTo>
                <a:lnTo>
                  <a:pt x="99" y="0"/>
                </a:lnTo>
                <a:lnTo>
                  <a:pt x="97" y="0"/>
                </a:lnTo>
                <a:lnTo>
                  <a:pt x="97" y="0"/>
                </a:lnTo>
                <a:lnTo>
                  <a:pt x="97" y="0"/>
                </a:lnTo>
                <a:lnTo>
                  <a:pt x="96" y="0"/>
                </a:lnTo>
                <a:lnTo>
                  <a:pt x="96" y="0"/>
                </a:lnTo>
                <a:lnTo>
                  <a:pt x="96" y="0"/>
                </a:lnTo>
                <a:lnTo>
                  <a:pt x="96" y="0"/>
                </a:lnTo>
                <a:lnTo>
                  <a:pt x="94" y="0"/>
                </a:lnTo>
                <a:lnTo>
                  <a:pt x="94" y="0"/>
                </a:lnTo>
                <a:lnTo>
                  <a:pt x="94" y="0"/>
                </a:lnTo>
                <a:lnTo>
                  <a:pt x="92" y="0"/>
                </a:lnTo>
                <a:lnTo>
                  <a:pt x="92" y="0"/>
                </a:lnTo>
                <a:lnTo>
                  <a:pt x="92" y="0"/>
                </a:lnTo>
                <a:lnTo>
                  <a:pt x="92" y="0"/>
                </a:lnTo>
                <a:lnTo>
                  <a:pt x="91" y="0"/>
                </a:lnTo>
                <a:lnTo>
                  <a:pt x="91" y="0"/>
                </a:lnTo>
                <a:lnTo>
                  <a:pt x="91" y="0"/>
                </a:lnTo>
                <a:lnTo>
                  <a:pt x="89" y="0"/>
                </a:lnTo>
                <a:lnTo>
                  <a:pt x="89" y="0"/>
                </a:lnTo>
                <a:lnTo>
                  <a:pt x="89" y="0"/>
                </a:lnTo>
                <a:lnTo>
                  <a:pt x="89" y="0"/>
                </a:lnTo>
                <a:lnTo>
                  <a:pt x="88" y="0"/>
                </a:lnTo>
                <a:lnTo>
                  <a:pt x="88" y="0"/>
                </a:lnTo>
                <a:lnTo>
                  <a:pt x="88" y="0"/>
                </a:lnTo>
                <a:lnTo>
                  <a:pt x="86" y="0"/>
                </a:lnTo>
                <a:lnTo>
                  <a:pt x="86" y="0"/>
                </a:lnTo>
                <a:lnTo>
                  <a:pt x="86" y="0"/>
                </a:lnTo>
                <a:lnTo>
                  <a:pt x="84" y="0"/>
                </a:lnTo>
                <a:lnTo>
                  <a:pt x="84" y="0"/>
                </a:lnTo>
                <a:lnTo>
                  <a:pt x="84" y="0"/>
                </a:lnTo>
                <a:lnTo>
                  <a:pt x="84" y="0"/>
                </a:lnTo>
                <a:lnTo>
                  <a:pt x="83" y="0"/>
                </a:lnTo>
                <a:lnTo>
                  <a:pt x="83" y="0"/>
                </a:lnTo>
                <a:lnTo>
                  <a:pt x="83" y="0"/>
                </a:lnTo>
                <a:lnTo>
                  <a:pt x="81" y="0"/>
                </a:lnTo>
                <a:lnTo>
                  <a:pt x="81" y="0"/>
                </a:lnTo>
                <a:lnTo>
                  <a:pt x="81" y="0"/>
                </a:lnTo>
                <a:lnTo>
                  <a:pt x="81" y="0"/>
                </a:lnTo>
                <a:lnTo>
                  <a:pt x="79" y="0"/>
                </a:lnTo>
                <a:lnTo>
                  <a:pt x="79" y="0"/>
                </a:lnTo>
                <a:lnTo>
                  <a:pt x="79"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1" y="0"/>
                </a:lnTo>
                <a:lnTo>
                  <a:pt x="71" y="0"/>
                </a:lnTo>
                <a:lnTo>
                  <a:pt x="71" y="0"/>
                </a:lnTo>
                <a:lnTo>
                  <a:pt x="70" y="0"/>
                </a:lnTo>
                <a:lnTo>
                  <a:pt x="70" y="0"/>
                </a:lnTo>
                <a:lnTo>
                  <a:pt x="70" y="0"/>
                </a:lnTo>
                <a:lnTo>
                  <a:pt x="70" y="0"/>
                </a:lnTo>
                <a:lnTo>
                  <a:pt x="68" y="0"/>
                </a:lnTo>
                <a:lnTo>
                  <a:pt x="68" y="0"/>
                </a:lnTo>
                <a:lnTo>
                  <a:pt x="68" y="0"/>
                </a:lnTo>
                <a:lnTo>
                  <a:pt x="66" y="0"/>
                </a:lnTo>
                <a:lnTo>
                  <a:pt x="66" y="0"/>
                </a:lnTo>
                <a:lnTo>
                  <a:pt x="66" y="0"/>
                </a:lnTo>
                <a:lnTo>
                  <a:pt x="65" y="0"/>
                </a:lnTo>
                <a:lnTo>
                  <a:pt x="65" y="0"/>
                </a:lnTo>
                <a:lnTo>
                  <a:pt x="65" y="0"/>
                </a:lnTo>
                <a:lnTo>
                  <a:pt x="65" y="0"/>
                </a:lnTo>
                <a:lnTo>
                  <a:pt x="63" y="0"/>
                </a:lnTo>
                <a:lnTo>
                  <a:pt x="63" y="0"/>
                </a:lnTo>
                <a:lnTo>
                  <a:pt x="63" y="0"/>
                </a:lnTo>
                <a:lnTo>
                  <a:pt x="61" y="0"/>
                </a:lnTo>
                <a:lnTo>
                  <a:pt x="61" y="0"/>
                </a:lnTo>
                <a:lnTo>
                  <a:pt x="61" y="0"/>
                </a:lnTo>
                <a:lnTo>
                  <a:pt x="61" y="0"/>
                </a:lnTo>
                <a:lnTo>
                  <a:pt x="60" y="0"/>
                </a:lnTo>
                <a:lnTo>
                  <a:pt x="60" y="0"/>
                </a:lnTo>
                <a:lnTo>
                  <a:pt x="60" y="0"/>
                </a:lnTo>
                <a:lnTo>
                  <a:pt x="58" y="0"/>
                </a:lnTo>
                <a:lnTo>
                  <a:pt x="58" y="0"/>
                </a:lnTo>
                <a:lnTo>
                  <a:pt x="58" y="0"/>
                </a:lnTo>
                <a:lnTo>
                  <a:pt x="58" y="0"/>
                </a:lnTo>
                <a:lnTo>
                  <a:pt x="57" y="0"/>
                </a:lnTo>
                <a:lnTo>
                  <a:pt x="57" y="0"/>
                </a:lnTo>
                <a:lnTo>
                  <a:pt x="57" y="0"/>
                </a:lnTo>
                <a:lnTo>
                  <a:pt x="55" y="0"/>
                </a:lnTo>
                <a:lnTo>
                  <a:pt x="55" y="0"/>
                </a:lnTo>
                <a:lnTo>
                  <a:pt x="55" y="0"/>
                </a:lnTo>
                <a:lnTo>
                  <a:pt x="53" y="0"/>
                </a:lnTo>
                <a:lnTo>
                  <a:pt x="53" y="0"/>
                </a:lnTo>
                <a:lnTo>
                  <a:pt x="53" y="0"/>
                </a:lnTo>
                <a:lnTo>
                  <a:pt x="53" y="0"/>
                </a:lnTo>
                <a:lnTo>
                  <a:pt x="52" y="0"/>
                </a:lnTo>
                <a:lnTo>
                  <a:pt x="52" y="0"/>
                </a:lnTo>
                <a:lnTo>
                  <a:pt x="52" y="0"/>
                </a:lnTo>
                <a:lnTo>
                  <a:pt x="50" y="0"/>
                </a:lnTo>
                <a:lnTo>
                  <a:pt x="50" y="0"/>
                </a:lnTo>
                <a:lnTo>
                  <a:pt x="50" y="0"/>
                </a:lnTo>
                <a:lnTo>
                  <a:pt x="50" y="0"/>
                </a:lnTo>
                <a:lnTo>
                  <a:pt x="48" y="0"/>
                </a:lnTo>
                <a:lnTo>
                  <a:pt x="48" y="0"/>
                </a:lnTo>
                <a:lnTo>
                  <a:pt x="48"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0" y="0"/>
                </a:lnTo>
                <a:lnTo>
                  <a:pt x="40" y="0"/>
                </a:lnTo>
                <a:lnTo>
                  <a:pt x="40" y="0"/>
                </a:lnTo>
                <a:lnTo>
                  <a:pt x="39" y="0"/>
                </a:lnTo>
                <a:lnTo>
                  <a:pt x="39" y="0"/>
                </a:lnTo>
                <a:lnTo>
                  <a:pt x="39" y="0"/>
                </a:lnTo>
                <a:lnTo>
                  <a:pt x="39" y="0"/>
                </a:lnTo>
                <a:lnTo>
                  <a:pt x="37" y="0"/>
                </a:lnTo>
                <a:lnTo>
                  <a:pt x="37" y="0"/>
                </a:lnTo>
                <a:lnTo>
                  <a:pt x="37" y="0"/>
                </a:lnTo>
                <a:lnTo>
                  <a:pt x="35" y="0"/>
                </a:lnTo>
                <a:lnTo>
                  <a:pt x="35" y="0"/>
                </a:lnTo>
                <a:lnTo>
                  <a:pt x="35" y="0"/>
                </a:lnTo>
                <a:lnTo>
                  <a:pt x="34" y="0"/>
                </a:lnTo>
                <a:lnTo>
                  <a:pt x="34" y="0"/>
                </a:lnTo>
                <a:lnTo>
                  <a:pt x="34" y="0"/>
                </a:lnTo>
                <a:lnTo>
                  <a:pt x="34" y="0"/>
                </a:lnTo>
                <a:lnTo>
                  <a:pt x="32" y="0"/>
                </a:lnTo>
                <a:lnTo>
                  <a:pt x="32" y="0"/>
                </a:lnTo>
                <a:lnTo>
                  <a:pt x="32" y="0"/>
                </a:lnTo>
                <a:lnTo>
                  <a:pt x="31" y="0"/>
                </a:lnTo>
                <a:lnTo>
                  <a:pt x="31" y="0"/>
                </a:lnTo>
                <a:lnTo>
                  <a:pt x="31" y="0"/>
                </a:lnTo>
                <a:lnTo>
                  <a:pt x="31" y="0"/>
                </a:lnTo>
                <a:lnTo>
                  <a:pt x="29" y="0"/>
                </a:lnTo>
                <a:lnTo>
                  <a:pt x="29" y="0"/>
                </a:lnTo>
                <a:lnTo>
                  <a:pt x="29" y="0"/>
                </a:lnTo>
                <a:lnTo>
                  <a:pt x="27" y="0"/>
                </a:lnTo>
                <a:lnTo>
                  <a:pt x="27" y="0"/>
                </a:lnTo>
                <a:lnTo>
                  <a:pt x="27" y="0"/>
                </a:lnTo>
                <a:lnTo>
                  <a:pt x="27" y="0"/>
                </a:lnTo>
                <a:lnTo>
                  <a:pt x="26" y="0"/>
                </a:lnTo>
                <a:lnTo>
                  <a:pt x="26" y="0"/>
                </a:lnTo>
                <a:lnTo>
                  <a:pt x="26" y="0"/>
                </a:lnTo>
                <a:lnTo>
                  <a:pt x="24" y="0"/>
                </a:lnTo>
                <a:lnTo>
                  <a:pt x="24" y="0"/>
                </a:lnTo>
                <a:lnTo>
                  <a:pt x="24" y="0"/>
                </a:lnTo>
                <a:lnTo>
                  <a:pt x="22" y="0"/>
                </a:lnTo>
                <a:lnTo>
                  <a:pt x="22" y="0"/>
                </a:lnTo>
                <a:lnTo>
                  <a:pt x="22" y="0"/>
                </a:lnTo>
                <a:lnTo>
                  <a:pt x="22"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6" y="0"/>
                </a:lnTo>
                <a:lnTo>
                  <a:pt x="14" y="0"/>
                </a:lnTo>
                <a:lnTo>
                  <a:pt x="14" y="0"/>
                </a:lnTo>
                <a:lnTo>
                  <a:pt x="14" y="0"/>
                </a:lnTo>
                <a:lnTo>
                  <a:pt x="13" y="0"/>
                </a:lnTo>
                <a:lnTo>
                  <a:pt x="13" y="0"/>
                </a:lnTo>
                <a:lnTo>
                  <a:pt x="13" y="0"/>
                </a:lnTo>
                <a:lnTo>
                  <a:pt x="11" y="0"/>
                </a:lnTo>
                <a:lnTo>
                  <a:pt x="11" y="0"/>
                </a:lnTo>
                <a:lnTo>
                  <a:pt x="11" y="0"/>
                </a:lnTo>
                <a:lnTo>
                  <a:pt x="11" y="0"/>
                </a:lnTo>
                <a:lnTo>
                  <a:pt x="9" y="0"/>
                </a:lnTo>
                <a:lnTo>
                  <a:pt x="9" y="0"/>
                </a:lnTo>
                <a:lnTo>
                  <a:pt x="9" y="0"/>
                </a:lnTo>
                <a:lnTo>
                  <a:pt x="8" y="0"/>
                </a:lnTo>
                <a:lnTo>
                  <a:pt x="8" y="0"/>
                </a:lnTo>
                <a:lnTo>
                  <a:pt x="8" y="0"/>
                </a:lnTo>
                <a:lnTo>
                  <a:pt x="8" y="0"/>
                </a:lnTo>
                <a:lnTo>
                  <a:pt x="6" y="0"/>
                </a:lnTo>
                <a:lnTo>
                  <a:pt x="6" y="0"/>
                </a:lnTo>
                <a:lnTo>
                  <a:pt x="6" y="0"/>
                </a:lnTo>
                <a:lnTo>
                  <a:pt x="5" y="0"/>
                </a:lnTo>
                <a:lnTo>
                  <a:pt x="5" y="0"/>
                </a:lnTo>
                <a:lnTo>
                  <a:pt x="5" y="0"/>
                </a:lnTo>
                <a:lnTo>
                  <a:pt x="3" y="0"/>
                </a:lnTo>
                <a:lnTo>
                  <a:pt x="3" y="0"/>
                </a:lnTo>
                <a:lnTo>
                  <a:pt x="3" y="0"/>
                </a:lnTo>
                <a:lnTo>
                  <a:pt x="3" y="0"/>
                </a:lnTo>
                <a:lnTo>
                  <a:pt x="1" y="0"/>
                </a:lnTo>
                <a:lnTo>
                  <a:pt x="1" y="0"/>
                </a:lnTo>
                <a:lnTo>
                  <a:pt x="1"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76" name=""/>
          <p:cNvSpPr/>
          <p:nvPr/>
        </p:nvSpPr>
        <p:spPr>
          <a:xfrm>
            <a:off x="7397640" y="6535800"/>
            <a:ext cx="189000" cy="1440"/>
          </a:xfrm>
          <a:custGeom>
            <a:avLst/>
            <a:gdLst/>
            <a:ahLst/>
            <a:rect l="l" t="t" r="r" b="b"/>
            <a:pathLst>
              <a:path w="238" h="0">
                <a:moveTo>
                  <a:pt x="0" y="0"/>
                </a:moveTo>
                <a:lnTo>
                  <a:pt x="0" y="0"/>
                </a:lnTo>
                <a:lnTo>
                  <a:pt x="0" y="0"/>
                </a:lnTo>
                <a:lnTo>
                  <a:pt x="2" y="0"/>
                </a:ln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8" y="0"/>
                </a:lnTo>
                <a:lnTo>
                  <a:pt x="8" y="0"/>
                </a:lnTo>
                <a:lnTo>
                  <a:pt x="8" y="0"/>
                </a:lnTo>
                <a:lnTo>
                  <a:pt x="10"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7" y="0"/>
                </a:lnTo>
                <a:lnTo>
                  <a:pt x="17" y="0"/>
                </a:lnTo>
                <a:lnTo>
                  <a:pt x="17" y="0"/>
                </a:lnTo>
                <a:lnTo>
                  <a:pt x="18"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30" y="0"/>
                </a:lnTo>
                <a:lnTo>
                  <a:pt x="30" y="0"/>
                </a:lnTo>
                <a:lnTo>
                  <a:pt x="30" y="0"/>
                </a:lnTo>
                <a:lnTo>
                  <a:pt x="30"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6" y="0"/>
                </a:lnTo>
                <a:lnTo>
                  <a:pt x="38" y="0"/>
                </a:lnTo>
                <a:lnTo>
                  <a:pt x="38" y="0"/>
                </a:lnTo>
                <a:lnTo>
                  <a:pt x="38" y="0"/>
                </a:lnTo>
                <a:lnTo>
                  <a:pt x="39" y="0"/>
                </a:lnTo>
                <a:lnTo>
                  <a:pt x="39" y="0"/>
                </a:lnTo>
                <a:lnTo>
                  <a:pt x="39" y="0"/>
                </a:lnTo>
                <a:lnTo>
                  <a:pt x="41" y="0"/>
                </a:lnTo>
                <a:lnTo>
                  <a:pt x="41" y="0"/>
                </a:lnTo>
                <a:lnTo>
                  <a:pt x="41" y="0"/>
                </a:lnTo>
                <a:lnTo>
                  <a:pt x="41" y="0"/>
                </a:lnTo>
                <a:lnTo>
                  <a:pt x="43" y="0"/>
                </a:lnTo>
                <a:lnTo>
                  <a:pt x="43" y="0"/>
                </a:lnTo>
                <a:lnTo>
                  <a:pt x="43" y="0"/>
                </a:lnTo>
                <a:lnTo>
                  <a:pt x="44" y="0"/>
                </a:lnTo>
                <a:lnTo>
                  <a:pt x="44" y="0"/>
                </a:lnTo>
                <a:lnTo>
                  <a:pt x="44" y="0"/>
                </a:lnTo>
                <a:lnTo>
                  <a:pt x="44" y="0"/>
                </a:lnTo>
                <a:lnTo>
                  <a:pt x="46" y="0"/>
                </a:lnTo>
                <a:lnTo>
                  <a:pt x="46" y="0"/>
                </a:lnTo>
                <a:lnTo>
                  <a:pt x="46" y="0"/>
                </a:lnTo>
                <a:lnTo>
                  <a:pt x="47" y="0"/>
                </a:lnTo>
                <a:lnTo>
                  <a:pt x="47" y="0"/>
                </a:lnTo>
                <a:lnTo>
                  <a:pt x="47" y="0"/>
                </a:lnTo>
                <a:lnTo>
                  <a:pt x="49" y="0"/>
                </a:lnTo>
                <a:lnTo>
                  <a:pt x="49" y="0"/>
                </a:lnTo>
                <a:lnTo>
                  <a:pt x="49" y="0"/>
                </a:lnTo>
                <a:lnTo>
                  <a:pt x="49" y="0"/>
                </a:lnTo>
                <a:lnTo>
                  <a:pt x="51" y="0"/>
                </a:lnTo>
                <a:lnTo>
                  <a:pt x="51" y="0"/>
                </a:lnTo>
                <a:lnTo>
                  <a:pt x="51" y="0"/>
                </a:lnTo>
                <a:lnTo>
                  <a:pt x="52"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7" y="0"/>
                </a:lnTo>
                <a:lnTo>
                  <a:pt x="69" y="0"/>
                </a:lnTo>
                <a:lnTo>
                  <a:pt x="69" y="0"/>
                </a:lnTo>
                <a:lnTo>
                  <a:pt x="69" y="0"/>
                </a:lnTo>
                <a:lnTo>
                  <a:pt x="70" y="0"/>
                </a:lnTo>
                <a:lnTo>
                  <a:pt x="70" y="0"/>
                </a:lnTo>
                <a:lnTo>
                  <a:pt x="70" y="0"/>
                </a:lnTo>
                <a:lnTo>
                  <a:pt x="72" y="0"/>
                </a:lnTo>
                <a:lnTo>
                  <a:pt x="72" y="0"/>
                </a:lnTo>
                <a:lnTo>
                  <a:pt x="72" y="0"/>
                </a:lnTo>
                <a:lnTo>
                  <a:pt x="72" y="0"/>
                </a:lnTo>
                <a:lnTo>
                  <a:pt x="74" y="0"/>
                </a:lnTo>
                <a:lnTo>
                  <a:pt x="74" y="0"/>
                </a:lnTo>
                <a:lnTo>
                  <a:pt x="74" y="0"/>
                </a:lnTo>
                <a:lnTo>
                  <a:pt x="75" y="0"/>
                </a:lnTo>
                <a:lnTo>
                  <a:pt x="75" y="0"/>
                </a:lnTo>
                <a:lnTo>
                  <a:pt x="75" y="0"/>
                </a:lnTo>
                <a:lnTo>
                  <a:pt x="75" y="0"/>
                </a:lnTo>
                <a:lnTo>
                  <a:pt x="77" y="0"/>
                </a:lnTo>
                <a:lnTo>
                  <a:pt x="77" y="0"/>
                </a:lnTo>
                <a:lnTo>
                  <a:pt x="77" y="0"/>
                </a:lnTo>
                <a:lnTo>
                  <a:pt x="78" y="0"/>
                </a:lnTo>
                <a:lnTo>
                  <a:pt x="78" y="0"/>
                </a:lnTo>
                <a:lnTo>
                  <a:pt x="78" y="0"/>
                </a:lnTo>
                <a:lnTo>
                  <a:pt x="80" y="0"/>
                </a:lnTo>
                <a:lnTo>
                  <a:pt x="80" y="0"/>
                </a:lnTo>
                <a:lnTo>
                  <a:pt x="80" y="0"/>
                </a:lnTo>
                <a:lnTo>
                  <a:pt x="80" y="0"/>
                </a:lnTo>
                <a:lnTo>
                  <a:pt x="82" y="0"/>
                </a:lnTo>
                <a:lnTo>
                  <a:pt x="82" y="0"/>
                </a:lnTo>
                <a:lnTo>
                  <a:pt x="82" y="0"/>
                </a:lnTo>
                <a:lnTo>
                  <a:pt x="83" y="0"/>
                </a:lnTo>
                <a:lnTo>
                  <a:pt x="83" y="0"/>
                </a:lnTo>
                <a:lnTo>
                  <a:pt x="83" y="0"/>
                </a:lnTo>
                <a:lnTo>
                  <a:pt x="83" y="0"/>
                </a:lnTo>
                <a:lnTo>
                  <a:pt x="85" y="0"/>
                </a:lnTo>
                <a:lnTo>
                  <a:pt x="85" y="0"/>
                </a:lnTo>
                <a:lnTo>
                  <a:pt x="85" y="0"/>
                </a:lnTo>
                <a:lnTo>
                  <a:pt x="87" y="0"/>
                </a:lnTo>
                <a:lnTo>
                  <a:pt x="87" y="0"/>
                </a:lnTo>
                <a:lnTo>
                  <a:pt x="87" y="0"/>
                </a:lnTo>
                <a:lnTo>
                  <a:pt x="87" y="0"/>
                </a:lnTo>
                <a:lnTo>
                  <a:pt x="88" y="0"/>
                </a:lnTo>
                <a:lnTo>
                  <a:pt x="88" y="0"/>
                </a:lnTo>
                <a:lnTo>
                  <a:pt x="88" y="0"/>
                </a:lnTo>
                <a:lnTo>
                  <a:pt x="90" y="0"/>
                </a:lnTo>
                <a:lnTo>
                  <a:pt x="90" y="0"/>
                </a:lnTo>
                <a:lnTo>
                  <a:pt x="90" y="0"/>
                </a:lnTo>
                <a:lnTo>
                  <a:pt x="91" y="0"/>
                </a:lnTo>
                <a:lnTo>
                  <a:pt x="91" y="0"/>
                </a:lnTo>
                <a:lnTo>
                  <a:pt x="91" y="0"/>
                </a:lnTo>
                <a:lnTo>
                  <a:pt x="91"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1" y="0"/>
                </a:lnTo>
                <a:lnTo>
                  <a:pt x="121" y="0"/>
                </a:lnTo>
                <a:lnTo>
                  <a:pt x="121" y="0"/>
                </a:lnTo>
                <a:lnTo>
                  <a:pt x="122" y="0"/>
                </a:lnTo>
                <a:lnTo>
                  <a:pt x="122" y="0"/>
                </a:lnTo>
                <a:lnTo>
                  <a:pt x="122" y="0"/>
                </a:lnTo>
                <a:lnTo>
                  <a:pt x="122" y="0"/>
                </a:lnTo>
                <a:lnTo>
                  <a:pt x="124" y="0"/>
                </a:lnTo>
                <a:lnTo>
                  <a:pt x="124" y="0"/>
                </a:lnTo>
                <a:lnTo>
                  <a:pt x="124" y="0"/>
                </a:lnTo>
                <a:lnTo>
                  <a:pt x="126" y="0"/>
                </a:lnTo>
                <a:lnTo>
                  <a:pt x="126" y="0"/>
                </a:lnTo>
                <a:lnTo>
                  <a:pt x="126" y="0"/>
                </a:lnTo>
                <a:lnTo>
                  <a:pt x="126"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4"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2" y="0"/>
                </a:lnTo>
                <a:lnTo>
                  <a:pt x="152" y="0"/>
                </a:lnTo>
                <a:lnTo>
                  <a:pt x="152" y="0"/>
                </a:lnTo>
                <a:lnTo>
                  <a:pt x="153" y="0"/>
                </a:lnTo>
                <a:lnTo>
                  <a:pt x="153" y="0"/>
                </a:lnTo>
                <a:lnTo>
                  <a:pt x="153" y="0"/>
                </a:lnTo>
                <a:lnTo>
                  <a:pt x="153" y="0"/>
                </a:lnTo>
                <a:lnTo>
                  <a:pt x="155" y="0"/>
                </a:lnTo>
                <a:lnTo>
                  <a:pt x="155" y="0"/>
                </a:lnTo>
                <a:lnTo>
                  <a:pt x="155" y="0"/>
                </a:lnTo>
                <a:lnTo>
                  <a:pt x="157" y="0"/>
                </a:lnTo>
                <a:lnTo>
                  <a:pt x="157" y="0"/>
                </a:lnTo>
                <a:lnTo>
                  <a:pt x="157" y="0"/>
                </a:lnTo>
                <a:lnTo>
                  <a:pt x="157" y="0"/>
                </a:lnTo>
                <a:lnTo>
                  <a:pt x="158" y="0"/>
                </a:lnTo>
                <a:lnTo>
                  <a:pt x="158" y="0"/>
                </a:lnTo>
                <a:lnTo>
                  <a:pt x="158" y="0"/>
                </a:lnTo>
                <a:lnTo>
                  <a:pt x="160" y="0"/>
                </a:lnTo>
                <a:lnTo>
                  <a:pt x="160" y="0"/>
                </a:lnTo>
                <a:lnTo>
                  <a:pt x="160" y="0"/>
                </a:lnTo>
                <a:lnTo>
                  <a:pt x="160" y="0"/>
                </a:lnTo>
                <a:lnTo>
                  <a:pt x="161" y="0"/>
                </a:lnTo>
                <a:lnTo>
                  <a:pt x="161" y="0"/>
                </a:lnTo>
                <a:lnTo>
                  <a:pt x="161" y="0"/>
                </a:lnTo>
                <a:lnTo>
                  <a:pt x="163" y="0"/>
                </a:lnTo>
                <a:lnTo>
                  <a:pt x="163" y="0"/>
                </a:lnTo>
                <a:lnTo>
                  <a:pt x="163" y="0"/>
                </a:lnTo>
                <a:lnTo>
                  <a:pt x="165" y="0"/>
                </a:lnTo>
                <a:lnTo>
                  <a:pt x="165" y="0"/>
                </a:lnTo>
                <a:lnTo>
                  <a:pt x="165" y="0"/>
                </a:lnTo>
                <a:lnTo>
                  <a:pt x="165" y="0"/>
                </a:lnTo>
                <a:lnTo>
                  <a:pt x="166" y="0"/>
                </a:lnTo>
                <a:lnTo>
                  <a:pt x="166" y="0"/>
                </a:lnTo>
                <a:lnTo>
                  <a:pt x="166" y="0"/>
                </a:lnTo>
                <a:lnTo>
                  <a:pt x="168"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4" y="0"/>
                </a:lnTo>
                <a:lnTo>
                  <a:pt x="174" y="0"/>
                </a:lnTo>
                <a:lnTo>
                  <a:pt x="174" y="0"/>
                </a:lnTo>
                <a:lnTo>
                  <a:pt x="176"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3" y="0"/>
                </a:lnTo>
                <a:lnTo>
                  <a:pt x="183" y="0"/>
                </a:lnTo>
                <a:lnTo>
                  <a:pt x="183" y="0"/>
                </a:lnTo>
                <a:lnTo>
                  <a:pt x="184"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6" y="0"/>
                </a:lnTo>
                <a:lnTo>
                  <a:pt x="196" y="0"/>
                </a:lnTo>
                <a:lnTo>
                  <a:pt x="196" y="0"/>
                </a:lnTo>
                <a:lnTo>
                  <a:pt x="196"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2" y="0"/>
                </a:lnTo>
                <a:lnTo>
                  <a:pt x="204" y="0"/>
                </a:lnTo>
                <a:lnTo>
                  <a:pt x="204" y="0"/>
                </a:lnTo>
                <a:lnTo>
                  <a:pt x="204" y="0"/>
                </a:lnTo>
                <a:lnTo>
                  <a:pt x="205" y="0"/>
                </a:lnTo>
                <a:lnTo>
                  <a:pt x="205" y="0"/>
                </a:lnTo>
                <a:lnTo>
                  <a:pt x="205" y="0"/>
                </a:lnTo>
                <a:lnTo>
                  <a:pt x="207" y="0"/>
                </a:lnTo>
                <a:lnTo>
                  <a:pt x="207" y="0"/>
                </a:lnTo>
                <a:lnTo>
                  <a:pt x="207" y="0"/>
                </a:lnTo>
                <a:lnTo>
                  <a:pt x="207" y="0"/>
                </a:lnTo>
                <a:lnTo>
                  <a:pt x="209" y="0"/>
                </a:lnTo>
                <a:lnTo>
                  <a:pt x="209" y="0"/>
                </a:lnTo>
                <a:lnTo>
                  <a:pt x="209"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7" y="0"/>
                </a:lnTo>
                <a:lnTo>
                  <a:pt x="217" y="0"/>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lnTo>
                  <a:pt x="238" y="0"/>
                </a:lnTo>
                <a:lnTo>
                  <a:pt x="238" y="0"/>
                </a:ln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9" y="0"/>
                </a:lnTo>
                <a:lnTo>
                  <a:pt x="209" y="0"/>
                </a:lnTo>
                <a:lnTo>
                  <a:pt x="209" y="0"/>
                </a:lnTo>
                <a:lnTo>
                  <a:pt x="207" y="0"/>
                </a:lnTo>
                <a:lnTo>
                  <a:pt x="207" y="0"/>
                </a:lnTo>
                <a:lnTo>
                  <a:pt x="207" y="0"/>
                </a:lnTo>
                <a:lnTo>
                  <a:pt x="207" y="0"/>
                </a:lnTo>
                <a:lnTo>
                  <a:pt x="205" y="0"/>
                </a:lnTo>
                <a:lnTo>
                  <a:pt x="205" y="0"/>
                </a:lnTo>
                <a:lnTo>
                  <a:pt x="205" y="0"/>
                </a:lnTo>
                <a:lnTo>
                  <a:pt x="204" y="0"/>
                </a:lnTo>
                <a:lnTo>
                  <a:pt x="204" y="0"/>
                </a:lnTo>
                <a:lnTo>
                  <a:pt x="204" y="0"/>
                </a:lnTo>
                <a:lnTo>
                  <a:pt x="202"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6" y="0"/>
                </a:lnTo>
                <a:lnTo>
                  <a:pt x="196" y="0"/>
                </a:lnTo>
                <a:lnTo>
                  <a:pt x="196" y="0"/>
                </a:lnTo>
                <a:lnTo>
                  <a:pt x="196"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4" y="0"/>
                </a:lnTo>
                <a:lnTo>
                  <a:pt x="183" y="0"/>
                </a:lnTo>
                <a:lnTo>
                  <a:pt x="183" y="0"/>
                </a:lnTo>
                <a:lnTo>
                  <a:pt x="183"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6" y="0"/>
                </a:lnTo>
                <a:lnTo>
                  <a:pt x="174" y="0"/>
                </a:lnTo>
                <a:lnTo>
                  <a:pt x="174" y="0"/>
                </a:lnTo>
                <a:lnTo>
                  <a:pt x="174"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8" y="0"/>
                </a:lnTo>
                <a:lnTo>
                  <a:pt x="166" y="0"/>
                </a:lnTo>
                <a:lnTo>
                  <a:pt x="166" y="0"/>
                </a:lnTo>
                <a:lnTo>
                  <a:pt x="166" y="0"/>
                </a:lnTo>
                <a:lnTo>
                  <a:pt x="165" y="0"/>
                </a:lnTo>
                <a:lnTo>
                  <a:pt x="165" y="0"/>
                </a:lnTo>
                <a:lnTo>
                  <a:pt x="165" y="0"/>
                </a:lnTo>
                <a:lnTo>
                  <a:pt x="165"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7" y="0"/>
                </a:lnTo>
                <a:lnTo>
                  <a:pt x="157" y="0"/>
                </a:lnTo>
                <a:lnTo>
                  <a:pt x="157" y="0"/>
                </a:lnTo>
                <a:lnTo>
                  <a:pt x="157" y="0"/>
                </a:lnTo>
                <a:lnTo>
                  <a:pt x="155" y="0"/>
                </a:lnTo>
                <a:lnTo>
                  <a:pt x="155" y="0"/>
                </a:lnTo>
                <a:lnTo>
                  <a:pt x="155" y="0"/>
                </a:lnTo>
                <a:lnTo>
                  <a:pt x="153" y="0"/>
                </a:lnTo>
                <a:lnTo>
                  <a:pt x="153" y="0"/>
                </a:lnTo>
                <a:lnTo>
                  <a:pt x="153" y="0"/>
                </a:lnTo>
                <a:lnTo>
                  <a:pt x="153" y="0"/>
                </a:lnTo>
                <a:lnTo>
                  <a:pt x="152" y="0"/>
                </a:lnTo>
                <a:lnTo>
                  <a:pt x="152" y="0"/>
                </a:lnTo>
                <a:lnTo>
                  <a:pt x="152"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4"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6" y="0"/>
                </a:lnTo>
                <a:lnTo>
                  <a:pt x="126" y="0"/>
                </a:lnTo>
                <a:lnTo>
                  <a:pt x="126" y="0"/>
                </a:lnTo>
                <a:lnTo>
                  <a:pt x="126" y="0"/>
                </a:lnTo>
                <a:lnTo>
                  <a:pt x="124" y="0"/>
                </a:lnTo>
                <a:lnTo>
                  <a:pt x="124" y="0"/>
                </a:lnTo>
                <a:lnTo>
                  <a:pt x="124" y="0"/>
                </a:lnTo>
                <a:lnTo>
                  <a:pt x="122" y="0"/>
                </a:lnTo>
                <a:lnTo>
                  <a:pt x="122" y="0"/>
                </a:lnTo>
                <a:lnTo>
                  <a:pt x="122" y="0"/>
                </a:lnTo>
                <a:lnTo>
                  <a:pt x="122" y="0"/>
                </a:lnTo>
                <a:lnTo>
                  <a:pt x="121" y="0"/>
                </a:lnTo>
                <a:lnTo>
                  <a:pt x="121" y="0"/>
                </a:lnTo>
                <a:lnTo>
                  <a:pt x="121"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80" y="0"/>
                </a:lnTo>
                <a:lnTo>
                  <a:pt x="78" y="0"/>
                </a:lnTo>
                <a:lnTo>
                  <a:pt x="78" y="0"/>
                </a:lnTo>
                <a:lnTo>
                  <a:pt x="78" y="0"/>
                </a:lnTo>
                <a:lnTo>
                  <a:pt x="77" y="0"/>
                </a:lnTo>
                <a:lnTo>
                  <a:pt x="77" y="0"/>
                </a:lnTo>
                <a:lnTo>
                  <a:pt x="77" y="0"/>
                </a:lnTo>
                <a:lnTo>
                  <a:pt x="75" y="0"/>
                </a:lnTo>
                <a:lnTo>
                  <a:pt x="75" y="0"/>
                </a:lnTo>
                <a:lnTo>
                  <a:pt x="75" y="0"/>
                </a:lnTo>
                <a:lnTo>
                  <a:pt x="75" y="0"/>
                </a:lnTo>
                <a:lnTo>
                  <a:pt x="74" y="0"/>
                </a:lnTo>
                <a:lnTo>
                  <a:pt x="74" y="0"/>
                </a:lnTo>
                <a:lnTo>
                  <a:pt x="74" y="0"/>
                </a:lnTo>
                <a:lnTo>
                  <a:pt x="72" y="0"/>
                </a:lnTo>
                <a:lnTo>
                  <a:pt x="72" y="0"/>
                </a:lnTo>
                <a:lnTo>
                  <a:pt x="72" y="0"/>
                </a:lnTo>
                <a:lnTo>
                  <a:pt x="72" y="0"/>
                </a:lnTo>
                <a:lnTo>
                  <a:pt x="70" y="0"/>
                </a:lnTo>
                <a:lnTo>
                  <a:pt x="70" y="0"/>
                </a:lnTo>
                <a:lnTo>
                  <a:pt x="70" y="0"/>
                </a:lnTo>
                <a:lnTo>
                  <a:pt x="69" y="0"/>
                </a:lnTo>
                <a:lnTo>
                  <a:pt x="69" y="0"/>
                </a:lnTo>
                <a:lnTo>
                  <a:pt x="69" y="0"/>
                </a:lnTo>
                <a:lnTo>
                  <a:pt x="67"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2" y="0"/>
                </a:lnTo>
                <a:lnTo>
                  <a:pt x="51" y="0"/>
                </a:lnTo>
                <a:lnTo>
                  <a:pt x="51" y="0"/>
                </a:lnTo>
                <a:lnTo>
                  <a:pt x="51" y="0"/>
                </a:lnTo>
                <a:lnTo>
                  <a:pt x="49" y="0"/>
                </a:lnTo>
                <a:lnTo>
                  <a:pt x="49" y="0"/>
                </a:lnTo>
                <a:lnTo>
                  <a:pt x="49" y="0"/>
                </a:lnTo>
                <a:lnTo>
                  <a:pt x="49" y="0"/>
                </a:lnTo>
                <a:lnTo>
                  <a:pt x="47" y="0"/>
                </a:lnTo>
                <a:lnTo>
                  <a:pt x="47" y="0"/>
                </a:lnTo>
                <a:lnTo>
                  <a:pt x="47" y="0"/>
                </a:lnTo>
                <a:lnTo>
                  <a:pt x="46" y="0"/>
                </a:lnTo>
                <a:lnTo>
                  <a:pt x="46" y="0"/>
                </a:lnTo>
                <a:lnTo>
                  <a:pt x="46" y="0"/>
                </a:lnTo>
                <a:lnTo>
                  <a:pt x="44" y="0"/>
                </a:lnTo>
                <a:lnTo>
                  <a:pt x="44" y="0"/>
                </a:lnTo>
                <a:lnTo>
                  <a:pt x="44" y="0"/>
                </a:lnTo>
                <a:lnTo>
                  <a:pt x="44" y="0"/>
                </a:lnTo>
                <a:lnTo>
                  <a:pt x="43" y="0"/>
                </a:lnTo>
                <a:lnTo>
                  <a:pt x="43" y="0"/>
                </a:lnTo>
                <a:lnTo>
                  <a:pt x="43" y="0"/>
                </a:lnTo>
                <a:lnTo>
                  <a:pt x="41" y="0"/>
                </a:lnTo>
                <a:lnTo>
                  <a:pt x="41" y="0"/>
                </a:lnTo>
                <a:lnTo>
                  <a:pt x="41" y="0"/>
                </a:lnTo>
                <a:lnTo>
                  <a:pt x="41" y="0"/>
                </a:lnTo>
                <a:lnTo>
                  <a:pt x="39" y="0"/>
                </a:lnTo>
                <a:lnTo>
                  <a:pt x="39" y="0"/>
                </a:lnTo>
                <a:lnTo>
                  <a:pt x="39" y="0"/>
                </a:lnTo>
                <a:lnTo>
                  <a:pt x="38" y="0"/>
                </a:lnTo>
                <a:lnTo>
                  <a:pt x="38" y="0"/>
                </a:lnTo>
                <a:lnTo>
                  <a:pt x="38" y="0"/>
                </a:lnTo>
                <a:lnTo>
                  <a:pt x="36"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30" y="0"/>
                </a:lnTo>
                <a:lnTo>
                  <a:pt x="30" y="0"/>
                </a:lnTo>
                <a:lnTo>
                  <a:pt x="30" y="0"/>
                </a:lnTo>
                <a:lnTo>
                  <a:pt x="30"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8" y="0"/>
                </a:lnTo>
                <a:lnTo>
                  <a:pt x="17" y="0"/>
                </a:lnTo>
                <a:lnTo>
                  <a:pt x="17" y="0"/>
                </a:lnTo>
                <a:lnTo>
                  <a:pt x="17"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10" y="0"/>
                </a:lnTo>
                <a:lnTo>
                  <a:pt x="8" y="0"/>
                </a:lnTo>
                <a:lnTo>
                  <a:pt x="8" y="0"/>
                </a:lnTo>
                <a:lnTo>
                  <a:pt x="8"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2" y="0"/>
                </a:lnTo>
                <a:lnTo>
                  <a:pt x="0"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77" name=""/>
          <p:cNvSpPr/>
          <p:nvPr/>
        </p:nvSpPr>
        <p:spPr>
          <a:xfrm>
            <a:off x="7397640" y="6535800"/>
            <a:ext cx="189000" cy="1440"/>
          </a:xfrm>
          <a:custGeom>
            <a:avLst/>
            <a:gdLst/>
            <a:ahLst/>
            <a:rect l="l" t="t" r="r" b="b"/>
            <a:pathLst>
              <a:path w="238" h="0">
                <a:moveTo>
                  <a:pt x="0" y="0"/>
                </a:moveTo>
                <a:lnTo>
                  <a:pt x="0" y="0"/>
                </a:lnTo>
                <a:lnTo>
                  <a:pt x="2" y="0"/>
                </a:ln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8" y="0"/>
                </a:lnTo>
                <a:lnTo>
                  <a:pt x="8" y="0"/>
                </a:lnTo>
                <a:lnTo>
                  <a:pt x="8" y="0"/>
                </a:lnTo>
                <a:lnTo>
                  <a:pt x="10"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7" y="0"/>
                </a:lnTo>
                <a:lnTo>
                  <a:pt x="17" y="0"/>
                </a:lnTo>
                <a:lnTo>
                  <a:pt x="17" y="0"/>
                </a:lnTo>
                <a:lnTo>
                  <a:pt x="18"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30" y="0"/>
                </a:lnTo>
                <a:lnTo>
                  <a:pt x="30" y="0"/>
                </a:lnTo>
                <a:lnTo>
                  <a:pt x="30" y="0"/>
                </a:lnTo>
                <a:lnTo>
                  <a:pt x="30"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6" y="0"/>
                </a:lnTo>
                <a:lnTo>
                  <a:pt x="38" y="0"/>
                </a:lnTo>
                <a:lnTo>
                  <a:pt x="38" y="0"/>
                </a:lnTo>
                <a:lnTo>
                  <a:pt x="38" y="0"/>
                </a:lnTo>
                <a:lnTo>
                  <a:pt x="39" y="0"/>
                </a:lnTo>
                <a:lnTo>
                  <a:pt x="39" y="0"/>
                </a:lnTo>
                <a:lnTo>
                  <a:pt x="39" y="0"/>
                </a:lnTo>
                <a:lnTo>
                  <a:pt x="41" y="0"/>
                </a:lnTo>
                <a:lnTo>
                  <a:pt x="41" y="0"/>
                </a:lnTo>
                <a:lnTo>
                  <a:pt x="41" y="0"/>
                </a:lnTo>
                <a:lnTo>
                  <a:pt x="41" y="0"/>
                </a:lnTo>
                <a:lnTo>
                  <a:pt x="43" y="0"/>
                </a:lnTo>
                <a:lnTo>
                  <a:pt x="43" y="0"/>
                </a:lnTo>
                <a:lnTo>
                  <a:pt x="43" y="0"/>
                </a:lnTo>
                <a:lnTo>
                  <a:pt x="44" y="0"/>
                </a:lnTo>
                <a:lnTo>
                  <a:pt x="44" y="0"/>
                </a:lnTo>
                <a:lnTo>
                  <a:pt x="44" y="0"/>
                </a:lnTo>
                <a:lnTo>
                  <a:pt x="44" y="0"/>
                </a:lnTo>
                <a:lnTo>
                  <a:pt x="46" y="0"/>
                </a:lnTo>
                <a:lnTo>
                  <a:pt x="46" y="0"/>
                </a:lnTo>
                <a:lnTo>
                  <a:pt x="46" y="0"/>
                </a:lnTo>
                <a:lnTo>
                  <a:pt x="47" y="0"/>
                </a:lnTo>
                <a:lnTo>
                  <a:pt x="47" y="0"/>
                </a:lnTo>
                <a:lnTo>
                  <a:pt x="47" y="0"/>
                </a:lnTo>
                <a:lnTo>
                  <a:pt x="49" y="0"/>
                </a:lnTo>
                <a:lnTo>
                  <a:pt x="49" y="0"/>
                </a:lnTo>
                <a:lnTo>
                  <a:pt x="49" y="0"/>
                </a:lnTo>
                <a:lnTo>
                  <a:pt x="49" y="0"/>
                </a:lnTo>
                <a:lnTo>
                  <a:pt x="51" y="0"/>
                </a:lnTo>
                <a:lnTo>
                  <a:pt x="51" y="0"/>
                </a:lnTo>
                <a:lnTo>
                  <a:pt x="51" y="0"/>
                </a:lnTo>
                <a:lnTo>
                  <a:pt x="52"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7" y="0"/>
                </a:lnTo>
                <a:lnTo>
                  <a:pt x="69" y="0"/>
                </a:lnTo>
                <a:lnTo>
                  <a:pt x="69" y="0"/>
                </a:lnTo>
                <a:lnTo>
                  <a:pt x="69" y="0"/>
                </a:lnTo>
                <a:lnTo>
                  <a:pt x="70" y="0"/>
                </a:lnTo>
                <a:lnTo>
                  <a:pt x="70" y="0"/>
                </a:lnTo>
                <a:lnTo>
                  <a:pt x="70" y="0"/>
                </a:lnTo>
                <a:lnTo>
                  <a:pt x="72" y="0"/>
                </a:lnTo>
                <a:lnTo>
                  <a:pt x="72" y="0"/>
                </a:lnTo>
                <a:lnTo>
                  <a:pt x="72" y="0"/>
                </a:lnTo>
                <a:lnTo>
                  <a:pt x="72" y="0"/>
                </a:lnTo>
                <a:lnTo>
                  <a:pt x="74" y="0"/>
                </a:lnTo>
                <a:lnTo>
                  <a:pt x="74" y="0"/>
                </a:lnTo>
                <a:lnTo>
                  <a:pt x="74" y="0"/>
                </a:lnTo>
                <a:lnTo>
                  <a:pt x="75" y="0"/>
                </a:lnTo>
                <a:lnTo>
                  <a:pt x="75" y="0"/>
                </a:lnTo>
                <a:lnTo>
                  <a:pt x="75" y="0"/>
                </a:lnTo>
                <a:lnTo>
                  <a:pt x="75" y="0"/>
                </a:lnTo>
                <a:lnTo>
                  <a:pt x="77" y="0"/>
                </a:lnTo>
                <a:lnTo>
                  <a:pt x="77" y="0"/>
                </a:lnTo>
                <a:lnTo>
                  <a:pt x="77" y="0"/>
                </a:lnTo>
                <a:lnTo>
                  <a:pt x="78" y="0"/>
                </a:lnTo>
                <a:lnTo>
                  <a:pt x="78" y="0"/>
                </a:lnTo>
                <a:lnTo>
                  <a:pt x="78" y="0"/>
                </a:lnTo>
                <a:lnTo>
                  <a:pt x="80" y="0"/>
                </a:lnTo>
                <a:lnTo>
                  <a:pt x="80" y="0"/>
                </a:lnTo>
                <a:lnTo>
                  <a:pt x="80" y="0"/>
                </a:lnTo>
                <a:lnTo>
                  <a:pt x="80" y="0"/>
                </a:lnTo>
                <a:lnTo>
                  <a:pt x="82" y="0"/>
                </a:lnTo>
                <a:lnTo>
                  <a:pt x="82" y="0"/>
                </a:lnTo>
                <a:lnTo>
                  <a:pt x="82" y="0"/>
                </a:lnTo>
                <a:lnTo>
                  <a:pt x="83" y="0"/>
                </a:lnTo>
                <a:lnTo>
                  <a:pt x="83" y="0"/>
                </a:lnTo>
                <a:lnTo>
                  <a:pt x="83" y="0"/>
                </a:lnTo>
                <a:lnTo>
                  <a:pt x="83" y="0"/>
                </a:lnTo>
                <a:lnTo>
                  <a:pt x="85" y="0"/>
                </a:lnTo>
                <a:lnTo>
                  <a:pt x="85" y="0"/>
                </a:lnTo>
                <a:lnTo>
                  <a:pt x="85" y="0"/>
                </a:lnTo>
                <a:lnTo>
                  <a:pt x="87" y="0"/>
                </a:lnTo>
                <a:lnTo>
                  <a:pt x="87" y="0"/>
                </a:lnTo>
                <a:lnTo>
                  <a:pt x="87" y="0"/>
                </a:lnTo>
                <a:lnTo>
                  <a:pt x="87" y="0"/>
                </a:lnTo>
                <a:lnTo>
                  <a:pt x="88" y="0"/>
                </a:lnTo>
                <a:lnTo>
                  <a:pt x="88" y="0"/>
                </a:lnTo>
                <a:lnTo>
                  <a:pt x="88" y="0"/>
                </a:lnTo>
                <a:lnTo>
                  <a:pt x="90" y="0"/>
                </a:lnTo>
                <a:lnTo>
                  <a:pt x="90" y="0"/>
                </a:lnTo>
                <a:lnTo>
                  <a:pt x="90" y="0"/>
                </a:lnTo>
                <a:lnTo>
                  <a:pt x="91" y="0"/>
                </a:lnTo>
                <a:lnTo>
                  <a:pt x="91" y="0"/>
                </a:lnTo>
                <a:lnTo>
                  <a:pt x="91" y="0"/>
                </a:lnTo>
                <a:lnTo>
                  <a:pt x="91"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1" y="0"/>
                </a:lnTo>
                <a:lnTo>
                  <a:pt x="121" y="0"/>
                </a:lnTo>
                <a:lnTo>
                  <a:pt x="121" y="0"/>
                </a:lnTo>
                <a:lnTo>
                  <a:pt x="122" y="0"/>
                </a:lnTo>
                <a:lnTo>
                  <a:pt x="122" y="0"/>
                </a:lnTo>
                <a:lnTo>
                  <a:pt x="122" y="0"/>
                </a:lnTo>
                <a:lnTo>
                  <a:pt x="122" y="0"/>
                </a:lnTo>
                <a:lnTo>
                  <a:pt x="124" y="0"/>
                </a:lnTo>
                <a:lnTo>
                  <a:pt x="124" y="0"/>
                </a:lnTo>
                <a:lnTo>
                  <a:pt x="124" y="0"/>
                </a:lnTo>
                <a:lnTo>
                  <a:pt x="126" y="0"/>
                </a:lnTo>
                <a:lnTo>
                  <a:pt x="126" y="0"/>
                </a:lnTo>
                <a:lnTo>
                  <a:pt x="126" y="0"/>
                </a:lnTo>
                <a:lnTo>
                  <a:pt x="126"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4"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2" y="0"/>
                </a:lnTo>
                <a:lnTo>
                  <a:pt x="152" y="0"/>
                </a:lnTo>
                <a:lnTo>
                  <a:pt x="152" y="0"/>
                </a:lnTo>
                <a:lnTo>
                  <a:pt x="153" y="0"/>
                </a:lnTo>
                <a:lnTo>
                  <a:pt x="153" y="0"/>
                </a:lnTo>
                <a:lnTo>
                  <a:pt x="153" y="0"/>
                </a:lnTo>
                <a:lnTo>
                  <a:pt x="153" y="0"/>
                </a:lnTo>
                <a:lnTo>
                  <a:pt x="155" y="0"/>
                </a:lnTo>
                <a:lnTo>
                  <a:pt x="155" y="0"/>
                </a:lnTo>
                <a:lnTo>
                  <a:pt x="155" y="0"/>
                </a:lnTo>
                <a:lnTo>
                  <a:pt x="157" y="0"/>
                </a:lnTo>
                <a:lnTo>
                  <a:pt x="157" y="0"/>
                </a:lnTo>
                <a:lnTo>
                  <a:pt x="157" y="0"/>
                </a:lnTo>
                <a:lnTo>
                  <a:pt x="157" y="0"/>
                </a:lnTo>
                <a:lnTo>
                  <a:pt x="158" y="0"/>
                </a:lnTo>
                <a:lnTo>
                  <a:pt x="158" y="0"/>
                </a:lnTo>
                <a:lnTo>
                  <a:pt x="158" y="0"/>
                </a:lnTo>
                <a:lnTo>
                  <a:pt x="160" y="0"/>
                </a:lnTo>
                <a:lnTo>
                  <a:pt x="160" y="0"/>
                </a:lnTo>
                <a:lnTo>
                  <a:pt x="160" y="0"/>
                </a:lnTo>
                <a:lnTo>
                  <a:pt x="160" y="0"/>
                </a:lnTo>
                <a:lnTo>
                  <a:pt x="161" y="0"/>
                </a:lnTo>
                <a:lnTo>
                  <a:pt x="161" y="0"/>
                </a:lnTo>
                <a:lnTo>
                  <a:pt x="161" y="0"/>
                </a:lnTo>
                <a:lnTo>
                  <a:pt x="163" y="0"/>
                </a:lnTo>
                <a:lnTo>
                  <a:pt x="163" y="0"/>
                </a:lnTo>
                <a:lnTo>
                  <a:pt x="163" y="0"/>
                </a:lnTo>
                <a:lnTo>
                  <a:pt x="165" y="0"/>
                </a:lnTo>
                <a:lnTo>
                  <a:pt x="165" y="0"/>
                </a:lnTo>
                <a:lnTo>
                  <a:pt x="165" y="0"/>
                </a:lnTo>
                <a:lnTo>
                  <a:pt x="165" y="0"/>
                </a:lnTo>
                <a:lnTo>
                  <a:pt x="166" y="0"/>
                </a:lnTo>
                <a:lnTo>
                  <a:pt x="166" y="0"/>
                </a:lnTo>
                <a:lnTo>
                  <a:pt x="166" y="0"/>
                </a:lnTo>
                <a:lnTo>
                  <a:pt x="168"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4" y="0"/>
                </a:lnTo>
                <a:lnTo>
                  <a:pt x="174" y="0"/>
                </a:lnTo>
                <a:lnTo>
                  <a:pt x="174" y="0"/>
                </a:lnTo>
                <a:lnTo>
                  <a:pt x="176"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3" y="0"/>
                </a:lnTo>
                <a:lnTo>
                  <a:pt x="183" y="0"/>
                </a:lnTo>
                <a:lnTo>
                  <a:pt x="183" y="0"/>
                </a:lnTo>
                <a:lnTo>
                  <a:pt x="184"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6" y="0"/>
                </a:lnTo>
                <a:lnTo>
                  <a:pt x="196" y="0"/>
                </a:lnTo>
                <a:lnTo>
                  <a:pt x="196" y="0"/>
                </a:lnTo>
                <a:lnTo>
                  <a:pt x="196"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2" y="0"/>
                </a:lnTo>
                <a:lnTo>
                  <a:pt x="204" y="0"/>
                </a:lnTo>
                <a:lnTo>
                  <a:pt x="204" y="0"/>
                </a:lnTo>
                <a:lnTo>
                  <a:pt x="204" y="0"/>
                </a:lnTo>
                <a:lnTo>
                  <a:pt x="205" y="0"/>
                </a:lnTo>
                <a:lnTo>
                  <a:pt x="205" y="0"/>
                </a:lnTo>
                <a:lnTo>
                  <a:pt x="205" y="0"/>
                </a:lnTo>
                <a:lnTo>
                  <a:pt x="207" y="0"/>
                </a:lnTo>
                <a:lnTo>
                  <a:pt x="207" y="0"/>
                </a:lnTo>
                <a:lnTo>
                  <a:pt x="207" y="0"/>
                </a:lnTo>
                <a:lnTo>
                  <a:pt x="207" y="0"/>
                </a:lnTo>
                <a:lnTo>
                  <a:pt x="209" y="0"/>
                </a:lnTo>
                <a:lnTo>
                  <a:pt x="209" y="0"/>
                </a:lnTo>
                <a:lnTo>
                  <a:pt x="209"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7" y="0"/>
                </a:lnTo>
                <a:lnTo>
                  <a:pt x="217" y="0"/>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78" name=""/>
          <p:cNvSpPr/>
          <p:nvPr/>
        </p:nvSpPr>
        <p:spPr>
          <a:xfrm>
            <a:off x="7397640" y="6535800"/>
            <a:ext cx="189000" cy="1440"/>
          </a:xfrm>
          <a:custGeom>
            <a:avLst/>
            <a:gdLst/>
            <a:ahLst/>
            <a:rect l="l" t="t" r="r" b="b"/>
            <a:pathLst>
              <a:path w="238" h="0">
                <a:moveTo>
                  <a:pt x="238" y="0"/>
                </a:moveTo>
                <a:lnTo>
                  <a:pt x="238" y="0"/>
                </a:ln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9" y="0"/>
                </a:lnTo>
                <a:lnTo>
                  <a:pt x="209" y="0"/>
                </a:lnTo>
                <a:lnTo>
                  <a:pt x="209" y="0"/>
                </a:lnTo>
                <a:lnTo>
                  <a:pt x="207" y="0"/>
                </a:lnTo>
                <a:lnTo>
                  <a:pt x="207" y="0"/>
                </a:lnTo>
                <a:lnTo>
                  <a:pt x="207" y="0"/>
                </a:lnTo>
                <a:lnTo>
                  <a:pt x="207" y="0"/>
                </a:lnTo>
                <a:lnTo>
                  <a:pt x="205" y="0"/>
                </a:lnTo>
                <a:lnTo>
                  <a:pt x="205" y="0"/>
                </a:lnTo>
                <a:lnTo>
                  <a:pt x="205" y="0"/>
                </a:lnTo>
                <a:lnTo>
                  <a:pt x="204" y="0"/>
                </a:lnTo>
                <a:lnTo>
                  <a:pt x="204" y="0"/>
                </a:lnTo>
                <a:lnTo>
                  <a:pt x="204" y="0"/>
                </a:lnTo>
                <a:lnTo>
                  <a:pt x="202"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6" y="0"/>
                </a:lnTo>
                <a:lnTo>
                  <a:pt x="196" y="0"/>
                </a:lnTo>
                <a:lnTo>
                  <a:pt x="196" y="0"/>
                </a:lnTo>
                <a:lnTo>
                  <a:pt x="196"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4" y="0"/>
                </a:lnTo>
                <a:lnTo>
                  <a:pt x="183" y="0"/>
                </a:lnTo>
                <a:lnTo>
                  <a:pt x="183" y="0"/>
                </a:lnTo>
                <a:lnTo>
                  <a:pt x="183"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6" y="0"/>
                </a:lnTo>
                <a:lnTo>
                  <a:pt x="174" y="0"/>
                </a:lnTo>
                <a:lnTo>
                  <a:pt x="174" y="0"/>
                </a:lnTo>
                <a:lnTo>
                  <a:pt x="174"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8" y="0"/>
                </a:lnTo>
                <a:lnTo>
                  <a:pt x="166" y="0"/>
                </a:lnTo>
                <a:lnTo>
                  <a:pt x="166" y="0"/>
                </a:lnTo>
                <a:lnTo>
                  <a:pt x="166" y="0"/>
                </a:lnTo>
                <a:lnTo>
                  <a:pt x="165" y="0"/>
                </a:lnTo>
                <a:lnTo>
                  <a:pt x="165" y="0"/>
                </a:lnTo>
                <a:lnTo>
                  <a:pt x="165" y="0"/>
                </a:lnTo>
                <a:lnTo>
                  <a:pt x="165"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7" y="0"/>
                </a:lnTo>
                <a:lnTo>
                  <a:pt x="157" y="0"/>
                </a:lnTo>
                <a:lnTo>
                  <a:pt x="157" y="0"/>
                </a:lnTo>
                <a:lnTo>
                  <a:pt x="157" y="0"/>
                </a:lnTo>
                <a:lnTo>
                  <a:pt x="155" y="0"/>
                </a:lnTo>
                <a:lnTo>
                  <a:pt x="155" y="0"/>
                </a:lnTo>
                <a:lnTo>
                  <a:pt x="155" y="0"/>
                </a:lnTo>
                <a:lnTo>
                  <a:pt x="153" y="0"/>
                </a:lnTo>
                <a:lnTo>
                  <a:pt x="153" y="0"/>
                </a:lnTo>
                <a:lnTo>
                  <a:pt x="153" y="0"/>
                </a:lnTo>
                <a:lnTo>
                  <a:pt x="153" y="0"/>
                </a:lnTo>
                <a:lnTo>
                  <a:pt x="152" y="0"/>
                </a:lnTo>
                <a:lnTo>
                  <a:pt x="152" y="0"/>
                </a:lnTo>
                <a:lnTo>
                  <a:pt x="152"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4"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6" y="0"/>
                </a:lnTo>
                <a:lnTo>
                  <a:pt x="126" y="0"/>
                </a:lnTo>
                <a:lnTo>
                  <a:pt x="126" y="0"/>
                </a:lnTo>
                <a:lnTo>
                  <a:pt x="126" y="0"/>
                </a:lnTo>
                <a:lnTo>
                  <a:pt x="124" y="0"/>
                </a:lnTo>
                <a:lnTo>
                  <a:pt x="124" y="0"/>
                </a:lnTo>
                <a:lnTo>
                  <a:pt x="124" y="0"/>
                </a:lnTo>
                <a:lnTo>
                  <a:pt x="122" y="0"/>
                </a:lnTo>
                <a:lnTo>
                  <a:pt x="122" y="0"/>
                </a:lnTo>
                <a:lnTo>
                  <a:pt x="122" y="0"/>
                </a:lnTo>
                <a:lnTo>
                  <a:pt x="122" y="0"/>
                </a:lnTo>
                <a:lnTo>
                  <a:pt x="121" y="0"/>
                </a:lnTo>
                <a:lnTo>
                  <a:pt x="121" y="0"/>
                </a:lnTo>
                <a:lnTo>
                  <a:pt x="121"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80" y="0"/>
                </a:lnTo>
                <a:lnTo>
                  <a:pt x="78" y="0"/>
                </a:lnTo>
                <a:lnTo>
                  <a:pt x="78" y="0"/>
                </a:lnTo>
                <a:lnTo>
                  <a:pt x="78" y="0"/>
                </a:lnTo>
                <a:lnTo>
                  <a:pt x="77" y="0"/>
                </a:lnTo>
                <a:lnTo>
                  <a:pt x="77" y="0"/>
                </a:lnTo>
                <a:lnTo>
                  <a:pt x="77" y="0"/>
                </a:lnTo>
                <a:lnTo>
                  <a:pt x="75" y="0"/>
                </a:lnTo>
                <a:lnTo>
                  <a:pt x="75" y="0"/>
                </a:lnTo>
                <a:lnTo>
                  <a:pt x="75" y="0"/>
                </a:lnTo>
                <a:lnTo>
                  <a:pt x="75" y="0"/>
                </a:lnTo>
                <a:lnTo>
                  <a:pt x="74" y="0"/>
                </a:lnTo>
                <a:lnTo>
                  <a:pt x="74" y="0"/>
                </a:lnTo>
                <a:lnTo>
                  <a:pt x="74" y="0"/>
                </a:lnTo>
                <a:lnTo>
                  <a:pt x="72" y="0"/>
                </a:lnTo>
                <a:lnTo>
                  <a:pt x="72" y="0"/>
                </a:lnTo>
                <a:lnTo>
                  <a:pt x="72" y="0"/>
                </a:lnTo>
                <a:lnTo>
                  <a:pt x="72" y="0"/>
                </a:lnTo>
                <a:lnTo>
                  <a:pt x="70" y="0"/>
                </a:lnTo>
                <a:lnTo>
                  <a:pt x="70" y="0"/>
                </a:lnTo>
                <a:lnTo>
                  <a:pt x="70" y="0"/>
                </a:lnTo>
                <a:lnTo>
                  <a:pt x="69" y="0"/>
                </a:lnTo>
                <a:lnTo>
                  <a:pt x="69" y="0"/>
                </a:lnTo>
                <a:lnTo>
                  <a:pt x="69" y="0"/>
                </a:lnTo>
                <a:lnTo>
                  <a:pt x="67"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2" y="0"/>
                </a:lnTo>
                <a:lnTo>
                  <a:pt x="51" y="0"/>
                </a:lnTo>
                <a:lnTo>
                  <a:pt x="51" y="0"/>
                </a:lnTo>
                <a:lnTo>
                  <a:pt x="51" y="0"/>
                </a:lnTo>
                <a:lnTo>
                  <a:pt x="49" y="0"/>
                </a:lnTo>
                <a:lnTo>
                  <a:pt x="49" y="0"/>
                </a:lnTo>
                <a:lnTo>
                  <a:pt x="49" y="0"/>
                </a:lnTo>
                <a:lnTo>
                  <a:pt x="49" y="0"/>
                </a:lnTo>
                <a:lnTo>
                  <a:pt x="47" y="0"/>
                </a:lnTo>
                <a:lnTo>
                  <a:pt x="47" y="0"/>
                </a:lnTo>
                <a:lnTo>
                  <a:pt x="47" y="0"/>
                </a:lnTo>
                <a:lnTo>
                  <a:pt x="46" y="0"/>
                </a:lnTo>
                <a:lnTo>
                  <a:pt x="46" y="0"/>
                </a:lnTo>
                <a:lnTo>
                  <a:pt x="46" y="0"/>
                </a:lnTo>
                <a:lnTo>
                  <a:pt x="44" y="0"/>
                </a:lnTo>
                <a:lnTo>
                  <a:pt x="44" y="0"/>
                </a:lnTo>
                <a:lnTo>
                  <a:pt x="44" y="0"/>
                </a:lnTo>
                <a:lnTo>
                  <a:pt x="44" y="0"/>
                </a:lnTo>
                <a:lnTo>
                  <a:pt x="43" y="0"/>
                </a:lnTo>
                <a:lnTo>
                  <a:pt x="43" y="0"/>
                </a:lnTo>
                <a:lnTo>
                  <a:pt x="43" y="0"/>
                </a:lnTo>
                <a:lnTo>
                  <a:pt x="41" y="0"/>
                </a:lnTo>
                <a:lnTo>
                  <a:pt x="41" y="0"/>
                </a:lnTo>
                <a:lnTo>
                  <a:pt x="41" y="0"/>
                </a:lnTo>
                <a:lnTo>
                  <a:pt x="41" y="0"/>
                </a:lnTo>
                <a:lnTo>
                  <a:pt x="39" y="0"/>
                </a:lnTo>
                <a:lnTo>
                  <a:pt x="39" y="0"/>
                </a:lnTo>
                <a:lnTo>
                  <a:pt x="39" y="0"/>
                </a:lnTo>
                <a:lnTo>
                  <a:pt x="38" y="0"/>
                </a:lnTo>
                <a:lnTo>
                  <a:pt x="38" y="0"/>
                </a:lnTo>
                <a:lnTo>
                  <a:pt x="38" y="0"/>
                </a:lnTo>
                <a:lnTo>
                  <a:pt x="36"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30" y="0"/>
                </a:lnTo>
                <a:lnTo>
                  <a:pt x="30" y="0"/>
                </a:lnTo>
                <a:lnTo>
                  <a:pt x="30" y="0"/>
                </a:lnTo>
                <a:lnTo>
                  <a:pt x="30"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8" y="0"/>
                </a:lnTo>
                <a:lnTo>
                  <a:pt x="17" y="0"/>
                </a:lnTo>
                <a:lnTo>
                  <a:pt x="17" y="0"/>
                </a:lnTo>
                <a:lnTo>
                  <a:pt x="17"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10" y="0"/>
                </a:lnTo>
                <a:lnTo>
                  <a:pt x="8" y="0"/>
                </a:lnTo>
                <a:lnTo>
                  <a:pt x="8" y="0"/>
                </a:lnTo>
                <a:lnTo>
                  <a:pt x="8"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2"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79" name=""/>
          <p:cNvSpPr/>
          <p:nvPr/>
        </p:nvSpPr>
        <p:spPr>
          <a:xfrm>
            <a:off x="7397640" y="6021360"/>
            <a:ext cx="189000" cy="514440"/>
          </a:xfrm>
          <a:custGeom>
            <a:avLst/>
            <a:gdLst/>
            <a:ahLst/>
            <a:rect l="l" t="t" r="r" b="b"/>
            <a:pathLst>
              <a:path w="238" h="648">
                <a:moveTo>
                  <a:pt x="0" y="648"/>
                </a:moveTo>
                <a:lnTo>
                  <a:pt x="0" y="0"/>
                </a:lnTo>
                <a:lnTo>
                  <a:pt x="0" y="0"/>
                </a:lnTo>
                <a:lnTo>
                  <a:pt x="2" y="0"/>
                </a:ln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8" y="0"/>
                </a:lnTo>
                <a:lnTo>
                  <a:pt x="8" y="0"/>
                </a:lnTo>
                <a:lnTo>
                  <a:pt x="8" y="0"/>
                </a:lnTo>
                <a:lnTo>
                  <a:pt x="10"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7" y="0"/>
                </a:lnTo>
                <a:lnTo>
                  <a:pt x="17" y="0"/>
                </a:lnTo>
                <a:lnTo>
                  <a:pt x="17" y="0"/>
                </a:lnTo>
                <a:lnTo>
                  <a:pt x="18"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30" y="0"/>
                </a:lnTo>
                <a:lnTo>
                  <a:pt x="30" y="0"/>
                </a:lnTo>
                <a:lnTo>
                  <a:pt x="30" y="0"/>
                </a:lnTo>
                <a:lnTo>
                  <a:pt x="30"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6" y="0"/>
                </a:lnTo>
                <a:lnTo>
                  <a:pt x="38" y="0"/>
                </a:lnTo>
                <a:lnTo>
                  <a:pt x="38" y="0"/>
                </a:lnTo>
                <a:lnTo>
                  <a:pt x="38" y="0"/>
                </a:lnTo>
                <a:lnTo>
                  <a:pt x="39" y="0"/>
                </a:lnTo>
                <a:lnTo>
                  <a:pt x="39" y="0"/>
                </a:lnTo>
                <a:lnTo>
                  <a:pt x="39" y="0"/>
                </a:lnTo>
                <a:lnTo>
                  <a:pt x="41" y="0"/>
                </a:lnTo>
                <a:lnTo>
                  <a:pt x="41" y="0"/>
                </a:lnTo>
                <a:lnTo>
                  <a:pt x="41" y="0"/>
                </a:lnTo>
                <a:lnTo>
                  <a:pt x="41" y="0"/>
                </a:lnTo>
                <a:lnTo>
                  <a:pt x="43" y="0"/>
                </a:lnTo>
                <a:lnTo>
                  <a:pt x="43" y="0"/>
                </a:lnTo>
                <a:lnTo>
                  <a:pt x="43" y="0"/>
                </a:lnTo>
                <a:lnTo>
                  <a:pt x="44" y="0"/>
                </a:lnTo>
                <a:lnTo>
                  <a:pt x="44" y="0"/>
                </a:lnTo>
                <a:lnTo>
                  <a:pt x="44" y="0"/>
                </a:lnTo>
                <a:lnTo>
                  <a:pt x="44" y="0"/>
                </a:lnTo>
                <a:lnTo>
                  <a:pt x="46" y="0"/>
                </a:lnTo>
                <a:lnTo>
                  <a:pt x="46" y="0"/>
                </a:lnTo>
                <a:lnTo>
                  <a:pt x="46" y="0"/>
                </a:lnTo>
                <a:lnTo>
                  <a:pt x="47" y="0"/>
                </a:lnTo>
                <a:lnTo>
                  <a:pt x="47" y="0"/>
                </a:lnTo>
                <a:lnTo>
                  <a:pt x="47" y="0"/>
                </a:lnTo>
                <a:lnTo>
                  <a:pt x="49" y="0"/>
                </a:lnTo>
                <a:lnTo>
                  <a:pt x="49" y="0"/>
                </a:lnTo>
                <a:lnTo>
                  <a:pt x="49" y="0"/>
                </a:lnTo>
                <a:lnTo>
                  <a:pt x="49" y="0"/>
                </a:lnTo>
                <a:lnTo>
                  <a:pt x="51" y="0"/>
                </a:lnTo>
                <a:lnTo>
                  <a:pt x="51" y="0"/>
                </a:lnTo>
                <a:lnTo>
                  <a:pt x="51" y="0"/>
                </a:lnTo>
                <a:lnTo>
                  <a:pt x="52"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7" y="0"/>
                </a:lnTo>
                <a:lnTo>
                  <a:pt x="69" y="0"/>
                </a:lnTo>
                <a:lnTo>
                  <a:pt x="69" y="0"/>
                </a:lnTo>
                <a:lnTo>
                  <a:pt x="69" y="0"/>
                </a:lnTo>
                <a:lnTo>
                  <a:pt x="70" y="0"/>
                </a:lnTo>
                <a:lnTo>
                  <a:pt x="70" y="0"/>
                </a:lnTo>
                <a:lnTo>
                  <a:pt x="70" y="0"/>
                </a:lnTo>
                <a:lnTo>
                  <a:pt x="72" y="0"/>
                </a:lnTo>
                <a:lnTo>
                  <a:pt x="72" y="0"/>
                </a:lnTo>
                <a:lnTo>
                  <a:pt x="72" y="0"/>
                </a:lnTo>
                <a:lnTo>
                  <a:pt x="72" y="0"/>
                </a:lnTo>
                <a:lnTo>
                  <a:pt x="74" y="0"/>
                </a:lnTo>
                <a:lnTo>
                  <a:pt x="74" y="0"/>
                </a:lnTo>
                <a:lnTo>
                  <a:pt x="74" y="0"/>
                </a:lnTo>
                <a:lnTo>
                  <a:pt x="75" y="0"/>
                </a:lnTo>
                <a:lnTo>
                  <a:pt x="75" y="0"/>
                </a:lnTo>
                <a:lnTo>
                  <a:pt x="75" y="0"/>
                </a:lnTo>
                <a:lnTo>
                  <a:pt x="75" y="0"/>
                </a:lnTo>
                <a:lnTo>
                  <a:pt x="77" y="0"/>
                </a:lnTo>
                <a:lnTo>
                  <a:pt x="77" y="0"/>
                </a:lnTo>
                <a:lnTo>
                  <a:pt x="77" y="0"/>
                </a:lnTo>
                <a:lnTo>
                  <a:pt x="78" y="0"/>
                </a:lnTo>
                <a:lnTo>
                  <a:pt x="78" y="0"/>
                </a:lnTo>
                <a:lnTo>
                  <a:pt x="78" y="0"/>
                </a:lnTo>
                <a:lnTo>
                  <a:pt x="80" y="0"/>
                </a:lnTo>
                <a:lnTo>
                  <a:pt x="80" y="0"/>
                </a:lnTo>
                <a:lnTo>
                  <a:pt x="80" y="0"/>
                </a:lnTo>
                <a:lnTo>
                  <a:pt x="80" y="0"/>
                </a:lnTo>
                <a:lnTo>
                  <a:pt x="82" y="0"/>
                </a:lnTo>
                <a:lnTo>
                  <a:pt x="82" y="0"/>
                </a:lnTo>
                <a:lnTo>
                  <a:pt x="82" y="0"/>
                </a:lnTo>
                <a:lnTo>
                  <a:pt x="83" y="0"/>
                </a:lnTo>
                <a:lnTo>
                  <a:pt x="83" y="0"/>
                </a:lnTo>
                <a:lnTo>
                  <a:pt x="83" y="0"/>
                </a:lnTo>
                <a:lnTo>
                  <a:pt x="83" y="0"/>
                </a:lnTo>
                <a:lnTo>
                  <a:pt x="85" y="0"/>
                </a:lnTo>
                <a:lnTo>
                  <a:pt x="85" y="0"/>
                </a:lnTo>
                <a:lnTo>
                  <a:pt x="85" y="0"/>
                </a:lnTo>
                <a:lnTo>
                  <a:pt x="87" y="0"/>
                </a:lnTo>
                <a:lnTo>
                  <a:pt x="87" y="0"/>
                </a:lnTo>
                <a:lnTo>
                  <a:pt x="87" y="0"/>
                </a:lnTo>
                <a:lnTo>
                  <a:pt x="87" y="0"/>
                </a:lnTo>
                <a:lnTo>
                  <a:pt x="88" y="0"/>
                </a:lnTo>
                <a:lnTo>
                  <a:pt x="88" y="0"/>
                </a:lnTo>
                <a:lnTo>
                  <a:pt x="88" y="0"/>
                </a:lnTo>
                <a:lnTo>
                  <a:pt x="90" y="0"/>
                </a:lnTo>
                <a:lnTo>
                  <a:pt x="90" y="0"/>
                </a:lnTo>
                <a:lnTo>
                  <a:pt x="90" y="0"/>
                </a:lnTo>
                <a:lnTo>
                  <a:pt x="91" y="0"/>
                </a:lnTo>
                <a:lnTo>
                  <a:pt x="91" y="0"/>
                </a:lnTo>
                <a:lnTo>
                  <a:pt x="91" y="0"/>
                </a:lnTo>
                <a:lnTo>
                  <a:pt x="91"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1" y="0"/>
                </a:lnTo>
                <a:lnTo>
                  <a:pt x="121" y="0"/>
                </a:lnTo>
                <a:lnTo>
                  <a:pt x="121" y="0"/>
                </a:lnTo>
                <a:lnTo>
                  <a:pt x="122" y="0"/>
                </a:lnTo>
                <a:lnTo>
                  <a:pt x="122" y="0"/>
                </a:lnTo>
                <a:lnTo>
                  <a:pt x="122" y="0"/>
                </a:lnTo>
                <a:lnTo>
                  <a:pt x="122" y="0"/>
                </a:lnTo>
                <a:lnTo>
                  <a:pt x="124" y="0"/>
                </a:lnTo>
                <a:lnTo>
                  <a:pt x="124" y="0"/>
                </a:lnTo>
                <a:lnTo>
                  <a:pt x="124" y="0"/>
                </a:lnTo>
                <a:lnTo>
                  <a:pt x="126" y="0"/>
                </a:lnTo>
                <a:lnTo>
                  <a:pt x="126" y="0"/>
                </a:lnTo>
                <a:lnTo>
                  <a:pt x="126" y="0"/>
                </a:lnTo>
                <a:lnTo>
                  <a:pt x="126"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4"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2" y="0"/>
                </a:lnTo>
                <a:lnTo>
                  <a:pt x="152" y="0"/>
                </a:lnTo>
                <a:lnTo>
                  <a:pt x="152" y="0"/>
                </a:lnTo>
                <a:lnTo>
                  <a:pt x="153" y="0"/>
                </a:lnTo>
                <a:lnTo>
                  <a:pt x="153" y="0"/>
                </a:lnTo>
                <a:lnTo>
                  <a:pt x="153" y="0"/>
                </a:lnTo>
                <a:lnTo>
                  <a:pt x="153" y="0"/>
                </a:lnTo>
                <a:lnTo>
                  <a:pt x="155" y="0"/>
                </a:lnTo>
                <a:lnTo>
                  <a:pt x="155" y="0"/>
                </a:lnTo>
                <a:lnTo>
                  <a:pt x="155" y="0"/>
                </a:lnTo>
                <a:lnTo>
                  <a:pt x="157" y="0"/>
                </a:lnTo>
                <a:lnTo>
                  <a:pt x="157" y="0"/>
                </a:lnTo>
                <a:lnTo>
                  <a:pt x="157" y="0"/>
                </a:lnTo>
                <a:lnTo>
                  <a:pt x="157" y="0"/>
                </a:lnTo>
                <a:lnTo>
                  <a:pt x="158" y="0"/>
                </a:lnTo>
                <a:lnTo>
                  <a:pt x="158" y="0"/>
                </a:lnTo>
                <a:lnTo>
                  <a:pt x="158" y="0"/>
                </a:lnTo>
                <a:lnTo>
                  <a:pt x="160" y="0"/>
                </a:lnTo>
                <a:lnTo>
                  <a:pt x="160" y="0"/>
                </a:lnTo>
                <a:lnTo>
                  <a:pt x="160" y="0"/>
                </a:lnTo>
                <a:lnTo>
                  <a:pt x="160" y="0"/>
                </a:lnTo>
                <a:lnTo>
                  <a:pt x="161" y="0"/>
                </a:lnTo>
                <a:lnTo>
                  <a:pt x="161" y="0"/>
                </a:lnTo>
                <a:lnTo>
                  <a:pt x="161" y="0"/>
                </a:lnTo>
                <a:lnTo>
                  <a:pt x="163" y="0"/>
                </a:lnTo>
                <a:lnTo>
                  <a:pt x="163" y="0"/>
                </a:lnTo>
                <a:lnTo>
                  <a:pt x="163" y="0"/>
                </a:lnTo>
                <a:lnTo>
                  <a:pt x="165" y="0"/>
                </a:lnTo>
                <a:lnTo>
                  <a:pt x="165" y="0"/>
                </a:lnTo>
                <a:lnTo>
                  <a:pt x="165" y="0"/>
                </a:lnTo>
                <a:lnTo>
                  <a:pt x="165" y="0"/>
                </a:lnTo>
                <a:lnTo>
                  <a:pt x="166" y="0"/>
                </a:lnTo>
                <a:lnTo>
                  <a:pt x="166" y="0"/>
                </a:lnTo>
                <a:lnTo>
                  <a:pt x="166" y="0"/>
                </a:lnTo>
                <a:lnTo>
                  <a:pt x="168"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4" y="0"/>
                </a:lnTo>
                <a:lnTo>
                  <a:pt x="174" y="0"/>
                </a:lnTo>
                <a:lnTo>
                  <a:pt x="174" y="0"/>
                </a:lnTo>
                <a:lnTo>
                  <a:pt x="176"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3" y="0"/>
                </a:lnTo>
                <a:lnTo>
                  <a:pt x="183" y="0"/>
                </a:lnTo>
                <a:lnTo>
                  <a:pt x="183" y="0"/>
                </a:lnTo>
                <a:lnTo>
                  <a:pt x="184"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6" y="0"/>
                </a:lnTo>
                <a:lnTo>
                  <a:pt x="196" y="0"/>
                </a:lnTo>
                <a:lnTo>
                  <a:pt x="196" y="0"/>
                </a:lnTo>
                <a:lnTo>
                  <a:pt x="196"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2" y="0"/>
                </a:lnTo>
                <a:lnTo>
                  <a:pt x="204" y="0"/>
                </a:lnTo>
                <a:lnTo>
                  <a:pt x="204" y="0"/>
                </a:lnTo>
                <a:lnTo>
                  <a:pt x="204" y="0"/>
                </a:lnTo>
                <a:lnTo>
                  <a:pt x="205" y="0"/>
                </a:lnTo>
                <a:lnTo>
                  <a:pt x="205" y="0"/>
                </a:lnTo>
                <a:lnTo>
                  <a:pt x="205" y="0"/>
                </a:lnTo>
                <a:lnTo>
                  <a:pt x="207" y="0"/>
                </a:lnTo>
                <a:lnTo>
                  <a:pt x="207" y="0"/>
                </a:lnTo>
                <a:lnTo>
                  <a:pt x="207" y="0"/>
                </a:lnTo>
                <a:lnTo>
                  <a:pt x="207" y="0"/>
                </a:lnTo>
                <a:lnTo>
                  <a:pt x="209" y="0"/>
                </a:lnTo>
                <a:lnTo>
                  <a:pt x="209" y="0"/>
                </a:lnTo>
                <a:lnTo>
                  <a:pt x="209"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7" y="0"/>
                </a:lnTo>
                <a:lnTo>
                  <a:pt x="217" y="0"/>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lnTo>
                  <a:pt x="238" y="648"/>
                </a:lnTo>
                <a:lnTo>
                  <a:pt x="238" y="648"/>
                </a:lnTo>
                <a:lnTo>
                  <a:pt x="236" y="648"/>
                </a:lnTo>
                <a:lnTo>
                  <a:pt x="236" y="648"/>
                </a:lnTo>
                <a:lnTo>
                  <a:pt x="236" y="648"/>
                </a:lnTo>
                <a:lnTo>
                  <a:pt x="235" y="648"/>
                </a:lnTo>
                <a:lnTo>
                  <a:pt x="235" y="648"/>
                </a:lnTo>
                <a:lnTo>
                  <a:pt x="235" y="648"/>
                </a:lnTo>
                <a:lnTo>
                  <a:pt x="233" y="648"/>
                </a:lnTo>
                <a:lnTo>
                  <a:pt x="233" y="648"/>
                </a:lnTo>
                <a:lnTo>
                  <a:pt x="233" y="648"/>
                </a:lnTo>
                <a:lnTo>
                  <a:pt x="233" y="648"/>
                </a:lnTo>
                <a:lnTo>
                  <a:pt x="231" y="648"/>
                </a:lnTo>
                <a:lnTo>
                  <a:pt x="231" y="648"/>
                </a:lnTo>
                <a:lnTo>
                  <a:pt x="231" y="648"/>
                </a:lnTo>
                <a:lnTo>
                  <a:pt x="230" y="648"/>
                </a:lnTo>
                <a:lnTo>
                  <a:pt x="230" y="648"/>
                </a:lnTo>
                <a:lnTo>
                  <a:pt x="230" y="648"/>
                </a:lnTo>
                <a:lnTo>
                  <a:pt x="230" y="648"/>
                </a:lnTo>
                <a:lnTo>
                  <a:pt x="228" y="648"/>
                </a:lnTo>
                <a:lnTo>
                  <a:pt x="228" y="648"/>
                </a:lnTo>
                <a:lnTo>
                  <a:pt x="228" y="648"/>
                </a:lnTo>
                <a:lnTo>
                  <a:pt x="227" y="648"/>
                </a:lnTo>
                <a:lnTo>
                  <a:pt x="227" y="648"/>
                </a:lnTo>
                <a:lnTo>
                  <a:pt x="227" y="648"/>
                </a:lnTo>
                <a:lnTo>
                  <a:pt x="227" y="648"/>
                </a:lnTo>
                <a:lnTo>
                  <a:pt x="225" y="648"/>
                </a:lnTo>
                <a:lnTo>
                  <a:pt x="225" y="648"/>
                </a:lnTo>
                <a:lnTo>
                  <a:pt x="225" y="648"/>
                </a:lnTo>
                <a:lnTo>
                  <a:pt x="223" y="648"/>
                </a:lnTo>
                <a:lnTo>
                  <a:pt x="223" y="648"/>
                </a:lnTo>
                <a:lnTo>
                  <a:pt x="223" y="648"/>
                </a:lnTo>
                <a:lnTo>
                  <a:pt x="222" y="648"/>
                </a:lnTo>
                <a:lnTo>
                  <a:pt x="222" y="648"/>
                </a:lnTo>
                <a:lnTo>
                  <a:pt x="222" y="648"/>
                </a:lnTo>
                <a:lnTo>
                  <a:pt x="222" y="648"/>
                </a:lnTo>
                <a:lnTo>
                  <a:pt x="220" y="648"/>
                </a:lnTo>
                <a:lnTo>
                  <a:pt x="220" y="648"/>
                </a:lnTo>
                <a:lnTo>
                  <a:pt x="220" y="648"/>
                </a:lnTo>
                <a:lnTo>
                  <a:pt x="218" y="648"/>
                </a:lnTo>
                <a:lnTo>
                  <a:pt x="218" y="648"/>
                </a:lnTo>
                <a:lnTo>
                  <a:pt x="218" y="648"/>
                </a:lnTo>
                <a:lnTo>
                  <a:pt x="218" y="648"/>
                </a:lnTo>
                <a:lnTo>
                  <a:pt x="217" y="648"/>
                </a:lnTo>
                <a:lnTo>
                  <a:pt x="217" y="648"/>
                </a:lnTo>
                <a:lnTo>
                  <a:pt x="217" y="648"/>
                </a:lnTo>
                <a:lnTo>
                  <a:pt x="215" y="648"/>
                </a:lnTo>
                <a:lnTo>
                  <a:pt x="215" y="648"/>
                </a:lnTo>
                <a:lnTo>
                  <a:pt x="215" y="648"/>
                </a:lnTo>
                <a:lnTo>
                  <a:pt x="215" y="648"/>
                </a:lnTo>
                <a:lnTo>
                  <a:pt x="213" y="648"/>
                </a:lnTo>
                <a:lnTo>
                  <a:pt x="213" y="648"/>
                </a:lnTo>
                <a:lnTo>
                  <a:pt x="213" y="648"/>
                </a:lnTo>
                <a:lnTo>
                  <a:pt x="212" y="648"/>
                </a:lnTo>
                <a:lnTo>
                  <a:pt x="212" y="648"/>
                </a:lnTo>
                <a:lnTo>
                  <a:pt x="212" y="648"/>
                </a:lnTo>
                <a:lnTo>
                  <a:pt x="210" y="648"/>
                </a:lnTo>
                <a:lnTo>
                  <a:pt x="210" y="648"/>
                </a:lnTo>
                <a:lnTo>
                  <a:pt x="210" y="648"/>
                </a:lnTo>
                <a:lnTo>
                  <a:pt x="210" y="648"/>
                </a:lnTo>
                <a:lnTo>
                  <a:pt x="209" y="648"/>
                </a:lnTo>
                <a:lnTo>
                  <a:pt x="209" y="648"/>
                </a:lnTo>
                <a:lnTo>
                  <a:pt x="209" y="648"/>
                </a:lnTo>
                <a:lnTo>
                  <a:pt x="207" y="648"/>
                </a:lnTo>
                <a:lnTo>
                  <a:pt x="207" y="648"/>
                </a:lnTo>
                <a:lnTo>
                  <a:pt x="207" y="648"/>
                </a:lnTo>
                <a:lnTo>
                  <a:pt x="207" y="648"/>
                </a:lnTo>
                <a:lnTo>
                  <a:pt x="205" y="648"/>
                </a:lnTo>
                <a:lnTo>
                  <a:pt x="205" y="648"/>
                </a:lnTo>
                <a:lnTo>
                  <a:pt x="205" y="648"/>
                </a:lnTo>
                <a:lnTo>
                  <a:pt x="204" y="648"/>
                </a:lnTo>
                <a:lnTo>
                  <a:pt x="204" y="648"/>
                </a:lnTo>
                <a:lnTo>
                  <a:pt x="204" y="648"/>
                </a:lnTo>
                <a:lnTo>
                  <a:pt x="202" y="648"/>
                </a:lnTo>
                <a:lnTo>
                  <a:pt x="202" y="648"/>
                </a:lnTo>
                <a:lnTo>
                  <a:pt x="202" y="648"/>
                </a:lnTo>
                <a:lnTo>
                  <a:pt x="202" y="648"/>
                </a:lnTo>
                <a:lnTo>
                  <a:pt x="200" y="648"/>
                </a:lnTo>
                <a:lnTo>
                  <a:pt x="200" y="648"/>
                </a:lnTo>
                <a:lnTo>
                  <a:pt x="200" y="648"/>
                </a:lnTo>
                <a:lnTo>
                  <a:pt x="199" y="648"/>
                </a:lnTo>
                <a:lnTo>
                  <a:pt x="199" y="648"/>
                </a:lnTo>
                <a:lnTo>
                  <a:pt x="199" y="648"/>
                </a:lnTo>
                <a:lnTo>
                  <a:pt x="199" y="648"/>
                </a:lnTo>
                <a:lnTo>
                  <a:pt x="197" y="648"/>
                </a:lnTo>
                <a:lnTo>
                  <a:pt x="197" y="648"/>
                </a:lnTo>
                <a:lnTo>
                  <a:pt x="197" y="648"/>
                </a:lnTo>
                <a:lnTo>
                  <a:pt x="196" y="648"/>
                </a:lnTo>
                <a:lnTo>
                  <a:pt x="196" y="648"/>
                </a:lnTo>
                <a:lnTo>
                  <a:pt x="196" y="648"/>
                </a:lnTo>
                <a:lnTo>
                  <a:pt x="196" y="648"/>
                </a:lnTo>
                <a:lnTo>
                  <a:pt x="194" y="648"/>
                </a:lnTo>
                <a:lnTo>
                  <a:pt x="194" y="648"/>
                </a:lnTo>
                <a:lnTo>
                  <a:pt x="194" y="648"/>
                </a:lnTo>
                <a:lnTo>
                  <a:pt x="192" y="648"/>
                </a:lnTo>
                <a:lnTo>
                  <a:pt x="192" y="648"/>
                </a:lnTo>
                <a:lnTo>
                  <a:pt x="192" y="648"/>
                </a:lnTo>
                <a:lnTo>
                  <a:pt x="191" y="648"/>
                </a:lnTo>
                <a:lnTo>
                  <a:pt x="191" y="648"/>
                </a:lnTo>
                <a:lnTo>
                  <a:pt x="191" y="648"/>
                </a:lnTo>
                <a:lnTo>
                  <a:pt x="191" y="648"/>
                </a:lnTo>
                <a:lnTo>
                  <a:pt x="189" y="648"/>
                </a:lnTo>
                <a:lnTo>
                  <a:pt x="189" y="648"/>
                </a:lnTo>
                <a:lnTo>
                  <a:pt x="189" y="648"/>
                </a:lnTo>
                <a:lnTo>
                  <a:pt x="187" y="648"/>
                </a:lnTo>
                <a:lnTo>
                  <a:pt x="187" y="648"/>
                </a:lnTo>
                <a:lnTo>
                  <a:pt x="187" y="648"/>
                </a:lnTo>
                <a:lnTo>
                  <a:pt x="187" y="648"/>
                </a:lnTo>
                <a:lnTo>
                  <a:pt x="186" y="648"/>
                </a:lnTo>
                <a:lnTo>
                  <a:pt x="186" y="648"/>
                </a:lnTo>
                <a:lnTo>
                  <a:pt x="186" y="648"/>
                </a:lnTo>
                <a:lnTo>
                  <a:pt x="184" y="648"/>
                </a:lnTo>
                <a:lnTo>
                  <a:pt x="184" y="648"/>
                </a:lnTo>
                <a:lnTo>
                  <a:pt x="184" y="648"/>
                </a:lnTo>
                <a:lnTo>
                  <a:pt x="184" y="648"/>
                </a:lnTo>
                <a:lnTo>
                  <a:pt x="183" y="648"/>
                </a:lnTo>
                <a:lnTo>
                  <a:pt x="183" y="648"/>
                </a:lnTo>
                <a:lnTo>
                  <a:pt x="183" y="648"/>
                </a:lnTo>
                <a:lnTo>
                  <a:pt x="181" y="648"/>
                </a:lnTo>
                <a:lnTo>
                  <a:pt x="181" y="648"/>
                </a:lnTo>
                <a:lnTo>
                  <a:pt x="181" y="648"/>
                </a:lnTo>
                <a:lnTo>
                  <a:pt x="179" y="648"/>
                </a:lnTo>
                <a:lnTo>
                  <a:pt x="179" y="648"/>
                </a:lnTo>
                <a:lnTo>
                  <a:pt x="179" y="648"/>
                </a:lnTo>
                <a:lnTo>
                  <a:pt x="179" y="648"/>
                </a:lnTo>
                <a:lnTo>
                  <a:pt x="178" y="648"/>
                </a:lnTo>
                <a:lnTo>
                  <a:pt x="178" y="648"/>
                </a:lnTo>
                <a:lnTo>
                  <a:pt x="178" y="648"/>
                </a:lnTo>
                <a:lnTo>
                  <a:pt x="176" y="648"/>
                </a:lnTo>
                <a:lnTo>
                  <a:pt x="176" y="648"/>
                </a:lnTo>
                <a:lnTo>
                  <a:pt x="176" y="648"/>
                </a:lnTo>
                <a:lnTo>
                  <a:pt x="176" y="648"/>
                </a:lnTo>
                <a:lnTo>
                  <a:pt x="174" y="648"/>
                </a:lnTo>
                <a:lnTo>
                  <a:pt x="174" y="648"/>
                </a:lnTo>
                <a:lnTo>
                  <a:pt x="174" y="648"/>
                </a:lnTo>
                <a:lnTo>
                  <a:pt x="173" y="648"/>
                </a:lnTo>
                <a:lnTo>
                  <a:pt x="173" y="648"/>
                </a:lnTo>
                <a:lnTo>
                  <a:pt x="173" y="648"/>
                </a:lnTo>
                <a:lnTo>
                  <a:pt x="171" y="648"/>
                </a:lnTo>
                <a:lnTo>
                  <a:pt x="171" y="648"/>
                </a:lnTo>
                <a:lnTo>
                  <a:pt x="171" y="648"/>
                </a:lnTo>
                <a:lnTo>
                  <a:pt x="171" y="648"/>
                </a:lnTo>
                <a:lnTo>
                  <a:pt x="170" y="648"/>
                </a:lnTo>
                <a:lnTo>
                  <a:pt x="170" y="648"/>
                </a:lnTo>
                <a:lnTo>
                  <a:pt x="170" y="648"/>
                </a:lnTo>
                <a:lnTo>
                  <a:pt x="168" y="648"/>
                </a:lnTo>
                <a:lnTo>
                  <a:pt x="168" y="648"/>
                </a:lnTo>
                <a:lnTo>
                  <a:pt x="168" y="648"/>
                </a:lnTo>
                <a:lnTo>
                  <a:pt x="168" y="648"/>
                </a:lnTo>
                <a:lnTo>
                  <a:pt x="166" y="648"/>
                </a:lnTo>
                <a:lnTo>
                  <a:pt x="166" y="648"/>
                </a:lnTo>
                <a:lnTo>
                  <a:pt x="166" y="648"/>
                </a:lnTo>
                <a:lnTo>
                  <a:pt x="165" y="648"/>
                </a:lnTo>
                <a:lnTo>
                  <a:pt x="165" y="648"/>
                </a:lnTo>
                <a:lnTo>
                  <a:pt x="165" y="648"/>
                </a:lnTo>
                <a:lnTo>
                  <a:pt x="165" y="648"/>
                </a:lnTo>
                <a:lnTo>
                  <a:pt x="163" y="648"/>
                </a:lnTo>
                <a:lnTo>
                  <a:pt x="163" y="648"/>
                </a:lnTo>
                <a:lnTo>
                  <a:pt x="163" y="648"/>
                </a:lnTo>
                <a:lnTo>
                  <a:pt x="161" y="648"/>
                </a:lnTo>
                <a:lnTo>
                  <a:pt x="161" y="648"/>
                </a:lnTo>
                <a:lnTo>
                  <a:pt x="161" y="648"/>
                </a:lnTo>
                <a:lnTo>
                  <a:pt x="160" y="648"/>
                </a:lnTo>
                <a:lnTo>
                  <a:pt x="160" y="648"/>
                </a:lnTo>
                <a:lnTo>
                  <a:pt x="160" y="648"/>
                </a:lnTo>
                <a:lnTo>
                  <a:pt x="160" y="648"/>
                </a:lnTo>
                <a:lnTo>
                  <a:pt x="158" y="648"/>
                </a:lnTo>
                <a:lnTo>
                  <a:pt x="158" y="648"/>
                </a:lnTo>
                <a:lnTo>
                  <a:pt x="158" y="648"/>
                </a:lnTo>
                <a:lnTo>
                  <a:pt x="157" y="648"/>
                </a:lnTo>
                <a:lnTo>
                  <a:pt x="157" y="648"/>
                </a:lnTo>
                <a:lnTo>
                  <a:pt x="157" y="648"/>
                </a:lnTo>
                <a:lnTo>
                  <a:pt x="157" y="648"/>
                </a:lnTo>
                <a:lnTo>
                  <a:pt x="155" y="648"/>
                </a:lnTo>
                <a:lnTo>
                  <a:pt x="155" y="648"/>
                </a:lnTo>
                <a:lnTo>
                  <a:pt x="155" y="648"/>
                </a:lnTo>
                <a:lnTo>
                  <a:pt x="153" y="648"/>
                </a:lnTo>
                <a:lnTo>
                  <a:pt x="153" y="648"/>
                </a:lnTo>
                <a:lnTo>
                  <a:pt x="153" y="648"/>
                </a:lnTo>
                <a:lnTo>
                  <a:pt x="153" y="648"/>
                </a:lnTo>
                <a:lnTo>
                  <a:pt x="152" y="648"/>
                </a:lnTo>
                <a:lnTo>
                  <a:pt x="152" y="648"/>
                </a:lnTo>
                <a:lnTo>
                  <a:pt x="152" y="648"/>
                </a:lnTo>
                <a:lnTo>
                  <a:pt x="150" y="648"/>
                </a:lnTo>
                <a:lnTo>
                  <a:pt x="150" y="648"/>
                </a:lnTo>
                <a:lnTo>
                  <a:pt x="150" y="648"/>
                </a:lnTo>
                <a:lnTo>
                  <a:pt x="148" y="648"/>
                </a:lnTo>
                <a:lnTo>
                  <a:pt x="148" y="648"/>
                </a:lnTo>
                <a:lnTo>
                  <a:pt x="148" y="648"/>
                </a:lnTo>
                <a:lnTo>
                  <a:pt x="148" y="648"/>
                </a:lnTo>
                <a:lnTo>
                  <a:pt x="147" y="648"/>
                </a:lnTo>
                <a:lnTo>
                  <a:pt x="147" y="648"/>
                </a:lnTo>
                <a:lnTo>
                  <a:pt x="147" y="648"/>
                </a:lnTo>
                <a:lnTo>
                  <a:pt x="145" y="648"/>
                </a:lnTo>
                <a:lnTo>
                  <a:pt x="145" y="648"/>
                </a:lnTo>
                <a:lnTo>
                  <a:pt x="145" y="648"/>
                </a:lnTo>
                <a:lnTo>
                  <a:pt x="145" y="648"/>
                </a:lnTo>
                <a:lnTo>
                  <a:pt x="143" y="648"/>
                </a:lnTo>
                <a:lnTo>
                  <a:pt x="143" y="648"/>
                </a:lnTo>
                <a:lnTo>
                  <a:pt x="143" y="648"/>
                </a:lnTo>
                <a:lnTo>
                  <a:pt x="142" y="648"/>
                </a:lnTo>
                <a:lnTo>
                  <a:pt x="142" y="648"/>
                </a:lnTo>
                <a:lnTo>
                  <a:pt x="142" y="648"/>
                </a:lnTo>
                <a:lnTo>
                  <a:pt x="140" y="648"/>
                </a:lnTo>
                <a:lnTo>
                  <a:pt x="140" y="648"/>
                </a:lnTo>
                <a:lnTo>
                  <a:pt x="140" y="648"/>
                </a:lnTo>
                <a:lnTo>
                  <a:pt x="140" y="648"/>
                </a:lnTo>
                <a:lnTo>
                  <a:pt x="139" y="648"/>
                </a:lnTo>
                <a:lnTo>
                  <a:pt x="139" y="648"/>
                </a:lnTo>
                <a:lnTo>
                  <a:pt x="139" y="648"/>
                </a:lnTo>
                <a:lnTo>
                  <a:pt x="137" y="648"/>
                </a:lnTo>
                <a:lnTo>
                  <a:pt x="137" y="648"/>
                </a:lnTo>
                <a:lnTo>
                  <a:pt x="137" y="648"/>
                </a:lnTo>
                <a:lnTo>
                  <a:pt x="137" y="648"/>
                </a:lnTo>
                <a:lnTo>
                  <a:pt x="135" y="648"/>
                </a:lnTo>
                <a:lnTo>
                  <a:pt x="135" y="648"/>
                </a:lnTo>
                <a:lnTo>
                  <a:pt x="135" y="648"/>
                </a:lnTo>
                <a:lnTo>
                  <a:pt x="134" y="648"/>
                </a:lnTo>
                <a:lnTo>
                  <a:pt x="134" y="648"/>
                </a:lnTo>
                <a:lnTo>
                  <a:pt x="134" y="648"/>
                </a:lnTo>
                <a:lnTo>
                  <a:pt x="134" y="648"/>
                </a:lnTo>
                <a:lnTo>
                  <a:pt x="132" y="648"/>
                </a:lnTo>
                <a:lnTo>
                  <a:pt x="132" y="648"/>
                </a:lnTo>
                <a:lnTo>
                  <a:pt x="132" y="648"/>
                </a:lnTo>
                <a:lnTo>
                  <a:pt x="130" y="648"/>
                </a:lnTo>
                <a:lnTo>
                  <a:pt x="130" y="648"/>
                </a:lnTo>
                <a:lnTo>
                  <a:pt x="130" y="648"/>
                </a:lnTo>
                <a:lnTo>
                  <a:pt x="129" y="648"/>
                </a:lnTo>
                <a:lnTo>
                  <a:pt x="129" y="648"/>
                </a:lnTo>
                <a:lnTo>
                  <a:pt x="129" y="648"/>
                </a:lnTo>
                <a:lnTo>
                  <a:pt x="129" y="648"/>
                </a:lnTo>
                <a:lnTo>
                  <a:pt x="127" y="648"/>
                </a:lnTo>
                <a:lnTo>
                  <a:pt x="127" y="648"/>
                </a:lnTo>
                <a:lnTo>
                  <a:pt x="127" y="648"/>
                </a:lnTo>
                <a:lnTo>
                  <a:pt x="126" y="648"/>
                </a:lnTo>
                <a:lnTo>
                  <a:pt x="126" y="648"/>
                </a:lnTo>
                <a:lnTo>
                  <a:pt x="126" y="648"/>
                </a:lnTo>
                <a:lnTo>
                  <a:pt x="126" y="648"/>
                </a:lnTo>
                <a:lnTo>
                  <a:pt x="124" y="648"/>
                </a:lnTo>
                <a:lnTo>
                  <a:pt x="124" y="648"/>
                </a:lnTo>
                <a:lnTo>
                  <a:pt x="124" y="648"/>
                </a:lnTo>
                <a:lnTo>
                  <a:pt x="122" y="648"/>
                </a:lnTo>
                <a:lnTo>
                  <a:pt x="122" y="648"/>
                </a:lnTo>
                <a:lnTo>
                  <a:pt x="122" y="648"/>
                </a:lnTo>
                <a:lnTo>
                  <a:pt x="122" y="648"/>
                </a:lnTo>
                <a:lnTo>
                  <a:pt x="121" y="648"/>
                </a:lnTo>
                <a:lnTo>
                  <a:pt x="121" y="648"/>
                </a:lnTo>
                <a:lnTo>
                  <a:pt x="121" y="648"/>
                </a:lnTo>
                <a:lnTo>
                  <a:pt x="119" y="648"/>
                </a:lnTo>
                <a:lnTo>
                  <a:pt x="119" y="648"/>
                </a:lnTo>
                <a:lnTo>
                  <a:pt x="119" y="648"/>
                </a:lnTo>
                <a:lnTo>
                  <a:pt x="117" y="648"/>
                </a:lnTo>
                <a:lnTo>
                  <a:pt x="117" y="648"/>
                </a:lnTo>
                <a:lnTo>
                  <a:pt x="117" y="648"/>
                </a:lnTo>
                <a:lnTo>
                  <a:pt x="117" y="648"/>
                </a:lnTo>
                <a:lnTo>
                  <a:pt x="116" y="648"/>
                </a:lnTo>
                <a:lnTo>
                  <a:pt x="116" y="648"/>
                </a:lnTo>
                <a:lnTo>
                  <a:pt x="116" y="648"/>
                </a:lnTo>
                <a:lnTo>
                  <a:pt x="114" y="648"/>
                </a:lnTo>
                <a:lnTo>
                  <a:pt x="114" y="648"/>
                </a:lnTo>
                <a:lnTo>
                  <a:pt x="114" y="648"/>
                </a:lnTo>
                <a:lnTo>
                  <a:pt x="114" y="648"/>
                </a:lnTo>
                <a:lnTo>
                  <a:pt x="113" y="648"/>
                </a:lnTo>
                <a:lnTo>
                  <a:pt x="113" y="648"/>
                </a:lnTo>
                <a:lnTo>
                  <a:pt x="113" y="648"/>
                </a:lnTo>
                <a:lnTo>
                  <a:pt x="111" y="648"/>
                </a:lnTo>
                <a:lnTo>
                  <a:pt x="111" y="648"/>
                </a:lnTo>
                <a:lnTo>
                  <a:pt x="111" y="648"/>
                </a:lnTo>
                <a:lnTo>
                  <a:pt x="109" y="648"/>
                </a:lnTo>
                <a:lnTo>
                  <a:pt x="109" y="648"/>
                </a:lnTo>
                <a:lnTo>
                  <a:pt x="109" y="648"/>
                </a:lnTo>
                <a:lnTo>
                  <a:pt x="109" y="648"/>
                </a:lnTo>
                <a:lnTo>
                  <a:pt x="108" y="648"/>
                </a:lnTo>
                <a:lnTo>
                  <a:pt x="108" y="648"/>
                </a:lnTo>
                <a:lnTo>
                  <a:pt x="108" y="648"/>
                </a:lnTo>
                <a:lnTo>
                  <a:pt x="106" y="648"/>
                </a:lnTo>
                <a:lnTo>
                  <a:pt x="106" y="648"/>
                </a:lnTo>
                <a:lnTo>
                  <a:pt x="106" y="648"/>
                </a:lnTo>
                <a:lnTo>
                  <a:pt x="106" y="648"/>
                </a:lnTo>
                <a:lnTo>
                  <a:pt x="104" y="648"/>
                </a:lnTo>
                <a:lnTo>
                  <a:pt x="104" y="648"/>
                </a:lnTo>
                <a:lnTo>
                  <a:pt x="104" y="648"/>
                </a:lnTo>
                <a:lnTo>
                  <a:pt x="103" y="648"/>
                </a:lnTo>
                <a:lnTo>
                  <a:pt x="103" y="648"/>
                </a:lnTo>
                <a:lnTo>
                  <a:pt x="103" y="648"/>
                </a:lnTo>
                <a:lnTo>
                  <a:pt x="103" y="648"/>
                </a:lnTo>
                <a:lnTo>
                  <a:pt x="101" y="648"/>
                </a:lnTo>
                <a:lnTo>
                  <a:pt x="101" y="648"/>
                </a:lnTo>
                <a:lnTo>
                  <a:pt x="101" y="648"/>
                </a:lnTo>
                <a:lnTo>
                  <a:pt x="100" y="648"/>
                </a:lnTo>
                <a:lnTo>
                  <a:pt x="100" y="648"/>
                </a:lnTo>
                <a:lnTo>
                  <a:pt x="100" y="648"/>
                </a:lnTo>
                <a:lnTo>
                  <a:pt x="98" y="648"/>
                </a:lnTo>
                <a:lnTo>
                  <a:pt x="98" y="648"/>
                </a:lnTo>
                <a:lnTo>
                  <a:pt x="98" y="648"/>
                </a:lnTo>
                <a:lnTo>
                  <a:pt x="98" y="648"/>
                </a:lnTo>
                <a:lnTo>
                  <a:pt x="96" y="648"/>
                </a:lnTo>
                <a:lnTo>
                  <a:pt x="96" y="648"/>
                </a:lnTo>
                <a:lnTo>
                  <a:pt x="96" y="648"/>
                </a:lnTo>
                <a:lnTo>
                  <a:pt x="95" y="648"/>
                </a:lnTo>
                <a:lnTo>
                  <a:pt x="95" y="648"/>
                </a:lnTo>
                <a:lnTo>
                  <a:pt x="95" y="648"/>
                </a:lnTo>
                <a:lnTo>
                  <a:pt x="95" y="648"/>
                </a:lnTo>
                <a:lnTo>
                  <a:pt x="93" y="648"/>
                </a:lnTo>
                <a:lnTo>
                  <a:pt x="93" y="648"/>
                </a:lnTo>
                <a:lnTo>
                  <a:pt x="93" y="648"/>
                </a:lnTo>
                <a:lnTo>
                  <a:pt x="91" y="648"/>
                </a:lnTo>
                <a:lnTo>
                  <a:pt x="91" y="648"/>
                </a:lnTo>
                <a:lnTo>
                  <a:pt x="91" y="648"/>
                </a:lnTo>
                <a:lnTo>
                  <a:pt x="91" y="648"/>
                </a:lnTo>
                <a:lnTo>
                  <a:pt x="90" y="648"/>
                </a:lnTo>
                <a:lnTo>
                  <a:pt x="90" y="648"/>
                </a:lnTo>
                <a:lnTo>
                  <a:pt x="90" y="648"/>
                </a:lnTo>
                <a:lnTo>
                  <a:pt x="88" y="648"/>
                </a:lnTo>
                <a:lnTo>
                  <a:pt x="88" y="648"/>
                </a:lnTo>
                <a:lnTo>
                  <a:pt x="88" y="648"/>
                </a:lnTo>
                <a:lnTo>
                  <a:pt x="87" y="648"/>
                </a:lnTo>
                <a:lnTo>
                  <a:pt x="87" y="648"/>
                </a:lnTo>
                <a:lnTo>
                  <a:pt x="87" y="648"/>
                </a:lnTo>
                <a:lnTo>
                  <a:pt x="87" y="648"/>
                </a:lnTo>
                <a:lnTo>
                  <a:pt x="85" y="648"/>
                </a:lnTo>
                <a:lnTo>
                  <a:pt x="85" y="648"/>
                </a:lnTo>
                <a:lnTo>
                  <a:pt x="85" y="648"/>
                </a:lnTo>
                <a:lnTo>
                  <a:pt x="83" y="648"/>
                </a:lnTo>
                <a:lnTo>
                  <a:pt x="83" y="648"/>
                </a:lnTo>
                <a:lnTo>
                  <a:pt x="83" y="648"/>
                </a:lnTo>
                <a:lnTo>
                  <a:pt x="83" y="648"/>
                </a:lnTo>
                <a:lnTo>
                  <a:pt x="82" y="648"/>
                </a:lnTo>
                <a:lnTo>
                  <a:pt x="82" y="648"/>
                </a:lnTo>
                <a:lnTo>
                  <a:pt x="82" y="648"/>
                </a:lnTo>
                <a:lnTo>
                  <a:pt x="80" y="648"/>
                </a:lnTo>
                <a:lnTo>
                  <a:pt x="80" y="648"/>
                </a:lnTo>
                <a:lnTo>
                  <a:pt x="80" y="648"/>
                </a:lnTo>
                <a:lnTo>
                  <a:pt x="80" y="648"/>
                </a:lnTo>
                <a:lnTo>
                  <a:pt x="78" y="648"/>
                </a:lnTo>
                <a:lnTo>
                  <a:pt x="78" y="648"/>
                </a:lnTo>
                <a:lnTo>
                  <a:pt x="78" y="648"/>
                </a:lnTo>
                <a:lnTo>
                  <a:pt x="77" y="648"/>
                </a:lnTo>
                <a:lnTo>
                  <a:pt x="77" y="648"/>
                </a:lnTo>
                <a:lnTo>
                  <a:pt x="77" y="648"/>
                </a:lnTo>
                <a:lnTo>
                  <a:pt x="75" y="648"/>
                </a:lnTo>
                <a:lnTo>
                  <a:pt x="75" y="648"/>
                </a:lnTo>
                <a:lnTo>
                  <a:pt x="75" y="648"/>
                </a:lnTo>
                <a:lnTo>
                  <a:pt x="75" y="648"/>
                </a:lnTo>
                <a:lnTo>
                  <a:pt x="74" y="648"/>
                </a:lnTo>
                <a:lnTo>
                  <a:pt x="74" y="648"/>
                </a:lnTo>
                <a:lnTo>
                  <a:pt x="74" y="648"/>
                </a:lnTo>
                <a:lnTo>
                  <a:pt x="72" y="648"/>
                </a:lnTo>
                <a:lnTo>
                  <a:pt x="72" y="648"/>
                </a:lnTo>
                <a:lnTo>
                  <a:pt x="72" y="648"/>
                </a:lnTo>
                <a:lnTo>
                  <a:pt x="72" y="648"/>
                </a:lnTo>
                <a:lnTo>
                  <a:pt x="70" y="648"/>
                </a:lnTo>
                <a:lnTo>
                  <a:pt x="70" y="648"/>
                </a:lnTo>
                <a:lnTo>
                  <a:pt x="70" y="648"/>
                </a:lnTo>
                <a:lnTo>
                  <a:pt x="69" y="648"/>
                </a:lnTo>
                <a:lnTo>
                  <a:pt x="69" y="648"/>
                </a:lnTo>
                <a:lnTo>
                  <a:pt x="69" y="648"/>
                </a:lnTo>
                <a:lnTo>
                  <a:pt x="67" y="648"/>
                </a:lnTo>
                <a:lnTo>
                  <a:pt x="67" y="648"/>
                </a:lnTo>
                <a:lnTo>
                  <a:pt x="67" y="648"/>
                </a:lnTo>
                <a:lnTo>
                  <a:pt x="67" y="648"/>
                </a:lnTo>
                <a:lnTo>
                  <a:pt x="65" y="648"/>
                </a:lnTo>
                <a:lnTo>
                  <a:pt x="65" y="648"/>
                </a:lnTo>
                <a:lnTo>
                  <a:pt x="65" y="648"/>
                </a:lnTo>
                <a:lnTo>
                  <a:pt x="64" y="648"/>
                </a:lnTo>
                <a:lnTo>
                  <a:pt x="64" y="648"/>
                </a:lnTo>
                <a:lnTo>
                  <a:pt x="64" y="648"/>
                </a:lnTo>
                <a:lnTo>
                  <a:pt x="64" y="648"/>
                </a:lnTo>
                <a:lnTo>
                  <a:pt x="62" y="648"/>
                </a:lnTo>
                <a:lnTo>
                  <a:pt x="62" y="648"/>
                </a:lnTo>
                <a:lnTo>
                  <a:pt x="62" y="648"/>
                </a:lnTo>
                <a:lnTo>
                  <a:pt x="60" y="648"/>
                </a:lnTo>
                <a:lnTo>
                  <a:pt x="60" y="648"/>
                </a:lnTo>
                <a:lnTo>
                  <a:pt x="60" y="648"/>
                </a:lnTo>
                <a:lnTo>
                  <a:pt x="60" y="648"/>
                </a:lnTo>
                <a:lnTo>
                  <a:pt x="59" y="648"/>
                </a:lnTo>
                <a:lnTo>
                  <a:pt x="59" y="648"/>
                </a:lnTo>
                <a:lnTo>
                  <a:pt x="59" y="648"/>
                </a:lnTo>
                <a:lnTo>
                  <a:pt x="57" y="648"/>
                </a:lnTo>
                <a:lnTo>
                  <a:pt x="57" y="648"/>
                </a:lnTo>
                <a:lnTo>
                  <a:pt x="57" y="648"/>
                </a:lnTo>
                <a:lnTo>
                  <a:pt x="56" y="648"/>
                </a:lnTo>
                <a:lnTo>
                  <a:pt x="56" y="648"/>
                </a:lnTo>
                <a:lnTo>
                  <a:pt x="56" y="648"/>
                </a:lnTo>
                <a:lnTo>
                  <a:pt x="56" y="648"/>
                </a:lnTo>
                <a:lnTo>
                  <a:pt x="54" y="648"/>
                </a:lnTo>
                <a:lnTo>
                  <a:pt x="54" y="648"/>
                </a:lnTo>
                <a:lnTo>
                  <a:pt x="54" y="648"/>
                </a:lnTo>
                <a:lnTo>
                  <a:pt x="52" y="648"/>
                </a:lnTo>
                <a:lnTo>
                  <a:pt x="52" y="648"/>
                </a:lnTo>
                <a:lnTo>
                  <a:pt x="52" y="648"/>
                </a:lnTo>
                <a:lnTo>
                  <a:pt x="52" y="648"/>
                </a:lnTo>
                <a:lnTo>
                  <a:pt x="51" y="648"/>
                </a:lnTo>
                <a:lnTo>
                  <a:pt x="51" y="648"/>
                </a:lnTo>
                <a:lnTo>
                  <a:pt x="51" y="648"/>
                </a:lnTo>
                <a:lnTo>
                  <a:pt x="49" y="648"/>
                </a:lnTo>
                <a:lnTo>
                  <a:pt x="49" y="648"/>
                </a:lnTo>
                <a:lnTo>
                  <a:pt x="49" y="648"/>
                </a:lnTo>
                <a:lnTo>
                  <a:pt x="49" y="648"/>
                </a:lnTo>
                <a:lnTo>
                  <a:pt x="47" y="648"/>
                </a:lnTo>
                <a:lnTo>
                  <a:pt x="47" y="648"/>
                </a:lnTo>
                <a:lnTo>
                  <a:pt x="47" y="648"/>
                </a:lnTo>
                <a:lnTo>
                  <a:pt x="46" y="648"/>
                </a:lnTo>
                <a:lnTo>
                  <a:pt x="46" y="648"/>
                </a:lnTo>
                <a:lnTo>
                  <a:pt x="46" y="648"/>
                </a:lnTo>
                <a:lnTo>
                  <a:pt x="44" y="648"/>
                </a:lnTo>
                <a:lnTo>
                  <a:pt x="44" y="648"/>
                </a:lnTo>
                <a:lnTo>
                  <a:pt x="44" y="648"/>
                </a:lnTo>
                <a:lnTo>
                  <a:pt x="44" y="648"/>
                </a:lnTo>
                <a:lnTo>
                  <a:pt x="43" y="648"/>
                </a:lnTo>
                <a:lnTo>
                  <a:pt x="43" y="648"/>
                </a:lnTo>
                <a:lnTo>
                  <a:pt x="43" y="648"/>
                </a:lnTo>
                <a:lnTo>
                  <a:pt x="41" y="648"/>
                </a:lnTo>
                <a:lnTo>
                  <a:pt x="41" y="648"/>
                </a:lnTo>
                <a:lnTo>
                  <a:pt x="41" y="648"/>
                </a:lnTo>
                <a:lnTo>
                  <a:pt x="41" y="648"/>
                </a:lnTo>
                <a:lnTo>
                  <a:pt x="39" y="648"/>
                </a:lnTo>
                <a:lnTo>
                  <a:pt x="39" y="648"/>
                </a:lnTo>
                <a:lnTo>
                  <a:pt x="39" y="648"/>
                </a:lnTo>
                <a:lnTo>
                  <a:pt x="38" y="648"/>
                </a:lnTo>
                <a:lnTo>
                  <a:pt x="38" y="648"/>
                </a:lnTo>
                <a:lnTo>
                  <a:pt x="38" y="648"/>
                </a:lnTo>
                <a:lnTo>
                  <a:pt x="36" y="648"/>
                </a:lnTo>
                <a:lnTo>
                  <a:pt x="36" y="648"/>
                </a:lnTo>
                <a:lnTo>
                  <a:pt x="36" y="648"/>
                </a:lnTo>
                <a:lnTo>
                  <a:pt x="36" y="648"/>
                </a:lnTo>
                <a:lnTo>
                  <a:pt x="34" y="648"/>
                </a:lnTo>
                <a:lnTo>
                  <a:pt x="34" y="648"/>
                </a:lnTo>
                <a:lnTo>
                  <a:pt x="34" y="648"/>
                </a:lnTo>
                <a:lnTo>
                  <a:pt x="33" y="648"/>
                </a:lnTo>
                <a:lnTo>
                  <a:pt x="33" y="648"/>
                </a:lnTo>
                <a:lnTo>
                  <a:pt x="33" y="648"/>
                </a:lnTo>
                <a:lnTo>
                  <a:pt x="33" y="648"/>
                </a:lnTo>
                <a:lnTo>
                  <a:pt x="31" y="648"/>
                </a:lnTo>
                <a:lnTo>
                  <a:pt x="31" y="648"/>
                </a:lnTo>
                <a:lnTo>
                  <a:pt x="31" y="648"/>
                </a:lnTo>
                <a:lnTo>
                  <a:pt x="30" y="648"/>
                </a:lnTo>
                <a:lnTo>
                  <a:pt x="30" y="648"/>
                </a:lnTo>
                <a:lnTo>
                  <a:pt x="30" y="648"/>
                </a:lnTo>
                <a:lnTo>
                  <a:pt x="30" y="648"/>
                </a:lnTo>
                <a:lnTo>
                  <a:pt x="28" y="648"/>
                </a:lnTo>
                <a:lnTo>
                  <a:pt x="28" y="648"/>
                </a:lnTo>
                <a:lnTo>
                  <a:pt x="28" y="648"/>
                </a:lnTo>
                <a:lnTo>
                  <a:pt x="26" y="648"/>
                </a:lnTo>
                <a:lnTo>
                  <a:pt x="26" y="648"/>
                </a:lnTo>
                <a:lnTo>
                  <a:pt x="26" y="648"/>
                </a:lnTo>
                <a:lnTo>
                  <a:pt x="25" y="648"/>
                </a:lnTo>
                <a:lnTo>
                  <a:pt x="25" y="648"/>
                </a:lnTo>
                <a:lnTo>
                  <a:pt x="25" y="648"/>
                </a:lnTo>
                <a:lnTo>
                  <a:pt x="25" y="648"/>
                </a:lnTo>
                <a:lnTo>
                  <a:pt x="23" y="648"/>
                </a:lnTo>
                <a:lnTo>
                  <a:pt x="23" y="648"/>
                </a:lnTo>
                <a:lnTo>
                  <a:pt x="23" y="648"/>
                </a:lnTo>
                <a:lnTo>
                  <a:pt x="21" y="648"/>
                </a:lnTo>
                <a:lnTo>
                  <a:pt x="21" y="648"/>
                </a:lnTo>
                <a:lnTo>
                  <a:pt x="21" y="648"/>
                </a:lnTo>
                <a:lnTo>
                  <a:pt x="21" y="648"/>
                </a:lnTo>
                <a:lnTo>
                  <a:pt x="20" y="648"/>
                </a:lnTo>
                <a:lnTo>
                  <a:pt x="20" y="648"/>
                </a:lnTo>
                <a:lnTo>
                  <a:pt x="20" y="648"/>
                </a:lnTo>
                <a:lnTo>
                  <a:pt x="18" y="648"/>
                </a:lnTo>
                <a:lnTo>
                  <a:pt x="18" y="648"/>
                </a:lnTo>
                <a:lnTo>
                  <a:pt x="18" y="648"/>
                </a:lnTo>
                <a:lnTo>
                  <a:pt x="18" y="648"/>
                </a:lnTo>
                <a:lnTo>
                  <a:pt x="17" y="648"/>
                </a:lnTo>
                <a:lnTo>
                  <a:pt x="17" y="648"/>
                </a:lnTo>
                <a:lnTo>
                  <a:pt x="17" y="648"/>
                </a:lnTo>
                <a:lnTo>
                  <a:pt x="15" y="648"/>
                </a:lnTo>
                <a:lnTo>
                  <a:pt x="15" y="648"/>
                </a:lnTo>
                <a:lnTo>
                  <a:pt x="15" y="648"/>
                </a:lnTo>
                <a:lnTo>
                  <a:pt x="13" y="648"/>
                </a:lnTo>
                <a:lnTo>
                  <a:pt x="13" y="648"/>
                </a:lnTo>
                <a:lnTo>
                  <a:pt x="13" y="648"/>
                </a:lnTo>
                <a:lnTo>
                  <a:pt x="13" y="648"/>
                </a:lnTo>
                <a:lnTo>
                  <a:pt x="12" y="648"/>
                </a:lnTo>
                <a:lnTo>
                  <a:pt x="12" y="648"/>
                </a:lnTo>
                <a:lnTo>
                  <a:pt x="12" y="648"/>
                </a:lnTo>
                <a:lnTo>
                  <a:pt x="10" y="648"/>
                </a:lnTo>
                <a:lnTo>
                  <a:pt x="10" y="648"/>
                </a:lnTo>
                <a:lnTo>
                  <a:pt x="10" y="648"/>
                </a:lnTo>
                <a:lnTo>
                  <a:pt x="10" y="648"/>
                </a:lnTo>
                <a:lnTo>
                  <a:pt x="8" y="648"/>
                </a:lnTo>
                <a:lnTo>
                  <a:pt x="8" y="648"/>
                </a:lnTo>
                <a:lnTo>
                  <a:pt x="8" y="648"/>
                </a:lnTo>
                <a:lnTo>
                  <a:pt x="7" y="648"/>
                </a:lnTo>
                <a:lnTo>
                  <a:pt x="7" y="648"/>
                </a:lnTo>
                <a:lnTo>
                  <a:pt x="7" y="648"/>
                </a:lnTo>
                <a:lnTo>
                  <a:pt x="5" y="648"/>
                </a:lnTo>
                <a:lnTo>
                  <a:pt x="5" y="648"/>
                </a:lnTo>
                <a:lnTo>
                  <a:pt x="5" y="648"/>
                </a:lnTo>
                <a:lnTo>
                  <a:pt x="5" y="648"/>
                </a:lnTo>
                <a:lnTo>
                  <a:pt x="4" y="648"/>
                </a:lnTo>
                <a:lnTo>
                  <a:pt x="4" y="648"/>
                </a:lnTo>
                <a:lnTo>
                  <a:pt x="4" y="648"/>
                </a:lnTo>
                <a:lnTo>
                  <a:pt x="2" y="648"/>
                </a:lnTo>
                <a:lnTo>
                  <a:pt x="2" y="648"/>
                </a:lnTo>
                <a:lnTo>
                  <a:pt x="2" y="648"/>
                </a:lnTo>
                <a:lnTo>
                  <a:pt x="2" y="648"/>
                </a:lnTo>
                <a:lnTo>
                  <a:pt x="0"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80" name=""/>
          <p:cNvSpPr/>
          <p:nvPr/>
        </p:nvSpPr>
        <p:spPr>
          <a:xfrm>
            <a:off x="7397640" y="6021360"/>
            <a:ext cx="189000" cy="1440"/>
          </a:xfrm>
          <a:custGeom>
            <a:avLst/>
            <a:gdLst/>
            <a:ahLst/>
            <a:rect l="l" t="t" r="r" b="b"/>
            <a:pathLst>
              <a:path w="238" h="0">
                <a:moveTo>
                  <a:pt x="0" y="0"/>
                </a:moveTo>
                <a:lnTo>
                  <a:pt x="0" y="0"/>
                </a:lnTo>
                <a:lnTo>
                  <a:pt x="2" y="0"/>
                </a:lnTo>
                <a:lnTo>
                  <a:pt x="2" y="0"/>
                </a:lnTo>
                <a:lnTo>
                  <a:pt x="2" y="0"/>
                </a:lnTo>
                <a:lnTo>
                  <a:pt x="2" y="0"/>
                </a:lnTo>
                <a:lnTo>
                  <a:pt x="4" y="0"/>
                </a:lnTo>
                <a:lnTo>
                  <a:pt x="4" y="0"/>
                </a:lnTo>
                <a:lnTo>
                  <a:pt x="4" y="0"/>
                </a:lnTo>
                <a:lnTo>
                  <a:pt x="5" y="0"/>
                </a:lnTo>
                <a:lnTo>
                  <a:pt x="5" y="0"/>
                </a:lnTo>
                <a:lnTo>
                  <a:pt x="5" y="0"/>
                </a:lnTo>
                <a:lnTo>
                  <a:pt x="5" y="0"/>
                </a:lnTo>
                <a:lnTo>
                  <a:pt x="7" y="0"/>
                </a:lnTo>
                <a:lnTo>
                  <a:pt x="7" y="0"/>
                </a:lnTo>
                <a:lnTo>
                  <a:pt x="7" y="0"/>
                </a:lnTo>
                <a:lnTo>
                  <a:pt x="8" y="0"/>
                </a:lnTo>
                <a:lnTo>
                  <a:pt x="8" y="0"/>
                </a:lnTo>
                <a:lnTo>
                  <a:pt x="8" y="0"/>
                </a:lnTo>
                <a:lnTo>
                  <a:pt x="10" y="0"/>
                </a:lnTo>
                <a:lnTo>
                  <a:pt x="10" y="0"/>
                </a:lnTo>
                <a:lnTo>
                  <a:pt x="10" y="0"/>
                </a:lnTo>
                <a:lnTo>
                  <a:pt x="10" y="0"/>
                </a:lnTo>
                <a:lnTo>
                  <a:pt x="12" y="0"/>
                </a:lnTo>
                <a:lnTo>
                  <a:pt x="12" y="0"/>
                </a:lnTo>
                <a:lnTo>
                  <a:pt x="12" y="0"/>
                </a:lnTo>
                <a:lnTo>
                  <a:pt x="13" y="0"/>
                </a:lnTo>
                <a:lnTo>
                  <a:pt x="13" y="0"/>
                </a:lnTo>
                <a:lnTo>
                  <a:pt x="13" y="0"/>
                </a:lnTo>
                <a:lnTo>
                  <a:pt x="13" y="0"/>
                </a:lnTo>
                <a:lnTo>
                  <a:pt x="15" y="0"/>
                </a:lnTo>
                <a:lnTo>
                  <a:pt x="15" y="0"/>
                </a:lnTo>
                <a:lnTo>
                  <a:pt x="15" y="0"/>
                </a:lnTo>
                <a:lnTo>
                  <a:pt x="17" y="0"/>
                </a:lnTo>
                <a:lnTo>
                  <a:pt x="17" y="0"/>
                </a:lnTo>
                <a:lnTo>
                  <a:pt x="17" y="0"/>
                </a:lnTo>
                <a:lnTo>
                  <a:pt x="18" y="0"/>
                </a:lnTo>
                <a:lnTo>
                  <a:pt x="18" y="0"/>
                </a:lnTo>
                <a:lnTo>
                  <a:pt x="18" y="0"/>
                </a:lnTo>
                <a:lnTo>
                  <a:pt x="18" y="0"/>
                </a:lnTo>
                <a:lnTo>
                  <a:pt x="20" y="0"/>
                </a:lnTo>
                <a:lnTo>
                  <a:pt x="20" y="0"/>
                </a:lnTo>
                <a:lnTo>
                  <a:pt x="20" y="0"/>
                </a:lnTo>
                <a:lnTo>
                  <a:pt x="21" y="0"/>
                </a:lnTo>
                <a:lnTo>
                  <a:pt x="21" y="0"/>
                </a:lnTo>
                <a:lnTo>
                  <a:pt x="21" y="0"/>
                </a:lnTo>
                <a:lnTo>
                  <a:pt x="21" y="0"/>
                </a:lnTo>
                <a:lnTo>
                  <a:pt x="23" y="0"/>
                </a:lnTo>
                <a:lnTo>
                  <a:pt x="23" y="0"/>
                </a:lnTo>
                <a:lnTo>
                  <a:pt x="23" y="0"/>
                </a:lnTo>
                <a:lnTo>
                  <a:pt x="25" y="0"/>
                </a:lnTo>
                <a:lnTo>
                  <a:pt x="25" y="0"/>
                </a:lnTo>
                <a:lnTo>
                  <a:pt x="25" y="0"/>
                </a:lnTo>
                <a:lnTo>
                  <a:pt x="25" y="0"/>
                </a:lnTo>
                <a:lnTo>
                  <a:pt x="26" y="0"/>
                </a:lnTo>
                <a:lnTo>
                  <a:pt x="26" y="0"/>
                </a:lnTo>
                <a:lnTo>
                  <a:pt x="26" y="0"/>
                </a:lnTo>
                <a:lnTo>
                  <a:pt x="28" y="0"/>
                </a:lnTo>
                <a:lnTo>
                  <a:pt x="28" y="0"/>
                </a:lnTo>
                <a:lnTo>
                  <a:pt x="28" y="0"/>
                </a:lnTo>
                <a:lnTo>
                  <a:pt x="30" y="0"/>
                </a:lnTo>
                <a:lnTo>
                  <a:pt x="30" y="0"/>
                </a:lnTo>
                <a:lnTo>
                  <a:pt x="30" y="0"/>
                </a:lnTo>
                <a:lnTo>
                  <a:pt x="30" y="0"/>
                </a:lnTo>
                <a:lnTo>
                  <a:pt x="31" y="0"/>
                </a:lnTo>
                <a:lnTo>
                  <a:pt x="31" y="0"/>
                </a:lnTo>
                <a:lnTo>
                  <a:pt x="31" y="0"/>
                </a:lnTo>
                <a:lnTo>
                  <a:pt x="33" y="0"/>
                </a:lnTo>
                <a:lnTo>
                  <a:pt x="33" y="0"/>
                </a:lnTo>
                <a:lnTo>
                  <a:pt x="33" y="0"/>
                </a:lnTo>
                <a:lnTo>
                  <a:pt x="33" y="0"/>
                </a:lnTo>
                <a:lnTo>
                  <a:pt x="34" y="0"/>
                </a:lnTo>
                <a:lnTo>
                  <a:pt x="34" y="0"/>
                </a:lnTo>
                <a:lnTo>
                  <a:pt x="34" y="0"/>
                </a:lnTo>
                <a:lnTo>
                  <a:pt x="36" y="0"/>
                </a:lnTo>
                <a:lnTo>
                  <a:pt x="36" y="0"/>
                </a:lnTo>
                <a:lnTo>
                  <a:pt x="36" y="0"/>
                </a:lnTo>
                <a:lnTo>
                  <a:pt x="36" y="0"/>
                </a:lnTo>
                <a:lnTo>
                  <a:pt x="38" y="0"/>
                </a:lnTo>
                <a:lnTo>
                  <a:pt x="38" y="0"/>
                </a:lnTo>
                <a:lnTo>
                  <a:pt x="38" y="0"/>
                </a:lnTo>
                <a:lnTo>
                  <a:pt x="39" y="0"/>
                </a:lnTo>
                <a:lnTo>
                  <a:pt x="39" y="0"/>
                </a:lnTo>
                <a:lnTo>
                  <a:pt x="39" y="0"/>
                </a:lnTo>
                <a:lnTo>
                  <a:pt x="41" y="0"/>
                </a:lnTo>
                <a:lnTo>
                  <a:pt x="41" y="0"/>
                </a:lnTo>
                <a:lnTo>
                  <a:pt x="41" y="0"/>
                </a:lnTo>
                <a:lnTo>
                  <a:pt x="41" y="0"/>
                </a:lnTo>
                <a:lnTo>
                  <a:pt x="43" y="0"/>
                </a:lnTo>
                <a:lnTo>
                  <a:pt x="43" y="0"/>
                </a:lnTo>
                <a:lnTo>
                  <a:pt x="43" y="0"/>
                </a:lnTo>
                <a:lnTo>
                  <a:pt x="44" y="0"/>
                </a:lnTo>
                <a:lnTo>
                  <a:pt x="44" y="0"/>
                </a:lnTo>
                <a:lnTo>
                  <a:pt x="44" y="0"/>
                </a:lnTo>
                <a:lnTo>
                  <a:pt x="44" y="0"/>
                </a:lnTo>
                <a:lnTo>
                  <a:pt x="46" y="0"/>
                </a:lnTo>
                <a:lnTo>
                  <a:pt x="46" y="0"/>
                </a:lnTo>
                <a:lnTo>
                  <a:pt x="46" y="0"/>
                </a:lnTo>
                <a:lnTo>
                  <a:pt x="47" y="0"/>
                </a:lnTo>
                <a:lnTo>
                  <a:pt x="47" y="0"/>
                </a:lnTo>
                <a:lnTo>
                  <a:pt x="47" y="0"/>
                </a:lnTo>
                <a:lnTo>
                  <a:pt x="49" y="0"/>
                </a:lnTo>
                <a:lnTo>
                  <a:pt x="49" y="0"/>
                </a:lnTo>
                <a:lnTo>
                  <a:pt x="49" y="0"/>
                </a:lnTo>
                <a:lnTo>
                  <a:pt x="49" y="0"/>
                </a:lnTo>
                <a:lnTo>
                  <a:pt x="51" y="0"/>
                </a:lnTo>
                <a:lnTo>
                  <a:pt x="51" y="0"/>
                </a:lnTo>
                <a:lnTo>
                  <a:pt x="51" y="0"/>
                </a:lnTo>
                <a:lnTo>
                  <a:pt x="52" y="0"/>
                </a:lnTo>
                <a:lnTo>
                  <a:pt x="52" y="0"/>
                </a:lnTo>
                <a:lnTo>
                  <a:pt x="52" y="0"/>
                </a:lnTo>
                <a:lnTo>
                  <a:pt x="52" y="0"/>
                </a:lnTo>
                <a:lnTo>
                  <a:pt x="54" y="0"/>
                </a:lnTo>
                <a:lnTo>
                  <a:pt x="54" y="0"/>
                </a:lnTo>
                <a:lnTo>
                  <a:pt x="54" y="0"/>
                </a:lnTo>
                <a:lnTo>
                  <a:pt x="56" y="0"/>
                </a:lnTo>
                <a:lnTo>
                  <a:pt x="56" y="0"/>
                </a:lnTo>
                <a:lnTo>
                  <a:pt x="56" y="0"/>
                </a:lnTo>
                <a:lnTo>
                  <a:pt x="56" y="0"/>
                </a:lnTo>
                <a:lnTo>
                  <a:pt x="57" y="0"/>
                </a:lnTo>
                <a:lnTo>
                  <a:pt x="57" y="0"/>
                </a:lnTo>
                <a:lnTo>
                  <a:pt x="57" y="0"/>
                </a:lnTo>
                <a:lnTo>
                  <a:pt x="59" y="0"/>
                </a:lnTo>
                <a:lnTo>
                  <a:pt x="59" y="0"/>
                </a:lnTo>
                <a:lnTo>
                  <a:pt x="59" y="0"/>
                </a:lnTo>
                <a:lnTo>
                  <a:pt x="60" y="0"/>
                </a:lnTo>
                <a:lnTo>
                  <a:pt x="60" y="0"/>
                </a:lnTo>
                <a:lnTo>
                  <a:pt x="60" y="0"/>
                </a:lnTo>
                <a:lnTo>
                  <a:pt x="60" y="0"/>
                </a:lnTo>
                <a:lnTo>
                  <a:pt x="62" y="0"/>
                </a:lnTo>
                <a:lnTo>
                  <a:pt x="62" y="0"/>
                </a:lnTo>
                <a:lnTo>
                  <a:pt x="62" y="0"/>
                </a:lnTo>
                <a:lnTo>
                  <a:pt x="64" y="0"/>
                </a:lnTo>
                <a:lnTo>
                  <a:pt x="64" y="0"/>
                </a:lnTo>
                <a:lnTo>
                  <a:pt x="64" y="0"/>
                </a:lnTo>
                <a:lnTo>
                  <a:pt x="64" y="0"/>
                </a:lnTo>
                <a:lnTo>
                  <a:pt x="65" y="0"/>
                </a:lnTo>
                <a:lnTo>
                  <a:pt x="65" y="0"/>
                </a:lnTo>
                <a:lnTo>
                  <a:pt x="65" y="0"/>
                </a:lnTo>
                <a:lnTo>
                  <a:pt x="67" y="0"/>
                </a:lnTo>
                <a:lnTo>
                  <a:pt x="67" y="0"/>
                </a:lnTo>
                <a:lnTo>
                  <a:pt x="67" y="0"/>
                </a:lnTo>
                <a:lnTo>
                  <a:pt x="67" y="0"/>
                </a:lnTo>
                <a:lnTo>
                  <a:pt x="69" y="0"/>
                </a:lnTo>
                <a:lnTo>
                  <a:pt x="69" y="0"/>
                </a:lnTo>
                <a:lnTo>
                  <a:pt x="69" y="0"/>
                </a:lnTo>
                <a:lnTo>
                  <a:pt x="70" y="0"/>
                </a:lnTo>
                <a:lnTo>
                  <a:pt x="70" y="0"/>
                </a:lnTo>
                <a:lnTo>
                  <a:pt x="70" y="0"/>
                </a:lnTo>
                <a:lnTo>
                  <a:pt x="72" y="0"/>
                </a:lnTo>
                <a:lnTo>
                  <a:pt x="72" y="0"/>
                </a:lnTo>
                <a:lnTo>
                  <a:pt x="72" y="0"/>
                </a:lnTo>
                <a:lnTo>
                  <a:pt x="72" y="0"/>
                </a:lnTo>
                <a:lnTo>
                  <a:pt x="74" y="0"/>
                </a:lnTo>
                <a:lnTo>
                  <a:pt x="74" y="0"/>
                </a:lnTo>
                <a:lnTo>
                  <a:pt x="74" y="0"/>
                </a:lnTo>
                <a:lnTo>
                  <a:pt x="75" y="0"/>
                </a:lnTo>
                <a:lnTo>
                  <a:pt x="75" y="0"/>
                </a:lnTo>
                <a:lnTo>
                  <a:pt x="75" y="0"/>
                </a:lnTo>
                <a:lnTo>
                  <a:pt x="75" y="0"/>
                </a:lnTo>
                <a:lnTo>
                  <a:pt x="77" y="0"/>
                </a:lnTo>
                <a:lnTo>
                  <a:pt x="77" y="0"/>
                </a:lnTo>
                <a:lnTo>
                  <a:pt x="77" y="0"/>
                </a:lnTo>
                <a:lnTo>
                  <a:pt x="78" y="0"/>
                </a:lnTo>
                <a:lnTo>
                  <a:pt x="78" y="0"/>
                </a:lnTo>
                <a:lnTo>
                  <a:pt x="78" y="0"/>
                </a:lnTo>
                <a:lnTo>
                  <a:pt x="80" y="0"/>
                </a:lnTo>
                <a:lnTo>
                  <a:pt x="80" y="0"/>
                </a:lnTo>
                <a:lnTo>
                  <a:pt x="80" y="0"/>
                </a:lnTo>
                <a:lnTo>
                  <a:pt x="80" y="0"/>
                </a:lnTo>
                <a:lnTo>
                  <a:pt x="82" y="0"/>
                </a:lnTo>
                <a:lnTo>
                  <a:pt x="82" y="0"/>
                </a:lnTo>
                <a:lnTo>
                  <a:pt x="82" y="0"/>
                </a:lnTo>
                <a:lnTo>
                  <a:pt x="83" y="0"/>
                </a:lnTo>
                <a:lnTo>
                  <a:pt x="83" y="0"/>
                </a:lnTo>
                <a:lnTo>
                  <a:pt x="83" y="0"/>
                </a:lnTo>
                <a:lnTo>
                  <a:pt x="83" y="0"/>
                </a:lnTo>
                <a:lnTo>
                  <a:pt x="85" y="0"/>
                </a:lnTo>
                <a:lnTo>
                  <a:pt x="85" y="0"/>
                </a:lnTo>
                <a:lnTo>
                  <a:pt x="85" y="0"/>
                </a:lnTo>
                <a:lnTo>
                  <a:pt x="87" y="0"/>
                </a:lnTo>
                <a:lnTo>
                  <a:pt x="87" y="0"/>
                </a:lnTo>
                <a:lnTo>
                  <a:pt x="87" y="0"/>
                </a:lnTo>
                <a:lnTo>
                  <a:pt x="87" y="0"/>
                </a:lnTo>
                <a:lnTo>
                  <a:pt x="88" y="0"/>
                </a:lnTo>
                <a:lnTo>
                  <a:pt x="88" y="0"/>
                </a:lnTo>
                <a:lnTo>
                  <a:pt x="88" y="0"/>
                </a:lnTo>
                <a:lnTo>
                  <a:pt x="90" y="0"/>
                </a:lnTo>
                <a:lnTo>
                  <a:pt x="90" y="0"/>
                </a:lnTo>
                <a:lnTo>
                  <a:pt x="90" y="0"/>
                </a:lnTo>
                <a:lnTo>
                  <a:pt x="91" y="0"/>
                </a:lnTo>
                <a:lnTo>
                  <a:pt x="91" y="0"/>
                </a:lnTo>
                <a:lnTo>
                  <a:pt x="91" y="0"/>
                </a:lnTo>
                <a:lnTo>
                  <a:pt x="91" y="0"/>
                </a:lnTo>
                <a:lnTo>
                  <a:pt x="93" y="0"/>
                </a:lnTo>
                <a:lnTo>
                  <a:pt x="93" y="0"/>
                </a:lnTo>
                <a:lnTo>
                  <a:pt x="93" y="0"/>
                </a:lnTo>
                <a:lnTo>
                  <a:pt x="95" y="0"/>
                </a:lnTo>
                <a:lnTo>
                  <a:pt x="95" y="0"/>
                </a:lnTo>
                <a:lnTo>
                  <a:pt x="95" y="0"/>
                </a:lnTo>
                <a:lnTo>
                  <a:pt x="95" y="0"/>
                </a:lnTo>
                <a:lnTo>
                  <a:pt x="96" y="0"/>
                </a:lnTo>
                <a:lnTo>
                  <a:pt x="96" y="0"/>
                </a:lnTo>
                <a:lnTo>
                  <a:pt x="96" y="0"/>
                </a:lnTo>
                <a:lnTo>
                  <a:pt x="98" y="0"/>
                </a:lnTo>
                <a:lnTo>
                  <a:pt x="98" y="0"/>
                </a:lnTo>
                <a:lnTo>
                  <a:pt x="98" y="0"/>
                </a:lnTo>
                <a:lnTo>
                  <a:pt x="98" y="0"/>
                </a:lnTo>
                <a:lnTo>
                  <a:pt x="100" y="0"/>
                </a:lnTo>
                <a:lnTo>
                  <a:pt x="100" y="0"/>
                </a:lnTo>
                <a:lnTo>
                  <a:pt x="100" y="0"/>
                </a:lnTo>
                <a:lnTo>
                  <a:pt x="101" y="0"/>
                </a:lnTo>
                <a:lnTo>
                  <a:pt x="101" y="0"/>
                </a:lnTo>
                <a:lnTo>
                  <a:pt x="101" y="0"/>
                </a:lnTo>
                <a:lnTo>
                  <a:pt x="103" y="0"/>
                </a:lnTo>
                <a:lnTo>
                  <a:pt x="103" y="0"/>
                </a:lnTo>
                <a:lnTo>
                  <a:pt x="103" y="0"/>
                </a:lnTo>
                <a:lnTo>
                  <a:pt x="103" y="0"/>
                </a:lnTo>
                <a:lnTo>
                  <a:pt x="104" y="0"/>
                </a:lnTo>
                <a:lnTo>
                  <a:pt x="104" y="0"/>
                </a:lnTo>
                <a:lnTo>
                  <a:pt x="104" y="0"/>
                </a:lnTo>
                <a:lnTo>
                  <a:pt x="106" y="0"/>
                </a:lnTo>
                <a:lnTo>
                  <a:pt x="106" y="0"/>
                </a:lnTo>
                <a:lnTo>
                  <a:pt x="106" y="0"/>
                </a:lnTo>
                <a:lnTo>
                  <a:pt x="106" y="0"/>
                </a:lnTo>
                <a:lnTo>
                  <a:pt x="108" y="0"/>
                </a:lnTo>
                <a:lnTo>
                  <a:pt x="108" y="0"/>
                </a:lnTo>
                <a:lnTo>
                  <a:pt x="108" y="0"/>
                </a:lnTo>
                <a:lnTo>
                  <a:pt x="109" y="0"/>
                </a:lnTo>
                <a:lnTo>
                  <a:pt x="109" y="0"/>
                </a:lnTo>
                <a:lnTo>
                  <a:pt x="109" y="0"/>
                </a:lnTo>
                <a:lnTo>
                  <a:pt x="109" y="0"/>
                </a:lnTo>
                <a:lnTo>
                  <a:pt x="111" y="0"/>
                </a:lnTo>
                <a:lnTo>
                  <a:pt x="111" y="0"/>
                </a:lnTo>
                <a:lnTo>
                  <a:pt x="111" y="0"/>
                </a:lnTo>
                <a:lnTo>
                  <a:pt x="113" y="0"/>
                </a:lnTo>
                <a:lnTo>
                  <a:pt x="113" y="0"/>
                </a:lnTo>
                <a:lnTo>
                  <a:pt x="113" y="0"/>
                </a:lnTo>
                <a:lnTo>
                  <a:pt x="114" y="0"/>
                </a:lnTo>
                <a:lnTo>
                  <a:pt x="114" y="0"/>
                </a:lnTo>
                <a:lnTo>
                  <a:pt x="114" y="0"/>
                </a:lnTo>
                <a:lnTo>
                  <a:pt x="114" y="0"/>
                </a:lnTo>
                <a:lnTo>
                  <a:pt x="116" y="0"/>
                </a:lnTo>
                <a:lnTo>
                  <a:pt x="116" y="0"/>
                </a:lnTo>
                <a:lnTo>
                  <a:pt x="116" y="0"/>
                </a:lnTo>
                <a:lnTo>
                  <a:pt x="117" y="0"/>
                </a:lnTo>
                <a:lnTo>
                  <a:pt x="117" y="0"/>
                </a:lnTo>
                <a:lnTo>
                  <a:pt x="117" y="0"/>
                </a:lnTo>
                <a:lnTo>
                  <a:pt x="117" y="0"/>
                </a:lnTo>
                <a:lnTo>
                  <a:pt x="119" y="0"/>
                </a:lnTo>
                <a:lnTo>
                  <a:pt x="119" y="0"/>
                </a:lnTo>
                <a:lnTo>
                  <a:pt x="119" y="0"/>
                </a:lnTo>
                <a:lnTo>
                  <a:pt x="121" y="0"/>
                </a:lnTo>
                <a:lnTo>
                  <a:pt x="121" y="0"/>
                </a:lnTo>
                <a:lnTo>
                  <a:pt x="121" y="0"/>
                </a:lnTo>
                <a:lnTo>
                  <a:pt x="122" y="0"/>
                </a:lnTo>
                <a:lnTo>
                  <a:pt x="122" y="0"/>
                </a:lnTo>
                <a:lnTo>
                  <a:pt x="122" y="0"/>
                </a:lnTo>
                <a:lnTo>
                  <a:pt x="122" y="0"/>
                </a:lnTo>
                <a:lnTo>
                  <a:pt x="124" y="0"/>
                </a:lnTo>
                <a:lnTo>
                  <a:pt x="124" y="0"/>
                </a:lnTo>
                <a:lnTo>
                  <a:pt x="124" y="0"/>
                </a:lnTo>
                <a:lnTo>
                  <a:pt x="126" y="0"/>
                </a:lnTo>
                <a:lnTo>
                  <a:pt x="126" y="0"/>
                </a:lnTo>
                <a:lnTo>
                  <a:pt x="126" y="0"/>
                </a:lnTo>
                <a:lnTo>
                  <a:pt x="126" y="0"/>
                </a:lnTo>
                <a:lnTo>
                  <a:pt x="127" y="0"/>
                </a:lnTo>
                <a:lnTo>
                  <a:pt x="127" y="0"/>
                </a:lnTo>
                <a:lnTo>
                  <a:pt x="127" y="0"/>
                </a:lnTo>
                <a:lnTo>
                  <a:pt x="129" y="0"/>
                </a:lnTo>
                <a:lnTo>
                  <a:pt x="129" y="0"/>
                </a:lnTo>
                <a:lnTo>
                  <a:pt x="129" y="0"/>
                </a:lnTo>
                <a:lnTo>
                  <a:pt x="129" y="0"/>
                </a:lnTo>
                <a:lnTo>
                  <a:pt x="130" y="0"/>
                </a:lnTo>
                <a:lnTo>
                  <a:pt x="130" y="0"/>
                </a:lnTo>
                <a:lnTo>
                  <a:pt x="130" y="0"/>
                </a:lnTo>
                <a:lnTo>
                  <a:pt x="132" y="0"/>
                </a:lnTo>
                <a:lnTo>
                  <a:pt x="132" y="0"/>
                </a:lnTo>
                <a:lnTo>
                  <a:pt x="132" y="0"/>
                </a:lnTo>
                <a:lnTo>
                  <a:pt x="134" y="0"/>
                </a:lnTo>
                <a:lnTo>
                  <a:pt x="134" y="0"/>
                </a:lnTo>
                <a:lnTo>
                  <a:pt x="134" y="0"/>
                </a:lnTo>
                <a:lnTo>
                  <a:pt x="134" y="0"/>
                </a:lnTo>
                <a:lnTo>
                  <a:pt x="135" y="0"/>
                </a:lnTo>
                <a:lnTo>
                  <a:pt x="135" y="0"/>
                </a:lnTo>
                <a:lnTo>
                  <a:pt x="135" y="0"/>
                </a:lnTo>
                <a:lnTo>
                  <a:pt x="137" y="0"/>
                </a:lnTo>
                <a:lnTo>
                  <a:pt x="137" y="0"/>
                </a:lnTo>
                <a:lnTo>
                  <a:pt x="137" y="0"/>
                </a:lnTo>
                <a:lnTo>
                  <a:pt x="137" y="0"/>
                </a:lnTo>
                <a:lnTo>
                  <a:pt x="139" y="0"/>
                </a:lnTo>
                <a:lnTo>
                  <a:pt x="139" y="0"/>
                </a:lnTo>
                <a:lnTo>
                  <a:pt x="139" y="0"/>
                </a:lnTo>
                <a:lnTo>
                  <a:pt x="140" y="0"/>
                </a:lnTo>
                <a:lnTo>
                  <a:pt x="140" y="0"/>
                </a:lnTo>
                <a:lnTo>
                  <a:pt x="140" y="0"/>
                </a:lnTo>
                <a:lnTo>
                  <a:pt x="140" y="0"/>
                </a:lnTo>
                <a:lnTo>
                  <a:pt x="142" y="0"/>
                </a:lnTo>
                <a:lnTo>
                  <a:pt x="142" y="0"/>
                </a:lnTo>
                <a:lnTo>
                  <a:pt x="142" y="0"/>
                </a:lnTo>
                <a:lnTo>
                  <a:pt x="143" y="0"/>
                </a:lnTo>
                <a:lnTo>
                  <a:pt x="143" y="0"/>
                </a:lnTo>
                <a:lnTo>
                  <a:pt x="143" y="0"/>
                </a:lnTo>
                <a:lnTo>
                  <a:pt x="145" y="0"/>
                </a:lnTo>
                <a:lnTo>
                  <a:pt x="145" y="0"/>
                </a:lnTo>
                <a:lnTo>
                  <a:pt x="145" y="0"/>
                </a:lnTo>
                <a:lnTo>
                  <a:pt x="145" y="0"/>
                </a:lnTo>
                <a:lnTo>
                  <a:pt x="147" y="0"/>
                </a:lnTo>
                <a:lnTo>
                  <a:pt x="147" y="0"/>
                </a:lnTo>
                <a:lnTo>
                  <a:pt x="147" y="0"/>
                </a:lnTo>
                <a:lnTo>
                  <a:pt x="148" y="0"/>
                </a:lnTo>
                <a:lnTo>
                  <a:pt x="148" y="0"/>
                </a:lnTo>
                <a:lnTo>
                  <a:pt x="148" y="0"/>
                </a:lnTo>
                <a:lnTo>
                  <a:pt x="148" y="0"/>
                </a:lnTo>
                <a:lnTo>
                  <a:pt x="150" y="0"/>
                </a:lnTo>
                <a:lnTo>
                  <a:pt x="150" y="0"/>
                </a:lnTo>
                <a:lnTo>
                  <a:pt x="150" y="0"/>
                </a:lnTo>
                <a:lnTo>
                  <a:pt x="152" y="0"/>
                </a:lnTo>
                <a:lnTo>
                  <a:pt x="152" y="0"/>
                </a:lnTo>
                <a:lnTo>
                  <a:pt x="152" y="0"/>
                </a:lnTo>
                <a:lnTo>
                  <a:pt x="153" y="0"/>
                </a:lnTo>
                <a:lnTo>
                  <a:pt x="153" y="0"/>
                </a:lnTo>
                <a:lnTo>
                  <a:pt x="153" y="0"/>
                </a:lnTo>
                <a:lnTo>
                  <a:pt x="153" y="0"/>
                </a:lnTo>
                <a:lnTo>
                  <a:pt x="155" y="0"/>
                </a:lnTo>
                <a:lnTo>
                  <a:pt x="155" y="0"/>
                </a:lnTo>
                <a:lnTo>
                  <a:pt x="155" y="0"/>
                </a:lnTo>
                <a:lnTo>
                  <a:pt x="157" y="0"/>
                </a:lnTo>
                <a:lnTo>
                  <a:pt x="157" y="0"/>
                </a:lnTo>
                <a:lnTo>
                  <a:pt x="157" y="0"/>
                </a:lnTo>
                <a:lnTo>
                  <a:pt x="157" y="0"/>
                </a:lnTo>
                <a:lnTo>
                  <a:pt x="158" y="0"/>
                </a:lnTo>
                <a:lnTo>
                  <a:pt x="158" y="0"/>
                </a:lnTo>
                <a:lnTo>
                  <a:pt x="158" y="0"/>
                </a:lnTo>
                <a:lnTo>
                  <a:pt x="160" y="0"/>
                </a:lnTo>
                <a:lnTo>
                  <a:pt x="160" y="0"/>
                </a:lnTo>
                <a:lnTo>
                  <a:pt x="160" y="0"/>
                </a:lnTo>
                <a:lnTo>
                  <a:pt x="160" y="0"/>
                </a:lnTo>
                <a:lnTo>
                  <a:pt x="161" y="0"/>
                </a:lnTo>
                <a:lnTo>
                  <a:pt x="161" y="0"/>
                </a:lnTo>
                <a:lnTo>
                  <a:pt x="161" y="0"/>
                </a:lnTo>
                <a:lnTo>
                  <a:pt x="163" y="0"/>
                </a:lnTo>
                <a:lnTo>
                  <a:pt x="163" y="0"/>
                </a:lnTo>
                <a:lnTo>
                  <a:pt x="163" y="0"/>
                </a:lnTo>
                <a:lnTo>
                  <a:pt x="165" y="0"/>
                </a:lnTo>
                <a:lnTo>
                  <a:pt x="165" y="0"/>
                </a:lnTo>
                <a:lnTo>
                  <a:pt x="165" y="0"/>
                </a:lnTo>
                <a:lnTo>
                  <a:pt x="165" y="0"/>
                </a:lnTo>
                <a:lnTo>
                  <a:pt x="166" y="0"/>
                </a:lnTo>
                <a:lnTo>
                  <a:pt x="166" y="0"/>
                </a:lnTo>
                <a:lnTo>
                  <a:pt x="166" y="0"/>
                </a:lnTo>
                <a:lnTo>
                  <a:pt x="168" y="0"/>
                </a:lnTo>
                <a:lnTo>
                  <a:pt x="168" y="0"/>
                </a:lnTo>
                <a:lnTo>
                  <a:pt x="168" y="0"/>
                </a:lnTo>
                <a:lnTo>
                  <a:pt x="168" y="0"/>
                </a:lnTo>
                <a:lnTo>
                  <a:pt x="170" y="0"/>
                </a:lnTo>
                <a:lnTo>
                  <a:pt x="170" y="0"/>
                </a:lnTo>
                <a:lnTo>
                  <a:pt x="170" y="0"/>
                </a:lnTo>
                <a:lnTo>
                  <a:pt x="171" y="0"/>
                </a:lnTo>
                <a:lnTo>
                  <a:pt x="171" y="0"/>
                </a:lnTo>
                <a:lnTo>
                  <a:pt x="171" y="0"/>
                </a:lnTo>
                <a:lnTo>
                  <a:pt x="171" y="0"/>
                </a:lnTo>
                <a:lnTo>
                  <a:pt x="173" y="0"/>
                </a:lnTo>
                <a:lnTo>
                  <a:pt x="173" y="0"/>
                </a:lnTo>
                <a:lnTo>
                  <a:pt x="173" y="0"/>
                </a:lnTo>
                <a:lnTo>
                  <a:pt x="174" y="0"/>
                </a:lnTo>
                <a:lnTo>
                  <a:pt x="174" y="0"/>
                </a:lnTo>
                <a:lnTo>
                  <a:pt x="174" y="0"/>
                </a:lnTo>
                <a:lnTo>
                  <a:pt x="176" y="0"/>
                </a:lnTo>
                <a:lnTo>
                  <a:pt x="176" y="0"/>
                </a:lnTo>
                <a:lnTo>
                  <a:pt x="176" y="0"/>
                </a:lnTo>
                <a:lnTo>
                  <a:pt x="176" y="0"/>
                </a:lnTo>
                <a:lnTo>
                  <a:pt x="178" y="0"/>
                </a:lnTo>
                <a:lnTo>
                  <a:pt x="178" y="0"/>
                </a:lnTo>
                <a:lnTo>
                  <a:pt x="178" y="0"/>
                </a:lnTo>
                <a:lnTo>
                  <a:pt x="179" y="0"/>
                </a:lnTo>
                <a:lnTo>
                  <a:pt x="179" y="0"/>
                </a:lnTo>
                <a:lnTo>
                  <a:pt x="179" y="0"/>
                </a:lnTo>
                <a:lnTo>
                  <a:pt x="179" y="0"/>
                </a:lnTo>
                <a:lnTo>
                  <a:pt x="181" y="0"/>
                </a:lnTo>
                <a:lnTo>
                  <a:pt x="181" y="0"/>
                </a:lnTo>
                <a:lnTo>
                  <a:pt x="181" y="0"/>
                </a:lnTo>
                <a:lnTo>
                  <a:pt x="183" y="0"/>
                </a:lnTo>
                <a:lnTo>
                  <a:pt x="183" y="0"/>
                </a:lnTo>
                <a:lnTo>
                  <a:pt x="183" y="0"/>
                </a:lnTo>
                <a:lnTo>
                  <a:pt x="184" y="0"/>
                </a:lnTo>
                <a:lnTo>
                  <a:pt x="184" y="0"/>
                </a:lnTo>
                <a:lnTo>
                  <a:pt x="184" y="0"/>
                </a:lnTo>
                <a:lnTo>
                  <a:pt x="184" y="0"/>
                </a:lnTo>
                <a:lnTo>
                  <a:pt x="186" y="0"/>
                </a:lnTo>
                <a:lnTo>
                  <a:pt x="186" y="0"/>
                </a:lnTo>
                <a:lnTo>
                  <a:pt x="186" y="0"/>
                </a:lnTo>
                <a:lnTo>
                  <a:pt x="187" y="0"/>
                </a:lnTo>
                <a:lnTo>
                  <a:pt x="187" y="0"/>
                </a:lnTo>
                <a:lnTo>
                  <a:pt x="187" y="0"/>
                </a:lnTo>
                <a:lnTo>
                  <a:pt x="187" y="0"/>
                </a:lnTo>
                <a:lnTo>
                  <a:pt x="189" y="0"/>
                </a:lnTo>
                <a:lnTo>
                  <a:pt x="189" y="0"/>
                </a:lnTo>
                <a:lnTo>
                  <a:pt x="189" y="0"/>
                </a:lnTo>
                <a:lnTo>
                  <a:pt x="191" y="0"/>
                </a:lnTo>
                <a:lnTo>
                  <a:pt x="191" y="0"/>
                </a:lnTo>
                <a:lnTo>
                  <a:pt x="191" y="0"/>
                </a:lnTo>
                <a:lnTo>
                  <a:pt x="191" y="0"/>
                </a:lnTo>
                <a:lnTo>
                  <a:pt x="192" y="0"/>
                </a:lnTo>
                <a:lnTo>
                  <a:pt x="192" y="0"/>
                </a:lnTo>
                <a:lnTo>
                  <a:pt x="192" y="0"/>
                </a:lnTo>
                <a:lnTo>
                  <a:pt x="194" y="0"/>
                </a:lnTo>
                <a:lnTo>
                  <a:pt x="194" y="0"/>
                </a:lnTo>
                <a:lnTo>
                  <a:pt x="194" y="0"/>
                </a:lnTo>
                <a:lnTo>
                  <a:pt x="196" y="0"/>
                </a:lnTo>
                <a:lnTo>
                  <a:pt x="196" y="0"/>
                </a:lnTo>
                <a:lnTo>
                  <a:pt x="196" y="0"/>
                </a:lnTo>
                <a:lnTo>
                  <a:pt x="196" y="0"/>
                </a:lnTo>
                <a:lnTo>
                  <a:pt x="197" y="0"/>
                </a:lnTo>
                <a:lnTo>
                  <a:pt x="197" y="0"/>
                </a:lnTo>
                <a:lnTo>
                  <a:pt x="197" y="0"/>
                </a:lnTo>
                <a:lnTo>
                  <a:pt x="199" y="0"/>
                </a:lnTo>
                <a:lnTo>
                  <a:pt x="199" y="0"/>
                </a:lnTo>
                <a:lnTo>
                  <a:pt x="199" y="0"/>
                </a:lnTo>
                <a:lnTo>
                  <a:pt x="199" y="0"/>
                </a:lnTo>
                <a:lnTo>
                  <a:pt x="200" y="0"/>
                </a:lnTo>
                <a:lnTo>
                  <a:pt x="200" y="0"/>
                </a:lnTo>
                <a:lnTo>
                  <a:pt x="200" y="0"/>
                </a:lnTo>
                <a:lnTo>
                  <a:pt x="202" y="0"/>
                </a:lnTo>
                <a:lnTo>
                  <a:pt x="202" y="0"/>
                </a:lnTo>
                <a:lnTo>
                  <a:pt x="202" y="0"/>
                </a:lnTo>
                <a:lnTo>
                  <a:pt x="202" y="0"/>
                </a:lnTo>
                <a:lnTo>
                  <a:pt x="204" y="0"/>
                </a:lnTo>
                <a:lnTo>
                  <a:pt x="204" y="0"/>
                </a:lnTo>
                <a:lnTo>
                  <a:pt x="204" y="0"/>
                </a:lnTo>
                <a:lnTo>
                  <a:pt x="205" y="0"/>
                </a:lnTo>
                <a:lnTo>
                  <a:pt x="205" y="0"/>
                </a:lnTo>
                <a:lnTo>
                  <a:pt x="205" y="0"/>
                </a:lnTo>
                <a:lnTo>
                  <a:pt x="207" y="0"/>
                </a:lnTo>
                <a:lnTo>
                  <a:pt x="207" y="0"/>
                </a:lnTo>
                <a:lnTo>
                  <a:pt x="207" y="0"/>
                </a:lnTo>
                <a:lnTo>
                  <a:pt x="207" y="0"/>
                </a:lnTo>
                <a:lnTo>
                  <a:pt x="209" y="0"/>
                </a:lnTo>
                <a:lnTo>
                  <a:pt x="209" y="0"/>
                </a:lnTo>
                <a:lnTo>
                  <a:pt x="209" y="0"/>
                </a:lnTo>
                <a:lnTo>
                  <a:pt x="210" y="0"/>
                </a:lnTo>
                <a:lnTo>
                  <a:pt x="210" y="0"/>
                </a:lnTo>
                <a:lnTo>
                  <a:pt x="210" y="0"/>
                </a:lnTo>
                <a:lnTo>
                  <a:pt x="210" y="0"/>
                </a:lnTo>
                <a:lnTo>
                  <a:pt x="212" y="0"/>
                </a:lnTo>
                <a:lnTo>
                  <a:pt x="212" y="0"/>
                </a:lnTo>
                <a:lnTo>
                  <a:pt x="212" y="0"/>
                </a:lnTo>
                <a:lnTo>
                  <a:pt x="213" y="0"/>
                </a:lnTo>
                <a:lnTo>
                  <a:pt x="213" y="0"/>
                </a:lnTo>
                <a:lnTo>
                  <a:pt x="213" y="0"/>
                </a:lnTo>
                <a:lnTo>
                  <a:pt x="215" y="0"/>
                </a:lnTo>
                <a:lnTo>
                  <a:pt x="215" y="0"/>
                </a:lnTo>
                <a:lnTo>
                  <a:pt x="215" y="0"/>
                </a:lnTo>
                <a:lnTo>
                  <a:pt x="215" y="0"/>
                </a:lnTo>
                <a:lnTo>
                  <a:pt x="217" y="0"/>
                </a:lnTo>
                <a:lnTo>
                  <a:pt x="217" y="0"/>
                </a:lnTo>
                <a:lnTo>
                  <a:pt x="217" y="0"/>
                </a:lnTo>
                <a:lnTo>
                  <a:pt x="218" y="0"/>
                </a:lnTo>
                <a:lnTo>
                  <a:pt x="218" y="0"/>
                </a:lnTo>
                <a:lnTo>
                  <a:pt x="218" y="0"/>
                </a:lnTo>
                <a:lnTo>
                  <a:pt x="218" y="0"/>
                </a:lnTo>
                <a:lnTo>
                  <a:pt x="220" y="0"/>
                </a:lnTo>
                <a:lnTo>
                  <a:pt x="220" y="0"/>
                </a:lnTo>
                <a:lnTo>
                  <a:pt x="220" y="0"/>
                </a:lnTo>
                <a:lnTo>
                  <a:pt x="222" y="0"/>
                </a:lnTo>
                <a:lnTo>
                  <a:pt x="222" y="0"/>
                </a:lnTo>
                <a:lnTo>
                  <a:pt x="222" y="0"/>
                </a:lnTo>
                <a:lnTo>
                  <a:pt x="222" y="0"/>
                </a:lnTo>
                <a:lnTo>
                  <a:pt x="223" y="0"/>
                </a:lnTo>
                <a:lnTo>
                  <a:pt x="223" y="0"/>
                </a:lnTo>
                <a:lnTo>
                  <a:pt x="223" y="0"/>
                </a:lnTo>
                <a:lnTo>
                  <a:pt x="225" y="0"/>
                </a:lnTo>
                <a:lnTo>
                  <a:pt x="225" y="0"/>
                </a:lnTo>
                <a:lnTo>
                  <a:pt x="225" y="0"/>
                </a:lnTo>
                <a:lnTo>
                  <a:pt x="227" y="0"/>
                </a:lnTo>
                <a:lnTo>
                  <a:pt x="227" y="0"/>
                </a:lnTo>
                <a:lnTo>
                  <a:pt x="227" y="0"/>
                </a:lnTo>
                <a:lnTo>
                  <a:pt x="227" y="0"/>
                </a:lnTo>
                <a:lnTo>
                  <a:pt x="228" y="0"/>
                </a:lnTo>
                <a:lnTo>
                  <a:pt x="228" y="0"/>
                </a:lnTo>
                <a:lnTo>
                  <a:pt x="228" y="0"/>
                </a:lnTo>
                <a:lnTo>
                  <a:pt x="230" y="0"/>
                </a:lnTo>
                <a:lnTo>
                  <a:pt x="230" y="0"/>
                </a:lnTo>
                <a:lnTo>
                  <a:pt x="230" y="0"/>
                </a:lnTo>
                <a:lnTo>
                  <a:pt x="230" y="0"/>
                </a:lnTo>
                <a:lnTo>
                  <a:pt x="231" y="0"/>
                </a:lnTo>
                <a:lnTo>
                  <a:pt x="231" y="0"/>
                </a:lnTo>
                <a:lnTo>
                  <a:pt x="231" y="0"/>
                </a:lnTo>
                <a:lnTo>
                  <a:pt x="233" y="0"/>
                </a:lnTo>
                <a:lnTo>
                  <a:pt x="233" y="0"/>
                </a:lnTo>
                <a:lnTo>
                  <a:pt x="233" y="0"/>
                </a:lnTo>
                <a:lnTo>
                  <a:pt x="233" y="0"/>
                </a:lnTo>
                <a:lnTo>
                  <a:pt x="235" y="0"/>
                </a:lnTo>
                <a:lnTo>
                  <a:pt x="235" y="0"/>
                </a:lnTo>
                <a:lnTo>
                  <a:pt x="235" y="0"/>
                </a:lnTo>
                <a:lnTo>
                  <a:pt x="236" y="0"/>
                </a:lnTo>
                <a:lnTo>
                  <a:pt x="236" y="0"/>
                </a:lnTo>
                <a:lnTo>
                  <a:pt x="236" y="0"/>
                </a:lnTo>
                <a:lnTo>
                  <a:pt x="238" y="0"/>
                </a:lnTo>
                <a:lnTo>
                  <a:pt x="238"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81" name=""/>
          <p:cNvSpPr/>
          <p:nvPr/>
        </p:nvSpPr>
        <p:spPr>
          <a:xfrm>
            <a:off x="7397640" y="6535800"/>
            <a:ext cx="189000" cy="1440"/>
          </a:xfrm>
          <a:custGeom>
            <a:avLst/>
            <a:gdLst/>
            <a:ahLst/>
            <a:rect l="l" t="t" r="r" b="b"/>
            <a:pathLst>
              <a:path w="238" h="0">
                <a:moveTo>
                  <a:pt x="238" y="0"/>
                </a:moveTo>
                <a:lnTo>
                  <a:pt x="238" y="0"/>
                </a:ln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9" y="0"/>
                </a:lnTo>
                <a:lnTo>
                  <a:pt x="209" y="0"/>
                </a:lnTo>
                <a:lnTo>
                  <a:pt x="209" y="0"/>
                </a:lnTo>
                <a:lnTo>
                  <a:pt x="207" y="0"/>
                </a:lnTo>
                <a:lnTo>
                  <a:pt x="207" y="0"/>
                </a:lnTo>
                <a:lnTo>
                  <a:pt x="207" y="0"/>
                </a:lnTo>
                <a:lnTo>
                  <a:pt x="207" y="0"/>
                </a:lnTo>
                <a:lnTo>
                  <a:pt x="205" y="0"/>
                </a:lnTo>
                <a:lnTo>
                  <a:pt x="205" y="0"/>
                </a:lnTo>
                <a:lnTo>
                  <a:pt x="205" y="0"/>
                </a:lnTo>
                <a:lnTo>
                  <a:pt x="204" y="0"/>
                </a:lnTo>
                <a:lnTo>
                  <a:pt x="204" y="0"/>
                </a:lnTo>
                <a:lnTo>
                  <a:pt x="204" y="0"/>
                </a:lnTo>
                <a:lnTo>
                  <a:pt x="202"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6" y="0"/>
                </a:lnTo>
                <a:lnTo>
                  <a:pt x="196" y="0"/>
                </a:lnTo>
                <a:lnTo>
                  <a:pt x="196" y="0"/>
                </a:lnTo>
                <a:lnTo>
                  <a:pt x="196"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4" y="0"/>
                </a:lnTo>
                <a:lnTo>
                  <a:pt x="183" y="0"/>
                </a:lnTo>
                <a:lnTo>
                  <a:pt x="183" y="0"/>
                </a:lnTo>
                <a:lnTo>
                  <a:pt x="183"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6" y="0"/>
                </a:lnTo>
                <a:lnTo>
                  <a:pt x="174" y="0"/>
                </a:lnTo>
                <a:lnTo>
                  <a:pt x="174" y="0"/>
                </a:lnTo>
                <a:lnTo>
                  <a:pt x="174"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8" y="0"/>
                </a:lnTo>
                <a:lnTo>
                  <a:pt x="166" y="0"/>
                </a:lnTo>
                <a:lnTo>
                  <a:pt x="166" y="0"/>
                </a:lnTo>
                <a:lnTo>
                  <a:pt x="166" y="0"/>
                </a:lnTo>
                <a:lnTo>
                  <a:pt x="165" y="0"/>
                </a:lnTo>
                <a:lnTo>
                  <a:pt x="165" y="0"/>
                </a:lnTo>
                <a:lnTo>
                  <a:pt x="165" y="0"/>
                </a:lnTo>
                <a:lnTo>
                  <a:pt x="165"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7" y="0"/>
                </a:lnTo>
                <a:lnTo>
                  <a:pt x="157" y="0"/>
                </a:lnTo>
                <a:lnTo>
                  <a:pt x="157" y="0"/>
                </a:lnTo>
                <a:lnTo>
                  <a:pt x="157" y="0"/>
                </a:lnTo>
                <a:lnTo>
                  <a:pt x="155" y="0"/>
                </a:lnTo>
                <a:lnTo>
                  <a:pt x="155" y="0"/>
                </a:lnTo>
                <a:lnTo>
                  <a:pt x="155" y="0"/>
                </a:lnTo>
                <a:lnTo>
                  <a:pt x="153" y="0"/>
                </a:lnTo>
                <a:lnTo>
                  <a:pt x="153" y="0"/>
                </a:lnTo>
                <a:lnTo>
                  <a:pt x="153" y="0"/>
                </a:lnTo>
                <a:lnTo>
                  <a:pt x="153" y="0"/>
                </a:lnTo>
                <a:lnTo>
                  <a:pt x="152" y="0"/>
                </a:lnTo>
                <a:lnTo>
                  <a:pt x="152" y="0"/>
                </a:lnTo>
                <a:lnTo>
                  <a:pt x="152"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4"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6" y="0"/>
                </a:lnTo>
                <a:lnTo>
                  <a:pt x="126" y="0"/>
                </a:lnTo>
                <a:lnTo>
                  <a:pt x="126" y="0"/>
                </a:lnTo>
                <a:lnTo>
                  <a:pt x="126" y="0"/>
                </a:lnTo>
                <a:lnTo>
                  <a:pt x="124" y="0"/>
                </a:lnTo>
                <a:lnTo>
                  <a:pt x="124" y="0"/>
                </a:lnTo>
                <a:lnTo>
                  <a:pt x="124" y="0"/>
                </a:lnTo>
                <a:lnTo>
                  <a:pt x="122" y="0"/>
                </a:lnTo>
                <a:lnTo>
                  <a:pt x="122" y="0"/>
                </a:lnTo>
                <a:lnTo>
                  <a:pt x="122" y="0"/>
                </a:lnTo>
                <a:lnTo>
                  <a:pt x="122" y="0"/>
                </a:lnTo>
                <a:lnTo>
                  <a:pt x="121" y="0"/>
                </a:lnTo>
                <a:lnTo>
                  <a:pt x="121" y="0"/>
                </a:lnTo>
                <a:lnTo>
                  <a:pt x="121"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80" y="0"/>
                </a:lnTo>
                <a:lnTo>
                  <a:pt x="78" y="0"/>
                </a:lnTo>
                <a:lnTo>
                  <a:pt x="78" y="0"/>
                </a:lnTo>
                <a:lnTo>
                  <a:pt x="78" y="0"/>
                </a:lnTo>
                <a:lnTo>
                  <a:pt x="77" y="0"/>
                </a:lnTo>
                <a:lnTo>
                  <a:pt x="77" y="0"/>
                </a:lnTo>
                <a:lnTo>
                  <a:pt x="77" y="0"/>
                </a:lnTo>
                <a:lnTo>
                  <a:pt x="75" y="0"/>
                </a:lnTo>
                <a:lnTo>
                  <a:pt x="75" y="0"/>
                </a:lnTo>
                <a:lnTo>
                  <a:pt x="75" y="0"/>
                </a:lnTo>
                <a:lnTo>
                  <a:pt x="75" y="0"/>
                </a:lnTo>
                <a:lnTo>
                  <a:pt x="74" y="0"/>
                </a:lnTo>
                <a:lnTo>
                  <a:pt x="74" y="0"/>
                </a:lnTo>
                <a:lnTo>
                  <a:pt x="74" y="0"/>
                </a:lnTo>
                <a:lnTo>
                  <a:pt x="72" y="0"/>
                </a:lnTo>
                <a:lnTo>
                  <a:pt x="72" y="0"/>
                </a:lnTo>
                <a:lnTo>
                  <a:pt x="72" y="0"/>
                </a:lnTo>
                <a:lnTo>
                  <a:pt x="72" y="0"/>
                </a:lnTo>
                <a:lnTo>
                  <a:pt x="70" y="0"/>
                </a:lnTo>
                <a:lnTo>
                  <a:pt x="70" y="0"/>
                </a:lnTo>
                <a:lnTo>
                  <a:pt x="70" y="0"/>
                </a:lnTo>
                <a:lnTo>
                  <a:pt x="69" y="0"/>
                </a:lnTo>
                <a:lnTo>
                  <a:pt x="69" y="0"/>
                </a:lnTo>
                <a:lnTo>
                  <a:pt x="69" y="0"/>
                </a:lnTo>
                <a:lnTo>
                  <a:pt x="67"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2" y="0"/>
                </a:lnTo>
                <a:lnTo>
                  <a:pt x="51" y="0"/>
                </a:lnTo>
                <a:lnTo>
                  <a:pt x="51" y="0"/>
                </a:lnTo>
                <a:lnTo>
                  <a:pt x="51" y="0"/>
                </a:lnTo>
                <a:lnTo>
                  <a:pt x="49" y="0"/>
                </a:lnTo>
                <a:lnTo>
                  <a:pt x="49" y="0"/>
                </a:lnTo>
                <a:lnTo>
                  <a:pt x="49" y="0"/>
                </a:lnTo>
                <a:lnTo>
                  <a:pt x="49" y="0"/>
                </a:lnTo>
                <a:lnTo>
                  <a:pt x="47" y="0"/>
                </a:lnTo>
                <a:lnTo>
                  <a:pt x="47" y="0"/>
                </a:lnTo>
                <a:lnTo>
                  <a:pt x="47" y="0"/>
                </a:lnTo>
                <a:lnTo>
                  <a:pt x="46" y="0"/>
                </a:lnTo>
                <a:lnTo>
                  <a:pt x="46" y="0"/>
                </a:lnTo>
                <a:lnTo>
                  <a:pt x="46" y="0"/>
                </a:lnTo>
                <a:lnTo>
                  <a:pt x="44" y="0"/>
                </a:lnTo>
                <a:lnTo>
                  <a:pt x="44" y="0"/>
                </a:lnTo>
                <a:lnTo>
                  <a:pt x="44" y="0"/>
                </a:lnTo>
                <a:lnTo>
                  <a:pt x="44" y="0"/>
                </a:lnTo>
                <a:lnTo>
                  <a:pt x="43" y="0"/>
                </a:lnTo>
                <a:lnTo>
                  <a:pt x="43" y="0"/>
                </a:lnTo>
                <a:lnTo>
                  <a:pt x="43" y="0"/>
                </a:lnTo>
                <a:lnTo>
                  <a:pt x="41" y="0"/>
                </a:lnTo>
                <a:lnTo>
                  <a:pt x="41" y="0"/>
                </a:lnTo>
                <a:lnTo>
                  <a:pt x="41" y="0"/>
                </a:lnTo>
                <a:lnTo>
                  <a:pt x="41" y="0"/>
                </a:lnTo>
                <a:lnTo>
                  <a:pt x="39" y="0"/>
                </a:lnTo>
                <a:lnTo>
                  <a:pt x="39" y="0"/>
                </a:lnTo>
                <a:lnTo>
                  <a:pt x="39" y="0"/>
                </a:lnTo>
                <a:lnTo>
                  <a:pt x="38" y="0"/>
                </a:lnTo>
                <a:lnTo>
                  <a:pt x="38" y="0"/>
                </a:lnTo>
                <a:lnTo>
                  <a:pt x="38" y="0"/>
                </a:lnTo>
                <a:lnTo>
                  <a:pt x="36"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30" y="0"/>
                </a:lnTo>
                <a:lnTo>
                  <a:pt x="30" y="0"/>
                </a:lnTo>
                <a:lnTo>
                  <a:pt x="30" y="0"/>
                </a:lnTo>
                <a:lnTo>
                  <a:pt x="30"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8" y="0"/>
                </a:lnTo>
                <a:lnTo>
                  <a:pt x="17" y="0"/>
                </a:lnTo>
                <a:lnTo>
                  <a:pt x="17" y="0"/>
                </a:lnTo>
                <a:lnTo>
                  <a:pt x="17"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10" y="0"/>
                </a:lnTo>
                <a:lnTo>
                  <a:pt x="8" y="0"/>
                </a:lnTo>
                <a:lnTo>
                  <a:pt x="8" y="0"/>
                </a:lnTo>
                <a:lnTo>
                  <a:pt x="8"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2"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82" name=""/>
          <p:cNvSpPr/>
          <p:nvPr/>
        </p:nvSpPr>
        <p:spPr>
          <a:xfrm>
            <a:off x="7397640" y="5646600"/>
            <a:ext cx="189000" cy="374760"/>
          </a:xfrm>
          <a:custGeom>
            <a:avLst/>
            <a:gdLst/>
            <a:ahLst/>
            <a:rect l="l" t="t" r="r" b="b"/>
            <a:pathLst>
              <a:path w="238" h="472">
                <a:moveTo>
                  <a:pt x="0" y="472"/>
                </a:moveTo>
                <a:lnTo>
                  <a:pt x="0" y="113"/>
                </a:lnTo>
                <a:lnTo>
                  <a:pt x="0" y="113"/>
                </a:lnTo>
                <a:lnTo>
                  <a:pt x="2" y="113"/>
                </a:lnTo>
                <a:lnTo>
                  <a:pt x="2" y="113"/>
                </a:lnTo>
                <a:lnTo>
                  <a:pt x="2" y="113"/>
                </a:lnTo>
                <a:lnTo>
                  <a:pt x="2" y="113"/>
                </a:lnTo>
                <a:lnTo>
                  <a:pt x="4" y="113"/>
                </a:lnTo>
                <a:lnTo>
                  <a:pt x="4" y="113"/>
                </a:lnTo>
                <a:lnTo>
                  <a:pt x="4" y="113"/>
                </a:lnTo>
                <a:lnTo>
                  <a:pt x="5" y="113"/>
                </a:lnTo>
                <a:lnTo>
                  <a:pt x="5" y="113"/>
                </a:lnTo>
                <a:lnTo>
                  <a:pt x="5" y="113"/>
                </a:lnTo>
                <a:lnTo>
                  <a:pt x="5" y="113"/>
                </a:lnTo>
                <a:lnTo>
                  <a:pt x="7" y="111"/>
                </a:lnTo>
                <a:lnTo>
                  <a:pt x="7" y="111"/>
                </a:lnTo>
                <a:lnTo>
                  <a:pt x="7" y="111"/>
                </a:lnTo>
                <a:lnTo>
                  <a:pt x="8" y="111"/>
                </a:lnTo>
                <a:lnTo>
                  <a:pt x="8" y="111"/>
                </a:lnTo>
                <a:lnTo>
                  <a:pt x="8" y="111"/>
                </a:lnTo>
                <a:lnTo>
                  <a:pt x="10" y="111"/>
                </a:lnTo>
                <a:lnTo>
                  <a:pt x="10" y="111"/>
                </a:lnTo>
                <a:lnTo>
                  <a:pt x="10" y="109"/>
                </a:lnTo>
                <a:lnTo>
                  <a:pt x="10" y="109"/>
                </a:lnTo>
                <a:lnTo>
                  <a:pt x="12" y="109"/>
                </a:lnTo>
                <a:lnTo>
                  <a:pt x="12" y="109"/>
                </a:lnTo>
                <a:lnTo>
                  <a:pt x="12" y="109"/>
                </a:lnTo>
                <a:lnTo>
                  <a:pt x="13" y="109"/>
                </a:lnTo>
                <a:lnTo>
                  <a:pt x="13" y="109"/>
                </a:lnTo>
                <a:lnTo>
                  <a:pt x="13" y="107"/>
                </a:lnTo>
                <a:lnTo>
                  <a:pt x="13" y="107"/>
                </a:lnTo>
                <a:lnTo>
                  <a:pt x="15" y="107"/>
                </a:lnTo>
                <a:lnTo>
                  <a:pt x="15" y="107"/>
                </a:lnTo>
                <a:lnTo>
                  <a:pt x="15" y="107"/>
                </a:lnTo>
                <a:lnTo>
                  <a:pt x="17" y="107"/>
                </a:lnTo>
                <a:lnTo>
                  <a:pt x="17" y="107"/>
                </a:lnTo>
                <a:lnTo>
                  <a:pt x="17" y="107"/>
                </a:lnTo>
                <a:lnTo>
                  <a:pt x="18" y="106"/>
                </a:lnTo>
                <a:lnTo>
                  <a:pt x="18" y="106"/>
                </a:lnTo>
                <a:lnTo>
                  <a:pt x="18" y="106"/>
                </a:lnTo>
                <a:lnTo>
                  <a:pt x="18" y="106"/>
                </a:lnTo>
                <a:lnTo>
                  <a:pt x="20" y="106"/>
                </a:lnTo>
                <a:lnTo>
                  <a:pt x="20" y="106"/>
                </a:lnTo>
                <a:lnTo>
                  <a:pt x="20" y="106"/>
                </a:lnTo>
                <a:lnTo>
                  <a:pt x="21" y="106"/>
                </a:lnTo>
                <a:lnTo>
                  <a:pt x="21" y="106"/>
                </a:lnTo>
                <a:lnTo>
                  <a:pt x="21" y="104"/>
                </a:lnTo>
                <a:lnTo>
                  <a:pt x="21" y="104"/>
                </a:lnTo>
                <a:lnTo>
                  <a:pt x="23" y="104"/>
                </a:lnTo>
                <a:lnTo>
                  <a:pt x="23" y="104"/>
                </a:lnTo>
                <a:lnTo>
                  <a:pt x="23" y="104"/>
                </a:lnTo>
                <a:lnTo>
                  <a:pt x="25" y="104"/>
                </a:lnTo>
                <a:lnTo>
                  <a:pt x="25" y="104"/>
                </a:lnTo>
                <a:lnTo>
                  <a:pt x="25" y="104"/>
                </a:lnTo>
                <a:lnTo>
                  <a:pt x="25" y="102"/>
                </a:lnTo>
                <a:lnTo>
                  <a:pt x="26" y="102"/>
                </a:lnTo>
                <a:lnTo>
                  <a:pt x="26" y="102"/>
                </a:lnTo>
                <a:lnTo>
                  <a:pt x="26" y="102"/>
                </a:lnTo>
                <a:lnTo>
                  <a:pt x="28" y="102"/>
                </a:lnTo>
                <a:lnTo>
                  <a:pt x="28" y="100"/>
                </a:lnTo>
                <a:lnTo>
                  <a:pt x="28" y="100"/>
                </a:lnTo>
                <a:lnTo>
                  <a:pt x="30" y="100"/>
                </a:lnTo>
                <a:lnTo>
                  <a:pt x="30" y="100"/>
                </a:lnTo>
                <a:lnTo>
                  <a:pt x="30" y="100"/>
                </a:lnTo>
                <a:lnTo>
                  <a:pt x="30" y="100"/>
                </a:lnTo>
                <a:lnTo>
                  <a:pt x="31" y="100"/>
                </a:lnTo>
                <a:lnTo>
                  <a:pt x="31" y="100"/>
                </a:lnTo>
                <a:lnTo>
                  <a:pt x="31" y="100"/>
                </a:lnTo>
                <a:lnTo>
                  <a:pt x="33" y="100"/>
                </a:lnTo>
                <a:lnTo>
                  <a:pt x="33" y="100"/>
                </a:lnTo>
                <a:lnTo>
                  <a:pt x="33" y="100"/>
                </a:lnTo>
                <a:lnTo>
                  <a:pt x="33" y="100"/>
                </a:lnTo>
                <a:lnTo>
                  <a:pt x="34" y="100"/>
                </a:lnTo>
                <a:lnTo>
                  <a:pt x="34" y="99"/>
                </a:lnTo>
                <a:lnTo>
                  <a:pt x="34" y="99"/>
                </a:lnTo>
                <a:lnTo>
                  <a:pt x="36" y="99"/>
                </a:lnTo>
                <a:lnTo>
                  <a:pt x="36" y="99"/>
                </a:lnTo>
                <a:lnTo>
                  <a:pt x="36" y="99"/>
                </a:lnTo>
                <a:lnTo>
                  <a:pt x="36" y="99"/>
                </a:lnTo>
                <a:lnTo>
                  <a:pt x="38" y="99"/>
                </a:lnTo>
                <a:lnTo>
                  <a:pt x="38" y="97"/>
                </a:lnTo>
                <a:lnTo>
                  <a:pt x="38" y="97"/>
                </a:lnTo>
                <a:lnTo>
                  <a:pt x="39" y="97"/>
                </a:lnTo>
                <a:lnTo>
                  <a:pt x="39" y="97"/>
                </a:lnTo>
                <a:lnTo>
                  <a:pt x="39" y="97"/>
                </a:lnTo>
                <a:lnTo>
                  <a:pt x="41" y="95"/>
                </a:lnTo>
                <a:lnTo>
                  <a:pt x="41" y="95"/>
                </a:lnTo>
                <a:lnTo>
                  <a:pt x="41" y="95"/>
                </a:lnTo>
                <a:lnTo>
                  <a:pt x="41" y="95"/>
                </a:lnTo>
                <a:lnTo>
                  <a:pt x="43" y="95"/>
                </a:lnTo>
                <a:lnTo>
                  <a:pt x="43" y="95"/>
                </a:lnTo>
                <a:lnTo>
                  <a:pt x="43" y="95"/>
                </a:lnTo>
                <a:lnTo>
                  <a:pt x="44" y="95"/>
                </a:lnTo>
                <a:lnTo>
                  <a:pt x="44" y="95"/>
                </a:lnTo>
                <a:lnTo>
                  <a:pt x="44" y="95"/>
                </a:lnTo>
                <a:lnTo>
                  <a:pt x="44" y="93"/>
                </a:lnTo>
                <a:lnTo>
                  <a:pt x="46" y="93"/>
                </a:lnTo>
                <a:lnTo>
                  <a:pt x="46" y="93"/>
                </a:lnTo>
                <a:lnTo>
                  <a:pt x="46" y="93"/>
                </a:lnTo>
                <a:lnTo>
                  <a:pt x="47" y="93"/>
                </a:lnTo>
                <a:lnTo>
                  <a:pt x="47" y="92"/>
                </a:lnTo>
                <a:lnTo>
                  <a:pt x="47" y="92"/>
                </a:lnTo>
                <a:lnTo>
                  <a:pt x="49" y="92"/>
                </a:lnTo>
                <a:lnTo>
                  <a:pt x="49" y="92"/>
                </a:lnTo>
                <a:lnTo>
                  <a:pt x="49" y="92"/>
                </a:lnTo>
                <a:lnTo>
                  <a:pt x="49" y="92"/>
                </a:lnTo>
                <a:lnTo>
                  <a:pt x="51" y="92"/>
                </a:lnTo>
                <a:lnTo>
                  <a:pt x="51" y="92"/>
                </a:lnTo>
                <a:lnTo>
                  <a:pt x="51" y="92"/>
                </a:lnTo>
                <a:lnTo>
                  <a:pt x="52" y="90"/>
                </a:lnTo>
                <a:lnTo>
                  <a:pt x="52" y="90"/>
                </a:lnTo>
                <a:lnTo>
                  <a:pt x="52" y="90"/>
                </a:lnTo>
                <a:lnTo>
                  <a:pt x="52" y="90"/>
                </a:lnTo>
                <a:lnTo>
                  <a:pt x="54" y="90"/>
                </a:lnTo>
                <a:lnTo>
                  <a:pt x="54" y="90"/>
                </a:lnTo>
                <a:lnTo>
                  <a:pt x="54" y="90"/>
                </a:lnTo>
                <a:lnTo>
                  <a:pt x="56" y="90"/>
                </a:lnTo>
                <a:lnTo>
                  <a:pt x="56" y="90"/>
                </a:lnTo>
                <a:lnTo>
                  <a:pt x="56" y="88"/>
                </a:lnTo>
                <a:lnTo>
                  <a:pt x="56" y="88"/>
                </a:lnTo>
                <a:lnTo>
                  <a:pt x="57" y="88"/>
                </a:lnTo>
                <a:lnTo>
                  <a:pt x="57" y="88"/>
                </a:lnTo>
                <a:lnTo>
                  <a:pt x="57" y="88"/>
                </a:lnTo>
                <a:lnTo>
                  <a:pt x="59" y="88"/>
                </a:lnTo>
                <a:lnTo>
                  <a:pt x="59" y="88"/>
                </a:lnTo>
                <a:lnTo>
                  <a:pt x="59" y="88"/>
                </a:lnTo>
                <a:lnTo>
                  <a:pt x="60" y="88"/>
                </a:lnTo>
                <a:lnTo>
                  <a:pt x="60" y="88"/>
                </a:lnTo>
                <a:lnTo>
                  <a:pt x="60" y="87"/>
                </a:lnTo>
                <a:lnTo>
                  <a:pt x="60" y="87"/>
                </a:lnTo>
                <a:lnTo>
                  <a:pt x="62" y="85"/>
                </a:lnTo>
                <a:lnTo>
                  <a:pt x="62" y="85"/>
                </a:lnTo>
                <a:lnTo>
                  <a:pt x="62" y="85"/>
                </a:lnTo>
                <a:lnTo>
                  <a:pt x="64" y="85"/>
                </a:lnTo>
                <a:lnTo>
                  <a:pt x="64" y="85"/>
                </a:lnTo>
                <a:lnTo>
                  <a:pt x="64" y="85"/>
                </a:lnTo>
                <a:lnTo>
                  <a:pt x="64" y="85"/>
                </a:lnTo>
                <a:lnTo>
                  <a:pt x="65" y="83"/>
                </a:lnTo>
                <a:lnTo>
                  <a:pt x="65" y="83"/>
                </a:lnTo>
                <a:lnTo>
                  <a:pt x="65" y="83"/>
                </a:lnTo>
                <a:lnTo>
                  <a:pt x="67" y="83"/>
                </a:lnTo>
                <a:lnTo>
                  <a:pt x="67" y="83"/>
                </a:lnTo>
                <a:lnTo>
                  <a:pt x="67" y="83"/>
                </a:lnTo>
                <a:lnTo>
                  <a:pt x="67" y="83"/>
                </a:lnTo>
                <a:lnTo>
                  <a:pt x="69" y="83"/>
                </a:lnTo>
                <a:lnTo>
                  <a:pt x="69" y="83"/>
                </a:lnTo>
                <a:lnTo>
                  <a:pt x="69" y="83"/>
                </a:lnTo>
                <a:lnTo>
                  <a:pt x="70" y="83"/>
                </a:lnTo>
                <a:lnTo>
                  <a:pt x="70" y="83"/>
                </a:lnTo>
                <a:lnTo>
                  <a:pt x="70" y="83"/>
                </a:lnTo>
                <a:lnTo>
                  <a:pt x="72" y="81"/>
                </a:lnTo>
                <a:lnTo>
                  <a:pt x="72" y="81"/>
                </a:lnTo>
                <a:lnTo>
                  <a:pt x="72" y="81"/>
                </a:lnTo>
                <a:lnTo>
                  <a:pt x="72" y="81"/>
                </a:lnTo>
                <a:lnTo>
                  <a:pt x="74" y="81"/>
                </a:lnTo>
                <a:lnTo>
                  <a:pt x="74" y="81"/>
                </a:lnTo>
                <a:lnTo>
                  <a:pt x="74" y="81"/>
                </a:lnTo>
                <a:lnTo>
                  <a:pt x="75" y="81"/>
                </a:lnTo>
                <a:lnTo>
                  <a:pt x="75" y="80"/>
                </a:lnTo>
                <a:lnTo>
                  <a:pt x="75" y="80"/>
                </a:lnTo>
                <a:lnTo>
                  <a:pt x="75" y="80"/>
                </a:lnTo>
                <a:lnTo>
                  <a:pt x="77" y="80"/>
                </a:lnTo>
                <a:lnTo>
                  <a:pt x="77" y="80"/>
                </a:lnTo>
                <a:lnTo>
                  <a:pt x="77" y="80"/>
                </a:lnTo>
                <a:lnTo>
                  <a:pt x="78" y="80"/>
                </a:lnTo>
                <a:lnTo>
                  <a:pt x="78" y="80"/>
                </a:lnTo>
                <a:lnTo>
                  <a:pt x="78" y="78"/>
                </a:lnTo>
                <a:lnTo>
                  <a:pt x="80" y="78"/>
                </a:lnTo>
                <a:lnTo>
                  <a:pt x="80" y="78"/>
                </a:lnTo>
                <a:lnTo>
                  <a:pt x="80" y="78"/>
                </a:lnTo>
                <a:lnTo>
                  <a:pt x="80" y="78"/>
                </a:lnTo>
                <a:lnTo>
                  <a:pt x="82" y="78"/>
                </a:lnTo>
                <a:lnTo>
                  <a:pt x="82" y="78"/>
                </a:lnTo>
                <a:lnTo>
                  <a:pt x="82" y="78"/>
                </a:lnTo>
                <a:lnTo>
                  <a:pt x="83" y="78"/>
                </a:lnTo>
                <a:lnTo>
                  <a:pt x="83" y="78"/>
                </a:lnTo>
                <a:lnTo>
                  <a:pt x="83" y="78"/>
                </a:lnTo>
                <a:lnTo>
                  <a:pt x="83" y="76"/>
                </a:lnTo>
                <a:lnTo>
                  <a:pt x="85" y="76"/>
                </a:lnTo>
                <a:lnTo>
                  <a:pt x="85" y="76"/>
                </a:lnTo>
                <a:lnTo>
                  <a:pt x="85" y="76"/>
                </a:lnTo>
                <a:lnTo>
                  <a:pt x="87" y="76"/>
                </a:lnTo>
                <a:lnTo>
                  <a:pt x="87" y="76"/>
                </a:lnTo>
                <a:lnTo>
                  <a:pt x="87" y="76"/>
                </a:lnTo>
                <a:lnTo>
                  <a:pt x="87" y="76"/>
                </a:lnTo>
                <a:lnTo>
                  <a:pt x="88" y="76"/>
                </a:lnTo>
                <a:lnTo>
                  <a:pt x="88" y="76"/>
                </a:lnTo>
                <a:lnTo>
                  <a:pt x="88" y="76"/>
                </a:lnTo>
                <a:lnTo>
                  <a:pt x="90" y="76"/>
                </a:lnTo>
                <a:lnTo>
                  <a:pt x="90" y="74"/>
                </a:lnTo>
                <a:lnTo>
                  <a:pt x="90" y="74"/>
                </a:lnTo>
                <a:lnTo>
                  <a:pt x="91" y="74"/>
                </a:lnTo>
                <a:lnTo>
                  <a:pt x="91" y="74"/>
                </a:lnTo>
                <a:lnTo>
                  <a:pt x="91" y="74"/>
                </a:lnTo>
                <a:lnTo>
                  <a:pt x="91" y="74"/>
                </a:lnTo>
                <a:lnTo>
                  <a:pt x="93" y="74"/>
                </a:lnTo>
                <a:lnTo>
                  <a:pt x="93" y="74"/>
                </a:lnTo>
                <a:lnTo>
                  <a:pt x="93" y="73"/>
                </a:lnTo>
                <a:lnTo>
                  <a:pt x="95" y="73"/>
                </a:lnTo>
                <a:lnTo>
                  <a:pt x="95" y="73"/>
                </a:lnTo>
                <a:lnTo>
                  <a:pt x="95" y="73"/>
                </a:lnTo>
                <a:lnTo>
                  <a:pt x="95" y="73"/>
                </a:lnTo>
                <a:lnTo>
                  <a:pt x="96" y="71"/>
                </a:lnTo>
                <a:lnTo>
                  <a:pt x="96" y="71"/>
                </a:lnTo>
                <a:lnTo>
                  <a:pt x="96" y="71"/>
                </a:lnTo>
                <a:lnTo>
                  <a:pt x="98" y="71"/>
                </a:lnTo>
                <a:lnTo>
                  <a:pt x="98" y="71"/>
                </a:lnTo>
                <a:lnTo>
                  <a:pt x="98" y="71"/>
                </a:lnTo>
                <a:lnTo>
                  <a:pt x="98" y="71"/>
                </a:lnTo>
                <a:lnTo>
                  <a:pt x="100" y="71"/>
                </a:lnTo>
                <a:lnTo>
                  <a:pt x="100" y="71"/>
                </a:lnTo>
                <a:lnTo>
                  <a:pt x="100" y="69"/>
                </a:lnTo>
                <a:lnTo>
                  <a:pt x="101" y="69"/>
                </a:lnTo>
                <a:lnTo>
                  <a:pt x="101" y="69"/>
                </a:lnTo>
                <a:lnTo>
                  <a:pt x="101" y="69"/>
                </a:lnTo>
                <a:lnTo>
                  <a:pt x="103" y="69"/>
                </a:lnTo>
                <a:lnTo>
                  <a:pt x="103" y="69"/>
                </a:lnTo>
                <a:lnTo>
                  <a:pt x="103" y="69"/>
                </a:lnTo>
                <a:lnTo>
                  <a:pt x="103" y="69"/>
                </a:lnTo>
                <a:lnTo>
                  <a:pt x="104" y="67"/>
                </a:lnTo>
                <a:lnTo>
                  <a:pt x="104" y="67"/>
                </a:lnTo>
                <a:lnTo>
                  <a:pt x="104" y="67"/>
                </a:lnTo>
                <a:lnTo>
                  <a:pt x="106" y="67"/>
                </a:lnTo>
                <a:lnTo>
                  <a:pt x="106" y="66"/>
                </a:lnTo>
                <a:lnTo>
                  <a:pt x="106" y="66"/>
                </a:lnTo>
                <a:lnTo>
                  <a:pt x="106" y="66"/>
                </a:lnTo>
                <a:lnTo>
                  <a:pt x="108" y="66"/>
                </a:lnTo>
                <a:lnTo>
                  <a:pt x="108" y="66"/>
                </a:lnTo>
                <a:lnTo>
                  <a:pt x="108" y="66"/>
                </a:lnTo>
                <a:lnTo>
                  <a:pt x="109" y="66"/>
                </a:lnTo>
                <a:lnTo>
                  <a:pt x="109" y="66"/>
                </a:lnTo>
                <a:lnTo>
                  <a:pt x="109" y="66"/>
                </a:lnTo>
                <a:lnTo>
                  <a:pt x="109" y="66"/>
                </a:lnTo>
                <a:lnTo>
                  <a:pt x="111" y="66"/>
                </a:lnTo>
                <a:lnTo>
                  <a:pt x="111" y="66"/>
                </a:lnTo>
                <a:lnTo>
                  <a:pt x="111" y="66"/>
                </a:lnTo>
                <a:lnTo>
                  <a:pt x="113" y="66"/>
                </a:lnTo>
                <a:lnTo>
                  <a:pt x="113" y="64"/>
                </a:lnTo>
                <a:lnTo>
                  <a:pt x="113" y="64"/>
                </a:lnTo>
                <a:lnTo>
                  <a:pt x="114" y="64"/>
                </a:lnTo>
                <a:lnTo>
                  <a:pt x="114" y="64"/>
                </a:lnTo>
                <a:lnTo>
                  <a:pt x="114" y="64"/>
                </a:lnTo>
                <a:lnTo>
                  <a:pt x="114" y="64"/>
                </a:lnTo>
                <a:lnTo>
                  <a:pt x="116" y="64"/>
                </a:lnTo>
                <a:lnTo>
                  <a:pt x="116" y="64"/>
                </a:lnTo>
                <a:lnTo>
                  <a:pt x="116" y="62"/>
                </a:lnTo>
                <a:lnTo>
                  <a:pt x="117" y="62"/>
                </a:lnTo>
                <a:lnTo>
                  <a:pt x="117" y="62"/>
                </a:lnTo>
                <a:lnTo>
                  <a:pt x="117" y="62"/>
                </a:lnTo>
                <a:lnTo>
                  <a:pt x="117" y="62"/>
                </a:lnTo>
                <a:lnTo>
                  <a:pt x="119" y="62"/>
                </a:lnTo>
                <a:lnTo>
                  <a:pt x="119" y="62"/>
                </a:lnTo>
                <a:lnTo>
                  <a:pt x="119" y="61"/>
                </a:lnTo>
                <a:lnTo>
                  <a:pt x="121" y="61"/>
                </a:lnTo>
                <a:lnTo>
                  <a:pt x="121" y="61"/>
                </a:lnTo>
                <a:lnTo>
                  <a:pt x="121" y="61"/>
                </a:lnTo>
                <a:lnTo>
                  <a:pt x="122" y="61"/>
                </a:lnTo>
                <a:lnTo>
                  <a:pt x="122" y="61"/>
                </a:lnTo>
                <a:lnTo>
                  <a:pt x="122" y="61"/>
                </a:lnTo>
                <a:lnTo>
                  <a:pt x="122" y="61"/>
                </a:lnTo>
                <a:lnTo>
                  <a:pt x="124" y="59"/>
                </a:lnTo>
                <a:lnTo>
                  <a:pt x="124" y="59"/>
                </a:lnTo>
                <a:lnTo>
                  <a:pt x="124" y="59"/>
                </a:lnTo>
                <a:lnTo>
                  <a:pt x="126" y="59"/>
                </a:lnTo>
                <a:lnTo>
                  <a:pt x="126" y="59"/>
                </a:lnTo>
                <a:lnTo>
                  <a:pt x="126" y="59"/>
                </a:lnTo>
                <a:lnTo>
                  <a:pt x="126" y="59"/>
                </a:lnTo>
                <a:lnTo>
                  <a:pt x="127" y="59"/>
                </a:lnTo>
                <a:lnTo>
                  <a:pt x="127" y="59"/>
                </a:lnTo>
                <a:lnTo>
                  <a:pt x="127" y="59"/>
                </a:lnTo>
                <a:lnTo>
                  <a:pt x="129" y="59"/>
                </a:lnTo>
                <a:lnTo>
                  <a:pt x="129" y="59"/>
                </a:lnTo>
                <a:lnTo>
                  <a:pt x="129" y="57"/>
                </a:lnTo>
                <a:lnTo>
                  <a:pt x="129" y="57"/>
                </a:lnTo>
                <a:lnTo>
                  <a:pt x="130" y="57"/>
                </a:lnTo>
                <a:lnTo>
                  <a:pt x="130" y="57"/>
                </a:lnTo>
                <a:lnTo>
                  <a:pt x="130" y="57"/>
                </a:lnTo>
                <a:lnTo>
                  <a:pt x="132" y="57"/>
                </a:lnTo>
                <a:lnTo>
                  <a:pt x="132" y="57"/>
                </a:lnTo>
                <a:lnTo>
                  <a:pt x="132" y="57"/>
                </a:lnTo>
                <a:lnTo>
                  <a:pt x="134" y="57"/>
                </a:lnTo>
                <a:lnTo>
                  <a:pt x="134" y="55"/>
                </a:lnTo>
                <a:lnTo>
                  <a:pt x="134" y="55"/>
                </a:lnTo>
                <a:lnTo>
                  <a:pt x="134" y="55"/>
                </a:lnTo>
                <a:lnTo>
                  <a:pt x="135" y="55"/>
                </a:lnTo>
                <a:lnTo>
                  <a:pt x="135" y="55"/>
                </a:lnTo>
                <a:lnTo>
                  <a:pt x="135" y="54"/>
                </a:lnTo>
                <a:lnTo>
                  <a:pt x="137" y="54"/>
                </a:lnTo>
                <a:lnTo>
                  <a:pt x="137" y="54"/>
                </a:lnTo>
                <a:lnTo>
                  <a:pt x="137" y="54"/>
                </a:lnTo>
                <a:lnTo>
                  <a:pt x="137" y="54"/>
                </a:lnTo>
                <a:lnTo>
                  <a:pt x="139" y="54"/>
                </a:lnTo>
                <a:lnTo>
                  <a:pt x="139" y="54"/>
                </a:lnTo>
                <a:lnTo>
                  <a:pt x="139" y="52"/>
                </a:lnTo>
                <a:lnTo>
                  <a:pt x="140" y="52"/>
                </a:lnTo>
                <a:lnTo>
                  <a:pt x="140" y="52"/>
                </a:lnTo>
                <a:lnTo>
                  <a:pt x="140" y="52"/>
                </a:lnTo>
                <a:lnTo>
                  <a:pt x="140" y="52"/>
                </a:lnTo>
                <a:lnTo>
                  <a:pt x="142" y="52"/>
                </a:lnTo>
                <a:lnTo>
                  <a:pt x="142" y="52"/>
                </a:lnTo>
                <a:lnTo>
                  <a:pt x="142" y="52"/>
                </a:lnTo>
                <a:lnTo>
                  <a:pt x="143" y="52"/>
                </a:lnTo>
                <a:lnTo>
                  <a:pt x="143" y="50"/>
                </a:lnTo>
                <a:lnTo>
                  <a:pt x="143" y="50"/>
                </a:lnTo>
                <a:lnTo>
                  <a:pt x="145" y="50"/>
                </a:lnTo>
                <a:lnTo>
                  <a:pt x="145" y="50"/>
                </a:lnTo>
                <a:lnTo>
                  <a:pt x="145" y="50"/>
                </a:lnTo>
                <a:lnTo>
                  <a:pt x="145" y="50"/>
                </a:lnTo>
                <a:lnTo>
                  <a:pt x="147" y="50"/>
                </a:lnTo>
                <a:lnTo>
                  <a:pt x="147" y="50"/>
                </a:lnTo>
                <a:lnTo>
                  <a:pt x="147" y="50"/>
                </a:lnTo>
                <a:lnTo>
                  <a:pt x="148" y="50"/>
                </a:lnTo>
                <a:lnTo>
                  <a:pt x="148" y="48"/>
                </a:lnTo>
                <a:lnTo>
                  <a:pt x="148" y="48"/>
                </a:lnTo>
                <a:lnTo>
                  <a:pt x="148" y="48"/>
                </a:lnTo>
                <a:lnTo>
                  <a:pt x="150" y="48"/>
                </a:lnTo>
                <a:lnTo>
                  <a:pt x="150" y="48"/>
                </a:lnTo>
                <a:lnTo>
                  <a:pt x="150" y="48"/>
                </a:lnTo>
                <a:lnTo>
                  <a:pt x="152" y="48"/>
                </a:lnTo>
                <a:lnTo>
                  <a:pt x="152" y="48"/>
                </a:lnTo>
                <a:lnTo>
                  <a:pt x="152" y="48"/>
                </a:lnTo>
                <a:lnTo>
                  <a:pt x="153" y="47"/>
                </a:lnTo>
                <a:lnTo>
                  <a:pt x="153" y="47"/>
                </a:lnTo>
                <a:lnTo>
                  <a:pt x="153" y="47"/>
                </a:lnTo>
                <a:lnTo>
                  <a:pt x="153" y="47"/>
                </a:lnTo>
                <a:lnTo>
                  <a:pt x="155" y="47"/>
                </a:lnTo>
                <a:lnTo>
                  <a:pt x="155" y="47"/>
                </a:lnTo>
                <a:lnTo>
                  <a:pt x="155" y="47"/>
                </a:lnTo>
                <a:lnTo>
                  <a:pt x="157" y="47"/>
                </a:lnTo>
                <a:lnTo>
                  <a:pt x="157" y="47"/>
                </a:lnTo>
                <a:lnTo>
                  <a:pt x="157" y="47"/>
                </a:lnTo>
                <a:lnTo>
                  <a:pt x="157" y="45"/>
                </a:lnTo>
                <a:lnTo>
                  <a:pt x="158" y="45"/>
                </a:lnTo>
                <a:lnTo>
                  <a:pt x="158" y="45"/>
                </a:lnTo>
                <a:lnTo>
                  <a:pt x="158" y="43"/>
                </a:lnTo>
                <a:lnTo>
                  <a:pt x="160" y="43"/>
                </a:lnTo>
                <a:lnTo>
                  <a:pt x="160" y="43"/>
                </a:lnTo>
                <a:lnTo>
                  <a:pt x="160" y="43"/>
                </a:lnTo>
                <a:lnTo>
                  <a:pt x="160" y="43"/>
                </a:lnTo>
                <a:lnTo>
                  <a:pt x="161" y="43"/>
                </a:lnTo>
                <a:lnTo>
                  <a:pt x="161" y="43"/>
                </a:lnTo>
                <a:lnTo>
                  <a:pt x="161" y="43"/>
                </a:lnTo>
                <a:lnTo>
                  <a:pt x="163" y="43"/>
                </a:lnTo>
                <a:lnTo>
                  <a:pt x="163" y="43"/>
                </a:lnTo>
                <a:lnTo>
                  <a:pt x="163" y="41"/>
                </a:lnTo>
                <a:lnTo>
                  <a:pt x="165" y="41"/>
                </a:lnTo>
                <a:lnTo>
                  <a:pt x="165" y="41"/>
                </a:lnTo>
                <a:lnTo>
                  <a:pt x="165" y="41"/>
                </a:lnTo>
                <a:lnTo>
                  <a:pt x="165" y="41"/>
                </a:lnTo>
                <a:lnTo>
                  <a:pt x="166" y="41"/>
                </a:lnTo>
                <a:lnTo>
                  <a:pt x="166" y="41"/>
                </a:lnTo>
                <a:lnTo>
                  <a:pt x="166" y="40"/>
                </a:lnTo>
                <a:lnTo>
                  <a:pt x="168" y="40"/>
                </a:lnTo>
                <a:lnTo>
                  <a:pt x="168" y="40"/>
                </a:lnTo>
                <a:lnTo>
                  <a:pt x="168" y="40"/>
                </a:lnTo>
                <a:lnTo>
                  <a:pt x="168" y="40"/>
                </a:lnTo>
                <a:lnTo>
                  <a:pt x="170" y="40"/>
                </a:lnTo>
                <a:lnTo>
                  <a:pt x="170" y="40"/>
                </a:lnTo>
                <a:lnTo>
                  <a:pt x="170" y="40"/>
                </a:lnTo>
                <a:lnTo>
                  <a:pt x="171" y="40"/>
                </a:lnTo>
                <a:lnTo>
                  <a:pt x="171" y="40"/>
                </a:lnTo>
                <a:lnTo>
                  <a:pt x="171" y="38"/>
                </a:lnTo>
                <a:lnTo>
                  <a:pt x="171" y="38"/>
                </a:lnTo>
                <a:lnTo>
                  <a:pt x="173" y="38"/>
                </a:lnTo>
                <a:lnTo>
                  <a:pt x="173" y="38"/>
                </a:lnTo>
                <a:lnTo>
                  <a:pt x="173" y="38"/>
                </a:lnTo>
                <a:lnTo>
                  <a:pt x="174" y="38"/>
                </a:lnTo>
                <a:lnTo>
                  <a:pt x="174" y="36"/>
                </a:lnTo>
                <a:lnTo>
                  <a:pt x="174" y="36"/>
                </a:lnTo>
                <a:lnTo>
                  <a:pt x="176" y="36"/>
                </a:lnTo>
                <a:lnTo>
                  <a:pt x="176" y="36"/>
                </a:lnTo>
                <a:lnTo>
                  <a:pt x="176" y="36"/>
                </a:lnTo>
                <a:lnTo>
                  <a:pt x="176" y="36"/>
                </a:lnTo>
                <a:lnTo>
                  <a:pt x="178" y="36"/>
                </a:lnTo>
                <a:lnTo>
                  <a:pt x="178" y="36"/>
                </a:lnTo>
                <a:lnTo>
                  <a:pt x="178" y="36"/>
                </a:lnTo>
                <a:lnTo>
                  <a:pt x="179" y="36"/>
                </a:lnTo>
                <a:lnTo>
                  <a:pt x="179" y="35"/>
                </a:lnTo>
                <a:lnTo>
                  <a:pt x="179" y="35"/>
                </a:lnTo>
                <a:lnTo>
                  <a:pt x="179" y="35"/>
                </a:lnTo>
                <a:lnTo>
                  <a:pt x="181" y="35"/>
                </a:lnTo>
                <a:lnTo>
                  <a:pt x="181" y="33"/>
                </a:lnTo>
                <a:lnTo>
                  <a:pt x="181" y="33"/>
                </a:lnTo>
                <a:lnTo>
                  <a:pt x="183" y="33"/>
                </a:lnTo>
                <a:lnTo>
                  <a:pt x="183" y="33"/>
                </a:lnTo>
                <a:lnTo>
                  <a:pt x="183" y="33"/>
                </a:lnTo>
                <a:lnTo>
                  <a:pt x="184" y="33"/>
                </a:lnTo>
                <a:lnTo>
                  <a:pt x="184" y="33"/>
                </a:lnTo>
                <a:lnTo>
                  <a:pt x="184" y="33"/>
                </a:lnTo>
                <a:lnTo>
                  <a:pt x="184" y="33"/>
                </a:lnTo>
                <a:lnTo>
                  <a:pt x="186" y="31"/>
                </a:lnTo>
                <a:lnTo>
                  <a:pt x="186" y="31"/>
                </a:lnTo>
                <a:lnTo>
                  <a:pt x="186" y="31"/>
                </a:lnTo>
                <a:lnTo>
                  <a:pt x="187" y="31"/>
                </a:lnTo>
                <a:lnTo>
                  <a:pt x="187" y="31"/>
                </a:lnTo>
                <a:lnTo>
                  <a:pt x="187" y="31"/>
                </a:lnTo>
                <a:lnTo>
                  <a:pt x="187" y="31"/>
                </a:lnTo>
                <a:lnTo>
                  <a:pt x="189" y="31"/>
                </a:lnTo>
                <a:lnTo>
                  <a:pt x="189" y="31"/>
                </a:lnTo>
                <a:lnTo>
                  <a:pt x="189" y="31"/>
                </a:lnTo>
                <a:lnTo>
                  <a:pt x="191" y="31"/>
                </a:lnTo>
                <a:lnTo>
                  <a:pt x="191" y="31"/>
                </a:lnTo>
                <a:lnTo>
                  <a:pt x="191" y="31"/>
                </a:lnTo>
                <a:lnTo>
                  <a:pt x="191" y="31"/>
                </a:lnTo>
                <a:lnTo>
                  <a:pt x="192" y="31"/>
                </a:lnTo>
                <a:lnTo>
                  <a:pt x="192" y="29"/>
                </a:lnTo>
                <a:lnTo>
                  <a:pt x="192" y="29"/>
                </a:lnTo>
                <a:lnTo>
                  <a:pt x="194" y="29"/>
                </a:lnTo>
                <a:lnTo>
                  <a:pt x="194" y="29"/>
                </a:lnTo>
                <a:lnTo>
                  <a:pt x="194" y="29"/>
                </a:lnTo>
                <a:lnTo>
                  <a:pt x="196" y="29"/>
                </a:lnTo>
                <a:lnTo>
                  <a:pt x="196" y="29"/>
                </a:lnTo>
                <a:lnTo>
                  <a:pt x="196" y="28"/>
                </a:lnTo>
                <a:lnTo>
                  <a:pt x="196" y="28"/>
                </a:lnTo>
                <a:lnTo>
                  <a:pt x="197" y="28"/>
                </a:lnTo>
                <a:lnTo>
                  <a:pt x="197" y="28"/>
                </a:lnTo>
                <a:lnTo>
                  <a:pt x="197" y="28"/>
                </a:lnTo>
                <a:lnTo>
                  <a:pt x="199" y="26"/>
                </a:lnTo>
                <a:lnTo>
                  <a:pt x="199" y="26"/>
                </a:lnTo>
                <a:lnTo>
                  <a:pt x="199" y="26"/>
                </a:lnTo>
                <a:lnTo>
                  <a:pt x="199" y="24"/>
                </a:lnTo>
                <a:lnTo>
                  <a:pt x="200" y="24"/>
                </a:lnTo>
                <a:lnTo>
                  <a:pt x="200" y="22"/>
                </a:lnTo>
                <a:lnTo>
                  <a:pt x="200" y="22"/>
                </a:lnTo>
                <a:lnTo>
                  <a:pt x="202" y="22"/>
                </a:lnTo>
                <a:lnTo>
                  <a:pt x="202" y="22"/>
                </a:lnTo>
                <a:lnTo>
                  <a:pt x="202" y="22"/>
                </a:lnTo>
                <a:lnTo>
                  <a:pt x="202" y="22"/>
                </a:lnTo>
                <a:lnTo>
                  <a:pt x="204" y="22"/>
                </a:lnTo>
                <a:lnTo>
                  <a:pt x="204" y="22"/>
                </a:lnTo>
                <a:lnTo>
                  <a:pt x="204" y="22"/>
                </a:lnTo>
                <a:lnTo>
                  <a:pt x="205" y="21"/>
                </a:lnTo>
                <a:lnTo>
                  <a:pt x="205" y="21"/>
                </a:lnTo>
                <a:lnTo>
                  <a:pt x="205" y="21"/>
                </a:lnTo>
                <a:lnTo>
                  <a:pt x="207" y="21"/>
                </a:lnTo>
                <a:lnTo>
                  <a:pt x="207" y="21"/>
                </a:lnTo>
                <a:lnTo>
                  <a:pt x="207" y="21"/>
                </a:lnTo>
                <a:lnTo>
                  <a:pt x="207" y="19"/>
                </a:lnTo>
                <a:lnTo>
                  <a:pt x="209" y="19"/>
                </a:lnTo>
                <a:lnTo>
                  <a:pt x="209" y="19"/>
                </a:lnTo>
                <a:lnTo>
                  <a:pt x="209" y="19"/>
                </a:lnTo>
                <a:lnTo>
                  <a:pt x="210" y="19"/>
                </a:lnTo>
                <a:lnTo>
                  <a:pt x="210" y="19"/>
                </a:lnTo>
                <a:lnTo>
                  <a:pt x="210" y="17"/>
                </a:lnTo>
                <a:lnTo>
                  <a:pt x="210" y="17"/>
                </a:lnTo>
                <a:lnTo>
                  <a:pt x="212" y="17"/>
                </a:lnTo>
                <a:lnTo>
                  <a:pt x="212" y="17"/>
                </a:lnTo>
                <a:lnTo>
                  <a:pt x="212" y="17"/>
                </a:lnTo>
                <a:lnTo>
                  <a:pt x="213" y="17"/>
                </a:lnTo>
                <a:lnTo>
                  <a:pt x="213" y="17"/>
                </a:lnTo>
                <a:lnTo>
                  <a:pt x="213" y="17"/>
                </a:lnTo>
                <a:lnTo>
                  <a:pt x="215" y="15"/>
                </a:lnTo>
                <a:lnTo>
                  <a:pt x="215" y="15"/>
                </a:lnTo>
                <a:lnTo>
                  <a:pt x="215" y="15"/>
                </a:lnTo>
                <a:lnTo>
                  <a:pt x="215" y="15"/>
                </a:lnTo>
                <a:lnTo>
                  <a:pt x="217" y="15"/>
                </a:lnTo>
                <a:lnTo>
                  <a:pt x="217" y="15"/>
                </a:lnTo>
                <a:lnTo>
                  <a:pt x="217" y="15"/>
                </a:lnTo>
                <a:lnTo>
                  <a:pt x="218" y="14"/>
                </a:lnTo>
                <a:lnTo>
                  <a:pt x="218" y="14"/>
                </a:lnTo>
                <a:lnTo>
                  <a:pt x="218" y="14"/>
                </a:lnTo>
                <a:lnTo>
                  <a:pt x="218" y="12"/>
                </a:lnTo>
                <a:lnTo>
                  <a:pt x="220" y="12"/>
                </a:lnTo>
                <a:lnTo>
                  <a:pt x="220" y="12"/>
                </a:lnTo>
                <a:lnTo>
                  <a:pt x="220" y="12"/>
                </a:lnTo>
                <a:lnTo>
                  <a:pt x="222" y="12"/>
                </a:lnTo>
                <a:lnTo>
                  <a:pt x="222" y="12"/>
                </a:lnTo>
                <a:lnTo>
                  <a:pt x="222" y="10"/>
                </a:lnTo>
                <a:lnTo>
                  <a:pt x="222" y="10"/>
                </a:lnTo>
                <a:lnTo>
                  <a:pt x="223" y="10"/>
                </a:lnTo>
                <a:lnTo>
                  <a:pt x="223" y="10"/>
                </a:lnTo>
                <a:lnTo>
                  <a:pt x="223" y="10"/>
                </a:lnTo>
                <a:lnTo>
                  <a:pt x="225" y="8"/>
                </a:lnTo>
                <a:lnTo>
                  <a:pt x="225" y="8"/>
                </a:lnTo>
                <a:lnTo>
                  <a:pt x="225" y="8"/>
                </a:lnTo>
                <a:lnTo>
                  <a:pt x="227" y="8"/>
                </a:lnTo>
                <a:lnTo>
                  <a:pt x="227" y="8"/>
                </a:lnTo>
                <a:lnTo>
                  <a:pt x="227" y="8"/>
                </a:lnTo>
                <a:lnTo>
                  <a:pt x="227" y="8"/>
                </a:lnTo>
                <a:lnTo>
                  <a:pt x="228" y="8"/>
                </a:lnTo>
                <a:lnTo>
                  <a:pt x="228" y="8"/>
                </a:lnTo>
                <a:lnTo>
                  <a:pt x="228" y="8"/>
                </a:lnTo>
                <a:lnTo>
                  <a:pt x="230" y="8"/>
                </a:lnTo>
                <a:lnTo>
                  <a:pt x="230" y="7"/>
                </a:lnTo>
                <a:lnTo>
                  <a:pt x="230" y="7"/>
                </a:lnTo>
                <a:lnTo>
                  <a:pt x="230" y="7"/>
                </a:lnTo>
                <a:lnTo>
                  <a:pt x="231" y="5"/>
                </a:lnTo>
                <a:lnTo>
                  <a:pt x="231" y="5"/>
                </a:lnTo>
                <a:lnTo>
                  <a:pt x="231" y="5"/>
                </a:lnTo>
                <a:lnTo>
                  <a:pt x="233" y="5"/>
                </a:lnTo>
                <a:lnTo>
                  <a:pt x="233" y="5"/>
                </a:lnTo>
                <a:lnTo>
                  <a:pt x="233" y="3"/>
                </a:lnTo>
                <a:lnTo>
                  <a:pt x="233" y="3"/>
                </a:lnTo>
                <a:lnTo>
                  <a:pt x="235" y="3"/>
                </a:lnTo>
                <a:lnTo>
                  <a:pt x="235" y="3"/>
                </a:lnTo>
                <a:lnTo>
                  <a:pt x="235" y="2"/>
                </a:lnTo>
                <a:lnTo>
                  <a:pt x="236" y="2"/>
                </a:lnTo>
                <a:lnTo>
                  <a:pt x="236" y="2"/>
                </a:lnTo>
                <a:lnTo>
                  <a:pt x="236" y="2"/>
                </a:lnTo>
                <a:lnTo>
                  <a:pt x="238" y="0"/>
                </a:lnTo>
                <a:lnTo>
                  <a:pt x="238" y="0"/>
                </a:lnTo>
                <a:lnTo>
                  <a:pt x="238" y="472"/>
                </a:lnTo>
                <a:lnTo>
                  <a:pt x="238" y="472"/>
                </a:lnTo>
                <a:lnTo>
                  <a:pt x="236" y="472"/>
                </a:lnTo>
                <a:lnTo>
                  <a:pt x="236" y="472"/>
                </a:lnTo>
                <a:lnTo>
                  <a:pt x="236" y="472"/>
                </a:lnTo>
                <a:lnTo>
                  <a:pt x="235" y="472"/>
                </a:lnTo>
                <a:lnTo>
                  <a:pt x="235" y="472"/>
                </a:lnTo>
                <a:lnTo>
                  <a:pt x="235" y="472"/>
                </a:lnTo>
                <a:lnTo>
                  <a:pt x="233" y="472"/>
                </a:lnTo>
                <a:lnTo>
                  <a:pt x="233" y="472"/>
                </a:lnTo>
                <a:lnTo>
                  <a:pt x="233" y="472"/>
                </a:lnTo>
                <a:lnTo>
                  <a:pt x="233" y="472"/>
                </a:lnTo>
                <a:lnTo>
                  <a:pt x="231" y="472"/>
                </a:lnTo>
                <a:lnTo>
                  <a:pt x="231" y="472"/>
                </a:lnTo>
                <a:lnTo>
                  <a:pt x="231" y="472"/>
                </a:lnTo>
                <a:lnTo>
                  <a:pt x="230" y="472"/>
                </a:lnTo>
                <a:lnTo>
                  <a:pt x="230" y="472"/>
                </a:lnTo>
                <a:lnTo>
                  <a:pt x="230" y="472"/>
                </a:lnTo>
                <a:lnTo>
                  <a:pt x="230" y="472"/>
                </a:lnTo>
                <a:lnTo>
                  <a:pt x="228" y="472"/>
                </a:lnTo>
                <a:lnTo>
                  <a:pt x="228" y="472"/>
                </a:lnTo>
                <a:lnTo>
                  <a:pt x="228" y="472"/>
                </a:lnTo>
                <a:lnTo>
                  <a:pt x="227" y="472"/>
                </a:lnTo>
                <a:lnTo>
                  <a:pt x="227" y="472"/>
                </a:lnTo>
                <a:lnTo>
                  <a:pt x="227" y="472"/>
                </a:lnTo>
                <a:lnTo>
                  <a:pt x="227" y="472"/>
                </a:lnTo>
                <a:lnTo>
                  <a:pt x="225" y="472"/>
                </a:lnTo>
                <a:lnTo>
                  <a:pt x="225" y="472"/>
                </a:lnTo>
                <a:lnTo>
                  <a:pt x="225" y="472"/>
                </a:lnTo>
                <a:lnTo>
                  <a:pt x="223" y="472"/>
                </a:lnTo>
                <a:lnTo>
                  <a:pt x="223" y="472"/>
                </a:lnTo>
                <a:lnTo>
                  <a:pt x="223" y="472"/>
                </a:lnTo>
                <a:lnTo>
                  <a:pt x="222" y="472"/>
                </a:lnTo>
                <a:lnTo>
                  <a:pt x="222" y="472"/>
                </a:lnTo>
                <a:lnTo>
                  <a:pt x="222" y="472"/>
                </a:lnTo>
                <a:lnTo>
                  <a:pt x="222" y="472"/>
                </a:lnTo>
                <a:lnTo>
                  <a:pt x="220" y="472"/>
                </a:lnTo>
                <a:lnTo>
                  <a:pt x="220" y="472"/>
                </a:lnTo>
                <a:lnTo>
                  <a:pt x="220" y="472"/>
                </a:lnTo>
                <a:lnTo>
                  <a:pt x="218" y="472"/>
                </a:lnTo>
                <a:lnTo>
                  <a:pt x="218" y="472"/>
                </a:lnTo>
                <a:lnTo>
                  <a:pt x="218" y="472"/>
                </a:lnTo>
                <a:lnTo>
                  <a:pt x="218" y="472"/>
                </a:lnTo>
                <a:lnTo>
                  <a:pt x="217" y="472"/>
                </a:lnTo>
                <a:lnTo>
                  <a:pt x="217" y="472"/>
                </a:lnTo>
                <a:lnTo>
                  <a:pt x="217" y="472"/>
                </a:lnTo>
                <a:lnTo>
                  <a:pt x="215" y="472"/>
                </a:lnTo>
                <a:lnTo>
                  <a:pt x="215" y="472"/>
                </a:lnTo>
                <a:lnTo>
                  <a:pt x="215" y="472"/>
                </a:lnTo>
                <a:lnTo>
                  <a:pt x="215" y="472"/>
                </a:lnTo>
                <a:lnTo>
                  <a:pt x="213" y="472"/>
                </a:lnTo>
                <a:lnTo>
                  <a:pt x="213" y="472"/>
                </a:lnTo>
                <a:lnTo>
                  <a:pt x="213" y="472"/>
                </a:lnTo>
                <a:lnTo>
                  <a:pt x="212" y="472"/>
                </a:lnTo>
                <a:lnTo>
                  <a:pt x="212" y="472"/>
                </a:lnTo>
                <a:lnTo>
                  <a:pt x="212" y="472"/>
                </a:lnTo>
                <a:lnTo>
                  <a:pt x="210" y="472"/>
                </a:lnTo>
                <a:lnTo>
                  <a:pt x="210" y="472"/>
                </a:lnTo>
                <a:lnTo>
                  <a:pt x="210" y="472"/>
                </a:lnTo>
                <a:lnTo>
                  <a:pt x="210" y="472"/>
                </a:lnTo>
                <a:lnTo>
                  <a:pt x="209" y="472"/>
                </a:lnTo>
                <a:lnTo>
                  <a:pt x="209" y="472"/>
                </a:lnTo>
                <a:lnTo>
                  <a:pt x="209" y="472"/>
                </a:lnTo>
                <a:lnTo>
                  <a:pt x="207" y="472"/>
                </a:lnTo>
                <a:lnTo>
                  <a:pt x="207" y="472"/>
                </a:lnTo>
                <a:lnTo>
                  <a:pt x="207" y="472"/>
                </a:lnTo>
                <a:lnTo>
                  <a:pt x="207" y="472"/>
                </a:lnTo>
                <a:lnTo>
                  <a:pt x="205" y="472"/>
                </a:lnTo>
                <a:lnTo>
                  <a:pt x="205" y="472"/>
                </a:lnTo>
                <a:lnTo>
                  <a:pt x="205" y="472"/>
                </a:lnTo>
                <a:lnTo>
                  <a:pt x="204" y="472"/>
                </a:lnTo>
                <a:lnTo>
                  <a:pt x="204" y="472"/>
                </a:lnTo>
                <a:lnTo>
                  <a:pt x="204" y="472"/>
                </a:lnTo>
                <a:lnTo>
                  <a:pt x="202" y="472"/>
                </a:lnTo>
                <a:lnTo>
                  <a:pt x="202" y="472"/>
                </a:lnTo>
                <a:lnTo>
                  <a:pt x="202" y="472"/>
                </a:lnTo>
                <a:lnTo>
                  <a:pt x="202" y="472"/>
                </a:lnTo>
                <a:lnTo>
                  <a:pt x="200" y="472"/>
                </a:lnTo>
                <a:lnTo>
                  <a:pt x="200" y="472"/>
                </a:lnTo>
                <a:lnTo>
                  <a:pt x="200" y="472"/>
                </a:lnTo>
                <a:lnTo>
                  <a:pt x="199" y="472"/>
                </a:lnTo>
                <a:lnTo>
                  <a:pt x="199" y="472"/>
                </a:lnTo>
                <a:lnTo>
                  <a:pt x="199" y="472"/>
                </a:lnTo>
                <a:lnTo>
                  <a:pt x="199" y="472"/>
                </a:lnTo>
                <a:lnTo>
                  <a:pt x="197" y="472"/>
                </a:lnTo>
                <a:lnTo>
                  <a:pt x="197" y="472"/>
                </a:lnTo>
                <a:lnTo>
                  <a:pt x="197" y="472"/>
                </a:lnTo>
                <a:lnTo>
                  <a:pt x="196" y="472"/>
                </a:lnTo>
                <a:lnTo>
                  <a:pt x="196" y="472"/>
                </a:lnTo>
                <a:lnTo>
                  <a:pt x="196" y="472"/>
                </a:lnTo>
                <a:lnTo>
                  <a:pt x="196" y="472"/>
                </a:lnTo>
                <a:lnTo>
                  <a:pt x="194" y="472"/>
                </a:lnTo>
                <a:lnTo>
                  <a:pt x="194" y="472"/>
                </a:lnTo>
                <a:lnTo>
                  <a:pt x="194" y="472"/>
                </a:lnTo>
                <a:lnTo>
                  <a:pt x="192" y="472"/>
                </a:lnTo>
                <a:lnTo>
                  <a:pt x="192" y="472"/>
                </a:lnTo>
                <a:lnTo>
                  <a:pt x="192" y="472"/>
                </a:lnTo>
                <a:lnTo>
                  <a:pt x="191" y="472"/>
                </a:lnTo>
                <a:lnTo>
                  <a:pt x="191" y="472"/>
                </a:lnTo>
                <a:lnTo>
                  <a:pt x="191" y="472"/>
                </a:lnTo>
                <a:lnTo>
                  <a:pt x="191" y="472"/>
                </a:lnTo>
                <a:lnTo>
                  <a:pt x="189" y="472"/>
                </a:lnTo>
                <a:lnTo>
                  <a:pt x="189" y="472"/>
                </a:lnTo>
                <a:lnTo>
                  <a:pt x="189" y="472"/>
                </a:lnTo>
                <a:lnTo>
                  <a:pt x="187" y="472"/>
                </a:lnTo>
                <a:lnTo>
                  <a:pt x="187" y="472"/>
                </a:lnTo>
                <a:lnTo>
                  <a:pt x="187" y="472"/>
                </a:lnTo>
                <a:lnTo>
                  <a:pt x="187" y="472"/>
                </a:lnTo>
                <a:lnTo>
                  <a:pt x="186" y="472"/>
                </a:lnTo>
                <a:lnTo>
                  <a:pt x="186" y="472"/>
                </a:lnTo>
                <a:lnTo>
                  <a:pt x="186" y="472"/>
                </a:lnTo>
                <a:lnTo>
                  <a:pt x="184" y="472"/>
                </a:lnTo>
                <a:lnTo>
                  <a:pt x="184" y="472"/>
                </a:lnTo>
                <a:lnTo>
                  <a:pt x="184" y="472"/>
                </a:lnTo>
                <a:lnTo>
                  <a:pt x="184" y="472"/>
                </a:lnTo>
                <a:lnTo>
                  <a:pt x="183" y="472"/>
                </a:lnTo>
                <a:lnTo>
                  <a:pt x="183" y="472"/>
                </a:lnTo>
                <a:lnTo>
                  <a:pt x="183" y="472"/>
                </a:lnTo>
                <a:lnTo>
                  <a:pt x="181" y="472"/>
                </a:lnTo>
                <a:lnTo>
                  <a:pt x="181" y="472"/>
                </a:lnTo>
                <a:lnTo>
                  <a:pt x="181" y="472"/>
                </a:lnTo>
                <a:lnTo>
                  <a:pt x="179" y="472"/>
                </a:lnTo>
                <a:lnTo>
                  <a:pt x="179" y="472"/>
                </a:lnTo>
                <a:lnTo>
                  <a:pt x="179" y="472"/>
                </a:lnTo>
                <a:lnTo>
                  <a:pt x="179" y="472"/>
                </a:lnTo>
                <a:lnTo>
                  <a:pt x="178" y="472"/>
                </a:lnTo>
                <a:lnTo>
                  <a:pt x="178" y="472"/>
                </a:lnTo>
                <a:lnTo>
                  <a:pt x="178" y="472"/>
                </a:lnTo>
                <a:lnTo>
                  <a:pt x="176" y="472"/>
                </a:lnTo>
                <a:lnTo>
                  <a:pt x="176" y="472"/>
                </a:lnTo>
                <a:lnTo>
                  <a:pt x="176" y="472"/>
                </a:lnTo>
                <a:lnTo>
                  <a:pt x="176" y="472"/>
                </a:lnTo>
                <a:lnTo>
                  <a:pt x="174" y="472"/>
                </a:lnTo>
                <a:lnTo>
                  <a:pt x="174" y="472"/>
                </a:lnTo>
                <a:lnTo>
                  <a:pt x="174" y="472"/>
                </a:lnTo>
                <a:lnTo>
                  <a:pt x="173" y="472"/>
                </a:lnTo>
                <a:lnTo>
                  <a:pt x="173" y="472"/>
                </a:lnTo>
                <a:lnTo>
                  <a:pt x="173" y="472"/>
                </a:lnTo>
                <a:lnTo>
                  <a:pt x="171" y="472"/>
                </a:lnTo>
                <a:lnTo>
                  <a:pt x="171" y="472"/>
                </a:lnTo>
                <a:lnTo>
                  <a:pt x="171" y="472"/>
                </a:lnTo>
                <a:lnTo>
                  <a:pt x="171" y="472"/>
                </a:lnTo>
                <a:lnTo>
                  <a:pt x="170" y="472"/>
                </a:lnTo>
                <a:lnTo>
                  <a:pt x="170" y="472"/>
                </a:lnTo>
                <a:lnTo>
                  <a:pt x="170" y="472"/>
                </a:lnTo>
                <a:lnTo>
                  <a:pt x="168" y="472"/>
                </a:lnTo>
                <a:lnTo>
                  <a:pt x="168" y="472"/>
                </a:lnTo>
                <a:lnTo>
                  <a:pt x="168" y="472"/>
                </a:lnTo>
                <a:lnTo>
                  <a:pt x="168" y="472"/>
                </a:lnTo>
                <a:lnTo>
                  <a:pt x="166" y="472"/>
                </a:lnTo>
                <a:lnTo>
                  <a:pt x="166" y="472"/>
                </a:lnTo>
                <a:lnTo>
                  <a:pt x="166" y="472"/>
                </a:lnTo>
                <a:lnTo>
                  <a:pt x="165" y="472"/>
                </a:lnTo>
                <a:lnTo>
                  <a:pt x="165" y="472"/>
                </a:lnTo>
                <a:lnTo>
                  <a:pt x="165" y="472"/>
                </a:lnTo>
                <a:lnTo>
                  <a:pt x="165" y="472"/>
                </a:lnTo>
                <a:lnTo>
                  <a:pt x="163" y="472"/>
                </a:lnTo>
                <a:lnTo>
                  <a:pt x="163" y="472"/>
                </a:lnTo>
                <a:lnTo>
                  <a:pt x="163" y="472"/>
                </a:lnTo>
                <a:lnTo>
                  <a:pt x="161" y="472"/>
                </a:lnTo>
                <a:lnTo>
                  <a:pt x="161" y="472"/>
                </a:lnTo>
                <a:lnTo>
                  <a:pt x="161" y="472"/>
                </a:lnTo>
                <a:lnTo>
                  <a:pt x="160" y="472"/>
                </a:lnTo>
                <a:lnTo>
                  <a:pt x="160" y="472"/>
                </a:lnTo>
                <a:lnTo>
                  <a:pt x="160" y="472"/>
                </a:lnTo>
                <a:lnTo>
                  <a:pt x="160" y="472"/>
                </a:lnTo>
                <a:lnTo>
                  <a:pt x="158" y="472"/>
                </a:lnTo>
                <a:lnTo>
                  <a:pt x="158" y="472"/>
                </a:lnTo>
                <a:lnTo>
                  <a:pt x="158" y="472"/>
                </a:lnTo>
                <a:lnTo>
                  <a:pt x="157" y="472"/>
                </a:lnTo>
                <a:lnTo>
                  <a:pt x="157" y="472"/>
                </a:lnTo>
                <a:lnTo>
                  <a:pt x="157" y="472"/>
                </a:lnTo>
                <a:lnTo>
                  <a:pt x="157" y="472"/>
                </a:lnTo>
                <a:lnTo>
                  <a:pt x="155" y="472"/>
                </a:lnTo>
                <a:lnTo>
                  <a:pt x="155" y="472"/>
                </a:lnTo>
                <a:lnTo>
                  <a:pt x="155" y="472"/>
                </a:lnTo>
                <a:lnTo>
                  <a:pt x="153" y="472"/>
                </a:lnTo>
                <a:lnTo>
                  <a:pt x="153" y="472"/>
                </a:lnTo>
                <a:lnTo>
                  <a:pt x="153" y="472"/>
                </a:lnTo>
                <a:lnTo>
                  <a:pt x="153" y="472"/>
                </a:lnTo>
                <a:lnTo>
                  <a:pt x="152" y="472"/>
                </a:lnTo>
                <a:lnTo>
                  <a:pt x="152" y="472"/>
                </a:lnTo>
                <a:lnTo>
                  <a:pt x="152" y="472"/>
                </a:lnTo>
                <a:lnTo>
                  <a:pt x="150" y="472"/>
                </a:lnTo>
                <a:lnTo>
                  <a:pt x="150" y="472"/>
                </a:lnTo>
                <a:lnTo>
                  <a:pt x="150" y="472"/>
                </a:lnTo>
                <a:lnTo>
                  <a:pt x="148" y="472"/>
                </a:lnTo>
                <a:lnTo>
                  <a:pt x="148" y="472"/>
                </a:lnTo>
                <a:lnTo>
                  <a:pt x="148" y="472"/>
                </a:lnTo>
                <a:lnTo>
                  <a:pt x="148" y="472"/>
                </a:lnTo>
                <a:lnTo>
                  <a:pt x="147" y="472"/>
                </a:lnTo>
                <a:lnTo>
                  <a:pt x="147" y="472"/>
                </a:lnTo>
                <a:lnTo>
                  <a:pt x="147" y="472"/>
                </a:lnTo>
                <a:lnTo>
                  <a:pt x="145" y="472"/>
                </a:lnTo>
                <a:lnTo>
                  <a:pt x="145" y="472"/>
                </a:lnTo>
                <a:lnTo>
                  <a:pt x="145" y="472"/>
                </a:lnTo>
                <a:lnTo>
                  <a:pt x="145" y="472"/>
                </a:lnTo>
                <a:lnTo>
                  <a:pt x="143" y="472"/>
                </a:lnTo>
                <a:lnTo>
                  <a:pt x="143" y="472"/>
                </a:lnTo>
                <a:lnTo>
                  <a:pt x="143" y="472"/>
                </a:lnTo>
                <a:lnTo>
                  <a:pt x="142" y="472"/>
                </a:lnTo>
                <a:lnTo>
                  <a:pt x="142" y="472"/>
                </a:lnTo>
                <a:lnTo>
                  <a:pt x="142" y="472"/>
                </a:lnTo>
                <a:lnTo>
                  <a:pt x="140" y="472"/>
                </a:lnTo>
                <a:lnTo>
                  <a:pt x="140" y="472"/>
                </a:lnTo>
                <a:lnTo>
                  <a:pt x="140" y="472"/>
                </a:lnTo>
                <a:lnTo>
                  <a:pt x="140" y="472"/>
                </a:lnTo>
                <a:lnTo>
                  <a:pt x="139" y="472"/>
                </a:lnTo>
                <a:lnTo>
                  <a:pt x="139" y="472"/>
                </a:lnTo>
                <a:lnTo>
                  <a:pt x="139" y="472"/>
                </a:lnTo>
                <a:lnTo>
                  <a:pt x="137" y="472"/>
                </a:lnTo>
                <a:lnTo>
                  <a:pt x="137" y="472"/>
                </a:lnTo>
                <a:lnTo>
                  <a:pt x="137" y="472"/>
                </a:lnTo>
                <a:lnTo>
                  <a:pt x="137" y="472"/>
                </a:lnTo>
                <a:lnTo>
                  <a:pt x="135" y="472"/>
                </a:lnTo>
                <a:lnTo>
                  <a:pt x="135" y="472"/>
                </a:lnTo>
                <a:lnTo>
                  <a:pt x="135" y="472"/>
                </a:lnTo>
                <a:lnTo>
                  <a:pt x="134" y="472"/>
                </a:lnTo>
                <a:lnTo>
                  <a:pt x="134" y="472"/>
                </a:lnTo>
                <a:lnTo>
                  <a:pt x="134" y="472"/>
                </a:lnTo>
                <a:lnTo>
                  <a:pt x="134" y="472"/>
                </a:lnTo>
                <a:lnTo>
                  <a:pt x="132" y="472"/>
                </a:lnTo>
                <a:lnTo>
                  <a:pt x="132" y="472"/>
                </a:lnTo>
                <a:lnTo>
                  <a:pt x="132" y="472"/>
                </a:lnTo>
                <a:lnTo>
                  <a:pt x="130" y="472"/>
                </a:lnTo>
                <a:lnTo>
                  <a:pt x="130" y="472"/>
                </a:lnTo>
                <a:lnTo>
                  <a:pt x="130" y="472"/>
                </a:lnTo>
                <a:lnTo>
                  <a:pt x="129" y="472"/>
                </a:lnTo>
                <a:lnTo>
                  <a:pt x="129" y="472"/>
                </a:lnTo>
                <a:lnTo>
                  <a:pt x="129" y="472"/>
                </a:lnTo>
                <a:lnTo>
                  <a:pt x="129" y="472"/>
                </a:lnTo>
                <a:lnTo>
                  <a:pt x="127" y="472"/>
                </a:lnTo>
                <a:lnTo>
                  <a:pt x="127" y="472"/>
                </a:lnTo>
                <a:lnTo>
                  <a:pt x="127" y="472"/>
                </a:lnTo>
                <a:lnTo>
                  <a:pt x="126" y="472"/>
                </a:lnTo>
                <a:lnTo>
                  <a:pt x="126" y="472"/>
                </a:lnTo>
                <a:lnTo>
                  <a:pt x="126" y="472"/>
                </a:lnTo>
                <a:lnTo>
                  <a:pt x="126" y="472"/>
                </a:lnTo>
                <a:lnTo>
                  <a:pt x="124" y="472"/>
                </a:lnTo>
                <a:lnTo>
                  <a:pt x="124" y="472"/>
                </a:lnTo>
                <a:lnTo>
                  <a:pt x="124" y="472"/>
                </a:lnTo>
                <a:lnTo>
                  <a:pt x="122" y="472"/>
                </a:lnTo>
                <a:lnTo>
                  <a:pt x="122" y="472"/>
                </a:lnTo>
                <a:lnTo>
                  <a:pt x="122" y="472"/>
                </a:lnTo>
                <a:lnTo>
                  <a:pt x="122" y="472"/>
                </a:lnTo>
                <a:lnTo>
                  <a:pt x="121" y="472"/>
                </a:lnTo>
                <a:lnTo>
                  <a:pt x="121" y="472"/>
                </a:lnTo>
                <a:lnTo>
                  <a:pt x="121" y="472"/>
                </a:lnTo>
                <a:lnTo>
                  <a:pt x="119" y="472"/>
                </a:lnTo>
                <a:lnTo>
                  <a:pt x="119" y="472"/>
                </a:lnTo>
                <a:lnTo>
                  <a:pt x="119" y="472"/>
                </a:lnTo>
                <a:lnTo>
                  <a:pt x="117" y="472"/>
                </a:lnTo>
                <a:lnTo>
                  <a:pt x="117" y="472"/>
                </a:lnTo>
                <a:lnTo>
                  <a:pt x="117" y="472"/>
                </a:lnTo>
                <a:lnTo>
                  <a:pt x="117" y="472"/>
                </a:lnTo>
                <a:lnTo>
                  <a:pt x="116" y="472"/>
                </a:lnTo>
                <a:lnTo>
                  <a:pt x="116" y="472"/>
                </a:lnTo>
                <a:lnTo>
                  <a:pt x="116" y="472"/>
                </a:lnTo>
                <a:lnTo>
                  <a:pt x="114" y="472"/>
                </a:lnTo>
                <a:lnTo>
                  <a:pt x="114" y="472"/>
                </a:lnTo>
                <a:lnTo>
                  <a:pt x="114" y="472"/>
                </a:lnTo>
                <a:lnTo>
                  <a:pt x="114" y="472"/>
                </a:lnTo>
                <a:lnTo>
                  <a:pt x="113" y="472"/>
                </a:lnTo>
                <a:lnTo>
                  <a:pt x="113" y="472"/>
                </a:lnTo>
                <a:lnTo>
                  <a:pt x="113" y="472"/>
                </a:lnTo>
                <a:lnTo>
                  <a:pt x="111" y="472"/>
                </a:lnTo>
                <a:lnTo>
                  <a:pt x="111" y="472"/>
                </a:lnTo>
                <a:lnTo>
                  <a:pt x="111" y="472"/>
                </a:lnTo>
                <a:lnTo>
                  <a:pt x="109" y="472"/>
                </a:lnTo>
                <a:lnTo>
                  <a:pt x="109" y="472"/>
                </a:lnTo>
                <a:lnTo>
                  <a:pt x="109" y="472"/>
                </a:lnTo>
                <a:lnTo>
                  <a:pt x="109" y="472"/>
                </a:lnTo>
                <a:lnTo>
                  <a:pt x="108" y="472"/>
                </a:lnTo>
                <a:lnTo>
                  <a:pt x="108" y="472"/>
                </a:lnTo>
                <a:lnTo>
                  <a:pt x="108" y="472"/>
                </a:lnTo>
                <a:lnTo>
                  <a:pt x="106" y="472"/>
                </a:lnTo>
                <a:lnTo>
                  <a:pt x="106" y="472"/>
                </a:lnTo>
                <a:lnTo>
                  <a:pt x="106" y="472"/>
                </a:lnTo>
                <a:lnTo>
                  <a:pt x="106" y="472"/>
                </a:lnTo>
                <a:lnTo>
                  <a:pt x="104" y="472"/>
                </a:lnTo>
                <a:lnTo>
                  <a:pt x="104" y="472"/>
                </a:lnTo>
                <a:lnTo>
                  <a:pt x="104" y="472"/>
                </a:lnTo>
                <a:lnTo>
                  <a:pt x="103" y="472"/>
                </a:lnTo>
                <a:lnTo>
                  <a:pt x="103" y="472"/>
                </a:lnTo>
                <a:lnTo>
                  <a:pt x="103" y="472"/>
                </a:lnTo>
                <a:lnTo>
                  <a:pt x="103" y="472"/>
                </a:lnTo>
                <a:lnTo>
                  <a:pt x="101" y="472"/>
                </a:lnTo>
                <a:lnTo>
                  <a:pt x="101" y="472"/>
                </a:lnTo>
                <a:lnTo>
                  <a:pt x="101" y="472"/>
                </a:lnTo>
                <a:lnTo>
                  <a:pt x="100" y="472"/>
                </a:lnTo>
                <a:lnTo>
                  <a:pt x="100" y="472"/>
                </a:lnTo>
                <a:lnTo>
                  <a:pt x="100" y="472"/>
                </a:lnTo>
                <a:lnTo>
                  <a:pt x="98" y="472"/>
                </a:lnTo>
                <a:lnTo>
                  <a:pt x="98" y="472"/>
                </a:lnTo>
                <a:lnTo>
                  <a:pt x="98" y="472"/>
                </a:lnTo>
                <a:lnTo>
                  <a:pt x="98" y="472"/>
                </a:lnTo>
                <a:lnTo>
                  <a:pt x="96" y="472"/>
                </a:lnTo>
                <a:lnTo>
                  <a:pt x="96" y="472"/>
                </a:lnTo>
                <a:lnTo>
                  <a:pt x="96" y="472"/>
                </a:lnTo>
                <a:lnTo>
                  <a:pt x="95" y="472"/>
                </a:lnTo>
                <a:lnTo>
                  <a:pt x="95" y="472"/>
                </a:lnTo>
                <a:lnTo>
                  <a:pt x="95" y="472"/>
                </a:lnTo>
                <a:lnTo>
                  <a:pt x="95" y="472"/>
                </a:lnTo>
                <a:lnTo>
                  <a:pt x="93" y="472"/>
                </a:lnTo>
                <a:lnTo>
                  <a:pt x="93" y="472"/>
                </a:lnTo>
                <a:lnTo>
                  <a:pt x="93" y="472"/>
                </a:lnTo>
                <a:lnTo>
                  <a:pt x="91" y="472"/>
                </a:lnTo>
                <a:lnTo>
                  <a:pt x="91" y="472"/>
                </a:lnTo>
                <a:lnTo>
                  <a:pt x="91" y="472"/>
                </a:lnTo>
                <a:lnTo>
                  <a:pt x="91" y="472"/>
                </a:lnTo>
                <a:lnTo>
                  <a:pt x="90" y="472"/>
                </a:lnTo>
                <a:lnTo>
                  <a:pt x="90" y="472"/>
                </a:lnTo>
                <a:lnTo>
                  <a:pt x="90" y="472"/>
                </a:lnTo>
                <a:lnTo>
                  <a:pt x="88" y="472"/>
                </a:lnTo>
                <a:lnTo>
                  <a:pt x="88" y="472"/>
                </a:lnTo>
                <a:lnTo>
                  <a:pt x="88" y="472"/>
                </a:lnTo>
                <a:lnTo>
                  <a:pt x="87" y="472"/>
                </a:lnTo>
                <a:lnTo>
                  <a:pt x="87" y="472"/>
                </a:lnTo>
                <a:lnTo>
                  <a:pt x="87" y="472"/>
                </a:lnTo>
                <a:lnTo>
                  <a:pt x="87" y="472"/>
                </a:lnTo>
                <a:lnTo>
                  <a:pt x="85" y="472"/>
                </a:lnTo>
                <a:lnTo>
                  <a:pt x="85" y="472"/>
                </a:lnTo>
                <a:lnTo>
                  <a:pt x="85" y="472"/>
                </a:lnTo>
                <a:lnTo>
                  <a:pt x="83" y="472"/>
                </a:lnTo>
                <a:lnTo>
                  <a:pt x="83" y="472"/>
                </a:lnTo>
                <a:lnTo>
                  <a:pt x="83" y="472"/>
                </a:lnTo>
                <a:lnTo>
                  <a:pt x="83" y="472"/>
                </a:lnTo>
                <a:lnTo>
                  <a:pt x="82" y="472"/>
                </a:lnTo>
                <a:lnTo>
                  <a:pt x="82" y="472"/>
                </a:lnTo>
                <a:lnTo>
                  <a:pt x="82" y="472"/>
                </a:lnTo>
                <a:lnTo>
                  <a:pt x="80" y="472"/>
                </a:lnTo>
                <a:lnTo>
                  <a:pt x="80" y="472"/>
                </a:lnTo>
                <a:lnTo>
                  <a:pt x="80" y="472"/>
                </a:lnTo>
                <a:lnTo>
                  <a:pt x="80" y="472"/>
                </a:lnTo>
                <a:lnTo>
                  <a:pt x="78" y="472"/>
                </a:lnTo>
                <a:lnTo>
                  <a:pt x="78" y="472"/>
                </a:lnTo>
                <a:lnTo>
                  <a:pt x="78" y="472"/>
                </a:lnTo>
                <a:lnTo>
                  <a:pt x="77" y="472"/>
                </a:lnTo>
                <a:lnTo>
                  <a:pt x="77" y="472"/>
                </a:lnTo>
                <a:lnTo>
                  <a:pt x="77" y="472"/>
                </a:lnTo>
                <a:lnTo>
                  <a:pt x="75" y="472"/>
                </a:lnTo>
                <a:lnTo>
                  <a:pt x="75" y="472"/>
                </a:lnTo>
                <a:lnTo>
                  <a:pt x="75" y="472"/>
                </a:lnTo>
                <a:lnTo>
                  <a:pt x="75" y="472"/>
                </a:lnTo>
                <a:lnTo>
                  <a:pt x="74" y="472"/>
                </a:lnTo>
                <a:lnTo>
                  <a:pt x="74" y="472"/>
                </a:lnTo>
                <a:lnTo>
                  <a:pt x="74" y="472"/>
                </a:lnTo>
                <a:lnTo>
                  <a:pt x="72" y="472"/>
                </a:lnTo>
                <a:lnTo>
                  <a:pt x="72" y="472"/>
                </a:lnTo>
                <a:lnTo>
                  <a:pt x="72" y="472"/>
                </a:lnTo>
                <a:lnTo>
                  <a:pt x="72" y="472"/>
                </a:lnTo>
                <a:lnTo>
                  <a:pt x="70" y="472"/>
                </a:lnTo>
                <a:lnTo>
                  <a:pt x="70" y="472"/>
                </a:lnTo>
                <a:lnTo>
                  <a:pt x="70" y="472"/>
                </a:lnTo>
                <a:lnTo>
                  <a:pt x="69" y="472"/>
                </a:lnTo>
                <a:lnTo>
                  <a:pt x="69" y="472"/>
                </a:lnTo>
                <a:lnTo>
                  <a:pt x="69" y="472"/>
                </a:lnTo>
                <a:lnTo>
                  <a:pt x="67" y="472"/>
                </a:lnTo>
                <a:lnTo>
                  <a:pt x="67" y="472"/>
                </a:lnTo>
                <a:lnTo>
                  <a:pt x="67" y="472"/>
                </a:lnTo>
                <a:lnTo>
                  <a:pt x="67" y="472"/>
                </a:lnTo>
                <a:lnTo>
                  <a:pt x="65" y="472"/>
                </a:lnTo>
                <a:lnTo>
                  <a:pt x="65" y="472"/>
                </a:lnTo>
                <a:lnTo>
                  <a:pt x="65" y="472"/>
                </a:lnTo>
                <a:lnTo>
                  <a:pt x="64" y="472"/>
                </a:lnTo>
                <a:lnTo>
                  <a:pt x="64" y="472"/>
                </a:lnTo>
                <a:lnTo>
                  <a:pt x="64" y="472"/>
                </a:lnTo>
                <a:lnTo>
                  <a:pt x="64" y="472"/>
                </a:lnTo>
                <a:lnTo>
                  <a:pt x="62" y="472"/>
                </a:lnTo>
                <a:lnTo>
                  <a:pt x="62" y="472"/>
                </a:lnTo>
                <a:lnTo>
                  <a:pt x="62" y="472"/>
                </a:lnTo>
                <a:lnTo>
                  <a:pt x="60" y="472"/>
                </a:lnTo>
                <a:lnTo>
                  <a:pt x="60" y="472"/>
                </a:lnTo>
                <a:lnTo>
                  <a:pt x="60" y="472"/>
                </a:lnTo>
                <a:lnTo>
                  <a:pt x="60" y="472"/>
                </a:lnTo>
                <a:lnTo>
                  <a:pt x="59" y="472"/>
                </a:lnTo>
                <a:lnTo>
                  <a:pt x="59" y="472"/>
                </a:lnTo>
                <a:lnTo>
                  <a:pt x="59" y="472"/>
                </a:lnTo>
                <a:lnTo>
                  <a:pt x="57" y="472"/>
                </a:lnTo>
                <a:lnTo>
                  <a:pt x="57" y="472"/>
                </a:lnTo>
                <a:lnTo>
                  <a:pt x="57" y="472"/>
                </a:lnTo>
                <a:lnTo>
                  <a:pt x="56" y="472"/>
                </a:lnTo>
                <a:lnTo>
                  <a:pt x="56" y="472"/>
                </a:lnTo>
                <a:lnTo>
                  <a:pt x="56" y="472"/>
                </a:lnTo>
                <a:lnTo>
                  <a:pt x="56" y="472"/>
                </a:lnTo>
                <a:lnTo>
                  <a:pt x="54" y="472"/>
                </a:lnTo>
                <a:lnTo>
                  <a:pt x="54" y="472"/>
                </a:lnTo>
                <a:lnTo>
                  <a:pt x="54" y="472"/>
                </a:lnTo>
                <a:lnTo>
                  <a:pt x="52" y="472"/>
                </a:lnTo>
                <a:lnTo>
                  <a:pt x="52" y="472"/>
                </a:lnTo>
                <a:lnTo>
                  <a:pt x="52" y="472"/>
                </a:lnTo>
                <a:lnTo>
                  <a:pt x="52" y="472"/>
                </a:lnTo>
                <a:lnTo>
                  <a:pt x="51" y="472"/>
                </a:lnTo>
                <a:lnTo>
                  <a:pt x="51" y="472"/>
                </a:lnTo>
                <a:lnTo>
                  <a:pt x="51" y="472"/>
                </a:lnTo>
                <a:lnTo>
                  <a:pt x="49" y="472"/>
                </a:lnTo>
                <a:lnTo>
                  <a:pt x="49" y="472"/>
                </a:lnTo>
                <a:lnTo>
                  <a:pt x="49" y="472"/>
                </a:lnTo>
                <a:lnTo>
                  <a:pt x="49" y="472"/>
                </a:lnTo>
                <a:lnTo>
                  <a:pt x="47" y="472"/>
                </a:lnTo>
                <a:lnTo>
                  <a:pt x="47" y="472"/>
                </a:lnTo>
                <a:lnTo>
                  <a:pt x="47" y="472"/>
                </a:lnTo>
                <a:lnTo>
                  <a:pt x="46" y="472"/>
                </a:lnTo>
                <a:lnTo>
                  <a:pt x="46" y="472"/>
                </a:lnTo>
                <a:lnTo>
                  <a:pt x="46" y="472"/>
                </a:lnTo>
                <a:lnTo>
                  <a:pt x="44" y="472"/>
                </a:lnTo>
                <a:lnTo>
                  <a:pt x="44" y="472"/>
                </a:lnTo>
                <a:lnTo>
                  <a:pt x="44" y="472"/>
                </a:lnTo>
                <a:lnTo>
                  <a:pt x="44" y="472"/>
                </a:lnTo>
                <a:lnTo>
                  <a:pt x="43" y="472"/>
                </a:lnTo>
                <a:lnTo>
                  <a:pt x="43" y="472"/>
                </a:lnTo>
                <a:lnTo>
                  <a:pt x="43" y="472"/>
                </a:lnTo>
                <a:lnTo>
                  <a:pt x="41" y="472"/>
                </a:lnTo>
                <a:lnTo>
                  <a:pt x="41" y="472"/>
                </a:lnTo>
                <a:lnTo>
                  <a:pt x="41" y="472"/>
                </a:lnTo>
                <a:lnTo>
                  <a:pt x="41" y="472"/>
                </a:lnTo>
                <a:lnTo>
                  <a:pt x="39" y="472"/>
                </a:lnTo>
                <a:lnTo>
                  <a:pt x="39" y="472"/>
                </a:lnTo>
                <a:lnTo>
                  <a:pt x="39" y="472"/>
                </a:lnTo>
                <a:lnTo>
                  <a:pt x="38" y="472"/>
                </a:lnTo>
                <a:lnTo>
                  <a:pt x="38" y="472"/>
                </a:lnTo>
                <a:lnTo>
                  <a:pt x="38" y="472"/>
                </a:lnTo>
                <a:lnTo>
                  <a:pt x="36" y="472"/>
                </a:lnTo>
                <a:lnTo>
                  <a:pt x="36" y="472"/>
                </a:lnTo>
                <a:lnTo>
                  <a:pt x="36" y="472"/>
                </a:lnTo>
                <a:lnTo>
                  <a:pt x="36" y="472"/>
                </a:lnTo>
                <a:lnTo>
                  <a:pt x="34" y="472"/>
                </a:lnTo>
                <a:lnTo>
                  <a:pt x="34" y="472"/>
                </a:lnTo>
                <a:lnTo>
                  <a:pt x="34" y="472"/>
                </a:lnTo>
                <a:lnTo>
                  <a:pt x="33" y="472"/>
                </a:lnTo>
                <a:lnTo>
                  <a:pt x="33" y="472"/>
                </a:lnTo>
                <a:lnTo>
                  <a:pt x="33" y="472"/>
                </a:lnTo>
                <a:lnTo>
                  <a:pt x="33" y="472"/>
                </a:lnTo>
                <a:lnTo>
                  <a:pt x="31" y="472"/>
                </a:lnTo>
                <a:lnTo>
                  <a:pt x="31" y="472"/>
                </a:lnTo>
                <a:lnTo>
                  <a:pt x="31" y="472"/>
                </a:lnTo>
                <a:lnTo>
                  <a:pt x="30" y="472"/>
                </a:lnTo>
                <a:lnTo>
                  <a:pt x="30" y="472"/>
                </a:lnTo>
                <a:lnTo>
                  <a:pt x="30" y="472"/>
                </a:lnTo>
                <a:lnTo>
                  <a:pt x="30" y="472"/>
                </a:lnTo>
                <a:lnTo>
                  <a:pt x="28" y="472"/>
                </a:lnTo>
                <a:lnTo>
                  <a:pt x="28" y="472"/>
                </a:lnTo>
                <a:lnTo>
                  <a:pt x="28" y="472"/>
                </a:lnTo>
                <a:lnTo>
                  <a:pt x="26" y="472"/>
                </a:lnTo>
                <a:lnTo>
                  <a:pt x="26" y="472"/>
                </a:lnTo>
                <a:lnTo>
                  <a:pt x="26" y="472"/>
                </a:lnTo>
                <a:lnTo>
                  <a:pt x="25" y="472"/>
                </a:lnTo>
                <a:lnTo>
                  <a:pt x="25" y="472"/>
                </a:lnTo>
                <a:lnTo>
                  <a:pt x="25" y="472"/>
                </a:lnTo>
                <a:lnTo>
                  <a:pt x="25" y="472"/>
                </a:lnTo>
                <a:lnTo>
                  <a:pt x="23" y="472"/>
                </a:lnTo>
                <a:lnTo>
                  <a:pt x="23" y="472"/>
                </a:lnTo>
                <a:lnTo>
                  <a:pt x="23" y="472"/>
                </a:lnTo>
                <a:lnTo>
                  <a:pt x="21" y="472"/>
                </a:lnTo>
                <a:lnTo>
                  <a:pt x="21" y="472"/>
                </a:lnTo>
                <a:lnTo>
                  <a:pt x="21" y="472"/>
                </a:lnTo>
                <a:lnTo>
                  <a:pt x="21" y="472"/>
                </a:lnTo>
                <a:lnTo>
                  <a:pt x="20" y="472"/>
                </a:lnTo>
                <a:lnTo>
                  <a:pt x="20" y="472"/>
                </a:lnTo>
                <a:lnTo>
                  <a:pt x="20" y="472"/>
                </a:lnTo>
                <a:lnTo>
                  <a:pt x="18" y="472"/>
                </a:lnTo>
                <a:lnTo>
                  <a:pt x="18" y="472"/>
                </a:lnTo>
                <a:lnTo>
                  <a:pt x="18" y="472"/>
                </a:lnTo>
                <a:lnTo>
                  <a:pt x="18" y="472"/>
                </a:lnTo>
                <a:lnTo>
                  <a:pt x="17" y="472"/>
                </a:lnTo>
                <a:lnTo>
                  <a:pt x="17" y="472"/>
                </a:lnTo>
                <a:lnTo>
                  <a:pt x="17" y="472"/>
                </a:lnTo>
                <a:lnTo>
                  <a:pt x="15" y="472"/>
                </a:lnTo>
                <a:lnTo>
                  <a:pt x="15" y="472"/>
                </a:lnTo>
                <a:lnTo>
                  <a:pt x="15" y="472"/>
                </a:lnTo>
                <a:lnTo>
                  <a:pt x="13" y="472"/>
                </a:lnTo>
                <a:lnTo>
                  <a:pt x="13" y="472"/>
                </a:lnTo>
                <a:lnTo>
                  <a:pt x="13" y="472"/>
                </a:lnTo>
                <a:lnTo>
                  <a:pt x="13" y="472"/>
                </a:lnTo>
                <a:lnTo>
                  <a:pt x="12" y="472"/>
                </a:lnTo>
                <a:lnTo>
                  <a:pt x="12" y="472"/>
                </a:lnTo>
                <a:lnTo>
                  <a:pt x="12" y="472"/>
                </a:lnTo>
                <a:lnTo>
                  <a:pt x="10" y="472"/>
                </a:lnTo>
                <a:lnTo>
                  <a:pt x="10" y="472"/>
                </a:lnTo>
                <a:lnTo>
                  <a:pt x="10" y="472"/>
                </a:lnTo>
                <a:lnTo>
                  <a:pt x="10" y="472"/>
                </a:lnTo>
                <a:lnTo>
                  <a:pt x="8" y="472"/>
                </a:lnTo>
                <a:lnTo>
                  <a:pt x="8" y="472"/>
                </a:lnTo>
                <a:lnTo>
                  <a:pt x="8" y="472"/>
                </a:lnTo>
                <a:lnTo>
                  <a:pt x="7" y="472"/>
                </a:lnTo>
                <a:lnTo>
                  <a:pt x="7" y="472"/>
                </a:lnTo>
                <a:lnTo>
                  <a:pt x="7" y="472"/>
                </a:lnTo>
                <a:lnTo>
                  <a:pt x="5" y="472"/>
                </a:lnTo>
                <a:lnTo>
                  <a:pt x="5" y="472"/>
                </a:lnTo>
                <a:lnTo>
                  <a:pt x="5" y="472"/>
                </a:lnTo>
                <a:lnTo>
                  <a:pt x="5" y="472"/>
                </a:lnTo>
                <a:lnTo>
                  <a:pt x="4" y="472"/>
                </a:lnTo>
                <a:lnTo>
                  <a:pt x="4" y="472"/>
                </a:lnTo>
                <a:lnTo>
                  <a:pt x="4" y="472"/>
                </a:lnTo>
                <a:lnTo>
                  <a:pt x="2" y="472"/>
                </a:lnTo>
                <a:lnTo>
                  <a:pt x="2" y="472"/>
                </a:lnTo>
                <a:lnTo>
                  <a:pt x="2" y="472"/>
                </a:lnTo>
                <a:lnTo>
                  <a:pt x="2" y="472"/>
                </a:lnTo>
                <a:lnTo>
                  <a:pt x="0" y="472"/>
                </a:lnTo>
                <a:lnTo>
                  <a:pt x="0" y="472"/>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83" name=""/>
          <p:cNvSpPr/>
          <p:nvPr/>
        </p:nvSpPr>
        <p:spPr>
          <a:xfrm>
            <a:off x="7397640" y="5646600"/>
            <a:ext cx="189000" cy="88920"/>
          </a:xfrm>
          <a:custGeom>
            <a:avLst/>
            <a:gdLst/>
            <a:ahLst/>
            <a:rect l="l" t="t" r="r" b="b"/>
            <a:pathLst>
              <a:path w="238" h="113">
                <a:moveTo>
                  <a:pt x="0" y="113"/>
                </a:moveTo>
                <a:lnTo>
                  <a:pt x="0" y="113"/>
                </a:lnTo>
                <a:lnTo>
                  <a:pt x="2" y="113"/>
                </a:lnTo>
                <a:lnTo>
                  <a:pt x="2" y="113"/>
                </a:lnTo>
                <a:lnTo>
                  <a:pt x="2" y="113"/>
                </a:lnTo>
                <a:lnTo>
                  <a:pt x="2" y="113"/>
                </a:lnTo>
                <a:lnTo>
                  <a:pt x="4" y="113"/>
                </a:lnTo>
                <a:lnTo>
                  <a:pt x="4" y="113"/>
                </a:lnTo>
                <a:lnTo>
                  <a:pt x="4" y="113"/>
                </a:lnTo>
                <a:lnTo>
                  <a:pt x="5" y="113"/>
                </a:lnTo>
                <a:lnTo>
                  <a:pt x="5" y="113"/>
                </a:lnTo>
                <a:lnTo>
                  <a:pt x="5" y="113"/>
                </a:lnTo>
                <a:lnTo>
                  <a:pt x="5" y="113"/>
                </a:lnTo>
                <a:lnTo>
                  <a:pt x="7" y="111"/>
                </a:lnTo>
                <a:lnTo>
                  <a:pt x="7" y="111"/>
                </a:lnTo>
                <a:lnTo>
                  <a:pt x="7" y="111"/>
                </a:lnTo>
                <a:lnTo>
                  <a:pt x="8" y="111"/>
                </a:lnTo>
                <a:lnTo>
                  <a:pt x="8" y="111"/>
                </a:lnTo>
                <a:lnTo>
                  <a:pt x="8" y="111"/>
                </a:lnTo>
                <a:lnTo>
                  <a:pt x="10" y="111"/>
                </a:lnTo>
                <a:lnTo>
                  <a:pt x="10" y="111"/>
                </a:lnTo>
                <a:lnTo>
                  <a:pt x="10" y="109"/>
                </a:lnTo>
                <a:lnTo>
                  <a:pt x="10" y="109"/>
                </a:lnTo>
                <a:lnTo>
                  <a:pt x="12" y="109"/>
                </a:lnTo>
                <a:lnTo>
                  <a:pt x="12" y="109"/>
                </a:lnTo>
                <a:lnTo>
                  <a:pt x="12" y="109"/>
                </a:lnTo>
                <a:lnTo>
                  <a:pt x="13" y="109"/>
                </a:lnTo>
                <a:lnTo>
                  <a:pt x="13" y="109"/>
                </a:lnTo>
                <a:lnTo>
                  <a:pt x="13" y="107"/>
                </a:lnTo>
                <a:lnTo>
                  <a:pt x="13" y="107"/>
                </a:lnTo>
                <a:lnTo>
                  <a:pt x="15" y="107"/>
                </a:lnTo>
                <a:lnTo>
                  <a:pt x="15" y="107"/>
                </a:lnTo>
                <a:lnTo>
                  <a:pt x="15" y="107"/>
                </a:lnTo>
                <a:lnTo>
                  <a:pt x="17" y="107"/>
                </a:lnTo>
                <a:lnTo>
                  <a:pt x="17" y="107"/>
                </a:lnTo>
                <a:lnTo>
                  <a:pt x="17" y="107"/>
                </a:lnTo>
                <a:lnTo>
                  <a:pt x="18" y="106"/>
                </a:lnTo>
                <a:lnTo>
                  <a:pt x="18" y="106"/>
                </a:lnTo>
                <a:lnTo>
                  <a:pt x="18" y="106"/>
                </a:lnTo>
                <a:lnTo>
                  <a:pt x="18" y="106"/>
                </a:lnTo>
                <a:lnTo>
                  <a:pt x="20" y="106"/>
                </a:lnTo>
                <a:lnTo>
                  <a:pt x="20" y="106"/>
                </a:lnTo>
                <a:lnTo>
                  <a:pt x="20" y="106"/>
                </a:lnTo>
                <a:lnTo>
                  <a:pt x="21" y="106"/>
                </a:lnTo>
                <a:lnTo>
                  <a:pt x="21" y="106"/>
                </a:lnTo>
                <a:lnTo>
                  <a:pt x="21" y="104"/>
                </a:lnTo>
                <a:lnTo>
                  <a:pt x="21" y="104"/>
                </a:lnTo>
                <a:lnTo>
                  <a:pt x="23" y="104"/>
                </a:lnTo>
                <a:lnTo>
                  <a:pt x="23" y="104"/>
                </a:lnTo>
                <a:lnTo>
                  <a:pt x="23" y="104"/>
                </a:lnTo>
                <a:lnTo>
                  <a:pt x="25" y="104"/>
                </a:lnTo>
                <a:lnTo>
                  <a:pt x="25" y="104"/>
                </a:lnTo>
                <a:lnTo>
                  <a:pt x="25" y="104"/>
                </a:lnTo>
                <a:lnTo>
                  <a:pt x="25" y="102"/>
                </a:lnTo>
                <a:lnTo>
                  <a:pt x="26" y="102"/>
                </a:lnTo>
                <a:lnTo>
                  <a:pt x="26" y="102"/>
                </a:lnTo>
                <a:lnTo>
                  <a:pt x="26" y="102"/>
                </a:lnTo>
                <a:lnTo>
                  <a:pt x="28" y="102"/>
                </a:lnTo>
                <a:lnTo>
                  <a:pt x="28" y="100"/>
                </a:lnTo>
                <a:lnTo>
                  <a:pt x="28" y="100"/>
                </a:lnTo>
                <a:lnTo>
                  <a:pt x="30" y="100"/>
                </a:lnTo>
                <a:lnTo>
                  <a:pt x="30" y="100"/>
                </a:lnTo>
                <a:lnTo>
                  <a:pt x="30" y="100"/>
                </a:lnTo>
                <a:lnTo>
                  <a:pt x="30" y="100"/>
                </a:lnTo>
                <a:lnTo>
                  <a:pt x="31" y="100"/>
                </a:lnTo>
                <a:lnTo>
                  <a:pt x="31" y="100"/>
                </a:lnTo>
                <a:lnTo>
                  <a:pt x="31" y="100"/>
                </a:lnTo>
                <a:lnTo>
                  <a:pt x="33" y="100"/>
                </a:lnTo>
                <a:lnTo>
                  <a:pt x="33" y="100"/>
                </a:lnTo>
                <a:lnTo>
                  <a:pt x="33" y="100"/>
                </a:lnTo>
                <a:lnTo>
                  <a:pt x="33" y="100"/>
                </a:lnTo>
                <a:lnTo>
                  <a:pt x="34" y="100"/>
                </a:lnTo>
                <a:lnTo>
                  <a:pt x="34" y="99"/>
                </a:lnTo>
                <a:lnTo>
                  <a:pt x="34" y="99"/>
                </a:lnTo>
                <a:lnTo>
                  <a:pt x="36" y="99"/>
                </a:lnTo>
                <a:lnTo>
                  <a:pt x="36" y="99"/>
                </a:lnTo>
                <a:lnTo>
                  <a:pt x="36" y="99"/>
                </a:lnTo>
                <a:lnTo>
                  <a:pt x="36" y="99"/>
                </a:lnTo>
                <a:lnTo>
                  <a:pt x="38" y="99"/>
                </a:lnTo>
                <a:lnTo>
                  <a:pt x="38" y="97"/>
                </a:lnTo>
                <a:lnTo>
                  <a:pt x="38" y="97"/>
                </a:lnTo>
                <a:lnTo>
                  <a:pt x="39" y="97"/>
                </a:lnTo>
                <a:lnTo>
                  <a:pt x="39" y="97"/>
                </a:lnTo>
                <a:lnTo>
                  <a:pt x="39" y="97"/>
                </a:lnTo>
                <a:lnTo>
                  <a:pt x="41" y="95"/>
                </a:lnTo>
                <a:lnTo>
                  <a:pt x="41" y="95"/>
                </a:lnTo>
                <a:lnTo>
                  <a:pt x="41" y="95"/>
                </a:lnTo>
                <a:lnTo>
                  <a:pt x="41" y="95"/>
                </a:lnTo>
                <a:lnTo>
                  <a:pt x="43" y="95"/>
                </a:lnTo>
                <a:lnTo>
                  <a:pt x="43" y="95"/>
                </a:lnTo>
                <a:lnTo>
                  <a:pt x="43" y="95"/>
                </a:lnTo>
                <a:lnTo>
                  <a:pt x="44" y="95"/>
                </a:lnTo>
                <a:lnTo>
                  <a:pt x="44" y="95"/>
                </a:lnTo>
                <a:lnTo>
                  <a:pt x="44" y="95"/>
                </a:lnTo>
                <a:lnTo>
                  <a:pt x="44" y="93"/>
                </a:lnTo>
                <a:lnTo>
                  <a:pt x="46" y="93"/>
                </a:lnTo>
                <a:lnTo>
                  <a:pt x="46" y="93"/>
                </a:lnTo>
                <a:lnTo>
                  <a:pt x="46" y="93"/>
                </a:lnTo>
                <a:lnTo>
                  <a:pt x="47" y="93"/>
                </a:lnTo>
                <a:lnTo>
                  <a:pt x="47" y="92"/>
                </a:lnTo>
                <a:lnTo>
                  <a:pt x="47" y="92"/>
                </a:lnTo>
                <a:lnTo>
                  <a:pt x="49" y="92"/>
                </a:lnTo>
                <a:lnTo>
                  <a:pt x="49" y="92"/>
                </a:lnTo>
                <a:lnTo>
                  <a:pt x="49" y="92"/>
                </a:lnTo>
                <a:lnTo>
                  <a:pt x="49" y="92"/>
                </a:lnTo>
                <a:lnTo>
                  <a:pt x="51" y="92"/>
                </a:lnTo>
                <a:lnTo>
                  <a:pt x="51" y="92"/>
                </a:lnTo>
                <a:lnTo>
                  <a:pt x="51" y="92"/>
                </a:lnTo>
                <a:lnTo>
                  <a:pt x="52" y="90"/>
                </a:lnTo>
                <a:lnTo>
                  <a:pt x="52" y="90"/>
                </a:lnTo>
                <a:lnTo>
                  <a:pt x="52" y="90"/>
                </a:lnTo>
                <a:lnTo>
                  <a:pt x="52" y="90"/>
                </a:lnTo>
                <a:lnTo>
                  <a:pt x="54" y="90"/>
                </a:lnTo>
                <a:lnTo>
                  <a:pt x="54" y="90"/>
                </a:lnTo>
                <a:lnTo>
                  <a:pt x="54" y="90"/>
                </a:lnTo>
                <a:lnTo>
                  <a:pt x="56" y="90"/>
                </a:lnTo>
                <a:lnTo>
                  <a:pt x="56" y="90"/>
                </a:lnTo>
                <a:lnTo>
                  <a:pt x="56" y="88"/>
                </a:lnTo>
                <a:lnTo>
                  <a:pt x="56" y="88"/>
                </a:lnTo>
                <a:lnTo>
                  <a:pt x="57" y="88"/>
                </a:lnTo>
                <a:lnTo>
                  <a:pt x="57" y="88"/>
                </a:lnTo>
                <a:lnTo>
                  <a:pt x="57" y="88"/>
                </a:lnTo>
                <a:lnTo>
                  <a:pt x="59" y="88"/>
                </a:lnTo>
                <a:lnTo>
                  <a:pt x="59" y="88"/>
                </a:lnTo>
                <a:lnTo>
                  <a:pt x="59" y="88"/>
                </a:lnTo>
                <a:lnTo>
                  <a:pt x="60" y="88"/>
                </a:lnTo>
                <a:lnTo>
                  <a:pt x="60" y="88"/>
                </a:lnTo>
                <a:lnTo>
                  <a:pt x="60" y="87"/>
                </a:lnTo>
                <a:lnTo>
                  <a:pt x="60" y="87"/>
                </a:lnTo>
                <a:lnTo>
                  <a:pt x="62" y="85"/>
                </a:lnTo>
                <a:lnTo>
                  <a:pt x="62" y="85"/>
                </a:lnTo>
                <a:lnTo>
                  <a:pt x="62" y="85"/>
                </a:lnTo>
                <a:lnTo>
                  <a:pt x="64" y="85"/>
                </a:lnTo>
                <a:lnTo>
                  <a:pt x="64" y="85"/>
                </a:lnTo>
                <a:lnTo>
                  <a:pt x="64" y="85"/>
                </a:lnTo>
                <a:lnTo>
                  <a:pt x="64" y="85"/>
                </a:lnTo>
                <a:lnTo>
                  <a:pt x="65" y="83"/>
                </a:lnTo>
                <a:lnTo>
                  <a:pt x="65" y="83"/>
                </a:lnTo>
                <a:lnTo>
                  <a:pt x="65" y="83"/>
                </a:lnTo>
                <a:lnTo>
                  <a:pt x="67" y="83"/>
                </a:lnTo>
                <a:lnTo>
                  <a:pt x="67" y="83"/>
                </a:lnTo>
                <a:lnTo>
                  <a:pt x="67" y="83"/>
                </a:lnTo>
                <a:lnTo>
                  <a:pt x="67" y="83"/>
                </a:lnTo>
                <a:lnTo>
                  <a:pt x="69" y="83"/>
                </a:lnTo>
                <a:lnTo>
                  <a:pt x="69" y="83"/>
                </a:lnTo>
                <a:lnTo>
                  <a:pt x="69" y="83"/>
                </a:lnTo>
                <a:lnTo>
                  <a:pt x="70" y="83"/>
                </a:lnTo>
                <a:lnTo>
                  <a:pt x="70" y="83"/>
                </a:lnTo>
                <a:lnTo>
                  <a:pt x="70" y="83"/>
                </a:lnTo>
                <a:lnTo>
                  <a:pt x="72" y="81"/>
                </a:lnTo>
                <a:lnTo>
                  <a:pt x="72" y="81"/>
                </a:lnTo>
                <a:lnTo>
                  <a:pt x="72" y="81"/>
                </a:lnTo>
                <a:lnTo>
                  <a:pt x="72" y="81"/>
                </a:lnTo>
                <a:lnTo>
                  <a:pt x="74" y="81"/>
                </a:lnTo>
                <a:lnTo>
                  <a:pt x="74" y="81"/>
                </a:lnTo>
                <a:lnTo>
                  <a:pt x="74" y="81"/>
                </a:lnTo>
                <a:lnTo>
                  <a:pt x="75" y="81"/>
                </a:lnTo>
                <a:lnTo>
                  <a:pt x="75" y="80"/>
                </a:lnTo>
                <a:lnTo>
                  <a:pt x="75" y="80"/>
                </a:lnTo>
                <a:lnTo>
                  <a:pt x="75" y="80"/>
                </a:lnTo>
                <a:lnTo>
                  <a:pt x="77" y="80"/>
                </a:lnTo>
                <a:lnTo>
                  <a:pt x="77" y="80"/>
                </a:lnTo>
                <a:lnTo>
                  <a:pt x="77" y="80"/>
                </a:lnTo>
                <a:lnTo>
                  <a:pt x="78" y="80"/>
                </a:lnTo>
                <a:lnTo>
                  <a:pt x="78" y="80"/>
                </a:lnTo>
                <a:lnTo>
                  <a:pt x="78" y="78"/>
                </a:lnTo>
                <a:lnTo>
                  <a:pt x="80" y="78"/>
                </a:lnTo>
                <a:lnTo>
                  <a:pt x="80" y="78"/>
                </a:lnTo>
                <a:lnTo>
                  <a:pt x="80" y="78"/>
                </a:lnTo>
                <a:lnTo>
                  <a:pt x="80" y="78"/>
                </a:lnTo>
                <a:lnTo>
                  <a:pt x="82" y="78"/>
                </a:lnTo>
                <a:lnTo>
                  <a:pt x="82" y="78"/>
                </a:lnTo>
                <a:lnTo>
                  <a:pt x="82" y="78"/>
                </a:lnTo>
                <a:lnTo>
                  <a:pt x="83" y="78"/>
                </a:lnTo>
                <a:lnTo>
                  <a:pt x="83" y="78"/>
                </a:lnTo>
                <a:lnTo>
                  <a:pt x="83" y="78"/>
                </a:lnTo>
                <a:lnTo>
                  <a:pt x="83" y="76"/>
                </a:lnTo>
                <a:lnTo>
                  <a:pt x="85" y="76"/>
                </a:lnTo>
                <a:lnTo>
                  <a:pt x="85" y="76"/>
                </a:lnTo>
                <a:lnTo>
                  <a:pt x="85" y="76"/>
                </a:lnTo>
                <a:lnTo>
                  <a:pt x="87" y="76"/>
                </a:lnTo>
                <a:lnTo>
                  <a:pt x="87" y="76"/>
                </a:lnTo>
                <a:lnTo>
                  <a:pt x="87" y="76"/>
                </a:lnTo>
                <a:lnTo>
                  <a:pt x="87" y="76"/>
                </a:lnTo>
                <a:lnTo>
                  <a:pt x="88" y="76"/>
                </a:lnTo>
                <a:lnTo>
                  <a:pt x="88" y="76"/>
                </a:lnTo>
                <a:lnTo>
                  <a:pt x="88" y="76"/>
                </a:lnTo>
                <a:lnTo>
                  <a:pt x="90" y="76"/>
                </a:lnTo>
                <a:lnTo>
                  <a:pt x="90" y="74"/>
                </a:lnTo>
                <a:lnTo>
                  <a:pt x="90" y="74"/>
                </a:lnTo>
                <a:lnTo>
                  <a:pt x="91" y="74"/>
                </a:lnTo>
                <a:lnTo>
                  <a:pt x="91" y="74"/>
                </a:lnTo>
                <a:lnTo>
                  <a:pt x="91" y="74"/>
                </a:lnTo>
                <a:lnTo>
                  <a:pt x="91" y="74"/>
                </a:lnTo>
                <a:lnTo>
                  <a:pt x="93" y="74"/>
                </a:lnTo>
                <a:lnTo>
                  <a:pt x="93" y="74"/>
                </a:lnTo>
                <a:lnTo>
                  <a:pt x="93" y="73"/>
                </a:lnTo>
                <a:lnTo>
                  <a:pt x="95" y="73"/>
                </a:lnTo>
                <a:lnTo>
                  <a:pt x="95" y="73"/>
                </a:lnTo>
                <a:lnTo>
                  <a:pt x="95" y="73"/>
                </a:lnTo>
                <a:lnTo>
                  <a:pt x="95" y="73"/>
                </a:lnTo>
                <a:lnTo>
                  <a:pt x="96" y="71"/>
                </a:lnTo>
                <a:lnTo>
                  <a:pt x="96" y="71"/>
                </a:lnTo>
                <a:lnTo>
                  <a:pt x="96" y="71"/>
                </a:lnTo>
                <a:lnTo>
                  <a:pt x="98" y="71"/>
                </a:lnTo>
                <a:lnTo>
                  <a:pt x="98" y="71"/>
                </a:lnTo>
                <a:lnTo>
                  <a:pt x="98" y="71"/>
                </a:lnTo>
                <a:lnTo>
                  <a:pt x="98" y="71"/>
                </a:lnTo>
                <a:lnTo>
                  <a:pt x="100" y="71"/>
                </a:lnTo>
                <a:lnTo>
                  <a:pt x="100" y="71"/>
                </a:lnTo>
                <a:lnTo>
                  <a:pt x="100" y="69"/>
                </a:lnTo>
                <a:lnTo>
                  <a:pt x="101" y="69"/>
                </a:lnTo>
                <a:lnTo>
                  <a:pt x="101" y="69"/>
                </a:lnTo>
                <a:lnTo>
                  <a:pt x="101" y="69"/>
                </a:lnTo>
                <a:lnTo>
                  <a:pt x="103" y="69"/>
                </a:lnTo>
                <a:lnTo>
                  <a:pt x="103" y="69"/>
                </a:lnTo>
                <a:lnTo>
                  <a:pt x="103" y="69"/>
                </a:lnTo>
                <a:lnTo>
                  <a:pt x="103" y="69"/>
                </a:lnTo>
                <a:lnTo>
                  <a:pt x="104" y="67"/>
                </a:lnTo>
                <a:lnTo>
                  <a:pt x="104" y="67"/>
                </a:lnTo>
                <a:lnTo>
                  <a:pt x="104" y="67"/>
                </a:lnTo>
                <a:lnTo>
                  <a:pt x="106" y="67"/>
                </a:lnTo>
                <a:lnTo>
                  <a:pt x="106" y="66"/>
                </a:lnTo>
                <a:lnTo>
                  <a:pt x="106" y="66"/>
                </a:lnTo>
                <a:lnTo>
                  <a:pt x="106" y="66"/>
                </a:lnTo>
                <a:lnTo>
                  <a:pt x="108" y="66"/>
                </a:lnTo>
                <a:lnTo>
                  <a:pt x="108" y="66"/>
                </a:lnTo>
                <a:lnTo>
                  <a:pt x="108" y="66"/>
                </a:lnTo>
                <a:lnTo>
                  <a:pt x="109" y="66"/>
                </a:lnTo>
                <a:lnTo>
                  <a:pt x="109" y="66"/>
                </a:lnTo>
                <a:lnTo>
                  <a:pt x="109" y="66"/>
                </a:lnTo>
                <a:lnTo>
                  <a:pt x="109" y="66"/>
                </a:lnTo>
                <a:lnTo>
                  <a:pt x="111" y="66"/>
                </a:lnTo>
                <a:lnTo>
                  <a:pt x="111" y="66"/>
                </a:lnTo>
                <a:lnTo>
                  <a:pt x="111" y="66"/>
                </a:lnTo>
                <a:lnTo>
                  <a:pt x="113" y="66"/>
                </a:lnTo>
                <a:lnTo>
                  <a:pt x="113" y="64"/>
                </a:lnTo>
                <a:lnTo>
                  <a:pt x="113" y="64"/>
                </a:lnTo>
                <a:lnTo>
                  <a:pt x="114" y="64"/>
                </a:lnTo>
                <a:lnTo>
                  <a:pt x="114" y="64"/>
                </a:lnTo>
                <a:lnTo>
                  <a:pt x="114" y="64"/>
                </a:lnTo>
                <a:lnTo>
                  <a:pt x="114" y="64"/>
                </a:lnTo>
                <a:lnTo>
                  <a:pt x="116" y="64"/>
                </a:lnTo>
                <a:lnTo>
                  <a:pt x="116" y="64"/>
                </a:lnTo>
                <a:lnTo>
                  <a:pt x="116" y="62"/>
                </a:lnTo>
                <a:lnTo>
                  <a:pt x="117" y="62"/>
                </a:lnTo>
                <a:lnTo>
                  <a:pt x="117" y="62"/>
                </a:lnTo>
                <a:lnTo>
                  <a:pt x="117" y="62"/>
                </a:lnTo>
                <a:lnTo>
                  <a:pt x="117" y="62"/>
                </a:lnTo>
                <a:lnTo>
                  <a:pt x="119" y="62"/>
                </a:lnTo>
                <a:lnTo>
                  <a:pt x="119" y="62"/>
                </a:lnTo>
                <a:lnTo>
                  <a:pt x="119" y="61"/>
                </a:lnTo>
                <a:lnTo>
                  <a:pt x="121" y="61"/>
                </a:lnTo>
                <a:lnTo>
                  <a:pt x="121" y="61"/>
                </a:lnTo>
                <a:lnTo>
                  <a:pt x="121" y="61"/>
                </a:lnTo>
                <a:lnTo>
                  <a:pt x="122" y="61"/>
                </a:lnTo>
                <a:lnTo>
                  <a:pt x="122" y="61"/>
                </a:lnTo>
                <a:lnTo>
                  <a:pt x="122" y="61"/>
                </a:lnTo>
                <a:lnTo>
                  <a:pt x="122" y="61"/>
                </a:lnTo>
                <a:lnTo>
                  <a:pt x="124" y="59"/>
                </a:lnTo>
                <a:lnTo>
                  <a:pt x="124" y="59"/>
                </a:lnTo>
                <a:lnTo>
                  <a:pt x="124" y="59"/>
                </a:lnTo>
                <a:lnTo>
                  <a:pt x="126" y="59"/>
                </a:lnTo>
                <a:lnTo>
                  <a:pt x="126" y="59"/>
                </a:lnTo>
                <a:lnTo>
                  <a:pt x="126" y="59"/>
                </a:lnTo>
                <a:lnTo>
                  <a:pt x="126" y="59"/>
                </a:lnTo>
                <a:lnTo>
                  <a:pt x="127" y="59"/>
                </a:lnTo>
                <a:lnTo>
                  <a:pt x="127" y="59"/>
                </a:lnTo>
                <a:lnTo>
                  <a:pt x="127" y="59"/>
                </a:lnTo>
                <a:lnTo>
                  <a:pt x="129" y="59"/>
                </a:lnTo>
                <a:lnTo>
                  <a:pt x="129" y="59"/>
                </a:lnTo>
                <a:lnTo>
                  <a:pt x="129" y="57"/>
                </a:lnTo>
                <a:lnTo>
                  <a:pt x="129" y="57"/>
                </a:lnTo>
                <a:lnTo>
                  <a:pt x="130" y="57"/>
                </a:lnTo>
                <a:lnTo>
                  <a:pt x="130" y="57"/>
                </a:lnTo>
                <a:lnTo>
                  <a:pt x="130" y="57"/>
                </a:lnTo>
                <a:lnTo>
                  <a:pt x="132" y="57"/>
                </a:lnTo>
                <a:lnTo>
                  <a:pt x="132" y="57"/>
                </a:lnTo>
                <a:lnTo>
                  <a:pt x="132" y="57"/>
                </a:lnTo>
                <a:lnTo>
                  <a:pt x="134" y="57"/>
                </a:lnTo>
                <a:lnTo>
                  <a:pt x="134" y="55"/>
                </a:lnTo>
                <a:lnTo>
                  <a:pt x="134" y="55"/>
                </a:lnTo>
                <a:lnTo>
                  <a:pt x="134" y="55"/>
                </a:lnTo>
                <a:lnTo>
                  <a:pt x="135" y="55"/>
                </a:lnTo>
                <a:lnTo>
                  <a:pt x="135" y="55"/>
                </a:lnTo>
                <a:lnTo>
                  <a:pt x="135" y="54"/>
                </a:lnTo>
                <a:lnTo>
                  <a:pt x="137" y="54"/>
                </a:lnTo>
                <a:lnTo>
                  <a:pt x="137" y="54"/>
                </a:lnTo>
                <a:lnTo>
                  <a:pt x="137" y="54"/>
                </a:lnTo>
                <a:lnTo>
                  <a:pt x="137" y="54"/>
                </a:lnTo>
                <a:lnTo>
                  <a:pt x="139" y="54"/>
                </a:lnTo>
                <a:lnTo>
                  <a:pt x="139" y="54"/>
                </a:lnTo>
                <a:lnTo>
                  <a:pt x="139" y="52"/>
                </a:lnTo>
                <a:lnTo>
                  <a:pt x="140" y="52"/>
                </a:lnTo>
                <a:lnTo>
                  <a:pt x="140" y="52"/>
                </a:lnTo>
                <a:lnTo>
                  <a:pt x="140" y="52"/>
                </a:lnTo>
                <a:lnTo>
                  <a:pt x="140" y="52"/>
                </a:lnTo>
                <a:lnTo>
                  <a:pt x="142" y="52"/>
                </a:lnTo>
                <a:lnTo>
                  <a:pt x="142" y="52"/>
                </a:lnTo>
                <a:lnTo>
                  <a:pt x="142" y="52"/>
                </a:lnTo>
                <a:lnTo>
                  <a:pt x="143" y="52"/>
                </a:lnTo>
                <a:lnTo>
                  <a:pt x="143" y="50"/>
                </a:lnTo>
                <a:lnTo>
                  <a:pt x="143" y="50"/>
                </a:lnTo>
                <a:lnTo>
                  <a:pt x="145" y="50"/>
                </a:lnTo>
                <a:lnTo>
                  <a:pt x="145" y="50"/>
                </a:lnTo>
                <a:lnTo>
                  <a:pt x="145" y="50"/>
                </a:lnTo>
                <a:lnTo>
                  <a:pt x="145" y="50"/>
                </a:lnTo>
                <a:lnTo>
                  <a:pt x="147" y="50"/>
                </a:lnTo>
                <a:lnTo>
                  <a:pt x="147" y="50"/>
                </a:lnTo>
                <a:lnTo>
                  <a:pt x="147" y="50"/>
                </a:lnTo>
                <a:lnTo>
                  <a:pt x="148" y="50"/>
                </a:lnTo>
                <a:lnTo>
                  <a:pt x="148" y="48"/>
                </a:lnTo>
                <a:lnTo>
                  <a:pt x="148" y="48"/>
                </a:lnTo>
                <a:lnTo>
                  <a:pt x="148" y="48"/>
                </a:lnTo>
                <a:lnTo>
                  <a:pt x="150" y="48"/>
                </a:lnTo>
                <a:lnTo>
                  <a:pt x="150" y="48"/>
                </a:lnTo>
                <a:lnTo>
                  <a:pt x="150" y="48"/>
                </a:lnTo>
                <a:lnTo>
                  <a:pt x="152" y="48"/>
                </a:lnTo>
                <a:lnTo>
                  <a:pt x="152" y="48"/>
                </a:lnTo>
                <a:lnTo>
                  <a:pt x="152" y="48"/>
                </a:lnTo>
                <a:lnTo>
                  <a:pt x="153" y="47"/>
                </a:lnTo>
                <a:lnTo>
                  <a:pt x="153" y="47"/>
                </a:lnTo>
                <a:lnTo>
                  <a:pt x="153" y="47"/>
                </a:lnTo>
                <a:lnTo>
                  <a:pt x="153" y="47"/>
                </a:lnTo>
                <a:lnTo>
                  <a:pt x="155" y="47"/>
                </a:lnTo>
                <a:lnTo>
                  <a:pt x="155" y="47"/>
                </a:lnTo>
                <a:lnTo>
                  <a:pt x="155" y="47"/>
                </a:lnTo>
                <a:lnTo>
                  <a:pt x="157" y="47"/>
                </a:lnTo>
                <a:lnTo>
                  <a:pt x="157" y="47"/>
                </a:lnTo>
                <a:lnTo>
                  <a:pt x="157" y="47"/>
                </a:lnTo>
                <a:lnTo>
                  <a:pt x="157" y="45"/>
                </a:lnTo>
                <a:lnTo>
                  <a:pt x="158" y="45"/>
                </a:lnTo>
                <a:lnTo>
                  <a:pt x="158" y="45"/>
                </a:lnTo>
                <a:lnTo>
                  <a:pt x="158" y="43"/>
                </a:lnTo>
                <a:lnTo>
                  <a:pt x="160" y="43"/>
                </a:lnTo>
                <a:lnTo>
                  <a:pt x="160" y="43"/>
                </a:lnTo>
                <a:lnTo>
                  <a:pt x="160" y="43"/>
                </a:lnTo>
                <a:lnTo>
                  <a:pt x="160" y="43"/>
                </a:lnTo>
                <a:lnTo>
                  <a:pt x="161" y="43"/>
                </a:lnTo>
                <a:lnTo>
                  <a:pt x="161" y="43"/>
                </a:lnTo>
                <a:lnTo>
                  <a:pt x="161" y="43"/>
                </a:lnTo>
                <a:lnTo>
                  <a:pt x="163" y="43"/>
                </a:lnTo>
                <a:lnTo>
                  <a:pt x="163" y="43"/>
                </a:lnTo>
                <a:lnTo>
                  <a:pt x="163" y="41"/>
                </a:lnTo>
                <a:lnTo>
                  <a:pt x="165" y="41"/>
                </a:lnTo>
                <a:lnTo>
                  <a:pt x="165" y="41"/>
                </a:lnTo>
                <a:lnTo>
                  <a:pt x="165" y="41"/>
                </a:lnTo>
                <a:lnTo>
                  <a:pt x="165" y="41"/>
                </a:lnTo>
                <a:lnTo>
                  <a:pt x="166" y="41"/>
                </a:lnTo>
                <a:lnTo>
                  <a:pt x="166" y="41"/>
                </a:lnTo>
                <a:lnTo>
                  <a:pt x="166" y="40"/>
                </a:lnTo>
                <a:lnTo>
                  <a:pt x="168" y="40"/>
                </a:lnTo>
                <a:lnTo>
                  <a:pt x="168" y="40"/>
                </a:lnTo>
                <a:lnTo>
                  <a:pt x="168" y="40"/>
                </a:lnTo>
                <a:lnTo>
                  <a:pt x="168" y="40"/>
                </a:lnTo>
                <a:lnTo>
                  <a:pt x="170" y="40"/>
                </a:lnTo>
                <a:lnTo>
                  <a:pt x="170" y="40"/>
                </a:lnTo>
                <a:lnTo>
                  <a:pt x="170" y="40"/>
                </a:lnTo>
                <a:lnTo>
                  <a:pt x="171" y="40"/>
                </a:lnTo>
                <a:lnTo>
                  <a:pt x="171" y="40"/>
                </a:lnTo>
                <a:lnTo>
                  <a:pt x="171" y="38"/>
                </a:lnTo>
                <a:lnTo>
                  <a:pt x="171" y="38"/>
                </a:lnTo>
                <a:lnTo>
                  <a:pt x="173" y="38"/>
                </a:lnTo>
                <a:lnTo>
                  <a:pt x="173" y="38"/>
                </a:lnTo>
                <a:lnTo>
                  <a:pt x="173" y="38"/>
                </a:lnTo>
                <a:lnTo>
                  <a:pt x="174" y="38"/>
                </a:lnTo>
                <a:lnTo>
                  <a:pt x="174" y="36"/>
                </a:lnTo>
                <a:lnTo>
                  <a:pt x="174" y="36"/>
                </a:lnTo>
                <a:lnTo>
                  <a:pt x="176" y="36"/>
                </a:lnTo>
                <a:lnTo>
                  <a:pt x="176" y="36"/>
                </a:lnTo>
                <a:lnTo>
                  <a:pt x="176" y="36"/>
                </a:lnTo>
                <a:lnTo>
                  <a:pt x="176" y="36"/>
                </a:lnTo>
                <a:lnTo>
                  <a:pt x="178" y="36"/>
                </a:lnTo>
                <a:lnTo>
                  <a:pt x="178" y="36"/>
                </a:lnTo>
                <a:lnTo>
                  <a:pt x="178" y="36"/>
                </a:lnTo>
                <a:lnTo>
                  <a:pt x="179" y="36"/>
                </a:lnTo>
                <a:lnTo>
                  <a:pt x="179" y="35"/>
                </a:lnTo>
                <a:lnTo>
                  <a:pt x="179" y="35"/>
                </a:lnTo>
                <a:lnTo>
                  <a:pt x="179" y="35"/>
                </a:lnTo>
                <a:lnTo>
                  <a:pt x="181" y="35"/>
                </a:lnTo>
                <a:lnTo>
                  <a:pt x="181" y="33"/>
                </a:lnTo>
                <a:lnTo>
                  <a:pt x="181" y="33"/>
                </a:lnTo>
                <a:lnTo>
                  <a:pt x="183" y="33"/>
                </a:lnTo>
                <a:lnTo>
                  <a:pt x="183" y="33"/>
                </a:lnTo>
                <a:lnTo>
                  <a:pt x="183" y="33"/>
                </a:lnTo>
                <a:lnTo>
                  <a:pt x="184" y="33"/>
                </a:lnTo>
                <a:lnTo>
                  <a:pt x="184" y="33"/>
                </a:lnTo>
                <a:lnTo>
                  <a:pt x="184" y="33"/>
                </a:lnTo>
                <a:lnTo>
                  <a:pt x="184" y="33"/>
                </a:lnTo>
                <a:lnTo>
                  <a:pt x="186" y="31"/>
                </a:lnTo>
                <a:lnTo>
                  <a:pt x="186" y="31"/>
                </a:lnTo>
                <a:lnTo>
                  <a:pt x="186" y="31"/>
                </a:lnTo>
                <a:lnTo>
                  <a:pt x="187" y="31"/>
                </a:lnTo>
                <a:lnTo>
                  <a:pt x="187" y="31"/>
                </a:lnTo>
                <a:lnTo>
                  <a:pt x="187" y="31"/>
                </a:lnTo>
                <a:lnTo>
                  <a:pt x="187" y="31"/>
                </a:lnTo>
                <a:lnTo>
                  <a:pt x="189" y="31"/>
                </a:lnTo>
                <a:lnTo>
                  <a:pt x="189" y="31"/>
                </a:lnTo>
                <a:lnTo>
                  <a:pt x="189" y="31"/>
                </a:lnTo>
                <a:lnTo>
                  <a:pt x="191" y="31"/>
                </a:lnTo>
                <a:lnTo>
                  <a:pt x="191" y="31"/>
                </a:lnTo>
                <a:lnTo>
                  <a:pt x="191" y="31"/>
                </a:lnTo>
                <a:lnTo>
                  <a:pt x="191" y="31"/>
                </a:lnTo>
                <a:lnTo>
                  <a:pt x="192" y="31"/>
                </a:lnTo>
                <a:lnTo>
                  <a:pt x="192" y="29"/>
                </a:lnTo>
                <a:lnTo>
                  <a:pt x="192" y="29"/>
                </a:lnTo>
                <a:lnTo>
                  <a:pt x="194" y="29"/>
                </a:lnTo>
                <a:lnTo>
                  <a:pt x="194" y="29"/>
                </a:lnTo>
                <a:lnTo>
                  <a:pt x="194" y="29"/>
                </a:lnTo>
                <a:lnTo>
                  <a:pt x="196" y="29"/>
                </a:lnTo>
                <a:lnTo>
                  <a:pt x="196" y="29"/>
                </a:lnTo>
                <a:lnTo>
                  <a:pt x="196" y="28"/>
                </a:lnTo>
                <a:lnTo>
                  <a:pt x="196" y="28"/>
                </a:lnTo>
                <a:lnTo>
                  <a:pt x="197" y="28"/>
                </a:lnTo>
                <a:lnTo>
                  <a:pt x="197" y="28"/>
                </a:lnTo>
                <a:lnTo>
                  <a:pt x="197" y="28"/>
                </a:lnTo>
                <a:lnTo>
                  <a:pt x="199" y="26"/>
                </a:lnTo>
                <a:lnTo>
                  <a:pt x="199" y="26"/>
                </a:lnTo>
                <a:lnTo>
                  <a:pt x="199" y="26"/>
                </a:lnTo>
                <a:lnTo>
                  <a:pt x="199" y="24"/>
                </a:lnTo>
                <a:lnTo>
                  <a:pt x="200" y="24"/>
                </a:lnTo>
                <a:lnTo>
                  <a:pt x="200" y="22"/>
                </a:lnTo>
                <a:lnTo>
                  <a:pt x="200" y="22"/>
                </a:lnTo>
                <a:lnTo>
                  <a:pt x="202" y="22"/>
                </a:lnTo>
                <a:lnTo>
                  <a:pt x="202" y="22"/>
                </a:lnTo>
                <a:lnTo>
                  <a:pt x="202" y="22"/>
                </a:lnTo>
                <a:lnTo>
                  <a:pt x="202" y="22"/>
                </a:lnTo>
                <a:lnTo>
                  <a:pt x="204" y="22"/>
                </a:lnTo>
                <a:lnTo>
                  <a:pt x="204" y="22"/>
                </a:lnTo>
                <a:lnTo>
                  <a:pt x="204" y="22"/>
                </a:lnTo>
                <a:lnTo>
                  <a:pt x="205" y="21"/>
                </a:lnTo>
                <a:lnTo>
                  <a:pt x="205" y="21"/>
                </a:lnTo>
                <a:lnTo>
                  <a:pt x="205" y="21"/>
                </a:lnTo>
                <a:lnTo>
                  <a:pt x="207" y="21"/>
                </a:lnTo>
                <a:lnTo>
                  <a:pt x="207" y="21"/>
                </a:lnTo>
                <a:lnTo>
                  <a:pt x="207" y="21"/>
                </a:lnTo>
                <a:lnTo>
                  <a:pt x="207" y="19"/>
                </a:lnTo>
                <a:lnTo>
                  <a:pt x="209" y="19"/>
                </a:lnTo>
                <a:lnTo>
                  <a:pt x="209" y="19"/>
                </a:lnTo>
                <a:lnTo>
                  <a:pt x="209" y="19"/>
                </a:lnTo>
                <a:lnTo>
                  <a:pt x="210" y="19"/>
                </a:lnTo>
                <a:lnTo>
                  <a:pt x="210" y="19"/>
                </a:lnTo>
                <a:lnTo>
                  <a:pt x="210" y="17"/>
                </a:lnTo>
                <a:lnTo>
                  <a:pt x="210" y="17"/>
                </a:lnTo>
                <a:lnTo>
                  <a:pt x="212" y="17"/>
                </a:lnTo>
                <a:lnTo>
                  <a:pt x="212" y="17"/>
                </a:lnTo>
                <a:lnTo>
                  <a:pt x="212" y="17"/>
                </a:lnTo>
                <a:lnTo>
                  <a:pt x="213" y="17"/>
                </a:lnTo>
                <a:lnTo>
                  <a:pt x="213" y="17"/>
                </a:lnTo>
                <a:lnTo>
                  <a:pt x="213" y="17"/>
                </a:lnTo>
                <a:lnTo>
                  <a:pt x="215" y="15"/>
                </a:lnTo>
                <a:lnTo>
                  <a:pt x="215" y="15"/>
                </a:lnTo>
                <a:lnTo>
                  <a:pt x="215" y="15"/>
                </a:lnTo>
                <a:lnTo>
                  <a:pt x="215" y="15"/>
                </a:lnTo>
                <a:lnTo>
                  <a:pt x="217" y="15"/>
                </a:lnTo>
                <a:lnTo>
                  <a:pt x="217" y="15"/>
                </a:lnTo>
                <a:lnTo>
                  <a:pt x="217" y="15"/>
                </a:lnTo>
                <a:lnTo>
                  <a:pt x="218" y="14"/>
                </a:lnTo>
                <a:lnTo>
                  <a:pt x="218" y="14"/>
                </a:lnTo>
                <a:lnTo>
                  <a:pt x="218" y="14"/>
                </a:lnTo>
                <a:lnTo>
                  <a:pt x="218" y="12"/>
                </a:lnTo>
                <a:lnTo>
                  <a:pt x="220" y="12"/>
                </a:lnTo>
                <a:lnTo>
                  <a:pt x="220" y="12"/>
                </a:lnTo>
                <a:lnTo>
                  <a:pt x="220" y="12"/>
                </a:lnTo>
                <a:lnTo>
                  <a:pt x="222" y="12"/>
                </a:lnTo>
                <a:lnTo>
                  <a:pt x="222" y="12"/>
                </a:lnTo>
                <a:lnTo>
                  <a:pt x="222" y="10"/>
                </a:lnTo>
                <a:lnTo>
                  <a:pt x="222" y="10"/>
                </a:lnTo>
                <a:lnTo>
                  <a:pt x="223" y="10"/>
                </a:lnTo>
                <a:lnTo>
                  <a:pt x="223" y="10"/>
                </a:lnTo>
                <a:lnTo>
                  <a:pt x="223" y="10"/>
                </a:lnTo>
                <a:lnTo>
                  <a:pt x="225" y="8"/>
                </a:lnTo>
                <a:lnTo>
                  <a:pt x="225" y="8"/>
                </a:lnTo>
                <a:lnTo>
                  <a:pt x="225" y="8"/>
                </a:lnTo>
                <a:lnTo>
                  <a:pt x="227" y="8"/>
                </a:lnTo>
                <a:lnTo>
                  <a:pt x="227" y="8"/>
                </a:lnTo>
                <a:lnTo>
                  <a:pt x="227" y="8"/>
                </a:lnTo>
                <a:lnTo>
                  <a:pt x="227" y="8"/>
                </a:lnTo>
                <a:lnTo>
                  <a:pt x="228" y="8"/>
                </a:lnTo>
                <a:lnTo>
                  <a:pt x="228" y="8"/>
                </a:lnTo>
                <a:lnTo>
                  <a:pt x="228" y="8"/>
                </a:lnTo>
                <a:lnTo>
                  <a:pt x="230" y="8"/>
                </a:lnTo>
                <a:lnTo>
                  <a:pt x="230" y="7"/>
                </a:lnTo>
                <a:lnTo>
                  <a:pt x="230" y="7"/>
                </a:lnTo>
                <a:lnTo>
                  <a:pt x="230" y="7"/>
                </a:lnTo>
                <a:lnTo>
                  <a:pt x="231" y="5"/>
                </a:lnTo>
                <a:lnTo>
                  <a:pt x="231" y="5"/>
                </a:lnTo>
                <a:lnTo>
                  <a:pt x="231" y="5"/>
                </a:lnTo>
                <a:lnTo>
                  <a:pt x="233" y="5"/>
                </a:lnTo>
                <a:lnTo>
                  <a:pt x="233" y="5"/>
                </a:lnTo>
                <a:lnTo>
                  <a:pt x="233" y="3"/>
                </a:lnTo>
                <a:lnTo>
                  <a:pt x="233" y="3"/>
                </a:lnTo>
                <a:lnTo>
                  <a:pt x="235" y="3"/>
                </a:lnTo>
                <a:lnTo>
                  <a:pt x="235" y="3"/>
                </a:lnTo>
                <a:lnTo>
                  <a:pt x="235" y="2"/>
                </a:lnTo>
                <a:lnTo>
                  <a:pt x="236" y="2"/>
                </a:lnTo>
                <a:lnTo>
                  <a:pt x="236" y="2"/>
                </a:lnTo>
                <a:lnTo>
                  <a:pt x="236" y="2"/>
                </a:lnTo>
                <a:lnTo>
                  <a:pt x="238" y="0"/>
                </a:lnTo>
                <a:lnTo>
                  <a:pt x="238" y="0"/>
                </a:lnTo>
              </a:path>
            </a:pathLst>
          </a:custGeom>
          <a:noFill/>
          <a:ln w="11160">
            <a:solidFill>
              <a:srgbClr val="000000"/>
            </a:solidFill>
            <a:round/>
          </a:ln>
        </p:spPr>
        <p:style>
          <a:lnRef idx="0"/>
          <a:fillRef idx="0"/>
          <a:effectRef idx="0"/>
          <a:fontRef idx="minor"/>
        </p:style>
        <p:txBody>
          <a:bodyPr lIns="90000" rIns="90000" tIns="42120" bIns="42120" anchor="t">
            <a:noAutofit/>
          </a:bodyPr>
          <a:p>
            <a:endParaRPr b="0" lang="en-US" sz="2400" strike="noStrike" u="none">
              <a:solidFill>
                <a:srgbClr val="003366"/>
              </a:solidFill>
              <a:effectLst/>
              <a:uFillTx/>
              <a:latin typeface="Times New Roman"/>
            </a:endParaRPr>
          </a:p>
        </p:txBody>
      </p:sp>
      <p:sp>
        <p:nvSpPr>
          <p:cNvPr id="1084" name=""/>
          <p:cNvSpPr/>
          <p:nvPr/>
        </p:nvSpPr>
        <p:spPr>
          <a:xfrm>
            <a:off x="7397640" y="6021360"/>
            <a:ext cx="189000" cy="1440"/>
          </a:xfrm>
          <a:custGeom>
            <a:avLst/>
            <a:gdLst/>
            <a:ahLst/>
            <a:rect l="l" t="t" r="r" b="b"/>
            <a:pathLst>
              <a:path w="238" h="0">
                <a:moveTo>
                  <a:pt x="238" y="0"/>
                </a:moveTo>
                <a:lnTo>
                  <a:pt x="238" y="0"/>
                </a:lnTo>
                <a:lnTo>
                  <a:pt x="236" y="0"/>
                </a:lnTo>
                <a:lnTo>
                  <a:pt x="236" y="0"/>
                </a:lnTo>
                <a:lnTo>
                  <a:pt x="236" y="0"/>
                </a:lnTo>
                <a:lnTo>
                  <a:pt x="235" y="0"/>
                </a:lnTo>
                <a:lnTo>
                  <a:pt x="235" y="0"/>
                </a:lnTo>
                <a:lnTo>
                  <a:pt x="235" y="0"/>
                </a:lnTo>
                <a:lnTo>
                  <a:pt x="233" y="0"/>
                </a:lnTo>
                <a:lnTo>
                  <a:pt x="233" y="0"/>
                </a:lnTo>
                <a:lnTo>
                  <a:pt x="233" y="0"/>
                </a:lnTo>
                <a:lnTo>
                  <a:pt x="233" y="0"/>
                </a:lnTo>
                <a:lnTo>
                  <a:pt x="231" y="0"/>
                </a:lnTo>
                <a:lnTo>
                  <a:pt x="231" y="0"/>
                </a:lnTo>
                <a:lnTo>
                  <a:pt x="231" y="0"/>
                </a:lnTo>
                <a:lnTo>
                  <a:pt x="230" y="0"/>
                </a:lnTo>
                <a:lnTo>
                  <a:pt x="230" y="0"/>
                </a:lnTo>
                <a:lnTo>
                  <a:pt x="230" y="0"/>
                </a:lnTo>
                <a:lnTo>
                  <a:pt x="230" y="0"/>
                </a:lnTo>
                <a:lnTo>
                  <a:pt x="228" y="0"/>
                </a:lnTo>
                <a:lnTo>
                  <a:pt x="228" y="0"/>
                </a:lnTo>
                <a:lnTo>
                  <a:pt x="228" y="0"/>
                </a:lnTo>
                <a:lnTo>
                  <a:pt x="227" y="0"/>
                </a:lnTo>
                <a:lnTo>
                  <a:pt x="227" y="0"/>
                </a:lnTo>
                <a:lnTo>
                  <a:pt x="227" y="0"/>
                </a:lnTo>
                <a:lnTo>
                  <a:pt x="227" y="0"/>
                </a:lnTo>
                <a:lnTo>
                  <a:pt x="225" y="0"/>
                </a:lnTo>
                <a:lnTo>
                  <a:pt x="225" y="0"/>
                </a:lnTo>
                <a:lnTo>
                  <a:pt x="225" y="0"/>
                </a:lnTo>
                <a:lnTo>
                  <a:pt x="223" y="0"/>
                </a:lnTo>
                <a:lnTo>
                  <a:pt x="223" y="0"/>
                </a:lnTo>
                <a:lnTo>
                  <a:pt x="223" y="0"/>
                </a:lnTo>
                <a:lnTo>
                  <a:pt x="222" y="0"/>
                </a:lnTo>
                <a:lnTo>
                  <a:pt x="222" y="0"/>
                </a:lnTo>
                <a:lnTo>
                  <a:pt x="222" y="0"/>
                </a:lnTo>
                <a:lnTo>
                  <a:pt x="222" y="0"/>
                </a:lnTo>
                <a:lnTo>
                  <a:pt x="220" y="0"/>
                </a:lnTo>
                <a:lnTo>
                  <a:pt x="220" y="0"/>
                </a:lnTo>
                <a:lnTo>
                  <a:pt x="220" y="0"/>
                </a:lnTo>
                <a:lnTo>
                  <a:pt x="218" y="0"/>
                </a:lnTo>
                <a:lnTo>
                  <a:pt x="218" y="0"/>
                </a:lnTo>
                <a:lnTo>
                  <a:pt x="218" y="0"/>
                </a:lnTo>
                <a:lnTo>
                  <a:pt x="218" y="0"/>
                </a:lnTo>
                <a:lnTo>
                  <a:pt x="217" y="0"/>
                </a:lnTo>
                <a:lnTo>
                  <a:pt x="217" y="0"/>
                </a:lnTo>
                <a:lnTo>
                  <a:pt x="217" y="0"/>
                </a:lnTo>
                <a:lnTo>
                  <a:pt x="215" y="0"/>
                </a:lnTo>
                <a:lnTo>
                  <a:pt x="215" y="0"/>
                </a:lnTo>
                <a:lnTo>
                  <a:pt x="215" y="0"/>
                </a:lnTo>
                <a:lnTo>
                  <a:pt x="215" y="0"/>
                </a:lnTo>
                <a:lnTo>
                  <a:pt x="213" y="0"/>
                </a:lnTo>
                <a:lnTo>
                  <a:pt x="213" y="0"/>
                </a:lnTo>
                <a:lnTo>
                  <a:pt x="213" y="0"/>
                </a:lnTo>
                <a:lnTo>
                  <a:pt x="212" y="0"/>
                </a:lnTo>
                <a:lnTo>
                  <a:pt x="212" y="0"/>
                </a:lnTo>
                <a:lnTo>
                  <a:pt x="212" y="0"/>
                </a:lnTo>
                <a:lnTo>
                  <a:pt x="210" y="0"/>
                </a:lnTo>
                <a:lnTo>
                  <a:pt x="210" y="0"/>
                </a:lnTo>
                <a:lnTo>
                  <a:pt x="210" y="0"/>
                </a:lnTo>
                <a:lnTo>
                  <a:pt x="210" y="0"/>
                </a:lnTo>
                <a:lnTo>
                  <a:pt x="209" y="0"/>
                </a:lnTo>
                <a:lnTo>
                  <a:pt x="209" y="0"/>
                </a:lnTo>
                <a:lnTo>
                  <a:pt x="209" y="0"/>
                </a:lnTo>
                <a:lnTo>
                  <a:pt x="207" y="0"/>
                </a:lnTo>
                <a:lnTo>
                  <a:pt x="207" y="0"/>
                </a:lnTo>
                <a:lnTo>
                  <a:pt x="207" y="0"/>
                </a:lnTo>
                <a:lnTo>
                  <a:pt x="207" y="0"/>
                </a:lnTo>
                <a:lnTo>
                  <a:pt x="205" y="0"/>
                </a:lnTo>
                <a:lnTo>
                  <a:pt x="205" y="0"/>
                </a:lnTo>
                <a:lnTo>
                  <a:pt x="205" y="0"/>
                </a:lnTo>
                <a:lnTo>
                  <a:pt x="204" y="0"/>
                </a:lnTo>
                <a:lnTo>
                  <a:pt x="204" y="0"/>
                </a:lnTo>
                <a:lnTo>
                  <a:pt x="204" y="0"/>
                </a:lnTo>
                <a:lnTo>
                  <a:pt x="202" y="0"/>
                </a:lnTo>
                <a:lnTo>
                  <a:pt x="202" y="0"/>
                </a:lnTo>
                <a:lnTo>
                  <a:pt x="202" y="0"/>
                </a:lnTo>
                <a:lnTo>
                  <a:pt x="202" y="0"/>
                </a:lnTo>
                <a:lnTo>
                  <a:pt x="200" y="0"/>
                </a:lnTo>
                <a:lnTo>
                  <a:pt x="200" y="0"/>
                </a:lnTo>
                <a:lnTo>
                  <a:pt x="200" y="0"/>
                </a:lnTo>
                <a:lnTo>
                  <a:pt x="199" y="0"/>
                </a:lnTo>
                <a:lnTo>
                  <a:pt x="199" y="0"/>
                </a:lnTo>
                <a:lnTo>
                  <a:pt x="199" y="0"/>
                </a:lnTo>
                <a:lnTo>
                  <a:pt x="199" y="0"/>
                </a:lnTo>
                <a:lnTo>
                  <a:pt x="197" y="0"/>
                </a:lnTo>
                <a:lnTo>
                  <a:pt x="197" y="0"/>
                </a:lnTo>
                <a:lnTo>
                  <a:pt x="197" y="0"/>
                </a:lnTo>
                <a:lnTo>
                  <a:pt x="196" y="0"/>
                </a:lnTo>
                <a:lnTo>
                  <a:pt x="196" y="0"/>
                </a:lnTo>
                <a:lnTo>
                  <a:pt x="196" y="0"/>
                </a:lnTo>
                <a:lnTo>
                  <a:pt x="196" y="0"/>
                </a:lnTo>
                <a:lnTo>
                  <a:pt x="194" y="0"/>
                </a:lnTo>
                <a:lnTo>
                  <a:pt x="194" y="0"/>
                </a:lnTo>
                <a:lnTo>
                  <a:pt x="194" y="0"/>
                </a:lnTo>
                <a:lnTo>
                  <a:pt x="192" y="0"/>
                </a:lnTo>
                <a:lnTo>
                  <a:pt x="192" y="0"/>
                </a:lnTo>
                <a:lnTo>
                  <a:pt x="192" y="0"/>
                </a:lnTo>
                <a:lnTo>
                  <a:pt x="191" y="0"/>
                </a:lnTo>
                <a:lnTo>
                  <a:pt x="191" y="0"/>
                </a:lnTo>
                <a:lnTo>
                  <a:pt x="191" y="0"/>
                </a:lnTo>
                <a:lnTo>
                  <a:pt x="191" y="0"/>
                </a:lnTo>
                <a:lnTo>
                  <a:pt x="189" y="0"/>
                </a:lnTo>
                <a:lnTo>
                  <a:pt x="189" y="0"/>
                </a:lnTo>
                <a:lnTo>
                  <a:pt x="189" y="0"/>
                </a:lnTo>
                <a:lnTo>
                  <a:pt x="187" y="0"/>
                </a:lnTo>
                <a:lnTo>
                  <a:pt x="187" y="0"/>
                </a:lnTo>
                <a:lnTo>
                  <a:pt x="187" y="0"/>
                </a:lnTo>
                <a:lnTo>
                  <a:pt x="187" y="0"/>
                </a:lnTo>
                <a:lnTo>
                  <a:pt x="186" y="0"/>
                </a:lnTo>
                <a:lnTo>
                  <a:pt x="186" y="0"/>
                </a:lnTo>
                <a:lnTo>
                  <a:pt x="186" y="0"/>
                </a:lnTo>
                <a:lnTo>
                  <a:pt x="184" y="0"/>
                </a:lnTo>
                <a:lnTo>
                  <a:pt x="184" y="0"/>
                </a:lnTo>
                <a:lnTo>
                  <a:pt x="184" y="0"/>
                </a:lnTo>
                <a:lnTo>
                  <a:pt x="184" y="0"/>
                </a:lnTo>
                <a:lnTo>
                  <a:pt x="183" y="0"/>
                </a:lnTo>
                <a:lnTo>
                  <a:pt x="183" y="0"/>
                </a:lnTo>
                <a:lnTo>
                  <a:pt x="183" y="0"/>
                </a:lnTo>
                <a:lnTo>
                  <a:pt x="181" y="0"/>
                </a:lnTo>
                <a:lnTo>
                  <a:pt x="181" y="0"/>
                </a:lnTo>
                <a:lnTo>
                  <a:pt x="181" y="0"/>
                </a:lnTo>
                <a:lnTo>
                  <a:pt x="179" y="0"/>
                </a:lnTo>
                <a:lnTo>
                  <a:pt x="179" y="0"/>
                </a:lnTo>
                <a:lnTo>
                  <a:pt x="179" y="0"/>
                </a:lnTo>
                <a:lnTo>
                  <a:pt x="179" y="0"/>
                </a:lnTo>
                <a:lnTo>
                  <a:pt x="178" y="0"/>
                </a:lnTo>
                <a:lnTo>
                  <a:pt x="178" y="0"/>
                </a:lnTo>
                <a:lnTo>
                  <a:pt x="178" y="0"/>
                </a:lnTo>
                <a:lnTo>
                  <a:pt x="176" y="0"/>
                </a:lnTo>
                <a:lnTo>
                  <a:pt x="176" y="0"/>
                </a:lnTo>
                <a:lnTo>
                  <a:pt x="176" y="0"/>
                </a:lnTo>
                <a:lnTo>
                  <a:pt x="176" y="0"/>
                </a:lnTo>
                <a:lnTo>
                  <a:pt x="174" y="0"/>
                </a:lnTo>
                <a:lnTo>
                  <a:pt x="174" y="0"/>
                </a:lnTo>
                <a:lnTo>
                  <a:pt x="174" y="0"/>
                </a:lnTo>
                <a:lnTo>
                  <a:pt x="173" y="0"/>
                </a:lnTo>
                <a:lnTo>
                  <a:pt x="173" y="0"/>
                </a:lnTo>
                <a:lnTo>
                  <a:pt x="173" y="0"/>
                </a:lnTo>
                <a:lnTo>
                  <a:pt x="171" y="0"/>
                </a:lnTo>
                <a:lnTo>
                  <a:pt x="171" y="0"/>
                </a:lnTo>
                <a:lnTo>
                  <a:pt x="171" y="0"/>
                </a:lnTo>
                <a:lnTo>
                  <a:pt x="171" y="0"/>
                </a:lnTo>
                <a:lnTo>
                  <a:pt x="170" y="0"/>
                </a:lnTo>
                <a:lnTo>
                  <a:pt x="170" y="0"/>
                </a:lnTo>
                <a:lnTo>
                  <a:pt x="170" y="0"/>
                </a:lnTo>
                <a:lnTo>
                  <a:pt x="168" y="0"/>
                </a:lnTo>
                <a:lnTo>
                  <a:pt x="168" y="0"/>
                </a:lnTo>
                <a:lnTo>
                  <a:pt x="168" y="0"/>
                </a:lnTo>
                <a:lnTo>
                  <a:pt x="168" y="0"/>
                </a:lnTo>
                <a:lnTo>
                  <a:pt x="166" y="0"/>
                </a:lnTo>
                <a:lnTo>
                  <a:pt x="166" y="0"/>
                </a:lnTo>
                <a:lnTo>
                  <a:pt x="166" y="0"/>
                </a:lnTo>
                <a:lnTo>
                  <a:pt x="165" y="0"/>
                </a:lnTo>
                <a:lnTo>
                  <a:pt x="165" y="0"/>
                </a:lnTo>
                <a:lnTo>
                  <a:pt x="165" y="0"/>
                </a:lnTo>
                <a:lnTo>
                  <a:pt x="165" y="0"/>
                </a:lnTo>
                <a:lnTo>
                  <a:pt x="163" y="0"/>
                </a:lnTo>
                <a:lnTo>
                  <a:pt x="163" y="0"/>
                </a:lnTo>
                <a:lnTo>
                  <a:pt x="163" y="0"/>
                </a:lnTo>
                <a:lnTo>
                  <a:pt x="161" y="0"/>
                </a:lnTo>
                <a:lnTo>
                  <a:pt x="161" y="0"/>
                </a:lnTo>
                <a:lnTo>
                  <a:pt x="161" y="0"/>
                </a:lnTo>
                <a:lnTo>
                  <a:pt x="160" y="0"/>
                </a:lnTo>
                <a:lnTo>
                  <a:pt x="160" y="0"/>
                </a:lnTo>
                <a:lnTo>
                  <a:pt x="160" y="0"/>
                </a:lnTo>
                <a:lnTo>
                  <a:pt x="160" y="0"/>
                </a:lnTo>
                <a:lnTo>
                  <a:pt x="158" y="0"/>
                </a:lnTo>
                <a:lnTo>
                  <a:pt x="158" y="0"/>
                </a:lnTo>
                <a:lnTo>
                  <a:pt x="158" y="0"/>
                </a:lnTo>
                <a:lnTo>
                  <a:pt x="157" y="0"/>
                </a:lnTo>
                <a:lnTo>
                  <a:pt x="157" y="0"/>
                </a:lnTo>
                <a:lnTo>
                  <a:pt x="157" y="0"/>
                </a:lnTo>
                <a:lnTo>
                  <a:pt x="157" y="0"/>
                </a:lnTo>
                <a:lnTo>
                  <a:pt x="155" y="0"/>
                </a:lnTo>
                <a:lnTo>
                  <a:pt x="155" y="0"/>
                </a:lnTo>
                <a:lnTo>
                  <a:pt x="155" y="0"/>
                </a:lnTo>
                <a:lnTo>
                  <a:pt x="153" y="0"/>
                </a:lnTo>
                <a:lnTo>
                  <a:pt x="153" y="0"/>
                </a:lnTo>
                <a:lnTo>
                  <a:pt x="153" y="0"/>
                </a:lnTo>
                <a:lnTo>
                  <a:pt x="153" y="0"/>
                </a:lnTo>
                <a:lnTo>
                  <a:pt x="152" y="0"/>
                </a:lnTo>
                <a:lnTo>
                  <a:pt x="152" y="0"/>
                </a:lnTo>
                <a:lnTo>
                  <a:pt x="152" y="0"/>
                </a:lnTo>
                <a:lnTo>
                  <a:pt x="150" y="0"/>
                </a:lnTo>
                <a:lnTo>
                  <a:pt x="150" y="0"/>
                </a:lnTo>
                <a:lnTo>
                  <a:pt x="150" y="0"/>
                </a:lnTo>
                <a:lnTo>
                  <a:pt x="148" y="0"/>
                </a:lnTo>
                <a:lnTo>
                  <a:pt x="148" y="0"/>
                </a:lnTo>
                <a:lnTo>
                  <a:pt x="148" y="0"/>
                </a:lnTo>
                <a:lnTo>
                  <a:pt x="148" y="0"/>
                </a:lnTo>
                <a:lnTo>
                  <a:pt x="147" y="0"/>
                </a:lnTo>
                <a:lnTo>
                  <a:pt x="147" y="0"/>
                </a:lnTo>
                <a:lnTo>
                  <a:pt x="147" y="0"/>
                </a:lnTo>
                <a:lnTo>
                  <a:pt x="145" y="0"/>
                </a:lnTo>
                <a:lnTo>
                  <a:pt x="145" y="0"/>
                </a:lnTo>
                <a:lnTo>
                  <a:pt x="145" y="0"/>
                </a:lnTo>
                <a:lnTo>
                  <a:pt x="145" y="0"/>
                </a:lnTo>
                <a:lnTo>
                  <a:pt x="143" y="0"/>
                </a:lnTo>
                <a:lnTo>
                  <a:pt x="143" y="0"/>
                </a:lnTo>
                <a:lnTo>
                  <a:pt x="143" y="0"/>
                </a:lnTo>
                <a:lnTo>
                  <a:pt x="142" y="0"/>
                </a:lnTo>
                <a:lnTo>
                  <a:pt x="142" y="0"/>
                </a:lnTo>
                <a:lnTo>
                  <a:pt x="142" y="0"/>
                </a:lnTo>
                <a:lnTo>
                  <a:pt x="140" y="0"/>
                </a:lnTo>
                <a:lnTo>
                  <a:pt x="140" y="0"/>
                </a:lnTo>
                <a:lnTo>
                  <a:pt x="140" y="0"/>
                </a:lnTo>
                <a:lnTo>
                  <a:pt x="140" y="0"/>
                </a:lnTo>
                <a:lnTo>
                  <a:pt x="139" y="0"/>
                </a:lnTo>
                <a:lnTo>
                  <a:pt x="139" y="0"/>
                </a:lnTo>
                <a:lnTo>
                  <a:pt x="139" y="0"/>
                </a:lnTo>
                <a:lnTo>
                  <a:pt x="137" y="0"/>
                </a:lnTo>
                <a:lnTo>
                  <a:pt x="137" y="0"/>
                </a:lnTo>
                <a:lnTo>
                  <a:pt x="137" y="0"/>
                </a:lnTo>
                <a:lnTo>
                  <a:pt x="137" y="0"/>
                </a:lnTo>
                <a:lnTo>
                  <a:pt x="135" y="0"/>
                </a:lnTo>
                <a:lnTo>
                  <a:pt x="135" y="0"/>
                </a:lnTo>
                <a:lnTo>
                  <a:pt x="135" y="0"/>
                </a:lnTo>
                <a:lnTo>
                  <a:pt x="134" y="0"/>
                </a:lnTo>
                <a:lnTo>
                  <a:pt x="134" y="0"/>
                </a:lnTo>
                <a:lnTo>
                  <a:pt x="134" y="0"/>
                </a:lnTo>
                <a:lnTo>
                  <a:pt x="134" y="0"/>
                </a:lnTo>
                <a:lnTo>
                  <a:pt x="132" y="0"/>
                </a:lnTo>
                <a:lnTo>
                  <a:pt x="132" y="0"/>
                </a:lnTo>
                <a:lnTo>
                  <a:pt x="132" y="0"/>
                </a:lnTo>
                <a:lnTo>
                  <a:pt x="130" y="0"/>
                </a:lnTo>
                <a:lnTo>
                  <a:pt x="130" y="0"/>
                </a:lnTo>
                <a:lnTo>
                  <a:pt x="130" y="0"/>
                </a:lnTo>
                <a:lnTo>
                  <a:pt x="129" y="0"/>
                </a:lnTo>
                <a:lnTo>
                  <a:pt x="129" y="0"/>
                </a:lnTo>
                <a:lnTo>
                  <a:pt x="129" y="0"/>
                </a:lnTo>
                <a:lnTo>
                  <a:pt x="129" y="0"/>
                </a:lnTo>
                <a:lnTo>
                  <a:pt x="127" y="0"/>
                </a:lnTo>
                <a:lnTo>
                  <a:pt x="127" y="0"/>
                </a:lnTo>
                <a:lnTo>
                  <a:pt x="127" y="0"/>
                </a:lnTo>
                <a:lnTo>
                  <a:pt x="126" y="0"/>
                </a:lnTo>
                <a:lnTo>
                  <a:pt x="126" y="0"/>
                </a:lnTo>
                <a:lnTo>
                  <a:pt x="126" y="0"/>
                </a:lnTo>
                <a:lnTo>
                  <a:pt x="126" y="0"/>
                </a:lnTo>
                <a:lnTo>
                  <a:pt x="124" y="0"/>
                </a:lnTo>
                <a:lnTo>
                  <a:pt x="124" y="0"/>
                </a:lnTo>
                <a:lnTo>
                  <a:pt x="124" y="0"/>
                </a:lnTo>
                <a:lnTo>
                  <a:pt x="122" y="0"/>
                </a:lnTo>
                <a:lnTo>
                  <a:pt x="122" y="0"/>
                </a:lnTo>
                <a:lnTo>
                  <a:pt x="122" y="0"/>
                </a:lnTo>
                <a:lnTo>
                  <a:pt x="122" y="0"/>
                </a:lnTo>
                <a:lnTo>
                  <a:pt x="121" y="0"/>
                </a:lnTo>
                <a:lnTo>
                  <a:pt x="121" y="0"/>
                </a:lnTo>
                <a:lnTo>
                  <a:pt x="121" y="0"/>
                </a:lnTo>
                <a:lnTo>
                  <a:pt x="119" y="0"/>
                </a:lnTo>
                <a:lnTo>
                  <a:pt x="119" y="0"/>
                </a:lnTo>
                <a:lnTo>
                  <a:pt x="119" y="0"/>
                </a:lnTo>
                <a:lnTo>
                  <a:pt x="117" y="0"/>
                </a:lnTo>
                <a:lnTo>
                  <a:pt x="117" y="0"/>
                </a:lnTo>
                <a:lnTo>
                  <a:pt x="117" y="0"/>
                </a:lnTo>
                <a:lnTo>
                  <a:pt x="117" y="0"/>
                </a:lnTo>
                <a:lnTo>
                  <a:pt x="116" y="0"/>
                </a:lnTo>
                <a:lnTo>
                  <a:pt x="116" y="0"/>
                </a:lnTo>
                <a:lnTo>
                  <a:pt x="116" y="0"/>
                </a:lnTo>
                <a:lnTo>
                  <a:pt x="114" y="0"/>
                </a:lnTo>
                <a:lnTo>
                  <a:pt x="114" y="0"/>
                </a:lnTo>
                <a:lnTo>
                  <a:pt x="114" y="0"/>
                </a:lnTo>
                <a:lnTo>
                  <a:pt x="114" y="0"/>
                </a:lnTo>
                <a:lnTo>
                  <a:pt x="113" y="0"/>
                </a:lnTo>
                <a:lnTo>
                  <a:pt x="113" y="0"/>
                </a:lnTo>
                <a:lnTo>
                  <a:pt x="113" y="0"/>
                </a:lnTo>
                <a:lnTo>
                  <a:pt x="111" y="0"/>
                </a:lnTo>
                <a:lnTo>
                  <a:pt x="111" y="0"/>
                </a:lnTo>
                <a:lnTo>
                  <a:pt x="111" y="0"/>
                </a:lnTo>
                <a:lnTo>
                  <a:pt x="109" y="0"/>
                </a:lnTo>
                <a:lnTo>
                  <a:pt x="109" y="0"/>
                </a:lnTo>
                <a:lnTo>
                  <a:pt x="109" y="0"/>
                </a:lnTo>
                <a:lnTo>
                  <a:pt x="109" y="0"/>
                </a:lnTo>
                <a:lnTo>
                  <a:pt x="108" y="0"/>
                </a:lnTo>
                <a:lnTo>
                  <a:pt x="108" y="0"/>
                </a:lnTo>
                <a:lnTo>
                  <a:pt x="108" y="0"/>
                </a:lnTo>
                <a:lnTo>
                  <a:pt x="106" y="0"/>
                </a:lnTo>
                <a:lnTo>
                  <a:pt x="106" y="0"/>
                </a:lnTo>
                <a:lnTo>
                  <a:pt x="106" y="0"/>
                </a:lnTo>
                <a:lnTo>
                  <a:pt x="106" y="0"/>
                </a:lnTo>
                <a:lnTo>
                  <a:pt x="104" y="0"/>
                </a:lnTo>
                <a:lnTo>
                  <a:pt x="104" y="0"/>
                </a:lnTo>
                <a:lnTo>
                  <a:pt x="104" y="0"/>
                </a:lnTo>
                <a:lnTo>
                  <a:pt x="103" y="0"/>
                </a:lnTo>
                <a:lnTo>
                  <a:pt x="103" y="0"/>
                </a:lnTo>
                <a:lnTo>
                  <a:pt x="103" y="0"/>
                </a:lnTo>
                <a:lnTo>
                  <a:pt x="103" y="0"/>
                </a:lnTo>
                <a:lnTo>
                  <a:pt x="101" y="0"/>
                </a:lnTo>
                <a:lnTo>
                  <a:pt x="101" y="0"/>
                </a:lnTo>
                <a:lnTo>
                  <a:pt x="101" y="0"/>
                </a:lnTo>
                <a:lnTo>
                  <a:pt x="100" y="0"/>
                </a:lnTo>
                <a:lnTo>
                  <a:pt x="100" y="0"/>
                </a:lnTo>
                <a:lnTo>
                  <a:pt x="100" y="0"/>
                </a:lnTo>
                <a:lnTo>
                  <a:pt x="98" y="0"/>
                </a:lnTo>
                <a:lnTo>
                  <a:pt x="98" y="0"/>
                </a:lnTo>
                <a:lnTo>
                  <a:pt x="98" y="0"/>
                </a:lnTo>
                <a:lnTo>
                  <a:pt x="98" y="0"/>
                </a:lnTo>
                <a:lnTo>
                  <a:pt x="96" y="0"/>
                </a:lnTo>
                <a:lnTo>
                  <a:pt x="96" y="0"/>
                </a:lnTo>
                <a:lnTo>
                  <a:pt x="96" y="0"/>
                </a:lnTo>
                <a:lnTo>
                  <a:pt x="95" y="0"/>
                </a:lnTo>
                <a:lnTo>
                  <a:pt x="95" y="0"/>
                </a:lnTo>
                <a:lnTo>
                  <a:pt x="95" y="0"/>
                </a:lnTo>
                <a:lnTo>
                  <a:pt x="95" y="0"/>
                </a:lnTo>
                <a:lnTo>
                  <a:pt x="93" y="0"/>
                </a:lnTo>
                <a:lnTo>
                  <a:pt x="93" y="0"/>
                </a:lnTo>
                <a:lnTo>
                  <a:pt x="93" y="0"/>
                </a:lnTo>
                <a:lnTo>
                  <a:pt x="91" y="0"/>
                </a:lnTo>
                <a:lnTo>
                  <a:pt x="91" y="0"/>
                </a:lnTo>
                <a:lnTo>
                  <a:pt x="91" y="0"/>
                </a:lnTo>
                <a:lnTo>
                  <a:pt x="91" y="0"/>
                </a:lnTo>
                <a:lnTo>
                  <a:pt x="90" y="0"/>
                </a:lnTo>
                <a:lnTo>
                  <a:pt x="90" y="0"/>
                </a:lnTo>
                <a:lnTo>
                  <a:pt x="90" y="0"/>
                </a:lnTo>
                <a:lnTo>
                  <a:pt x="88" y="0"/>
                </a:lnTo>
                <a:lnTo>
                  <a:pt x="88" y="0"/>
                </a:lnTo>
                <a:lnTo>
                  <a:pt x="88" y="0"/>
                </a:lnTo>
                <a:lnTo>
                  <a:pt x="87" y="0"/>
                </a:lnTo>
                <a:lnTo>
                  <a:pt x="87" y="0"/>
                </a:lnTo>
                <a:lnTo>
                  <a:pt x="87" y="0"/>
                </a:lnTo>
                <a:lnTo>
                  <a:pt x="87" y="0"/>
                </a:lnTo>
                <a:lnTo>
                  <a:pt x="85" y="0"/>
                </a:lnTo>
                <a:lnTo>
                  <a:pt x="85" y="0"/>
                </a:lnTo>
                <a:lnTo>
                  <a:pt x="85" y="0"/>
                </a:lnTo>
                <a:lnTo>
                  <a:pt x="83" y="0"/>
                </a:lnTo>
                <a:lnTo>
                  <a:pt x="83" y="0"/>
                </a:lnTo>
                <a:lnTo>
                  <a:pt x="83" y="0"/>
                </a:lnTo>
                <a:lnTo>
                  <a:pt x="83" y="0"/>
                </a:lnTo>
                <a:lnTo>
                  <a:pt x="82" y="0"/>
                </a:lnTo>
                <a:lnTo>
                  <a:pt x="82" y="0"/>
                </a:lnTo>
                <a:lnTo>
                  <a:pt x="82" y="0"/>
                </a:lnTo>
                <a:lnTo>
                  <a:pt x="80" y="0"/>
                </a:lnTo>
                <a:lnTo>
                  <a:pt x="80" y="0"/>
                </a:lnTo>
                <a:lnTo>
                  <a:pt x="80" y="0"/>
                </a:lnTo>
                <a:lnTo>
                  <a:pt x="80" y="0"/>
                </a:lnTo>
                <a:lnTo>
                  <a:pt x="78" y="0"/>
                </a:lnTo>
                <a:lnTo>
                  <a:pt x="78" y="0"/>
                </a:lnTo>
                <a:lnTo>
                  <a:pt x="78" y="0"/>
                </a:lnTo>
                <a:lnTo>
                  <a:pt x="77" y="0"/>
                </a:lnTo>
                <a:lnTo>
                  <a:pt x="77" y="0"/>
                </a:lnTo>
                <a:lnTo>
                  <a:pt x="77" y="0"/>
                </a:lnTo>
                <a:lnTo>
                  <a:pt x="75" y="0"/>
                </a:lnTo>
                <a:lnTo>
                  <a:pt x="75" y="0"/>
                </a:lnTo>
                <a:lnTo>
                  <a:pt x="75" y="0"/>
                </a:lnTo>
                <a:lnTo>
                  <a:pt x="75" y="0"/>
                </a:lnTo>
                <a:lnTo>
                  <a:pt x="74" y="0"/>
                </a:lnTo>
                <a:lnTo>
                  <a:pt x="74" y="0"/>
                </a:lnTo>
                <a:lnTo>
                  <a:pt x="74" y="0"/>
                </a:lnTo>
                <a:lnTo>
                  <a:pt x="72" y="0"/>
                </a:lnTo>
                <a:lnTo>
                  <a:pt x="72" y="0"/>
                </a:lnTo>
                <a:lnTo>
                  <a:pt x="72" y="0"/>
                </a:lnTo>
                <a:lnTo>
                  <a:pt x="72" y="0"/>
                </a:lnTo>
                <a:lnTo>
                  <a:pt x="70" y="0"/>
                </a:lnTo>
                <a:lnTo>
                  <a:pt x="70" y="0"/>
                </a:lnTo>
                <a:lnTo>
                  <a:pt x="70" y="0"/>
                </a:lnTo>
                <a:lnTo>
                  <a:pt x="69" y="0"/>
                </a:lnTo>
                <a:lnTo>
                  <a:pt x="69" y="0"/>
                </a:lnTo>
                <a:lnTo>
                  <a:pt x="69" y="0"/>
                </a:lnTo>
                <a:lnTo>
                  <a:pt x="67" y="0"/>
                </a:lnTo>
                <a:lnTo>
                  <a:pt x="67" y="0"/>
                </a:lnTo>
                <a:lnTo>
                  <a:pt x="67" y="0"/>
                </a:lnTo>
                <a:lnTo>
                  <a:pt x="67" y="0"/>
                </a:lnTo>
                <a:lnTo>
                  <a:pt x="65" y="0"/>
                </a:lnTo>
                <a:lnTo>
                  <a:pt x="65" y="0"/>
                </a:lnTo>
                <a:lnTo>
                  <a:pt x="65" y="0"/>
                </a:lnTo>
                <a:lnTo>
                  <a:pt x="64" y="0"/>
                </a:lnTo>
                <a:lnTo>
                  <a:pt x="64" y="0"/>
                </a:lnTo>
                <a:lnTo>
                  <a:pt x="64" y="0"/>
                </a:lnTo>
                <a:lnTo>
                  <a:pt x="64" y="0"/>
                </a:lnTo>
                <a:lnTo>
                  <a:pt x="62" y="0"/>
                </a:lnTo>
                <a:lnTo>
                  <a:pt x="62" y="0"/>
                </a:lnTo>
                <a:lnTo>
                  <a:pt x="62" y="0"/>
                </a:lnTo>
                <a:lnTo>
                  <a:pt x="60" y="0"/>
                </a:lnTo>
                <a:lnTo>
                  <a:pt x="60" y="0"/>
                </a:lnTo>
                <a:lnTo>
                  <a:pt x="60" y="0"/>
                </a:lnTo>
                <a:lnTo>
                  <a:pt x="60" y="0"/>
                </a:lnTo>
                <a:lnTo>
                  <a:pt x="59" y="0"/>
                </a:lnTo>
                <a:lnTo>
                  <a:pt x="59" y="0"/>
                </a:lnTo>
                <a:lnTo>
                  <a:pt x="59" y="0"/>
                </a:lnTo>
                <a:lnTo>
                  <a:pt x="57" y="0"/>
                </a:lnTo>
                <a:lnTo>
                  <a:pt x="57" y="0"/>
                </a:lnTo>
                <a:lnTo>
                  <a:pt x="57" y="0"/>
                </a:lnTo>
                <a:lnTo>
                  <a:pt x="56" y="0"/>
                </a:lnTo>
                <a:lnTo>
                  <a:pt x="56" y="0"/>
                </a:lnTo>
                <a:lnTo>
                  <a:pt x="56" y="0"/>
                </a:lnTo>
                <a:lnTo>
                  <a:pt x="56" y="0"/>
                </a:lnTo>
                <a:lnTo>
                  <a:pt x="54" y="0"/>
                </a:lnTo>
                <a:lnTo>
                  <a:pt x="54" y="0"/>
                </a:lnTo>
                <a:lnTo>
                  <a:pt x="54" y="0"/>
                </a:lnTo>
                <a:lnTo>
                  <a:pt x="52" y="0"/>
                </a:lnTo>
                <a:lnTo>
                  <a:pt x="52" y="0"/>
                </a:lnTo>
                <a:lnTo>
                  <a:pt x="52" y="0"/>
                </a:lnTo>
                <a:lnTo>
                  <a:pt x="52" y="0"/>
                </a:lnTo>
                <a:lnTo>
                  <a:pt x="51" y="0"/>
                </a:lnTo>
                <a:lnTo>
                  <a:pt x="51" y="0"/>
                </a:lnTo>
                <a:lnTo>
                  <a:pt x="51" y="0"/>
                </a:lnTo>
                <a:lnTo>
                  <a:pt x="49" y="0"/>
                </a:lnTo>
                <a:lnTo>
                  <a:pt x="49" y="0"/>
                </a:lnTo>
                <a:lnTo>
                  <a:pt x="49" y="0"/>
                </a:lnTo>
                <a:lnTo>
                  <a:pt x="49" y="0"/>
                </a:lnTo>
                <a:lnTo>
                  <a:pt x="47" y="0"/>
                </a:lnTo>
                <a:lnTo>
                  <a:pt x="47" y="0"/>
                </a:lnTo>
                <a:lnTo>
                  <a:pt x="47" y="0"/>
                </a:lnTo>
                <a:lnTo>
                  <a:pt x="46" y="0"/>
                </a:lnTo>
                <a:lnTo>
                  <a:pt x="46" y="0"/>
                </a:lnTo>
                <a:lnTo>
                  <a:pt x="46" y="0"/>
                </a:lnTo>
                <a:lnTo>
                  <a:pt x="44" y="0"/>
                </a:lnTo>
                <a:lnTo>
                  <a:pt x="44" y="0"/>
                </a:lnTo>
                <a:lnTo>
                  <a:pt x="44" y="0"/>
                </a:lnTo>
                <a:lnTo>
                  <a:pt x="44" y="0"/>
                </a:lnTo>
                <a:lnTo>
                  <a:pt x="43" y="0"/>
                </a:lnTo>
                <a:lnTo>
                  <a:pt x="43" y="0"/>
                </a:lnTo>
                <a:lnTo>
                  <a:pt x="43" y="0"/>
                </a:lnTo>
                <a:lnTo>
                  <a:pt x="41" y="0"/>
                </a:lnTo>
                <a:lnTo>
                  <a:pt x="41" y="0"/>
                </a:lnTo>
                <a:lnTo>
                  <a:pt x="41" y="0"/>
                </a:lnTo>
                <a:lnTo>
                  <a:pt x="41" y="0"/>
                </a:lnTo>
                <a:lnTo>
                  <a:pt x="39" y="0"/>
                </a:lnTo>
                <a:lnTo>
                  <a:pt x="39" y="0"/>
                </a:lnTo>
                <a:lnTo>
                  <a:pt x="39" y="0"/>
                </a:lnTo>
                <a:lnTo>
                  <a:pt x="38" y="0"/>
                </a:lnTo>
                <a:lnTo>
                  <a:pt x="38" y="0"/>
                </a:lnTo>
                <a:lnTo>
                  <a:pt x="38" y="0"/>
                </a:lnTo>
                <a:lnTo>
                  <a:pt x="36" y="0"/>
                </a:lnTo>
                <a:lnTo>
                  <a:pt x="36" y="0"/>
                </a:lnTo>
                <a:lnTo>
                  <a:pt x="36" y="0"/>
                </a:lnTo>
                <a:lnTo>
                  <a:pt x="36" y="0"/>
                </a:lnTo>
                <a:lnTo>
                  <a:pt x="34" y="0"/>
                </a:lnTo>
                <a:lnTo>
                  <a:pt x="34" y="0"/>
                </a:lnTo>
                <a:lnTo>
                  <a:pt x="34" y="0"/>
                </a:lnTo>
                <a:lnTo>
                  <a:pt x="33" y="0"/>
                </a:lnTo>
                <a:lnTo>
                  <a:pt x="33" y="0"/>
                </a:lnTo>
                <a:lnTo>
                  <a:pt x="33" y="0"/>
                </a:lnTo>
                <a:lnTo>
                  <a:pt x="33" y="0"/>
                </a:lnTo>
                <a:lnTo>
                  <a:pt x="31" y="0"/>
                </a:lnTo>
                <a:lnTo>
                  <a:pt x="31" y="0"/>
                </a:lnTo>
                <a:lnTo>
                  <a:pt x="31" y="0"/>
                </a:lnTo>
                <a:lnTo>
                  <a:pt x="30" y="0"/>
                </a:lnTo>
                <a:lnTo>
                  <a:pt x="30" y="0"/>
                </a:lnTo>
                <a:lnTo>
                  <a:pt x="30" y="0"/>
                </a:lnTo>
                <a:lnTo>
                  <a:pt x="30" y="0"/>
                </a:lnTo>
                <a:lnTo>
                  <a:pt x="28" y="0"/>
                </a:lnTo>
                <a:lnTo>
                  <a:pt x="28" y="0"/>
                </a:lnTo>
                <a:lnTo>
                  <a:pt x="28" y="0"/>
                </a:lnTo>
                <a:lnTo>
                  <a:pt x="26" y="0"/>
                </a:lnTo>
                <a:lnTo>
                  <a:pt x="26" y="0"/>
                </a:lnTo>
                <a:lnTo>
                  <a:pt x="26" y="0"/>
                </a:lnTo>
                <a:lnTo>
                  <a:pt x="25" y="0"/>
                </a:lnTo>
                <a:lnTo>
                  <a:pt x="25" y="0"/>
                </a:lnTo>
                <a:lnTo>
                  <a:pt x="25" y="0"/>
                </a:lnTo>
                <a:lnTo>
                  <a:pt x="25" y="0"/>
                </a:lnTo>
                <a:lnTo>
                  <a:pt x="23" y="0"/>
                </a:lnTo>
                <a:lnTo>
                  <a:pt x="23" y="0"/>
                </a:lnTo>
                <a:lnTo>
                  <a:pt x="23" y="0"/>
                </a:lnTo>
                <a:lnTo>
                  <a:pt x="21" y="0"/>
                </a:lnTo>
                <a:lnTo>
                  <a:pt x="21" y="0"/>
                </a:lnTo>
                <a:lnTo>
                  <a:pt x="21" y="0"/>
                </a:lnTo>
                <a:lnTo>
                  <a:pt x="21" y="0"/>
                </a:lnTo>
                <a:lnTo>
                  <a:pt x="20" y="0"/>
                </a:lnTo>
                <a:lnTo>
                  <a:pt x="20" y="0"/>
                </a:lnTo>
                <a:lnTo>
                  <a:pt x="20" y="0"/>
                </a:lnTo>
                <a:lnTo>
                  <a:pt x="18" y="0"/>
                </a:lnTo>
                <a:lnTo>
                  <a:pt x="18" y="0"/>
                </a:lnTo>
                <a:lnTo>
                  <a:pt x="18" y="0"/>
                </a:lnTo>
                <a:lnTo>
                  <a:pt x="18" y="0"/>
                </a:lnTo>
                <a:lnTo>
                  <a:pt x="17" y="0"/>
                </a:lnTo>
                <a:lnTo>
                  <a:pt x="17" y="0"/>
                </a:lnTo>
                <a:lnTo>
                  <a:pt x="17" y="0"/>
                </a:lnTo>
                <a:lnTo>
                  <a:pt x="15" y="0"/>
                </a:lnTo>
                <a:lnTo>
                  <a:pt x="15" y="0"/>
                </a:lnTo>
                <a:lnTo>
                  <a:pt x="15" y="0"/>
                </a:lnTo>
                <a:lnTo>
                  <a:pt x="13" y="0"/>
                </a:lnTo>
                <a:lnTo>
                  <a:pt x="13" y="0"/>
                </a:lnTo>
                <a:lnTo>
                  <a:pt x="13" y="0"/>
                </a:lnTo>
                <a:lnTo>
                  <a:pt x="13" y="0"/>
                </a:lnTo>
                <a:lnTo>
                  <a:pt x="12" y="0"/>
                </a:lnTo>
                <a:lnTo>
                  <a:pt x="12" y="0"/>
                </a:lnTo>
                <a:lnTo>
                  <a:pt x="12" y="0"/>
                </a:lnTo>
                <a:lnTo>
                  <a:pt x="10" y="0"/>
                </a:lnTo>
                <a:lnTo>
                  <a:pt x="10" y="0"/>
                </a:lnTo>
                <a:lnTo>
                  <a:pt x="10" y="0"/>
                </a:lnTo>
                <a:lnTo>
                  <a:pt x="10" y="0"/>
                </a:lnTo>
                <a:lnTo>
                  <a:pt x="8" y="0"/>
                </a:lnTo>
                <a:lnTo>
                  <a:pt x="8" y="0"/>
                </a:lnTo>
                <a:lnTo>
                  <a:pt x="8" y="0"/>
                </a:lnTo>
                <a:lnTo>
                  <a:pt x="7" y="0"/>
                </a:lnTo>
                <a:lnTo>
                  <a:pt x="7" y="0"/>
                </a:lnTo>
                <a:lnTo>
                  <a:pt x="7" y="0"/>
                </a:lnTo>
                <a:lnTo>
                  <a:pt x="5" y="0"/>
                </a:lnTo>
                <a:lnTo>
                  <a:pt x="5" y="0"/>
                </a:lnTo>
                <a:lnTo>
                  <a:pt x="5" y="0"/>
                </a:lnTo>
                <a:lnTo>
                  <a:pt x="5" y="0"/>
                </a:lnTo>
                <a:lnTo>
                  <a:pt x="4" y="0"/>
                </a:lnTo>
                <a:lnTo>
                  <a:pt x="4" y="0"/>
                </a:lnTo>
                <a:lnTo>
                  <a:pt x="4" y="0"/>
                </a:lnTo>
                <a:lnTo>
                  <a:pt x="2" y="0"/>
                </a:lnTo>
                <a:lnTo>
                  <a:pt x="2" y="0"/>
                </a:lnTo>
                <a:lnTo>
                  <a:pt x="2" y="0"/>
                </a:lnTo>
                <a:lnTo>
                  <a:pt x="2"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85" name=""/>
          <p:cNvSpPr/>
          <p:nvPr/>
        </p:nvSpPr>
        <p:spPr>
          <a:xfrm>
            <a:off x="7586640" y="6535800"/>
            <a:ext cx="189000" cy="1440"/>
          </a:xfrm>
          <a:custGeom>
            <a:avLst/>
            <a:gdLst/>
            <a:ahLst/>
            <a:rect l="l" t="t" r="r" b="b"/>
            <a:pathLst>
              <a:path w="238" h="0">
                <a:moveTo>
                  <a:pt x="0" y="0"/>
                </a:moveTo>
                <a:lnTo>
                  <a:pt x="0" y="0"/>
                </a:lnTo>
                <a:lnTo>
                  <a:pt x="0" y="0"/>
                </a:lnTo>
                <a:lnTo>
                  <a:pt x="0" y="0"/>
                </a:lnTo>
                <a:lnTo>
                  <a:pt x="2" y="0"/>
                </a:lnTo>
                <a:lnTo>
                  <a:pt x="2" y="0"/>
                </a:lnTo>
                <a:lnTo>
                  <a:pt x="2" y="0"/>
                </a:lnTo>
                <a:lnTo>
                  <a:pt x="3" y="0"/>
                </a:lnTo>
                <a:lnTo>
                  <a:pt x="3" y="0"/>
                </a:lnTo>
                <a:lnTo>
                  <a:pt x="3" y="0"/>
                </a:lnTo>
                <a:lnTo>
                  <a:pt x="3" y="0"/>
                </a:lnTo>
                <a:lnTo>
                  <a:pt x="5" y="0"/>
                </a:lnTo>
                <a:lnTo>
                  <a:pt x="5" y="0"/>
                </a:lnTo>
                <a:lnTo>
                  <a:pt x="5" y="0"/>
                </a:lnTo>
                <a:lnTo>
                  <a:pt x="6" y="0"/>
                </a:lnTo>
                <a:lnTo>
                  <a:pt x="6" y="0"/>
                </a:lnTo>
                <a:lnTo>
                  <a:pt x="6" y="0"/>
                </a:lnTo>
                <a:lnTo>
                  <a:pt x="8" y="0"/>
                </a:lnTo>
                <a:lnTo>
                  <a:pt x="8" y="0"/>
                </a:lnTo>
                <a:lnTo>
                  <a:pt x="8" y="0"/>
                </a:lnTo>
                <a:lnTo>
                  <a:pt x="8" y="0"/>
                </a:lnTo>
                <a:lnTo>
                  <a:pt x="10" y="0"/>
                </a:lnTo>
                <a:lnTo>
                  <a:pt x="10" y="0"/>
                </a:lnTo>
                <a:lnTo>
                  <a:pt x="10" y="0"/>
                </a:lnTo>
                <a:lnTo>
                  <a:pt x="11" y="0"/>
                </a:lnTo>
                <a:lnTo>
                  <a:pt x="11" y="0"/>
                </a:lnTo>
                <a:lnTo>
                  <a:pt x="11" y="0"/>
                </a:lnTo>
                <a:lnTo>
                  <a:pt x="11" y="0"/>
                </a:lnTo>
                <a:lnTo>
                  <a:pt x="13" y="0"/>
                </a:lnTo>
                <a:lnTo>
                  <a:pt x="13" y="0"/>
                </a:lnTo>
                <a:lnTo>
                  <a:pt x="13" y="0"/>
                </a:lnTo>
                <a:lnTo>
                  <a:pt x="15" y="0"/>
                </a:lnTo>
                <a:lnTo>
                  <a:pt x="15" y="0"/>
                </a:lnTo>
                <a:lnTo>
                  <a:pt x="15" y="0"/>
                </a:lnTo>
                <a:lnTo>
                  <a:pt x="15" y="0"/>
                </a:lnTo>
                <a:lnTo>
                  <a:pt x="16" y="0"/>
                </a:lnTo>
                <a:lnTo>
                  <a:pt x="16" y="0"/>
                </a:lnTo>
                <a:lnTo>
                  <a:pt x="16" y="0"/>
                </a:lnTo>
                <a:lnTo>
                  <a:pt x="18" y="0"/>
                </a:lnTo>
                <a:lnTo>
                  <a:pt x="18" y="0"/>
                </a:lnTo>
                <a:lnTo>
                  <a:pt x="18" y="0"/>
                </a:lnTo>
                <a:lnTo>
                  <a:pt x="19" y="0"/>
                </a:lnTo>
                <a:lnTo>
                  <a:pt x="19" y="0"/>
                </a:lnTo>
                <a:lnTo>
                  <a:pt x="19" y="0"/>
                </a:lnTo>
                <a:lnTo>
                  <a:pt x="19" y="0"/>
                </a:lnTo>
                <a:lnTo>
                  <a:pt x="21" y="0"/>
                </a:lnTo>
                <a:lnTo>
                  <a:pt x="21" y="0"/>
                </a:lnTo>
                <a:lnTo>
                  <a:pt x="21" y="0"/>
                </a:lnTo>
                <a:lnTo>
                  <a:pt x="23" y="0"/>
                </a:lnTo>
                <a:lnTo>
                  <a:pt x="23" y="0"/>
                </a:lnTo>
                <a:lnTo>
                  <a:pt x="23" y="0"/>
                </a:lnTo>
                <a:lnTo>
                  <a:pt x="23" y="0"/>
                </a:lnTo>
                <a:lnTo>
                  <a:pt x="24" y="0"/>
                </a:lnTo>
                <a:lnTo>
                  <a:pt x="24" y="0"/>
                </a:lnTo>
                <a:lnTo>
                  <a:pt x="24" y="0"/>
                </a:lnTo>
                <a:lnTo>
                  <a:pt x="26" y="0"/>
                </a:lnTo>
                <a:lnTo>
                  <a:pt x="26" y="0"/>
                </a:lnTo>
                <a:lnTo>
                  <a:pt x="26" y="0"/>
                </a:lnTo>
                <a:lnTo>
                  <a:pt x="26" y="0"/>
                </a:lnTo>
                <a:lnTo>
                  <a:pt x="28" y="0"/>
                </a:lnTo>
                <a:lnTo>
                  <a:pt x="28" y="0"/>
                </a:lnTo>
                <a:lnTo>
                  <a:pt x="28" y="0"/>
                </a:lnTo>
                <a:lnTo>
                  <a:pt x="29" y="0"/>
                </a:lnTo>
                <a:lnTo>
                  <a:pt x="29" y="0"/>
                </a:lnTo>
                <a:lnTo>
                  <a:pt x="29" y="0"/>
                </a:lnTo>
                <a:lnTo>
                  <a:pt x="31" y="0"/>
                </a:lnTo>
                <a:lnTo>
                  <a:pt x="31" y="0"/>
                </a:lnTo>
                <a:lnTo>
                  <a:pt x="31" y="0"/>
                </a:lnTo>
                <a:lnTo>
                  <a:pt x="31" y="0"/>
                </a:lnTo>
                <a:lnTo>
                  <a:pt x="32" y="0"/>
                </a:lnTo>
                <a:lnTo>
                  <a:pt x="32" y="0"/>
                </a:lnTo>
                <a:lnTo>
                  <a:pt x="32" y="0"/>
                </a:lnTo>
                <a:lnTo>
                  <a:pt x="34"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1" y="0"/>
                </a:lnTo>
                <a:lnTo>
                  <a:pt x="41" y="0"/>
                </a:lnTo>
                <a:lnTo>
                  <a:pt x="41"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9" y="0"/>
                </a:lnTo>
                <a:lnTo>
                  <a:pt x="49" y="0"/>
                </a:lnTo>
                <a:lnTo>
                  <a:pt x="49" y="0"/>
                </a:lnTo>
                <a:lnTo>
                  <a:pt x="50" y="0"/>
                </a:lnTo>
                <a:lnTo>
                  <a:pt x="50" y="0"/>
                </a:lnTo>
                <a:lnTo>
                  <a:pt x="50" y="0"/>
                </a:lnTo>
                <a:lnTo>
                  <a:pt x="50" y="0"/>
                </a:lnTo>
                <a:lnTo>
                  <a:pt x="52" y="0"/>
                </a:lnTo>
                <a:lnTo>
                  <a:pt x="52" y="0"/>
                </a:lnTo>
                <a:lnTo>
                  <a:pt x="52" y="0"/>
                </a:lnTo>
                <a:lnTo>
                  <a:pt x="54" y="0"/>
                </a:lnTo>
                <a:lnTo>
                  <a:pt x="54" y="0"/>
                </a:lnTo>
                <a:lnTo>
                  <a:pt x="54" y="0"/>
                </a:lnTo>
                <a:lnTo>
                  <a:pt x="54"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2" y="0"/>
                </a:lnTo>
                <a:lnTo>
                  <a:pt x="62" y="0"/>
                </a:lnTo>
                <a:lnTo>
                  <a:pt x="62" y="0"/>
                </a:lnTo>
                <a:lnTo>
                  <a:pt x="62" y="0"/>
                </a:lnTo>
                <a:lnTo>
                  <a:pt x="63" y="0"/>
                </a:lnTo>
                <a:lnTo>
                  <a:pt x="63" y="0"/>
                </a:lnTo>
                <a:lnTo>
                  <a:pt x="63" y="0"/>
                </a:lnTo>
                <a:lnTo>
                  <a:pt x="65"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2" y="0"/>
                </a:lnTo>
                <a:lnTo>
                  <a:pt x="72" y="0"/>
                </a:lnTo>
                <a:lnTo>
                  <a:pt x="72"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80" y="0"/>
                </a:lnTo>
                <a:lnTo>
                  <a:pt x="80" y="0"/>
                </a:lnTo>
                <a:lnTo>
                  <a:pt x="80" y="0"/>
                </a:lnTo>
                <a:lnTo>
                  <a:pt x="81" y="0"/>
                </a:lnTo>
                <a:lnTo>
                  <a:pt x="81" y="0"/>
                </a:lnTo>
                <a:lnTo>
                  <a:pt x="81" y="0"/>
                </a:lnTo>
                <a:lnTo>
                  <a:pt x="81" y="0"/>
                </a:lnTo>
                <a:lnTo>
                  <a:pt x="83" y="0"/>
                </a:lnTo>
                <a:lnTo>
                  <a:pt x="83" y="0"/>
                </a:lnTo>
                <a:lnTo>
                  <a:pt x="83" y="0"/>
                </a:lnTo>
                <a:lnTo>
                  <a:pt x="85" y="0"/>
                </a:lnTo>
                <a:lnTo>
                  <a:pt x="85" y="0"/>
                </a:lnTo>
                <a:lnTo>
                  <a:pt x="85" y="0"/>
                </a:lnTo>
                <a:lnTo>
                  <a:pt x="85" y="0"/>
                </a:lnTo>
                <a:lnTo>
                  <a:pt x="86" y="0"/>
                </a:lnTo>
                <a:lnTo>
                  <a:pt x="86" y="0"/>
                </a:lnTo>
                <a:lnTo>
                  <a:pt x="86" y="0"/>
                </a:lnTo>
                <a:lnTo>
                  <a:pt x="88" y="0"/>
                </a:lnTo>
                <a:lnTo>
                  <a:pt x="88" y="0"/>
                </a:lnTo>
                <a:lnTo>
                  <a:pt x="88" y="0"/>
                </a:lnTo>
                <a:lnTo>
                  <a:pt x="88" y="0"/>
                </a:lnTo>
                <a:lnTo>
                  <a:pt x="89" y="0"/>
                </a:lnTo>
                <a:lnTo>
                  <a:pt x="89" y="0"/>
                </a:lnTo>
                <a:lnTo>
                  <a:pt x="89" y="0"/>
                </a:lnTo>
                <a:lnTo>
                  <a:pt x="91" y="0"/>
                </a:lnTo>
                <a:lnTo>
                  <a:pt x="91" y="0"/>
                </a:lnTo>
                <a:lnTo>
                  <a:pt x="91" y="0"/>
                </a:lnTo>
                <a:lnTo>
                  <a:pt x="93" y="0"/>
                </a:lnTo>
                <a:lnTo>
                  <a:pt x="93" y="0"/>
                </a:lnTo>
                <a:lnTo>
                  <a:pt x="93" y="0"/>
                </a:lnTo>
                <a:lnTo>
                  <a:pt x="93" y="0"/>
                </a:lnTo>
                <a:lnTo>
                  <a:pt x="94" y="0"/>
                </a:lnTo>
                <a:lnTo>
                  <a:pt x="94" y="0"/>
                </a:lnTo>
                <a:lnTo>
                  <a:pt x="94" y="0"/>
                </a:lnTo>
                <a:lnTo>
                  <a:pt x="96" y="0"/>
                </a:lnTo>
                <a:lnTo>
                  <a:pt x="96" y="0"/>
                </a:lnTo>
                <a:lnTo>
                  <a:pt x="96" y="0"/>
                </a:lnTo>
                <a:lnTo>
                  <a:pt x="96" y="0"/>
                </a:lnTo>
                <a:lnTo>
                  <a:pt x="98" y="0"/>
                </a:lnTo>
                <a:lnTo>
                  <a:pt x="98" y="0"/>
                </a:lnTo>
                <a:lnTo>
                  <a:pt x="98" y="0"/>
                </a:lnTo>
                <a:lnTo>
                  <a:pt x="99" y="0"/>
                </a:lnTo>
                <a:lnTo>
                  <a:pt x="99" y="0"/>
                </a:lnTo>
                <a:lnTo>
                  <a:pt x="99" y="0"/>
                </a:lnTo>
                <a:lnTo>
                  <a:pt x="99" y="0"/>
                </a:lnTo>
                <a:lnTo>
                  <a:pt x="101" y="0"/>
                </a:lnTo>
                <a:lnTo>
                  <a:pt x="101" y="0"/>
                </a:lnTo>
                <a:lnTo>
                  <a:pt x="101" y="0"/>
                </a:lnTo>
                <a:lnTo>
                  <a:pt x="102" y="0"/>
                </a:lnTo>
                <a:lnTo>
                  <a:pt x="102" y="0"/>
                </a:lnTo>
                <a:lnTo>
                  <a:pt x="102" y="0"/>
                </a:lnTo>
                <a:lnTo>
                  <a:pt x="104" y="0"/>
                </a:lnTo>
                <a:lnTo>
                  <a:pt x="104" y="0"/>
                </a:lnTo>
                <a:lnTo>
                  <a:pt x="104" y="0"/>
                </a:lnTo>
                <a:lnTo>
                  <a:pt x="104" y="0"/>
                </a:lnTo>
                <a:lnTo>
                  <a:pt x="106" y="0"/>
                </a:lnTo>
                <a:lnTo>
                  <a:pt x="106" y="0"/>
                </a:lnTo>
                <a:lnTo>
                  <a:pt x="106" y="0"/>
                </a:lnTo>
                <a:lnTo>
                  <a:pt x="107" y="0"/>
                </a:lnTo>
                <a:lnTo>
                  <a:pt x="107" y="0"/>
                </a:lnTo>
                <a:lnTo>
                  <a:pt x="107" y="0"/>
                </a:lnTo>
                <a:lnTo>
                  <a:pt x="107" y="0"/>
                </a:lnTo>
                <a:lnTo>
                  <a:pt x="109" y="0"/>
                </a:lnTo>
                <a:lnTo>
                  <a:pt x="109" y="0"/>
                </a:lnTo>
                <a:lnTo>
                  <a:pt x="109" y="0"/>
                </a:lnTo>
                <a:lnTo>
                  <a:pt x="111" y="0"/>
                </a:lnTo>
                <a:lnTo>
                  <a:pt x="111" y="0"/>
                </a:lnTo>
                <a:lnTo>
                  <a:pt x="111" y="0"/>
                </a:lnTo>
                <a:lnTo>
                  <a:pt x="112"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9" y="0"/>
                </a:lnTo>
                <a:lnTo>
                  <a:pt x="119" y="0"/>
                </a:lnTo>
                <a:lnTo>
                  <a:pt x="119" y="0"/>
                </a:lnTo>
                <a:lnTo>
                  <a:pt x="119" y="0"/>
                </a:lnTo>
                <a:lnTo>
                  <a:pt x="120" y="0"/>
                </a:lnTo>
                <a:lnTo>
                  <a:pt x="120" y="0"/>
                </a:lnTo>
                <a:lnTo>
                  <a:pt x="120" y="0"/>
                </a:lnTo>
                <a:lnTo>
                  <a:pt x="122" y="0"/>
                </a:lnTo>
                <a:lnTo>
                  <a:pt x="122" y="0"/>
                </a:lnTo>
                <a:lnTo>
                  <a:pt x="122" y="0"/>
                </a:lnTo>
                <a:lnTo>
                  <a:pt x="124" y="0"/>
                </a:lnTo>
                <a:lnTo>
                  <a:pt x="124" y="0"/>
                </a:lnTo>
                <a:lnTo>
                  <a:pt x="124" y="0"/>
                </a:lnTo>
                <a:lnTo>
                  <a:pt x="124"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0" y="0"/>
                </a:lnTo>
                <a:lnTo>
                  <a:pt x="132" y="0"/>
                </a:lnTo>
                <a:lnTo>
                  <a:pt x="132" y="0"/>
                </a:lnTo>
                <a:lnTo>
                  <a:pt x="132" y="0"/>
                </a:lnTo>
                <a:lnTo>
                  <a:pt x="133" y="0"/>
                </a:lnTo>
                <a:lnTo>
                  <a:pt x="133" y="0"/>
                </a:lnTo>
                <a:lnTo>
                  <a:pt x="133" y="0"/>
                </a:lnTo>
                <a:lnTo>
                  <a:pt x="135" y="0"/>
                </a:lnTo>
                <a:lnTo>
                  <a:pt x="135" y="0"/>
                </a:lnTo>
                <a:lnTo>
                  <a:pt x="135" y="0"/>
                </a:lnTo>
                <a:lnTo>
                  <a:pt x="135" y="0"/>
                </a:lnTo>
                <a:lnTo>
                  <a:pt x="137" y="0"/>
                </a:lnTo>
                <a:lnTo>
                  <a:pt x="137" y="0"/>
                </a:lnTo>
                <a:lnTo>
                  <a:pt x="137"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50" y="0"/>
                </a:lnTo>
                <a:lnTo>
                  <a:pt x="150" y="0"/>
                </a:lnTo>
                <a:lnTo>
                  <a:pt x="150" y="0"/>
                </a:lnTo>
                <a:lnTo>
                  <a:pt x="150" y="0"/>
                </a:lnTo>
                <a:lnTo>
                  <a:pt x="151" y="0"/>
                </a:lnTo>
                <a:lnTo>
                  <a:pt x="151" y="0"/>
                </a:lnTo>
                <a:lnTo>
                  <a:pt x="151" y="0"/>
                </a:lnTo>
                <a:lnTo>
                  <a:pt x="153" y="0"/>
                </a:lnTo>
                <a:lnTo>
                  <a:pt x="153" y="0"/>
                </a:lnTo>
                <a:lnTo>
                  <a:pt x="153" y="0"/>
                </a:lnTo>
                <a:lnTo>
                  <a:pt x="155" y="0"/>
                </a:lnTo>
                <a:lnTo>
                  <a:pt x="155" y="0"/>
                </a:lnTo>
                <a:lnTo>
                  <a:pt x="155" y="0"/>
                </a:lnTo>
                <a:lnTo>
                  <a:pt x="155"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1" y="0"/>
                </a:lnTo>
                <a:lnTo>
                  <a:pt x="163" y="0"/>
                </a:lnTo>
                <a:lnTo>
                  <a:pt x="163" y="0"/>
                </a:lnTo>
                <a:lnTo>
                  <a:pt x="163" y="0"/>
                </a:lnTo>
                <a:lnTo>
                  <a:pt x="164" y="0"/>
                </a:lnTo>
                <a:lnTo>
                  <a:pt x="164" y="0"/>
                </a:lnTo>
                <a:lnTo>
                  <a:pt x="164" y="0"/>
                </a:lnTo>
                <a:lnTo>
                  <a:pt x="166" y="0"/>
                </a:lnTo>
                <a:lnTo>
                  <a:pt x="166" y="0"/>
                </a:lnTo>
                <a:lnTo>
                  <a:pt x="166" y="0"/>
                </a:lnTo>
                <a:lnTo>
                  <a:pt x="166" y="0"/>
                </a:lnTo>
                <a:lnTo>
                  <a:pt x="168" y="0"/>
                </a:lnTo>
                <a:lnTo>
                  <a:pt x="168" y="0"/>
                </a:lnTo>
                <a:lnTo>
                  <a:pt x="168" y="0"/>
                </a:lnTo>
                <a:lnTo>
                  <a:pt x="169" y="0"/>
                </a:lnTo>
                <a:lnTo>
                  <a:pt x="169" y="0"/>
                </a:lnTo>
                <a:lnTo>
                  <a:pt x="169" y="0"/>
                </a:lnTo>
                <a:lnTo>
                  <a:pt x="169" y="0"/>
                </a:lnTo>
                <a:lnTo>
                  <a:pt x="171" y="0"/>
                </a:lnTo>
                <a:lnTo>
                  <a:pt x="171" y="0"/>
                </a:lnTo>
                <a:lnTo>
                  <a:pt x="171" y="0"/>
                </a:lnTo>
                <a:lnTo>
                  <a:pt x="172" y="0"/>
                </a:lnTo>
                <a:lnTo>
                  <a:pt x="172" y="0"/>
                </a:lnTo>
                <a:lnTo>
                  <a:pt x="172" y="0"/>
                </a:lnTo>
                <a:lnTo>
                  <a:pt x="172" y="0"/>
                </a:lnTo>
                <a:lnTo>
                  <a:pt x="174" y="0"/>
                </a:lnTo>
                <a:lnTo>
                  <a:pt x="174" y="0"/>
                </a:lnTo>
                <a:lnTo>
                  <a:pt x="174" y="0"/>
                </a:lnTo>
                <a:lnTo>
                  <a:pt x="176" y="0"/>
                </a:lnTo>
                <a:lnTo>
                  <a:pt x="176" y="0"/>
                </a:lnTo>
                <a:lnTo>
                  <a:pt x="176" y="0"/>
                </a:lnTo>
                <a:lnTo>
                  <a:pt x="177" y="0"/>
                </a:lnTo>
                <a:lnTo>
                  <a:pt x="177" y="0"/>
                </a:lnTo>
                <a:lnTo>
                  <a:pt x="177" y="0"/>
                </a:lnTo>
                <a:lnTo>
                  <a:pt x="177" y="0"/>
                </a:lnTo>
                <a:lnTo>
                  <a:pt x="179" y="0"/>
                </a:lnTo>
                <a:lnTo>
                  <a:pt x="179" y="0"/>
                </a:lnTo>
                <a:lnTo>
                  <a:pt x="179" y="0"/>
                </a:lnTo>
                <a:lnTo>
                  <a:pt x="181" y="0"/>
                </a:lnTo>
                <a:lnTo>
                  <a:pt x="181" y="0"/>
                </a:lnTo>
                <a:lnTo>
                  <a:pt x="181" y="0"/>
                </a:lnTo>
                <a:lnTo>
                  <a:pt x="181" y="0"/>
                </a:lnTo>
                <a:lnTo>
                  <a:pt x="182" y="0"/>
                </a:lnTo>
                <a:lnTo>
                  <a:pt x="182" y="0"/>
                </a:lnTo>
                <a:lnTo>
                  <a:pt x="182" y="0"/>
                </a:lnTo>
                <a:lnTo>
                  <a:pt x="184" y="0"/>
                </a:lnTo>
                <a:lnTo>
                  <a:pt x="184" y="0"/>
                </a:lnTo>
                <a:lnTo>
                  <a:pt x="184" y="0"/>
                </a:lnTo>
                <a:lnTo>
                  <a:pt x="185" y="0"/>
                </a:lnTo>
                <a:lnTo>
                  <a:pt x="185" y="0"/>
                </a:lnTo>
                <a:lnTo>
                  <a:pt x="185" y="0"/>
                </a:lnTo>
                <a:lnTo>
                  <a:pt x="185" y="0"/>
                </a:lnTo>
                <a:lnTo>
                  <a:pt x="187" y="0"/>
                </a:lnTo>
                <a:lnTo>
                  <a:pt x="187" y="0"/>
                </a:lnTo>
                <a:lnTo>
                  <a:pt x="187" y="0"/>
                </a:lnTo>
                <a:lnTo>
                  <a:pt x="189" y="0"/>
                </a:lnTo>
                <a:lnTo>
                  <a:pt x="189" y="0"/>
                </a:lnTo>
                <a:lnTo>
                  <a:pt x="189" y="0"/>
                </a:lnTo>
                <a:lnTo>
                  <a:pt x="189" y="0"/>
                </a:lnTo>
                <a:lnTo>
                  <a:pt x="190" y="0"/>
                </a:lnTo>
                <a:lnTo>
                  <a:pt x="190" y="0"/>
                </a:lnTo>
                <a:lnTo>
                  <a:pt x="190" y="0"/>
                </a:lnTo>
                <a:lnTo>
                  <a:pt x="192" y="0"/>
                </a:lnTo>
                <a:lnTo>
                  <a:pt x="192" y="0"/>
                </a:lnTo>
                <a:lnTo>
                  <a:pt x="192" y="0"/>
                </a:lnTo>
                <a:lnTo>
                  <a:pt x="192" y="0"/>
                </a:lnTo>
                <a:lnTo>
                  <a:pt x="194" y="0"/>
                </a:lnTo>
                <a:lnTo>
                  <a:pt x="194" y="0"/>
                </a:lnTo>
                <a:lnTo>
                  <a:pt x="194" y="0"/>
                </a:lnTo>
                <a:lnTo>
                  <a:pt x="195" y="0"/>
                </a:lnTo>
                <a:lnTo>
                  <a:pt x="195" y="0"/>
                </a:lnTo>
                <a:lnTo>
                  <a:pt x="195" y="0"/>
                </a:lnTo>
                <a:lnTo>
                  <a:pt x="197" y="0"/>
                </a:lnTo>
                <a:lnTo>
                  <a:pt x="197" y="0"/>
                </a:lnTo>
                <a:lnTo>
                  <a:pt x="197" y="0"/>
                </a:lnTo>
                <a:lnTo>
                  <a:pt x="197" y="0"/>
                </a:lnTo>
                <a:lnTo>
                  <a:pt x="198" y="0"/>
                </a:lnTo>
                <a:lnTo>
                  <a:pt x="198" y="0"/>
                </a:lnTo>
                <a:lnTo>
                  <a:pt x="198" y="0"/>
                </a:lnTo>
                <a:lnTo>
                  <a:pt x="200"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7" y="0"/>
                </a:lnTo>
                <a:lnTo>
                  <a:pt x="207" y="0"/>
                </a:lnTo>
                <a:lnTo>
                  <a:pt x="207"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5" y="0"/>
                </a:lnTo>
                <a:lnTo>
                  <a:pt x="215" y="0"/>
                </a:lnTo>
                <a:lnTo>
                  <a:pt x="215" y="0"/>
                </a:lnTo>
                <a:lnTo>
                  <a:pt x="216"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0"/>
                </a:ln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7" y="0"/>
                </a:lnTo>
                <a:lnTo>
                  <a:pt x="207" y="0"/>
                </a:lnTo>
                <a:lnTo>
                  <a:pt x="207"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200" y="0"/>
                </a:lnTo>
                <a:lnTo>
                  <a:pt x="198" y="0"/>
                </a:lnTo>
                <a:lnTo>
                  <a:pt x="198" y="0"/>
                </a:lnTo>
                <a:lnTo>
                  <a:pt x="198" y="0"/>
                </a:lnTo>
                <a:lnTo>
                  <a:pt x="197" y="0"/>
                </a:lnTo>
                <a:lnTo>
                  <a:pt x="197" y="0"/>
                </a:lnTo>
                <a:lnTo>
                  <a:pt x="197" y="0"/>
                </a:lnTo>
                <a:lnTo>
                  <a:pt x="197" y="0"/>
                </a:lnTo>
                <a:lnTo>
                  <a:pt x="195" y="0"/>
                </a:lnTo>
                <a:lnTo>
                  <a:pt x="195" y="0"/>
                </a:lnTo>
                <a:lnTo>
                  <a:pt x="195" y="0"/>
                </a:lnTo>
                <a:lnTo>
                  <a:pt x="194" y="0"/>
                </a:lnTo>
                <a:lnTo>
                  <a:pt x="194" y="0"/>
                </a:lnTo>
                <a:lnTo>
                  <a:pt x="194" y="0"/>
                </a:lnTo>
                <a:lnTo>
                  <a:pt x="192"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1" y="0"/>
                </a:lnTo>
                <a:lnTo>
                  <a:pt x="181" y="0"/>
                </a:lnTo>
                <a:lnTo>
                  <a:pt x="181" y="0"/>
                </a:lnTo>
                <a:lnTo>
                  <a:pt x="181"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2" y="0"/>
                </a:lnTo>
                <a:lnTo>
                  <a:pt x="172" y="0"/>
                </a:lnTo>
                <a:lnTo>
                  <a:pt x="172" y="0"/>
                </a:lnTo>
                <a:lnTo>
                  <a:pt x="172" y="0"/>
                </a:lnTo>
                <a:lnTo>
                  <a:pt x="171" y="0"/>
                </a:lnTo>
                <a:lnTo>
                  <a:pt x="171" y="0"/>
                </a:lnTo>
                <a:lnTo>
                  <a:pt x="171" y="0"/>
                </a:lnTo>
                <a:lnTo>
                  <a:pt x="169" y="0"/>
                </a:lnTo>
                <a:lnTo>
                  <a:pt x="169" y="0"/>
                </a:lnTo>
                <a:lnTo>
                  <a:pt x="169" y="0"/>
                </a:lnTo>
                <a:lnTo>
                  <a:pt x="169" y="0"/>
                </a:lnTo>
                <a:lnTo>
                  <a:pt x="168" y="0"/>
                </a:lnTo>
                <a:lnTo>
                  <a:pt x="168" y="0"/>
                </a:lnTo>
                <a:lnTo>
                  <a:pt x="168"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5" y="0"/>
                </a:lnTo>
                <a:lnTo>
                  <a:pt x="155" y="0"/>
                </a:lnTo>
                <a:lnTo>
                  <a:pt x="155" y="0"/>
                </a:lnTo>
                <a:lnTo>
                  <a:pt x="155"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5" y="0"/>
                </a:lnTo>
                <a:lnTo>
                  <a:pt x="133" y="0"/>
                </a:lnTo>
                <a:lnTo>
                  <a:pt x="133" y="0"/>
                </a:lnTo>
                <a:lnTo>
                  <a:pt x="133" y="0"/>
                </a:lnTo>
                <a:lnTo>
                  <a:pt x="132" y="0"/>
                </a:lnTo>
                <a:lnTo>
                  <a:pt x="132" y="0"/>
                </a:lnTo>
                <a:lnTo>
                  <a:pt x="132" y="0"/>
                </a:lnTo>
                <a:lnTo>
                  <a:pt x="130"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4" y="0"/>
                </a:lnTo>
                <a:lnTo>
                  <a:pt x="124" y="0"/>
                </a:lnTo>
                <a:lnTo>
                  <a:pt x="124" y="0"/>
                </a:lnTo>
                <a:lnTo>
                  <a:pt x="124" y="0"/>
                </a:lnTo>
                <a:lnTo>
                  <a:pt x="122" y="0"/>
                </a:lnTo>
                <a:lnTo>
                  <a:pt x="122" y="0"/>
                </a:lnTo>
                <a:lnTo>
                  <a:pt x="122" y="0"/>
                </a:lnTo>
                <a:lnTo>
                  <a:pt x="120" y="0"/>
                </a:lnTo>
                <a:lnTo>
                  <a:pt x="120" y="0"/>
                </a:lnTo>
                <a:lnTo>
                  <a:pt x="120" y="0"/>
                </a:lnTo>
                <a:lnTo>
                  <a:pt x="119" y="0"/>
                </a:lnTo>
                <a:lnTo>
                  <a:pt x="119" y="0"/>
                </a:lnTo>
                <a:lnTo>
                  <a:pt x="119" y="0"/>
                </a:lnTo>
                <a:lnTo>
                  <a:pt x="119"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2" y="0"/>
                </a:lnTo>
                <a:lnTo>
                  <a:pt x="111" y="0"/>
                </a:lnTo>
                <a:lnTo>
                  <a:pt x="111" y="0"/>
                </a:lnTo>
                <a:lnTo>
                  <a:pt x="111" y="0"/>
                </a:lnTo>
                <a:lnTo>
                  <a:pt x="109" y="0"/>
                </a:lnTo>
                <a:lnTo>
                  <a:pt x="109" y="0"/>
                </a:lnTo>
                <a:lnTo>
                  <a:pt x="109" y="0"/>
                </a:lnTo>
                <a:lnTo>
                  <a:pt x="107" y="0"/>
                </a:lnTo>
                <a:lnTo>
                  <a:pt x="107" y="0"/>
                </a:lnTo>
                <a:lnTo>
                  <a:pt x="107" y="0"/>
                </a:lnTo>
                <a:lnTo>
                  <a:pt x="107" y="0"/>
                </a:lnTo>
                <a:lnTo>
                  <a:pt x="106" y="0"/>
                </a:lnTo>
                <a:lnTo>
                  <a:pt x="106" y="0"/>
                </a:lnTo>
                <a:lnTo>
                  <a:pt x="106" y="0"/>
                </a:lnTo>
                <a:lnTo>
                  <a:pt x="104" y="0"/>
                </a:lnTo>
                <a:lnTo>
                  <a:pt x="104" y="0"/>
                </a:lnTo>
                <a:lnTo>
                  <a:pt x="104" y="0"/>
                </a:lnTo>
                <a:lnTo>
                  <a:pt x="104" y="0"/>
                </a:lnTo>
                <a:lnTo>
                  <a:pt x="102" y="0"/>
                </a:lnTo>
                <a:lnTo>
                  <a:pt x="102" y="0"/>
                </a:lnTo>
                <a:lnTo>
                  <a:pt x="102"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6" y="0"/>
                </a:lnTo>
                <a:lnTo>
                  <a:pt x="94" y="0"/>
                </a:lnTo>
                <a:lnTo>
                  <a:pt x="94" y="0"/>
                </a:lnTo>
                <a:lnTo>
                  <a:pt x="94" y="0"/>
                </a:lnTo>
                <a:lnTo>
                  <a:pt x="93" y="0"/>
                </a:lnTo>
                <a:lnTo>
                  <a:pt x="93" y="0"/>
                </a:lnTo>
                <a:lnTo>
                  <a:pt x="93" y="0"/>
                </a:lnTo>
                <a:lnTo>
                  <a:pt x="93" y="0"/>
                </a:lnTo>
                <a:lnTo>
                  <a:pt x="91" y="0"/>
                </a:lnTo>
                <a:lnTo>
                  <a:pt x="91" y="0"/>
                </a:lnTo>
                <a:lnTo>
                  <a:pt x="91" y="0"/>
                </a:lnTo>
                <a:lnTo>
                  <a:pt x="89" y="0"/>
                </a:lnTo>
                <a:lnTo>
                  <a:pt x="89" y="0"/>
                </a:lnTo>
                <a:lnTo>
                  <a:pt x="89" y="0"/>
                </a:lnTo>
                <a:lnTo>
                  <a:pt x="88" y="0"/>
                </a:lnTo>
                <a:lnTo>
                  <a:pt x="88" y="0"/>
                </a:lnTo>
                <a:lnTo>
                  <a:pt x="88" y="0"/>
                </a:lnTo>
                <a:lnTo>
                  <a:pt x="88" y="0"/>
                </a:lnTo>
                <a:lnTo>
                  <a:pt x="86" y="0"/>
                </a:lnTo>
                <a:lnTo>
                  <a:pt x="86" y="0"/>
                </a:lnTo>
                <a:lnTo>
                  <a:pt x="86" y="0"/>
                </a:lnTo>
                <a:lnTo>
                  <a:pt x="85" y="0"/>
                </a:lnTo>
                <a:lnTo>
                  <a:pt x="85" y="0"/>
                </a:lnTo>
                <a:lnTo>
                  <a:pt x="85" y="0"/>
                </a:lnTo>
                <a:lnTo>
                  <a:pt x="85" y="0"/>
                </a:lnTo>
                <a:lnTo>
                  <a:pt x="83" y="0"/>
                </a:lnTo>
                <a:lnTo>
                  <a:pt x="83" y="0"/>
                </a:lnTo>
                <a:lnTo>
                  <a:pt x="83" y="0"/>
                </a:lnTo>
                <a:lnTo>
                  <a:pt x="81" y="0"/>
                </a:lnTo>
                <a:lnTo>
                  <a:pt x="81" y="0"/>
                </a:lnTo>
                <a:lnTo>
                  <a:pt x="81" y="0"/>
                </a:lnTo>
                <a:lnTo>
                  <a:pt x="81" y="0"/>
                </a:lnTo>
                <a:lnTo>
                  <a:pt x="80" y="0"/>
                </a:lnTo>
                <a:lnTo>
                  <a:pt x="80" y="0"/>
                </a:lnTo>
                <a:lnTo>
                  <a:pt x="80"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5" y="0"/>
                </a:lnTo>
                <a:lnTo>
                  <a:pt x="63" y="0"/>
                </a:lnTo>
                <a:lnTo>
                  <a:pt x="63" y="0"/>
                </a:lnTo>
                <a:lnTo>
                  <a:pt x="63" y="0"/>
                </a:lnTo>
                <a:lnTo>
                  <a:pt x="62" y="0"/>
                </a:lnTo>
                <a:lnTo>
                  <a:pt x="62" y="0"/>
                </a:lnTo>
                <a:lnTo>
                  <a:pt x="62" y="0"/>
                </a:lnTo>
                <a:lnTo>
                  <a:pt x="62"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4" y="0"/>
                </a:lnTo>
                <a:lnTo>
                  <a:pt x="54" y="0"/>
                </a:lnTo>
                <a:lnTo>
                  <a:pt x="54" y="0"/>
                </a:lnTo>
                <a:lnTo>
                  <a:pt x="54" y="0"/>
                </a:lnTo>
                <a:lnTo>
                  <a:pt x="52" y="0"/>
                </a:lnTo>
                <a:lnTo>
                  <a:pt x="52" y="0"/>
                </a:lnTo>
                <a:lnTo>
                  <a:pt x="52" y="0"/>
                </a:lnTo>
                <a:lnTo>
                  <a:pt x="50" y="0"/>
                </a:lnTo>
                <a:lnTo>
                  <a:pt x="50" y="0"/>
                </a:lnTo>
                <a:lnTo>
                  <a:pt x="50" y="0"/>
                </a:lnTo>
                <a:lnTo>
                  <a:pt x="50" y="0"/>
                </a:lnTo>
                <a:lnTo>
                  <a:pt x="49" y="0"/>
                </a:lnTo>
                <a:lnTo>
                  <a:pt x="49" y="0"/>
                </a:lnTo>
                <a:lnTo>
                  <a:pt x="49"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1" y="0"/>
                </a:lnTo>
                <a:lnTo>
                  <a:pt x="41" y="0"/>
                </a:lnTo>
                <a:lnTo>
                  <a:pt x="41"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4" y="0"/>
                </a:lnTo>
                <a:lnTo>
                  <a:pt x="32" y="0"/>
                </a:lnTo>
                <a:lnTo>
                  <a:pt x="32" y="0"/>
                </a:lnTo>
                <a:lnTo>
                  <a:pt x="32" y="0"/>
                </a:lnTo>
                <a:lnTo>
                  <a:pt x="31" y="0"/>
                </a:lnTo>
                <a:lnTo>
                  <a:pt x="31" y="0"/>
                </a:lnTo>
                <a:lnTo>
                  <a:pt x="31" y="0"/>
                </a:lnTo>
                <a:lnTo>
                  <a:pt x="31" y="0"/>
                </a:lnTo>
                <a:lnTo>
                  <a:pt x="29" y="0"/>
                </a:lnTo>
                <a:lnTo>
                  <a:pt x="29" y="0"/>
                </a:lnTo>
                <a:lnTo>
                  <a:pt x="29" y="0"/>
                </a:lnTo>
                <a:lnTo>
                  <a:pt x="28" y="0"/>
                </a:lnTo>
                <a:lnTo>
                  <a:pt x="28" y="0"/>
                </a:lnTo>
                <a:lnTo>
                  <a:pt x="28" y="0"/>
                </a:lnTo>
                <a:lnTo>
                  <a:pt x="26"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5" y="0"/>
                </a:lnTo>
                <a:lnTo>
                  <a:pt x="15" y="0"/>
                </a:lnTo>
                <a:lnTo>
                  <a:pt x="15" y="0"/>
                </a:lnTo>
                <a:lnTo>
                  <a:pt x="15"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8" y="0"/>
                </a:lnTo>
                <a:lnTo>
                  <a:pt x="6" y="0"/>
                </a:lnTo>
                <a:lnTo>
                  <a:pt x="6" y="0"/>
                </a:lnTo>
                <a:lnTo>
                  <a:pt x="6" y="0"/>
                </a:lnTo>
                <a:lnTo>
                  <a:pt x="5" y="0"/>
                </a:lnTo>
                <a:lnTo>
                  <a:pt x="5" y="0"/>
                </a:lnTo>
                <a:lnTo>
                  <a:pt x="5" y="0"/>
                </a:lnTo>
                <a:lnTo>
                  <a:pt x="3" y="0"/>
                </a:lnTo>
                <a:lnTo>
                  <a:pt x="3" y="0"/>
                </a:lnTo>
                <a:lnTo>
                  <a:pt x="3" y="0"/>
                </a:lnTo>
                <a:lnTo>
                  <a:pt x="3" y="0"/>
                </a:lnTo>
                <a:lnTo>
                  <a:pt x="2" y="0"/>
                </a:lnTo>
                <a:lnTo>
                  <a:pt x="2" y="0"/>
                </a:lnTo>
                <a:lnTo>
                  <a:pt x="2" y="0"/>
                </a:lnTo>
                <a:lnTo>
                  <a:pt x="0" y="0"/>
                </a:lnTo>
                <a:lnTo>
                  <a:pt x="0"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86" name=""/>
          <p:cNvSpPr/>
          <p:nvPr/>
        </p:nvSpPr>
        <p:spPr>
          <a:xfrm>
            <a:off x="7586640" y="6535800"/>
            <a:ext cx="189000" cy="1440"/>
          </a:xfrm>
          <a:custGeom>
            <a:avLst/>
            <a:gdLst/>
            <a:ahLst/>
            <a:rect l="l" t="t" r="r" b="b"/>
            <a:pathLst>
              <a:path w="238" h="0">
                <a:moveTo>
                  <a:pt x="0" y="0"/>
                </a:moveTo>
                <a:lnTo>
                  <a:pt x="0" y="0"/>
                </a:lnTo>
                <a:lnTo>
                  <a:pt x="0" y="0"/>
                </a:lnTo>
                <a:lnTo>
                  <a:pt x="2" y="0"/>
                </a:lnTo>
                <a:lnTo>
                  <a:pt x="2" y="0"/>
                </a:lnTo>
                <a:lnTo>
                  <a:pt x="2" y="0"/>
                </a:lnTo>
                <a:lnTo>
                  <a:pt x="3" y="0"/>
                </a:lnTo>
                <a:lnTo>
                  <a:pt x="3" y="0"/>
                </a:lnTo>
                <a:lnTo>
                  <a:pt x="3" y="0"/>
                </a:lnTo>
                <a:lnTo>
                  <a:pt x="3" y="0"/>
                </a:lnTo>
                <a:lnTo>
                  <a:pt x="5" y="0"/>
                </a:lnTo>
                <a:lnTo>
                  <a:pt x="5" y="0"/>
                </a:lnTo>
                <a:lnTo>
                  <a:pt x="5" y="0"/>
                </a:lnTo>
                <a:lnTo>
                  <a:pt x="6" y="0"/>
                </a:lnTo>
                <a:lnTo>
                  <a:pt x="6" y="0"/>
                </a:lnTo>
                <a:lnTo>
                  <a:pt x="6" y="0"/>
                </a:lnTo>
                <a:lnTo>
                  <a:pt x="8" y="0"/>
                </a:lnTo>
                <a:lnTo>
                  <a:pt x="8" y="0"/>
                </a:lnTo>
                <a:lnTo>
                  <a:pt x="8" y="0"/>
                </a:lnTo>
                <a:lnTo>
                  <a:pt x="8" y="0"/>
                </a:lnTo>
                <a:lnTo>
                  <a:pt x="10" y="0"/>
                </a:lnTo>
                <a:lnTo>
                  <a:pt x="10" y="0"/>
                </a:lnTo>
                <a:lnTo>
                  <a:pt x="10" y="0"/>
                </a:lnTo>
                <a:lnTo>
                  <a:pt x="11" y="0"/>
                </a:lnTo>
                <a:lnTo>
                  <a:pt x="11" y="0"/>
                </a:lnTo>
                <a:lnTo>
                  <a:pt x="11" y="0"/>
                </a:lnTo>
                <a:lnTo>
                  <a:pt x="11" y="0"/>
                </a:lnTo>
                <a:lnTo>
                  <a:pt x="13" y="0"/>
                </a:lnTo>
                <a:lnTo>
                  <a:pt x="13" y="0"/>
                </a:lnTo>
                <a:lnTo>
                  <a:pt x="13" y="0"/>
                </a:lnTo>
                <a:lnTo>
                  <a:pt x="15" y="0"/>
                </a:lnTo>
                <a:lnTo>
                  <a:pt x="15" y="0"/>
                </a:lnTo>
                <a:lnTo>
                  <a:pt x="15" y="0"/>
                </a:lnTo>
                <a:lnTo>
                  <a:pt x="15" y="0"/>
                </a:lnTo>
                <a:lnTo>
                  <a:pt x="16" y="0"/>
                </a:lnTo>
                <a:lnTo>
                  <a:pt x="16" y="0"/>
                </a:lnTo>
                <a:lnTo>
                  <a:pt x="16" y="0"/>
                </a:lnTo>
                <a:lnTo>
                  <a:pt x="18" y="0"/>
                </a:lnTo>
                <a:lnTo>
                  <a:pt x="18" y="0"/>
                </a:lnTo>
                <a:lnTo>
                  <a:pt x="18" y="0"/>
                </a:lnTo>
                <a:lnTo>
                  <a:pt x="19" y="0"/>
                </a:lnTo>
                <a:lnTo>
                  <a:pt x="19" y="0"/>
                </a:lnTo>
                <a:lnTo>
                  <a:pt x="19" y="0"/>
                </a:lnTo>
                <a:lnTo>
                  <a:pt x="19" y="0"/>
                </a:lnTo>
                <a:lnTo>
                  <a:pt x="21" y="0"/>
                </a:lnTo>
                <a:lnTo>
                  <a:pt x="21" y="0"/>
                </a:lnTo>
                <a:lnTo>
                  <a:pt x="21" y="0"/>
                </a:lnTo>
                <a:lnTo>
                  <a:pt x="23" y="0"/>
                </a:lnTo>
                <a:lnTo>
                  <a:pt x="23" y="0"/>
                </a:lnTo>
                <a:lnTo>
                  <a:pt x="23" y="0"/>
                </a:lnTo>
                <a:lnTo>
                  <a:pt x="23" y="0"/>
                </a:lnTo>
                <a:lnTo>
                  <a:pt x="24" y="0"/>
                </a:lnTo>
                <a:lnTo>
                  <a:pt x="24" y="0"/>
                </a:lnTo>
                <a:lnTo>
                  <a:pt x="24" y="0"/>
                </a:lnTo>
                <a:lnTo>
                  <a:pt x="26" y="0"/>
                </a:lnTo>
                <a:lnTo>
                  <a:pt x="26" y="0"/>
                </a:lnTo>
                <a:lnTo>
                  <a:pt x="26" y="0"/>
                </a:lnTo>
                <a:lnTo>
                  <a:pt x="26" y="0"/>
                </a:lnTo>
                <a:lnTo>
                  <a:pt x="28" y="0"/>
                </a:lnTo>
                <a:lnTo>
                  <a:pt x="28" y="0"/>
                </a:lnTo>
                <a:lnTo>
                  <a:pt x="28" y="0"/>
                </a:lnTo>
                <a:lnTo>
                  <a:pt x="29" y="0"/>
                </a:lnTo>
                <a:lnTo>
                  <a:pt x="29" y="0"/>
                </a:lnTo>
                <a:lnTo>
                  <a:pt x="29" y="0"/>
                </a:lnTo>
                <a:lnTo>
                  <a:pt x="31" y="0"/>
                </a:lnTo>
                <a:lnTo>
                  <a:pt x="31" y="0"/>
                </a:lnTo>
                <a:lnTo>
                  <a:pt x="31" y="0"/>
                </a:lnTo>
                <a:lnTo>
                  <a:pt x="31" y="0"/>
                </a:lnTo>
                <a:lnTo>
                  <a:pt x="32" y="0"/>
                </a:lnTo>
                <a:lnTo>
                  <a:pt x="32" y="0"/>
                </a:lnTo>
                <a:lnTo>
                  <a:pt x="32" y="0"/>
                </a:lnTo>
                <a:lnTo>
                  <a:pt x="34"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1" y="0"/>
                </a:lnTo>
                <a:lnTo>
                  <a:pt x="41" y="0"/>
                </a:lnTo>
                <a:lnTo>
                  <a:pt x="41"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9" y="0"/>
                </a:lnTo>
                <a:lnTo>
                  <a:pt x="49" y="0"/>
                </a:lnTo>
                <a:lnTo>
                  <a:pt x="49" y="0"/>
                </a:lnTo>
                <a:lnTo>
                  <a:pt x="50" y="0"/>
                </a:lnTo>
                <a:lnTo>
                  <a:pt x="50" y="0"/>
                </a:lnTo>
                <a:lnTo>
                  <a:pt x="50" y="0"/>
                </a:lnTo>
                <a:lnTo>
                  <a:pt x="50" y="0"/>
                </a:lnTo>
                <a:lnTo>
                  <a:pt x="52" y="0"/>
                </a:lnTo>
                <a:lnTo>
                  <a:pt x="52" y="0"/>
                </a:lnTo>
                <a:lnTo>
                  <a:pt x="52" y="0"/>
                </a:lnTo>
                <a:lnTo>
                  <a:pt x="54" y="0"/>
                </a:lnTo>
                <a:lnTo>
                  <a:pt x="54" y="0"/>
                </a:lnTo>
                <a:lnTo>
                  <a:pt x="54" y="0"/>
                </a:lnTo>
                <a:lnTo>
                  <a:pt x="54"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2" y="0"/>
                </a:lnTo>
                <a:lnTo>
                  <a:pt x="62" y="0"/>
                </a:lnTo>
                <a:lnTo>
                  <a:pt x="62" y="0"/>
                </a:lnTo>
                <a:lnTo>
                  <a:pt x="62" y="0"/>
                </a:lnTo>
                <a:lnTo>
                  <a:pt x="63" y="0"/>
                </a:lnTo>
                <a:lnTo>
                  <a:pt x="63" y="0"/>
                </a:lnTo>
                <a:lnTo>
                  <a:pt x="63" y="0"/>
                </a:lnTo>
                <a:lnTo>
                  <a:pt x="65"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2" y="0"/>
                </a:lnTo>
                <a:lnTo>
                  <a:pt x="72" y="0"/>
                </a:lnTo>
                <a:lnTo>
                  <a:pt x="72"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80" y="0"/>
                </a:lnTo>
                <a:lnTo>
                  <a:pt x="80" y="0"/>
                </a:lnTo>
                <a:lnTo>
                  <a:pt x="80" y="0"/>
                </a:lnTo>
                <a:lnTo>
                  <a:pt x="81" y="0"/>
                </a:lnTo>
                <a:lnTo>
                  <a:pt x="81" y="0"/>
                </a:lnTo>
                <a:lnTo>
                  <a:pt x="81" y="0"/>
                </a:lnTo>
                <a:lnTo>
                  <a:pt x="81" y="0"/>
                </a:lnTo>
                <a:lnTo>
                  <a:pt x="83" y="0"/>
                </a:lnTo>
                <a:lnTo>
                  <a:pt x="83" y="0"/>
                </a:lnTo>
                <a:lnTo>
                  <a:pt x="83" y="0"/>
                </a:lnTo>
                <a:lnTo>
                  <a:pt x="85" y="0"/>
                </a:lnTo>
                <a:lnTo>
                  <a:pt x="85" y="0"/>
                </a:lnTo>
                <a:lnTo>
                  <a:pt x="85" y="0"/>
                </a:lnTo>
                <a:lnTo>
                  <a:pt x="85" y="0"/>
                </a:lnTo>
                <a:lnTo>
                  <a:pt x="86" y="0"/>
                </a:lnTo>
                <a:lnTo>
                  <a:pt x="86" y="0"/>
                </a:lnTo>
                <a:lnTo>
                  <a:pt x="86" y="0"/>
                </a:lnTo>
                <a:lnTo>
                  <a:pt x="88" y="0"/>
                </a:lnTo>
                <a:lnTo>
                  <a:pt x="88" y="0"/>
                </a:lnTo>
                <a:lnTo>
                  <a:pt x="88" y="0"/>
                </a:lnTo>
                <a:lnTo>
                  <a:pt x="88" y="0"/>
                </a:lnTo>
                <a:lnTo>
                  <a:pt x="89" y="0"/>
                </a:lnTo>
                <a:lnTo>
                  <a:pt x="89" y="0"/>
                </a:lnTo>
                <a:lnTo>
                  <a:pt x="89" y="0"/>
                </a:lnTo>
                <a:lnTo>
                  <a:pt x="91" y="0"/>
                </a:lnTo>
                <a:lnTo>
                  <a:pt x="91" y="0"/>
                </a:lnTo>
                <a:lnTo>
                  <a:pt x="91" y="0"/>
                </a:lnTo>
                <a:lnTo>
                  <a:pt x="93" y="0"/>
                </a:lnTo>
                <a:lnTo>
                  <a:pt x="93" y="0"/>
                </a:lnTo>
                <a:lnTo>
                  <a:pt x="93" y="0"/>
                </a:lnTo>
                <a:lnTo>
                  <a:pt x="93" y="0"/>
                </a:lnTo>
                <a:lnTo>
                  <a:pt x="94" y="0"/>
                </a:lnTo>
                <a:lnTo>
                  <a:pt x="94" y="0"/>
                </a:lnTo>
                <a:lnTo>
                  <a:pt x="94" y="0"/>
                </a:lnTo>
                <a:lnTo>
                  <a:pt x="96" y="0"/>
                </a:lnTo>
                <a:lnTo>
                  <a:pt x="96" y="0"/>
                </a:lnTo>
                <a:lnTo>
                  <a:pt x="96" y="0"/>
                </a:lnTo>
                <a:lnTo>
                  <a:pt x="96" y="0"/>
                </a:lnTo>
                <a:lnTo>
                  <a:pt x="98" y="0"/>
                </a:lnTo>
                <a:lnTo>
                  <a:pt x="98" y="0"/>
                </a:lnTo>
                <a:lnTo>
                  <a:pt x="98" y="0"/>
                </a:lnTo>
                <a:lnTo>
                  <a:pt x="99" y="0"/>
                </a:lnTo>
                <a:lnTo>
                  <a:pt x="99" y="0"/>
                </a:lnTo>
                <a:lnTo>
                  <a:pt x="99" y="0"/>
                </a:lnTo>
                <a:lnTo>
                  <a:pt x="99" y="0"/>
                </a:lnTo>
                <a:lnTo>
                  <a:pt x="101" y="0"/>
                </a:lnTo>
                <a:lnTo>
                  <a:pt x="101" y="0"/>
                </a:lnTo>
                <a:lnTo>
                  <a:pt x="101" y="0"/>
                </a:lnTo>
                <a:lnTo>
                  <a:pt x="102" y="0"/>
                </a:lnTo>
                <a:lnTo>
                  <a:pt x="102" y="0"/>
                </a:lnTo>
                <a:lnTo>
                  <a:pt x="102" y="0"/>
                </a:lnTo>
                <a:lnTo>
                  <a:pt x="104" y="0"/>
                </a:lnTo>
                <a:lnTo>
                  <a:pt x="104" y="0"/>
                </a:lnTo>
                <a:lnTo>
                  <a:pt x="104" y="0"/>
                </a:lnTo>
                <a:lnTo>
                  <a:pt x="104" y="0"/>
                </a:lnTo>
                <a:lnTo>
                  <a:pt x="106" y="0"/>
                </a:lnTo>
                <a:lnTo>
                  <a:pt x="106" y="0"/>
                </a:lnTo>
                <a:lnTo>
                  <a:pt x="106" y="0"/>
                </a:lnTo>
                <a:lnTo>
                  <a:pt x="107" y="0"/>
                </a:lnTo>
                <a:lnTo>
                  <a:pt x="107" y="0"/>
                </a:lnTo>
                <a:lnTo>
                  <a:pt x="107" y="0"/>
                </a:lnTo>
                <a:lnTo>
                  <a:pt x="107" y="0"/>
                </a:lnTo>
                <a:lnTo>
                  <a:pt x="109" y="0"/>
                </a:lnTo>
                <a:lnTo>
                  <a:pt x="109" y="0"/>
                </a:lnTo>
                <a:lnTo>
                  <a:pt x="109" y="0"/>
                </a:lnTo>
                <a:lnTo>
                  <a:pt x="111" y="0"/>
                </a:lnTo>
                <a:lnTo>
                  <a:pt x="111" y="0"/>
                </a:lnTo>
                <a:lnTo>
                  <a:pt x="111" y="0"/>
                </a:lnTo>
                <a:lnTo>
                  <a:pt x="112"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9" y="0"/>
                </a:lnTo>
                <a:lnTo>
                  <a:pt x="119" y="0"/>
                </a:lnTo>
                <a:lnTo>
                  <a:pt x="119" y="0"/>
                </a:lnTo>
                <a:lnTo>
                  <a:pt x="119" y="0"/>
                </a:lnTo>
                <a:lnTo>
                  <a:pt x="120" y="0"/>
                </a:lnTo>
                <a:lnTo>
                  <a:pt x="120" y="0"/>
                </a:lnTo>
                <a:lnTo>
                  <a:pt x="120" y="0"/>
                </a:lnTo>
                <a:lnTo>
                  <a:pt x="122" y="0"/>
                </a:lnTo>
                <a:lnTo>
                  <a:pt x="122" y="0"/>
                </a:lnTo>
                <a:lnTo>
                  <a:pt x="122" y="0"/>
                </a:lnTo>
                <a:lnTo>
                  <a:pt x="124" y="0"/>
                </a:lnTo>
                <a:lnTo>
                  <a:pt x="124" y="0"/>
                </a:lnTo>
                <a:lnTo>
                  <a:pt x="124" y="0"/>
                </a:lnTo>
                <a:lnTo>
                  <a:pt x="124"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0" y="0"/>
                </a:lnTo>
                <a:lnTo>
                  <a:pt x="132" y="0"/>
                </a:lnTo>
                <a:lnTo>
                  <a:pt x="132" y="0"/>
                </a:lnTo>
                <a:lnTo>
                  <a:pt x="132" y="0"/>
                </a:lnTo>
                <a:lnTo>
                  <a:pt x="133" y="0"/>
                </a:lnTo>
                <a:lnTo>
                  <a:pt x="133" y="0"/>
                </a:lnTo>
                <a:lnTo>
                  <a:pt x="133" y="0"/>
                </a:lnTo>
                <a:lnTo>
                  <a:pt x="135" y="0"/>
                </a:lnTo>
                <a:lnTo>
                  <a:pt x="135" y="0"/>
                </a:lnTo>
                <a:lnTo>
                  <a:pt x="135" y="0"/>
                </a:lnTo>
                <a:lnTo>
                  <a:pt x="135" y="0"/>
                </a:lnTo>
                <a:lnTo>
                  <a:pt x="137" y="0"/>
                </a:lnTo>
                <a:lnTo>
                  <a:pt x="137" y="0"/>
                </a:lnTo>
                <a:lnTo>
                  <a:pt x="137"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50" y="0"/>
                </a:lnTo>
                <a:lnTo>
                  <a:pt x="150" y="0"/>
                </a:lnTo>
                <a:lnTo>
                  <a:pt x="150" y="0"/>
                </a:lnTo>
                <a:lnTo>
                  <a:pt x="150" y="0"/>
                </a:lnTo>
                <a:lnTo>
                  <a:pt x="151" y="0"/>
                </a:lnTo>
                <a:lnTo>
                  <a:pt x="151" y="0"/>
                </a:lnTo>
                <a:lnTo>
                  <a:pt x="151" y="0"/>
                </a:lnTo>
                <a:lnTo>
                  <a:pt x="153" y="0"/>
                </a:lnTo>
                <a:lnTo>
                  <a:pt x="153" y="0"/>
                </a:lnTo>
                <a:lnTo>
                  <a:pt x="153" y="0"/>
                </a:lnTo>
                <a:lnTo>
                  <a:pt x="155" y="0"/>
                </a:lnTo>
                <a:lnTo>
                  <a:pt x="155" y="0"/>
                </a:lnTo>
                <a:lnTo>
                  <a:pt x="155" y="0"/>
                </a:lnTo>
                <a:lnTo>
                  <a:pt x="155"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1" y="0"/>
                </a:lnTo>
                <a:lnTo>
                  <a:pt x="163" y="0"/>
                </a:lnTo>
                <a:lnTo>
                  <a:pt x="163" y="0"/>
                </a:lnTo>
                <a:lnTo>
                  <a:pt x="163" y="0"/>
                </a:lnTo>
                <a:lnTo>
                  <a:pt x="164" y="0"/>
                </a:lnTo>
                <a:lnTo>
                  <a:pt x="164" y="0"/>
                </a:lnTo>
                <a:lnTo>
                  <a:pt x="164" y="0"/>
                </a:lnTo>
                <a:lnTo>
                  <a:pt x="166" y="0"/>
                </a:lnTo>
                <a:lnTo>
                  <a:pt x="166" y="0"/>
                </a:lnTo>
                <a:lnTo>
                  <a:pt x="166" y="0"/>
                </a:lnTo>
                <a:lnTo>
                  <a:pt x="166" y="0"/>
                </a:lnTo>
                <a:lnTo>
                  <a:pt x="168" y="0"/>
                </a:lnTo>
                <a:lnTo>
                  <a:pt x="168" y="0"/>
                </a:lnTo>
                <a:lnTo>
                  <a:pt x="168" y="0"/>
                </a:lnTo>
                <a:lnTo>
                  <a:pt x="169" y="0"/>
                </a:lnTo>
                <a:lnTo>
                  <a:pt x="169" y="0"/>
                </a:lnTo>
                <a:lnTo>
                  <a:pt x="169" y="0"/>
                </a:lnTo>
                <a:lnTo>
                  <a:pt x="169" y="0"/>
                </a:lnTo>
                <a:lnTo>
                  <a:pt x="171" y="0"/>
                </a:lnTo>
                <a:lnTo>
                  <a:pt x="171" y="0"/>
                </a:lnTo>
                <a:lnTo>
                  <a:pt x="171" y="0"/>
                </a:lnTo>
                <a:lnTo>
                  <a:pt x="172" y="0"/>
                </a:lnTo>
                <a:lnTo>
                  <a:pt x="172" y="0"/>
                </a:lnTo>
                <a:lnTo>
                  <a:pt x="172" y="0"/>
                </a:lnTo>
                <a:lnTo>
                  <a:pt x="172" y="0"/>
                </a:lnTo>
                <a:lnTo>
                  <a:pt x="174" y="0"/>
                </a:lnTo>
                <a:lnTo>
                  <a:pt x="174" y="0"/>
                </a:lnTo>
                <a:lnTo>
                  <a:pt x="174" y="0"/>
                </a:lnTo>
                <a:lnTo>
                  <a:pt x="176" y="0"/>
                </a:lnTo>
                <a:lnTo>
                  <a:pt x="176" y="0"/>
                </a:lnTo>
                <a:lnTo>
                  <a:pt x="176" y="0"/>
                </a:lnTo>
                <a:lnTo>
                  <a:pt x="177" y="0"/>
                </a:lnTo>
                <a:lnTo>
                  <a:pt x="177" y="0"/>
                </a:lnTo>
                <a:lnTo>
                  <a:pt x="177" y="0"/>
                </a:lnTo>
                <a:lnTo>
                  <a:pt x="177" y="0"/>
                </a:lnTo>
                <a:lnTo>
                  <a:pt x="179" y="0"/>
                </a:lnTo>
                <a:lnTo>
                  <a:pt x="179" y="0"/>
                </a:lnTo>
                <a:lnTo>
                  <a:pt x="179" y="0"/>
                </a:lnTo>
                <a:lnTo>
                  <a:pt x="181" y="0"/>
                </a:lnTo>
                <a:lnTo>
                  <a:pt x="181" y="0"/>
                </a:lnTo>
                <a:lnTo>
                  <a:pt x="181" y="0"/>
                </a:lnTo>
                <a:lnTo>
                  <a:pt x="181" y="0"/>
                </a:lnTo>
                <a:lnTo>
                  <a:pt x="182" y="0"/>
                </a:lnTo>
                <a:lnTo>
                  <a:pt x="182" y="0"/>
                </a:lnTo>
                <a:lnTo>
                  <a:pt x="182" y="0"/>
                </a:lnTo>
                <a:lnTo>
                  <a:pt x="184" y="0"/>
                </a:lnTo>
                <a:lnTo>
                  <a:pt x="184" y="0"/>
                </a:lnTo>
                <a:lnTo>
                  <a:pt x="184" y="0"/>
                </a:lnTo>
                <a:lnTo>
                  <a:pt x="185" y="0"/>
                </a:lnTo>
                <a:lnTo>
                  <a:pt x="185" y="0"/>
                </a:lnTo>
                <a:lnTo>
                  <a:pt x="185" y="0"/>
                </a:lnTo>
                <a:lnTo>
                  <a:pt x="185" y="0"/>
                </a:lnTo>
                <a:lnTo>
                  <a:pt x="187" y="0"/>
                </a:lnTo>
                <a:lnTo>
                  <a:pt x="187" y="0"/>
                </a:lnTo>
                <a:lnTo>
                  <a:pt x="187" y="0"/>
                </a:lnTo>
                <a:lnTo>
                  <a:pt x="189" y="0"/>
                </a:lnTo>
                <a:lnTo>
                  <a:pt x="189" y="0"/>
                </a:lnTo>
                <a:lnTo>
                  <a:pt x="189" y="0"/>
                </a:lnTo>
                <a:lnTo>
                  <a:pt x="189" y="0"/>
                </a:lnTo>
                <a:lnTo>
                  <a:pt x="190" y="0"/>
                </a:lnTo>
                <a:lnTo>
                  <a:pt x="190" y="0"/>
                </a:lnTo>
                <a:lnTo>
                  <a:pt x="190" y="0"/>
                </a:lnTo>
                <a:lnTo>
                  <a:pt x="192" y="0"/>
                </a:lnTo>
                <a:lnTo>
                  <a:pt x="192" y="0"/>
                </a:lnTo>
                <a:lnTo>
                  <a:pt x="192" y="0"/>
                </a:lnTo>
                <a:lnTo>
                  <a:pt x="192" y="0"/>
                </a:lnTo>
                <a:lnTo>
                  <a:pt x="194" y="0"/>
                </a:lnTo>
                <a:lnTo>
                  <a:pt x="194" y="0"/>
                </a:lnTo>
                <a:lnTo>
                  <a:pt x="194" y="0"/>
                </a:lnTo>
                <a:lnTo>
                  <a:pt x="195" y="0"/>
                </a:lnTo>
                <a:lnTo>
                  <a:pt x="195" y="0"/>
                </a:lnTo>
                <a:lnTo>
                  <a:pt x="195" y="0"/>
                </a:lnTo>
                <a:lnTo>
                  <a:pt x="197" y="0"/>
                </a:lnTo>
                <a:lnTo>
                  <a:pt x="197" y="0"/>
                </a:lnTo>
                <a:lnTo>
                  <a:pt x="197" y="0"/>
                </a:lnTo>
                <a:lnTo>
                  <a:pt x="197" y="0"/>
                </a:lnTo>
                <a:lnTo>
                  <a:pt x="198" y="0"/>
                </a:lnTo>
                <a:lnTo>
                  <a:pt x="198" y="0"/>
                </a:lnTo>
                <a:lnTo>
                  <a:pt x="198" y="0"/>
                </a:lnTo>
                <a:lnTo>
                  <a:pt x="200"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7" y="0"/>
                </a:lnTo>
                <a:lnTo>
                  <a:pt x="207" y="0"/>
                </a:lnTo>
                <a:lnTo>
                  <a:pt x="207"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5" y="0"/>
                </a:lnTo>
                <a:lnTo>
                  <a:pt x="215" y="0"/>
                </a:lnTo>
                <a:lnTo>
                  <a:pt x="215" y="0"/>
                </a:lnTo>
                <a:lnTo>
                  <a:pt x="216"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87" name=""/>
          <p:cNvSpPr/>
          <p:nvPr/>
        </p:nvSpPr>
        <p:spPr>
          <a:xfrm>
            <a:off x="7586640" y="6535800"/>
            <a:ext cx="189000" cy="1440"/>
          </a:xfrm>
          <a:custGeom>
            <a:avLst/>
            <a:gdLst/>
            <a:ahLst/>
            <a:rect l="l" t="t" r="r" b="b"/>
            <a:pathLst>
              <a:path w="238" h="0">
                <a:moveTo>
                  <a:pt x="238" y="0"/>
                </a:move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7" y="0"/>
                </a:lnTo>
                <a:lnTo>
                  <a:pt x="207" y="0"/>
                </a:lnTo>
                <a:lnTo>
                  <a:pt x="207"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200" y="0"/>
                </a:lnTo>
                <a:lnTo>
                  <a:pt x="198" y="0"/>
                </a:lnTo>
                <a:lnTo>
                  <a:pt x="198" y="0"/>
                </a:lnTo>
                <a:lnTo>
                  <a:pt x="198" y="0"/>
                </a:lnTo>
                <a:lnTo>
                  <a:pt x="197" y="0"/>
                </a:lnTo>
                <a:lnTo>
                  <a:pt x="197" y="0"/>
                </a:lnTo>
                <a:lnTo>
                  <a:pt x="197" y="0"/>
                </a:lnTo>
                <a:lnTo>
                  <a:pt x="197" y="0"/>
                </a:lnTo>
                <a:lnTo>
                  <a:pt x="195" y="0"/>
                </a:lnTo>
                <a:lnTo>
                  <a:pt x="195" y="0"/>
                </a:lnTo>
                <a:lnTo>
                  <a:pt x="195" y="0"/>
                </a:lnTo>
                <a:lnTo>
                  <a:pt x="194" y="0"/>
                </a:lnTo>
                <a:lnTo>
                  <a:pt x="194" y="0"/>
                </a:lnTo>
                <a:lnTo>
                  <a:pt x="194" y="0"/>
                </a:lnTo>
                <a:lnTo>
                  <a:pt x="192"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1" y="0"/>
                </a:lnTo>
                <a:lnTo>
                  <a:pt x="181" y="0"/>
                </a:lnTo>
                <a:lnTo>
                  <a:pt x="181" y="0"/>
                </a:lnTo>
                <a:lnTo>
                  <a:pt x="181"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2" y="0"/>
                </a:lnTo>
                <a:lnTo>
                  <a:pt x="172" y="0"/>
                </a:lnTo>
                <a:lnTo>
                  <a:pt x="172" y="0"/>
                </a:lnTo>
                <a:lnTo>
                  <a:pt x="172" y="0"/>
                </a:lnTo>
                <a:lnTo>
                  <a:pt x="171" y="0"/>
                </a:lnTo>
                <a:lnTo>
                  <a:pt x="171" y="0"/>
                </a:lnTo>
                <a:lnTo>
                  <a:pt x="171" y="0"/>
                </a:lnTo>
                <a:lnTo>
                  <a:pt x="169" y="0"/>
                </a:lnTo>
                <a:lnTo>
                  <a:pt x="169" y="0"/>
                </a:lnTo>
                <a:lnTo>
                  <a:pt x="169" y="0"/>
                </a:lnTo>
                <a:lnTo>
                  <a:pt x="169" y="0"/>
                </a:lnTo>
                <a:lnTo>
                  <a:pt x="168" y="0"/>
                </a:lnTo>
                <a:lnTo>
                  <a:pt x="168" y="0"/>
                </a:lnTo>
                <a:lnTo>
                  <a:pt x="168"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5" y="0"/>
                </a:lnTo>
                <a:lnTo>
                  <a:pt x="155" y="0"/>
                </a:lnTo>
                <a:lnTo>
                  <a:pt x="155" y="0"/>
                </a:lnTo>
                <a:lnTo>
                  <a:pt x="155"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5" y="0"/>
                </a:lnTo>
                <a:lnTo>
                  <a:pt x="133" y="0"/>
                </a:lnTo>
                <a:lnTo>
                  <a:pt x="133" y="0"/>
                </a:lnTo>
                <a:lnTo>
                  <a:pt x="133" y="0"/>
                </a:lnTo>
                <a:lnTo>
                  <a:pt x="132" y="0"/>
                </a:lnTo>
                <a:lnTo>
                  <a:pt x="132" y="0"/>
                </a:lnTo>
                <a:lnTo>
                  <a:pt x="132" y="0"/>
                </a:lnTo>
                <a:lnTo>
                  <a:pt x="130"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4" y="0"/>
                </a:lnTo>
                <a:lnTo>
                  <a:pt x="124" y="0"/>
                </a:lnTo>
                <a:lnTo>
                  <a:pt x="124" y="0"/>
                </a:lnTo>
                <a:lnTo>
                  <a:pt x="124" y="0"/>
                </a:lnTo>
                <a:lnTo>
                  <a:pt x="122" y="0"/>
                </a:lnTo>
                <a:lnTo>
                  <a:pt x="122" y="0"/>
                </a:lnTo>
                <a:lnTo>
                  <a:pt x="122" y="0"/>
                </a:lnTo>
                <a:lnTo>
                  <a:pt x="120" y="0"/>
                </a:lnTo>
                <a:lnTo>
                  <a:pt x="120" y="0"/>
                </a:lnTo>
                <a:lnTo>
                  <a:pt x="120" y="0"/>
                </a:lnTo>
                <a:lnTo>
                  <a:pt x="119" y="0"/>
                </a:lnTo>
                <a:lnTo>
                  <a:pt x="119" y="0"/>
                </a:lnTo>
                <a:lnTo>
                  <a:pt x="119" y="0"/>
                </a:lnTo>
                <a:lnTo>
                  <a:pt x="119"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2" y="0"/>
                </a:lnTo>
                <a:lnTo>
                  <a:pt x="111" y="0"/>
                </a:lnTo>
                <a:lnTo>
                  <a:pt x="111" y="0"/>
                </a:lnTo>
                <a:lnTo>
                  <a:pt x="111" y="0"/>
                </a:lnTo>
                <a:lnTo>
                  <a:pt x="109" y="0"/>
                </a:lnTo>
                <a:lnTo>
                  <a:pt x="109" y="0"/>
                </a:lnTo>
                <a:lnTo>
                  <a:pt x="109" y="0"/>
                </a:lnTo>
                <a:lnTo>
                  <a:pt x="107" y="0"/>
                </a:lnTo>
                <a:lnTo>
                  <a:pt x="107" y="0"/>
                </a:lnTo>
                <a:lnTo>
                  <a:pt x="107" y="0"/>
                </a:lnTo>
                <a:lnTo>
                  <a:pt x="107" y="0"/>
                </a:lnTo>
                <a:lnTo>
                  <a:pt x="106" y="0"/>
                </a:lnTo>
                <a:lnTo>
                  <a:pt x="106" y="0"/>
                </a:lnTo>
                <a:lnTo>
                  <a:pt x="106" y="0"/>
                </a:lnTo>
                <a:lnTo>
                  <a:pt x="104" y="0"/>
                </a:lnTo>
                <a:lnTo>
                  <a:pt x="104" y="0"/>
                </a:lnTo>
                <a:lnTo>
                  <a:pt x="104" y="0"/>
                </a:lnTo>
                <a:lnTo>
                  <a:pt x="104" y="0"/>
                </a:lnTo>
                <a:lnTo>
                  <a:pt x="102" y="0"/>
                </a:lnTo>
                <a:lnTo>
                  <a:pt x="102" y="0"/>
                </a:lnTo>
                <a:lnTo>
                  <a:pt x="102"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6" y="0"/>
                </a:lnTo>
                <a:lnTo>
                  <a:pt x="94" y="0"/>
                </a:lnTo>
                <a:lnTo>
                  <a:pt x="94" y="0"/>
                </a:lnTo>
                <a:lnTo>
                  <a:pt x="94" y="0"/>
                </a:lnTo>
                <a:lnTo>
                  <a:pt x="93" y="0"/>
                </a:lnTo>
                <a:lnTo>
                  <a:pt x="93" y="0"/>
                </a:lnTo>
                <a:lnTo>
                  <a:pt x="93" y="0"/>
                </a:lnTo>
                <a:lnTo>
                  <a:pt x="93" y="0"/>
                </a:lnTo>
                <a:lnTo>
                  <a:pt x="91" y="0"/>
                </a:lnTo>
                <a:lnTo>
                  <a:pt x="91" y="0"/>
                </a:lnTo>
                <a:lnTo>
                  <a:pt x="91" y="0"/>
                </a:lnTo>
                <a:lnTo>
                  <a:pt x="89" y="0"/>
                </a:lnTo>
                <a:lnTo>
                  <a:pt x="89" y="0"/>
                </a:lnTo>
                <a:lnTo>
                  <a:pt x="89" y="0"/>
                </a:lnTo>
                <a:lnTo>
                  <a:pt x="88" y="0"/>
                </a:lnTo>
                <a:lnTo>
                  <a:pt x="88" y="0"/>
                </a:lnTo>
                <a:lnTo>
                  <a:pt x="88" y="0"/>
                </a:lnTo>
                <a:lnTo>
                  <a:pt x="88" y="0"/>
                </a:lnTo>
                <a:lnTo>
                  <a:pt x="86" y="0"/>
                </a:lnTo>
                <a:lnTo>
                  <a:pt x="86" y="0"/>
                </a:lnTo>
                <a:lnTo>
                  <a:pt x="86" y="0"/>
                </a:lnTo>
                <a:lnTo>
                  <a:pt x="85" y="0"/>
                </a:lnTo>
                <a:lnTo>
                  <a:pt x="85" y="0"/>
                </a:lnTo>
                <a:lnTo>
                  <a:pt x="85" y="0"/>
                </a:lnTo>
                <a:lnTo>
                  <a:pt x="85" y="0"/>
                </a:lnTo>
                <a:lnTo>
                  <a:pt x="83" y="0"/>
                </a:lnTo>
                <a:lnTo>
                  <a:pt x="83" y="0"/>
                </a:lnTo>
                <a:lnTo>
                  <a:pt x="83" y="0"/>
                </a:lnTo>
                <a:lnTo>
                  <a:pt x="81" y="0"/>
                </a:lnTo>
                <a:lnTo>
                  <a:pt x="81" y="0"/>
                </a:lnTo>
                <a:lnTo>
                  <a:pt x="81" y="0"/>
                </a:lnTo>
                <a:lnTo>
                  <a:pt x="81" y="0"/>
                </a:lnTo>
                <a:lnTo>
                  <a:pt x="80" y="0"/>
                </a:lnTo>
                <a:lnTo>
                  <a:pt x="80" y="0"/>
                </a:lnTo>
                <a:lnTo>
                  <a:pt x="80"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5" y="0"/>
                </a:lnTo>
                <a:lnTo>
                  <a:pt x="63" y="0"/>
                </a:lnTo>
                <a:lnTo>
                  <a:pt x="63" y="0"/>
                </a:lnTo>
                <a:lnTo>
                  <a:pt x="63" y="0"/>
                </a:lnTo>
                <a:lnTo>
                  <a:pt x="62" y="0"/>
                </a:lnTo>
                <a:lnTo>
                  <a:pt x="62" y="0"/>
                </a:lnTo>
                <a:lnTo>
                  <a:pt x="62" y="0"/>
                </a:lnTo>
                <a:lnTo>
                  <a:pt x="62"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4" y="0"/>
                </a:lnTo>
                <a:lnTo>
                  <a:pt x="54" y="0"/>
                </a:lnTo>
                <a:lnTo>
                  <a:pt x="54" y="0"/>
                </a:lnTo>
                <a:lnTo>
                  <a:pt x="54" y="0"/>
                </a:lnTo>
                <a:lnTo>
                  <a:pt x="52" y="0"/>
                </a:lnTo>
                <a:lnTo>
                  <a:pt x="52" y="0"/>
                </a:lnTo>
                <a:lnTo>
                  <a:pt x="52" y="0"/>
                </a:lnTo>
                <a:lnTo>
                  <a:pt x="50" y="0"/>
                </a:lnTo>
                <a:lnTo>
                  <a:pt x="50" y="0"/>
                </a:lnTo>
                <a:lnTo>
                  <a:pt x="50" y="0"/>
                </a:lnTo>
                <a:lnTo>
                  <a:pt x="50" y="0"/>
                </a:lnTo>
                <a:lnTo>
                  <a:pt x="49" y="0"/>
                </a:lnTo>
                <a:lnTo>
                  <a:pt x="49" y="0"/>
                </a:lnTo>
                <a:lnTo>
                  <a:pt x="49"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1" y="0"/>
                </a:lnTo>
                <a:lnTo>
                  <a:pt x="41" y="0"/>
                </a:lnTo>
                <a:lnTo>
                  <a:pt x="41"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4" y="0"/>
                </a:lnTo>
                <a:lnTo>
                  <a:pt x="32" y="0"/>
                </a:lnTo>
                <a:lnTo>
                  <a:pt x="32" y="0"/>
                </a:lnTo>
                <a:lnTo>
                  <a:pt x="32" y="0"/>
                </a:lnTo>
                <a:lnTo>
                  <a:pt x="31" y="0"/>
                </a:lnTo>
                <a:lnTo>
                  <a:pt x="31" y="0"/>
                </a:lnTo>
                <a:lnTo>
                  <a:pt x="31" y="0"/>
                </a:lnTo>
                <a:lnTo>
                  <a:pt x="31" y="0"/>
                </a:lnTo>
                <a:lnTo>
                  <a:pt x="29" y="0"/>
                </a:lnTo>
                <a:lnTo>
                  <a:pt x="29" y="0"/>
                </a:lnTo>
                <a:lnTo>
                  <a:pt x="29" y="0"/>
                </a:lnTo>
                <a:lnTo>
                  <a:pt x="28" y="0"/>
                </a:lnTo>
                <a:lnTo>
                  <a:pt x="28" y="0"/>
                </a:lnTo>
                <a:lnTo>
                  <a:pt x="28" y="0"/>
                </a:lnTo>
                <a:lnTo>
                  <a:pt x="26"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5" y="0"/>
                </a:lnTo>
                <a:lnTo>
                  <a:pt x="15" y="0"/>
                </a:lnTo>
                <a:lnTo>
                  <a:pt x="15" y="0"/>
                </a:lnTo>
                <a:lnTo>
                  <a:pt x="15"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8" y="0"/>
                </a:lnTo>
                <a:lnTo>
                  <a:pt x="6" y="0"/>
                </a:lnTo>
                <a:lnTo>
                  <a:pt x="6" y="0"/>
                </a:lnTo>
                <a:lnTo>
                  <a:pt x="6" y="0"/>
                </a:lnTo>
                <a:lnTo>
                  <a:pt x="5" y="0"/>
                </a:lnTo>
                <a:lnTo>
                  <a:pt x="5" y="0"/>
                </a:lnTo>
                <a:lnTo>
                  <a:pt x="5" y="0"/>
                </a:lnTo>
                <a:lnTo>
                  <a:pt x="3" y="0"/>
                </a:lnTo>
                <a:lnTo>
                  <a:pt x="3" y="0"/>
                </a:lnTo>
                <a:lnTo>
                  <a:pt x="3" y="0"/>
                </a:lnTo>
                <a:lnTo>
                  <a:pt x="3" y="0"/>
                </a:lnTo>
                <a:lnTo>
                  <a:pt x="2" y="0"/>
                </a:lnTo>
                <a:lnTo>
                  <a:pt x="2" y="0"/>
                </a:lnTo>
                <a:lnTo>
                  <a:pt x="2"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88" name=""/>
          <p:cNvSpPr/>
          <p:nvPr/>
        </p:nvSpPr>
        <p:spPr>
          <a:xfrm>
            <a:off x="7586640" y="6021360"/>
            <a:ext cx="189000" cy="514440"/>
          </a:xfrm>
          <a:custGeom>
            <a:avLst/>
            <a:gdLst/>
            <a:ahLst/>
            <a:rect l="l" t="t" r="r" b="b"/>
            <a:pathLst>
              <a:path w="238" h="648">
                <a:moveTo>
                  <a:pt x="0" y="648"/>
                </a:moveTo>
                <a:lnTo>
                  <a:pt x="0" y="0"/>
                </a:lnTo>
                <a:lnTo>
                  <a:pt x="0" y="0"/>
                </a:lnTo>
                <a:lnTo>
                  <a:pt x="0" y="0"/>
                </a:lnTo>
                <a:lnTo>
                  <a:pt x="2" y="0"/>
                </a:lnTo>
                <a:lnTo>
                  <a:pt x="2" y="0"/>
                </a:lnTo>
                <a:lnTo>
                  <a:pt x="2" y="0"/>
                </a:lnTo>
                <a:lnTo>
                  <a:pt x="3" y="0"/>
                </a:lnTo>
                <a:lnTo>
                  <a:pt x="3" y="0"/>
                </a:lnTo>
                <a:lnTo>
                  <a:pt x="3" y="0"/>
                </a:lnTo>
                <a:lnTo>
                  <a:pt x="3" y="0"/>
                </a:lnTo>
                <a:lnTo>
                  <a:pt x="5" y="0"/>
                </a:lnTo>
                <a:lnTo>
                  <a:pt x="5" y="0"/>
                </a:lnTo>
                <a:lnTo>
                  <a:pt x="5" y="0"/>
                </a:lnTo>
                <a:lnTo>
                  <a:pt x="6" y="0"/>
                </a:lnTo>
                <a:lnTo>
                  <a:pt x="6" y="0"/>
                </a:lnTo>
                <a:lnTo>
                  <a:pt x="6" y="0"/>
                </a:lnTo>
                <a:lnTo>
                  <a:pt x="8" y="0"/>
                </a:lnTo>
                <a:lnTo>
                  <a:pt x="8" y="0"/>
                </a:lnTo>
                <a:lnTo>
                  <a:pt x="8" y="0"/>
                </a:lnTo>
                <a:lnTo>
                  <a:pt x="8" y="0"/>
                </a:lnTo>
                <a:lnTo>
                  <a:pt x="10" y="0"/>
                </a:lnTo>
                <a:lnTo>
                  <a:pt x="10" y="0"/>
                </a:lnTo>
                <a:lnTo>
                  <a:pt x="10" y="0"/>
                </a:lnTo>
                <a:lnTo>
                  <a:pt x="11" y="0"/>
                </a:lnTo>
                <a:lnTo>
                  <a:pt x="11" y="0"/>
                </a:lnTo>
                <a:lnTo>
                  <a:pt x="11" y="0"/>
                </a:lnTo>
                <a:lnTo>
                  <a:pt x="11" y="0"/>
                </a:lnTo>
                <a:lnTo>
                  <a:pt x="13" y="0"/>
                </a:lnTo>
                <a:lnTo>
                  <a:pt x="13" y="0"/>
                </a:lnTo>
                <a:lnTo>
                  <a:pt x="13" y="0"/>
                </a:lnTo>
                <a:lnTo>
                  <a:pt x="15" y="0"/>
                </a:lnTo>
                <a:lnTo>
                  <a:pt x="15" y="0"/>
                </a:lnTo>
                <a:lnTo>
                  <a:pt x="15" y="0"/>
                </a:lnTo>
                <a:lnTo>
                  <a:pt x="15" y="0"/>
                </a:lnTo>
                <a:lnTo>
                  <a:pt x="16" y="0"/>
                </a:lnTo>
                <a:lnTo>
                  <a:pt x="16" y="0"/>
                </a:lnTo>
                <a:lnTo>
                  <a:pt x="16" y="0"/>
                </a:lnTo>
                <a:lnTo>
                  <a:pt x="18" y="0"/>
                </a:lnTo>
                <a:lnTo>
                  <a:pt x="18" y="0"/>
                </a:lnTo>
                <a:lnTo>
                  <a:pt x="18" y="0"/>
                </a:lnTo>
                <a:lnTo>
                  <a:pt x="19" y="0"/>
                </a:lnTo>
                <a:lnTo>
                  <a:pt x="19" y="0"/>
                </a:lnTo>
                <a:lnTo>
                  <a:pt x="19" y="0"/>
                </a:lnTo>
                <a:lnTo>
                  <a:pt x="19" y="0"/>
                </a:lnTo>
                <a:lnTo>
                  <a:pt x="21" y="0"/>
                </a:lnTo>
                <a:lnTo>
                  <a:pt x="21" y="0"/>
                </a:lnTo>
                <a:lnTo>
                  <a:pt x="21" y="0"/>
                </a:lnTo>
                <a:lnTo>
                  <a:pt x="23" y="0"/>
                </a:lnTo>
                <a:lnTo>
                  <a:pt x="23" y="0"/>
                </a:lnTo>
                <a:lnTo>
                  <a:pt x="23" y="0"/>
                </a:lnTo>
                <a:lnTo>
                  <a:pt x="23" y="0"/>
                </a:lnTo>
                <a:lnTo>
                  <a:pt x="24" y="0"/>
                </a:lnTo>
                <a:lnTo>
                  <a:pt x="24" y="0"/>
                </a:lnTo>
                <a:lnTo>
                  <a:pt x="24" y="0"/>
                </a:lnTo>
                <a:lnTo>
                  <a:pt x="26" y="0"/>
                </a:lnTo>
                <a:lnTo>
                  <a:pt x="26" y="0"/>
                </a:lnTo>
                <a:lnTo>
                  <a:pt x="26" y="0"/>
                </a:lnTo>
                <a:lnTo>
                  <a:pt x="26" y="0"/>
                </a:lnTo>
                <a:lnTo>
                  <a:pt x="28" y="0"/>
                </a:lnTo>
                <a:lnTo>
                  <a:pt x="28" y="0"/>
                </a:lnTo>
                <a:lnTo>
                  <a:pt x="28" y="0"/>
                </a:lnTo>
                <a:lnTo>
                  <a:pt x="29" y="0"/>
                </a:lnTo>
                <a:lnTo>
                  <a:pt x="29" y="0"/>
                </a:lnTo>
                <a:lnTo>
                  <a:pt x="29" y="0"/>
                </a:lnTo>
                <a:lnTo>
                  <a:pt x="31" y="0"/>
                </a:lnTo>
                <a:lnTo>
                  <a:pt x="31" y="0"/>
                </a:lnTo>
                <a:lnTo>
                  <a:pt x="31" y="0"/>
                </a:lnTo>
                <a:lnTo>
                  <a:pt x="31" y="0"/>
                </a:lnTo>
                <a:lnTo>
                  <a:pt x="32" y="0"/>
                </a:lnTo>
                <a:lnTo>
                  <a:pt x="32" y="0"/>
                </a:lnTo>
                <a:lnTo>
                  <a:pt x="32" y="0"/>
                </a:lnTo>
                <a:lnTo>
                  <a:pt x="34"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1" y="0"/>
                </a:lnTo>
                <a:lnTo>
                  <a:pt x="41" y="0"/>
                </a:lnTo>
                <a:lnTo>
                  <a:pt x="41"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9" y="0"/>
                </a:lnTo>
                <a:lnTo>
                  <a:pt x="49" y="0"/>
                </a:lnTo>
                <a:lnTo>
                  <a:pt x="49" y="0"/>
                </a:lnTo>
                <a:lnTo>
                  <a:pt x="50" y="0"/>
                </a:lnTo>
                <a:lnTo>
                  <a:pt x="50" y="0"/>
                </a:lnTo>
                <a:lnTo>
                  <a:pt x="50" y="0"/>
                </a:lnTo>
                <a:lnTo>
                  <a:pt x="50" y="0"/>
                </a:lnTo>
                <a:lnTo>
                  <a:pt x="52" y="0"/>
                </a:lnTo>
                <a:lnTo>
                  <a:pt x="52" y="0"/>
                </a:lnTo>
                <a:lnTo>
                  <a:pt x="52" y="0"/>
                </a:lnTo>
                <a:lnTo>
                  <a:pt x="54" y="0"/>
                </a:lnTo>
                <a:lnTo>
                  <a:pt x="54" y="0"/>
                </a:lnTo>
                <a:lnTo>
                  <a:pt x="54" y="0"/>
                </a:lnTo>
                <a:lnTo>
                  <a:pt x="54"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2" y="0"/>
                </a:lnTo>
                <a:lnTo>
                  <a:pt x="62" y="0"/>
                </a:lnTo>
                <a:lnTo>
                  <a:pt x="62" y="0"/>
                </a:lnTo>
                <a:lnTo>
                  <a:pt x="62" y="0"/>
                </a:lnTo>
                <a:lnTo>
                  <a:pt x="63" y="0"/>
                </a:lnTo>
                <a:lnTo>
                  <a:pt x="63" y="0"/>
                </a:lnTo>
                <a:lnTo>
                  <a:pt x="63" y="0"/>
                </a:lnTo>
                <a:lnTo>
                  <a:pt x="65"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2" y="0"/>
                </a:lnTo>
                <a:lnTo>
                  <a:pt x="72" y="0"/>
                </a:lnTo>
                <a:lnTo>
                  <a:pt x="72"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80" y="0"/>
                </a:lnTo>
                <a:lnTo>
                  <a:pt x="80" y="0"/>
                </a:lnTo>
                <a:lnTo>
                  <a:pt x="80" y="0"/>
                </a:lnTo>
                <a:lnTo>
                  <a:pt x="81" y="0"/>
                </a:lnTo>
                <a:lnTo>
                  <a:pt x="81" y="0"/>
                </a:lnTo>
                <a:lnTo>
                  <a:pt x="81" y="0"/>
                </a:lnTo>
                <a:lnTo>
                  <a:pt x="81" y="0"/>
                </a:lnTo>
                <a:lnTo>
                  <a:pt x="83" y="0"/>
                </a:lnTo>
                <a:lnTo>
                  <a:pt x="83" y="0"/>
                </a:lnTo>
                <a:lnTo>
                  <a:pt x="83" y="0"/>
                </a:lnTo>
                <a:lnTo>
                  <a:pt x="85" y="0"/>
                </a:lnTo>
                <a:lnTo>
                  <a:pt x="85" y="0"/>
                </a:lnTo>
                <a:lnTo>
                  <a:pt x="85" y="0"/>
                </a:lnTo>
                <a:lnTo>
                  <a:pt x="85" y="0"/>
                </a:lnTo>
                <a:lnTo>
                  <a:pt x="86" y="0"/>
                </a:lnTo>
                <a:lnTo>
                  <a:pt x="86" y="0"/>
                </a:lnTo>
                <a:lnTo>
                  <a:pt x="86" y="0"/>
                </a:lnTo>
                <a:lnTo>
                  <a:pt x="88" y="0"/>
                </a:lnTo>
                <a:lnTo>
                  <a:pt x="88" y="0"/>
                </a:lnTo>
                <a:lnTo>
                  <a:pt x="88" y="0"/>
                </a:lnTo>
                <a:lnTo>
                  <a:pt x="88" y="0"/>
                </a:lnTo>
                <a:lnTo>
                  <a:pt x="89" y="0"/>
                </a:lnTo>
                <a:lnTo>
                  <a:pt x="89" y="0"/>
                </a:lnTo>
                <a:lnTo>
                  <a:pt x="89" y="0"/>
                </a:lnTo>
                <a:lnTo>
                  <a:pt x="91" y="0"/>
                </a:lnTo>
                <a:lnTo>
                  <a:pt x="91" y="0"/>
                </a:lnTo>
                <a:lnTo>
                  <a:pt x="91" y="0"/>
                </a:lnTo>
                <a:lnTo>
                  <a:pt x="93" y="0"/>
                </a:lnTo>
                <a:lnTo>
                  <a:pt x="93" y="0"/>
                </a:lnTo>
                <a:lnTo>
                  <a:pt x="93" y="0"/>
                </a:lnTo>
                <a:lnTo>
                  <a:pt x="93" y="0"/>
                </a:lnTo>
                <a:lnTo>
                  <a:pt x="94" y="0"/>
                </a:lnTo>
                <a:lnTo>
                  <a:pt x="94" y="0"/>
                </a:lnTo>
                <a:lnTo>
                  <a:pt x="94" y="0"/>
                </a:lnTo>
                <a:lnTo>
                  <a:pt x="96" y="0"/>
                </a:lnTo>
                <a:lnTo>
                  <a:pt x="96" y="0"/>
                </a:lnTo>
                <a:lnTo>
                  <a:pt x="96" y="0"/>
                </a:lnTo>
                <a:lnTo>
                  <a:pt x="96" y="0"/>
                </a:lnTo>
                <a:lnTo>
                  <a:pt x="98" y="0"/>
                </a:lnTo>
                <a:lnTo>
                  <a:pt x="98" y="0"/>
                </a:lnTo>
                <a:lnTo>
                  <a:pt x="98" y="0"/>
                </a:lnTo>
                <a:lnTo>
                  <a:pt x="99" y="0"/>
                </a:lnTo>
                <a:lnTo>
                  <a:pt x="99" y="0"/>
                </a:lnTo>
                <a:lnTo>
                  <a:pt x="99" y="0"/>
                </a:lnTo>
                <a:lnTo>
                  <a:pt x="99" y="0"/>
                </a:lnTo>
                <a:lnTo>
                  <a:pt x="101" y="0"/>
                </a:lnTo>
                <a:lnTo>
                  <a:pt x="101" y="0"/>
                </a:lnTo>
                <a:lnTo>
                  <a:pt x="101" y="0"/>
                </a:lnTo>
                <a:lnTo>
                  <a:pt x="102" y="0"/>
                </a:lnTo>
                <a:lnTo>
                  <a:pt x="102" y="0"/>
                </a:lnTo>
                <a:lnTo>
                  <a:pt x="102" y="0"/>
                </a:lnTo>
                <a:lnTo>
                  <a:pt x="104" y="0"/>
                </a:lnTo>
                <a:lnTo>
                  <a:pt x="104" y="0"/>
                </a:lnTo>
                <a:lnTo>
                  <a:pt x="104" y="0"/>
                </a:lnTo>
                <a:lnTo>
                  <a:pt x="104" y="0"/>
                </a:lnTo>
                <a:lnTo>
                  <a:pt x="106" y="0"/>
                </a:lnTo>
                <a:lnTo>
                  <a:pt x="106" y="0"/>
                </a:lnTo>
                <a:lnTo>
                  <a:pt x="106" y="0"/>
                </a:lnTo>
                <a:lnTo>
                  <a:pt x="107" y="0"/>
                </a:lnTo>
                <a:lnTo>
                  <a:pt x="107" y="0"/>
                </a:lnTo>
                <a:lnTo>
                  <a:pt x="107" y="0"/>
                </a:lnTo>
                <a:lnTo>
                  <a:pt x="107" y="0"/>
                </a:lnTo>
                <a:lnTo>
                  <a:pt x="109" y="0"/>
                </a:lnTo>
                <a:lnTo>
                  <a:pt x="109" y="0"/>
                </a:lnTo>
                <a:lnTo>
                  <a:pt x="109" y="0"/>
                </a:lnTo>
                <a:lnTo>
                  <a:pt x="111" y="0"/>
                </a:lnTo>
                <a:lnTo>
                  <a:pt x="111" y="0"/>
                </a:lnTo>
                <a:lnTo>
                  <a:pt x="111" y="0"/>
                </a:lnTo>
                <a:lnTo>
                  <a:pt x="112"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9" y="0"/>
                </a:lnTo>
                <a:lnTo>
                  <a:pt x="119" y="0"/>
                </a:lnTo>
                <a:lnTo>
                  <a:pt x="119" y="0"/>
                </a:lnTo>
                <a:lnTo>
                  <a:pt x="119" y="0"/>
                </a:lnTo>
                <a:lnTo>
                  <a:pt x="120" y="0"/>
                </a:lnTo>
                <a:lnTo>
                  <a:pt x="120" y="0"/>
                </a:lnTo>
                <a:lnTo>
                  <a:pt x="120" y="0"/>
                </a:lnTo>
                <a:lnTo>
                  <a:pt x="122" y="0"/>
                </a:lnTo>
                <a:lnTo>
                  <a:pt x="122" y="0"/>
                </a:lnTo>
                <a:lnTo>
                  <a:pt x="122" y="0"/>
                </a:lnTo>
                <a:lnTo>
                  <a:pt x="124" y="0"/>
                </a:lnTo>
                <a:lnTo>
                  <a:pt x="124" y="0"/>
                </a:lnTo>
                <a:lnTo>
                  <a:pt x="124" y="0"/>
                </a:lnTo>
                <a:lnTo>
                  <a:pt x="124"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0" y="0"/>
                </a:lnTo>
                <a:lnTo>
                  <a:pt x="132" y="0"/>
                </a:lnTo>
                <a:lnTo>
                  <a:pt x="132" y="0"/>
                </a:lnTo>
                <a:lnTo>
                  <a:pt x="132" y="0"/>
                </a:lnTo>
                <a:lnTo>
                  <a:pt x="133" y="0"/>
                </a:lnTo>
                <a:lnTo>
                  <a:pt x="133" y="0"/>
                </a:lnTo>
                <a:lnTo>
                  <a:pt x="133" y="0"/>
                </a:lnTo>
                <a:lnTo>
                  <a:pt x="135" y="0"/>
                </a:lnTo>
                <a:lnTo>
                  <a:pt x="135" y="0"/>
                </a:lnTo>
                <a:lnTo>
                  <a:pt x="135" y="0"/>
                </a:lnTo>
                <a:lnTo>
                  <a:pt x="135" y="0"/>
                </a:lnTo>
                <a:lnTo>
                  <a:pt x="137" y="0"/>
                </a:lnTo>
                <a:lnTo>
                  <a:pt x="137" y="0"/>
                </a:lnTo>
                <a:lnTo>
                  <a:pt x="137"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50" y="0"/>
                </a:lnTo>
                <a:lnTo>
                  <a:pt x="150" y="0"/>
                </a:lnTo>
                <a:lnTo>
                  <a:pt x="150" y="0"/>
                </a:lnTo>
                <a:lnTo>
                  <a:pt x="150" y="0"/>
                </a:lnTo>
                <a:lnTo>
                  <a:pt x="151" y="0"/>
                </a:lnTo>
                <a:lnTo>
                  <a:pt x="151" y="0"/>
                </a:lnTo>
                <a:lnTo>
                  <a:pt x="151" y="0"/>
                </a:lnTo>
                <a:lnTo>
                  <a:pt x="153" y="0"/>
                </a:lnTo>
                <a:lnTo>
                  <a:pt x="153" y="0"/>
                </a:lnTo>
                <a:lnTo>
                  <a:pt x="153" y="0"/>
                </a:lnTo>
                <a:lnTo>
                  <a:pt x="155" y="0"/>
                </a:lnTo>
                <a:lnTo>
                  <a:pt x="155" y="0"/>
                </a:lnTo>
                <a:lnTo>
                  <a:pt x="155" y="0"/>
                </a:lnTo>
                <a:lnTo>
                  <a:pt x="155"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1" y="0"/>
                </a:lnTo>
                <a:lnTo>
                  <a:pt x="163" y="0"/>
                </a:lnTo>
                <a:lnTo>
                  <a:pt x="163" y="0"/>
                </a:lnTo>
                <a:lnTo>
                  <a:pt x="163" y="0"/>
                </a:lnTo>
                <a:lnTo>
                  <a:pt x="164" y="0"/>
                </a:lnTo>
                <a:lnTo>
                  <a:pt x="164" y="0"/>
                </a:lnTo>
                <a:lnTo>
                  <a:pt x="164" y="0"/>
                </a:lnTo>
                <a:lnTo>
                  <a:pt x="166" y="0"/>
                </a:lnTo>
                <a:lnTo>
                  <a:pt x="166" y="0"/>
                </a:lnTo>
                <a:lnTo>
                  <a:pt x="166" y="0"/>
                </a:lnTo>
                <a:lnTo>
                  <a:pt x="166" y="0"/>
                </a:lnTo>
                <a:lnTo>
                  <a:pt x="168" y="0"/>
                </a:lnTo>
                <a:lnTo>
                  <a:pt x="168" y="0"/>
                </a:lnTo>
                <a:lnTo>
                  <a:pt x="168" y="0"/>
                </a:lnTo>
                <a:lnTo>
                  <a:pt x="169" y="0"/>
                </a:lnTo>
                <a:lnTo>
                  <a:pt x="169" y="0"/>
                </a:lnTo>
                <a:lnTo>
                  <a:pt x="169" y="0"/>
                </a:lnTo>
                <a:lnTo>
                  <a:pt x="169" y="0"/>
                </a:lnTo>
                <a:lnTo>
                  <a:pt x="171" y="0"/>
                </a:lnTo>
                <a:lnTo>
                  <a:pt x="171" y="0"/>
                </a:lnTo>
                <a:lnTo>
                  <a:pt x="171" y="0"/>
                </a:lnTo>
                <a:lnTo>
                  <a:pt x="172" y="0"/>
                </a:lnTo>
                <a:lnTo>
                  <a:pt x="172" y="0"/>
                </a:lnTo>
                <a:lnTo>
                  <a:pt x="172" y="0"/>
                </a:lnTo>
                <a:lnTo>
                  <a:pt x="172" y="0"/>
                </a:lnTo>
                <a:lnTo>
                  <a:pt x="174" y="0"/>
                </a:lnTo>
                <a:lnTo>
                  <a:pt x="174" y="0"/>
                </a:lnTo>
                <a:lnTo>
                  <a:pt x="174" y="0"/>
                </a:lnTo>
                <a:lnTo>
                  <a:pt x="176" y="0"/>
                </a:lnTo>
                <a:lnTo>
                  <a:pt x="176" y="0"/>
                </a:lnTo>
                <a:lnTo>
                  <a:pt x="176" y="0"/>
                </a:lnTo>
                <a:lnTo>
                  <a:pt x="177" y="0"/>
                </a:lnTo>
                <a:lnTo>
                  <a:pt x="177" y="0"/>
                </a:lnTo>
                <a:lnTo>
                  <a:pt x="177" y="0"/>
                </a:lnTo>
                <a:lnTo>
                  <a:pt x="177" y="0"/>
                </a:lnTo>
                <a:lnTo>
                  <a:pt x="179" y="0"/>
                </a:lnTo>
                <a:lnTo>
                  <a:pt x="179" y="0"/>
                </a:lnTo>
                <a:lnTo>
                  <a:pt x="179" y="0"/>
                </a:lnTo>
                <a:lnTo>
                  <a:pt x="181" y="0"/>
                </a:lnTo>
                <a:lnTo>
                  <a:pt x="181" y="0"/>
                </a:lnTo>
                <a:lnTo>
                  <a:pt x="181" y="0"/>
                </a:lnTo>
                <a:lnTo>
                  <a:pt x="181" y="0"/>
                </a:lnTo>
                <a:lnTo>
                  <a:pt x="182" y="0"/>
                </a:lnTo>
                <a:lnTo>
                  <a:pt x="182" y="0"/>
                </a:lnTo>
                <a:lnTo>
                  <a:pt x="182" y="0"/>
                </a:lnTo>
                <a:lnTo>
                  <a:pt x="184" y="0"/>
                </a:lnTo>
                <a:lnTo>
                  <a:pt x="184" y="0"/>
                </a:lnTo>
                <a:lnTo>
                  <a:pt x="184" y="0"/>
                </a:lnTo>
                <a:lnTo>
                  <a:pt x="185" y="0"/>
                </a:lnTo>
                <a:lnTo>
                  <a:pt x="185" y="0"/>
                </a:lnTo>
                <a:lnTo>
                  <a:pt x="185" y="0"/>
                </a:lnTo>
                <a:lnTo>
                  <a:pt x="185" y="0"/>
                </a:lnTo>
                <a:lnTo>
                  <a:pt x="187" y="0"/>
                </a:lnTo>
                <a:lnTo>
                  <a:pt x="187" y="0"/>
                </a:lnTo>
                <a:lnTo>
                  <a:pt x="187" y="0"/>
                </a:lnTo>
                <a:lnTo>
                  <a:pt x="189" y="0"/>
                </a:lnTo>
                <a:lnTo>
                  <a:pt x="189" y="0"/>
                </a:lnTo>
                <a:lnTo>
                  <a:pt x="189" y="0"/>
                </a:lnTo>
                <a:lnTo>
                  <a:pt x="189" y="0"/>
                </a:lnTo>
                <a:lnTo>
                  <a:pt x="190" y="0"/>
                </a:lnTo>
                <a:lnTo>
                  <a:pt x="190" y="0"/>
                </a:lnTo>
                <a:lnTo>
                  <a:pt x="190" y="0"/>
                </a:lnTo>
                <a:lnTo>
                  <a:pt x="192" y="0"/>
                </a:lnTo>
                <a:lnTo>
                  <a:pt x="192" y="0"/>
                </a:lnTo>
                <a:lnTo>
                  <a:pt x="192" y="0"/>
                </a:lnTo>
                <a:lnTo>
                  <a:pt x="192" y="0"/>
                </a:lnTo>
                <a:lnTo>
                  <a:pt x="194" y="0"/>
                </a:lnTo>
                <a:lnTo>
                  <a:pt x="194" y="0"/>
                </a:lnTo>
                <a:lnTo>
                  <a:pt x="194" y="0"/>
                </a:lnTo>
                <a:lnTo>
                  <a:pt x="195" y="0"/>
                </a:lnTo>
                <a:lnTo>
                  <a:pt x="195" y="0"/>
                </a:lnTo>
                <a:lnTo>
                  <a:pt x="195" y="0"/>
                </a:lnTo>
                <a:lnTo>
                  <a:pt x="197" y="0"/>
                </a:lnTo>
                <a:lnTo>
                  <a:pt x="197" y="0"/>
                </a:lnTo>
                <a:lnTo>
                  <a:pt x="197" y="0"/>
                </a:lnTo>
                <a:lnTo>
                  <a:pt x="197" y="0"/>
                </a:lnTo>
                <a:lnTo>
                  <a:pt x="198" y="0"/>
                </a:lnTo>
                <a:lnTo>
                  <a:pt x="198" y="0"/>
                </a:lnTo>
                <a:lnTo>
                  <a:pt x="198" y="0"/>
                </a:lnTo>
                <a:lnTo>
                  <a:pt x="200"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7" y="0"/>
                </a:lnTo>
                <a:lnTo>
                  <a:pt x="207" y="0"/>
                </a:lnTo>
                <a:lnTo>
                  <a:pt x="207"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5" y="0"/>
                </a:lnTo>
                <a:lnTo>
                  <a:pt x="215" y="0"/>
                </a:lnTo>
                <a:lnTo>
                  <a:pt x="215" y="0"/>
                </a:lnTo>
                <a:lnTo>
                  <a:pt x="216"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lnTo>
                  <a:pt x="238" y="648"/>
                </a:lnTo>
                <a:lnTo>
                  <a:pt x="236" y="648"/>
                </a:lnTo>
                <a:lnTo>
                  <a:pt x="236" y="648"/>
                </a:lnTo>
                <a:lnTo>
                  <a:pt x="236" y="648"/>
                </a:lnTo>
                <a:lnTo>
                  <a:pt x="234" y="648"/>
                </a:lnTo>
                <a:lnTo>
                  <a:pt x="234" y="648"/>
                </a:lnTo>
                <a:lnTo>
                  <a:pt x="234" y="648"/>
                </a:lnTo>
                <a:lnTo>
                  <a:pt x="234" y="648"/>
                </a:lnTo>
                <a:lnTo>
                  <a:pt x="233" y="648"/>
                </a:lnTo>
                <a:lnTo>
                  <a:pt x="233" y="648"/>
                </a:lnTo>
                <a:lnTo>
                  <a:pt x="233" y="648"/>
                </a:lnTo>
                <a:lnTo>
                  <a:pt x="231" y="648"/>
                </a:lnTo>
                <a:lnTo>
                  <a:pt x="231" y="648"/>
                </a:lnTo>
                <a:lnTo>
                  <a:pt x="231" y="648"/>
                </a:lnTo>
                <a:lnTo>
                  <a:pt x="231" y="648"/>
                </a:lnTo>
                <a:lnTo>
                  <a:pt x="229" y="648"/>
                </a:lnTo>
                <a:lnTo>
                  <a:pt x="229" y="648"/>
                </a:lnTo>
                <a:lnTo>
                  <a:pt x="229" y="648"/>
                </a:lnTo>
                <a:lnTo>
                  <a:pt x="228" y="648"/>
                </a:lnTo>
                <a:lnTo>
                  <a:pt x="228" y="648"/>
                </a:lnTo>
                <a:lnTo>
                  <a:pt x="228" y="648"/>
                </a:lnTo>
                <a:lnTo>
                  <a:pt x="228" y="648"/>
                </a:lnTo>
                <a:lnTo>
                  <a:pt x="226" y="648"/>
                </a:lnTo>
                <a:lnTo>
                  <a:pt x="226" y="648"/>
                </a:lnTo>
                <a:lnTo>
                  <a:pt x="226" y="648"/>
                </a:lnTo>
                <a:lnTo>
                  <a:pt x="224" y="648"/>
                </a:lnTo>
                <a:lnTo>
                  <a:pt x="224" y="648"/>
                </a:lnTo>
                <a:lnTo>
                  <a:pt x="224" y="648"/>
                </a:lnTo>
                <a:lnTo>
                  <a:pt x="223" y="648"/>
                </a:lnTo>
                <a:lnTo>
                  <a:pt x="223" y="648"/>
                </a:lnTo>
                <a:lnTo>
                  <a:pt x="223" y="648"/>
                </a:lnTo>
                <a:lnTo>
                  <a:pt x="223" y="648"/>
                </a:lnTo>
                <a:lnTo>
                  <a:pt x="221" y="648"/>
                </a:lnTo>
                <a:lnTo>
                  <a:pt x="221" y="648"/>
                </a:lnTo>
                <a:lnTo>
                  <a:pt x="221" y="648"/>
                </a:lnTo>
                <a:lnTo>
                  <a:pt x="220" y="648"/>
                </a:lnTo>
                <a:lnTo>
                  <a:pt x="220" y="648"/>
                </a:lnTo>
                <a:lnTo>
                  <a:pt x="220" y="648"/>
                </a:lnTo>
                <a:lnTo>
                  <a:pt x="220" y="648"/>
                </a:lnTo>
                <a:lnTo>
                  <a:pt x="218" y="648"/>
                </a:lnTo>
                <a:lnTo>
                  <a:pt x="218" y="648"/>
                </a:lnTo>
                <a:lnTo>
                  <a:pt x="218" y="648"/>
                </a:lnTo>
                <a:lnTo>
                  <a:pt x="216" y="648"/>
                </a:lnTo>
                <a:lnTo>
                  <a:pt x="216" y="648"/>
                </a:lnTo>
                <a:lnTo>
                  <a:pt x="216" y="648"/>
                </a:lnTo>
                <a:lnTo>
                  <a:pt x="216" y="648"/>
                </a:lnTo>
                <a:lnTo>
                  <a:pt x="215" y="648"/>
                </a:lnTo>
                <a:lnTo>
                  <a:pt x="215" y="648"/>
                </a:lnTo>
                <a:lnTo>
                  <a:pt x="215" y="648"/>
                </a:lnTo>
                <a:lnTo>
                  <a:pt x="213" y="648"/>
                </a:lnTo>
                <a:lnTo>
                  <a:pt x="213" y="648"/>
                </a:lnTo>
                <a:lnTo>
                  <a:pt x="213" y="648"/>
                </a:lnTo>
                <a:lnTo>
                  <a:pt x="211" y="648"/>
                </a:lnTo>
                <a:lnTo>
                  <a:pt x="211" y="648"/>
                </a:lnTo>
                <a:lnTo>
                  <a:pt x="211" y="648"/>
                </a:lnTo>
                <a:lnTo>
                  <a:pt x="211" y="648"/>
                </a:lnTo>
                <a:lnTo>
                  <a:pt x="210" y="648"/>
                </a:lnTo>
                <a:lnTo>
                  <a:pt x="210" y="648"/>
                </a:lnTo>
                <a:lnTo>
                  <a:pt x="210" y="648"/>
                </a:lnTo>
                <a:lnTo>
                  <a:pt x="208" y="648"/>
                </a:lnTo>
                <a:lnTo>
                  <a:pt x="208" y="648"/>
                </a:lnTo>
                <a:lnTo>
                  <a:pt x="208" y="648"/>
                </a:lnTo>
                <a:lnTo>
                  <a:pt x="208" y="648"/>
                </a:lnTo>
                <a:lnTo>
                  <a:pt x="207" y="648"/>
                </a:lnTo>
                <a:lnTo>
                  <a:pt x="207" y="648"/>
                </a:lnTo>
                <a:lnTo>
                  <a:pt x="207" y="648"/>
                </a:lnTo>
                <a:lnTo>
                  <a:pt x="205" y="648"/>
                </a:lnTo>
                <a:lnTo>
                  <a:pt x="205" y="648"/>
                </a:lnTo>
                <a:lnTo>
                  <a:pt x="205" y="648"/>
                </a:lnTo>
                <a:lnTo>
                  <a:pt x="203" y="648"/>
                </a:lnTo>
                <a:lnTo>
                  <a:pt x="203" y="648"/>
                </a:lnTo>
                <a:lnTo>
                  <a:pt x="203" y="648"/>
                </a:lnTo>
                <a:lnTo>
                  <a:pt x="203" y="648"/>
                </a:lnTo>
                <a:lnTo>
                  <a:pt x="202" y="648"/>
                </a:lnTo>
                <a:lnTo>
                  <a:pt x="202" y="648"/>
                </a:lnTo>
                <a:lnTo>
                  <a:pt x="202" y="648"/>
                </a:lnTo>
                <a:lnTo>
                  <a:pt x="200" y="648"/>
                </a:lnTo>
                <a:lnTo>
                  <a:pt x="200" y="648"/>
                </a:lnTo>
                <a:lnTo>
                  <a:pt x="200" y="648"/>
                </a:lnTo>
                <a:lnTo>
                  <a:pt x="200" y="648"/>
                </a:lnTo>
                <a:lnTo>
                  <a:pt x="198" y="648"/>
                </a:lnTo>
                <a:lnTo>
                  <a:pt x="198" y="648"/>
                </a:lnTo>
                <a:lnTo>
                  <a:pt x="198" y="648"/>
                </a:lnTo>
                <a:lnTo>
                  <a:pt x="197" y="648"/>
                </a:lnTo>
                <a:lnTo>
                  <a:pt x="197" y="648"/>
                </a:lnTo>
                <a:lnTo>
                  <a:pt x="197" y="648"/>
                </a:lnTo>
                <a:lnTo>
                  <a:pt x="197" y="648"/>
                </a:lnTo>
                <a:lnTo>
                  <a:pt x="195" y="648"/>
                </a:lnTo>
                <a:lnTo>
                  <a:pt x="195" y="648"/>
                </a:lnTo>
                <a:lnTo>
                  <a:pt x="195" y="648"/>
                </a:lnTo>
                <a:lnTo>
                  <a:pt x="194" y="648"/>
                </a:lnTo>
                <a:lnTo>
                  <a:pt x="194" y="648"/>
                </a:lnTo>
                <a:lnTo>
                  <a:pt x="194" y="648"/>
                </a:lnTo>
                <a:lnTo>
                  <a:pt x="192" y="648"/>
                </a:lnTo>
                <a:lnTo>
                  <a:pt x="192" y="648"/>
                </a:lnTo>
                <a:lnTo>
                  <a:pt x="192" y="648"/>
                </a:lnTo>
                <a:lnTo>
                  <a:pt x="192" y="648"/>
                </a:lnTo>
                <a:lnTo>
                  <a:pt x="190" y="648"/>
                </a:lnTo>
                <a:lnTo>
                  <a:pt x="190" y="648"/>
                </a:lnTo>
                <a:lnTo>
                  <a:pt x="190" y="648"/>
                </a:lnTo>
                <a:lnTo>
                  <a:pt x="189" y="648"/>
                </a:lnTo>
                <a:lnTo>
                  <a:pt x="189" y="648"/>
                </a:lnTo>
                <a:lnTo>
                  <a:pt x="189" y="648"/>
                </a:lnTo>
                <a:lnTo>
                  <a:pt x="189" y="648"/>
                </a:lnTo>
                <a:lnTo>
                  <a:pt x="187" y="648"/>
                </a:lnTo>
                <a:lnTo>
                  <a:pt x="187" y="648"/>
                </a:lnTo>
                <a:lnTo>
                  <a:pt x="187" y="648"/>
                </a:lnTo>
                <a:lnTo>
                  <a:pt x="185" y="648"/>
                </a:lnTo>
                <a:lnTo>
                  <a:pt x="185" y="648"/>
                </a:lnTo>
                <a:lnTo>
                  <a:pt x="185" y="648"/>
                </a:lnTo>
                <a:lnTo>
                  <a:pt x="185" y="648"/>
                </a:lnTo>
                <a:lnTo>
                  <a:pt x="184" y="648"/>
                </a:lnTo>
                <a:lnTo>
                  <a:pt x="184" y="648"/>
                </a:lnTo>
                <a:lnTo>
                  <a:pt x="184" y="648"/>
                </a:lnTo>
                <a:lnTo>
                  <a:pt x="182" y="648"/>
                </a:lnTo>
                <a:lnTo>
                  <a:pt x="182" y="648"/>
                </a:lnTo>
                <a:lnTo>
                  <a:pt x="182" y="648"/>
                </a:lnTo>
                <a:lnTo>
                  <a:pt x="181" y="648"/>
                </a:lnTo>
                <a:lnTo>
                  <a:pt x="181" y="648"/>
                </a:lnTo>
                <a:lnTo>
                  <a:pt x="181" y="648"/>
                </a:lnTo>
                <a:lnTo>
                  <a:pt x="181" y="648"/>
                </a:lnTo>
                <a:lnTo>
                  <a:pt x="179" y="648"/>
                </a:lnTo>
                <a:lnTo>
                  <a:pt x="179" y="648"/>
                </a:lnTo>
                <a:lnTo>
                  <a:pt x="179" y="648"/>
                </a:lnTo>
                <a:lnTo>
                  <a:pt x="177" y="648"/>
                </a:lnTo>
                <a:lnTo>
                  <a:pt x="177" y="648"/>
                </a:lnTo>
                <a:lnTo>
                  <a:pt x="177" y="648"/>
                </a:lnTo>
                <a:lnTo>
                  <a:pt x="177" y="648"/>
                </a:lnTo>
                <a:lnTo>
                  <a:pt x="176" y="648"/>
                </a:lnTo>
                <a:lnTo>
                  <a:pt x="176" y="648"/>
                </a:lnTo>
                <a:lnTo>
                  <a:pt x="176" y="648"/>
                </a:lnTo>
                <a:lnTo>
                  <a:pt x="174" y="648"/>
                </a:lnTo>
                <a:lnTo>
                  <a:pt x="174" y="648"/>
                </a:lnTo>
                <a:lnTo>
                  <a:pt x="174" y="648"/>
                </a:lnTo>
                <a:lnTo>
                  <a:pt x="172" y="648"/>
                </a:lnTo>
                <a:lnTo>
                  <a:pt x="172" y="648"/>
                </a:lnTo>
                <a:lnTo>
                  <a:pt x="172" y="648"/>
                </a:lnTo>
                <a:lnTo>
                  <a:pt x="172" y="648"/>
                </a:lnTo>
                <a:lnTo>
                  <a:pt x="171" y="648"/>
                </a:lnTo>
                <a:lnTo>
                  <a:pt x="171" y="648"/>
                </a:lnTo>
                <a:lnTo>
                  <a:pt x="171" y="648"/>
                </a:lnTo>
                <a:lnTo>
                  <a:pt x="169" y="648"/>
                </a:lnTo>
                <a:lnTo>
                  <a:pt x="169" y="648"/>
                </a:lnTo>
                <a:lnTo>
                  <a:pt x="169" y="648"/>
                </a:lnTo>
                <a:lnTo>
                  <a:pt x="169" y="648"/>
                </a:lnTo>
                <a:lnTo>
                  <a:pt x="168" y="648"/>
                </a:lnTo>
                <a:lnTo>
                  <a:pt x="168" y="648"/>
                </a:lnTo>
                <a:lnTo>
                  <a:pt x="168" y="648"/>
                </a:lnTo>
                <a:lnTo>
                  <a:pt x="166" y="648"/>
                </a:lnTo>
                <a:lnTo>
                  <a:pt x="166" y="648"/>
                </a:lnTo>
                <a:lnTo>
                  <a:pt x="166" y="648"/>
                </a:lnTo>
                <a:lnTo>
                  <a:pt x="166" y="648"/>
                </a:lnTo>
                <a:lnTo>
                  <a:pt x="164" y="648"/>
                </a:lnTo>
                <a:lnTo>
                  <a:pt x="164" y="648"/>
                </a:lnTo>
                <a:lnTo>
                  <a:pt x="164" y="648"/>
                </a:lnTo>
                <a:lnTo>
                  <a:pt x="163" y="648"/>
                </a:lnTo>
                <a:lnTo>
                  <a:pt x="163" y="648"/>
                </a:lnTo>
                <a:lnTo>
                  <a:pt x="163" y="648"/>
                </a:lnTo>
                <a:lnTo>
                  <a:pt x="161" y="648"/>
                </a:lnTo>
                <a:lnTo>
                  <a:pt x="161" y="648"/>
                </a:lnTo>
                <a:lnTo>
                  <a:pt x="161" y="648"/>
                </a:lnTo>
                <a:lnTo>
                  <a:pt x="161" y="648"/>
                </a:lnTo>
                <a:lnTo>
                  <a:pt x="159" y="648"/>
                </a:lnTo>
                <a:lnTo>
                  <a:pt x="159" y="648"/>
                </a:lnTo>
                <a:lnTo>
                  <a:pt x="159" y="648"/>
                </a:lnTo>
                <a:lnTo>
                  <a:pt x="158" y="648"/>
                </a:lnTo>
                <a:lnTo>
                  <a:pt x="158" y="648"/>
                </a:lnTo>
                <a:lnTo>
                  <a:pt x="158" y="648"/>
                </a:lnTo>
                <a:lnTo>
                  <a:pt x="158" y="648"/>
                </a:lnTo>
                <a:lnTo>
                  <a:pt x="156" y="648"/>
                </a:lnTo>
                <a:lnTo>
                  <a:pt x="156" y="648"/>
                </a:lnTo>
                <a:lnTo>
                  <a:pt x="156" y="648"/>
                </a:lnTo>
                <a:lnTo>
                  <a:pt x="155" y="648"/>
                </a:lnTo>
                <a:lnTo>
                  <a:pt x="155" y="648"/>
                </a:lnTo>
                <a:lnTo>
                  <a:pt x="155" y="648"/>
                </a:lnTo>
                <a:lnTo>
                  <a:pt x="155" y="648"/>
                </a:lnTo>
                <a:lnTo>
                  <a:pt x="153" y="648"/>
                </a:lnTo>
                <a:lnTo>
                  <a:pt x="153" y="648"/>
                </a:lnTo>
                <a:lnTo>
                  <a:pt x="153" y="648"/>
                </a:lnTo>
                <a:lnTo>
                  <a:pt x="151" y="648"/>
                </a:lnTo>
                <a:lnTo>
                  <a:pt x="151" y="648"/>
                </a:lnTo>
                <a:lnTo>
                  <a:pt x="151" y="648"/>
                </a:lnTo>
                <a:lnTo>
                  <a:pt x="150" y="648"/>
                </a:lnTo>
                <a:lnTo>
                  <a:pt x="150" y="648"/>
                </a:lnTo>
                <a:lnTo>
                  <a:pt x="150" y="648"/>
                </a:lnTo>
                <a:lnTo>
                  <a:pt x="150" y="648"/>
                </a:lnTo>
                <a:lnTo>
                  <a:pt x="148" y="648"/>
                </a:lnTo>
                <a:lnTo>
                  <a:pt x="148" y="648"/>
                </a:lnTo>
                <a:lnTo>
                  <a:pt x="148" y="648"/>
                </a:lnTo>
                <a:lnTo>
                  <a:pt x="146" y="648"/>
                </a:lnTo>
                <a:lnTo>
                  <a:pt x="146" y="648"/>
                </a:lnTo>
                <a:lnTo>
                  <a:pt x="146" y="648"/>
                </a:lnTo>
                <a:lnTo>
                  <a:pt x="146" y="648"/>
                </a:lnTo>
                <a:lnTo>
                  <a:pt x="145" y="648"/>
                </a:lnTo>
                <a:lnTo>
                  <a:pt x="145" y="648"/>
                </a:lnTo>
                <a:lnTo>
                  <a:pt x="145" y="648"/>
                </a:lnTo>
                <a:lnTo>
                  <a:pt x="143" y="648"/>
                </a:lnTo>
                <a:lnTo>
                  <a:pt x="143" y="648"/>
                </a:lnTo>
                <a:lnTo>
                  <a:pt x="143" y="648"/>
                </a:lnTo>
                <a:lnTo>
                  <a:pt x="143" y="648"/>
                </a:lnTo>
                <a:lnTo>
                  <a:pt x="141" y="648"/>
                </a:lnTo>
                <a:lnTo>
                  <a:pt x="141" y="648"/>
                </a:lnTo>
                <a:lnTo>
                  <a:pt x="141" y="648"/>
                </a:lnTo>
                <a:lnTo>
                  <a:pt x="140" y="648"/>
                </a:lnTo>
                <a:lnTo>
                  <a:pt x="140" y="648"/>
                </a:lnTo>
                <a:lnTo>
                  <a:pt x="140" y="648"/>
                </a:lnTo>
                <a:lnTo>
                  <a:pt x="138" y="648"/>
                </a:lnTo>
                <a:lnTo>
                  <a:pt x="138" y="648"/>
                </a:lnTo>
                <a:lnTo>
                  <a:pt x="138" y="648"/>
                </a:lnTo>
                <a:lnTo>
                  <a:pt x="138" y="648"/>
                </a:lnTo>
                <a:lnTo>
                  <a:pt x="137" y="648"/>
                </a:lnTo>
                <a:lnTo>
                  <a:pt x="137" y="648"/>
                </a:lnTo>
                <a:lnTo>
                  <a:pt x="137" y="648"/>
                </a:lnTo>
                <a:lnTo>
                  <a:pt x="135" y="648"/>
                </a:lnTo>
                <a:lnTo>
                  <a:pt x="135" y="648"/>
                </a:lnTo>
                <a:lnTo>
                  <a:pt x="135" y="648"/>
                </a:lnTo>
                <a:lnTo>
                  <a:pt x="135" y="648"/>
                </a:lnTo>
                <a:lnTo>
                  <a:pt x="133" y="648"/>
                </a:lnTo>
                <a:lnTo>
                  <a:pt x="133" y="648"/>
                </a:lnTo>
                <a:lnTo>
                  <a:pt x="133" y="648"/>
                </a:lnTo>
                <a:lnTo>
                  <a:pt x="132" y="648"/>
                </a:lnTo>
                <a:lnTo>
                  <a:pt x="132" y="648"/>
                </a:lnTo>
                <a:lnTo>
                  <a:pt x="132" y="648"/>
                </a:lnTo>
                <a:lnTo>
                  <a:pt x="130" y="648"/>
                </a:lnTo>
                <a:lnTo>
                  <a:pt x="130" y="648"/>
                </a:lnTo>
                <a:lnTo>
                  <a:pt x="130" y="648"/>
                </a:lnTo>
                <a:lnTo>
                  <a:pt x="130" y="648"/>
                </a:lnTo>
                <a:lnTo>
                  <a:pt x="128" y="648"/>
                </a:lnTo>
                <a:lnTo>
                  <a:pt x="128" y="648"/>
                </a:lnTo>
                <a:lnTo>
                  <a:pt x="128" y="648"/>
                </a:lnTo>
                <a:lnTo>
                  <a:pt x="127" y="648"/>
                </a:lnTo>
                <a:lnTo>
                  <a:pt x="127" y="648"/>
                </a:lnTo>
                <a:lnTo>
                  <a:pt x="127" y="648"/>
                </a:lnTo>
                <a:lnTo>
                  <a:pt x="127" y="648"/>
                </a:lnTo>
                <a:lnTo>
                  <a:pt x="125" y="648"/>
                </a:lnTo>
                <a:lnTo>
                  <a:pt x="125" y="648"/>
                </a:lnTo>
                <a:lnTo>
                  <a:pt x="125" y="648"/>
                </a:lnTo>
                <a:lnTo>
                  <a:pt x="124" y="648"/>
                </a:lnTo>
                <a:lnTo>
                  <a:pt x="124" y="648"/>
                </a:lnTo>
                <a:lnTo>
                  <a:pt x="124" y="648"/>
                </a:lnTo>
                <a:lnTo>
                  <a:pt x="124" y="648"/>
                </a:lnTo>
                <a:lnTo>
                  <a:pt x="122" y="648"/>
                </a:lnTo>
                <a:lnTo>
                  <a:pt x="122" y="648"/>
                </a:lnTo>
                <a:lnTo>
                  <a:pt x="122" y="648"/>
                </a:lnTo>
                <a:lnTo>
                  <a:pt x="120" y="648"/>
                </a:lnTo>
                <a:lnTo>
                  <a:pt x="120" y="648"/>
                </a:lnTo>
                <a:lnTo>
                  <a:pt x="120" y="648"/>
                </a:lnTo>
                <a:lnTo>
                  <a:pt x="119" y="648"/>
                </a:lnTo>
                <a:lnTo>
                  <a:pt x="119" y="648"/>
                </a:lnTo>
                <a:lnTo>
                  <a:pt x="119" y="648"/>
                </a:lnTo>
                <a:lnTo>
                  <a:pt x="119" y="648"/>
                </a:lnTo>
                <a:lnTo>
                  <a:pt x="117" y="648"/>
                </a:lnTo>
                <a:lnTo>
                  <a:pt x="117" y="648"/>
                </a:lnTo>
                <a:lnTo>
                  <a:pt x="117" y="648"/>
                </a:lnTo>
                <a:lnTo>
                  <a:pt x="115" y="648"/>
                </a:lnTo>
                <a:lnTo>
                  <a:pt x="115" y="648"/>
                </a:lnTo>
                <a:lnTo>
                  <a:pt x="115" y="648"/>
                </a:lnTo>
                <a:lnTo>
                  <a:pt x="115" y="648"/>
                </a:lnTo>
                <a:lnTo>
                  <a:pt x="114" y="648"/>
                </a:lnTo>
                <a:lnTo>
                  <a:pt x="114" y="648"/>
                </a:lnTo>
                <a:lnTo>
                  <a:pt x="114" y="648"/>
                </a:lnTo>
                <a:lnTo>
                  <a:pt x="112" y="648"/>
                </a:lnTo>
                <a:lnTo>
                  <a:pt x="112" y="648"/>
                </a:lnTo>
                <a:lnTo>
                  <a:pt x="112" y="648"/>
                </a:lnTo>
                <a:lnTo>
                  <a:pt x="112" y="648"/>
                </a:lnTo>
                <a:lnTo>
                  <a:pt x="111" y="648"/>
                </a:lnTo>
                <a:lnTo>
                  <a:pt x="111" y="648"/>
                </a:lnTo>
                <a:lnTo>
                  <a:pt x="111" y="648"/>
                </a:lnTo>
                <a:lnTo>
                  <a:pt x="109" y="648"/>
                </a:lnTo>
                <a:lnTo>
                  <a:pt x="109" y="648"/>
                </a:lnTo>
                <a:lnTo>
                  <a:pt x="109" y="648"/>
                </a:lnTo>
                <a:lnTo>
                  <a:pt x="107" y="648"/>
                </a:lnTo>
                <a:lnTo>
                  <a:pt x="107" y="648"/>
                </a:lnTo>
                <a:lnTo>
                  <a:pt x="107" y="648"/>
                </a:lnTo>
                <a:lnTo>
                  <a:pt x="107" y="648"/>
                </a:lnTo>
                <a:lnTo>
                  <a:pt x="106" y="648"/>
                </a:lnTo>
                <a:lnTo>
                  <a:pt x="106" y="648"/>
                </a:lnTo>
                <a:lnTo>
                  <a:pt x="106" y="648"/>
                </a:lnTo>
                <a:lnTo>
                  <a:pt x="104" y="648"/>
                </a:lnTo>
                <a:lnTo>
                  <a:pt x="104" y="648"/>
                </a:lnTo>
                <a:lnTo>
                  <a:pt x="104" y="648"/>
                </a:lnTo>
                <a:lnTo>
                  <a:pt x="104" y="648"/>
                </a:lnTo>
                <a:lnTo>
                  <a:pt x="102" y="648"/>
                </a:lnTo>
                <a:lnTo>
                  <a:pt x="102" y="648"/>
                </a:lnTo>
                <a:lnTo>
                  <a:pt x="102" y="648"/>
                </a:lnTo>
                <a:lnTo>
                  <a:pt x="101" y="648"/>
                </a:lnTo>
                <a:lnTo>
                  <a:pt x="101" y="648"/>
                </a:lnTo>
                <a:lnTo>
                  <a:pt x="101" y="648"/>
                </a:lnTo>
                <a:lnTo>
                  <a:pt x="99" y="648"/>
                </a:lnTo>
                <a:lnTo>
                  <a:pt x="99" y="648"/>
                </a:lnTo>
                <a:lnTo>
                  <a:pt x="99" y="648"/>
                </a:lnTo>
                <a:lnTo>
                  <a:pt x="99" y="648"/>
                </a:lnTo>
                <a:lnTo>
                  <a:pt x="98" y="648"/>
                </a:lnTo>
                <a:lnTo>
                  <a:pt x="98" y="648"/>
                </a:lnTo>
                <a:lnTo>
                  <a:pt x="98" y="648"/>
                </a:lnTo>
                <a:lnTo>
                  <a:pt x="96" y="648"/>
                </a:lnTo>
                <a:lnTo>
                  <a:pt x="96" y="648"/>
                </a:lnTo>
                <a:lnTo>
                  <a:pt x="96" y="648"/>
                </a:lnTo>
                <a:lnTo>
                  <a:pt x="96" y="648"/>
                </a:lnTo>
                <a:lnTo>
                  <a:pt x="94" y="648"/>
                </a:lnTo>
                <a:lnTo>
                  <a:pt x="94" y="648"/>
                </a:lnTo>
                <a:lnTo>
                  <a:pt x="94" y="648"/>
                </a:lnTo>
                <a:lnTo>
                  <a:pt x="93" y="648"/>
                </a:lnTo>
                <a:lnTo>
                  <a:pt x="93" y="648"/>
                </a:lnTo>
                <a:lnTo>
                  <a:pt x="93" y="648"/>
                </a:lnTo>
                <a:lnTo>
                  <a:pt x="93" y="648"/>
                </a:lnTo>
                <a:lnTo>
                  <a:pt x="91" y="648"/>
                </a:lnTo>
                <a:lnTo>
                  <a:pt x="91" y="648"/>
                </a:lnTo>
                <a:lnTo>
                  <a:pt x="91" y="648"/>
                </a:lnTo>
                <a:lnTo>
                  <a:pt x="89" y="648"/>
                </a:lnTo>
                <a:lnTo>
                  <a:pt x="89" y="648"/>
                </a:lnTo>
                <a:lnTo>
                  <a:pt x="89" y="648"/>
                </a:lnTo>
                <a:lnTo>
                  <a:pt x="88" y="648"/>
                </a:lnTo>
                <a:lnTo>
                  <a:pt x="88" y="648"/>
                </a:lnTo>
                <a:lnTo>
                  <a:pt x="88" y="648"/>
                </a:lnTo>
                <a:lnTo>
                  <a:pt x="88" y="648"/>
                </a:lnTo>
                <a:lnTo>
                  <a:pt x="86" y="648"/>
                </a:lnTo>
                <a:lnTo>
                  <a:pt x="86" y="648"/>
                </a:lnTo>
                <a:lnTo>
                  <a:pt x="86" y="648"/>
                </a:lnTo>
                <a:lnTo>
                  <a:pt x="85" y="648"/>
                </a:lnTo>
                <a:lnTo>
                  <a:pt x="85" y="648"/>
                </a:lnTo>
                <a:lnTo>
                  <a:pt x="85" y="648"/>
                </a:lnTo>
                <a:lnTo>
                  <a:pt x="85" y="648"/>
                </a:lnTo>
                <a:lnTo>
                  <a:pt x="83" y="648"/>
                </a:lnTo>
                <a:lnTo>
                  <a:pt x="83" y="648"/>
                </a:lnTo>
                <a:lnTo>
                  <a:pt x="83" y="648"/>
                </a:lnTo>
                <a:lnTo>
                  <a:pt x="81" y="648"/>
                </a:lnTo>
                <a:lnTo>
                  <a:pt x="81" y="648"/>
                </a:lnTo>
                <a:lnTo>
                  <a:pt x="81" y="648"/>
                </a:lnTo>
                <a:lnTo>
                  <a:pt x="81" y="648"/>
                </a:lnTo>
                <a:lnTo>
                  <a:pt x="80" y="648"/>
                </a:lnTo>
                <a:lnTo>
                  <a:pt x="80" y="648"/>
                </a:lnTo>
                <a:lnTo>
                  <a:pt x="80" y="648"/>
                </a:lnTo>
                <a:lnTo>
                  <a:pt x="78" y="648"/>
                </a:lnTo>
                <a:lnTo>
                  <a:pt x="78" y="648"/>
                </a:lnTo>
                <a:lnTo>
                  <a:pt x="78" y="648"/>
                </a:lnTo>
                <a:lnTo>
                  <a:pt x="76" y="648"/>
                </a:lnTo>
                <a:lnTo>
                  <a:pt x="76" y="648"/>
                </a:lnTo>
                <a:lnTo>
                  <a:pt x="76" y="648"/>
                </a:lnTo>
                <a:lnTo>
                  <a:pt x="76" y="648"/>
                </a:lnTo>
                <a:lnTo>
                  <a:pt x="75" y="648"/>
                </a:lnTo>
                <a:lnTo>
                  <a:pt x="75" y="648"/>
                </a:lnTo>
                <a:lnTo>
                  <a:pt x="75" y="648"/>
                </a:lnTo>
                <a:lnTo>
                  <a:pt x="73" y="648"/>
                </a:lnTo>
                <a:lnTo>
                  <a:pt x="73" y="648"/>
                </a:lnTo>
                <a:lnTo>
                  <a:pt x="73" y="648"/>
                </a:lnTo>
                <a:lnTo>
                  <a:pt x="73" y="648"/>
                </a:lnTo>
                <a:lnTo>
                  <a:pt x="72" y="648"/>
                </a:lnTo>
                <a:lnTo>
                  <a:pt x="72" y="648"/>
                </a:lnTo>
                <a:lnTo>
                  <a:pt x="72" y="648"/>
                </a:lnTo>
                <a:lnTo>
                  <a:pt x="70" y="648"/>
                </a:lnTo>
                <a:lnTo>
                  <a:pt x="70" y="648"/>
                </a:lnTo>
                <a:lnTo>
                  <a:pt x="70" y="648"/>
                </a:lnTo>
                <a:lnTo>
                  <a:pt x="68" y="648"/>
                </a:lnTo>
                <a:lnTo>
                  <a:pt x="68" y="648"/>
                </a:lnTo>
                <a:lnTo>
                  <a:pt x="68" y="648"/>
                </a:lnTo>
                <a:lnTo>
                  <a:pt x="68" y="648"/>
                </a:lnTo>
                <a:lnTo>
                  <a:pt x="67" y="648"/>
                </a:lnTo>
                <a:lnTo>
                  <a:pt x="67" y="648"/>
                </a:lnTo>
                <a:lnTo>
                  <a:pt x="67" y="648"/>
                </a:lnTo>
                <a:lnTo>
                  <a:pt x="65" y="648"/>
                </a:lnTo>
                <a:lnTo>
                  <a:pt x="65" y="648"/>
                </a:lnTo>
                <a:lnTo>
                  <a:pt x="65" y="648"/>
                </a:lnTo>
                <a:lnTo>
                  <a:pt x="65" y="648"/>
                </a:lnTo>
                <a:lnTo>
                  <a:pt x="63" y="648"/>
                </a:lnTo>
                <a:lnTo>
                  <a:pt x="63" y="648"/>
                </a:lnTo>
                <a:lnTo>
                  <a:pt x="63" y="648"/>
                </a:lnTo>
                <a:lnTo>
                  <a:pt x="62" y="648"/>
                </a:lnTo>
                <a:lnTo>
                  <a:pt x="62" y="648"/>
                </a:lnTo>
                <a:lnTo>
                  <a:pt x="62" y="648"/>
                </a:lnTo>
                <a:lnTo>
                  <a:pt x="62" y="648"/>
                </a:lnTo>
                <a:lnTo>
                  <a:pt x="60" y="648"/>
                </a:lnTo>
                <a:lnTo>
                  <a:pt x="60" y="648"/>
                </a:lnTo>
                <a:lnTo>
                  <a:pt x="60" y="648"/>
                </a:lnTo>
                <a:lnTo>
                  <a:pt x="58" y="648"/>
                </a:lnTo>
                <a:lnTo>
                  <a:pt x="58" y="648"/>
                </a:lnTo>
                <a:lnTo>
                  <a:pt x="58" y="648"/>
                </a:lnTo>
                <a:lnTo>
                  <a:pt x="57" y="648"/>
                </a:lnTo>
                <a:lnTo>
                  <a:pt x="57" y="648"/>
                </a:lnTo>
                <a:lnTo>
                  <a:pt x="57" y="648"/>
                </a:lnTo>
                <a:lnTo>
                  <a:pt x="57" y="648"/>
                </a:lnTo>
                <a:lnTo>
                  <a:pt x="55" y="648"/>
                </a:lnTo>
                <a:lnTo>
                  <a:pt x="55" y="648"/>
                </a:lnTo>
                <a:lnTo>
                  <a:pt x="55" y="648"/>
                </a:lnTo>
                <a:lnTo>
                  <a:pt x="54" y="648"/>
                </a:lnTo>
                <a:lnTo>
                  <a:pt x="54" y="648"/>
                </a:lnTo>
                <a:lnTo>
                  <a:pt x="54" y="648"/>
                </a:lnTo>
                <a:lnTo>
                  <a:pt x="54" y="648"/>
                </a:lnTo>
                <a:lnTo>
                  <a:pt x="52" y="648"/>
                </a:lnTo>
                <a:lnTo>
                  <a:pt x="52" y="648"/>
                </a:lnTo>
                <a:lnTo>
                  <a:pt x="52" y="648"/>
                </a:lnTo>
                <a:lnTo>
                  <a:pt x="50" y="648"/>
                </a:lnTo>
                <a:lnTo>
                  <a:pt x="50" y="648"/>
                </a:lnTo>
                <a:lnTo>
                  <a:pt x="50" y="648"/>
                </a:lnTo>
                <a:lnTo>
                  <a:pt x="50" y="648"/>
                </a:lnTo>
                <a:lnTo>
                  <a:pt x="49" y="648"/>
                </a:lnTo>
                <a:lnTo>
                  <a:pt x="49" y="648"/>
                </a:lnTo>
                <a:lnTo>
                  <a:pt x="49" y="648"/>
                </a:lnTo>
                <a:lnTo>
                  <a:pt x="47" y="648"/>
                </a:lnTo>
                <a:lnTo>
                  <a:pt x="47" y="648"/>
                </a:lnTo>
                <a:lnTo>
                  <a:pt x="47" y="648"/>
                </a:lnTo>
                <a:lnTo>
                  <a:pt x="45" y="648"/>
                </a:lnTo>
                <a:lnTo>
                  <a:pt x="45" y="648"/>
                </a:lnTo>
                <a:lnTo>
                  <a:pt x="45" y="648"/>
                </a:lnTo>
                <a:lnTo>
                  <a:pt x="45" y="648"/>
                </a:lnTo>
                <a:lnTo>
                  <a:pt x="44" y="648"/>
                </a:lnTo>
                <a:lnTo>
                  <a:pt x="44" y="648"/>
                </a:lnTo>
                <a:lnTo>
                  <a:pt x="44" y="648"/>
                </a:lnTo>
                <a:lnTo>
                  <a:pt x="42" y="648"/>
                </a:lnTo>
                <a:lnTo>
                  <a:pt x="42" y="648"/>
                </a:lnTo>
                <a:lnTo>
                  <a:pt x="42" y="648"/>
                </a:lnTo>
                <a:lnTo>
                  <a:pt x="42" y="648"/>
                </a:lnTo>
                <a:lnTo>
                  <a:pt x="41" y="648"/>
                </a:lnTo>
                <a:lnTo>
                  <a:pt x="41" y="648"/>
                </a:lnTo>
                <a:lnTo>
                  <a:pt x="41" y="648"/>
                </a:lnTo>
                <a:lnTo>
                  <a:pt x="39" y="648"/>
                </a:lnTo>
                <a:lnTo>
                  <a:pt x="39" y="648"/>
                </a:lnTo>
                <a:lnTo>
                  <a:pt x="39" y="648"/>
                </a:lnTo>
                <a:lnTo>
                  <a:pt x="37" y="648"/>
                </a:lnTo>
                <a:lnTo>
                  <a:pt x="37" y="648"/>
                </a:lnTo>
                <a:lnTo>
                  <a:pt x="37" y="648"/>
                </a:lnTo>
                <a:lnTo>
                  <a:pt x="37" y="648"/>
                </a:lnTo>
                <a:lnTo>
                  <a:pt x="36" y="648"/>
                </a:lnTo>
                <a:lnTo>
                  <a:pt x="36" y="648"/>
                </a:lnTo>
                <a:lnTo>
                  <a:pt x="36" y="648"/>
                </a:lnTo>
                <a:lnTo>
                  <a:pt x="34" y="648"/>
                </a:lnTo>
                <a:lnTo>
                  <a:pt x="34" y="648"/>
                </a:lnTo>
                <a:lnTo>
                  <a:pt x="34" y="648"/>
                </a:lnTo>
                <a:lnTo>
                  <a:pt x="34" y="648"/>
                </a:lnTo>
                <a:lnTo>
                  <a:pt x="32" y="648"/>
                </a:lnTo>
                <a:lnTo>
                  <a:pt x="32" y="648"/>
                </a:lnTo>
                <a:lnTo>
                  <a:pt x="32" y="648"/>
                </a:lnTo>
                <a:lnTo>
                  <a:pt x="31" y="648"/>
                </a:lnTo>
                <a:lnTo>
                  <a:pt x="31" y="648"/>
                </a:lnTo>
                <a:lnTo>
                  <a:pt x="31" y="648"/>
                </a:lnTo>
                <a:lnTo>
                  <a:pt x="31" y="648"/>
                </a:lnTo>
                <a:lnTo>
                  <a:pt x="29" y="648"/>
                </a:lnTo>
                <a:lnTo>
                  <a:pt x="29" y="648"/>
                </a:lnTo>
                <a:lnTo>
                  <a:pt x="29" y="648"/>
                </a:lnTo>
                <a:lnTo>
                  <a:pt x="28" y="648"/>
                </a:lnTo>
                <a:lnTo>
                  <a:pt x="28" y="648"/>
                </a:lnTo>
                <a:lnTo>
                  <a:pt x="28" y="648"/>
                </a:lnTo>
                <a:lnTo>
                  <a:pt x="26" y="648"/>
                </a:lnTo>
                <a:lnTo>
                  <a:pt x="26" y="648"/>
                </a:lnTo>
                <a:lnTo>
                  <a:pt x="26" y="648"/>
                </a:lnTo>
                <a:lnTo>
                  <a:pt x="26" y="648"/>
                </a:lnTo>
                <a:lnTo>
                  <a:pt x="24" y="648"/>
                </a:lnTo>
                <a:lnTo>
                  <a:pt x="24" y="648"/>
                </a:lnTo>
                <a:lnTo>
                  <a:pt x="24" y="648"/>
                </a:lnTo>
                <a:lnTo>
                  <a:pt x="23" y="648"/>
                </a:lnTo>
                <a:lnTo>
                  <a:pt x="23" y="648"/>
                </a:lnTo>
                <a:lnTo>
                  <a:pt x="23" y="648"/>
                </a:lnTo>
                <a:lnTo>
                  <a:pt x="23" y="648"/>
                </a:lnTo>
                <a:lnTo>
                  <a:pt x="21" y="648"/>
                </a:lnTo>
                <a:lnTo>
                  <a:pt x="21" y="648"/>
                </a:lnTo>
                <a:lnTo>
                  <a:pt x="21" y="648"/>
                </a:lnTo>
                <a:lnTo>
                  <a:pt x="19" y="648"/>
                </a:lnTo>
                <a:lnTo>
                  <a:pt x="19" y="648"/>
                </a:lnTo>
                <a:lnTo>
                  <a:pt x="19" y="648"/>
                </a:lnTo>
                <a:lnTo>
                  <a:pt x="19" y="648"/>
                </a:lnTo>
                <a:lnTo>
                  <a:pt x="18" y="648"/>
                </a:lnTo>
                <a:lnTo>
                  <a:pt x="18" y="648"/>
                </a:lnTo>
                <a:lnTo>
                  <a:pt x="18" y="648"/>
                </a:lnTo>
                <a:lnTo>
                  <a:pt x="16" y="648"/>
                </a:lnTo>
                <a:lnTo>
                  <a:pt x="16" y="648"/>
                </a:lnTo>
                <a:lnTo>
                  <a:pt x="16" y="648"/>
                </a:lnTo>
                <a:lnTo>
                  <a:pt x="15" y="648"/>
                </a:lnTo>
                <a:lnTo>
                  <a:pt x="15" y="648"/>
                </a:lnTo>
                <a:lnTo>
                  <a:pt x="15" y="648"/>
                </a:lnTo>
                <a:lnTo>
                  <a:pt x="15" y="648"/>
                </a:lnTo>
                <a:lnTo>
                  <a:pt x="13" y="648"/>
                </a:lnTo>
                <a:lnTo>
                  <a:pt x="13" y="648"/>
                </a:lnTo>
                <a:lnTo>
                  <a:pt x="13" y="648"/>
                </a:lnTo>
                <a:lnTo>
                  <a:pt x="11" y="648"/>
                </a:lnTo>
                <a:lnTo>
                  <a:pt x="11" y="648"/>
                </a:lnTo>
                <a:lnTo>
                  <a:pt x="11" y="648"/>
                </a:lnTo>
                <a:lnTo>
                  <a:pt x="11" y="648"/>
                </a:lnTo>
                <a:lnTo>
                  <a:pt x="10" y="648"/>
                </a:lnTo>
                <a:lnTo>
                  <a:pt x="10" y="648"/>
                </a:lnTo>
                <a:lnTo>
                  <a:pt x="10" y="648"/>
                </a:lnTo>
                <a:lnTo>
                  <a:pt x="8" y="648"/>
                </a:lnTo>
                <a:lnTo>
                  <a:pt x="8" y="648"/>
                </a:lnTo>
                <a:lnTo>
                  <a:pt x="8" y="648"/>
                </a:lnTo>
                <a:lnTo>
                  <a:pt x="8" y="648"/>
                </a:lnTo>
                <a:lnTo>
                  <a:pt x="6" y="648"/>
                </a:lnTo>
                <a:lnTo>
                  <a:pt x="6" y="648"/>
                </a:lnTo>
                <a:lnTo>
                  <a:pt x="6" y="648"/>
                </a:lnTo>
                <a:lnTo>
                  <a:pt x="5" y="648"/>
                </a:lnTo>
                <a:lnTo>
                  <a:pt x="5" y="648"/>
                </a:lnTo>
                <a:lnTo>
                  <a:pt x="5" y="648"/>
                </a:lnTo>
                <a:lnTo>
                  <a:pt x="3" y="648"/>
                </a:lnTo>
                <a:lnTo>
                  <a:pt x="3" y="648"/>
                </a:lnTo>
                <a:lnTo>
                  <a:pt x="3" y="648"/>
                </a:lnTo>
                <a:lnTo>
                  <a:pt x="3" y="648"/>
                </a:lnTo>
                <a:lnTo>
                  <a:pt x="2" y="648"/>
                </a:lnTo>
                <a:lnTo>
                  <a:pt x="2" y="648"/>
                </a:lnTo>
                <a:lnTo>
                  <a:pt x="2" y="648"/>
                </a:lnTo>
                <a:lnTo>
                  <a:pt x="0" y="648"/>
                </a:lnTo>
                <a:lnTo>
                  <a:pt x="0"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89" name=""/>
          <p:cNvSpPr/>
          <p:nvPr/>
        </p:nvSpPr>
        <p:spPr>
          <a:xfrm>
            <a:off x="7586640" y="6021360"/>
            <a:ext cx="189000" cy="1440"/>
          </a:xfrm>
          <a:custGeom>
            <a:avLst/>
            <a:gdLst/>
            <a:ahLst/>
            <a:rect l="l" t="t" r="r" b="b"/>
            <a:pathLst>
              <a:path w="238" h="0">
                <a:moveTo>
                  <a:pt x="0" y="0"/>
                </a:moveTo>
                <a:lnTo>
                  <a:pt x="0" y="0"/>
                </a:lnTo>
                <a:lnTo>
                  <a:pt x="0" y="0"/>
                </a:lnTo>
                <a:lnTo>
                  <a:pt x="2" y="0"/>
                </a:lnTo>
                <a:lnTo>
                  <a:pt x="2" y="0"/>
                </a:lnTo>
                <a:lnTo>
                  <a:pt x="2" y="0"/>
                </a:lnTo>
                <a:lnTo>
                  <a:pt x="3" y="0"/>
                </a:lnTo>
                <a:lnTo>
                  <a:pt x="3" y="0"/>
                </a:lnTo>
                <a:lnTo>
                  <a:pt x="3" y="0"/>
                </a:lnTo>
                <a:lnTo>
                  <a:pt x="3" y="0"/>
                </a:lnTo>
                <a:lnTo>
                  <a:pt x="5" y="0"/>
                </a:lnTo>
                <a:lnTo>
                  <a:pt x="5" y="0"/>
                </a:lnTo>
                <a:lnTo>
                  <a:pt x="5" y="0"/>
                </a:lnTo>
                <a:lnTo>
                  <a:pt x="6" y="0"/>
                </a:lnTo>
                <a:lnTo>
                  <a:pt x="6" y="0"/>
                </a:lnTo>
                <a:lnTo>
                  <a:pt x="6" y="0"/>
                </a:lnTo>
                <a:lnTo>
                  <a:pt x="8" y="0"/>
                </a:lnTo>
                <a:lnTo>
                  <a:pt x="8" y="0"/>
                </a:lnTo>
                <a:lnTo>
                  <a:pt x="8" y="0"/>
                </a:lnTo>
                <a:lnTo>
                  <a:pt x="8" y="0"/>
                </a:lnTo>
                <a:lnTo>
                  <a:pt x="10" y="0"/>
                </a:lnTo>
                <a:lnTo>
                  <a:pt x="10" y="0"/>
                </a:lnTo>
                <a:lnTo>
                  <a:pt x="10" y="0"/>
                </a:lnTo>
                <a:lnTo>
                  <a:pt x="11" y="0"/>
                </a:lnTo>
                <a:lnTo>
                  <a:pt x="11" y="0"/>
                </a:lnTo>
                <a:lnTo>
                  <a:pt x="11" y="0"/>
                </a:lnTo>
                <a:lnTo>
                  <a:pt x="11" y="0"/>
                </a:lnTo>
                <a:lnTo>
                  <a:pt x="13" y="0"/>
                </a:lnTo>
                <a:lnTo>
                  <a:pt x="13" y="0"/>
                </a:lnTo>
                <a:lnTo>
                  <a:pt x="13" y="0"/>
                </a:lnTo>
                <a:lnTo>
                  <a:pt x="15" y="0"/>
                </a:lnTo>
                <a:lnTo>
                  <a:pt x="15" y="0"/>
                </a:lnTo>
                <a:lnTo>
                  <a:pt x="15" y="0"/>
                </a:lnTo>
                <a:lnTo>
                  <a:pt x="15" y="0"/>
                </a:lnTo>
                <a:lnTo>
                  <a:pt x="16" y="0"/>
                </a:lnTo>
                <a:lnTo>
                  <a:pt x="16" y="0"/>
                </a:lnTo>
                <a:lnTo>
                  <a:pt x="16" y="0"/>
                </a:lnTo>
                <a:lnTo>
                  <a:pt x="18" y="0"/>
                </a:lnTo>
                <a:lnTo>
                  <a:pt x="18" y="0"/>
                </a:lnTo>
                <a:lnTo>
                  <a:pt x="18" y="0"/>
                </a:lnTo>
                <a:lnTo>
                  <a:pt x="19" y="0"/>
                </a:lnTo>
                <a:lnTo>
                  <a:pt x="19" y="0"/>
                </a:lnTo>
                <a:lnTo>
                  <a:pt x="19" y="0"/>
                </a:lnTo>
                <a:lnTo>
                  <a:pt x="19" y="0"/>
                </a:lnTo>
                <a:lnTo>
                  <a:pt x="21" y="0"/>
                </a:lnTo>
                <a:lnTo>
                  <a:pt x="21" y="0"/>
                </a:lnTo>
                <a:lnTo>
                  <a:pt x="21" y="0"/>
                </a:lnTo>
                <a:lnTo>
                  <a:pt x="23" y="0"/>
                </a:lnTo>
                <a:lnTo>
                  <a:pt x="23" y="0"/>
                </a:lnTo>
                <a:lnTo>
                  <a:pt x="23" y="0"/>
                </a:lnTo>
                <a:lnTo>
                  <a:pt x="23" y="0"/>
                </a:lnTo>
                <a:lnTo>
                  <a:pt x="24" y="0"/>
                </a:lnTo>
                <a:lnTo>
                  <a:pt x="24" y="0"/>
                </a:lnTo>
                <a:lnTo>
                  <a:pt x="24" y="0"/>
                </a:lnTo>
                <a:lnTo>
                  <a:pt x="26" y="0"/>
                </a:lnTo>
                <a:lnTo>
                  <a:pt x="26" y="0"/>
                </a:lnTo>
                <a:lnTo>
                  <a:pt x="26" y="0"/>
                </a:lnTo>
                <a:lnTo>
                  <a:pt x="26" y="0"/>
                </a:lnTo>
                <a:lnTo>
                  <a:pt x="28" y="0"/>
                </a:lnTo>
                <a:lnTo>
                  <a:pt x="28" y="0"/>
                </a:lnTo>
                <a:lnTo>
                  <a:pt x="28" y="0"/>
                </a:lnTo>
                <a:lnTo>
                  <a:pt x="29" y="0"/>
                </a:lnTo>
                <a:lnTo>
                  <a:pt x="29" y="0"/>
                </a:lnTo>
                <a:lnTo>
                  <a:pt x="29" y="0"/>
                </a:lnTo>
                <a:lnTo>
                  <a:pt x="31" y="0"/>
                </a:lnTo>
                <a:lnTo>
                  <a:pt x="31" y="0"/>
                </a:lnTo>
                <a:lnTo>
                  <a:pt x="31" y="0"/>
                </a:lnTo>
                <a:lnTo>
                  <a:pt x="31" y="0"/>
                </a:lnTo>
                <a:lnTo>
                  <a:pt x="32" y="0"/>
                </a:lnTo>
                <a:lnTo>
                  <a:pt x="32" y="0"/>
                </a:lnTo>
                <a:lnTo>
                  <a:pt x="32" y="0"/>
                </a:lnTo>
                <a:lnTo>
                  <a:pt x="34" y="0"/>
                </a:lnTo>
                <a:lnTo>
                  <a:pt x="34" y="0"/>
                </a:lnTo>
                <a:lnTo>
                  <a:pt x="34" y="0"/>
                </a:lnTo>
                <a:lnTo>
                  <a:pt x="34" y="0"/>
                </a:lnTo>
                <a:lnTo>
                  <a:pt x="36" y="0"/>
                </a:lnTo>
                <a:lnTo>
                  <a:pt x="36" y="0"/>
                </a:lnTo>
                <a:lnTo>
                  <a:pt x="36" y="0"/>
                </a:lnTo>
                <a:lnTo>
                  <a:pt x="37" y="0"/>
                </a:lnTo>
                <a:lnTo>
                  <a:pt x="37" y="0"/>
                </a:lnTo>
                <a:lnTo>
                  <a:pt x="37" y="0"/>
                </a:lnTo>
                <a:lnTo>
                  <a:pt x="37" y="0"/>
                </a:lnTo>
                <a:lnTo>
                  <a:pt x="39" y="0"/>
                </a:lnTo>
                <a:lnTo>
                  <a:pt x="39" y="0"/>
                </a:lnTo>
                <a:lnTo>
                  <a:pt x="39" y="0"/>
                </a:lnTo>
                <a:lnTo>
                  <a:pt x="41" y="0"/>
                </a:lnTo>
                <a:lnTo>
                  <a:pt x="41" y="0"/>
                </a:lnTo>
                <a:lnTo>
                  <a:pt x="41" y="0"/>
                </a:lnTo>
                <a:lnTo>
                  <a:pt x="42" y="0"/>
                </a:lnTo>
                <a:lnTo>
                  <a:pt x="42" y="0"/>
                </a:lnTo>
                <a:lnTo>
                  <a:pt x="42" y="0"/>
                </a:lnTo>
                <a:lnTo>
                  <a:pt x="42" y="0"/>
                </a:lnTo>
                <a:lnTo>
                  <a:pt x="44" y="0"/>
                </a:lnTo>
                <a:lnTo>
                  <a:pt x="44" y="0"/>
                </a:lnTo>
                <a:lnTo>
                  <a:pt x="44" y="0"/>
                </a:lnTo>
                <a:lnTo>
                  <a:pt x="45" y="0"/>
                </a:lnTo>
                <a:lnTo>
                  <a:pt x="45" y="0"/>
                </a:lnTo>
                <a:lnTo>
                  <a:pt x="45" y="0"/>
                </a:lnTo>
                <a:lnTo>
                  <a:pt x="45" y="0"/>
                </a:lnTo>
                <a:lnTo>
                  <a:pt x="47" y="0"/>
                </a:lnTo>
                <a:lnTo>
                  <a:pt x="47" y="0"/>
                </a:lnTo>
                <a:lnTo>
                  <a:pt x="47" y="0"/>
                </a:lnTo>
                <a:lnTo>
                  <a:pt x="49" y="0"/>
                </a:lnTo>
                <a:lnTo>
                  <a:pt x="49" y="0"/>
                </a:lnTo>
                <a:lnTo>
                  <a:pt x="49" y="0"/>
                </a:lnTo>
                <a:lnTo>
                  <a:pt x="50" y="0"/>
                </a:lnTo>
                <a:lnTo>
                  <a:pt x="50" y="0"/>
                </a:lnTo>
                <a:lnTo>
                  <a:pt x="50" y="0"/>
                </a:lnTo>
                <a:lnTo>
                  <a:pt x="50" y="0"/>
                </a:lnTo>
                <a:lnTo>
                  <a:pt x="52" y="0"/>
                </a:lnTo>
                <a:lnTo>
                  <a:pt x="52" y="0"/>
                </a:lnTo>
                <a:lnTo>
                  <a:pt x="52" y="0"/>
                </a:lnTo>
                <a:lnTo>
                  <a:pt x="54" y="0"/>
                </a:lnTo>
                <a:lnTo>
                  <a:pt x="54" y="0"/>
                </a:lnTo>
                <a:lnTo>
                  <a:pt x="54" y="0"/>
                </a:lnTo>
                <a:lnTo>
                  <a:pt x="54" y="0"/>
                </a:lnTo>
                <a:lnTo>
                  <a:pt x="55" y="0"/>
                </a:lnTo>
                <a:lnTo>
                  <a:pt x="55" y="0"/>
                </a:lnTo>
                <a:lnTo>
                  <a:pt x="55" y="0"/>
                </a:lnTo>
                <a:lnTo>
                  <a:pt x="57" y="0"/>
                </a:lnTo>
                <a:lnTo>
                  <a:pt x="57" y="0"/>
                </a:lnTo>
                <a:lnTo>
                  <a:pt x="57" y="0"/>
                </a:lnTo>
                <a:lnTo>
                  <a:pt x="57" y="0"/>
                </a:lnTo>
                <a:lnTo>
                  <a:pt x="58" y="0"/>
                </a:lnTo>
                <a:lnTo>
                  <a:pt x="58" y="0"/>
                </a:lnTo>
                <a:lnTo>
                  <a:pt x="58" y="0"/>
                </a:lnTo>
                <a:lnTo>
                  <a:pt x="60" y="0"/>
                </a:lnTo>
                <a:lnTo>
                  <a:pt x="60" y="0"/>
                </a:lnTo>
                <a:lnTo>
                  <a:pt x="60" y="0"/>
                </a:lnTo>
                <a:lnTo>
                  <a:pt x="62" y="0"/>
                </a:lnTo>
                <a:lnTo>
                  <a:pt x="62" y="0"/>
                </a:lnTo>
                <a:lnTo>
                  <a:pt x="62" y="0"/>
                </a:lnTo>
                <a:lnTo>
                  <a:pt x="62" y="0"/>
                </a:lnTo>
                <a:lnTo>
                  <a:pt x="63" y="0"/>
                </a:lnTo>
                <a:lnTo>
                  <a:pt x="63" y="0"/>
                </a:lnTo>
                <a:lnTo>
                  <a:pt x="63" y="0"/>
                </a:lnTo>
                <a:lnTo>
                  <a:pt x="65" y="0"/>
                </a:lnTo>
                <a:lnTo>
                  <a:pt x="65" y="0"/>
                </a:lnTo>
                <a:lnTo>
                  <a:pt x="65" y="0"/>
                </a:lnTo>
                <a:lnTo>
                  <a:pt x="65" y="0"/>
                </a:lnTo>
                <a:lnTo>
                  <a:pt x="67" y="0"/>
                </a:lnTo>
                <a:lnTo>
                  <a:pt x="67" y="0"/>
                </a:lnTo>
                <a:lnTo>
                  <a:pt x="67" y="0"/>
                </a:lnTo>
                <a:lnTo>
                  <a:pt x="68" y="0"/>
                </a:lnTo>
                <a:lnTo>
                  <a:pt x="68" y="0"/>
                </a:lnTo>
                <a:lnTo>
                  <a:pt x="68" y="0"/>
                </a:lnTo>
                <a:lnTo>
                  <a:pt x="68" y="0"/>
                </a:lnTo>
                <a:lnTo>
                  <a:pt x="70" y="0"/>
                </a:lnTo>
                <a:lnTo>
                  <a:pt x="70" y="0"/>
                </a:lnTo>
                <a:lnTo>
                  <a:pt x="70" y="0"/>
                </a:lnTo>
                <a:lnTo>
                  <a:pt x="72" y="0"/>
                </a:lnTo>
                <a:lnTo>
                  <a:pt x="72" y="0"/>
                </a:lnTo>
                <a:lnTo>
                  <a:pt x="72" y="0"/>
                </a:lnTo>
                <a:lnTo>
                  <a:pt x="73" y="0"/>
                </a:lnTo>
                <a:lnTo>
                  <a:pt x="73" y="0"/>
                </a:lnTo>
                <a:lnTo>
                  <a:pt x="73" y="0"/>
                </a:lnTo>
                <a:lnTo>
                  <a:pt x="73" y="0"/>
                </a:lnTo>
                <a:lnTo>
                  <a:pt x="75" y="0"/>
                </a:lnTo>
                <a:lnTo>
                  <a:pt x="75" y="0"/>
                </a:lnTo>
                <a:lnTo>
                  <a:pt x="75" y="0"/>
                </a:lnTo>
                <a:lnTo>
                  <a:pt x="76" y="0"/>
                </a:lnTo>
                <a:lnTo>
                  <a:pt x="76" y="0"/>
                </a:lnTo>
                <a:lnTo>
                  <a:pt x="76" y="0"/>
                </a:lnTo>
                <a:lnTo>
                  <a:pt x="76" y="0"/>
                </a:lnTo>
                <a:lnTo>
                  <a:pt x="78" y="0"/>
                </a:lnTo>
                <a:lnTo>
                  <a:pt x="78" y="0"/>
                </a:lnTo>
                <a:lnTo>
                  <a:pt x="78" y="0"/>
                </a:lnTo>
                <a:lnTo>
                  <a:pt x="80" y="0"/>
                </a:lnTo>
                <a:lnTo>
                  <a:pt x="80" y="0"/>
                </a:lnTo>
                <a:lnTo>
                  <a:pt x="80" y="0"/>
                </a:lnTo>
                <a:lnTo>
                  <a:pt x="81" y="0"/>
                </a:lnTo>
                <a:lnTo>
                  <a:pt x="81" y="0"/>
                </a:lnTo>
                <a:lnTo>
                  <a:pt x="81" y="0"/>
                </a:lnTo>
                <a:lnTo>
                  <a:pt x="81" y="0"/>
                </a:lnTo>
                <a:lnTo>
                  <a:pt x="83" y="0"/>
                </a:lnTo>
                <a:lnTo>
                  <a:pt x="83" y="0"/>
                </a:lnTo>
                <a:lnTo>
                  <a:pt x="83" y="0"/>
                </a:lnTo>
                <a:lnTo>
                  <a:pt x="85" y="0"/>
                </a:lnTo>
                <a:lnTo>
                  <a:pt x="85" y="0"/>
                </a:lnTo>
                <a:lnTo>
                  <a:pt x="85" y="0"/>
                </a:lnTo>
                <a:lnTo>
                  <a:pt x="85" y="0"/>
                </a:lnTo>
                <a:lnTo>
                  <a:pt x="86" y="0"/>
                </a:lnTo>
                <a:lnTo>
                  <a:pt x="86" y="0"/>
                </a:lnTo>
                <a:lnTo>
                  <a:pt x="86" y="0"/>
                </a:lnTo>
                <a:lnTo>
                  <a:pt x="88" y="0"/>
                </a:lnTo>
                <a:lnTo>
                  <a:pt x="88" y="0"/>
                </a:lnTo>
                <a:lnTo>
                  <a:pt x="88" y="0"/>
                </a:lnTo>
                <a:lnTo>
                  <a:pt x="88" y="0"/>
                </a:lnTo>
                <a:lnTo>
                  <a:pt x="89" y="0"/>
                </a:lnTo>
                <a:lnTo>
                  <a:pt x="89" y="0"/>
                </a:lnTo>
                <a:lnTo>
                  <a:pt x="89" y="0"/>
                </a:lnTo>
                <a:lnTo>
                  <a:pt x="91" y="0"/>
                </a:lnTo>
                <a:lnTo>
                  <a:pt x="91" y="0"/>
                </a:lnTo>
                <a:lnTo>
                  <a:pt x="91" y="0"/>
                </a:lnTo>
                <a:lnTo>
                  <a:pt x="93" y="0"/>
                </a:lnTo>
                <a:lnTo>
                  <a:pt x="93" y="0"/>
                </a:lnTo>
                <a:lnTo>
                  <a:pt x="93" y="0"/>
                </a:lnTo>
                <a:lnTo>
                  <a:pt x="93" y="0"/>
                </a:lnTo>
                <a:lnTo>
                  <a:pt x="94" y="0"/>
                </a:lnTo>
                <a:lnTo>
                  <a:pt x="94" y="0"/>
                </a:lnTo>
                <a:lnTo>
                  <a:pt x="94" y="0"/>
                </a:lnTo>
                <a:lnTo>
                  <a:pt x="96" y="0"/>
                </a:lnTo>
                <a:lnTo>
                  <a:pt x="96" y="0"/>
                </a:lnTo>
                <a:lnTo>
                  <a:pt x="96" y="0"/>
                </a:lnTo>
                <a:lnTo>
                  <a:pt x="96" y="0"/>
                </a:lnTo>
                <a:lnTo>
                  <a:pt x="98" y="0"/>
                </a:lnTo>
                <a:lnTo>
                  <a:pt x="98" y="0"/>
                </a:lnTo>
                <a:lnTo>
                  <a:pt x="98" y="0"/>
                </a:lnTo>
                <a:lnTo>
                  <a:pt x="99" y="0"/>
                </a:lnTo>
                <a:lnTo>
                  <a:pt x="99" y="0"/>
                </a:lnTo>
                <a:lnTo>
                  <a:pt x="99" y="0"/>
                </a:lnTo>
                <a:lnTo>
                  <a:pt x="99" y="0"/>
                </a:lnTo>
                <a:lnTo>
                  <a:pt x="101" y="0"/>
                </a:lnTo>
                <a:lnTo>
                  <a:pt x="101" y="0"/>
                </a:lnTo>
                <a:lnTo>
                  <a:pt x="101" y="0"/>
                </a:lnTo>
                <a:lnTo>
                  <a:pt x="102" y="0"/>
                </a:lnTo>
                <a:lnTo>
                  <a:pt x="102" y="0"/>
                </a:lnTo>
                <a:lnTo>
                  <a:pt x="102" y="0"/>
                </a:lnTo>
                <a:lnTo>
                  <a:pt x="104" y="0"/>
                </a:lnTo>
                <a:lnTo>
                  <a:pt x="104" y="0"/>
                </a:lnTo>
                <a:lnTo>
                  <a:pt x="104" y="0"/>
                </a:lnTo>
                <a:lnTo>
                  <a:pt x="104" y="0"/>
                </a:lnTo>
                <a:lnTo>
                  <a:pt x="106" y="0"/>
                </a:lnTo>
                <a:lnTo>
                  <a:pt x="106" y="0"/>
                </a:lnTo>
                <a:lnTo>
                  <a:pt x="106" y="0"/>
                </a:lnTo>
                <a:lnTo>
                  <a:pt x="107" y="0"/>
                </a:lnTo>
                <a:lnTo>
                  <a:pt x="107" y="0"/>
                </a:lnTo>
                <a:lnTo>
                  <a:pt x="107" y="0"/>
                </a:lnTo>
                <a:lnTo>
                  <a:pt x="107" y="0"/>
                </a:lnTo>
                <a:lnTo>
                  <a:pt x="109" y="0"/>
                </a:lnTo>
                <a:lnTo>
                  <a:pt x="109" y="0"/>
                </a:lnTo>
                <a:lnTo>
                  <a:pt x="109" y="0"/>
                </a:lnTo>
                <a:lnTo>
                  <a:pt x="111" y="0"/>
                </a:lnTo>
                <a:lnTo>
                  <a:pt x="111" y="0"/>
                </a:lnTo>
                <a:lnTo>
                  <a:pt x="111" y="0"/>
                </a:lnTo>
                <a:lnTo>
                  <a:pt x="112" y="0"/>
                </a:lnTo>
                <a:lnTo>
                  <a:pt x="112" y="0"/>
                </a:lnTo>
                <a:lnTo>
                  <a:pt x="112" y="0"/>
                </a:lnTo>
                <a:lnTo>
                  <a:pt x="112" y="0"/>
                </a:lnTo>
                <a:lnTo>
                  <a:pt x="114" y="0"/>
                </a:lnTo>
                <a:lnTo>
                  <a:pt x="114" y="0"/>
                </a:lnTo>
                <a:lnTo>
                  <a:pt x="114" y="0"/>
                </a:lnTo>
                <a:lnTo>
                  <a:pt x="115" y="0"/>
                </a:lnTo>
                <a:lnTo>
                  <a:pt x="115" y="0"/>
                </a:lnTo>
                <a:lnTo>
                  <a:pt x="115" y="0"/>
                </a:lnTo>
                <a:lnTo>
                  <a:pt x="115" y="0"/>
                </a:lnTo>
                <a:lnTo>
                  <a:pt x="117" y="0"/>
                </a:lnTo>
                <a:lnTo>
                  <a:pt x="117" y="0"/>
                </a:lnTo>
                <a:lnTo>
                  <a:pt x="117" y="0"/>
                </a:lnTo>
                <a:lnTo>
                  <a:pt x="119" y="0"/>
                </a:lnTo>
                <a:lnTo>
                  <a:pt x="119" y="0"/>
                </a:lnTo>
                <a:lnTo>
                  <a:pt x="119" y="0"/>
                </a:lnTo>
                <a:lnTo>
                  <a:pt x="119" y="0"/>
                </a:lnTo>
                <a:lnTo>
                  <a:pt x="120" y="0"/>
                </a:lnTo>
                <a:lnTo>
                  <a:pt x="120" y="0"/>
                </a:lnTo>
                <a:lnTo>
                  <a:pt x="120" y="0"/>
                </a:lnTo>
                <a:lnTo>
                  <a:pt x="122" y="0"/>
                </a:lnTo>
                <a:lnTo>
                  <a:pt x="122" y="0"/>
                </a:lnTo>
                <a:lnTo>
                  <a:pt x="122" y="0"/>
                </a:lnTo>
                <a:lnTo>
                  <a:pt x="124" y="0"/>
                </a:lnTo>
                <a:lnTo>
                  <a:pt x="124" y="0"/>
                </a:lnTo>
                <a:lnTo>
                  <a:pt x="124" y="0"/>
                </a:lnTo>
                <a:lnTo>
                  <a:pt x="124" y="0"/>
                </a:lnTo>
                <a:lnTo>
                  <a:pt x="125" y="0"/>
                </a:lnTo>
                <a:lnTo>
                  <a:pt x="125" y="0"/>
                </a:lnTo>
                <a:lnTo>
                  <a:pt x="125" y="0"/>
                </a:lnTo>
                <a:lnTo>
                  <a:pt x="127" y="0"/>
                </a:lnTo>
                <a:lnTo>
                  <a:pt x="127" y="0"/>
                </a:lnTo>
                <a:lnTo>
                  <a:pt x="127" y="0"/>
                </a:lnTo>
                <a:lnTo>
                  <a:pt x="127" y="0"/>
                </a:lnTo>
                <a:lnTo>
                  <a:pt x="128" y="0"/>
                </a:lnTo>
                <a:lnTo>
                  <a:pt x="128" y="0"/>
                </a:lnTo>
                <a:lnTo>
                  <a:pt x="128" y="0"/>
                </a:lnTo>
                <a:lnTo>
                  <a:pt x="130" y="0"/>
                </a:lnTo>
                <a:lnTo>
                  <a:pt x="130" y="0"/>
                </a:lnTo>
                <a:lnTo>
                  <a:pt x="130" y="0"/>
                </a:lnTo>
                <a:lnTo>
                  <a:pt x="130" y="0"/>
                </a:lnTo>
                <a:lnTo>
                  <a:pt x="132" y="0"/>
                </a:lnTo>
                <a:lnTo>
                  <a:pt x="132" y="0"/>
                </a:lnTo>
                <a:lnTo>
                  <a:pt x="132" y="0"/>
                </a:lnTo>
                <a:lnTo>
                  <a:pt x="133" y="0"/>
                </a:lnTo>
                <a:lnTo>
                  <a:pt x="133" y="0"/>
                </a:lnTo>
                <a:lnTo>
                  <a:pt x="133" y="0"/>
                </a:lnTo>
                <a:lnTo>
                  <a:pt x="135" y="0"/>
                </a:lnTo>
                <a:lnTo>
                  <a:pt x="135" y="0"/>
                </a:lnTo>
                <a:lnTo>
                  <a:pt x="135" y="0"/>
                </a:lnTo>
                <a:lnTo>
                  <a:pt x="135" y="0"/>
                </a:lnTo>
                <a:lnTo>
                  <a:pt x="137" y="0"/>
                </a:lnTo>
                <a:lnTo>
                  <a:pt x="137" y="0"/>
                </a:lnTo>
                <a:lnTo>
                  <a:pt x="137" y="0"/>
                </a:lnTo>
                <a:lnTo>
                  <a:pt x="138" y="0"/>
                </a:lnTo>
                <a:lnTo>
                  <a:pt x="138" y="0"/>
                </a:lnTo>
                <a:lnTo>
                  <a:pt x="138" y="0"/>
                </a:lnTo>
                <a:lnTo>
                  <a:pt x="138" y="0"/>
                </a:lnTo>
                <a:lnTo>
                  <a:pt x="140" y="0"/>
                </a:lnTo>
                <a:lnTo>
                  <a:pt x="140" y="0"/>
                </a:lnTo>
                <a:lnTo>
                  <a:pt x="140" y="0"/>
                </a:lnTo>
                <a:lnTo>
                  <a:pt x="141" y="0"/>
                </a:lnTo>
                <a:lnTo>
                  <a:pt x="141" y="0"/>
                </a:lnTo>
                <a:lnTo>
                  <a:pt x="141" y="0"/>
                </a:lnTo>
                <a:lnTo>
                  <a:pt x="143" y="0"/>
                </a:lnTo>
                <a:lnTo>
                  <a:pt x="143" y="0"/>
                </a:lnTo>
                <a:lnTo>
                  <a:pt x="143" y="0"/>
                </a:lnTo>
                <a:lnTo>
                  <a:pt x="143" y="0"/>
                </a:lnTo>
                <a:lnTo>
                  <a:pt x="145" y="0"/>
                </a:lnTo>
                <a:lnTo>
                  <a:pt x="145" y="0"/>
                </a:lnTo>
                <a:lnTo>
                  <a:pt x="145" y="0"/>
                </a:lnTo>
                <a:lnTo>
                  <a:pt x="146" y="0"/>
                </a:lnTo>
                <a:lnTo>
                  <a:pt x="146" y="0"/>
                </a:lnTo>
                <a:lnTo>
                  <a:pt x="146" y="0"/>
                </a:lnTo>
                <a:lnTo>
                  <a:pt x="146" y="0"/>
                </a:lnTo>
                <a:lnTo>
                  <a:pt x="148" y="0"/>
                </a:lnTo>
                <a:lnTo>
                  <a:pt x="148" y="0"/>
                </a:lnTo>
                <a:lnTo>
                  <a:pt x="148" y="0"/>
                </a:lnTo>
                <a:lnTo>
                  <a:pt x="150" y="0"/>
                </a:lnTo>
                <a:lnTo>
                  <a:pt x="150" y="0"/>
                </a:lnTo>
                <a:lnTo>
                  <a:pt x="150" y="0"/>
                </a:lnTo>
                <a:lnTo>
                  <a:pt x="150" y="0"/>
                </a:lnTo>
                <a:lnTo>
                  <a:pt x="151" y="0"/>
                </a:lnTo>
                <a:lnTo>
                  <a:pt x="151" y="0"/>
                </a:lnTo>
                <a:lnTo>
                  <a:pt x="151" y="0"/>
                </a:lnTo>
                <a:lnTo>
                  <a:pt x="153" y="0"/>
                </a:lnTo>
                <a:lnTo>
                  <a:pt x="153" y="0"/>
                </a:lnTo>
                <a:lnTo>
                  <a:pt x="153" y="0"/>
                </a:lnTo>
                <a:lnTo>
                  <a:pt x="155" y="0"/>
                </a:lnTo>
                <a:lnTo>
                  <a:pt x="155" y="0"/>
                </a:lnTo>
                <a:lnTo>
                  <a:pt x="155" y="0"/>
                </a:lnTo>
                <a:lnTo>
                  <a:pt x="155" y="0"/>
                </a:lnTo>
                <a:lnTo>
                  <a:pt x="156" y="0"/>
                </a:lnTo>
                <a:lnTo>
                  <a:pt x="156" y="0"/>
                </a:lnTo>
                <a:lnTo>
                  <a:pt x="156" y="0"/>
                </a:lnTo>
                <a:lnTo>
                  <a:pt x="158" y="0"/>
                </a:lnTo>
                <a:lnTo>
                  <a:pt x="158" y="0"/>
                </a:lnTo>
                <a:lnTo>
                  <a:pt x="158" y="0"/>
                </a:lnTo>
                <a:lnTo>
                  <a:pt x="158" y="0"/>
                </a:lnTo>
                <a:lnTo>
                  <a:pt x="159" y="0"/>
                </a:lnTo>
                <a:lnTo>
                  <a:pt x="159" y="0"/>
                </a:lnTo>
                <a:lnTo>
                  <a:pt x="159" y="0"/>
                </a:lnTo>
                <a:lnTo>
                  <a:pt x="161" y="0"/>
                </a:lnTo>
                <a:lnTo>
                  <a:pt x="161" y="0"/>
                </a:lnTo>
                <a:lnTo>
                  <a:pt x="161" y="0"/>
                </a:lnTo>
                <a:lnTo>
                  <a:pt x="161" y="0"/>
                </a:lnTo>
                <a:lnTo>
                  <a:pt x="163" y="0"/>
                </a:lnTo>
                <a:lnTo>
                  <a:pt x="163" y="0"/>
                </a:lnTo>
                <a:lnTo>
                  <a:pt x="163" y="0"/>
                </a:lnTo>
                <a:lnTo>
                  <a:pt x="164" y="0"/>
                </a:lnTo>
                <a:lnTo>
                  <a:pt x="164" y="0"/>
                </a:lnTo>
                <a:lnTo>
                  <a:pt x="164" y="0"/>
                </a:lnTo>
                <a:lnTo>
                  <a:pt x="166" y="0"/>
                </a:lnTo>
                <a:lnTo>
                  <a:pt x="166" y="0"/>
                </a:lnTo>
                <a:lnTo>
                  <a:pt x="166" y="0"/>
                </a:lnTo>
                <a:lnTo>
                  <a:pt x="166" y="0"/>
                </a:lnTo>
                <a:lnTo>
                  <a:pt x="168" y="0"/>
                </a:lnTo>
                <a:lnTo>
                  <a:pt x="168" y="0"/>
                </a:lnTo>
                <a:lnTo>
                  <a:pt x="168" y="0"/>
                </a:lnTo>
                <a:lnTo>
                  <a:pt x="169" y="0"/>
                </a:lnTo>
                <a:lnTo>
                  <a:pt x="169" y="0"/>
                </a:lnTo>
                <a:lnTo>
                  <a:pt x="169" y="0"/>
                </a:lnTo>
                <a:lnTo>
                  <a:pt x="169" y="0"/>
                </a:lnTo>
                <a:lnTo>
                  <a:pt x="171" y="0"/>
                </a:lnTo>
                <a:lnTo>
                  <a:pt x="171" y="0"/>
                </a:lnTo>
                <a:lnTo>
                  <a:pt x="171" y="0"/>
                </a:lnTo>
                <a:lnTo>
                  <a:pt x="172" y="0"/>
                </a:lnTo>
                <a:lnTo>
                  <a:pt x="172" y="0"/>
                </a:lnTo>
                <a:lnTo>
                  <a:pt x="172" y="0"/>
                </a:lnTo>
                <a:lnTo>
                  <a:pt x="172" y="0"/>
                </a:lnTo>
                <a:lnTo>
                  <a:pt x="174" y="0"/>
                </a:lnTo>
                <a:lnTo>
                  <a:pt x="174" y="0"/>
                </a:lnTo>
                <a:lnTo>
                  <a:pt x="174" y="0"/>
                </a:lnTo>
                <a:lnTo>
                  <a:pt x="176" y="0"/>
                </a:lnTo>
                <a:lnTo>
                  <a:pt x="176" y="0"/>
                </a:lnTo>
                <a:lnTo>
                  <a:pt x="176" y="0"/>
                </a:lnTo>
                <a:lnTo>
                  <a:pt x="177" y="0"/>
                </a:lnTo>
                <a:lnTo>
                  <a:pt x="177" y="0"/>
                </a:lnTo>
                <a:lnTo>
                  <a:pt x="177" y="0"/>
                </a:lnTo>
                <a:lnTo>
                  <a:pt x="177" y="0"/>
                </a:lnTo>
                <a:lnTo>
                  <a:pt x="179" y="0"/>
                </a:lnTo>
                <a:lnTo>
                  <a:pt x="179" y="0"/>
                </a:lnTo>
                <a:lnTo>
                  <a:pt x="179" y="0"/>
                </a:lnTo>
                <a:lnTo>
                  <a:pt x="181" y="0"/>
                </a:lnTo>
                <a:lnTo>
                  <a:pt x="181" y="0"/>
                </a:lnTo>
                <a:lnTo>
                  <a:pt x="181" y="0"/>
                </a:lnTo>
                <a:lnTo>
                  <a:pt x="181" y="0"/>
                </a:lnTo>
                <a:lnTo>
                  <a:pt x="182" y="0"/>
                </a:lnTo>
                <a:lnTo>
                  <a:pt x="182" y="0"/>
                </a:lnTo>
                <a:lnTo>
                  <a:pt x="182" y="0"/>
                </a:lnTo>
                <a:lnTo>
                  <a:pt x="184" y="0"/>
                </a:lnTo>
                <a:lnTo>
                  <a:pt x="184" y="0"/>
                </a:lnTo>
                <a:lnTo>
                  <a:pt x="184" y="0"/>
                </a:lnTo>
                <a:lnTo>
                  <a:pt x="185" y="0"/>
                </a:lnTo>
                <a:lnTo>
                  <a:pt x="185" y="0"/>
                </a:lnTo>
                <a:lnTo>
                  <a:pt x="185" y="0"/>
                </a:lnTo>
                <a:lnTo>
                  <a:pt x="185" y="0"/>
                </a:lnTo>
                <a:lnTo>
                  <a:pt x="187" y="0"/>
                </a:lnTo>
                <a:lnTo>
                  <a:pt x="187" y="0"/>
                </a:lnTo>
                <a:lnTo>
                  <a:pt x="187" y="0"/>
                </a:lnTo>
                <a:lnTo>
                  <a:pt x="189" y="0"/>
                </a:lnTo>
                <a:lnTo>
                  <a:pt x="189" y="0"/>
                </a:lnTo>
                <a:lnTo>
                  <a:pt x="189" y="0"/>
                </a:lnTo>
                <a:lnTo>
                  <a:pt x="189" y="0"/>
                </a:lnTo>
                <a:lnTo>
                  <a:pt x="190" y="0"/>
                </a:lnTo>
                <a:lnTo>
                  <a:pt x="190" y="0"/>
                </a:lnTo>
                <a:lnTo>
                  <a:pt x="190" y="0"/>
                </a:lnTo>
                <a:lnTo>
                  <a:pt x="192" y="0"/>
                </a:lnTo>
                <a:lnTo>
                  <a:pt x="192" y="0"/>
                </a:lnTo>
                <a:lnTo>
                  <a:pt x="192" y="0"/>
                </a:lnTo>
                <a:lnTo>
                  <a:pt x="192" y="0"/>
                </a:lnTo>
                <a:lnTo>
                  <a:pt x="194" y="0"/>
                </a:lnTo>
                <a:lnTo>
                  <a:pt x="194" y="0"/>
                </a:lnTo>
                <a:lnTo>
                  <a:pt x="194" y="0"/>
                </a:lnTo>
                <a:lnTo>
                  <a:pt x="195" y="0"/>
                </a:lnTo>
                <a:lnTo>
                  <a:pt x="195" y="0"/>
                </a:lnTo>
                <a:lnTo>
                  <a:pt x="195" y="0"/>
                </a:lnTo>
                <a:lnTo>
                  <a:pt x="197" y="0"/>
                </a:lnTo>
                <a:lnTo>
                  <a:pt x="197" y="0"/>
                </a:lnTo>
                <a:lnTo>
                  <a:pt x="197" y="0"/>
                </a:lnTo>
                <a:lnTo>
                  <a:pt x="197" y="0"/>
                </a:lnTo>
                <a:lnTo>
                  <a:pt x="198" y="0"/>
                </a:lnTo>
                <a:lnTo>
                  <a:pt x="198" y="0"/>
                </a:lnTo>
                <a:lnTo>
                  <a:pt x="198" y="0"/>
                </a:lnTo>
                <a:lnTo>
                  <a:pt x="200" y="0"/>
                </a:lnTo>
                <a:lnTo>
                  <a:pt x="200" y="0"/>
                </a:lnTo>
                <a:lnTo>
                  <a:pt x="200" y="0"/>
                </a:lnTo>
                <a:lnTo>
                  <a:pt x="200" y="0"/>
                </a:lnTo>
                <a:lnTo>
                  <a:pt x="202" y="0"/>
                </a:lnTo>
                <a:lnTo>
                  <a:pt x="202" y="0"/>
                </a:lnTo>
                <a:lnTo>
                  <a:pt x="202" y="0"/>
                </a:lnTo>
                <a:lnTo>
                  <a:pt x="203" y="0"/>
                </a:lnTo>
                <a:lnTo>
                  <a:pt x="203" y="0"/>
                </a:lnTo>
                <a:lnTo>
                  <a:pt x="203" y="0"/>
                </a:lnTo>
                <a:lnTo>
                  <a:pt x="203" y="0"/>
                </a:lnTo>
                <a:lnTo>
                  <a:pt x="205" y="0"/>
                </a:lnTo>
                <a:lnTo>
                  <a:pt x="205" y="0"/>
                </a:lnTo>
                <a:lnTo>
                  <a:pt x="205" y="0"/>
                </a:lnTo>
                <a:lnTo>
                  <a:pt x="207" y="0"/>
                </a:lnTo>
                <a:lnTo>
                  <a:pt x="207" y="0"/>
                </a:lnTo>
                <a:lnTo>
                  <a:pt x="207" y="0"/>
                </a:lnTo>
                <a:lnTo>
                  <a:pt x="208" y="0"/>
                </a:lnTo>
                <a:lnTo>
                  <a:pt x="208" y="0"/>
                </a:lnTo>
                <a:lnTo>
                  <a:pt x="208" y="0"/>
                </a:lnTo>
                <a:lnTo>
                  <a:pt x="208" y="0"/>
                </a:lnTo>
                <a:lnTo>
                  <a:pt x="210" y="0"/>
                </a:lnTo>
                <a:lnTo>
                  <a:pt x="210" y="0"/>
                </a:lnTo>
                <a:lnTo>
                  <a:pt x="210" y="0"/>
                </a:lnTo>
                <a:lnTo>
                  <a:pt x="211" y="0"/>
                </a:lnTo>
                <a:lnTo>
                  <a:pt x="211" y="0"/>
                </a:lnTo>
                <a:lnTo>
                  <a:pt x="211" y="0"/>
                </a:lnTo>
                <a:lnTo>
                  <a:pt x="211" y="0"/>
                </a:lnTo>
                <a:lnTo>
                  <a:pt x="213" y="0"/>
                </a:lnTo>
                <a:lnTo>
                  <a:pt x="213" y="0"/>
                </a:lnTo>
                <a:lnTo>
                  <a:pt x="213" y="0"/>
                </a:lnTo>
                <a:lnTo>
                  <a:pt x="215" y="0"/>
                </a:lnTo>
                <a:lnTo>
                  <a:pt x="215" y="0"/>
                </a:lnTo>
                <a:lnTo>
                  <a:pt x="215" y="0"/>
                </a:lnTo>
                <a:lnTo>
                  <a:pt x="216" y="0"/>
                </a:lnTo>
                <a:lnTo>
                  <a:pt x="216" y="0"/>
                </a:lnTo>
                <a:lnTo>
                  <a:pt x="216" y="0"/>
                </a:lnTo>
                <a:lnTo>
                  <a:pt x="216" y="0"/>
                </a:lnTo>
                <a:lnTo>
                  <a:pt x="218" y="0"/>
                </a:lnTo>
                <a:lnTo>
                  <a:pt x="218" y="0"/>
                </a:lnTo>
                <a:lnTo>
                  <a:pt x="218" y="0"/>
                </a:lnTo>
                <a:lnTo>
                  <a:pt x="220" y="0"/>
                </a:lnTo>
                <a:lnTo>
                  <a:pt x="220" y="0"/>
                </a:lnTo>
                <a:lnTo>
                  <a:pt x="220" y="0"/>
                </a:lnTo>
                <a:lnTo>
                  <a:pt x="220" y="0"/>
                </a:lnTo>
                <a:lnTo>
                  <a:pt x="221" y="0"/>
                </a:lnTo>
                <a:lnTo>
                  <a:pt x="221" y="0"/>
                </a:lnTo>
                <a:lnTo>
                  <a:pt x="221" y="0"/>
                </a:lnTo>
                <a:lnTo>
                  <a:pt x="223" y="0"/>
                </a:lnTo>
                <a:lnTo>
                  <a:pt x="223" y="0"/>
                </a:lnTo>
                <a:lnTo>
                  <a:pt x="223" y="0"/>
                </a:lnTo>
                <a:lnTo>
                  <a:pt x="223" y="0"/>
                </a:lnTo>
                <a:lnTo>
                  <a:pt x="224" y="0"/>
                </a:lnTo>
                <a:lnTo>
                  <a:pt x="224" y="0"/>
                </a:lnTo>
                <a:lnTo>
                  <a:pt x="224" y="0"/>
                </a:lnTo>
                <a:lnTo>
                  <a:pt x="226" y="0"/>
                </a:lnTo>
                <a:lnTo>
                  <a:pt x="226" y="0"/>
                </a:lnTo>
                <a:lnTo>
                  <a:pt x="226" y="0"/>
                </a:lnTo>
                <a:lnTo>
                  <a:pt x="228" y="0"/>
                </a:lnTo>
                <a:lnTo>
                  <a:pt x="228" y="0"/>
                </a:lnTo>
                <a:lnTo>
                  <a:pt x="228" y="0"/>
                </a:lnTo>
                <a:lnTo>
                  <a:pt x="228" y="0"/>
                </a:lnTo>
                <a:lnTo>
                  <a:pt x="229" y="0"/>
                </a:lnTo>
                <a:lnTo>
                  <a:pt x="229" y="0"/>
                </a:lnTo>
                <a:lnTo>
                  <a:pt x="229" y="0"/>
                </a:lnTo>
                <a:lnTo>
                  <a:pt x="231" y="0"/>
                </a:lnTo>
                <a:lnTo>
                  <a:pt x="231" y="0"/>
                </a:lnTo>
                <a:lnTo>
                  <a:pt x="231" y="0"/>
                </a:lnTo>
                <a:lnTo>
                  <a:pt x="231" y="0"/>
                </a:lnTo>
                <a:lnTo>
                  <a:pt x="233" y="0"/>
                </a:lnTo>
                <a:lnTo>
                  <a:pt x="233" y="0"/>
                </a:lnTo>
                <a:lnTo>
                  <a:pt x="233" y="0"/>
                </a:lnTo>
                <a:lnTo>
                  <a:pt x="234" y="0"/>
                </a:lnTo>
                <a:lnTo>
                  <a:pt x="234" y="0"/>
                </a:lnTo>
                <a:lnTo>
                  <a:pt x="234" y="0"/>
                </a:lnTo>
                <a:lnTo>
                  <a:pt x="234" y="0"/>
                </a:lnTo>
                <a:lnTo>
                  <a:pt x="236" y="0"/>
                </a:lnTo>
                <a:lnTo>
                  <a:pt x="236" y="0"/>
                </a:lnTo>
                <a:lnTo>
                  <a:pt x="236" y="0"/>
                </a:lnTo>
                <a:lnTo>
                  <a:pt x="238"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90" name=""/>
          <p:cNvSpPr/>
          <p:nvPr/>
        </p:nvSpPr>
        <p:spPr>
          <a:xfrm>
            <a:off x="7586640" y="6535800"/>
            <a:ext cx="189000" cy="1440"/>
          </a:xfrm>
          <a:custGeom>
            <a:avLst/>
            <a:gdLst/>
            <a:ahLst/>
            <a:rect l="l" t="t" r="r" b="b"/>
            <a:pathLst>
              <a:path w="238" h="0">
                <a:moveTo>
                  <a:pt x="238" y="0"/>
                </a:move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7" y="0"/>
                </a:lnTo>
                <a:lnTo>
                  <a:pt x="207" y="0"/>
                </a:lnTo>
                <a:lnTo>
                  <a:pt x="207"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200" y="0"/>
                </a:lnTo>
                <a:lnTo>
                  <a:pt x="198" y="0"/>
                </a:lnTo>
                <a:lnTo>
                  <a:pt x="198" y="0"/>
                </a:lnTo>
                <a:lnTo>
                  <a:pt x="198" y="0"/>
                </a:lnTo>
                <a:lnTo>
                  <a:pt x="197" y="0"/>
                </a:lnTo>
                <a:lnTo>
                  <a:pt x="197" y="0"/>
                </a:lnTo>
                <a:lnTo>
                  <a:pt x="197" y="0"/>
                </a:lnTo>
                <a:lnTo>
                  <a:pt x="197" y="0"/>
                </a:lnTo>
                <a:lnTo>
                  <a:pt x="195" y="0"/>
                </a:lnTo>
                <a:lnTo>
                  <a:pt x="195" y="0"/>
                </a:lnTo>
                <a:lnTo>
                  <a:pt x="195" y="0"/>
                </a:lnTo>
                <a:lnTo>
                  <a:pt x="194" y="0"/>
                </a:lnTo>
                <a:lnTo>
                  <a:pt x="194" y="0"/>
                </a:lnTo>
                <a:lnTo>
                  <a:pt x="194" y="0"/>
                </a:lnTo>
                <a:lnTo>
                  <a:pt x="192"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1" y="0"/>
                </a:lnTo>
                <a:lnTo>
                  <a:pt x="181" y="0"/>
                </a:lnTo>
                <a:lnTo>
                  <a:pt x="181" y="0"/>
                </a:lnTo>
                <a:lnTo>
                  <a:pt x="181"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2" y="0"/>
                </a:lnTo>
                <a:lnTo>
                  <a:pt x="172" y="0"/>
                </a:lnTo>
                <a:lnTo>
                  <a:pt x="172" y="0"/>
                </a:lnTo>
                <a:lnTo>
                  <a:pt x="172" y="0"/>
                </a:lnTo>
                <a:lnTo>
                  <a:pt x="171" y="0"/>
                </a:lnTo>
                <a:lnTo>
                  <a:pt x="171" y="0"/>
                </a:lnTo>
                <a:lnTo>
                  <a:pt x="171" y="0"/>
                </a:lnTo>
                <a:lnTo>
                  <a:pt x="169" y="0"/>
                </a:lnTo>
                <a:lnTo>
                  <a:pt x="169" y="0"/>
                </a:lnTo>
                <a:lnTo>
                  <a:pt x="169" y="0"/>
                </a:lnTo>
                <a:lnTo>
                  <a:pt x="169" y="0"/>
                </a:lnTo>
                <a:lnTo>
                  <a:pt x="168" y="0"/>
                </a:lnTo>
                <a:lnTo>
                  <a:pt x="168" y="0"/>
                </a:lnTo>
                <a:lnTo>
                  <a:pt x="168"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5" y="0"/>
                </a:lnTo>
                <a:lnTo>
                  <a:pt x="155" y="0"/>
                </a:lnTo>
                <a:lnTo>
                  <a:pt x="155" y="0"/>
                </a:lnTo>
                <a:lnTo>
                  <a:pt x="155"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5" y="0"/>
                </a:lnTo>
                <a:lnTo>
                  <a:pt x="133" y="0"/>
                </a:lnTo>
                <a:lnTo>
                  <a:pt x="133" y="0"/>
                </a:lnTo>
                <a:lnTo>
                  <a:pt x="133" y="0"/>
                </a:lnTo>
                <a:lnTo>
                  <a:pt x="132" y="0"/>
                </a:lnTo>
                <a:lnTo>
                  <a:pt x="132" y="0"/>
                </a:lnTo>
                <a:lnTo>
                  <a:pt x="132" y="0"/>
                </a:lnTo>
                <a:lnTo>
                  <a:pt x="130"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4" y="0"/>
                </a:lnTo>
                <a:lnTo>
                  <a:pt x="124" y="0"/>
                </a:lnTo>
                <a:lnTo>
                  <a:pt x="124" y="0"/>
                </a:lnTo>
                <a:lnTo>
                  <a:pt x="124" y="0"/>
                </a:lnTo>
                <a:lnTo>
                  <a:pt x="122" y="0"/>
                </a:lnTo>
                <a:lnTo>
                  <a:pt x="122" y="0"/>
                </a:lnTo>
                <a:lnTo>
                  <a:pt x="122" y="0"/>
                </a:lnTo>
                <a:lnTo>
                  <a:pt x="120" y="0"/>
                </a:lnTo>
                <a:lnTo>
                  <a:pt x="120" y="0"/>
                </a:lnTo>
                <a:lnTo>
                  <a:pt x="120" y="0"/>
                </a:lnTo>
                <a:lnTo>
                  <a:pt x="119" y="0"/>
                </a:lnTo>
                <a:lnTo>
                  <a:pt x="119" y="0"/>
                </a:lnTo>
                <a:lnTo>
                  <a:pt x="119" y="0"/>
                </a:lnTo>
                <a:lnTo>
                  <a:pt x="119"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2" y="0"/>
                </a:lnTo>
                <a:lnTo>
                  <a:pt x="111" y="0"/>
                </a:lnTo>
                <a:lnTo>
                  <a:pt x="111" y="0"/>
                </a:lnTo>
                <a:lnTo>
                  <a:pt x="111" y="0"/>
                </a:lnTo>
                <a:lnTo>
                  <a:pt x="109" y="0"/>
                </a:lnTo>
                <a:lnTo>
                  <a:pt x="109" y="0"/>
                </a:lnTo>
                <a:lnTo>
                  <a:pt x="109" y="0"/>
                </a:lnTo>
                <a:lnTo>
                  <a:pt x="107" y="0"/>
                </a:lnTo>
                <a:lnTo>
                  <a:pt x="107" y="0"/>
                </a:lnTo>
                <a:lnTo>
                  <a:pt x="107" y="0"/>
                </a:lnTo>
                <a:lnTo>
                  <a:pt x="107" y="0"/>
                </a:lnTo>
                <a:lnTo>
                  <a:pt x="106" y="0"/>
                </a:lnTo>
                <a:lnTo>
                  <a:pt x="106" y="0"/>
                </a:lnTo>
                <a:lnTo>
                  <a:pt x="106" y="0"/>
                </a:lnTo>
                <a:lnTo>
                  <a:pt x="104" y="0"/>
                </a:lnTo>
                <a:lnTo>
                  <a:pt x="104" y="0"/>
                </a:lnTo>
                <a:lnTo>
                  <a:pt x="104" y="0"/>
                </a:lnTo>
                <a:lnTo>
                  <a:pt x="104" y="0"/>
                </a:lnTo>
                <a:lnTo>
                  <a:pt x="102" y="0"/>
                </a:lnTo>
                <a:lnTo>
                  <a:pt x="102" y="0"/>
                </a:lnTo>
                <a:lnTo>
                  <a:pt x="102"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6" y="0"/>
                </a:lnTo>
                <a:lnTo>
                  <a:pt x="94" y="0"/>
                </a:lnTo>
                <a:lnTo>
                  <a:pt x="94" y="0"/>
                </a:lnTo>
                <a:lnTo>
                  <a:pt x="94" y="0"/>
                </a:lnTo>
                <a:lnTo>
                  <a:pt x="93" y="0"/>
                </a:lnTo>
                <a:lnTo>
                  <a:pt x="93" y="0"/>
                </a:lnTo>
                <a:lnTo>
                  <a:pt x="93" y="0"/>
                </a:lnTo>
                <a:lnTo>
                  <a:pt x="93" y="0"/>
                </a:lnTo>
                <a:lnTo>
                  <a:pt x="91" y="0"/>
                </a:lnTo>
                <a:lnTo>
                  <a:pt x="91" y="0"/>
                </a:lnTo>
                <a:lnTo>
                  <a:pt x="91" y="0"/>
                </a:lnTo>
                <a:lnTo>
                  <a:pt x="89" y="0"/>
                </a:lnTo>
                <a:lnTo>
                  <a:pt x="89" y="0"/>
                </a:lnTo>
                <a:lnTo>
                  <a:pt x="89" y="0"/>
                </a:lnTo>
                <a:lnTo>
                  <a:pt x="88" y="0"/>
                </a:lnTo>
                <a:lnTo>
                  <a:pt x="88" y="0"/>
                </a:lnTo>
                <a:lnTo>
                  <a:pt x="88" y="0"/>
                </a:lnTo>
                <a:lnTo>
                  <a:pt x="88" y="0"/>
                </a:lnTo>
                <a:lnTo>
                  <a:pt x="86" y="0"/>
                </a:lnTo>
                <a:lnTo>
                  <a:pt x="86" y="0"/>
                </a:lnTo>
                <a:lnTo>
                  <a:pt x="86" y="0"/>
                </a:lnTo>
                <a:lnTo>
                  <a:pt x="85" y="0"/>
                </a:lnTo>
                <a:lnTo>
                  <a:pt x="85" y="0"/>
                </a:lnTo>
                <a:lnTo>
                  <a:pt x="85" y="0"/>
                </a:lnTo>
                <a:lnTo>
                  <a:pt x="85" y="0"/>
                </a:lnTo>
                <a:lnTo>
                  <a:pt x="83" y="0"/>
                </a:lnTo>
                <a:lnTo>
                  <a:pt x="83" y="0"/>
                </a:lnTo>
                <a:lnTo>
                  <a:pt x="83" y="0"/>
                </a:lnTo>
                <a:lnTo>
                  <a:pt x="81" y="0"/>
                </a:lnTo>
                <a:lnTo>
                  <a:pt x="81" y="0"/>
                </a:lnTo>
                <a:lnTo>
                  <a:pt x="81" y="0"/>
                </a:lnTo>
                <a:lnTo>
                  <a:pt x="81" y="0"/>
                </a:lnTo>
                <a:lnTo>
                  <a:pt x="80" y="0"/>
                </a:lnTo>
                <a:lnTo>
                  <a:pt x="80" y="0"/>
                </a:lnTo>
                <a:lnTo>
                  <a:pt x="80"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5" y="0"/>
                </a:lnTo>
                <a:lnTo>
                  <a:pt x="63" y="0"/>
                </a:lnTo>
                <a:lnTo>
                  <a:pt x="63" y="0"/>
                </a:lnTo>
                <a:lnTo>
                  <a:pt x="63" y="0"/>
                </a:lnTo>
                <a:lnTo>
                  <a:pt x="62" y="0"/>
                </a:lnTo>
                <a:lnTo>
                  <a:pt x="62" y="0"/>
                </a:lnTo>
                <a:lnTo>
                  <a:pt x="62" y="0"/>
                </a:lnTo>
                <a:lnTo>
                  <a:pt x="62"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4" y="0"/>
                </a:lnTo>
                <a:lnTo>
                  <a:pt x="54" y="0"/>
                </a:lnTo>
                <a:lnTo>
                  <a:pt x="54" y="0"/>
                </a:lnTo>
                <a:lnTo>
                  <a:pt x="54" y="0"/>
                </a:lnTo>
                <a:lnTo>
                  <a:pt x="52" y="0"/>
                </a:lnTo>
                <a:lnTo>
                  <a:pt x="52" y="0"/>
                </a:lnTo>
                <a:lnTo>
                  <a:pt x="52" y="0"/>
                </a:lnTo>
                <a:lnTo>
                  <a:pt x="50" y="0"/>
                </a:lnTo>
                <a:lnTo>
                  <a:pt x="50" y="0"/>
                </a:lnTo>
                <a:lnTo>
                  <a:pt x="50" y="0"/>
                </a:lnTo>
                <a:lnTo>
                  <a:pt x="50" y="0"/>
                </a:lnTo>
                <a:lnTo>
                  <a:pt x="49" y="0"/>
                </a:lnTo>
                <a:lnTo>
                  <a:pt x="49" y="0"/>
                </a:lnTo>
                <a:lnTo>
                  <a:pt x="49"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1" y="0"/>
                </a:lnTo>
                <a:lnTo>
                  <a:pt x="41" y="0"/>
                </a:lnTo>
                <a:lnTo>
                  <a:pt x="41"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4" y="0"/>
                </a:lnTo>
                <a:lnTo>
                  <a:pt x="32" y="0"/>
                </a:lnTo>
                <a:lnTo>
                  <a:pt x="32" y="0"/>
                </a:lnTo>
                <a:lnTo>
                  <a:pt x="32" y="0"/>
                </a:lnTo>
                <a:lnTo>
                  <a:pt x="31" y="0"/>
                </a:lnTo>
                <a:lnTo>
                  <a:pt x="31" y="0"/>
                </a:lnTo>
                <a:lnTo>
                  <a:pt x="31" y="0"/>
                </a:lnTo>
                <a:lnTo>
                  <a:pt x="31" y="0"/>
                </a:lnTo>
                <a:lnTo>
                  <a:pt x="29" y="0"/>
                </a:lnTo>
                <a:lnTo>
                  <a:pt x="29" y="0"/>
                </a:lnTo>
                <a:lnTo>
                  <a:pt x="29" y="0"/>
                </a:lnTo>
                <a:lnTo>
                  <a:pt x="28" y="0"/>
                </a:lnTo>
                <a:lnTo>
                  <a:pt x="28" y="0"/>
                </a:lnTo>
                <a:lnTo>
                  <a:pt x="28" y="0"/>
                </a:lnTo>
                <a:lnTo>
                  <a:pt x="26"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5" y="0"/>
                </a:lnTo>
                <a:lnTo>
                  <a:pt x="15" y="0"/>
                </a:lnTo>
                <a:lnTo>
                  <a:pt x="15" y="0"/>
                </a:lnTo>
                <a:lnTo>
                  <a:pt x="15"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8" y="0"/>
                </a:lnTo>
                <a:lnTo>
                  <a:pt x="6" y="0"/>
                </a:lnTo>
                <a:lnTo>
                  <a:pt x="6" y="0"/>
                </a:lnTo>
                <a:lnTo>
                  <a:pt x="6" y="0"/>
                </a:lnTo>
                <a:lnTo>
                  <a:pt x="5" y="0"/>
                </a:lnTo>
                <a:lnTo>
                  <a:pt x="5" y="0"/>
                </a:lnTo>
                <a:lnTo>
                  <a:pt x="5" y="0"/>
                </a:lnTo>
                <a:lnTo>
                  <a:pt x="3" y="0"/>
                </a:lnTo>
                <a:lnTo>
                  <a:pt x="3" y="0"/>
                </a:lnTo>
                <a:lnTo>
                  <a:pt x="3" y="0"/>
                </a:lnTo>
                <a:lnTo>
                  <a:pt x="3" y="0"/>
                </a:lnTo>
                <a:lnTo>
                  <a:pt x="2" y="0"/>
                </a:lnTo>
                <a:lnTo>
                  <a:pt x="2" y="0"/>
                </a:lnTo>
                <a:lnTo>
                  <a:pt x="2" y="0"/>
                </a:lnTo>
                <a:lnTo>
                  <a:pt x="0"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91" name=""/>
          <p:cNvSpPr/>
          <p:nvPr/>
        </p:nvSpPr>
        <p:spPr>
          <a:xfrm>
            <a:off x="7586640" y="5472000"/>
            <a:ext cx="189000" cy="549360"/>
          </a:xfrm>
          <a:custGeom>
            <a:avLst/>
            <a:gdLst/>
            <a:ahLst/>
            <a:rect l="l" t="t" r="r" b="b"/>
            <a:pathLst>
              <a:path w="238" h="692">
                <a:moveTo>
                  <a:pt x="0" y="692"/>
                </a:moveTo>
                <a:lnTo>
                  <a:pt x="0" y="220"/>
                </a:lnTo>
                <a:lnTo>
                  <a:pt x="0" y="220"/>
                </a:lnTo>
                <a:lnTo>
                  <a:pt x="0" y="220"/>
                </a:lnTo>
                <a:lnTo>
                  <a:pt x="2" y="218"/>
                </a:lnTo>
                <a:lnTo>
                  <a:pt x="2" y="218"/>
                </a:lnTo>
                <a:lnTo>
                  <a:pt x="2" y="218"/>
                </a:lnTo>
                <a:lnTo>
                  <a:pt x="3" y="218"/>
                </a:lnTo>
                <a:lnTo>
                  <a:pt x="3" y="218"/>
                </a:lnTo>
                <a:lnTo>
                  <a:pt x="3" y="218"/>
                </a:lnTo>
                <a:lnTo>
                  <a:pt x="3" y="216"/>
                </a:lnTo>
                <a:lnTo>
                  <a:pt x="5" y="216"/>
                </a:lnTo>
                <a:lnTo>
                  <a:pt x="5" y="216"/>
                </a:lnTo>
                <a:lnTo>
                  <a:pt x="5" y="216"/>
                </a:lnTo>
                <a:lnTo>
                  <a:pt x="6" y="215"/>
                </a:lnTo>
                <a:lnTo>
                  <a:pt x="6" y="215"/>
                </a:lnTo>
                <a:lnTo>
                  <a:pt x="6" y="215"/>
                </a:lnTo>
                <a:lnTo>
                  <a:pt x="8" y="215"/>
                </a:lnTo>
                <a:lnTo>
                  <a:pt x="8" y="215"/>
                </a:lnTo>
                <a:lnTo>
                  <a:pt x="8" y="213"/>
                </a:lnTo>
                <a:lnTo>
                  <a:pt x="8" y="213"/>
                </a:lnTo>
                <a:lnTo>
                  <a:pt x="10" y="213"/>
                </a:lnTo>
                <a:lnTo>
                  <a:pt x="10" y="213"/>
                </a:lnTo>
                <a:lnTo>
                  <a:pt x="10" y="211"/>
                </a:lnTo>
                <a:lnTo>
                  <a:pt x="11" y="211"/>
                </a:lnTo>
                <a:lnTo>
                  <a:pt x="11" y="211"/>
                </a:lnTo>
                <a:lnTo>
                  <a:pt x="11" y="211"/>
                </a:lnTo>
                <a:lnTo>
                  <a:pt x="11" y="211"/>
                </a:lnTo>
                <a:lnTo>
                  <a:pt x="13" y="209"/>
                </a:lnTo>
                <a:lnTo>
                  <a:pt x="13" y="209"/>
                </a:lnTo>
                <a:lnTo>
                  <a:pt x="13" y="209"/>
                </a:lnTo>
                <a:lnTo>
                  <a:pt x="15" y="209"/>
                </a:lnTo>
                <a:lnTo>
                  <a:pt x="15" y="209"/>
                </a:lnTo>
                <a:lnTo>
                  <a:pt x="15" y="208"/>
                </a:lnTo>
                <a:lnTo>
                  <a:pt x="15" y="208"/>
                </a:lnTo>
                <a:lnTo>
                  <a:pt x="16" y="208"/>
                </a:lnTo>
                <a:lnTo>
                  <a:pt x="16" y="208"/>
                </a:lnTo>
                <a:lnTo>
                  <a:pt x="16" y="208"/>
                </a:lnTo>
                <a:lnTo>
                  <a:pt x="18" y="206"/>
                </a:lnTo>
                <a:lnTo>
                  <a:pt x="18" y="206"/>
                </a:lnTo>
                <a:lnTo>
                  <a:pt x="18" y="206"/>
                </a:lnTo>
                <a:lnTo>
                  <a:pt x="19" y="206"/>
                </a:lnTo>
                <a:lnTo>
                  <a:pt x="19" y="206"/>
                </a:lnTo>
                <a:lnTo>
                  <a:pt x="19" y="206"/>
                </a:lnTo>
                <a:lnTo>
                  <a:pt x="19" y="206"/>
                </a:lnTo>
                <a:lnTo>
                  <a:pt x="21" y="206"/>
                </a:lnTo>
                <a:lnTo>
                  <a:pt x="21" y="206"/>
                </a:lnTo>
                <a:lnTo>
                  <a:pt x="21" y="206"/>
                </a:lnTo>
                <a:lnTo>
                  <a:pt x="23" y="206"/>
                </a:lnTo>
                <a:lnTo>
                  <a:pt x="23" y="204"/>
                </a:lnTo>
                <a:lnTo>
                  <a:pt x="23" y="204"/>
                </a:lnTo>
                <a:lnTo>
                  <a:pt x="23" y="204"/>
                </a:lnTo>
                <a:lnTo>
                  <a:pt x="24" y="204"/>
                </a:lnTo>
                <a:lnTo>
                  <a:pt x="24" y="204"/>
                </a:lnTo>
                <a:lnTo>
                  <a:pt x="24" y="204"/>
                </a:lnTo>
                <a:lnTo>
                  <a:pt x="26" y="204"/>
                </a:lnTo>
                <a:lnTo>
                  <a:pt x="26" y="204"/>
                </a:lnTo>
                <a:lnTo>
                  <a:pt x="26" y="202"/>
                </a:lnTo>
                <a:lnTo>
                  <a:pt x="26" y="202"/>
                </a:lnTo>
                <a:lnTo>
                  <a:pt x="28" y="202"/>
                </a:lnTo>
                <a:lnTo>
                  <a:pt x="28" y="201"/>
                </a:lnTo>
                <a:lnTo>
                  <a:pt x="28" y="201"/>
                </a:lnTo>
                <a:lnTo>
                  <a:pt x="29" y="201"/>
                </a:lnTo>
                <a:lnTo>
                  <a:pt x="29" y="201"/>
                </a:lnTo>
                <a:lnTo>
                  <a:pt x="29" y="201"/>
                </a:lnTo>
                <a:lnTo>
                  <a:pt x="31" y="199"/>
                </a:lnTo>
                <a:lnTo>
                  <a:pt x="31" y="199"/>
                </a:lnTo>
                <a:lnTo>
                  <a:pt x="31" y="199"/>
                </a:lnTo>
                <a:lnTo>
                  <a:pt x="31" y="199"/>
                </a:lnTo>
                <a:lnTo>
                  <a:pt x="32" y="199"/>
                </a:lnTo>
                <a:lnTo>
                  <a:pt x="32" y="199"/>
                </a:lnTo>
                <a:lnTo>
                  <a:pt x="32" y="199"/>
                </a:lnTo>
                <a:lnTo>
                  <a:pt x="34" y="199"/>
                </a:lnTo>
                <a:lnTo>
                  <a:pt x="34" y="199"/>
                </a:lnTo>
                <a:lnTo>
                  <a:pt x="34" y="199"/>
                </a:lnTo>
                <a:lnTo>
                  <a:pt x="34" y="197"/>
                </a:lnTo>
                <a:lnTo>
                  <a:pt x="36" y="197"/>
                </a:lnTo>
                <a:lnTo>
                  <a:pt x="36" y="197"/>
                </a:lnTo>
                <a:lnTo>
                  <a:pt x="36" y="197"/>
                </a:lnTo>
                <a:lnTo>
                  <a:pt x="37" y="197"/>
                </a:lnTo>
                <a:lnTo>
                  <a:pt x="37" y="196"/>
                </a:lnTo>
                <a:lnTo>
                  <a:pt x="37" y="196"/>
                </a:lnTo>
                <a:lnTo>
                  <a:pt x="37" y="196"/>
                </a:lnTo>
                <a:lnTo>
                  <a:pt x="39" y="196"/>
                </a:lnTo>
                <a:lnTo>
                  <a:pt x="39" y="196"/>
                </a:lnTo>
                <a:lnTo>
                  <a:pt x="39" y="196"/>
                </a:lnTo>
                <a:lnTo>
                  <a:pt x="41" y="194"/>
                </a:lnTo>
                <a:lnTo>
                  <a:pt x="41" y="194"/>
                </a:lnTo>
                <a:lnTo>
                  <a:pt x="41" y="194"/>
                </a:lnTo>
                <a:lnTo>
                  <a:pt x="42" y="194"/>
                </a:lnTo>
                <a:lnTo>
                  <a:pt x="42" y="192"/>
                </a:lnTo>
                <a:lnTo>
                  <a:pt x="42" y="192"/>
                </a:lnTo>
                <a:lnTo>
                  <a:pt x="42" y="192"/>
                </a:lnTo>
                <a:lnTo>
                  <a:pt x="44" y="192"/>
                </a:lnTo>
                <a:lnTo>
                  <a:pt x="44" y="192"/>
                </a:lnTo>
                <a:lnTo>
                  <a:pt x="44" y="192"/>
                </a:lnTo>
                <a:lnTo>
                  <a:pt x="45" y="192"/>
                </a:lnTo>
                <a:lnTo>
                  <a:pt x="45" y="190"/>
                </a:lnTo>
                <a:lnTo>
                  <a:pt x="45" y="190"/>
                </a:lnTo>
                <a:lnTo>
                  <a:pt x="45" y="190"/>
                </a:lnTo>
                <a:lnTo>
                  <a:pt x="47" y="190"/>
                </a:lnTo>
                <a:lnTo>
                  <a:pt x="47" y="189"/>
                </a:lnTo>
                <a:lnTo>
                  <a:pt x="47" y="189"/>
                </a:lnTo>
                <a:lnTo>
                  <a:pt x="49" y="189"/>
                </a:lnTo>
                <a:lnTo>
                  <a:pt x="49" y="187"/>
                </a:lnTo>
                <a:lnTo>
                  <a:pt x="49" y="187"/>
                </a:lnTo>
                <a:lnTo>
                  <a:pt x="50" y="185"/>
                </a:lnTo>
                <a:lnTo>
                  <a:pt x="50" y="185"/>
                </a:lnTo>
                <a:lnTo>
                  <a:pt x="50" y="185"/>
                </a:lnTo>
                <a:lnTo>
                  <a:pt x="50" y="185"/>
                </a:lnTo>
                <a:lnTo>
                  <a:pt x="52" y="185"/>
                </a:lnTo>
                <a:lnTo>
                  <a:pt x="52" y="185"/>
                </a:lnTo>
                <a:lnTo>
                  <a:pt x="52" y="183"/>
                </a:lnTo>
                <a:lnTo>
                  <a:pt x="54" y="182"/>
                </a:lnTo>
                <a:lnTo>
                  <a:pt x="54" y="182"/>
                </a:lnTo>
                <a:lnTo>
                  <a:pt x="54" y="180"/>
                </a:lnTo>
                <a:lnTo>
                  <a:pt x="54" y="180"/>
                </a:lnTo>
                <a:lnTo>
                  <a:pt x="55" y="180"/>
                </a:lnTo>
                <a:lnTo>
                  <a:pt x="55" y="180"/>
                </a:lnTo>
                <a:lnTo>
                  <a:pt x="55" y="180"/>
                </a:lnTo>
                <a:lnTo>
                  <a:pt x="57" y="180"/>
                </a:lnTo>
                <a:lnTo>
                  <a:pt x="57" y="180"/>
                </a:lnTo>
                <a:lnTo>
                  <a:pt x="57" y="178"/>
                </a:lnTo>
                <a:lnTo>
                  <a:pt x="57" y="178"/>
                </a:lnTo>
                <a:lnTo>
                  <a:pt x="58" y="178"/>
                </a:lnTo>
                <a:lnTo>
                  <a:pt x="58" y="178"/>
                </a:lnTo>
                <a:lnTo>
                  <a:pt x="58" y="178"/>
                </a:lnTo>
                <a:lnTo>
                  <a:pt x="60" y="176"/>
                </a:lnTo>
                <a:lnTo>
                  <a:pt x="60" y="176"/>
                </a:lnTo>
                <a:lnTo>
                  <a:pt x="60" y="176"/>
                </a:lnTo>
                <a:lnTo>
                  <a:pt x="62" y="176"/>
                </a:lnTo>
                <a:lnTo>
                  <a:pt x="62" y="175"/>
                </a:lnTo>
                <a:lnTo>
                  <a:pt x="62" y="175"/>
                </a:lnTo>
                <a:lnTo>
                  <a:pt x="62" y="175"/>
                </a:lnTo>
                <a:lnTo>
                  <a:pt x="63" y="175"/>
                </a:lnTo>
                <a:lnTo>
                  <a:pt x="63" y="173"/>
                </a:lnTo>
                <a:lnTo>
                  <a:pt x="63" y="173"/>
                </a:lnTo>
                <a:lnTo>
                  <a:pt x="65" y="173"/>
                </a:lnTo>
                <a:lnTo>
                  <a:pt x="65" y="173"/>
                </a:lnTo>
                <a:lnTo>
                  <a:pt x="65" y="173"/>
                </a:lnTo>
                <a:lnTo>
                  <a:pt x="65" y="171"/>
                </a:lnTo>
                <a:lnTo>
                  <a:pt x="67" y="171"/>
                </a:lnTo>
                <a:lnTo>
                  <a:pt x="67" y="171"/>
                </a:lnTo>
                <a:lnTo>
                  <a:pt x="67" y="170"/>
                </a:lnTo>
                <a:lnTo>
                  <a:pt x="68" y="170"/>
                </a:lnTo>
                <a:lnTo>
                  <a:pt x="68" y="170"/>
                </a:lnTo>
                <a:lnTo>
                  <a:pt x="68" y="170"/>
                </a:lnTo>
                <a:lnTo>
                  <a:pt x="68" y="170"/>
                </a:lnTo>
                <a:lnTo>
                  <a:pt x="70" y="170"/>
                </a:lnTo>
                <a:lnTo>
                  <a:pt x="70" y="170"/>
                </a:lnTo>
                <a:lnTo>
                  <a:pt x="70" y="168"/>
                </a:lnTo>
                <a:lnTo>
                  <a:pt x="72" y="168"/>
                </a:lnTo>
                <a:lnTo>
                  <a:pt x="72" y="168"/>
                </a:lnTo>
                <a:lnTo>
                  <a:pt x="72" y="168"/>
                </a:lnTo>
                <a:lnTo>
                  <a:pt x="73" y="168"/>
                </a:lnTo>
                <a:lnTo>
                  <a:pt x="73" y="168"/>
                </a:lnTo>
                <a:lnTo>
                  <a:pt x="73" y="166"/>
                </a:lnTo>
                <a:lnTo>
                  <a:pt x="73" y="166"/>
                </a:lnTo>
                <a:lnTo>
                  <a:pt x="75" y="166"/>
                </a:lnTo>
                <a:lnTo>
                  <a:pt x="75" y="166"/>
                </a:lnTo>
                <a:lnTo>
                  <a:pt x="75" y="164"/>
                </a:lnTo>
                <a:lnTo>
                  <a:pt x="76" y="164"/>
                </a:lnTo>
                <a:lnTo>
                  <a:pt x="76" y="164"/>
                </a:lnTo>
                <a:lnTo>
                  <a:pt x="76" y="164"/>
                </a:lnTo>
                <a:lnTo>
                  <a:pt x="76" y="164"/>
                </a:lnTo>
                <a:lnTo>
                  <a:pt x="78" y="163"/>
                </a:lnTo>
                <a:lnTo>
                  <a:pt x="78" y="163"/>
                </a:lnTo>
                <a:lnTo>
                  <a:pt x="78" y="163"/>
                </a:lnTo>
                <a:lnTo>
                  <a:pt x="80" y="163"/>
                </a:lnTo>
                <a:lnTo>
                  <a:pt x="80" y="163"/>
                </a:lnTo>
                <a:lnTo>
                  <a:pt x="80" y="163"/>
                </a:lnTo>
                <a:lnTo>
                  <a:pt x="81" y="161"/>
                </a:lnTo>
                <a:lnTo>
                  <a:pt x="81" y="161"/>
                </a:lnTo>
                <a:lnTo>
                  <a:pt x="81" y="161"/>
                </a:lnTo>
                <a:lnTo>
                  <a:pt x="81" y="161"/>
                </a:lnTo>
                <a:lnTo>
                  <a:pt x="83" y="159"/>
                </a:lnTo>
                <a:lnTo>
                  <a:pt x="83" y="159"/>
                </a:lnTo>
                <a:lnTo>
                  <a:pt x="83" y="159"/>
                </a:lnTo>
                <a:lnTo>
                  <a:pt x="85" y="157"/>
                </a:lnTo>
                <a:lnTo>
                  <a:pt x="85" y="157"/>
                </a:lnTo>
                <a:lnTo>
                  <a:pt x="85" y="157"/>
                </a:lnTo>
                <a:lnTo>
                  <a:pt x="85" y="156"/>
                </a:lnTo>
                <a:lnTo>
                  <a:pt x="86" y="156"/>
                </a:lnTo>
                <a:lnTo>
                  <a:pt x="86" y="154"/>
                </a:lnTo>
                <a:lnTo>
                  <a:pt x="86" y="152"/>
                </a:lnTo>
                <a:lnTo>
                  <a:pt x="88" y="152"/>
                </a:lnTo>
                <a:lnTo>
                  <a:pt x="88" y="152"/>
                </a:lnTo>
                <a:lnTo>
                  <a:pt x="88" y="152"/>
                </a:lnTo>
                <a:lnTo>
                  <a:pt x="88" y="152"/>
                </a:lnTo>
                <a:lnTo>
                  <a:pt x="89" y="152"/>
                </a:lnTo>
                <a:lnTo>
                  <a:pt x="89" y="152"/>
                </a:lnTo>
                <a:lnTo>
                  <a:pt x="89" y="150"/>
                </a:lnTo>
                <a:lnTo>
                  <a:pt x="91" y="150"/>
                </a:lnTo>
                <a:lnTo>
                  <a:pt x="91" y="150"/>
                </a:lnTo>
                <a:lnTo>
                  <a:pt x="91" y="150"/>
                </a:lnTo>
                <a:lnTo>
                  <a:pt x="93" y="149"/>
                </a:lnTo>
                <a:lnTo>
                  <a:pt x="93" y="149"/>
                </a:lnTo>
                <a:lnTo>
                  <a:pt x="93" y="149"/>
                </a:lnTo>
                <a:lnTo>
                  <a:pt x="93" y="149"/>
                </a:lnTo>
                <a:lnTo>
                  <a:pt x="94" y="149"/>
                </a:lnTo>
                <a:lnTo>
                  <a:pt x="94" y="149"/>
                </a:lnTo>
                <a:lnTo>
                  <a:pt x="94" y="149"/>
                </a:lnTo>
                <a:lnTo>
                  <a:pt x="96" y="147"/>
                </a:lnTo>
                <a:lnTo>
                  <a:pt x="96" y="147"/>
                </a:lnTo>
                <a:lnTo>
                  <a:pt x="96" y="147"/>
                </a:lnTo>
                <a:lnTo>
                  <a:pt x="96" y="147"/>
                </a:lnTo>
                <a:lnTo>
                  <a:pt x="98" y="147"/>
                </a:lnTo>
                <a:lnTo>
                  <a:pt x="98" y="147"/>
                </a:lnTo>
                <a:lnTo>
                  <a:pt x="98" y="147"/>
                </a:lnTo>
                <a:lnTo>
                  <a:pt x="99" y="147"/>
                </a:lnTo>
                <a:lnTo>
                  <a:pt x="99" y="145"/>
                </a:lnTo>
                <a:lnTo>
                  <a:pt x="99" y="145"/>
                </a:lnTo>
                <a:lnTo>
                  <a:pt x="99" y="145"/>
                </a:lnTo>
                <a:lnTo>
                  <a:pt x="101" y="145"/>
                </a:lnTo>
                <a:lnTo>
                  <a:pt x="101" y="145"/>
                </a:lnTo>
                <a:lnTo>
                  <a:pt x="101" y="145"/>
                </a:lnTo>
                <a:lnTo>
                  <a:pt x="102" y="144"/>
                </a:lnTo>
                <a:lnTo>
                  <a:pt x="102" y="144"/>
                </a:lnTo>
                <a:lnTo>
                  <a:pt x="102" y="144"/>
                </a:lnTo>
                <a:lnTo>
                  <a:pt x="104" y="144"/>
                </a:lnTo>
                <a:lnTo>
                  <a:pt x="104" y="142"/>
                </a:lnTo>
                <a:lnTo>
                  <a:pt x="104" y="142"/>
                </a:lnTo>
                <a:lnTo>
                  <a:pt x="104" y="142"/>
                </a:lnTo>
                <a:lnTo>
                  <a:pt x="106" y="140"/>
                </a:lnTo>
                <a:lnTo>
                  <a:pt x="106" y="140"/>
                </a:lnTo>
                <a:lnTo>
                  <a:pt x="106" y="140"/>
                </a:lnTo>
                <a:lnTo>
                  <a:pt x="107" y="140"/>
                </a:lnTo>
                <a:lnTo>
                  <a:pt x="107" y="138"/>
                </a:lnTo>
                <a:lnTo>
                  <a:pt x="107" y="138"/>
                </a:lnTo>
                <a:lnTo>
                  <a:pt x="107" y="138"/>
                </a:lnTo>
                <a:lnTo>
                  <a:pt x="109" y="138"/>
                </a:lnTo>
                <a:lnTo>
                  <a:pt x="109" y="138"/>
                </a:lnTo>
                <a:lnTo>
                  <a:pt x="109" y="137"/>
                </a:lnTo>
                <a:lnTo>
                  <a:pt x="111" y="137"/>
                </a:lnTo>
                <a:lnTo>
                  <a:pt x="111" y="137"/>
                </a:lnTo>
                <a:lnTo>
                  <a:pt x="111" y="135"/>
                </a:lnTo>
                <a:lnTo>
                  <a:pt x="112" y="135"/>
                </a:lnTo>
                <a:lnTo>
                  <a:pt x="112" y="135"/>
                </a:lnTo>
                <a:lnTo>
                  <a:pt x="112" y="135"/>
                </a:lnTo>
                <a:lnTo>
                  <a:pt x="112" y="135"/>
                </a:lnTo>
                <a:lnTo>
                  <a:pt x="114" y="135"/>
                </a:lnTo>
                <a:lnTo>
                  <a:pt x="114" y="133"/>
                </a:lnTo>
                <a:lnTo>
                  <a:pt x="114" y="133"/>
                </a:lnTo>
                <a:lnTo>
                  <a:pt x="115" y="133"/>
                </a:lnTo>
                <a:lnTo>
                  <a:pt x="115" y="133"/>
                </a:lnTo>
                <a:lnTo>
                  <a:pt x="115" y="133"/>
                </a:lnTo>
                <a:lnTo>
                  <a:pt x="115" y="133"/>
                </a:lnTo>
                <a:lnTo>
                  <a:pt x="117" y="133"/>
                </a:lnTo>
                <a:lnTo>
                  <a:pt x="117" y="131"/>
                </a:lnTo>
                <a:lnTo>
                  <a:pt x="117" y="131"/>
                </a:lnTo>
                <a:lnTo>
                  <a:pt x="119" y="131"/>
                </a:lnTo>
                <a:lnTo>
                  <a:pt x="119" y="131"/>
                </a:lnTo>
                <a:lnTo>
                  <a:pt x="119" y="131"/>
                </a:lnTo>
                <a:lnTo>
                  <a:pt x="119" y="131"/>
                </a:lnTo>
                <a:lnTo>
                  <a:pt x="120" y="131"/>
                </a:lnTo>
                <a:lnTo>
                  <a:pt x="120" y="131"/>
                </a:lnTo>
                <a:lnTo>
                  <a:pt x="120" y="130"/>
                </a:lnTo>
                <a:lnTo>
                  <a:pt x="122" y="130"/>
                </a:lnTo>
                <a:lnTo>
                  <a:pt x="122" y="130"/>
                </a:lnTo>
                <a:lnTo>
                  <a:pt x="122" y="130"/>
                </a:lnTo>
                <a:lnTo>
                  <a:pt x="124" y="130"/>
                </a:lnTo>
                <a:lnTo>
                  <a:pt x="124" y="128"/>
                </a:lnTo>
                <a:lnTo>
                  <a:pt x="124" y="128"/>
                </a:lnTo>
                <a:lnTo>
                  <a:pt x="124" y="128"/>
                </a:lnTo>
                <a:lnTo>
                  <a:pt x="125" y="126"/>
                </a:lnTo>
                <a:lnTo>
                  <a:pt x="125" y="126"/>
                </a:lnTo>
                <a:lnTo>
                  <a:pt x="125" y="126"/>
                </a:lnTo>
                <a:lnTo>
                  <a:pt x="127" y="126"/>
                </a:lnTo>
                <a:lnTo>
                  <a:pt x="127" y="126"/>
                </a:lnTo>
                <a:lnTo>
                  <a:pt x="127" y="126"/>
                </a:lnTo>
                <a:lnTo>
                  <a:pt x="127" y="126"/>
                </a:lnTo>
                <a:lnTo>
                  <a:pt x="128" y="126"/>
                </a:lnTo>
                <a:lnTo>
                  <a:pt x="128" y="126"/>
                </a:lnTo>
                <a:lnTo>
                  <a:pt x="128" y="124"/>
                </a:lnTo>
                <a:lnTo>
                  <a:pt x="130" y="124"/>
                </a:lnTo>
                <a:lnTo>
                  <a:pt x="130" y="124"/>
                </a:lnTo>
                <a:lnTo>
                  <a:pt x="130" y="124"/>
                </a:lnTo>
                <a:lnTo>
                  <a:pt x="130" y="124"/>
                </a:lnTo>
                <a:lnTo>
                  <a:pt x="132" y="123"/>
                </a:lnTo>
                <a:lnTo>
                  <a:pt x="132" y="123"/>
                </a:lnTo>
                <a:lnTo>
                  <a:pt x="132" y="123"/>
                </a:lnTo>
                <a:lnTo>
                  <a:pt x="133" y="123"/>
                </a:lnTo>
                <a:lnTo>
                  <a:pt x="133" y="123"/>
                </a:lnTo>
                <a:lnTo>
                  <a:pt x="133" y="121"/>
                </a:lnTo>
                <a:lnTo>
                  <a:pt x="135" y="121"/>
                </a:lnTo>
                <a:lnTo>
                  <a:pt x="135" y="119"/>
                </a:lnTo>
                <a:lnTo>
                  <a:pt x="135" y="119"/>
                </a:lnTo>
                <a:lnTo>
                  <a:pt x="135" y="117"/>
                </a:lnTo>
                <a:lnTo>
                  <a:pt x="137" y="117"/>
                </a:lnTo>
                <a:lnTo>
                  <a:pt x="137" y="117"/>
                </a:lnTo>
                <a:lnTo>
                  <a:pt x="137" y="116"/>
                </a:lnTo>
                <a:lnTo>
                  <a:pt x="138" y="116"/>
                </a:lnTo>
                <a:lnTo>
                  <a:pt x="138" y="114"/>
                </a:lnTo>
                <a:lnTo>
                  <a:pt x="138" y="114"/>
                </a:lnTo>
                <a:lnTo>
                  <a:pt x="138" y="114"/>
                </a:lnTo>
                <a:lnTo>
                  <a:pt x="140" y="114"/>
                </a:lnTo>
                <a:lnTo>
                  <a:pt x="140" y="114"/>
                </a:lnTo>
                <a:lnTo>
                  <a:pt x="140" y="114"/>
                </a:lnTo>
                <a:lnTo>
                  <a:pt x="141" y="114"/>
                </a:lnTo>
                <a:lnTo>
                  <a:pt x="141" y="112"/>
                </a:lnTo>
                <a:lnTo>
                  <a:pt x="141" y="112"/>
                </a:lnTo>
                <a:lnTo>
                  <a:pt x="143" y="112"/>
                </a:lnTo>
                <a:lnTo>
                  <a:pt x="143" y="112"/>
                </a:lnTo>
                <a:lnTo>
                  <a:pt x="143" y="112"/>
                </a:lnTo>
                <a:lnTo>
                  <a:pt x="143" y="112"/>
                </a:lnTo>
                <a:lnTo>
                  <a:pt x="145" y="111"/>
                </a:lnTo>
                <a:lnTo>
                  <a:pt x="145" y="111"/>
                </a:lnTo>
                <a:lnTo>
                  <a:pt x="145" y="111"/>
                </a:lnTo>
                <a:lnTo>
                  <a:pt x="146" y="111"/>
                </a:lnTo>
                <a:lnTo>
                  <a:pt x="146" y="111"/>
                </a:lnTo>
                <a:lnTo>
                  <a:pt x="146" y="109"/>
                </a:lnTo>
                <a:lnTo>
                  <a:pt x="146" y="109"/>
                </a:lnTo>
                <a:lnTo>
                  <a:pt x="148" y="109"/>
                </a:lnTo>
                <a:lnTo>
                  <a:pt x="148" y="107"/>
                </a:lnTo>
                <a:lnTo>
                  <a:pt x="148" y="107"/>
                </a:lnTo>
                <a:lnTo>
                  <a:pt x="150" y="107"/>
                </a:lnTo>
                <a:lnTo>
                  <a:pt x="150" y="107"/>
                </a:lnTo>
                <a:lnTo>
                  <a:pt x="150" y="105"/>
                </a:lnTo>
                <a:lnTo>
                  <a:pt x="150" y="104"/>
                </a:lnTo>
                <a:lnTo>
                  <a:pt x="151" y="104"/>
                </a:lnTo>
                <a:lnTo>
                  <a:pt x="151" y="104"/>
                </a:lnTo>
                <a:lnTo>
                  <a:pt x="151" y="104"/>
                </a:lnTo>
                <a:lnTo>
                  <a:pt x="153" y="104"/>
                </a:lnTo>
                <a:lnTo>
                  <a:pt x="153" y="104"/>
                </a:lnTo>
                <a:lnTo>
                  <a:pt x="153" y="102"/>
                </a:lnTo>
                <a:lnTo>
                  <a:pt x="155" y="102"/>
                </a:lnTo>
                <a:lnTo>
                  <a:pt x="155" y="100"/>
                </a:lnTo>
                <a:lnTo>
                  <a:pt x="155" y="100"/>
                </a:lnTo>
                <a:lnTo>
                  <a:pt x="155" y="100"/>
                </a:lnTo>
                <a:lnTo>
                  <a:pt x="156" y="100"/>
                </a:lnTo>
                <a:lnTo>
                  <a:pt x="156" y="98"/>
                </a:lnTo>
                <a:lnTo>
                  <a:pt x="156" y="98"/>
                </a:lnTo>
                <a:lnTo>
                  <a:pt x="158" y="98"/>
                </a:lnTo>
                <a:lnTo>
                  <a:pt x="158" y="98"/>
                </a:lnTo>
                <a:lnTo>
                  <a:pt x="158" y="98"/>
                </a:lnTo>
                <a:lnTo>
                  <a:pt x="158" y="97"/>
                </a:lnTo>
                <a:lnTo>
                  <a:pt x="159" y="97"/>
                </a:lnTo>
                <a:lnTo>
                  <a:pt x="159" y="95"/>
                </a:lnTo>
                <a:lnTo>
                  <a:pt x="159" y="95"/>
                </a:lnTo>
                <a:lnTo>
                  <a:pt x="161" y="93"/>
                </a:lnTo>
                <a:lnTo>
                  <a:pt x="161" y="93"/>
                </a:lnTo>
                <a:lnTo>
                  <a:pt x="161" y="93"/>
                </a:lnTo>
                <a:lnTo>
                  <a:pt x="161" y="93"/>
                </a:lnTo>
                <a:lnTo>
                  <a:pt x="163" y="93"/>
                </a:lnTo>
                <a:lnTo>
                  <a:pt x="163" y="93"/>
                </a:lnTo>
                <a:lnTo>
                  <a:pt x="163" y="91"/>
                </a:lnTo>
                <a:lnTo>
                  <a:pt x="164" y="91"/>
                </a:lnTo>
                <a:lnTo>
                  <a:pt x="164" y="90"/>
                </a:lnTo>
                <a:lnTo>
                  <a:pt x="164" y="90"/>
                </a:lnTo>
                <a:lnTo>
                  <a:pt x="166" y="90"/>
                </a:lnTo>
                <a:lnTo>
                  <a:pt x="166" y="88"/>
                </a:lnTo>
                <a:lnTo>
                  <a:pt x="166" y="88"/>
                </a:lnTo>
                <a:lnTo>
                  <a:pt x="166" y="86"/>
                </a:lnTo>
                <a:lnTo>
                  <a:pt x="168" y="85"/>
                </a:lnTo>
                <a:lnTo>
                  <a:pt x="168" y="85"/>
                </a:lnTo>
                <a:lnTo>
                  <a:pt x="168" y="83"/>
                </a:lnTo>
                <a:lnTo>
                  <a:pt x="169" y="83"/>
                </a:lnTo>
                <a:lnTo>
                  <a:pt x="169" y="83"/>
                </a:lnTo>
                <a:lnTo>
                  <a:pt x="169" y="81"/>
                </a:lnTo>
                <a:lnTo>
                  <a:pt x="169" y="81"/>
                </a:lnTo>
                <a:lnTo>
                  <a:pt x="171" y="81"/>
                </a:lnTo>
                <a:lnTo>
                  <a:pt x="171" y="81"/>
                </a:lnTo>
                <a:lnTo>
                  <a:pt x="171" y="81"/>
                </a:lnTo>
                <a:lnTo>
                  <a:pt x="172" y="79"/>
                </a:lnTo>
                <a:lnTo>
                  <a:pt x="172" y="79"/>
                </a:lnTo>
                <a:lnTo>
                  <a:pt x="172" y="76"/>
                </a:lnTo>
                <a:lnTo>
                  <a:pt x="172" y="76"/>
                </a:lnTo>
                <a:lnTo>
                  <a:pt x="174" y="76"/>
                </a:lnTo>
                <a:lnTo>
                  <a:pt x="174" y="76"/>
                </a:lnTo>
                <a:lnTo>
                  <a:pt x="174" y="76"/>
                </a:lnTo>
                <a:lnTo>
                  <a:pt x="176" y="74"/>
                </a:lnTo>
                <a:lnTo>
                  <a:pt x="176" y="74"/>
                </a:lnTo>
                <a:lnTo>
                  <a:pt x="176" y="74"/>
                </a:lnTo>
                <a:lnTo>
                  <a:pt x="177" y="74"/>
                </a:lnTo>
                <a:lnTo>
                  <a:pt x="177" y="72"/>
                </a:lnTo>
                <a:lnTo>
                  <a:pt x="177" y="72"/>
                </a:lnTo>
                <a:lnTo>
                  <a:pt x="177" y="72"/>
                </a:lnTo>
                <a:lnTo>
                  <a:pt x="179" y="71"/>
                </a:lnTo>
                <a:lnTo>
                  <a:pt x="179" y="71"/>
                </a:lnTo>
                <a:lnTo>
                  <a:pt x="179" y="71"/>
                </a:lnTo>
                <a:lnTo>
                  <a:pt x="181" y="71"/>
                </a:lnTo>
                <a:lnTo>
                  <a:pt x="181" y="69"/>
                </a:lnTo>
                <a:lnTo>
                  <a:pt x="181" y="69"/>
                </a:lnTo>
                <a:lnTo>
                  <a:pt x="181" y="69"/>
                </a:lnTo>
                <a:lnTo>
                  <a:pt x="182" y="69"/>
                </a:lnTo>
                <a:lnTo>
                  <a:pt x="182" y="67"/>
                </a:lnTo>
                <a:lnTo>
                  <a:pt x="182" y="67"/>
                </a:lnTo>
                <a:lnTo>
                  <a:pt x="184" y="67"/>
                </a:lnTo>
                <a:lnTo>
                  <a:pt x="184" y="67"/>
                </a:lnTo>
                <a:lnTo>
                  <a:pt x="184" y="67"/>
                </a:lnTo>
                <a:lnTo>
                  <a:pt x="185" y="65"/>
                </a:lnTo>
                <a:lnTo>
                  <a:pt x="185" y="65"/>
                </a:lnTo>
                <a:lnTo>
                  <a:pt x="185" y="64"/>
                </a:lnTo>
                <a:lnTo>
                  <a:pt x="185" y="64"/>
                </a:lnTo>
                <a:lnTo>
                  <a:pt x="187" y="64"/>
                </a:lnTo>
                <a:lnTo>
                  <a:pt x="187" y="62"/>
                </a:lnTo>
                <a:lnTo>
                  <a:pt x="187" y="62"/>
                </a:lnTo>
                <a:lnTo>
                  <a:pt x="189" y="60"/>
                </a:lnTo>
                <a:lnTo>
                  <a:pt x="189" y="60"/>
                </a:lnTo>
                <a:lnTo>
                  <a:pt x="189" y="60"/>
                </a:lnTo>
                <a:lnTo>
                  <a:pt x="189" y="59"/>
                </a:lnTo>
                <a:lnTo>
                  <a:pt x="190" y="57"/>
                </a:lnTo>
                <a:lnTo>
                  <a:pt x="190" y="57"/>
                </a:lnTo>
                <a:lnTo>
                  <a:pt x="190" y="57"/>
                </a:lnTo>
                <a:lnTo>
                  <a:pt x="192" y="55"/>
                </a:lnTo>
                <a:lnTo>
                  <a:pt x="192" y="53"/>
                </a:lnTo>
                <a:lnTo>
                  <a:pt x="192" y="53"/>
                </a:lnTo>
                <a:lnTo>
                  <a:pt x="192" y="53"/>
                </a:lnTo>
                <a:lnTo>
                  <a:pt x="194" y="53"/>
                </a:lnTo>
                <a:lnTo>
                  <a:pt x="194" y="53"/>
                </a:lnTo>
                <a:lnTo>
                  <a:pt x="194" y="52"/>
                </a:lnTo>
                <a:lnTo>
                  <a:pt x="195" y="52"/>
                </a:lnTo>
                <a:lnTo>
                  <a:pt x="195" y="52"/>
                </a:lnTo>
                <a:lnTo>
                  <a:pt x="195" y="50"/>
                </a:lnTo>
                <a:lnTo>
                  <a:pt x="197" y="50"/>
                </a:lnTo>
                <a:lnTo>
                  <a:pt x="197" y="48"/>
                </a:lnTo>
                <a:lnTo>
                  <a:pt x="197" y="48"/>
                </a:lnTo>
                <a:lnTo>
                  <a:pt x="197" y="48"/>
                </a:lnTo>
                <a:lnTo>
                  <a:pt x="198" y="48"/>
                </a:lnTo>
                <a:lnTo>
                  <a:pt x="198" y="46"/>
                </a:lnTo>
                <a:lnTo>
                  <a:pt x="198" y="46"/>
                </a:lnTo>
                <a:lnTo>
                  <a:pt x="200" y="46"/>
                </a:lnTo>
                <a:lnTo>
                  <a:pt x="200" y="45"/>
                </a:lnTo>
                <a:lnTo>
                  <a:pt x="200" y="45"/>
                </a:lnTo>
                <a:lnTo>
                  <a:pt x="200" y="43"/>
                </a:lnTo>
                <a:lnTo>
                  <a:pt x="202" y="43"/>
                </a:lnTo>
                <a:lnTo>
                  <a:pt x="202" y="43"/>
                </a:lnTo>
                <a:lnTo>
                  <a:pt x="202" y="43"/>
                </a:lnTo>
                <a:lnTo>
                  <a:pt x="203" y="41"/>
                </a:lnTo>
                <a:lnTo>
                  <a:pt x="203" y="41"/>
                </a:lnTo>
                <a:lnTo>
                  <a:pt x="203" y="41"/>
                </a:lnTo>
                <a:lnTo>
                  <a:pt x="203" y="41"/>
                </a:lnTo>
                <a:lnTo>
                  <a:pt x="205" y="41"/>
                </a:lnTo>
                <a:lnTo>
                  <a:pt x="205" y="41"/>
                </a:lnTo>
                <a:lnTo>
                  <a:pt x="205" y="41"/>
                </a:lnTo>
                <a:lnTo>
                  <a:pt x="207" y="41"/>
                </a:lnTo>
                <a:lnTo>
                  <a:pt x="207" y="41"/>
                </a:lnTo>
                <a:lnTo>
                  <a:pt x="207" y="41"/>
                </a:lnTo>
                <a:lnTo>
                  <a:pt x="208" y="41"/>
                </a:lnTo>
                <a:lnTo>
                  <a:pt x="208" y="39"/>
                </a:lnTo>
                <a:lnTo>
                  <a:pt x="208" y="39"/>
                </a:lnTo>
                <a:lnTo>
                  <a:pt x="208" y="39"/>
                </a:lnTo>
                <a:lnTo>
                  <a:pt x="210" y="39"/>
                </a:lnTo>
                <a:lnTo>
                  <a:pt x="210" y="39"/>
                </a:lnTo>
                <a:lnTo>
                  <a:pt x="210" y="38"/>
                </a:lnTo>
                <a:lnTo>
                  <a:pt x="211" y="38"/>
                </a:lnTo>
                <a:lnTo>
                  <a:pt x="211" y="38"/>
                </a:lnTo>
                <a:lnTo>
                  <a:pt x="211" y="36"/>
                </a:lnTo>
                <a:lnTo>
                  <a:pt x="211" y="36"/>
                </a:lnTo>
                <a:lnTo>
                  <a:pt x="213" y="36"/>
                </a:lnTo>
                <a:lnTo>
                  <a:pt x="213" y="36"/>
                </a:lnTo>
                <a:lnTo>
                  <a:pt x="213" y="34"/>
                </a:lnTo>
                <a:lnTo>
                  <a:pt x="215" y="34"/>
                </a:lnTo>
                <a:lnTo>
                  <a:pt x="215" y="34"/>
                </a:lnTo>
                <a:lnTo>
                  <a:pt x="215" y="31"/>
                </a:lnTo>
                <a:lnTo>
                  <a:pt x="216" y="31"/>
                </a:lnTo>
                <a:lnTo>
                  <a:pt x="216" y="29"/>
                </a:lnTo>
                <a:lnTo>
                  <a:pt x="216" y="29"/>
                </a:lnTo>
                <a:lnTo>
                  <a:pt x="216" y="27"/>
                </a:lnTo>
                <a:lnTo>
                  <a:pt x="218" y="27"/>
                </a:lnTo>
                <a:lnTo>
                  <a:pt x="218" y="26"/>
                </a:lnTo>
                <a:lnTo>
                  <a:pt x="218" y="26"/>
                </a:lnTo>
                <a:lnTo>
                  <a:pt x="220" y="26"/>
                </a:lnTo>
                <a:lnTo>
                  <a:pt x="220" y="26"/>
                </a:lnTo>
                <a:lnTo>
                  <a:pt x="220" y="24"/>
                </a:lnTo>
                <a:lnTo>
                  <a:pt x="220" y="24"/>
                </a:lnTo>
                <a:lnTo>
                  <a:pt x="221" y="22"/>
                </a:lnTo>
                <a:lnTo>
                  <a:pt x="221" y="22"/>
                </a:lnTo>
                <a:lnTo>
                  <a:pt x="221" y="22"/>
                </a:lnTo>
                <a:lnTo>
                  <a:pt x="223" y="20"/>
                </a:lnTo>
                <a:lnTo>
                  <a:pt x="223" y="19"/>
                </a:lnTo>
                <a:lnTo>
                  <a:pt x="223" y="19"/>
                </a:lnTo>
                <a:lnTo>
                  <a:pt x="223" y="19"/>
                </a:lnTo>
                <a:lnTo>
                  <a:pt x="224" y="19"/>
                </a:lnTo>
                <a:lnTo>
                  <a:pt x="224" y="19"/>
                </a:lnTo>
                <a:lnTo>
                  <a:pt x="224" y="19"/>
                </a:lnTo>
                <a:lnTo>
                  <a:pt x="226" y="17"/>
                </a:lnTo>
                <a:lnTo>
                  <a:pt x="226" y="17"/>
                </a:lnTo>
                <a:lnTo>
                  <a:pt x="226" y="17"/>
                </a:lnTo>
                <a:lnTo>
                  <a:pt x="228" y="13"/>
                </a:lnTo>
                <a:lnTo>
                  <a:pt x="228" y="13"/>
                </a:lnTo>
                <a:lnTo>
                  <a:pt x="228" y="13"/>
                </a:lnTo>
                <a:lnTo>
                  <a:pt x="228" y="13"/>
                </a:lnTo>
                <a:lnTo>
                  <a:pt x="229" y="13"/>
                </a:lnTo>
                <a:lnTo>
                  <a:pt x="229" y="13"/>
                </a:lnTo>
                <a:lnTo>
                  <a:pt x="229" y="12"/>
                </a:lnTo>
                <a:lnTo>
                  <a:pt x="231" y="12"/>
                </a:lnTo>
                <a:lnTo>
                  <a:pt x="231" y="12"/>
                </a:lnTo>
                <a:lnTo>
                  <a:pt x="231" y="10"/>
                </a:lnTo>
                <a:lnTo>
                  <a:pt x="231" y="10"/>
                </a:lnTo>
                <a:lnTo>
                  <a:pt x="233" y="10"/>
                </a:lnTo>
                <a:lnTo>
                  <a:pt x="233" y="8"/>
                </a:lnTo>
                <a:lnTo>
                  <a:pt x="233" y="6"/>
                </a:lnTo>
                <a:lnTo>
                  <a:pt x="234" y="6"/>
                </a:lnTo>
                <a:lnTo>
                  <a:pt x="234" y="5"/>
                </a:lnTo>
                <a:lnTo>
                  <a:pt x="234" y="5"/>
                </a:lnTo>
                <a:lnTo>
                  <a:pt x="234" y="3"/>
                </a:lnTo>
                <a:lnTo>
                  <a:pt x="236" y="3"/>
                </a:lnTo>
                <a:lnTo>
                  <a:pt x="236" y="3"/>
                </a:lnTo>
                <a:lnTo>
                  <a:pt x="236" y="1"/>
                </a:lnTo>
                <a:lnTo>
                  <a:pt x="238" y="0"/>
                </a:lnTo>
                <a:lnTo>
                  <a:pt x="238" y="692"/>
                </a:lnTo>
                <a:lnTo>
                  <a:pt x="236" y="692"/>
                </a:lnTo>
                <a:lnTo>
                  <a:pt x="236" y="692"/>
                </a:lnTo>
                <a:lnTo>
                  <a:pt x="236" y="692"/>
                </a:lnTo>
                <a:lnTo>
                  <a:pt x="234" y="692"/>
                </a:lnTo>
                <a:lnTo>
                  <a:pt x="234" y="692"/>
                </a:lnTo>
                <a:lnTo>
                  <a:pt x="234" y="692"/>
                </a:lnTo>
                <a:lnTo>
                  <a:pt x="234" y="692"/>
                </a:lnTo>
                <a:lnTo>
                  <a:pt x="233" y="692"/>
                </a:lnTo>
                <a:lnTo>
                  <a:pt x="233" y="692"/>
                </a:lnTo>
                <a:lnTo>
                  <a:pt x="233" y="692"/>
                </a:lnTo>
                <a:lnTo>
                  <a:pt x="231" y="692"/>
                </a:lnTo>
                <a:lnTo>
                  <a:pt x="231" y="692"/>
                </a:lnTo>
                <a:lnTo>
                  <a:pt x="231" y="692"/>
                </a:lnTo>
                <a:lnTo>
                  <a:pt x="231" y="692"/>
                </a:lnTo>
                <a:lnTo>
                  <a:pt x="229" y="692"/>
                </a:lnTo>
                <a:lnTo>
                  <a:pt x="229" y="692"/>
                </a:lnTo>
                <a:lnTo>
                  <a:pt x="229" y="692"/>
                </a:lnTo>
                <a:lnTo>
                  <a:pt x="228" y="692"/>
                </a:lnTo>
                <a:lnTo>
                  <a:pt x="228" y="692"/>
                </a:lnTo>
                <a:lnTo>
                  <a:pt x="228" y="692"/>
                </a:lnTo>
                <a:lnTo>
                  <a:pt x="228" y="692"/>
                </a:lnTo>
                <a:lnTo>
                  <a:pt x="226" y="692"/>
                </a:lnTo>
                <a:lnTo>
                  <a:pt x="226" y="692"/>
                </a:lnTo>
                <a:lnTo>
                  <a:pt x="226" y="692"/>
                </a:lnTo>
                <a:lnTo>
                  <a:pt x="224" y="692"/>
                </a:lnTo>
                <a:lnTo>
                  <a:pt x="224" y="692"/>
                </a:lnTo>
                <a:lnTo>
                  <a:pt x="224" y="692"/>
                </a:lnTo>
                <a:lnTo>
                  <a:pt x="223" y="692"/>
                </a:lnTo>
                <a:lnTo>
                  <a:pt x="223" y="692"/>
                </a:lnTo>
                <a:lnTo>
                  <a:pt x="223" y="692"/>
                </a:lnTo>
                <a:lnTo>
                  <a:pt x="223" y="692"/>
                </a:lnTo>
                <a:lnTo>
                  <a:pt x="221" y="692"/>
                </a:lnTo>
                <a:lnTo>
                  <a:pt x="221" y="692"/>
                </a:lnTo>
                <a:lnTo>
                  <a:pt x="221" y="692"/>
                </a:lnTo>
                <a:lnTo>
                  <a:pt x="220" y="692"/>
                </a:lnTo>
                <a:lnTo>
                  <a:pt x="220" y="692"/>
                </a:lnTo>
                <a:lnTo>
                  <a:pt x="220" y="692"/>
                </a:lnTo>
                <a:lnTo>
                  <a:pt x="220" y="692"/>
                </a:lnTo>
                <a:lnTo>
                  <a:pt x="218" y="692"/>
                </a:lnTo>
                <a:lnTo>
                  <a:pt x="218" y="692"/>
                </a:lnTo>
                <a:lnTo>
                  <a:pt x="218" y="692"/>
                </a:lnTo>
                <a:lnTo>
                  <a:pt x="216" y="692"/>
                </a:lnTo>
                <a:lnTo>
                  <a:pt x="216" y="692"/>
                </a:lnTo>
                <a:lnTo>
                  <a:pt x="216" y="692"/>
                </a:lnTo>
                <a:lnTo>
                  <a:pt x="216" y="692"/>
                </a:lnTo>
                <a:lnTo>
                  <a:pt x="215" y="692"/>
                </a:lnTo>
                <a:lnTo>
                  <a:pt x="215" y="692"/>
                </a:lnTo>
                <a:lnTo>
                  <a:pt x="215" y="692"/>
                </a:lnTo>
                <a:lnTo>
                  <a:pt x="213" y="692"/>
                </a:lnTo>
                <a:lnTo>
                  <a:pt x="213" y="692"/>
                </a:lnTo>
                <a:lnTo>
                  <a:pt x="213" y="692"/>
                </a:lnTo>
                <a:lnTo>
                  <a:pt x="211" y="692"/>
                </a:lnTo>
                <a:lnTo>
                  <a:pt x="211" y="692"/>
                </a:lnTo>
                <a:lnTo>
                  <a:pt x="211" y="692"/>
                </a:lnTo>
                <a:lnTo>
                  <a:pt x="211" y="692"/>
                </a:lnTo>
                <a:lnTo>
                  <a:pt x="210" y="692"/>
                </a:lnTo>
                <a:lnTo>
                  <a:pt x="210" y="692"/>
                </a:lnTo>
                <a:lnTo>
                  <a:pt x="210" y="692"/>
                </a:lnTo>
                <a:lnTo>
                  <a:pt x="208" y="692"/>
                </a:lnTo>
                <a:lnTo>
                  <a:pt x="208" y="692"/>
                </a:lnTo>
                <a:lnTo>
                  <a:pt x="208" y="692"/>
                </a:lnTo>
                <a:lnTo>
                  <a:pt x="208" y="692"/>
                </a:lnTo>
                <a:lnTo>
                  <a:pt x="207" y="692"/>
                </a:lnTo>
                <a:lnTo>
                  <a:pt x="207" y="692"/>
                </a:lnTo>
                <a:lnTo>
                  <a:pt x="207" y="692"/>
                </a:lnTo>
                <a:lnTo>
                  <a:pt x="205" y="692"/>
                </a:lnTo>
                <a:lnTo>
                  <a:pt x="205" y="692"/>
                </a:lnTo>
                <a:lnTo>
                  <a:pt x="205" y="692"/>
                </a:lnTo>
                <a:lnTo>
                  <a:pt x="203" y="692"/>
                </a:lnTo>
                <a:lnTo>
                  <a:pt x="203" y="692"/>
                </a:lnTo>
                <a:lnTo>
                  <a:pt x="203" y="692"/>
                </a:lnTo>
                <a:lnTo>
                  <a:pt x="203" y="692"/>
                </a:lnTo>
                <a:lnTo>
                  <a:pt x="202" y="692"/>
                </a:lnTo>
                <a:lnTo>
                  <a:pt x="202" y="692"/>
                </a:lnTo>
                <a:lnTo>
                  <a:pt x="202" y="692"/>
                </a:lnTo>
                <a:lnTo>
                  <a:pt x="200" y="692"/>
                </a:lnTo>
                <a:lnTo>
                  <a:pt x="200" y="692"/>
                </a:lnTo>
                <a:lnTo>
                  <a:pt x="200" y="692"/>
                </a:lnTo>
                <a:lnTo>
                  <a:pt x="200" y="692"/>
                </a:lnTo>
                <a:lnTo>
                  <a:pt x="198" y="692"/>
                </a:lnTo>
                <a:lnTo>
                  <a:pt x="198" y="692"/>
                </a:lnTo>
                <a:lnTo>
                  <a:pt x="198" y="692"/>
                </a:lnTo>
                <a:lnTo>
                  <a:pt x="197" y="692"/>
                </a:lnTo>
                <a:lnTo>
                  <a:pt x="197" y="692"/>
                </a:lnTo>
                <a:lnTo>
                  <a:pt x="197" y="692"/>
                </a:lnTo>
                <a:lnTo>
                  <a:pt x="197" y="692"/>
                </a:lnTo>
                <a:lnTo>
                  <a:pt x="195" y="692"/>
                </a:lnTo>
                <a:lnTo>
                  <a:pt x="195" y="692"/>
                </a:lnTo>
                <a:lnTo>
                  <a:pt x="195" y="692"/>
                </a:lnTo>
                <a:lnTo>
                  <a:pt x="194" y="692"/>
                </a:lnTo>
                <a:lnTo>
                  <a:pt x="194" y="692"/>
                </a:lnTo>
                <a:lnTo>
                  <a:pt x="194" y="692"/>
                </a:lnTo>
                <a:lnTo>
                  <a:pt x="192" y="692"/>
                </a:lnTo>
                <a:lnTo>
                  <a:pt x="192" y="692"/>
                </a:lnTo>
                <a:lnTo>
                  <a:pt x="192" y="692"/>
                </a:lnTo>
                <a:lnTo>
                  <a:pt x="192" y="692"/>
                </a:lnTo>
                <a:lnTo>
                  <a:pt x="190" y="692"/>
                </a:lnTo>
                <a:lnTo>
                  <a:pt x="190" y="692"/>
                </a:lnTo>
                <a:lnTo>
                  <a:pt x="190" y="692"/>
                </a:lnTo>
                <a:lnTo>
                  <a:pt x="189" y="692"/>
                </a:lnTo>
                <a:lnTo>
                  <a:pt x="189" y="692"/>
                </a:lnTo>
                <a:lnTo>
                  <a:pt x="189" y="692"/>
                </a:lnTo>
                <a:lnTo>
                  <a:pt x="189" y="692"/>
                </a:lnTo>
                <a:lnTo>
                  <a:pt x="187" y="692"/>
                </a:lnTo>
                <a:lnTo>
                  <a:pt x="187" y="692"/>
                </a:lnTo>
                <a:lnTo>
                  <a:pt x="187" y="692"/>
                </a:lnTo>
                <a:lnTo>
                  <a:pt x="185" y="692"/>
                </a:lnTo>
                <a:lnTo>
                  <a:pt x="185" y="692"/>
                </a:lnTo>
                <a:lnTo>
                  <a:pt x="185" y="692"/>
                </a:lnTo>
                <a:lnTo>
                  <a:pt x="185" y="692"/>
                </a:lnTo>
                <a:lnTo>
                  <a:pt x="184" y="692"/>
                </a:lnTo>
                <a:lnTo>
                  <a:pt x="184" y="692"/>
                </a:lnTo>
                <a:lnTo>
                  <a:pt x="184" y="692"/>
                </a:lnTo>
                <a:lnTo>
                  <a:pt x="182" y="692"/>
                </a:lnTo>
                <a:lnTo>
                  <a:pt x="182" y="692"/>
                </a:lnTo>
                <a:lnTo>
                  <a:pt x="182" y="692"/>
                </a:lnTo>
                <a:lnTo>
                  <a:pt x="181" y="692"/>
                </a:lnTo>
                <a:lnTo>
                  <a:pt x="181" y="692"/>
                </a:lnTo>
                <a:lnTo>
                  <a:pt x="181" y="692"/>
                </a:lnTo>
                <a:lnTo>
                  <a:pt x="181" y="692"/>
                </a:lnTo>
                <a:lnTo>
                  <a:pt x="179" y="692"/>
                </a:lnTo>
                <a:lnTo>
                  <a:pt x="179" y="692"/>
                </a:lnTo>
                <a:lnTo>
                  <a:pt x="179" y="692"/>
                </a:lnTo>
                <a:lnTo>
                  <a:pt x="177" y="692"/>
                </a:lnTo>
                <a:lnTo>
                  <a:pt x="177" y="692"/>
                </a:lnTo>
                <a:lnTo>
                  <a:pt x="177" y="692"/>
                </a:lnTo>
                <a:lnTo>
                  <a:pt x="177" y="692"/>
                </a:lnTo>
                <a:lnTo>
                  <a:pt x="176" y="692"/>
                </a:lnTo>
                <a:lnTo>
                  <a:pt x="176" y="692"/>
                </a:lnTo>
                <a:lnTo>
                  <a:pt x="176" y="692"/>
                </a:lnTo>
                <a:lnTo>
                  <a:pt x="174" y="692"/>
                </a:lnTo>
                <a:lnTo>
                  <a:pt x="174" y="692"/>
                </a:lnTo>
                <a:lnTo>
                  <a:pt x="174" y="692"/>
                </a:lnTo>
                <a:lnTo>
                  <a:pt x="172" y="692"/>
                </a:lnTo>
                <a:lnTo>
                  <a:pt x="172" y="692"/>
                </a:lnTo>
                <a:lnTo>
                  <a:pt x="172" y="692"/>
                </a:lnTo>
                <a:lnTo>
                  <a:pt x="172" y="692"/>
                </a:lnTo>
                <a:lnTo>
                  <a:pt x="171" y="692"/>
                </a:lnTo>
                <a:lnTo>
                  <a:pt x="171" y="692"/>
                </a:lnTo>
                <a:lnTo>
                  <a:pt x="171" y="692"/>
                </a:lnTo>
                <a:lnTo>
                  <a:pt x="169" y="692"/>
                </a:lnTo>
                <a:lnTo>
                  <a:pt x="169" y="692"/>
                </a:lnTo>
                <a:lnTo>
                  <a:pt x="169" y="692"/>
                </a:lnTo>
                <a:lnTo>
                  <a:pt x="169" y="692"/>
                </a:lnTo>
                <a:lnTo>
                  <a:pt x="168" y="692"/>
                </a:lnTo>
                <a:lnTo>
                  <a:pt x="168" y="692"/>
                </a:lnTo>
                <a:lnTo>
                  <a:pt x="168" y="692"/>
                </a:lnTo>
                <a:lnTo>
                  <a:pt x="166" y="692"/>
                </a:lnTo>
                <a:lnTo>
                  <a:pt x="166" y="692"/>
                </a:lnTo>
                <a:lnTo>
                  <a:pt x="166" y="692"/>
                </a:lnTo>
                <a:lnTo>
                  <a:pt x="166" y="692"/>
                </a:lnTo>
                <a:lnTo>
                  <a:pt x="164" y="692"/>
                </a:lnTo>
                <a:lnTo>
                  <a:pt x="164" y="692"/>
                </a:lnTo>
                <a:lnTo>
                  <a:pt x="164" y="692"/>
                </a:lnTo>
                <a:lnTo>
                  <a:pt x="163" y="692"/>
                </a:lnTo>
                <a:lnTo>
                  <a:pt x="163" y="692"/>
                </a:lnTo>
                <a:lnTo>
                  <a:pt x="163" y="692"/>
                </a:lnTo>
                <a:lnTo>
                  <a:pt x="161" y="692"/>
                </a:lnTo>
                <a:lnTo>
                  <a:pt x="161" y="692"/>
                </a:lnTo>
                <a:lnTo>
                  <a:pt x="161" y="692"/>
                </a:lnTo>
                <a:lnTo>
                  <a:pt x="161" y="692"/>
                </a:lnTo>
                <a:lnTo>
                  <a:pt x="159" y="692"/>
                </a:lnTo>
                <a:lnTo>
                  <a:pt x="159" y="692"/>
                </a:lnTo>
                <a:lnTo>
                  <a:pt x="159" y="692"/>
                </a:lnTo>
                <a:lnTo>
                  <a:pt x="158" y="692"/>
                </a:lnTo>
                <a:lnTo>
                  <a:pt x="158" y="692"/>
                </a:lnTo>
                <a:lnTo>
                  <a:pt x="158" y="692"/>
                </a:lnTo>
                <a:lnTo>
                  <a:pt x="158" y="692"/>
                </a:lnTo>
                <a:lnTo>
                  <a:pt x="156" y="692"/>
                </a:lnTo>
                <a:lnTo>
                  <a:pt x="156" y="692"/>
                </a:lnTo>
                <a:lnTo>
                  <a:pt x="156" y="692"/>
                </a:lnTo>
                <a:lnTo>
                  <a:pt x="155" y="692"/>
                </a:lnTo>
                <a:lnTo>
                  <a:pt x="155" y="692"/>
                </a:lnTo>
                <a:lnTo>
                  <a:pt x="155" y="692"/>
                </a:lnTo>
                <a:lnTo>
                  <a:pt x="155" y="692"/>
                </a:lnTo>
                <a:lnTo>
                  <a:pt x="153" y="692"/>
                </a:lnTo>
                <a:lnTo>
                  <a:pt x="153" y="692"/>
                </a:lnTo>
                <a:lnTo>
                  <a:pt x="153" y="692"/>
                </a:lnTo>
                <a:lnTo>
                  <a:pt x="151" y="692"/>
                </a:lnTo>
                <a:lnTo>
                  <a:pt x="151" y="692"/>
                </a:lnTo>
                <a:lnTo>
                  <a:pt x="151" y="692"/>
                </a:lnTo>
                <a:lnTo>
                  <a:pt x="150" y="692"/>
                </a:lnTo>
                <a:lnTo>
                  <a:pt x="150" y="692"/>
                </a:lnTo>
                <a:lnTo>
                  <a:pt x="150" y="692"/>
                </a:lnTo>
                <a:lnTo>
                  <a:pt x="150" y="692"/>
                </a:lnTo>
                <a:lnTo>
                  <a:pt x="148" y="692"/>
                </a:lnTo>
                <a:lnTo>
                  <a:pt x="148" y="692"/>
                </a:lnTo>
                <a:lnTo>
                  <a:pt x="148" y="692"/>
                </a:lnTo>
                <a:lnTo>
                  <a:pt x="146" y="692"/>
                </a:lnTo>
                <a:lnTo>
                  <a:pt x="146" y="692"/>
                </a:lnTo>
                <a:lnTo>
                  <a:pt x="146" y="692"/>
                </a:lnTo>
                <a:lnTo>
                  <a:pt x="146" y="692"/>
                </a:lnTo>
                <a:lnTo>
                  <a:pt x="145" y="692"/>
                </a:lnTo>
                <a:lnTo>
                  <a:pt x="145" y="692"/>
                </a:lnTo>
                <a:lnTo>
                  <a:pt x="145" y="692"/>
                </a:lnTo>
                <a:lnTo>
                  <a:pt x="143" y="692"/>
                </a:lnTo>
                <a:lnTo>
                  <a:pt x="143" y="692"/>
                </a:lnTo>
                <a:lnTo>
                  <a:pt x="143" y="692"/>
                </a:lnTo>
                <a:lnTo>
                  <a:pt x="143" y="692"/>
                </a:lnTo>
                <a:lnTo>
                  <a:pt x="141" y="692"/>
                </a:lnTo>
                <a:lnTo>
                  <a:pt x="141" y="692"/>
                </a:lnTo>
                <a:lnTo>
                  <a:pt x="141" y="692"/>
                </a:lnTo>
                <a:lnTo>
                  <a:pt x="140" y="692"/>
                </a:lnTo>
                <a:lnTo>
                  <a:pt x="140" y="692"/>
                </a:lnTo>
                <a:lnTo>
                  <a:pt x="140" y="692"/>
                </a:lnTo>
                <a:lnTo>
                  <a:pt x="138" y="692"/>
                </a:lnTo>
                <a:lnTo>
                  <a:pt x="138" y="692"/>
                </a:lnTo>
                <a:lnTo>
                  <a:pt x="138" y="692"/>
                </a:lnTo>
                <a:lnTo>
                  <a:pt x="138" y="692"/>
                </a:lnTo>
                <a:lnTo>
                  <a:pt x="137" y="692"/>
                </a:lnTo>
                <a:lnTo>
                  <a:pt x="137" y="692"/>
                </a:lnTo>
                <a:lnTo>
                  <a:pt x="137" y="692"/>
                </a:lnTo>
                <a:lnTo>
                  <a:pt x="135" y="692"/>
                </a:lnTo>
                <a:lnTo>
                  <a:pt x="135" y="692"/>
                </a:lnTo>
                <a:lnTo>
                  <a:pt x="135" y="692"/>
                </a:lnTo>
                <a:lnTo>
                  <a:pt x="135" y="692"/>
                </a:lnTo>
                <a:lnTo>
                  <a:pt x="133" y="692"/>
                </a:lnTo>
                <a:lnTo>
                  <a:pt x="133" y="692"/>
                </a:lnTo>
                <a:lnTo>
                  <a:pt x="133" y="692"/>
                </a:lnTo>
                <a:lnTo>
                  <a:pt x="132" y="692"/>
                </a:lnTo>
                <a:lnTo>
                  <a:pt x="132" y="692"/>
                </a:lnTo>
                <a:lnTo>
                  <a:pt x="132" y="692"/>
                </a:lnTo>
                <a:lnTo>
                  <a:pt x="130" y="692"/>
                </a:lnTo>
                <a:lnTo>
                  <a:pt x="130" y="692"/>
                </a:lnTo>
                <a:lnTo>
                  <a:pt x="130" y="692"/>
                </a:lnTo>
                <a:lnTo>
                  <a:pt x="130" y="692"/>
                </a:lnTo>
                <a:lnTo>
                  <a:pt x="128" y="692"/>
                </a:lnTo>
                <a:lnTo>
                  <a:pt x="128" y="692"/>
                </a:lnTo>
                <a:lnTo>
                  <a:pt x="128" y="692"/>
                </a:lnTo>
                <a:lnTo>
                  <a:pt x="127" y="692"/>
                </a:lnTo>
                <a:lnTo>
                  <a:pt x="127" y="692"/>
                </a:lnTo>
                <a:lnTo>
                  <a:pt x="127" y="692"/>
                </a:lnTo>
                <a:lnTo>
                  <a:pt x="127" y="692"/>
                </a:lnTo>
                <a:lnTo>
                  <a:pt x="125" y="692"/>
                </a:lnTo>
                <a:lnTo>
                  <a:pt x="125" y="692"/>
                </a:lnTo>
                <a:lnTo>
                  <a:pt x="125" y="692"/>
                </a:lnTo>
                <a:lnTo>
                  <a:pt x="124" y="692"/>
                </a:lnTo>
                <a:lnTo>
                  <a:pt x="124" y="692"/>
                </a:lnTo>
                <a:lnTo>
                  <a:pt x="124" y="692"/>
                </a:lnTo>
                <a:lnTo>
                  <a:pt x="124" y="692"/>
                </a:lnTo>
                <a:lnTo>
                  <a:pt x="122" y="692"/>
                </a:lnTo>
                <a:lnTo>
                  <a:pt x="122" y="692"/>
                </a:lnTo>
                <a:lnTo>
                  <a:pt x="122" y="692"/>
                </a:lnTo>
                <a:lnTo>
                  <a:pt x="120" y="692"/>
                </a:lnTo>
                <a:lnTo>
                  <a:pt x="120" y="692"/>
                </a:lnTo>
                <a:lnTo>
                  <a:pt x="120" y="692"/>
                </a:lnTo>
                <a:lnTo>
                  <a:pt x="119" y="692"/>
                </a:lnTo>
                <a:lnTo>
                  <a:pt x="119" y="692"/>
                </a:lnTo>
                <a:lnTo>
                  <a:pt x="119" y="692"/>
                </a:lnTo>
                <a:lnTo>
                  <a:pt x="119" y="692"/>
                </a:lnTo>
                <a:lnTo>
                  <a:pt x="117" y="692"/>
                </a:lnTo>
                <a:lnTo>
                  <a:pt x="117" y="692"/>
                </a:lnTo>
                <a:lnTo>
                  <a:pt x="117" y="692"/>
                </a:lnTo>
                <a:lnTo>
                  <a:pt x="115" y="692"/>
                </a:lnTo>
                <a:lnTo>
                  <a:pt x="115" y="692"/>
                </a:lnTo>
                <a:lnTo>
                  <a:pt x="115" y="692"/>
                </a:lnTo>
                <a:lnTo>
                  <a:pt x="115" y="692"/>
                </a:lnTo>
                <a:lnTo>
                  <a:pt x="114" y="692"/>
                </a:lnTo>
                <a:lnTo>
                  <a:pt x="114" y="692"/>
                </a:lnTo>
                <a:lnTo>
                  <a:pt x="114" y="692"/>
                </a:lnTo>
                <a:lnTo>
                  <a:pt x="112" y="692"/>
                </a:lnTo>
                <a:lnTo>
                  <a:pt x="112" y="692"/>
                </a:lnTo>
                <a:lnTo>
                  <a:pt x="112" y="692"/>
                </a:lnTo>
                <a:lnTo>
                  <a:pt x="112" y="692"/>
                </a:lnTo>
                <a:lnTo>
                  <a:pt x="111" y="692"/>
                </a:lnTo>
                <a:lnTo>
                  <a:pt x="111" y="692"/>
                </a:lnTo>
                <a:lnTo>
                  <a:pt x="111" y="692"/>
                </a:lnTo>
                <a:lnTo>
                  <a:pt x="109" y="692"/>
                </a:lnTo>
                <a:lnTo>
                  <a:pt x="109" y="692"/>
                </a:lnTo>
                <a:lnTo>
                  <a:pt x="109" y="692"/>
                </a:lnTo>
                <a:lnTo>
                  <a:pt x="107" y="692"/>
                </a:lnTo>
                <a:lnTo>
                  <a:pt x="107" y="692"/>
                </a:lnTo>
                <a:lnTo>
                  <a:pt x="107" y="692"/>
                </a:lnTo>
                <a:lnTo>
                  <a:pt x="107" y="692"/>
                </a:lnTo>
                <a:lnTo>
                  <a:pt x="106" y="692"/>
                </a:lnTo>
                <a:lnTo>
                  <a:pt x="106" y="692"/>
                </a:lnTo>
                <a:lnTo>
                  <a:pt x="106" y="692"/>
                </a:lnTo>
                <a:lnTo>
                  <a:pt x="104" y="692"/>
                </a:lnTo>
                <a:lnTo>
                  <a:pt x="104" y="692"/>
                </a:lnTo>
                <a:lnTo>
                  <a:pt x="104" y="692"/>
                </a:lnTo>
                <a:lnTo>
                  <a:pt x="104" y="692"/>
                </a:lnTo>
                <a:lnTo>
                  <a:pt x="102" y="692"/>
                </a:lnTo>
                <a:lnTo>
                  <a:pt x="102" y="692"/>
                </a:lnTo>
                <a:lnTo>
                  <a:pt x="102" y="692"/>
                </a:lnTo>
                <a:lnTo>
                  <a:pt x="101" y="692"/>
                </a:lnTo>
                <a:lnTo>
                  <a:pt x="101" y="692"/>
                </a:lnTo>
                <a:lnTo>
                  <a:pt x="101" y="692"/>
                </a:lnTo>
                <a:lnTo>
                  <a:pt x="99" y="692"/>
                </a:lnTo>
                <a:lnTo>
                  <a:pt x="99" y="692"/>
                </a:lnTo>
                <a:lnTo>
                  <a:pt x="99" y="692"/>
                </a:lnTo>
                <a:lnTo>
                  <a:pt x="99" y="692"/>
                </a:lnTo>
                <a:lnTo>
                  <a:pt x="98" y="692"/>
                </a:lnTo>
                <a:lnTo>
                  <a:pt x="98" y="692"/>
                </a:lnTo>
                <a:lnTo>
                  <a:pt x="98" y="692"/>
                </a:lnTo>
                <a:lnTo>
                  <a:pt x="96" y="692"/>
                </a:lnTo>
                <a:lnTo>
                  <a:pt x="96" y="692"/>
                </a:lnTo>
                <a:lnTo>
                  <a:pt x="96" y="692"/>
                </a:lnTo>
                <a:lnTo>
                  <a:pt x="96" y="692"/>
                </a:lnTo>
                <a:lnTo>
                  <a:pt x="94" y="692"/>
                </a:lnTo>
                <a:lnTo>
                  <a:pt x="94" y="692"/>
                </a:lnTo>
                <a:lnTo>
                  <a:pt x="94" y="692"/>
                </a:lnTo>
                <a:lnTo>
                  <a:pt x="93" y="692"/>
                </a:lnTo>
                <a:lnTo>
                  <a:pt x="93" y="692"/>
                </a:lnTo>
                <a:lnTo>
                  <a:pt x="93" y="692"/>
                </a:lnTo>
                <a:lnTo>
                  <a:pt x="93" y="692"/>
                </a:lnTo>
                <a:lnTo>
                  <a:pt x="91" y="692"/>
                </a:lnTo>
                <a:lnTo>
                  <a:pt x="91" y="692"/>
                </a:lnTo>
                <a:lnTo>
                  <a:pt x="91" y="692"/>
                </a:lnTo>
                <a:lnTo>
                  <a:pt x="89" y="692"/>
                </a:lnTo>
                <a:lnTo>
                  <a:pt x="89" y="692"/>
                </a:lnTo>
                <a:lnTo>
                  <a:pt x="89" y="692"/>
                </a:lnTo>
                <a:lnTo>
                  <a:pt x="88" y="692"/>
                </a:lnTo>
                <a:lnTo>
                  <a:pt x="88" y="692"/>
                </a:lnTo>
                <a:lnTo>
                  <a:pt x="88" y="692"/>
                </a:lnTo>
                <a:lnTo>
                  <a:pt x="88" y="692"/>
                </a:lnTo>
                <a:lnTo>
                  <a:pt x="86" y="692"/>
                </a:lnTo>
                <a:lnTo>
                  <a:pt x="86" y="692"/>
                </a:lnTo>
                <a:lnTo>
                  <a:pt x="86" y="692"/>
                </a:lnTo>
                <a:lnTo>
                  <a:pt x="85" y="692"/>
                </a:lnTo>
                <a:lnTo>
                  <a:pt x="85" y="692"/>
                </a:lnTo>
                <a:lnTo>
                  <a:pt x="85" y="692"/>
                </a:lnTo>
                <a:lnTo>
                  <a:pt x="85" y="692"/>
                </a:lnTo>
                <a:lnTo>
                  <a:pt x="83" y="692"/>
                </a:lnTo>
                <a:lnTo>
                  <a:pt x="83" y="692"/>
                </a:lnTo>
                <a:lnTo>
                  <a:pt x="83" y="692"/>
                </a:lnTo>
                <a:lnTo>
                  <a:pt x="81" y="692"/>
                </a:lnTo>
                <a:lnTo>
                  <a:pt x="81" y="692"/>
                </a:lnTo>
                <a:lnTo>
                  <a:pt x="81" y="692"/>
                </a:lnTo>
                <a:lnTo>
                  <a:pt x="81" y="692"/>
                </a:lnTo>
                <a:lnTo>
                  <a:pt x="80" y="692"/>
                </a:lnTo>
                <a:lnTo>
                  <a:pt x="80" y="692"/>
                </a:lnTo>
                <a:lnTo>
                  <a:pt x="80" y="692"/>
                </a:lnTo>
                <a:lnTo>
                  <a:pt x="78" y="692"/>
                </a:lnTo>
                <a:lnTo>
                  <a:pt x="78" y="692"/>
                </a:lnTo>
                <a:lnTo>
                  <a:pt x="78" y="692"/>
                </a:lnTo>
                <a:lnTo>
                  <a:pt x="76" y="692"/>
                </a:lnTo>
                <a:lnTo>
                  <a:pt x="76" y="692"/>
                </a:lnTo>
                <a:lnTo>
                  <a:pt x="76" y="692"/>
                </a:lnTo>
                <a:lnTo>
                  <a:pt x="76" y="692"/>
                </a:lnTo>
                <a:lnTo>
                  <a:pt x="75" y="692"/>
                </a:lnTo>
                <a:lnTo>
                  <a:pt x="75" y="692"/>
                </a:lnTo>
                <a:lnTo>
                  <a:pt x="75" y="692"/>
                </a:lnTo>
                <a:lnTo>
                  <a:pt x="73" y="692"/>
                </a:lnTo>
                <a:lnTo>
                  <a:pt x="73" y="692"/>
                </a:lnTo>
                <a:lnTo>
                  <a:pt x="73" y="692"/>
                </a:lnTo>
                <a:lnTo>
                  <a:pt x="73" y="692"/>
                </a:lnTo>
                <a:lnTo>
                  <a:pt x="72" y="692"/>
                </a:lnTo>
                <a:lnTo>
                  <a:pt x="72" y="692"/>
                </a:lnTo>
                <a:lnTo>
                  <a:pt x="72" y="692"/>
                </a:lnTo>
                <a:lnTo>
                  <a:pt x="70" y="692"/>
                </a:lnTo>
                <a:lnTo>
                  <a:pt x="70" y="692"/>
                </a:lnTo>
                <a:lnTo>
                  <a:pt x="70" y="692"/>
                </a:lnTo>
                <a:lnTo>
                  <a:pt x="68" y="692"/>
                </a:lnTo>
                <a:lnTo>
                  <a:pt x="68" y="692"/>
                </a:lnTo>
                <a:lnTo>
                  <a:pt x="68" y="692"/>
                </a:lnTo>
                <a:lnTo>
                  <a:pt x="68" y="692"/>
                </a:lnTo>
                <a:lnTo>
                  <a:pt x="67" y="692"/>
                </a:lnTo>
                <a:lnTo>
                  <a:pt x="67" y="692"/>
                </a:lnTo>
                <a:lnTo>
                  <a:pt x="67" y="692"/>
                </a:lnTo>
                <a:lnTo>
                  <a:pt x="65" y="692"/>
                </a:lnTo>
                <a:lnTo>
                  <a:pt x="65" y="692"/>
                </a:lnTo>
                <a:lnTo>
                  <a:pt x="65" y="692"/>
                </a:lnTo>
                <a:lnTo>
                  <a:pt x="65" y="692"/>
                </a:lnTo>
                <a:lnTo>
                  <a:pt x="63" y="692"/>
                </a:lnTo>
                <a:lnTo>
                  <a:pt x="63" y="692"/>
                </a:lnTo>
                <a:lnTo>
                  <a:pt x="63" y="692"/>
                </a:lnTo>
                <a:lnTo>
                  <a:pt x="62" y="692"/>
                </a:lnTo>
                <a:lnTo>
                  <a:pt x="62" y="692"/>
                </a:lnTo>
                <a:lnTo>
                  <a:pt x="62" y="692"/>
                </a:lnTo>
                <a:lnTo>
                  <a:pt x="62" y="692"/>
                </a:lnTo>
                <a:lnTo>
                  <a:pt x="60" y="692"/>
                </a:lnTo>
                <a:lnTo>
                  <a:pt x="60" y="692"/>
                </a:lnTo>
                <a:lnTo>
                  <a:pt x="60" y="692"/>
                </a:lnTo>
                <a:lnTo>
                  <a:pt x="58" y="692"/>
                </a:lnTo>
                <a:lnTo>
                  <a:pt x="58" y="692"/>
                </a:lnTo>
                <a:lnTo>
                  <a:pt x="58" y="692"/>
                </a:lnTo>
                <a:lnTo>
                  <a:pt x="57" y="692"/>
                </a:lnTo>
                <a:lnTo>
                  <a:pt x="57" y="692"/>
                </a:lnTo>
                <a:lnTo>
                  <a:pt x="57" y="692"/>
                </a:lnTo>
                <a:lnTo>
                  <a:pt x="57" y="692"/>
                </a:lnTo>
                <a:lnTo>
                  <a:pt x="55" y="692"/>
                </a:lnTo>
                <a:lnTo>
                  <a:pt x="55" y="692"/>
                </a:lnTo>
                <a:lnTo>
                  <a:pt x="55" y="692"/>
                </a:lnTo>
                <a:lnTo>
                  <a:pt x="54" y="692"/>
                </a:lnTo>
                <a:lnTo>
                  <a:pt x="54" y="692"/>
                </a:lnTo>
                <a:lnTo>
                  <a:pt x="54" y="692"/>
                </a:lnTo>
                <a:lnTo>
                  <a:pt x="54" y="692"/>
                </a:lnTo>
                <a:lnTo>
                  <a:pt x="52" y="692"/>
                </a:lnTo>
                <a:lnTo>
                  <a:pt x="52" y="692"/>
                </a:lnTo>
                <a:lnTo>
                  <a:pt x="52" y="692"/>
                </a:lnTo>
                <a:lnTo>
                  <a:pt x="50" y="692"/>
                </a:lnTo>
                <a:lnTo>
                  <a:pt x="50" y="692"/>
                </a:lnTo>
                <a:lnTo>
                  <a:pt x="50" y="692"/>
                </a:lnTo>
                <a:lnTo>
                  <a:pt x="50" y="692"/>
                </a:lnTo>
                <a:lnTo>
                  <a:pt x="49" y="692"/>
                </a:lnTo>
                <a:lnTo>
                  <a:pt x="49" y="692"/>
                </a:lnTo>
                <a:lnTo>
                  <a:pt x="49" y="692"/>
                </a:lnTo>
                <a:lnTo>
                  <a:pt x="47" y="692"/>
                </a:lnTo>
                <a:lnTo>
                  <a:pt x="47" y="692"/>
                </a:lnTo>
                <a:lnTo>
                  <a:pt x="47" y="692"/>
                </a:lnTo>
                <a:lnTo>
                  <a:pt x="45" y="692"/>
                </a:lnTo>
                <a:lnTo>
                  <a:pt x="45" y="692"/>
                </a:lnTo>
                <a:lnTo>
                  <a:pt x="45" y="692"/>
                </a:lnTo>
                <a:lnTo>
                  <a:pt x="45" y="692"/>
                </a:lnTo>
                <a:lnTo>
                  <a:pt x="44" y="692"/>
                </a:lnTo>
                <a:lnTo>
                  <a:pt x="44" y="692"/>
                </a:lnTo>
                <a:lnTo>
                  <a:pt x="44" y="692"/>
                </a:lnTo>
                <a:lnTo>
                  <a:pt x="42" y="692"/>
                </a:lnTo>
                <a:lnTo>
                  <a:pt x="42" y="692"/>
                </a:lnTo>
                <a:lnTo>
                  <a:pt x="42" y="692"/>
                </a:lnTo>
                <a:lnTo>
                  <a:pt x="42" y="692"/>
                </a:lnTo>
                <a:lnTo>
                  <a:pt x="41" y="692"/>
                </a:lnTo>
                <a:lnTo>
                  <a:pt x="41" y="692"/>
                </a:lnTo>
                <a:lnTo>
                  <a:pt x="41" y="692"/>
                </a:lnTo>
                <a:lnTo>
                  <a:pt x="39" y="692"/>
                </a:lnTo>
                <a:lnTo>
                  <a:pt x="39" y="692"/>
                </a:lnTo>
                <a:lnTo>
                  <a:pt x="39" y="692"/>
                </a:lnTo>
                <a:lnTo>
                  <a:pt x="37" y="692"/>
                </a:lnTo>
                <a:lnTo>
                  <a:pt x="37" y="692"/>
                </a:lnTo>
                <a:lnTo>
                  <a:pt x="37" y="692"/>
                </a:lnTo>
                <a:lnTo>
                  <a:pt x="37" y="692"/>
                </a:lnTo>
                <a:lnTo>
                  <a:pt x="36" y="692"/>
                </a:lnTo>
                <a:lnTo>
                  <a:pt x="36" y="692"/>
                </a:lnTo>
                <a:lnTo>
                  <a:pt x="36" y="692"/>
                </a:lnTo>
                <a:lnTo>
                  <a:pt x="34" y="692"/>
                </a:lnTo>
                <a:lnTo>
                  <a:pt x="34" y="692"/>
                </a:lnTo>
                <a:lnTo>
                  <a:pt x="34" y="692"/>
                </a:lnTo>
                <a:lnTo>
                  <a:pt x="34" y="692"/>
                </a:lnTo>
                <a:lnTo>
                  <a:pt x="32" y="692"/>
                </a:lnTo>
                <a:lnTo>
                  <a:pt x="32" y="692"/>
                </a:lnTo>
                <a:lnTo>
                  <a:pt x="32" y="692"/>
                </a:lnTo>
                <a:lnTo>
                  <a:pt x="31" y="692"/>
                </a:lnTo>
                <a:lnTo>
                  <a:pt x="31" y="692"/>
                </a:lnTo>
                <a:lnTo>
                  <a:pt x="31" y="692"/>
                </a:lnTo>
                <a:lnTo>
                  <a:pt x="31" y="692"/>
                </a:lnTo>
                <a:lnTo>
                  <a:pt x="29" y="692"/>
                </a:lnTo>
                <a:lnTo>
                  <a:pt x="29" y="692"/>
                </a:lnTo>
                <a:lnTo>
                  <a:pt x="29" y="692"/>
                </a:lnTo>
                <a:lnTo>
                  <a:pt x="28" y="692"/>
                </a:lnTo>
                <a:lnTo>
                  <a:pt x="28" y="692"/>
                </a:lnTo>
                <a:lnTo>
                  <a:pt x="28" y="692"/>
                </a:lnTo>
                <a:lnTo>
                  <a:pt x="26" y="692"/>
                </a:lnTo>
                <a:lnTo>
                  <a:pt x="26" y="692"/>
                </a:lnTo>
                <a:lnTo>
                  <a:pt x="26" y="692"/>
                </a:lnTo>
                <a:lnTo>
                  <a:pt x="26" y="692"/>
                </a:lnTo>
                <a:lnTo>
                  <a:pt x="24" y="692"/>
                </a:lnTo>
                <a:lnTo>
                  <a:pt x="24" y="692"/>
                </a:lnTo>
                <a:lnTo>
                  <a:pt x="24" y="692"/>
                </a:lnTo>
                <a:lnTo>
                  <a:pt x="23" y="692"/>
                </a:lnTo>
                <a:lnTo>
                  <a:pt x="23" y="692"/>
                </a:lnTo>
                <a:lnTo>
                  <a:pt x="23" y="692"/>
                </a:lnTo>
                <a:lnTo>
                  <a:pt x="23" y="692"/>
                </a:lnTo>
                <a:lnTo>
                  <a:pt x="21" y="692"/>
                </a:lnTo>
                <a:lnTo>
                  <a:pt x="21" y="692"/>
                </a:lnTo>
                <a:lnTo>
                  <a:pt x="21" y="692"/>
                </a:lnTo>
                <a:lnTo>
                  <a:pt x="19" y="692"/>
                </a:lnTo>
                <a:lnTo>
                  <a:pt x="19" y="692"/>
                </a:lnTo>
                <a:lnTo>
                  <a:pt x="19" y="692"/>
                </a:lnTo>
                <a:lnTo>
                  <a:pt x="19" y="692"/>
                </a:lnTo>
                <a:lnTo>
                  <a:pt x="18" y="692"/>
                </a:lnTo>
                <a:lnTo>
                  <a:pt x="18" y="692"/>
                </a:lnTo>
                <a:lnTo>
                  <a:pt x="18" y="692"/>
                </a:lnTo>
                <a:lnTo>
                  <a:pt x="16" y="692"/>
                </a:lnTo>
                <a:lnTo>
                  <a:pt x="16" y="692"/>
                </a:lnTo>
                <a:lnTo>
                  <a:pt x="16" y="692"/>
                </a:lnTo>
                <a:lnTo>
                  <a:pt x="15" y="692"/>
                </a:lnTo>
                <a:lnTo>
                  <a:pt x="15" y="692"/>
                </a:lnTo>
                <a:lnTo>
                  <a:pt x="15" y="692"/>
                </a:lnTo>
                <a:lnTo>
                  <a:pt x="15" y="692"/>
                </a:lnTo>
                <a:lnTo>
                  <a:pt x="13" y="692"/>
                </a:lnTo>
                <a:lnTo>
                  <a:pt x="13" y="692"/>
                </a:lnTo>
                <a:lnTo>
                  <a:pt x="13" y="692"/>
                </a:lnTo>
                <a:lnTo>
                  <a:pt x="11" y="692"/>
                </a:lnTo>
                <a:lnTo>
                  <a:pt x="11" y="692"/>
                </a:lnTo>
                <a:lnTo>
                  <a:pt x="11" y="692"/>
                </a:lnTo>
                <a:lnTo>
                  <a:pt x="11" y="692"/>
                </a:lnTo>
                <a:lnTo>
                  <a:pt x="10" y="692"/>
                </a:lnTo>
                <a:lnTo>
                  <a:pt x="10" y="692"/>
                </a:lnTo>
                <a:lnTo>
                  <a:pt x="10" y="692"/>
                </a:lnTo>
                <a:lnTo>
                  <a:pt x="8" y="692"/>
                </a:lnTo>
                <a:lnTo>
                  <a:pt x="8" y="692"/>
                </a:lnTo>
                <a:lnTo>
                  <a:pt x="8" y="692"/>
                </a:lnTo>
                <a:lnTo>
                  <a:pt x="8" y="692"/>
                </a:lnTo>
                <a:lnTo>
                  <a:pt x="6" y="692"/>
                </a:lnTo>
                <a:lnTo>
                  <a:pt x="6" y="692"/>
                </a:lnTo>
                <a:lnTo>
                  <a:pt x="6" y="692"/>
                </a:lnTo>
                <a:lnTo>
                  <a:pt x="5" y="692"/>
                </a:lnTo>
                <a:lnTo>
                  <a:pt x="5" y="692"/>
                </a:lnTo>
                <a:lnTo>
                  <a:pt x="5" y="692"/>
                </a:lnTo>
                <a:lnTo>
                  <a:pt x="3" y="692"/>
                </a:lnTo>
                <a:lnTo>
                  <a:pt x="3" y="692"/>
                </a:lnTo>
                <a:lnTo>
                  <a:pt x="3" y="692"/>
                </a:lnTo>
                <a:lnTo>
                  <a:pt x="3" y="692"/>
                </a:lnTo>
                <a:lnTo>
                  <a:pt x="2" y="692"/>
                </a:lnTo>
                <a:lnTo>
                  <a:pt x="2" y="692"/>
                </a:lnTo>
                <a:lnTo>
                  <a:pt x="2" y="692"/>
                </a:lnTo>
                <a:lnTo>
                  <a:pt x="0" y="692"/>
                </a:lnTo>
                <a:lnTo>
                  <a:pt x="0" y="692"/>
                </a:lnTo>
                <a:lnTo>
                  <a:pt x="0" y="692"/>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92" name=""/>
          <p:cNvSpPr/>
          <p:nvPr/>
        </p:nvSpPr>
        <p:spPr>
          <a:xfrm>
            <a:off x="7586640" y="5472000"/>
            <a:ext cx="189000" cy="174600"/>
          </a:xfrm>
          <a:custGeom>
            <a:avLst/>
            <a:gdLst/>
            <a:ahLst/>
            <a:rect l="l" t="t" r="r" b="b"/>
            <a:pathLst>
              <a:path w="238" h="220">
                <a:moveTo>
                  <a:pt x="0" y="220"/>
                </a:moveTo>
                <a:lnTo>
                  <a:pt x="0" y="220"/>
                </a:lnTo>
                <a:lnTo>
                  <a:pt x="0" y="220"/>
                </a:lnTo>
                <a:lnTo>
                  <a:pt x="2" y="218"/>
                </a:lnTo>
                <a:lnTo>
                  <a:pt x="2" y="218"/>
                </a:lnTo>
                <a:lnTo>
                  <a:pt x="2" y="218"/>
                </a:lnTo>
                <a:lnTo>
                  <a:pt x="3" y="218"/>
                </a:lnTo>
                <a:lnTo>
                  <a:pt x="3" y="218"/>
                </a:lnTo>
                <a:lnTo>
                  <a:pt x="3" y="218"/>
                </a:lnTo>
                <a:lnTo>
                  <a:pt x="3" y="216"/>
                </a:lnTo>
                <a:lnTo>
                  <a:pt x="5" y="216"/>
                </a:lnTo>
                <a:lnTo>
                  <a:pt x="5" y="216"/>
                </a:lnTo>
                <a:lnTo>
                  <a:pt x="5" y="216"/>
                </a:lnTo>
                <a:lnTo>
                  <a:pt x="6" y="215"/>
                </a:lnTo>
                <a:lnTo>
                  <a:pt x="6" y="215"/>
                </a:lnTo>
                <a:lnTo>
                  <a:pt x="6" y="215"/>
                </a:lnTo>
                <a:lnTo>
                  <a:pt x="8" y="215"/>
                </a:lnTo>
                <a:lnTo>
                  <a:pt x="8" y="215"/>
                </a:lnTo>
                <a:lnTo>
                  <a:pt x="8" y="213"/>
                </a:lnTo>
                <a:lnTo>
                  <a:pt x="8" y="213"/>
                </a:lnTo>
                <a:lnTo>
                  <a:pt x="10" y="213"/>
                </a:lnTo>
                <a:lnTo>
                  <a:pt x="10" y="213"/>
                </a:lnTo>
                <a:lnTo>
                  <a:pt x="10" y="211"/>
                </a:lnTo>
                <a:lnTo>
                  <a:pt x="11" y="211"/>
                </a:lnTo>
                <a:lnTo>
                  <a:pt x="11" y="211"/>
                </a:lnTo>
                <a:lnTo>
                  <a:pt x="11" y="211"/>
                </a:lnTo>
                <a:lnTo>
                  <a:pt x="11" y="211"/>
                </a:lnTo>
                <a:lnTo>
                  <a:pt x="13" y="209"/>
                </a:lnTo>
                <a:lnTo>
                  <a:pt x="13" y="209"/>
                </a:lnTo>
                <a:lnTo>
                  <a:pt x="13" y="209"/>
                </a:lnTo>
                <a:lnTo>
                  <a:pt x="15" y="209"/>
                </a:lnTo>
                <a:lnTo>
                  <a:pt x="15" y="209"/>
                </a:lnTo>
                <a:lnTo>
                  <a:pt x="15" y="208"/>
                </a:lnTo>
                <a:lnTo>
                  <a:pt x="15" y="208"/>
                </a:lnTo>
                <a:lnTo>
                  <a:pt x="16" y="208"/>
                </a:lnTo>
                <a:lnTo>
                  <a:pt x="16" y="208"/>
                </a:lnTo>
                <a:lnTo>
                  <a:pt x="16" y="208"/>
                </a:lnTo>
                <a:lnTo>
                  <a:pt x="18" y="206"/>
                </a:lnTo>
                <a:lnTo>
                  <a:pt x="18" y="206"/>
                </a:lnTo>
                <a:lnTo>
                  <a:pt x="18" y="206"/>
                </a:lnTo>
                <a:lnTo>
                  <a:pt x="19" y="206"/>
                </a:lnTo>
                <a:lnTo>
                  <a:pt x="19" y="206"/>
                </a:lnTo>
                <a:lnTo>
                  <a:pt x="19" y="206"/>
                </a:lnTo>
                <a:lnTo>
                  <a:pt x="19" y="206"/>
                </a:lnTo>
                <a:lnTo>
                  <a:pt x="21" y="206"/>
                </a:lnTo>
                <a:lnTo>
                  <a:pt x="21" y="206"/>
                </a:lnTo>
                <a:lnTo>
                  <a:pt x="21" y="206"/>
                </a:lnTo>
                <a:lnTo>
                  <a:pt x="23" y="206"/>
                </a:lnTo>
                <a:lnTo>
                  <a:pt x="23" y="204"/>
                </a:lnTo>
                <a:lnTo>
                  <a:pt x="23" y="204"/>
                </a:lnTo>
                <a:lnTo>
                  <a:pt x="23" y="204"/>
                </a:lnTo>
                <a:lnTo>
                  <a:pt x="24" y="204"/>
                </a:lnTo>
                <a:lnTo>
                  <a:pt x="24" y="204"/>
                </a:lnTo>
                <a:lnTo>
                  <a:pt x="24" y="204"/>
                </a:lnTo>
                <a:lnTo>
                  <a:pt x="26" y="204"/>
                </a:lnTo>
                <a:lnTo>
                  <a:pt x="26" y="204"/>
                </a:lnTo>
                <a:lnTo>
                  <a:pt x="26" y="202"/>
                </a:lnTo>
                <a:lnTo>
                  <a:pt x="26" y="202"/>
                </a:lnTo>
                <a:lnTo>
                  <a:pt x="28" y="202"/>
                </a:lnTo>
                <a:lnTo>
                  <a:pt x="28" y="201"/>
                </a:lnTo>
                <a:lnTo>
                  <a:pt x="28" y="201"/>
                </a:lnTo>
                <a:lnTo>
                  <a:pt x="29" y="201"/>
                </a:lnTo>
                <a:lnTo>
                  <a:pt x="29" y="201"/>
                </a:lnTo>
                <a:lnTo>
                  <a:pt x="29" y="201"/>
                </a:lnTo>
                <a:lnTo>
                  <a:pt x="31" y="199"/>
                </a:lnTo>
                <a:lnTo>
                  <a:pt x="31" y="199"/>
                </a:lnTo>
                <a:lnTo>
                  <a:pt x="31" y="199"/>
                </a:lnTo>
                <a:lnTo>
                  <a:pt x="31" y="199"/>
                </a:lnTo>
                <a:lnTo>
                  <a:pt x="32" y="199"/>
                </a:lnTo>
                <a:lnTo>
                  <a:pt x="32" y="199"/>
                </a:lnTo>
                <a:lnTo>
                  <a:pt x="32" y="199"/>
                </a:lnTo>
                <a:lnTo>
                  <a:pt x="34" y="199"/>
                </a:lnTo>
                <a:lnTo>
                  <a:pt x="34" y="199"/>
                </a:lnTo>
                <a:lnTo>
                  <a:pt x="34" y="199"/>
                </a:lnTo>
                <a:lnTo>
                  <a:pt x="34" y="197"/>
                </a:lnTo>
                <a:lnTo>
                  <a:pt x="36" y="197"/>
                </a:lnTo>
                <a:lnTo>
                  <a:pt x="36" y="197"/>
                </a:lnTo>
                <a:lnTo>
                  <a:pt x="36" y="197"/>
                </a:lnTo>
                <a:lnTo>
                  <a:pt x="37" y="197"/>
                </a:lnTo>
                <a:lnTo>
                  <a:pt x="37" y="196"/>
                </a:lnTo>
                <a:lnTo>
                  <a:pt x="37" y="196"/>
                </a:lnTo>
                <a:lnTo>
                  <a:pt x="37" y="196"/>
                </a:lnTo>
                <a:lnTo>
                  <a:pt x="39" y="196"/>
                </a:lnTo>
                <a:lnTo>
                  <a:pt x="39" y="196"/>
                </a:lnTo>
                <a:lnTo>
                  <a:pt x="39" y="196"/>
                </a:lnTo>
                <a:lnTo>
                  <a:pt x="41" y="194"/>
                </a:lnTo>
                <a:lnTo>
                  <a:pt x="41" y="194"/>
                </a:lnTo>
                <a:lnTo>
                  <a:pt x="41" y="194"/>
                </a:lnTo>
                <a:lnTo>
                  <a:pt x="42" y="194"/>
                </a:lnTo>
                <a:lnTo>
                  <a:pt x="42" y="192"/>
                </a:lnTo>
                <a:lnTo>
                  <a:pt x="42" y="192"/>
                </a:lnTo>
                <a:lnTo>
                  <a:pt x="42" y="192"/>
                </a:lnTo>
                <a:lnTo>
                  <a:pt x="44" y="192"/>
                </a:lnTo>
                <a:lnTo>
                  <a:pt x="44" y="192"/>
                </a:lnTo>
                <a:lnTo>
                  <a:pt x="44" y="192"/>
                </a:lnTo>
                <a:lnTo>
                  <a:pt x="45" y="192"/>
                </a:lnTo>
                <a:lnTo>
                  <a:pt x="45" y="190"/>
                </a:lnTo>
                <a:lnTo>
                  <a:pt x="45" y="190"/>
                </a:lnTo>
                <a:lnTo>
                  <a:pt x="45" y="190"/>
                </a:lnTo>
                <a:lnTo>
                  <a:pt x="47" y="190"/>
                </a:lnTo>
                <a:lnTo>
                  <a:pt x="47" y="189"/>
                </a:lnTo>
                <a:lnTo>
                  <a:pt x="47" y="189"/>
                </a:lnTo>
                <a:lnTo>
                  <a:pt x="49" y="189"/>
                </a:lnTo>
                <a:lnTo>
                  <a:pt x="49" y="187"/>
                </a:lnTo>
                <a:lnTo>
                  <a:pt x="49" y="187"/>
                </a:lnTo>
                <a:lnTo>
                  <a:pt x="50" y="185"/>
                </a:lnTo>
                <a:lnTo>
                  <a:pt x="50" y="185"/>
                </a:lnTo>
                <a:lnTo>
                  <a:pt x="50" y="185"/>
                </a:lnTo>
                <a:lnTo>
                  <a:pt x="50" y="185"/>
                </a:lnTo>
                <a:lnTo>
                  <a:pt x="52" y="185"/>
                </a:lnTo>
                <a:lnTo>
                  <a:pt x="52" y="185"/>
                </a:lnTo>
                <a:lnTo>
                  <a:pt x="52" y="183"/>
                </a:lnTo>
                <a:lnTo>
                  <a:pt x="54" y="182"/>
                </a:lnTo>
                <a:lnTo>
                  <a:pt x="54" y="182"/>
                </a:lnTo>
                <a:lnTo>
                  <a:pt x="54" y="180"/>
                </a:lnTo>
                <a:lnTo>
                  <a:pt x="54" y="180"/>
                </a:lnTo>
                <a:lnTo>
                  <a:pt x="55" y="180"/>
                </a:lnTo>
                <a:lnTo>
                  <a:pt x="55" y="180"/>
                </a:lnTo>
                <a:lnTo>
                  <a:pt x="55" y="180"/>
                </a:lnTo>
                <a:lnTo>
                  <a:pt x="57" y="180"/>
                </a:lnTo>
                <a:lnTo>
                  <a:pt x="57" y="180"/>
                </a:lnTo>
                <a:lnTo>
                  <a:pt x="57" y="178"/>
                </a:lnTo>
                <a:lnTo>
                  <a:pt x="57" y="178"/>
                </a:lnTo>
                <a:lnTo>
                  <a:pt x="58" y="178"/>
                </a:lnTo>
                <a:lnTo>
                  <a:pt x="58" y="178"/>
                </a:lnTo>
                <a:lnTo>
                  <a:pt x="58" y="178"/>
                </a:lnTo>
                <a:lnTo>
                  <a:pt x="60" y="176"/>
                </a:lnTo>
                <a:lnTo>
                  <a:pt x="60" y="176"/>
                </a:lnTo>
                <a:lnTo>
                  <a:pt x="60" y="176"/>
                </a:lnTo>
                <a:lnTo>
                  <a:pt x="62" y="176"/>
                </a:lnTo>
                <a:lnTo>
                  <a:pt x="62" y="175"/>
                </a:lnTo>
                <a:lnTo>
                  <a:pt x="62" y="175"/>
                </a:lnTo>
                <a:lnTo>
                  <a:pt x="62" y="175"/>
                </a:lnTo>
                <a:lnTo>
                  <a:pt x="63" y="175"/>
                </a:lnTo>
                <a:lnTo>
                  <a:pt x="63" y="173"/>
                </a:lnTo>
                <a:lnTo>
                  <a:pt x="63" y="173"/>
                </a:lnTo>
                <a:lnTo>
                  <a:pt x="65" y="173"/>
                </a:lnTo>
                <a:lnTo>
                  <a:pt x="65" y="173"/>
                </a:lnTo>
                <a:lnTo>
                  <a:pt x="65" y="173"/>
                </a:lnTo>
                <a:lnTo>
                  <a:pt x="65" y="171"/>
                </a:lnTo>
                <a:lnTo>
                  <a:pt x="67" y="171"/>
                </a:lnTo>
                <a:lnTo>
                  <a:pt x="67" y="171"/>
                </a:lnTo>
                <a:lnTo>
                  <a:pt x="67" y="170"/>
                </a:lnTo>
                <a:lnTo>
                  <a:pt x="68" y="170"/>
                </a:lnTo>
                <a:lnTo>
                  <a:pt x="68" y="170"/>
                </a:lnTo>
                <a:lnTo>
                  <a:pt x="68" y="170"/>
                </a:lnTo>
                <a:lnTo>
                  <a:pt x="68" y="170"/>
                </a:lnTo>
                <a:lnTo>
                  <a:pt x="70" y="170"/>
                </a:lnTo>
                <a:lnTo>
                  <a:pt x="70" y="170"/>
                </a:lnTo>
                <a:lnTo>
                  <a:pt x="70" y="168"/>
                </a:lnTo>
                <a:lnTo>
                  <a:pt x="72" y="168"/>
                </a:lnTo>
                <a:lnTo>
                  <a:pt x="72" y="168"/>
                </a:lnTo>
                <a:lnTo>
                  <a:pt x="72" y="168"/>
                </a:lnTo>
                <a:lnTo>
                  <a:pt x="73" y="168"/>
                </a:lnTo>
                <a:lnTo>
                  <a:pt x="73" y="168"/>
                </a:lnTo>
                <a:lnTo>
                  <a:pt x="73" y="166"/>
                </a:lnTo>
                <a:lnTo>
                  <a:pt x="73" y="166"/>
                </a:lnTo>
                <a:lnTo>
                  <a:pt x="75" y="166"/>
                </a:lnTo>
                <a:lnTo>
                  <a:pt x="75" y="166"/>
                </a:lnTo>
                <a:lnTo>
                  <a:pt x="75" y="164"/>
                </a:lnTo>
                <a:lnTo>
                  <a:pt x="76" y="164"/>
                </a:lnTo>
                <a:lnTo>
                  <a:pt x="76" y="164"/>
                </a:lnTo>
                <a:lnTo>
                  <a:pt x="76" y="164"/>
                </a:lnTo>
                <a:lnTo>
                  <a:pt x="76" y="164"/>
                </a:lnTo>
                <a:lnTo>
                  <a:pt x="78" y="163"/>
                </a:lnTo>
                <a:lnTo>
                  <a:pt x="78" y="163"/>
                </a:lnTo>
                <a:lnTo>
                  <a:pt x="78" y="163"/>
                </a:lnTo>
                <a:lnTo>
                  <a:pt x="80" y="163"/>
                </a:lnTo>
                <a:lnTo>
                  <a:pt x="80" y="163"/>
                </a:lnTo>
                <a:lnTo>
                  <a:pt x="80" y="163"/>
                </a:lnTo>
                <a:lnTo>
                  <a:pt x="81" y="161"/>
                </a:lnTo>
                <a:lnTo>
                  <a:pt x="81" y="161"/>
                </a:lnTo>
                <a:lnTo>
                  <a:pt x="81" y="161"/>
                </a:lnTo>
                <a:lnTo>
                  <a:pt x="81" y="161"/>
                </a:lnTo>
                <a:lnTo>
                  <a:pt x="83" y="159"/>
                </a:lnTo>
                <a:lnTo>
                  <a:pt x="83" y="159"/>
                </a:lnTo>
                <a:lnTo>
                  <a:pt x="83" y="159"/>
                </a:lnTo>
                <a:lnTo>
                  <a:pt x="85" y="157"/>
                </a:lnTo>
                <a:lnTo>
                  <a:pt x="85" y="157"/>
                </a:lnTo>
                <a:lnTo>
                  <a:pt x="85" y="157"/>
                </a:lnTo>
                <a:lnTo>
                  <a:pt x="85" y="156"/>
                </a:lnTo>
                <a:lnTo>
                  <a:pt x="86" y="156"/>
                </a:lnTo>
                <a:lnTo>
                  <a:pt x="86" y="154"/>
                </a:lnTo>
                <a:lnTo>
                  <a:pt x="86" y="152"/>
                </a:lnTo>
                <a:lnTo>
                  <a:pt x="88" y="152"/>
                </a:lnTo>
                <a:lnTo>
                  <a:pt x="88" y="152"/>
                </a:lnTo>
                <a:lnTo>
                  <a:pt x="88" y="152"/>
                </a:lnTo>
                <a:lnTo>
                  <a:pt x="88" y="152"/>
                </a:lnTo>
                <a:lnTo>
                  <a:pt x="89" y="152"/>
                </a:lnTo>
                <a:lnTo>
                  <a:pt x="89" y="152"/>
                </a:lnTo>
                <a:lnTo>
                  <a:pt x="89" y="150"/>
                </a:lnTo>
                <a:lnTo>
                  <a:pt x="91" y="150"/>
                </a:lnTo>
                <a:lnTo>
                  <a:pt x="91" y="150"/>
                </a:lnTo>
                <a:lnTo>
                  <a:pt x="91" y="150"/>
                </a:lnTo>
                <a:lnTo>
                  <a:pt x="93" y="149"/>
                </a:lnTo>
                <a:lnTo>
                  <a:pt x="93" y="149"/>
                </a:lnTo>
                <a:lnTo>
                  <a:pt x="93" y="149"/>
                </a:lnTo>
                <a:lnTo>
                  <a:pt x="93" y="149"/>
                </a:lnTo>
                <a:lnTo>
                  <a:pt x="94" y="149"/>
                </a:lnTo>
                <a:lnTo>
                  <a:pt x="94" y="149"/>
                </a:lnTo>
                <a:lnTo>
                  <a:pt x="94" y="149"/>
                </a:lnTo>
                <a:lnTo>
                  <a:pt x="96" y="147"/>
                </a:lnTo>
                <a:lnTo>
                  <a:pt x="96" y="147"/>
                </a:lnTo>
                <a:lnTo>
                  <a:pt x="96" y="147"/>
                </a:lnTo>
                <a:lnTo>
                  <a:pt x="96" y="147"/>
                </a:lnTo>
                <a:lnTo>
                  <a:pt x="98" y="147"/>
                </a:lnTo>
                <a:lnTo>
                  <a:pt x="98" y="147"/>
                </a:lnTo>
                <a:lnTo>
                  <a:pt x="98" y="147"/>
                </a:lnTo>
                <a:lnTo>
                  <a:pt x="99" y="147"/>
                </a:lnTo>
                <a:lnTo>
                  <a:pt x="99" y="145"/>
                </a:lnTo>
                <a:lnTo>
                  <a:pt x="99" y="145"/>
                </a:lnTo>
                <a:lnTo>
                  <a:pt x="99" y="145"/>
                </a:lnTo>
                <a:lnTo>
                  <a:pt x="101" y="145"/>
                </a:lnTo>
                <a:lnTo>
                  <a:pt x="101" y="145"/>
                </a:lnTo>
                <a:lnTo>
                  <a:pt x="101" y="145"/>
                </a:lnTo>
                <a:lnTo>
                  <a:pt x="102" y="144"/>
                </a:lnTo>
                <a:lnTo>
                  <a:pt x="102" y="144"/>
                </a:lnTo>
                <a:lnTo>
                  <a:pt x="102" y="144"/>
                </a:lnTo>
                <a:lnTo>
                  <a:pt x="104" y="144"/>
                </a:lnTo>
                <a:lnTo>
                  <a:pt x="104" y="142"/>
                </a:lnTo>
                <a:lnTo>
                  <a:pt x="104" y="142"/>
                </a:lnTo>
                <a:lnTo>
                  <a:pt x="104" y="142"/>
                </a:lnTo>
                <a:lnTo>
                  <a:pt x="106" y="140"/>
                </a:lnTo>
                <a:lnTo>
                  <a:pt x="106" y="140"/>
                </a:lnTo>
                <a:lnTo>
                  <a:pt x="106" y="140"/>
                </a:lnTo>
                <a:lnTo>
                  <a:pt x="107" y="140"/>
                </a:lnTo>
                <a:lnTo>
                  <a:pt x="107" y="138"/>
                </a:lnTo>
                <a:lnTo>
                  <a:pt x="107" y="138"/>
                </a:lnTo>
                <a:lnTo>
                  <a:pt x="107" y="138"/>
                </a:lnTo>
                <a:lnTo>
                  <a:pt x="109" y="138"/>
                </a:lnTo>
                <a:lnTo>
                  <a:pt x="109" y="138"/>
                </a:lnTo>
                <a:lnTo>
                  <a:pt x="109" y="137"/>
                </a:lnTo>
                <a:lnTo>
                  <a:pt x="111" y="137"/>
                </a:lnTo>
                <a:lnTo>
                  <a:pt x="111" y="137"/>
                </a:lnTo>
                <a:lnTo>
                  <a:pt x="111" y="135"/>
                </a:lnTo>
                <a:lnTo>
                  <a:pt x="112" y="135"/>
                </a:lnTo>
                <a:lnTo>
                  <a:pt x="112" y="135"/>
                </a:lnTo>
                <a:lnTo>
                  <a:pt x="112" y="135"/>
                </a:lnTo>
                <a:lnTo>
                  <a:pt x="112" y="135"/>
                </a:lnTo>
                <a:lnTo>
                  <a:pt x="114" y="135"/>
                </a:lnTo>
                <a:lnTo>
                  <a:pt x="114" y="133"/>
                </a:lnTo>
                <a:lnTo>
                  <a:pt x="114" y="133"/>
                </a:lnTo>
                <a:lnTo>
                  <a:pt x="115" y="133"/>
                </a:lnTo>
                <a:lnTo>
                  <a:pt x="115" y="133"/>
                </a:lnTo>
                <a:lnTo>
                  <a:pt x="115" y="133"/>
                </a:lnTo>
                <a:lnTo>
                  <a:pt x="115" y="133"/>
                </a:lnTo>
                <a:lnTo>
                  <a:pt x="117" y="133"/>
                </a:lnTo>
                <a:lnTo>
                  <a:pt x="117" y="131"/>
                </a:lnTo>
                <a:lnTo>
                  <a:pt x="117" y="131"/>
                </a:lnTo>
                <a:lnTo>
                  <a:pt x="119" y="131"/>
                </a:lnTo>
                <a:lnTo>
                  <a:pt x="119" y="131"/>
                </a:lnTo>
                <a:lnTo>
                  <a:pt x="119" y="131"/>
                </a:lnTo>
                <a:lnTo>
                  <a:pt x="119" y="131"/>
                </a:lnTo>
                <a:lnTo>
                  <a:pt x="120" y="131"/>
                </a:lnTo>
                <a:lnTo>
                  <a:pt x="120" y="131"/>
                </a:lnTo>
                <a:lnTo>
                  <a:pt x="120" y="130"/>
                </a:lnTo>
                <a:lnTo>
                  <a:pt x="122" y="130"/>
                </a:lnTo>
                <a:lnTo>
                  <a:pt x="122" y="130"/>
                </a:lnTo>
                <a:lnTo>
                  <a:pt x="122" y="130"/>
                </a:lnTo>
                <a:lnTo>
                  <a:pt x="124" y="130"/>
                </a:lnTo>
                <a:lnTo>
                  <a:pt x="124" y="128"/>
                </a:lnTo>
                <a:lnTo>
                  <a:pt x="124" y="128"/>
                </a:lnTo>
                <a:lnTo>
                  <a:pt x="124" y="128"/>
                </a:lnTo>
                <a:lnTo>
                  <a:pt x="125" y="126"/>
                </a:lnTo>
                <a:lnTo>
                  <a:pt x="125" y="126"/>
                </a:lnTo>
                <a:lnTo>
                  <a:pt x="125" y="126"/>
                </a:lnTo>
                <a:lnTo>
                  <a:pt x="127" y="126"/>
                </a:lnTo>
                <a:lnTo>
                  <a:pt x="127" y="126"/>
                </a:lnTo>
                <a:lnTo>
                  <a:pt x="127" y="126"/>
                </a:lnTo>
                <a:lnTo>
                  <a:pt x="127" y="126"/>
                </a:lnTo>
                <a:lnTo>
                  <a:pt x="128" y="126"/>
                </a:lnTo>
                <a:lnTo>
                  <a:pt x="128" y="126"/>
                </a:lnTo>
                <a:lnTo>
                  <a:pt x="128" y="124"/>
                </a:lnTo>
                <a:lnTo>
                  <a:pt x="130" y="124"/>
                </a:lnTo>
                <a:lnTo>
                  <a:pt x="130" y="124"/>
                </a:lnTo>
                <a:lnTo>
                  <a:pt x="130" y="124"/>
                </a:lnTo>
                <a:lnTo>
                  <a:pt x="130" y="124"/>
                </a:lnTo>
                <a:lnTo>
                  <a:pt x="132" y="123"/>
                </a:lnTo>
                <a:lnTo>
                  <a:pt x="132" y="123"/>
                </a:lnTo>
                <a:lnTo>
                  <a:pt x="132" y="123"/>
                </a:lnTo>
                <a:lnTo>
                  <a:pt x="133" y="123"/>
                </a:lnTo>
                <a:lnTo>
                  <a:pt x="133" y="123"/>
                </a:lnTo>
                <a:lnTo>
                  <a:pt x="133" y="121"/>
                </a:lnTo>
                <a:lnTo>
                  <a:pt x="135" y="121"/>
                </a:lnTo>
                <a:lnTo>
                  <a:pt x="135" y="119"/>
                </a:lnTo>
                <a:lnTo>
                  <a:pt x="135" y="119"/>
                </a:lnTo>
                <a:lnTo>
                  <a:pt x="135" y="117"/>
                </a:lnTo>
                <a:lnTo>
                  <a:pt x="137" y="117"/>
                </a:lnTo>
                <a:lnTo>
                  <a:pt x="137" y="117"/>
                </a:lnTo>
                <a:lnTo>
                  <a:pt x="137" y="116"/>
                </a:lnTo>
                <a:lnTo>
                  <a:pt x="138" y="116"/>
                </a:lnTo>
                <a:lnTo>
                  <a:pt x="138" y="114"/>
                </a:lnTo>
                <a:lnTo>
                  <a:pt x="138" y="114"/>
                </a:lnTo>
                <a:lnTo>
                  <a:pt x="138" y="114"/>
                </a:lnTo>
                <a:lnTo>
                  <a:pt x="140" y="114"/>
                </a:lnTo>
                <a:lnTo>
                  <a:pt x="140" y="114"/>
                </a:lnTo>
                <a:lnTo>
                  <a:pt x="140" y="114"/>
                </a:lnTo>
                <a:lnTo>
                  <a:pt x="141" y="114"/>
                </a:lnTo>
                <a:lnTo>
                  <a:pt x="141" y="112"/>
                </a:lnTo>
                <a:lnTo>
                  <a:pt x="141" y="112"/>
                </a:lnTo>
                <a:lnTo>
                  <a:pt x="143" y="112"/>
                </a:lnTo>
                <a:lnTo>
                  <a:pt x="143" y="112"/>
                </a:lnTo>
                <a:lnTo>
                  <a:pt x="143" y="112"/>
                </a:lnTo>
                <a:lnTo>
                  <a:pt x="143" y="112"/>
                </a:lnTo>
                <a:lnTo>
                  <a:pt x="145" y="111"/>
                </a:lnTo>
                <a:lnTo>
                  <a:pt x="145" y="111"/>
                </a:lnTo>
                <a:lnTo>
                  <a:pt x="145" y="111"/>
                </a:lnTo>
                <a:lnTo>
                  <a:pt x="146" y="111"/>
                </a:lnTo>
                <a:lnTo>
                  <a:pt x="146" y="111"/>
                </a:lnTo>
                <a:lnTo>
                  <a:pt x="146" y="109"/>
                </a:lnTo>
                <a:lnTo>
                  <a:pt x="146" y="109"/>
                </a:lnTo>
                <a:lnTo>
                  <a:pt x="148" y="109"/>
                </a:lnTo>
                <a:lnTo>
                  <a:pt x="148" y="107"/>
                </a:lnTo>
                <a:lnTo>
                  <a:pt x="148" y="107"/>
                </a:lnTo>
                <a:lnTo>
                  <a:pt x="150" y="107"/>
                </a:lnTo>
                <a:lnTo>
                  <a:pt x="150" y="107"/>
                </a:lnTo>
                <a:lnTo>
                  <a:pt x="150" y="105"/>
                </a:lnTo>
                <a:lnTo>
                  <a:pt x="150" y="104"/>
                </a:lnTo>
                <a:lnTo>
                  <a:pt x="151" y="104"/>
                </a:lnTo>
                <a:lnTo>
                  <a:pt x="151" y="104"/>
                </a:lnTo>
                <a:lnTo>
                  <a:pt x="151" y="104"/>
                </a:lnTo>
                <a:lnTo>
                  <a:pt x="153" y="104"/>
                </a:lnTo>
                <a:lnTo>
                  <a:pt x="153" y="104"/>
                </a:lnTo>
                <a:lnTo>
                  <a:pt x="153" y="102"/>
                </a:lnTo>
                <a:lnTo>
                  <a:pt x="155" y="102"/>
                </a:lnTo>
                <a:lnTo>
                  <a:pt x="155" y="100"/>
                </a:lnTo>
                <a:lnTo>
                  <a:pt x="155" y="100"/>
                </a:lnTo>
                <a:lnTo>
                  <a:pt x="155" y="100"/>
                </a:lnTo>
                <a:lnTo>
                  <a:pt x="156" y="100"/>
                </a:lnTo>
                <a:lnTo>
                  <a:pt x="156" y="98"/>
                </a:lnTo>
                <a:lnTo>
                  <a:pt x="156" y="98"/>
                </a:lnTo>
                <a:lnTo>
                  <a:pt x="158" y="98"/>
                </a:lnTo>
                <a:lnTo>
                  <a:pt x="158" y="98"/>
                </a:lnTo>
                <a:lnTo>
                  <a:pt x="158" y="98"/>
                </a:lnTo>
                <a:lnTo>
                  <a:pt x="158" y="97"/>
                </a:lnTo>
                <a:lnTo>
                  <a:pt x="159" y="97"/>
                </a:lnTo>
                <a:lnTo>
                  <a:pt x="159" y="95"/>
                </a:lnTo>
                <a:lnTo>
                  <a:pt x="159" y="95"/>
                </a:lnTo>
                <a:lnTo>
                  <a:pt x="161" y="93"/>
                </a:lnTo>
                <a:lnTo>
                  <a:pt x="161" y="93"/>
                </a:lnTo>
                <a:lnTo>
                  <a:pt x="161" y="93"/>
                </a:lnTo>
                <a:lnTo>
                  <a:pt x="161" y="93"/>
                </a:lnTo>
                <a:lnTo>
                  <a:pt x="163" y="93"/>
                </a:lnTo>
                <a:lnTo>
                  <a:pt x="163" y="93"/>
                </a:lnTo>
                <a:lnTo>
                  <a:pt x="163" y="91"/>
                </a:lnTo>
                <a:lnTo>
                  <a:pt x="164" y="91"/>
                </a:lnTo>
                <a:lnTo>
                  <a:pt x="164" y="90"/>
                </a:lnTo>
                <a:lnTo>
                  <a:pt x="164" y="90"/>
                </a:lnTo>
                <a:lnTo>
                  <a:pt x="166" y="90"/>
                </a:lnTo>
                <a:lnTo>
                  <a:pt x="166" y="88"/>
                </a:lnTo>
                <a:lnTo>
                  <a:pt x="166" y="88"/>
                </a:lnTo>
                <a:lnTo>
                  <a:pt x="166" y="86"/>
                </a:lnTo>
                <a:lnTo>
                  <a:pt x="168" y="85"/>
                </a:lnTo>
                <a:lnTo>
                  <a:pt x="168" y="85"/>
                </a:lnTo>
                <a:lnTo>
                  <a:pt x="168" y="83"/>
                </a:lnTo>
                <a:lnTo>
                  <a:pt x="169" y="83"/>
                </a:lnTo>
                <a:lnTo>
                  <a:pt x="169" y="83"/>
                </a:lnTo>
                <a:lnTo>
                  <a:pt x="169" y="81"/>
                </a:lnTo>
                <a:lnTo>
                  <a:pt x="169" y="81"/>
                </a:lnTo>
                <a:lnTo>
                  <a:pt x="171" y="81"/>
                </a:lnTo>
                <a:lnTo>
                  <a:pt x="171" y="81"/>
                </a:lnTo>
                <a:lnTo>
                  <a:pt x="171" y="81"/>
                </a:lnTo>
                <a:lnTo>
                  <a:pt x="172" y="79"/>
                </a:lnTo>
                <a:lnTo>
                  <a:pt x="172" y="79"/>
                </a:lnTo>
                <a:lnTo>
                  <a:pt x="172" y="76"/>
                </a:lnTo>
                <a:lnTo>
                  <a:pt x="172" y="76"/>
                </a:lnTo>
                <a:lnTo>
                  <a:pt x="174" y="76"/>
                </a:lnTo>
                <a:lnTo>
                  <a:pt x="174" y="76"/>
                </a:lnTo>
                <a:lnTo>
                  <a:pt x="174" y="76"/>
                </a:lnTo>
                <a:lnTo>
                  <a:pt x="176" y="74"/>
                </a:lnTo>
                <a:lnTo>
                  <a:pt x="176" y="74"/>
                </a:lnTo>
                <a:lnTo>
                  <a:pt x="176" y="74"/>
                </a:lnTo>
                <a:lnTo>
                  <a:pt x="177" y="74"/>
                </a:lnTo>
                <a:lnTo>
                  <a:pt x="177" y="72"/>
                </a:lnTo>
                <a:lnTo>
                  <a:pt x="177" y="72"/>
                </a:lnTo>
                <a:lnTo>
                  <a:pt x="177" y="72"/>
                </a:lnTo>
                <a:lnTo>
                  <a:pt x="179" y="71"/>
                </a:lnTo>
                <a:lnTo>
                  <a:pt x="179" y="71"/>
                </a:lnTo>
                <a:lnTo>
                  <a:pt x="179" y="71"/>
                </a:lnTo>
                <a:lnTo>
                  <a:pt x="181" y="71"/>
                </a:lnTo>
                <a:lnTo>
                  <a:pt x="181" y="69"/>
                </a:lnTo>
                <a:lnTo>
                  <a:pt x="181" y="69"/>
                </a:lnTo>
                <a:lnTo>
                  <a:pt x="181" y="69"/>
                </a:lnTo>
                <a:lnTo>
                  <a:pt x="182" y="69"/>
                </a:lnTo>
                <a:lnTo>
                  <a:pt x="182" y="67"/>
                </a:lnTo>
                <a:lnTo>
                  <a:pt x="182" y="67"/>
                </a:lnTo>
                <a:lnTo>
                  <a:pt x="184" y="67"/>
                </a:lnTo>
                <a:lnTo>
                  <a:pt x="184" y="67"/>
                </a:lnTo>
                <a:lnTo>
                  <a:pt x="184" y="67"/>
                </a:lnTo>
                <a:lnTo>
                  <a:pt x="185" y="65"/>
                </a:lnTo>
                <a:lnTo>
                  <a:pt x="185" y="65"/>
                </a:lnTo>
                <a:lnTo>
                  <a:pt x="185" y="64"/>
                </a:lnTo>
                <a:lnTo>
                  <a:pt x="185" y="64"/>
                </a:lnTo>
                <a:lnTo>
                  <a:pt x="187" y="64"/>
                </a:lnTo>
                <a:lnTo>
                  <a:pt x="187" y="62"/>
                </a:lnTo>
                <a:lnTo>
                  <a:pt x="187" y="62"/>
                </a:lnTo>
                <a:lnTo>
                  <a:pt x="189" y="60"/>
                </a:lnTo>
                <a:lnTo>
                  <a:pt x="189" y="60"/>
                </a:lnTo>
                <a:lnTo>
                  <a:pt x="189" y="60"/>
                </a:lnTo>
                <a:lnTo>
                  <a:pt x="189" y="59"/>
                </a:lnTo>
                <a:lnTo>
                  <a:pt x="190" y="57"/>
                </a:lnTo>
                <a:lnTo>
                  <a:pt x="190" y="57"/>
                </a:lnTo>
                <a:lnTo>
                  <a:pt x="190" y="57"/>
                </a:lnTo>
                <a:lnTo>
                  <a:pt x="192" y="55"/>
                </a:lnTo>
                <a:lnTo>
                  <a:pt x="192" y="53"/>
                </a:lnTo>
                <a:lnTo>
                  <a:pt x="192" y="53"/>
                </a:lnTo>
                <a:lnTo>
                  <a:pt x="192" y="53"/>
                </a:lnTo>
                <a:lnTo>
                  <a:pt x="194" y="53"/>
                </a:lnTo>
                <a:lnTo>
                  <a:pt x="194" y="53"/>
                </a:lnTo>
                <a:lnTo>
                  <a:pt x="194" y="52"/>
                </a:lnTo>
                <a:lnTo>
                  <a:pt x="195" y="52"/>
                </a:lnTo>
                <a:lnTo>
                  <a:pt x="195" y="52"/>
                </a:lnTo>
                <a:lnTo>
                  <a:pt x="195" y="50"/>
                </a:lnTo>
                <a:lnTo>
                  <a:pt x="197" y="50"/>
                </a:lnTo>
                <a:lnTo>
                  <a:pt x="197" y="48"/>
                </a:lnTo>
                <a:lnTo>
                  <a:pt x="197" y="48"/>
                </a:lnTo>
                <a:lnTo>
                  <a:pt x="197" y="48"/>
                </a:lnTo>
                <a:lnTo>
                  <a:pt x="198" y="48"/>
                </a:lnTo>
                <a:lnTo>
                  <a:pt x="198" y="46"/>
                </a:lnTo>
                <a:lnTo>
                  <a:pt x="198" y="46"/>
                </a:lnTo>
                <a:lnTo>
                  <a:pt x="200" y="46"/>
                </a:lnTo>
                <a:lnTo>
                  <a:pt x="200" y="45"/>
                </a:lnTo>
                <a:lnTo>
                  <a:pt x="200" y="45"/>
                </a:lnTo>
                <a:lnTo>
                  <a:pt x="200" y="43"/>
                </a:lnTo>
                <a:lnTo>
                  <a:pt x="202" y="43"/>
                </a:lnTo>
                <a:lnTo>
                  <a:pt x="202" y="43"/>
                </a:lnTo>
                <a:lnTo>
                  <a:pt x="202" y="43"/>
                </a:lnTo>
                <a:lnTo>
                  <a:pt x="203" y="41"/>
                </a:lnTo>
                <a:lnTo>
                  <a:pt x="203" y="41"/>
                </a:lnTo>
                <a:lnTo>
                  <a:pt x="203" y="41"/>
                </a:lnTo>
                <a:lnTo>
                  <a:pt x="203" y="41"/>
                </a:lnTo>
                <a:lnTo>
                  <a:pt x="205" y="41"/>
                </a:lnTo>
                <a:lnTo>
                  <a:pt x="205" y="41"/>
                </a:lnTo>
                <a:lnTo>
                  <a:pt x="205" y="41"/>
                </a:lnTo>
                <a:lnTo>
                  <a:pt x="207" y="41"/>
                </a:lnTo>
                <a:lnTo>
                  <a:pt x="207" y="41"/>
                </a:lnTo>
                <a:lnTo>
                  <a:pt x="207" y="41"/>
                </a:lnTo>
                <a:lnTo>
                  <a:pt x="208" y="41"/>
                </a:lnTo>
                <a:lnTo>
                  <a:pt x="208" y="39"/>
                </a:lnTo>
                <a:lnTo>
                  <a:pt x="208" y="39"/>
                </a:lnTo>
                <a:lnTo>
                  <a:pt x="208" y="39"/>
                </a:lnTo>
                <a:lnTo>
                  <a:pt x="210" y="39"/>
                </a:lnTo>
                <a:lnTo>
                  <a:pt x="210" y="39"/>
                </a:lnTo>
                <a:lnTo>
                  <a:pt x="210" y="38"/>
                </a:lnTo>
                <a:lnTo>
                  <a:pt x="211" y="38"/>
                </a:lnTo>
                <a:lnTo>
                  <a:pt x="211" y="38"/>
                </a:lnTo>
                <a:lnTo>
                  <a:pt x="211" y="36"/>
                </a:lnTo>
                <a:lnTo>
                  <a:pt x="211" y="36"/>
                </a:lnTo>
                <a:lnTo>
                  <a:pt x="213" y="36"/>
                </a:lnTo>
                <a:lnTo>
                  <a:pt x="213" y="36"/>
                </a:lnTo>
                <a:lnTo>
                  <a:pt x="213" y="34"/>
                </a:lnTo>
                <a:lnTo>
                  <a:pt x="215" y="34"/>
                </a:lnTo>
                <a:lnTo>
                  <a:pt x="215" y="34"/>
                </a:lnTo>
                <a:lnTo>
                  <a:pt x="215" y="31"/>
                </a:lnTo>
                <a:lnTo>
                  <a:pt x="216" y="31"/>
                </a:lnTo>
                <a:lnTo>
                  <a:pt x="216" y="29"/>
                </a:lnTo>
                <a:lnTo>
                  <a:pt x="216" y="29"/>
                </a:lnTo>
                <a:lnTo>
                  <a:pt x="216" y="27"/>
                </a:lnTo>
                <a:lnTo>
                  <a:pt x="218" y="27"/>
                </a:lnTo>
                <a:lnTo>
                  <a:pt x="218" y="26"/>
                </a:lnTo>
                <a:lnTo>
                  <a:pt x="218" y="26"/>
                </a:lnTo>
                <a:lnTo>
                  <a:pt x="220" y="26"/>
                </a:lnTo>
                <a:lnTo>
                  <a:pt x="220" y="26"/>
                </a:lnTo>
                <a:lnTo>
                  <a:pt x="220" y="24"/>
                </a:lnTo>
                <a:lnTo>
                  <a:pt x="220" y="24"/>
                </a:lnTo>
                <a:lnTo>
                  <a:pt x="221" y="22"/>
                </a:lnTo>
                <a:lnTo>
                  <a:pt x="221" y="22"/>
                </a:lnTo>
                <a:lnTo>
                  <a:pt x="221" y="22"/>
                </a:lnTo>
                <a:lnTo>
                  <a:pt x="223" y="20"/>
                </a:lnTo>
                <a:lnTo>
                  <a:pt x="223" y="19"/>
                </a:lnTo>
                <a:lnTo>
                  <a:pt x="223" y="19"/>
                </a:lnTo>
                <a:lnTo>
                  <a:pt x="223" y="19"/>
                </a:lnTo>
                <a:lnTo>
                  <a:pt x="224" y="19"/>
                </a:lnTo>
                <a:lnTo>
                  <a:pt x="224" y="19"/>
                </a:lnTo>
                <a:lnTo>
                  <a:pt x="224" y="19"/>
                </a:lnTo>
                <a:lnTo>
                  <a:pt x="226" y="17"/>
                </a:lnTo>
                <a:lnTo>
                  <a:pt x="226" y="17"/>
                </a:lnTo>
                <a:lnTo>
                  <a:pt x="226" y="17"/>
                </a:lnTo>
                <a:lnTo>
                  <a:pt x="228" y="13"/>
                </a:lnTo>
                <a:lnTo>
                  <a:pt x="228" y="13"/>
                </a:lnTo>
                <a:lnTo>
                  <a:pt x="228" y="13"/>
                </a:lnTo>
                <a:lnTo>
                  <a:pt x="228" y="13"/>
                </a:lnTo>
                <a:lnTo>
                  <a:pt x="229" y="13"/>
                </a:lnTo>
                <a:lnTo>
                  <a:pt x="229" y="13"/>
                </a:lnTo>
                <a:lnTo>
                  <a:pt x="229" y="12"/>
                </a:lnTo>
                <a:lnTo>
                  <a:pt x="231" y="12"/>
                </a:lnTo>
                <a:lnTo>
                  <a:pt x="231" y="12"/>
                </a:lnTo>
                <a:lnTo>
                  <a:pt x="231" y="10"/>
                </a:lnTo>
                <a:lnTo>
                  <a:pt x="231" y="10"/>
                </a:lnTo>
                <a:lnTo>
                  <a:pt x="233" y="10"/>
                </a:lnTo>
                <a:lnTo>
                  <a:pt x="233" y="8"/>
                </a:lnTo>
                <a:lnTo>
                  <a:pt x="233" y="6"/>
                </a:lnTo>
                <a:lnTo>
                  <a:pt x="234" y="6"/>
                </a:lnTo>
                <a:lnTo>
                  <a:pt x="234" y="5"/>
                </a:lnTo>
                <a:lnTo>
                  <a:pt x="234" y="5"/>
                </a:lnTo>
                <a:lnTo>
                  <a:pt x="234" y="3"/>
                </a:lnTo>
                <a:lnTo>
                  <a:pt x="236" y="3"/>
                </a:lnTo>
                <a:lnTo>
                  <a:pt x="236" y="3"/>
                </a:lnTo>
                <a:lnTo>
                  <a:pt x="236" y="1"/>
                </a:lnTo>
                <a:lnTo>
                  <a:pt x="238"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93" name=""/>
          <p:cNvSpPr/>
          <p:nvPr/>
        </p:nvSpPr>
        <p:spPr>
          <a:xfrm>
            <a:off x="7586640" y="6021360"/>
            <a:ext cx="189000" cy="1440"/>
          </a:xfrm>
          <a:custGeom>
            <a:avLst/>
            <a:gdLst/>
            <a:ahLst/>
            <a:rect l="l" t="t" r="r" b="b"/>
            <a:pathLst>
              <a:path w="238" h="0">
                <a:moveTo>
                  <a:pt x="238" y="0"/>
                </a:moveTo>
                <a:lnTo>
                  <a:pt x="236" y="0"/>
                </a:lnTo>
                <a:lnTo>
                  <a:pt x="236" y="0"/>
                </a:lnTo>
                <a:lnTo>
                  <a:pt x="236" y="0"/>
                </a:lnTo>
                <a:lnTo>
                  <a:pt x="234" y="0"/>
                </a:lnTo>
                <a:lnTo>
                  <a:pt x="234" y="0"/>
                </a:lnTo>
                <a:lnTo>
                  <a:pt x="234" y="0"/>
                </a:lnTo>
                <a:lnTo>
                  <a:pt x="234" y="0"/>
                </a:lnTo>
                <a:lnTo>
                  <a:pt x="233" y="0"/>
                </a:lnTo>
                <a:lnTo>
                  <a:pt x="233" y="0"/>
                </a:lnTo>
                <a:lnTo>
                  <a:pt x="233" y="0"/>
                </a:lnTo>
                <a:lnTo>
                  <a:pt x="231" y="0"/>
                </a:lnTo>
                <a:lnTo>
                  <a:pt x="231" y="0"/>
                </a:lnTo>
                <a:lnTo>
                  <a:pt x="231" y="0"/>
                </a:lnTo>
                <a:lnTo>
                  <a:pt x="231" y="0"/>
                </a:lnTo>
                <a:lnTo>
                  <a:pt x="229" y="0"/>
                </a:lnTo>
                <a:lnTo>
                  <a:pt x="229" y="0"/>
                </a:lnTo>
                <a:lnTo>
                  <a:pt x="229" y="0"/>
                </a:lnTo>
                <a:lnTo>
                  <a:pt x="228" y="0"/>
                </a:lnTo>
                <a:lnTo>
                  <a:pt x="228" y="0"/>
                </a:lnTo>
                <a:lnTo>
                  <a:pt x="228" y="0"/>
                </a:lnTo>
                <a:lnTo>
                  <a:pt x="228" y="0"/>
                </a:lnTo>
                <a:lnTo>
                  <a:pt x="226" y="0"/>
                </a:lnTo>
                <a:lnTo>
                  <a:pt x="226" y="0"/>
                </a:lnTo>
                <a:lnTo>
                  <a:pt x="226" y="0"/>
                </a:lnTo>
                <a:lnTo>
                  <a:pt x="224" y="0"/>
                </a:lnTo>
                <a:lnTo>
                  <a:pt x="224" y="0"/>
                </a:lnTo>
                <a:lnTo>
                  <a:pt x="224" y="0"/>
                </a:lnTo>
                <a:lnTo>
                  <a:pt x="223" y="0"/>
                </a:lnTo>
                <a:lnTo>
                  <a:pt x="223" y="0"/>
                </a:lnTo>
                <a:lnTo>
                  <a:pt x="223" y="0"/>
                </a:lnTo>
                <a:lnTo>
                  <a:pt x="223" y="0"/>
                </a:lnTo>
                <a:lnTo>
                  <a:pt x="221" y="0"/>
                </a:lnTo>
                <a:lnTo>
                  <a:pt x="221" y="0"/>
                </a:lnTo>
                <a:lnTo>
                  <a:pt x="221" y="0"/>
                </a:lnTo>
                <a:lnTo>
                  <a:pt x="220" y="0"/>
                </a:lnTo>
                <a:lnTo>
                  <a:pt x="220" y="0"/>
                </a:lnTo>
                <a:lnTo>
                  <a:pt x="220" y="0"/>
                </a:lnTo>
                <a:lnTo>
                  <a:pt x="220" y="0"/>
                </a:lnTo>
                <a:lnTo>
                  <a:pt x="218" y="0"/>
                </a:lnTo>
                <a:lnTo>
                  <a:pt x="218" y="0"/>
                </a:lnTo>
                <a:lnTo>
                  <a:pt x="218" y="0"/>
                </a:lnTo>
                <a:lnTo>
                  <a:pt x="216" y="0"/>
                </a:lnTo>
                <a:lnTo>
                  <a:pt x="216" y="0"/>
                </a:lnTo>
                <a:lnTo>
                  <a:pt x="216" y="0"/>
                </a:lnTo>
                <a:lnTo>
                  <a:pt x="216" y="0"/>
                </a:lnTo>
                <a:lnTo>
                  <a:pt x="215" y="0"/>
                </a:lnTo>
                <a:lnTo>
                  <a:pt x="215" y="0"/>
                </a:lnTo>
                <a:lnTo>
                  <a:pt x="215" y="0"/>
                </a:lnTo>
                <a:lnTo>
                  <a:pt x="213" y="0"/>
                </a:lnTo>
                <a:lnTo>
                  <a:pt x="213" y="0"/>
                </a:lnTo>
                <a:lnTo>
                  <a:pt x="213" y="0"/>
                </a:lnTo>
                <a:lnTo>
                  <a:pt x="211" y="0"/>
                </a:lnTo>
                <a:lnTo>
                  <a:pt x="211" y="0"/>
                </a:lnTo>
                <a:lnTo>
                  <a:pt x="211" y="0"/>
                </a:lnTo>
                <a:lnTo>
                  <a:pt x="211" y="0"/>
                </a:lnTo>
                <a:lnTo>
                  <a:pt x="210" y="0"/>
                </a:lnTo>
                <a:lnTo>
                  <a:pt x="210" y="0"/>
                </a:lnTo>
                <a:lnTo>
                  <a:pt x="210" y="0"/>
                </a:lnTo>
                <a:lnTo>
                  <a:pt x="208" y="0"/>
                </a:lnTo>
                <a:lnTo>
                  <a:pt x="208" y="0"/>
                </a:lnTo>
                <a:lnTo>
                  <a:pt x="208" y="0"/>
                </a:lnTo>
                <a:lnTo>
                  <a:pt x="208" y="0"/>
                </a:lnTo>
                <a:lnTo>
                  <a:pt x="207" y="0"/>
                </a:lnTo>
                <a:lnTo>
                  <a:pt x="207" y="0"/>
                </a:lnTo>
                <a:lnTo>
                  <a:pt x="207" y="0"/>
                </a:lnTo>
                <a:lnTo>
                  <a:pt x="205" y="0"/>
                </a:lnTo>
                <a:lnTo>
                  <a:pt x="205" y="0"/>
                </a:lnTo>
                <a:lnTo>
                  <a:pt x="205" y="0"/>
                </a:lnTo>
                <a:lnTo>
                  <a:pt x="203" y="0"/>
                </a:lnTo>
                <a:lnTo>
                  <a:pt x="203" y="0"/>
                </a:lnTo>
                <a:lnTo>
                  <a:pt x="203" y="0"/>
                </a:lnTo>
                <a:lnTo>
                  <a:pt x="203" y="0"/>
                </a:lnTo>
                <a:lnTo>
                  <a:pt x="202" y="0"/>
                </a:lnTo>
                <a:lnTo>
                  <a:pt x="202" y="0"/>
                </a:lnTo>
                <a:lnTo>
                  <a:pt x="202" y="0"/>
                </a:lnTo>
                <a:lnTo>
                  <a:pt x="200" y="0"/>
                </a:lnTo>
                <a:lnTo>
                  <a:pt x="200" y="0"/>
                </a:lnTo>
                <a:lnTo>
                  <a:pt x="200" y="0"/>
                </a:lnTo>
                <a:lnTo>
                  <a:pt x="200" y="0"/>
                </a:lnTo>
                <a:lnTo>
                  <a:pt x="198" y="0"/>
                </a:lnTo>
                <a:lnTo>
                  <a:pt x="198" y="0"/>
                </a:lnTo>
                <a:lnTo>
                  <a:pt x="198" y="0"/>
                </a:lnTo>
                <a:lnTo>
                  <a:pt x="197" y="0"/>
                </a:lnTo>
                <a:lnTo>
                  <a:pt x="197" y="0"/>
                </a:lnTo>
                <a:lnTo>
                  <a:pt x="197" y="0"/>
                </a:lnTo>
                <a:lnTo>
                  <a:pt x="197" y="0"/>
                </a:lnTo>
                <a:lnTo>
                  <a:pt x="195" y="0"/>
                </a:lnTo>
                <a:lnTo>
                  <a:pt x="195" y="0"/>
                </a:lnTo>
                <a:lnTo>
                  <a:pt x="195" y="0"/>
                </a:lnTo>
                <a:lnTo>
                  <a:pt x="194" y="0"/>
                </a:lnTo>
                <a:lnTo>
                  <a:pt x="194" y="0"/>
                </a:lnTo>
                <a:lnTo>
                  <a:pt x="194" y="0"/>
                </a:lnTo>
                <a:lnTo>
                  <a:pt x="192" y="0"/>
                </a:lnTo>
                <a:lnTo>
                  <a:pt x="192" y="0"/>
                </a:lnTo>
                <a:lnTo>
                  <a:pt x="192" y="0"/>
                </a:lnTo>
                <a:lnTo>
                  <a:pt x="192" y="0"/>
                </a:lnTo>
                <a:lnTo>
                  <a:pt x="190" y="0"/>
                </a:lnTo>
                <a:lnTo>
                  <a:pt x="190" y="0"/>
                </a:lnTo>
                <a:lnTo>
                  <a:pt x="190" y="0"/>
                </a:lnTo>
                <a:lnTo>
                  <a:pt x="189" y="0"/>
                </a:lnTo>
                <a:lnTo>
                  <a:pt x="189" y="0"/>
                </a:lnTo>
                <a:lnTo>
                  <a:pt x="189" y="0"/>
                </a:lnTo>
                <a:lnTo>
                  <a:pt x="189" y="0"/>
                </a:lnTo>
                <a:lnTo>
                  <a:pt x="187" y="0"/>
                </a:lnTo>
                <a:lnTo>
                  <a:pt x="187" y="0"/>
                </a:lnTo>
                <a:lnTo>
                  <a:pt x="187" y="0"/>
                </a:lnTo>
                <a:lnTo>
                  <a:pt x="185" y="0"/>
                </a:lnTo>
                <a:lnTo>
                  <a:pt x="185" y="0"/>
                </a:lnTo>
                <a:lnTo>
                  <a:pt x="185" y="0"/>
                </a:lnTo>
                <a:lnTo>
                  <a:pt x="185" y="0"/>
                </a:lnTo>
                <a:lnTo>
                  <a:pt x="184" y="0"/>
                </a:lnTo>
                <a:lnTo>
                  <a:pt x="184" y="0"/>
                </a:lnTo>
                <a:lnTo>
                  <a:pt x="184" y="0"/>
                </a:lnTo>
                <a:lnTo>
                  <a:pt x="182" y="0"/>
                </a:lnTo>
                <a:lnTo>
                  <a:pt x="182" y="0"/>
                </a:lnTo>
                <a:lnTo>
                  <a:pt x="182" y="0"/>
                </a:lnTo>
                <a:lnTo>
                  <a:pt x="181" y="0"/>
                </a:lnTo>
                <a:lnTo>
                  <a:pt x="181" y="0"/>
                </a:lnTo>
                <a:lnTo>
                  <a:pt x="181" y="0"/>
                </a:lnTo>
                <a:lnTo>
                  <a:pt x="181" y="0"/>
                </a:lnTo>
                <a:lnTo>
                  <a:pt x="179" y="0"/>
                </a:lnTo>
                <a:lnTo>
                  <a:pt x="179" y="0"/>
                </a:lnTo>
                <a:lnTo>
                  <a:pt x="179" y="0"/>
                </a:lnTo>
                <a:lnTo>
                  <a:pt x="177" y="0"/>
                </a:lnTo>
                <a:lnTo>
                  <a:pt x="177" y="0"/>
                </a:lnTo>
                <a:lnTo>
                  <a:pt x="177" y="0"/>
                </a:lnTo>
                <a:lnTo>
                  <a:pt x="177" y="0"/>
                </a:lnTo>
                <a:lnTo>
                  <a:pt x="176" y="0"/>
                </a:lnTo>
                <a:lnTo>
                  <a:pt x="176" y="0"/>
                </a:lnTo>
                <a:lnTo>
                  <a:pt x="176" y="0"/>
                </a:lnTo>
                <a:lnTo>
                  <a:pt x="174" y="0"/>
                </a:lnTo>
                <a:lnTo>
                  <a:pt x="174" y="0"/>
                </a:lnTo>
                <a:lnTo>
                  <a:pt x="174" y="0"/>
                </a:lnTo>
                <a:lnTo>
                  <a:pt x="172" y="0"/>
                </a:lnTo>
                <a:lnTo>
                  <a:pt x="172" y="0"/>
                </a:lnTo>
                <a:lnTo>
                  <a:pt x="172" y="0"/>
                </a:lnTo>
                <a:lnTo>
                  <a:pt x="172" y="0"/>
                </a:lnTo>
                <a:lnTo>
                  <a:pt x="171" y="0"/>
                </a:lnTo>
                <a:lnTo>
                  <a:pt x="171" y="0"/>
                </a:lnTo>
                <a:lnTo>
                  <a:pt x="171" y="0"/>
                </a:lnTo>
                <a:lnTo>
                  <a:pt x="169" y="0"/>
                </a:lnTo>
                <a:lnTo>
                  <a:pt x="169" y="0"/>
                </a:lnTo>
                <a:lnTo>
                  <a:pt x="169" y="0"/>
                </a:lnTo>
                <a:lnTo>
                  <a:pt x="169" y="0"/>
                </a:lnTo>
                <a:lnTo>
                  <a:pt x="168" y="0"/>
                </a:lnTo>
                <a:lnTo>
                  <a:pt x="168" y="0"/>
                </a:lnTo>
                <a:lnTo>
                  <a:pt x="168" y="0"/>
                </a:lnTo>
                <a:lnTo>
                  <a:pt x="166" y="0"/>
                </a:lnTo>
                <a:lnTo>
                  <a:pt x="166" y="0"/>
                </a:lnTo>
                <a:lnTo>
                  <a:pt x="166" y="0"/>
                </a:lnTo>
                <a:lnTo>
                  <a:pt x="166" y="0"/>
                </a:lnTo>
                <a:lnTo>
                  <a:pt x="164" y="0"/>
                </a:lnTo>
                <a:lnTo>
                  <a:pt x="164" y="0"/>
                </a:lnTo>
                <a:lnTo>
                  <a:pt x="164" y="0"/>
                </a:lnTo>
                <a:lnTo>
                  <a:pt x="163" y="0"/>
                </a:lnTo>
                <a:lnTo>
                  <a:pt x="163" y="0"/>
                </a:lnTo>
                <a:lnTo>
                  <a:pt x="163" y="0"/>
                </a:lnTo>
                <a:lnTo>
                  <a:pt x="161" y="0"/>
                </a:lnTo>
                <a:lnTo>
                  <a:pt x="161" y="0"/>
                </a:lnTo>
                <a:lnTo>
                  <a:pt x="161" y="0"/>
                </a:lnTo>
                <a:lnTo>
                  <a:pt x="161" y="0"/>
                </a:lnTo>
                <a:lnTo>
                  <a:pt x="159" y="0"/>
                </a:lnTo>
                <a:lnTo>
                  <a:pt x="159" y="0"/>
                </a:lnTo>
                <a:lnTo>
                  <a:pt x="159" y="0"/>
                </a:lnTo>
                <a:lnTo>
                  <a:pt x="158" y="0"/>
                </a:lnTo>
                <a:lnTo>
                  <a:pt x="158" y="0"/>
                </a:lnTo>
                <a:lnTo>
                  <a:pt x="158" y="0"/>
                </a:lnTo>
                <a:lnTo>
                  <a:pt x="158" y="0"/>
                </a:lnTo>
                <a:lnTo>
                  <a:pt x="156" y="0"/>
                </a:lnTo>
                <a:lnTo>
                  <a:pt x="156" y="0"/>
                </a:lnTo>
                <a:lnTo>
                  <a:pt x="156" y="0"/>
                </a:lnTo>
                <a:lnTo>
                  <a:pt x="155" y="0"/>
                </a:lnTo>
                <a:lnTo>
                  <a:pt x="155" y="0"/>
                </a:lnTo>
                <a:lnTo>
                  <a:pt x="155" y="0"/>
                </a:lnTo>
                <a:lnTo>
                  <a:pt x="155" y="0"/>
                </a:lnTo>
                <a:lnTo>
                  <a:pt x="153" y="0"/>
                </a:lnTo>
                <a:lnTo>
                  <a:pt x="153" y="0"/>
                </a:lnTo>
                <a:lnTo>
                  <a:pt x="153" y="0"/>
                </a:lnTo>
                <a:lnTo>
                  <a:pt x="151" y="0"/>
                </a:lnTo>
                <a:lnTo>
                  <a:pt x="151" y="0"/>
                </a:lnTo>
                <a:lnTo>
                  <a:pt x="151" y="0"/>
                </a:lnTo>
                <a:lnTo>
                  <a:pt x="150" y="0"/>
                </a:lnTo>
                <a:lnTo>
                  <a:pt x="150" y="0"/>
                </a:lnTo>
                <a:lnTo>
                  <a:pt x="150" y="0"/>
                </a:lnTo>
                <a:lnTo>
                  <a:pt x="150" y="0"/>
                </a:lnTo>
                <a:lnTo>
                  <a:pt x="148" y="0"/>
                </a:lnTo>
                <a:lnTo>
                  <a:pt x="148" y="0"/>
                </a:lnTo>
                <a:lnTo>
                  <a:pt x="148" y="0"/>
                </a:lnTo>
                <a:lnTo>
                  <a:pt x="146" y="0"/>
                </a:lnTo>
                <a:lnTo>
                  <a:pt x="146" y="0"/>
                </a:lnTo>
                <a:lnTo>
                  <a:pt x="146" y="0"/>
                </a:lnTo>
                <a:lnTo>
                  <a:pt x="146" y="0"/>
                </a:lnTo>
                <a:lnTo>
                  <a:pt x="145" y="0"/>
                </a:lnTo>
                <a:lnTo>
                  <a:pt x="145" y="0"/>
                </a:lnTo>
                <a:lnTo>
                  <a:pt x="145" y="0"/>
                </a:lnTo>
                <a:lnTo>
                  <a:pt x="143" y="0"/>
                </a:lnTo>
                <a:lnTo>
                  <a:pt x="143" y="0"/>
                </a:lnTo>
                <a:lnTo>
                  <a:pt x="143" y="0"/>
                </a:lnTo>
                <a:lnTo>
                  <a:pt x="143" y="0"/>
                </a:lnTo>
                <a:lnTo>
                  <a:pt x="141" y="0"/>
                </a:lnTo>
                <a:lnTo>
                  <a:pt x="141" y="0"/>
                </a:lnTo>
                <a:lnTo>
                  <a:pt x="141" y="0"/>
                </a:lnTo>
                <a:lnTo>
                  <a:pt x="140" y="0"/>
                </a:lnTo>
                <a:lnTo>
                  <a:pt x="140" y="0"/>
                </a:lnTo>
                <a:lnTo>
                  <a:pt x="140" y="0"/>
                </a:lnTo>
                <a:lnTo>
                  <a:pt x="138" y="0"/>
                </a:lnTo>
                <a:lnTo>
                  <a:pt x="138" y="0"/>
                </a:lnTo>
                <a:lnTo>
                  <a:pt x="138" y="0"/>
                </a:lnTo>
                <a:lnTo>
                  <a:pt x="138" y="0"/>
                </a:lnTo>
                <a:lnTo>
                  <a:pt x="137" y="0"/>
                </a:lnTo>
                <a:lnTo>
                  <a:pt x="137" y="0"/>
                </a:lnTo>
                <a:lnTo>
                  <a:pt x="137" y="0"/>
                </a:lnTo>
                <a:lnTo>
                  <a:pt x="135" y="0"/>
                </a:lnTo>
                <a:lnTo>
                  <a:pt x="135" y="0"/>
                </a:lnTo>
                <a:lnTo>
                  <a:pt x="135" y="0"/>
                </a:lnTo>
                <a:lnTo>
                  <a:pt x="135" y="0"/>
                </a:lnTo>
                <a:lnTo>
                  <a:pt x="133" y="0"/>
                </a:lnTo>
                <a:lnTo>
                  <a:pt x="133" y="0"/>
                </a:lnTo>
                <a:lnTo>
                  <a:pt x="133" y="0"/>
                </a:lnTo>
                <a:lnTo>
                  <a:pt x="132" y="0"/>
                </a:lnTo>
                <a:lnTo>
                  <a:pt x="132" y="0"/>
                </a:lnTo>
                <a:lnTo>
                  <a:pt x="132" y="0"/>
                </a:lnTo>
                <a:lnTo>
                  <a:pt x="130" y="0"/>
                </a:lnTo>
                <a:lnTo>
                  <a:pt x="130" y="0"/>
                </a:lnTo>
                <a:lnTo>
                  <a:pt x="130" y="0"/>
                </a:lnTo>
                <a:lnTo>
                  <a:pt x="130" y="0"/>
                </a:lnTo>
                <a:lnTo>
                  <a:pt x="128" y="0"/>
                </a:lnTo>
                <a:lnTo>
                  <a:pt x="128" y="0"/>
                </a:lnTo>
                <a:lnTo>
                  <a:pt x="128" y="0"/>
                </a:lnTo>
                <a:lnTo>
                  <a:pt x="127" y="0"/>
                </a:lnTo>
                <a:lnTo>
                  <a:pt x="127" y="0"/>
                </a:lnTo>
                <a:lnTo>
                  <a:pt x="127" y="0"/>
                </a:lnTo>
                <a:lnTo>
                  <a:pt x="127" y="0"/>
                </a:lnTo>
                <a:lnTo>
                  <a:pt x="125" y="0"/>
                </a:lnTo>
                <a:lnTo>
                  <a:pt x="125" y="0"/>
                </a:lnTo>
                <a:lnTo>
                  <a:pt x="125" y="0"/>
                </a:lnTo>
                <a:lnTo>
                  <a:pt x="124" y="0"/>
                </a:lnTo>
                <a:lnTo>
                  <a:pt x="124" y="0"/>
                </a:lnTo>
                <a:lnTo>
                  <a:pt x="124" y="0"/>
                </a:lnTo>
                <a:lnTo>
                  <a:pt x="124" y="0"/>
                </a:lnTo>
                <a:lnTo>
                  <a:pt x="122" y="0"/>
                </a:lnTo>
                <a:lnTo>
                  <a:pt x="122" y="0"/>
                </a:lnTo>
                <a:lnTo>
                  <a:pt x="122" y="0"/>
                </a:lnTo>
                <a:lnTo>
                  <a:pt x="120" y="0"/>
                </a:lnTo>
                <a:lnTo>
                  <a:pt x="120" y="0"/>
                </a:lnTo>
                <a:lnTo>
                  <a:pt x="120" y="0"/>
                </a:lnTo>
                <a:lnTo>
                  <a:pt x="119" y="0"/>
                </a:lnTo>
                <a:lnTo>
                  <a:pt x="119" y="0"/>
                </a:lnTo>
                <a:lnTo>
                  <a:pt x="119" y="0"/>
                </a:lnTo>
                <a:lnTo>
                  <a:pt x="119" y="0"/>
                </a:lnTo>
                <a:lnTo>
                  <a:pt x="117" y="0"/>
                </a:lnTo>
                <a:lnTo>
                  <a:pt x="117" y="0"/>
                </a:lnTo>
                <a:lnTo>
                  <a:pt x="117" y="0"/>
                </a:lnTo>
                <a:lnTo>
                  <a:pt x="115" y="0"/>
                </a:lnTo>
                <a:lnTo>
                  <a:pt x="115" y="0"/>
                </a:lnTo>
                <a:lnTo>
                  <a:pt x="115" y="0"/>
                </a:lnTo>
                <a:lnTo>
                  <a:pt x="115" y="0"/>
                </a:lnTo>
                <a:lnTo>
                  <a:pt x="114" y="0"/>
                </a:lnTo>
                <a:lnTo>
                  <a:pt x="114" y="0"/>
                </a:lnTo>
                <a:lnTo>
                  <a:pt x="114" y="0"/>
                </a:lnTo>
                <a:lnTo>
                  <a:pt x="112" y="0"/>
                </a:lnTo>
                <a:lnTo>
                  <a:pt x="112" y="0"/>
                </a:lnTo>
                <a:lnTo>
                  <a:pt x="112" y="0"/>
                </a:lnTo>
                <a:lnTo>
                  <a:pt x="112" y="0"/>
                </a:lnTo>
                <a:lnTo>
                  <a:pt x="111" y="0"/>
                </a:lnTo>
                <a:lnTo>
                  <a:pt x="111" y="0"/>
                </a:lnTo>
                <a:lnTo>
                  <a:pt x="111" y="0"/>
                </a:lnTo>
                <a:lnTo>
                  <a:pt x="109" y="0"/>
                </a:lnTo>
                <a:lnTo>
                  <a:pt x="109" y="0"/>
                </a:lnTo>
                <a:lnTo>
                  <a:pt x="109" y="0"/>
                </a:lnTo>
                <a:lnTo>
                  <a:pt x="107" y="0"/>
                </a:lnTo>
                <a:lnTo>
                  <a:pt x="107" y="0"/>
                </a:lnTo>
                <a:lnTo>
                  <a:pt x="107" y="0"/>
                </a:lnTo>
                <a:lnTo>
                  <a:pt x="107" y="0"/>
                </a:lnTo>
                <a:lnTo>
                  <a:pt x="106" y="0"/>
                </a:lnTo>
                <a:lnTo>
                  <a:pt x="106" y="0"/>
                </a:lnTo>
                <a:lnTo>
                  <a:pt x="106" y="0"/>
                </a:lnTo>
                <a:lnTo>
                  <a:pt x="104" y="0"/>
                </a:lnTo>
                <a:lnTo>
                  <a:pt x="104" y="0"/>
                </a:lnTo>
                <a:lnTo>
                  <a:pt x="104" y="0"/>
                </a:lnTo>
                <a:lnTo>
                  <a:pt x="104" y="0"/>
                </a:lnTo>
                <a:lnTo>
                  <a:pt x="102" y="0"/>
                </a:lnTo>
                <a:lnTo>
                  <a:pt x="102" y="0"/>
                </a:lnTo>
                <a:lnTo>
                  <a:pt x="102" y="0"/>
                </a:lnTo>
                <a:lnTo>
                  <a:pt x="101" y="0"/>
                </a:lnTo>
                <a:lnTo>
                  <a:pt x="101" y="0"/>
                </a:lnTo>
                <a:lnTo>
                  <a:pt x="101" y="0"/>
                </a:lnTo>
                <a:lnTo>
                  <a:pt x="99" y="0"/>
                </a:lnTo>
                <a:lnTo>
                  <a:pt x="99" y="0"/>
                </a:lnTo>
                <a:lnTo>
                  <a:pt x="99" y="0"/>
                </a:lnTo>
                <a:lnTo>
                  <a:pt x="99" y="0"/>
                </a:lnTo>
                <a:lnTo>
                  <a:pt x="98" y="0"/>
                </a:lnTo>
                <a:lnTo>
                  <a:pt x="98" y="0"/>
                </a:lnTo>
                <a:lnTo>
                  <a:pt x="98" y="0"/>
                </a:lnTo>
                <a:lnTo>
                  <a:pt x="96" y="0"/>
                </a:lnTo>
                <a:lnTo>
                  <a:pt x="96" y="0"/>
                </a:lnTo>
                <a:lnTo>
                  <a:pt x="96" y="0"/>
                </a:lnTo>
                <a:lnTo>
                  <a:pt x="96" y="0"/>
                </a:lnTo>
                <a:lnTo>
                  <a:pt x="94" y="0"/>
                </a:lnTo>
                <a:lnTo>
                  <a:pt x="94" y="0"/>
                </a:lnTo>
                <a:lnTo>
                  <a:pt x="94" y="0"/>
                </a:lnTo>
                <a:lnTo>
                  <a:pt x="93" y="0"/>
                </a:lnTo>
                <a:lnTo>
                  <a:pt x="93" y="0"/>
                </a:lnTo>
                <a:lnTo>
                  <a:pt x="93" y="0"/>
                </a:lnTo>
                <a:lnTo>
                  <a:pt x="93" y="0"/>
                </a:lnTo>
                <a:lnTo>
                  <a:pt x="91" y="0"/>
                </a:lnTo>
                <a:lnTo>
                  <a:pt x="91" y="0"/>
                </a:lnTo>
                <a:lnTo>
                  <a:pt x="91" y="0"/>
                </a:lnTo>
                <a:lnTo>
                  <a:pt x="89" y="0"/>
                </a:lnTo>
                <a:lnTo>
                  <a:pt x="89" y="0"/>
                </a:lnTo>
                <a:lnTo>
                  <a:pt x="89" y="0"/>
                </a:lnTo>
                <a:lnTo>
                  <a:pt x="88" y="0"/>
                </a:lnTo>
                <a:lnTo>
                  <a:pt x="88" y="0"/>
                </a:lnTo>
                <a:lnTo>
                  <a:pt x="88" y="0"/>
                </a:lnTo>
                <a:lnTo>
                  <a:pt x="88" y="0"/>
                </a:lnTo>
                <a:lnTo>
                  <a:pt x="86" y="0"/>
                </a:lnTo>
                <a:lnTo>
                  <a:pt x="86" y="0"/>
                </a:lnTo>
                <a:lnTo>
                  <a:pt x="86" y="0"/>
                </a:lnTo>
                <a:lnTo>
                  <a:pt x="85" y="0"/>
                </a:lnTo>
                <a:lnTo>
                  <a:pt x="85" y="0"/>
                </a:lnTo>
                <a:lnTo>
                  <a:pt x="85" y="0"/>
                </a:lnTo>
                <a:lnTo>
                  <a:pt x="85" y="0"/>
                </a:lnTo>
                <a:lnTo>
                  <a:pt x="83" y="0"/>
                </a:lnTo>
                <a:lnTo>
                  <a:pt x="83" y="0"/>
                </a:lnTo>
                <a:lnTo>
                  <a:pt x="83" y="0"/>
                </a:lnTo>
                <a:lnTo>
                  <a:pt x="81" y="0"/>
                </a:lnTo>
                <a:lnTo>
                  <a:pt x="81" y="0"/>
                </a:lnTo>
                <a:lnTo>
                  <a:pt x="81" y="0"/>
                </a:lnTo>
                <a:lnTo>
                  <a:pt x="81" y="0"/>
                </a:lnTo>
                <a:lnTo>
                  <a:pt x="80" y="0"/>
                </a:lnTo>
                <a:lnTo>
                  <a:pt x="80" y="0"/>
                </a:lnTo>
                <a:lnTo>
                  <a:pt x="80" y="0"/>
                </a:lnTo>
                <a:lnTo>
                  <a:pt x="78" y="0"/>
                </a:lnTo>
                <a:lnTo>
                  <a:pt x="78" y="0"/>
                </a:lnTo>
                <a:lnTo>
                  <a:pt x="78" y="0"/>
                </a:lnTo>
                <a:lnTo>
                  <a:pt x="76" y="0"/>
                </a:lnTo>
                <a:lnTo>
                  <a:pt x="76" y="0"/>
                </a:lnTo>
                <a:lnTo>
                  <a:pt x="76" y="0"/>
                </a:lnTo>
                <a:lnTo>
                  <a:pt x="76" y="0"/>
                </a:lnTo>
                <a:lnTo>
                  <a:pt x="75" y="0"/>
                </a:lnTo>
                <a:lnTo>
                  <a:pt x="75" y="0"/>
                </a:lnTo>
                <a:lnTo>
                  <a:pt x="75" y="0"/>
                </a:lnTo>
                <a:lnTo>
                  <a:pt x="73" y="0"/>
                </a:lnTo>
                <a:lnTo>
                  <a:pt x="73" y="0"/>
                </a:lnTo>
                <a:lnTo>
                  <a:pt x="73" y="0"/>
                </a:lnTo>
                <a:lnTo>
                  <a:pt x="73" y="0"/>
                </a:lnTo>
                <a:lnTo>
                  <a:pt x="72" y="0"/>
                </a:lnTo>
                <a:lnTo>
                  <a:pt x="72" y="0"/>
                </a:lnTo>
                <a:lnTo>
                  <a:pt x="72" y="0"/>
                </a:lnTo>
                <a:lnTo>
                  <a:pt x="70" y="0"/>
                </a:lnTo>
                <a:lnTo>
                  <a:pt x="70" y="0"/>
                </a:lnTo>
                <a:lnTo>
                  <a:pt x="70" y="0"/>
                </a:lnTo>
                <a:lnTo>
                  <a:pt x="68" y="0"/>
                </a:lnTo>
                <a:lnTo>
                  <a:pt x="68" y="0"/>
                </a:lnTo>
                <a:lnTo>
                  <a:pt x="68" y="0"/>
                </a:lnTo>
                <a:lnTo>
                  <a:pt x="68" y="0"/>
                </a:lnTo>
                <a:lnTo>
                  <a:pt x="67" y="0"/>
                </a:lnTo>
                <a:lnTo>
                  <a:pt x="67" y="0"/>
                </a:lnTo>
                <a:lnTo>
                  <a:pt x="67" y="0"/>
                </a:lnTo>
                <a:lnTo>
                  <a:pt x="65" y="0"/>
                </a:lnTo>
                <a:lnTo>
                  <a:pt x="65" y="0"/>
                </a:lnTo>
                <a:lnTo>
                  <a:pt x="65" y="0"/>
                </a:lnTo>
                <a:lnTo>
                  <a:pt x="65" y="0"/>
                </a:lnTo>
                <a:lnTo>
                  <a:pt x="63" y="0"/>
                </a:lnTo>
                <a:lnTo>
                  <a:pt x="63" y="0"/>
                </a:lnTo>
                <a:lnTo>
                  <a:pt x="63" y="0"/>
                </a:lnTo>
                <a:lnTo>
                  <a:pt x="62" y="0"/>
                </a:lnTo>
                <a:lnTo>
                  <a:pt x="62" y="0"/>
                </a:lnTo>
                <a:lnTo>
                  <a:pt x="62" y="0"/>
                </a:lnTo>
                <a:lnTo>
                  <a:pt x="62" y="0"/>
                </a:lnTo>
                <a:lnTo>
                  <a:pt x="60" y="0"/>
                </a:lnTo>
                <a:lnTo>
                  <a:pt x="60" y="0"/>
                </a:lnTo>
                <a:lnTo>
                  <a:pt x="60" y="0"/>
                </a:lnTo>
                <a:lnTo>
                  <a:pt x="58" y="0"/>
                </a:lnTo>
                <a:lnTo>
                  <a:pt x="58" y="0"/>
                </a:lnTo>
                <a:lnTo>
                  <a:pt x="58" y="0"/>
                </a:lnTo>
                <a:lnTo>
                  <a:pt x="57" y="0"/>
                </a:lnTo>
                <a:lnTo>
                  <a:pt x="57" y="0"/>
                </a:lnTo>
                <a:lnTo>
                  <a:pt x="57" y="0"/>
                </a:lnTo>
                <a:lnTo>
                  <a:pt x="57" y="0"/>
                </a:lnTo>
                <a:lnTo>
                  <a:pt x="55" y="0"/>
                </a:lnTo>
                <a:lnTo>
                  <a:pt x="55" y="0"/>
                </a:lnTo>
                <a:lnTo>
                  <a:pt x="55" y="0"/>
                </a:lnTo>
                <a:lnTo>
                  <a:pt x="54" y="0"/>
                </a:lnTo>
                <a:lnTo>
                  <a:pt x="54" y="0"/>
                </a:lnTo>
                <a:lnTo>
                  <a:pt x="54" y="0"/>
                </a:lnTo>
                <a:lnTo>
                  <a:pt x="54" y="0"/>
                </a:lnTo>
                <a:lnTo>
                  <a:pt x="52" y="0"/>
                </a:lnTo>
                <a:lnTo>
                  <a:pt x="52" y="0"/>
                </a:lnTo>
                <a:lnTo>
                  <a:pt x="52" y="0"/>
                </a:lnTo>
                <a:lnTo>
                  <a:pt x="50" y="0"/>
                </a:lnTo>
                <a:lnTo>
                  <a:pt x="50" y="0"/>
                </a:lnTo>
                <a:lnTo>
                  <a:pt x="50" y="0"/>
                </a:lnTo>
                <a:lnTo>
                  <a:pt x="50" y="0"/>
                </a:lnTo>
                <a:lnTo>
                  <a:pt x="49" y="0"/>
                </a:lnTo>
                <a:lnTo>
                  <a:pt x="49" y="0"/>
                </a:lnTo>
                <a:lnTo>
                  <a:pt x="49" y="0"/>
                </a:lnTo>
                <a:lnTo>
                  <a:pt x="47" y="0"/>
                </a:lnTo>
                <a:lnTo>
                  <a:pt x="47" y="0"/>
                </a:lnTo>
                <a:lnTo>
                  <a:pt x="47" y="0"/>
                </a:lnTo>
                <a:lnTo>
                  <a:pt x="45" y="0"/>
                </a:lnTo>
                <a:lnTo>
                  <a:pt x="45" y="0"/>
                </a:lnTo>
                <a:lnTo>
                  <a:pt x="45" y="0"/>
                </a:lnTo>
                <a:lnTo>
                  <a:pt x="45" y="0"/>
                </a:lnTo>
                <a:lnTo>
                  <a:pt x="44" y="0"/>
                </a:lnTo>
                <a:lnTo>
                  <a:pt x="44" y="0"/>
                </a:lnTo>
                <a:lnTo>
                  <a:pt x="44" y="0"/>
                </a:lnTo>
                <a:lnTo>
                  <a:pt x="42" y="0"/>
                </a:lnTo>
                <a:lnTo>
                  <a:pt x="42" y="0"/>
                </a:lnTo>
                <a:lnTo>
                  <a:pt x="42" y="0"/>
                </a:lnTo>
                <a:lnTo>
                  <a:pt x="42" y="0"/>
                </a:lnTo>
                <a:lnTo>
                  <a:pt x="41" y="0"/>
                </a:lnTo>
                <a:lnTo>
                  <a:pt x="41" y="0"/>
                </a:lnTo>
                <a:lnTo>
                  <a:pt x="41" y="0"/>
                </a:lnTo>
                <a:lnTo>
                  <a:pt x="39" y="0"/>
                </a:lnTo>
                <a:lnTo>
                  <a:pt x="39" y="0"/>
                </a:lnTo>
                <a:lnTo>
                  <a:pt x="39" y="0"/>
                </a:lnTo>
                <a:lnTo>
                  <a:pt x="37" y="0"/>
                </a:lnTo>
                <a:lnTo>
                  <a:pt x="37" y="0"/>
                </a:lnTo>
                <a:lnTo>
                  <a:pt x="37" y="0"/>
                </a:lnTo>
                <a:lnTo>
                  <a:pt x="37" y="0"/>
                </a:lnTo>
                <a:lnTo>
                  <a:pt x="36" y="0"/>
                </a:lnTo>
                <a:lnTo>
                  <a:pt x="36" y="0"/>
                </a:lnTo>
                <a:lnTo>
                  <a:pt x="36" y="0"/>
                </a:lnTo>
                <a:lnTo>
                  <a:pt x="34" y="0"/>
                </a:lnTo>
                <a:lnTo>
                  <a:pt x="34" y="0"/>
                </a:lnTo>
                <a:lnTo>
                  <a:pt x="34" y="0"/>
                </a:lnTo>
                <a:lnTo>
                  <a:pt x="34" y="0"/>
                </a:lnTo>
                <a:lnTo>
                  <a:pt x="32" y="0"/>
                </a:lnTo>
                <a:lnTo>
                  <a:pt x="32" y="0"/>
                </a:lnTo>
                <a:lnTo>
                  <a:pt x="32" y="0"/>
                </a:lnTo>
                <a:lnTo>
                  <a:pt x="31" y="0"/>
                </a:lnTo>
                <a:lnTo>
                  <a:pt x="31" y="0"/>
                </a:lnTo>
                <a:lnTo>
                  <a:pt x="31" y="0"/>
                </a:lnTo>
                <a:lnTo>
                  <a:pt x="31" y="0"/>
                </a:lnTo>
                <a:lnTo>
                  <a:pt x="29" y="0"/>
                </a:lnTo>
                <a:lnTo>
                  <a:pt x="29" y="0"/>
                </a:lnTo>
                <a:lnTo>
                  <a:pt x="29" y="0"/>
                </a:lnTo>
                <a:lnTo>
                  <a:pt x="28" y="0"/>
                </a:lnTo>
                <a:lnTo>
                  <a:pt x="28" y="0"/>
                </a:lnTo>
                <a:lnTo>
                  <a:pt x="28" y="0"/>
                </a:lnTo>
                <a:lnTo>
                  <a:pt x="26" y="0"/>
                </a:lnTo>
                <a:lnTo>
                  <a:pt x="26" y="0"/>
                </a:lnTo>
                <a:lnTo>
                  <a:pt x="26" y="0"/>
                </a:lnTo>
                <a:lnTo>
                  <a:pt x="26" y="0"/>
                </a:lnTo>
                <a:lnTo>
                  <a:pt x="24" y="0"/>
                </a:lnTo>
                <a:lnTo>
                  <a:pt x="24" y="0"/>
                </a:lnTo>
                <a:lnTo>
                  <a:pt x="24" y="0"/>
                </a:lnTo>
                <a:lnTo>
                  <a:pt x="23" y="0"/>
                </a:lnTo>
                <a:lnTo>
                  <a:pt x="23" y="0"/>
                </a:lnTo>
                <a:lnTo>
                  <a:pt x="23" y="0"/>
                </a:lnTo>
                <a:lnTo>
                  <a:pt x="23" y="0"/>
                </a:lnTo>
                <a:lnTo>
                  <a:pt x="21" y="0"/>
                </a:lnTo>
                <a:lnTo>
                  <a:pt x="21" y="0"/>
                </a:lnTo>
                <a:lnTo>
                  <a:pt x="21" y="0"/>
                </a:lnTo>
                <a:lnTo>
                  <a:pt x="19" y="0"/>
                </a:lnTo>
                <a:lnTo>
                  <a:pt x="19" y="0"/>
                </a:lnTo>
                <a:lnTo>
                  <a:pt x="19" y="0"/>
                </a:lnTo>
                <a:lnTo>
                  <a:pt x="19" y="0"/>
                </a:lnTo>
                <a:lnTo>
                  <a:pt x="18" y="0"/>
                </a:lnTo>
                <a:lnTo>
                  <a:pt x="18" y="0"/>
                </a:lnTo>
                <a:lnTo>
                  <a:pt x="18" y="0"/>
                </a:lnTo>
                <a:lnTo>
                  <a:pt x="16" y="0"/>
                </a:lnTo>
                <a:lnTo>
                  <a:pt x="16" y="0"/>
                </a:lnTo>
                <a:lnTo>
                  <a:pt x="16" y="0"/>
                </a:lnTo>
                <a:lnTo>
                  <a:pt x="15" y="0"/>
                </a:lnTo>
                <a:lnTo>
                  <a:pt x="15" y="0"/>
                </a:lnTo>
                <a:lnTo>
                  <a:pt x="15" y="0"/>
                </a:lnTo>
                <a:lnTo>
                  <a:pt x="15" y="0"/>
                </a:lnTo>
                <a:lnTo>
                  <a:pt x="13" y="0"/>
                </a:lnTo>
                <a:lnTo>
                  <a:pt x="13" y="0"/>
                </a:lnTo>
                <a:lnTo>
                  <a:pt x="13" y="0"/>
                </a:lnTo>
                <a:lnTo>
                  <a:pt x="11" y="0"/>
                </a:lnTo>
                <a:lnTo>
                  <a:pt x="11" y="0"/>
                </a:lnTo>
                <a:lnTo>
                  <a:pt x="11" y="0"/>
                </a:lnTo>
                <a:lnTo>
                  <a:pt x="11" y="0"/>
                </a:lnTo>
                <a:lnTo>
                  <a:pt x="10" y="0"/>
                </a:lnTo>
                <a:lnTo>
                  <a:pt x="10" y="0"/>
                </a:lnTo>
                <a:lnTo>
                  <a:pt x="10" y="0"/>
                </a:lnTo>
                <a:lnTo>
                  <a:pt x="8" y="0"/>
                </a:lnTo>
                <a:lnTo>
                  <a:pt x="8" y="0"/>
                </a:lnTo>
                <a:lnTo>
                  <a:pt x="8" y="0"/>
                </a:lnTo>
                <a:lnTo>
                  <a:pt x="8" y="0"/>
                </a:lnTo>
                <a:lnTo>
                  <a:pt x="6" y="0"/>
                </a:lnTo>
                <a:lnTo>
                  <a:pt x="6" y="0"/>
                </a:lnTo>
                <a:lnTo>
                  <a:pt x="6" y="0"/>
                </a:lnTo>
                <a:lnTo>
                  <a:pt x="5" y="0"/>
                </a:lnTo>
                <a:lnTo>
                  <a:pt x="5" y="0"/>
                </a:lnTo>
                <a:lnTo>
                  <a:pt x="5" y="0"/>
                </a:lnTo>
                <a:lnTo>
                  <a:pt x="3" y="0"/>
                </a:lnTo>
                <a:lnTo>
                  <a:pt x="3" y="0"/>
                </a:lnTo>
                <a:lnTo>
                  <a:pt x="3" y="0"/>
                </a:lnTo>
                <a:lnTo>
                  <a:pt x="3" y="0"/>
                </a:lnTo>
                <a:lnTo>
                  <a:pt x="2" y="0"/>
                </a:lnTo>
                <a:lnTo>
                  <a:pt x="2" y="0"/>
                </a:lnTo>
                <a:lnTo>
                  <a:pt x="2" y="0"/>
                </a:lnTo>
                <a:lnTo>
                  <a:pt x="0" y="0"/>
                </a:lnTo>
                <a:lnTo>
                  <a:pt x="0"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94" name=""/>
          <p:cNvSpPr/>
          <p:nvPr/>
        </p:nvSpPr>
        <p:spPr>
          <a:xfrm>
            <a:off x="7775640" y="6535800"/>
            <a:ext cx="133200" cy="1440"/>
          </a:xfrm>
          <a:custGeom>
            <a:avLst/>
            <a:gdLst/>
            <a:ahLst/>
            <a:rect l="l" t="t" r="r" b="b"/>
            <a:pathLst>
              <a:path w="169" h="0">
                <a:moveTo>
                  <a:pt x="0" y="0"/>
                </a:moveTo>
                <a:lnTo>
                  <a:pt x="0" y="0"/>
                </a:lnTo>
                <a:lnTo>
                  <a:pt x="0" y="0"/>
                </a:lnTo>
                <a:lnTo>
                  <a:pt x="0" y="0"/>
                </a:lnTo>
                <a:lnTo>
                  <a:pt x="1" y="0"/>
                </a:lnTo>
                <a:lnTo>
                  <a:pt x="1" y="0"/>
                </a:lnTo>
                <a:lnTo>
                  <a:pt x="1" y="0"/>
                </a:lnTo>
                <a:lnTo>
                  <a:pt x="1" y="0"/>
                </a:lnTo>
                <a:lnTo>
                  <a:pt x="3" y="0"/>
                </a:lnTo>
                <a:lnTo>
                  <a:pt x="3" y="0"/>
                </a:lnTo>
                <a:lnTo>
                  <a:pt x="3" y="0"/>
                </a:lnTo>
                <a:lnTo>
                  <a:pt x="4" y="0"/>
                </a:lnTo>
                <a:lnTo>
                  <a:pt x="4" y="0"/>
                </a:lnTo>
                <a:lnTo>
                  <a:pt x="4" y="0"/>
                </a:lnTo>
                <a:lnTo>
                  <a:pt x="4" y="0"/>
                </a:lnTo>
                <a:lnTo>
                  <a:pt x="6" y="0"/>
                </a:lnTo>
                <a:lnTo>
                  <a:pt x="6" y="0"/>
                </a:lnTo>
                <a:lnTo>
                  <a:pt x="6" y="0"/>
                </a:lnTo>
                <a:lnTo>
                  <a:pt x="8" y="0"/>
                </a:lnTo>
                <a:lnTo>
                  <a:pt x="8" y="0"/>
                </a:lnTo>
                <a:lnTo>
                  <a:pt x="8" y="0"/>
                </a:lnTo>
                <a:lnTo>
                  <a:pt x="9" y="0"/>
                </a:lnTo>
                <a:lnTo>
                  <a:pt x="9" y="0"/>
                </a:lnTo>
                <a:lnTo>
                  <a:pt x="9" y="0"/>
                </a:lnTo>
                <a:lnTo>
                  <a:pt x="9" y="0"/>
                </a:lnTo>
                <a:lnTo>
                  <a:pt x="11" y="0"/>
                </a:lnTo>
                <a:lnTo>
                  <a:pt x="11" y="0"/>
                </a:lnTo>
                <a:lnTo>
                  <a:pt x="11" y="0"/>
                </a:lnTo>
                <a:lnTo>
                  <a:pt x="13" y="0"/>
                </a:lnTo>
                <a:lnTo>
                  <a:pt x="13" y="0"/>
                </a:lnTo>
                <a:lnTo>
                  <a:pt x="13" y="0"/>
                </a:lnTo>
                <a:lnTo>
                  <a:pt x="13" y="0"/>
                </a:lnTo>
                <a:lnTo>
                  <a:pt x="14" y="0"/>
                </a:lnTo>
                <a:lnTo>
                  <a:pt x="14" y="0"/>
                </a:lnTo>
                <a:lnTo>
                  <a:pt x="14" y="0"/>
                </a:lnTo>
                <a:lnTo>
                  <a:pt x="16" y="0"/>
                </a:lnTo>
                <a:lnTo>
                  <a:pt x="16" y="0"/>
                </a:lnTo>
                <a:lnTo>
                  <a:pt x="16" y="0"/>
                </a:lnTo>
                <a:lnTo>
                  <a:pt x="16" y="0"/>
                </a:lnTo>
                <a:lnTo>
                  <a:pt x="17" y="0"/>
                </a:lnTo>
                <a:lnTo>
                  <a:pt x="17" y="0"/>
                </a:lnTo>
                <a:lnTo>
                  <a:pt x="17" y="0"/>
                </a:lnTo>
                <a:lnTo>
                  <a:pt x="19" y="0"/>
                </a:lnTo>
                <a:lnTo>
                  <a:pt x="19" y="0"/>
                </a:lnTo>
                <a:lnTo>
                  <a:pt x="19" y="0"/>
                </a:lnTo>
                <a:lnTo>
                  <a:pt x="21" y="0"/>
                </a:lnTo>
                <a:lnTo>
                  <a:pt x="21" y="0"/>
                </a:lnTo>
                <a:lnTo>
                  <a:pt x="21" y="0"/>
                </a:lnTo>
                <a:lnTo>
                  <a:pt x="21" y="0"/>
                </a:lnTo>
                <a:lnTo>
                  <a:pt x="22" y="0"/>
                </a:lnTo>
                <a:lnTo>
                  <a:pt x="22" y="0"/>
                </a:lnTo>
                <a:lnTo>
                  <a:pt x="22" y="0"/>
                </a:lnTo>
                <a:lnTo>
                  <a:pt x="24" y="0"/>
                </a:lnTo>
                <a:lnTo>
                  <a:pt x="24" y="0"/>
                </a:lnTo>
                <a:lnTo>
                  <a:pt x="24" y="0"/>
                </a:lnTo>
                <a:lnTo>
                  <a:pt x="24" y="0"/>
                </a:lnTo>
                <a:lnTo>
                  <a:pt x="26" y="0"/>
                </a:lnTo>
                <a:lnTo>
                  <a:pt x="26" y="0"/>
                </a:lnTo>
                <a:lnTo>
                  <a:pt x="26" y="0"/>
                </a:lnTo>
                <a:lnTo>
                  <a:pt x="27" y="0"/>
                </a:lnTo>
                <a:lnTo>
                  <a:pt x="27" y="0"/>
                </a:lnTo>
                <a:lnTo>
                  <a:pt x="27" y="0"/>
                </a:lnTo>
                <a:lnTo>
                  <a:pt x="27" y="0"/>
                </a:lnTo>
                <a:lnTo>
                  <a:pt x="29" y="0"/>
                </a:lnTo>
                <a:lnTo>
                  <a:pt x="29" y="0"/>
                </a:lnTo>
                <a:lnTo>
                  <a:pt x="29" y="0"/>
                </a:lnTo>
                <a:lnTo>
                  <a:pt x="30" y="0"/>
                </a:lnTo>
                <a:lnTo>
                  <a:pt x="30" y="0"/>
                </a:lnTo>
                <a:lnTo>
                  <a:pt x="30" y="0"/>
                </a:lnTo>
                <a:lnTo>
                  <a:pt x="32" y="0"/>
                </a:lnTo>
                <a:lnTo>
                  <a:pt x="32" y="0"/>
                </a:lnTo>
                <a:lnTo>
                  <a:pt x="32" y="0"/>
                </a:lnTo>
                <a:lnTo>
                  <a:pt x="32" y="0"/>
                </a:lnTo>
                <a:lnTo>
                  <a:pt x="34" y="0"/>
                </a:lnTo>
                <a:lnTo>
                  <a:pt x="34" y="0"/>
                </a:lnTo>
                <a:lnTo>
                  <a:pt x="34" y="0"/>
                </a:lnTo>
                <a:lnTo>
                  <a:pt x="35" y="0"/>
                </a:lnTo>
                <a:lnTo>
                  <a:pt x="35" y="0"/>
                </a:lnTo>
                <a:lnTo>
                  <a:pt x="35" y="0"/>
                </a:lnTo>
                <a:lnTo>
                  <a:pt x="35" y="0"/>
                </a:lnTo>
                <a:lnTo>
                  <a:pt x="37" y="0"/>
                </a:lnTo>
                <a:lnTo>
                  <a:pt x="37" y="0"/>
                </a:lnTo>
                <a:lnTo>
                  <a:pt x="37" y="0"/>
                </a:lnTo>
                <a:lnTo>
                  <a:pt x="39" y="0"/>
                </a:lnTo>
                <a:lnTo>
                  <a:pt x="39" y="0"/>
                </a:lnTo>
                <a:lnTo>
                  <a:pt x="39" y="0"/>
                </a:lnTo>
                <a:lnTo>
                  <a:pt x="40" y="0"/>
                </a:lnTo>
                <a:lnTo>
                  <a:pt x="40" y="0"/>
                </a:lnTo>
                <a:lnTo>
                  <a:pt x="40" y="0"/>
                </a:lnTo>
                <a:lnTo>
                  <a:pt x="40" y="0"/>
                </a:lnTo>
                <a:lnTo>
                  <a:pt x="42" y="0"/>
                </a:lnTo>
                <a:lnTo>
                  <a:pt x="42" y="0"/>
                </a:lnTo>
                <a:lnTo>
                  <a:pt x="42" y="0"/>
                </a:lnTo>
                <a:lnTo>
                  <a:pt x="43" y="0"/>
                </a:lnTo>
                <a:lnTo>
                  <a:pt x="43" y="0"/>
                </a:lnTo>
                <a:lnTo>
                  <a:pt x="43" y="0"/>
                </a:lnTo>
                <a:lnTo>
                  <a:pt x="43" y="0"/>
                </a:lnTo>
                <a:lnTo>
                  <a:pt x="45" y="0"/>
                </a:lnTo>
                <a:lnTo>
                  <a:pt x="45" y="0"/>
                </a:lnTo>
                <a:lnTo>
                  <a:pt x="45" y="0"/>
                </a:lnTo>
                <a:lnTo>
                  <a:pt x="47" y="0"/>
                </a:lnTo>
                <a:lnTo>
                  <a:pt x="47" y="0"/>
                </a:lnTo>
                <a:lnTo>
                  <a:pt x="47" y="0"/>
                </a:lnTo>
                <a:lnTo>
                  <a:pt x="47" y="0"/>
                </a:lnTo>
                <a:lnTo>
                  <a:pt x="48" y="0"/>
                </a:lnTo>
                <a:lnTo>
                  <a:pt x="48" y="0"/>
                </a:lnTo>
                <a:lnTo>
                  <a:pt x="48" y="0"/>
                </a:lnTo>
                <a:lnTo>
                  <a:pt x="50" y="0"/>
                </a:lnTo>
                <a:lnTo>
                  <a:pt x="50" y="0"/>
                </a:lnTo>
                <a:lnTo>
                  <a:pt x="50" y="0"/>
                </a:lnTo>
                <a:lnTo>
                  <a:pt x="52" y="0"/>
                </a:lnTo>
                <a:lnTo>
                  <a:pt x="52" y="0"/>
                </a:lnTo>
                <a:lnTo>
                  <a:pt x="52" y="0"/>
                </a:lnTo>
                <a:lnTo>
                  <a:pt x="52" y="0"/>
                </a:lnTo>
                <a:lnTo>
                  <a:pt x="53" y="0"/>
                </a:lnTo>
                <a:lnTo>
                  <a:pt x="53" y="0"/>
                </a:lnTo>
                <a:lnTo>
                  <a:pt x="53" y="0"/>
                </a:lnTo>
                <a:lnTo>
                  <a:pt x="55" y="0"/>
                </a:lnTo>
                <a:lnTo>
                  <a:pt x="55" y="0"/>
                </a:lnTo>
                <a:lnTo>
                  <a:pt x="55" y="0"/>
                </a:lnTo>
                <a:lnTo>
                  <a:pt x="55" y="0"/>
                </a:lnTo>
                <a:lnTo>
                  <a:pt x="56" y="0"/>
                </a:lnTo>
                <a:lnTo>
                  <a:pt x="56" y="0"/>
                </a:lnTo>
                <a:lnTo>
                  <a:pt x="56" y="0"/>
                </a:lnTo>
                <a:lnTo>
                  <a:pt x="58" y="0"/>
                </a:lnTo>
                <a:lnTo>
                  <a:pt x="58" y="0"/>
                </a:lnTo>
                <a:lnTo>
                  <a:pt x="58" y="0"/>
                </a:lnTo>
                <a:lnTo>
                  <a:pt x="58" y="0"/>
                </a:lnTo>
                <a:lnTo>
                  <a:pt x="60" y="0"/>
                </a:lnTo>
                <a:lnTo>
                  <a:pt x="60" y="0"/>
                </a:lnTo>
                <a:lnTo>
                  <a:pt x="60" y="0"/>
                </a:lnTo>
                <a:lnTo>
                  <a:pt x="61" y="0"/>
                </a:lnTo>
                <a:lnTo>
                  <a:pt x="61" y="0"/>
                </a:lnTo>
                <a:lnTo>
                  <a:pt x="61" y="0"/>
                </a:lnTo>
                <a:lnTo>
                  <a:pt x="63" y="0"/>
                </a:lnTo>
                <a:lnTo>
                  <a:pt x="63" y="0"/>
                </a:lnTo>
                <a:lnTo>
                  <a:pt x="63" y="0"/>
                </a:lnTo>
                <a:lnTo>
                  <a:pt x="63" y="0"/>
                </a:lnTo>
                <a:lnTo>
                  <a:pt x="65" y="0"/>
                </a:lnTo>
                <a:lnTo>
                  <a:pt x="65" y="0"/>
                </a:lnTo>
                <a:lnTo>
                  <a:pt x="65" y="0"/>
                </a:lnTo>
                <a:lnTo>
                  <a:pt x="66" y="0"/>
                </a:lnTo>
                <a:lnTo>
                  <a:pt x="66" y="0"/>
                </a:lnTo>
                <a:lnTo>
                  <a:pt x="66" y="0"/>
                </a:lnTo>
                <a:lnTo>
                  <a:pt x="66" y="0"/>
                </a:lnTo>
                <a:lnTo>
                  <a:pt x="68" y="0"/>
                </a:lnTo>
                <a:lnTo>
                  <a:pt x="68" y="0"/>
                </a:lnTo>
                <a:lnTo>
                  <a:pt x="68" y="0"/>
                </a:lnTo>
                <a:lnTo>
                  <a:pt x="70" y="0"/>
                </a:lnTo>
                <a:lnTo>
                  <a:pt x="70" y="0"/>
                </a:lnTo>
                <a:lnTo>
                  <a:pt x="70" y="0"/>
                </a:lnTo>
                <a:lnTo>
                  <a:pt x="71" y="0"/>
                </a:lnTo>
                <a:lnTo>
                  <a:pt x="71" y="0"/>
                </a:lnTo>
                <a:lnTo>
                  <a:pt x="71" y="0"/>
                </a:lnTo>
                <a:lnTo>
                  <a:pt x="71" y="0"/>
                </a:lnTo>
                <a:lnTo>
                  <a:pt x="73" y="0"/>
                </a:lnTo>
                <a:lnTo>
                  <a:pt x="73" y="0"/>
                </a:lnTo>
                <a:lnTo>
                  <a:pt x="73" y="0"/>
                </a:lnTo>
                <a:lnTo>
                  <a:pt x="74" y="0"/>
                </a:lnTo>
                <a:lnTo>
                  <a:pt x="74" y="0"/>
                </a:lnTo>
                <a:lnTo>
                  <a:pt x="74" y="0"/>
                </a:lnTo>
                <a:lnTo>
                  <a:pt x="74" y="0"/>
                </a:lnTo>
                <a:lnTo>
                  <a:pt x="76" y="0"/>
                </a:lnTo>
                <a:lnTo>
                  <a:pt x="76" y="0"/>
                </a:lnTo>
                <a:lnTo>
                  <a:pt x="76" y="0"/>
                </a:lnTo>
                <a:lnTo>
                  <a:pt x="78" y="0"/>
                </a:lnTo>
                <a:lnTo>
                  <a:pt x="78" y="0"/>
                </a:lnTo>
                <a:lnTo>
                  <a:pt x="78" y="0"/>
                </a:lnTo>
                <a:lnTo>
                  <a:pt x="78" y="0"/>
                </a:lnTo>
                <a:lnTo>
                  <a:pt x="79" y="0"/>
                </a:lnTo>
                <a:lnTo>
                  <a:pt x="79" y="0"/>
                </a:lnTo>
                <a:lnTo>
                  <a:pt x="79" y="0"/>
                </a:lnTo>
                <a:lnTo>
                  <a:pt x="81" y="0"/>
                </a:lnTo>
                <a:lnTo>
                  <a:pt x="81" y="0"/>
                </a:lnTo>
                <a:lnTo>
                  <a:pt x="81" y="0"/>
                </a:lnTo>
                <a:lnTo>
                  <a:pt x="83" y="0"/>
                </a:lnTo>
                <a:lnTo>
                  <a:pt x="83" y="0"/>
                </a:lnTo>
                <a:lnTo>
                  <a:pt x="83" y="0"/>
                </a:lnTo>
                <a:lnTo>
                  <a:pt x="83" y="0"/>
                </a:lnTo>
                <a:lnTo>
                  <a:pt x="84" y="0"/>
                </a:lnTo>
                <a:lnTo>
                  <a:pt x="84" y="0"/>
                </a:lnTo>
                <a:lnTo>
                  <a:pt x="84" y="0"/>
                </a:lnTo>
                <a:lnTo>
                  <a:pt x="86" y="0"/>
                </a:lnTo>
                <a:lnTo>
                  <a:pt x="86" y="0"/>
                </a:lnTo>
                <a:lnTo>
                  <a:pt x="86" y="0"/>
                </a:lnTo>
                <a:lnTo>
                  <a:pt x="86" y="0"/>
                </a:lnTo>
                <a:lnTo>
                  <a:pt x="87" y="0"/>
                </a:lnTo>
                <a:lnTo>
                  <a:pt x="87" y="0"/>
                </a:lnTo>
                <a:lnTo>
                  <a:pt x="87" y="0"/>
                </a:lnTo>
                <a:lnTo>
                  <a:pt x="89" y="0"/>
                </a:lnTo>
                <a:lnTo>
                  <a:pt x="89" y="0"/>
                </a:lnTo>
                <a:lnTo>
                  <a:pt x="89" y="0"/>
                </a:lnTo>
                <a:lnTo>
                  <a:pt x="89" y="0"/>
                </a:lnTo>
                <a:lnTo>
                  <a:pt x="91" y="0"/>
                </a:lnTo>
                <a:lnTo>
                  <a:pt x="91" y="0"/>
                </a:lnTo>
                <a:lnTo>
                  <a:pt x="91" y="0"/>
                </a:lnTo>
                <a:lnTo>
                  <a:pt x="92" y="0"/>
                </a:lnTo>
                <a:lnTo>
                  <a:pt x="92" y="0"/>
                </a:lnTo>
                <a:lnTo>
                  <a:pt x="92" y="0"/>
                </a:lnTo>
                <a:lnTo>
                  <a:pt x="94" y="0"/>
                </a:lnTo>
                <a:lnTo>
                  <a:pt x="94" y="0"/>
                </a:lnTo>
                <a:lnTo>
                  <a:pt x="94" y="0"/>
                </a:lnTo>
                <a:lnTo>
                  <a:pt x="94" y="0"/>
                </a:lnTo>
                <a:lnTo>
                  <a:pt x="96" y="0"/>
                </a:lnTo>
                <a:lnTo>
                  <a:pt x="96" y="0"/>
                </a:lnTo>
                <a:lnTo>
                  <a:pt x="96" y="0"/>
                </a:lnTo>
                <a:lnTo>
                  <a:pt x="97" y="0"/>
                </a:lnTo>
                <a:lnTo>
                  <a:pt x="97" y="0"/>
                </a:lnTo>
                <a:lnTo>
                  <a:pt x="97" y="0"/>
                </a:lnTo>
                <a:lnTo>
                  <a:pt x="97" y="0"/>
                </a:lnTo>
                <a:lnTo>
                  <a:pt x="99" y="0"/>
                </a:lnTo>
                <a:lnTo>
                  <a:pt x="99" y="0"/>
                </a:lnTo>
                <a:lnTo>
                  <a:pt x="99" y="0"/>
                </a:lnTo>
                <a:lnTo>
                  <a:pt x="100" y="0"/>
                </a:lnTo>
                <a:lnTo>
                  <a:pt x="100" y="0"/>
                </a:lnTo>
                <a:lnTo>
                  <a:pt x="100" y="0"/>
                </a:lnTo>
                <a:lnTo>
                  <a:pt x="100" y="0"/>
                </a:lnTo>
                <a:lnTo>
                  <a:pt x="102" y="0"/>
                </a:lnTo>
                <a:lnTo>
                  <a:pt x="102" y="0"/>
                </a:lnTo>
                <a:lnTo>
                  <a:pt x="102" y="0"/>
                </a:lnTo>
                <a:lnTo>
                  <a:pt x="104" y="0"/>
                </a:lnTo>
                <a:lnTo>
                  <a:pt x="104" y="0"/>
                </a:lnTo>
                <a:lnTo>
                  <a:pt x="104" y="0"/>
                </a:lnTo>
                <a:lnTo>
                  <a:pt x="105" y="0"/>
                </a:lnTo>
                <a:lnTo>
                  <a:pt x="105" y="0"/>
                </a:lnTo>
                <a:lnTo>
                  <a:pt x="105" y="0"/>
                </a:lnTo>
                <a:lnTo>
                  <a:pt x="105" y="0"/>
                </a:lnTo>
                <a:lnTo>
                  <a:pt x="107" y="0"/>
                </a:lnTo>
                <a:lnTo>
                  <a:pt x="107" y="0"/>
                </a:lnTo>
                <a:lnTo>
                  <a:pt x="107" y="0"/>
                </a:lnTo>
                <a:lnTo>
                  <a:pt x="109" y="0"/>
                </a:lnTo>
                <a:lnTo>
                  <a:pt x="109" y="0"/>
                </a:lnTo>
                <a:lnTo>
                  <a:pt x="109" y="0"/>
                </a:lnTo>
                <a:lnTo>
                  <a:pt x="109" y="0"/>
                </a:lnTo>
                <a:lnTo>
                  <a:pt x="110" y="0"/>
                </a:lnTo>
                <a:lnTo>
                  <a:pt x="110" y="0"/>
                </a:lnTo>
                <a:lnTo>
                  <a:pt x="110" y="0"/>
                </a:lnTo>
                <a:lnTo>
                  <a:pt x="112" y="0"/>
                </a:lnTo>
                <a:lnTo>
                  <a:pt x="112" y="0"/>
                </a:lnTo>
                <a:lnTo>
                  <a:pt x="112" y="0"/>
                </a:lnTo>
                <a:lnTo>
                  <a:pt x="113" y="0"/>
                </a:lnTo>
                <a:lnTo>
                  <a:pt x="113" y="0"/>
                </a:lnTo>
                <a:lnTo>
                  <a:pt x="113" y="0"/>
                </a:lnTo>
                <a:lnTo>
                  <a:pt x="113" y="0"/>
                </a:lnTo>
                <a:lnTo>
                  <a:pt x="115" y="0"/>
                </a:lnTo>
                <a:lnTo>
                  <a:pt x="115" y="0"/>
                </a:lnTo>
                <a:lnTo>
                  <a:pt x="115" y="0"/>
                </a:lnTo>
                <a:lnTo>
                  <a:pt x="117" y="0"/>
                </a:lnTo>
                <a:lnTo>
                  <a:pt x="117" y="0"/>
                </a:lnTo>
                <a:lnTo>
                  <a:pt x="117" y="0"/>
                </a:lnTo>
                <a:lnTo>
                  <a:pt x="117" y="0"/>
                </a:lnTo>
                <a:lnTo>
                  <a:pt x="118" y="0"/>
                </a:lnTo>
                <a:lnTo>
                  <a:pt x="118" y="0"/>
                </a:lnTo>
                <a:lnTo>
                  <a:pt x="118" y="0"/>
                </a:lnTo>
                <a:lnTo>
                  <a:pt x="120" y="0"/>
                </a:lnTo>
                <a:lnTo>
                  <a:pt x="120" y="0"/>
                </a:lnTo>
                <a:lnTo>
                  <a:pt x="120" y="0"/>
                </a:lnTo>
                <a:lnTo>
                  <a:pt x="120" y="0"/>
                </a:lnTo>
                <a:lnTo>
                  <a:pt x="122" y="0"/>
                </a:lnTo>
                <a:lnTo>
                  <a:pt x="122" y="0"/>
                </a:lnTo>
                <a:lnTo>
                  <a:pt x="122" y="0"/>
                </a:lnTo>
                <a:lnTo>
                  <a:pt x="123" y="0"/>
                </a:lnTo>
                <a:lnTo>
                  <a:pt x="123" y="0"/>
                </a:lnTo>
                <a:lnTo>
                  <a:pt x="123" y="0"/>
                </a:lnTo>
                <a:lnTo>
                  <a:pt x="125" y="0"/>
                </a:lnTo>
                <a:lnTo>
                  <a:pt x="125" y="0"/>
                </a:lnTo>
                <a:lnTo>
                  <a:pt x="125" y="0"/>
                </a:lnTo>
                <a:lnTo>
                  <a:pt x="125" y="0"/>
                </a:lnTo>
                <a:lnTo>
                  <a:pt x="126" y="0"/>
                </a:lnTo>
                <a:lnTo>
                  <a:pt x="126" y="0"/>
                </a:lnTo>
                <a:lnTo>
                  <a:pt x="126" y="0"/>
                </a:lnTo>
                <a:lnTo>
                  <a:pt x="128" y="0"/>
                </a:lnTo>
                <a:lnTo>
                  <a:pt x="128" y="0"/>
                </a:lnTo>
                <a:lnTo>
                  <a:pt x="128" y="0"/>
                </a:lnTo>
                <a:lnTo>
                  <a:pt x="128" y="0"/>
                </a:lnTo>
                <a:lnTo>
                  <a:pt x="130" y="0"/>
                </a:lnTo>
                <a:lnTo>
                  <a:pt x="130" y="0"/>
                </a:lnTo>
                <a:lnTo>
                  <a:pt x="130" y="0"/>
                </a:lnTo>
                <a:lnTo>
                  <a:pt x="131" y="0"/>
                </a:lnTo>
                <a:lnTo>
                  <a:pt x="131" y="0"/>
                </a:lnTo>
                <a:lnTo>
                  <a:pt x="131" y="0"/>
                </a:lnTo>
                <a:lnTo>
                  <a:pt x="131" y="0"/>
                </a:lnTo>
                <a:lnTo>
                  <a:pt x="133" y="0"/>
                </a:lnTo>
                <a:lnTo>
                  <a:pt x="133" y="0"/>
                </a:lnTo>
                <a:lnTo>
                  <a:pt x="133" y="0"/>
                </a:lnTo>
                <a:lnTo>
                  <a:pt x="135" y="0"/>
                </a:lnTo>
                <a:lnTo>
                  <a:pt x="135" y="0"/>
                </a:lnTo>
                <a:lnTo>
                  <a:pt x="135" y="0"/>
                </a:lnTo>
                <a:lnTo>
                  <a:pt x="136" y="0"/>
                </a:lnTo>
                <a:lnTo>
                  <a:pt x="136" y="0"/>
                </a:lnTo>
                <a:lnTo>
                  <a:pt x="136" y="0"/>
                </a:lnTo>
                <a:lnTo>
                  <a:pt x="136" y="0"/>
                </a:lnTo>
                <a:lnTo>
                  <a:pt x="138" y="0"/>
                </a:lnTo>
                <a:lnTo>
                  <a:pt x="138" y="0"/>
                </a:lnTo>
                <a:lnTo>
                  <a:pt x="138" y="0"/>
                </a:lnTo>
                <a:lnTo>
                  <a:pt x="139" y="0"/>
                </a:lnTo>
                <a:lnTo>
                  <a:pt x="139" y="0"/>
                </a:lnTo>
                <a:lnTo>
                  <a:pt x="139" y="0"/>
                </a:lnTo>
                <a:lnTo>
                  <a:pt x="139" y="0"/>
                </a:lnTo>
                <a:lnTo>
                  <a:pt x="141" y="0"/>
                </a:lnTo>
                <a:lnTo>
                  <a:pt x="141" y="0"/>
                </a:lnTo>
                <a:lnTo>
                  <a:pt x="141" y="0"/>
                </a:lnTo>
                <a:lnTo>
                  <a:pt x="143" y="0"/>
                </a:lnTo>
                <a:lnTo>
                  <a:pt x="143" y="0"/>
                </a:lnTo>
                <a:lnTo>
                  <a:pt x="143" y="0"/>
                </a:lnTo>
                <a:lnTo>
                  <a:pt x="144" y="0"/>
                </a:lnTo>
                <a:lnTo>
                  <a:pt x="144" y="0"/>
                </a:lnTo>
                <a:lnTo>
                  <a:pt x="144" y="0"/>
                </a:lnTo>
                <a:lnTo>
                  <a:pt x="144" y="0"/>
                </a:lnTo>
                <a:lnTo>
                  <a:pt x="146" y="0"/>
                </a:lnTo>
                <a:lnTo>
                  <a:pt x="146" y="0"/>
                </a:lnTo>
                <a:lnTo>
                  <a:pt x="146" y="0"/>
                </a:lnTo>
                <a:lnTo>
                  <a:pt x="148" y="0"/>
                </a:lnTo>
                <a:lnTo>
                  <a:pt x="148" y="0"/>
                </a:lnTo>
                <a:lnTo>
                  <a:pt x="148" y="0"/>
                </a:lnTo>
                <a:lnTo>
                  <a:pt x="148" y="0"/>
                </a:lnTo>
                <a:lnTo>
                  <a:pt x="149" y="0"/>
                </a:lnTo>
                <a:lnTo>
                  <a:pt x="149" y="0"/>
                </a:lnTo>
                <a:lnTo>
                  <a:pt x="149" y="0"/>
                </a:lnTo>
                <a:lnTo>
                  <a:pt x="151" y="0"/>
                </a:lnTo>
                <a:lnTo>
                  <a:pt x="151" y="0"/>
                </a:lnTo>
                <a:lnTo>
                  <a:pt x="151" y="0"/>
                </a:lnTo>
                <a:lnTo>
                  <a:pt x="151" y="0"/>
                </a:lnTo>
                <a:lnTo>
                  <a:pt x="153" y="0"/>
                </a:lnTo>
                <a:lnTo>
                  <a:pt x="153" y="0"/>
                </a:lnTo>
                <a:lnTo>
                  <a:pt x="153" y="0"/>
                </a:lnTo>
                <a:lnTo>
                  <a:pt x="154" y="0"/>
                </a:lnTo>
                <a:lnTo>
                  <a:pt x="154" y="0"/>
                </a:lnTo>
                <a:lnTo>
                  <a:pt x="154" y="0"/>
                </a:lnTo>
                <a:lnTo>
                  <a:pt x="156" y="0"/>
                </a:lnTo>
                <a:lnTo>
                  <a:pt x="156" y="0"/>
                </a:lnTo>
                <a:lnTo>
                  <a:pt x="156" y="0"/>
                </a:lnTo>
                <a:lnTo>
                  <a:pt x="156" y="0"/>
                </a:lnTo>
                <a:lnTo>
                  <a:pt x="157" y="0"/>
                </a:lnTo>
                <a:lnTo>
                  <a:pt x="157" y="0"/>
                </a:lnTo>
                <a:lnTo>
                  <a:pt x="157" y="0"/>
                </a:lnTo>
                <a:lnTo>
                  <a:pt x="159" y="0"/>
                </a:lnTo>
                <a:lnTo>
                  <a:pt x="159" y="0"/>
                </a:lnTo>
                <a:lnTo>
                  <a:pt x="159" y="0"/>
                </a:lnTo>
                <a:lnTo>
                  <a:pt x="159" y="0"/>
                </a:lnTo>
                <a:lnTo>
                  <a:pt x="161" y="0"/>
                </a:lnTo>
                <a:lnTo>
                  <a:pt x="161" y="0"/>
                </a:lnTo>
                <a:lnTo>
                  <a:pt x="161" y="0"/>
                </a:lnTo>
                <a:lnTo>
                  <a:pt x="162" y="0"/>
                </a:lnTo>
                <a:lnTo>
                  <a:pt x="162" y="0"/>
                </a:lnTo>
                <a:lnTo>
                  <a:pt x="162" y="0"/>
                </a:lnTo>
                <a:lnTo>
                  <a:pt x="162" y="0"/>
                </a:lnTo>
                <a:lnTo>
                  <a:pt x="164" y="0"/>
                </a:lnTo>
                <a:lnTo>
                  <a:pt x="164" y="0"/>
                </a:lnTo>
                <a:lnTo>
                  <a:pt x="164" y="0"/>
                </a:lnTo>
                <a:lnTo>
                  <a:pt x="166" y="0"/>
                </a:lnTo>
                <a:lnTo>
                  <a:pt x="166" y="0"/>
                </a:lnTo>
                <a:lnTo>
                  <a:pt x="166" y="0"/>
                </a:lnTo>
                <a:lnTo>
                  <a:pt x="167" y="0"/>
                </a:lnTo>
                <a:lnTo>
                  <a:pt x="167" y="0"/>
                </a:lnTo>
                <a:lnTo>
                  <a:pt x="167" y="0"/>
                </a:lnTo>
                <a:lnTo>
                  <a:pt x="167" y="0"/>
                </a:lnTo>
                <a:lnTo>
                  <a:pt x="169" y="0"/>
                </a:lnTo>
                <a:lnTo>
                  <a:pt x="169" y="0"/>
                </a:lnTo>
                <a:lnTo>
                  <a:pt x="169" y="0"/>
                </a:lnTo>
                <a:lnTo>
                  <a:pt x="169" y="0"/>
                </a:lnTo>
                <a:lnTo>
                  <a:pt x="167" y="0"/>
                </a:lnTo>
                <a:lnTo>
                  <a:pt x="167" y="0"/>
                </a:lnTo>
                <a:lnTo>
                  <a:pt x="167" y="0"/>
                </a:lnTo>
                <a:lnTo>
                  <a:pt x="167" y="0"/>
                </a:lnTo>
                <a:lnTo>
                  <a:pt x="166" y="0"/>
                </a:lnTo>
                <a:lnTo>
                  <a:pt x="166" y="0"/>
                </a:lnTo>
                <a:lnTo>
                  <a:pt x="166" y="0"/>
                </a:lnTo>
                <a:lnTo>
                  <a:pt x="164" y="0"/>
                </a:lnTo>
                <a:lnTo>
                  <a:pt x="164" y="0"/>
                </a:lnTo>
                <a:lnTo>
                  <a:pt x="164" y="0"/>
                </a:lnTo>
                <a:lnTo>
                  <a:pt x="162" y="0"/>
                </a:lnTo>
                <a:lnTo>
                  <a:pt x="162" y="0"/>
                </a:lnTo>
                <a:lnTo>
                  <a:pt x="162" y="0"/>
                </a:lnTo>
                <a:lnTo>
                  <a:pt x="162" y="0"/>
                </a:lnTo>
                <a:lnTo>
                  <a:pt x="161" y="0"/>
                </a:lnTo>
                <a:lnTo>
                  <a:pt x="161" y="0"/>
                </a:lnTo>
                <a:lnTo>
                  <a:pt x="161" y="0"/>
                </a:lnTo>
                <a:lnTo>
                  <a:pt x="159" y="0"/>
                </a:lnTo>
                <a:lnTo>
                  <a:pt x="159" y="0"/>
                </a:lnTo>
                <a:lnTo>
                  <a:pt x="159" y="0"/>
                </a:lnTo>
                <a:lnTo>
                  <a:pt x="159" y="0"/>
                </a:lnTo>
                <a:lnTo>
                  <a:pt x="157" y="0"/>
                </a:lnTo>
                <a:lnTo>
                  <a:pt x="157" y="0"/>
                </a:lnTo>
                <a:lnTo>
                  <a:pt x="157" y="0"/>
                </a:lnTo>
                <a:lnTo>
                  <a:pt x="156" y="0"/>
                </a:lnTo>
                <a:lnTo>
                  <a:pt x="156" y="0"/>
                </a:lnTo>
                <a:lnTo>
                  <a:pt x="156" y="0"/>
                </a:lnTo>
                <a:lnTo>
                  <a:pt x="156" y="0"/>
                </a:lnTo>
                <a:lnTo>
                  <a:pt x="154" y="0"/>
                </a:lnTo>
                <a:lnTo>
                  <a:pt x="154" y="0"/>
                </a:lnTo>
                <a:lnTo>
                  <a:pt x="154" y="0"/>
                </a:lnTo>
                <a:lnTo>
                  <a:pt x="153" y="0"/>
                </a:lnTo>
                <a:lnTo>
                  <a:pt x="153" y="0"/>
                </a:lnTo>
                <a:lnTo>
                  <a:pt x="153" y="0"/>
                </a:lnTo>
                <a:lnTo>
                  <a:pt x="151" y="0"/>
                </a:lnTo>
                <a:lnTo>
                  <a:pt x="151" y="0"/>
                </a:lnTo>
                <a:lnTo>
                  <a:pt x="151" y="0"/>
                </a:lnTo>
                <a:lnTo>
                  <a:pt x="151" y="0"/>
                </a:lnTo>
                <a:lnTo>
                  <a:pt x="149" y="0"/>
                </a:lnTo>
                <a:lnTo>
                  <a:pt x="149" y="0"/>
                </a:lnTo>
                <a:lnTo>
                  <a:pt x="149" y="0"/>
                </a:lnTo>
                <a:lnTo>
                  <a:pt x="148" y="0"/>
                </a:lnTo>
                <a:lnTo>
                  <a:pt x="148" y="0"/>
                </a:lnTo>
                <a:lnTo>
                  <a:pt x="148" y="0"/>
                </a:lnTo>
                <a:lnTo>
                  <a:pt x="148" y="0"/>
                </a:lnTo>
                <a:lnTo>
                  <a:pt x="146" y="0"/>
                </a:lnTo>
                <a:lnTo>
                  <a:pt x="146" y="0"/>
                </a:lnTo>
                <a:lnTo>
                  <a:pt x="146" y="0"/>
                </a:lnTo>
                <a:lnTo>
                  <a:pt x="144" y="0"/>
                </a:lnTo>
                <a:lnTo>
                  <a:pt x="144" y="0"/>
                </a:lnTo>
                <a:lnTo>
                  <a:pt x="144" y="0"/>
                </a:lnTo>
                <a:lnTo>
                  <a:pt x="144" y="0"/>
                </a:lnTo>
                <a:lnTo>
                  <a:pt x="143" y="0"/>
                </a:lnTo>
                <a:lnTo>
                  <a:pt x="143" y="0"/>
                </a:lnTo>
                <a:lnTo>
                  <a:pt x="143" y="0"/>
                </a:lnTo>
                <a:lnTo>
                  <a:pt x="141" y="0"/>
                </a:lnTo>
                <a:lnTo>
                  <a:pt x="141" y="0"/>
                </a:lnTo>
                <a:lnTo>
                  <a:pt x="141" y="0"/>
                </a:lnTo>
                <a:lnTo>
                  <a:pt x="139" y="0"/>
                </a:lnTo>
                <a:lnTo>
                  <a:pt x="139" y="0"/>
                </a:lnTo>
                <a:lnTo>
                  <a:pt x="139" y="0"/>
                </a:lnTo>
                <a:lnTo>
                  <a:pt x="139" y="0"/>
                </a:lnTo>
                <a:lnTo>
                  <a:pt x="138" y="0"/>
                </a:lnTo>
                <a:lnTo>
                  <a:pt x="138" y="0"/>
                </a:lnTo>
                <a:lnTo>
                  <a:pt x="138" y="0"/>
                </a:lnTo>
                <a:lnTo>
                  <a:pt x="136" y="0"/>
                </a:lnTo>
                <a:lnTo>
                  <a:pt x="136" y="0"/>
                </a:lnTo>
                <a:lnTo>
                  <a:pt x="136" y="0"/>
                </a:lnTo>
                <a:lnTo>
                  <a:pt x="136" y="0"/>
                </a:lnTo>
                <a:lnTo>
                  <a:pt x="135" y="0"/>
                </a:lnTo>
                <a:lnTo>
                  <a:pt x="135" y="0"/>
                </a:lnTo>
                <a:lnTo>
                  <a:pt x="135" y="0"/>
                </a:lnTo>
                <a:lnTo>
                  <a:pt x="133" y="0"/>
                </a:lnTo>
                <a:lnTo>
                  <a:pt x="133" y="0"/>
                </a:lnTo>
                <a:lnTo>
                  <a:pt x="133" y="0"/>
                </a:lnTo>
                <a:lnTo>
                  <a:pt x="131" y="0"/>
                </a:lnTo>
                <a:lnTo>
                  <a:pt x="131" y="0"/>
                </a:lnTo>
                <a:lnTo>
                  <a:pt x="131" y="0"/>
                </a:lnTo>
                <a:lnTo>
                  <a:pt x="131" y="0"/>
                </a:lnTo>
                <a:lnTo>
                  <a:pt x="130" y="0"/>
                </a:lnTo>
                <a:lnTo>
                  <a:pt x="130" y="0"/>
                </a:lnTo>
                <a:lnTo>
                  <a:pt x="130" y="0"/>
                </a:lnTo>
                <a:lnTo>
                  <a:pt x="128" y="0"/>
                </a:lnTo>
                <a:lnTo>
                  <a:pt x="128" y="0"/>
                </a:lnTo>
                <a:lnTo>
                  <a:pt x="128" y="0"/>
                </a:lnTo>
                <a:lnTo>
                  <a:pt x="128" y="0"/>
                </a:lnTo>
                <a:lnTo>
                  <a:pt x="126" y="0"/>
                </a:lnTo>
                <a:lnTo>
                  <a:pt x="126" y="0"/>
                </a:lnTo>
                <a:lnTo>
                  <a:pt x="126" y="0"/>
                </a:lnTo>
                <a:lnTo>
                  <a:pt x="125" y="0"/>
                </a:lnTo>
                <a:lnTo>
                  <a:pt x="125" y="0"/>
                </a:lnTo>
                <a:lnTo>
                  <a:pt x="125" y="0"/>
                </a:lnTo>
                <a:lnTo>
                  <a:pt x="125" y="0"/>
                </a:lnTo>
                <a:lnTo>
                  <a:pt x="123" y="0"/>
                </a:lnTo>
                <a:lnTo>
                  <a:pt x="123" y="0"/>
                </a:lnTo>
                <a:lnTo>
                  <a:pt x="123" y="0"/>
                </a:lnTo>
                <a:lnTo>
                  <a:pt x="122" y="0"/>
                </a:lnTo>
                <a:lnTo>
                  <a:pt x="122" y="0"/>
                </a:lnTo>
                <a:lnTo>
                  <a:pt x="122" y="0"/>
                </a:lnTo>
                <a:lnTo>
                  <a:pt x="120" y="0"/>
                </a:lnTo>
                <a:lnTo>
                  <a:pt x="120" y="0"/>
                </a:lnTo>
                <a:lnTo>
                  <a:pt x="120" y="0"/>
                </a:lnTo>
                <a:lnTo>
                  <a:pt x="120" y="0"/>
                </a:lnTo>
                <a:lnTo>
                  <a:pt x="118" y="0"/>
                </a:lnTo>
                <a:lnTo>
                  <a:pt x="118" y="0"/>
                </a:lnTo>
                <a:lnTo>
                  <a:pt x="118" y="0"/>
                </a:lnTo>
                <a:lnTo>
                  <a:pt x="117" y="0"/>
                </a:lnTo>
                <a:lnTo>
                  <a:pt x="117" y="0"/>
                </a:lnTo>
                <a:lnTo>
                  <a:pt x="117" y="0"/>
                </a:lnTo>
                <a:lnTo>
                  <a:pt x="117" y="0"/>
                </a:lnTo>
                <a:lnTo>
                  <a:pt x="115" y="0"/>
                </a:lnTo>
                <a:lnTo>
                  <a:pt x="115" y="0"/>
                </a:lnTo>
                <a:lnTo>
                  <a:pt x="115" y="0"/>
                </a:lnTo>
                <a:lnTo>
                  <a:pt x="113" y="0"/>
                </a:lnTo>
                <a:lnTo>
                  <a:pt x="113" y="0"/>
                </a:lnTo>
                <a:lnTo>
                  <a:pt x="113" y="0"/>
                </a:lnTo>
                <a:lnTo>
                  <a:pt x="113" y="0"/>
                </a:lnTo>
                <a:lnTo>
                  <a:pt x="112" y="0"/>
                </a:lnTo>
                <a:lnTo>
                  <a:pt x="112" y="0"/>
                </a:lnTo>
                <a:lnTo>
                  <a:pt x="112" y="0"/>
                </a:lnTo>
                <a:lnTo>
                  <a:pt x="110" y="0"/>
                </a:lnTo>
                <a:lnTo>
                  <a:pt x="110" y="0"/>
                </a:lnTo>
                <a:lnTo>
                  <a:pt x="110" y="0"/>
                </a:lnTo>
                <a:lnTo>
                  <a:pt x="109" y="0"/>
                </a:lnTo>
                <a:lnTo>
                  <a:pt x="109" y="0"/>
                </a:lnTo>
                <a:lnTo>
                  <a:pt x="109" y="0"/>
                </a:lnTo>
                <a:lnTo>
                  <a:pt x="109" y="0"/>
                </a:lnTo>
                <a:lnTo>
                  <a:pt x="107" y="0"/>
                </a:lnTo>
                <a:lnTo>
                  <a:pt x="107" y="0"/>
                </a:lnTo>
                <a:lnTo>
                  <a:pt x="107" y="0"/>
                </a:lnTo>
                <a:lnTo>
                  <a:pt x="105" y="0"/>
                </a:lnTo>
                <a:lnTo>
                  <a:pt x="105" y="0"/>
                </a:lnTo>
                <a:lnTo>
                  <a:pt x="105" y="0"/>
                </a:lnTo>
                <a:lnTo>
                  <a:pt x="105" y="0"/>
                </a:lnTo>
                <a:lnTo>
                  <a:pt x="104" y="0"/>
                </a:lnTo>
                <a:lnTo>
                  <a:pt x="104" y="0"/>
                </a:lnTo>
                <a:lnTo>
                  <a:pt x="104" y="0"/>
                </a:lnTo>
                <a:lnTo>
                  <a:pt x="102" y="0"/>
                </a:lnTo>
                <a:lnTo>
                  <a:pt x="102" y="0"/>
                </a:lnTo>
                <a:lnTo>
                  <a:pt x="102" y="0"/>
                </a:lnTo>
                <a:lnTo>
                  <a:pt x="100" y="0"/>
                </a:lnTo>
                <a:lnTo>
                  <a:pt x="100" y="0"/>
                </a:lnTo>
                <a:lnTo>
                  <a:pt x="100" y="0"/>
                </a:lnTo>
                <a:lnTo>
                  <a:pt x="100" y="0"/>
                </a:lnTo>
                <a:lnTo>
                  <a:pt x="99" y="0"/>
                </a:lnTo>
                <a:lnTo>
                  <a:pt x="99" y="0"/>
                </a:lnTo>
                <a:lnTo>
                  <a:pt x="99" y="0"/>
                </a:lnTo>
                <a:lnTo>
                  <a:pt x="97" y="0"/>
                </a:lnTo>
                <a:lnTo>
                  <a:pt x="97" y="0"/>
                </a:lnTo>
                <a:lnTo>
                  <a:pt x="97" y="0"/>
                </a:lnTo>
                <a:lnTo>
                  <a:pt x="97" y="0"/>
                </a:lnTo>
                <a:lnTo>
                  <a:pt x="96" y="0"/>
                </a:lnTo>
                <a:lnTo>
                  <a:pt x="96" y="0"/>
                </a:lnTo>
                <a:lnTo>
                  <a:pt x="96" y="0"/>
                </a:lnTo>
                <a:lnTo>
                  <a:pt x="94" y="0"/>
                </a:lnTo>
                <a:lnTo>
                  <a:pt x="94" y="0"/>
                </a:lnTo>
                <a:lnTo>
                  <a:pt x="94" y="0"/>
                </a:lnTo>
                <a:lnTo>
                  <a:pt x="94" y="0"/>
                </a:lnTo>
                <a:lnTo>
                  <a:pt x="92" y="0"/>
                </a:lnTo>
                <a:lnTo>
                  <a:pt x="92" y="0"/>
                </a:lnTo>
                <a:lnTo>
                  <a:pt x="92" y="0"/>
                </a:lnTo>
                <a:lnTo>
                  <a:pt x="91" y="0"/>
                </a:lnTo>
                <a:lnTo>
                  <a:pt x="91" y="0"/>
                </a:lnTo>
                <a:lnTo>
                  <a:pt x="91" y="0"/>
                </a:lnTo>
                <a:lnTo>
                  <a:pt x="89" y="0"/>
                </a:lnTo>
                <a:lnTo>
                  <a:pt x="89" y="0"/>
                </a:lnTo>
                <a:lnTo>
                  <a:pt x="89" y="0"/>
                </a:lnTo>
                <a:lnTo>
                  <a:pt x="89" y="0"/>
                </a:lnTo>
                <a:lnTo>
                  <a:pt x="87" y="0"/>
                </a:lnTo>
                <a:lnTo>
                  <a:pt x="87" y="0"/>
                </a:lnTo>
                <a:lnTo>
                  <a:pt x="87" y="0"/>
                </a:lnTo>
                <a:lnTo>
                  <a:pt x="86" y="0"/>
                </a:lnTo>
                <a:lnTo>
                  <a:pt x="86" y="0"/>
                </a:lnTo>
                <a:lnTo>
                  <a:pt x="86" y="0"/>
                </a:lnTo>
                <a:lnTo>
                  <a:pt x="86" y="0"/>
                </a:lnTo>
                <a:lnTo>
                  <a:pt x="84" y="0"/>
                </a:lnTo>
                <a:lnTo>
                  <a:pt x="84" y="0"/>
                </a:lnTo>
                <a:lnTo>
                  <a:pt x="84" y="0"/>
                </a:lnTo>
                <a:lnTo>
                  <a:pt x="83" y="0"/>
                </a:lnTo>
                <a:lnTo>
                  <a:pt x="83" y="0"/>
                </a:lnTo>
                <a:lnTo>
                  <a:pt x="83" y="0"/>
                </a:lnTo>
                <a:lnTo>
                  <a:pt x="83" y="0"/>
                </a:lnTo>
                <a:lnTo>
                  <a:pt x="81" y="0"/>
                </a:lnTo>
                <a:lnTo>
                  <a:pt x="81" y="0"/>
                </a:lnTo>
                <a:lnTo>
                  <a:pt x="81" y="0"/>
                </a:lnTo>
                <a:lnTo>
                  <a:pt x="79" y="0"/>
                </a:lnTo>
                <a:lnTo>
                  <a:pt x="79" y="0"/>
                </a:lnTo>
                <a:lnTo>
                  <a:pt x="79" y="0"/>
                </a:lnTo>
                <a:lnTo>
                  <a:pt x="78" y="0"/>
                </a:lnTo>
                <a:lnTo>
                  <a:pt x="78" y="0"/>
                </a:lnTo>
                <a:lnTo>
                  <a:pt x="78" y="0"/>
                </a:lnTo>
                <a:lnTo>
                  <a:pt x="78" y="0"/>
                </a:lnTo>
                <a:lnTo>
                  <a:pt x="76" y="0"/>
                </a:lnTo>
                <a:lnTo>
                  <a:pt x="76" y="0"/>
                </a:lnTo>
                <a:lnTo>
                  <a:pt x="76" y="0"/>
                </a:lnTo>
                <a:lnTo>
                  <a:pt x="74" y="0"/>
                </a:lnTo>
                <a:lnTo>
                  <a:pt x="74" y="0"/>
                </a:lnTo>
                <a:lnTo>
                  <a:pt x="74" y="0"/>
                </a:lnTo>
                <a:lnTo>
                  <a:pt x="74" y="0"/>
                </a:lnTo>
                <a:lnTo>
                  <a:pt x="73" y="0"/>
                </a:lnTo>
                <a:lnTo>
                  <a:pt x="73" y="0"/>
                </a:lnTo>
                <a:lnTo>
                  <a:pt x="73" y="0"/>
                </a:lnTo>
                <a:lnTo>
                  <a:pt x="71" y="0"/>
                </a:lnTo>
                <a:lnTo>
                  <a:pt x="71" y="0"/>
                </a:lnTo>
                <a:lnTo>
                  <a:pt x="71" y="0"/>
                </a:lnTo>
                <a:lnTo>
                  <a:pt x="71" y="0"/>
                </a:lnTo>
                <a:lnTo>
                  <a:pt x="70" y="0"/>
                </a:lnTo>
                <a:lnTo>
                  <a:pt x="70" y="0"/>
                </a:lnTo>
                <a:lnTo>
                  <a:pt x="70" y="0"/>
                </a:lnTo>
                <a:lnTo>
                  <a:pt x="68" y="0"/>
                </a:lnTo>
                <a:lnTo>
                  <a:pt x="68" y="0"/>
                </a:lnTo>
                <a:lnTo>
                  <a:pt x="68" y="0"/>
                </a:lnTo>
                <a:lnTo>
                  <a:pt x="66" y="0"/>
                </a:lnTo>
                <a:lnTo>
                  <a:pt x="66" y="0"/>
                </a:lnTo>
                <a:lnTo>
                  <a:pt x="66" y="0"/>
                </a:lnTo>
                <a:lnTo>
                  <a:pt x="66" y="0"/>
                </a:lnTo>
                <a:lnTo>
                  <a:pt x="65" y="0"/>
                </a:lnTo>
                <a:lnTo>
                  <a:pt x="65" y="0"/>
                </a:lnTo>
                <a:lnTo>
                  <a:pt x="65" y="0"/>
                </a:lnTo>
                <a:lnTo>
                  <a:pt x="63" y="0"/>
                </a:lnTo>
                <a:lnTo>
                  <a:pt x="63" y="0"/>
                </a:lnTo>
                <a:lnTo>
                  <a:pt x="63" y="0"/>
                </a:lnTo>
                <a:lnTo>
                  <a:pt x="63" y="0"/>
                </a:lnTo>
                <a:lnTo>
                  <a:pt x="61" y="0"/>
                </a:lnTo>
                <a:lnTo>
                  <a:pt x="61" y="0"/>
                </a:lnTo>
                <a:lnTo>
                  <a:pt x="61" y="0"/>
                </a:lnTo>
                <a:lnTo>
                  <a:pt x="60" y="0"/>
                </a:lnTo>
                <a:lnTo>
                  <a:pt x="60" y="0"/>
                </a:lnTo>
                <a:lnTo>
                  <a:pt x="60" y="0"/>
                </a:lnTo>
                <a:lnTo>
                  <a:pt x="58" y="0"/>
                </a:lnTo>
                <a:lnTo>
                  <a:pt x="58" y="0"/>
                </a:lnTo>
                <a:lnTo>
                  <a:pt x="58" y="0"/>
                </a:lnTo>
                <a:lnTo>
                  <a:pt x="58" y="0"/>
                </a:lnTo>
                <a:lnTo>
                  <a:pt x="56" y="0"/>
                </a:lnTo>
                <a:lnTo>
                  <a:pt x="56" y="0"/>
                </a:lnTo>
                <a:lnTo>
                  <a:pt x="56" y="0"/>
                </a:lnTo>
                <a:lnTo>
                  <a:pt x="55" y="0"/>
                </a:lnTo>
                <a:lnTo>
                  <a:pt x="55" y="0"/>
                </a:lnTo>
                <a:lnTo>
                  <a:pt x="55" y="0"/>
                </a:lnTo>
                <a:lnTo>
                  <a:pt x="55" y="0"/>
                </a:lnTo>
                <a:lnTo>
                  <a:pt x="53" y="0"/>
                </a:lnTo>
                <a:lnTo>
                  <a:pt x="53" y="0"/>
                </a:lnTo>
                <a:lnTo>
                  <a:pt x="53" y="0"/>
                </a:lnTo>
                <a:lnTo>
                  <a:pt x="52" y="0"/>
                </a:lnTo>
                <a:lnTo>
                  <a:pt x="52" y="0"/>
                </a:lnTo>
                <a:lnTo>
                  <a:pt x="52" y="0"/>
                </a:lnTo>
                <a:lnTo>
                  <a:pt x="52" y="0"/>
                </a:lnTo>
                <a:lnTo>
                  <a:pt x="50" y="0"/>
                </a:lnTo>
                <a:lnTo>
                  <a:pt x="50" y="0"/>
                </a:lnTo>
                <a:lnTo>
                  <a:pt x="50" y="0"/>
                </a:lnTo>
                <a:lnTo>
                  <a:pt x="48" y="0"/>
                </a:lnTo>
                <a:lnTo>
                  <a:pt x="48" y="0"/>
                </a:lnTo>
                <a:lnTo>
                  <a:pt x="48" y="0"/>
                </a:lnTo>
                <a:lnTo>
                  <a:pt x="47" y="0"/>
                </a:lnTo>
                <a:lnTo>
                  <a:pt x="47" y="0"/>
                </a:lnTo>
                <a:lnTo>
                  <a:pt x="47" y="0"/>
                </a:lnTo>
                <a:lnTo>
                  <a:pt x="47" y="0"/>
                </a:lnTo>
                <a:lnTo>
                  <a:pt x="45" y="0"/>
                </a:lnTo>
                <a:lnTo>
                  <a:pt x="45" y="0"/>
                </a:lnTo>
                <a:lnTo>
                  <a:pt x="45" y="0"/>
                </a:lnTo>
                <a:lnTo>
                  <a:pt x="43" y="0"/>
                </a:lnTo>
                <a:lnTo>
                  <a:pt x="43" y="0"/>
                </a:lnTo>
                <a:lnTo>
                  <a:pt x="43" y="0"/>
                </a:lnTo>
                <a:lnTo>
                  <a:pt x="43" y="0"/>
                </a:lnTo>
                <a:lnTo>
                  <a:pt x="42" y="0"/>
                </a:lnTo>
                <a:lnTo>
                  <a:pt x="42" y="0"/>
                </a:lnTo>
                <a:lnTo>
                  <a:pt x="42" y="0"/>
                </a:lnTo>
                <a:lnTo>
                  <a:pt x="40" y="0"/>
                </a:lnTo>
                <a:lnTo>
                  <a:pt x="40" y="0"/>
                </a:lnTo>
                <a:lnTo>
                  <a:pt x="40" y="0"/>
                </a:lnTo>
                <a:lnTo>
                  <a:pt x="40" y="0"/>
                </a:lnTo>
                <a:lnTo>
                  <a:pt x="39" y="0"/>
                </a:lnTo>
                <a:lnTo>
                  <a:pt x="39" y="0"/>
                </a:lnTo>
                <a:lnTo>
                  <a:pt x="39" y="0"/>
                </a:lnTo>
                <a:lnTo>
                  <a:pt x="37" y="0"/>
                </a:lnTo>
                <a:lnTo>
                  <a:pt x="37" y="0"/>
                </a:lnTo>
                <a:lnTo>
                  <a:pt x="37" y="0"/>
                </a:lnTo>
                <a:lnTo>
                  <a:pt x="35" y="0"/>
                </a:lnTo>
                <a:lnTo>
                  <a:pt x="35" y="0"/>
                </a:lnTo>
                <a:lnTo>
                  <a:pt x="35" y="0"/>
                </a:lnTo>
                <a:lnTo>
                  <a:pt x="35" y="0"/>
                </a:lnTo>
                <a:lnTo>
                  <a:pt x="34" y="0"/>
                </a:lnTo>
                <a:lnTo>
                  <a:pt x="34" y="0"/>
                </a:lnTo>
                <a:lnTo>
                  <a:pt x="34" y="0"/>
                </a:lnTo>
                <a:lnTo>
                  <a:pt x="32" y="0"/>
                </a:lnTo>
                <a:lnTo>
                  <a:pt x="32" y="0"/>
                </a:lnTo>
                <a:lnTo>
                  <a:pt x="32" y="0"/>
                </a:lnTo>
                <a:lnTo>
                  <a:pt x="32" y="0"/>
                </a:lnTo>
                <a:lnTo>
                  <a:pt x="30" y="0"/>
                </a:lnTo>
                <a:lnTo>
                  <a:pt x="30" y="0"/>
                </a:lnTo>
                <a:lnTo>
                  <a:pt x="30" y="0"/>
                </a:lnTo>
                <a:lnTo>
                  <a:pt x="29" y="0"/>
                </a:lnTo>
                <a:lnTo>
                  <a:pt x="29" y="0"/>
                </a:lnTo>
                <a:lnTo>
                  <a:pt x="29" y="0"/>
                </a:lnTo>
                <a:lnTo>
                  <a:pt x="27" y="0"/>
                </a:lnTo>
                <a:lnTo>
                  <a:pt x="27" y="0"/>
                </a:lnTo>
                <a:lnTo>
                  <a:pt x="27" y="0"/>
                </a:lnTo>
                <a:lnTo>
                  <a:pt x="27" y="0"/>
                </a:lnTo>
                <a:lnTo>
                  <a:pt x="26" y="0"/>
                </a:lnTo>
                <a:lnTo>
                  <a:pt x="26" y="0"/>
                </a:lnTo>
                <a:lnTo>
                  <a:pt x="26" y="0"/>
                </a:lnTo>
                <a:lnTo>
                  <a:pt x="24" y="0"/>
                </a:lnTo>
                <a:lnTo>
                  <a:pt x="24" y="0"/>
                </a:lnTo>
                <a:lnTo>
                  <a:pt x="24" y="0"/>
                </a:lnTo>
                <a:lnTo>
                  <a:pt x="24" y="0"/>
                </a:lnTo>
                <a:lnTo>
                  <a:pt x="22" y="0"/>
                </a:lnTo>
                <a:lnTo>
                  <a:pt x="22" y="0"/>
                </a:lnTo>
                <a:lnTo>
                  <a:pt x="22" y="0"/>
                </a:lnTo>
                <a:lnTo>
                  <a:pt x="21" y="0"/>
                </a:lnTo>
                <a:lnTo>
                  <a:pt x="21" y="0"/>
                </a:lnTo>
                <a:lnTo>
                  <a:pt x="21" y="0"/>
                </a:lnTo>
                <a:lnTo>
                  <a:pt x="21" y="0"/>
                </a:lnTo>
                <a:lnTo>
                  <a:pt x="19" y="0"/>
                </a:lnTo>
                <a:lnTo>
                  <a:pt x="19" y="0"/>
                </a:lnTo>
                <a:lnTo>
                  <a:pt x="19" y="0"/>
                </a:lnTo>
                <a:lnTo>
                  <a:pt x="17" y="0"/>
                </a:lnTo>
                <a:lnTo>
                  <a:pt x="17" y="0"/>
                </a:lnTo>
                <a:lnTo>
                  <a:pt x="17" y="0"/>
                </a:lnTo>
                <a:lnTo>
                  <a:pt x="16" y="0"/>
                </a:lnTo>
                <a:lnTo>
                  <a:pt x="16" y="0"/>
                </a:lnTo>
                <a:lnTo>
                  <a:pt x="16" y="0"/>
                </a:lnTo>
                <a:lnTo>
                  <a:pt x="16" y="0"/>
                </a:lnTo>
                <a:lnTo>
                  <a:pt x="14" y="0"/>
                </a:lnTo>
                <a:lnTo>
                  <a:pt x="14" y="0"/>
                </a:lnTo>
                <a:lnTo>
                  <a:pt x="14" y="0"/>
                </a:lnTo>
                <a:lnTo>
                  <a:pt x="13" y="0"/>
                </a:lnTo>
                <a:lnTo>
                  <a:pt x="13" y="0"/>
                </a:lnTo>
                <a:lnTo>
                  <a:pt x="13" y="0"/>
                </a:lnTo>
                <a:lnTo>
                  <a:pt x="13" y="0"/>
                </a:lnTo>
                <a:lnTo>
                  <a:pt x="11" y="0"/>
                </a:lnTo>
                <a:lnTo>
                  <a:pt x="11" y="0"/>
                </a:lnTo>
                <a:lnTo>
                  <a:pt x="11" y="0"/>
                </a:lnTo>
                <a:lnTo>
                  <a:pt x="9" y="0"/>
                </a:lnTo>
                <a:lnTo>
                  <a:pt x="9" y="0"/>
                </a:lnTo>
                <a:lnTo>
                  <a:pt x="9" y="0"/>
                </a:lnTo>
                <a:lnTo>
                  <a:pt x="9" y="0"/>
                </a:lnTo>
                <a:lnTo>
                  <a:pt x="8" y="0"/>
                </a:lnTo>
                <a:lnTo>
                  <a:pt x="8" y="0"/>
                </a:lnTo>
                <a:lnTo>
                  <a:pt x="8" y="0"/>
                </a:lnTo>
                <a:lnTo>
                  <a:pt x="6" y="0"/>
                </a:lnTo>
                <a:lnTo>
                  <a:pt x="6" y="0"/>
                </a:lnTo>
                <a:lnTo>
                  <a:pt x="6" y="0"/>
                </a:lnTo>
                <a:lnTo>
                  <a:pt x="4" y="0"/>
                </a:lnTo>
                <a:lnTo>
                  <a:pt x="4" y="0"/>
                </a:lnTo>
                <a:lnTo>
                  <a:pt x="4" y="0"/>
                </a:lnTo>
                <a:lnTo>
                  <a:pt x="4" y="0"/>
                </a:lnTo>
                <a:lnTo>
                  <a:pt x="3" y="0"/>
                </a:lnTo>
                <a:lnTo>
                  <a:pt x="3" y="0"/>
                </a:lnTo>
                <a:lnTo>
                  <a:pt x="3" y="0"/>
                </a:lnTo>
                <a:lnTo>
                  <a:pt x="1" y="0"/>
                </a:lnTo>
                <a:lnTo>
                  <a:pt x="1" y="0"/>
                </a:lnTo>
                <a:lnTo>
                  <a:pt x="1" y="0"/>
                </a:lnTo>
                <a:lnTo>
                  <a:pt x="1" y="0"/>
                </a:lnTo>
                <a:lnTo>
                  <a:pt x="0" y="0"/>
                </a:lnTo>
                <a:lnTo>
                  <a:pt x="0" y="0"/>
                </a:lnTo>
                <a:lnTo>
                  <a:pt x="0" y="0"/>
                </a:lnTo>
                <a:close/>
              </a:path>
            </a:pathLst>
          </a:custGeom>
          <a:solidFill>
            <a:srgbClr val="c0c0c0"/>
          </a:solidFill>
          <a:ln w="0">
            <a:no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95" name=""/>
          <p:cNvSpPr/>
          <p:nvPr/>
        </p:nvSpPr>
        <p:spPr>
          <a:xfrm>
            <a:off x="7775640" y="6535800"/>
            <a:ext cx="133200" cy="1440"/>
          </a:xfrm>
          <a:custGeom>
            <a:avLst/>
            <a:gdLst/>
            <a:ahLst/>
            <a:rect l="l" t="t" r="r" b="b"/>
            <a:pathLst>
              <a:path w="169" h="0">
                <a:moveTo>
                  <a:pt x="0" y="0"/>
                </a:moveTo>
                <a:lnTo>
                  <a:pt x="0" y="0"/>
                </a:lnTo>
                <a:lnTo>
                  <a:pt x="0" y="0"/>
                </a:lnTo>
                <a:lnTo>
                  <a:pt x="1" y="0"/>
                </a:lnTo>
                <a:lnTo>
                  <a:pt x="1" y="0"/>
                </a:lnTo>
                <a:lnTo>
                  <a:pt x="1" y="0"/>
                </a:lnTo>
                <a:lnTo>
                  <a:pt x="1" y="0"/>
                </a:lnTo>
                <a:lnTo>
                  <a:pt x="3" y="0"/>
                </a:lnTo>
                <a:lnTo>
                  <a:pt x="3" y="0"/>
                </a:lnTo>
                <a:lnTo>
                  <a:pt x="3" y="0"/>
                </a:lnTo>
                <a:lnTo>
                  <a:pt x="4" y="0"/>
                </a:lnTo>
                <a:lnTo>
                  <a:pt x="4" y="0"/>
                </a:lnTo>
                <a:lnTo>
                  <a:pt x="4" y="0"/>
                </a:lnTo>
                <a:lnTo>
                  <a:pt x="4" y="0"/>
                </a:lnTo>
                <a:lnTo>
                  <a:pt x="6" y="0"/>
                </a:lnTo>
                <a:lnTo>
                  <a:pt x="6" y="0"/>
                </a:lnTo>
                <a:lnTo>
                  <a:pt x="6" y="0"/>
                </a:lnTo>
                <a:lnTo>
                  <a:pt x="8" y="0"/>
                </a:lnTo>
                <a:lnTo>
                  <a:pt x="8" y="0"/>
                </a:lnTo>
                <a:lnTo>
                  <a:pt x="8" y="0"/>
                </a:lnTo>
                <a:lnTo>
                  <a:pt x="9" y="0"/>
                </a:lnTo>
                <a:lnTo>
                  <a:pt x="9" y="0"/>
                </a:lnTo>
                <a:lnTo>
                  <a:pt x="9" y="0"/>
                </a:lnTo>
                <a:lnTo>
                  <a:pt x="9" y="0"/>
                </a:lnTo>
                <a:lnTo>
                  <a:pt x="11" y="0"/>
                </a:lnTo>
                <a:lnTo>
                  <a:pt x="11" y="0"/>
                </a:lnTo>
                <a:lnTo>
                  <a:pt x="11" y="0"/>
                </a:lnTo>
                <a:lnTo>
                  <a:pt x="13" y="0"/>
                </a:lnTo>
                <a:lnTo>
                  <a:pt x="13" y="0"/>
                </a:lnTo>
                <a:lnTo>
                  <a:pt x="13" y="0"/>
                </a:lnTo>
                <a:lnTo>
                  <a:pt x="13" y="0"/>
                </a:lnTo>
                <a:lnTo>
                  <a:pt x="14" y="0"/>
                </a:lnTo>
                <a:lnTo>
                  <a:pt x="14" y="0"/>
                </a:lnTo>
                <a:lnTo>
                  <a:pt x="14" y="0"/>
                </a:lnTo>
                <a:lnTo>
                  <a:pt x="16" y="0"/>
                </a:lnTo>
                <a:lnTo>
                  <a:pt x="16" y="0"/>
                </a:lnTo>
                <a:lnTo>
                  <a:pt x="16" y="0"/>
                </a:lnTo>
                <a:lnTo>
                  <a:pt x="16" y="0"/>
                </a:lnTo>
                <a:lnTo>
                  <a:pt x="17" y="0"/>
                </a:lnTo>
                <a:lnTo>
                  <a:pt x="17" y="0"/>
                </a:lnTo>
                <a:lnTo>
                  <a:pt x="17" y="0"/>
                </a:lnTo>
                <a:lnTo>
                  <a:pt x="19" y="0"/>
                </a:lnTo>
                <a:lnTo>
                  <a:pt x="19" y="0"/>
                </a:lnTo>
                <a:lnTo>
                  <a:pt x="19" y="0"/>
                </a:lnTo>
                <a:lnTo>
                  <a:pt x="21" y="0"/>
                </a:lnTo>
                <a:lnTo>
                  <a:pt x="21" y="0"/>
                </a:lnTo>
                <a:lnTo>
                  <a:pt x="21" y="0"/>
                </a:lnTo>
                <a:lnTo>
                  <a:pt x="21" y="0"/>
                </a:lnTo>
                <a:lnTo>
                  <a:pt x="22" y="0"/>
                </a:lnTo>
                <a:lnTo>
                  <a:pt x="22" y="0"/>
                </a:lnTo>
                <a:lnTo>
                  <a:pt x="22" y="0"/>
                </a:lnTo>
                <a:lnTo>
                  <a:pt x="24" y="0"/>
                </a:lnTo>
                <a:lnTo>
                  <a:pt x="24" y="0"/>
                </a:lnTo>
                <a:lnTo>
                  <a:pt x="24" y="0"/>
                </a:lnTo>
                <a:lnTo>
                  <a:pt x="24" y="0"/>
                </a:lnTo>
                <a:lnTo>
                  <a:pt x="26" y="0"/>
                </a:lnTo>
                <a:lnTo>
                  <a:pt x="26" y="0"/>
                </a:lnTo>
                <a:lnTo>
                  <a:pt x="26" y="0"/>
                </a:lnTo>
                <a:lnTo>
                  <a:pt x="27" y="0"/>
                </a:lnTo>
                <a:lnTo>
                  <a:pt x="27" y="0"/>
                </a:lnTo>
                <a:lnTo>
                  <a:pt x="27" y="0"/>
                </a:lnTo>
                <a:lnTo>
                  <a:pt x="27" y="0"/>
                </a:lnTo>
                <a:lnTo>
                  <a:pt x="29" y="0"/>
                </a:lnTo>
                <a:lnTo>
                  <a:pt x="29" y="0"/>
                </a:lnTo>
                <a:lnTo>
                  <a:pt x="29" y="0"/>
                </a:lnTo>
                <a:lnTo>
                  <a:pt x="30" y="0"/>
                </a:lnTo>
                <a:lnTo>
                  <a:pt x="30" y="0"/>
                </a:lnTo>
                <a:lnTo>
                  <a:pt x="30" y="0"/>
                </a:lnTo>
                <a:lnTo>
                  <a:pt x="32" y="0"/>
                </a:lnTo>
                <a:lnTo>
                  <a:pt x="32" y="0"/>
                </a:lnTo>
                <a:lnTo>
                  <a:pt x="32" y="0"/>
                </a:lnTo>
                <a:lnTo>
                  <a:pt x="32" y="0"/>
                </a:lnTo>
                <a:lnTo>
                  <a:pt x="34" y="0"/>
                </a:lnTo>
                <a:lnTo>
                  <a:pt x="34" y="0"/>
                </a:lnTo>
                <a:lnTo>
                  <a:pt x="34" y="0"/>
                </a:lnTo>
                <a:lnTo>
                  <a:pt x="35" y="0"/>
                </a:lnTo>
                <a:lnTo>
                  <a:pt x="35" y="0"/>
                </a:lnTo>
                <a:lnTo>
                  <a:pt x="35" y="0"/>
                </a:lnTo>
                <a:lnTo>
                  <a:pt x="35" y="0"/>
                </a:lnTo>
                <a:lnTo>
                  <a:pt x="37" y="0"/>
                </a:lnTo>
                <a:lnTo>
                  <a:pt x="37" y="0"/>
                </a:lnTo>
                <a:lnTo>
                  <a:pt x="37" y="0"/>
                </a:lnTo>
                <a:lnTo>
                  <a:pt x="39" y="0"/>
                </a:lnTo>
                <a:lnTo>
                  <a:pt x="39" y="0"/>
                </a:lnTo>
                <a:lnTo>
                  <a:pt x="39" y="0"/>
                </a:lnTo>
                <a:lnTo>
                  <a:pt x="40" y="0"/>
                </a:lnTo>
                <a:lnTo>
                  <a:pt x="40" y="0"/>
                </a:lnTo>
                <a:lnTo>
                  <a:pt x="40" y="0"/>
                </a:lnTo>
                <a:lnTo>
                  <a:pt x="40" y="0"/>
                </a:lnTo>
                <a:lnTo>
                  <a:pt x="42" y="0"/>
                </a:lnTo>
                <a:lnTo>
                  <a:pt x="42" y="0"/>
                </a:lnTo>
                <a:lnTo>
                  <a:pt x="42" y="0"/>
                </a:lnTo>
                <a:lnTo>
                  <a:pt x="43" y="0"/>
                </a:lnTo>
                <a:lnTo>
                  <a:pt x="43" y="0"/>
                </a:lnTo>
                <a:lnTo>
                  <a:pt x="43" y="0"/>
                </a:lnTo>
                <a:lnTo>
                  <a:pt x="43" y="0"/>
                </a:lnTo>
                <a:lnTo>
                  <a:pt x="45" y="0"/>
                </a:lnTo>
                <a:lnTo>
                  <a:pt x="45" y="0"/>
                </a:lnTo>
                <a:lnTo>
                  <a:pt x="45" y="0"/>
                </a:lnTo>
                <a:lnTo>
                  <a:pt x="47" y="0"/>
                </a:lnTo>
                <a:lnTo>
                  <a:pt x="47" y="0"/>
                </a:lnTo>
                <a:lnTo>
                  <a:pt x="47" y="0"/>
                </a:lnTo>
                <a:lnTo>
                  <a:pt x="47" y="0"/>
                </a:lnTo>
                <a:lnTo>
                  <a:pt x="48" y="0"/>
                </a:lnTo>
                <a:lnTo>
                  <a:pt x="48" y="0"/>
                </a:lnTo>
                <a:lnTo>
                  <a:pt x="48" y="0"/>
                </a:lnTo>
                <a:lnTo>
                  <a:pt x="50" y="0"/>
                </a:lnTo>
                <a:lnTo>
                  <a:pt x="50" y="0"/>
                </a:lnTo>
                <a:lnTo>
                  <a:pt x="50" y="0"/>
                </a:lnTo>
                <a:lnTo>
                  <a:pt x="52" y="0"/>
                </a:lnTo>
                <a:lnTo>
                  <a:pt x="52" y="0"/>
                </a:lnTo>
                <a:lnTo>
                  <a:pt x="52" y="0"/>
                </a:lnTo>
                <a:lnTo>
                  <a:pt x="52" y="0"/>
                </a:lnTo>
                <a:lnTo>
                  <a:pt x="53" y="0"/>
                </a:lnTo>
                <a:lnTo>
                  <a:pt x="53" y="0"/>
                </a:lnTo>
                <a:lnTo>
                  <a:pt x="53" y="0"/>
                </a:lnTo>
                <a:lnTo>
                  <a:pt x="55" y="0"/>
                </a:lnTo>
                <a:lnTo>
                  <a:pt x="55" y="0"/>
                </a:lnTo>
                <a:lnTo>
                  <a:pt x="55" y="0"/>
                </a:lnTo>
                <a:lnTo>
                  <a:pt x="55" y="0"/>
                </a:lnTo>
                <a:lnTo>
                  <a:pt x="56" y="0"/>
                </a:lnTo>
                <a:lnTo>
                  <a:pt x="56" y="0"/>
                </a:lnTo>
                <a:lnTo>
                  <a:pt x="56" y="0"/>
                </a:lnTo>
                <a:lnTo>
                  <a:pt x="58" y="0"/>
                </a:lnTo>
                <a:lnTo>
                  <a:pt x="58" y="0"/>
                </a:lnTo>
                <a:lnTo>
                  <a:pt x="58" y="0"/>
                </a:lnTo>
                <a:lnTo>
                  <a:pt x="58" y="0"/>
                </a:lnTo>
                <a:lnTo>
                  <a:pt x="60" y="0"/>
                </a:lnTo>
                <a:lnTo>
                  <a:pt x="60" y="0"/>
                </a:lnTo>
                <a:lnTo>
                  <a:pt x="60" y="0"/>
                </a:lnTo>
                <a:lnTo>
                  <a:pt x="61" y="0"/>
                </a:lnTo>
                <a:lnTo>
                  <a:pt x="61" y="0"/>
                </a:lnTo>
                <a:lnTo>
                  <a:pt x="61" y="0"/>
                </a:lnTo>
                <a:lnTo>
                  <a:pt x="63" y="0"/>
                </a:lnTo>
                <a:lnTo>
                  <a:pt x="63" y="0"/>
                </a:lnTo>
                <a:lnTo>
                  <a:pt x="63" y="0"/>
                </a:lnTo>
                <a:lnTo>
                  <a:pt x="63" y="0"/>
                </a:lnTo>
                <a:lnTo>
                  <a:pt x="65" y="0"/>
                </a:lnTo>
                <a:lnTo>
                  <a:pt x="65" y="0"/>
                </a:lnTo>
                <a:lnTo>
                  <a:pt x="65" y="0"/>
                </a:lnTo>
                <a:lnTo>
                  <a:pt x="66" y="0"/>
                </a:lnTo>
                <a:lnTo>
                  <a:pt x="66" y="0"/>
                </a:lnTo>
                <a:lnTo>
                  <a:pt x="66" y="0"/>
                </a:lnTo>
                <a:lnTo>
                  <a:pt x="66" y="0"/>
                </a:lnTo>
                <a:lnTo>
                  <a:pt x="68" y="0"/>
                </a:lnTo>
                <a:lnTo>
                  <a:pt x="68" y="0"/>
                </a:lnTo>
                <a:lnTo>
                  <a:pt x="68" y="0"/>
                </a:lnTo>
                <a:lnTo>
                  <a:pt x="70" y="0"/>
                </a:lnTo>
                <a:lnTo>
                  <a:pt x="70" y="0"/>
                </a:lnTo>
                <a:lnTo>
                  <a:pt x="70" y="0"/>
                </a:lnTo>
                <a:lnTo>
                  <a:pt x="71" y="0"/>
                </a:lnTo>
                <a:lnTo>
                  <a:pt x="71" y="0"/>
                </a:lnTo>
                <a:lnTo>
                  <a:pt x="71" y="0"/>
                </a:lnTo>
                <a:lnTo>
                  <a:pt x="71" y="0"/>
                </a:lnTo>
                <a:lnTo>
                  <a:pt x="73" y="0"/>
                </a:lnTo>
                <a:lnTo>
                  <a:pt x="73" y="0"/>
                </a:lnTo>
                <a:lnTo>
                  <a:pt x="73" y="0"/>
                </a:lnTo>
                <a:lnTo>
                  <a:pt x="74" y="0"/>
                </a:lnTo>
                <a:lnTo>
                  <a:pt x="74" y="0"/>
                </a:lnTo>
                <a:lnTo>
                  <a:pt x="74" y="0"/>
                </a:lnTo>
                <a:lnTo>
                  <a:pt x="74" y="0"/>
                </a:lnTo>
                <a:lnTo>
                  <a:pt x="76" y="0"/>
                </a:lnTo>
                <a:lnTo>
                  <a:pt x="76" y="0"/>
                </a:lnTo>
                <a:lnTo>
                  <a:pt x="76" y="0"/>
                </a:lnTo>
                <a:lnTo>
                  <a:pt x="78" y="0"/>
                </a:lnTo>
                <a:lnTo>
                  <a:pt x="78" y="0"/>
                </a:lnTo>
                <a:lnTo>
                  <a:pt x="78" y="0"/>
                </a:lnTo>
                <a:lnTo>
                  <a:pt x="78" y="0"/>
                </a:lnTo>
                <a:lnTo>
                  <a:pt x="79" y="0"/>
                </a:lnTo>
                <a:lnTo>
                  <a:pt x="79" y="0"/>
                </a:lnTo>
                <a:lnTo>
                  <a:pt x="79" y="0"/>
                </a:lnTo>
                <a:lnTo>
                  <a:pt x="81" y="0"/>
                </a:lnTo>
                <a:lnTo>
                  <a:pt x="81" y="0"/>
                </a:lnTo>
                <a:lnTo>
                  <a:pt x="81" y="0"/>
                </a:lnTo>
                <a:lnTo>
                  <a:pt x="83" y="0"/>
                </a:lnTo>
                <a:lnTo>
                  <a:pt x="83" y="0"/>
                </a:lnTo>
                <a:lnTo>
                  <a:pt x="83" y="0"/>
                </a:lnTo>
                <a:lnTo>
                  <a:pt x="83" y="0"/>
                </a:lnTo>
                <a:lnTo>
                  <a:pt x="84" y="0"/>
                </a:lnTo>
                <a:lnTo>
                  <a:pt x="84" y="0"/>
                </a:lnTo>
                <a:lnTo>
                  <a:pt x="84" y="0"/>
                </a:lnTo>
                <a:lnTo>
                  <a:pt x="86" y="0"/>
                </a:lnTo>
                <a:lnTo>
                  <a:pt x="86" y="0"/>
                </a:lnTo>
                <a:lnTo>
                  <a:pt x="86" y="0"/>
                </a:lnTo>
                <a:lnTo>
                  <a:pt x="86" y="0"/>
                </a:lnTo>
                <a:lnTo>
                  <a:pt x="87" y="0"/>
                </a:lnTo>
                <a:lnTo>
                  <a:pt x="87" y="0"/>
                </a:lnTo>
                <a:lnTo>
                  <a:pt x="87" y="0"/>
                </a:lnTo>
                <a:lnTo>
                  <a:pt x="89" y="0"/>
                </a:lnTo>
                <a:lnTo>
                  <a:pt x="89" y="0"/>
                </a:lnTo>
                <a:lnTo>
                  <a:pt x="89" y="0"/>
                </a:lnTo>
                <a:lnTo>
                  <a:pt x="89" y="0"/>
                </a:lnTo>
                <a:lnTo>
                  <a:pt x="91" y="0"/>
                </a:lnTo>
                <a:lnTo>
                  <a:pt x="91" y="0"/>
                </a:lnTo>
                <a:lnTo>
                  <a:pt x="91" y="0"/>
                </a:lnTo>
                <a:lnTo>
                  <a:pt x="92" y="0"/>
                </a:lnTo>
                <a:lnTo>
                  <a:pt x="92" y="0"/>
                </a:lnTo>
                <a:lnTo>
                  <a:pt x="92" y="0"/>
                </a:lnTo>
                <a:lnTo>
                  <a:pt x="94" y="0"/>
                </a:lnTo>
                <a:lnTo>
                  <a:pt x="94" y="0"/>
                </a:lnTo>
                <a:lnTo>
                  <a:pt x="94" y="0"/>
                </a:lnTo>
                <a:lnTo>
                  <a:pt x="94" y="0"/>
                </a:lnTo>
                <a:lnTo>
                  <a:pt x="96" y="0"/>
                </a:lnTo>
                <a:lnTo>
                  <a:pt x="96" y="0"/>
                </a:lnTo>
                <a:lnTo>
                  <a:pt x="96" y="0"/>
                </a:lnTo>
                <a:lnTo>
                  <a:pt x="97" y="0"/>
                </a:lnTo>
                <a:lnTo>
                  <a:pt x="97" y="0"/>
                </a:lnTo>
                <a:lnTo>
                  <a:pt x="97" y="0"/>
                </a:lnTo>
                <a:lnTo>
                  <a:pt x="97" y="0"/>
                </a:lnTo>
                <a:lnTo>
                  <a:pt x="99" y="0"/>
                </a:lnTo>
                <a:lnTo>
                  <a:pt x="99" y="0"/>
                </a:lnTo>
                <a:lnTo>
                  <a:pt x="99" y="0"/>
                </a:lnTo>
                <a:lnTo>
                  <a:pt x="100" y="0"/>
                </a:lnTo>
                <a:lnTo>
                  <a:pt x="100" y="0"/>
                </a:lnTo>
                <a:lnTo>
                  <a:pt x="100" y="0"/>
                </a:lnTo>
                <a:lnTo>
                  <a:pt x="100" y="0"/>
                </a:lnTo>
                <a:lnTo>
                  <a:pt x="102" y="0"/>
                </a:lnTo>
                <a:lnTo>
                  <a:pt x="102" y="0"/>
                </a:lnTo>
                <a:lnTo>
                  <a:pt x="102" y="0"/>
                </a:lnTo>
                <a:lnTo>
                  <a:pt x="104" y="0"/>
                </a:lnTo>
                <a:lnTo>
                  <a:pt x="104" y="0"/>
                </a:lnTo>
                <a:lnTo>
                  <a:pt x="104" y="0"/>
                </a:lnTo>
                <a:lnTo>
                  <a:pt x="105" y="0"/>
                </a:lnTo>
                <a:lnTo>
                  <a:pt x="105" y="0"/>
                </a:lnTo>
                <a:lnTo>
                  <a:pt x="105" y="0"/>
                </a:lnTo>
                <a:lnTo>
                  <a:pt x="105" y="0"/>
                </a:lnTo>
                <a:lnTo>
                  <a:pt x="107" y="0"/>
                </a:lnTo>
                <a:lnTo>
                  <a:pt x="107" y="0"/>
                </a:lnTo>
                <a:lnTo>
                  <a:pt x="107" y="0"/>
                </a:lnTo>
                <a:lnTo>
                  <a:pt x="109" y="0"/>
                </a:lnTo>
                <a:lnTo>
                  <a:pt x="109" y="0"/>
                </a:lnTo>
                <a:lnTo>
                  <a:pt x="109" y="0"/>
                </a:lnTo>
                <a:lnTo>
                  <a:pt x="109" y="0"/>
                </a:lnTo>
                <a:lnTo>
                  <a:pt x="110" y="0"/>
                </a:lnTo>
                <a:lnTo>
                  <a:pt x="110" y="0"/>
                </a:lnTo>
                <a:lnTo>
                  <a:pt x="110" y="0"/>
                </a:lnTo>
                <a:lnTo>
                  <a:pt x="112" y="0"/>
                </a:lnTo>
                <a:lnTo>
                  <a:pt x="112" y="0"/>
                </a:lnTo>
                <a:lnTo>
                  <a:pt x="112" y="0"/>
                </a:lnTo>
                <a:lnTo>
                  <a:pt x="113" y="0"/>
                </a:lnTo>
                <a:lnTo>
                  <a:pt x="113" y="0"/>
                </a:lnTo>
                <a:lnTo>
                  <a:pt x="113" y="0"/>
                </a:lnTo>
                <a:lnTo>
                  <a:pt x="113" y="0"/>
                </a:lnTo>
                <a:lnTo>
                  <a:pt x="115" y="0"/>
                </a:lnTo>
                <a:lnTo>
                  <a:pt x="115" y="0"/>
                </a:lnTo>
                <a:lnTo>
                  <a:pt x="115" y="0"/>
                </a:lnTo>
                <a:lnTo>
                  <a:pt x="117" y="0"/>
                </a:lnTo>
                <a:lnTo>
                  <a:pt x="117" y="0"/>
                </a:lnTo>
                <a:lnTo>
                  <a:pt x="117" y="0"/>
                </a:lnTo>
                <a:lnTo>
                  <a:pt x="117" y="0"/>
                </a:lnTo>
                <a:lnTo>
                  <a:pt x="118" y="0"/>
                </a:lnTo>
                <a:lnTo>
                  <a:pt x="118" y="0"/>
                </a:lnTo>
                <a:lnTo>
                  <a:pt x="118" y="0"/>
                </a:lnTo>
                <a:lnTo>
                  <a:pt x="120" y="0"/>
                </a:lnTo>
                <a:lnTo>
                  <a:pt x="120" y="0"/>
                </a:lnTo>
                <a:lnTo>
                  <a:pt x="120" y="0"/>
                </a:lnTo>
                <a:lnTo>
                  <a:pt x="120" y="0"/>
                </a:lnTo>
                <a:lnTo>
                  <a:pt x="122" y="0"/>
                </a:lnTo>
                <a:lnTo>
                  <a:pt x="122" y="0"/>
                </a:lnTo>
                <a:lnTo>
                  <a:pt x="122" y="0"/>
                </a:lnTo>
                <a:lnTo>
                  <a:pt x="123" y="0"/>
                </a:lnTo>
                <a:lnTo>
                  <a:pt x="123" y="0"/>
                </a:lnTo>
                <a:lnTo>
                  <a:pt x="123" y="0"/>
                </a:lnTo>
                <a:lnTo>
                  <a:pt x="125" y="0"/>
                </a:lnTo>
                <a:lnTo>
                  <a:pt x="125" y="0"/>
                </a:lnTo>
                <a:lnTo>
                  <a:pt x="125" y="0"/>
                </a:lnTo>
                <a:lnTo>
                  <a:pt x="125" y="0"/>
                </a:lnTo>
                <a:lnTo>
                  <a:pt x="126" y="0"/>
                </a:lnTo>
                <a:lnTo>
                  <a:pt x="126" y="0"/>
                </a:lnTo>
                <a:lnTo>
                  <a:pt x="126" y="0"/>
                </a:lnTo>
                <a:lnTo>
                  <a:pt x="128" y="0"/>
                </a:lnTo>
                <a:lnTo>
                  <a:pt x="128" y="0"/>
                </a:lnTo>
                <a:lnTo>
                  <a:pt x="128" y="0"/>
                </a:lnTo>
                <a:lnTo>
                  <a:pt x="128" y="0"/>
                </a:lnTo>
                <a:lnTo>
                  <a:pt x="130" y="0"/>
                </a:lnTo>
                <a:lnTo>
                  <a:pt x="130" y="0"/>
                </a:lnTo>
                <a:lnTo>
                  <a:pt x="130" y="0"/>
                </a:lnTo>
                <a:lnTo>
                  <a:pt x="131" y="0"/>
                </a:lnTo>
                <a:lnTo>
                  <a:pt x="131" y="0"/>
                </a:lnTo>
                <a:lnTo>
                  <a:pt x="131" y="0"/>
                </a:lnTo>
                <a:lnTo>
                  <a:pt x="131" y="0"/>
                </a:lnTo>
                <a:lnTo>
                  <a:pt x="133" y="0"/>
                </a:lnTo>
                <a:lnTo>
                  <a:pt x="133" y="0"/>
                </a:lnTo>
                <a:lnTo>
                  <a:pt x="133" y="0"/>
                </a:lnTo>
                <a:lnTo>
                  <a:pt x="135" y="0"/>
                </a:lnTo>
                <a:lnTo>
                  <a:pt x="135" y="0"/>
                </a:lnTo>
                <a:lnTo>
                  <a:pt x="135" y="0"/>
                </a:lnTo>
                <a:lnTo>
                  <a:pt x="136" y="0"/>
                </a:lnTo>
                <a:lnTo>
                  <a:pt x="136" y="0"/>
                </a:lnTo>
                <a:lnTo>
                  <a:pt x="136" y="0"/>
                </a:lnTo>
                <a:lnTo>
                  <a:pt x="136" y="0"/>
                </a:lnTo>
                <a:lnTo>
                  <a:pt x="138" y="0"/>
                </a:lnTo>
                <a:lnTo>
                  <a:pt x="138" y="0"/>
                </a:lnTo>
                <a:lnTo>
                  <a:pt x="138" y="0"/>
                </a:lnTo>
                <a:lnTo>
                  <a:pt x="139" y="0"/>
                </a:lnTo>
                <a:lnTo>
                  <a:pt x="139" y="0"/>
                </a:lnTo>
                <a:lnTo>
                  <a:pt x="139" y="0"/>
                </a:lnTo>
                <a:lnTo>
                  <a:pt x="139" y="0"/>
                </a:lnTo>
                <a:lnTo>
                  <a:pt x="141" y="0"/>
                </a:lnTo>
                <a:lnTo>
                  <a:pt x="141" y="0"/>
                </a:lnTo>
                <a:lnTo>
                  <a:pt x="141" y="0"/>
                </a:lnTo>
                <a:lnTo>
                  <a:pt x="143" y="0"/>
                </a:lnTo>
                <a:lnTo>
                  <a:pt x="143" y="0"/>
                </a:lnTo>
                <a:lnTo>
                  <a:pt x="143" y="0"/>
                </a:lnTo>
                <a:lnTo>
                  <a:pt x="144" y="0"/>
                </a:lnTo>
                <a:lnTo>
                  <a:pt x="144" y="0"/>
                </a:lnTo>
                <a:lnTo>
                  <a:pt x="144" y="0"/>
                </a:lnTo>
                <a:lnTo>
                  <a:pt x="144" y="0"/>
                </a:lnTo>
                <a:lnTo>
                  <a:pt x="146" y="0"/>
                </a:lnTo>
                <a:lnTo>
                  <a:pt x="146" y="0"/>
                </a:lnTo>
                <a:lnTo>
                  <a:pt x="146" y="0"/>
                </a:lnTo>
                <a:lnTo>
                  <a:pt x="148" y="0"/>
                </a:lnTo>
                <a:lnTo>
                  <a:pt x="148" y="0"/>
                </a:lnTo>
                <a:lnTo>
                  <a:pt x="148" y="0"/>
                </a:lnTo>
                <a:lnTo>
                  <a:pt x="148" y="0"/>
                </a:lnTo>
                <a:lnTo>
                  <a:pt x="149" y="0"/>
                </a:lnTo>
                <a:lnTo>
                  <a:pt x="149" y="0"/>
                </a:lnTo>
                <a:lnTo>
                  <a:pt x="149" y="0"/>
                </a:lnTo>
                <a:lnTo>
                  <a:pt x="151" y="0"/>
                </a:lnTo>
                <a:lnTo>
                  <a:pt x="151" y="0"/>
                </a:lnTo>
                <a:lnTo>
                  <a:pt x="151" y="0"/>
                </a:lnTo>
                <a:lnTo>
                  <a:pt x="151" y="0"/>
                </a:lnTo>
                <a:lnTo>
                  <a:pt x="153" y="0"/>
                </a:lnTo>
                <a:lnTo>
                  <a:pt x="153" y="0"/>
                </a:lnTo>
                <a:lnTo>
                  <a:pt x="153" y="0"/>
                </a:lnTo>
                <a:lnTo>
                  <a:pt x="154" y="0"/>
                </a:lnTo>
                <a:lnTo>
                  <a:pt x="154" y="0"/>
                </a:lnTo>
                <a:lnTo>
                  <a:pt x="154" y="0"/>
                </a:lnTo>
                <a:lnTo>
                  <a:pt x="156" y="0"/>
                </a:lnTo>
                <a:lnTo>
                  <a:pt x="156" y="0"/>
                </a:lnTo>
                <a:lnTo>
                  <a:pt x="156" y="0"/>
                </a:lnTo>
                <a:lnTo>
                  <a:pt x="156" y="0"/>
                </a:lnTo>
                <a:lnTo>
                  <a:pt x="157" y="0"/>
                </a:lnTo>
                <a:lnTo>
                  <a:pt x="157" y="0"/>
                </a:lnTo>
                <a:lnTo>
                  <a:pt x="157" y="0"/>
                </a:lnTo>
                <a:lnTo>
                  <a:pt x="159" y="0"/>
                </a:lnTo>
                <a:lnTo>
                  <a:pt x="159" y="0"/>
                </a:lnTo>
                <a:lnTo>
                  <a:pt x="159" y="0"/>
                </a:lnTo>
                <a:lnTo>
                  <a:pt x="159" y="0"/>
                </a:lnTo>
                <a:lnTo>
                  <a:pt x="161" y="0"/>
                </a:lnTo>
                <a:lnTo>
                  <a:pt x="161" y="0"/>
                </a:lnTo>
                <a:lnTo>
                  <a:pt x="161" y="0"/>
                </a:lnTo>
                <a:lnTo>
                  <a:pt x="162" y="0"/>
                </a:lnTo>
                <a:lnTo>
                  <a:pt x="162" y="0"/>
                </a:lnTo>
                <a:lnTo>
                  <a:pt x="162" y="0"/>
                </a:lnTo>
                <a:lnTo>
                  <a:pt x="162" y="0"/>
                </a:lnTo>
                <a:lnTo>
                  <a:pt x="164" y="0"/>
                </a:lnTo>
                <a:lnTo>
                  <a:pt x="164" y="0"/>
                </a:lnTo>
                <a:lnTo>
                  <a:pt x="164" y="0"/>
                </a:lnTo>
                <a:lnTo>
                  <a:pt x="166" y="0"/>
                </a:lnTo>
                <a:lnTo>
                  <a:pt x="166" y="0"/>
                </a:lnTo>
                <a:lnTo>
                  <a:pt x="166" y="0"/>
                </a:lnTo>
                <a:lnTo>
                  <a:pt x="167" y="0"/>
                </a:lnTo>
                <a:lnTo>
                  <a:pt x="167" y="0"/>
                </a:lnTo>
                <a:lnTo>
                  <a:pt x="167" y="0"/>
                </a:lnTo>
                <a:lnTo>
                  <a:pt x="167" y="0"/>
                </a:lnTo>
                <a:lnTo>
                  <a:pt x="169" y="0"/>
                </a:lnTo>
                <a:lnTo>
                  <a:pt x="169" y="0"/>
                </a:lnTo>
                <a:lnTo>
                  <a:pt x="169" y="0"/>
                </a:lnTo>
                <a:lnTo>
                  <a:pt x="169" y="0"/>
                </a:lnTo>
                <a:lnTo>
                  <a:pt x="167" y="0"/>
                </a:lnTo>
                <a:lnTo>
                  <a:pt x="167" y="0"/>
                </a:lnTo>
                <a:lnTo>
                  <a:pt x="167" y="0"/>
                </a:lnTo>
                <a:lnTo>
                  <a:pt x="167" y="0"/>
                </a:lnTo>
                <a:lnTo>
                  <a:pt x="166" y="0"/>
                </a:lnTo>
                <a:lnTo>
                  <a:pt x="166" y="0"/>
                </a:lnTo>
                <a:lnTo>
                  <a:pt x="166" y="0"/>
                </a:lnTo>
                <a:lnTo>
                  <a:pt x="164" y="0"/>
                </a:lnTo>
                <a:lnTo>
                  <a:pt x="164" y="0"/>
                </a:lnTo>
                <a:lnTo>
                  <a:pt x="164" y="0"/>
                </a:lnTo>
                <a:lnTo>
                  <a:pt x="162" y="0"/>
                </a:lnTo>
                <a:lnTo>
                  <a:pt x="162" y="0"/>
                </a:lnTo>
                <a:lnTo>
                  <a:pt x="162" y="0"/>
                </a:lnTo>
                <a:lnTo>
                  <a:pt x="162" y="0"/>
                </a:lnTo>
                <a:lnTo>
                  <a:pt x="161" y="0"/>
                </a:lnTo>
                <a:lnTo>
                  <a:pt x="161" y="0"/>
                </a:lnTo>
                <a:lnTo>
                  <a:pt x="161" y="0"/>
                </a:lnTo>
                <a:lnTo>
                  <a:pt x="159" y="0"/>
                </a:lnTo>
                <a:lnTo>
                  <a:pt x="159" y="0"/>
                </a:lnTo>
                <a:lnTo>
                  <a:pt x="159" y="0"/>
                </a:lnTo>
                <a:lnTo>
                  <a:pt x="159" y="0"/>
                </a:lnTo>
                <a:lnTo>
                  <a:pt x="157" y="0"/>
                </a:lnTo>
                <a:lnTo>
                  <a:pt x="157" y="0"/>
                </a:lnTo>
                <a:lnTo>
                  <a:pt x="157" y="0"/>
                </a:lnTo>
                <a:lnTo>
                  <a:pt x="156" y="0"/>
                </a:lnTo>
                <a:lnTo>
                  <a:pt x="156" y="0"/>
                </a:lnTo>
                <a:lnTo>
                  <a:pt x="156" y="0"/>
                </a:lnTo>
                <a:lnTo>
                  <a:pt x="156" y="0"/>
                </a:lnTo>
                <a:lnTo>
                  <a:pt x="154" y="0"/>
                </a:lnTo>
                <a:lnTo>
                  <a:pt x="154" y="0"/>
                </a:lnTo>
                <a:lnTo>
                  <a:pt x="154" y="0"/>
                </a:lnTo>
                <a:lnTo>
                  <a:pt x="153" y="0"/>
                </a:lnTo>
                <a:lnTo>
                  <a:pt x="153" y="0"/>
                </a:lnTo>
                <a:lnTo>
                  <a:pt x="153" y="0"/>
                </a:lnTo>
                <a:lnTo>
                  <a:pt x="151" y="0"/>
                </a:lnTo>
                <a:lnTo>
                  <a:pt x="151" y="0"/>
                </a:lnTo>
                <a:lnTo>
                  <a:pt x="151" y="0"/>
                </a:lnTo>
                <a:lnTo>
                  <a:pt x="151" y="0"/>
                </a:lnTo>
                <a:lnTo>
                  <a:pt x="149" y="0"/>
                </a:lnTo>
                <a:lnTo>
                  <a:pt x="149" y="0"/>
                </a:lnTo>
                <a:lnTo>
                  <a:pt x="149" y="0"/>
                </a:lnTo>
                <a:lnTo>
                  <a:pt x="148" y="0"/>
                </a:lnTo>
                <a:lnTo>
                  <a:pt x="148" y="0"/>
                </a:lnTo>
                <a:lnTo>
                  <a:pt x="148" y="0"/>
                </a:lnTo>
                <a:lnTo>
                  <a:pt x="148" y="0"/>
                </a:lnTo>
                <a:lnTo>
                  <a:pt x="146" y="0"/>
                </a:lnTo>
                <a:lnTo>
                  <a:pt x="146" y="0"/>
                </a:lnTo>
                <a:lnTo>
                  <a:pt x="146" y="0"/>
                </a:lnTo>
                <a:lnTo>
                  <a:pt x="144" y="0"/>
                </a:lnTo>
                <a:lnTo>
                  <a:pt x="144" y="0"/>
                </a:lnTo>
                <a:lnTo>
                  <a:pt x="144" y="0"/>
                </a:lnTo>
                <a:lnTo>
                  <a:pt x="144" y="0"/>
                </a:lnTo>
                <a:lnTo>
                  <a:pt x="143" y="0"/>
                </a:lnTo>
                <a:lnTo>
                  <a:pt x="143" y="0"/>
                </a:lnTo>
                <a:lnTo>
                  <a:pt x="143" y="0"/>
                </a:lnTo>
                <a:lnTo>
                  <a:pt x="141" y="0"/>
                </a:lnTo>
                <a:lnTo>
                  <a:pt x="141" y="0"/>
                </a:lnTo>
                <a:lnTo>
                  <a:pt x="141" y="0"/>
                </a:lnTo>
                <a:lnTo>
                  <a:pt x="139" y="0"/>
                </a:lnTo>
                <a:lnTo>
                  <a:pt x="139" y="0"/>
                </a:lnTo>
                <a:lnTo>
                  <a:pt x="139" y="0"/>
                </a:lnTo>
                <a:lnTo>
                  <a:pt x="139" y="0"/>
                </a:lnTo>
                <a:lnTo>
                  <a:pt x="138" y="0"/>
                </a:lnTo>
                <a:lnTo>
                  <a:pt x="138" y="0"/>
                </a:lnTo>
                <a:lnTo>
                  <a:pt x="138" y="0"/>
                </a:lnTo>
                <a:lnTo>
                  <a:pt x="136" y="0"/>
                </a:lnTo>
                <a:lnTo>
                  <a:pt x="136" y="0"/>
                </a:lnTo>
                <a:lnTo>
                  <a:pt x="136" y="0"/>
                </a:lnTo>
                <a:lnTo>
                  <a:pt x="136" y="0"/>
                </a:lnTo>
                <a:lnTo>
                  <a:pt x="135" y="0"/>
                </a:lnTo>
                <a:lnTo>
                  <a:pt x="135" y="0"/>
                </a:lnTo>
                <a:lnTo>
                  <a:pt x="135" y="0"/>
                </a:lnTo>
                <a:lnTo>
                  <a:pt x="133" y="0"/>
                </a:lnTo>
                <a:lnTo>
                  <a:pt x="133" y="0"/>
                </a:lnTo>
                <a:lnTo>
                  <a:pt x="133" y="0"/>
                </a:lnTo>
                <a:lnTo>
                  <a:pt x="131" y="0"/>
                </a:lnTo>
                <a:lnTo>
                  <a:pt x="131" y="0"/>
                </a:lnTo>
                <a:lnTo>
                  <a:pt x="131" y="0"/>
                </a:lnTo>
                <a:lnTo>
                  <a:pt x="131" y="0"/>
                </a:lnTo>
                <a:lnTo>
                  <a:pt x="130" y="0"/>
                </a:lnTo>
                <a:lnTo>
                  <a:pt x="130" y="0"/>
                </a:lnTo>
                <a:lnTo>
                  <a:pt x="130" y="0"/>
                </a:lnTo>
                <a:lnTo>
                  <a:pt x="128" y="0"/>
                </a:lnTo>
                <a:lnTo>
                  <a:pt x="128" y="0"/>
                </a:lnTo>
                <a:lnTo>
                  <a:pt x="128" y="0"/>
                </a:lnTo>
                <a:lnTo>
                  <a:pt x="128" y="0"/>
                </a:lnTo>
                <a:lnTo>
                  <a:pt x="126" y="0"/>
                </a:lnTo>
                <a:lnTo>
                  <a:pt x="126" y="0"/>
                </a:lnTo>
                <a:lnTo>
                  <a:pt x="126" y="0"/>
                </a:lnTo>
                <a:lnTo>
                  <a:pt x="125" y="0"/>
                </a:lnTo>
                <a:lnTo>
                  <a:pt x="125" y="0"/>
                </a:lnTo>
                <a:lnTo>
                  <a:pt x="125" y="0"/>
                </a:lnTo>
                <a:lnTo>
                  <a:pt x="125" y="0"/>
                </a:lnTo>
                <a:lnTo>
                  <a:pt x="123" y="0"/>
                </a:lnTo>
                <a:lnTo>
                  <a:pt x="123" y="0"/>
                </a:lnTo>
                <a:lnTo>
                  <a:pt x="123" y="0"/>
                </a:lnTo>
                <a:lnTo>
                  <a:pt x="122" y="0"/>
                </a:lnTo>
                <a:lnTo>
                  <a:pt x="122" y="0"/>
                </a:lnTo>
                <a:lnTo>
                  <a:pt x="122" y="0"/>
                </a:lnTo>
                <a:lnTo>
                  <a:pt x="120" y="0"/>
                </a:lnTo>
                <a:lnTo>
                  <a:pt x="120" y="0"/>
                </a:lnTo>
                <a:lnTo>
                  <a:pt x="120" y="0"/>
                </a:lnTo>
                <a:lnTo>
                  <a:pt x="120" y="0"/>
                </a:lnTo>
                <a:lnTo>
                  <a:pt x="118" y="0"/>
                </a:lnTo>
                <a:lnTo>
                  <a:pt x="118" y="0"/>
                </a:lnTo>
                <a:lnTo>
                  <a:pt x="118" y="0"/>
                </a:lnTo>
                <a:lnTo>
                  <a:pt x="117" y="0"/>
                </a:lnTo>
                <a:lnTo>
                  <a:pt x="117" y="0"/>
                </a:lnTo>
                <a:lnTo>
                  <a:pt x="117" y="0"/>
                </a:lnTo>
                <a:lnTo>
                  <a:pt x="117" y="0"/>
                </a:lnTo>
                <a:lnTo>
                  <a:pt x="115" y="0"/>
                </a:lnTo>
                <a:lnTo>
                  <a:pt x="115" y="0"/>
                </a:lnTo>
                <a:lnTo>
                  <a:pt x="115" y="0"/>
                </a:lnTo>
                <a:lnTo>
                  <a:pt x="113" y="0"/>
                </a:lnTo>
                <a:lnTo>
                  <a:pt x="113" y="0"/>
                </a:lnTo>
                <a:lnTo>
                  <a:pt x="113" y="0"/>
                </a:lnTo>
                <a:lnTo>
                  <a:pt x="113" y="0"/>
                </a:lnTo>
                <a:lnTo>
                  <a:pt x="112" y="0"/>
                </a:lnTo>
                <a:lnTo>
                  <a:pt x="112" y="0"/>
                </a:lnTo>
                <a:lnTo>
                  <a:pt x="112" y="0"/>
                </a:lnTo>
                <a:lnTo>
                  <a:pt x="110" y="0"/>
                </a:lnTo>
                <a:lnTo>
                  <a:pt x="110" y="0"/>
                </a:lnTo>
                <a:lnTo>
                  <a:pt x="110" y="0"/>
                </a:lnTo>
                <a:lnTo>
                  <a:pt x="109" y="0"/>
                </a:lnTo>
                <a:lnTo>
                  <a:pt x="109" y="0"/>
                </a:lnTo>
                <a:lnTo>
                  <a:pt x="109" y="0"/>
                </a:lnTo>
                <a:lnTo>
                  <a:pt x="109" y="0"/>
                </a:lnTo>
                <a:lnTo>
                  <a:pt x="107" y="0"/>
                </a:lnTo>
                <a:lnTo>
                  <a:pt x="107" y="0"/>
                </a:lnTo>
                <a:lnTo>
                  <a:pt x="107" y="0"/>
                </a:lnTo>
                <a:lnTo>
                  <a:pt x="105" y="0"/>
                </a:lnTo>
                <a:lnTo>
                  <a:pt x="105" y="0"/>
                </a:lnTo>
                <a:lnTo>
                  <a:pt x="105" y="0"/>
                </a:lnTo>
                <a:lnTo>
                  <a:pt x="105" y="0"/>
                </a:lnTo>
                <a:lnTo>
                  <a:pt x="104" y="0"/>
                </a:lnTo>
                <a:lnTo>
                  <a:pt x="104" y="0"/>
                </a:lnTo>
                <a:lnTo>
                  <a:pt x="104" y="0"/>
                </a:lnTo>
                <a:lnTo>
                  <a:pt x="102" y="0"/>
                </a:lnTo>
                <a:lnTo>
                  <a:pt x="102" y="0"/>
                </a:lnTo>
                <a:lnTo>
                  <a:pt x="102" y="0"/>
                </a:lnTo>
                <a:lnTo>
                  <a:pt x="100" y="0"/>
                </a:lnTo>
                <a:lnTo>
                  <a:pt x="100" y="0"/>
                </a:lnTo>
                <a:lnTo>
                  <a:pt x="100" y="0"/>
                </a:lnTo>
                <a:lnTo>
                  <a:pt x="100" y="0"/>
                </a:lnTo>
                <a:lnTo>
                  <a:pt x="99" y="0"/>
                </a:lnTo>
                <a:lnTo>
                  <a:pt x="99" y="0"/>
                </a:lnTo>
                <a:lnTo>
                  <a:pt x="99" y="0"/>
                </a:lnTo>
                <a:lnTo>
                  <a:pt x="97" y="0"/>
                </a:lnTo>
                <a:lnTo>
                  <a:pt x="97" y="0"/>
                </a:lnTo>
                <a:lnTo>
                  <a:pt x="97" y="0"/>
                </a:lnTo>
                <a:lnTo>
                  <a:pt x="97" y="0"/>
                </a:lnTo>
                <a:lnTo>
                  <a:pt x="96" y="0"/>
                </a:lnTo>
                <a:lnTo>
                  <a:pt x="96" y="0"/>
                </a:lnTo>
                <a:lnTo>
                  <a:pt x="96" y="0"/>
                </a:lnTo>
                <a:lnTo>
                  <a:pt x="94" y="0"/>
                </a:lnTo>
                <a:lnTo>
                  <a:pt x="94" y="0"/>
                </a:lnTo>
                <a:lnTo>
                  <a:pt x="94" y="0"/>
                </a:lnTo>
                <a:lnTo>
                  <a:pt x="94" y="0"/>
                </a:lnTo>
                <a:lnTo>
                  <a:pt x="92" y="0"/>
                </a:lnTo>
                <a:lnTo>
                  <a:pt x="92" y="0"/>
                </a:lnTo>
                <a:lnTo>
                  <a:pt x="92" y="0"/>
                </a:lnTo>
                <a:lnTo>
                  <a:pt x="91" y="0"/>
                </a:lnTo>
                <a:lnTo>
                  <a:pt x="91" y="0"/>
                </a:lnTo>
                <a:lnTo>
                  <a:pt x="91" y="0"/>
                </a:lnTo>
                <a:lnTo>
                  <a:pt x="89" y="0"/>
                </a:lnTo>
                <a:lnTo>
                  <a:pt x="89" y="0"/>
                </a:lnTo>
                <a:lnTo>
                  <a:pt x="89" y="0"/>
                </a:lnTo>
                <a:lnTo>
                  <a:pt x="89" y="0"/>
                </a:lnTo>
                <a:lnTo>
                  <a:pt x="87" y="0"/>
                </a:lnTo>
                <a:lnTo>
                  <a:pt x="87" y="0"/>
                </a:lnTo>
                <a:lnTo>
                  <a:pt x="87" y="0"/>
                </a:lnTo>
                <a:lnTo>
                  <a:pt x="86" y="0"/>
                </a:lnTo>
                <a:lnTo>
                  <a:pt x="86" y="0"/>
                </a:lnTo>
                <a:lnTo>
                  <a:pt x="86" y="0"/>
                </a:lnTo>
                <a:lnTo>
                  <a:pt x="86" y="0"/>
                </a:lnTo>
                <a:lnTo>
                  <a:pt x="84" y="0"/>
                </a:lnTo>
                <a:lnTo>
                  <a:pt x="84" y="0"/>
                </a:lnTo>
                <a:lnTo>
                  <a:pt x="84" y="0"/>
                </a:lnTo>
                <a:lnTo>
                  <a:pt x="83" y="0"/>
                </a:lnTo>
                <a:lnTo>
                  <a:pt x="83" y="0"/>
                </a:lnTo>
                <a:lnTo>
                  <a:pt x="83" y="0"/>
                </a:lnTo>
                <a:lnTo>
                  <a:pt x="83" y="0"/>
                </a:lnTo>
                <a:lnTo>
                  <a:pt x="81" y="0"/>
                </a:lnTo>
                <a:lnTo>
                  <a:pt x="81" y="0"/>
                </a:lnTo>
                <a:lnTo>
                  <a:pt x="81" y="0"/>
                </a:lnTo>
                <a:lnTo>
                  <a:pt x="79" y="0"/>
                </a:lnTo>
                <a:lnTo>
                  <a:pt x="79" y="0"/>
                </a:lnTo>
                <a:lnTo>
                  <a:pt x="79" y="0"/>
                </a:lnTo>
                <a:lnTo>
                  <a:pt x="78" y="0"/>
                </a:lnTo>
                <a:lnTo>
                  <a:pt x="78" y="0"/>
                </a:lnTo>
                <a:lnTo>
                  <a:pt x="78" y="0"/>
                </a:lnTo>
                <a:lnTo>
                  <a:pt x="78" y="0"/>
                </a:lnTo>
                <a:lnTo>
                  <a:pt x="76" y="0"/>
                </a:lnTo>
                <a:lnTo>
                  <a:pt x="76" y="0"/>
                </a:lnTo>
                <a:lnTo>
                  <a:pt x="76" y="0"/>
                </a:lnTo>
                <a:lnTo>
                  <a:pt x="74" y="0"/>
                </a:lnTo>
                <a:lnTo>
                  <a:pt x="74" y="0"/>
                </a:lnTo>
                <a:lnTo>
                  <a:pt x="74" y="0"/>
                </a:lnTo>
                <a:lnTo>
                  <a:pt x="74" y="0"/>
                </a:lnTo>
                <a:lnTo>
                  <a:pt x="73" y="0"/>
                </a:lnTo>
                <a:lnTo>
                  <a:pt x="73" y="0"/>
                </a:lnTo>
                <a:lnTo>
                  <a:pt x="73" y="0"/>
                </a:lnTo>
                <a:lnTo>
                  <a:pt x="71" y="0"/>
                </a:lnTo>
                <a:lnTo>
                  <a:pt x="71" y="0"/>
                </a:lnTo>
                <a:lnTo>
                  <a:pt x="71" y="0"/>
                </a:lnTo>
                <a:lnTo>
                  <a:pt x="71" y="0"/>
                </a:lnTo>
                <a:lnTo>
                  <a:pt x="70" y="0"/>
                </a:lnTo>
                <a:lnTo>
                  <a:pt x="70" y="0"/>
                </a:lnTo>
                <a:lnTo>
                  <a:pt x="70" y="0"/>
                </a:lnTo>
                <a:lnTo>
                  <a:pt x="68" y="0"/>
                </a:lnTo>
                <a:lnTo>
                  <a:pt x="68" y="0"/>
                </a:lnTo>
                <a:lnTo>
                  <a:pt x="68" y="0"/>
                </a:lnTo>
                <a:lnTo>
                  <a:pt x="66" y="0"/>
                </a:lnTo>
                <a:lnTo>
                  <a:pt x="66" y="0"/>
                </a:lnTo>
                <a:lnTo>
                  <a:pt x="66" y="0"/>
                </a:lnTo>
                <a:lnTo>
                  <a:pt x="66" y="0"/>
                </a:lnTo>
                <a:lnTo>
                  <a:pt x="65" y="0"/>
                </a:lnTo>
                <a:lnTo>
                  <a:pt x="65" y="0"/>
                </a:lnTo>
                <a:lnTo>
                  <a:pt x="65" y="0"/>
                </a:lnTo>
                <a:lnTo>
                  <a:pt x="63" y="0"/>
                </a:lnTo>
                <a:lnTo>
                  <a:pt x="63" y="0"/>
                </a:lnTo>
                <a:lnTo>
                  <a:pt x="63" y="0"/>
                </a:lnTo>
                <a:lnTo>
                  <a:pt x="63" y="0"/>
                </a:lnTo>
                <a:lnTo>
                  <a:pt x="61" y="0"/>
                </a:lnTo>
                <a:lnTo>
                  <a:pt x="61" y="0"/>
                </a:lnTo>
                <a:lnTo>
                  <a:pt x="61" y="0"/>
                </a:lnTo>
                <a:lnTo>
                  <a:pt x="60" y="0"/>
                </a:lnTo>
                <a:lnTo>
                  <a:pt x="60" y="0"/>
                </a:lnTo>
                <a:lnTo>
                  <a:pt x="60" y="0"/>
                </a:lnTo>
                <a:lnTo>
                  <a:pt x="58" y="0"/>
                </a:lnTo>
                <a:lnTo>
                  <a:pt x="58" y="0"/>
                </a:lnTo>
                <a:lnTo>
                  <a:pt x="58" y="0"/>
                </a:lnTo>
                <a:lnTo>
                  <a:pt x="58" y="0"/>
                </a:lnTo>
                <a:lnTo>
                  <a:pt x="56" y="0"/>
                </a:lnTo>
                <a:lnTo>
                  <a:pt x="56" y="0"/>
                </a:lnTo>
                <a:lnTo>
                  <a:pt x="56" y="0"/>
                </a:lnTo>
                <a:lnTo>
                  <a:pt x="55" y="0"/>
                </a:lnTo>
                <a:lnTo>
                  <a:pt x="55" y="0"/>
                </a:lnTo>
                <a:lnTo>
                  <a:pt x="55" y="0"/>
                </a:lnTo>
                <a:lnTo>
                  <a:pt x="55" y="0"/>
                </a:lnTo>
                <a:lnTo>
                  <a:pt x="53" y="0"/>
                </a:lnTo>
                <a:lnTo>
                  <a:pt x="53" y="0"/>
                </a:lnTo>
                <a:lnTo>
                  <a:pt x="53" y="0"/>
                </a:lnTo>
                <a:lnTo>
                  <a:pt x="52" y="0"/>
                </a:lnTo>
                <a:lnTo>
                  <a:pt x="52" y="0"/>
                </a:lnTo>
                <a:lnTo>
                  <a:pt x="52" y="0"/>
                </a:lnTo>
                <a:lnTo>
                  <a:pt x="52" y="0"/>
                </a:lnTo>
                <a:lnTo>
                  <a:pt x="50" y="0"/>
                </a:lnTo>
                <a:lnTo>
                  <a:pt x="50" y="0"/>
                </a:lnTo>
                <a:lnTo>
                  <a:pt x="50" y="0"/>
                </a:lnTo>
                <a:lnTo>
                  <a:pt x="48" y="0"/>
                </a:lnTo>
                <a:lnTo>
                  <a:pt x="48" y="0"/>
                </a:lnTo>
                <a:lnTo>
                  <a:pt x="48" y="0"/>
                </a:lnTo>
                <a:lnTo>
                  <a:pt x="47" y="0"/>
                </a:lnTo>
                <a:lnTo>
                  <a:pt x="47" y="0"/>
                </a:lnTo>
                <a:lnTo>
                  <a:pt x="47" y="0"/>
                </a:lnTo>
                <a:lnTo>
                  <a:pt x="47" y="0"/>
                </a:lnTo>
                <a:lnTo>
                  <a:pt x="45" y="0"/>
                </a:lnTo>
                <a:lnTo>
                  <a:pt x="45" y="0"/>
                </a:lnTo>
                <a:lnTo>
                  <a:pt x="45" y="0"/>
                </a:lnTo>
                <a:lnTo>
                  <a:pt x="43" y="0"/>
                </a:lnTo>
                <a:lnTo>
                  <a:pt x="43" y="0"/>
                </a:lnTo>
                <a:lnTo>
                  <a:pt x="43" y="0"/>
                </a:lnTo>
                <a:lnTo>
                  <a:pt x="43" y="0"/>
                </a:lnTo>
                <a:lnTo>
                  <a:pt x="42" y="0"/>
                </a:lnTo>
                <a:lnTo>
                  <a:pt x="42" y="0"/>
                </a:lnTo>
                <a:lnTo>
                  <a:pt x="42" y="0"/>
                </a:lnTo>
                <a:lnTo>
                  <a:pt x="40" y="0"/>
                </a:lnTo>
                <a:lnTo>
                  <a:pt x="40" y="0"/>
                </a:lnTo>
                <a:lnTo>
                  <a:pt x="40" y="0"/>
                </a:lnTo>
                <a:lnTo>
                  <a:pt x="40" y="0"/>
                </a:lnTo>
                <a:lnTo>
                  <a:pt x="39" y="0"/>
                </a:lnTo>
                <a:lnTo>
                  <a:pt x="39" y="0"/>
                </a:lnTo>
                <a:lnTo>
                  <a:pt x="39" y="0"/>
                </a:lnTo>
                <a:lnTo>
                  <a:pt x="37" y="0"/>
                </a:lnTo>
                <a:lnTo>
                  <a:pt x="37" y="0"/>
                </a:lnTo>
                <a:lnTo>
                  <a:pt x="37" y="0"/>
                </a:lnTo>
                <a:lnTo>
                  <a:pt x="35" y="0"/>
                </a:lnTo>
                <a:lnTo>
                  <a:pt x="35" y="0"/>
                </a:lnTo>
                <a:lnTo>
                  <a:pt x="35" y="0"/>
                </a:lnTo>
                <a:lnTo>
                  <a:pt x="35" y="0"/>
                </a:lnTo>
                <a:lnTo>
                  <a:pt x="34" y="0"/>
                </a:lnTo>
                <a:lnTo>
                  <a:pt x="34" y="0"/>
                </a:lnTo>
                <a:lnTo>
                  <a:pt x="34" y="0"/>
                </a:lnTo>
                <a:lnTo>
                  <a:pt x="32" y="0"/>
                </a:lnTo>
                <a:lnTo>
                  <a:pt x="32" y="0"/>
                </a:lnTo>
                <a:lnTo>
                  <a:pt x="32" y="0"/>
                </a:lnTo>
                <a:lnTo>
                  <a:pt x="32" y="0"/>
                </a:lnTo>
                <a:lnTo>
                  <a:pt x="30" y="0"/>
                </a:lnTo>
                <a:lnTo>
                  <a:pt x="30" y="0"/>
                </a:lnTo>
                <a:lnTo>
                  <a:pt x="30" y="0"/>
                </a:lnTo>
                <a:lnTo>
                  <a:pt x="29" y="0"/>
                </a:lnTo>
                <a:lnTo>
                  <a:pt x="29" y="0"/>
                </a:lnTo>
                <a:lnTo>
                  <a:pt x="29" y="0"/>
                </a:lnTo>
                <a:lnTo>
                  <a:pt x="27" y="0"/>
                </a:lnTo>
                <a:lnTo>
                  <a:pt x="27" y="0"/>
                </a:lnTo>
                <a:lnTo>
                  <a:pt x="27" y="0"/>
                </a:lnTo>
                <a:lnTo>
                  <a:pt x="27" y="0"/>
                </a:lnTo>
                <a:lnTo>
                  <a:pt x="26" y="0"/>
                </a:lnTo>
                <a:lnTo>
                  <a:pt x="26" y="0"/>
                </a:lnTo>
                <a:lnTo>
                  <a:pt x="26" y="0"/>
                </a:lnTo>
                <a:lnTo>
                  <a:pt x="24" y="0"/>
                </a:lnTo>
                <a:lnTo>
                  <a:pt x="24" y="0"/>
                </a:lnTo>
                <a:lnTo>
                  <a:pt x="24" y="0"/>
                </a:lnTo>
                <a:lnTo>
                  <a:pt x="24" y="0"/>
                </a:lnTo>
                <a:lnTo>
                  <a:pt x="22" y="0"/>
                </a:lnTo>
                <a:lnTo>
                  <a:pt x="22" y="0"/>
                </a:lnTo>
                <a:lnTo>
                  <a:pt x="22" y="0"/>
                </a:lnTo>
                <a:lnTo>
                  <a:pt x="21" y="0"/>
                </a:lnTo>
                <a:lnTo>
                  <a:pt x="21" y="0"/>
                </a:lnTo>
                <a:lnTo>
                  <a:pt x="21" y="0"/>
                </a:lnTo>
                <a:lnTo>
                  <a:pt x="21" y="0"/>
                </a:lnTo>
                <a:lnTo>
                  <a:pt x="19" y="0"/>
                </a:lnTo>
                <a:lnTo>
                  <a:pt x="19" y="0"/>
                </a:lnTo>
                <a:lnTo>
                  <a:pt x="19" y="0"/>
                </a:lnTo>
                <a:lnTo>
                  <a:pt x="17" y="0"/>
                </a:lnTo>
                <a:lnTo>
                  <a:pt x="17" y="0"/>
                </a:lnTo>
                <a:lnTo>
                  <a:pt x="17" y="0"/>
                </a:lnTo>
                <a:lnTo>
                  <a:pt x="16" y="0"/>
                </a:lnTo>
                <a:lnTo>
                  <a:pt x="16" y="0"/>
                </a:lnTo>
                <a:lnTo>
                  <a:pt x="16" y="0"/>
                </a:lnTo>
                <a:lnTo>
                  <a:pt x="16" y="0"/>
                </a:lnTo>
                <a:lnTo>
                  <a:pt x="14" y="0"/>
                </a:lnTo>
                <a:lnTo>
                  <a:pt x="14" y="0"/>
                </a:lnTo>
                <a:lnTo>
                  <a:pt x="14" y="0"/>
                </a:lnTo>
                <a:lnTo>
                  <a:pt x="13" y="0"/>
                </a:lnTo>
                <a:lnTo>
                  <a:pt x="13" y="0"/>
                </a:lnTo>
                <a:lnTo>
                  <a:pt x="13" y="0"/>
                </a:lnTo>
                <a:lnTo>
                  <a:pt x="13" y="0"/>
                </a:lnTo>
                <a:lnTo>
                  <a:pt x="11" y="0"/>
                </a:lnTo>
                <a:lnTo>
                  <a:pt x="11" y="0"/>
                </a:lnTo>
                <a:lnTo>
                  <a:pt x="11" y="0"/>
                </a:lnTo>
                <a:lnTo>
                  <a:pt x="9" y="0"/>
                </a:lnTo>
                <a:lnTo>
                  <a:pt x="9" y="0"/>
                </a:lnTo>
                <a:lnTo>
                  <a:pt x="9" y="0"/>
                </a:lnTo>
                <a:lnTo>
                  <a:pt x="9" y="0"/>
                </a:lnTo>
                <a:lnTo>
                  <a:pt x="8" y="0"/>
                </a:lnTo>
                <a:lnTo>
                  <a:pt x="8" y="0"/>
                </a:lnTo>
                <a:lnTo>
                  <a:pt x="8" y="0"/>
                </a:lnTo>
                <a:lnTo>
                  <a:pt x="6" y="0"/>
                </a:lnTo>
                <a:lnTo>
                  <a:pt x="6" y="0"/>
                </a:lnTo>
                <a:lnTo>
                  <a:pt x="6" y="0"/>
                </a:lnTo>
                <a:lnTo>
                  <a:pt x="4" y="0"/>
                </a:lnTo>
                <a:lnTo>
                  <a:pt x="4" y="0"/>
                </a:lnTo>
                <a:lnTo>
                  <a:pt x="4" y="0"/>
                </a:lnTo>
                <a:lnTo>
                  <a:pt x="4" y="0"/>
                </a:lnTo>
                <a:lnTo>
                  <a:pt x="3" y="0"/>
                </a:lnTo>
                <a:lnTo>
                  <a:pt x="3" y="0"/>
                </a:lnTo>
                <a:lnTo>
                  <a:pt x="3" y="0"/>
                </a:lnTo>
                <a:lnTo>
                  <a:pt x="1" y="0"/>
                </a:lnTo>
                <a:lnTo>
                  <a:pt x="1" y="0"/>
                </a:lnTo>
                <a:lnTo>
                  <a:pt x="1" y="0"/>
                </a:lnTo>
                <a:lnTo>
                  <a:pt x="1" y="0"/>
                </a:lnTo>
                <a:lnTo>
                  <a:pt x="0" y="0"/>
                </a:lnTo>
                <a:lnTo>
                  <a:pt x="0" y="0"/>
                </a:lnTo>
                <a:lnTo>
                  <a:pt x="0" y="0"/>
                </a:lnTo>
              </a:path>
            </a:pathLst>
          </a:custGeom>
          <a:noFill/>
          <a:ln w="11160">
            <a:solidFill>
              <a:srgbClr val="000080"/>
            </a:solidFill>
            <a:round/>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096" name=""/>
          <p:cNvSpPr/>
          <p:nvPr/>
        </p:nvSpPr>
        <p:spPr>
          <a:xfrm>
            <a:off x="7775640" y="6021360"/>
            <a:ext cx="133200" cy="514440"/>
          </a:xfrm>
          <a:custGeom>
            <a:avLst/>
            <a:gdLst/>
            <a:ahLst/>
            <a:rect l="l" t="t" r="r" b="b"/>
            <a:pathLst>
              <a:path w="169" h="648">
                <a:moveTo>
                  <a:pt x="0" y="648"/>
                </a:moveTo>
                <a:lnTo>
                  <a:pt x="0" y="0"/>
                </a:lnTo>
                <a:lnTo>
                  <a:pt x="0" y="0"/>
                </a:lnTo>
                <a:lnTo>
                  <a:pt x="0" y="0"/>
                </a:lnTo>
                <a:lnTo>
                  <a:pt x="1" y="0"/>
                </a:lnTo>
                <a:lnTo>
                  <a:pt x="1" y="0"/>
                </a:lnTo>
                <a:lnTo>
                  <a:pt x="1" y="0"/>
                </a:lnTo>
                <a:lnTo>
                  <a:pt x="1" y="0"/>
                </a:lnTo>
                <a:lnTo>
                  <a:pt x="3" y="0"/>
                </a:lnTo>
                <a:lnTo>
                  <a:pt x="3" y="0"/>
                </a:lnTo>
                <a:lnTo>
                  <a:pt x="3" y="0"/>
                </a:lnTo>
                <a:lnTo>
                  <a:pt x="4" y="0"/>
                </a:lnTo>
                <a:lnTo>
                  <a:pt x="4" y="0"/>
                </a:lnTo>
                <a:lnTo>
                  <a:pt x="4" y="0"/>
                </a:lnTo>
                <a:lnTo>
                  <a:pt x="4" y="0"/>
                </a:lnTo>
                <a:lnTo>
                  <a:pt x="6" y="0"/>
                </a:lnTo>
                <a:lnTo>
                  <a:pt x="6" y="0"/>
                </a:lnTo>
                <a:lnTo>
                  <a:pt x="6" y="0"/>
                </a:lnTo>
                <a:lnTo>
                  <a:pt x="8" y="0"/>
                </a:lnTo>
                <a:lnTo>
                  <a:pt x="8" y="0"/>
                </a:lnTo>
                <a:lnTo>
                  <a:pt x="8" y="0"/>
                </a:lnTo>
                <a:lnTo>
                  <a:pt x="9" y="0"/>
                </a:lnTo>
                <a:lnTo>
                  <a:pt x="9" y="0"/>
                </a:lnTo>
                <a:lnTo>
                  <a:pt x="9" y="0"/>
                </a:lnTo>
                <a:lnTo>
                  <a:pt x="9" y="0"/>
                </a:lnTo>
                <a:lnTo>
                  <a:pt x="11" y="0"/>
                </a:lnTo>
                <a:lnTo>
                  <a:pt x="11" y="0"/>
                </a:lnTo>
                <a:lnTo>
                  <a:pt x="11" y="0"/>
                </a:lnTo>
                <a:lnTo>
                  <a:pt x="13" y="0"/>
                </a:lnTo>
                <a:lnTo>
                  <a:pt x="13" y="0"/>
                </a:lnTo>
                <a:lnTo>
                  <a:pt x="13" y="0"/>
                </a:lnTo>
                <a:lnTo>
                  <a:pt x="13" y="0"/>
                </a:lnTo>
                <a:lnTo>
                  <a:pt x="14" y="0"/>
                </a:lnTo>
                <a:lnTo>
                  <a:pt x="14" y="0"/>
                </a:lnTo>
                <a:lnTo>
                  <a:pt x="14" y="0"/>
                </a:lnTo>
                <a:lnTo>
                  <a:pt x="16" y="0"/>
                </a:lnTo>
                <a:lnTo>
                  <a:pt x="16" y="0"/>
                </a:lnTo>
                <a:lnTo>
                  <a:pt x="16" y="0"/>
                </a:lnTo>
                <a:lnTo>
                  <a:pt x="16" y="0"/>
                </a:lnTo>
                <a:lnTo>
                  <a:pt x="17" y="0"/>
                </a:lnTo>
                <a:lnTo>
                  <a:pt x="17" y="0"/>
                </a:lnTo>
                <a:lnTo>
                  <a:pt x="17" y="0"/>
                </a:lnTo>
                <a:lnTo>
                  <a:pt x="19" y="0"/>
                </a:lnTo>
                <a:lnTo>
                  <a:pt x="19" y="0"/>
                </a:lnTo>
                <a:lnTo>
                  <a:pt x="19" y="0"/>
                </a:lnTo>
                <a:lnTo>
                  <a:pt x="21" y="0"/>
                </a:lnTo>
                <a:lnTo>
                  <a:pt x="21" y="0"/>
                </a:lnTo>
                <a:lnTo>
                  <a:pt x="21" y="0"/>
                </a:lnTo>
                <a:lnTo>
                  <a:pt x="21" y="0"/>
                </a:lnTo>
                <a:lnTo>
                  <a:pt x="22" y="0"/>
                </a:lnTo>
                <a:lnTo>
                  <a:pt x="22" y="0"/>
                </a:lnTo>
                <a:lnTo>
                  <a:pt x="22" y="0"/>
                </a:lnTo>
                <a:lnTo>
                  <a:pt x="24" y="0"/>
                </a:lnTo>
                <a:lnTo>
                  <a:pt x="24" y="0"/>
                </a:lnTo>
                <a:lnTo>
                  <a:pt x="24" y="0"/>
                </a:lnTo>
                <a:lnTo>
                  <a:pt x="24" y="0"/>
                </a:lnTo>
                <a:lnTo>
                  <a:pt x="26" y="0"/>
                </a:lnTo>
                <a:lnTo>
                  <a:pt x="26" y="0"/>
                </a:lnTo>
                <a:lnTo>
                  <a:pt x="26" y="0"/>
                </a:lnTo>
                <a:lnTo>
                  <a:pt x="27" y="0"/>
                </a:lnTo>
                <a:lnTo>
                  <a:pt x="27" y="0"/>
                </a:lnTo>
                <a:lnTo>
                  <a:pt x="27" y="0"/>
                </a:lnTo>
                <a:lnTo>
                  <a:pt x="27" y="0"/>
                </a:lnTo>
                <a:lnTo>
                  <a:pt x="29" y="0"/>
                </a:lnTo>
                <a:lnTo>
                  <a:pt x="29" y="0"/>
                </a:lnTo>
                <a:lnTo>
                  <a:pt x="29" y="0"/>
                </a:lnTo>
                <a:lnTo>
                  <a:pt x="30" y="0"/>
                </a:lnTo>
                <a:lnTo>
                  <a:pt x="30" y="0"/>
                </a:lnTo>
                <a:lnTo>
                  <a:pt x="30" y="0"/>
                </a:lnTo>
                <a:lnTo>
                  <a:pt x="32" y="0"/>
                </a:lnTo>
                <a:lnTo>
                  <a:pt x="32" y="0"/>
                </a:lnTo>
                <a:lnTo>
                  <a:pt x="32" y="0"/>
                </a:lnTo>
                <a:lnTo>
                  <a:pt x="32" y="0"/>
                </a:lnTo>
                <a:lnTo>
                  <a:pt x="34" y="0"/>
                </a:lnTo>
                <a:lnTo>
                  <a:pt x="34" y="0"/>
                </a:lnTo>
                <a:lnTo>
                  <a:pt x="34" y="0"/>
                </a:lnTo>
                <a:lnTo>
                  <a:pt x="35" y="0"/>
                </a:lnTo>
                <a:lnTo>
                  <a:pt x="35" y="0"/>
                </a:lnTo>
                <a:lnTo>
                  <a:pt x="35" y="0"/>
                </a:lnTo>
                <a:lnTo>
                  <a:pt x="35" y="0"/>
                </a:lnTo>
                <a:lnTo>
                  <a:pt x="37" y="0"/>
                </a:lnTo>
                <a:lnTo>
                  <a:pt x="37" y="0"/>
                </a:lnTo>
                <a:lnTo>
                  <a:pt x="37" y="0"/>
                </a:lnTo>
                <a:lnTo>
                  <a:pt x="39" y="0"/>
                </a:lnTo>
                <a:lnTo>
                  <a:pt x="39" y="0"/>
                </a:lnTo>
                <a:lnTo>
                  <a:pt x="39" y="0"/>
                </a:lnTo>
                <a:lnTo>
                  <a:pt x="40" y="0"/>
                </a:lnTo>
                <a:lnTo>
                  <a:pt x="40" y="0"/>
                </a:lnTo>
                <a:lnTo>
                  <a:pt x="40" y="0"/>
                </a:lnTo>
                <a:lnTo>
                  <a:pt x="40" y="0"/>
                </a:lnTo>
                <a:lnTo>
                  <a:pt x="42" y="0"/>
                </a:lnTo>
                <a:lnTo>
                  <a:pt x="42" y="0"/>
                </a:lnTo>
                <a:lnTo>
                  <a:pt x="42" y="0"/>
                </a:lnTo>
                <a:lnTo>
                  <a:pt x="43" y="0"/>
                </a:lnTo>
                <a:lnTo>
                  <a:pt x="43" y="0"/>
                </a:lnTo>
                <a:lnTo>
                  <a:pt x="43" y="0"/>
                </a:lnTo>
                <a:lnTo>
                  <a:pt x="43" y="0"/>
                </a:lnTo>
                <a:lnTo>
                  <a:pt x="45" y="0"/>
                </a:lnTo>
                <a:lnTo>
                  <a:pt x="45" y="0"/>
                </a:lnTo>
                <a:lnTo>
                  <a:pt x="45" y="0"/>
                </a:lnTo>
                <a:lnTo>
                  <a:pt x="47" y="0"/>
                </a:lnTo>
                <a:lnTo>
                  <a:pt x="47" y="0"/>
                </a:lnTo>
                <a:lnTo>
                  <a:pt x="47" y="0"/>
                </a:lnTo>
                <a:lnTo>
                  <a:pt x="47" y="0"/>
                </a:lnTo>
                <a:lnTo>
                  <a:pt x="48" y="0"/>
                </a:lnTo>
                <a:lnTo>
                  <a:pt x="48" y="0"/>
                </a:lnTo>
                <a:lnTo>
                  <a:pt x="48" y="0"/>
                </a:lnTo>
                <a:lnTo>
                  <a:pt x="50" y="0"/>
                </a:lnTo>
                <a:lnTo>
                  <a:pt x="50" y="0"/>
                </a:lnTo>
                <a:lnTo>
                  <a:pt x="50" y="0"/>
                </a:lnTo>
                <a:lnTo>
                  <a:pt x="52" y="0"/>
                </a:lnTo>
                <a:lnTo>
                  <a:pt x="52" y="0"/>
                </a:lnTo>
                <a:lnTo>
                  <a:pt x="52" y="0"/>
                </a:lnTo>
                <a:lnTo>
                  <a:pt x="52" y="0"/>
                </a:lnTo>
                <a:lnTo>
                  <a:pt x="53" y="0"/>
                </a:lnTo>
                <a:lnTo>
                  <a:pt x="53" y="0"/>
                </a:lnTo>
                <a:lnTo>
                  <a:pt x="53" y="0"/>
                </a:lnTo>
                <a:lnTo>
                  <a:pt x="55" y="0"/>
                </a:lnTo>
                <a:lnTo>
                  <a:pt x="55" y="0"/>
                </a:lnTo>
                <a:lnTo>
                  <a:pt x="55" y="0"/>
                </a:lnTo>
                <a:lnTo>
                  <a:pt x="55" y="0"/>
                </a:lnTo>
                <a:lnTo>
                  <a:pt x="56" y="0"/>
                </a:lnTo>
                <a:lnTo>
                  <a:pt x="56" y="0"/>
                </a:lnTo>
                <a:lnTo>
                  <a:pt x="56" y="0"/>
                </a:lnTo>
                <a:lnTo>
                  <a:pt x="58" y="0"/>
                </a:lnTo>
                <a:lnTo>
                  <a:pt x="58" y="0"/>
                </a:lnTo>
                <a:lnTo>
                  <a:pt x="58" y="0"/>
                </a:lnTo>
                <a:lnTo>
                  <a:pt x="58" y="0"/>
                </a:lnTo>
                <a:lnTo>
                  <a:pt x="60" y="0"/>
                </a:lnTo>
                <a:lnTo>
                  <a:pt x="60" y="0"/>
                </a:lnTo>
                <a:lnTo>
                  <a:pt x="60" y="0"/>
                </a:lnTo>
                <a:lnTo>
                  <a:pt x="61" y="0"/>
                </a:lnTo>
                <a:lnTo>
                  <a:pt x="61" y="0"/>
                </a:lnTo>
                <a:lnTo>
                  <a:pt x="61" y="0"/>
                </a:lnTo>
                <a:lnTo>
                  <a:pt x="63" y="0"/>
                </a:lnTo>
                <a:lnTo>
                  <a:pt x="63" y="0"/>
                </a:lnTo>
                <a:lnTo>
                  <a:pt x="63" y="0"/>
                </a:lnTo>
                <a:lnTo>
                  <a:pt x="63" y="0"/>
                </a:lnTo>
                <a:lnTo>
                  <a:pt x="65" y="0"/>
                </a:lnTo>
                <a:lnTo>
                  <a:pt x="65" y="0"/>
                </a:lnTo>
                <a:lnTo>
                  <a:pt x="65" y="0"/>
                </a:lnTo>
                <a:lnTo>
                  <a:pt x="66" y="0"/>
                </a:lnTo>
                <a:lnTo>
                  <a:pt x="66" y="0"/>
                </a:lnTo>
                <a:lnTo>
                  <a:pt x="66" y="0"/>
                </a:lnTo>
                <a:lnTo>
                  <a:pt x="66" y="0"/>
                </a:lnTo>
                <a:lnTo>
                  <a:pt x="68" y="0"/>
                </a:lnTo>
                <a:lnTo>
                  <a:pt x="68" y="0"/>
                </a:lnTo>
                <a:lnTo>
                  <a:pt x="68" y="0"/>
                </a:lnTo>
                <a:lnTo>
                  <a:pt x="70" y="0"/>
                </a:lnTo>
                <a:lnTo>
                  <a:pt x="70" y="0"/>
                </a:lnTo>
                <a:lnTo>
                  <a:pt x="70" y="0"/>
                </a:lnTo>
                <a:lnTo>
                  <a:pt x="71" y="0"/>
                </a:lnTo>
                <a:lnTo>
                  <a:pt x="71" y="0"/>
                </a:lnTo>
                <a:lnTo>
                  <a:pt x="71" y="0"/>
                </a:lnTo>
                <a:lnTo>
                  <a:pt x="71" y="0"/>
                </a:lnTo>
                <a:lnTo>
                  <a:pt x="73" y="0"/>
                </a:lnTo>
                <a:lnTo>
                  <a:pt x="73" y="0"/>
                </a:lnTo>
                <a:lnTo>
                  <a:pt x="73" y="0"/>
                </a:lnTo>
                <a:lnTo>
                  <a:pt x="74" y="0"/>
                </a:lnTo>
                <a:lnTo>
                  <a:pt x="74" y="0"/>
                </a:lnTo>
                <a:lnTo>
                  <a:pt x="74" y="0"/>
                </a:lnTo>
                <a:lnTo>
                  <a:pt x="74" y="0"/>
                </a:lnTo>
                <a:lnTo>
                  <a:pt x="76" y="0"/>
                </a:lnTo>
                <a:lnTo>
                  <a:pt x="76" y="0"/>
                </a:lnTo>
                <a:lnTo>
                  <a:pt x="76" y="0"/>
                </a:lnTo>
                <a:lnTo>
                  <a:pt x="78" y="0"/>
                </a:lnTo>
                <a:lnTo>
                  <a:pt x="78" y="0"/>
                </a:lnTo>
                <a:lnTo>
                  <a:pt x="78" y="0"/>
                </a:lnTo>
                <a:lnTo>
                  <a:pt x="78" y="0"/>
                </a:lnTo>
                <a:lnTo>
                  <a:pt x="79" y="0"/>
                </a:lnTo>
                <a:lnTo>
                  <a:pt x="79" y="0"/>
                </a:lnTo>
                <a:lnTo>
                  <a:pt x="79" y="0"/>
                </a:lnTo>
                <a:lnTo>
                  <a:pt x="81" y="0"/>
                </a:lnTo>
                <a:lnTo>
                  <a:pt x="81" y="0"/>
                </a:lnTo>
                <a:lnTo>
                  <a:pt x="81" y="0"/>
                </a:lnTo>
                <a:lnTo>
                  <a:pt x="83" y="0"/>
                </a:lnTo>
                <a:lnTo>
                  <a:pt x="83" y="0"/>
                </a:lnTo>
                <a:lnTo>
                  <a:pt x="83" y="0"/>
                </a:lnTo>
                <a:lnTo>
                  <a:pt x="83" y="0"/>
                </a:lnTo>
                <a:lnTo>
                  <a:pt x="84" y="0"/>
                </a:lnTo>
                <a:lnTo>
                  <a:pt x="84" y="0"/>
                </a:lnTo>
                <a:lnTo>
                  <a:pt x="84" y="0"/>
                </a:lnTo>
                <a:lnTo>
                  <a:pt x="86" y="0"/>
                </a:lnTo>
                <a:lnTo>
                  <a:pt x="86" y="0"/>
                </a:lnTo>
                <a:lnTo>
                  <a:pt x="86" y="0"/>
                </a:lnTo>
                <a:lnTo>
                  <a:pt x="86" y="0"/>
                </a:lnTo>
                <a:lnTo>
                  <a:pt x="87" y="0"/>
                </a:lnTo>
                <a:lnTo>
                  <a:pt x="87" y="0"/>
                </a:lnTo>
                <a:lnTo>
                  <a:pt x="87" y="0"/>
                </a:lnTo>
                <a:lnTo>
                  <a:pt x="89" y="0"/>
                </a:lnTo>
                <a:lnTo>
                  <a:pt x="89" y="0"/>
                </a:lnTo>
                <a:lnTo>
                  <a:pt x="89" y="0"/>
                </a:lnTo>
                <a:lnTo>
                  <a:pt x="89" y="0"/>
                </a:lnTo>
                <a:lnTo>
                  <a:pt x="91" y="0"/>
                </a:lnTo>
                <a:lnTo>
                  <a:pt x="91" y="0"/>
                </a:lnTo>
                <a:lnTo>
                  <a:pt x="91" y="0"/>
                </a:lnTo>
                <a:lnTo>
                  <a:pt x="92" y="0"/>
                </a:lnTo>
                <a:lnTo>
                  <a:pt x="92" y="0"/>
                </a:lnTo>
                <a:lnTo>
                  <a:pt x="92" y="0"/>
                </a:lnTo>
                <a:lnTo>
                  <a:pt x="94" y="0"/>
                </a:lnTo>
                <a:lnTo>
                  <a:pt x="94" y="0"/>
                </a:lnTo>
                <a:lnTo>
                  <a:pt x="94" y="0"/>
                </a:lnTo>
                <a:lnTo>
                  <a:pt x="94" y="0"/>
                </a:lnTo>
                <a:lnTo>
                  <a:pt x="96" y="0"/>
                </a:lnTo>
                <a:lnTo>
                  <a:pt x="96" y="0"/>
                </a:lnTo>
                <a:lnTo>
                  <a:pt x="96" y="0"/>
                </a:lnTo>
                <a:lnTo>
                  <a:pt x="97" y="0"/>
                </a:lnTo>
                <a:lnTo>
                  <a:pt x="97" y="0"/>
                </a:lnTo>
                <a:lnTo>
                  <a:pt x="97" y="0"/>
                </a:lnTo>
                <a:lnTo>
                  <a:pt x="97" y="0"/>
                </a:lnTo>
                <a:lnTo>
                  <a:pt x="99" y="0"/>
                </a:lnTo>
                <a:lnTo>
                  <a:pt x="99" y="0"/>
                </a:lnTo>
                <a:lnTo>
                  <a:pt x="99" y="0"/>
                </a:lnTo>
                <a:lnTo>
                  <a:pt x="100" y="0"/>
                </a:lnTo>
                <a:lnTo>
                  <a:pt x="100" y="0"/>
                </a:lnTo>
                <a:lnTo>
                  <a:pt x="100" y="0"/>
                </a:lnTo>
                <a:lnTo>
                  <a:pt x="100" y="0"/>
                </a:lnTo>
                <a:lnTo>
                  <a:pt x="102" y="0"/>
                </a:lnTo>
                <a:lnTo>
                  <a:pt x="102" y="0"/>
                </a:lnTo>
                <a:lnTo>
                  <a:pt x="102" y="0"/>
                </a:lnTo>
                <a:lnTo>
                  <a:pt x="104" y="0"/>
                </a:lnTo>
                <a:lnTo>
                  <a:pt x="104" y="0"/>
                </a:lnTo>
                <a:lnTo>
                  <a:pt x="104" y="0"/>
                </a:lnTo>
                <a:lnTo>
                  <a:pt x="105" y="0"/>
                </a:lnTo>
                <a:lnTo>
                  <a:pt x="105" y="0"/>
                </a:lnTo>
                <a:lnTo>
                  <a:pt x="105" y="0"/>
                </a:lnTo>
                <a:lnTo>
                  <a:pt x="105" y="0"/>
                </a:lnTo>
                <a:lnTo>
                  <a:pt x="107" y="0"/>
                </a:lnTo>
                <a:lnTo>
                  <a:pt x="107" y="0"/>
                </a:lnTo>
                <a:lnTo>
                  <a:pt x="107" y="0"/>
                </a:lnTo>
                <a:lnTo>
                  <a:pt x="109" y="0"/>
                </a:lnTo>
                <a:lnTo>
                  <a:pt x="109" y="0"/>
                </a:lnTo>
                <a:lnTo>
                  <a:pt x="109" y="0"/>
                </a:lnTo>
                <a:lnTo>
                  <a:pt x="109" y="0"/>
                </a:lnTo>
                <a:lnTo>
                  <a:pt x="110" y="0"/>
                </a:lnTo>
                <a:lnTo>
                  <a:pt x="110" y="0"/>
                </a:lnTo>
                <a:lnTo>
                  <a:pt x="110" y="0"/>
                </a:lnTo>
                <a:lnTo>
                  <a:pt x="112" y="0"/>
                </a:lnTo>
                <a:lnTo>
                  <a:pt x="112" y="0"/>
                </a:lnTo>
                <a:lnTo>
                  <a:pt x="112" y="0"/>
                </a:lnTo>
                <a:lnTo>
                  <a:pt x="113" y="0"/>
                </a:lnTo>
                <a:lnTo>
                  <a:pt x="113" y="0"/>
                </a:lnTo>
                <a:lnTo>
                  <a:pt x="113" y="0"/>
                </a:lnTo>
                <a:lnTo>
                  <a:pt x="113" y="0"/>
                </a:lnTo>
                <a:lnTo>
                  <a:pt x="115" y="0"/>
                </a:lnTo>
                <a:lnTo>
                  <a:pt x="115" y="0"/>
                </a:lnTo>
                <a:lnTo>
                  <a:pt x="115" y="0"/>
                </a:lnTo>
                <a:lnTo>
                  <a:pt x="117" y="0"/>
                </a:lnTo>
                <a:lnTo>
                  <a:pt x="117" y="0"/>
                </a:lnTo>
                <a:lnTo>
                  <a:pt x="117" y="0"/>
                </a:lnTo>
                <a:lnTo>
                  <a:pt x="117" y="0"/>
                </a:lnTo>
                <a:lnTo>
                  <a:pt x="118" y="0"/>
                </a:lnTo>
                <a:lnTo>
                  <a:pt x="118" y="0"/>
                </a:lnTo>
                <a:lnTo>
                  <a:pt x="118" y="0"/>
                </a:lnTo>
                <a:lnTo>
                  <a:pt x="120" y="0"/>
                </a:lnTo>
                <a:lnTo>
                  <a:pt x="120" y="0"/>
                </a:lnTo>
                <a:lnTo>
                  <a:pt x="120" y="0"/>
                </a:lnTo>
                <a:lnTo>
                  <a:pt x="120" y="0"/>
                </a:lnTo>
                <a:lnTo>
                  <a:pt x="122" y="0"/>
                </a:lnTo>
                <a:lnTo>
                  <a:pt x="122" y="0"/>
                </a:lnTo>
                <a:lnTo>
                  <a:pt x="122" y="0"/>
                </a:lnTo>
                <a:lnTo>
                  <a:pt x="123" y="0"/>
                </a:lnTo>
                <a:lnTo>
                  <a:pt x="123" y="0"/>
                </a:lnTo>
                <a:lnTo>
                  <a:pt x="123" y="0"/>
                </a:lnTo>
                <a:lnTo>
                  <a:pt x="125" y="0"/>
                </a:lnTo>
                <a:lnTo>
                  <a:pt x="125" y="0"/>
                </a:lnTo>
                <a:lnTo>
                  <a:pt x="125" y="0"/>
                </a:lnTo>
                <a:lnTo>
                  <a:pt x="125" y="0"/>
                </a:lnTo>
                <a:lnTo>
                  <a:pt x="126" y="0"/>
                </a:lnTo>
                <a:lnTo>
                  <a:pt x="126" y="0"/>
                </a:lnTo>
                <a:lnTo>
                  <a:pt x="126" y="0"/>
                </a:lnTo>
                <a:lnTo>
                  <a:pt x="128" y="0"/>
                </a:lnTo>
                <a:lnTo>
                  <a:pt x="128" y="0"/>
                </a:lnTo>
                <a:lnTo>
                  <a:pt x="128" y="0"/>
                </a:lnTo>
                <a:lnTo>
                  <a:pt x="128" y="0"/>
                </a:lnTo>
                <a:lnTo>
                  <a:pt x="130" y="0"/>
                </a:lnTo>
                <a:lnTo>
                  <a:pt x="130" y="0"/>
                </a:lnTo>
                <a:lnTo>
                  <a:pt x="130" y="0"/>
                </a:lnTo>
                <a:lnTo>
                  <a:pt x="131" y="0"/>
                </a:lnTo>
                <a:lnTo>
                  <a:pt x="131" y="0"/>
                </a:lnTo>
                <a:lnTo>
                  <a:pt x="131" y="0"/>
                </a:lnTo>
                <a:lnTo>
                  <a:pt x="131" y="0"/>
                </a:lnTo>
                <a:lnTo>
                  <a:pt x="133" y="0"/>
                </a:lnTo>
                <a:lnTo>
                  <a:pt x="133" y="0"/>
                </a:lnTo>
                <a:lnTo>
                  <a:pt x="133" y="0"/>
                </a:lnTo>
                <a:lnTo>
                  <a:pt x="135" y="0"/>
                </a:lnTo>
                <a:lnTo>
                  <a:pt x="135" y="0"/>
                </a:lnTo>
                <a:lnTo>
                  <a:pt x="135" y="0"/>
                </a:lnTo>
                <a:lnTo>
                  <a:pt x="136" y="0"/>
                </a:lnTo>
                <a:lnTo>
                  <a:pt x="136" y="0"/>
                </a:lnTo>
                <a:lnTo>
                  <a:pt x="136" y="0"/>
                </a:lnTo>
                <a:lnTo>
                  <a:pt x="136" y="0"/>
                </a:lnTo>
                <a:lnTo>
                  <a:pt x="138" y="0"/>
                </a:lnTo>
                <a:lnTo>
                  <a:pt x="138" y="0"/>
                </a:lnTo>
                <a:lnTo>
                  <a:pt x="138" y="0"/>
                </a:lnTo>
                <a:lnTo>
                  <a:pt x="139" y="0"/>
                </a:lnTo>
                <a:lnTo>
                  <a:pt x="139" y="0"/>
                </a:lnTo>
                <a:lnTo>
                  <a:pt x="139" y="0"/>
                </a:lnTo>
                <a:lnTo>
                  <a:pt x="139" y="0"/>
                </a:lnTo>
                <a:lnTo>
                  <a:pt x="141" y="0"/>
                </a:lnTo>
                <a:lnTo>
                  <a:pt x="141" y="0"/>
                </a:lnTo>
                <a:lnTo>
                  <a:pt x="141" y="0"/>
                </a:lnTo>
                <a:lnTo>
                  <a:pt x="143" y="0"/>
                </a:lnTo>
                <a:lnTo>
                  <a:pt x="143" y="0"/>
                </a:lnTo>
                <a:lnTo>
                  <a:pt x="143" y="0"/>
                </a:lnTo>
                <a:lnTo>
                  <a:pt x="144" y="0"/>
                </a:lnTo>
                <a:lnTo>
                  <a:pt x="144" y="0"/>
                </a:lnTo>
                <a:lnTo>
                  <a:pt x="144" y="0"/>
                </a:lnTo>
                <a:lnTo>
                  <a:pt x="144" y="0"/>
                </a:lnTo>
                <a:lnTo>
                  <a:pt x="146" y="0"/>
                </a:lnTo>
                <a:lnTo>
                  <a:pt x="146" y="0"/>
                </a:lnTo>
                <a:lnTo>
                  <a:pt x="146" y="0"/>
                </a:lnTo>
                <a:lnTo>
                  <a:pt x="148" y="0"/>
                </a:lnTo>
                <a:lnTo>
                  <a:pt x="148" y="0"/>
                </a:lnTo>
                <a:lnTo>
                  <a:pt x="148" y="0"/>
                </a:lnTo>
                <a:lnTo>
                  <a:pt x="148" y="0"/>
                </a:lnTo>
                <a:lnTo>
                  <a:pt x="149" y="0"/>
                </a:lnTo>
                <a:lnTo>
                  <a:pt x="149" y="0"/>
                </a:lnTo>
                <a:lnTo>
                  <a:pt x="149" y="0"/>
                </a:lnTo>
                <a:lnTo>
                  <a:pt x="151" y="0"/>
                </a:lnTo>
                <a:lnTo>
                  <a:pt x="151" y="0"/>
                </a:lnTo>
                <a:lnTo>
                  <a:pt x="151" y="0"/>
                </a:lnTo>
                <a:lnTo>
                  <a:pt x="151" y="0"/>
                </a:lnTo>
                <a:lnTo>
                  <a:pt x="153" y="0"/>
                </a:lnTo>
                <a:lnTo>
                  <a:pt x="153" y="0"/>
                </a:lnTo>
                <a:lnTo>
                  <a:pt x="153" y="0"/>
                </a:lnTo>
                <a:lnTo>
                  <a:pt x="154" y="0"/>
                </a:lnTo>
                <a:lnTo>
                  <a:pt x="154" y="0"/>
                </a:lnTo>
                <a:lnTo>
                  <a:pt x="154" y="0"/>
                </a:lnTo>
                <a:lnTo>
                  <a:pt x="156" y="0"/>
                </a:lnTo>
                <a:lnTo>
                  <a:pt x="156" y="0"/>
                </a:lnTo>
                <a:lnTo>
                  <a:pt x="156" y="0"/>
                </a:lnTo>
                <a:lnTo>
                  <a:pt x="156" y="0"/>
                </a:lnTo>
                <a:lnTo>
                  <a:pt x="157" y="0"/>
                </a:lnTo>
                <a:lnTo>
                  <a:pt x="157" y="0"/>
                </a:lnTo>
                <a:lnTo>
                  <a:pt x="157" y="0"/>
                </a:lnTo>
                <a:lnTo>
                  <a:pt x="159" y="0"/>
                </a:lnTo>
                <a:lnTo>
                  <a:pt x="159" y="0"/>
                </a:lnTo>
                <a:lnTo>
                  <a:pt x="159" y="0"/>
                </a:lnTo>
                <a:lnTo>
                  <a:pt x="159" y="0"/>
                </a:lnTo>
                <a:lnTo>
                  <a:pt x="161" y="0"/>
                </a:lnTo>
                <a:lnTo>
                  <a:pt x="161" y="0"/>
                </a:lnTo>
                <a:lnTo>
                  <a:pt x="161" y="0"/>
                </a:lnTo>
                <a:lnTo>
                  <a:pt x="162" y="0"/>
                </a:lnTo>
                <a:lnTo>
                  <a:pt x="162" y="0"/>
                </a:lnTo>
                <a:lnTo>
                  <a:pt x="162" y="0"/>
                </a:lnTo>
                <a:lnTo>
                  <a:pt x="162" y="0"/>
                </a:lnTo>
                <a:lnTo>
                  <a:pt x="164" y="0"/>
                </a:lnTo>
                <a:lnTo>
                  <a:pt x="164" y="0"/>
                </a:lnTo>
                <a:lnTo>
                  <a:pt x="164" y="0"/>
                </a:lnTo>
                <a:lnTo>
                  <a:pt x="166" y="0"/>
                </a:lnTo>
                <a:lnTo>
                  <a:pt x="166" y="0"/>
                </a:lnTo>
                <a:lnTo>
                  <a:pt x="166" y="0"/>
                </a:lnTo>
                <a:lnTo>
                  <a:pt x="167" y="0"/>
                </a:lnTo>
                <a:lnTo>
                  <a:pt x="167" y="0"/>
                </a:lnTo>
                <a:lnTo>
                  <a:pt x="167" y="0"/>
                </a:lnTo>
                <a:lnTo>
                  <a:pt x="167" y="0"/>
                </a:lnTo>
                <a:lnTo>
                  <a:pt x="169" y="0"/>
                </a:lnTo>
                <a:lnTo>
                  <a:pt x="169" y="0"/>
                </a:lnTo>
                <a:lnTo>
                  <a:pt x="169" y="648"/>
                </a:lnTo>
                <a:lnTo>
                  <a:pt x="169" y="648"/>
                </a:lnTo>
                <a:lnTo>
                  <a:pt x="167" y="648"/>
                </a:lnTo>
                <a:lnTo>
                  <a:pt x="167" y="648"/>
                </a:lnTo>
                <a:lnTo>
                  <a:pt x="167" y="648"/>
                </a:lnTo>
                <a:lnTo>
                  <a:pt x="167" y="648"/>
                </a:lnTo>
                <a:lnTo>
                  <a:pt x="166" y="648"/>
                </a:lnTo>
                <a:lnTo>
                  <a:pt x="166" y="648"/>
                </a:lnTo>
                <a:lnTo>
                  <a:pt x="166" y="648"/>
                </a:lnTo>
                <a:lnTo>
                  <a:pt x="164" y="648"/>
                </a:lnTo>
                <a:lnTo>
                  <a:pt x="164" y="648"/>
                </a:lnTo>
                <a:lnTo>
                  <a:pt x="164" y="648"/>
                </a:lnTo>
                <a:lnTo>
                  <a:pt x="162" y="648"/>
                </a:lnTo>
                <a:lnTo>
                  <a:pt x="162" y="648"/>
                </a:lnTo>
                <a:lnTo>
                  <a:pt x="162" y="648"/>
                </a:lnTo>
                <a:lnTo>
                  <a:pt x="162" y="648"/>
                </a:lnTo>
                <a:lnTo>
                  <a:pt x="161" y="648"/>
                </a:lnTo>
                <a:lnTo>
                  <a:pt x="161" y="648"/>
                </a:lnTo>
                <a:lnTo>
                  <a:pt x="161" y="648"/>
                </a:lnTo>
                <a:lnTo>
                  <a:pt x="159" y="648"/>
                </a:lnTo>
                <a:lnTo>
                  <a:pt x="159" y="648"/>
                </a:lnTo>
                <a:lnTo>
                  <a:pt x="159" y="648"/>
                </a:lnTo>
                <a:lnTo>
                  <a:pt x="159" y="648"/>
                </a:lnTo>
                <a:lnTo>
                  <a:pt x="157" y="648"/>
                </a:lnTo>
                <a:lnTo>
                  <a:pt x="157" y="648"/>
                </a:lnTo>
                <a:lnTo>
                  <a:pt x="157" y="648"/>
                </a:lnTo>
                <a:lnTo>
                  <a:pt x="156" y="648"/>
                </a:lnTo>
                <a:lnTo>
                  <a:pt x="156" y="648"/>
                </a:lnTo>
                <a:lnTo>
                  <a:pt x="156" y="648"/>
                </a:lnTo>
                <a:lnTo>
                  <a:pt x="156" y="648"/>
                </a:lnTo>
                <a:lnTo>
                  <a:pt x="154" y="648"/>
                </a:lnTo>
                <a:lnTo>
                  <a:pt x="154" y="648"/>
                </a:lnTo>
                <a:lnTo>
                  <a:pt x="154" y="648"/>
                </a:lnTo>
                <a:lnTo>
                  <a:pt x="153" y="648"/>
                </a:lnTo>
                <a:lnTo>
                  <a:pt x="153" y="648"/>
                </a:lnTo>
                <a:lnTo>
                  <a:pt x="153" y="648"/>
                </a:lnTo>
                <a:lnTo>
                  <a:pt x="151" y="648"/>
                </a:lnTo>
                <a:lnTo>
                  <a:pt x="151" y="648"/>
                </a:lnTo>
                <a:lnTo>
                  <a:pt x="151" y="648"/>
                </a:lnTo>
                <a:lnTo>
                  <a:pt x="151" y="648"/>
                </a:lnTo>
                <a:lnTo>
                  <a:pt x="149" y="648"/>
                </a:lnTo>
                <a:lnTo>
                  <a:pt x="149" y="648"/>
                </a:lnTo>
                <a:lnTo>
                  <a:pt x="149" y="648"/>
                </a:lnTo>
                <a:lnTo>
                  <a:pt x="148" y="648"/>
                </a:lnTo>
                <a:lnTo>
                  <a:pt x="148" y="648"/>
                </a:lnTo>
                <a:lnTo>
                  <a:pt x="148" y="648"/>
                </a:lnTo>
                <a:lnTo>
                  <a:pt x="148" y="648"/>
                </a:lnTo>
                <a:lnTo>
                  <a:pt x="146" y="648"/>
                </a:lnTo>
                <a:lnTo>
                  <a:pt x="146" y="648"/>
                </a:lnTo>
                <a:lnTo>
                  <a:pt x="146" y="648"/>
                </a:lnTo>
                <a:lnTo>
                  <a:pt x="144" y="648"/>
                </a:lnTo>
                <a:lnTo>
                  <a:pt x="144" y="648"/>
                </a:lnTo>
                <a:lnTo>
                  <a:pt x="144" y="648"/>
                </a:lnTo>
                <a:lnTo>
                  <a:pt x="144" y="648"/>
                </a:lnTo>
                <a:lnTo>
                  <a:pt x="143" y="648"/>
                </a:lnTo>
                <a:lnTo>
                  <a:pt x="143" y="648"/>
                </a:lnTo>
                <a:lnTo>
                  <a:pt x="143" y="648"/>
                </a:lnTo>
                <a:lnTo>
                  <a:pt x="141" y="648"/>
                </a:lnTo>
                <a:lnTo>
                  <a:pt x="141" y="648"/>
                </a:lnTo>
                <a:lnTo>
                  <a:pt x="141" y="648"/>
                </a:lnTo>
                <a:lnTo>
                  <a:pt x="139" y="648"/>
                </a:lnTo>
                <a:lnTo>
                  <a:pt x="139" y="648"/>
                </a:lnTo>
                <a:lnTo>
                  <a:pt x="139" y="648"/>
                </a:lnTo>
                <a:lnTo>
                  <a:pt x="139" y="648"/>
                </a:lnTo>
                <a:lnTo>
                  <a:pt x="138" y="648"/>
                </a:lnTo>
                <a:lnTo>
                  <a:pt x="138" y="648"/>
                </a:lnTo>
                <a:lnTo>
                  <a:pt x="138" y="648"/>
                </a:lnTo>
                <a:lnTo>
                  <a:pt x="136" y="648"/>
                </a:lnTo>
                <a:lnTo>
                  <a:pt x="136" y="648"/>
                </a:lnTo>
                <a:lnTo>
                  <a:pt x="136" y="648"/>
                </a:lnTo>
                <a:lnTo>
                  <a:pt x="136" y="648"/>
                </a:lnTo>
                <a:lnTo>
                  <a:pt x="135" y="648"/>
                </a:lnTo>
                <a:lnTo>
                  <a:pt x="135" y="648"/>
                </a:lnTo>
                <a:lnTo>
                  <a:pt x="135" y="648"/>
                </a:lnTo>
                <a:lnTo>
                  <a:pt x="133" y="648"/>
                </a:lnTo>
                <a:lnTo>
                  <a:pt x="133" y="648"/>
                </a:lnTo>
                <a:lnTo>
                  <a:pt x="133" y="648"/>
                </a:lnTo>
                <a:lnTo>
                  <a:pt x="131" y="648"/>
                </a:lnTo>
                <a:lnTo>
                  <a:pt x="131" y="648"/>
                </a:lnTo>
                <a:lnTo>
                  <a:pt x="131" y="648"/>
                </a:lnTo>
                <a:lnTo>
                  <a:pt x="131" y="648"/>
                </a:lnTo>
                <a:lnTo>
                  <a:pt x="130" y="648"/>
                </a:lnTo>
                <a:lnTo>
                  <a:pt x="130" y="648"/>
                </a:lnTo>
                <a:lnTo>
                  <a:pt x="130" y="648"/>
                </a:lnTo>
                <a:lnTo>
                  <a:pt x="128" y="648"/>
                </a:lnTo>
                <a:lnTo>
                  <a:pt x="128" y="648"/>
                </a:lnTo>
                <a:lnTo>
                  <a:pt x="128" y="648"/>
                </a:lnTo>
                <a:lnTo>
                  <a:pt x="128" y="648"/>
                </a:lnTo>
                <a:lnTo>
                  <a:pt x="126" y="648"/>
                </a:lnTo>
                <a:lnTo>
                  <a:pt x="126" y="648"/>
                </a:lnTo>
                <a:lnTo>
                  <a:pt x="126" y="648"/>
                </a:lnTo>
                <a:lnTo>
                  <a:pt x="125" y="648"/>
                </a:lnTo>
                <a:lnTo>
                  <a:pt x="125" y="648"/>
                </a:lnTo>
                <a:lnTo>
                  <a:pt x="125" y="648"/>
                </a:lnTo>
                <a:lnTo>
                  <a:pt x="125" y="648"/>
                </a:lnTo>
                <a:lnTo>
                  <a:pt x="123" y="648"/>
                </a:lnTo>
                <a:lnTo>
                  <a:pt x="123" y="648"/>
                </a:lnTo>
                <a:lnTo>
                  <a:pt x="123" y="648"/>
                </a:lnTo>
                <a:lnTo>
                  <a:pt x="122" y="648"/>
                </a:lnTo>
                <a:lnTo>
                  <a:pt x="122" y="648"/>
                </a:lnTo>
                <a:lnTo>
                  <a:pt x="122" y="648"/>
                </a:lnTo>
                <a:lnTo>
                  <a:pt x="120" y="648"/>
                </a:lnTo>
                <a:lnTo>
                  <a:pt x="120" y="648"/>
                </a:lnTo>
                <a:lnTo>
                  <a:pt x="120" y="648"/>
                </a:lnTo>
                <a:lnTo>
                  <a:pt x="120" y="648"/>
                </a:lnTo>
                <a:lnTo>
                  <a:pt x="118" y="648"/>
                </a:lnTo>
                <a:lnTo>
                  <a:pt x="118" y="648"/>
                </a:lnTo>
                <a:lnTo>
                  <a:pt x="118" y="648"/>
                </a:lnTo>
                <a:lnTo>
                  <a:pt x="117" y="648"/>
                </a:lnTo>
                <a:lnTo>
                  <a:pt x="117" y="648"/>
                </a:lnTo>
                <a:lnTo>
                  <a:pt x="117" y="648"/>
                </a:lnTo>
                <a:lnTo>
                  <a:pt x="117" y="648"/>
                </a:lnTo>
                <a:lnTo>
                  <a:pt x="115" y="648"/>
                </a:lnTo>
                <a:lnTo>
                  <a:pt x="115" y="648"/>
                </a:lnTo>
                <a:lnTo>
                  <a:pt x="115" y="648"/>
                </a:lnTo>
                <a:lnTo>
                  <a:pt x="113" y="648"/>
                </a:lnTo>
                <a:lnTo>
                  <a:pt x="113" y="648"/>
                </a:lnTo>
                <a:lnTo>
                  <a:pt x="113" y="648"/>
                </a:lnTo>
                <a:lnTo>
                  <a:pt x="113" y="648"/>
                </a:lnTo>
                <a:lnTo>
                  <a:pt x="112" y="648"/>
                </a:lnTo>
                <a:lnTo>
                  <a:pt x="112" y="648"/>
                </a:lnTo>
                <a:lnTo>
                  <a:pt x="112" y="648"/>
                </a:lnTo>
                <a:lnTo>
                  <a:pt x="110" y="648"/>
                </a:lnTo>
                <a:lnTo>
                  <a:pt x="110" y="648"/>
                </a:lnTo>
                <a:lnTo>
                  <a:pt x="110" y="648"/>
                </a:lnTo>
                <a:lnTo>
                  <a:pt x="109" y="648"/>
                </a:lnTo>
                <a:lnTo>
                  <a:pt x="109" y="648"/>
                </a:lnTo>
                <a:lnTo>
                  <a:pt x="109" y="648"/>
                </a:lnTo>
                <a:lnTo>
                  <a:pt x="109" y="648"/>
                </a:lnTo>
                <a:lnTo>
                  <a:pt x="107" y="648"/>
                </a:lnTo>
                <a:lnTo>
                  <a:pt x="107" y="648"/>
                </a:lnTo>
                <a:lnTo>
                  <a:pt x="107" y="648"/>
                </a:lnTo>
                <a:lnTo>
                  <a:pt x="105" y="648"/>
                </a:lnTo>
                <a:lnTo>
                  <a:pt x="105" y="648"/>
                </a:lnTo>
                <a:lnTo>
                  <a:pt x="105" y="648"/>
                </a:lnTo>
                <a:lnTo>
                  <a:pt x="105" y="648"/>
                </a:lnTo>
                <a:lnTo>
                  <a:pt x="104" y="648"/>
                </a:lnTo>
                <a:lnTo>
                  <a:pt x="104" y="648"/>
                </a:lnTo>
                <a:lnTo>
                  <a:pt x="104" y="648"/>
                </a:lnTo>
                <a:lnTo>
                  <a:pt x="102" y="648"/>
                </a:lnTo>
                <a:lnTo>
                  <a:pt x="102" y="648"/>
                </a:lnTo>
                <a:lnTo>
                  <a:pt x="102" y="648"/>
                </a:lnTo>
                <a:lnTo>
                  <a:pt x="100" y="648"/>
                </a:lnTo>
                <a:lnTo>
                  <a:pt x="100" y="648"/>
                </a:lnTo>
                <a:lnTo>
                  <a:pt x="100" y="648"/>
                </a:lnTo>
                <a:lnTo>
                  <a:pt x="100" y="648"/>
                </a:lnTo>
                <a:lnTo>
                  <a:pt x="99" y="648"/>
                </a:lnTo>
                <a:lnTo>
                  <a:pt x="99" y="648"/>
                </a:lnTo>
                <a:lnTo>
                  <a:pt x="99" y="648"/>
                </a:lnTo>
                <a:lnTo>
                  <a:pt x="97" y="648"/>
                </a:lnTo>
                <a:lnTo>
                  <a:pt x="97" y="648"/>
                </a:lnTo>
                <a:lnTo>
                  <a:pt x="97" y="648"/>
                </a:lnTo>
                <a:lnTo>
                  <a:pt x="97" y="648"/>
                </a:lnTo>
                <a:lnTo>
                  <a:pt x="96" y="648"/>
                </a:lnTo>
                <a:lnTo>
                  <a:pt x="96" y="648"/>
                </a:lnTo>
                <a:lnTo>
                  <a:pt x="96" y="648"/>
                </a:lnTo>
                <a:lnTo>
                  <a:pt x="94" y="648"/>
                </a:lnTo>
                <a:lnTo>
                  <a:pt x="94" y="648"/>
                </a:lnTo>
                <a:lnTo>
                  <a:pt x="94" y="648"/>
                </a:lnTo>
                <a:lnTo>
                  <a:pt x="94" y="648"/>
                </a:lnTo>
                <a:lnTo>
                  <a:pt x="92" y="648"/>
                </a:lnTo>
                <a:lnTo>
                  <a:pt x="92" y="648"/>
                </a:lnTo>
                <a:lnTo>
                  <a:pt x="92" y="648"/>
                </a:lnTo>
                <a:lnTo>
                  <a:pt x="91" y="648"/>
                </a:lnTo>
                <a:lnTo>
                  <a:pt x="91" y="648"/>
                </a:lnTo>
                <a:lnTo>
                  <a:pt x="91" y="648"/>
                </a:lnTo>
                <a:lnTo>
                  <a:pt x="89" y="648"/>
                </a:lnTo>
                <a:lnTo>
                  <a:pt x="89" y="648"/>
                </a:lnTo>
                <a:lnTo>
                  <a:pt x="89" y="648"/>
                </a:lnTo>
                <a:lnTo>
                  <a:pt x="89" y="648"/>
                </a:lnTo>
                <a:lnTo>
                  <a:pt x="87" y="648"/>
                </a:lnTo>
                <a:lnTo>
                  <a:pt x="87" y="648"/>
                </a:lnTo>
                <a:lnTo>
                  <a:pt x="87" y="648"/>
                </a:lnTo>
                <a:lnTo>
                  <a:pt x="86" y="648"/>
                </a:lnTo>
                <a:lnTo>
                  <a:pt x="86" y="648"/>
                </a:lnTo>
                <a:lnTo>
                  <a:pt x="86" y="648"/>
                </a:lnTo>
                <a:lnTo>
                  <a:pt x="86" y="648"/>
                </a:lnTo>
                <a:lnTo>
                  <a:pt x="84" y="648"/>
                </a:lnTo>
                <a:lnTo>
                  <a:pt x="84" y="648"/>
                </a:lnTo>
                <a:lnTo>
                  <a:pt x="84" y="648"/>
                </a:lnTo>
                <a:lnTo>
                  <a:pt x="83" y="648"/>
                </a:lnTo>
                <a:lnTo>
                  <a:pt x="83" y="648"/>
                </a:lnTo>
                <a:lnTo>
                  <a:pt x="83" y="648"/>
                </a:lnTo>
                <a:lnTo>
                  <a:pt x="83" y="648"/>
                </a:lnTo>
                <a:lnTo>
                  <a:pt x="81" y="648"/>
                </a:lnTo>
                <a:lnTo>
                  <a:pt x="81" y="648"/>
                </a:lnTo>
                <a:lnTo>
                  <a:pt x="81" y="648"/>
                </a:lnTo>
                <a:lnTo>
                  <a:pt x="79" y="648"/>
                </a:lnTo>
                <a:lnTo>
                  <a:pt x="79" y="648"/>
                </a:lnTo>
                <a:lnTo>
                  <a:pt x="79" y="648"/>
                </a:lnTo>
                <a:lnTo>
                  <a:pt x="78" y="648"/>
                </a:lnTo>
                <a:lnTo>
                  <a:pt x="78" y="648"/>
                </a:lnTo>
                <a:lnTo>
                  <a:pt x="78" y="648"/>
                </a:lnTo>
                <a:lnTo>
                  <a:pt x="78" y="648"/>
                </a:lnTo>
                <a:lnTo>
                  <a:pt x="76" y="648"/>
                </a:lnTo>
                <a:lnTo>
                  <a:pt x="76" y="648"/>
                </a:lnTo>
                <a:lnTo>
                  <a:pt x="76" y="648"/>
                </a:lnTo>
                <a:lnTo>
                  <a:pt x="74" y="648"/>
                </a:lnTo>
                <a:lnTo>
                  <a:pt x="74" y="648"/>
                </a:lnTo>
                <a:lnTo>
                  <a:pt x="74" y="648"/>
                </a:lnTo>
                <a:lnTo>
                  <a:pt x="74" y="648"/>
                </a:lnTo>
                <a:lnTo>
                  <a:pt x="73" y="648"/>
                </a:lnTo>
                <a:lnTo>
                  <a:pt x="73" y="648"/>
                </a:lnTo>
                <a:lnTo>
                  <a:pt x="73" y="648"/>
                </a:lnTo>
                <a:lnTo>
                  <a:pt x="71" y="648"/>
                </a:lnTo>
                <a:lnTo>
                  <a:pt x="71" y="648"/>
                </a:lnTo>
                <a:lnTo>
                  <a:pt x="71" y="648"/>
                </a:lnTo>
                <a:lnTo>
                  <a:pt x="71" y="648"/>
                </a:lnTo>
                <a:lnTo>
                  <a:pt x="70" y="648"/>
                </a:lnTo>
                <a:lnTo>
                  <a:pt x="70" y="648"/>
                </a:lnTo>
                <a:lnTo>
                  <a:pt x="70" y="648"/>
                </a:lnTo>
                <a:lnTo>
                  <a:pt x="68" y="648"/>
                </a:lnTo>
                <a:lnTo>
                  <a:pt x="68" y="648"/>
                </a:lnTo>
                <a:lnTo>
                  <a:pt x="68" y="648"/>
                </a:lnTo>
                <a:lnTo>
                  <a:pt x="66" y="648"/>
                </a:lnTo>
                <a:lnTo>
                  <a:pt x="66" y="648"/>
                </a:lnTo>
                <a:lnTo>
                  <a:pt x="66" y="648"/>
                </a:lnTo>
                <a:lnTo>
                  <a:pt x="66" y="648"/>
                </a:lnTo>
                <a:lnTo>
                  <a:pt x="65" y="648"/>
                </a:lnTo>
                <a:lnTo>
                  <a:pt x="65" y="648"/>
                </a:lnTo>
                <a:lnTo>
                  <a:pt x="65" y="648"/>
                </a:lnTo>
                <a:lnTo>
                  <a:pt x="63" y="648"/>
                </a:lnTo>
                <a:lnTo>
                  <a:pt x="63" y="648"/>
                </a:lnTo>
                <a:lnTo>
                  <a:pt x="63" y="648"/>
                </a:lnTo>
                <a:lnTo>
                  <a:pt x="63" y="648"/>
                </a:lnTo>
                <a:lnTo>
                  <a:pt x="61" y="648"/>
                </a:lnTo>
                <a:lnTo>
                  <a:pt x="61" y="648"/>
                </a:lnTo>
                <a:lnTo>
                  <a:pt x="61" y="648"/>
                </a:lnTo>
                <a:lnTo>
                  <a:pt x="60" y="648"/>
                </a:lnTo>
                <a:lnTo>
                  <a:pt x="60" y="648"/>
                </a:lnTo>
                <a:lnTo>
                  <a:pt x="60" y="648"/>
                </a:lnTo>
                <a:lnTo>
                  <a:pt x="58" y="648"/>
                </a:lnTo>
                <a:lnTo>
                  <a:pt x="58" y="648"/>
                </a:lnTo>
                <a:lnTo>
                  <a:pt x="58" y="648"/>
                </a:lnTo>
                <a:lnTo>
                  <a:pt x="58" y="648"/>
                </a:lnTo>
                <a:lnTo>
                  <a:pt x="56" y="648"/>
                </a:lnTo>
                <a:lnTo>
                  <a:pt x="56" y="648"/>
                </a:lnTo>
                <a:lnTo>
                  <a:pt x="56" y="648"/>
                </a:lnTo>
                <a:lnTo>
                  <a:pt x="55" y="648"/>
                </a:lnTo>
                <a:lnTo>
                  <a:pt x="55" y="648"/>
                </a:lnTo>
                <a:lnTo>
                  <a:pt x="55" y="648"/>
                </a:lnTo>
                <a:lnTo>
                  <a:pt x="55" y="648"/>
                </a:lnTo>
                <a:lnTo>
                  <a:pt x="53" y="648"/>
                </a:lnTo>
                <a:lnTo>
                  <a:pt x="53" y="648"/>
                </a:lnTo>
                <a:lnTo>
                  <a:pt x="53" y="648"/>
                </a:lnTo>
                <a:lnTo>
                  <a:pt x="52" y="648"/>
                </a:lnTo>
                <a:lnTo>
                  <a:pt x="52" y="648"/>
                </a:lnTo>
                <a:lnTo>
                  <a:pt x="52" y="648"/>
                </a:lnTo>
                <a:lnTo>
                  <a:pt x="52" y="648"/>
                </a:lnTo>
                <a:lnTo>
                  <a:pt x="50" y="648"/>
                </a:lnTo>
                <a:lnTo>
                  <a:pt x="50" y="648"/>
                </a:lnTo>
                <a:lnTo>
                  <a:pt x="50" y="648"/>
                </a:lnTo>
                <a:lnTo>
                  <a:pt x="48" y="648"/>
                </a:lnTo>
                <a:lnTo>
                  <a:pt x="48" y="648"/>
                </a:lnTo>
                <a:lnTo>
                  <a:pt x="48" y="648"/>
                </a:lnTo>
                <a:lnTo>
                  <a:pt x="47" y="648"/>
                </a:lnTo>
                <a:lnTo>
                  <a:pt x="47" y="648"/>
                </a:lnTo>
                <a:lnTo>
                  <a:pt x="47" y="648"/>
                </a:lnTo>
                <a:lnTo>
                  <a:pt x="47" y="648"/>
                </a:lnTo>
                <a:lnTo>
                  <a:pt x="45" y="648"/>
                </a:lnTo>
                <a:lnTo>
                  <a:pt x="45" y="648"/>
                </a:lnTo>
                <a:lnTo>
                  <a:pt x="45" y="648"/>
                </a:lnTo>
                <a:lnTo>
                  <a:pt x="43" y="648"/>
                </a:lnTo>
                <a:lnTo>
                  <a:pt x="43" y="648"/>
                </a:lnTo>
                <a:lnTo>
                  <a:pt x="43" y="648"/>
                </a:lnTo>
                <a:lnTo>
                  <a:pt x="43" y="648"/>
                </a:lnTo>
                <a:lnTo>
                  <a:pt x="42" y="648"/>
                </a:lnTo>
                <a:lnTo>
                  <a:pt x="42" y="648"/>
                </a:lnTo>
                <a:lnTo>
                  <a:pt x="42" y="648"/>
                </a:lnTo>
                <a:lnTo>
                  <a:pt x="40" y="648"/>
                </a:lnTo>
                <a:lnTo>
                  <a:pt x="40" y="648"/>
                </a:lnTo>
                <a:lnTo>
                  <a:pt x="40" y="648"/>
                </a:lnTo>
                <a:lnTo>
                  <a:pt x="40" y="648"/>
                </a:lnTo>
                <a:lnTo>
                  <a:pt x="39" y="648"/>
                </a:lnTo>
                <a:lnTo>
                  <a:pt x="39" y="648"/>
                </a:lnTo>
                <a:lnTo>
                  <a:pt x="39" y="648"/>
                </a:lnTo>
                <a:lnTo>
                  <a:pt x="37" y="648"/>
                </a:lnTo>
                <a:lnTo>
                  <a:pt x="37" y="648"/>
                </a:lnTo>
                <a:lnTo>
                  <a:pt x="37" y="648"/>
                </a:lnTo>
                <a:lnTo>
                  <a:pt x="35" y="648"/>
                </a:lnTo>
                <a:lnTo>
                  <a:pt x="35" y="648"/>
                </a:lnTo>
                <a:lnTo>
                  <a:pt x="35" y="648"/>
                </a:lnTo>
                <a:lnTo>
                  <a:pt x="35" y="648"/>
                </a:lnTo>
                <a:lnTo>
                  <a:pt x="34" y="648"/>
                </a:lnTo>
                <a:lnTo>
                  <a:pt x="34" y="648"/>
                </a:lnTo>
                <a:lnTo>
                  <a:pt x="34" y="648"/>
                </a:lnTo>
                <a:lnTo>
                  <a:pt x="32" y="648"/>
                </a:lnTo>
                <a:lnTo>
                  <a:pt x="32" y="648"/>
                </a:lnTo>
                <a:lnTo>
                  <a:pt x="32" y="648"/>
                </a:lnTo>
                <a:lnTo>
                  <a:pt x="32" y="648"/>
                </a:lnTo>
                <a:lnTo>
                  <a:pt x="30" y="648"/>
                </a:lnTo>
                <a:lnTo>
                  <a:pt x="30" y="648"/>
                </a:lnTo>
                <a:lnTo>
                  <a:pt x="30" y="648"/>
                </a:lnTo>
                <a:lnTo>
                  <a:pt x="29" y="648"/>
                </a:lnTo>
                <a:lnTo>
                  <a:pt x="29" y="648"/>
                </a:lnTo>
                <a:lnTo>
                  <a:pt x="29" y="648"/>
                </a:lnTo>
                <a:lnTo>
                  <a:pt x="27" y="648"/>
                </a:lnTo>
                <a:lnTo>
                  <a:pt x="27" y="648"/>
                </a:lnTo>
                <a:lnTo>
                  <a:pt x="27" y="648"/>
                </a:lnTo>
                <a:lnTo>
                  <a:pt x="27" y="648"/>
                </a:lnTo>
                <a:lnTo>
                  <a:pt x="26" y="648"/>
                </a:lnTo>
                <a:lnTo>
                  <a:pt x="26" y="648"/>
                </a:lnTo>
                <a:lnTo>
                  <a:pt x="26" y="648"/>
                </a:lnTo>
                <a:lnTo>
                  <a:pt x="24" y="648"/>
                </a:lnTo>
                <a:lnTo>
                  <a:pt x="24" y="648"/>
                </a:lnTo>
                <a:lnTo>
                  <a:pt x="24" y="648"/>
                </a:lnTo>
                <a:lnTo>
                  <a:pt x="24" y="648"/>
                </a:lnTo>
                <a:lnTo>
                  <a:pt x="22" y="648"/>
                </a:lnTo>
                <a:lnTo>
                  <a:pt x="22" y="648"/>
                </a:lnTo>
                <a:lnTo>
                  <a:pt x="22" y="648"/>
                </a:lnTo>
                <a:lnTo>
                  <a:pt x="21" y="648"/>
                </a:lnTo>
                <a:lnTo>
                  <a:pt x="21" y="648"/>
                </a:lnTo>
                <a:lnTo>
                  <a:pt x="21" y="648"/>
                </a:lnTo>
                <a:lnTo>
                  <a:pt x="21" y="648"/>
                </a:lnTo>
                <a:lnTo>
                  <a:pt x="19" y="648"/>
                </a:lnTo>
                <a:lnTo>
                  <a:pt x="19" y="648"/>
                </a:lnTo>
                <a:lnTo>
                  <a:pt x="19" y="648"/>
                </a:lnTo>
                <a:lnTo>
                  <a:pt x="17" y="648"/>
                </a:lnTo>
                <a:lnTo>
                  <a:pt x="17" y="648"/>
                </a:lnTo>
                <a:lnTo>
                  <a:pt x="17" y="648"/>
                </a:lnTo>
                <a:lnTo>
                  <a:pt x="16" y="648"/>
                </a:lnTo>
                <a:lnTo>
                  <a:pt x="16" y="648"/>
                </a:lnTo>
                <a:lnTo>
                  <a:pt x="16" y="648"/>
                </a:lnTo>
                <a:lnTo>
                  <a:pt x="16" y="648"/>
                </a:lnTo>
                <a:lnTo>
                  <a:pt x="14" y="648"/>
                </a:lnTo>
                <a:lnTo>
                  <a:pt x="14" y="648"/>
                </a:lnTo>
                <a:lnTo>
                  <a:pt x="14" y="648"/>
                </a:lnTo>
                <a:lnTo>
                  <a:pt x="13" y="648"/>
                </a:lnTo>
                <a:lnTo>
                  <a:pt x="13" y="648"/>
                </a:lnTo>
                <a:lnTo>
                  <a:pt x="13" y="648"/>
                </a:lnTo>
                <a:lnTo>
                  <a:pt x="13" y="648"/>
                </a:lnTo>
                <a:lnTo>
                  <a:pt x="11" y="648"/>
                </a:lnTo>
                <a:lnTo>
                  <a:pt x="11" y="648"/>
                </a:lnTo>
                <a:lnTo>
                  <a:pt x="11" y="648"/>
                </a:lnTo>
                <a:lnTo>
                  <a:pt x="9" y="648"/>
                </a:lnTo>
                <a:lnTo>
                  <a:pt x="9" y="648"/>
                </a:lnTo>
                <a:lnTo>
                  <a:pt x="9" y="648"/>
                </a:lnTo>
                <a:lnTo>
                  <a:pt x="9" y="648"/>
                </a:lnTo>
                <a:lnTo>
                  <a:pt x="8" y="648"/>
                </a:lnTo>
                <a:lnTo>
                  <a:pt x="8" y="648"/>
                </a:lnTo>
                <a:lnTo>
                  <a:pt x="8" y="648"/>
                </a:lnTo>
                <a:lnTo>
                  <a:pt x="6" y="648"/>
                </a:lnTo>
                <a:lnTo>
                  <a:pt x="6" y="648"/>
                </a:lnTo>
                <a:lnTo>
                  <a:pt x="6" y="648"/>
                </a:lnTo>
                <a:lnTo>
                  <a:pt x="4" y="648"/>
                </a:lnTo>
                <a:lnTo>
                  <a:pt x="4" y="648"/>
                </a:lnTo>
                <a:lnTo>
                  <a:pt x="4" y="648"/>
                </a:lnTo>
                <a:lnTo>
                  <a:pt x="4" y="648"/>
                </a:lnTo>
                <a:lnTo>
                  <a:pt x="3" y="648"/>
                </a:lnTo>
                <a:lnTo>
                  <a:pt x="3" y="648"/>
                </a:lnTo>
                <a:lnTo>
                  <a:pt x="3" y="648"/>
                </a:lnTo>
                <a:lnTo>
                  <a:pt x="1" y="648"/>
                </a:lnTo>
                <a:lnTo>
                  <a:pt x="1" y="648"/>
                </a:lnTo>
                <a:lnTo>
                  <a:pt x="1" y="648"/>
                </a:lnTo>
                <a:lnTo>
                  <a:pt x="1" y="648"/>
                </a:lnTo>
                <a:lnTo>
                  <a:pt x="0" y="648"/>
                </a:lnTo>
                <a:lnTo>
                  <a:pt x="0" y="648"/>
                </a:lnTo>
                <a:lnTo>
                  <a:pt x="0" y="648"/>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97" name=""/>
          <p:cNvSpPr/>
          <p:nvPr/>
        </p:nvSpPr>
        <p:spPr>
          <a:xfrm>
            <a:off x="7775640" y="6021360"/>
            <a:ext cx="133200" cy="514440"/>
          </a:xfrm>
          <a:custGeom>
            <a:avLst/>
            <a:gdLst/>
            <a:ahLst/>
            <a:rect l="l" t="t" r="r" b="b"/>
            <a:pathLst>
              <a:path w="169" h="648">
                <a:moveTo>
                  <a:pt x="0" y="0"/>
                </a:moveTo>
                <a:lnTo>
                  <a:pt x="0" y="0"/>
                </a:lnTo>
                <a:lnTo>
                  <a:pt x="0" y="0"/>
                </a:lnTo>
                <a:lnTo>
                  <a:pt x="1" y="0"/>
                </a:lnTo>
                <a:lnTo>
                  <a:pt x="1" y="0"/>
                </a:lnTo>
                <a:lnTo>
                  <a:pt x="1" y="0"/>
                </a:lnTo>
                <a:lnTo>
                  <a:pt x="1" y="0"/>
                </a:lnTo>
                <a:lnTo>
                  <a:pt x="3" y="0"/>
                </a:lnTo>
                <a:lnTo>
                  <a:pt x="3" y="0"/>
                </a:lnTo>
                <a:lnTo>
                  <a:pt x="3" y="0"/>
                </a:lnTo>
                <a:lnTo>
                  <a:pt x="4" y="0"/>
                </a:lnTo>
                <a:lnTo>
                  <a:pt x="4" y="0"/>
                </a:lnTo>
                <a:lnTo>
                  <a:pt x="4" y="0"/>
                </a:lnTo>
                <a:lnTo>
                  <a:pt x="4" y="0"/>
                </a:lnTo>
                <a:lnTo>
                  <a:pt x="6" y="0"/>
                </a:lnTo>
                <a:lnTo>
                  <a:pt x="6" y="0"/>
                </a:lnTo>
                <a:lnTo>
                  <a:pt x="6" y="0"/>
                </a:lnTo>
                <a:lnTo>
                  <a:pt x="8" y="0"/>
                </a:lnTo>
                <a:lnTo>
                  <a:pt x="8" y="0"/>
                </a:lnTo>
                <a:lnTo>
                  <a:pt x="8" y="0"/>
                </a:lnTo>
                <a:lnTo>
                  <a:pt x="9" y="0"/>
                </a:lnTo>
                <a:lnTo>
                  <a:pt x="9" y="0"/>
                </a:lnTo>
                <a:lnTo>
                  <a:pt x="9" y="0"/>
                </a:lnTo>
                <a:lnTo>
                  <a:pt x="9" y="0"/>
                </a:lnTo>
                <a:lnTo>
                  <a:pt x="11" y="0"/>
                </a:lnTo>
                <a:lnTo>
                  <a:pt x="11" y="0"/>
                </a:lnTo>
                <a:lnTo>
                  <a:pt x="11" y="0"/>
                </a:lnTo>
                <a:lnTo>
                  <a:pt x="13" y="0"/>
                </a:lnTo>
                <a:lnTo>
                  <a:pt x="13" y="0"/>
                </a:lnTo>
                <a:lnTo>
                  <a:pt x="13" y="0"/>
                </a:lnTo>
                <a:lnTo>
                  <a:pt x="13" y="0"/>
                </a:lnTo>
                <a:lnTo>
                  <a:pt x="14" y="0"/>
                </a:lnTo>
                <a:lnTo>
                  <a:pt x="14" y="0"/>
                </a:lnTo>
                <a:lnTo>
                  <a:pt x="14" y="0"/>
                </a:lnTo>
                <a:lnTo>
                  <a:pt x="16" y="0"/>
                </a:lnTo>
                <a:lnTo>
                  <a:pt x="16" y="0"/>
                </a:lnTo>
                <a:lnTo>
                  <a:pt x="16" y="0"/>
                </a:lnTo>
                <a:lnTo>
                  <a:pt x="16" y="0"/>
                </a:lnTo>
                <a:lnTo>
                  <a:pt x="17" y="0"/>
                </a:lnTo>
                <a:lnTo>
                  <a:pt x="17" y="0"/>
                </a:lnTo>
                <a:lnTo>
                  <a:pt x="17" y="0"/>
                </a:lnTo>
                <a:lnTo>
                  <a:pt x="19" y="0"/>
                </a:lnTo>
                <a:lnTo>
                  <a:pt x="19" y="0"/>
                </a:lnTo>
                <a:lnTo>
                  <a:pt x="19" y="0"/>
                </a:lnTo>
                <a:lnTo>
                  <a:pt x="21" y="0"/>
                </a:lnTo>
                <a:lnTo>
                  <a:pt x="21" y="0"/>
                </a:lnTo>
                <a:lnTo>
                  <a:pt x="21" y="0"/>
                </a:lnTo>
                <a:lnTo>
                  <a:pt x="21" y="0"/>
                </a:lnTo>
                <a:lnTo>
                  <a:pt x="22" y="0"/>
                </a:lnTo>
                <a:lnTo>
                  <a:pt x="22" y="0"/>
                </a:lnTo>
                <a:lnTo>
                  <a:pt x="22" y="0"/>
                </a:lnTo>
                <a:lnTo>
                  <a:pt x="24" y="0"/>
                </a:lnTo>
                <a:lnTo>
                  <a:pt x="24" y="0"/>
                </a:lnTo>
                <a:lnTo>
                  <a:pt x="24" y="0"/>
                </a:lnTo>
                <a:lnTo>
                  <a:pt x="24" y="0"/>
                </a:lnTo>
                <a:lnTo>
                  <a:pt x="26" y="0"/>
                </a:lnTo>
                <a:lnTo>
                  <a:pt x="26" y="0"/>
                </a:lnTo>
                <a:lnTo>
                  <a:pt x="26" y="0"/>
                </a:lnTo>
                <a:lnTo>
                  <a:pt x="27" y="0"/>
                </a:lnTo>
                <a:lnTo>
                  <a:pt x="27" y="0"/>
                </a:lnTo>
                <a:lnTo>
                  <a:pt x="27" y="0"/>
                </a:lnTo>
                <a:lnTo>
                  <a:pt x="27" y="0"/>
                </a:lnTo>
                <a:lnTo>
                  <a:pt x="29" y="0"/>
                </a:lnTo>
                <a:lnTo>
                  <a:pt x="29" y="0"/>
                </a:lnTo>
                <a:lnTo>
                  <a:pt x="29" y="0"/>
                </a:lnTo>
                <a:lnTo>
                  <a:pt x="30" y="0"/>
                </a:lnTo>
                <a:lnTo>
                  <a:pt x="30" y="0"/>
                </a:lnTo>
                <a:lnTo>
                  <a:pt x="30" y="0"/>
                </a:lnTo>
                <a:lnTo>
                  <a:pt x="32" y="0"/>
                </a:lnTo>
                <a:lnTo>
                  <a:pt x="32" y="0"/>
                </a:lnTo>
                <a:lnTo>
                  <a:pt x="32" y="0"/>
                </a:lnTo>
                <a:lnTo>
                  <a:pt x="32" y="0"/>
                </a:lnTo>
                <a:lnTo>
                  <a:pt x="34" y="0"/>
                </a:lnTo>
                <a:lnTo>
                  <a:pt x="34" y="0"/>
                </a:lnTo>
                <a:lnTo>
                  <a:pt x="34" y="0"/>
                </a:lnTo>
                <a:lnTo>
                  <a:pt x="35" y="0"/>
                </a:lnTo>
                <a:lnTo>
                  <a:pt x="35" y="0"/>
                </a:lnTo>
                <a:lnTo>
                  <a:pt x="35" y="0"/>
                </a:lnTo>
                <a:lnTo>
                  <a:pt x="35" y="0"/>
                </a:lnTo>
                <a:lnTo>
                  <a:pt x="37" y="0"/>
                </a:lnTo>
                <a:lnTo>
                  <a:pt x="37" y="0"/>
                </a:lnTo>
                <a:lnTo>
                  <a:pt x="37" y="0"/>
                </a:lnTo>
                <a:lnTo>
                  <a:pt x="39" y="0"/>
                </a:lnTo>
                <a:lnTo>
                  <a:pt x="39" y="0"/>
                </a:lnTo>
                <a:lnTo>
                  <a:pt x="39" y="0"/>
                </a:lnTo>
                <a:lnTo>
                  <a:pt x="40" y="0"/>
                </a:lnTo>
                <a:lnTo>
                  <a:pt x="40" y="0"/>
                </a:lnTo>
                <a:lnTo>
                  <a:pt x="40" y="0"/>
                </a:lnTo>
                <a:lnTo>
                  <a:pt x="40" y="0"/>
                </a:lnTo>
                <a:lnTo>
                  <a:pt x="42" y="0"/>
                </a:lnTo>
                <a:lnTo>
                  <a:pt x="42" y="0"/>
                </a:lnTo>
                <a:lnTo>
                  <a:pt x="42" y="0"/>
                </a:lnTo>
                <a:lnTo>
                  <a:pt x="43" y="0"/>
                </a:lnTo>
                <a:lnTo>
                  <a:pt x="43" y="0"/>
                </a:lnTo>
                <a:lnTo>
                  <a:pt x="43" y="0"/>
                </a:lnTo>
                <a:lnTo>
                  <a:pt x="43" y="0"/>
                </a:lnTo>
                <a:lnTo>
                  <a:pt x="45" y="0"/>
                </a:lnTo>
                <a:lnTo>
                  <a:pt x="45" y="0"/>
                </a:lnTo>
                <a:lnTo>
                  <a:pt x="45" y="0"/>
                </a:lnTo>
                <a:lnTo>
                  <a:pt x="47" y="0"/>
                </a:lnTo>
                <a:lnTo>
                  <a:pt x="47" y="0"/>
                </a:lnTo>
                <a:lnTo>
                  <a:pt x="47" y="0"/>
                </a:lnTo>
                <a:lnTo>
                  <a:pt x="47" y="0"/>
                </a:lnTo>
                <a:lnTo>
                  <a:pt x="48" y="0"/>
                </a:lnTo>
                <a:lnTo>
                  <a:pt x="48" y="0"/>
                </a:lnTo>
                <a:lnTo>
                  <a:pt x="48" y="0"/>
                </a:lnTo>
                <a:lnTo>
                  <a:pt x="50" y="0"/>
                </a:lnTo>
                <a:lnTo>
                  <a:pt x="50" y="0"/>
                </a:lnTo>
                <a:lnTo>
                  <a:pt x="50" y="0"/>
                </a:lnTo>
                <a:lnTo>
                  <a:pt x="52" y="0"/>
                </a:lnTo>
                <a:lnTo>
                  <a:pt x="52" y="0"/>
                </a:lnTo>
                <a:lnTo>
                  <a:pt x="52" y="0"/>
                </a:lnTo>
                <a:lnTo>
                  <a:pt x="52" y="0"/>
                </a:lnTo>
                <a:lnTo>
                  <a:pt x="53" y="0"/>
                </a:lnTo>
                <a:lnTo>
                  <a:pt x="53" y="0"/>
                </a:lnTo>
                <a:lnTo>
                  <a:pt x="53" y="0"/>
                </a:lnTo>
                <a:lnTo>
                  <a:pt x="55" y="0"/>
                </a:lnTo>
                <a:lnTo>
                  <a:pt x="55" y="0"/>
                </a:lnTo>
                <a:lnTo>
                  <a:pt x="55" y="0"/>
                </a:lnTo>
                <a:lnTo>
                  <a:pt x="55" y="0"/>
                </a:lnTo>
                <a:lnTo>
                  <a:pt x="56" y="0"/>
                </a:lnTo>
                <a:lnTo>
                  <a:pt x="56" y="0"/>
                </a:lnTo>
                <a:lnTo>
                  <a:pt x="56" y="0"/>
                </a:lnTo>
                <a:lnTo>
                  <a:pt x="58" y="0"/>
                </a:lnTo>
                <a:lnTo>
                  <a:pt x="58" y="0"/>
                </a:lnTo>
                <a:lnTo>
                  <a:pt x="58" y="0"/>
                </a:lnTo>
                <a:lnTo>
                  <a:pt x="58" y="0"/>
                </a:lnTo>
                <a:lnTo>
                  <a:pt x="60" y="0"/>
                </a:lnTo>
                <a:lnTo>
                  <a:pt x="60" y="0"/>
                </a:lnTo>
                <a:lnTo>
                  <a:pt x="60" y="0"/>
                </a:lnTo>
                <a:lnTo>
                  <a:pt x="61" y="0"/>
                </a:lnTo>
                <a:lnTo>
                  <a:pt x="61" y="0"/>
                </a:lnTo>
                <a:lnTo>
                  <a:pt x="61" y="0"/>
                </a:lnTo>
                <a:lnTo>
                  <a:pt x="63" y="0"/>
                </a:lnTo>
                <a:lnTo>
                  <a:pt x="63" y="0"/>
                </a:lnTo>
                <a:lnTo>
                  <a:pt x="63" y="0"/>
                </a:lnTo>
                <a:lnTo>
                  <a:pt x="63" y="0"/>
                </a:lnTo>
                <a:lnTo>
                  <a:pt x="65" y="0"/>
                </a:lnTo>
                <a:lnTo>
                  <a:pt x="65" y="0"/>
                </a:lnTo>
                <a:lnTo>
                  <a:pt x="65" y="0"/>
                </a:lnTo>
                <a:lnTo>
                  <a:pt x="66" y="0"/>
                </a:lnTo>
                <a:lnTo>
                  <a:pt x="66" y="0"/>
                </a:lnTo>
                <a:lnTo>
                  <a:pt x="66" y="0"/>
                </a:lnTo>
                <a:lnTo>
                  <a:pt x="66" y="0"/>
                </a:lnTo>
                <a:lnTo>
                  <a:pt x="68" y="0"/>
                </a:lnTo>
                <a:lnTo>
                  <a:pt x="68" y="0"/>
                </a:lnTo>
                <a:lnTo>
                  <a:pt x="68" y="0"/>
                </a:lnTo>
                <a:lnTo>
                  <a:pt x="70" y="0"/>
                </a:lnTo>
                <a:lnTo>
                  <a:pt x="70" y="0"/>
                </a:lnTo>
                <a:lnTo>
                  <a:pt x="70" y="0"/>
                </a:lnTo>
                <a:lnTo>
                  <a:pt x="71" y="0"/>
                </a:lnTo>
                <a:lnTo>
                  <a:pt x="71" y="0"/>
                </a:lnTo>
                <a:lnTo>
                  <a:pt x="71" y="0"/>
                </a:lnTo>
                <a:lnTo>
                  <a:pt x="71" y="0"/>
                </a:lnTo>
                <a:lnTo>
                  <a:pt x="73" y="0"/>
                </a:lnTo>
                <a:lnTo>
                  <a:pt x="73" y="0"/>
                </a:lnTo>
                <a:lnTo>
                  <a:pt x="73" y="0"/>
                </a:lnTo>
                <a:lnTo>
                  <a:pt x="74" y="0"/>
                </a:lnTo>
                <a:lnTo>
                  <a:pt x="74" y="0"/>
                </a:lnTo>
                <a:lnTo>
                  <a:pt x="74" y="0"/>
                </a:lnTo>
                <a:lnTo>
                  <a:pt x="74" y="0"/>
                </a:lnTo>
                <a:lnTo>
                  <a:pt x="76" y="0"/>
                </a:lnTo>
                <a:lnTo>
                  <a:pt x="76" y="0"/>
                </a:lnTo>
                <a:lnTo>
                  <a:pt x="76" y="0"/>
                </a:lnTo>
                <a:lnTo>
                  <a:pt x="78" y="0"/>
                </a:lnTo>
                <a:lnTo>
                  <a:pt x="78" y="0"/>
                </a:lnTo>
                <a:lnTo>
                  <a:pt x="78" y="0"/>
                </a:lnTo>
                <a:lnTo>
                  <a:pt x="78" y="0"/>
                </a:lnTo>
                <a:lnTo>
                  <a:pt x="79" y="0"/>
                </a:lnTo>
                <a:lnTo>
                  <a:pt x="79" y="0"/>
                </a:lnTo>
                <a:lnTo>
                  <a:pt x="79" y="0"/>
                </a:lnTo>
                <a:lnTo>
                  <a:pt x="81" y="0"/>
                </a:lnTo>
                <a:lnTo>
                  <a:pt x="81" y="0"/>
                </a:lnTo>
                <a:lnTo>
                  <a:pt x="81" y="0"/>
                </a:lnTo>
                <a:lnTo>
                  <a:pt x="83" y="0"/>
                </a:lnTo>
                <a:lnTo>
                  <a:pt x="83" y="0"/>
                </a:lnTo>
                <a:lnTo>
                  <a:pt x="83" y="0"/>
                </a:lnTo>
                <a:lnTo>
                  <a:pt x="83" y="0"/>
                </a:lnTo>
                <a:lnTo>
                  <a:pt x="84" y="0"/>
                </a:lnTo>
                <a:lnTo>
                  <a:pt x="84" y="0"/>
                </a:lnTo>
                <a:lnTo>
                  <a:pt x="84" y="0"/>
                </a:lnTo>
                <a:lnTo>
                  <a:pt x="86" y="0"/>
                </a:lnTo>
                <a:lnTo>
                  <a:pt x="86" y="0"/>
                </a:lnTo>
                <a:lnTo>
                  <a:pt x="86" y="0"/>
                </a:lnTo>
                <a:lnTo>
                  <a:pt x="86" y="0"/>
                </a:lnTo>
                <a:lnTo>
                  <a:pt x="87" y="0"/>
                </a:lnTo>
                <a:lnTo>
                  <a:pt x="87" y="0"/>
                </a:lnTo>
                <a:lnTo>
                  <a:pt x="87" y="0"/>
                </a:lnTo>
                <a:lnTo>
                  <a:pt x="89" y="0"/>
                </a:lnTo>
                <a:lnTo>
                  <a:pt x="89" y="0"/>
                </a:lnTo>
                <a:lnTo>
                  <a:pt x="89" y="0"/>
                </a:lnTo>
                <a:lnTo>
                  <a:pt x="89" y="0"/>
                </a:lnTo>
                <a:lnTo>
                  <a:pt x="91" y="0"/>
                </a:lnTo>
                <a:lnTo>
                  <a:pt x="91" y="0"/>
                </a:lnTo>
                <a:lnTo>
                  <a:pt x="91" y="0"/>
                </a:lnTo>
                <a:lnTo>
                  <a:pt x="92" y="0"/>
                </a:lnTo>
                <a:lnTo>
                  <a:pt x="92" y="0"/>
                </a:lnTo>
                <a:lnTo>
                  <a:pt x="92" y="0"/>
                </a:lnTo>
                <a:lnTo>
                  <a:pt x="94" y="0"/>
                </a:lnTo>
                <a:lnTo>
                  <a:pt x="94" y="0"/>
                </a:lnTo>
                <a:lnTo>
                  <a:pt x="94" y="0"/>
                </a:lnTo>
                <a:lnTo>
                  <a:pt x="94" y="0"/>
                </a:lnTo>
                <a:lnTo>
                  <a:pt x="96" y="0"/>
                </a:lnTo>
                <a:lnTo>
                  <a:pt x="96" y="0"/>
                </a:lnTo>
                <a:lnTo>
                  <a:pt x="96" y="0"/>
                </a:lnTo>
                <a:lnTo>
                  <a:pt x="97" y="0"/>
                </a:lnTo>
                <a:lnTo>
                  <a:pt x="97" y="0"/>
                </a:lnTo>
                <a:lnTo>
                  <a:pt x="97" y="0"/>
                </a:lnTo>
                <a:lnTo>
                  <a:pt x="97" y="0"/>
                </a:lnTo>
                <a:lnTo>
                  <a:pt x="99" y="0"/>
                </a:lnTo>
                <a:lnTo>
                  <a:pt x="99" y="0"/>
                </a:lnTo>
                <a:lnTo>
                  <a:pt x="99" y="0"/>
                </a:lnTo>
                <a:lnTo>
                  <a:pt x="100" y="0"/>
                </a:lnTo>
                <a:lnTo>
                  <a:pt x="100" y="0"/>
                </a:lnTo>
                <a:lnTo>
                  <a:pt x="100" y="0"/>
                </a:lnTo>
                <a:lnTo>
                  <a:pt x="100" y="0"/>
                </a:lnTo>
                <a:lnTo>
                  <a:pt x="102" y="0"/>
                </a:lnTo>
                <a:lnTo>
                  <a:pt x="102" y="0"/>
                </a:lnTo>
                <a:lnTo>
                  <a:pt x="102" y="0"/>
                </a:lnTo>
                <a:lnTo>
                  <a:pt x="104" y="0"/>
                </a:lnTo>
                <a:lnTo>
                  <a:pt x="104" y="0"/>
                </a:lnTo>
                <a:lnTo>
                  <a:pt x="104" y="0"/>
                </a:lnTo>
                <a:lnTo>
                  <a:pt x="105" y="0"/>
                </a:lnTo>
                <a:lnTo>
                  <a:pt x="105" y="0"/>
                </a:lnTo>
                <a:lnTo>
                  <a:pt x="105" y="0"/>
                </a:lnTo>
                <a:lnTo>
                  <a:pt x="105" y="0"/>
                </a:lnTo>
                <a:lnTo>
                  <a:pt x="107" y="0"/>
                </a:lnTo>
                <a:lnTo>
                  <a:pt x="107" y="0"/>
                </a:lnTo>
                <a:lnTo>
                  <a:pt x="107" y="0"/>
                </a:lnTo>
                <a:lnTo>
                  <a:pt x="109" y="0"/>
                </a:lnTo>
                <a:lnTo>
                  <a:pt x="109" y="0"/>
                </a:lnTo>
                <a:lnTo>
                  <a:pt x="109" y="0"/>
                </a:lnTo>
                <a:lnTo>
                  <a:pt x="109" y="0"/>
                </a:lnTo>
                <a:lnTo>
                  <a:pt x="110" y="0"/>
                </a:lnTo>
                <a:lnTo>
                  <a:pt x="110" y="0"/>
                </a:lnTo>
                <a:lnTo>
                  <a:pt x="110" y="0"/>
                </a:lnTo>
                <a:lnTo>
                  <a:pt x="112" y="0"/>
                </a:lnTo>
                <a:lnTo>
                  <a:pt x="112" y="0"/>
                </a:lnTo>
                <a:lnTo>
                  <a:pt x="112" y="0"/>
                </a:lnTo>
                <a:lnTo>
                  <a:pt x="113" y="0"/>
                </a:lnTo>
                <a:lnTo>
                  <a:pt x="113" y="0"/>
                </a:lnTo>
                <a:lnTo>
                  <a:pt x="113" y="0"/>
                </a:lnTo>
                <a:lnTo>
                  <a:pt x="113" y="0"/>
                </a:lnTo>
                <a:lnTo>
                  <a:pt x="115" y="0"/>
                </a:lnTo>
                <a:lnTo>
                  <a:pt x="115" y="0"/>
                </a:lnTo>
                <a:lnTo>
                  <a:pt x="115" y="0"/>
                </a:lnTo>
                <a:lnTo>
                  <a:pt x="117" y="0"/>
                </a:lnTo>
                <a:lnTo>
                  <a:pt x="117" y="0"/>
                </a:lnTo>
                <a:lnTo>
                  <a:pt x="117" y="0"/>
                </a:lnTo>
                <a:lnTo>
                  <a:pt x="117" y="0"/>
                </a:lnTo>
                <a:lnTo>
                  <a:pt x="118" y="0"/>
                </a:lnTo>
                <a:lnTo>
                  <a:pt x="118" y="0"/>
                </a:lnTo>
                <a:lnTo>
                  <a:pt x="118" y="0"/>
                </a:lnTo>
                <a:lnTo>
                  <a:pt x="120" y="0"/>
                </a:lnTo>
                <a:lnTo>
                  <a:pt x="120" y="0"/>
                </a:lnTo>
                <a:lnTo>
                  <a:pt x="120" y="0"/>
                </a:lnTo>
                <a:lnTo>
                  <a:pt x="120" y="0"/>
                </a:lnTo>
                <a:lnTo>
                  <a:pt x="122" y="0"/>
                </a:lnTo>
                <a:lnTo>
                  <a:pt x="122" y="0"/>
                </a:lnTo>
                <a:lnTo>
                  <a:pt x="122" y="0"/>
                </a:lnTo>
                <a:lnTo>
                  <a:pt x="123" y="0"/>
                </a:lnTo>
                <a:lnTo>
                  <a:pt x="123" y="0"/>
                </a:lnTo>
                <a:lnTo>
                  <a:pt x="123" y="0"/>
                </a:lnTo>
                <a:lnTo>
                  <a:pt x="125" y="0"/>
                </a:lnTo>
                <a:lnTo>
                  <a:pt x="125" y="0"/>
                </a:lnTo>
                <a:lnTo>
                  <a:pt x="125" y="0"/>
                </a:lnTo>
                <a:lnTo>
                  <a:pt x="125" y="0"/>
                </a:lnTo>
                <a:lnTo>
                  <a:pt x="126" y="0"/>
                </a:lnTo>
                <a:lnTo>
                  <a:pt x="126" y="0"/>
                </a:lnTo>
                <a:lnTo>
                  <a:pt x="126" y="0"/>
                </a:lnTo>
                <a:lnTo>
                  <a:pt x="128" y="0"/>
                </a:lnTo>
                <a:lnTo>
                  <a:pt x="128" y="0"/>
                </a:lnTo>
                <a:lnTo>
                  <a:pt x="128" y="0"/>
                </a:lnTo>
                <a:lnTo>
                  <a:pt x="128" y="0"/>
                </a:lnTo>
                <a:lnTo>
                  <a:pt x="130" y="0"/>
                </a:lnTo>
                <a:lnTo>
                  <a:pt x="130" y="0"/>
                </a:lnTo>
                <a:lnTo>
                  <a:pt x="130" y="0"/>
                </a:lnTo>
                <a:lnTo>
                  <a:pt x="131" y="0"/>
                </a:lnTo>
                <a:lnTo>
                  <a:pt x="131" y="0"/>
                </a:lnTo>
                <a:lnTo>
                  <a:pt x="131" y="0"/>
                </a:lnTo>
                <a:lnTo>
                  <a:pt x="131" y="0"/>
                </a:lnTo>
                <a:lnTo>
                  <a:pt x="133" y="0"/>
                </a:lnTo>
                <a:lnTo>
                  <a:pt x="133" y="0"/>
                </a:lnTo>
                <a:lnTo>
                  <a:pt x="133" y="0"/>
                </a:lnTo>
                <a:lnTo>
                  <a:pt x="135" y="0"/>
                </a:lnTo>
                <a:lnTo>
                  <a:pt x="135" y="0"/>
                </a:lnTo>
                <a:lnTo>
                  <a:pt x="135" y="0"/>
                </a:lnTo>
                <a:lnTo>
                  <a:pt x="136" y="0"/>
                </a:lnTo>
                <a:lnTo>
                  <a:pt x="136" y="0"/>
                </a:lnTo>
                <a:lnTo>
                  <a:pt x="136" y="0"/>
                </a:lnTo>
                <a:lnTo>
                  <a:pt x="136" y="0"/>
                </a:lnTo>
                <a:lnTo>
                  <a:pt x="138" y="0"/>
                </a:lnTo>
                <a:lnTo>
                  <a:pt x="138" y="0"/>
                </a:lnTo>
                <a:lnTo>
                  <a:pt x="138" y="0"/>
                </a:lnTo>
                <a:lnTo>
                  <a:pt x="139" y="0"/>
                </a:lnTo>
                <a:lnTo>
                  <a:pt x="139" y="0"/>
                </a:lnTo>
                <a:lnTo>
                  <a:pt x="139" y="0"/>
                </a:lnTo>
                <a:lnTo>
                  <a:pt x="139" y="0"/>
                </a:lnTo>
                <a:lnTo>
                  <a:pt x="141" y="0"/>
                </a:lnTo>
                <a:lnTo>
                  <a:pt x="141" y="0"/>
                </a:lnTo>
                <a:lnTo>
                  <a:pt x="141" y="0"/>
                </a:lnTo>
                <a:lnTo>
                  <a:pt x="143" y="0"/>
                </a:lnTo>
                <a:lnTo>
                  <a:pt x="143" y="0"/>
                </a:lnTo>
                <a:lnTo>
                  <a:pt x="143" y="0"/>
                </a:lnTo>
                <a:lnTo>
                  <a:pt x="144" y="0"/>
                </a:lnTo>
                <a:lnTo>
                  <a:pt x="144" y="0"/>
                </a:lnTo>
                <a:lnTo>
                  <a:pt x="144" y="0"/>
                </a:lnTo>
                <a:lnTo>
                  <a:pt x="144" y="0"/>
                </a:lnTo>
                <a:lnTo>
                  <a:pt x="146" y="0"/>
                </a:lnTo>
                <a:lnTo>
                  <a:pt x="146" y="0"/>
                </a:lnTo>
                <a:lnTo>
                  <a:pt x="146" y="0"/>
                </a:lnTo>
                <a:lnTo>
                  <a:pt x="148" y="0"/>
                </a:lnTo>
                <a:lnTo>
                  <a:pt x="148" y="0"/>
                </a:lnTo>
                <a:lnTo>
                  <a:pt x="148" y="0"/>
                </a:lnTo>
                <a:lnTo>
                  <a:pt x="148" y="0"/>
                </a:lnTo>
                <a:lnTo>
                  <a:pt x="149" y="0"/>
                </a:lnTo>
                <a:lnTo>
                  <a:pt x="149" y="0"/>
                </a:lnTo>
                <a:lnTo>
                  <a:pt x="149" y="0"/>
                </a:lnTo>
                <a:lnTo>
                  <a:pt x="151" y="0"/>
                </a:lnTo>
                <a:lnTo>
                  <a:pt x="151" y="0"/>
                </a:lnTo>
                <a:lnTo>
                  <a:pt x="151" y="0"/>
                </a:lnTo>
                <a:lnTo>
                  <a:pt x="151" y="0"/>
                </a:lnTo>
                <a:lnTo>
                  <a:pt x="153" y="0"/>
                </a:lnTo>
                <a:lnTo>
                  <a:pt x="153" y="0"/>
                </a:lnTo>
                <a:lnTo>
                  <a:pt x="153" y="0"/>
                </a:lnTo>
                <a:lnTo>
                  <a:pt x="154" y="0"/>
                </a:lnTo>
                <a:lnTo>
                  <a:pt x="154" y="0"/>
                </a:lnTo>
                <a:lnTo>
                  <a:pt x="154" y="0"/>
                </a:lnTo>
                <a:lnTo>
                  <a:pt x="156" y="0"/>
                </a:lnTo>
                <a:lnTo>
                  <a:pt x="156" y="0"/>
                </a:lnTo>
                <a:lnTo>
                  <a:pt x="156" y="0"/>
                </a:lnTo>
                <a:lnTo>
                  <a:pt x="156" y="0"/>
                </a:lnTo>
                <a:lnTo>
                  <a:pt x="157" y="0"/>
                </a:lnTo>
                <a:lnTo>
                  <a:pt x="157" y="0"/>
                </a:lnTo>
                <a:lnTo>
                  <a:pt x="157" y="0"/>
                </a:lnTo>
                <a:lnTo>
                  <a:pt x="159" y="0"/>
                </a:lnTo>
                <a:lnTo>
                  <a:pt x="159" y="0"/>
                </a:lnTo>
                <a:lnTo>
                  <a:pt x="159" y="0"/>
                </a:lnTo>
                <a:lnTo>
                  <a:pt x="159" y="0"/>
                </a:lnTo>
                <a:lnTo>
                  <a:pt x="161" y="0"/>
                </a:lnTo>
                <a:lnTo>
                  <a:pt x="161" y="0"/>
                </a:lnTo>
                <a:lnTo>
                  <a:pt x="161" y="0"/>
                </a:lnTo>
                <a:lnTo>
                  <a:pt x="162" y="0"/>
                </a:lnTo>
                <a:lnTo>
                  <a:pt x="162" y="0"/>
                </a:lnTo>
                <a:lnTo>
                  <a:pt x="162" y="0"/>
                </a:lnTo>
                <a:lnTo>
                  <a:pt x="162" y="0"/>
                </a:lnTo>
                <a:lnTo>
                  <a:pt x="164" y="0"/>
                </a:lnTo>
                <a:lnTo>
                  <a:pt x="164" y="0"/>
                </a:lnTo>
                <a:lnTo>
                  <a:pt x="164" y="0"/>
                </a:lnTo>
                <a:lnTo>
                  <a:pt x="166" y="0"/>
                </a:lnTo>
                <a:lnTo>
                  <a:pt x="166" y="0"/>
                </a:lnTo>
                <a:lnTo>
                  <a:pt x="166" y="0"/>
                </a:lnTo>
                <a:lnTo>
                  <a:pt x="167" y="0"/>
                </a:lnTo>
                <a:lnTo>
                  <a:pt x="167" y="0"/>
                </a:lnTo>
                <a:lnTo>
                  <a:pt x="167" y="0"/>
                </a:lnTo>
                <a:lnTo>
                  <a:pt x="167" y="0"/>
                </a:lnTo>
                <a:lnTo>
                  <a:pt x="169" y="0"/>
                </a:lnTo>
                <a:lnTo>
                  <a:pt x="169" y="0"/>
                </a:lnTo>
                <a:lnTo>
                  <a:pt x="169" y="648"/>
                </a:lnTo>
                <a:lnTo>
                  <a:pt x="169" y="648"/>
                </a:lnTo>
                <a:lnTo>
                  <a:pt x="167" y="648"/>
                </a:lnTo>
                <a:lnTo>
                  <a:pt x="167" y="648"/>
                </a:lnTo>
                <a:lnTo>
                  <a:pt x="167" y="648"/>
                </a:lnTo>
                <a:lnTo>
                  <a:pt x="167" y="648"/>
                </a:lnTo>
                <a:lnTo>
                  <a:pt x="166" y="648"/>
                </a:lnTo>
                <a:lnTo>
                  <a:pt x="166" y="648"/>
                </a:lnTo>
                <a:lnTo>
                  <a:pt x="166" y="648"/>
                </a:lnTo>
                <a:lnTo>
                  <a:pt x="164" y="648"/>
                </a:lnTo>
                <a:lnTo>
                  <a:pt x="164" y="648"/>
                </a:lnTo>
                <a:lnTo>
                  <a:pt x="164" y="648"/>
                </a:lnTo>
                <a:lnTo>
                  <a:pt x="162" y="648"/>
                </a:lnTo>
                <a:lnTo>
                  <a:pt x="162" y="648"/>
                </a:lnTo>
                <a:lnTo>
                  <a:pt x="162" y="648"/>
                </a:lnTo>
                <a:lnTo>
                  <a:pt x="162" y="648"/>
                </a:lnTo>
                <a:lnTo>
                  <a:pt x="161" y="648"/>
                </a:lnTo>
                <a:lnTo>
                  <a:pt x="161" y="648"/>
                </a:lnTo>
                <a:lnTo>
                  <a:pt x="161" y="648"/>
                </a:lnTo>
                <a:lnTo>
                  <a:pt x="159" y="648"/>
                </a:lnTo>
                <a:lnTo>
                  <a:pt x="159" y="648"/>
                </a:lnTo>
                <a:lnTo>
                  <a:pt x="159" y="648"/>
                </a:lnTo>
                <a:lnTo>
                  <a:pt x="159" y="648"/>
                </a:lnTo>
                <a:lnTo>
                  <a:pt x="157" y="648"/>
                </a:lnTo>
                <a:lnTo>
                  <a:pt x="157" y="648"/>
                </a:lnTo>
                <a:lnTo>
                  <a:pt x="157" y="648"/>
                </a:lnTo>
                <a:lnTo>
                  <a:pt x="156" y="648"/>
                </a:lnTo>
                <a:lnTo>
                  <a:pt x="156" y="648"/>
                </a:lnTo>
                <a:lnTo>
                  <a:pt x="156" y="648"/>
                </a:lnTo>
                <a:lnTo>
                  <a:pt x="156" y="648"/>
                </a:lnTo>
                <a:lnTo>
                  <a:pt x="154" y="648"/>
                </a:lnTo>
                <a:lnTo>
                  <a:pt x="154" y="648"/>
                </a:lnTo>
                <a:lnTo>
                  <a:pt x="154" y="648"/>
                </a:lnTo>
                <a:lnTo>
                  <a:pt x="153" y="648"/>
                </a:lnTo>
                <a:lnTo>
                  <a:pt x="153" y="648"/>
                </a:lnTo>
                <a:lnTo>
                  <a:pt x="153" y="648"/>
                </a:lnTo>
                <a:lnTo>
                  <a:pt x="151" y="648"/>
                </a:lnTo>
                <a:lnTo>
                  <a:pt x="151" y="648"/>
                </a:lnTo>
                <a:lnTo>
                  <a:pt x="151" y="648"/>
                </a:lnTo>
                <a:lnTo>
                  <a:pt x="151" y="648"/>
                </a:lnTo>
                <a:lnTo>
                  <a:pt x="149" y="648"/>
                </a:lnTo>
                <a:lnTo>
                  <a:pt x="149" y="648"/>
                </a:lnTo>
                <a:lnTo>
                  <a:pt x="149" y="648"/>
                </a:lnTo>
                <a:lnTo>
                  <a:pt x="148" y="648"/>
                </a:lnTo>
                <a:lnTo>
                  <a:pt x="148" y="648"/>
                </a:lnTo>
                <a:lnTo>
                  <a:pt x="148" y="648"/>
                </a:lnTo>
                <a:lnTo>
                  <a:pt x="148" y="648"/>
                </a:lnTo>
                <a:lnTo>
                  <a:pt x="146" y="648"/>
                </a:lnTo>
                <a:lnTo>
                  <a:pt x="146" y="648"/>
                </a:lnTo>
                <a:lnTo>
                  <a:pt x="146" y="648"/>
                </a:lnTo>
                <a:lnTo>
                  <a:pt x="144" y="648"/>
                </a:lnTo>
                <a:lnTo>
                  <a:pt x="144" y="648"/>
                </a:lnTo>
                <a:lnTo>
                  <a:pt x="144" y="648"/>
                </a:lnTo>
                <a:lnTo>
                  <a:pt x="144" y="648"/>
                </a:lnTo>
                <a:lnTo>
                  <a:pt x="143" y="648"/>
                </a:lnTo>
                <a:lnTo>
                  <a:pt x="143" y="648"/>
                </a:lnTo>
                <a:lnTo>
                  <a:pt x="143" y="648"/>
                </a:lnTo>
                <a:lnTo>
                  <a:pt x="141" y="648"/>
                </a:lnTo>
                <a:lnTo>
                  <a:pt x="141" y="648"/>
                </a:lnTo>
                <a:lnTo>
                  <a:pt x="141" y="648"/>
                </a:lnTo>
                <a:lnTo>
                  <a:pt x="139" y="648"/>
                </a:lnTo>
                <a:lnTo>
                  <a:pt x="139" y="648"/>
                </a:lnTo>
                <a:lnTo>
                  <a:pt x="139" y="648"/>
                </a:lnTo>
                <a:lnTo>
                  <a:pt x="139" y="648"/>
                </a:lnTo>
                <a:lnTo>
                  <a:pt x="138" y="648"/>
                </a:lnTo>
                <a:lnTo>
                  <a:pt x="138" y="648"/>
                </a:lnTo>
                <a:lnTo>
                  <a:pt x="138" y="648"/>
                </a:lnTo>
                <a:lnTo>
                  <a:pt x="136" y="648"/>
                </a:lnTo>
                <a:lnTo>
                  <a:pt x="136" y="648"/>
                </a:lnTo>
                <a:lnTo>
                  <a:pt x="136" y="648"/>
                </a:lnTo>
                <a:lnTo>
                  <a:pt x="136" y="648"/>
                </a:lnTo>
                <a:lnTo>
                  <a:pt x="135" y="648"/>
                </a:lnTo>
                <a:lnTo>
                  <a:pt x="135" y="648"/>
                </a:lnTo>
                <a:lnTo>
                  <a:pt x="135" y="648"/>
                </a:lnTo>
                <a:lnTo>
                  <a:pt x="133" y="648"/>
                </a:lnTo>
                <a:lnTo>
                  <a:pt x="133" y="648"/>
                </a:lnTo>
                <a:lnTo>
                  <a:pt x="133" y="648"/>
                </a:lnTo>
                <a:lnTo>
                  <a:pt x="131" y="648"/>
                </a:lnTo>
                <a:lnTo>
                  <a:pt x="131" y="648"/>
                </a:lnTo>
                <a:lnTo>
                  <a:pt x="131" y="648"/>
                </a:lnTo>
                <a:lnTo>
                  <a:pt x="131" y="648"/>
                </a:lnTo>
                <a:lnTo>
                  <a:pt x="130" y="648"/>
                </a:lnTo>
                <a:lnTo>
                  <a:pt x="130" y="648"/>
                </a:lnTo>
                <a:lnTo>
                  <a:pt x="130" y="648"/>
                </a:lnTo>
                <a:lnTo>
                  <a:pt x="128" y="648"/>
                </a:lnTo>
                <a:lnTo>
                  <a:pt x="128" y="648"/>
                </a:lnTo>
                <a:lnTo>
                  <a:pt x="128" y="648"/>
                </a:lnTo>
                <a:lnTo>
                  <a:pt x="128" y="648"/>
                </a:lnTo>
                <a:lnTo>
                  <a:pt x="126" y="648"/>
                </a:lnTo>
                <a:lnTo>
                  <a:pt x="126" y="648"/>
                </a:lnTo>
                <a:lnTo>
                  <a:pt x="126" y="648"/>
                </a:lnTo>
                <a:lnTo>
                  <a:pt x="125" y="648"/>
                </a:lnTo>
                <a:lnTo>
                  <a:pt x="125" y="648"/>
                </a:lnTo>
                <a:lnTo>
                  <a:pt x="125" y="648"/>
                </a:lnTo>
                <a:lnTo>
                  <a:pt x="125" y="648"/>
                </a:lnTo>
                <a:lnTo>
                  <a:pt x="123" y="648"/>
                </a:lnTo>
                <a:lnTo>
                  <a:pt x="123" y="648"/>
                </a:lnTo>
                <a:lnTo>
                  <a:pt x="123" y="648"/>
                </a:lnTo>
                <a:lnTo>
                  <a:pt x="122" y="648"/>
                </a:lnTo>
                <a:lnTo>
                  <a:pt x="122" y="648"/>
                </a:lnTo>
                <a:lnTo>
                  <a:pt x="122" y="648"/>
                </a:lnTo>
                <a:lnTo>
                  <a:pt x="120" y="648"/>
                </a:lnTo>
                <a:lnTo>
                  <a:pt x="120" y="648"/>
                </a:lnTo>
                <a:lnTo>
                  <a:pt x="120" y="648"/>
                </a:lnTo>
                <a:lnTo>
                  <a:pt x="120" y="648"/>
                </a:lnTo>
                <a:lnTo>
                  <a:pt x="118" y="648"/>
                </a:lnTo>
                <a:lnTo>
                  <a:pt x="118" y="648"/>
                </a:lnTo>
                <a:lnTo>
                  <a:pt x="118" y="648"/>
                </a:lnTo>
                <a:lnTo>
                  <a:pt x="117" y="648"/>
                </a:lnTo>
                <a:lnTo>
                  <a:pt x="117" y="648"/>
                </a:lnTo>
                <a:lnTo>
                  <a:pt x="117" y="648"/>
                </a:lnTo>
                <a:lnTo>
                  <a:pt x="117" y="648"/>
                </a:lnTo>
                <a:lnTo>
                  <a:pt x="115" y="648"/>
                </a:lnTo>
                <a:lnTo>
                  <a:pt x="115" y="648"/>
                </a:lnTo>
                <a:lnTo>
                  <a:pt x="115" y="648"/>
                </a:lnTo>
                <a:lnTo>
                  <a:pt x="113" y="648"/>
                </a:lnTo>
                <a:lnTo>
                  <a:pt x="113" y="648"/>
                </a:lnTo>
                <a:lnTo>
                  <a:pt x="113" y="648"/>
                </a:lnTo>
                <a:lnTo>
                  <a:pt x="113" y="648"/>
                </a:lnTo>
                <a:lnTo>
                  <a:pt x="112" y="648"/>
                </a:lnTo>
                <a:lnTo>
                  <a:pt x="112" y="648"/>
                </a:lnTo>
                <a:lnTo>
                  <a:pt x="112" y="648"/>
                </a:lnTo>
                <a:lnTo>
                  <a:pt x="110" y="648"/>
                </a:lnTo>
                <a:lnTo>
                  <a:pt x="110" y="648"/>
                </a:lnTo>
                <a:lnTo>
                  <a:pt x="110" y="648"/>
                </a:lnTo>
                <a:lnTo>
                  <a:pt x="109" y="648"/>
                </a:lnTo>
                <a:lnTo>
                  <a:pt x="109" y="648"/>
                </a:lnTo>
                <a:lnTo>
                  <a:pt x="109" y="648"/>
                </a:lnTo>
                <a:lnTo>
                  <a:pt x="109" y="648"/>
                </a:lnTo>
                <a:lnTo>
                  <a:pt x="107" y="648"/>
                </a:lnTo>
                <a:lnTo>
                  <a:pt x="107" y="648"/>
                </a:lnTo>
                <a:lnTo>
                  <a:pt x="107" y="648"/>
                </a:lnTo>
                <a:lnTo>
                  <a:pt x="105" y="648"/>
                </a:lnTo>
                <a:lnTo>
                  <a:pt x="105" y="648"/>
                </a:lnTo>
                <a:lnTo>
                  <a:pt x="105" y="648"/>
                </a:lnTo>
                <a:lnTo>
                  <a:pt x="105" y="648"/>
                </a:lnTo>
                <a:lnTo>
                  <a:pt x="104" y="648"/>
                </a:lnTo>
                <a:lnTo>
                  <a:pt x="104" y="648"/>
                </a:lnTo>
                <a:lnTo>
                  <a:pt x="104" y="648"/>
                </a:lnTo>
                <a:lnTo>
                  <a:pt x="102" y="648"/>
                </a:lnTo>
                <a:lnTo>
                  <a:pt x="102" y="648"/>
                </a:lnTo>
                <a:lnTo>
                  <a:pt x="102" y="648"/>
                </a:lnTo>
                <a:lnTo>
                  <a:pt x="100" y="648"/>
                </a:lnTo>
                <a:lnTo>
                  <a:pt x="100" y="648"/>
                </a:lnTo>
                <a:lnTo>
                  <a:pt x="100" y="648"/>
                </a:lnTo>
                <a:lnTo>
                  <a:pt x="100" y="648"/>
                </a:lnTo>
                <a:lnTo>
                  <a:pt x="99" y="648"/>
                </a:lnTo>
                <a:lnTo>
                  <a:pt x="99" y="648"/>
                </a:lnTo>
                <a:lnTo>
                  <a:pt x="99" y="648"/>
                </a:lnTo>
                <a:lnTo>
                  <a:pt x="97" y="648"/>
                </a:lnTo>
                <a:lnTo>
                  <a:pt x="97" y="648"/>
                </a:lnTo>
                <a:lnTo>
                  <a:pt x="97" y="648"/>
                </a:lnTo>
                <a:lnTo>
                  <a:pt x="97" y="648"/>
                </a:lnTo>
                <a:lnTo>
                  <a:pt x="96" y="648"/>
                </a:lnTo>
                <a:lnTo>
                  <a:pt x="96" y="648"/>
                </a:lnTo>
                <a:lnTo>
                  <a:pt x="96" y="648"/>
                </a:lnTo>
                <a:lnTo>
                  <a:pt x="94" y="648"/>
                </a:lnTo>
                <a:lnTo>
                  <a:pt x="94" y="648"/>
                </a:lnTo>
                <a:lnTo>
                  <a:pt x="94" y="648"/>
                </a:lnTo>
                <a:lnTo>
                  <a:pt x="94" y="648"/>
                </a:lnTo>
                <a:lnTo>
                  <a:pt x="92" y="648"/>
                </a:lnTo>
                <a:lnTo>
                  <a:pt x="92" y="648"/>
                </a:lnTo>
                <a:lnTo>
                  <a:pt x="92" y="648"/>
                </a:lnTo>
                <a:lnTo>
                  <a:pt x="91" y="648"/>
                </a:lnTo>
                <a:lnTo>
                  <a:pt x="91" y="648"/>
                </a:lnTo>
                <a:lnTo>
                  <a:pt x="91" y="648"/>
                </a:lnTo>
                <a:lnTo>
                  <a:pt x="89" y="648"/>
                </a:lnTo>
                <a:lnTo>
                  <a:pt x="89" y="648"/>
                </a:lnTo>
                <a:lnTo>
                  <a:pt x="89" y="648"/>
                </a:lnTo>
                <a:lnTo>
                  <a:pt x="89" y="648"/>
                </a:lnTo>
                <a:lnTo>
                  <a:pt x="87" y="648"/>
                </a:lnTo>
                <a:lnTo>
                  <a:pt x="87" y="648"/>
                </a:lnTo>
                <a:lnTo>
                  <a:pt x="87" y="648"/>
                </a:lnTo>
                <a:lnTo>
                  <a:pt x="86" y="648"/>
                </a:lnTo>
                <a:lnTo>
                  <a:pt x="86" y="648"/>
                </a:lnTo>
                <a:lnTo>
                  <a:pt x="86" y="648"/>
                </a:lnTo>
                <a:lnTo>
                  <a:pt x="86" y="648"/>
                </a:lnTo>
                <a:lnTo>
                  <a:pt x="84" y="648"/>
                </a:lnTo>
                <a:lnTo>
                  <a:pt x="84" y="648"/>
                </a:lnTo>
                <a:lnTo>
                  <a:pt x="84" y="648"/>
                </a:lnTo>
                <a:lnTo>
                  <a:pt x="83" y="648"/>
                </a:lnTo>
                <a:lnTo>
                  <a:pt x="83" y="648"/>
                </a:lnTo>
                <a:lnTo>
                  <a:pt x="83" y="648"/>
                </a:lnTo>
                <a:lnTo>
                  <a:pt x="83" y="648"/>
                </a:lnTo>
                <a:lnTo>
                  <a:pt x="81" y="648"/>
                </a:lnTo>
                <a:lnTo>
                  <a:pt x="81" y="648"/>
                </a:lnTo>
                <a:lnTo>
                  <a:pt x="81" y="648"/>
                </a:lnTo>
                <a:lnTo>
                  <a:pt x="79" y="648"/>
                </a:lnTo>
                <a:lnTo>
                  <a:pt x="79" y="648"/>
                </a:lnTo>
                <a:lnTo>
                  <a:pt x="79" y="648"/>
                </a:lnTo>
                <a:lnTo>
                  <a:pt x="78" y="648"/>
                </a:lnTo>
                <a:lnTo>
                  <a:pt x="78" y="648"/>
                </a:lnTo>
                <a:lnTo>
                  <a:pt x="78" y="648"/>
                </a:lnTo>
                <a:lnTo>
                  <a:pt x="78" y="648"/>
                </a:lnTo>
                <a:lnTo>
                  <a:pt x="76" y="648"/>
                </a:lnTo>
                <a:lnTo>
                  <a:pt x="76" y="648"/>
                </a:lnTo>
                <a:lnTo>
                  <a:pt x="76" y="648"/>
                </a:lnTo>
                <a:lnTo>
                  <a:pt x="74" y="648"/>
                </a:lnTo>
                <a:lnTo>
                  <a:pt x="74" y="648"/>
                </a:lnTo>
                <a:lnTo>
                  <a:pt x="74" y="648"/>
                </a:lnTo>
                <a:lnTo>
                  <a:pt x="74" y="648"/>
                </a:lnTo>
                <a:lnTo>
                  <a:pt x="73" y="648"/>
                </a:lnTo>
                <a:lnTo>
                  <a:pt x="73" y="648"/>
                </a:lnTo>
                <a:lnTo>
                  <a:pt x="73" y="648"/>
                </a:lnTo>
                <a:lnTo>
                  <a:pt x="71" y="648"/>
                </a:lnTo>
                <a:lnTo>
                  <a:pt x="71" y="648"/>
                </a:lnTo>
                <a:lnTo>
                  <a:pt x="71" y="648"/>
                </a:lnTo>
                <a:lnTo>
                  <a:pt x="71" y="648"/>
                </a:lnTo>
                <a:lnTo>
                  <a:pt x="70" y="648"/>
                </a:lnTo>
                <a:lnTo>
                  <a:pt x="70" y="648"/>
                </a:lnTo>
                <a:lnTo>
                  <a:pt x="70" y="648"/>
                </a:lnTo>
                <a:lnTo>
                  <a:pt x="68" y="648"/>
                </a:lnTo>
                <a:lnTo>
                  <a:pt x="68" y="648"/>
                </a:lnTo>
                <a:lnTo>
                  <a:pt x="68" y="648"/>
                </a:lnTo>
                <a:lnTo>
                  <a:pt x="66" y="648"/>
                </a:lnTo>
                <a:lnTo>
                  <a:pt x="66" y="648"/>
                </a:lnTo>
                <a:lnTo>
                  <a:pt x="66" y="648"/>
                </a:lnTo>
                <a:lnTo>
                  <a:pt x="66" y="648"/>
                </a:lnTo>
                <a:lnTo>
                  <a:pt x="65" y="648"/>
                </a:lnTo>
                <a:lnTo>
                  <a:pt x="65" y="648"/>
                </a:lnTo>
                <a:lnTo>
                  <a:pt x="65" y="648"/>
                </a:lnTo>
                <a:lnTo>
                  <a:pt x="63" y="648"/>
                </a:lnTo>
                <a:lnTo>
                  <a:pt x="63" y="648"/>
                </a:lnTo>
                <a:lnTo>
                  <a:pt x="63" y="648"/>
                </a:lnTo>
                <a:lnTo>
                  <a:pt x="63" y="648"/>
                </a:lnTo>
                <a:lnTo>
                  <a:pt x="61" y="648"/>
                </a:lnTo>
                <a:lnTo>
                  <a:pt x="61" y="648"/>
                </a:lnTo>
                <a:lnTo>
                  <a:pt x="61" y="648"/>
                </a:lnTo>
                <a:lnTo>
                  <a:pt x="60" y="648"/>
                </a:lnTo>
                <a:lnTo>
                  <a:pt x="60" y="648"/>
                </a:lnTo>
                <a:lnTo>
                  <a:pt x="60" y="648"/>
                </a:lnTo>
                <a:lnTo>
                  <a:pt x="58" y="648"/>
                </a:lnTo>
                <a:lnTo>
                  <a:pt x="58" y="648"/>
                </a:lnTo>
                <a:lnTo>
                  <a:pt x="58" y="648"/>
                </a:lnTo>
                <a:lnTo>
                  <a:pt x="58" y="648"/>
                </a:lnTo>
                <a:lnTo>
                  <a:pt x="56" y="648"/>
                </a:lnTo>
                <a:lnTo>
                  <a:pt x="56" y="648"/>
                </a:lnTo>
                <a:lnTo>
                  <a:pt x="56" y="648"/>
                </a:lnTo>
                <a:lnTo>
                  <a:pt x="55" y="648"/>
                </a:lnTo>
                <a:lnTo>
                  <a:pt x="55" y="648"/>
                </a:lnTo>
                <a:lnTo>
                  <a:pt x="55" y="648"/>
                </a:lnTo>
                <a:lnTo>
                  <a:pt x="55" y="648"/>
                </a:lnTo>
                <a:lnTo>
                  <a:pt x="53" y="648"/>
                </a:lnTo>
                <a:lnTo>
                  <a:pt x="53" y="648"/>
                </a:lnTo>
                <a:lnTo>
                  <a:pt x="53" y="648"/>
                </a:lnTo>
                <a:lnTo>
                  <a:pt x="52" y="648"/>
                </a:lnTo>
                <a:lnTo>
                  <a:pt x="52" y="648"/>
                </a:lnTo>
                <a:lnTo>
                  <a:pt x="52" y="648"/>
                </a:lnTo>
                <a:lnTo>
                  <a:pt x="52" y="648"/>
                </a:lnTo>
                <a:lnTo>
                  <a:pt x="50" y="648"/>
                </a:lnTo>
                <a:lnTo>
                  <a:pt x="50" y="648"/>
                </a:lnTo>
                <a:lnTo>
                  <a:pt x="50" y="648"/>
                </a:lnTo>
                <a:lnTo>
                  <a:pt x="48" y="648"/>
                </a:lnTo>
                <a:lnTo>
                  <a:pt x="48" y="648"/>
                </a:lnTo>
                <a:lnTo>
                  <a:pt x="48" y="648"/>
                </a:lnTo>
                <a:lnTo>
                  <a:pt x="47" y="648"/>
                </a:lnTo>
                <a:lnTo>
                  <a:pt x="47" y="648"/>
                </a:lnTo>
                <a:lnTo>
                  <a:pt x="47" y="648"/>
                </a:lnTo>
                <a:lnTo>
                  <a:pt x="47" y="648"/>
                </a:lnTo>
                <a:lnTo>
                  <a:pt x="45" y="648"/>
                </a:lnTo>
                <a:lnTo>
                  <a:pt x="45" y="648"/>
                </a:lnTo>
                <a:lnTo>
                  <a:pt x="45" y="648"/>
                </a:lnTo>
                <a:lnTo>
                  <a:pt x="43" y="648"/>
                </a:lnTo>
                <a:lnTo>
                  <a:pt x="43" y="648"/>
                </a:lnTo>
                <a:lnTo>
                  <a:pt x="43" y="648"/>
                </a:lnTo>
                <a:lnTo>
                  <a:pt x="43" y="648"/>
                </a:lnTo>
                <a:lnTo>
                  <a:pt x="42" y="648"/>
                </a:lnTo>
                <a:lnTo>
                  <a:pt x="42" y="648"/>
                </a:lnTo>
                <a:lnTo>
                  <a:pt x="42" y="648"/>
                </a:lnTo>
                <a:lnTo>
                  <a:pt x="40" y="648"/>
                </a:lnTo>
                <a:lnTo>
                  <a:pt x="40" y="648"/>
                </a:lnTo>
                <a:lnTo>
                  <a:pt x="40" y="648"/>
                </a:lnTo>
                <a:lnTo>
                  <a:pt x="40" y="648"/>
                </a:lnTo>
                <a:lnTo>
                  <a:pt x="39" y="648"/>
                </a:lnTo>
                <a:lnTo>
                  <a:pt x="39" y="648"/>
                </a:lnTo>
                <a:lnTo>
                  <a:pt x="39" y="648"/>
                </a:lnTo>
                <a:lnTo>
                  <a:pt x="37" y="648"/>
                </a:lnTo>
                <a:lnTo>
                  <a:pt x="37" y="648"/>
                </a:lnTo>
                <a:lnTo>
                  <a:pt x="37" y="648"/>
                </a:lnTo>
                <a:lnTo>
                  <a:pt x="35" y="648"/>
                </a:lnTo>
                <a:lnTo>
                  <a:pt x="35" y="648"/>
                </a:lnTo>
                <a:lnTo>
                  <a:pt x="35" y="648"/>
                </a:lnTo>
                <a:lnTo>
                  <a:pt x="35" y="648"/>
                </a:lnTo>
                <a:lnTo>
                  <a:pt x="34" y="648"/>
                </a:lnTo>
                <a:lnTo>
                  <a:pt x="34" y="648"/>
                </a:lnTo>
                <a:lnTo>
                  <a:pt x="34" y="648"/>
                </a:lnTo>
                <a:lnTo>
                  <a:pt x="32" y="648"/>
                </a:lnTo>
                <a:lnTo>
                  <a:pt x="32" y="648"/>
                </a:lnTo>
                <a:lnTo>
                  <a:pt x="32" y="648"/>
                </a:lnTo>
                <a:lnTo>
                  <a:pt x="32" y="648"/>
                </a:lnTo>
                <a:lnTo>
                  <a:pt x="30" y="648"/>
                </a:lnTo>
                <a:lnTo>
                  <a:pt x="30" y="648"/>
                </a:lnTo>
                <a:lnTo>
                  <a:pt x="30" y="648"/>
                </a:lnTo>
                <a:lnTo>
                  <a:pt x="29" y="648"/>
                </a:lnTo>
                <a:lnTo>
                  <a:pt x="29" y="648"/>
                </a:lnTo>
                <a:lnTo>
                  <a:pt x="29" y="648"/>
                </a:lnTo>
                <a:lnTo>
                  <a:pt x="27" y="648"/>
                </a:lnTo>
                <a:lnTo>
                  <a:pt x="27" y="648"/>
                </a:lnTo>
                <a:lnTo>
                  <a:pt x="27" y="648"/>
                </a:lnTo>
                <a:lnTo>
                  <a:pt x="27" y="648"/>
                </a:lnTo>
                <a:lnTo>
                  <a:pt x="26" y="648"/>
                </a:lnTo>
                <a:lnTo>
                  <a:pt x="26" y="648"/>
                </a:lnTo>
                <a:lnTo>
                  <a:pt x="26" y="648"/>
                </a:lnTo>
                <a:lnTo>
                  <a:pt x="24" y="648"/>
                </a:lnTo>
                <a:lnTo>
                  <a:pt x="24" y="648"/>
                </a:lnTo>
                <a:lnTo>
                  <a:pt x="24" y="648"/>
                </a:lnTo>
                <a:lnTo>
                  <a:pt x="24" y="648"/>
                </a:lnTo>
                <a:lnTo>
                  <a:pt x="22" y="648"/>
                </a:lnTo>
                <a:lnTo>
                  <a:pt x="22" y="648"/>
                </a:lnTo>
                <a:lnTo>
                  <a:pt x="22" y="648"/>
                </a:lnTo>
                <a:lnTo>
                  <a:pt x="21" y="648"/>
                </a:lnTo>
                <a:lnTo>
                  <a:pt x="21" y="648"/>
                </a:lnTo>
                <a:lnTo>
                  <a:pt x="21" y="648"/>
                </a:lnTo>
                <a:lnTo>
                  <a:pt x="21" y="648"/>
                </a:lnTo>
                <a:lnTo>
                  <a:pt x="19" y="648"/>
                </a:lnTo>
                <a:lnTo>
                  <a:pt x="19" y="648"/>
                </a:lnTo>
                <a:lnTo>
                  <a:pt x="19" y="648"/>
                </a:lnTo>
                <a:lnTo>
                  <a:pt x="17" y="648"/>
                </a:lnTo>
                <a:lnTo>
                  <a:pt x="17" y="648"/>
                </a:lnTo>
                <a:lnTo>
                  <a:pt x="17" y="648"/>
                </a:lnTo>
                <a:lnTo>
                  <a:pt x="16" y="648"/>
                </a:lnTo>
                <a:lnTo>
                  <a:pt x="16" y="648"/>
                </a:lnTo>
                <a:lnTo>
                  <a:pt x="16" y="648"/>
                </a:lnTo>
                <a:lnTo>
                  <a:pt x="16" y="648"/>
                </a:lnTo>
                <a:lnTo>
                  <a:pt x="14" y="648"/>
                </a:lnTo>
                <a:lnTo>
                  <a:pt x="14" y="648"/>
                </a:lnTo>
                <a:lnTo>
                  <a:pt x="14" y="648"/>
                </a:lnTo>
                <a:lnTo>
                  <a:pt x="13" y="648"/>
                </a:lnTo>
                <a:lnTo>
                  <a:pt x="13" y="648"/>
                </a:lnTo>
                <a:lnTo>
                  <a:pt x="13" y="648"/>
                </a:lnTo>
                <a:lnTo>
                  <a:pt x="13" y="648"/>
                </a:lnTo>
                <a:lnTo>
                  <a:pt x="11" y="648"/>
                </a:lnTo>
                <a:lnTo>
                  <a:pt x="11" y="648"/>
                </a:lnTo>
                <a:lnTo>
                  <a:pt x="11" y="648"/>
                </a:lnTo>
                <a:lnTo>
                  <a:pt x="9" y="648"/>
                </a:lnTo>
                <a:lnTo>
                  <a:pt x="9" y="648"/>
                </a:lnTo>
                <a:lnTo>
                  <a:pt x="9" y="648"/>
                </a:lnTo>
                <a:lnTo>
                  <a:pt x="9" y="648"/>
                </a:lnTo>
                <a:lnTo>
                  <a:pt x="8" y="648"/>
                </a:lnTo>
                <a:lnTo>
                  <a:pt x="8" y="648"/>
                </a:lnTo>
                <a:lnTo>
                  <a:pt x="8" y="648"/>
                </a:lnTo>
                <a:lnTo>
                  <a:pt x="6" y="648"/>
                </a:lnTo>
                <a:lnTo>
                  <a:pt x="6" y="648"/>
                </a:lnTo>
                <a:lnTo>
                  <a:pt x="6" y="648"/>
                </a:lnTo>
                <a:lnTo>
                  <a:pt x="4" y="648"/>
                </a:lnTo>
                <a:lnTo>
                  <a:pt x="4" y="648"/>
                </a:lnTo>
                <a:lnTo>
                  <a:pt x="4" y="648"/>
                </a:lnTo>
                <a:lnTo>
                  <a:pt x="4" y="648"/>
                </a:lnTo>
                <a:lnTo>
                  <a:pt x="3" y="648"/>
                </a:lnTo>
                <a:lnTo>
                  <a:pt x="3" y="648"/>
                </a:lnTo>
                <a:lnTo>
                  <a:pt x="3" y="648"/>
                </a:lnTo>
                <a:lnTo>
                  <a:pt x="1" y="648"/>
                </a:lnTo>
                <a:lnTo>
                  <a:pt x="1" y="648"/>
                </a:lnTo>
                <a:lnTo>
                  <a:pt x="1" y="648"/>
                </a:lnTo>
                <a:lnTo>
                  <a:pt x="1" y="648"/>
                </a:lnTo>
                <a:lnTo>
                  <a:pt x="0" y="648"/>
                </a:lnTo>
                <a:lnTo>
                  <a:pt x="0" y="648"/>
                </a:lnTo>
                <a:lnTo>
                  <a:pt x="0" y="648"/>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98" name=""/>
          <p:cNvSpPr/>
          <p:nvPr/>
        </p:nvSpPr>
        <p:spPr>
          <a:xfrm>
            <a:off x="7775640" y="-6345360"/>
            <a:ext cx="133200" cy="12366720"/>
          </a:xfrm>
          <a:custGeom>
            <a:avLst/>
            <a:gdLst/>
            <a:ahLst/>
            <a:rect l="l" t="t" r="r" b="b"/>
            <a:pathLst>
              <a:path w="169" h="15580">
                <a:moveTo>
                  <a:pt x="0" y="15580"/>
                </a:moveTo>
                <a:lnTo>
                  <a:pt x="0" y="14888"/>
                </a:lnTo>
                <a:lnTo>
                  <a:pt x="0" y="14888"/>
                </a:lnTo>
                <a:lnTo>
                  <a:pt x="0" y="14888"/>
                </a:lnTo>
                <a:lnTo>
                  <a:pt x="1" y="14886"/>
                </a:lnTo>
                <a:lnTo>
                  <a:pt x="1" y="14882"/>
                </a:lnTo>
                <a:lnTo>
                  <a:pt x="1" y="14881"/>
                </a:lnTo>
                <a:lnTo>
                  <a:pt x="1" y="14879"/>
                </a:lnTo>
                <a:lnTo>
                  <a:pt x="3" y="14879"/>
                </a:lnTo>
                <a:lnTo>
                  <a:pt x="3" y="14877"/>
                </a:lnTo>
                <a:lnTo>
                  <a:pt x="3" y="14875"/>
                </a:lnTo>
                <a:lnTo>
                  <a:pt x="4" y="14875"/>
                </a:lnTo>
                <a:lnTo>
                  <a:pt x="4" y="14872"/>
                </a:lnTo>
                <a:lnTo>
                  <a:pt x="4" y="14872"/>
                </a:lnTo>
                <a:lnTo>
                  <a:pt x="4" y="14870"/>
                </a:lnTo>
                <a:lnTo>
                  <a:pt x="6" y="14870"/>
                </a:lnTo>
                <a:lnTo>
                  <a:pt x="6" y="14870"/>
                </a:lnTo>
                <a:lnTo>
                  <a:pt x="6" y="14868"/>
                </a:lnTo>
                <a:lnTo>
                  <a:pt x="8" y="14867"/>
                </a:lnTo>
                <a:lnTo>
                  <a:pt x="8" y="14865"/>
                </a:lnTo>
                <a:lnTo>
                  <a:pt x="8" y="14863"/>
                </a:lnTo>
                <a:lnTo>
                  <a:pt x="9" y="14863"/>
                </a:lnTo>
                <a:lnTo>
                  <a:pt x="9" y="14863"/>
                </a:lnTo>
                <a:lnTo>
                  <a:pt x="9" y="14863"/>
                </a:lnTo>
                <a:lnTo>
                  <a:pt x="9" y="14862"/>
                </a:lnTo>
                <a:lnTo>
                  <a:pt x="11" y="14862"/>
                </a:lnTo>
                <a:lnTo>
                  <a:pt x="11" y="14858"/>
                </a:lnTo>
                <a:lnTo>
                  <a:pt x="11" y="14858"/>
                </a:lnTo>
                <a:lnTo>
                  <a:pt x="13" y="14856"/>
                </a:lnTo>
                <a:lnTo>
                  <a:pt x="13" y="14856"/>
                </a:lnTo>
                <a:lnTo>
                  <a:pt x="13" y="14856"/>
                </a:lnTo>
                <a:lnTo>
                  <a:pt x="13" y="14855"/>
                </a:lnTo>
                <a:lnTo>
                  <a:pt x="14" y="14855"/>
                </a:lnTo>
                <a:lnTo>
                  <a:pt x="14" y="14853"/>
                </a:lnTo>
                <a:lnTo>
                  <a:pt x="14" y="14853"/>
                </a:lnTo>
                <a:lnTo>
                  <a:pt x="16" y="14853"/>
                </a:lnTo>
                <a:lnTo>
                  <a:pt x="16" y="14853"/>
                </a:lnTo>
                <a:lnTo>
                  <a:pt x="16" y="14851"/>
                </a:lnTo>
                <a:lnTo>
                  <a:pt x="16" y="14849"/>
                </a:lnTo>
                <a:lnTo>
                  <a:pt x="17" y="14849"/>
                </a:lnTo>
                <a:lnTo>
                  <a:pt x="17" y="14849"/>
                </a:lnTo>
                <a:lnTo>
                  <a:pt x="17" y="14849"/>
                </a:lnTo>
                <a:lnTo>
                  <a:pt x="19" y="14849"/>
                </a:lnTo>
                <a:lnTo>
                  <a:pt x="19" y="14849"/>
                </a:lnTo>
                <a:lnTo>
                  <a:pt x="19" y="14848"/>
                </a:lnTo>
                <a:lnTo>
                  <a:pt x="21" y="14846"/>
                </a:lnTo>
                <a:lnTo>
                  <a:pt x="21" y="14844"/>
                </a:lnTo>
                <a:lnTo>
                  <a:pt x="21" y="14842"/>
                </a:lnTo>
                <a:lnTo>
                  <a:pt x="21" y="14842"/>
                </a:lnTo>
                <a:lnTo>
                  <a:pt x="22" y="14842"/>
                </a:lnTo>
                <a:lnTo>
                  <a:pt x="22" y="14841"/>
                </a:lnTo>
                <a:lnTo>
                  <a:pt x="22" y="14841"/>
                </a:lnTo>
                <a:lnTo>
                  <a:pt x="24" y="14837"/>
                </a:lnTo>
                <a:lnTo>
                  <a:pt x="24" y="14837"/>
                </a:lnTo>
                <a:lnTo>
                  <a:pt x="24" y="14837"/>
                </a:lnTo>
                <a:lnTo>
                  <a:pt x="24" y="14836"/>
                </a:lnTo>
                <a:lnTo>
                  <a:pt x="26" y="14834"/>
                </a:lnTo>
                <a:lnTo>
                  <a:pt x="26" y="14832"/>
                </a:lnTo>
                <a:lnTo>
                  <a:pt x="26" y="14830"/>
                </a:lnTo>
                <a:lnTo>
                  <a:pt x="27" y="14830"/>
                </a:lnTo>
                <a:lnTo>
                  <a:pt x="27" y="14827"/>
                </a:lnTo>
                <a:lnTo>
                  <a:pt x="27" y="14823"/>
                </a:lnTo>
                <a:lnTo>
                  <a:pt x="27" y="14823"/>
                </a:lnTo>
                <a:lnTo>
                  <a:pt x="29" y="14823"/>
                </a:lnTo>
                <a:lnTo>
                  <a:pt x="29" y="14822"/>
                </a:lnTo>
                <a:lnTo>
                  <a:pt x="29" y="14822"/>
                </a:lnTo>
                <a:lnTo>
                  <a:pt x="30" y="14822"/>
                </a:lnTo>
                <a:lnTo>
                  <a:pt x="30" y="14822"/>
                </a:lnTo>
                <a:lnTo>
                  <a:pt x="30" y="14818"/>
                </a:lnTo>
                <a:lnTo>
                  <a:pt x="32" y="14816"/>
                </a:lnTo>
                <a:lnTo>
                  <a:pt x="32" y="14816"/>
                </a:lnTo>
                <a:lnTo>
                  <a:pt x="32" y="14813"/>
                </a:lnTo>
                <a:lnTo>
                  <a:pt x="32" y="14813"/>
                </a:lnTo>
                <a:lnTo>
                  <a:pt x="34" y="14813"/>
                </a:lnTo>
                <a:lnTo>
                  <a:pt x="34" y="14810"/>
                </a:lnTo>
                <a:lnTo>
                  <a:pt x="34" y="14806"/>
                </a:lnTo>
                <a:lnTo>
                  <a:pt x="35" y="14804"/>
                </a:lnTo>
                <a:lnTo>
                  <a:pt x="35" y="14804"/>
                </a:lnTo>
                <a:lnTo>
                  <a:pt x="35" y="14804"/>
                </a:lnTo>
                <a:lnTo>
                  <a:pt x="35" y="14797"/>
                </a:lnTo>
                <a:lnTo>
                  <a:pt x="37" y="14796"/>
                </a:lnTo>
                <a:lnTo>
                  <a:pt x="37" y="14794"/>
                </a:lnTo>
                <a:lnTo>
                  <a:pt x="37" y="14790"/>
                </a:lnTo>
                <a:lnTo>
                  <a:pt x="39" y="14787"/>
                </a:lnTo>
                <a:lnTo>
                  <a:pt x="39" y="14785"/>
                </a:lnTo>
                <a:lnTo>
                  <a:pt x="39" y="14784"/>
                </a:lnTo>
                <a:lnTo>
                  <a:pt x="40" y="14784"/>
                </a:lnTo>
                <a:lnTo>
                  <a:pt x="40" y="14780"/>
                </a:lnTo>
                <a:lnTo>
                  <a:pt x="40" y="14777"/>
                </a:lnTo>
                <a:lnTo>
                  <a:pt x="40" y="14773"/>
                </a:lnTo>
                <a:lnTo>
                  <a:pt x="42" y="14771"/>
                </a:lnTo>
                <a:lnTo>
                  <a:pt x="42" y="14771"/>
                </a:lnTo>
                <a:lnTo>
                  <a:pt x="42" y="14768"/>
                </a:lnTo>
                <a:lnTo>
                  <a:pt x="43" y="14768"/>
                </a:lnTo>
                <a:lnTo>
                  <a:pt x="43" y="14768"/>
                </a:lnTo>
                <a:lnTo>
                  <a:pt x="43" y="14768"/>
                </a:lnTo>
                <a:lnTo>
                  <a:pt x="43" y="14768"/>
                </a:lnTo>
                <a:lnTo>
                  <a:pt x="45" y="14766"/>
                </a:lnTo>
                <a:lnTo>
                  <a:pt x="45" y="14761"/>
                </a:lnTo>
                <a:lnTo>
                  <a:pt x="45" y="14759"/>
                </a:lnTo>
                <a:lnTo>
                  <a:pt x="47" y="14754"/>
                </a:lnTo>
                <a:lnTo>
                  <a:pt x="47" y="14751"/>
                </a:lnTo>
                <a:lnTo>
                  <a:pt x="47" y="14751"/>
                </a:lnTo>
                <a:lnTo>
                  <a:pt x="47" y="14751"/>
                </a:lnTo>
                <a:lnTo>
                  <a:pt x="48" y="14751"/>
                </a:lnTo>
                <a:lnTo>
                  <a:pt x="48" y="14747"/>
                </a:lnTo>
                <a:lnTo>
                  <a:pt x="48" y="14744"/>
                </a:lnTo>
                <a:lnTo>
                  <a:pt x="50" y="14740"/>
                </a:lnTo>
                <a:lnTo>
                  <a:pt x="50" y="14738"/>
                </a:lnTo>
                <a:lnTo>
                  <a:pt x="50" y="14737"/>
                </a:lnTo>
                <a:lnTo>
                  <a:pt x="52" y="14735"/>
                </a:lnTo>
                <a:lnTo>
                  <a:pt x="52" y="14735"/>
                </a:lnTo>
                <a:lnTo>
                  <a:pt x="52" y="14735"/>
                </a:lnTo>
                <a:lnTo>
                  <a:pt x="52" y="14726"/>
                </a:lnTo>
                <a:lnTo>
                  <a:pt x="53" y="14725"/>
                </a:lnTo>
                <a:lnTo>
                  <a:pt x="53" y="14725"/>
                </a:lnTo>
                <a:lnTo>
                  <a:pt x="53" y="14725"/>
                </a:lnTo>
                <a:lnTo>
                  <a:pt x="55" y="14721"/>
                </a:lnTo>
                <a:lnTo>
                  <a:pt x="55" y="14721"/>
                </a:lnTo>
                <a:lnTo>
                  <a:pt x="55" y="14716"/>
                </a:lnTo>
                <a:lnTo>
                  <a:pt x="55" y="14711"/>
                </a:lnTo>
                <a:lnTo>
                  <a:pt x="56" y="14709"/>
                </a:lnTo>
                <a:lnTo>
                  <a:pt x="56" y="14705"/>
                </a:lnTo>
                <a:lnTo>
                  <a:pt x="56" y="14692"/>
                </a:lnTo>
                <a:lnTo>
                  <a:pt x="58" y="14688"/>
                </a:lnTo>
                <a:lnTo>
                  <a:pt x="58" y="14679"/>
                </a:lnTo>
                <a:lnTo>
                  <a:pt x="58" y="14674"/>
                </a:lnTo>
                <a:lnTo>
                  <a:pt x="58" y="14671"/>
                </a:lnTo>
                <a:lnTo>
                  <a:pt x="60" y="14669"/>
                </a:lnTo>
                <a:lnTo>
                  <a:pt x="60" y="14664"/>
                </a:lnTo>
                <a:lnTo>
                  <a:pt x="60" y="14662"/>
                </a:lnTo>
                <a:lnTo>
                  <a:pt x="61" y="14659"/>
                </a:lnTo>
                <a:lnTo>
                  <a:pt x="61" y="14657"/>
                </a:lnTo>
                <a:lnTo>
                  <a:pt x="61" y="14657"/>
                </a:lnTo>
                <a:lnTo>
                  <a:pt x="63" y="14657"/>
                </a:lnTo>
                <a:lnTo>
                  <a:pt x="63" y="14657"/>
                </a:lnTo>
                <a:lnTo>
                  <a:pt x="63" y="14657"/>
                </a:lnTo>
                <a:lnTo>
                  <a:pt x="63" y="14657"/>
                </a:lnTo>
                <a:lnTo>
                  <a:pt x="65" y="14655"/>
                </a:lnTo>
                <a:lnTo>
                  <a:pt x="65" y="14653"/>
                </a:lnTo>
                <a:lnTo>
                  <a:pt x="65" y="14652"/>
                </a:lnTo>
                <a:lnTo>
                  <a:pt x="66" y="14650"/>
                </a:lnTo>
                <a:lnTo>
                  <a:pt x="66" y="14648"/>
                </a:lnTo>
                <a:lnTo>
                  <a:pt x="66" y="14646"/>
                </a:lnTo>
                <a:lnTo>
                  <a:pt x="66" y="14646"/>
                </a:lnTo>
                <a:lnTo>
                  <a:pt x="68" y="14646"/>
                </a:lnTo>
                <a:lnTo>
                  <a:pt x="68" y="14646"/>
                </a:lnTo>
                <a:lnTo>
                  <a:pt x="68" y="14634"/>
                </a:lnTo>
                <a:lnTo>
                  <a:pt x="70" y="14631"/>
                </a:lnTo>
                <a:lnTo>
                  <a:pt x="70" y="14629"/>
                </a:lnTo>
                <a:lnTo>
                  <a:pt x="70" y="14626"/>
                </a:lnTo>
                <a:lnTo>
                  <a:pt x="71" y="14624"/>
                </a:lnTo>
                <a:lnTo>
                  <a:pt x="71" y="14617"/>
                </a:lnTo>
                <a:lnTo>
                  <a:pt x="71" y="14605"/>
                </a:lnTo>
                <a:lnTo>
                  <a:pt x="71" y="14605"/>
                </a:lnTo>
                <a:lnTo>
                  <a:pt x="73" y="14605"/>
                </a:lnTo>
                <a:lnTo>
                  <a:pt x="73" y="14598"/>
                </a:lnTo>
                <a:lnTo>
                  <a:pt x="73" y="14594"/>
                </a:lnTo>
                <a:lnTo>
                  <a:pt x="74" y="14594"/>
                </a:lnTo>
                <a:lnTo>
                  <a:pt x="74" y="14591"/>
                </a:lnTo>
                <a:lnTo>
                  <a:pt x="74" y="14586"/>
                </a:lnTo>
                <a:lnTo>
                  <a:pt x="74" y="14574"/>
                </a:lnTo>
                <a:lnTo>
                  <a:pt x="76" y="14570"/>
                </a:lnTo>
                <a:lnTo>
                  <a:pt x="76" y="14565"/>
                </a:lnTo>
                <a:lnTo>
                  <a:pt x="76" y="14563"/>
                </a:lnTo>
                <a:lnTo>
                  <a:pt x="78" y="14563"/>
                </a:lnTo>
                <a:lnTo>
                  <a:pt x="78" y="14563"/>
                </a:lnTo>
                <a:lnTo>
                  <a:pt x="78" y="14562"/>
                </a:lnTo>
                <a:lnTo>
                  <a:pt x="78" y="14562"/>
                </a:lnTo>
                <a:lnTo>
                  <a:pt x="79" y="14556"/>
                </a:lnTo>
                <a:lnTo>
                  <a:pt x="79" y="14555"/>
                </a:lnTo>
                <a:lnTo>
                  <a:pt x="79" y="14516"/>
                </a:lnTo>
                <a:lnTo>
                  <a:pt x="81" y="14515"/>
                </a:lnTo>
                <a:lnTo>
                  <a:pt x="81" y="14508"/>
                </a:lnTo>
                <a:lnTo>
                  <a:pt x="81" y="14503"/>
                </a:lnTo>
                <a:lnTo>
                  <a:pt x="83" y="14501"/>
                </a:lnTo>
                <a:lnTo>
                  <a:pt x="83" y="14492"/>
                </a:lnTo>
                <a:lnTo>
                  <a:pt x="83" y="14490"/>
                </a:lnTo>
                <a:lnTo>
                  <a:pt x="83" y="14466"/>
                </a:lnTo>
                <a:lnTo>
                  <a:pt x="84" y="14463"/>
                </a:lnTo>
                <a:lnTo>
                  <a:pt x="84" y="14459"/>
                </a:lnTo>
                <a:lnTo>
                  <a:pt x="84" y="14459"/>
                </a:lnTo>
                <a:lnTo>
                  <a:pt x="86" y="14459"/>
                </a:lnTo>
                <a:lnTo>
                  <a:pt x="86" y="14457"/>
                </a:lnTo>
                <a:lnTo>
                  <a:pt x="86" y="14444"/>
                </a:lnTo>
                <a:lnTo>
                  <a:pt x="86" y="14444"/>
                </a:lnTo>
                <a:lnTo>
                  <a:pt x="87" y="14444"/>
                </a:lnTo>
                <a:lnTo>
                  <a:pt x="87" y="14444"/>
                </a:lnTo>
                <a:lnTo>
                  <a:pt x="87" y="14428"/>
                </a:lnTo>
                <a:lnTo>
                  <a:pt x="89" y="14426"/>
                </a:lnTo>
                <a:lnTo>
                  <a:pt x="89" y="14421"/>
                </a:lnTo>
                <a:lnTo>
                  <a:pt x="89" y="14418"/>
                </a:lnTo>
                <a:lnTo>
                  <a:pt x="89" y="14407"/>
                </a:lnTo>
                <a:lnTo>
                  <a:pt x="91" y="14402"/>
                </a:lnTo>
                <a:lnTo>
                  <a:pt x="91" y="14395"/>
                </a:lnTo>
                <a:lnTo>
                  <a:pt x="91" y="14393"/>
                </a:lnTo>
                <a:lnTo>
                  <a:pt x="92" y="14385"/>
                </a:lnTo>
                <a:lnTo>
                  <a:pt x="92" y="14371"/>
                </a:lnTo>
                <a:lnTo>
                  <a:pt x="92" y="14352"/>
                </a:lnTo>
                <a:lnTo>
                  <a:pt x="94" y="14346"/>
                </a:lnTo>
                <a:lnTo>
                  <a:pt x="94" y="14346"/>
                </a:lnTo>
                <a:lnTo>
                  <a:pt x="94" y="14341"/>
                </a:lnTo>
                <a:lnTo>
                  <a:pt x="94" y="14329"/>
                </a:lnTo>
                <a:lnTo>
                  <a:pt x="96" y="14324"/>
                </a:lnTo>
                <a:lnTo>
                  <a:pt x="96" y="14320"/>
                </a:lnTo>
                <a:lnTo>
                  <a:pt x="96" y="14315"/>
                </a:lnTo>
                <a:lnTo>
                  <a:pt x="97" y="14293"/>
                </a:lnTo>
                <a:lnTo>
                  <a:pt x="97" y="14293"/>
                </a:lnTo>
                <a:lnTo>
                  <a:pt x="97" y="14274"/>
                </a:lnTo>
                <a:lnTo>
                  <a:pt x="97" y="14265"/>
                </a:lnTo>
                <a:lnTo>
                  <a:pt x="99" y="14246"/>
                </a:lnTo>
                <a:lnTo>
                  <a:pt x="99" y="14196"/>
                </a:lnTo>
                <a:lnTo>
                  <a:pt x="99" y="14194"/>
                </a:lnTo>
                <a:lnTo>
                  <a:pt x="100" y="14194"/>
                </a:lnTo>
                <a:lnTo>
                  <a:pt x="100" y="14183"/>
                </a:lnTo>
                <a:lnTo>
                  <a:pt x="100" y="14183"/>
                </a:lnTo>
                <a:lnTo>
                  <a:pt x="100" y="14183"/>
                </a:lnTo>
                <a:lnTo>
                  <a:pt x="102" y="14180"/>
                </a:lnTo>
                <a:lnTo>
                  <a:pt x="102" y="14156"/>
                </a:lnTo>
                <a:lnTo>
                  <a:pt x="102" y="14152"/>
                </a:lnTo>
                <a:lnTo>
                  <a:pt x="104" y="14135"/>
                </a:lnTo>
                <a:lnTo>
                  <a:pt x="104" y="14119"/>
                </a:lnTo>
                <a:lnTo>
                  <a:pt x="104" y="14112"/>
                </a:lnTo>
                <a:lnTo>
                  <a:pt x="105" y="14105"/>
                </a:lnTo>
                <a:lnTo>
                  <a:pt x="105" y="14100"/>
                </a:lnTo>
                <a:lnTo>
                  <a:pt x="105" y="14098"/>
                </a:lnTo>
                <a:lnTo>
                  <a:pt x="105" y="14095"/>
                </a:lnTo>
                <a:lnTo>
                  <a:pt x="107" y="14086"/>
                </a:lnTo>
                <a:lnTo>
                  <a:pt x="107" y="14048"/>
                </a:lnTo>
                <a:lnTo>
                  <a:pt x="107" y="14043"/>
                </a:lnTo>
                <a:lnTo>
                  <a:pt x="109" y="14033"/>
                </a:lnTo>
                <a:lnTo>
                  <a:pt x="109" y="14031"/>
                </a:lnTo>
                <a:lnTo>
                  <a:pt x="109" y="14027"/>
                </a:lnTo>
                <a:lnTo>
                  <a:pt x="109" y="13942"/>
                </a:lnTo>
                <a:lnTo>
                  <a:pt x="110" y="13937"/>
                </a:lnTo>
                <a:lnTo>
                  <a:pt x="110" y="13922"/>
                </a:lnTo>
                <a:lnTo>
                  <a:pt x="110" y="13918"/>
                </a:lnTo>
                <a:lnTo>
                  <a:pt x="112" y="13918"/>
                </a:lnTo>
                <a:lnTo>
                  <a:pt x="112" y="13909"/>
                </a:lnTo>
                <a:lnTo>
                  <a:pt x="112" y="13896"/>
                </a:lnTo>
                <a:lnTo>
                  <a:pt x="113" y="13896"/>
                </a:lnTo>
                <a:lnTo>
                  <a:pt x="113" y="13885"/>
                </a:lnTo>
                <a:lnTo>
                  <a:pt x="113" y="13857"/>
                </a:lnTo>
                <a:lnTo>
                  <a:pt x="113" y="13849"/>
                </a:lnTo>
                <a:lnTo>
                  <a:pt x="115" y="13838"/>
                </a:lnTo>
                <a:lnTo>
                  <a:pt x="115" y="13838"/>
                </a:lnTo>
                <a:lnTo>
                  <a:pt x="115" y="13816"/>
                </a:lnTo>
                <a:lnTo>
                  <a:pt x="117" y="13797"/>
                </a:lnTo>
                <a:lnTo>
                  <a:pt x="117" y="13795"/>
                </a:lnTo>
                <a:lnTo>
                  <a:pt x="117" y="13795"/>
                </a:lnTo>
                <a:lnTo>
                  <a:pt x="117" y="13786"/>
                </a:lnTo>
                <a:lnTo>
                  <a:pt x="118" y="13785"/>
                </a:lnTo>
                <a:lnTo>
                  <a:pt x="118" y="13776"/>
                </a:lnTo>
                <a:lnTo>
                  <a:pt x="118" y="13772"/>
                </a:lnTo>
                <a:lnTo>
                  <a:pt x="120" y="13767"/>
                </a:lnTo>
                <a:lnTo>
                  <a:pt x="120" y="13762"/>
                </a:lnTo>
                <a:lnTo>
                  <a:pt x="120" y="13750"/>
                </a:lnTo>
                <a:lnTo>
                  <a:pt x="120" y="13743"/>
                </a:lnTo>
                <a:lnTo>
                  <a:pt x="122" y="13739"/>
                </a:lnTo>
                <a:lnTo>
                  <a:pt x="122" y="13724"/>
                </a:lnTo>
                <a:lnTo>
                  <a:pt x="122" y="13710"/>
                </a:lnTo>
                <a:lnTo>
                  <a:pt x="123" y="13687"/>
                </a:lnTo>
                <a:lnTo>
                  <a:pt x="123" y="13682"/>
                </a:lnTo>
                <a:lnTo>
                  <a:pt x="123" y="13628"/>
                </a:lnTo>
                <a:lnTo>
                  <a:pt x="125" y="13609"/>
                </a:lnTo>
                <a:lnTo>
                  <a:pt x="125" y="13582"/>
                </a:lnTo>
                <a:lnTo>
                  <a:pt x="125" y="13561"/>
                </a:lnTo>
                <a:lnTo>
                  <a:pt x="125" y="13559"/>
                </a:lnTo>
                <a:lnTo>
                  <a:pt x="126" y="13549"/>
                </a:lnTo>
                <a:lnTo>
                  <a:pt x="126" y="13542"/>
                </a:lnTo>
                <a:lnTo>
                  <a:pt x="126" y="13481"/>
                </a:lnTo>
                <a:lnTo>
                  <a:pt x="128" y="13465"/>
                </a:lnTo>
                <a:lnTo>
                  <a:pt x="128" y="13446"/>
                </a:lnTo>
                <a:lnTo>
                  <a:pt x="128" y="13422"/>
                </a:lnTo>
                <a:lnTo>
                  <a:pt x="128" y="13412"/>
                </a:lnTo>
                <a:lnTo>
                  <a:pt x="130" y="13360"/>
                </a:lnTo>
                <a:lnTo>
                  <a:pt x="130" y="13332"/>
                </a:lnTo>
                <a:lnTo>
                  <a:pt x="130" y="13304"/>
                </a:lnTo>
                <a:lnTo>
                  <a:pt x="131" y="13287"/>
                </a:lnTo>
                <a:lnTo>
                  <a:pt x="131" y="13266"/>
                </a:lnTo>
                <a:lnTo>
                  <a:pt x="131" y="13247"/>
                </a:lnTo>
                <a:lnTo>
                  <a:pt x="131" y="13242"/>
                </a:lnTo>
                <a:lnTo>
                  <a:pt x="133" y="13240"/>
                </a:lnTo>
                <a:lnTo>
                  <a:pt x="133" y="13223"/>
                </a:lnTo>
                <a:lnTo>
                  <a:pt x="133" y="13214"/>
                </a:lnTo>
                <a:lnTo>
                  <a:pt x="135" y="13214"/>
                </a:lnTo>
                <a:lnTo>
                  <a:pt x="135" y="13176"/>
                </a:lnTo>
                <a:lnTo>
                  <a:pt x="135" y="13127"/>
                </a:lnTo>
                <a:lnTo>
                  <a:pt x="136" y="13113"/>
                </a:lnTo>
                <a:lnTo>
                  <a:pt x="136" y="13108"/>
                </a:lnTo>
                <a:lnTo>
                  <a:pt x="136" y="13027"/>
                </a:lnTo>
                <a:lnTo>
                  <a:pt x="136" y="12884"/>
                </a:lnTo>
                <a:lnTo>
                  <a:pt x="138" y="12876"/>
                </a:lnTo>
                <a:lnTo>
                  <a:pt x="138" y="12824"/>
                </a:lnTo>
                <a:lnTo>
                  <a:pt x="138" y="12801"/>
                </a:lnTo>
                <a:lnTo>
                  <a:pt x="139" y="12761"/>
                </a:lnTo>
                <a:lnTo>
                  <a:pt x="139" y="12728"/>
                </a:lnTo>
                <a:lnTo>
                  <a:pt x="139" y="12711"/>
                </a:lnTo>
                <a:lnTo>
                  <a:pt x="139" y="12678"/>
                </a:lnTo>
                <a:lnTo>
                  <a:pt x="141" y="12626"/>
                </a:lnTo>
                <a:lnTo>
                  <a:pt x="141" y="12520"/>
                </a:lnTo>
                <a:lnTo>
                  <a:pt x="141" y="12440"/>
                </a:lnTo>
                <a:lnTo>
                  <a:pt x="143" y="12055"/>
                </a:lnTo>
                <a:lnTo>
                  <a:pt x="143" y="11974"/>
                </a:lnTo>
                <a:lnTo>
                  <a:pt x="143" y="11892"/>
                </a:lnTo>
                <a:lnTo>
                  <a:pt x="144" y="11613"/>
                </a:lnTo>
                <a:lnTo>
                  <a:pt x="144" y="11547"/>
                </a:lnTo>
                <a:lnTo>
                  <a:pt x="144" y="11467"/>
                </a:lnTo>
                <a:lnTo>
                  <a:pt x="144" y="11466"/>
                </a:lnTo>
                <a:lnTo>
                  <a:pt x="146" y="11389"/>
                </a:lnTo>
                <a:lnTo>
                  <a:pt x="146" y="11221"/>
                </a:lnTo>
                <a:lnTo>
                  <a:pt x="146" y="11141"/>
                </a:lnTo>
                <a:lnTo>
                  <a:pt x="148" y="11072"/>
                </a:lnTo>
                <a:lnTo>
                  <a:pt x="148" y="10886"/>
                </a:lnTo>
                <a:lnTo>
                  <a:pt x="148" y="10777"/>
                </a:lnTo>
                <a:lnTo>
                  <a:pt x="148" y="10649"/>
                </a:lnTo>
                <a:lnTo>
                  <a:pt x="149" y="10645"/>
                </a:lnTo>
                <a:lnTo>
                  <a:pt x="149" y="10040"/>
                </a:lnTo>
                <a:lnTo>
                  <a:pt x="149" y="9990"/>
                </a:lnTo>
                <a:lnTo>
                  <a:pt x="151" y="9955"/>
                </a:lnTo>
                <a:lnTo>
                  <a:pt x="151" y="9875"/>
                </a:lnTo>
                <a:lnTo>
                  <a:pt x="151" y="9818"/>
                </a:lnTo>
                <a:lnTo>
                  <a:pt x="151" y="9742"/>
                </a:lnTo>
                <a:lnTo>
                  <a:pt x="153" y="9714"/>
                </a:lnTo>
                <a:lnTo>
                  <a:pt x="153" y="9537"/>
                </a:lnTo>
                <a:lnTo>
                  <a:pt x="153" y="9504"/>
                </a:lnTo>
                <a:lnTo>
                  <a:pt x="154" y="9317"/>
                </a:lnTo>
                <a:lnTo>
                  <a:pt x="154" y="9301"/>
                </a:lnTo>
                <a:lnTo>
                  <a:pt x="154" y="9291"/>
                </a:lnTo>
                <a:lnTo>
                  <a:pt x="156" y="9237"/>
                </a:lnTo>
                <a:lnTo>
                  <a:pt x="156" y="9041"/>
                </a:lnTo>
                <a:lnTo>
                  <a:pt x="156" y="8764"/>
                </a:lnTo>
                <a:lnTo>
                  <a:pt x="156" y="8557"/>
                </a:lnTo>
                <a:lnTo>
                  <a:pt x="157" y="8502"/>
                </a:lnTo>
                <a:lnTo>
                  <a:pt x="157" y="8304"/>
                </a:lnTo>
                <a:lnTo>
                  <a:pt x="157" y="8115"/>
                </a:lnTo>
                <a:lnTo>
                  <a:pt x="159" y="8115"/>
                </a:lnTo>
                <a:lnTo>
                  <a:pt x="159" y="8115"/>
                </a:lnTo>
                <a:lnTo>
                  <a:pt x="159" y="8115"/>
                </a:lnTo>
                <a:lnTo>
                  <a:pt x="159" y="8115"/>
                </a:lnTo>
                <a:lnTo>
                  <a:pt x="161" y="8115"/>
                </a:lnTo>
                <a:lnTo>
                  <a:pt x="161" y="8115"/>
                </a:lnTo>
                <a:lnTo>
                  <a:pt x="161" y="8060"/>
                </a:lnTo>
                <a:lnTo>
                  <a:pt x="162" y="7798"/>
                </a:lnTo>
                <a:lnTo>
                  <a:pt x="162" y="7791"/>
                </a:lnTo>
                <a:lnTo>
                  <a:pt x="162" y="7791"/>
                </a:lnTo>
                <a:lnTo>
                  <a:pt x="162" y="7598"/>
                </a:lnTo>
                <a:lnTo>
                  <a:pt x="164" y="6937"/>
                </a:lnTo>
                <a:lnTo>
                  <a:pt x="164" y="6920"/>
                </a:lnTo>
                <a:lnTo>
                  <a:pt x="164" y="6237"/>
                </a:lnTo>
                <a:lnTo>
                  <a:pt x="166" y="5205"/>
                </a:lnTo>
                <a:lnTo>
                  <a:pt x="166" y="4006"/>
                </a:lnTo>
                <a:lnTo>
                  <a:pt x="166" y="16"/>
                </a:lnTo>
                <a:lnTo>
                  <a:pt x="167" y="0"/>
                </a:lnTo>
                <a:lnTo>
                  <a:pt x="167" y="0"/>
                </a:lnTo>
                <a:lnTo>
                  <a:pt x="167" y="0"/>
                </a:lnTo>
                <a:lnTo>
                  <a:pt x="167" y="0"/>
                </a:lnTo>
                <a:lnTo>
                  <a:pt x="169" y="0"/>
                </a:lnTo>
                <a:lnTo>
                  <a:pt x="169" y="0"/>
                </a:lnTo>
                <a:lnTo>
                  <a:pt x="169" y="15580"/>
                </a:lnTo>
                <a:lnTo>
                  <a:pt x="169" y="15580"/>
                </a:lnTo>
                <a:lnTo>
                  <a:pt x="167" y="15580"/>
                </a:lnTo>
                <a:lnTo>
                  <a:pt x="167" y="15580"/>
                </a:lnTo>
                <a:lnTo>
                  <a:pt x="167" y="15580"/>
                </a:lnTo>
                <a:lnTo>
                  <a:pt x="167" y="15580"/>
                </a:lnTo>
                <a:lnTo>
                  <a:pt x="166" y="15580"/>
                </a:lnTo>
                <a:lnTo>
                  <a:pt x="166" y="15580"/>
                </a:lnTo>
                <a:lnTo>
                  <a:pt x="166" y="15580"/>
                </a:lnTo>
                <a:lnTo>
                  <a:pt x="164" y="15580"/>
                </a:lnTo>
                <a:lnTo>
                  <a:pt x="164" y="15580"/>
                </a:lnTo>
                <a:lnTo>
                  <a:pt x="164" y="15580"/>
                </a:lnTo>
                <a:lnTo>
                  <a:pt x="162" y="15580"/>
                </a:lnTo>
                <a:lnTo>
                  <a:pt x="162" y="15580"/>
                </a:lnTo>
                <a:lnTo>
                  <a:pt x="162" y="15580"/>
                </a:lnTo>
                <a:lnTo>
                  <a:pt x="162" y="15580"/>
                </a:lnTo>
                <a:lnTo>
                  <a:pt x="161" y="15580"/>
                </a:lnTo>
                <a:lnTo>
                  <a:pt x="161" y="15580"/>
                </a:lnTo>
                <a:lnTo>
                  <a:pt x="161" y="15580"/>
                </a:lnTo>
                <a:lnTo>
                  <a:pt x="159" y="15580"/>
                </a:lnTo>
                <a:lnTo>
                  <a:pt x="159" y="15580"/>
                </a:lnTo>
                <a:lnTo>
                  <a:pt x="159" y="15580"/>
                </a:lnTo>
                <a:lnTo>
                  <a:pt x="159" y="15580"/>
                </a:lnTo>
                <a:lnTo>
                  <a:pt x="157" y="15580"/>
                </a:lnTo>
                <a:lnTo>
                  <a:pt x="157" y="15580"/>
                </a:lnTo>
                <a:lnTo>
                  <a:pt x="157" y="15580"/>
                </a:lnTo>
                <a:lnTo>
                  <a:pt x="156" y="15580"/>
                </a:lnTo>
                <a:lnTo>
                  <a:pt x="156" y="15580"/>
                </a:lnTo>
                <a:lnTo>
                  <a:pt x="156" y="15580"/>
                </a:lnTo>
                <a:lnTo>
                  <a:pt x="156" y="15580"/>
                </a:lnTo>
                <a:lnTo>
                  <a:pt x="154" y="15580"/>
                </a:lnTo>
                <a:lnTo>
                  <a:pt x="154" y="15580"/>
                </a:lnTo>
                <a:lnTo>
                  <a:pt x="154" y="15580"/>
                </a:lnTo>
                <a:lnTo>
                  <a:pt x="153" y="15580"/>
                </a:lnTo>
                <a:lnTo>
                  <a:pt x="153" y="15580"/>
                </a:lnTo>
                <a:lnTo>
                  <a:pt x="153" y="15580"/>
                </a:lnTo>
                <a:lnTo>
                  <a:pt x="151" y="15580"/>
                </a:lnTo>
                <a:lnTo>
                  <a:pt x="151" y="15580"/>
                </a:lnTo>
                <a:lnTo>
                  <a:pt x="151" y="15580"/>
                </a:lnTo>
                <a:lnTo>
                  <a:pt x="151" y="15580"/>
                </a:lnTo>
                <a:lnTo>
                  <a:pt x="149" y="15580"/>
                </a:lnTo>
                <a:lnTo>
                  <a:pt x="149" y="15580"/>
                </a:lnTo>
                <a:lnTo>
                  <a:pt x="149" y="15580"/>
                </a:lnTo>
                <a:lnTo>
                  <a:pt x="148" y="15580"/>
                </a:lnTo>
                <a:lnTo>
                  <a:pt x="148" y="15580"/>
                </a:lnTo>
                <a:lnTo>
                  <a:pt x="148" y="15580"/>
                </a:lnTo>
                <a:lnTo>
                  <a:pt x="148" y="15580"/>
                </a:lnTo>
                <a:lnTo>
                  <a:pt x="146" y="15580"/>
                </a:lnTo>
                <a:lnTo>
                  <a:pt x="146" y="15580"/>
                </a:lnTo>
                <a:lnTo>
                  <a:pt x="146" y="15580"/>
                </a:lnTo>
                <a:lnTo>
                  <a:pt x="144" y="15580"/>
                </a:lnTo>
                <a:lnTo>
                  <a:pt x="144" y="15580"/>
                </a:lnTo>
                <a:lnTo>
                  <a:pt x="144" y="15580"/>
                </a:lnTo>
                <a:lnTo>
                  <a:pt x="144" y="15580"/>
                </a:lnTo>
                <a:lnTo>
                  <a:pt x="143" y="15580"/>
                </a:lnTo>
                <a:lnTo>
                  <a:pt x="143" y="15580"/>
                </a:lnTo>
                <a:lnTo>
                  <a:pt x="143" y="15580"/>
                </a:lnTo>
                <a:lnTo>
                  <a:pt x="141" y="15580"/>
                </a:lnTo>
                <a:lnTo>
                  <a:pt x="141" y="15580"/>
                </a:lnTo>
                <a:lnTo>
                  <a:pt x="141" y="15580"/>
                </a:lnTo>
                <a:lnTo>
                  <a:pt x="139" y="15580"/>
                </a:lnTo>
                <a:lnTo>
                  <a:pt x="139" y="15580"/>
                </a:lnTo>
                <a:lnTo>
                  <a:pt x="139" y="15580"/>
                </a:lnTo>
                <a:lnTo>
                  <a:pt x="139" y="15580"/>
                </a:lnTo>
                <a:lnTo>
                  <a:pt x="138" y="15580"/>
                </a:lnTo>
                <a:lnTo>
                  <a:pt x="138" y="15580"/>
                </a:lnTo>
                <a:lnTo>
                  <a:pt x="138" y="15580"/>
                </a:lnTo>
                <a:lnTo>
                  <a:pt x="136" y="15580"/>
                </a:lnTo>
                <a:lnTo>
                  <a:pt x="136" y="15580"/>
                </a:lnTo>
                <a:lnTo>
                  <a:pt x="136" y="15580"/>
                </a:lnTo>
                <a:lnTo>
                  <a:pt x="136" y="15580"/>
                </a:lnTo>
                <a:lnTo>
                  <a:pt x="135" y="15580"/>
                </a:lnTo>
                <a:lnTo>
                  <a:pt x="135" y="15580"/>
                </a:lnTo>
                <a:lnTo>
                  <a:pt x="135" y="15580"/>
                </a:lnTo>
                <a:lnTo>
                  <a:pt x="133" y="15580"/>
                </a:lnTo>
                <a:lnTo>
                  <a:pt x="133" y="15580"/>
                </a:lnTo>
                <a:lnTo>
                  <a:pt x="133" y="15580"/>
                </a:lnTo>
                <a:lnTo>
                  <a:pt x="131" y="15580"/>
                </a:lnTo>
                <a:lnTo>
                  <a:pt x="131" y="15580"/>
                </a:lnTo>
                <a:lnTo>
                  <a:pt x="131" y="15580"/>
                </a:lnTo>
                <a:lnTo>
                  <a:pt x="131" y="15580"/>
                </a:lnTo>
                <a:lnTo>
                  <a:pt x="130" y="15580"/>
                </a:lnTo>
                <a:lnTo>
                  <a:pt x="130" y="15580"/>
                </a:lnTo>
                <a:lnTo>
                  <a:pt x="130" y="15580"/>
                </a:lnTo>
                <a:lnTo>
                  <a:pt x="128" y="15580"/>
                </a:lnTo>
                <a:lnTo>
                  <a:pt x="128" y="15580"/>
                </a:lnTo>
                <a:lnTo>
                  <a:pt x="128" y="15580"/>
                </a:lnTo>
                <a:lnTo>
                  <a:pt x="128" y="15580"/>
                </a:lnTo>
                <a:lnTo>
                  <a:pt x="126" y="15580"/>
                </a:lnTo>
                <a:lnTo>
                  <a:pt x="126" y="15580"/>
                </a:lnTo>
                <a:lnTo>
                  <a:pt x="126" y="15580"/>
                </a:lnTo>
                <a:lnTo>
                  <a:pt x="125" y="15580"/>
                </a:lnTo>
                <a:lnTo>
                  <a:pt x="125" y="15580"/>
                </a:lnTo>
                <a:lnTo>
                  <a:pt x="125" y="15580"/>
                </a:lnTo>
                <a:lnTo>
                  <a:pt x="125" y="15580"/>
                </a:lnTo>
                <a:lnTo>
                  <a:pt x="123" y="15580"/>
                </a:lnTo>
                <a:lnTo>
                  <a:pt x="123" y="15580"/>
                </a:lnTo>
                <a:lnTo>
                  <a:pt x="123" y="15580"/>
                </a:lnTo>
                <a:lnTo>
                  <a:pt x="122" y="15580"/>
                </a:lnTo>
                <a:lnTo>
                  <a:pt x="122" y="15580"/>
                </a:lnTo>
                <a:lnTo>
                  <a:pt x="122" y="15580"/>
                </a:lnTo>
                <a:lnTo>
                  <a:pt x="120" y="15580"/>
                </a:lnTo>
                <a:lnTo>
                  <a:pt x="120" y="15580"/>
                </a:lnTo>
                <a:lnTo>
                  <a:pt x="120" y="15580"/>
                </a:lnTo>
                <a:lnTo>
                  <a:pt x="120" y="15580"/>
                </a:lnTo>
                <a:lnTo>
                  <a:pt x="118" y="15580"/>
                </a:lnTo>
                <a:lnTo>
                  <a:pt x="118" y="15580"/>
                </a:lnTo>
                <a:lnTo>
                  <a:pt x="118" y="15580"/>
                </a:lnTo>
                <a:lnTo>
                  <a:pt x="117" y="15580"/>
                </a:lnTo>
                <a:lnTo>
                  <a:pt x="117" y="15580"/>
                </a:lnTo>
                <a:lnTo>
                  <a:pt x="117" y="15580"/>
                </a:lnTo>
                <a:lnTo>
                  <a:pt x="117" y="15580"/>
                </a:lnTo>
                <a:lnTo>
                  <a:pt x="115" y="15580"/>
                </a:lnTo>
                <a:lnTo>
                  <a:pt x="115" y="15580"/>
                </a:lnTo>
                <a:lnTo>
                  <a:pt x="115" y="15580"/>
                </a:lnTo>
                <a:lnTo>
                  <a:pt x="113" y="15580"/>
                </a:lnTo>
                <a:lnTo>
                  <a:pt x="113" y="15580"/>
                </a:lnTo>
                <a:lnTo>
                  <a:pt x="113" y="15580"/>
                </a:lnTo>
                <a:lnTo>
                  <a:pt x="113" y="15580"/>
                </a:lnTo>
                <a:lnTo>
                  <a:pt x="112" y="15580"/>
                </a:lnTo>
                <a:lnTo>
                  <a:pt x="112" y="15580"/>
                </a:lnTo>
                <a:lnTo>
                  <a:pt x="112" y="15580"/>
                </a:lnTo>
                <a:lnTo>
                  <a:pt x="110" y="15580"/>
                </a:lnTo>
                <a:lnTo>
                  <a:pt x="110" y="15580"/>
                </a:lnTo>
                <a:lnTo>
                  <a:pt x="110" y="15580"/>
                </a:lnTo>
                <a:lnTo>
                  <a:pt x="109" y="15580"/>
                </a:lnTo>
                <a:lnTo>
                  <a:pt x="109" y="15580"/>
                </a:lnTo>
                <a:lnTo>
                  <a:pt x="109" y="15580"/>
                </a:lnTo>
                <a:lnTo>
                  <a:pt x="109" y="15580"/>
                </a:lnTo>
                <a:lnTo>
                  <a:pt x="107" y="15580"/>
                </a:lnTo>
                <a:lnTo>
                  <a:pt x="107" y="15580"/>
                </a:lnTo>
                <a:lnTo>
                  <a:pt x="107" y="15580"/>
                </a:lnTo>
                <a:lnTo>
                  <a:pt x="105" y="15580"/>
                </a:lnTo>
                <a:lnTo>
                  <a:pt x="105" y="15580"/>
                </a:lnTo>
                <a:lnTo>
                  <a:pt x="105" y="15580"/>
                </a:lnTo>
                <a:lnTo>
                  <a:pt x="105" y="15580"/>
                </a:lnTo>
                <a:lnTo>
                  <a:pt x="104" y="15580"/>
                </a:lnTo>
                <a:lnTo>
                  <a:pt x="104" y="15580"/>
                </a:lnTo>
                <a:lnTo>
                  <a:pt x="104" y="15580"/>
                </a:lnTo>
                <a:lnTo>
                  <a:pt x="102" y="15580"/>
                </a:lnTo>
                <a:lnTo>
                  <a:pt x="102" y="15580"/>
                </a:lnTo>
                <a:lnTo>
                  <a:pt x="102" y="15580"/>
                </a:lnTo>
                <a:lnTo>
                  <a:pt x="100" y="15580"/>
                </a:lnTo>
                <a:lnTo>
                  <a:pt x="100" y="15580"/>
                </a:lnTo>
                <a:lnTo>
                  <a:pt x="100" y="15580"/>
                </a:lnTo>
                <a:lnTo>
                  <a:pt x="100" y="15580"/>
                </a:lnTo>
                <a:lnTo>
                  <a:pt x="99" y="15580"/>
                </a:lnTo>
                <a:lnTo>
                  <a:pt x="99" y="15580"/>
                </a:lnTo>
                <a:lnTo>
                  <a:pt x="99" y="15580"/>
                </a:lnTo>
                <a:lnTo>
                  <a:pt x="97" y="15580"/>
                </a:lnTo>
                <a:lnTo>
                  <a:pt x="97" y="15580"/>
                </a:lnTo>
                <a:lnTo>
                  <a:pt x="97" y="15580"/>
                </a:lnTo>
                <a:lnTo>
                  <a:pt x="97" y="15580"/>
                </a:lnTo>
                <a:lnTo>
                  <a:pt x="96" y="15580"/>
                </a:lnTo>
                <a:lnTo>
                  <a:pt x="96" y="15580"/>
                </a:lnTo>
                <a:lnTo>
                  <a:pt x="96" y="15580"/>
                </a:lnTo>
                <a:lnTo>
                  <a:pt x="94" y="15580"/>
                </a:lnTo>
                <a:lnTo>
                  <a:pt x="94" y="15580"/>
                </a:lnTo>
                <a:lnTo>
                  <a:pt x="94" y="15580"/>
                </a:lnTo>
                <a:lnTo>
                  <a:pt x="94" y="15580"/>
                </a:lnTo>
                <a:lnTo>
                  <a:pt x="92" y="15580"/>
                </a:lnTo>
                <a:lnTo>
                  <a:pt x="92" y="15580"/>
                </a:lnTo>
                <a:lnTo>
                  <a:pt x="92" y="15580"/>
                </a:lnTo>
                <a:lnTo>
                  <a:pt x="91" y="15580"/>
                </a:lnTo>
                <a:lnTo>
                  <a:pt x="91" y="15580"/>
                </a:lnTo>
                <a:lnTo>
                  <a:pt x="91" y="15580"/>
                </a:lnTo>
                <a:lnTo>
                  <a:pt x="89" y="15580"/>
                </a:lnTo>
                <a:lnTo>
                  <a:pt x="89" y="15580"/>
                </a:lnTo>
                <a:lnTo>
                  <a:pt x="89" y="15580"/>
                </a:lnTo>
                <a:lnTo>
                  <a:pt x="89" y="15580"/>
                </a:lnTo>
                <a:lnTo>
                  <a:pt x="87" y="15580"/>
                </a:lnTo>
                <a:lnTo>
                  <a:pt x="87" y="15580"/>
                </a:lnTo>
                <a:lnTo>
                  <a:pt x="87" y="15580"/>
                </a:lnTo>
                <a:lnTo>
                  <a:pt x="86" y="15580"/>
                </a:lnTo>
                <a:lnTo>
                  <a:pt x="86" y="15580"/>
                </a:lnTo>
                <a:lnTo>
                  <a:pt x="86" y="15580"/>
                </a:lnTo>
                <a:lnTo>
                  <a:pt x="86" y="15580"/>
                </a:lnTo>
                <a:lnTo>
                  <a:pt x="84" y="15580"/>
                </a:lnTo>
                <a:lnTo>
                  <a:pt x="84" y="15580"/>
                </a:lnTo>
                <a:lnTo>
                  <a:pt x="84" y="15580"/>
                </a:lnTo>
                <a:lnTo>
                  <a:pt x="83" y="15580"/>
                </a:lnTo>
                <a:lnTo>
                  <a:pt x="83" y="15580"/>
                </a:lnTo>
                <a:lnTo>
                  <a:pt x="83" y="15580"/>
                </a:lnTo>
                <a:lnTo>
                  <a:pt x="83" y="15580"/>
                </a:lnTo>
                <a:lnTo>
                  <a:pt x="81" y="15580"/>
                </a:lnTo>
                <a:lnTo>
                  <a:pt x="81" y="15580"/>
                </a:lnTo>
                <a:lnTo>
                  <a:pt x="81" y="15580"/>
                </a:lnTo>
                <a:lnTo>
                  <a:pt x="79" y="15580"/>
                </a:lnTo>
                <a:lnTo>
                  <a:pt x="79" y="15580"/>
                </a:lnTo>
                <a:lnTo>
                  <a:pt x="79" y="15580"/>
                </a:lnTo>
                <a:lnTo>
                  <a:pt x="78" y="15580"/>
                </a:lnTo>
                <a:lnTo>
                  <a:pt x="78" y="15580"/>
                </a:lnTo>
                <a:lnTo>
                  <a:pt x="78" y="15580"/>
                </a:lnTo>
                <a:lnTo>
                  <a:pt x="78" y="15580"/>
                </a:lnTo>
                <a:lnTo>
                  <a:pt x="76" y="15580"/>
                </a:lnTo>
                <a:lnTo>
                  <a:pt x="76" y="15580"/>
                </a:lnTo>
                <a:lnTo>
                  <a:pt x="76" y="15580"/>
                </a:lnTo>
                <a:lnTo>
                  <a:pt x="74" y="15580"/>
                </a:lnTo>
                <a:lnTo>
                  <a:pt x="74" y="15580"/>
                </a:lnTo>
                <a:lnTo>
                  <a:pt x="74" y="15580"/>
                </a:lnTo>
                <a:lnTo>
                  <a:pt x="74" y="15580"/>
                </a:lnTo>
                <a:lnTo>
                  <a:pt x="73" y="15580"/>
                </a:lnTo>
                <a:lnTo>
                  <a:pt x="73" y="15580"/>
                </a:lnTo>
                <a:lnTo>
                  <a:pt x="73" y="15580"/>
                </a:lnTo>
                <a:lnTo>
                  <a:pt x="71" y="15580"/>
                </a:lnTo>
                <a:lnTo>
                  <a:pt x="71" y="15580"/>
                </a:lnTo>
                <a:lnTo>
                  <a:pt x="71" y="15580"/>
                </a:lnTo>
                <a:lnTo>
                  <a:pt x="71" y="15580"/>
                </a:lnTo>
                <a:lnTo>
                  <a:pt x="70" y="15580"/>
                </a:lnTo>
                <a:lnTo>
                  <a:pt x="70" y="15580"/>
                </a:lnTo>
                <a:lnTo>
                  <a:pt x="70" y="15580"/>
                </a:lnTo>
                <a:lnTo>
                  <a:pt x="68" y="15580"/>
                </a:lnTo>
                <a:lnTo>
                  <a:pt x="68" y="15580"/>
                </a:lnTo>
                <a:lnTo>
                  <a:pt x="68" y="15580"/>
                </a:lnTo>
                <a:lnTo>
                  <a:pt x="66" y="15580"/>
                </a:lnTo>
                <a:lnTo>
                  <a:pt x="66" y="15580"/>
                </a:lnTo>
                <a:lnTo>
                  <a:pt x="66" y="15580"/>
                </a:lnTo>
                <a:lnTo>
                  <a:pt x="66" y="15580"/>
                </a:lnTo>
                <a:lnTo>
                  <a:pt x="65" y="15580"/>
                </a:lnTo>
                <a:lnTo>
                  <a:pt x="65" y="15580"/>
                </a:lnTo>
                <a:lnTo>
                  <a:pt x="65" y="15580"/>
                </a:lnTo>
                <a:lnTo>
                  <a:pt x="63" y="15580"/>
                </a:lnTo>
                <a:lnTo>
                  <a:pt x="63" y="15580"/>
                </a:lnTo>
                <a:lnTo>
                  <a:pt x="63" y="15580"/>
                </a:lnTo>
                <a:lnTo>
                  <a:pt x="63" y="15580"/>
                </a:lnTo>
                <a:lnTo>
                  <a:pt x="61" y="15580"/>
                </a:lnTo>
                <a:lnTo>
                  <a:pt x="61" y="15580"/>
                </a:lnTo>
                <a:lnTo>
                  <a:pt x="61" y="15580"/>
                </a:lnTo>
                <a:lnTo>
                  <a:pt x="60" y="15580"/>
                </a:lnTo>
                <a:lnTo>
                  <a:pt x="60" y="15580"/>
                </a:lnTo>
                <a:lnTo>
                  <a:pt x="60" y="15580"/>
                </a:lnTo>
                <a:lnTo>
                  <a:pt x="58" y="15580"/>
                </a:lnTo>
                <a:lnTo>
                  <a:pt x="58" y="15580"/>
                </a:lnTo>
                <a:lnTo>
                  <a:pt x="58" y="15580"/>
                </a:lnTo>
                <a:lnTo>
                  <a:pt x="58" y="15580"/>
                </a:lnTo>
                <a:lnTo>
                  <a:pt x="56" y="15580"/>
                </a:lnTo>
                <a:lnTo>
                  <a:pt x="56" y="15580"/>
                </a:lnTo>
                <a:lnTo>
                  <a:pt x="56" y="15580"/>
                </a:lnTo>
                <a:lnTo>
                  <a:pt x="55" y="15580"/>
                </a:lnTo>
                <a:lnTo>
                  <a:pt x="55" y="15580"/>
                </a:lnTo>
                <a:lnTo>
                  <a:pt x="55" y="15580"/>
                </a:lnTo>
                <a:lnTo>
                  <a:pt x="55" y="15580"/>
                </a:lnTo>
                <a:lnTo>
                  <a:pt x="53" y="15580"/>
                </a:lnTo>
                <a:lnTo>
                  <a:pt x="53" y="15580"/>
                </a:lnTo>
                <a:lnTo>
                  <a:pt x="53" y="15580"/>
                </a:lnTo>
                <a:lnTo>
                  <a:pt x="52" y="15580"/>
                </a:lnTo>
                <a:lnTo>
                  <a:pt x="52" y="15580"/>
                </a:lnTo>
                <a:lnTo>
                  <a:pt x="52" y="15580"/>
                </a:lnTo>
                <a:lnTo>
                  <a:pt x="52" y="15580"/>
                </a:lnTo>
                <a:lnTo>
                  <a:pt x="50" y="15580"/>
                </a:lnTo>
                <a:lnTo>
                  <a:pt x="50" y="15580"/>
                </a:lnTo>
                <a:lnTo>
                  <a:pt x="50" y="15580"/>
                </a:lnTo>
                <a:lnTo>
                  <a:pt x="48" y="15580"/>
                </a:lnTo>
                <a:lnTo>
                  <a:pt x="48" y="15580"/>
                </a:lnTo>
                <a:lnTo>
                  <a:pt x="48" y="15580"/>
                </a:lnTo>
                <a:lnTo>
                  <a:pt x="47" y="15580"/>
                </a:lnTo>
                <a:lnTo>
                  <a:pt x="47" y="15580"/>
                </a:lnTo>
                <a:lnTo>
                  <a:pt x="47" y="15580"/>
                </a:lnTo>
                <a:lnTo>
                  <a:pt x="47" y="15580"/>
                </a:lnTo>
                <a:lnTo>
                  <a:pt x="45" y="15580"/>
                </a:lnTo>
                <a:lnTo>
                  <a:pt x="45" y="15580"/>
                </a:lnTo>
                <a:lnTo>
                  <a:pt x="45" y="15580"/>
                </a:lnTo>
                <a:lnTo>
                  <a:pt x="43" y="15580"/>
                </a:lnTo>
                <a:lnTo>
                  <a:pt x="43" y="15580"/>
                </a:lnTo>
                <a:lnTo>
                  <a:pt x="43" y="15580"/>
                </a:lnTo>
                <a:lnTo>
                  <a:pt x="43" y="15580"/>
                </a:lnTo>
                <a:lnTo>
                  <a:pt x="42" y="15580"/>
                </a:lnTo>
                <a:lnTo>
                  <a:pt x="42" y="15580"/>
                </a:lnTo>
                <a:lnTo>
                  <a:pt x="42" y="15580"/>
                </a:lnTo>
                <a:lnTo>
                  <a:pt x="40" y="15580"/>
                </a:lnTo>
                <a:lnTo>
                  <a:pt x="40" y="15580"/>
                </a:lnTo>
                <a:lnTo>
                  <a:pt x="40" y="15580"/>
                </a:lnTo>
                <a:lnTo>
                  <a:pt x="40" y="15580"/>
                </a:lnTo>
                <a:lnTo>
                  <a:pt x="39" y="15580"/>
                </a:lnTo>
                <a:lnTo>
                  <a:pt x="39" y="15580"/>
                </a:lnTo>
                <a:lnTo>
                  <a:pt x="39" y="15580"/>
                </a:lnTo>
                <a:lnTo>
                  <a:pt x="37" y="15580"/>
                </a:lnTo>
                <a:lnTo>
                  <a:pt x="37" y="15580"/>
                </a:lnTo>
                <a:lnTo>
                  <a:pt x="37" y="15580"/>
                </a:lnTo>
                <a:lnTo>
                  <a:pt x="35" y="15580"/>
                </a:lnTo>
                <a:lnTo>
                  <a:pt x="35" y="15580"/>
                </a:lnTo>
                <a:lnTo>
                  <a:pt x="35" y="15580"/>
                </a:lnTo>
                <a:lnTo>
                  <a:pt x="35" y="15580"/>
                </a:lnTo>
                <a:lnTo>
                  <a:pt x="34" y="15580"/>
                </a:lnTo>
                <a:lnTo>
                  <a:pt x="34" y="15580"/>
                </a:lnTo>
                <a:lnTo>
                  <a:pt x="34" y="15580"/>
                </a:lnTo>
                <a:lnTo>
                  <a:pt x="32" y="15580"/>
                </a:lnTo>
                <a:lnTo>
                  <a:pt x="32" y="15580"/>
                </a:lnTo>
                <a:lnTo>
                  <a:pt x="32" y="15580"/>
                </a:lnTo>
                <a:lnTo>
                  <a:pt x="32" y="15580"/>
                </a:lnTo>
                <a:lnTo>
                  <a:pt x="30" y="15580"/>
                </a:lnTo>
                <a:lnTo>
                  <a:pt x="30" y="15580"/>
                </a:lnTo>
                <a:lnTo>
                  <a:pt x="30" y="15580"/>
                </a:lnTo>
                <a:lnTo>
                  <a:pt x="29" y="15580"/>
                </a:lnTo>
                <a:lnTo>
                  <a:pt x="29" y="15580"/>
                </a:lnTo>
                <a:lnTo>
                  <a:pt x="29" y="15580"/>
                </a:lnTo>
                <a:lnTo>
                  <a:pt x="27" y="15580"/>
                </a:lnTo>
                <a:lnTo>
                  <a:pt x="27" y="15580"/>
                </a:lnTo>
                <a:lnTo>
                  <a:pt x="27" y="15580"/>
                </a:lnTo>
                <a:lnTo>
                  <a:pt x="27" y="15580"/>
                </a:lnTo>
                <a:lnTo>
                  <a:pt x="26" y="15580"/>
                </a:lnTo>
                <a:lnTo>
                  <a:pt x="26" y="15580"/>
                </a:lnTo>
                <a:lnTo>
                  <a:pt x="26" y="15580"/>
                </a:lnTo>
                <a:lnTo>
                  <a:pt x="24" y="15580"/>
                </a:lnTo>
                <a:lnTo>
                  <a:pt x="24" y="15580"/>
                </a:lnTo>
                <a:lnTo>
                  <a:pt x="24" y="15580"/>
                </a:lnTo>
                <a:lnTo>
                  <a:pt x="24" y="15580"/>
                </a:lnTo>
                <a:lnTo>
                  <a:pt x="22" y="15580"/>
                </a:lnTo>
                <a:lnTo>
                  <a:pt x="22" y="15580"/>
                </a:lnTo>
                <a:lnTo>
                  <a:pt x="22" y="15580"/>
                </a:lnTo>
                <a:lnTo>
                  <a:pt x="21" y="15580"/>
                </a:lnTo>
                <a:lnTo>
                  <a:pt x="21" y="15580"/>
                </a:lnTo>
                <a:lnTo>
                  <a:pt x="21" y="15580"/>
                </a:lnTo>
                <a:lnTo>
                  <a:pt x="21" y="15580"/>
                </a:lnTo>
                <a:lnTo>
                  <a:pt x="19" y="15580"/>
                </a:lnTo>
                <a:lnTo>
                  <a:pt x="19" y="15580"/>
                </a:lnTo>
                <a:lnTo>
                  <a:pt x="19" y="15580"/>
                </a:lnTo>
                <a:lnTo>
                  <a:pt x="17" y="15580"/>
                </a:lnTo>
                <a:lnTo>
                  <a:pt x="17" y="15580"/>
                </a:lnTo>
                <a:lnTo>
                  <a:pt x="17" y="15580"/>
                </a:lnTo>
                <a:lnTo>
                  <a:pt x="16" y="15580"/>
                </a:lnTo>
                <a:lnTo>
                  <a:pt x="16" y="15580"/>
                </a:lnTo>
                <a:lnTo>
                  <a:pt x="16" y="15580"/>
                </a:lnTo>
                <a:lnTo>
                  <a:pt x="16" y="15580"/>
                </a:lnTo>
                <a:lnTo>
                  <a:pt x="14" y="15580"/>
                </a:lnTo>
                <a:lnTo>
                  <a:pt x="14" y="15580"/>
                </a:lnTo>
                <a:lnTo>
                  <a:pt x="14" y="15580"/>
                </a:lnTo>
                <a:lnTo>
                  <a:pt x="13" y="15580"/>
                </a:lnTo>
                <a:lnTo>
                  <a:pt x="13" y="15580"/>
                </a:lnTo>
                <a:lnTo>
                  <a:pt x="13" y="15580"/>
                </a:lnTo>
                <a:lnTo>
                  <a:pt x="13" y="15580"/>
                </a:lnTo>
                <a:lnTo>
                  <a:pt x="11" y="15580"/>
                </a:lnTo>
                <a:lnTo>
                  <a:pt x="11" y="15580"/>
                </a:lnTo>
                <a:lnTo>
                  <a:pt x="11" y="15580"/>
                </a:lnTo>
                <a:lnTo>
                  <a:pt x="9" y="15580"/>
                </a:lnTo>
                <a:lnTo>
                  <a:pt x="9" y="15580"/>
                </a:lnTo>
                <a:lnTo>
                  <a:pt x="9" y="15580"/>
                </a:lnTo>
                <a:lnTo>
                  <a:pt x="9" y="15580"/>
                </a:lnTo>
                <a:lnTo>
                  <a:pt x="8" y="15580"/>
                </a:lnTo>
                <a:lnTo>
                  <a:pt x="8" y="15580"/>
                </a:lnTo>
                <a:lnTo>
                  <a:pt x="8" y="15580"/>
                </a:lnTo>
                <a:lnTo>
                  <a:pt x="6" y="15580"/>
                </a:lnTo>
                <a:lnTo>
                  <a:pt x="6" y="15580"/>
                </a:lnTo>
                <a:lnTo>
                  <a:pt x="6" y="15580"/>
                </a:lnTo>
                <a:lnTo>
                  <a:pt x="4" y="15580"/>
                </a:lnTo>
                <a:lnTo>
                  <a:pt x="4" y="15580"/>
                </a:lnTo>
                <a:lnTo>
                  <a:pt x="4" y="15580"/>
                </a:lnTo>
                <a:lnTo>
                  <a:pt x="4" y="15580"/>
                </a:lnTo>
                <a:lnTo>
                  <a:pt x="3" y="15580"/>
                </a:lnTo>
                <a:lnTo>
                  <a:pt x="3" y="15580"/>
                </a:lnTo>
                <a:lnTo>
                  <a:pt x="3" y="15580"/>
                </a:lnTo>
                <a:lnTo>
                  <a:pt x="1" y="15580"/>
                </a:lnTo>
                <a:lnTo>
                  <a:pt x="1" y="15580"/>
                </a:lnTo>
                <a:lnTo>
                  <a:pt x="1" y="15580"/>
                </a:lnTo>
                <a:lnTo>
                  <a:pt x="1" y="15580"/>
                </a:lnTo>
                <a:lnTo>
                  <a:pt x="0" y="15580"/>
                </a:lnTo>
                <a:lnTo>
                  <a:pt x="0" y="15580"/>
                </a:lnTo>
                <a:lnTo>
                  <a:pt x="0" y="15580"/>
                </a:lnTo>
                <a:close/>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099" name=""/>
          <p:cNvSpPr/>
          <p:nvPr/>
        </p:nvSpPr>
        <p:spPr>
          <a:xfrm>
            <a:off x="7775640" y="-6345360"/>
            <a:ext cx="133200" cy="12366720"/>
          </a:xfrm>
          <a:custGeom>
            <a:avLst/>
            <a:gdLst/>
            <a:ahLst/>
            <a:rect l="l" t="t" r="r" b="b"/>
            <a:pathLst>
              <a:path w="169" h="15580">
                <a:moveTo>
                  <a:pt x="0" y="14888"/>
                </a:moveTo>
                <a:lnTo>
                  <a:pt x="0" y="14888"/>
                </a:lnTo>
                <a:lnTo>
                  <a:pt x="0" y="14888"/>
                </a:lnTo>
                <a:lnTo>
                  <a:pt x="1" y="14886"/>
                </a:lnTo>
                <a:lnTo>
                  <a:pt x="1" y="14882"/>
                </a:lnTo>
                <a:lnTo>
                  <a:pt x="1" y="14881"/>
                </a:lnTo>
                <a:lnTo>
                  <a:pt x="1" y="14879"/>
                </a:lnTo>
                <a:lnTo>
                  <a:pt x="3" y="14879"/>
                </a:lnTo>
                <a:lnTo>
                  <a:pt x="3" y="14877"/>
                </a:lnTo>
                <a:lnTo>
                  <a:pt x="3" y="14875"/>
                </a:lnTo>
                <a:lnTo>
                  <a:pt x="4" y="14875"/>
                </a:lnTo>
                <a:lnTo>
                  <a:pt x="4" y="14872"/>
                </a:lnTo>
                <a:lnTo>
                  <a:pt x="4" y="14872"/>
                </a:lnTo>
                <a:lnTo>
                  <a:pt x="4" y="14870"/>
                </a:lnTo>
                <a:lnTo>
                  <a:pt x="6" y="14870"/>
                </a:lnTo>
                <a:lnTo>
                  <a:pt x="6" y="14870"/>
                </a:lnTo>
                <a:lnTo>
                  <a:pt x="6" y="14868"/>
                </a:lnTo>
                <a:lnTo>
                  <a:pt x="8" y="14867"/>
                </a:lnTo>
                <a:lnTo>
                  <a:pt x="8" y="14865"/>
                </a:lnTo>
                <a:lnTo>
                  <a:pt x="8" y="14863"/>
                </a:lnTo>
                <a:lnTo>
                  <a:pt x="9" y="14863"/>
                </a:lnTo>
                <a:lnTo>
                  <a:pt x="9" y="14863"/>
                </a:lnTo>
                <a:lnTo>
                  <a:pt x="9" y="14863"/>
                </a:lnTo>
                <a:lnTo>
                  <a:pt x="9" y="14862"/>
                </a:lnTo>
                <a:lnTo>
                  <a:pt x="11" y="14862"/>
                </a:lnTo>
                <a:lnTo>
                  <a:pt x="11" y="14858"/>
                </a:lnTo>
                <a:lnTo>
                  <a:pt x="11" y="14858"/>
                </a:lnTo>
                <a:lnTo>
                  <a:pt x="13" y="14856"/>
                </a:lnTo>
                <a:lnTo>
                  <a:pt x="13" y="14856"/>
                </a:lnTo>
                <a:lnTo>
                  <a:pt x="13" y="14856"/>
                </a:lnTo>
                <a:lnTo>
                  <a:pt x="13" y="14855"/>
                </a:lnTo>
                <a:lnTo>
                  <a:pt x="14" y="14855"/>
                </a:lnTo>
                <a:lnTo>
                  <a:pt x="14" y="14853"/>
                </a:lnTo>
                <a:lnTo>
                  <a:pt x="14" y="14853"/>
                </a:lnTo>
                <a:lnTo>
                  <a:pt x="16" y="14853"/>
                </a:lnTo>
                <a:lnTo>
                  <a:pt x="16" y="14853"/>
                </a:lnTo>
                <a:lnTo>
                  <a:pt x="16" y="14851"/>
                </a:lnTo>
                <a:lnTo>
                  <a:pt x="16" y="14849"/>
                </a:lnTo>
                <a:lnTo>
                  <a:pt x="17" y="14849"/>
                </a:lnTo>
                <a:lnTo>
                  <a:pt x="17" y="14849"/>
                </a:lnTo>
                <a:lnTo>
                  <a:pt x="17" y="14849"/>
                </a:lnTo>
                <a:lnTo>
                  <a:pt x="19" y="14849"/>
                </a:lnTo>
                <a:lnTo>
                  <a:pt x="19" y="14849"/>
                </a:lnTo>
                <a:lnTo>
                  <a:pt x="19" y="14848"/>
                </a:lnTo>
                <a:lnTo>
                  <a:pt x="21" y="14846"/>
                </a:lnTo>
                <a:lnTo>
                  <a:pt x="21" y="14844"/>
                </a:lnTo>
                <a:lnTo>
                  <a:pt x="21" y="14842"/>
                </a:lnTo>
                <a:lnTo>
                  <a:pt x="21" y="14842"/>
                </a:lnTo>
                <a:lnTo>
                  <a:pt x="22" y="14842"/>
                </a:lnTo>
                <a:lnTo>
                  <a:pt x="22" y="14841"/>
                </a:lnTo>
                <a:lnTo>
                  <a:pt x="22" y="14841"/>
                </a:lnTo>
                <a:lnTo>
                  <a:pt x="24" y="14837"/>
                </a:lnTo>
                <a:lnTo>
                  <a:pt x="24" y="14837"/>
                </a:lnTo>
                <a:lnTo>
                  <a:pt x="24" y="14837"/>
                </a:lnTo>
                <a:lnTo>
                  <a:pt x="24" y="14836"/>
                </a:lnTo>
                <a:lnTo>
                  <a:pt x="26" y="14834"/>
                </a:lnTo>
                <a:lnTo>
                  <a:pt x="26" y="14832"/>
                </a:lnTo>
                <a:lnTo>
                  <a:pt x="26" y="14830"/>
                </a:lnTo>
                <a:lnTo>
                  <a:pt x="27" y="14830"/>
                </a:lnTo>
                <a:lnTo>
                  <a:pt x="27" y="14827"/>
                </a:lnTo>
                <a:lnTo>
                  <a:pt x="27" y="14823"/>
                </a:lnTo>
                <a:lnTo>
                  <a:pt x="27" y="14823"/>
                </a:lnTo>
                <a:lnTo>
                  <a:pt x="29" y="14823"/>
                </a:lnTo>
                <a:lnTo>
                  <a:pt x="29" y="14822"/>
                </a:lnTo>
                <a:lnTo>
                  <a:pt x="29" y="14822"/>
                </a:lnTo>
                <a:lnTo>
                  <a:pt x="30" y="14822"/>
                </a:lnTo>
                <a:lnTo>
                  <a:pt x="30" y="14822"/>
                </a:lnTo>
                <a:lnTo>
                  <a:pt x="30" y="14818"/>
                </a:lnTo>
                <a:lnTo>
                  <a:pt x="32" y="14816"/>
                </a:lnTo>
                <a:lnTo>
                  <a:pt x="32" y="14816"/>
                </a:lnTo>
                <a:lnTo>
                  <a:pt x="32" y="14813"/>
                </a:lnTo>
                <a:lnTo>
                  <a:pt x="32" y="14813"/>
                </a:lnTo>
                <a:lnTo>
                  <a:pt x="34" y="14813"/>
                </a:lnTo>
                <a:lnTo>
                  <a:pt x="34" y="14810"/>
                </a:lnTo>
                <a:lnTo>
                  <a:pt x="34" y="14806"/>
                </a:lnTo>
                <a:lnTo>
                  <a:pt x="35" y="14804"/>
                </a:lnTo>
                <a:lnTo>
                  <a:pt x="35" y="14804"/>
                </a:lnTo>
                <a:lnTo>
                  <a:pt x="35" y="14804"/>
                </a:lnTo>
                <a:lnTo>
                  <a:pt x="35" y="14797"/>
                </a:lnTo>
                <a:lnTo>
                  <a:pt x="37" y="14796"/>
                </a:lnTo>
                <a:lnTo>
                  <a:pt x="37" y="14794"/>
                </a:lnTo>
                <a:lnTo>
                  <a:pt x="37" y="14790"/>
                </a:lnTo>
                <a:lnTo>
                  <a:pt x="39" y="14787"/>
                </a:lnTo>
                <a:lnTo>
                  <a:pt x="39" y="14785"/>
                </a:lnTo>
                <a:lnTo>
                  <a:pt x="39" y="14784"/>
                </a:lnTo>
                <a:lnTo>
                  <a:pt x="40" y="14784"/>
                </a:lnTo>
                <a:lnTo>
                  <a:pt x="40" y="14780"/>
                </a:lnTo>
                <a:lnTo>
                  <a:pt x="40" y="14777"/>
                </a:lnTo>
                <a:lnTo>
                  <a:pt x="40" y="14773"/>
                </a:lnTo>
                <a:lnTo>
                  <a:pt x="42" y="14771"/>
                </a:lnTo>
                <a:lnTo>
                  <a:pt x="42" y="14771"/>
                </a:lnTo>
                <a:lnTo>
                  <a:pt x="42" y="14768"/>
                </a:lnTo>
                <a:lnTo>
                  <a:pt x="43" y="14768"/>
                </a:lnTo>
                <a:lnTo>
                  <a:pt x="43" y="14768"/>
                </a:lnTo>
                <a:lnTo>
                  <a:pt x="43" y="14768"/>
                </a:lnTo>
                <a:lnTo>
                  <a:pt x="43" y="14768"/>
                </a:lnTo>
                <a:lnTo>
                  <a:pt x="45" y="14766"/>
                </a:lnTo>
                <a:lnTo>
                  <a:pt x="45" y="14761"/>
                </a:lnTo>
                <a:lnTo>
                  <a:pt x="45" y="14759"/>
                </a:lnTo>
                <a:lnTo>
                  <a:pt x="47" y="14754"/>
                </a:lnTo>
                <a:lnTo>
                  <a:pt x="47" y="14751"/>
                </a:lnTo>
                <a:lnTo>
                  <a:pt x="47" y="14751"/>
                </a:lnTo>
                <a:lnTo>
                  <a:pt x="47" y="14751"/>
                </a:lnTo>
                <a:lnTo>
                  <a:pt x="48" y="14751"/>
                </a:lnTo>
                <a:lnTo>
                  <a:pt x="48" y="14747"/>
                </a:lnTo>
                <a:lnTo>
                  <a:pt x="48" y="14744"/>
                </a:lnTo>
                <a:lnTo>
                  <a:pt x="50" y="14740"/>
                </a:lnTo>
                <a:lnTo>
                  <a:pt x="50" y="14738"/>
                </a:lnTo>
                <a:lnTo>
                  <a:pt x="50" y="14737"/>
                </a:lnTo>
                <a:lnTo>
                  <a:pt x="52" y="14735"/>
                </a:lnTo>
                <a:lnTo>
                  <a:pt x="52" y="14735"/>
                </a:lnTo>
                <a:lnTo>
                  <a:pt x="52" y="14735"/>
                </a:lnTo>
                <a:lnTo>
                  <a:pt x="52" y="14726"/>
                </a:lnTo>
                <a:lnTo>
                  <a:pt x="53" y="14725"/>
                </a:lnTo>
                <a:lnTo>
                  <a:pt x="53" y="14725"/>
                </a:lnTo>
                <a:lnTo>
                  <a:pt x="53" y="14725"/>
                </a:lnTo>
                <a:lnTo>
                  <a:pt x="55" y="14721"/>
                </a:lnTo>
                <a:lnTo>
                  <a:pt x="55" y="14721"/>
                </a:lnTo>
                <a:lnTo>
                  <a:pt x="55" y="14716"/>
                </a:lnTo>
                <a:lnTo>
                  <a:pt x="55" y="14711"/>
                </a:lnTo>
                <a:lnTo>
                  <a:pt x="56" y="14709"/>
                </a:lnTo>
                <a:lnTo>
                  <a:pt x="56" y="14705"/>
                </a:lnTo>
                <a:lnTo>
                  <a:pt x="56" y="14692"/>
                </a:lnTo>
                <a:lnTo>
                  <a:pt x="58" y="14688"/>
                </a:lnTo>
                <a:lnTo>
                  <a:pt x="58" y="14679"/>
                </a:lnTo>
                <a:lnTo>
                  <a:pt x="58" y="14674"/>
                </a:lnTo>
                <a:lnTo>
                  <a:pt x="58" y="14671"/>
                </a:lnTo>
                <a:lnTo>
                  <a:pt x="60" y="14669"/>
                </a:lnTo>
                <a:lnTo>
                  <a:pt x="60" y="14664"/>
                </a:lnTo>
                <a:lnTo>
                  <a:pt x="60" y="14662"/>
                </a:lnTo>
                <a:lnTo>
                  <a:pt x="61" y="14659"/>
                </a:lnTo>
                <a:lnTo>
                  <a:pt x="61" y="14657"/>
                </a:lnTo>
                <a:lnTo>
                  <a:pt x="61" y="14657"/>
                </a:lnTo>
                <a:lnTo>
                  <a:pt x="63" y="14657"/>
                </a:lnTo>
                <a:lnTo>
                  <a:pt x="63" y="14657"/>
                </a:lnTo>
                <a:lnTo>
                  <a:pt x="63" y="14657"/>
                </a:lnTo>
                <a:lnTo>
                  <a:pt x="63" y="14657"/>
                </a:lnTo>
                <a:lnTo>
                  <a:pt x="65" y="14655"/>
                </a:lnTo>
                <a:lnTo>
                  <a:pt x="65" y="14653"/>
                </a:lnTo>
                <a:lnTo>
                  <a:pt x="65" y="14652"/>
                </a:lnTo>
                <a:lnTo>
                  <a:pt x="66" y="14650"/>
                </a:lnTo>
                <a:lnTo>
                  <a:pt x="66" y="14648"/>
                </a:lnTo>
                <a:lnTo>
                  <a:pt x="66" y="14646"/>
                </a:lnTo>
                <a:lnTo>
                  <a:pt x="66" y="14646"/>
                </a:lnTo>
                <a:lnTo>
                  <a:pt x="68" y="14646"/>
                </a:lnTo>
                <a:lnTo>
                  <a:pt x="68" y="14646"/>
                </a:lnTo>
                <a:lnTo>
                  <a:pt x="68" y="14634"/>
                </a:lnTo>
                <a:lnTo>
                  <a:pt x="70" y="14631"/>
                </a:lnTo>
                <a:lnTo>
                  <a:pt x="70" y="14629"/>
                </a:lnTo>
                <a:lnTo>
                  <a:pt x="70" y="14626"/>
                </a:lnTo>
                <a:lnTo>
                  <a:pt x="71" y="14624"/>
                </a:lnTo>
                <a:lnTo>
                  <a:pt x="71" y="14617"/>
                </a:lnTo>
                <a:lnTo>
                  <a:pt x="71" y="14605"/>
                </a:lnTo>
                <a:lnTo>
                  <a:pt x="71" y="14605"/>
                </a:lnTo>
                <a:lnTo>
                  <a:pt x="73" y="14605"/>
                </a:lnTo>
                <a:lnTo>
                  <a:pt x="73" y="14598"/>
                </a:lnTo>
                <a:lnTo>
                  <a:pt x="73" y="14594"/>
                </a:lnTo>
                <a:lnTo>
                  <a:pt x="74" y="14594"/>
                </a:lnTo>
                <a:lnTo>
                  <a:pt x="74" y="14591"/>
                </a:lnTo>
                <a:lnTo>
                  <a:pt x="74" y="14586"/>
                </a:lnTo>
                <a:lnTo>
                  <a:pt x="74" y="14574"/>
                </a:lnTo>
                <a:lnTo>
                  <a:pt x="76" y="14570"/>
                </a:lnTo>
                <a:lnTo>
                  <a:pt x="76" y="14565"/>
                </a:lnTo>
                <a:lnTo>
                  <a:pt x="76" y="14563"/>
                </a:lnTo>
                <a:lnTo>
                  <a:pt x="78" y="14563"/>
                </a:lnTo>
                <a:lnTo>
                  <a:pt x="78" y="14563"/>
                </a:lnTo>
                <a:lnTo>
                  <a:pt x="78" y="14562"/>
                </a:lnTo>
                <a:lnTo>
                  <a:pt x="78" y="14562"/>
                </a:lnTo>
                <a:lnTo>
                  <a:pt x="79" y="14556"/>
                </a:lnTo>
                <a:lnTo>
                  <a:pt x="79" y="14555"/>
                </a:lnTo>
                <a:lnTo>
                  <a:pt x="79" y="14516"/>
                </a:lnTo>
                <a:lnTo>
                  <a:pt x="81" y="14515"/>
                </a:lnTo>
                <a:lnTo>
                  <a:pt x="81" y="14508"/>
                </a:lnTo>
                <a:lnTo>
                  <a:pt x="81" y="14503"/>
                </a:lnTo>
                <a:lnTo>
                  <a:pt x="83" y="14501"/>
                </a:lnTo>
                <a:lnTo>
                  <a:pt x="83" y="14492"/>
                </a:lnTo>
                <a:lnTo>
                  <a:pt x="83" y="14490"/>
                </a:lnTo>
                <a:lnTo>
                  <a:pt x="83" y="14466"/>
                </a:lnTo>
                <a:lnTo>
                  <a:pt x="84" y="14463"/>
                </a:lnTo>
                <a:lnTo>
                  <a:pt x="84" y="14459"/>
                </a:lnTo>
                <a:lnTo>
                  <a:pt x="84" y="14459"/>
                </a:lnTo>
                <a:lnTo>
                  <a:pt x="86" y="14459"/>
                </a:lnTo>
                <a:lnTo>
                  <a:pt x="86" y="14457"/>
                </a:lnTo>
                <a:lnTo>
                  <a:pt x="86" y="14444"/>
                </a:lnTo>
                <a:lnTo>
                  <a:pt x="86" y="14444"/>
                </a:lnTo>
                <a:lnTo>
                  <a:pt x="87" y="14444"/>
                </a:lnTo>
                <a:lnTo>
                  <a:pt x="87" y="14444"/>
                </a:lnTo>
                <a:lnTo>
                  <a:pt x="87" y="14428"/>
                </a:lnTo>
                <a:lnTo>
                  <a:pt x="89" y="14426"/>
                </a:lnTo>
                <a:lnTo>
                  <a:pt x="89" y="14421"/>
                </a:lnTo>
                <a:lnTo>
                  <a:pt x="89" y="14418"/>
                </a:lnTo>
                <a:lnTo>
                  <a:pt x="89" y="14407"/>
                </a:lnTo>
                <a:lnTo>
                  <a:pt x="91" y="14402"/>
                </a:lnTo>
                <a:lnTo>
                  <a:pt x="91" y="14395"/>
                </a:lnTo>
                <a:lnTo>
                  <a:pt x="91" y="14393"/>
                </a:lnTo>
                <a:lnTo>
                  <a:pt x="92" y="14385"/>
                </a:lnTo>
                <a:lnTo>
                  <a:pt x="92" y="14371"/>
                </a:lnTo>
                <a:lnTo>
                  <a:pt x="92" y="14352"/>
                </a:lnTo>
                <a:lnTo>
                  <a:pt x="94" y="14346"/>
                </a:lnTo>
                <a:lnTo>
                  <a:pt x="94" y="14346"/>
                </a:lnTo>
                <a:lnTo>
                  <a:pt x="94" y="14341"/>
                </a:lnTo>
                <a:lnTo>
                  <a:pt x="94" y="14329"/>
                </a:lnTo>
                <a:lnTo>
                  <a:pt x="96" y="14324"/>
                </a:lnTo>
                <a:lnTo>
                  <a:pt x="96" y="14320"/>
                </a:lnTo>
                <a:lnTo>
                  <a:pt x="96" y="14315"/>
                </a:lnTo>
                <a:lnTo>
                  <a:pt x="97" y="14293"/>
                </a:lnTo>
                <a:lnTo>
                  <a:pt x="97" y="14293"/>
                </a:lnTo>
                <a:lnTo>
                  <a:pt x="97" y="14274"/>
                </a:lnTo>
                <a:lnTo>
                  <a:pt x="97" y="14265"/>
                </a:lnTo>
                <a:lnTo>
                  <a:pt x="99" y="14246"/>
                </a:lnTo>
                <a:lnTo>
                  <a:pt x="99" y="14196"/>
                </a:lnTo>
                <a:lnTo>
                  <a:pt x="99" y="14194"/>
                </a:lnTo>
                <a:lnTo>
                  <a:pt x="100" y="14194"/>
                </a:lnTo>
                <a:lnTo>
                  <a:pt x="100" y="14183"/>
                </a:lnTo>
                <a:lnTo>
                  <a:pt x="100" y="14183"/>
                </a:lnTo>
                <a:lnTo>
                  <a:pt x="100" y="14183"/>
                </a:lnTo>
                <a:lnTo>
                  <a:pt x="102" y="14180"/>
                </a:lnTo>
                <a:lnTo>
                  <a:pt x="102" y="14156"/>
                </a:lnTo>
                <a:lnTo>
                  <a:pt x="102" y="14152"/>
                </a:lnTo>
                <a:lnTo>
                  <a:pt x="104" y="14135"/>
                </a:lnTo>
                <a:lnTo>
                  <a:pt x="104" y="14119"/>
                </a:lnTo>
                <a:lnTo>
                  <a:pt x="104" y="14112"/>
                </a:lnTo>
                <a:lnTo>
                  <a:pt x="105" y="14105"/>
                </a:lnTo>
                <a:lnTo>
                  <a:pt x="105" y="14100"/>
                </a:lnTo>
                <a:lnTo>
                  <a:pt x="105" y="14098"/>
                </a:lnTo>
                <a:lnTo>
                  <a:pt x="105" y="14095"/>
                </a:lnTo>
                <a:lnTo>
                  <a:pt x="107" y="14086"/>
                </a:lnTo>
                <a:lnTo>
                  <a:pt x="107" y="14048"/>
                </a:lnTo>
                <a:lnTo>
                  <a:pt x="107" y="14043"/>
                </a:lnTo>
                <a:lnTo>
                  <a:pt x="109" y="14033"/>
                </a:lnTo>
                <a:lnTo>
                  <a:pt x="109" y="14031"/>
                </a:lnTo>
                <a:lnTo>
                  <a:pt x="109" y="14027"/>
                </a:lnTo>
                <a:lnTo>
                  <a:pt x="109" y="13942"/>
                </a:lnTo>
                <a:lnTo>
                  <a:pt x="110" y="13937"/>
                </a:lnTo>
                <a:lnTo>
                  <a:pt x="110" y="13922"/>
                </a:lnTo>
                <a:lnTo>
                  <a:pt x="110" y="13918"/>
                </a:lnTo>
                <a:lnTo>
                  <a:pt x="112" y="13918"/>
                </a:lnTo>
                <a:lnTo>
                  <a:pt x="112" y="13909"/>
                </a:lnTo>
                <a:lnTo>
                  <a:pt x="112" y="13896"/>
                </a:lnTo>
                <a:lnTo>
                  <a:pt x="113" y="13896"/>
                </a:lnTo>
                <a:lnTo>
                  <a:pt x="113" y="13885"/>
                </a:lnTo>
                <a:lnTo>
                  <a:pt x="113" y="13857"/>
                </a:lnTo>
                <a:lnTo>
                  <a:pt x="113" y="13849"/>
                </a:lnTo>
                <a:lnTo>
                  <a:pt x="115" y="13838"/>
                </a:lnTo>
                <a:lnTo>
                  <a:pt x="115" y="13838"/>
                </a:lnTo>
                <a:lnTo>
                  <a:pt x="115" y="13816"/>
                </a:lnTo>
                <a:lnTo>
                  <a:pt x="117" y="13797"/>
                </a:lnTo>
                <a:lnTo>
                  <a:pt x="117" y="13795"/>
                </a:lnTo>
                <a:lnTo>
                  <a:pt x="117" y="13795"/>
                </a:lnTo>
                <a:lnTo>
                  <a:pt x="117" y="13786"/>
                </a:lnTo>
                <a:lnTo>
                  <a:pt x="118" y="13785"/>
                </a:lnTo>
                <a:lnTo>
                  <a:pt x="118" y="13776"/>
                </a:lnTo>
                <a:lnTo>
                  <a:pt x="118" y="13772"/>
                </a:lnTo>
                <a:lnTo>
                  <a:pt x="120" y="13767"/>
                </a:lnTo>
                <a:lnTo>
                  <a:pt x="120" y="13762"/>
                </a:lnTo>
                <a:lnTo>
                  <a:pt x="120" y="13750"/>
                </a:lnTo>
                <a:lnTo>
                  <a:pt x="120" y="13743"/>
                </a:lnTo>
                <a:lnTo>
                  <a:pt x="122" y="13739"/>
                </a:lnTo>
                <a:lnTo>
                  <a:pt x="122" y="13724"/>
                </a:lnTo>
                <a:lnTo>
                  <a:pt x="122" y="13710"/>
                </a:lnTo>
                <a:lnTo>
                  <a:pt x="123" y="13687"/>
                </a:lnTo>
                <a:lnTo>
                  <a:pt x="123" y="13682"/>
                </a:lnTo>
                <a:lnTo>
                  <a:pt x="123" y="13628"/>
                </a:lnTo>
                <a:lnTo>
                  <a:pt x="125" y="13609"/>
                </a:lnTo>
                <a:lnTo>
                  <a:pt x="125" y="13582"/>
                </a:lnTo>
                <a:lnTo>
                  <a:pt x="125" y="13561"/>
                </a:lnTo>
                <a:lnTo>
                  <a:pt x="125" y="13559"/>
                </a:lnTo>
                <a:lnTo>
                  <a:pt x="126" y="13549"/>
                </a:lnTo>
                <a:lnTo>
                  <a:pt x="126" y="13542"/>
                </a:lnTo>
                <a:lnTo>
                  <a:pt x="126" y="13481"/>
                </a:lnTo>
                <a:lnTo>
                  <a:pt x="128" y="13465"/>
                </a:lnTo>
                <a:lnTo>
                  <a:pt x="128" y="13446"/>
                </a:lnTo>
                <a:lnTo>
                  <a:pt x="128" y="13422"/>
                </a:lnTo>
                <a:lnTo>
                  <a:pt x="128" y="13412"/>
                </a:lnTo>
                <a:lnTo>
                  <a:pt x="130" y="13360"/>
                </a:lnTo>
                <a:lnTo>
                  <a:pt x="130" y="13332"/>
                </a:lnTo>
                <a:lnTo>
                  <a:pt x="130" y="13304"/>
                </a:lnTo>
                <a:lnTo>
                  <a:pt x="131" y="13287"/>
                </a:lnTo>
                <a:lnTo>
                  <a:pt x="131" y="13266"/>
                </a:lnTo>
                <a:lnTo>
                  <a:pt x="131" y="13247"/>
                </a:lnTo>
                <a:lnTo>
                  <a:pt x="131" y="13242"/>
                </a:lnTo>
                <a:lnTo>
                  <a:pt x="133" y="13240"/>
                </a:lnTo>
                <a:lnTo>
                  <a:pt x="133" y="13223"/>
                </a:lnTo>
                <a:lnTo>
                  <a:pt x="133" y="13214"/>
                </a:lnTo>
                <a:lnTo>
                  <a:pt x="135" y="13214"/>
                </a:lnTo>
                <a:lnTo>
                  <a:pt x="135" y="13176"/>
                </a:lnTo>
                <a:lnTo>
                  <a:pt x="135" y="13127"/>
                </a:lnTo>
                <a:lnTo>
                  <a:pt x="136" y="13113"/>
                </a:lnTo>
                <a:lnTo>
                  <a:pt x="136" y="13108"/>
                </a:lnTo>
                <a:lnTo>
                  <a:pt x="136" y="13027"/>
                </a:lnTo>
                <a:lnTo>
                  <a:pt x="136" y="12884"/>
                </a:lnTo>
                <a:lnTo>
                  <a:pt x="138" y="12876"/>
                </a:lnTo>
                <a:lnTo>
                  <a:pt x="138" y="12824"/>
                </a:lnTo>
                <a:lnTo>
                  <a:pt x="138" y="12801"/>
                </a:lnTo>
                <a:lnTo>
                  <a:pt x="139" y="12761"/>
                </a:lnTo>
                <a:lnTo>
                  <a:pt x="139" y="12728"/>
                </a:lnTo>
                <a:lnTo>
                  <a:pt x="139" y="12711"/>
                </a:lnTo>
                <a:lnTo>
                  <a:pt x="139" y="12678"/>
                </a:lnTo>
                <a:lnTo>
                  <a:pt x="141" y="12626"/>
                </a:lnTo>
                <a:lnTo>
                  <a:pt x="141" y="12520"/>
                </a:lnTo>
                <a:lnTo>
                  <a:pt x="141" y="12440"/>
                </a:lnTo>
                <a:lnTo>
                  <a:pt x="143" y="12055"/>
                </a:lnTo>
                <a:lnTo>
                  <a:pt x="143" y="11974"/>
                </a:lnTo>
                <a:lnTo>
                  <a:pt x="143" y="11892"/>
                </a:lnTo>
                <a:lnTo>
                  <a:pt x="144" y="11613"/>
                </a:lnTo>
                <a:lnTo>
                  <a:pt x="144" y="11547"/>
                </a:lnTo>
                <a:lnTo>
                  <a:pt x="144" y="11467"/>
                </a:lnTo>
                <a:lnTo>
                  <a:pt x="144" y="11466"/>
                </a:lnTo>
                <a:lnTo>
                  <a:pt x="146" y="11389"/>
                </a:lnTo>
                <a:lnTo>
                  <a:pt x="146" y="11221"/>
                </a:lnTo>
                <a:lnTo>
                  <a:pt x="146" y="11141"/>
                </a:lnTo>
                <a:lnTo>
                  <a:pt x="148" y="11072"/>
                </a:lnTo>
                <a:lnTo>
                  <a:pt x="148" y="10886"/>
                </a:lnTo>
                <a:lnTo>
                  <a:pt x="148" y="10777"/>
                </a:lnTo>
                <a:lnTo>
                  <a:pt x="148" y="10649"/>
                </a:lnTo>
                <a:lnTo>
                  <a:pt x="149" y="10645"/>
                </a:lnTo>
                <a:lnTo>
                  <a:pt x="149" y="10040"/>
                </a:lnTo>
                <a:lnTo>
                  <a:pt x="149" y="9990"/>
                </a:lnTo>
                <a:lnTo>
                  <a:pt x="151" y="9955"/>
                </a:lnTo>
                <a:lnTo>
                  <a:pt x="151" y="9875"/>
                </a:lnTo>
                <a:lnTo>
                  <a:pt x="151" y="9818"/>
                </a:lnTo>
                <a:lnTo>
                  <a:pt x="151" y="9742"/>
                </a:lnTo>
                <a:lnTo>
                  <a:pt x="153" y="9714"/>
                </a:lnTo>
                <a:lnTo>
                  <a:pt x="153" y="9537"/>
                </a:lnTo>
                <a:lnTo>
                  <a:pt x="153" y="9504"/>
                </a:lnTo>
                <a:lnTo>
                  <a:pt x="154" y="9317"/>
                </a:lnTo>
                <a:lnTo>
                  <a:pt x="154" y="9301"/>
                </a:lnTo>
                <a:lnTo>
                  <a:pt x="154" y="9291"/>
                </a:lnTo>
                <a:lnTo>
                  <a:pt x="156" y="9237"/>
                </a:lnTo>
                <a:lnTo>
                  <a:pt x="156" y="9041"/>
                </a:lnTo>
                <a:lnTo>
                  <a:pt x="156" y="8764"/>
                </a:lnTo>
                <a:lnTo>
                  <a:pt x="156" y="8557"/>
                </a:lnTo>
                <a:lnTo>
                  <a:pt x="157" y="8502"/>
                </a:lnTo>
                <a:lnTo>
                  <a:pt x="157" y="8304"/>
                </a:lnTo>
                <a:lnTo>
                  <a:pt x="157" y="8115"/>
                </a:lnTo>
                <a:lnTo>
                  <a:pt x="159" y="8115"/>
                </a:lnTo>
                <a:lnTo>
                  <a:pt x="159" y="8115"/>
                </a:lnTo>
                <a:lnTo>
                  <a:pt x="159" y="8115"/>
                </a:lnTo>
                <a:lnTo>
                  <a:pt x="159" y="8115"/>
                </a:lnTo>
                <a:lnTo>
                  <a:pt x="161" y="8115"/>
                </a:lnTo>
                <a:lnTo>
                  <a:pt x="161" y="8115"/>
                </a:lnTo>
                <a:lnTo>
                  <a:pt x="161" y="8060"/>
                </a:lnTo>
                <a:lnTo>
                  <a:pt x="162" y="7798"/>
                </a:lnTo>
                <a:lnTo>
                  <a:pt x="162" y="7791"/>
                </a:lnTo>
                <a:lnTo>
                  <a:pt x="162" y="7791"/>
                </a:lnTo>
                <a:lnTo>
                  <a:pt x="162" y="7598"/>
                </a:lnTo>
                <a:lnTo>
                  <a:pt x="164" y="6937"/>
                </a:lnTo>
                <a:lnTo>
                  <a:pt x="164" y="6920"/>
                </a:lnTo>
                <a:lnTo>
                  <a:pt x="164" y="6237"/>
                </a:lnTo>
                <a:lnTo>
                  <a:pt x="166" y="5205"/>
                </a:lnTo>
                <a:lnTo>
                  <a:pt x="166" y="4006"/>
                </a:lnTo>
                <a:lnTo>
                  <a:pt x="166" y="16"/>
                </a:lnTo>
                <a:lnTo>
                  <a:pt x="167" y="0"/>
                </a:lnTo>
                <a:lnTo>
                  <a:pt x="167" y="0"/>
                </a:lnTo>
                <a:lnTo>
                  <a:pt x="167" y="0"/>
                </a:lnTo>
                <a:lnTo>
                  <a:pt x="167" y="0"/>
                </a:lnTo>
                <a:lnTo>
                  <a:pt x="169" y="0"/>
                </a:lnTo>
                <a:lnTo>
                  <a:pt x="169" y="0"/>
                </a:lnTo>
                <a:lnTo>
                  <a:pt x="169" y="15580"/>
                </a:lnTo>
                <a:lnTo>
                  <a:pt x="169" y="15580"/>
                </a:lnTo>
                <a:lnTo>
                  <a:pt x="167" y="15580"/>
                </a:lnTo>
                <a:lnTo>
                  <a:pt x="167" y="15580"/>
                </a:lnTo>
                <a:lnTo>
                  <a:pt x="167" y="15580"/>
                </a:lnTo>
                <a:lnTo>
                  <a:pt x="167" y="15580"/>
                </a:lnTo>
                <a:lnTo>
                  <a:pt x="166" y="15580"/>
                </a:lnTo>
                <a:lnTo>
                  <a:pt x="166" y="15580"/>
                </a:lnTo>
                <a:lnTo>
                  <a:pt x="166" y="15580"/>
                </a:lnTo>
                <a:lnTo>
                  <a:pt x="164" y="15580"/>
                </a:lnTo>
                <a:lnTo>
                  <a:pt x="164" y="15580"/>
                </a:lnTo>
                <a:lnTo>
                  <a:pt x="164" y="15580"/>
                </a:lnTo>
                <a:lnTo>
                  <a:pt x="162" y="15580"/>
                </a:lnTo>
                <a:lnTo>
                  <a:pt x="162" y="15580"/>
                </a:lnTo>
                <a:lnTo>
                  <a:pt x="162" y="15580"/>
                </a:lnTo>
                <a:lnTo>
                  <a:pt x="162" y="15580"/>
                </a:lnTo>
                <a:lnTo>
                  <a:pt x="161" y="15580"/>
                </a:lnTo>
                <a:lnTo>
                  <a:pt x="161" y="15580"/>
                </a:lnTo>
                <a:lnTo>
                  <a:pt x="161" y="15580"/>
                </a:lnTo>
                <a:lnTo>
                  <a:pt x="159" y="15580"/>
                </a:lnTo>
                <a:lnTo>
                  <a:pt x="159" y="15580"/>
                </a:lnTo>
                <a:lnTo>
                  <a:pt x="159" y="15580"/>
                </a:lnTo>
                <a:lnTo>
                  <a:pt x="159" y="15580"/>
                </a:lnTo>
                <a:lnTo>
                  <a:pt x="157" y="15580"/>
                </a:lnTo>
                <a:lnTo>
                  <a:pt x="157" y="15580"/>
                </a:lnTo>
                <a:lnTo>
                  <a:pt x="157" y="15580"/>
                </a:lnTo>
                <a:lnTo>
                  <a:pt x="156" y="15580"/>
                </a:lnTo>
                <a:lnTo>
                  <a:pt x="156" y="15580"/>
                </a:lnTo>
                <a:lnTo>
                  <a:pt x="156" y="15580"/>
                </a:lnTo>
                <a:lnTo>
                  <a:pt x="156" y="15580"/>
                </a:lnTo>
                <a:lnTo>
                  <a:pt x="154" y="15580"/>
                </a:lnTo>
                <a:lnTo>
                  <a:pt x="154" y="15580"/>
                </a:lnTo>
                <a:lnTo>
                  <a:pt x="154" y="15580"/>
                </a:lnTo>
                <a:lnTo>
                  <a:pt x="153" y="15580"/>
                </a:lnTo>
                <a:lnTo>
                  <a:pt x="153" y="15580"/>
                </a:lnTo>
                <a:lnTo>
                  <a:pt x="153" y="15580"/>
                </a:lnTo>
                <a:lnTo>
                  <a:pt x="151" y="15580"/>
                </a:lnTo>
                <a:lnTo>
                  <a:pt x="151" y="15580"/>
                </a:lnTo>
                <a:lnTo>
                  <a:pt x="151" y="15580"/>
                </a:lnTo>
                <a:lnTo>
                  <a:pt x="151" y="15580"/>
                </a:lnTo>
                <a:lnTo>
                  <a:pt x="149" y="15580"/>
                </a:lnTo>
                <a:lnTo>
                  <a:pt x="149" y="15580"/>
                </a:lnTo>
                <a:lnTo>
                  <a:pt x="149" y="15580"/>
                </a:lnTo>
                <a:lnTo>
                  <a:pt x="148" y="15580"/>
                </a:lnTo>
                <a:lnTo>
                  <a:pt x="148" y="15580"/>
                </a:lnTo>
                <a:lnTo>
                  <a:pt x="148" y="15580"/>
                </a:lnTo>
                <a:lnTo>
                  <a:pt x="148" y="15580"/>
                </a:lnTo>
                <a:lnTo>
                  <a:pt x="146" y="15580"/>
                </a:lnTo>
                <a:lnTo>
                  <a:pt x="146" y="15580"/>
                </a:lnTo>
                <a:lnTo>
                  <a:pt x="146" y="15580"/>
                </a:lnTo>
                <a:lnTo>
                  <a:pt x="144" y="15580"/>
                </a:lnTo>
                <a:lnTo>
                  <a:pt x="144" y="15580"/>
                </a:lnTo>
                <a:lnTo>
                  <a:pt x="144" y="15580"/>
                </a:lnTo>
                <a:lnTo>
                  <a:pt x="144" y="15580"/>
                </a:lnTo>
                <a:lnTo>
                  <a:pt x="143" y="15580"/>
                </a:lnTo>
                <a:lnTo>
                  <a:pt x="143" y="15580"/>
                </a:lnTo>
                <a:lnTo>
                  <a:pt x="143" y="15580"/>
                </a:lnTo>
                <a:lnTo>
                  <a:pt x="141" y="15580"/>
                </a:lnTo>
                <a:lnTo>
                  <a:pt x="141" y="15580"/>
                </a:lnTo>
                <a:lnTo>
                  <a:pt x="141" y="15580"/>
                </a:lnTo>
                <a:lnTo>
                  <a:pt x="139" y="15580"/>
                </a:lnTo>
                <a:lnTo>
                  <a:pt x="139" y="15580"/>
                </a:lnTo>
                <a:lnTo>
                  <a:pt x="139" y="15580"/>
                </a:lnTo>
                <a:lnTo>
                  <a:pt x="139" y="15580"/>
                </a:lnTo>
                <a:lnTo>
                  <a:pt x="138" y="15580"/>
                </a:lnTo>
                <a:lnTo>
                  <a:pt x="138" y="15580"/>
                </a:lnTo>
                <a:lnTo>
                  <a:pt x="138" y="15580"/>
                </a:lnTo>
                <a:lnTo>
                  <a:pt x="136" y="15580"/>
                </a:lnTo>
                <a:lnTo>
                  <a:pt x="136" y="15580"/>
                </a:lnTo>
                <a:lnTo>
                  <a:pt x="136" y="15580"/>
                </a:lnTo>
                <a:lnTo>
                  <a:pt x="136" y="15580"/>
                </a:lnTo>
                <a:lnTo>
                  <a:pt x="135" y="15580"/>
                </a:lnTo>
                <a:lnTo>
                  <a:pt x="135" y="15580"/>
                </a:lnTo>
                <a:lnTo>
                  <a:pt x="135" y="15580"/>
                </a:lnTo>
                <a:lnTo>
                  <a:pt x="133" y="15580"/>
                </a:lnTo>
                <a:lnTo>
                  <a:pt x="133" y="15580"/>
                </a:lnTo>
                <a:lnTo>
                  <a:pt x="133" y="15580"/>
                </a:lnTo>
                <a:lnTo>
                  <a:pt x="131" y="15580"/>
                </a:lnTo>
                <a:lnTo>
                  <a:pt x="131" y="15580"/>
                </a:lnTo>
                <a:lnTo>
                  <a:pt x="131" y="15580"/>
                </a:lnTo>
                <a:lnTo>
                  <a:pt x="131" y="15580"/>
                </a:lnTo>
                <a:lnTo>
                  <a:pt x="130" y="15580"/>
                </a:lnTo>
                <a:lnTo>
                  <a:pt x="130" y="15580"/>
                </a:lnTo>
                <a:lnTo>
                  <a:pt x="130" y="15580"/>
                </a:lnTo>
                <a:lnTo>
                  <a:pt x="128" y="15580"/>
                </a:lnTo>
                <a:lnTo>
                  <a:pt x="128" y="15580"/>
                </a:lnTo>
                <a:lnTo>
                  <a:pt x="128" y="15580"/>
                </a:lnTo>
                <a:lnTo>
                  <a:pt x="128" y="15580"/>
                </a:lnTo>
                <a:lnTo>
                  <a:pt x="126" y="15580"/>
                </a:lnTo>
                <a:lnTo>
                  <a:pt x="126" y="15580"/>
                </a:lnTo>
                <a:lnTo>
                  <a:pt x="126" y="15580"/>
                </a:lnTo>
                <a:lnTo>
                  <a:pt x="125" y="15580"/>
                </a:lnTo>
                <a:lnTo>
                  <a:pt x="125" y="15580"/>
                </a:lnTo>
                <a:lnTo>
                  <a:pt x="125" y="15580"/>
                </a:lnTo>
                <a:lnTo>
                  <a:pt x="125" y="15580"/>
                </a:lnTo>
                <a:lnTo>
                  <a:pt x="123" y="15580"/>
                </a:lnTo>
                <a:lnTo>
                  <a:pt x="123" y="15580"/>
                </a:lnTo>
                <a:lnTo>
                  <a:pt x="123" y="15580"/>
                </a:lnTo>
                <a:lnTo>
                  <a:pt x="122" y="15580"/>
                </a:lnTo>
                <a:lnTo>
                  <a:pt x="122" y="15580"/>
                </a:lnTo>
                <a:lnTo>
                  <a:pt x="122" y="15580"/>
                </a:lnTo>
                <a:lnTo>
                  <a:pt x="120" y="15580"/>
                </a:lnTo>
                <a:lnTo>
                  <a:pt x="120" y="15580"/>
                </a:lnTo>
                <a:lnTo>
                  <a:pt x="120" y="15580"/>
                </a:lnTo>
                <a:lnTo>
                  <a:pt x="120" y="15580"/>
                </a:lnTo>
                <a:lnTo>
                  <a:pt x="118" y="15580"/>
                </a:lnTo>
                <a:lnTo>
                  <a:pt x="118" y="15580"/>
                </a:lnTo>
                <a:lnTo>
                  <a:pt x="118" y="15580"/>
                </a:lnTo>
                <a:lnTo>
                  <a:pt x="117" y="15580"/>
                </a:lnTo>
                <a:lnTo>
                  <a:pt x="117" y="15580"/>
                </a:lnTo>
                <a:lnTo>
                  <a:pt x="117" y="15580"/>
                </a:lnTo>
                <a:lnTo>
                  <a:pt x="117" y="15580"/>
                </a:lnTo>
                <a:lnTo>
                  <a:pt x="115" y="15580"/>
                </a:lnTo>
                <a:lnTo>
                  <a:pt x="115" y="15580"/>
                </a:lnTo>
                <a:lnTo>
                  <a:pt x="115" y="15580"/>
                </a:lnTo>
                <a:lnTo>
                  <a:pt x="113" y="15580"/>
                </a:lnTo>
                <a:lnTo>
                  <a:pt x="113" y="15580"/>
                </a:lnTo>
                <a:lnTo>
                  <a:pt x="113" y="15580"/>
                </a:lnTo>
                <a:lnTo>
                  <a:pt x="113" y="15580"/>
                </a:lnTo>
                <a:lnTo>
                  <a:pt x="112" y="15580"/>
                </a:lnTo>
                <a:lnTo>
                  <a:pt x="112" y="15580"/>
                </a:lnTo>
                <a:lnTo>
                  <a:pt x="112" y="15580"/>
                </a:lnTo>
                <a:lnTo>
                  <a:pt x="110" y="15580"/>
                </a:lnTo>
                <a:lnTo>
                  <a:pt x="110" y="15580"/>
                </a:lnTo>
                <a:lnTo>
                  <a:pt x="110" y="15580"/>
                </a:lnTo>
                <a:lnTo>
                  <a:pt x="109" y="15580"/>
                </a:lnTo>
                <a:lnTo>
                  <a:pt x="109" y="15580"/>
                </a:lnTo>
                <a:lnTo>
                  <a:pt x="109" y="15580"/>
                </a:lnTo>
                <a:lnTo>
                  <a:pt x="109" y="15580"/>
                </a:lnTo>
                <a:lnTo>
                  <a:pt x="107" y="15580"/>
                </a:lnTo>
                <a:lnTo>
                  <a:pt x="107" y="15580"/>
                </a:lnTo>
                <a:lnTo>
                  <a:pt x="107" y="15580"/>
                </a:lnTo>
                <a:lnTo>
                  <a:pt x="105" y="15580"/>
                </a:lnTo>
                <a:lnTo>
                  <a:pt x="105" y="15580"/>
                </a:lnTo>
                <a:lnTo>
                  <a:pt x="105" y="15580"/>
                </a:lnTo>
                <a:lnTo>
                  <a:pt x="105" y="15580"/>
                </a:lnTo>
                <a:lnTo>
                  <a:pt x="104" y="15580"/>
                </a:lnTo>
                <a:lnTo>
                  <a:pt x="104" y="15580"/>
                </a:lnTo>
                <a:lnTo>
                  <a:pt x="104" y="15580"/>
                </a:lnTo>
                <a:lnTo>
                  <a:pt x="102" y="15580"/>
                </a:lnTo>
                <a:lnTo>
                  <a:pt x="102" y="15580"/>
                </a:lnTo>
                <a:lnTo>
                  <a:pt x="102" y="15580"/>
                </a:lnTo>
                <a:lnTo>
                  <a:pt x="100" y="15580"/>
                </a:lnTo>
                <a:lnTo>
                  <a:pt x="100" y="15580"/>
                </a:lnTo>
                <a:lnTo>
                  <a:pt x="100" y="15580"/>
                </a:lnTo>
                <a:lnTo>
                  <a:pt x="100" y="15580"/>
                </a:lnTo>
                <a:lnTo>
                  <a:pt x="99" y="15580"/>
                </a:lnTo>
                <a:lnTo>
                  <a:pt x="99" y="15580"/>
                </a:lnTo>
                <a:lnTo>
                  <a:pt x="99" y="15580"/>
                </a:lnTo>
                <a:lnTo>
                  <a:pt x="97" y="15580"/>
                </a:lnTo>
                <a:lnTo>
                  <a:pt x="97" y="15580"/>
                </a:lnTo>
                <a:lnTo>
                  <a:pt x="97" y="15580"/>
                </a:lnTo>
                <a:lnTo>
                  <a:pt x="97" y="15580"/>
                </a:lnTo>
                <a:lnTo>
                  <a:pt x="96" y="15580"/>
                </a:lnTo>
                <a:lnTo>
                  <a:pt x="96" y="15580"/>
                </a:lnTo>
                <a:lnTo>
                  <a:pt x="96" y="15580"/>
                </a:lnTo>
                <a:lnTo>
                  <a:pt x="94" y="15580"/>
                </a:lnTo>
                <a:lnTo>
                  <a:pt x="94" y="15580"/>
                </a:lnTo>
                <a:lnTo>
                  <a:pt x="94" y="15580"/>
                </a:lnTo>
                <a:lnTo>
                  <a:pt x="94" y="15580"/>
                </a:lnTo>
                <a:lnTo>
                  <a:pt x="92" y="15580"/>
                </a:lnTo>
                <a:lnTo>
                  <a:pt x="92" y="15580"/>
                </a:lnTo>
                <a:lnTo>
                  <a:pt x="92" y="15580"/>
                </a:lnTo>
                <a:lnTo>
                  <a:pt x="91" y="15580"/>
                </a:lnTo>
                <a:lnTo>
                  <a:pt x="91" y="15580"/>
                </a:lnTo>
                <a:lnTo>
                  <a:pt x="91" y="15580"/>
                </a:lnTo>
                <a:lnTo>
                  <a:pt x="89" y="15580"/>
                </a:lnTo>
                <a:lnTo>
                  <a:pt x="89" y="15580"/>
                </a:lnTo>
                <a:lnTo>
                  <a:pt x="89" y="15580"/>
                </a:lnTo>
                <a:lnTo>
                  <a:pt x="89" y="15580"/>
                </a:lnTo>
                <a:lnTo>
                  <a:pt x="87" y="15580"/>
                </a:lnTo>
                <a:lnTo>
                  <a:pt x="87" y="15580"/>
                </a:lnTo>
                <a:lnTo>
                  <a:pt x="87" y="15580"/>
                </a:lnTo>
                <a:lnTo>
                  <a:pt x="86" y="15580"/>
                </a:lnTo>
                <a:lnTo>
                  <a:pt x="86" y="15580"/>
                </a:lnTo>
                <a:lnTo>
                  <a:pt x="86" y="15580"/>
                </a:lnTo>
                <a:lnTo>
                  <a:pt x="86" y="15580"/>
                </a:lnTo>
                <a:lnTo>
                  <a:pt x="84" y="15580"/>
                </a:lnTo>
                <a:lnTo>
                  <a:pt x="84" y="15580"/>
                </a:lnTo>
                <a:lnTo>
                  <a:pt x="84" y="15580"/>
                </a:lnTo>
                <a:lnTo>
                  <a:pt x="83" y="15580"/>
                </a:lnTo>
                <a:lnTo>
                  <a:pt x="83" y="15580"/>
                </a:lnTo>
                <a:lnTo>
                  <a:pt x="83" y="15580"/>
                </a:lnTo>
                <a:lnTo>
                  <a:pt x="83" y="15580"/>
                </a:lnTo>
                <a:lnTo>
                  <a:pt x="81" y="15580"/>
                </a:lnTo>
                <a:lnTo>
                  <a:pt x="81" y="15580"/>
                </a:lnTo>
                <a:lnTo>
                  <a:pt x="81" y="15580"/>
                </a:lnTo>
                <a:lnTo>
                  <a:pt x="79" y="15580"/>
                </a:lnTo>
                <a:lnTo>
                  <a:pt x="79" y="15580"/>
                </a:lnTo>
                <a:lnTo>
                  <a:pt x="79" y="15580"/>
                </a:lnTo>
                <a:lnTo>
                  <a:pt x="78" y="15580"/>
                </a:lnTo>
                <a:lnTo>
                  <a:pt x="78" y="15580"/>
                </a:lnTo>
                <a:lnTo>
                  <a:pt x="78" y="15580"/>
                </a:lnTo>
                <a:lnTo>
                  <a:pt x="78" y="15580"/>
                </a:lnTo>
                <a:lnTo>
                  <a:pt x="76" y="15580"/>
                </a:lnTo>
                <a:lnTo>
                  <a:pt x="76" y="15580"/>
                </a:lnTo>
                <a:lnTo>
                  <a:pt x="76" y="15580"/>
                </a:lnTo>
                <a:lnTo>
                  <a:pt x="74" y="15580"/>
                </a:lnTo>
                <a:lnTo>
                  <a:pt x="74" y="15580"/>
                </a:lnTo>
                <a:lnTo>
                  <a:pt x="74" y="15580"/>
                </a:lnTo>
                <a:lnTo>
                  <a:pt x="74" y="15580"/>
                </a:lnTo>
                <a:lnTo>
                  <a:pt x="73" y="15580"/>
                </a:lnTo>
                <a:lnTo>
                  <a:pt x="73" y="15580"/>
                </a:lnTo>
                <a:lnTo>
                  <a:pt x="73" y="15580"/>
                </a:lnTo>
                <a:lnTo>
                  <a:pt x="71" y="15580"/>
                </a:lnTo>
                <a:lnTo>
                  <a:pt x="71" y="15580"/>
                </a:lnTo>
                <a:lnTo>
                  <a:pt x="71" y="15580"/>
                </a:lnTo>
                <a:lnTo>
                  <a:pt x="71" y="15580"/>
                </a:lnTo>
                <a:lnTo>
                  <a:pt x="70" y="15580"/>
                </a:lnTo>
                <a:lnTo>
                  <a:pt x="70" y="15580"/>
                </a:lnTo>
                <a:lnTo>
                  <a:pt x="70" y="15580"/>
                </a:lnTo>
                <a:lnTo>
                  <a:pt x="68" y="15580"/>
                </a:lnTo>
                <a:lnTo>
                  <a:pt x="68" y="15580"/>
                </a:lnTo>
                <a:lnTo>
                  <a:pt x="68" y="15580"/>
                </a:lnTo>
                <a:lnTo>
                  <a:pt x="66" y="15580"/>
                </a:lnTo>
                <a:lnTo>
                  <a:pt x="66" y="15580"/>
                </a:lnTo>
                <a:lnTo>
                  <a:pt x="66" y="15580"/>
                </a:lnTo>
                <a:lnTo>
                  <a:pt x="66" y="15580"/>
                </a:lnTo>
                <a:lnTo>
                  <a:pt x="65" y="15580"/>
                </a:lnTo>
                <a:lnTo>
                  <a:pt x="65" y="15580"/>
                </a:lnTo>
                <a:lnTo>
                  <a:pt x="65" y="15580"/>
                </a:lnTo>
                <a:lnTo>
                  <a:pt x="63" y="15580"/>
                </a:lnTo>
                <a:lnTo>
                  <a:pt x="63" y="15580"/>
                </a:lnTo>
                <a:lnTo>
                  <a:pt x="63" y="15580"/>
                </a:lnTo>
                <a:lnTo>
                  <a:pt x="63" y="15580"/>
                </a:lnTo>
                <a:lnTo>
                  <a:pt x="61" y="15580"/>
                </a:lnTo>
                <a:lnTo>
                  <a:pt x="61" y="15580"/>
                </a:lnTo>
                <a:lnTo>
                  <a:pt x="61" y="15580"/>
                </a:lnTo>
                <a:lnTo>
                  <a:pt x="60" y="15580"/>
                </a:lnTo>
                <a:lnTo>
                  <a:pt x="60" y="15580"/>
                </a:lnTo>
                <a:lnTo>
                  <a:pt x="60" y="15580"/>
                </a:lnTo>
                <a:lnTo>
                  <a:pt x="58" y="15580"/>
                </a:lnTo>
                <a:lnTo>
                  <a:pt x="58" y="15580"/>
                </a:lnTo>
                <a:lnTo>
                  <a:pt x="58" y="15580"/>
                </a:lnTo>
                <a:lnTo>
                  <a:pt x="58" y="15580"/>
                </a:lnTo>
                <a:lnTo>
                  <a:pt x="56" y="15580"/>
                </a:lnTo>
                <a:lnTo>
                  <a:pt x="56" y="15580"/>
                </a:lnTo>
                <a:lnTo>
                  <a:pt x="56" y="15580"/>
                </a:lnTo>
                <a:lnTo>
                  <a:pt x="55" y="15580"/>
                </a:lnTo>
                <a:lnTo>
                  <a:pt x="55" y="15580"/>
                </a:lnTo>
                <a:lnTo>
                  <a:pt x="55" y="15580"/>
                </a:lnTo>
                <a:lnTo>
                  <a:pt x="55" y="15580"/>
                </a:lnTo>
                <a:lnTo>
                  <a:pt x="53" y="15580"/>
                </a:lnTo>
                <a:lnTo>
                  <a:pt x="53" y="15580"/>
                </a:lnTo>
                <a:lnTo>
                  <a:pt x="53" y="15580"/>
                </a:lnTo>
                <a:lnTo>
                  <a:pt x="52" y="15580"/>
                </a:lnTo>
                <a:lnTo>
                  <a:pt x="52" y="15580"/>
                </a:lnTo>
                <a:lnTo>
                  <a:pt x="52" y="15580"/>
                </a:lnTo>
                <a:lnTo>
                  <a:pt x="52" y="15580"/>
                </a:lnTo>
                <a:lnTo>
                  <a:pt x="50" y="15580"/>
                </a:lnTo>
                <a:lnTo>
                  <a:pt x="50" y="15580"/>
                </a:lnTo>
                <a:lnTo>
                  <a:pt x="50" y="15580"/>
                </a:lnTo>
                <a:lnTo>
                  <a:pt x="48" y="15580"/>
                </a:lnTo>
                <a:lnTo>
                  <a:pt x="48" y="15580"/>
                </a:lnTo>
                <a:lnTo>
                  <a:pt x="48" y="15580"/>
                </a:lnTo>
                <a:lnTo>
                  <a:pt x="47" y="15580"/>
                </a:lnTo>
                <a:lnTo>
                  <a:pt x="47" y="15580"/>
                </a:lnTo>
                <a:lnTo>
                  <a:pt x="47" y="15580"/>
                </a:lnTo>
                <a:lnTo>
                  <a:pt x="47" y="15580"/>
                </a:lnTo>
                <a:lnTo>
                  <a:pt x="45" y="15580"/>
                </a:lnTo>
                <a:lnTo>
                  <a:pt x="45" y="15580"/>
                </a:lnTo>
                <a:lnTo>
                  <a:pt x="45" y="15580"/>
                </a:lnTo>
                <a:lnTo>
                  <a:pt x="43" y="15580"/>
                </a:lnTo>
                <a:lnTo>
                  <a:pt x="43" y="15580"/>
                </a:lnTo>
                <a:lnTo>
                  <a:pt x="43" y="15580"/>
                </a:lnTo>
                <a:lnTo>
                  <a:pt x="43" y="15580"/>
                </a:lnTo>
                <a:lnTo>
                  <a:pt x="42" y="15580"/>
                </a:lnTo>
                <a:lnTo>
                  <a:pt x="42" y="15580"/>
                </a:lnTo>
                <a:lnTo>
                  <a:pt x="42" y="15580"/>
                </a:lnTo>
                <a:lnTo>
                  <a:pt x="40" y="15580"/>
                </a:lnTo>
                <a:lnTo>
                  <a:pt x="40" y="15580"/>
                </a:lnTo>
                <a:lnTo>
                  <a:pt x="40" y="15580"/>
                </a:lnTo>
                <a:lnTo>
                  <a:pt x="40" y="15580"/>
                </a:lnTo>
                <a:lnTo>
                  <a:pt x="39" y="15580"/>
                </a:lnTo>
                <a:lnTo>
                  <a:pt x="39" y="15580"/>
                </a:lnTo>
                <a:lnTo>
                  <a:pt x="39" y="15580"/>
                </a:lnTo>
                <a:lnTo>
                  <a:pt x="37" y="15580"/>
                </a:lnTo>
                <a:lnTo>
                  <a:pt x="37" y="15580"/>
                </a:lnTo>
                <a:lnTo>
                  <a:pt x="37" y="15580"/>
                </a:lnTo>
                <a:lnTo>
                  <a:pt x="35" y="15580"/>
                </a:lnTo>
                <a:lnTo>
                  <a:pt x="35" y="15580"/>
                </a:lnTo>
                <a:lnTo>
                  <a:pt x="35" y="15580"/>
                </a:lnTo>
                <a:lnTo>
                  <a:pt x="35" y="15580"/>
                </a:lnTo>
                <a:lnTo>
                  <a:pt x="34" y="15580"/>
                </a:lnTo>
                <a:lnTo>
                  <a:pt x="34" y="15580"/>
                </a:lnTo>
                <a:lnTo>
                  <a:pt x="34" y="15580"/>
                </a:lnTo>
                <a:lnTo>
                  <a:pt x="32" y="15580"/>
                </a:lnTo>
                <a:lnTo>
                  <a:pt x="32" y="15580"/>
                </a:lnTo>
                <a:lnTo>
                  <a:pt x="32" y="15580"/>
                </a:lnTo>
                <a:lnTo>
                  <a:pt x="32" y="15580"/>
                </a:lnTo>
                <a:lnTo>
                  <a:pt x="30" y="15580"/>
                </a:lnTo>
                <a:lnTo>
                  <a:pt x="30" y="15580"/>
                </a:lnTo>
                <a:lnTo>
                  <a:pt x="30" y="15580"/>
                </a:lnTo>
                <a:lnTo>
                  <a:pt x="29" y="15580"/>
                </a:lnTo>
                <a:lnTo>
                  <a:pt x="29" y="15580"/>
                </a:lnTo>
                <a:lnTo>
                  <a:pt x="29" y="15580"/>
                </a:lnTo>
                <a:lnTo>
                  <a:pt x="27" y="15580"/>
                </a:lnTo>
                <a:lnTo>
                  <a:pt x="27" y="15580"/>
                </a:lnTo>
                <a:lnTo>
                  <a:pt x="27" y="15580"/>
                </a:lnTo>
                <a:lnTo>
                  <a:pt x="27" y="15580"/>
                </a:lnTo>
                <a:lnTo>
                  <a:pt x="26" y="15580"/>
                </a:lnTo>
                <a:lnTo>
                  <a:pt x="26" y="15580"/>
                </a:lnTo>
                <a:lnTo>
                  <a:pt x="26" y="15580"/>
                </a:lnTo>
                <a:lnTo>
                  <a:pt x="24" y="15580"/>
                </a:lnTo>
                <a:lnTo>
                  <a:pt x="24" y="15580"/>
                </a:lnTo>
                <a:lnTo>
                  <a:pt x="24" y="15580"/>
                </a:lnTo>
                <a:lnTo>
                  <a:pt x="24" y="15580"/>
                </a:lnTo>
                <a:lnTo>
                  <a:pt x="22" y="15580"/>
                </a:lnTo>
                <a:lnTo>
                  <a:pt x="22" y="15580"/>
                </a:lnTo>
                <a:lnTo>
                  <a:pt x="22" y="15580"/>
                </a:lnTo>
                <a:lnTo>
                  <a:pt x="21" y="15580"/>
                </a:lnTo>
                <a:lnTo>
                  <a:pt x="21" y="15580"/>
                </a:lnTo>
                <a:lnTo>
                  <a:pt x="21" y="15580"/>
                </a:lnTo>
                <a:lnTo>
                  <a:pt x="21" y="15580"/>
                </a:lnTo>
                <a:lnTo>
                  <a:pt x="19" y="15580"/>
                </a:lnTo>
                <a:lnTo>
                  <a:pt x="19" y="15580"/>
                </a:lnTo>
                <a:lnTo>
                  <a:pt x="19" y="15580"/>
                </a:lnTo>
                <a:lnTo>
                  <a:pt x="17" y="15580"/>
                </a:lnTo>
                <a:lnTo>
                  <a:pt x="17" y="15580"/>
                </a:lnTo>
                <a:lnTo>
                  <a:pt x="17" y="15580"/>
                </a:lnTo>
                <a:lnTo>
                  <a:pt x="16" y="15580"/>
                </a:lnTo>
                <a:lnTo>
                  <a:pt x="16" y="15580"/>
                </a:lnTo>
                <a:lnTo>
                  <a:pt x="16" y="15580"/>
                </a:lnTo>
                <a:lnTo>
                  <a:pt x="16" y="15580"/>
                </a:lnTo>
                <a:lnTo>
                  <a:pt x="14" y="15580"/>
                </a:lnTo>
                <a:lnTo>
                  <a:pt x="14" y="15580"/>
                </a:lnTo>
                <a:lnTo>
                  <a:pt x="14" y="15580"/>
                </a:lnTo>
                <a:lnTo>
                  <a:pt x="13" y="15580"/>
                </a:lnTo>
                <a:lnTo>
                  <a:pt x="13" y="15580"/>
                </a:lnTo>
                <a:lnTo>
                  <a:pt x="13" y="15580"/>
                </a:lnTo>
                <a:lnTo>
                  <a:pt x="13" y="15580"/>
                </a:lnTo>
                <a:lnTo>
                  <a:pt x="11" y="15580"/>
                </a:lnTo>
                <a:lnTo>
                  <a:pt x="11" y="15580"/>
                </a:lnTo>
                <a:lnTo>
                  <a:pt x="11" y="15580"/>
                </a:lnTo>
                <a:lnTo>
                  <a:pt x="9" y="15580"/>
                </a:lnTo>
                <a:lnTo>
                  <a:pt x="9" y="15580"/>
                </a:lnTo>
                <a:lnTo>
                  <a:pt x="9" y="15580"/>
                </a:lnTo>
                <a:lnTo>
                  <a:pt x="9" y="15580"/>
                </a:lnTo>
                <a:lnTo>
                  <a:pt x="8" y="15580"/>
                </a:lnTo>
                <a:lnTo>
                  <a:pt x="8" y="15580"/>
                </a:lnTo>
                <a:lnTo>
                  <a:pt x="8" y="15580"/>
                </a:lnTo>
                <a:lnTo>
                  <a:pt x="6" y="15580"/>
                </a:lnTo>
                <a:lnTo>
                  <a:pt x="6" y="15580"/>
                </a:lnTo>
                <a:lnTo>
                  <a:pt x="6" y="15580"/>
                </a:lnTo>
                <a:lnTo>
                  <a:pt x="4" y="15580"/>
                </a:lnTo>
                <a:lnTo>
                  <a:pt x="4" y="15580"/>
                </a:lnTo>
                <a:lnTo>
                  <a:pt x="4" y="15580"/>
                </a:lnTo>
                <a:lnTo>
                  <a:pt x="4" y="15580"/>
                </a:lnTo>
                <a:lnTo>
                  <a:pt x="3" y="15580"/>
                </a:lnTo>
                <a:lnTo>
                  <a:pt x="3" y="15580"/>
                </a:lnTo>
                <a:lnTo>
                  <a:pt x="3" y="15580"/>
                </a:lnTo>
                <a:lnTo>
                  <a:pt x="1" y="15580"/>
                </a:lnTo>
                <a:lnTo>
                  <a:pt x="1" y="15580"/>
                </a:lnTo>
                <a:lnTo>
                  <a:pt x="1" y="15580"/>
                </a:lnTo>
                <a:lnTo>
                  <a:pt x="1" y="15580"/>
                </a:lnTo>
                <a:lnTo>
                  <a:pt x="0" y="15580"/>
                </a:lnTo>
                <a:lnTo>
                  <a:pt x="0" y="15580"/>
                </a:lnTo>
                <a:lnTo>
                  <a:pt x="0" y="1558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00" name=""/>
          <p:cNvSpPr/>
          <p:nvPr/>
        </p:nvSpPr>
        <p:spPr>
          <a:xfrm>
            <a:off x="1557360" y="2671920"/>
            <a:ext cx="1440" cy="38638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01" name=""/>
          <p:cNvSpPr/>
          <p:nvPr/>
        </p:nvSpPr>
        <p:spPr>
          <a:xfrm>
            <a:off x="1519200" y="6535800"/>
            <a:ext cx="381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02" name=""/>
          <p:cNvSpPr/>
          <p:nvPr/>
        </p:nvSpPr>
        <p:spPr>
          <a:xfrm>
            <a:off x="1519200" y="5891040"/>
            <a:ext cx="381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03" name=""/>
          <p:cNvSpPr/>
          <p:nvPr/>
        </p:nvSpPr>
        <p:spPr>
          <a:xfrm>
            <a:off x="1519200" y="5246640"/>
            <a:ext cx="381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04" name=""/>
          <p:cNvSpPr/>
          <p:nvPr/>
        </p:nvSpPr>
        <p:spPr>
          <a:xfrm>
            <a:off x="1519200" y="4603680"/>
            <a:ext cx="381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05" name=""/>
          <p:cNvSpPr/>
          <p:nvPr/>
        </p:nvSpPr>
        <p:spPr>
          <a:xfrm>
            <a:off x="1519200" y="3960720"/>
            <a:ext cx="381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06" name=""/>
          <p:cNvSpPr/>
          <p:nvPr/>
        </p:nvSpPr>
        <p:spPr>
          <a:xfrm>
            <a:off x="1519200" y="3316320"/>
            <a:ext cx="381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07" name=""/>
          <p:cNvSpPr/>
          <p:nvPr/>
        </p:nvSpPr>
        <p:spPr>
          <a:xfrm>
            <a:off x="1519200" y="2671920"/>
            <a:ext cx="381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08" name=""/>
          <p:cNvSpPr/>
          <p:nvPr/>
        </p:nvSpPr>
        <p:spPr>
          <a:xfrm>
            <a:off x="1557360" y="6535800"/>
            <a:ext cx="63514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09" name=""/>
          <p:cNvSpPr/>
          <p:nvPr/>
        </p:nvSpPr>
        <p:spPr>
          <a:xfrm flipV="1">
            <a:off x="1557360" y="653544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10" name=""/>
          <p:cNvSpPr/>
          <p:nvPr/>
        </p:nvSpPr>
        <p:spPr>
          <a:xfrm flipV="1">
            <a:off x="1935000" y="653544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11" name=""/>
          <p:cNvSpPr/>
          <p:nvPr/>
        </p:nvSpPr>
        <p:spPr>
          <a:xfrm flipV="1">
            <a:off x="2313000" y="653544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12" name=""/>
          <p:cNvSpPr/>
          <p:nvPr/>
        </p:nvSpPr>
        <p:spPr>
          <a:xfrm flipV="1">
            <a:off x="2690640" y="653544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13" name=""/>
          <p:cNvSpPr/>
          <p:nvPr/>
        </p:nvSpPr>
        <p:spPr>
          <a:xfrm flipV="1">
            <a:off x="3067200" y="653544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14" name=""/>
          <p:cNvSpPr/>
          <p:nvPr/>
        </p:nvSpPr>
        <p:spPr>
          <a:xfrm flipV="1">
            <a:off x="3444840" y="653544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15" name=""/>
          <p:cNvSpPr/>
          <p:nvPr/>
        </p:nvSpPr>
        <p:spPr>
          <a:xfrm flipV="1">
            <a:off x="3822840" y="653544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16" name=""/>
          <p:cNvSpPr/>
          <p:nvPr/>
        </p:nvSpPr>
        <p:spPr>
          <a:xfrm flipV="1">
            <a:off x="4200480" y="653544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17" name=""/>
          <p:cNvSpPr/>
          <p:nvPr/>
        </p:nvSpPr>
        <p:spPr>
          <a:xfrm flipV="1">
            <a:off x="4578480" y="653544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18" name=""/>
          <p:cNvSpPr/>
          <p:nvPr/>
        </p:nvSpPr>
        <p:spPr>
          <a:xfrm flipV="1">
            <a:off x="4954680" y="653544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19" name=""/>
          <p:cNvSpPr/>
          <p:nvPr/>
        </p:nvSpPr>
        <p:spPr>
          <a:xfrm flipV="1">
            <a:off x="5334120" y="653544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20" name=""/>
          <p:cNvSpPr/>
          <p:nvPr/>
        </p:nvSpPr>
        <p:spPr>
          <a:xfrm flipV="1">
            <a:off x="5710320" y="653544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21" name=""/>
          <p:cNvSpPr/>
          <p:nvPr/>
        </p:nvSpPr>
        <p:spPr>
          <a:xfrm flipV="1">
            <a:off x="6087960" y="653544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22" name=""/>
          <p:cNvSpPr/>
          <p:nvPr/>
        </p:nvSpPr>
        <p:spPr>
          <a:xfrm flipV="1">
            <a:off x="6465960" y="653544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23" name=""/>
          <p:cNvSpPr/>
          <p:nvPr/>
        </p:nvSpPr>
        <p:spPr>
          <a:xfrm flipV="1">
            <a:off x="6843600" y="6535440"/>
            <a:ext cx="180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24" name=""/>
          <p:cNvSpPr/>
          <p:nvPr/>
        </p:nvSpPr>
        <p:spPr>
          <a:xfrm flipV="1">
            <a:off x="7221600" y="653544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25" name=""/>
          <p:cNvSpPr/>
          <p:nvPr/>
        </p:nvSpPr>
        <p:spPr>
          <a:xfrm flipV="1">
            <a:off x="7597800" y="6535440"/>
            <a:ext cx="1440" cy="34920"/>
          </a:xfrm>
          <a:prstGeom prst="line">
            <a:avLst/>
          </a:prstGeom>
          <a:ln w="0">
            <a:solidFill>
              <a:srgbClr val="000000"/>
            </a:solidFill>
          </a:ln>
        </p:spPr>
        <p:style>
          <a:lnRef idx="0"/>
          <a:fillRef idx="0"/>
          <a:effectRef idx="0"/>
          <a:fontRef idx="minor"/>
        </p:style>
        <p:txBody>
          <a:bodyPr lIns="90000" rIns="90000" tIns="-11880" bIns="-11880" anchor="t">
            <a:noAutofit/>
          </a:bodyPr>
          <a:p>
            <a:endParaRPr b="0" lang="en-US" sz="2400" strike="noStrike" u="none">
              <a:solidFill>
                <a:srgbClr val="003366"/>
              </a:solidFill>
              <a:effectLst/>
              <a:uFillTx/>
              <a:latin typeface="Times New Roman"/>
            </a:endParaRPr>
          </a:p>
        </p:txBody>
      </p:sp>
      <p:sp>
        <p:nvSpPr>
          <p:cNvPr id="1126" name=""/>
          <p:cNvSpPr/>
          <p:nvPr/>
        </p:nvSpPr>
        <p:spPr>
          <a:xfrm>
            <a:off x="2166480" y="2081160"/>
            <a:ext cx="5195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Maximum Possible Contribution to Fixed Cost from Energy Market</a:t>
            </a:r>
            <a:endParaRPr b="0" lang="en-US" sz="1300" strike="noStrike" u="none">
              <a:solidFill>
                <a:srgbClr val="003366"/>
              </a:solidFill>
              <a:effectLst/>
              <a:uFillTx/>
              <a:latin typeface="Times New Roman"/>
            </a:endParaRPr>
          </a:p>
        </p:txBody>
      </p:sp>
      <p:sp>
        <p:nvSpPr>
          <p:cNvPr id="1127" name=""/>
          <p:cNvSpPr/>
          <p:nvPr/>
        </p:nvSpPr>
        <p:spPr>
          <a:xfrm>
            <a:off x="2151000" y="2246400"/>
            <a:ext cx="476748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3366"/>
              </a:solidFill>
              <a:effectLst/>
              <a:uFillTx/>
              <a:latin typeface="Times New Roman"/>
            </a:endParaRPr>
          </a:p>
        </p:txBody>
      </p:sp>
      <p:sp>
        <p:nvSpPr>
          <p:cNvPr id="1128" name=""/>
          <p:cNvSpPr/>
          <p:nvPr/>
        </p:nvSpPr>
        <p:spPr>
          <a:xfrm>
            <a:off x="3048120" y="2282760"/>
            <a:ext cx="3247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(Example Unit w/ $40/MWH Variable Cost)</a:t>
            </a:r>
            <a:endParaRPr b="0" lang="en-US" sz="1300" strike="noStrike" u="none">
              <a:solidFill>
                <a:srgbClr val="003366"/>
              </a:solidFill>
              <a:effectLst/>
              <a:uFillTx/>
              <a:latin typeface="Times New Roman"/>
            </a:endParaRPr>
          </a:p>
        </p:txBody>
      </p:sp>
      <p:sp>
        <p:nvSpPr>
          <p:cNvPr id="1129" name=""/>
          <p:cNvSpPr/>
          <p:nvPr/>
        </p:nvSpPr>
        <p:spPr>
          <a:xfrm>
            <a:off x="1390320" y="6458040"/>
            <a:ext cx="788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0</a:t>
            </a:r>
            <a:endParaRPr b="0" lang="en-US" sz="1100" strike="noStrike" u="none">
              <a:solidFill>
                <a:srgbClr val="003366"/>
              </a:solidFill>
              <a:effectLst/>
              <a:uFillTx/>
              <a:latin typeface="Times New Roman"/>
            </a:endParaRPr>
          </a:p>
        </p:txBody>
      </p:sp>
      <p:sp>
        <p:nvSpPr>
          <p:cNvPr id="1130" name=""/>
          <p:cNvSpPr/>
          <p:nvPr/>
        </p:nvSpPr>
        <p:spPr>
          <a:xfrm>
            <a:off x="1318680" y="581328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50</a:t>
            </a:r>
            <a:endParaRPr b="0" lang="en-US" sz="1100" strike="noStrike" u="none">
              <a:solidFill>
                <a:srgbClr val="003366"/>
              </a:solidFill>
              <a:effectLst/>
              <a:uFillTx/>
              <a:latin typeface="Times New Roman"/>
            </a:endParaRPr>
          </a:p>
        </p:txBody>
      </p:sp>
      <p:sp>
        <p:nvSpPr>
          <p:cNvPr id="1131" name=""/>
          <p:cNvSpPr/>
          <p:nvPr/>
        </p:nvSpPr>
        <p:spPr>
          <a:xfrm>
            <a:off x="1248840" y="5168880"/>
            <a:ext cx="2347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100</a:t>
            </a:r>
            <a:endParaRPr b="0" lang="en-US" sz="1100" strike="noStrike" u="none">
              <a:solidFill>
                <a:srgbClr val="003366"/>
              </a:solidFill>
              <a:effectLst/>
              <a:uFillTx/>
              <a:latin typeface="Times New Roman"/>
            </a:endParaRPr>
          </a:p>
        </p:txBody>
      </p:sp>
      <p:sp>
        <p:nvSpPr>
          <p:cNvPr id="1132" name=""/>
          <p:cNvSpPr/>
          <p:nvPr/>
        </p:nvSpPr>
        <p:spPr>
          <a:xfrm>
            <a:off x="1248840" y="4525920"/>
            <a:ext cx="2347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150</a:t>
            </a:r>
            <a:endParaRPr b="0" lang="en-US" sz="1100" strike="noStrike" u="none">
              <a:solidFill>
                <a:srgbClr val="003366"/>
              </a:solidFill>
              <a:effectLst/>
              <a:uFillTx/>
              <a:latin typeface="Times New Roman"/>
            </a:endParaRPr>
          </a:p>
        </p:txBody>
      </p:sp>
      <p:sp>
        <p:nvSpPr>
          <p:cNvPr id="1133" name=""/>
          <p:cNvSpPr/>
          <p:nvPr/>
        </p:nvSpPr>
        <p:spPr>
          <a:xfrm>
            <a:off x="1248840" y="3881520"/>
            <a:ext cx="2347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200</a:t>
            </a:r>
            <a:endParaRPr b="0" lang="en-US" sz="1100" strike="noStrike" u="none">
              <a:solidFill>
                <a:srgbClr val="003366"/>
              </a:solidFill>
              <a:effectLst/>
              <a:uFillTx/>
              <a:latin typeface="Times New Roman"/>
            </a:endParaRPr>
          </a:p>
        </p:txBody>
      </p:sp>
      <p:sp>
        <p:nvSpPr>
          <p:cNvPr id="1134" name=""/>
          <p:cNvSpPr/>
          <p:nvPr/>
        </p:nvSpPr>
        <p:spPr>
          <a:xfrm>
            <a:off x="1248840" y="3236760"/>
            <a:ext cx="2347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250</a:t>
            </a:r>
            <a:endParaRPr b="0" lang="en-US" sz="1100" strike="noStrike" u="none">
              <a:solidFill>
                <a:srgbClr val="003366"/>
              </a:solidFill>
              <a:effectLst/>
              <a:uFillTx/>
              <a:latin typeface="Times New Roman"/>
            </a:endParaRPr>
          </a:p>
        </p:txBody>
      </p:sp>
      <p:sp>
        <p:nvSpPr>
          <p:cNvPr id="1135" name=""/>
          <p:cNvSpPr/>
          <p:nvPr/>
        </p:nvSpPr>
        <p:spPr>
          <a:xfrm>
            <a:off x="1248840" y="2593800"/>
            <a:ext cx="2347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300</a:t>
            </a:r>
            <a:endParaRPr b="0" lang="en-US" sz="1100" strike="noStrike" u="none">
              <a:solidFill>
                <a:srgbClr val="003366"/>
              </a:solidFill>
              <a:effectLst/>
              <a:uFillTx/>
              <a:latin typeface="Times New Roman"/>
            </a:endParaRPr>
          </a:p>
        </p:txBody>
      </p:sp>
      <p:sp>
        <p:nvSpPr>
          <p:cNvPr id="1136" name=""/>
          <p:cNvSpPr/>
          <p:nvPr/>
        </p:nvSpPr>
        <p:spPr>
          <a:xfrm rot="16200000">
            <a:off x="239040" y="4556160"/>
            <a:ext cx="1757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Energy Market Price ($/MWH)</a:t>
            </a:r>
            <a:endParaRPr b="0" lang="en-US" sz="1000" strike="noStrike" u="none">
              <a:solidFill>
                <a:srgbClr val="003366"/>
              </a:solidFill>
              <a:effectLst/>
              <a:uFillTx/>
              <a:latin typeface="Times New Roman"/>
            </a:endParaRPr>
          </a:p>
        </p:txBody>
      </p:sp>
      <p:sp>
        <p:nvSpPr>
          <p:cNvPr id="1137" name=""/>
          <p:cNvSpPr/>
          <p:nvPr/>
        </p:nvSpPr>
        <p:spPr>
          <a:xfrm>
            <a:off x="5959440" y="4573440"/>
            <a:ext cx="1865520" cy="374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38" name=""/>
          <p:cNvSpPr/>
          <p:nvPr/>
        </p:nvSpPr>
        <p:spPr>
          <a:xfrm>
            <a:off x="6197760" y="4599000"/>
            <a:ext cx="15667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Maximum Total Possible </a:t>
            </a:r>
            <a:endParaRPr b="0" lang="en-US" sz="1100" strike="noStrike" u="none">
              <a:solidFill>
                <a:srgbClr val="003366"/>
              </a:solidFill>
              <a:effectLst/>
              <a:uFillTx/>
              <a:latin typeface="Times New Roman"/>
            </a:endParaRPr>
          </a:p>
        </p:txBody>
      </p:sp>
      <p:sp>
        <p:nvSpPr>
          <p:cNvPr id="1139" name=""/>
          <p:cNvSpPr/>
          <p:nvPr/>
        </p:nvSpPr>
        <p:spPr>
          <a:xfrm>
            <a:off x="5992920" y="4764240"/>
            <a:ext cx="20890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Contribution Toward Fixed Cost   </a:t>
            </a:r>
            <a:endParaRPr b="0" lang="en-US" sz="1100" strike="noStrike" u="none">
              <a:solidFill>
                <a:srgbClr val="003366"/>
              </a:solidFill>
              <a:effectLst/>
              <a:uFillTx/>
              <a:latin typeface="Times New Roman"/>
            </a:endParaRPr>
          </a:p>
        </p:txBody>
      </p:sp>
      <p:sp>
        <p:nvSpPr>
          <p:cNvPr id="1140" name=""/>
          <p:cNvSpPr/>
          <p:nvPr/>
        </p:nvSpPr>
        <p:spPr>
          <a:xfrm>
            <a:off x="5640480" y="5578560"/>
            <a:ext cx="1158840" cy="209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41" name=""/>
          <p:cNvSpPr/>
          <p:nvPr/>
        </p:nvSpPr>
        <p:spPr>
          <a:xfrm>
            <a:off x="5676840" y="5603760"/>
            <a:ext cx="13100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Total Variable Cost   </a:t>
            </a:r>
            <a:endParaRPr b="0" lang="en-US" sz="1100" strike="noStrike" u="none">
              <a:solidFill>
                <a:srgbClr val="003366"/>
              </a:solidFill>
              <a:effectLst/>
              <a:uFillTx/>
              <a:latin typeface="Times New Roman"/>
            </a:endParaRPr>
          </a:p>
        </p:txBody>
      </p:sp>
      <p:sp>
        <p:nvSpPr>
          <p:cNvPr id="1142" name=""/>
          <p:cNvSpPr/>
          <p:nvPr/>
        </p:nvSpPr>
        <p:spPr>
          <a:xfrm>
            <a:off x="2552760" y="2852640"/>
            <a:ext cx="1825560" cy="352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43" name=""/>
          <p:cNvSpPr/>
          <p:nvPr/>
        </p:nvSpPr>
        <p:spPr>
          <a:xfrm>
            <a:off x="2587320" y="2878200"/>
            <a:ext cx="1964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Hours Resource Not Operating </a:t>
            </a:r>
            <a:endParaRPr b="0" lang="en-US" sz="1100" strike="noStrike" u="none">
              <a:solidFill>
                <a:srgbClr val="003366"/>
              </a:solidFill>
              <a:effectLst/>
              <a:uFillTx/>
              <a:latin typeface="Times New Roman"/>
            </a:endParaRPr>
          </a:p>
        </p:txBody>
      </p:sp>
      <p:sp>
        <p:nvSpPr>
          <p:cNvPr id="1144" name=""/>
          <p:cNvSpPr/>
          <p:nvPr/>
        </p:nvSpPr>
        <p:spPr>
          <a:xfrm>
            <a:off x="2808000" y="3043080"/>
            <a:ext cx="140760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(Energy Market Price &lt; Bid)</a:t>
            </a:r>
            <a:endParaRPr b="0" lang="en-US" sz="900" strike="noStrike" u="none">
              <a:solidFill>
                <a:srgbClr val="003366"/>
              </a:solidFill>
              <a:effectLst/>
              <a:uFillTx/>
              <a:latin typeface="Times New Roman"/>
            </a:endParaRPr>
          </a:p>
        </p:txBody>
      </p:sp>
      <p:sp>
        <p:nvSpPr>
          <p:cNvPr id="1145" name=""/>
          <p:cNvSpPr/>
          <p:nvPr/>
        </p:nvSpPr>
        <p:spPr>
          <a:xfrm flipH="1">
            <a:off x="5557680" y="2644920"/>
            <a:ext cx="6480" cy="387648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grpSp>
        <p:nvGrpSpPr>
          <p:cNvPr id="1146" name=""/>
          <p:cNvGrpSpPr/>
          <p:nvPr/>
        </p:nvGrpSpPr>
        <p:grpSpPr>
          <a:xfrm>
            <a:off x="6200640" y="5781600"/>
            <a:ext cx="679680" cy="476280"/>
            <a:chOff x="6200640" y="5781600"/>
            <a:chExt cx="679680" cy="476280"/>
          </a:xfrm>
        </p:grpSpPr>
        <p:sp>
          <p:nvSpPr>
            <p:cNvPr id="1147" name=""/>
            <p:cNvSpPr/>
            <p:nvPr/>
          </p:nvSpPr>
          <p:spPr>
            <a:xfrm>
              <a:off x="6200640" y="5781600"/>
              <a:ext cx="611280" cy="42876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48" name=""/>
            <p:cNvSpPr/>
            <p:nvPr/>
          </p:nvSpPr>
          <p:spPr>
            <a:xfrm>
              <a:off x="6786720" y="6170760"/>
              <a:ext cx="93600" cy="87120"/>
            </a:xfrm>
            <a:custGeom>
              <a:avLst/>
              <a:gdLst/>
              <a:ahLst/>
              <a:rect l="l" t="t" r="r" b="b"/>
              <a:pathLst>
                <a:path w="118" h="109">
                  <a:moveTo>
                    <a:pt x="0" y="93"/>
                  </a:moveTo>
                  <a:lnTo>
                    <a:pt x="118" y="109"/>
                  </a:lnTo>
                  <a:lnTo>
                    <a:pt x="59" y="0"/>
                  </a:lnTo>
                  <a:lnTo>
                    <a:pt x="0" y="93"/>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3366"/>
                </a:solidFill>
                <a:effectLst/>
                <a:uFillTx/>
                <a:latin typeface="Times New Roman"/>
              </a:endParaRPr>
            </a:p>
          </p:txBody>
        </p:sp>
      </p:grpSp>
      <p:grpSp>
        <p:nvGrpSpPr>
          <p:cNvPr id="1149" name=""/>
          <p:cNvGrpSpPr/>
          <p:nvPr/>
        </p:nvGrpSpPr>
        <p:grpSpPr>
          <a:xfrm>
            <a:off x="6791400" y="4979880"/>
            <a:ext cx="857160" cy="898560"/>
            <a:chOff x="6791400" y="4979880"/>
            <a:chExt cx="857160" cy="898560"/>
          </a:xfrm>
        </p:grpSpPr>
        <p:sp>
          <p:nvSpPr>
            <p:cNvPr id="1150" name=""/>
            <p:cNvSpPr/>
            <p:nvPr/>
          </p:nvSpPr>
          <p:spPr>
            <a:xfrm>
              <a:off x="6791400" y="4979880"/>
              <a:ext cx="799920" cy="83664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51" name=""/>
            <p:cNvSpPr/>
            <p:nvPr/>
          </p:nvSpPr>
          <p:spPr>
            <a:xfrm>
              <a:off x="7559640" y="5783400"/>
              <a:ext cx="88920" cy="95040"/>
            </a:xfrm>
            <a:custGeom>
              <a:avLst/>
              <a:gdLst/>
              <a:ahLst/>
              <a:rect l="l" t="t" r="r" b="b"/>
              <a:pathLst>
                <a:path w="112" h="119">
                  <a:moveTo>
                    <a:pt x="0" y="79"/>
                  </a:moveTo>
                  <a:lnTo>
                    <a:pt x="112" y="119"/>
                  </a:lnTo>
                  <a:lnTo>
                    <a:pt x="75" y="0"/>
                  </a:lnTo>
                  <a:lnTo>
                    <a:pt x="0" y="79"/>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grpSp>
      <p:sp>
        <p:nvSpPr>
          <p:cNvPr id="1152" name=""/>
          <p:cNvSpPr/>
          <p:nvPr/>
        </p:nvSpPr>
        <p:spPr>
          <a:xfrm flipH="1" flipV="1">
            <a:off x="1539360" y="6008400"/>
            <a:ext cx="4024440" cy="3240"/>
          </a:xfrm>
          <a:prstGeom prst="line">
            <a:avLst/>
          </a:prstGeom>
          <a:ln w="1116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3366"/>
              </a:solidFill>
              <a:effectLst/>
              <a:uFillTx/>
              <a:latin typeface="Times New Roman"/>
            </a:endParaRPr>
          </a:p>
        </p:txBody>
      </p:sp>
      <p:sp>
        <p:nvSpPr>
          <p:cNvPr id="1153" name=""/>
          <p:cNvSpPr/>
          <p:nvPr/>
        </p:nvSpPr>
        <p:spPr>
          <a:xfrm>
            <a:off x="1325520" y="5935680"/>
            <a:ext cx="220680" cy="210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54" name=""/>
          <p:cNvSpPr/>
          <p:nvPr/>
        </p:nvSpPr>
        <p:spPr>
          <a:xfrm>
            <a:off x="1363320" y="596124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40</a:t>
            </a:r>
            <a:endParaRPr b="0" lang="en-US" sz="1100" strike="noStrike" u="none">
              <a:solidFill>
                <a:srgbClr val="003366"/>
              </a:solidFill>
              <a:effectLst/>
              <a:uFillTx/>
              <a:latin typeface="Times New Roman"/>
            </a:endParaRPr>
          </a:p>
        </p:txBody>
      </p:sp>
      <p:sp>
        <p:nvSpPr>
          <p:cNvPr id="1155" name=""/>
          <p:cNvSpPr/>
          <p:nvPr/>
        </p:nvSpPr>
        <p:spPr>
          <a:xfrm>
            <a:off x="2552760" y="5224320"/>
            <a:ext cx="1404720" cy="352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56" name=""/>
          <p:cNvSpPr/>
          <p:nvPr/>
        </p:nvSpPr>
        <p:spPr>
          <a:xfrm>
            <a:off x="2944800" y="5249880"/>
            <a:ext cx="725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Energy Bid </a:t>
            </a:r>
            <a:endParaRPr b="0" lang="en-US" sz="1100" strike="noStrike" u="none">
              <a:solidFill>
                <a:srgbClr val="003366"/>
              </a:solidFill>
              <a:effectLst/>
              <a:uFillTx/>
              <a:latin typeface="Times New Roman"/>
            </a:endParaRPr>
          </a:p>
        </p:txBody>
      </p:sp>
      <p:sp>
        <p:nvSpPr>
          <p:cNvPr id="1157" name=""/>
          <p:cNvSpPr/>
          <p:nvPr/>
        </p:nvSpPr>
        <p:spPr>
          <a:xfrm>
            <a:off x="2592000" y="5415120"/>
            <a:ext cx="141732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(Set Equal to Variable Cost)</a:t>
            </a:r>
            <a:endParaRPr b="0" lang="en-US" sz="900" strike="noStrike" u="none">
              <a:solidFill>
                <a:srgbClr val="003366"/>
              </a:solidFill>
              <a:effectLst/>
              <a:uFillTx/>
              <a:latin typeface="Times New Roman"/>
            </a:endParaRPr>
          </a:p>
        </p:txBody>
      </p:sp>
      <p:grpSp>
        <p:nvGrpSpPr>
          <p:cNvPr id="1158" name=""/>
          <p:cNvGrpSpPr/>
          <p:nvPr/>
        </p:nvGrpSpPr>
        <p:grpSpPr>
          <a:xfrm>
            <a:off x="3260880" y="5578560"/>
            <a:ext cx="83880" cy="433440"/>
            <a:chOff x="3260880" y="5578560"/>
            <a:chExt cx="83880" cy="433440"/>
          </a:xfrm>
        </p:grpSpPr>
        <p:sp>
          <p:nvSpPr>
            <p:cNvPr id="1159" name=""/>
            <p:cNvSpPr/>
            <p:nvPr/>
          </p:nvSpPr>
          <p:spPr>
            <a:xfrm flipH="1">
              <a:off x="3301920" y="5578560"/>
              <a:ext cx="7920" cy="34596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60" name=""/>
            <p:cNvSpPr/>
            <p:nvPr/>
          </p:nvSpPr>
          <p:spPr>
            <a:xfrm>
              <a:off x="3260880" y="5921280"/>
              <a:ext cx="83880" cy="90720"/>
            </a:xfrm>
            <a:custGeom>
              <a:avLst/>
              <a:gdLst/>
              <a:ahLst/>
              <a:rect l="l" t="t" r="r" b="b"/>
              <a:pathLst>
                <a:path w="106" h="112">
                  <a:moveTo>
                    <a:pt x="0" y="0"/>
                  </a:moveTo>
                  <a:lnTo>
                    <a:pt x="52" y="112"/>
                  </a:lnTo>
                  <a:lnTo>
                    <a:pt x="106" y="0"/>
                  </a:lnTo>
                  <a:lnTo>
                    <a:pt x="0" y="0"/>
                  </a:lnTo>
                  <a:close/>
                </a:path>
              </a:pathLst>
            </a:custGeom>
            <a:solidFill>
              <a:srgbClr val="000000"/>
            </a:solidFill>
            <a:ln w="0">
              <a:noFill/>
            </a:ln>
          </p:spPr>
          <p:style>
            <a:lnRef idx="0"/>
            <a:fillRef idx="0"/>
            <a:effectRef idx="0"/>
            <a:fontRef idx="minor"/>
          </p:style>
          <p:txBody>
            <a:bodyPr lIns="90000" rIns="90000" tIns="43920" bIns="43920" anchor="t">
              <a:noAutofit/>
            </a:bodyPr>
            <a:p>
              <a:endParaRPr b="0" lang="en-US" sz="2400" strike="noStrike" u="none">
                <a:solidFill>
                  <a:srgbClr val="003366"/>
                </a:solidFill>
                <a:effectLst/>
                <a:uFillTx/>
                <a:latin typeface="Times New Roman"/>
              </a:endParaRPr>
            </a:p>
          </p:txBody>
        </p:sp>
      </p:grpSp>
      <p:sp>
        <p:nvSpPr>
          <p:cNvPr id="1161" name=""/>
          <p:cNvSpPr/>
          <p:nvPr/>
        </p:nvSpPr>
        <p:spPr>
          <a:xfrm>
            <a:off x="6021360" y="2852640"/>
            <a:ext cx="1593720" cy="352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62" name=""/>
          <p:cNvSpPr/>
          <p:nvPr/>
        </p:nvSpPr>
        <p:spPr>
          <a:xfrm>
            <a:off x="6056640" y="2878200"/>
            <a:ext cx="1707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Hours Resource Operating </a:t>
            </a:r>
            <a:endParaRPr b="0" lang="en-US" sz="1100" strike="noStrike" u="none">
              <a:solidFill>
                <a:srgbClr val="003366"/>
              </a:solidFill>
              <a:effectLst/>
              <a:uFillTx/>
              <a:latin typeface="Times New Roman"/>
            </a:endParaRPr>
          </a:p>
        </p:txBody>
      </p:sp>
      <p:sp>
        <p:nvSpPr>
          <p:cNvPr id="1163" name=""/>
          <p:cNvSpPr/>
          <p:nvPr/>
        </p:nvSpPr>
        <p:spPr>
          <a:xfrm>
            <a:off x="6160680" y="3043080"/>
            <a:ext cx="140760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(Energy Market Price &gt; Bid)</a:t>
            </a:r>
            <a:endParaRPr b="0" lang="en-US" sz="900" strike="noStrike" u="none">
              <a:solidFill>
                <a:srgbClr val="003366"/>
              </a:solidFill>
              <a:effectLst/>
              <a:uFillTx/>
              <a:latin typeface="Times New Roman"/>
            </a:endParaRPr>
          </a:p>
        </p:txBody>
      </p:sp>
      <p:graphicFrame>
        <p:nvGraphicFramePr>
          <p:cNvPr id="1164" name=""/>
          <p:cNvGraphicFramePr/>
          <p:nvPr/>
        </p:nvGraphicFramePr>
        <p:xfrm>
          <a:off x="2889360" y="3589200"/>
          <a:ext cx="2921040" cy="1578240"/>
        </p:xfrm>
        <a:graphic>
          <a:graphicData uri="http://schemas.openxmlformats.org/presentationml/2006/ole">
            <p:oleObj r:id="rId1" spid="">
              <p:embed/>
              <p:pic>
                <p:nvPicPr>
                  <p:cNvPr id="1165" name="" descr=""/>
                  <p:cNvPicPr/>
                  <p:nvPr/>
                </p:nvPicPr>
                <p:blipFill>
                  <a:blip r:embed="rId2"/>
                  <a:stretch/>
                </p:blipFill>
                <p:spPr>
                  <a:xfrm>
                    <a:off x="2889360" y="3589200"/>
                    <a:ext cx="2921040" cy="1578240"/>
                  </a:xfrm>
                  <a:prstGeom prst="rect">
                    <a:avLst/>
                  </a:prstGeom>
                  <a:noFill/>
                  <a:ln w="0">
                    <a:noFill/>
                  </a:ln>
                </p:spPr>
              </p:pic>
            </p:oleObj>
          </a:graphicData>
        </a:graphic>
      </p:graphicFrame>
      <p:sp>
        <p:nvSpPr>
          <p:cNvPr id="1166" name=""/>
          <p:cNvSpPr/>
          <p:nvPr/>
        </p:nvSpPr>
        <p:spPr>
          <a:xfrm>
            <a:off x="2997360" y="3692520"/>
            <a:ext cx="1028520" cy="1467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3366"/>
                </a:solidFill>
                <a:effectLst/>
                <a:uFillTx/>
                <a:latin typeface="Arial"/>
              </a:rPr>
              <a:t>Revenue gap from energy market revenues?  Not really.  Option value compensates more than enough.</a:t>
            </a:r>
            <a:endParaRPr b="0" lang="en-US" sz="1000" strike="noStrike" u="none">
              <a:solidFill>
                <a:srgbClr val="003366"/>
              </a:solidFill>
              <a:effectLst/>
              <a:uFillTx/>
              <a:latin typeface="Times New Roman"/>
            </a:endParaRPr>
          </a:p>
        </p:txBody>
      </p:sp>
      <p:sp>
        <p:nvSpPr>
          <p:cNvPr id="1167" name=""/>
          <p:cNvSpPr/>
          <p:nvPr/>
        </p:nvSpPr>
        <p:spPr>
          <a:xfrm flipH="1" flipV="1">
            <a:off x="4863600" y="4517640"/>
            <a:ext cx="1219320" cy="330120"/>
          </a:xfrm>
          <a:prstGeom prst="line">
            <a:avLst/>
          </a:prstGeom>
          <a:ln w="9360">
            <a:solidFill>
              <a:srgbClr val="0033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
        <p:nvSpPr>
          <p:cNvPr id="1168" name=""/>
          <p:cNvSpPr/>
          <p:nvPr/>
        </p:nvSpPr>
        <p:spPr>
          <a:xfrm flipH="1" flipV="1">
            <a:off x="4673520" y="4861080"/>
            <a:ext cx="990720" cy="838080"/>
          </a:xfrm>
          <a:prstGeom prst="line">
            <a:avLst/>
          </a:prstGeom>
          <a:ln w="9360">
            <a:solidFill>
              <a:srgbClr val="003366"/>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9" name=""/>
          <p:cNvSpPr/>
          <p:nvPr/>
        </p:nvSpPr>
        <p:spPr>
          <a:xfrm>
            <a:off x="1447920" y="352440"/>
            <a:ext cx="7372080" cy="739800"/>
          </a:xfrm>
          <a:prstGeom prst="rect">
            <a:avLst/>
          </a:prstGeom>
          <a:noFill/>
          <a:ln w="0">
            <a:noFill/>
          </a:ln>
        </p:spPr>
        <p:style>
          <a:lnRef idx="0"/>
          <a:fillRef idx="0"/>
          <a:effectRef idx="0"/>
          <a:fontRef idx="minor"/>
        </p:style>
        <p:txBody>
          <a:bodyPr lIns="0" rIns="0" tIns="0" bIns="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400"/>
            </a:br>
            <a:r>
              <a:rPr b="0" lang="en-US" sz="4400" strike="noStrike" u="none">
                <a:solidFill>
                  <a:srgbClr val="003366"/>
                </a:solidFill>
                <a:effectLst/>
                <a:uFillTx/>
                <a:latin typeface="Times New Roman"/>
              </a:rPr>
              <a:t>Generators create revenue by:</a:t>
            </a:r>
            <a:endParaRPr b="0" lang="en-US" sz="4400" strike="noStrike" u="none">
              <a:solidFill>
                <a:srgbClr val="003366"/>
              </a:solidFill>
              <a:effectLst/>
              <a:uFillTx/>
              <a:latin typeface="Times New Roman"/>
            </a:endParaRPr>
          </a:p>
        </p:txBody>
      </p:sp>
      <p:sp>
        <p:nvSpPr>
          <p:cNvPr id="1170" name=""/>
          <p:cNvSpPr/>
          <p:nvPr/>
        </p:nvSpPr>
        <p:spPr>
          <a:xfrm>
            <a:off x="380880" y="2209680"/>
            <a:ext cx="8458200" cy="4808520"/>
          </a:xfrm>
          <a:prstGeom prst="rect">
            <a:avLst/>
          </a:prstGeom>
          <a:noFill/>
          <a:ln w="0">
            <a:noFill/>
          </a:ln>
        </p:spPr>
        <p:style>
          <a:lnRef idx="0"/>
          <a:fillRef idx="0"/>
          <a:effectRef idx="0"/>
          <a:fontRef idx="minor"/>
        </p:style>
        <p:txBody>
          <a:bodyPr lIns="0" rIns="0" tIns="0" bIns="0" anchor="t">
            <a:noAutofit/>
          </a:bodyPr>
          <a:p>
            <a:pPr marL="476280" indent="-476280">
              <a:spcBef>
                <a:spcPts val="601"/>
              </a:spcBef>
              <a:buClr>
                <a:srgbClr val="00336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Commonly Understood Methods</a:t>
            </a:r>
            <a:endParaRPr b="0" lang="en-US" sz="2400" strike="noStrike" u="none">
              <a:solidFill>
                <a:srgbClr val="003366"/>
              </a:solidFill>
              <a:effectLst/>
              <a:uFillTx/>
              <a:latin typeface="Times New Roman"/>
            </a:endParaRPr>
          </a:p>
          <a:p>
            <a:pPr lvl="1" marL="1130400" indent="-457200">
              <a:lnSpc>
                <a:spcPct val="100000"/>
              </a:lnSpc>
              <a:spcBef>
                <a:spcPts val="601"/>
              </a:spcBef>
              <a:buClr>
                <a:srgbClr val="0033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Selling into the spot market</a:t>
            </a:r>
            <a:endParaRPr b="0" lang="en-US" sz="2400" strike="noStrike" u="none">
              <a:solidFill>
                <a:srgbClr val="003366"/>
              </a:solidFill>
              <a:effectLst/>
              <a:uFillTx/>
              <a:latin typeface="Times New Roman"/>
            </a:endParaRPr>
          </a:p>
          <a:p>
            <a:pPr lvl="1" marL="1130400" indent="-457200">
              <a:lnSpc>
                <a:spcPct val="100000"/>
              </a:lnSpc>
              <a:spcBef>
                <a:spcPts val="601"/>
              </a:spcBef>
              <a:buClr>
                <a:srgbClr val="0033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Uplift charges</a:t>
            </a:r>
            <a:endParaRPr b="0" lang="en-US" sz="2400" strike="noStrike" u="none">
              <a:solidFill>
                <a:srgbClr val="003366"/>
              </a:solidFill>
              <a:effectLst/>
              <a:uFillTx/>
              <a:latin typeface="Times New Roman"/>
            </a:endParaRPr>
          </a:p>
          <a:p>
            <a:pPr lvl="1" marL="1130400" indent="-457200">
              <a:lnSpc>
                <a:spcPct val="100000"/>
              </a:lnSpc>
              <a:spcBef>
                <a:spcPts val="601"/>
              </a:spcBef>
              <a:buClr>
                <a:srgbClr val="0033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Ancillary Services</a:t>
            </a:r>
            <a:endParaRPr b="0" lang="en-US" sz="2400" strike="noStrike" u="none">
              <a:solidFill>
                <a:srgbClr val="003366"/>
              </a:solidFill>
              <a:effectLst/>
              <a:uFillTx/>
              <a:latin typeface="Times New Roman"/>
            </a:endParaRPr>
          </a:p>
          <a:p>
            <a:pPr marL="476280" indent="-476280">
              <a:spcBef>
                <a:spcPts val="601"/>
              </a:spcBef>
              <a:buClr>
                <a:srgbClr val="003366"/>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Little-Known Methods</a:t>
            </a:r>
            <a:endParaRPr b="0" lang="en-US" sz="2400" strike="noStrike" u="none">
              <a:solidFill>
                <a:srgbClr val="003366"/>
              </a:solidFill>
              <a:effectLst/>
              <a:uFillTx/>
              <a:latin typeface="Times New Roman"/>
            </a:endParaRPr>
          </a:p>
          <a:p>
            <a:pPr lvl="1" marL="1130400" indent="-457200">
              <a:lnSpc>
                <a:spcPct val="100000"/>
              </a:lnSpc>
              <a:spcBef>
                <a:spcPts val="601"/>
              </a:spcBef>
              <a:buClr>
                <a:srgbClr val="0033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Selling into the forward market</a:t>
            </a:r>
            <a:endParaRPr b="0" lang="en-US" sz="2400" strike="noStrike" u="none">
              <a:solidFill>
                <a:srgbClr val="003366"/>
              </a:solidFill>
              <a:effectLst/>
              <a:uFillTx/>
              <a:latin typeface="Times New Roman"/>
            </a:endParaRPr>
          </a:p>
          <a:p>
            <a:pPr lvl="1" marL="1130400" indent="-457200">
              <a:lnSpc>
                <a:spcPct val="100000"/>
              </a:lnSpc>
              <a:spcBef>
                <a:spcPts val="601"/>
              </a:spcBef>
              <a:buClr>
                <a:srgbClr val="0033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Optimizing sales through portfolio management techniques</a:t>
            </a:r>
            <a:endParaRPr b="0" lang="en-US" sz="2400" strike="noStrike" u="none">
              <a:solidFill>
                <a:srgbClr val="003366"/>
              </a:solidFill>
              <a:effectLst/>
              <a:uFillTx/>
              <a:latin typeface="Times New Roman"/>
            </a:endParaRPr>
          </a:p>
          <a:p>
            <a:pPr lvl="1" marL="1130400" indent="-457200">
              <a:lnSpc>
                <a:spcPct val="100000"/>
              </a:lnSpc>
              <a:spcBef>
                <a:spcPts val="601"/>
              </a:spcBef>
              <a:buClr>
                <a:srgbClr val="0033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Extracting the option value of the generator by “range trading” around the variable cost of production, among other methods.  Let’s review this method.</a:t>
            </a:r>
            <a:endParaRPr b="0" lang="en-US" sz="24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1"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Option Value</a:t>
            </a:r>
            <a:endParaRPr b="0" lang="en-US" sz="4400" strike="noStrike" u="none">
              <a:solidFill>
                <a:srgbClr val="003366"/>
              </a:solidFill>
              <a:effectLst/>
              <a:uFillTx/>
              <a:latin typeface="Times New Roman"/>
            </a:endParaRPr>
          </a:p>
        </p:txBody>
      </p:sp>
      <p:sp>
        <p:nvSpPr>
          <p:cNvPr id="1172" name="PlaceHolder 2"/>
          <p:cNvSpPr>
            <a:spLocks noGrp="1"/>
          </p:cNvSpPr>
          <p:nvPr>
            <p:ph/>
          </p:nvPr>
        </p:nvSpPr>
        <p:spPr>
          <a:xfrm>
            <a:off x="809640" y="2214360"/>
            <a:ext cx="7958160" cy="3881160"/>
          </a:xfrm>
          <a:prstGeom prst="rect">
            <a:avLst/>
          </a:prstGeom>
          <a:noFill/>
          <a:ln w="0">
            <a:noFill/>
          </a:ln>
        </p:spPr>
        <p:txBody>
          <a:bodyPr lIns="90000" rIns="90000" tIns="46800" bIns="46800" anchor="t">
            <a:normAutofit/>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Generators have an option, in real-time, to generate or not to generate</a:t>
            </a:r>
            <a:endParaRPr b="0" lang="en-US" sz="3200" strike="noStrike" u="none">
              <a:solidFill>
                <a:srgbClr val="003366"/>
              </a:solidFill>
              <a:effectLst/>
              <a:uFillTx/>
              <a:latin typeface="Times New Roman"/>
            </a:endParaRPr>
          </a:p>
          <a:p>
            <a:pPr lvl="1" marL="743040" indent="-285840">
              <a:spcBef>
                <a:spcPts val="700"/>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This flexibility is extremely valuable both in the forward markets and in the hourly markets</a:t>
            </a:r>
            <a:endParaRPr b="0" lang="en-US" sz="2800" strike="noStrike" u="none">
              <a:solidFill>
                <a:srgbClr val="003366"/>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Times New Roman"/>
            </a:endParaRPr>
          </a:p>
          <a:p>
            <a:pPr lvl="1" marL="743040" indent="-285840">
              <a:spcBef>
                <a:spcPts val="700"/>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The following two slides illustrate a very simple approach to extract this value</a:t>
            </a:r>
            <a:endParaRPr b="0" lang="en-US" sz="28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173" name=""/>
          <p:cNvGrpSpPr/>
          <p:nvPr/>
        </p:nvGrpSpPr>
        <p:grpSpPr>
          <a:xfrm>
            <a:off x="911160" y="2297160"/>
            <a:ext cx="7344000" cy="3609720"/>
            <a:chOff x="911160" y="2297160"/>
            <a:chExt cx="7344000" cy="3609720"/>
          </a:xfrm>
        </p:grpSpPr>
        <p:sp>
          <p:nvSpPr>
            <p:cNvPr id="1174" name=""/>
            <p:cNvSpPr/>
            <p:nvPr/>
          </p:nvSpPr>
          <p:spPr>
            <a:xfrm>
              <a:off x="952560" y="2297160"/>
              <a:ext cx="7302600" cy="3568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75" name=""/>
            <p:cNvSpPr/>
            <p:nvPr/>
          </p:nvSpPr>
          <p:spPr>
            <a:xfrm>
              <a:off x="952560" y="5464440"/>
              <a:ext cx="7302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76" name=""/>
            <p:cNvSpPr/>
            <p:nvPr/>
          </p:nvSpPr>
          <p:spPr>
            <a:xfrm>
              <a:off x="952560" y="5073840"/>
              <a:ext cx="7302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77" name=""/>
            <p:cNvSpPr/>
            <p:nvPr/>
          </p:nvSpPr>
          <p:spPr>
            <a:xfrm>
              <a:off x="952560" y="4672080"/>
              <a:ext cx="73026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78" name=""/>
            <p:cNvSpPr/>
            <p:nvPr/>
          </p:nvSpPr>
          <p:spPr>
            <a:xfrm>
              <a:off x="952560" y="4281480"/>
              <a:ext cx="73026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79" name=""/>
            <p:cNvSpPr/>
            <p:nvPr/>
          </p:nvSpPr>
          <p:spPr>
            <a:xfrm>
              <a:off x="952560" y="3881520"/>
              <a:ext cx="7302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80" name=""/>
            <p:cNvSpPr/>
            <p:nvPr/>
          </p:nvSpPr>
          <p:spPr>
            <a:xfrm>
              <a:off x="952560" y="3489480"/>
              <a:ext cx="7302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81" name=""/>
            <p:cNvSpPr/>
            <p:nvPr/>
          </p:nvSpPr>
          <p:spPr>
            <a:xfrm>
              <a:off x="952560" y="3089520"/>
              <a:ext cx="7302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82" name=""/>
            <p:cNvSpPr/>
            <p:nvPr/>
          </p:nvSpPr>
          <p:spPr>
            <a:xfrm>
              <a:off x="952560" y="2698920"/>
              <a:ext cx="7302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83" name=""/>
            <p:cNvSpPr/>
            <p:nvPr/>
          </p:nvSpPr>
          <p:spPr>
            <a:xfrm>
              <a:off x="952560" y="2297160"/>
              <a:ext cx="73026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84" name=""/>
            <p:cNvSpPr/>
            <p:nvPr/>
          </p:nvSpPr>
          <p:spPr>
            <a:xfrm>
              <a:off x="952560" y="2297160"/>
              <a:ext cx="7302600" cy="35686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85" name=""/>
            <p:cNvSpPr/>
            <p:nvPr/>
          </p:nvSpPr>
          <p:spPr>
            <a:xfrm>
              <a:off x="952560" y="2297160"/>
              <a:ext cx="1440" cy="35686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186" name=""/>
            <p:cNvSpPr/>
            <p:nvPr/>
          </p:nvSpPr>
          <p:spPr>
            <a:xfrm>
              <a:off x="911160" y="5865840"/>
              <a:ext cx="414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87" name=""/>
            <p:cNvSpPr/>
            <p:nvPr/>
          </p:nvSpPr>
          <p:spPr>
            <a:xfrm>
              <a:off x="911160" y="5464440"/>
              <a:ext cx="41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88" name=""/>
            <p:cNvSpPr/>
            <p:nvPr/>
          </p:nvSpPr>
          <p:spPr>
            <a:xfrm>
              <a:off x="911160" y="5073840"/>
              <a:ext cx="41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89" name=""/>
            <p:cNvSpPr/>
            <p:nvPr/>
          </p:nvSpPr>
          <p:spPr>
            <a:xfrm>
              <a:off x="911160" y="4672080"/>
              <a:ext cx="414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90" name=""/>
            <p:cNvSpPr/>
            <p:nvPr/>
          </p:nvSpPr>
          <p:spPr>
            <a:xfrm>
              <a:off x="911160" y="4281480"/>
              <a:ext cx="414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91" name=""/>
            <p:cNvSpPr/>
            <p:nvPr/>
          </p:nvSpPr>
          <p:spPr>
            <a:xfrm>
              <a:off x="911160" y="3881520"/>
              <a:ext cx="41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92" name=""/>
            <p:cNvSpPr/>
            <p:nvPr/>
          </p:nvSpPr>
          <p:spPr>
            <a:xfrm>
              <a:off x="911160" y="3489480"/>
              <a:ext cx="41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93" name=""/>
            <p:cNvSpPr/>
            <p:nvPr/>
          </p:nvSpPr>
          <p:spPr>
            <a:xfrm>
              <a:off x="911160" y="3089520"/>
              <a:ext cx="41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94" name=""/>
            <p:cNvSpPr/>
            <p:nvPr/>
          </p:nvSpPr>
          <p:spPr>
            <a:xfrm>
              <a:off x="911160" y="2698920"/>
              <a:ext cx="41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195" name=""/>
            <p:cNvSpPr/>
            <p:nvPr/>
          </p:nvSpPr>
          <p:spPr>
            <a:xfrm>
              <a:off x="911160" y="2297160"/>
              <a:ext cx="414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96" name=""/>
            <p:cNvSpPr/>
            <p:nvPr/>
          </p:nvSpPr>
          <p:spPr>
            <a:xfrm>
              <a:off x="952560" y="5865840"/>
              <a:ext cx="73026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197" name=""/>
            <p:cNvSpPr/>
            <p:nvPr/>
          </p:nvSpPr>
          <p:spPr>
            <a:xfrm flipV="1">
              <a:off x="952560" y="58654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198" name=""/>
            <p:cNvSpPr/>
            <p:nvPr/>
          </p:nvSpPr>
          <p:spPr>
            <a:xfrm flipV="1">
              <a:off x="1301760" y="58654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199" name=""/>
            <p:cNvSpPr/>
            <p:nvPr/>
          </p:nvSpPr>
          <p:spPr>
            <a:xfrm flipV="1">
              <a:off x="1662120" y="58654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00" name=""/>
            <p:cNvSpPr/>
            <p:nvPr/>
          </p:nvSpPr>
          <p:spPr>
            <a:xfrm flipV="1">
              <a:off x="2011320" y="58654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01" name=""/>
            <p:cNvSpPr/>
            <p:nvPr/>
          </p:nvSpPr>
          <p:spPr>
            <a:xfrm flipV="1">
              <a:off x="2371680" y="58654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02" name=""/>
            <p:cNvSpPr/>
            <p:nvPr/>
          </p:nvSpPr>
          <p:spPr>
            <a:xfrm flipV="1">
              <a:off x="2720880" y="58654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03" name=""/>
            <p:cNvSpPr/>
            <p:nvPr/>
          </p:nvSpPr>
          <p:spPr>
            <a:xfrm flipV="1">
              <a:off x="3071880" y="58654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04" name=""/>
            <p:cNvSpPr/>
            <p:nvPr/>
          </p:nvSpPr>
          <p:spPr>
            <a:xfrm flipV="1">
              <a:off x="3430440" y="58654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05" name=""/>
            <p:cNvSpPr/>
            <p:nvPr/>
          </p:nvSpPr>
          <p:spPr>
            <a:xfrm flipV="1">
              <a:off x="3781440" y="58654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06" name=""/>
            <p:cNvSpPr/>
            <p:nvPr/>
          </p:nvSpPr>
          <p:spPr>
            <a:xfrm flipV="1">
              <a:off x="4140360" y="58654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07" name=""/>
            <p:cNvSpPr/>
            <p:nvPr/>
          </p:nvSpPr>
          <p:spPr>
            <a:xfrm flipV="1">
              <a:off x="4491000" y="58654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08" name=""/>
            <p:cNvSpPr/>
            <p:nvPr/>
          </p:nvSpPr>
          <p:spPr>
            <a:xfrm flipV="1">
              <a:off x="4840200" y="58654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09" name=""/>
            <p:cNvSpPr/>
            <p:nvPr/>
          </p:nvSpPr>
          <p:spPr>
            <a:xfrm flipV="1">
              <a:off x="5200560" y="58654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10" name=""/>
            <p:cNvSpPr/>
            <p:nvPr/>
          </p:nvSpPr>
          <p:spPr>
            <a:xfrm flipV="1">
              <a:off x="5549760" y="58654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11" name=""/>
            <p:cNvSpPr/>
            <p:nvPr/>
          </p:nvSpPr>
          <p:spPr>
            <a:xfrm flipV="1">
              <a:off x="5910120" y="58654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12" name=""/>
            <p:cNvSpPr/>
            <p:nvPr/>
          </p:nvSpPr>
          <p:spPr>
            <a:xfrm flipV="1">
              <a:off x="6259680" y="58654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13" name=""/>
            <p:cNvSpPr/>
            <p:nvPr/>
          </p:nvSpPr>
          <p:spPr>
            <a:xfrm flipV="1">
              <a:off x="6608880" y="58654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14" name=""/>
            <p:cNvSpPr/>
            <p:nvPr/>
          </p:nvSpPr>
          <p:spPr>
            <a:xfrm flipV="1">
              <a:off x="6969240" y="58654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15" name=""/>
            <p:cNvSpPr/>
            <p:nvPr/>
          </p:nvSpPr>
          <p:spPr>
            <a:xfrm flipV="1">
              <a:off x="7318440" y="58654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16" name=""/>
            <p:cNvSpPr/>
            <p:nvPr/>
          </p:nvSpPr>
          <p:spPr>
            <a:xfrm flipV="1">
              <a:off x="7669080" y="58654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17" name=""/>
            <p:cNvSpPr/>
            <p:nvPr/>
          </p:nvSpPr>
          <p:spPr>
            <a:xfrm flipV="1">
              <a:off x="8028000" y="58654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18" name=""/>
            <p:cNvSpPr/>
            <p:nvPr/>
          </p:nvSpPr>
          <p:spPr>
            <a:xfrm flipV="1">
              <a:off x="963720" y="4630320"/>
              <a:ext cx="29880" cy="414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19" name=""/>
            <p:cNvSpPr/>
            <p:nvPr/>
          </p:nvSpPr>
          <p:spPr>
            <a:xfrm flipV="1">
              <a:off x="993600" y="4579560"/>
              <a:ext cx="2088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220" name=""/>
            <p:cNvSpPr/>
            <p:nvPr/>
          </p:nvSpPr>
          <p:spPr>
            <a:xfrm>
              <a:off x="1014480" y="4579920"/>
              <a:ext cx="82440" cy="1447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21" name=""/>
            <p:cNvSpPr/>
            <p:nvPr/>
          </p:nvSpPr>
          <p:spPr>
            <a:xfrm>
              <a:off x="1096920" y="4724640"/>
              <a:ext cx="20520" cy="1537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22" name=""/>
            <p:cNvSpPr/>
            <p:nvPr/>
          </p:nvSpPr>
          <p:spPr>
            <a:xfrm flipV="1">
              <a:off x="1117440" y="4281480"/>
              <a:ext cx="20880" cy="5968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23" name=""/>
            <p:cNvSpPr/>
            <p:nvPr/>
          </p:nvSpPr>
          <p:spPr>
            <a:xfrm flipV="1">
              <a:off x="1138320" y="3684600"/>
              <a:ext cx="30240" cy="5968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24" name=""/>
            <p:cNvSpPr/>
            <p:nvPr/>
          </p:nvSpPr>
          <p:spPr>
            <a:xfrm flipV="1">
              <a:off x="1168560" y="3089160"/>
              <a:ext cx="20520" cy="5950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25" name=""/>
            <p:cNvSpPr/>
            <p:nvPr/>
          </p:nvSpPr>
          <p:spPr>
            <a:xfrm>
              <a:off x="1189080" y="3089520"/>
              <a:ext cx="82440" cy="1029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26" name=""/>
            <p:cNvSpPr/>
            <p:nvPr/>
          </p:nvSpPr>
          <p:spPr>
            <a:xfrm>
              <a:off x="1271520" y="3192480"/>
              <a:ext cx="20880" cy="9216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27" name=""/>
            <p:cNvSpPr/>
            <p:nvPr/>
          </p:nvSpPr>
          <p:spPr>
            <a:xfrm>
              <a:off x="1292400" y="3284640"/>
              <a:ext cx="29880" cy="2048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28" name=""/>
            <p:cNvSpPr/>
            <p:nvPr/>
          </p:nvSpPr>
          <p:spPr>
            <a:xfrm>
              <a:off x="1322280" y="3489480"/>
              <a:ext cx="20880" cy="2984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29" name=""/>
            <p:cNvSpPr/>
            <p:nvPr/>
          </p:nvSpPr>
          <p:spPr>
            <a:xfrm>
              <a:off x="1343160" y="3787920"/>
              <a:ext cx="31680" cy="2984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30" name=""/>
            <p:cNvSpPr/>
            <p:nvPr/>
          </p:nvSpPr>
          <p:spPr>
            <a:xfrm flipV="1">
              <a:off x="1374840" y="3684600"/>
              <a:ext cx="71280" cy="4017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31" name=""/>
            <p:cNvSpPr/>
            <p:nvPr/>
          </p:nvSpPr>
          <p:spPr>
            <a:xfrm flipV="1">
              <a:off x="1446120" y="3387960"/>
              <a:ext cx="20880" cy="2966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32" name=""/>
            <p:cNvSpPr/>
            <p:nvPr/>
          </p:nvSpPr>
          <p:spPr>
            <a:xfrm flipV="1">
              <a:off x="1467000" y="3089160"/>
              <a:ext cx="29880" cy="2984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33" name=""/>
            <p:cNvSpPr/>
            <p:nvPr/>
          </p:nvSpPr>
          <p:spPr>
            <a:xfrm flipV="1">
              <a:off x="1496880" y="2790720"/>
              <a:ext cx="20880" cy="2984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34" name=""/>
            <p:cNvSpPr/>
            <p:nvPr/>
          </p:nvSpPr>
          <p:spPr>
            <a:xfrm>
              <a:off x="1517760" y="2791080"/>
              <a:ext cx="3168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35" name=""/>
            <p:cNvSpPr/>
            <p:nvPr/>
          </p:nvSpPr>
          <p:spPr>
            <a:xfrm>
              <a:off x="1549440" y="2791080"/>
              <a:ext cx="71280" cy="1951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36" name=""/>
            <p:cNvSpPr/>
            <p:nvPr/>
          </p:nvSpPr>
          <p:spPr>
            <a:xfrm>
              <a:off x="1620720" y="2986200"/>
              <a:ext cx="32040" cy="2984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37" name=""/>
            <p:cNvSpPr/>
            <p:nvPr/>
          </p:nvSpPr>
          <p:spPr>
            <a:xfrm>
              <a:off x="1652760" y="3284640"/>
              <a:ext cx="2052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38" name=""/>
            <p:cNvSpPr/>
            <p:nvPr/>
          </p:nvSpPr>
          <p:spPr>
            <a:xfrm>
              <a:off x="1673280" y="3284640"/>
              <a:ext cx="20520" cy="34920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39" name=""/>
            <p:cNvSpPr/>
            <p:nvPr/>
          </p:nvSpPr>
          <p:spPr>
            <a:xfrm>
              <a:off x="1693800" y="3633840"/>
              <a:ext cx="3024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240" name=""/>
            <p:cNvSpPr/>
            <p:nvPr/>
          </p:nvSpPr>
          <p:spPr>
            <a:xfrm>
              <a:off x="1724040" y="3684600"/>
              <a:ext cx="71280" cy="1033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41" name=""/>
            <p:cNvSpPr/>
            <p:nvPr/>
          </p:nvSpPr>
          <p:spPr>
            <a:xfrm flipV="1">
              <a:off x="1795320" y="3489120"/>
              <a:ext cx="32040" cy="2984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42" name=""/>
            <p:cNvSpPr/>
            <p:nvPr/>
          </p:nvSpPr>
          <p:spPr>
            <a:xfrm>
              <a:off x="1827360" y="3489480"/>
              <a:ext cx="2052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43" name=""/>
            <p:cNvSpPr/>
            <p:nvPr/>
          </p:nvSpPr>
          <p:spPr>
            <a:xfrm>
              <a:off x="1847880" y="3489480"/>
              <a:ext cx="30240" cy="4935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44" name=""/>
            <p:cNvSpPr/>
            <p:nvPr/>
          </p:nvSpPr>
          <p:spPr>
            <a:xfrm>
              <a:off x="1878120" y="3983040"/>
              <a:ext cx="20520" cy="1033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45" name=""/>
            <p:cNvSpPr/>
            <p:nvPr/>
          </p:nvSpPr>
          <p:spPr>
            <a:xfrm>
              <a:off x="1898640" y="4086360"/>
              <a:ext cx="7128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46" name=""/>
            <p:cNvSpPr/>
            <p:nvPr/>
          </p:nvSpPr>
          <p:spPr>
            <a:xfrm>
              <a:off x="1969920" y="4086360"/>
              <a:ext cx="3204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47" name=""/>
            <p:cNvSpPr/>
            <p:nvPr/>
          </p:nvSpPr>
          <p:spPr>
            <a:xfrm>
              <a:off x="2001960" y="4086360"/>
              <a:ext cx="2052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48" name=""/>
            <p:cNvSpPr/>
            <p:nvPr/>
          </p:nvSpPr>
          <p:spPr>
            <a:xfrm>
              <a:off x="2022480" y="4086360"/>
              <a:ext cx="3024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49" name=""/>
            <p:cNvSpPr/>
            <p:nvPr/>
          </p:nvSpPr>
          <p:spPr>
            <a:xfrm>
              <a:off x="2052720" y="4086360"/>
              <a:ext cx="2052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50" name=""/>
            <p:cNvSpPr/>
            <p:nvPr/>
          </p:nvSpPr>
          <p:spPr>
            <a:xfrm flipV="1">
              <a:off x="2073240" y="4035240"/>
              <a:ext cx="8244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251" name=""/>
            <p:cNvSpPr/>
            <p:nvPr/>
          </p:nvSpPr>
          <p:spPr>
            <a:xfrm flipV="1">
              <a:off x="2155680" y="3983040"/>
              <a:ext cx="20880" cy="52560"/>
            </a:xfrm>
            <a:prstGeom prst="line">
              <a:avLst/>
            </a:prstGeom>
            <a:ln w="11160">
              <a:solidFill>
                <a:srgbClr val="00008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252" name=""/>
            <p:cNvSpPr/>
            <p:nvPr/>
          </p:nvSpPr>
          <p:spPr>
            <a:xfrm>
              <a:off x="2176560" y="3983040"/>
              <a:ext cx="31680" cy="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253" name=""/>
            <p:cNvSpPr/>
            <p:nvPr/>
          </p:nvSpPr>
          <p:spPr>
            <a:xfrm>
              <a:off x="2208240" y="3983040"/>
              <a:ext cx="19080" cy="73080"/>
            </a:xfrm>
            <a:prstGeom prst="line">
              <a:avLst/>
            </a:prstGeom>
            <a:ln w="11160">
              <a:solidFill>
                <a:srgbClr val="000080"/>
              </a:solidFill>
              <a:miter/>
            </a:ln>
          </p:spPr>
          <p:style>
            <a:lnRef idx="0"/>
            <a:fillRef idx="0"/>
            <a:effectRef idx="0"/>
            <a:fontRef idx="minor"/>
          </p:style>
          <p:txBody>
            <a:bodyPr lIns="90000" rIns="90000" tIns="26280" bIns="26280" anchor="t">
              <a:noAutofit/>
            </a:bodyPr>
            <a:p>
              <a:endParaRPr b="0" lang="en-US" sz="2400" strike="noStrike" u="none">
                <a:solidFill>
                  <a:srgbClr val="003366"/>
                </a:solidFill>
                <a:effectLst/>
                <a:uFillTx/>
                <a:latin typeface="Times New Roman"/>
              </a:endParaRPr>
            </a:p>
          </p:txBody>
        </p:sp>
        <p:sp>
          <p:nvSpPr>
            <p:cNvPr id="1254" name=""/>
            <p:cNvSpPr/>
            <p:nvPr/>
          </p:nvSpPr>
          <p:spPr>
            <a:xfrm flipV="1">
              <a:off x="2227320" y="3982680"/>
              <a:ext cx="31680" cy="73080"/>
            </a:xfrm>
            <a:prstGeom prst="line">
              <a:avLst/>
            </a:prstGeom>
            <a:ln w="11160">
              <a:solidFill>
                <a:srgbClr val="000080"/>
              </a:solidFill>
              <a:miter/>
            </a:ln>
          </p:spPr>
          <p:style>
            <a:lnRef idx="0"/>
            <a:fillRef idx="0"/>
            <a:effectRef idx="0"/>
            <a:fontRef idx="minor"/>
          </p:style>
          <p:txBody>
            <a:bodyPr lIns="90000" rIns="90000" tIns="26280" bIns="26280" anchor="t">
              <a:noAutofit/>
            </a:bodyPr>
            <a:p>
              <a:endParaRPr b="0" lang="en-US" sz="2400" strike="noStrike" u="none">
                <a:solidFill>
                  <a:srgbClr val="003366"/>
                </a:solidFill>
                <a:effectLst/>
                <a:uFillTx/>
                <a:latin typeface="Times New Roman"/>
              </a:endParaRPr>
            </a:p>
          </p:txBody>
        </p:sp>
        <p:sp>
          <p:nvSpPr>
            <p:cNvPr id="1255" name=""/>
            <p:cNvSpPr/>
            <p:nvPr/>
          </p:nvSpPr>
          <p:spPr>
            <a:xfrm>
              <a:off x="2259000" y="3983040"/>
              <a:ext cx="71280" cy="61920"/>
            </a:xfrm>
            <a:prstGeom prst="line">
              <a:avLst/>
            </a:prstGeom>
            <a:ln w="11160">
              <a:solidFill>
                <a:srgbClr val="000080"/>
              </a:solidFill>
              <a:miter/>
            </a:ln>
          </p:spPr>
          <p:style>
            <a:lnRef idx="0"/>
            <a:fillRef idx="0"/>
            <a:effectRef idx="0"/>
            <a:fontRef idx="minor"/>
          </p:style>
          <p:txBody>
            <a:bodyPr lIns="90000" rIns="90000" tIns="15120" bIns="15120" anchor="t">
              <a:noAutofit/>
            </a:bodyPr>
            <a:p>
              <a:endParaRPr b="0" lang="en-US" sz="2400" strike="noStrike" u="none">
                <a:solidFill>
                  <a:srgbClr val="003366"/>
                </a:solidFill>
                <a:effectLst/>
                <a:uFillTx/>
                <a:latin typeface="Times New Roman"/>
              </a:endParaRPr>
            </a:p>
          </p:txBody>
        </p:sp>
        <p:sp>
          <p:nvSpPr>
            <p:cNvPr id="1256" name=""/>
            <p:cNvSpPr/>
            <p:nvPr/>
          </p:nvSpPr>
          <p:spPr>
            <a:xfrm flipV="1">
              <a:off x="2330280" y="3942000"/>
              <a:ext cx="20880" cy="1029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57" name=""/>
            <p:cNvSpPr/>
            <p:nvPr/>
          </p:nvSpPr>
          <p:spPr>
            <a:xfrm flipV="1">
              <a:off x="2351160" y="3489120"/>
              <a:ext cx="31680" cy="4525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58" name=""/>
            <p:cNvSpPr/>
            <p:nvPr/>
          </p:nvSpPr>
          <p:spPr>
            <a:xfrm flipV="1">
              <a:off x="2382840" y="3438360"/>
              <a:ext cx="2052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259" name=""/>
            <p:cNvSpPr/>
            <p:nvPr/>
          </p:nvSpPr>
          <p:spPr>
            <a:xfrm>
              <a:off x="2403360" y="3438720"/>
              <a:ext cx="30240" cy="1951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60" name=""/>
            <p:cNvSpPr/>
            <p:nvPr/>
          </p:nvSpPr>
          <p:spPr>
            <a:xfrm>
              <a:off x="2433600" y="3633840"/>
              <a:ext cx="7164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261" name=""/>
            <p:cNvSpPr/>
            <p:nvPr/>
          </p:nvSpPr>
          <p:spPr>
            <a:xfrm>
              <a:off x="2505240" y="3684600"/>
              <a:ext cx="31680" cy="52560"/>
            </a:xfrm>
            <a:prstGeom prst="line">
              <a:avLst/>
            </a:prstGeom>
            <a:ln w="11160">
              <a:solidFill>
                <a:srgbClr val="00008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262" name=""/>
            <p:cNvSpPr/>
            <p:nvPr/>
          </p:nvSpPr>
          <p:spPr>
            <a:xfrm>
              <a:off x="2536920" y="3737160"/>
              <a:ext cx="2052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263" name=""/>
            <p:cNvSpPr/>
            <p:nvPr/>
          </p:nvSpPr>
          <p:spPr>
            <a:xfrm>
              <a:off x="2557440" y="3787920"/>
              <a:ext cx="20520" cy="2984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64" name=""/>
            <p:cNvSpPr/>
            <p:nvPr/>
          </p:nvSpPr>
          <p:spPr>
            <a:xfrm>
              <a:off x="2577960" y="4086360"/>
              <a:ext cx="3024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65" name=""/>
            <p:cNvSpPr/>
            <p:nvPr/>
          </p:nvSpPr>
          <p:spPr>
            <a:xfrm>
              <a:off x="2608200" y="4086360"/>
              <a:ext cx="73080" cy="414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66" name=""/>
            <p:cNvSpPr/>
            <p:nvPr/>
          </p:nvSpPr>
          <p:spPr>
            <a:xfrm flipV="1">
              <a:off x="2681280" y="4035600"/>
              <a:ext cx="30240" cy="9216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67" name=""/>
            <p:cNvSpPr/>
            <p:nvPr/>
          </p:nvSpPr>
          <p:spPr>
            <a:xfrm>
              <a:off x="2711520" y="4035600"/>
              <a:ext cx="2052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268" name=""/>
            <p:cNvSpPr/>
            <p:nvPr/>
          </p:nvSpPr>
          <p:spPr>
            <a:xfrm>
              <a:off x="2732040" y="4086360"/>
              <a:ext cx="30240" cy="414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69" name=""/>
            <p:cNvSpPr/>
            <p:nvPr/>
          </p:nvSpPr>
          <p:spPr>
            <a:xfrm>
              <a:off x="2762280" y="4127760"/>
              <a:ext cx="2052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270" name=""/>
            <p:cNvSpPr/>
            <p:nvPr/>
          </p:nvSpPr>
          <p:spPr>
            <a:xfrm>
              <a:off x="2782800" y="4178520"/>
              <a:ext cx="73080" cy="522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71" name=""/>
            <p:cNvSpPr/>
            <p:nvPr/>
          </p:nvSpPr>
          <p:spPr>
            <a:xfrm>
              <a:off x="2855880" y="4230720"/>
              <a:ext cx="30240" cy="1954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72" name=""/>
            <p:cNvSpPr/>
            <p:nvPr/>
          </p:nvSpPr>
          <p:spPr>
            <a:xfrm flipV="1">
              <a:off x="2886120" y="4281480"/>
              <a:ext cx="20520" cy="1447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73" name=""/>
            <p:cNvSpPr/>
            <p:nvPr/>
          </p:nvSpPr>
          <p:spPr>
            <a:xfrm flipV="1">
              <a:off x="2906640" y="4178520"/>
              <a:ext cx="30240" cy="1029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74" name=""/>
            <p:cNvSpPr/>
            <p:nvPr/>
          </p:nvSpPr>
          <p:spPr>
            <a:xfrm>
              <a:off x="2936880" y="4178520"/>
              <a:ext cx="20520" cy="522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75" name=""/>
            <p:cNvSpPr/>
            <p:nvPr/>
          </p:nvSpPr>
          <p:spPr>
            <a:xfrm>
              <a:off x="2957400" y="4230720"/>
              <a:ext cx="8280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276" name=""/>
            <p:cNvSpPr/>
            <p:nvPr/>
          </p:nvSpPr>
          <p:spPr>
            <a:xfrm>
              <a:off x="3040200" y="4281480"/>
              <a:ext cx="20520" cy="52560"/>
            </a:xfrm>
            <a:prstGeom prst="line">
              <a:avLst/>
            </a:prstGeom>
            <a:ln w="11160">
              <a:solidFill>
                <a:srgbClr val="00008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277" name=""/>
            <p:cNvSpPr/>
            <p:nvPr/>
          </p:nvSpPr>
          <p:spPr>
            <a:xfrm>
              <a:off x="3060720" y="4334040"/>
              <a:ext cx="31680" cy="2966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78" name=""/>
            <p:cNvSpPr/>
            <p:nvPr/>
          </p:nvSpPr>
          <p:spPr>
            <a:xfrm>
              <a:off x="3092400" y="4630680"/>
              <a:ext cx="20520" cy="3398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79" name=""/>
            <p:cNvSpPr/>
            <p:nvPr/>
          </p:nvSpPr>
          <p:spPr>
            <a:xfrm flipV="1">
              <a:off x="3112920" y="4775400"/>
              <a:ext cx="30240" cy="1951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80" name=""/>
            <p:cNvSpPr/>
            <p:nvPr/>
          </p:nvSpPr>
          <p:spPr>
            <a:xfrm flipV="1">
              <a:off x="3143160" y="4476600"/>
              <a:ext cx="71640" cy="2984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81" name=""/>
            <p:cNvSpPr/>
            <p:nvPr/>
          </p:nvSpPr>
          <p:spPr>
            <a:xfrm flipV="1">
              <a:off x="3214800" y="4281120"/>
              <a:ext cx="20520" cy="1954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82" name=""/>
            <p:cNvSpPr/>
            <p:nvPr/>
          </p:nvSpPr>
          <p:spPr>
            <a:xfrm>
              <a:off x="3235320" y="4281480"/>
              <a:ext cx="31680" cy="1447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83" name=""/>
            <p:cNvSpPr/>
            <p:nvPr/>
          </p:nvSpPr>
          <p:spPr>
            <a:xfrm flipV="1">
              <a:off x="3267000" y="4373640"/>
              <a:ext cx="20880" cy="52560"/>
            </a:xfrm>
            <a:prstGeom prst="line">
              <a:avLst/>
            </a:prstGeom>
            <a:ln w="11160">
              <a:solidFill>
                <a:srgbClr val="00008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284" name=""/>
            <p:cNvSpPr/>
            <p:nvPr/>
          </p:nvSpPr>
          <p:spPr>
            <a:xfrm>
              <a:off x="3287880" y="4373640"/>
              <a:ext cx="29880" cy="1033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85" name=""/>
            <p:cNvSpPr/>
            <p:nvPr/>
          </p:nvSpPr>
          <p:spPr>
            <a:xfrm>
              <a:off x="3317760" y="4476960"/>
              <a:ext cx="73080" cy="11160"/>
            </a:xfrm>
            <a:prstGeom prst="line">
              <a:avLst/>
            </a:prstGeom>
            <a:ln w="111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3366"/>
                </a:solidFill>
                <a:effectLst/>
                <a:uFillTx/>
                <a:latin typeface="Times New Roman"/>
              </a:endParaRPr>
            </a:p>
          </p:txBody>
        </p:sp>
        <p:sp>
          <p:nvSpPr>
            <p:cNvPr id="1286" name=""/>
            <p:cNvSpPr/>
            <p:nvPr/>
          </p:nvSpPr>
          <p:spPr>
            <a:xfrm>
              <a:off x="3390840" y="4488120"/>
              <a:ext cx="3024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87" name=""/>
            <p:cNvSpPr/>
            <p:nvPr/>
          </p:nvSpPr>
          <p:spPr>
            <a:xfrm>
              <a:off x="3421080" y="4488120"/>
              <a:ext cx="20520" cy="9360"/>
            </a:xfrm>
            <a:prstGeom prst="line">
              <a:avLst/>
            </a:prstGeom>
            <a:ln w="11160">
              <a:solidFill>
                <a:srgbClr val="000080"/>
              </a:solidFill>
              <a:miter/>
            </a:ln>
          </p:spPr>
          <p:style>
            <a:lnRef idx="0"/>
            <a:fillRef idx="0"/>
            <a:effectRef idx="0"/>
            <a:fontRef idx="minor"/>
          </p:style>
          <p:txBody>
            <a:bodyPr lIns="90000" rIns="90000" tIns="-37440" bIns="-37440" anchor="t">
              <a:noAutofit/>
            </a:bodyPr>
            <a:p>
              <a:endParaRPr b="0" lang="en-US" sz="2400" strike="noStrike" u="none">
                <a:solidFill>
                  <a:srgbClr val="003366"/>
                </a:solidFill>
                <a:effectLst/>
                <a:uFillTx/>
                <a:latin typeface="Times New Roman"/>
              </a:endParaRPr>
            </a:p>
          </p:txBody>
        </p:sp>
        <p:sp>
          <p:nvSpPr>
            <p:cNvPr id="1288" name=""/>
            <p:cNvSpPr/>
            <p:nvPr/>
          </p:nvSpPr>
          <p:spPr>
            <a:xfrm>
              <a:off x="3441600" y="4497480"/>
              <a:ext cx="2088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289" name=""/>
            <p:cNvSpPr/>
            <p:nvPr/>
          </p:nvSpPr>
          <p:spPr>
            <a:xfrm flipV="1">
              <a:off x="3462480" y="4455720"/>
              <a:ext cx="29880" cy="414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90" name=""/>
            <p:cNvSpPr/>
            <p:nvPr/>
          </p:nvSpPr>
          <p:spPr>
            <a:xfrm flipV="1">
              <a:off x="3492360" y="4415040"/>
              <a:ext cx="73080" cy="41040"/>
            </a:xfrm>
            <a:prstGeom prst="line">
              <a:avLst/>
            </a:prstGeom>
            <a:ln w="11160">
              <a:solidFill>
                <a:srgbClr val="00008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291" name=""/>
            <p:cNvSpPr/>
            <p:nvPr/>
          </p:nvSpPr>
          <p:spPr>
            <a:xfrm flipV="1">
              <a:off x="3565440" y="4363920"/>
              <a:ext cx="3024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292" name=""/>
            <p:cNvSpPr/>
            <p:nvPr/>
          </p:nvSpPr>
          <p:spPr>
            <a:xfrm flipV="1">
              <a:off x="3595680" y="4322520"/>
              <a:ext cx="20520" cy="414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93" name=""/>
            <p:cNvSpPr/>
            <p:nvPr/>
          </p:nvSpPr>
          <p:spPr>
            <a:xfrm flipV="1">
              <a:off x="3616200" y="4281120"/>
              <a:ext cx="30240" cy="414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294" name=""/>
            <p:cNvSpPr/>
            <p:nvPr/>
          </p:nvSpPr>
          <p:spPr>
            <a:xfrm>
              <a:off x="3646440" y="4281480"/>
              <a:ext cx="20520" cy="52560"/>
            </a:xfrm>
            <a:prstGeom prst="line">
              <a:avLst/>
            </a:prstGeom>
            <a:ln w="11160">
              <a:solidFill>
                <a:srgbClr val="00008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295" name=""/>
            <p:cNvSpPr/>
            <p:nvPr/>
          </p:nvSpPr>
          <p:spPr>
            <a:xfrm>
              <a:off x="3666960" y="4334040"/>
              <a:ext cx="73080" cy="39600"/>
            </a:xfrm>
            <a:prstGeom prst="line">
              <a:avLst/>
            </a:prstGeom>
            <a:ln w="11160">
              <a:solidFill>
                <a:srgbClr val="000080"/>
              </a:solidFill>
              <a:miter/>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296" name=""/>
            <p:cNvSpPr/>
            <p:nvPr/>
          </p:nvSpPr>
          <p:spPr>
            <a:xfrm flipV="1">
              <a:off x="3740040" y="4334040"/>
              <a:ext cx="30240" cy="39600"/>
            </a:xfrm>
            <a:prstGeom prst="line">
              <a:avLst/>
            </a:prstGeom>
            <a:ln w="11160">
              <a:solidFill>
                <a:srgbClr val="000080"/>
              </a:solidFill>
              <a:miter/>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297" name=""/>
            <p:cNvSpPr/>
            <p:nvPr/>
          </p:nvSpPr>
          <p:spPr>
            <a:xfrm flipV="1">
              <a:off x="3770280" y="4230360"/>
              <a:ext cx="20520" cy="1033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298" name=""/>
            <p:cNvSpPr/>
            <p:nvPr/>
          </p:nvSpPr>
          <p:spPr>
            <a:xfrm>
              <a:off x="3790800" y="4230720"/>
              <a:ext cx="3204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299" name=""/>
            <p:cNvSpPr/>
            <p:nvPr/>
          </p:nvSpPr>
          <p:spPr>
            <a:xfrm>
              <a:off x="3822840" y="4281480"/>
              <a:ext cx="20520" cy="1238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00" name=""/>
            <p:cNvSpPr/>
            <p:nvPr/>
          </p:nvSpPr>
          <p:spPr>
            <a:xfrm>
              <a:off x="3843360" y="4405320"/>
              <a:ext cx="81000" cy="1335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01" name=""/>
            <p:cNvSpPr/>
            <p:nvPr/>
          </p:nvSpPr>
          <p:spPr>
            <a:xfrm>
              <a:off x="3924360" y="4538880"/>
              <a:ext cx="20520" cy="2872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02" name=""/>
            <p:cNvSpPr/>
            <p:nvPr/>
          </p:nvSpPr>
          <p:spPr>
            <a:xfrm flipV="1">
              <a:off x="3944880" y="4724640"/>
              <a:ext cx="31680" cy="1015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03" name=""/>
            <p:cNvSpPr/>
            <p:nvPr/>
          </p:nvSpPr>
          <p:spPr>
            <a:xfrm flipV="1">
              <a:off x="3976560" y="4281120"/>
              <a:ext cx="20880" cy="4431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04" name=""/>
            <p:cNvSpPr/>
            <p:nvPr/>
          </p:nvSpPr>
          <p:spPr>
            <a:xfrm flipV="1">
              <a:off x="3997440" y="4118040"/>
              <a:ext cx="20520" cy="1634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05" name=""/>
            <p:cNvSpPr/>
            <p:nvPr/>
          </p:nvSpPr>
          <p:spPr>
            <a:xfrm flipV="1">
              <a:off x="4017960" y="3952440"/>
              <a:ext cx="82440" cy="1652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06" name=""/>
            <p:cNvSpPr/>
            <p:nvPr/>
          </p:nvSpPr>
          <p:spPr>
            <a:xfrm flipV="1">
              <a:off x="4100400" y="3787920"/>
              <a:ext cx="20880" cy="1648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07" name=""/>
            <p:cNvSpPr/>
            <p:nvPr/>
          </p:nvSpPr>
          <p:spPr>
            <a:xfrm>
              <a:off x="4121280" y="3787920"/>
              <a:ext cx="29880" cy="1540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08" name=""/>
            <p:cNvSpPr/>
            <p:nvPr/>
          </p:nvSpPr>
          <p:spPr>
            <a:xfrm>
              <a:off x="4151160" y="3942000"/>
              <a:ext cx="2088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309" name=""/>
            <p:cNvSpPr/>
            <p:nvPr/>
          </p:nvSpPr>
          <p:spPr>
            <a:xfrm>
              <a:off x="4172040" y="3942000"/>
              <a:ext cx="30240" cy="1443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10" name=""/>
            <p:cNvSpPr/>
            <p:nvPr/>
          </p:nvSpPr>
          <p:spPr>
            <a:xfrm>
              <a:off x="4202280" y="4086360"/>
              <a:ext cx="72720" cy="1951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11" name=""/>
            <p:cNvSpPr/>
            <p:nvPr/>
          </p:nvSpPr>
          <p:spPr>
            <a:xfrm>
              <a:off x="4275000" y="4281480"/>
              <a:ext cx="30240" cy="9216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312" name=""/>
            <p:cNvSpPr/>
            <p:nvPr/>
          </p:nvSpPr>
          <p:spPr>
            <a:xfrm>
              <a:off x="4305240" y="4373640"/>
              <a:ext cx="2052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313" name=""/>
            <p:cNvSpPr/>
            <p:nvPr/>
          </p:nvSpPr>
          <p:spPr>
            <a:xfrm>
              <a:off x="4325760" y="4373640"/>
              <a:ext cx="2088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314" name=""/>
            <p:cNvSpPr/>
            <p:nvPr/>
          </p:nvSpPr>
          <p:spPr>
            <a:xfrm>
              <a:off x="4346640" y="4373640"/>
              <a:ext cx="30240" cy="1555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15" name=""/>
            <p:cNvSpPr/>
            <p:nvPr/>
          </p:nvSpPr>
          <p:spPr>
            <a:xfrm>
              <a:off x="4376880" y="4529160"/>
              <a:ext cx="72720" cy="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316" name=""/>
            <p:cNvSpPr/>
            <p:nvPr/>
          </p:nvSpPr>
          <p:spPr>
            <a:xfrm flipV="1">
              <a:off x="4449600" y="4476600"/>
              <a:ext cx="30240" cy="522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317" name=""/>
            <p:cNvSpPr/>
            <p:nvPr/>
          </p:nvSpPr>
          <p:spPr>
            <a:xfrm flipV="1">
              <a:off x="4479840" y="4425840"/>
              <a:ext cx="2088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318" name=""/>
            <p:cNvSpPr/>
            <p:nvPr/>
          </p:nvSpPr>
          <p:spPr>
            <a:xfrm flipV="1">
              <a:off x="4500720" y="4354200"/>
              <a:ext cx="31680" cy="71640"/>
            </a:xfrm>
            <a:prstGeom prst="line">
              <a:avLst/>
            </a:prstGeom>
            <a:ln w="11160">
              <a:solidFill>
                <a:srgbClr val="000080"/>
              </a:solidFill>
              <a:miter/>
            </a:ln>
          </p:spPr>
          <p:style>
            <a:lnRef idx="0"/>
            <a:fillRef idx="0"/>
            <a:effectRef idx="0"/>
            <a:fontRef idx="minor"/>
          </p:style>
          <p:txBody>
            <a:bodyPr lIns="90000" rIns="90000" tIns="24840" bIns="24840" anchor="t">
              <a:noAutofit/>
            </a:bodyPr>
            <a:p>
              <a:endParaRPr b="0" lang="en-US" sz="2400" strike="noStrike" u="none">
                <a:solidFill>
                  <a:srgbClr val="003366"/>
                </a:solidFill>
                <a:effectLst/>
                <a:uFillTx/>
                <a:latin typeface="Times New Roman"/>
              </a:endParaRPr>
            </a:p>
          </p:txBody>
        </p:sp>
        <p:sp>
          <p:nvSpPr>
            <p:cNvPr id="1319" name=""/>
            <p:cNvSpPr/>
            <p:nvPr/>
          </p:nvSpPr>
          <p:spPr>
            <a:xfrm>
              <a:off x="4532400" y="4354560"/>
              <a:ext cx="20520" cy="19080"/>
            </a:xfrm>
            <a:prstGeom prst="line">
              <a:avLst/>
            </a:prstGeom>
            <a:ln w="11160">
              <a:solidFill>
                <a:srgbClr val="000080"/>
              </a:solidFill>
              <a:miter/>
            </a:ln>
          </p:spPr>
          <p:style>
            <a:lnRef idx="0"/>
            <a:fillRef idx="0"/>
            <a:effectRef idx="0"/>
            <a:fontRef idx="minor"/>
          </p:style>
          <p:txBody>
            <a:bodyPr lIns="90000" rIns="90000" tIns="-27720" bIns="-27720" anchor="t">
              <a:noAutofit/>
            </a:bodyPr>
            <a:p>
              <a:endParaRPr b="0" lang="en-US" sz="2400" strike="noStrike" u="none">
                <a:solidFill>
                  <a:srgbClr val="003366"/>
                </a:solidFill>
                <a:effectLst/>
                <a:uFillTx/>
                <a:latin typeface="Times New Roman"/>
              </a:endParaRPr>
            </a:p>
          </p:txBody>
        </p:sp>
        <p:sp>
          <p:nvSpPr>
            <p:cNvPr id="1320" name=""/>
            <p:cNvSpPr/>
            <p:nvPr/>
          </p:nvSpPr>
          <p:spPr>
            <a:xfrm>
              <a:off x="4552920" y="4373640"/>
              <a:ext cx="71640" cy="1033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21" name=""/>
            <p:cNvSpPr/>
            <p:nvPr/>
          </p:nvSpPr>
          <p:spPr>
            <a:xfrm>
              <a:off x="4624560" y="4476960"/>
              <a:ext cx="2988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322" name=""/>
            <p:cNvSpPr/>
            <p:nvPr/>
          </p:nvSpPr>
          <p:spPr>
            <a:xfrm>
              <a:off x="4654440" y="4476960"/>
              <a:ext cx="20880" cy="1029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23" name=""/>
            <p:cNvSpPr/>
            <p:nvPr/>
          </p:nvSpPr>
          <p:spPr>
            <a:xfrm>
              <a:off x="4675320" y="4579920"/>
              <a:ext cx="31680" cy="9216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324" name=""/>
            <p:cNvSpPr/>
            <p:nvPr/>
          </p:nvSpPr>
          <p:spPr>
            <a:xfrm flipV="1">
              <a:off x="4707000" y="4641840"/>
              <a:ext cx="20520" cy="30240"/>
            </a:xfrm>
            <a:prstGeom prst="line">
              <a:avLst/>
            </a:prstGeom>
            <a:ln w="11160">
              <a:solidFill>
                <a:srgbClr val="000080"/>
              </a:solidFill>
              <a:miter/>
            </a:ln>
          </p:spPr>
          <p:style>
            <a:lnRef idx="0"/>
            <a:fillRef idx="0"/>
            <a:effectRef idx="0"/>
            <a:fontRef idx="minor"/>
          </p:style>
          <p:txBody>
            <a:bodyPr lIns="90000" rIns="90000" tIns="-16560" bIns="-16560" anchor="t">
              <a:noAutofit/>
            </a:bodyPr>
            <a:p>
              <a:endParaRPr b="0" lang="en-US" sz="2400" strike="noStrike" u="none">
                <a:solidFill>
                  <a:srgbClr val="003366"/>
                </a:solidFill>
                <a:effectLst/>
                <a:uFillTx/>
                <a:latin typeface="Times New Roman"/>
              </a:endParaRPr>
            </a:p>
          </p:txBody>
        </p:sp>
        <p:sp>
          <p:nvSpPr>
            <p:cNvPr id="1325" name=""/>
            <p:cNvSpPr/>
            <p:nvPr/>
          </p:nvSpPr>
          <p:spPr>
            <a:xfrm>
              <a:off x="4727520" y="4641840"/>
              <a:ext cx="82440" cy="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326" name=""/>
            <p:cNvSpPr/>
            <p:nvPr/>
          </p:nvSpPr>
          <p:spPr>
            <a:xfrm flipV="1">
              <a:off x="4809960" y="4579920"/>
              <a:ext cx="20880" cy="61920"/>
            </a:xfrm>
            <a:prstGeom prst="line">
              <a:avLst/>
            </a:prstGeom>
            <a:ln w="11160">
              <a:solidFill>
                <a:srgbClr val="000080"/>
              </a:solidFill>
              <a:miter/>
            </a:ln>
          </p:spPr>
          <p:style>
            <a:lnRef idx="0"/>
            <a:fillRef idx="0"/>
            <a:effectRef idx="0"/>
            <a:fontRef idx="minor"/>
          </p:style>
          <p:txBody>
            <a:bodyPr lIns="90000" rIns="90000" tIns="15120" bIns="15120" anchor="t">
              <a:noAutofit/>
            </a:bodyPr>
            <a:p>
              <a:endParaRPr b="0" lang="en-US" sz="2400" strike="noStrike" u="none">
                <a:solidFill>
                  <a:srgbClr val="003366"/>
                </a:solidFill>
                <a:effectLst/>
                <a:uFillTx/>
                <a:latin typeface="Times New Roman"/>
              </a:endParaRPr>
            </a:p>
          </p:txBody>
        </p:sp>
        <p:sp>
          <p:nvSpPr>
            <p:cNvPr id="1327" name=""/>
            <p:cNvSpPr/>
            <p:nvPr/>
          </p:nvSpPr>
          <p:spPr>
            <a:xfrm flipV="1">
              <a:off x="4830840" y="4425840"/>
              <a:ext cx="30240" cy="1537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28" name=""/>
            <p:cNvSpPr/>
            <p:nvPr/>
          </p:nvSpPr>
          <p:spPr>
            <a:xfrm>
              <a:off x="4861080" y="4426200"/>
              <a:ext cx="2052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329" name=""/>
            <p:cNvSpPr/>
            <p:nvPr/>
          </p:nvSpPr>
          <p:spPr>
            <a:xfrm>
              <a:off x="4881600" y="4426200"/>
              <a:ext cx="2052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330" name=""/>
            <p:cNvSpPr/>
            <p:nvPr/>
          </p:nvSpPr>
          <p:spPr>
            <a:xfrm flipV="1">
              <a:off x="4902120" y="4405320"/>
              <a:ext cx="82800" cy="20880"/>
            </a:xfrm>
            <a:prstGeom prst="line">
              <a:avLst/>
            </a:prstGeom>
            <a:ln w="11160">
              <a:solidFill>
                <a:srgbClr val="000080"/>
              </a:solidFill>
              <a:miter/>
            </a:ln>
          </p:spPr>
          <p:style>
            <a:lnRef idx="0"/>
            <a:fillRef idx="0"/>
            <a:effectRef idx="0"/>
            <a:fontRef idx="minor"/>
          </p:style>
          <p:txBody>
            <a:bodyPr lIns="90000" rIns="90000" tIns="-25920" bIns="-25920" anchor="t">
              <a:noAutofit/>
            </a:bodyPr>
            <a:p>
              <a:endParaRPr b="0" lang="en-US" sz="2400" strike="noStrike" u="none">
                <a:solidFill>
                  <a:srgbClr val="003366"/>
                </a:solidFill>
                <a:effectLst/>
                <a:uFillTx/>
                <a:latin typeface="Times New Roman"/>
              </a:endParaRPr>
            </a:p>
          </p:txBody>
        </p:sp>
        <p:sp>
          <p:nvSpPr>
            <p:cNvPr id="1331" name=""/>
            <p:cNvSpPr/>
            <p:nvPr/>
          </p:nvSpPr>
          <p:spPr>
            <a:xfrm>
              <a:off x="4984920" y="4405320"/>
              <a:ext cx="20520" cy="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332" name=""/>
            <p:cNvSpPr/>
            <p:nvPr/>
          </p:nvSpPr>
          <p:spPr>
            <a:xfrm>
              <a:off x="5005440" y="4405320"/>
              <a:ext cx="30240" cy="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333" name=""/>
            <p:cNvSpPr/>
            <p:nvPr/>
          </p:nvSpPr>
          <p:spPr>
            <a:xfrm>
              <a:off x="5035680" y="4405320"/>
              <a:ext cx="20520" cy="71640"/>
            </a:xfrm>
            <a:prstGeom prst="line">
              <a:avLst/>
            </a:prstGeom>
            <a:ln w="11160">
              <a:solidFill>
                <a:srgbClr val="000080"/>
              </a:solidFill>
              <a:miter/>
            </a:ln>
          </p:spPr>
          <p:style>
            <a:lnRef idx="0"/>
            <a:fillRef idx="0"/>
            <a:effectRef idx="0"/>
            <a:fontRef idx="minor"/>
          </p:style>
          <p:txBody>
            <a:bodyPr lIns="90000" rIns="90000" tIns="24840" bIns="24840" anchor="t">
              <a:noAutofit/>
            </a:bodyPr>
            <a:p>
              <a:endParaRPr b="0" lang="en-US" sz="2400" strike="noStrike" u="none">
                <a:solidFill>
                  <a:srgbClr val="003366"/>
                </a:solidFill>
                <a:effectLst/>
                <a:uFillTx/>
                <a:latin typeface="Times New Roman"/>
              </a:endParaRPr>
            </a:p>
          </p:txBody>
        </p:sp>
        <p:sp>
          <p:nvSpPr>
            <p:cNvPr id="1334" name=""/>
            <p:cNvSpPr/>
            <p:nvPr/>
          </p:nvSpPr>
          <p:spPr>
            <a:xfrm>
              <a:off x="5056200" y="4476960"/>
              <a:ext cx="30240" cy="1029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35" name=""/>
            <p:cNvSpPr/>
            <p:nvPr/>
          </p:nvSpPr>
          <p:spPr>
            <a:xfrm>
              <a:off x="5086440" y="4579920"/>
              <a:ext cx="73080" cy="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336" name=""/>
            <p:cNvSpPr/>
            <p:nvPr/>
          </p:nvSpPr>
          <p:spPr>
            <a:xfrm>
              <a:off x="5159520" y="4579920"/>
              <a:ext cx="2988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337" name=""/>
            <p:cNvSpPr/>
            <p:nvPr/>
          </p:nvSpPr>
          <p:spPr>
            <a:xfrm>
              <a:off x="5189400" y="4630680"/>
              <a:ext cx="20880" cy="414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338" name=""/>
            <p:cNvSpPr/>
            <p:nvPr/>
          </p:nvSpPr>
          <p:spPr>
            <a:xfrm flipV="1">
              <a:off x="5210280" y="4579920"/>
              <a:ext cx="20520" cy="9216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339" name=""/>
            <p:cNvSpPr/>
            <p:nvPr/>
          </p:nvSpPr>
          <p:spPr>
            <a:xfrm>
              <a:off x="5230800" y="4579920"/>
              <a:ext cx="31680" cy="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340" name=""/>
            <p:cNvSpPr/>
            <p:nvPr/>
          </p:nvSpPr>
          <p:spPr>
            <a:xfrm>
              <a:off x="5262480" y="4579920"/>
              <a:ext cx="7164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341" name=""/>
            <p:cNvSpPr/>
            <p:nvPr/>
          </p:nvSpPr>
          <p:spPr>
            <a:xfrm flipV="1">
              <a:off x="5334120" y="4579560"/>
              <a:ext cx="2988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342" name=""/>
            <p:cNvSpPr/>
            <p:nvPr/>
          </p:nvSpPr>
          <p:spPr>
            <a:xfrm>
              <a:off x="5364000" y="4579920"/>
              <a:ext cx="20880" cy="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343" name=""/>
            <p:cNvSpPr/>
            <p:nvPr/>
          </p:nvSpPr>
          <p:spPr>
            <a:xfrm>
              <a:off x="5384880" y="4579920"/>
              <a:ext cx="31680" cy="1447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44" name=""/>
            <p:cNvSpPr/>
            <p:nvPr/>
          </p:nvSpPr>
          <p:spPr>
            <a:xfrm>
              <a:off x="5416560" y="4724640"/>
              <a:ext cx="2052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345" name=""/>
            <p:cNvSpPr/>
            <p:nvPr/>
          </p:nvSpPr>
          <p:spPr>
            <a:xfrm>
              <a:off x="5437080" y="4775400"/>
              <a:ext cx="71640" cy="17460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46" name=""/>
            <p:cNvSpPr/>
            <p:nvPr/>
          </p:nvSpPr>
          <p:spPr>
            <a:xfrm>
              <a:off x="5508720" y="4950000"/>
              <a:ext cx="31680" cy="22680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47" name=""/>
            <p:cNvSpPr/>
            <p:nvPr/>
          </p:nvSpPr>
          <p:spPr>
            <a:xfrm>
              <a:off x="5540400" y="5176800"/>
              <a:ext cx="19080" cy="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348" name=""/>
            <p:cNvSpPr/>
            <p:nvPr/>
          </p:nvSpPr>
          <p:spPr>
            <a:xfrm>
              <a:off x="5559480" y="5176800"/>
              <a:ext cx="31680" cy="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349" name=""/>
            <p:cNvSpPr/>
            <p:nvPr/>
          </p:nvSpPr>
          <p:spPr>
            <a:xfrm>
              <a:off x="5591160" y="5176800"/>
              <a:ext cx="20520" cy="20880"/>
            </a:xfrm>
            <a:prstGeom prst="line">
              <a:avLst/>
            </a:prstGeom>
            <a:ln w="11160">
              <a:solidFill>
                <a:srgbClr val="000080"/>
              </a:solidFill>
              <a:miter/>
            </a:ln>
          </p:spPr>
          <p:style>
            <a:lnRef idx="0"/>
            <a:fillRef idx="0"/>
            <a:effectRef idx="0"/>
            <a:fontRef idx="minor"/>
          </p:style>
          <p:txBody>
            <a:bodyPr lIns="90000" rIns="90000" tIns="-25920" bIns="-25920" anchor="t">
              <a:noAutofit/>
            </a:bodyPr>
            <a:p>
              <a:endParaRPr b="0" lang="en-US" sz="2400" strike="noStrike" u="none">
                <a:solidFill>
                  <a:srgbClr val="003366"/>
                </a:solidFill>
                <a:effectLst/>
                <a:uFillTx/>
                <a:latin typeface="Times New Roman"/>
              </a:endParaRPr>
            </a:p>
          </p:txBody>
        </p:sp>
        <p:sp>
          <p:nvSpPr>
            <p:cNvPr id="1350" name=""/>
            <p:cNvSpPr/>
            <p:nvPr/>
          </p:nvSpPr>
          <p:spPr>
            <a:xfrm flipV="1">
              <a:off x="5611680" y="5176800"/>
              <a:ext cx="82800" cy="20880"/>
            </a:xfrm>
            <a:prstGeom prst="line">
              <a:avLst/>
            </a:prstGeom>
            <a:ln w="11160">
              <a:solidFill>
                <a:srgbClr val="000080"/>
              </a:solidFill>
              <a:miter/>
            </a:ln>
          </p:spPr>
          <p:style>
            <a:lnRef idx="0"/>
            <a:fillRef idx="0"/>
            <a:effectRef idx="0"/>
            <a:fontRef idx="minor"/>
          </p:style>
          <p:txBody>
            <a:bodyPr lIns="90000" rIns="90000" tIns="-25920" bIns="-25920" anchor="t">
              <a:noAutofit/>
            </a:bodyPr>
            <a:p>
              <a:endParaRPr b="0" lang="en-US" sz="2400" strike="noStrike" u="none">
                <a:solidFill>
                  <a:srgbClr val="003366"/>
                </a:solidFill>
                <a:effectLst/>
                <a:uFillTx/>
                <a:latin typeface="Times New Roman"/>
              </a:endParaRPr>
            </a:p>
          </p:txBody>
        </p:sp>
        <p:sp>
          <p:nvSpPr>
            <p:cNvPr id="1351" name=""/>
            <p:cNvSpPr/>
            <p:nvPr/>
          </p:nvSpPr>
          <p:spPr>
            <a:xfrm>
              <a:off x="5694480" y="5176800"/>
              <a:ext cx="20520" cy="61920"/>
            </a:xfrm>
            <a:prstGeom prst="line">
              <a:avLst/>
            </a:prstGeom>
            <a:ln w="11160">
              <a:solidFill>
                <a:srgbClr val="000080"/>
              </a:solidFill>
              <a:miter/>
            </a:ln>
          </p:spPr>
          <p:style>
            <a:lnRef idx="0"/>
            <a:fillRef idx="0"/>
            <a:effectRef idx="0"/>
            <a:fontRef idx="minor"/>
          </p:style>
          <p:txBody>
            <a:bodyPr lIns="90000" rIns="90000" tIns="15120" bIns="15120" anchor="t">
              <a:noAutofit/>
            </a:bodyPr>
            <a:p>
              <a:endParaRPr b="0" lang="en-US" sz="2400" strike="noStrike" u="none">
                <a:solidFill>
                  <a:srgbClr val="003366"/>
                </a:solidFill>
                <a:effectLst/>
                <a:uFillTx/>
                <a:latin typeface="Times New Roman"/>
              </a:endParaRPr>
            </a:p>
          </p:txBody>
        </p:sp>
        <p:sp>
          <p:nvSpPr>
            <p:cNvPr id="1352" name=""/>
            <p:cNvSpPr/>
            <p:nvPr/>
          </p:nvSpPr>
          <p:spPr>
            <a:xfrm>
              <a:off x="5715000" y="5238720"/>
              <a:ext cx="30240" cy="30240"/>
            </a:xfrm>
            <a:prstGeom prst="line">
              <a:avLst/>
            </a:prstGeom>
            <a:ln w="11160">
              <a:solidFill>
                <a:srgbClr val="000080"/>
              </a:solidFill>
              <a:miter/>
            </a:ln>
          </p:spPr>
          <p:style>
            <a:lnRef idx="0"/>
            <a:fillRef idx="0"/>
            <a:effectRef idx="0"/>
            <a:fontRef idx="minor"/>
          </p:style>
          <p:txBody>
            <a:bodyPr lIns="90000" rIns="90000" tIns="-16560" bIns="-16560" anchor="t">
              <a:noAutofit/>
            </a:bodyPr>
            <a:p>
              <a:endParaRPr b="0" lang="en-US" sz="2400" strike="noStrike" u="none">
                <a:solidFill>
                  <a:srgbClr val="003366"/>
                </a:solidFill>
                <a:effectLst/>
                <a:uFillTx/>
                <a:latin typeface="Times New Roman"/>
              </a:endParaRPr>
            </a:p>
          </p:txBody>
        </p:sp>
        <p:sp>
          <p:nvSpPr>
            <p:cNvPr id="1353" name=""/>
            <p:cNvSpPr/>
            <p:nvPr/>
          </p:nvSpPr>
          <p:spPr>
            <a:xfrm>
              <a:off x="5745240" y="5268960"/>
              <a:ext cx="2052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354" name=""/>
            <p:cNvSpPr/>
            <p:nvPr/>
          </p:nvSpPr>
          <p:spPr>
            <a:xfrm>
              <a:off x="5765760" y="5319720"/>
              <a:ext cx="20520" cy="13500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55" name=""/>
            <p:cNvSpPr/>
            <p:nvPr/>
          </p:nvSpPr>
          <p:spPr>
            <a:xfrm>
              <a:off x="5786280" y="5454720"/>
              <a:ext cx="82800" cy="2667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56" name=""/>
            <p:cNvSpPr/>
            <p:nvPr/>
          </p:nvSpPr>
          <p:spPr>
            <a:xfrm>
              <a:off x="5869080" y="5721480"/>
              <a:ext cx="20520" cy="414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357" name=""/>
            <p:cNvSpPr/>
            <p:nvPr/>
          </p:nvSpPr>
          <p:spPr>
            <a:xfrm flipV="1">
              <a:off x="5889600" y="5752800"/>
              <a:ext cx="30240" cy="9720"/>
            </a:xfrm>
            <a:prstGeom prst="line">
              <a:avLst/>
            </a:prstGeom>
            <a:ln w="11160">
              <a:solidFill>
                <a:srgbClr val="000080"/>
              </a:solidFill>
              <a:miter/>
            </a:ln>
          </p:spPr>
          <p:style>
            <a:lnRef idx="0"/>
            <a:fillRef idx="0"/>
            <a:effectRef idx="0"/>
            <a:fontRef idx="minor"/>
          </p:style>
          <p:txBody>
            <a:bodyPr lIns="90000" rIns="90000" tIns="-37080" bIns="-37080" anchor="t">
              <a:noAutofit/>
            </a:bodyPr>
            <a:p>
              <a:endParaRPr b="0" lang="en-US" sz="2400" strike="noStrike" u="none">
                <a:solidFill>
                  <a:srgbClr val="003366"/>
                </a:solidFill>
                <a:effectLst/>
                <a:uFillTx/>
                <a:latin typeface="Times New Roman"/>
              </a:endParaRPr>
            </a:p>
          </p:txBody>
        </p:sp>
        <p:sp>
          <p:nvSpPr>
            <p:cNvPr id="1358" name=""/>
            <p:cNvSpPr/>
            <p:nvPr/>
          </p:nvSpPr>
          <p:spPr>
            <a:xfrm flipV="1">
              <a:off x="5919840" y="5617800"/>
              <a:ext cx="20520" cy="13500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59" name=""/>
            <p:cNvSpPr/>
            <p:nvPr/>
          </p:nvSpPr>
          <p:spPr>
            <a:xfrm>
              <a:off x="5940360" y="5618160"/>
              <a:ext cx="31680" cy="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360" name=""/>
            <p:cNvSpPr/>
            <p:nvPr/>
          </p:nvSpPr>
          <p:spPr>
            <a:xfrm flipV="1">
              <a:off x="5972040" y="5464080"/>
              <a:ext cx="71640" cy="1537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61" name=""/>
            <p:cNvSpPr/>
            <p:nvPr/>
          </p:nvSpPr>
          <p:spPr>
            <a:xfrm>
              <a:off x="6043680" y="5464440"/>
              <a:ext cx="20520" cy="41040"/>
            </a:xfrm>
            <a:prstGeom prst="line">
              <a:avLst/>
            </a:prstGeom>
            <a:ln w="11160">
              <a:solidFill>
                <a:srgbClr val="00008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362" name=""/>
            <p:cNvSpPr/>
            <p:nvPr/>
          </p:nvSpPr>
          <p:spPr>
            <a:xfrm flipV="1">
              <a:off x="6064200" y="5422680"/>
              <a:ext cx="30240" cy="82440"/>
            </a:xfrm>
            <a:prstGeom prst="line">
              <a:avLst/>
            </a:prstGeom>
            <a:ln w="111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3366"/>
                </a:solidFill>
                <a:effectLst/>
                <a:uFillTx/>
                <a:latin typeface="Times New Roman"/>
              </a:endParaRPr>
            </a:p>
          </p:txBody>
        </p:sp>
        <p:sp>
          <p:nvSpPr>
            <p:cNvPr id="1363" name=""/>
            <p:cNvSpPr/>
            <p:nvPr/>
          </p:nvSpPr>
          <p:spPr>
            <a:xfrm flipV="1">
              <a:off x="6094440" y="5371920"/>
              <a:ext cx="20520" cy="50760"/>
            </a:xfrm>
            <a:prstGeom prst="line">
              <a:avLst/>
            </a:prstGeom>
            <a:ln w="111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364" name=""/>
            <p:cNvSpPr/>
            <p:nvPr/>
          </p:nvSpPr>
          <p:spPr>
            <a:xfrm>
              <a:off x="6114960" y="5372280"/>
              <a:ext cx="31680" cy="1443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65" name=""/>
            <p:cNvSpPr/>
            <p:nvPr/>
          </p:nvSpPr>
          <p:spPr>
            <a:xfrm>
              <a:off x="6146640" y="5516640"/>
              <a:ext cx="71640" cy="30240"/>
            </a:xfrm>
            <a:prstGeom prst="line">
              <a:avLst/>
            </a:prstGeom>
            <a:ln w="11160">
              <a:solidFill>
                <a:srgbClr val="000080"/>
              </a:solidFill>
              <a:miter/>
            </a:ln>
          </p:spPr>
          <p:style>
            <a:lnRef idx="0"/>
            <a:fillRef idx="0"/>
            <a:effectRef idx="0"/>
            <a:fontRef idx="minor"/>
          </p:style>
          <p:txBody>
            <a:bodyPr lIns="90000" rIns="90000" tIns="-16560" bIns="-16560" anchor="t">
              <a:noAutofit/>
            </a:bodyPr>
            <a:p>
              <a:endParaRPr b="0" lang="en-US" sz="2400" strike="noStrike" u="none">
                <a:solidFill>
                  <a:srgbClr val="003366"/>
                </a:solidFill>
                <a:effectLst/>
                <a:uFillTx/>
                <a:latin typeface="Times New Roman"/>
              </a:endParaRPr>
            </a:p>
          </p:txBody>
        </p:sp>
        <p:sp>
          <p:nvSpPr>
            <p:cNvPr id="1366" name=""/>
            <p:cNvSpPr/>
            <p:nvPr/>
          </p:nvSpPr>
          <p:spPr>
            <a:xfrm>
              <a:off x="6218280" y="5546880"/>
              <a:ext cx="3168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367" name=""/>
            <p:cNvSpPr/>
            <p:nvPr/>
          </p:nvSpPr>
          <p:spPr>
            <a:xfrm flipV="1">
              <a:off x="6249960" y="5371920"/>
              <a:ext cx="20520" cy="17460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68" name=""/>
            <p:cNvSpPr/>
            <p:nvPr/>
          </p:nvSpPr>
          <p:spPr>
            <a:xfrm flipV="1">
              <a:off x="6270480" y="5360760"/>
              <a:ext cx="30240" cy="11160"/>
            </a:xfrm>
            <a:prstGeom prst="line">
              <a:avLst/>
            </a:prstGeom>
            <a:ln w="111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3366"/>
                </a:solidFill>
                <a:effectLst/>
                <a:uFillTx/>
                <a:latin typeface="Times New Roman"/>
              </a:endParaRPr>
            </a:p>
          </p:txBody>
        </p:sp>
        <p:sp>
          <p:nvSpPr>
            <p:cNvPr id="1369" name=""/>
            <p:cNvSpPr/>
            <p:nvPr/>
          </p:nvSpPr>
          <p:spPr>
            <a:xfrm>
              <a:off x="6300720" y="5361120"/>
              <a:ext cx="20880" cy="11160"/>
            </a:xfrm>
            <a:prstGeom prst="line">
              <a:avLst/>
            </a:prstGeom>
            <a:ln w="111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3366"/>
                </a:solidFill>
                <a:effectLst/>
                <a:uFillTx/>
                <a:latin typeface="Times New Roman"/>
              </a:endParaRPr>
            </a:p>
          </p:txBody>
        </p:sp>
        <p:sp>
          <p:nvSpPr>
            <p:cNvPr id="1370" name=""/>
            <p:cNvSpPr/>
            <p:nvPr/>
          </p:nvSpPr>
          <p:spPr>
            <a:xfrm>
              <a:off x="6321600" y="5372280"/>
              <a:ext cx="7128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371" name=""/>
            <p:cNvSpPr/>
            <p:nvPr/>
          </p:nvSpPr>
          <p:spPr>
            <a:xfrm>
              <a:off x="6392880" y="5372280"/>
              <a:ext cx="31680" cy="20520"/>
            </a:xfrm>
            <a:prstGeom prst="line">
              <a:avLst/>
            </a:prstGeom>
            <a:ln w="11160">
              <a:solidFill>
                <a:srgbClr val="000080"/>
              </a:solidFill>
              <a:miter/>
            </a:ln>
          </p:spPr>
          <p:style>
            <a:lnRef idx="0"/>
            <a:fillRef idx="0"/>
            <a:effectRef idx="0"/>
            <a:fontRef idx="minor"/>
          </p:style>
          <p:txBody>
            <a:bodyPr lIns="90000" rIns="90000" tIns="-26280" bIns="-26280" anchor="t">
              <a:noAutofit/>
            </a:bodyPr>
            <a:p>
              <a:endParaRPr b="0" lang="en-US" sz="2400" strike="noStrike" u="none">
                <a:solidFill>
                  <a:srgbClr val="003366"/>
                </a:solidFill>
                <a:effectLst/>
                <a:uFillTx/>
                <a:latin typeface="Times New Roman"/>
              </a:endParaRPr>
            </a:p>
          </p:txBody>
        </p:sp>
        <p:sp>
          <p:nvSpPr>
            <p:cNvPr id="1372" name=""/>
            <p:cNvSpPr/>
            <p:nvPr/>
          </p:nvSpPr>
          <p:spPr>
            <a:xfrm flipV="1">
              <a:off x="6424560" y="5310000"/>
              <a:ext cx="20520" cy="82440"/>
            </a:xfrm>
            <a:prstGeom prst="line">
              <a:avLst/>
            </a:prstGeom>
            <a:ln w="111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3366"/>
                </a:solidFill>
                <a:effectLst/>
                <a:uFillTx/>
                <a:latin typeface="Times New Roman"/>
              </a:endParaRPr>
            </a:p>
          </p:txBody>
        </p:sp>
        <p:sp>
          <p:nvSpPr>
            <p:cNvPr id="1373" name=""/>
            <p:cNvSpPr/>
            <p:nvPr/>
          </p:nvSpPr>
          <p:spPr>
            <a:xfrm flipV="1">
              <a:off x="6445080" y="4775400"/>
              <a:ext cx="30240" cy="5349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grpSp>
      <p:grpSp>
        <p:nvGrpSpPr>
          <p:cNvPr id="1374" name=""/>
          <p:cNvGrpSpPr/>
          <p:nvPr/>
        </p:nvGrpSpPr>
        <p:grpSpPr>
          <a:xfrm>
            <a:off x="963720" y="2297160"/>
            <a:ext cx="7332480" cy="3569760"/>
            <a:chOff x="963720" y="2297160"/>
            <a:chExt cx="7332480" cy="3569760"/>
          </a:xfrm>
        </p:grpSpPr>
        <p:sp>
          <p:nvSpPr>
            <p:cNvPr id="1375" name=""/>
            <p:cNvSpPr/>
            <p:nvPr/>
          </p:nvSpPr>
          <p:spPr>
            <a:xfrm flipV="1">
              <a:off x="6475320" y="4476600"/>
              <a:ext cx="20880" cy="2980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76" name=""/>
            <p:cNvSpPr/>
            <p:nvPr/>
          </p:nvSpPr>
          <p:spPr>
            <a:xfrm>
              <a:off x="6496200" y="4476600"/>
              <a:ext cx="82440" cy="1533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77" name=""/>
            <p:cNvSpPr/>
            <p:nvPr/>
          </p:nvSpPr>
          <p:spPr>
            <a:xfrm flipV="1">
              <a:off x="6578640" y="4280760"/>
              <a:ext cx="20520" cy="3488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78" name=""/>
            <p:cNvSpPr/>
            <p:nvPr/>
          </p:nvSpPr>
          <p:spPr>
            <a:xfrm flipV="1">
              <a:off x="6599160" y="3982680"/>
              <a:ext cx="30240" cy="2980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79" name=""/>
            <p:cNvSpPr/>
            <p:nvPr/>
          </p:nvSpPr>
          <p:spPr>
            <a:xfrm>
              <a:off x="6629400" y="3982680"/>
              <a:ext cx="20520" cy="44280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80" name=""/>
            <p:cNvSpPr/>
            <p:nvPr/>
          </p:nvSpPr>
          <p:spPr>
            <a:xfrm>
              <a:off x="6649920" y="4425840"/>
              <a:ext cx="20880" cy="2041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81" name=""/>
            <p:cNvSpPr/>
            <p:nvPr/>
          </p:nvSpPr>
          <p:spPr>
            <a:xfrm>
              <a:off x="6670800" y="4630320"/>
              <a:ext cx="82440" cy="22680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82" name=""/>
            <p:cNvSpPr/>
            <p:nvPr/>
          </p:nvSpPr>
          <p:spPr>
            <a:xfrm flipV="1">
              <a:off x="6753240" y="4825440"/>
              <a:ext cx="20520" cy="31320"/>
            </a:xfrm>
            <a:prstGeom prst="line">
              <a:avLst/>
            </a:prstGeom>
            <a:ln w="11160">
              <a:solidFill>
                <a:srgbClr val="000080"/>
              </a:solidFill>
              <a:miter/>
            </a:ln>
          </p:spPr>
          <p:style>
            <a:lnRef idx="0"/>
            <a:fillRef idx="0"/>
            <a:effectRef idx="0"/>
            <a:fontRef idx="minor"/>
          </p:style>
          <p:txBody>
            <a:bodyPr lIns="90000" rIns="90000" tIns="-15480" bIns="-15480" anchor="t">
              <a:noAutofit/>
            </a:bodyPr>
            <a:p>
              <a:endParaRPr b="0" lang="en-US" sz="2400" strike="noStrike" u="none">
                <a:solidFill>
                  <a:srgbClr val="003366"/>
                </a:solidFill>
                <a:effectLst/>
                <a:uFillTx/>
                <a:latin typeface="Times New Roman"/>
              </a:endParaRPr>
            </a:p>
          </p:txBody>
        </p:sp>
        <p:sp>
          <p:nvSpPr>
            <p:cNvPr id="1383" name=""/>
            <p:cNvSpPr/>
            <p:nvPr/>
          </p:nvSpPr>
          <p:spPr>
            <a:xfrm flipV="1">
              <a:off x="6773760" y="4528800"/>
              <a:ext cx="30240" cy="2966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84" name=""/>
            <p:cNvSpPr/>
            <p:nvPr/>
          </p:nvSpPr>
          <p:spPr>
            <a:xfrm flipV="1">
              <a:off x="6804000" y="4372920"/>
              <a:ext cx="20520" cy="1551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85" name=""/>
            <p:cNvSpPr/>
            <p:nvPr/>
          </p:nvSpPr>
          <p:spPr>
            <a:xfrm flipV="1">
              <a:off x="6824520" y="4280760"/>
              <a:ext cx="32040" cy="9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386" name=""/>
            <p:cNvSpPr/>
            <p:nvPr/>
          </p:nvSpPr>
          <p:spPr>
            <a:xfrm flipV="1">
              <a:off x="6856560" y="3881160"/>
              <a:ext cx="71280" cy="39960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87" name=""/>
            <p:cNvSpPr/>
            <p:nvPr/>
          </p:nvSpPr>
          <p:spPr>
            <a:xfrm>
              <a:off x="6927840" y="3881160"/>
              <a:ext cx="20520" cy="39960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88" name=""/>
            <p:cNvSpPr/>
            <p:nvPr/>
          </p:nvSpPr>
          <p:spPr>
            <a:xfrm flipV="1">
              <a:off x="6948360" y="4147560"/>
              <a:ext cx="32040" cy="1328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89" name=""/>
            <p:cNvSpPr/>
            <p:nvPr/>
          </p:nvSpPr>
          <p:spPr>
            <a:xfrm>
              <a:off x="6980400" y="4147920"/>
              <a:ext cx="18720" cy="1328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90" name=""/>
            <p:cNvSpPr/>
            <p:nvPr/>
          </p:nvSpPr>
          <p:spPr>
            <a:xfrm>
              <a:off x="6999120" y="4281120"/>
              <a:ext cx="32040" cy="3488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91" name=""/>
            <p:cNvSpPr/>
            <p:nvPr/>
          </p:nvSpPr>
          <p:spPr>
            <a:xfrm flipV="1">
              <a:off x="7031160" y="4528440"/>
              <a:ext cx="71280" cy="1011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92" name=""/>
            <p:cNvSpPr/>
            <p:nvPr/>
          </p:nvSpPr>
          <p:spPr>
            <a:xfrm>
              <a:off x="7102440" y="4528800"/>
              <a:ext cx="31680" cy="1425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93" name=""/>
            <p:cNvSpPr/>
            <p:nvPr/>
          </p:nvSpPr>
          <p:spPr>
            <a:xfrm>
              <a:off x="7134120" y="4671720"/>
              <a:ext cx="20880" cy="1742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94" name=""/>
            <p:cNvSpPr/>
            <p:nvPr/>
          </p:nvSpPr>
          <p:spPr>
            <a:xfrm flipV="1">
              <a:off x="7155000" y="4724280"/>
              <a:ext cx="29880" cy="1216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95" name=""/>
            <p:cNvSpPr/>
            <p:nvPr/>
          </p:nvSpPr>
          <p:spPr>
            <a:xfrm>
              <a:off x="7184880" y="4724280"/>
              <a:ext cx="20880" cy="1533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96" name=""/>
            <p:cNvSpPr/>
            <p:nvPr/>
          </p:nvSpPr>
          <p:spPr>
            <a:xfrm flipV="1">
              <a:off x="7205760" y="4590360"/>
              <a:ext cx="71280" cy="2869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397" name=""/>
            <p:cNvSpPr/>
            <p:nvPr/>
          </p:nvSpPr>
          <p:spPr>
            <a:xfrm>
              <a:off x="7277040" y="4590720"/>
              <a:ext cx="31680" cy="39240"/>
            </a:xfrm>
            <a:prstGeom prst="line">
              <a:avLst/>
            </a:prstGeom>
            <a:ln w="11160">
              <a:solidFill>
                <a:srgbClr val="000080"/>
              </a:solidFill>
              <a:miter/>
            </a:ln>
          </p:spPr>
          <p:style>
            <a:lnRef idx="0"/>
            <a:fillRef idx="0"/>
            <a:effectRef idx="0"/>
            <a:fontRef idx="minor"/>
          </p:style>
          <p:txBody>
            <a:bodyPr lIns="90000" rIns="90000" tIns="-7560" bIns="-7560" anchor="t">
              <a:noAutofit/>
            </a:bodyPr>
            <a:p>
              <a:endParaRPr b="0" lang="en-US" sz="2400" strike="noStrike" u="none">
                <a:solidFill>
                  <a:srgbClr val="003366"/>
                </a:solidFill>
                <a:effectLst/>
                <a:uFillTx/>
                <a:latin typeface="Times New Roman"/>
              </a:endParaRPr>
            </a:p>
          </p:txBody>
        </p:sp>
        <p:sp>
          <p:nvSpPr>
            <p:cNvPr id="1398" name=""/>
            <p:cNvSpPr/>
            <p:nvPr/>
          </p:nvSpPr>
          <p:spPr>
            <a:xfrm flipV="1">
              <a:off x="7308720" y="4600440"/>
              <a:ext cx="20880" cy="29520"/>
            </a:xfrm>
            <a:prstGeom prst="line">
              <a:avLst/>
            </a:prstGeom>
            <a:ln w="11160">
              <a:solidFill>
                <a:srgbClr val="000080"/>
              </a:solidFill>
              <a:miter/>
            </a:ln>
          </p:spPr>
          <p:style>
            <a:lnRef idx="0"/>
            <a:fillRef idx="0"/>
            <a:effectRef idx="0"/>
            <a:fontRef idx="minor"/>
          </p:style>
          <p:txBody>
            <a:bodyPr lIns="90000" rIns="90000" tIns="-17280" bIns="-17280" anchor="t">
              <a:noAutofit/>
            </a:bodyPr>
            <a:p>
              <a:endParaRPr b="0" lang="en-US" sz="2400" strike="noStrike" u="none">
                <a:solidFill>
                  <a:srgbClr val="003366"/>
                </a:solidFill>
                <a:effectLst/>
                <a:uFillTx/>
                <a:latin typeface="Times New Roman"/>
              </a:endParaRPr>
            </a:p>
          </p:txBody>
        </p:sp>
        <p:sp>
          <p:nvSpPr>
            <p:cNvPr id="1399" name=""/>
            <p:cNvSpPr/>
            <p:nvPr/>
          </p:nvSpPr>
          <p:spPr>
            <a:xfrm>
              <a:off x="7329600" y="4600440"/>
              <a:ext cx="29880" cy="91440"/>
            </a:xfrm>
            <a:prstGeom prst="line">
              <a:avLst/>
            </a:prstGeom>
            <a:ln w="11160">
              <a:solidFill>
                <a:srgbClr val="000080"/>
              </a:solidFill>
              <a:miter/>
            </a:ln>
          </p:spPr>
          <p:style>
            <a:lnRef idx="0"/>
            <a:fillRef idx="0"/>
            <a:effectRef idx="0"/>
            <a:fontRef idx="minor"/>
          </p:style>
          <p:txBody>
            <a:bodyPr lIns="90000" rIns="90000" tIns="44640" bIns="44640" anchor="t">
              <a:noAutofit/>
            </a:bodyPr>
            <a:p>
              <a:endParaRPr b="0" lang="en-US" sz="2400" strike="noStrike" u="none">
                <a:solidFill>
                  <a:srgbClr val="003366"/>
                </a:solidFill>
                <a:effectLst/>
                <a:uFillTx/>
                <a:latin typeface="Times New Roman"/>
              </a:endParaRPr>
            </a:p>
          </p:txBody>
        </p:sp>
        <p:sp>
          <p:nvSpPr>
            <p:cNvPr id="1400" name=""/>
            <p:cNvSpPr/>
            <p:nvPr/>
          </p:nvSpPr>
          <p:spPr>
            <a:xfrm flipV="1">
              <a:off x="7359480" y="4600440"/>
              <a:ext cx="20880" cy="91440"/>
            </a:xfrm>
            <a:prstGeom prst="line">
              <a:avLst/>
            </a:prstGeom>
            <a:ln w="11160">
              <a:solidFill>
                <a:srgbClr val="000080"/>
              </a:solidFill>
              <a:miter/>
            </a:ln>
          </p:spPr>
          <p:style>
            <a:lnRef idx="0"/>
            <a:fillRef idx="0"/>
            <a:effectRef idx="0"/>
            <a:fontRef idx="minor"/>
          </p:style>
          <p:txBody>
            <a:bodyPr lIns="90000" rIns="90000" tIns="44640" bIns="44640" anchor="t">
              <a:noAutofit/>
            </a:bodyPr>
            <a:p>
              <a:endParaRPr b="0" lang="en-US" sz="2400" strike="noStrike" u="none">
                <a:solidFill>
                  <a:srgbClr val="003366"/>
                </a:solidFill>
                <a:effectLst/>
                <a:uFillTx/>
                <a:latin typeface="Times New Roman"/>
              </a:endParaRPr>
            </a:p>
          </p:txBody>
        </p:sp>
        <p:sp>
          <p:nvSpPr>
            <p:cNvPr id="1401" name=""/>
            <p:cNvSpPr/>
            <p:nvPr/>
          </p:nvSpPr>
          <p:spPr>
            <a:xfrm>
              <a:off x="7380360" y="4600440"/>
              <a:ext cx="82440" cy="20160"/>
            </a:xfrm>
            <a:prstGeom prst="line">
              <a:avLst/>
            </a:prstGeom>
            <a:ln w="11160">
              <a:solidFill>
                <a:srgbClr val="000080"/>
              </a:solidFill>
              <a:miter/>
            </a:ln>
          </p:spPr>
          <p:style>
            <a:lnRef idx="0"/>
            <a:fillRef idx="0"/>
            <a:effectRef idx="0"/>
            <a:fontRef idx="minor"/>
          </p:style>
          <p:txBody>
            <a:bodyPr lIns="90000" rIns="90000" tIns="-26640" bIns="-26640" anchor="t">
              <a:noAutofit/>
            </a:bodyPr>
            <a:p>
              <a:endParaRPr b="0" lang="en-US" sz="2400" strike="noStrike" u="none">
                <a:solidFill>
                  <a:srgbClr val="003366"/>
                </a:solidFill>
                <a:effectLst/>
                <a:uFillTx/>
                <a:latin typeface="Times New Roman"/>
              </a:endParaRPr>
            </a:p>
          </p:txBody>
        </p:sp>
        <p:sp>
          <p:nvSpPr>
            <p:cNvPr id="1402" name=""/>
            <p:cNvSpPr/>
            <p:nvPr/>
          </p:nvSpPr>
          <p:spPr>
            <a:xfrm>
              <a:off x="7462800" y="4620960"/>
              <a:ext cx="20520" cy="9000"/>
            </a:xfrm>
            <a:prstGeom prst="line">
              <a:avLst/>
            </a:prstGeom>
            <a:ln w="11160">
              <a:solidFill>
                <a:srgbClr val="000080"/>
              </a:solidFill>
              <a:miter/>
            </a:ln>
          </p:spPr>
          <p:style>
            <a:lnRef idx="0"/>
            <a:fillRef idx="0"/>
            <a:effectRef idx="0"/>
            <a:fontRef idx="minor"/>
          </p:style>
          <p:txBody>
            <a:bodyPr lIns="90000" rIns="90000" tIns="-37800" bIns="-37800" anchor="t">
              <a:noAutofit/>
            </a:bodyPr>
            <a:p>
              <a:endParaRPr b="0" lang="en-US" sz="2400" strike="noStrike" u="none">
                <a:solidFill>
                  <a:srgbClr val="003366"/>
                </a:solidFill>
                <a:effectLst/>
                <a:uFillTx/>
                <a:latin typeface="Times New Roman"/>
              </a:endParaRPr>
            </a:p>
          </p:txBody>
        </p:sp>
        <p:sp>
          <p:nvSpPr>
            <p:cNvPr id="1403" name=""/>
            <p:cNvSpPr/>
            <p:nvPr/>
          </p:nvSpPr>
          <p:spPr>
            <a:xfrm flipV="1">
              <a:off x="7483320" y="4590360"/>
              <a:ext cx="30240" cy="39240"/>
            </a:xfrm>
            <a:prstGeom prst="line">
              <a:avLst/>
            </a:prstGeom>
            <a:ln w="11160">
              <a:solidFill>
                <a:srgbClr val="000080"/>
              </a:solidFill>
              <a:miter/>
            </a:ln>
          </p:spPr>
          <p:style>
            <a:lnRef idx="0"/>
            <a:fillRef idx="0"/>
            <a:effectRef idx="0"/>
            <a:fontRef idx="minor"/>
          </p:style>
          <p:txBody>
            <a:bodyPr lIns="90000" rIns="90000" tIns="-7560" bIns="-7560" anchor="t">
              <a:noAutofit/>
            </a:bodyPr>
            <a:p>
              <a:endParaRPr b="0" lang="en-US" sz="2400" strike="noStrike" u="none">
                <a:solidFill>
                  <a:srgbClr val="003366"/>
                </a:solidFill>
                <a:effectLst/>
                <a:uFillTx/>
                <a:latin typeface="Times New Roman"/>
              </a:endParaRPr>
            </a:p>
          </p:txBody>
        </p:sp>
        <p:sp>
          <p:nvSpPr>
            <p:cNvPr id="1404" name=""/>
            <p:cNvSpPr/>
            <p:nvPr/>
          </p:nvSpPr>
          <p:spPr>
            <a:xfrm flipV="1">
              <a:off x="7513560" y="4579560"/>
              <a:ext cx="20880" cy="10800"/>
            </a:xfrm>
            <a:prstGeom prst="line">
              <a:avLst/>
            </a:prstGeom>
            <a:ln w="11160">
              <a:solidFill>
                <a:srgbClr val="000080"/>
              </a:solidFill>
              <a:miter/>
            </a:ln>
          </p:spPr>
          <p:style>
            <a:lnRef idx="0"/>
            <a:fillRef idx="0"/>
            <a:effectRef idx="0"/>
            <a:fontRef idx="minor"/>
          </p:style>
          <p:txBody>
            <a:bodyPr lIns="90000" rIns="90000" tIns="-36000" bIns="-36000" anchor="t">
              <a:noAutofit/>
            </a:bodyPr>
            <a:p>
              <a:endParaRPr b="0" lang="en-US" sz="2400" strike="noStrike" u="none">
                <a:solidFill>
                  <a:srgbClr val="003366"/>
                </a:solidFill>
                <a:effectLst/>
                <a:uFillTx/>
                <a:latin typeface="Times New Roman"/>
              </a:endParaRPr>
            </a:p>
          </p:txBody>
        </p:sp>
        <p:sp>
          <p:nvSpPr>
            <p:cNvPr id="1405" name=""/>
            <p:cNvSpPr/>
            <p:nvPr/>
          </p:nvSpPr>
          <p:spPr>
            <a:xfrm>
              <a:off x="7534440" y="4579560"/>
              <a:ext cx="20520" cy="1440"/>
            </a:xfrm>
            <a:prstGeom prst="line">
              <a:avLst/>
            </a:prstGeom>
            <a:ln w="111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406" name=""/>
            <p:cNvSpPr/>
            <p:nvPr/>
          </p:nvSpPr>
          <p:spPr>
            <a:xfrm flipV="1">
              <a:off x="7554960" y="4373280"/>
              <a:ext cx="82440" cy="2059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07" name=""/>
            <p:cNvSpPr/>
            <p:nvPr/>
          </p:nvSpPr>
          <p:spPr>
            <a:xfrm>
              <a:off x="7637400" y="4373280"/>
              <a:ext cx="20880" cy="2566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08" name=""/>
            <p:cNvSpPr/>
            <p:nvPr/>
          </p:nvSpPr>
          <p:spPr>
            <a:xfrm>
              <a:off x="7658280" y="4630320"/>
              <a:ext cx="31680" cy="2887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09" name=""/>
            <p:cNvSpPr/>
            <p:nvPr/>
          </p:nvSpPr>
          <p:spPr>
            <a:xfrm>
              <a:off x="7689960" y="4919400"/>
              <a:ext cx="19080" cy="50400"/>
            </a:xfrm>
            <a:prstGeom prst="line">
              <a:avLst/>
            </a:prstGeom>
            <a:ln w="11160">
              <a:solidFill>
                <a:srgbClr val="00008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410" name=""/>
            <p:cNvSpPr/>
            <p:nvPr/>
          </p:nvSpPr>
          <p:spPr>
            <a:xfrm>
              <a:off x="7709040" y="4970160"/>
              <a:ext cx="31680" cy="52200"/>
            </a:xfrm>
            <a:prstGeom prst="line">
              <a:avLst/>
            </a:prstGeom>
            <a:ln w="111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411" name=""/>
            <p:cNvSpPr/>
            <p:nvPr/>
          </p:nvSpPr>
          <p:spPr>
            <a:xfrm flipV="1">
              <a:off x="7740720" y="4949640"/>
              <a:ext cx="71280" cy="72720"/>
            </a:xfrm>
            <a:prstGeom prst="line">
              <a:avLst/>
            </a:prstGeom>
            <a:ln w="11160">
              <a:solidFill>
                <a:srgbClr val="000080"/>
              </a:solidFill>
              <a:miter/>
            </a:ln>
          </p:spPr>
          <p:style>
            <a:lnRef idx="0"/>
            <a:fillRef idx="0"/>
            <a:effectRef idx="0"/>
            <a:fontRef idx="minor"/>
          </p:style>
          <p:txBody>
            <a:bodyPr lIns="90000" rIns="90000" tIns="25920" bIns="25920" anchor="t">
              <a:noAutofit/>
            </a:bodyPr>
            <a:p>
              <a:endParaRPr b="0" lang="en-US" sz="2400" strike="noStrike" u="none">
                <a:solidFill>
                  <a:srgbClr val="003366"/>
                </a:solidFill>
                <a:effectLst/>
                <a:uFillTx/>
                <a:latin typeface="Times New Roman"/>
              </a:endParaRPr>
            </a:p>
          </p:txBody>
        </p:sp>
        <p:sp>
          <p:nvSpPr>
            <p:cNvPr id="1412" name=""/>
            <p:cNvSpPr/>
            <p:nvPr/>
          </p:nvSpPr>
          <p:spPr>
            <a:xfrm flipV="1">
              <a:off x="7812000" y="4775040"/>
              <a:ext cx="20880" cy="17424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13" name=""/>
            <p:cNvSpPr/>
            <p:nvPr/>
          </p:nvSpPr>
          <p:spPr>
            <a:xfrm flipV="1">
              <a:off x="7832880" y="4765320"/>
              <a:ext cx="31680" cy="9360"/>
            </a:xfrm>
            <a:prstGeom prst="line">
              <a:avLst/>
            </a:prstGeom>
            <a:ln w="11160">
              <a:solidFill>
                <a:srgbClr val="000080"/>
              </a:solidFill>
              <a:miter/>
            </a:ln>
          </p:spPr>
          <p:style>
            <a:lnRef idx="0"/>
            <a:fillRef idx="0"/>
            <a:effectRef idx="0"/>
            <a:fontRef idx="minor"/>
          </p:style>
          <p:txBody>
            <a:bodyPr lIns="90000" rIns="90000" tIns="-37440" bIns="-37440" anchor="t">
              <a:noAutofit/>
            </a:bodyPr>
            <a:p>
              <a:endParaRPr b="0" lang="en-US" sz="2400" strike="noStrike" u="none">
                <a:solidFill>
                  <a:srgbClr val="003366"/>
                </a:solidFill>
                <a:effectLst/>
                <a:uFillTx/>
                <a:latin typeface="Times New Roman"/>
              </a:endParaRPr>
            </a:p>
          </p:txBody>
        </p:sp>
        <p:sp>
          <p:nvSpPr>
            <p:cNvPr id="1414" name=""/>
            <p:cNvSpPr/>
            <p:nvPr/>
          </p:nvSpPr>
          <p:spPr>
            <a:xfrm flipV="1">
              <a:off x="7864560" y="4671360"/>
              <a:ext cx="20520" cy="93240"/>
            </a:xfrm>
            <a:prstGeom prst="line">
              <a:avLst/>
            </a:prstGeom>
            <a:ln w="11160">
              <a:solidFill>
                <a:srgbClr val="000080"/>
              </a:solidFill>
              <a:miter/>
            </a:ln>
          </p:spPr>
          <p:style>
            <a:lnRef idx="0"/>
            <a:fillRef idx="0"/>
            <a:effectRef idx="0"/>
            <a:fontRef idx="minor"/>
          </p:style>
          <p:txBody>
            <a:bodyPr lIns="90000" rIns="90000" tIns="46440" bIns="46440" anchor="t">
              <a:noAutofit/>
            </a:bodyPr>
            <a:p>
              <a:endParaRPr b="0" lang="en-US" sz="2400" strike="noStrike" u="none">
                <a:solidFill>
                  <a:srgbClr val="003366"/>
                </a:solidFill>
                <a:effectLst/>
                <a:uFillTx/>
                <a:latin typeface="Times New Roman"/>
              </a:endParaRPr>
            </a:p>
          </p:txBody>
        </p:sp>
        <p:sp>
          <p:nvSpPr>
            <p:cNvPr id="1415" name=""/>
            <p:cNvSpPr/>
            <p:nvPr/>
          </p:nvSpPr>
          <p:spPr>
            <a:xfrm flipV="1">
              <a:off x="7885080" y="4590720"/>
              <a:ext cx="30240" cy="80640"/>
            </a:xfrm>
            <a:prstGeom prst="line">
              <a:avLst/>
            </a:prstGeom>
            <a:ln w="11160">
              <a:solidFill>
                <a:srgbClr val="000080"/>
              </a:solidFill>
              <a:miter/>
            </a:ln>
          </p:spPr>
          <p:style>
            <a:lnRef idx="0"/>
            <a:fillRef idx="0"/>
            <a:effectRef idx="0"/>
            <a:fontRef idx="minor"/>
          </p:style>
          <p:txBody>
            <a:bodyPr lIns="90000" rIns="90000" tIns="33840" bIns="33840" anchor="t">
              <a:noAutofit/>
            </a:bodyPr>
            <a:p>
              <a:endParaRPr b="0" lang="en-US" sz="2400" strike="noStrike" u="none">
                <a:solidFill>
                  <a:srgbClr val="003366"/>
                </a:solidFill>
                <a:effectLst/>
                <a:uFillTx/>
                <a:latin typeface="Times New Roman"/>
              </a:endParaRPr>
            </a:p>
          </p:txBody>
        </p:sp>
        <p:sp>
          <p:nvSpPr>
            <p:cNvPr id="1416" name=""/>
            <p:cNvSpPr/>
            <p:nvPr/>
          </p:nvSpPr>
          <p:spPr>
            <a:xfrm>
              <a:off x="7915320" y="4590720"/>
              <a:ext cx="71280" cy="1839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17" name=""/>
            <p:cNvSpPr/>
            <p:nvPr/>
          </p:nvSpPr>
          <p:spPr>
            <a:xfrm flipV="1">
              <a:off x="7986600" y="4703400"/>
              <a:ext cx="32040" cy="71280"/>
            </a:xfrm>
            <a:prstGeom prst="line">
              <a:avLst/>
            </a:prstGeom>
            <a:ln w="11160">
              <a:solidFill>
                <a:srgbClr val="000080"/>
              </a:solidFill>
              <a:miter/>
            </a:ln>
          </p:spPr>
          <p:style>
            <a:lnRef idx="0"/>
            <a:fillRef idx="0"/>
            <a:effectRef idx="0"/>
            <a:fontRef idx="minor"/>
          </p:style>
          <p:txBody>
            <a:bodyPr lIns="90000" rIns="90000" tIns="24480" bIns="24480" anchor="t">
              <a:noAutofit/>
            </a:bodyPr>
            <a:p>
              <a:endParaRPr b="0" lang="en-US" sz="2400" strike="noStrike" u="none">
                <a:solidFill>
                  <a:srgbClr val="003366"/>
                </a:solidFill>
                <a:effectLst/>
                <a:uFillTx/>
                <a:latin typeface="Times New Roman"/>
              </a:endParaRPr>
            </a:p>
          </p:txBody>
        </p:sp>
        <p:sp>
          <p:nvSpPr>
            <p:cNvPr id="1418" name=""/>
            <p:cNvSpPr/>
            <p:nvPr/>
          </p:nvSpPr>
          <p:spPr>
            <a:xfrm flipV="1">
              <a:off x="8018640" y="4620960"/>
              <a:ext cx="20520" cy="82080"/>
            </a:xfrm>
            <a:prstGeom prst="line">
              <a:avLst/>
            </a:prstGeom>
            <a:ln w="11160">
              <a:solidFill>
                <a:srgbClr val="000080"/>
              </a:solidFill>
              <a:miter/>
            </a:ln>
          </p:spPr>
          <p:style>
            <a:lnRef idx="0"/>
            <a:fillRef idx="0"/>
            <a:effectRef idx="0"/>
            <a:fontRef idx="minor"/>
          </p:style>
          <p:txBody>
            <a:bodyPr lIns="90000" rIns="90000" tIns="35280" bIns="35280" anchor="t">
              <a:noAutofit/>
            </a:bodyPr>
            <a:p>
              <a:endParaRPr b="0" lang="en-US" sz="2400" strike="noStrike" u="none">
                <a:solidFill>
                  <a:srgbClr val="003366"/>
                </a:solidFill>
                <a:effectLst/>
                <a:uFillTx/>
                <a:latin typeface="Times New Roman"/>
              </a:endParaRPr>
            </a:p>
          </p:txBody>
        </p:sp>
        <p:sp>
          <p:nvSpPr>
            <p:cNvPr id="1419" name=""/>
            <p:cNvSpPr/>
            <p:nvPr/>
          </p:nvSpPr>
          <p:spPr>
            <a:xfrm>
              <a:off x="8039160" y="4620960"/>
              <a:ext cx="30240" cy="1029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20" name=""/>
            <p:cNvSpPr/>
            <p:nvPr/>
          </p:nvSpPr>
          <p:spPr>
            <a:xfrm>
              <a:off x="8069400" y="4724280"/>
              <a:ext cx="20520" cy="10116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21" name=""/>
            <p:cNvSpPr/>
            <p:nvPr/>
          </p:nvSpPr>
          <p:spPr>
            <a:xfrm flipV="1">
              <a:off x="8089920" y="4733280"/>
              <a:ext cx="73080" cy="91800"/>
            </a:xfrm>
            <a:prstGeom prst="line">
              <a:avLst/>
            </a:prstGeom>
            <a:ln w="111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422" name=""/>
            <p:cNvSpPr/>
            <p:nvPr/>
          </p:nvSpPr>
          <p:spPr>
            <a:xfrm flipV="1">
              <a:off x="8163000" y="4620960"/>
              <a:ext cx="30240" cy="11232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23" name=""/>
            <p:cNvSpPr/>
            <p:nvPr/>
          </p:nvSpPr>
          <p:spPr>
            <a:xfrm flipV="1">
              <a:off x="8193240" y="4476600"/>
              <a:ext cx="20520" cy="14400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24" name=""/>
            <p:cNvSpPr/>
            <p:nvPr/>
          </p:nvSpPr>
          <p:spPr>
            <a:xfrm>
              <a:off x="8213760" y="4476600"/>
              <a:ext cx="30240" cy="298080"/>
            </a:xfrm>
            <a:prstGeom prst="line">
              <a:avLst/>
            </a:prstGeom>
            <a:ln w="111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25" name=""/>
            <p:cNvSpPr/>
            <p:nvPr/>
          </p:nvSpPr>
          <p:spPr>
            <a:xfrm>
              <a:off x="8255160" y="2297160"/>
              <a:ext cx="1440" cy="35683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26" name=""/>
            <p:cNvSpPr/>
            <p:nvPr/>
          </p:nvSpPr>
          <p:spPr>
            <a:xfrm>
              <a:off x="8213760" y="5865480"/>
              <a:ext cx="82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427" name=""/>
            <p:cNvSpPr/>
            <p:nvPr/>
          </p:nvSpPr>
          <p:spPr>
            <a:xfrm>
              <a:off x="8213760" y="5464080"/>
              <a:ext cx="8244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28" name=""/>
            <p:cNvSpPr/>
            <p:nvPr/>
          </p:nvSpPr>
          <p:spPr>
            <a:xfrm>
              <a:off x="8213760" y="5073480"/>
              <a:ext cx="8244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29" name=""/>
            <p:cNvSpPr/>
            <p:nvPr/>
          </p:nvSpPr>
          <p:spPr>
            <a:xfrm>
              <a:off x="8213760" y="4671720"/>
              <a:ext cx="82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430" name=""/>
            <p:cNvSpPr/>
            <p:nvPr/>
          </p:nvSpPr>
          <p:spPr>
            <a:xfrm>
              <a:off x="8213760" y="4281120"/>
              <a:ext cx="82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431" name=""/>
            <p:cNvSpPr/>
            <p:nvPr/>
          </p:nvSpPr>
          <p:spPr>
            <a:xfrm>
              <a:off x="8213760" y="3881160"/>
              <a:ext cx="8244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32" name=""/>
            <p:cNvSpPr/>
            <p:nvPr/>
          </p:nvSpPr>
          <p:spPr>
            <a:xfrm>
              <a:off x="8213760" y="3489120"/>
              <a:ext cx="8244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33" name=""/>
            <p:cNvSpPr/>
            <p:nvPr/>
          </p:nvSpPr>
          <p:spPr>
            <a:xfrm>
              <a:off x="8213760" y="3089160"/>
              <a:ext cx="8244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34" name=""/>
            <p:cNvSpPr/>
            <p:nvPr/>
          </p:nvSpPr>
          <p:spPr>
            <a:xfrm>
              <a:off x="8213760" y="2698560"/>
              <a:ext cx="82440" cy="1080"/>
            </a:xfrm>
            <a:prstGeom prst="line">
              <a:avLst/>
            </a:prstGeom>
            <a:ln w="0">
              <a:solidFill>
                <a:srgbClr val="000000"/>
              </a:solidFill>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35" name=""/>
            <p:cNvSpPr/>
            <p:nvPr/>
          </p:nvSpPr>
          <p:spPr>
            <a:xfrm>
              <a:off x="8213760" y="2297160"/>
              <a:ext cx="82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436" name=""/>
            <p:cNvSpPr/>
            <p:nvPr/>
          </p:nvSpPr>
          <p:spPr>
            <a:xfrm flipV="1">
              <a:off x="963720" y="4630320"/>
              <a:ext cx="29880" cy="41040"/>
            </a:xfrm>
            <a:prstGeom prst="line">
              <a:avLst/>
            </a:prstGeom>
            <a:ln w="30240">
              <a:solidFill>
                <a:srgbClr val="00000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437" name=""/>
            <p:cNvSpPr/>
            <p:nvPr/>
          </p:nvSpPr>
          <p:spPr>
            <a:xfrm flipV="1">
              <a:off x="993600" y="4579560"/>
              <a:ext cx="2088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438" name=""/>
            <p:cNvSpPr/>
            <p:nvPr/>
          </p:nvSpPr>
          <p:spPr>
            <a:xfrm>
              <a:off x="1014480" y="4579560"/>
              <a:ext cx="82440" cy="1443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39" name=""/>
            <p:cNvSpPr/>
            <p:nvPr/>
          </p:nvSpPr>
          <p:spPr>
            <a:xfrm>
              <a:off x="1096920" y="4724280"/>
              <a:ext cx="20520" cy="1533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40" name=""/>
            <p:cNvSpPr/>
            <p:nvPr/>
          </p:nvSpPr>
          <p:spPr>
            <a:xfrm flipV="1">
              <a:off x="1117440" y="4280760"/>
              <a:ext cx="20880" cy="5965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41" name=""/>
            <p:cNvSpPr/>
            <p:nvPr/>
          </p:nvSpPr>
          <p:spPr>
            <a:xfrm flipV="1">
              <a:off x="1138320" y="3683880"/>
              <a:ext cx="30240" cy="5965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42" name=""/>
            <p:cNvSpPr/>
            <p:nvPr/>
          </p:nvSpPr>
          <p:spPr>
            <a:xfrm flipV="1">
              <a:off x="1168560" y="3089160"/>
              <a:ext cx="20520" cy="5947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43" name=""/>
            <p:cNvSpPr/>
            <p:nvPr/>
          </p:nvSpPr>
          <p:spPr>
            <a:xfrm>
              <a:off x="1189080" y="3089160"/>
              <a:ext cx="82440" cy="1026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44" name=""/>
            <p:cNvSpPr/>
            <p:nvPr/>
          </p:nvSpPr>
          <p:spPr>
            <a:xfrm>
              <a:off x="1271520" y="3192120"/>
              <a:ext cx="20880" cy="91800"/>
            </a:xfrm>
            <a:prstGeom prst="line">
              <a:avLst/>
            </a:prstGeom>
            <a:ln w="3024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445" name=""/>
            <p:cNvSpPr/>
            <p:nvPr/>
          </p:nvSpPr>
          <p:spPr>
            <a:xfrm>
              <a:off x="1292400" y="3284280"/>
              <a:ext cx="29880" cy="2044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46" name=""/>
            <p:cNvSpPr/>
            <p:nvPr/>
          </p:nvSpPr>
          <p:spPr>
            <a:xfrm>
              <a:off x="1322280" y="3489120"/>
              <a:ext cx="20880" cy="298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47" name=""/>
            <p:cNvSpPr/>
            <p:nvPr/>
          </p:nvSpPr>
          <p:spPr>
            <a:xfrm>
              <a:off x="1343160" y="3787560"/>
              <a:ext cx="31680" cy="298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48" name=""/>
            <p:cNvSpPr/>
            <p:nvPr/>
          </p:nvSpPr>
          <p:spPr>
            <a:xfrm flipV="1">
              <a:off x="1374840" y="3683880"/>
              <a:ext cx="71280" cy="4014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49" name=""/>
            <p:cNvSpPr/>
            <p:nvPr/>
          </p:nvSpPr>
          <p:spPr>
            <a:xfrm flipV="1">
              <a:off x="1446120" y="3387240"/>
              <a:ext cx="20880" cy="2962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50" name=""/>
            <p:cNvSpPr/>
            <p:nvPr/>
          </p:nvSpPr>
          <p:spPr>
            <a:xfrm flipV="1">
              <a:off x="1467000" y="3089160"/>
              <a:ext cx="29880" cy="298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51" name=""/>
            <p:cNvSpPr/>
            <p:nvPr/>
          </p:nvSpPr>
          <p:spPr>
            <a:xfrm flipV="1">
              <a:off x="1496880" y="2790720"/>
              <a:ext cx="20880" cy="298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52" name=""/>
            <p:cNvSpPr/>
            <p:nvPr/>
          </p:nvSpPr>
          <p:spPr>
            <a:xfrm>
              <a:off x="1517760" y="2790720"/>
              <a:ext cx="3168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53" name=""/>
            <p:cNvSpPr/>
            <p:nvPr/>
          </p:nvSpPr>
          <p:spPr>
            <a:xfrm>
              <a:off x="1549440" y="2790720"/>
              <a:ext cx="71280" cy="1947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54" name=""/>
            <p:cNvSpPr/>
            <p:nvPr/>
          </p:nvSpPr>
          <p:spPr>
            <a:xfrm>
              <a:off x="1620720" y="2985840"/>
              <a:ext cx="32040" cy="298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55" name=""/>
            <p:cNvSpPr/>
            <p:nvPr/>
          </p:nvSpPr>
          <p:spPr>
            <a:xfrm>
              <a:off x="1652760" y="3284280"/>
              <a:ext cx="2052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56" name=""/>
            <p:cNvSpPr/>
            <p:nvPr/>
          </p:nvSpPr>
          <p:spPr>
            <a:xfrm>
              <a:off x="1673280" y="3284280"/>
              <a:ext cx="20520" cy="34884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57" name=""/>
            <p:cNvSpPr/>
            <p:nvPr/>
          </p:nvSpPr>
          <p:spPr>
            <a:xfrm>
              <a:off x="1693800" y="3633480"/>
              <a:ext cx="3024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458" name=""/>
            <p:cNvSpPr/>
            <p:nvPr/>
          </p:nvSpPr>
          <p:spPr>
            <a:xfrm>
              <a:off x="1724040" y="3684240"/>
              <a:ext cx="71280" cy="1029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59" name=""/>
            <p:cNvSpPr/>
            <p:nvPr/>
          </p:nvSpPr>
          <p:spPr>
            <a:xfrm flipV="1">
              <a:off x="1795320" y="3489120"/>
              <a:ext cx="32040" cy="298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60" name=""/>
            <p:cNvSpPr/>
            <p:nvPr/>
          </p:nvSpPr>
          <p:spPr>
            <a:xfrm>
              <a:off x="1827360" y="3489120"/>
              <a:ext cx="2052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61" name=""/>
            <p:cNvSpPr/>
            <p:nvPr/>
          </p:nvSpPr>
          <p:spPr>
            <a:xfrm>
              <a:off x="1847880" y="3489120"/>
              <a:ext cx="30240" cy="4932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62" name=""/>
            <p:cNvSpPr/>
            <p:nvPr/>
          </p:nvSpPr>
          <p:spPr>
            <a:xfrm>
              <a:off x="1878120" y="3982680"/>
              <a:ext cx="20520" cy="1029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63" name=""/>
            <p:cNvSpPr/>
            <p:nvPr/>
          </p:nvSpPr>
          <p:spPr>
            <a:xfrm>
              <a:off x="1898640" y="4086000"/>
              <a:ext cx="7128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64" name=""/>
            <p:cNvSpPr/>
            <p:nvPr/>
          </p:nvSpPr>
          <p:spPr>
            <a:xfrm>
              <a:off x="1969920" y="4086000"/>
              <a:ext cx="3204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65" name=""/>
            <p:cNvSpPr/>
            <p:nvPr/>
          </p:nvSpPr>
          <p:spPr>
            <a:xfrm>
              <a:off x="2001960" y="4086000"/>
              <a:ext cx="2052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66" name=""/>
            <p:cNvSpPr/>
            <p:nvPr/>
          </p:nvSpPr>
          <p:spPr>
            <a:xfrm>
              <a:off x="2022480" y="4086000"/>
              <a:ext cx="3024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67" name=""/>
            <p:cNvSpPr/>
            <p:nvPr/>
          </p:nvSpPr>
          <p:spPr>
            <a:xfrm>
              <a:off x="2052720" y="4086000"/>
              <a:ext cx="2052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68" name=""/>
            <p:cNvSpPr/>
            <p:nvPr/>
          </p:nvSpPr>
          <p:spPr>
            <a:xfrm flipV="1">
              <a:off x="2073240" y="4035240"/>
              <a:ext cx="8244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469" name=""/>
            <p:cNvSpPr/>
            <p:nvPr/>
          </p:nvSpPr>
          <p:spPr>
            <a:xfrm flipV="1">
              <a:off x="2155680" y="3982320"/>
              <a:ext cx="20880" cy="52200"/>
            </a:xfrm>
            <a:prstGeom prst="line">
              <a:avLst/>
            </a:prstGeom>
            <a:ln w="3024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470" name=""/>
            <p:cNvSpPr/>
            <p:nvPr/>
          </p:nvSpPr>
          <p:spPr>
            <a:xfrm>
              <a:off x="2176560" y="3982680"/>
              <a:ext cx="3168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471" name=""/>
            <p:cNvSpPr/>
            <p:nvPr/>
          </p:nvSpPr>
          <p:spPr>
            <a:xfrm>
              <a:off x="2208240" y="3982680"/>
              <a:ext cx="19080" cy="72720"/>
            </a:xfrm>
            <a:prstGeom prst="line">
              <a:avLst/>
            </a:prstGeom>
            <a:ln w="30240">
              <a:solidFill>
                <a:srgbClr val="000000"/>
              </a:solidFill>
              <a:miter/>
            </a:ln>
          </p:spPr>
          <p:style>
            <a:lnRef idx="0"/>
            <a:fillRef idx="0"/>
            <a:effectRef idx="0"/>
            <a:fontRef idx="minor"/>
          </p:style>
          <p:txBody>
            <a:bodyPr lIns="90000" rIns="90000" tIns="25920" bIns="25920" anchor="t">
              <a:noAutofit/>
            </a:bodyPr>
            <a:p>
              <a:endParaRPr b="0" lang="en-US" sz="2400" strike="noStrike" u="none">
                <a:solidFill>
                  <a:srgbClr val="003366"/>
                </a:solidFill>
                <a:effectLst/>
                <a:uFillTx/>
                <a:latin typeface="Times New Roman"/>
              </a:endParaRPr>
            </a:p>
          </p:txBody>
        </p:sp>
        <p:sp>
          <p:nvSpPr>
            <p:cNvPr id="1472" name=""/>
            <p:cNvSpPr/>
            <p:nvPr/>
          </p:nvSpPr>
          <p:spPr>
            <a:xfrm flipV="1">
              <a:off x="2227320" y="3982680"/>
              <a:ext cx="31680" cy="72720"/>
            </a:xfrm>
            <a:prstGeom prst="line">
              <a:avLst/>
            </a:prstGeom>
            <a:ln w="30240">
              <a:solidFill>
                <a:srgbClr val="000000"/>
              </a:solidFill>
              <a:miter/>
            </a:ln>
          </p:spPr>
          <p:style>
            <a:lnRef idx="0"/>
            <a:fillRef idx="0"/>
            <a:effectRef idx="0"/>
            <a:fontRef idx="minor"/>
          </p:style>
          <p:txBody>
            <a:bodyPr lIns="90000" rIns="90000" tIns="25920" bIns="25920" anchor="t">
              <a:noAutofit/>
            </a:bodyPr>
            <a:p>
              <a:endParaRPr b="0" lang="en-US" sz="2400" strike="noStrike" u="none">
                <a:solidFill>
                  <a:srgbClr val="003366"/>
                </a:solidFill>
                <a:effectLst/>
                <a:uFillTx/>
                <a:latin typeface="Times New Roman"/>
              </a:endParaRPr>
            </a:p>
          </p:txBody>
        </p:sp>
        <p:sp>
          <p:nvSpPr>
            <p:cNvPr id="1473" name=""/>
            <p:cNvSpPr/>
            <p:nvPr/>
          </p:nvSpPr>
          <p:spPr>
            <a:xfrm>
              <a:off x="2259000" y="3982680"/>
              <a:ext cx="71280" cy="61560"/>
            </a:xfrm>
            <a:prstGeom prst="line">
              <a:avLst/>
            </a:prstGeom>
            <a:ln w="30240">
              <a:solidFill>
                <a:srgbClr val="000000"/>
              </a:solidFill>
              <a:miter/>
            </a:ln>
          </p:spPr>
          <p:style>
            <a:lnRef idx="0"/>
            <a:fillRef idx="0"/>
            <a:effectRef idx="0"/>
            <a:fontRef idx="minor"/>
          </p:style>
          <p:txBody>
            <a:bodyPr lIns="90000" rIns="90000" tIns="14760" bIns="14760" anchor="t">
              <a:noAutofit/>
            </a:bodyPr>
            <a:p>
              <a:endParaRPr b="0" lang="en-US" sz="2400" strike="noStrike" u="none">
                <a:solidFill>
                  <a:srgbClr val="003366"/>
                </a:solidFill>
                <a:effectLst/>
                <a:uFillTx/>
                <a:latin typeface="Times New Roman"/>
              </a:endParaRPr>
            </a:p>
          </p:txBody>
        </p:sp>
        <p:sp>
          <p:nvSpPr>
            <p:cNvPr id="1474" name=""/>
            <p:cNvSpPr/>
            <p:nvPr/>
          </p:nvSpPr>
          <p:spPr>
            <a:xfrm flipV="1">
              <a:off x="2330280" y="3941280"/>
              <a:ext cx="20880" cy="1026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75" name=""/>
            <p:cNvSpPr/>
            <p:nvPr/>
          </p:nvSpPr>
          <p:spPr>
            <a:xfrm flipV="1">
              <a:off x="2351160" y="3489120"/>
              <a:ext cx="31680" cy="4521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76" name=""/>
            <p:cNvSpPr/>
            <p:nvPr/>
          </p:nvSpPr>
          <p:spPr>
            <a:xfrm flipV="1">
              <a:off x="2382840" y="3438360"/>
              <a:ext cx="2052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477" name=""/>
            <p:cNvSpPr/>
            <p:nvPr/>
          </p:nvSpPr>
          <p:spPr>
            <a:xfrm>
              <a:off x="2403360" y="3438360"/>
              <a:ext cx="30240" cy="1947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78" name=""/>
            <p:cNvSpPr/>
            <p:nvPr/>
          </p:nvSpPr>
          <p:spPr>
            <a:xfrm>
              <a:off x="2433600" y="3633480"/>
              <a:ext cx="7164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479" name=""/>
            <p:cNvSpPr/>
            <p:nvPr/>
          </p:nvSpPr>
          <p:spPr>
            <a:xfrm>
              <a:off x="2505240" y="3684240"/>
              <a:ext cx="31680" cy="52200"/>
            </a:xfrm>
            <a:prstGeom prst="line">
              <a:avLst/>
            </a:prstGeom>
            <a:ln w="3024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480" name=""/>
            <p:cNvSpPr/>
            <p:nvPr/>
          </p:nvSpPr>
          <p:spPr>
            <a:xfrm>
              <a:off x="2536920" y="3736800"/>
              <a:ext cx="2052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481" name=""/>
            <p:cNvSpPr/>
            <p:nvPr/>
          </p:nvSpPr>
          <p:spPr>
            <a:xfrm>
              <a:off x="2557440" y="3787560"/>
              <a:ext cx="20520" cy="298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82" name=""/>
            <p:cNvSpPr/>
            <p:nvPr/>
          </p:nvSpPr>
          <p:spPr>
            <a:xfrm>
              <a:off x="2577960" y="4086000"/>
              <a:ext cx="3024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483" name=""/>
            <p:cNvSpPr/>
            <p:nvPr/>
          </p:nvSpPr>
          <p:spPr>
            <a:xfrm>
              <a:off x="2608200" y="4086000"/>
              <a:ext cx="73080" cy="41040"/>
            </a:xfrm>
            <a:prstGeom prst="line">
              <a:avLst/>
            </a:prstGeom>
            <a:ln w="30240">
              <a:solidFill>
                <a:srgbClr val="00000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484" name=""/>
            <p:cNvSpPr/>
            <p:nvPr/>
          </p:nvSpPr>
          <p:spPr>
            <a:xfrm flipV="1">
              <a:off x="2681280" y="4034880"/>
              <a:ext cx="30240" cy="91800"/>
            </a:xfrm>
            <a:prstGeom prst="line">
              <a:avLst/>
            </a:prstGeom>
            <a:ln w="3024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485" name=""/>
            <p:cNvSpPr/>
            <p:nvPr/>
          </p:nvSpPr>
          <p:spPr>
            <a:xfrm>
              <a:off x="2711520" y="4035240"/>
              <a:ext cx="2052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486" name=""/>
            <p:cNvSpPr/>
            <p:nvPr/>
          </p:nvSpPr>
          <p:spPr>
            <a:xfrm>
              <a:off x="2732040" y="4086000"/>
              <a:ext cx="30240" cy="41040"/>
            </a:xfrm>
            <a:prstGeom prst="line">
              <a:avLst/>
            </a:prstGeom>
            <a:ln w="30240">
              <a:solidFill>
                <a:srgbClr val="00000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487" name=""/>
            <p:cNvSpPr/>
            <p:nvPr/>
          </p:nvSpPr>
          <p:spPr>
            <a:xfrm>
              <a:off x="2762280" y="4127400"/>
              <a:ext cx="2052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488" name=""/>
            <p:cNvSpPr/>
            <p:nvPr/>
          </p:nvSpPr>
          <p:spPr>
            <a:xfrm>
              <a:off x="2782800" y="4178160"/>
              <a:ext cx="73080" cy="51840"/>
            </a:xfrm>
            <a:prstGeom prst="line">
              <a:avLst/>
            </a:prstGeom>
            <a:ln w="30240">
              <a:solidFill>
                <a:srgbClr val="000000"/>
              </a:solidFill>
              <a:miter/>
            </a:ln>
          </p:spPr>
          <p:style>
            <a:lnRef idx="0"/>
            <a:fillRef idx="0"/>
            <a:effectRef idx="0"/>
            <a:fontRef idx="minor"/>
          </p:style>
          <p:txBody>
            <a:bodyPr lIns="90000" rIns="90000" tIns="5040" bIns="5040" anchor="t">
              <a:noAutofit/>
            </a:bodyPr>
            <a:p>
              <a:endParaRPr b="0" lang="en-US" sz="2400" strike="noStrike" u="none">
                <a:solidFill>
                  <a:srgbClr val="003366"/>
                </a:solidFill>
                <a:effectLst/>
                <a:uFillTx/>
                <a:latin typeface="Times New Roman"/>
              </a:endParaRPr>
            </a:p>
          </p:txBody>
        </p:sp>
        <p:sp>
          <p:nvSpPr>
            <p:cNvPr id="1489" name=""/>
            <p:cNvSpPr/>
            <p:nvPr/>
          </p:nvSpPr>
          <p:spPr>
            <a:xfrm>
              <a:off x="2855880" y="4230360"/>
              <a:ext cx="30240" cy="1951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90" name=""/>
            <p:cNvSpPr/>
            <p:nvPr/>
          </p:nvSpPr>
          <p:spPr>
            <a:xfrm flipV="1">
              <a:off x="2886120" y="4280760"/>
              <a:ext cx="20520" cy="1443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91" name=""/>
            <p:cNvSpPr/>
            <p:nvPr/>
          </p:nvSpPr>
          <p:spPr>
            <a:xfrm flipV="1">
              <a:off x="2906640" y="4177800"/>
              <a:ext cx="30240" cy="1026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92" name=""/>
            <p:cNvSpPr/>
            <p:nvPr/>
          </p:nvSpPr>
          <p:spPr>
            <a:xfrm>
              <a:off x="2936880" y="4178160"/>
              <a:ext cx="20520" cy="51840"/>
            </a:xfrm>
            <a:prstGeom prst="line">
              <a:avLst/>
            </a:prstGeom>
            <a:ln w="30240">
              <a:solidFill>
                <a:srgbClr val="000000"/>
              </a:solidFill>
              <a:miter/>
            </a:ln>
          </p:spPr>
          <p:style>
            <a:lnRef idx="0"/>
            <a:fillRef idx="0"/>
            <a:effectRef idx="0"/>
            <a:fontRef idx="minor"/>
          </p:style>
          <p:txBody>
            <a:bodyPr lIns="90000" rIns="90000" tIns="5040" bIns="5040" anchor="t">
              <a:noAutofit/>
            </a:bodyPr>
            <a:p>
              <a:endParaRPr b="0" lang="en-US" sz="2400" strike="noStrike" u="none">
                <a:solidFill>
                  <a:srgbClr val="003366"/>
                </a:solidFill>
                <a:effectLst/>
                <a:uFillTx/>
                <a:latin typeface="Times New Roman"/>
              </a:endParaRPr>
            </a:p>
          </p:txBody>
        </p:sp>
        <p:sp>
          <p:nvSpPr>
            <p:cNvPr id="1493" name=""/>
            <p:cNvSpPr/>
            <p:nvPr/>
          </p:nvSpPr>
          <p:spPr>
            <a:xfrm>
              <a:off x="2957400" y="4230360"/>
              <a:ext cx="8280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494" name=""/>
            <p:cNvSpPr/>
            <p:nvPr/>
          </p:nvSpPr>
          <p:spPr>
            <a:xfrm>
              <a:off x="3040200" y="4281120"/>
              <a:ext cx="20520" cy="52200"/>
            </a:xfrm>
            <a:prstGeom prst="line">
              <a:avLst/>
            </a:prstGeom>
            <a:ln w="3024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495" name=""/>
            <p:cNvSpPr/>
            <p:nvPr/>
          </p:nvSpPr>
          <p:spPr>
            <a:xfrm>
              <a:off x="3060720" y="4333680"/>
              <a:ext cx="31680" cy="2962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96" name=""/>
            <p:cNvSpPr/>
            <p:nvPr/>
          </p:nvSpPr>
          <p:spPr>
            <a:xfrm>
              <a:off x="3092400" y="4630320"/>
              <a:ext cx="20520" cy="3394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97" name=""/>
            <p:cNvSpPr/>
            <p:nvPr/>
          </p:nvSpPr>
          <p:spPr>
            <a:xfrm flipV="1">
              <a:off x="3112920" y="4774680"/>
              <a:ext cx="30240" cy="1947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98" name=""/>
            <p:cNvSpPr/>
            <p:nvPr/>
          </p:nvSpPr>
          <p:spPr>
            <a:xfrm flipV="1">
              <a:off x="3143160" y="4476600"/>
              <a:ext cx="71640" cy="298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499" name=""/>
            <p:cNvSpPr/>
            <p:nvPr/>
          </p:nvSpPr>
          <p:spPr>
            <a:xfrm flipV="1">
              <a:off x="3214800" y="4281120"/>
              <a:ext cx="20520" cy="1951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00" name=""/>
            <p:cNvSpPr/>
            <p:nvPr/>
          </p:nvSpPr>
          <p:spPr>
            <a:xfrm>
              <a:off x="3235320" y="4281120"/>
              <a:ext cx="31680" cy="1443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01" name=""/>
            <p:cNvSpPr/>
            <p:nvPr/>
          </p:nvSpPr>
          <p:spPr>
            <a:xfrm flipV="1">
              <a:off x="3267000" y="4372920"/>
              <a:ext cx="20880" cy="52200"/>
            </a:xfrm>
            <a:prstGeom prst="line">
              <a:avLst/>
            </a:prstGeom>
            <a:ln w="3024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502" name=""/>
            <p:cNvSpPr/>
            <p:nvPr/>
          </p:nvSpPr>
          <p:spPr>
            <a:xfrm>
              <a:off x="3287880" y="4373280"/>
              <a:ext cx="29880" cy="1029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03" name=""/>
            <p:cNvSpPr/>
            <p:nvPr/>
          </p:nvSpPr>
          <p:spPr>
            <a:xfrm>
              <a:off x="3317760" y="4476600"/>
              <a:ext cx="73080" cy="10800"/>
            </a:xfrm>
            <a:prstGeom prst="line">
              <a:avLst/>
            </a:prstGeom>
            <a:ln w="30240">
              <a:solidFill>
                <a:srgbClr val="000000"/>
              </a:solidFill>
              <a:miter/>
            </a:ln>
          </p:spPr>
          <p:style>
            <a:lnRef idx="0"/>
            <a:fillRef idx="0"/>
            <a:effectRef idx="0"/>
            <a:fontRef idx="minor"/>
          </p:style>
          <p:txBody>
            <a:bodyPr lIns="90000" rIns="90000" tIns="-36000" bIns="-36000" anchor="t">
              <a:noAutofit/>
            </a:bodyPr>
            <a:p>
              <a:endParaRPr b="0" lang="en-US" sz="2400" strike="noStrike" u="none">
                <a:solidFill>
                  <a:srgbClr val="003366"/>
                </a:solidFill>
                <a:effectLst/>
                <a:uFillTx/>
                <a:latin typeface="Times New Roman"/>
              </a:endParaRPr>
            </a:p>
          </p:txBody>
        </p:sp>
        <p:sp>
          <p:nvSpPr>
            <p:cNvPr id="1504" name=""/>
            <p:cNvSpPr/>
            <p:nvPr/>
          </p:nvSpPr>
          <p:spPr>
            <a:xfrm>
              <a:off x="3390840" y="4487760"/>
              <a:ext cx="3024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505" name=""/>
            <p:cNvSpPr/>
            <p:nvPr/>
          </p:nvSpPr>
          <p:spPr>
            <a:xfrm>
              <a:off x="3421080" y="4487760"/>
              <a:ext cx="20520" cy="9000"/>
            </a:xfrm>
            <a:prstGeom prst="line">
              <a:avLst/>
            </a:prstGeom>
            <a:ln w="30240">
              <a:solidFill>
                <a:srgbClr val="000000"/>
              </a:solidFill>
              <a:miter/>
            </a:ln>
          </p:spPr>
          <p:style>
            <a:lnRef idx="0"/>
            <a:fillRef idx="0"/>
            <a:effectRef idx="0"/>
            <a:fontRef idx="minor"/>
          </p:style>
          <p:txBody>
            <a:bodyPr lIns="90000" rIns="90000" tIns="-37800" bIns="-37800" anchor="t">
              <a:noAutofit/>
            </a:bodyPr>
            <a:p>
              <a:endParaRPr b="0" lang="en-US" sz="2400" strike="noStrike" u="none">
                <a:solidFill>
                  <a:srgbClr val="003366"/>
                </a:solidFill>
                <a:effectLst/>
                <a:uFillTx/>
                <a:latin typeface="Times New Roman"/>
              </a:endParaRPr>
            </a:p>
          </p:txBody>
        </p:sp>
        <p:sp>
          <p:nvSpPr>
            <p:cNvPr id="1506" name=""/>
            <p:cNvSpPr/>
            <p:nvPr/>
          </p:nvSpPr>
          <p:spPr>
            <a:xfrm>
              <a:off x="3441600" y="4497120"/>
              <a:ext cx="2088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507" name=""/>
            <p:cNvSpPr/>
            <p:nvPr/>
          </p:nvSpPr>
          <p:spPr>
            <a:xfrm flipV="1">
              <a:off x="3462480" y="4455720"/>
              <a:ext cx="29880" cy="41040"/>
            </a:xfrm>
            <a:prstGeom prst="line">
              <a:avLst/>
            </a:prstGeom>
            <a:ln w="30240">
              <a:solidFill>
                <a:srgbClr val="00000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508" name=""/>
            <p:cNvSpPr/>
            <p:nvPr/>
          </p:nvSpPr>
          <p:spPr>
            <a:xfrm flipV="1">
              <a:off x="3492360" y="4414320"/>
              <a:ext cx="73080" cy="40680"/>
            </a:xfrm>
            <a:prstGeom prst="line">
              <a:avLst/>
            </a:prstGeom>
            <a:ln w="30240">
              <a:solidFill>
                <a:srgbClr val="000000"/>
              </a:solidFill>
              <a:miter/>
            </a:ln>
          </p:spPr>
          <p:style>
            <a:lnRef idx="0"/>
            <a:fillRef idx="0"/>
            <a:effectRef idx="0"/>
            <a:fontRef idx="minor"/>
          </p:style>
          <p:txBody>
            <a:bodyPr lIns="90000" rIns="90000" tIns="-6120" bIns="-6120" anchor="t">
              <a:noAutofit/>
            </a:bodyPr>
            <a:p>
              <a:endParaRPr b="0" lang="en-US" sz="2400" strike="noStrike" u="none">
                <a:solidFill>
                  <a:srgbClr val="003366"/>
                </a:solidFill>
                <a:effectLst/>
                <a:uFillTx/>
                <a:latin typeface="Times New Roman"/>
              </a:endParaRPr>
            </a:p>
          </p:txBody>
        </p:sp>
        <p:sp>
          <p:nvSpPr>
            <p:cNvPr id="1509" name=""/>
            <p:cNvSpPr/>
            <p:nvPr/>
          </p:nvSpPr>
          <p:spPr>
            <a:xfrm flipV="1">
              <a:off x="3565440" y="4363920"/>
              <a:ext cx="3024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510" name=""/>
            <p:cNvSpPr/>
            <p:nvPr/>
          </p:nvSpPr>
          <p:spPr>
            <a:xfrm flipV="1">
              <a:off x="3595680" y="4322520"/>
              <a:ext cx="20520" cy="41040"/>
            </a:xfrm>
            <a:prstGeom prst="line">
              <a:avLst/>
            </a:prstGeom>
            <a:ln w="30240">
              <a:solidFill>
                <a:srgbClr val="00000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511" name=""/>
            <p:cNvSpPr/>
            <p:nvPr/>
          </p:nvSpPr>
          <p:spPr>
            <a:xfrm flipV="1">
              <a:off x="3616200" y="4281120"/>
              <a:ext cx="30240" cy="41040"/>
            </a:xfrm>
            <a:prstGeom prst="line">
              <a:avLst/>
            </a:prstGeom>
            <a:ln w="30240">
              <a:solidFill>
                <a:srgbClr val="00000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512" name=""/>
            <p:cNvSpPr/>
            <p:nvPr/>
          </p:nvSpPr>
          <p:spPr>
            <a:xfrm>
              <a:off x="3646440" y="4281120"/>
              <a:ext cx="20520" cy="52200"/>
            </a:xfrm>
            <a:prstGeom prst="line">
              <a:avLst/>
            </a:prstGeom>
            <a:ln w="3024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513" name=""/>
            <p:cNvSpPr/>
            <p:nvPr/>
          </p:nvSpPr>
          <p:spPr>
            <a:xfrm>
              <a:off x="3666960" y="4333680"/>
              <a:ext cx="73080" cy="39240"/>
            </a:xfrm>
            <a:prstGeom prst="line">
              <a:avLst/>
            </a:prstGeom>
            <a:ln w="30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003366"/>
                </a:solidFill>
                <a:effectLst/>
                <a:uFillTx/>
                <a:latin typeface="Times New Roman"/>
              </a:endParaRPr>
            </a:p>
          </p:txBody>
        </p:sp>
        <p:sp>
          <p:nvSpPr>
            <p:cNvPr id="1514" name=""/>
            <p:cNvSpPr/>
            <p:nvPr/>
          </p:nvSpPr>
          <p:spPr>
            <a:xfrm flipV="1">
              <a:off x="3740040" y="4333320"/>
              <a:ext cx="30240" cy="39240"/>
            </a:xfrm>
            <a:prstGeom prst="line">
              <a:avLst/>
            </a:prstGeom>
            <a:ln w="30240">
              <a:solidFill>
                <a:srgbClr val="000000"/>
              </a:solidFill>
              <a:miter/>
            </a:ln>
          </p:spPr>
          <p:style>
            <a:lnRef idx="0"/>
            <a:fillRef idx="0"/>
            <a:effectRef idx="0"/>
            <a:fontRef idx="minor"/>
          </p:style>
          <p:txBody>
            <a:bodyPr lIns="90000" rIns="90000" tIns="-7560" bIns="-7560" anchor="t">
              <a:noAutofit/>
            </a:bodyPr>
            <a:p>
              <a:endParaRPr b="0" lang="en-US" sz="2400" strike="noStrike" u="none">
                <a:solidFill>
                  <a:srgbClr val="003366"/>
                </a:solidFill>
                <a:effectLst/>
                <a:uFillTx/>
                <a:latin typeface="Times New Roman"/>
              </a:endParaRPr>
            </a:p>
          </p:txBody>
        </p:sp>
        <p:sp>
          <p:nvSpPr>
            <p:cNvPr id="1515" name=""/>
            <p:cNvSpPr/>
            <p:nvPr/>
          </p:nvSpPr>
          <p:spPr>
            <a:xfrm flipV="1">
              <a:off x="3770280" y="4230360"/>
              <a:ext cx="20520" cy="1029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16" name=""/>
            <p:cNvSpPr/>
            <p:nvPr/>
          </p:nvSpPr>
          <p:spPr>
            <a:xfrm>
              <a:off x="3790800" y="4230360"/>
              <a:ext cx="3204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517" name=""/>
            <p:cNvSpPr/>
            <p:nvPr/>
          </p:nvSpPr>
          <p:spPr>
            <a:xfrm>
              <a:off x="3822840" y="4281120"/>
              <a:ext cx="20520" cy="1234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18" name=""/>
            <p:cNvSpPr/>
            <p:nvPr/>
          </p:nvSpPr>
          <p:spPr>
            <a:xfrm>
              <a:off x="3843360" y="4404960"/>
              <a:ext cx="81000" cy="1332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19" name=""/>
            <p:cNvSpPr/>
            <p:nvPr/>
          </p:nvSpPr>
          <p:spPr>
            <a:xfrm>
              <a:off x="3924360" y="4538520"/>
              <a:ext cx="20520" cy="2869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20" name=""/>
            <p:cNvSpPr/>
            <p:nvPr/>
          </p:nvSpPr>
          <p:spPr>
            <a:xfrm flipV="1">
              <a:off x="3944880" y="4723920"/>
              <a:ext cx="31680" cy="1011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21" name=""/>
            <p:cNvSpPr/>
            <p:nvPr/>
          </p:nvSpPr>
          <p:spPr>
            <a:xfrm flipV="1">
              <a:off x="3976560" y="4281120"/>
              <a:ext cx="20880" cy="4428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22" name=""/>
            <p:cNvSpPr/>
            <p:nvPr/>
          </p:nvSpPr>
          <p:spPr>
            <a:xfrm flipV="1">
              <a:off x="3997440" y="4117320"/>
              <a:ext cx="20520" cy="163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23" name=""/>
            <p:cNvSpPr/>
            <p:nvPr/>
          </p:nvSpPr>
          <p:spPr>
            <a:xfrm flipV="1">
              <a:off x="4017960" y="3952440"/>
              <a:ext cx="82440" cy="1648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24" name=""/>
            <p:cNvSpPr/>
            <p:nvPr/>
          </p:nvSpPr>
          <p:spPr>
            <a:xfrm flipV="1">
              <a:off x="4100400" y="3787200"/>
              <a:ext cx="20880" cy="1645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25" name=""/>
            <p:cNvSpPr/>
            <p:nvPr/>
          </p:nvSpPr>
          <p:spPr>
            <a:xfrm>
              <a:off x="4121280" y="3787560"/>
              <a:ext cx="29880" cy="1537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26" name=""/>
            <p:cNvSpPr/>
            <p:nvPr/>
          </p:nvSpPr>
          <p:spPr>
            <a:xfrm>
              <a:off x="4151160" y="3941640"/>
              <a:ext cx="2088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527" name=""/>
            <p:cNvSpPr/>
            <p:nvPr/>
          </p:nvSpPr>
          <p:spPr>
            <a:xfrm>
              <a:off x="4172040" y="3941640"/>
              <a:ext cx="30240" cy="1440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28" name=""/>
            <p:cNvSpPr/>
            <p:nvPr/>
          </p:nvSpPr>
          <p:spPr>
            <a:xfrm>
              <a:off x="4202280" y="4086000"/>
              <a:ext cx="72720" cy="1947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29" name=""/>
            <p:cNvSpPr/>
            <p:nvPr/>
          </p:nvSpPr>
          <p:spPr>
            <a:xfrm>
              <a:off x="4275000" y="4281120"/>
              <a:ext cx="30240" cy="91800"/>
            </a:xfrm>
            <a:prstGeom prst="line">
              <a:avLst/>
            </a:prstGeom>
            <a:ln w="3024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530" name=""/>
            <p:cNvSpPr/>
            <p:nvPr/>
          </p:nvSpPr>
          <p:spPr>
            <a:xfrm>
              <a:off x="4305240" y="4373280"/>
              <a:ext cx="2052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531" name=""/>
            <p:cNvSpPr/>
            <p:nvPr/>
          </p:nvSpPr>
          <p:spPr>
            <a:xfrm>
              <a:off x="4325760" y="4373280"/>
              <a:ext cx="2088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532" name=""/>
            <p:cNvSpPr/>
            <p:nvPr/>
          </p:nvSpPr>
          <p:spPr>
            <a:xfrm>
              <a:off x="4346640" y="4373280"/>
              <a:ext cx="30240" cy="1551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33" name=""/>
            <p:cNvSpPr/>
            <p:nvPr/>
          </p:nvSpPr>
          <p:spPr>
            <a:xfrm>
              <a:off x="4376880" y="4528800"/>
              <a:ext cx="7272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34" name=""/>
            <p:cNvSpPr/>
            <p:nvPr/>
          </p:nvSpPr>
          <p:spPr>
            <a:xfrm flipV="1">
              <a:off x="4449600" y="4476600"/>
              <a:ext cx="30240" cy="51840"/>
            </a:xfrm>
            <a:prstGeom prst="line">
              <a:avLst/>
            </a:prstGeom>
            <a:ln w="30240">
              <a:solidFill>
                <a:srgbClr val="000000"/>
              </a:solidFill>
              <a:miter/>
            </a:ln>
          </p:spPr>
          <p:style>
            <a:lnRef idx="0"/>
            <a:fillRef idx="0"/>
            <a:effectRef idx="0"/>
            <a:fontRef idx="minor"/>
          </p:style>
          <p:txBody>
            <a:bodyPr lIns="90000" rIns="90000" tIns="5040" bIns="5040" anchor="t">
              <a:noAutofit/>
            </a:bodyPr>
            <a:p>
              <a:endParaRPr b="0" lang="en-US" sz="2400" strike="noStrike" u="none">
                <a:solidFill>
                  <a:srgbClr val="003366"/>
                </a:solidFill>
                <a:effectLst/>
                <a:uFillTx/>
                <a:latin typeface="Times New Roman"/>
              </a:endParaRPr>
            </a:p>
          </p:txBody>
        </p:sp>
        <p:sp>
          <p:nvSpPr>
            <p:cNvPr id="1535" name=""/>
            <p:cNvSpPr/>
            <p:nvPr/>
          </p:nvSpPr>
          <p:spPr>
            <a:xfrm flipV="1">
              <a:off x="4479840" y="4425840"/>
              <a:ext cx="2088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536" name=""/>
            <p:cNvSpPr/>
            <p:nvPr/>
          </p:nvSpPr>
          <p:spPr>
            <a:xfrm flipV="1">
              <a:off x="4500720" y="4354200"/>
              <a:ext cx="31680" cy="71280"/>
            </a:xfrm>
            <a:prstGeom prst="line">
              <a:avLst/>
            </a:prstGeom>
            <a:ln w="30240">
              <a:solidFill>
                <a:srgbClr val="000000"/>
              </a:solidFill>
              <a:miter/>
            </a:ln>
          </p:spPr>
          <p:style>
            <a:lnRef idx="0"/>
            <a:fillRef idx="0"/>
            <a:effectRef idx="0"/>
            <a:fontRef idx="minor"/>
          </p:style>
          <p:txBody>
            <a:bodyPr lIns="90000" rIns="90000" tIns="24480" bIns="24480" anchor="t">
              <a:noAutofit/>
            </a:bodyPr>
            <a:p>
              <a:endParaRPr b="0" lang="en-US" sz="2400" strike="noStrike" u="none">
                <a:solidFill>
                  <a:srgbClr val="003366"/>
                </a:solidFill>
                <a:effectLst/>
                <a:uFillTx/>
                <a:latin typeface="Times New Roman"/>
              </a:endParaRPr>
            </a:p>
          </p:txBody>
        </p:sp>
        <p:sp>
          <p:nvSpPr>
            <p:cNvPr id="1537" name=""/>
            <p:cNvSpPr/>
            <p:nvPr/>
          </p:nvSpPr>
          <p:spPr>
            <a:xfrm>
              <a:off x="4532400" y="4354200"/>
              <a:ext cx="20520" cy="18720"/>
            </a:xfrm>
            <a:prstGeom prst="line">
              <a:avLst/>
            </a:prstGeom>
            <a:ln w="30240">
              <a:solidFill>
                <a:srgbClr val="000000"/>
              </a:solidFill>
              <a:miter/>
            </a:ln>
          </p:spPr>
          <p:style>
            <a:lnRef idx="0"/>
            <a:fillRef idx="0"/>
            <a:effectRef idx="0"/>
            <a:fontRef idx="minor"/>
          </p:style>
          <p:txBody>
            <a:bodyPr lIns="90000" rIns="90000" tIns="-28080" bIns="-28080" anchor="t">
              <a:noAutofit/>
            </a:bodyPr>
            <a:p>
              <a:endParaRPr b="0" lang="en-US" sz="2400" strike="noStrike" u="none">
                <a:solidFill>
                  <a:srgbClr val="003366"/>
                </a:solidFill>
                <a:effectLst/>
                <a:uFillTx/>
                <a:latin typeface="Times New Roman"/>
              </a:endParaRPr>
            </a:p>
          </p:txBody>
        </p:sp>
        <p:sp>
          <p:nvSpPr>
            <p:cNvPr id="1538" name=""/>
            <p:cNvSpPr/>
            <p:nvPr/>
          </p:nvSpPr>
          <p:spPr>
            <a:xfrm>
              <a:off x="4552920" y="4373280"/>
              <a:ext cx="71640" cy="1029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39" name=""/>
            <p:cNvSpPr/>
            <p:nvPr/>
          </p:nvSpPr>
          <p:spPr>
            <a:xfrm>
              <a:off x="4624560" y="4476600"/>
              <a:ext cx="2988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540" name=""/>
            <p:cNvSpPr/>
            <p:nvPr/>
          </p:nvSpPr>
          <p:spPr>
            <a:xfrm>
              <a:off x="4654440" y="4476600"/>
              <a:ext cx="20880" cy="1026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41" name=""/>
            <p:cNvSpPr/>
            <p:nvPr/>
          </p:nvSpPr>
          <p:spPr>
            <a:xfrm>
              <a:off x="4675320" y="4579560"/>
              <a:ext cx="31680" cy="91800"/>
            </a:xfrm>
            <a:prstGeom prst="line">
              <a:avLst/>
            </a:prstGeom>
            <a:ln w="3024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542" name=""/>
            <p:cNvSpPr/>
            <p:nvPr/>
          </p:nvSpPr>
          <p:spPr>
            <a:xfrm flipV="1">
              <a:off x="4707000" y="4641120"/>
              <a:ext cx="20520" cy="29880"/>
            </a:xfrm>
            <a:prstGeom prst="line">
              <a:avLst/>
            </a:prstGeom>
            <a:ln w="30240">
              <a:solidFill>
                <a:srgbClr val="000000"/>
              </a:solidFill>
              <a:miter/>
            </a:ln>
          </p:spPr>
          <p:style>
            <a:lnRef idx="0"/>
            <a:fillRef idx="0"/>
            <a:effectRef idx="0"/>
            <a:fontRef idx="minor"/>
          </p:style>
          <p:txBody>
            <a:bodyPr lIns="90000" rIns="90000" tIns="-16920" bIns="-16920" anchor="t">
              <a:noAutofit/>
            </a:bodyPr>
            <a:p>
              <a:endParaRPr b="0" lang="en-US" sz="2400" strike="noStrike" u="none">
                <a:solidFill>
                  <a:srgbClr val="003366"/>
                </a:solidFill>
                <a:effectLst/>
                <a:uFillTx/>
                <a:latin typeface="Times New Roman"/>
              </a:endParaRPr>
            </a:p>
          </p:txBody>
        </p:sp>
        <p:sp>
          <p:nvSpPr>
            <p:cNvPr id="1543" name=""/>
            <p:cNvSpPr/>
            <p:nvPr/>
          </p:nvSpPr>
          <p:spPr>
            <a:xfrm>
              <a:off x="4727520" y="4641480"/>
              <a:ext cx="8244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44" name=""/>
            <p:cNvSpPr/>
            <p:nvPr/>
          </p:nvSpPr>
          <p:spPr>
            <a:xfrm flipV="1">
              <a:off x="4809960" y="4579200"/>
              <a:ext cx="20880" cy="61560"/>
            </a:xfrm>
            <a:prstGeom prst="line">
              <a:avLst/>
            </a:prstGeom>
            <a:ln w="30240">
              <a:solidFill>
                <a:srgbClr val="000000"/>
              </a:solidFill>
              <a:miter/>
            </a:ln>
          </p:spPr>
          <p:style>
            <a:lnRef idx="0"/>
            <a:fillRef idx="0"/>
            <a:effectRef idx="0"/>
            <a:fontRef idx="minor"/>
          </p:style>
          <p:txBody>
            <a:bodyPr lIns="90000" rIns="90000" tIns="14760" bIns="14760" anchor="t">
              <a:noAutofit/>
            </a:bodyPr>
            <a:p>
              <a:endParaRPr b="0" lang="en-US" sz="2400" strike="noStrike" u="none">
                <a:solidFill>
                  <a:srgbClr val="003366"/>
                </a:solidFill>
                <a:effectLst/>
                <a:uFillTx/>
                <a:latin typeface="Times New Roman"/>
              </a:endParaRPr>
            </a:p>
          </p:txBody>
        </p:sp>
        <p:sp>
          <p:nvSpPr>
            <p:cNvPr id="1545" name=""/>
            <p:cNvSpPr/>
            <p:nvPr/>
          </p:nvSpPr>
          <p:spPr>
            <a:xfrm flipV="1">
              <a:off x="4830840" y="4425840"/>
              <a:ext cx="30240" cy="1533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46" name=""/>
            <p:cNvSpPr/>
            <p:nvPr/>
          </p:nvSpPr>
          <p:spPr>
            <a:xfrm>
              <a:off x="4861080" y="4425840"/>
              <a:ext cx="2052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547" name=""/>
            <p:cNvSpPr/>
            <p:nvPr/>
          </p:nvSpPr>
          <p:spPr>
            <a:xfrm>
              <a:off x="4881600" y="4425840"/>
              <a:ext cx="20520" cy="1080"/>
            </a:xfrm>
            <a:prstGeom prst="line">
              <a:avLst/>
            </a:prstGeom>
            <a:ln w="30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3366"/>
                </a:solidFill>
                <a:effectLst/>
                <a:uFillTx/>
                <a:latin typeface="Times New Roman"/>
              </a:endParaRPr>
            </a:p>
          </p:txBody>
        </p:sp>
        <p:sp>
          <p:nvSpPr>
            <p:cNvPr id="1548" name=""/>
            <p:cNvSpPr/>
            <p:nvPr/>
          </p:nvSpPr>
          <p:spPr>
            <a:xfrm flipV="1">
              <a:off x="4902120" y="4404600"/>
              <a:ext cx="82800" cy="20520"/>
            </a:xfrm>
            <a:prstGeom prst="line">
              <a:avLst/>
            </a:prstGeom>
            <a:ln w="30240">
              <a:solidFill>
                <a:srgbClr val="000000"/>
              </a:solidFill>
              <a:miter/>
            </a:ln>
          </p:spPr>
          <p:style>
            <a:lnRef idx="0"/>
            <a:fillRef idx="0"/>
            <a:effectRef idx="0"/>
            <a:fontRef idx="minor"/>
          </p:style>
          <p:txBody>
            <a:bodyPr lIns="90000" rIns="90000" tIns="-26280" bIns="-26280" anchor="t">
              <a:noAutofit/>
            </a:bodyPr>
            <a:p>
              <a:endParaRPr b="0" lang="en-US" sz="2400" strike="noStrike" u="none">
                <a:solidFill>
                  <a:srgbClr val="003366"/>
                </a:solidFill>
                <a:effectLst/>
                <a:uFillTx/>
                <a:latin typeface="Times New Roman"/>
              </a:endParaRPr>
            </a:p>
          </p:txBody>
        </p:sp>
        <p:sp>
          <p:nvSpPr>
            <p:cNvPr id="1549" name=""/>
            <p:cNvSpPr/>
            <p:nvPr/>
          </p:nvSpPr>
          <p:spPr>
            <a:xfrm>
              <a:off x="4984920" y="4404960"/>
              <a:ext cx="2052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50" name=""/>
            <p:cNvSpPr/>
            <p:nvPr/>
          </p:nvSpPr>
          <p:spPr>
            <a:xfrm>
              <a:off x="5005440" y="4404960"/>
              <a:ext cx="3024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51" name=""/>
            <p:cNvSpPr/>
            <p:nvPr/>
          </p:nvSpPr>
          <p:spPr>
            <a:xfrm>
              <a:off x="5035680" y="4404960"/>
              <a:ext cx="20520" cy="71280"/>
            </a:xfrm>
            <a:prstGeom prst="line">
              <a:avLst/>
            </a:prstGeom>
            <a:ln w="30240">
              <a:solidFill>
                <a:srgbClr val="000000"/>
              </a:solidFill>
              <a:miter/>
            </a:ln>
          </p:spPr>
          <p:style>
            <a:lnRef idx="0"/>
            <a:fillRef idx="0"/>
            <a:effectRef idx="0"/>
            <a:fontRef idx="minor"/>
          </p:style>
          <p:txBody>
            <a:bodyPr lIns="90000" rIns="90000" tIns="24480" bIns="24480" anchor="t">
              <a:noAutofit/>
            </a:bodyPr>
            <a:p>
              <a:endParaRPr b="0" lang="en-US" sz="2400" strike="noStrike" u="none">
                <a:solidFill>
                  <a:srgbClr val="003366"/>
                </a:solidFill>
                <a:effectLst/>
                <a:uFillTx/>
                <a:latin typeface="Times New Roman"/>
              </a:endParaRPr>
            </a:p>
          </p:txBody>
        </p:sp>
        <p:sp>
          <p:nvSpPr>
            <p:cNvPr id="1552" name=""/>
            <p:cNvSpPr/>
            <p:nvPr/>
          </p:nvSpPr>
          <p:spPr>
            <a:xfrm>
              <a:off x="5056200" y="4476600"/>
              <a:ext cx="30240" cy="1026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53" name=""/>
            <p:cNvSpPr/>
            <p:nvPr/>
          </p:nvSpPr>
          <p:spPr>
            <a:xfrm>
              <a:off x="5086440" y="4579560"/>
              <a:ext cx="7308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54" name=""/>
            <p:cNvSpPr/>
            <p:nvPr/>
          </p:nvSpPr>
          <p:spPr>
            <a:xfrm>
              <a:off x="5159520" y="4579560"/>
              <a:ext cx="2988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555" name=""/>
            <p:cNvSpPr/>
            <p:nvPr/>
          </p:nvSpPr>
          <p:spPr>
            <a:xfrm>
              <a:off x="5189400" y="4630320"/>
              <a:ext cx="20880" cy="41040"/>
            </a:xfrm>
            <a:prstGeom prst="line">
              <a:avLst/>
            </a:prstGeom>
            <a:ln w="30240">
              <a:solidFill>
                <a:srgbClr val="00000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556" name=""/>
            <p:cNvSpPr/>
            <p:nvPr/>
          </p:nvSpPr>
          <p:spPr>
            <a:xfrm flipV="1">
              <a:off x="5210280" y="4579200"/>
              <a:ext cx="20520" cy="91800"/>
            </a:xfrm>
            <a:prstGeom prst="line">
              <a:avLst/>
            </a:prstGeom>
            <a:ln w="3024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3366"/>
                </a:solidFill>
                <a:effectLst/>
                <a:uFillTx/>
                <a:latin typeface="Times New Roman"/>
              </a:endParaRPr>
            </a:p>
          </p:txBody>
        </p:sp>
        <p:sp>
          <p:nvSpPr>
            <p:cNvPr id="1557" name=""/>
            <p:cNvSpPr/>
            <p:nvPr/>
          </p:nvSpPr>
          <p:spPr>
            <a:xfrm>
              <a:off x="5230800" y="4579560"/>
              <a:ext cx="3168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58" name=""/>
            <p:cNvSpPr/>
            <p:nvPr/>
          </p:nvSpPr>
          <p:spPr>
            <a:xfrm>
              <a:off x="5262480" y="4579560"/>
              <a:ext cx="7164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559" name=""/>
            <p:cNvSpPr/>
            <p:nvPr/>
          </p:nvSpPr>
          <p:spPr>
            <a:xfrm flipV="1">
              <a:off x="5334120" y="4579560"/>
              <a:ext cx="2988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560" name=""/>
            <p:cNvSpPr/>
            <p:nvPr/>
          </p:nvSpPr>
          <p:spPr>
            <a:xfrm>
              <a:off x="5364000" y="4579560"/>
              <a:ext cx="2088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61" name=""/>
            <p:cNvSpPr/>
            <p:nvPr/>
          </p:nvSpPr>
          <p:spPr>
            <a:xfrm>
              <a:off x="5384880" y="4579560"/>
              <a:ext cx="31680" cy="1443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62" name=""/>
            <p:cNvSpPr/>
            <p:nvPr/>
          </p:nvSpPr>
          <p:spPr>
            <a:xfrm>
              <a:off x="5416560" y="4724280"/>
              <a:ext cx="2052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563" name=""/>
            <p:cNvSpPr/>
            <p:nvPr/>
          </p:nvSpPr>
          <p:spPr>
            <a:xfrm>
              <a:off x="5437080" y="4775040"/>
              <a:ext cx="71640" cy="17424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64" name=""/>
            <p:cNvSpPr/>
            <p:nvPr/>
          </p:nvSpPr>
          <p:spPr>
            <a:xfrm>
              <a:off x="5508720" y="4949640"/>
              <a:ext cx="31680" cy="22644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65" name=""/>
            <p:cNvSpPr/>
            <p:nvPr/>
          </p:nvSpPr>
          <p:spPr>
            <a:xfrm>
              <a:off x="5540400" y="5176440"/>
              <a:ext cx="1908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66" name=""/>
            <p:cNvSpPr/>
            <p:nvPr/>
          </p:nvSpPr>
          <p:spPr>
            <a:xfrm>
              <a:off x="5559480" y="5176440"/>
              <a:ext cx="3168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67" name=""/>
            <p:cNvSpPr/>
            <p:nvPr/>
          </p:nvSpPr>
          <p:spPr>
            <a:xfrm>
              <a:off x="5591160" y="5176440"/>
              <a:ext cx="20520" cy="20520"/>
            </a:xfrm>
            <a:prstGeom prst="line">
              <a:avLst/>
            </a:prstGeom>
            <a:ln w="30240">
              <a:solidFill>
                <a:srgbClr val="000000"/>
              </a:solidFill>
              <a:miter/>
            </a:ln>
          </p:spPr>
          <p:style>
            <a:lnRef idx="0"/>
            <a:fillRef idx="0"/>
            <a:effectRef idx="0"/>
            <a:fontRef idx="minor"/>
          </p:style>
          <p:txBody>
            <a:bodyPr lIns="90000" rIns="90000" tIns="-26280" bIns="-26280" anchor="t">
              <a:noAutofit/>
            </a:bodyPr>
            <a:p>
              <a:endParaRPr b="0" lang="en-US" sz="2400" strike="noStrike" u="none">
                <a:solidFill>
                  <a:srgbClr val="003366"/>
                </a:solidFill>
                <a:effectLst/>
                <a:uFillTx/>
                <a:latin typeface="Times New Roman"/>
              </a:endParaRPr>
            </a:p>
          </p:txBody>
        </p:sp>
        <p:sp>
          <p:nvSpPr>
            <p:cNvPr id="1568" name=""/>
            <p:cNvSpPr/>
            <p:nvPr/>
          </p:nvSpPr>
          <p:spPr>
            <a:xfrm flipV="1">
              <a:off x="5611680" y="5176080"/>
              <a:ext cx="82800" cy="20520"/>
            </a:xfrm>
            <a:prstGeom prst="line">
              <a:avLst/>
            </a:prstGeom>
            <a:ln w="30240">
              <a:solidFill>
                <a:srgbClr val="000000"/>
              </a:solidFill>
              <a:miter/>
            </a:ln>
          </p:spPr>
          <p:style>
            <a:lnRef idx="0"/>
            <a:fillRef idx="0"/>
            <a:effectRef idx="0"/>
            <a:fontRef idx="minor"/>
          </p:style>
          <p:txBody>
            <a:bodyPr lIns="90000" rIns="90000" tIns="-26280" bIns="-26280" anchor="t">
              <a:noAutofit/>
            </a:bodyPr>
            <a:p>
              <a:endParaRPr b="0" lang="en-US" sz="2400" strike="noStrike" u="none">
                <a:solidFill>
                  <a:srgbClr val="003366"/>
                </a:solidFill>
                <a:effectLst/>
                <a:uFillTx/>
                <a:latin typeface="Times New Roman"/>
              </a:endParaRPr>
            </a:p>
          </p:txBody>
        </p:sp>
        <p:sp>
          <p:nvSpPr>
            <p:cNvPr id="1569" name=""/>
            <p:cNvSpPr/>
            <p:nvPr/>
          </p:nvSpPr>
          <p:spPr>
            <a:xfrm>
              <a:off x="5694480" y="5176440"/>
              <a:ext cx="20520" cy="61560"/>
            </a:xfrm>
            <a:prstGeom prst="line">
              <a:avLst/>
            </a:prstGeom>
            <a:ln w="30240">
              <a:solidFill>
                <a:srgbClr val="000000"/>
              </a:solidFill>
              <a:miter/>
            </a:ln>
          </p:spPr>
          <p:style>
            <a:lnRef idx="0"/>
            <a:fillRef idx="0"/>
            <a:effectRef idx="0"/>
            <a:fontRef idx="minor"/>
          </p:style>
          <p:txBody>
            <a:bodyPr lIns="90000" rIns="90000" tIns="14760" bIns="14760" anchor="t">
              <a:noAutofit/>
            </a:bodyPr>
            <a:p>
              <a:endParaRPr b="0" lang="en-US" sz="2400" strike="noStrike" u="none">
                <a:solidFill>
                  <a:srgbClr val="003366"/>
                </a:solidFill>
                <a:effectLst/>
                <a:uFillTx/>
                <a:latin typeface="Times New Roman"/>
              </a:endParaRPr>
            </a:p>
          </p:txBody>
        </p:sp>
        <p:sp>
          <p:nvSpPr>
            <p:cNvPr id="1570" name=""/>
            <p:cNvSpPr/>
            <p:nvPr/>
          </p:nvSpPr>
          <p:spPr>
            <a:xfrm>
              <a:off x="5715000" y="5238360"/>
              <a:ext cx="30240" cy="29880"/>
            </a:xfrm>
            <a:prstGeom prst="line">
              <a:avLst/>
            </a:prstGeom>
            <a:ln w="30240">
              <a:solidFill>
                <a:srgbClr val="000000"/>
              </a:solidFill>
              <a:miter/>
            </a:ln>
          </p:spPr>
          <p:style>
            <a:lnRef idx="0"/>
            <a:fillRef idx="0"/>
            <a:effectRef idx="0"/>
            <a:fontRef idx="minor"/>
          </p:style>
          <p:txBody>
            <a:bodyPr lIns="90000" rIns="90000" tIns="-16920" bIns="-16920" anchor="t">
              <a:noAutofit/>
            </a:bodyPr>
            <a:p>
              <a:endParaRPr b="0" lang="en-US" sz="2400" strike="noStrike" u="none">
                <a:solidFill>
                  <a:srgbClr val="003366"/>
                </a:solidFill>
                <a:effectLst/>
                <a:uFillTx/>
                <a:latin typeface="Times New Roman"/>
              </a:endParaRPr>
            </a:p>
          </p:txBody>
        </p:sp>
        <p:sp>
          <p:nvSpPr>
            <p:cNvPr id="1571" name=""/>
            <p:cNvSpPr/>
            <p:nvPr/>
          </p:nvSpPr>
          <p:spPr>
            <a:xfrm>
              <a:off x="5745240" y="5268600"/>
              <a:ext cx="20520" cy="50400"/>
            </a:xfrm>
            <a:prstGeom prst="line">
              <a:avLst/>
            </a:prstGeom>
            <a:ln w="3024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3366"/>
                </a:solidFill>
                <a:effectLst/>
                <a:uFillTx/>
                <a:latin typeface="Times New Roman"/>
              </a:endParaRPr>
            </a:p>
          </p:txBody>
        </p:sp>
        <p:sp>
          <p:nvSpPr>
            <p:cNvPr id="1572" name=""/>
            <p:cNvSpPr/>
            <p:nvPr/>
          </p:nvSpPr>
          <p:spPr>
            <a:xfrm>
              <a:off x="5765760" y="5319360"/>
              <a:ext cx="20520" cy="13464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73" name=""/>
            <p:cNvSpPr/>
            <p:nvPr/>
          </p:nvSpPr>
          <p:spPr>
            <a:xfrm>
              <a:off x="5786280" y="5454360"/>
              <a:ext cx="82800" cy="2664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74" name=""/>
            <p:cNvSpPr/>
            <p:nvPr/>
          </p:nvSpPr>
          <p:spPr>
            <a:xfrm>
              <a:off x="5869080" y="5721120"/>
              <a:ext cx="20520" cy="41040"/>
            </a:xfrm>
            <a:prstGeom prst="line">
              <a:avLst/>
            </a:prstGeom>
            <a:ln w="30240">
              <a:solidFill>
                <a:srgbClr val="000000"/>
              </a:solidFill>
              <a:miter/>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grpSp>
      <p:sp>
        <p:nvSpPr>
          <p:cNvPr id="1575" name=""/>
          <p:cNvSpPr/>
          <p:nvPr/>
        </p:nvSpPr>
        <p:spPr>
          <a:xfrm flipV="1">
            <a:off x="5889600" y="5753160"/>
            <a:ext cx="30240" cy="9360"/>
          </a:xfrm>
          <a:prstGeom prst="line">
            <a:avLst/>
          </a:prstGeom>
          <a:ln w="30240">
            <a:solidFill>
              <a:srgbClr val="000000"/>
            </a:solidFill>
            <a:miter/>
          </a:ln>
        </p:spPr>
        <p:style>
          <a:lnRef idx="0"/>
          <a:fillRef idx="0"/>
          <a:effectRef idx="0"/>
          <a:fontRef idx="minor"/>
        </p:style>
        <p:txBody>
          <a:bodyPr lIns="90000" rIns="90000" tIns="-37440" bIns="-37440" anchor="t">
            <a:noAutofit/>
          </a:bodyPr>
          <a:p>
            <a:endParaRPr b="0" lang="en-US" sz="2400" strike="noStrike" u="none">
              <a:solidFill>
                <a:srgbClr val="003366"/>
              </a:solidFill>
              <a:effectLst/>
              <a:uFillTx/>
              <a:latin typeface="Times New Roman"/>
            </a:endParaRPr>
          </a:p>
        </p:txBody>
      </p:sp>
      <p:sp>
        <p:nvSpPr>
          <p:cNvPr id="1576" name=""/>
          <p:cNvSpPr/>
          <p:nvPr/>
        </p:nvSpPr>
        <p:spPr>
          <a:xfrm flipV="1">
            <a:off x="5919840" y="5617800"/>
            <a:ext cx="20520" cy="1350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77" name=""/>
          <p:cNvSpPr/>
          <p:nvPr/>
        </p:nvSpPr>
        <p:spPr>
          <a:xfrm>
            <a:off x="5940360" y="5618160"/>
            <a:ext cx="3168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78" name=""/>
          <p:cNvSpPr/>
          <p:nvPr/>
        </p:nvSpPr>
        <p:spPr>
          <a:xfrm flipV="1">
            <a:off x="5972040" y="5464080"/>
            <a:ext cx="71640" cy="154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79" name=""/>
          <p:cNvSpPr/>
          <p:nvPr/>
        </p:nvSpPr>
        <p:spPr>
          <a:xfrm>
            <a:off x="6043680" y="5464080"/>
            <a:ext cx="20520" cy="41400"/>
          </a:xfrm>
          <a:prstGeom prst="line">
            <a:avLst/>
          </a:prstGeom>
          <a:ln w="3024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580" name=""/>
          <p:cNvSpPr/>
          <p:nvPr/>
        </p:nvSpPr>
        <p:spPr>
          <a:xfrm flipV="1">
            <a:off x="6064200" y="5422680"/>
            <a:ext cx="30240" cy="82440"/>
          </a:xfrm>
          <a:prstGeom prst="line">
            <a:avLst/>
          </a:prstGeom>
          <a:ln w="3024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3366"/>
              </a:solidFill>
              <a:effectLst/>
              <a:uFillTx/>
              <a:latin typeface="Times New Roman"/>
            </a:endParaRPr>
          </a:p>
        </p:txBody>
      </p:sp>
      <p:sp>
        <p:nvSpPr>
          <p:cNvPr id="1581" name=""/>
          <p:cNvSpPr/>
          <p:nvPr/>
        </p:nvSpPr>
        <p:spPr>
          <a:xfrm flipV="1">
            <a:off x="6094440" y="5371920"/>
            <a:ext cx="20520" cy="50760"/>
          </a:xfrm>
          <a:prstGeom prst="line">
            <a:avLst/>
          </a:prstGeom>
          <a:ln w="30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582" name=""/>
          <p:cNvSpPr/>
          <p:nvPr/>
        </p:nvSpPr>
        <p:spPr>
          <a:xfrm>
            <a:off x="6114960" y="5372280"/>
            <a:ext cx="31680" cy="1443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83" name=""/>
          <p:cNvSpPr/>
          <p:nvPr/>
        </p:nvSpPr>
        <p:spPr>
          <a:xfrm>
            <a:off x="6146640" y="5516640"/>
            <a:ext cx="71640" cy="30240"/>
          </a:xfrm>
          <a:prstGeom prst="line">
            <a:avLst/>
          </a:prstGeom>
          <a:ln w="30240">
            <a:solidFill>
              <a:srgbClr val="000000"/>
            </a:solidFill>
            <a:miter/>
          </a:ln>
        </p:spPr>
        <p:style>
          <a:lnRef idx="0"/>
          <a:fillRef idx="0"/>
          <a:effectRef idx="0"/>
          <a:fontRef idx="minor"/>
        </p:style>
        <p:txBody>
          <a:bodyPr lIns="90000" rIns="90000" tIns="-16560" bIns="-16560" anchor="t">
            <a:noAutofit/>
          </a:bodyPr>
          <a:p>
            <a:endParaRPr b="0" lang="en-US" sz="2400" strike="noStrike" u="none">
              <a:solidFill>
                <a:srgbClr val="003366"/>
              </a:solidFill>
              <a:effectLst/>
              <a:uFillTx/>
              <a:latin typeface="Times New Roman"/>
            </a:endParaRPr>
          </a:p>
        </p:txBody>
      </p:sp>
      <p:sp>
        <p:nvSpPr>
          <p:cNvPr id="1584" name=""/>
          <p:cNvSpPr/>
          <p:nvPr/>
        </p:nvSpPr>
        <p:spPr>
          <a:xfrm>
            <a:off x="6218280" y="5546880"/>
            <a:ext cx="3168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85" name=""/>
          <p:cNvSpPr/>
          <p:nvPr/>
        </p:nvSpPr>
        <p:spPr>
          <a:xfrm flipV="1">
            <a:off x="6249960" y="5371920"/>
            <a:ext cx="20520" cy="1746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86" name=""/>
          <p:cNvSpPr/>
          <p:nvPr/>
        </p:nvSpPr>
        <p:spPr>
          <a:xfrm flipV="1">
            <a:off x="6270480" y="5360760"/>
            <a:ext cx="30240" cy="11160"/>
          </a:xfrm>
          <a:prstGeom prst="line">
            <a:avLst/>
          </a:prstGeom>
          <a:ln w="3024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3366"/>
              </a:solidFill>
              <a:effectLst/>
              <a:uFillTx/>
              <a:latin typeface="Times New Roman"/>
            </a:endParaRPr>
          </a:p>
        </p:txBody>
      </p:sp>
      <p:sp>
        <p:nvSpPr>
          <p:cNvPr id="1587" name=""/>
          <p:cNvSpPr/>
          <p:nvPr/>
        </p:nvSpPr>
        <p:spPr>
          <a:xfrm>
            <a:off x="6300720" y="5361120"/>
            <a:ext cx="20880" cy="11160"/>
          </a:xfrm>
          <a:prstGeom prst="line">
            <a:avLst/>
          </a:prstGeom>
          <a:ln w="3024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3366"/>
              </a:solidFill>
              <a:effectLst/>
              <a:uFillTx/>
              <a:latin typeface="Times New Roman"/>
            </a:endParaRPr>
          </a:p>
        </p:txBody>
      </p:sp>
      <p:sp>
        <p:nvSpPr>
          <p:cNvPr id="1588" name=""/>
          <p:cNvSpPr/>
          <p:nvPr/>
        </p:nvSpPr>
        <p:spPr>
          <a:xfrm>
            <a:off x="6321600" y="5372280"/>
            <a:ext cx="7128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589" name=""/>
          <p:cNvSpPr/>
          <p:nvPr/>
        </p:nvSpPr>
        <p:spPr>
          <a:xfrm>
            <a:off x="6392880" y="5372280"/>
            <a:ext cx="31680" cy="20520"/>
          </a:xfrm>
          <a:prstGeom prst="line">
            <a:avLst/>
          </a:prstGeom>
          <a:ln w="30240">
            <a:solidFill>
              <a:srgbClr val="000000"/>
            </a:solidFill>
            <a:miter/>
          </a:ln>
        </p:spPr>
        <p:style>
          <a:lnRef idx="0"/>
          <a:fillRef idx="0"/>
          <a:effectRef idx="0"/>
          <a:fontRef idx="minor"/>
        </p:style>
        <p:txBody>
          <a:bodyPr lIns="90000" rIns="90000" tIns="-26280" bIns="-26280" anchor="t">
            <a:noAutofit/>
          </a:bodyPr>
          <a:p>
            <a:endParaRPr b="0" lang="en-US" sz="2400" strike="noStrike" u="none">
              <a:solidFill>
                <a:srgbClr val="003366"/>
              </a:solidFill>
              <a:effectLst/>
              <a:uFillTx/>
              <a:latin typeface="Times New Roman"/>
            </a:endParaRPr>
          </a:p>
        </p:txBody>
      </p:sp>
      <p:sp>
        <p:nvSpPr>
          <p:cNvPr id="1590" name=""/>
          <p:cNvSpPr/>
          <p:nvPr/>
        </p:nvSpPr>
        <p:spPr>
          <a:xfrm flipV="1">
            <a:off x="6424560" y="5310000"/>
            <a:ext cx="20520" cy="82440"/>
          </a:xfrm>
          <a:prstGeom prst="line">
            <a:avLst/>
          </a:prstGeom>
          <a:ln w="3024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3366"/>
              </a:solidFill>
              <a:effectLst/>
              <a:uFillTx/>
              <a:latin typeface="Times New Roman"/>
            </a:endParaRPr>
          </a:p>
        </p:txBody>
      </p:sp>
      <p:sp>
        <p:nvSpPr>
          <p:cNvPr id="1591" name=""/>
          <p:cNvSpPr/>
          <p:nvPr/>
        </p:nvSpPr>
        <p:spPr>
          <a:xfrm flipV="1">
            <a:off x="6445080" y="4774680"/>
            <a:ext cx="30240" cy="5353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92" name=""/>
          <p:cNvSpPr/>
          <p:nvPr/>
        </p:nvSpPr>
        <p:spPr>
          <a:xfrm flipV="1">
            <a:off x="6475320" y="4476240"/>
            <a:ext cx="20880" cy="29844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93" name=""/>
          <p:cNvSpPr/>
          <p:nvPr/>
        </p:nvSpPr>
        <p:spPr>
          <a:xfrm>
            <a:off x="6496200" y="4476600"/>
            <a:ext cx="82440" cy="154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94" name=""/>
          <p:cNvSpPr/>
          <p:nvPr/>
        </p:nvSpPr>
        <p:spPr>
          <a:xfrm flipV="1">
            <a:off x="6578640" y="4281480"/>
            <a:ext cx="20520" cy="3492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95" name=""/>
          <p:cNvSpPr/>
          <p:nvPr/>
        </p:nvSpPr>
        <p:spPr>
          <a:xfrm flipV="1">
            <a:off x="6599160" y="3982680"/>
            <a:ext cx="30240" cy="29844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96" name=""/>
          <p:cNvSpPr/>
          <p:nvPr/>
        </p:nvSpPr>
        <p:spPr>
          <a:xfrm>
            <a:off x="6629400" y="3983040"/>
            <a:ext cx="20520" cy="4428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97" name=""/>
          <p:cNvSpPr/>
          <p:nvPr/>
        </p:nvSpPr>
        <p:spPr>
          <a:xfrm>
            <a:off x="6649920" y="4425840"/>
            <a:ext cx="20880" cy="20484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98" name=""/>
          <p:cNvSpPr/>
          <p:nvPr/>
        </p:nvSpPr>
        <p:spPr>
          <a:xfrm>
            <a:off x="6670800" y="4630680"/>
            <a:ext cx="82440" cy="2271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599" name=""/>
          <p:cNvSpPr/>
          <p:nvPr/>
        </p:nvSpPr>
        <p:spPr>
          <a:xfrm flipV="1">
            <a:off x="6753240" y="4826160"/>
            <a:ext cx="20520" cy="31680"/>
          </a:xfrm>
          <a:prstGeom prst="line">
            <a:avLst/>
          </a:prstGeom>
          <a:ln w="30240">
            <a:solidFill>
              <a:srgbClr val="000000"/>
            </a:solidFill>
            <a:miter/>
          </a:ln>
        </p:spPr>
        <p:style>
          <a:lnRef idx="0"/>
          <a:fillRef idx="0"/>
          <a:effectRef idx="0"/>
          <a:fontRef idx="minor"/>
        </p:style>
        <p:txBody>
          <a:bodyPr lIns="90000" rIns="90000" tIns="-15120" bIns="-15120" anchor="t">
            <a:noAutofit/>
          </a:bodyPr>
          <a:p>
            <a:endParaRPr b="0" lang="en-US" sz="2400" strike="noStrike" u="none">
              <a:solidFill>
                <a:srgbClr val="003366"/>
              </a:solidFill>
              <a:effectLst/>
              <a:uFillTx/>
              <a:latin typeface="Times New Roman"/>
            </a:endParaRPr>
          </a:p>
        </p:txBody>
      </p:sp>
      <p:sp>
        <p:nvSpPr>
          <p:cNvPr id="1600" name=""/>
          <p:cNvSpPr/>
          <p:nvPr/>
        </p:nvSpPr>
        <p:spPr>
          <a:xfrm flipV="1">
            <a:off x="6773760" y="4528800"/>
            <a:ext cx="30240" cy="2970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01" name=""/>
          <p:cNvSpPr/>
          <p:nvPr/>
        </p:nvSpPr>
        <p:spPr>
          <a:xfrm flipV="1">
            <a:off x="6804000" y="4373640"/>
            <a:ext cx="20520" cy="1555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02" name=""/>
          <p:cNvSpPr/>
          <p:nvPr/>
        </p:nvSpPr>
        <p:spPr>
          <a:xfrm flipV="1">
            <a:off x="6824520" y="4281480"/>
            <a:ext cx="32040" cy="9216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603" name=""/>
          <p:cNvSpPr/>
          <p:nvPr/>
        </p:nvSpPr>
        <p:spPr>
          <a:xfrm flipV="1">
            <a:off x="6856560" y="3881160"/>
            <a:ext cx="71280" cy="3999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04" name=""/>
          <p:cNvSpPr/>
          <p:nvPr/>
        </p:nvSpPr>
        <p:spPr>
          <a:xfrm>
            <a:off x="6927840" y="3881520"/>
            <a:ext cx="20520" cy="3999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05" name=""/>
          <p:cNvSpPr/>
          <p:nvPr/>
        </p:nvSpPr>
        <p:spPr>
          <a:xfrm flipV="1">
            <a:off x="6948360" y="4148280"/>
            <a:ext cx="32040" cy="1332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06" name=""/>
          <p:cNvSpPr/>
          <p:nvPr/>
        </p:nvSpPr>
        <p:spPr>
          <a:xfrm>
            <a:off x="6980400" y="4148280"/>
            <a:ext cx="18720" cy="1332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07" name=""/>
          <p:cNvSpPr/>
          <p:nvPr/>
        </p:nvSpPr>
        <p:spPr>
          <a:xfrm>
            <a:off x="6999120" y="4281480"/>
            <a:ext cx="32040" cy="3492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08" name=""/>
          <p:cNvSpPr/>
          <p:nvPr/>
        </p:nvSpPr>
        <p:spPr>
          <a:xfrm flipV="1">
            <a:off x="7031160" y="4529160"/>
            <a:ext cx="71280" cy="1015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09" name=""/>
          <p:cNvSpPr/>
          <p:nvPr/>
        </p:nvSpPr>
        <p:spPr>
          <a:xfrm>
            <a:off x="7102440" y="4529160"/>
            <a:ext cx="31680" cy="1429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10" name=""/>
          <p:cNvSpPr/>
          <p:nvPr/>
        </p:nvSpPr>
        <p:spPr>
          <a:xfrm>
            <a:off x="7134120" y="4672080"/>
            <a:ext cx="20880" cy="1746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11" name=""/>
          <p:cNvSpPr/>
          <p:nvPr/>
        </p:nvSpPr>
        <p:spPr>
          <a:xfrm flipV="1">
            <a:off x="7155000" y="4724280"/>
            <a:ext cx="29880" cy="1224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12" name=""/>
          <p:cNvSpPr/>
          <p:nvPr/>
        </p:nvSpPr>
        <p:spPr>
          <a:xfrm>
            <a:off x="7184880" y="4724280"/>
            <a:ext cx="20880" cy="154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13" name=""/>
          <p:cNvSpPr/>
          <p:nvPr/>
        </p:nvSpPr>
        <p:spPr>
          <a:xfrm flipV="1">
            <a:off x="7205760" y="4591080"/>
            <a:ext cx="71280" cy="2872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14" name=""/>
          <p:cNvSpPr/>
          <p:nvPr/>
        </p:nvSpPr>
        <p:spPr>
          <a:xfrm>
            <a:off x="7277040" y="4591080"/>
            <a:ext cx="31680" cy="39600"/>
          </a:xfrm>
          <a:prstGeom prst="line">
            <a:avLst/>
          </a:prstGeom>
          <a:ln w="3024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615" name=""/>
          <p:cNvSpPr/>
          <p:nvPr/>
        </p:nvSpPr>
        <p:spPr>
          <a:xfrm flipV="1">
            <a:off x="7308720" y="4600440"/>
            <a:ext cx="20880" cy="30240"/>
          </a:xfrm>
          <a:prstGeom prst="line">
            <a:avLst/>
          </a:prstGeom>
          <a:ln w="30240">
            <a:solidFill>
              <a:srgbClr val="000000"/>
            </a:solidFill>
            <a:miter/>
          </a:ln>
        </p:spPr>
        <p:style>
          <a:lnRef idx="0"/>
          <a:fillRef idx="0"/>
          <a:effectRef idx="0"/>
          <a:fontRef idx="minor"/>
        </p:style>
        <p:txBody>
          <a:bodyPr lIns="90000" rIns="90000" tIns="-16560" bIns="-16560" anchor="t">
            <a:noAutofit/>
          </a:bodyPr>
          <a:p>
            <a:endParaRPr b="0" lang="en-US" sz="2400" strike="noStrike" u="none">
              <a:solidFill>
                <a:srgbClr val="003366"/>
              </a:solidFill>
              <a:effectLst/>
              <a:uFillTx/>
              <a:latin typeface="Times New Roman"/>
            </a:endParaRPr>
          </a:p>
        </p:txBody>
      </p:sp>
      <p:sp>
        <p:nvSpPr>
          <p:cNvPr id="1616" name=""/>
          <p:cNvSpPr/>
          <p:nvPr/>
        </p:nvSpPr>
        <p:spPr>
          <a:xfrm>
            <a:off x="7329600" y="4600440"/>
            <a:ext cx="29880" cy="9216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617" name=""/>
          <p:cNvSpPr/>
          <p:nvPr/>
        </p:nvSpPr>
        <p:spPr>
          <a:xfrm flipV="1">
            <a:off x="7359480" y="4600440"/>
            <a:ext cx="20880" cy="9216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618" name=""/>
          <p:cNvSpPr/>
          <p:nvPr/>
        </p:nvSpPr>
        <p:spPr>
          <a:xfrm>
            <a:off x="7380360" y="4600440"/>
            <a:ext cx="82440" cy="20880"/>
          </a:xfrm>
          <a:prstGeom prst="line">
            <a:avLst/>
          </a:prstGeom>
          <a:ln w="30240">
            <a:solidFill>
              <a:srgbClr val="000000"/>
            </a:solidFill>
            <a:miter/>
          </a:ln>
        </p:spPr>
        <p:style>
          <a:lnRef idx="0"/>
          <a:fillRef idx="0"/>
          <a:effectRef idx="0"/>
          <a:fontRef idx="minor"/>
        </p:style>
        <p:txBody>
          <a:bodyPr lIns="90000" rIns="90000" tIns="-25920" bIns="-25920" anchor="t">
            <a:noAutofit/>
          </a:bodyPr>
          <a:p>
            <a:endParaRPr b="0" lang="en-US" sz="2400" strike="noStrike" u="none">
              <a:solidFill>
                <a:srgbClr val="003366"/>
              </a:solidFill>
              <a:effectLst/>
              <a:uFillTx/>
              <a:latin typeface="Times New Roman"/>
            </a:endParaRPr>
          </a:p>
        </p:txBody>
      </p:sp>
      <p:sp>
        <p:nvSpPr>
          <p:cNvPr id="1619" name=""/>
          <p:cNvSpPr/>
          <p:nvPr/>
        </p:nvSpPr>
        <p:spPr>
          <a:xfrm>
            <a:off x="7462800" y="4621320"/>
            <a:ext cx="20520" cy="9360"/>
          </a:xfrm>
          <a:prstGeom prst="line">
            <a:avLst/>
          </a:prstGeom>
          <a:ln w="30240">
            <a:solidFill>
              <a:srgbClr val="000000"/>
            </a:solidFill>
            <a:miter/>
          </a:ln>
        </p:spPr>
        <p:style>
          <a:lnRef idx="0"/>
          <a:fillRef idx="0"/>
          <a:effectRef idx="0"/>
          <a:fontRef idx="minor"/>
        </p:style>
        <p:txBody>
          <a:bodyPr lIns="90000" rIns="90000" tIns="-37440" bIns="-37440" anchor="t">
            <a:noAutofit/>
          </a:bodyPr>
          <a:p>
            <a:endParaRPr b="0" lang="en-US" sz="2400" strike="noStrike" u="none">
              <a:solidFill>
                <a:srgbClr val="003366"/>
              </a:solidFill>
              <a:effectLst/>
              <a:uFillTx/>
              <a:latin typeface="Times New Roman"/>
            </a:endParaRPr>
          </a:p>
        </p:txBody>
      </p:sp>
      <p:sp>
        <p:nvSpPr>
          <p:cNvPr id="1620" name=""/>
          <p:cNvSpPr/>
          <p:nvPr/>
        </p:nvSpPr>
        <p:spPr>
          <a:xfrm flipV="1">
            <a:off x="7483320" y="4591080"/>
            <a:ext cx="30240" cy="39600"/>
          </a:xfrm>
          <a:prstGeom prst="line">
            <a:avLst/>
          </a:prstGeom>
          <a:ln w="3024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621" name=""/>
          <p:cNvSpPr/>
          <p:nvPr/>
        </p:nvSpPr>
        <p:spPr>
          <a:xfrm flipV="1">
            <a:off x="7513560" y="4579560"/>
            <a:ext cx="20880" cy="11160"/>
          </a:xfrm>
          <a:prstGeom prst="line">
            <a:avLst/>
          </a:prstGeom>
          <a:ln w="3024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3366"/>
              </a:solidFill>
              <a:effectLst/>
              <a:uFillTx/>
              <a:latin typeface="Times New Roman"/>
            </a:endParaRPr>
          </a:p>
        </p:txBody>
      </p:sp>
      <p:sp>
        <p:nvSpPr>
          <p:cNvPr id="1622" name=""/>
          <p:cNvSpPr/>
          <p:nvPr/>
        </p:nvSpPr>
        <p:spPr>
          <a:xfrm>
            <a:off x="7534440" y="4579920"/>
            <a:ext cx="20520" cy="144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623" name=""/>
          <p:cNvSpPr/>
          <p:nvPr/>
        </p:nvSpPr>
        <p:spPr>
          <a:xfrm flipV="1">
            <a:off x="7554960" y="4373280"/>
            <a:ext cx="82440" cy="2062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24" name=""/>
          <p:cNvSpPr/>
          <p:nvPr/>
        </p:nvSpPr>
        <p:spPr>
          <a:xfrm>
            <a:off x="7637400" y="4373640"/>
            <a:ext cx="20880" cy="25704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25" name=""/>
          <p:cNvSpPr/>
          <p:nvPr/>
        </p:nvSpPr>
        <p:spPr>
          <a:xfrm>
            <a:off x="7658280" y="4630680"/>
            <a:ext cx="31680" cy="2890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26" name=""/>
          <p:cNvSpPr/>
          <p:nvPr/>
        </p:nvSpPr>
        <p:spPr>
          <a:xfrm>
            <a:off x="7689960" y="4919760"/>
            <a:ext cx="19080" cy="50760"/>
          </a:xfrm>
          <a:prstGeom prst="line">
            <a:avLst/>
          </a:prstGeom>
          <a:ln w="302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003366"/>
              </a:solidFill>
              <a:effectLst/>
              <a:uFillTx/>
              <a:latin typeface="Times New Roman"/>
            </a:endParaRPr>
          </a:p>
        </p:txBody>
      </p:sp>
      <p:sp>
        <p:nvSpPr>
          <p:cNvPr id="1627" name=""/>
          <p:cNvSpPr/>
          <p:nvPr/>
        </p:nvSpPr>
        <p:spPr>
          <a:xfrm>
            <a:off x="7709040" y="4970520"/>
            <a:ext cx="31680" cy="52200"/>
          </a:xfrm>
          <a:prstGeom prst="line">
            <a:avLst/>
          </a:prstGeom>
          <a:ln w="3024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3366"/>
              </a:solidFill>
              <a:effectLst/>
              <a:uFillTx/>
              <a:latin typeface="Times New Roman"/>
            </a:endParaRPr>
          </a:p>
        </p:txBody>
      </p:sp>
      <p:sp>
        <p:nvSpPr>
          <p:cNvPr id="1628" name=""/>
          <p:cNvSpPr/>
          <p:nvPr/>
        </p:nvSpPr>
        <p:spPr>
          <a:xfrm flipV="1">
            <a:off x="7740720" y="4950000"/>
            <a:ext cx="71280" cy="72720"/>
          </a:xfrm>
          <a:prstGeom prst="line">
            <a:avLst/>
          </a:prstGeom>
          <a:ln w="30240">
            <a:solidFill>
              <a:srgbClr val="000000"/>
            </a:solidFill>
            <a:miter/>
          </a:ln>
        </p:spPr>
        <p:style>
          <a:lnRef idx="0"/>
          <a:fillRef idx="0"/>
          <a:effectRef idx="0"/>
          <a:fontRef idx="minor"/>
        </p:style>
        <p:txBody>
          <a:bodyPr lIns="90000" rIns="90000" tIns="25920" bIns="25920" anchor="t">
            <a:noAutofit/>
          </a:bodyPr>
          <a:p>
            <a:endParaRPr b="0" lang="en-US" sz="2400" strike="noStrike" u="none">
              <a:solidFill>
                <a:srgbClr val="003366"/>
              </a:solidFill>
              <a:effectLst/>
              <a:uFillTx/>
              <a:latin typeface="Times New Roman"/>
            </a:endParaRPr>
          </a:p>
        </p:txBody>
      </p:sp>
      <p:sp>
        <p:nvSpPr>
          <p:cNvPr id="1629" name=""/>
          <p:cNvSpPr/>
          <p:nvPr/>
        </p:nvSpPr>
        <p:spPr>
          <a:xfrm flipV="1">
            <a:off x="7812000" y="4775040"/>
            <a:ext cx="20880" cy="1749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30" name=""/>
          <p:cNvSpPr/>
          <p:nvPr/>
        </p:nvSpPr>
        <p:spPr>
          <a:xfrm flipV="1">
            <a:off x="7832880" y="4765680"/>
            <a:ext cx="31680" cy="9360"/>
          </a:xfrm>
          <a:prstGeom prst="line">
            <a:avLst/>
          </a:prstGeom>
          <a:ln w="30240">
            <a:solidFill>
              <a:srgbClr val="000000"/>
            </a:solidFill>
            <a:miter/>
          </a:ln>
        </p:spPr>
        <p:style>
          <a:lnRef idx="0"/>
          <a:fillRef idx="0"/>
          <a:effectRef idx="0"/>
          <a:fontRef idx="minor"/>
        </p:style>
        <p:txBody>
          <a:bodyPr lIns="90000" rIns="90000" tIns="-37440" bIns="-37440" anchor="t">
            <a:noAutofit/>
          </a:bodyPr>
          <a:p>
            <a:endParaRPr b="0" lang="en-US" sz="2400" strike="noStrike" u="none">
              <a:solidFill>
                <a:srgbClr val="003366"/>
              </a:solidFill>
              <a:effectLst/>
              <a:uFillTx/>
              <a:latin typeface="Times New Roman"/>
            </a:endParaRPr>
          </a:p>
        </p:txBody>
      </p:sp>
      <p:sp>
        <p:nvSpPr>
          <p:cNvPr id="1631" name=""/>
          <p:cNvSpPr/>
          <p:nvPr/>
        </p:nvSpPr>
        <p:spPr>
          <a:xfrm flipV="1">
            <a:off x="7864560" y="4672080"/>
            <a:ext cx="20520" cy="9360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32" name=""/>
          <p:cNvSpPr/>
          <p:nvPr/>
        </p:nvSpPr>
        <p:spPr>
          <a:xfrm flipV="1">
            <a:off x="7885080" y="4590720"/>
            <a:ext cx="30240" cy="81000"/>
          </a:xfrm>
          <a:prstGeom prst="line">
            <a:avLst/>
          </a:prstGeom>
          <a:ln w="3024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3366"/>
              </a:solidFill>
              <a:effectLst/>
              <a:uFillTx/>
              <a:latin typeface="Times New Roman"/>
            </a:endParaRPr>
          </a:p>
        </p:txBody>
      </p:sp>
      <p:sp>
        <p:nvSpPr>
          <p:cNvPr id="1633" name=""/>
          <p:cNvSpPr/>
          <p:nvPr/>
        </p:nvSpPr>
        <p:spPr>
          <a:xfrm>
            <a:off x="7915320" y="4591080"/>
            <a:ext cx="71280" cy="1839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34" name=""/>
          <p:cNvSpPr/>
          <p:nvPr/>
        </p:nvSpPr>
        <p:spPr>
          <a:xfrm flipV="1">
            <a:off x="7986600" y="4703760"/>
            <a:ext cx="32040" cy="71280"/>
          </a:xfrm>
          <a:prstGeom prst="line">
            <a:avLst/>
          </a:prstGeom>
          <a:ln w="30240">
            <a:solidFill>
              <a:srgbClr val="000000"/>
            </a:solidFill>
            <a:miter/>
          </a:ln>
        </p:spPr>
        <p:style>
          <a:lnRef idx="0"/>
          <a:fillRef idx="0"/>
          <a:effectRef idx="0"/>
          <a:fontRef idx="minor"/>
        </p:style>
        <p:txBody>
          <a:bodyPr lIns="90000" rIns="90000" tIns="24480" bIns="24480" anchor="t">
            <a:noAutofit/>
          </a:bodyPr>
          <a:p>
            <a:endParaRPr b="0" lang="en-US" sz="2400" strike="noStrike" u="none">
              <a:solidFill>
                <a:srgbClr val="003366"/>
              </a:solidFill>
              <a:effectLst/>
              <a:uFillTx/>
              <a:latin typeface="Times New Roman"/>
            </a:endParaRPr>
          </a:p>
        </p:txBody>
      </p:sp>
      <p:sp>
        <p:nvSpPr>
          <p:cNvPr id="1635" name=""/>
          <p:cNvSpPr/>
          <p:nvPr/>
        </p:nvSpPr>
        <p:spPr>
          <a:xfrm flipV="1">
            <a:off x="8018640" y="4620960"/>
            <a:ext cx="20520" cy="82440"/>
          </a:xfrm>
          <a:prstGeom prst="line">
            <a:avLst/>
          </a:prstGeom>
          <a:ln w="3024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3366"/>
              </a:solidFill>
              <a:effectLst/>
              <a:uFillTx/>
              <a:latin typeface="Times New Roman"/>
            </a:endParaRPr>
          </a:p>
        </p:txBody>
      </p:sp>
      <p:sp>
        <p:nvSpPr>
          <p:cNvPr id="1636" name=""/>
          <p:cNvSpPr/>
          <p:nvPr/>
        </p:nvSpPr>
        <p:spPr>
          <a:xfrm>
            <a:off x="8039160" y="4621320"/>
            <a:ext cx="30240" cy="10296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37" name=""/>
          <p:cNvSpPr/>
          <p:nvPr/>
        </p:nvSpPr>
        <p:spPr>
          <a:xfrm>
            <a:off x="8069400" y="4724280"/>
            <a:ext cx="20520" cy="1018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38" name=""/>
          <p:cNvSpPr/>
          <p:nvPr/>
        </p:nvSpPr>
        <p:spPr>
          <a:xfrm flipV="1">
            <a:off x="8089920" y="4734000"/>
            <a:ext cx="73080" cy="92160"/>
          </a:xfrm>
          <a:prstGeom prst="line">
            <a:avLst/>
          </a:prstGeom>
          <a:ln w="302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639" name=""/>
          <p:cNvSpPr/>
          <p:nvPr/>
        </p:nvSpPr>
        <p:spPr>
          <a:xfrm flipV="1">
            <a:off x="8163000" y="4620960"/>
            <a:ext cx="30240" cy="11268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40" name=""/>
          <p:cNvSpPr/>
          <p:nvPr/>
        </p:nvSpPr>
        <p:spPr>
          <a:xfrm flipV="1">
            <a:off x="8193240" y="4476600"/>
            <a:ext cx="20520" cy="14472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41" name=""/>
          <p:cNvSpPr/>
          <p:nvPr/>
        </p:nvSpPr>
        <p:spPr>
          <a:xfrm>
            <a:off x="8213760" y="4476600"/>
            <a:ext cx="30240" cy="298440"/>
          </a:xfrm>
          <a:prstGeom prst="line">
            <a:avLst/>
          </a:prstGeom>
          <a:ln w="30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642" name=""/>
          <p:cNvSpPr/>
          <p:nvPr/>
        </p:nvSpPr>
        <p:spPr>
          <a:xfrm>
            <a:off x="705960" y="578340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30</a:t>
            </a:r>
            <a:endParaRPr b="0" lang="en-US" sz="1100" strike="noStrike" u="none">
              <a:solidFill>
                <a:srgbClr val="003366"/>
              </a:solidFill>
              <a:effectLst/>
              <a:uFillTx/>
              <a:latin typeface="Times New Roman"/>
            </a:endParaRPr>
          </a:p>
        </p:txBody>
      </p:sp>
      <p:sp>
        <p:nvSpPr>
          <p:cNvPr id="1643" name=""/>
          <p:cNvSpPr/>
          <p:nvPr/>
        </p:nvSpPr>
        <p:spPr>
          <a:xfrm>
            <a:off x="705960" y="538164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32</a:t>
            </a:r>
            <a:endParaRPr b="0" lang="en-US" sz="1100" strike="noStrike" u="none">
              <a:solidFill>
                <a:srgbClr val="003366"/>
              </a:solidFill>
              <a:effectLst/>
              <a:uFillTx/>
              <a:latin typeface="Times New Roman"/>
            </a:endParaRPr>
          </a:p>
        </p:txBody>
      </p:sp>
      <p:sp>
        <p:nvSpPr>
          <p:cNvPr id="1644" name=""/>
          <p:cNvSpPr/>
          <p:nvPr/>
        </p:nvSpPr>
        <p:spPr>
          <a:xfrm>
            <a:off x="705960" y="499104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34</a:t>
            </a:r>
            <a:endParaRPr b="0" lang="en-US" sz="1100" strike="noStrike" u="none">
              <a:solidFill>
                <a:srgbClr val="003366"/>
              </a:solidFill>
              <a:effectLst/>
              <a:uFillTx/>
              <a:latin typeface="Times New Roman"/>
            </a:endParaRPr>
          </a:p>
        </p:txBody>
      </p:sp>
      <p:sp>
        <p:nvSpPr>
          <p:cNvPr id="1645" name=""/>
          <p:cNvSpPr/>
          <p:nvPr/>
        </p:nvSpPr>
        <p:spPr>
          <a:xfrm>
            <a:off x="705960" y="459108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36</a:t>
            </a:r>
            <a:endParaRPr b="0" lang="en-US" sz="1100" strike="noStrike" u="none">
              <a:solidFill>
                <a:srgbClr val="003366"/>
              </a:solidFill>
              <a:effectLst/>
              <a:uFillTx/>
              <a:latin typeface="Times New Roman"/>
            </a:endParaRPr>
          </a:p>
        </p:txBody>
      </p:sp>
      <p:sp>
        <p:nvSpPr>
          <p:cNvPr id="1646" name=""/>
          <p:cNvSpPr/>
          <p:nvPr/>
        </p:nvSpPr>
        <p:spPr>
          <a:xfrm>
            <a:off x="705960" y="419904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38</a:t>
            </a:r>
            <a:endParaRPr b="0" lang="en-US" sz="1100" strike="noStrike" u="none">
              <a:solidFill>
                <a:srgbClr val="003366"/>
              </a:solidFill>
              <a:effectLst/>
              <a:uFillTx/>
              <a:latin typeface="Times New Roman"/>
            </a:endParaRPr>
          </a:p>
        </p:txBody>
      </p:sp>
      <p:sp>
        <p:nvSpPr>
          <p:cNvPr id="1647" name=""/>
          <p:cNvSpPr/>
          <p:nvPr/>
        </p:nvSpPr>
        <p:spPr>
          <a:xfrm>
            <a:off x="705960" y="379872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40</a:t>
            </a:r>
            <a:endParaRPr b="0" lang="en-US" sz="1100" strike="noStrike" u="none">
              <a:solidFill>
                <a:srgbClr val="003366"/>
              </a:solidFill>
              <a:effectLst/>
              <a:uFillTx/>
              <a:latin typeface="Times New Roman"/>
            </a:endParaRPr>
          </a:p>
        </p:txBody>
      </p:sp>
      <p:sp>
        <p:nvSpPr>
          <p:cNvPr id="1648" name=""/>
          <p:cNvSpPr/>
          <p:nvPr/>
        </p:nvSpPr>
        <p:spPr>
          <a:xfrm>
            <a:off x="705960" y="340848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42</a:t>
            </a:r>
            <a:endParaRPr b="0" lang="en-US" sz="1100" strike="noStrike" u="none">
              <a:solidFill>
                <a:srgbClr val="003366"/>
              </a:solidFill>
              <a:effectLst/>
              <a:uFillTx/>
              <a:latin typeface="Times New Roman"/>
            </a:endParaRPr>
          </a:p>
        </p:txBody>
      </p:sp>
      <p:sp>
        <p:nvSpPr>
          <p:cNvPr id="1649" name=""/>
          <p:cNvSpPr/>
          <p:nvPr/>
        </p:nvSpPr>
        <p:spPr>
          <a:xfrm>
            <a:off x="705960" y="300672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44</a:t>
            </a:r>
            <a:endParaRPr b="0" lang="en-US" sz="1100" strike="noStrike" u="none">
              <a:solidFill>
                <a:srgbClr val="003366"/>
              </a:solidFill>
              <a:effectLst/>
              <a:uFillTx/>
              <a:latin typeface="Times New Roman"/>
            </a:endParaRPr>
          </a:p>
        </p:txBody>
      </p:sp>
      <p:sp>
        <p:nvSpPr>
          <p:cNvPr id="1650" name=""/>
          <p:cNvSpPr/>
          <p:nvPr/>
        </p:nvSpPr>
        <p:spPr>
          <a:xfrm>
            <a:off x="705960" y="261612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46</a:t>
            </a:r>
            <a:endParaRPr b="0" lang="en-US" sz="1100" strike="noStrike" u="none">
              <a:solidFill>
                <a:srgbClr val="003366"/>
              </a:solidFill>
              <a:effectLst/>
              <a:uFillTx/>
              <a:latin typeface="Times New Roman"/>
            </a:endParaRPr>
          </a:p>
        </p:txBody>
      </p:sp>
      <p:sp>
        <p:nvSpPr>
          <p:cNvPr id="1651" name=""/>
          <p:cNvSpPr/>
          <p:nvPr/>
        </p:nvSpPr>
        <p:spPr>
          <a:xfrm>
            <a:off x="705960" y="221472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48</a:t>
            </a:r>
            <a:endParaRPr b="0" lang="en-US" sz="1100" strike="noStrike" u="none">
              <a:solidFill>
                <a:srgbClr val="003366"/>
              </a:solidFill>
              <a:effectLst/>
              <a:uFillTx/>
              <a:latin typeface="Times New Roman"/>
            </a:endParaRPr>
          </a:p>
        </p:txBody>
      </p:sp>
      <p:sp>
        <p:nvSpPr>
          <p:cNvPr id="1652" name=""/>
          <p:cNvSpPr/>
          <p:nvPr/>
        </p:nvSpPr>
        <p:spPr>
          <a:xfrm rot="16200000">
            <a:off x="72936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9/16/98</a:t>
            </a:r>
            <a:endParaRPr b="0" lang="en-US" sz="1100" strike="noStrike" u="none">
              <a:solidFill>
                <a:srgbClr val="003366"/>
              </a:solidFill>
              <a:effectLst/>
              <a:uFillTx/>
              <a:latin typeface="Times New Roman"/>
            </a:endParaRPr>
          </a:p>
        </p:txBody>
      </p:sp>
      <p:sp>
        <p:nvSpPr>
          <p:cNvPr id="1653" name=""/>
          <p:cNvSpPr/>
          <p:nvPr/>
        </p:nvSpPr>
        <p:spPr>
          <a:xfrm rot="16200000">
            <a:off x="108972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9/30/98</a:t>
            </a:r>
            <a:endParaRPr b="0" lang="en-US" sz="1100" strike="noStrike" u="none">
              <a:solidFill>
                <a:srgbClr val="003366"/>
              </a:solidFill>
              <a:effectLst/>
              <a:uFillTx/>
              <a:latin typeface="Times New Roman"/>
            </a:endParaRPr>
          </a:p>
        </p:txBody>
      </p:sp>
      <p:sp>
        <p:nvSpPr>
          <p:cNvPr id="1654" name=""/>
          <p:cNvSpPr/>
          <p:nvPr/>
        </p:nvSpPr>
        <p:spPr>
          <a:xfrm rot="16200000">
            <a:off x="1399680" y="6121440"/>
            <a:ext cx="546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10/14/98</a:t>
            </a:r>
            <a:endParaRPr b="0" lang="en-US" sz="1100" strike="noStrike" u="none">
              <a:solidFill>
                <a:srgbClr val="003366"/>
              </a:solidFill>
              <a:effectLst/>
              <a:uFillTx/>
              <a:latin typeface="Times New Roman"/>
            </a:endParaRPr>
          </a:p>
        </p:txBody>
      </p:sp>
      <p:sp>
        <p:nvSpPr>
          <p:cNvPr id="1655" name=""/>
          <p:cNvSpPr/>
          <p:nvPr/>
        </p:nvSpPr>
        <p:spPr>
          <a:xfrm rot="16200000">
            <a:off x="1748880" y="6121440"/>
            <a:ext cx="546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10/28/98</a:t>
            </a:r>
            <a:endParaRPr b="0" lang="en-US" sz="1100" strike="noStrike" u="none">
              <a:solidFill>
                <a:srgbClr val="003366"/>
              </a:solidFill>
              <a:effectLst/>
              <a:uFillTx/>
              <a:latin typeface="Times New Roman"/>
            </a:endParaRPr>
          </a:p>
        </p:txBody>
      </p:sp>
      <p:sp>
        <p:nvSpPr>
          <p:cNvPr id="1656" name=""/>
          <p:cNvSpPr/>
          <p:nvPr/>
        </p:nvSpPr>
        <p:spPr>
          <a:xfrm rot="16200000">
            <a:off x="2109240" y="6121440"/>
            <a:ext cx="546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11/11/98</a:t>
            </a:r>
            <a:endParaRPr b="0" lang="en-US" sz="1100" strike="noStrike" u="none">
              <a:solidFill>
                <a:srgbClr val="003366"/>
              </a:solidFill>
              <a:effectLst/>
              <a:uFillTx/>
              <a:latin typeface="Times New Roman"/>
            </a:endParaRPr>
          </a:p>
        </p:txBody>
      </p:sp>
      <p:sp>
        <p:nvSpPr>
          <p:cNvPr id="1657" name=""/>
          <p:cNvSpPr/>
          <p:nvPr/>
        </p:nvSpPr>
        <p:spPr>
          <a:xfrm rot="16200000">
            <a:off x="2458440" y="6121440"/>
            <a:ext cx="546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11/25/98</a:t>
            </a:r>
            <a:endParaRPr b="0" lang="en-US" sz="1100" strike="noStrike" u="none">
              <a:solidFill>
                <a:srgbClr val="003366"/>
              </a:solidFill>
              <a:effectLst/>
              <a:uFillTx/>
              <a:latin typeface="Times New Roman"/>
            </a:endParaRPr>
          </a:p>
        </p:txBody>
      </p:sp>
      <p:sp>
        <p:nvSpPr>
          <p:cNvPr id="1658" name=""/>
          <p:cNvSpPr/>
          <p:nvPr/>
        </p:nvSpPr>
        <p:spPr>
          <a:xfrm rot="16200000">
            <a:off x="285804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12/9/98</a:t>
            </a:r>
            <a:endParaRPr b="0" lang="en-US" sz="1100" strike="noStrike" u="none">
              <a:solidFill>
                <a:srgbClr val="003366"/>
              </a:solidFill>
              <a:effectLst/>
              <a:uFillTx/>
              <a:latin typeface="Times New Roman"/>
            </a:endParaRPr>
          </a:p>
        </p:txBody>
      </p:sp>
      <p:sp>
        <p:nvSpPr>
          <p:cNvPr id="1659" name=""/>
          <p:cNvSpPr/>
          <p:nvPr/>
        </p:nvSpPr>
        <p:spPr>
          <a:xfrm rot="16200000">
            <a:off x="3168360" y="6121440"/>
            <a:ext cx="546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12/23/98</a:t>
            </a:r>
            <a:endParaRPr b="0" lang="en-US" sz="1100" strike="noStrike" u="none">
              <a:solidFill>
                <a:srgbClr val="003366"/>
              </a:solidFill>
              <a:effectLst/>
              <a:uFillTx/>
              <a:latin typeface="Times New Roman"/>
            </a:endParaRPr>
          </a:p>
        </p:txBody>
      </p:sp>
      <p:sp>
        <p:nvSpPr>
          <p:cNvPr id="1660" name=""/>
          <p:cNvSpPr/>
          <p:nvPr/>
        </p:nvSpPr>
        <p:spPr>
          <a:xfrm rot="16200000">
            <a:off x="3595680" y="6057720"/>
            <a:ext cx="390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1/6/99</a:t>
            </a:r>
            <a:endParaRPr b="0" lang="en-US" sz="1100" strike="noStrike" u="none">
              <a:solidFill>
                <a:srgbClr val="003366"/>
              </a:solidFill>
              <a:effectLst/>
              <a:uFillTx/>
              <a:latin typeface="Times New Roman"/>
            </a:endParaRPr>
          </a:p>
        </p:txBody>
      </p:sp>
      <p:sp>
        <p:nvSpPr>
          <p:cNvPr id="1661" name=""/>
          <p:cNvSpPr/>
          <p:nvPr/>
        </p:nvSpPr>
        <p:spPr>
          <a:xfrm rot="16200000">
            <a:off x="391860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1/20/99</a:t>
            </a:r>
            <a:endParaRPr b="0" lang="en-US" sz="1100" strike="noStrike" u="none">
              <a:solidFill>
                <a:srgbClr val="003366"/>
              </a:solidFill>
              <a:effectLst/>
              <a:uFillTx/>
              <a:latin typeface="Times New Roman"/>
            </a:endParaRPr>
          </a:p>
        </p:txBody>
      </p:sp>
      <p:sp>
        <p:nvSpPr>
          <p:cNvPr id="1662" name=""/>
          <p:cNvSpPr/>
          <p:nvPr/>
        </p:nvSpPr>
        <p:spPr>
          <a:xfrm rot="16200000">
            <a:off x="4305240" y="6057720"/>
            <a:ext cx="390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2/3/99</a:t>
            </a:r>
            <a:endParaRPr b="0" lang="en-US" sz="1100" strike="noStrike" u="none">
              <a:solidFill>
                <a:srgbClr val="003366"/>
              </a:solidFill>
              <a:effectLst/>
              <a:uFillTx/>
              <a:latin typeface="Times New Roman"/>
            </a:endParaRPr>
          </a:p>
        </p:txBody>
      </p:sp>
      <p:sp>
        <p:nvSpPr>
          <p:cNvPr id="1663" name=""/>
          <p:cNvSpPr/>
          <p:nvPr/>
        </p:nvSpPr>
        <p:spPr>
          <a:xfrm rot="16200000">
            <a:off x="462672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2/17/99</a:t>
            </a:r>
            <a:endParaRPr b="0" lang="en-US" sz="1100" strike="noStrike" u="none">
              <a:solidFill>
                <a:srgbClr val="003366"/>
              </a:solidFill>
              <a:effectLst/>
              <a:uFillTx/>
              <a:latin typeface="Times New Roman"/>
            </a:endParaRPr>
          </a:p>
        </p:txBody>
      </p:sp>
      <p:sp>
        <p:nvSpPr>
          <p:cNvPr id="1664" name=""/>
          <p:cNvSpPr/>
          <p:nvPr/>
        </p:nvSpPr>
        <p:spPr>
          <a:xfrm rot="16200000">
            <a:off x="5014800" y="6057720"/>
            <a:ext cx="390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3/3/99</a:t>
            </a:r>
            <a:endParaRPr b="0" lang="en-US" sz="1100" strike="noStrike" u="none">
              <a:solidFill>
                <a:srgbClr val="003366"/>
              </a:solidFill>
              <a:effectLst/>
              <a:uFillTx/>
              <a:latin typeface="Times New Roman"/>
            </a:endParaRPr>
          </a:p>
        </p:txBody>
      </p:sp>
      <p:sp>
        <p:nvSpPr>
          <p:cNvPr id="1665" name=""/>
          <p:cNvSpPr/>
          <p:nvPr/>
        </p:nvSpPr>
        <p:spPr>
          <a:xfrm rot="16200000">
            <a:off x="532692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3/17/99</a:t>
            </a:r>
            <a:endParaRPr b="0" lang="en-US" sz="1100" strike="noStrike" u="none">
              <a:solidFill>
                <a:srgbClr val="003366"/>
              </a:solidFill>
              <a:effectLst/>
              <a:uFillTx/>
              <a:latin typeface="Times New Roman"/>
            </a:endParaRPr>
          </a:p>
        </p:txBody>
      </p:sp>
      <p:sp>
        <p:nvSpPr>
          <p:cNvPr id="1666" name=""/>
          <p:cNvSpPr/>
          <p:nvPr/>
        </p:nvSpPr>
        <p:spPr>
          <a:xfrm rot="16200000">
            <a:off x="568548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3/31/99</a:t>
            </a:r>
            <a:endParaRPr b="0" lang="en-US" sz="1100" strike="noStrike" u="none">
              <a:solidFill>
                <a:srgbClr val="003366"/>
              </a:solidFill>
              <a:effectLst/>
              <a:uFillTx/>
              <a:latin typeface="Times New Roman"/>
            </a:endParaRPr>
          </a:p>
        </p:txBody>
      </p:sp>
      <p:sp>
        <p:nvSpPr>
          <p:cNvPr id="1667" name=""/>
          <p:cNvSpPr/>
          <p:nvPr/>
        </p:nvSpPr>
        <p:spPr>
          <a:xfrm rot="16200000">
            <a:off x="603648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4/14/99</a:t>
            </a:r>
            <a:endParaRPr b="0" lang="en-US" sz="1100" strike="noStrike" u="none">
              <a:solidFill>
                <a:srgbClr val="003366"/>
              </a:solidFill>
              <a:effectLst/>
              <a:uFillTx/>
              <a:latin typeface="Times New Roman"/>
            </a:endParaRPr>
          </a:p>
        </p:txBody>
      </p:sp>
      <p:sp>
        <p:nvSpPr>
          <p:cNvPr id="1668" name=""/>
          <p:cNvSpPr/>
          <p:nvPr/>
        </p:nvSpPr>
        <p:spPr>
          <a:xfrm rot="16200000">
            <a:off x="639504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4/28/99</a:t>
            </a:r>
            <a:endParaRPr b="0" lang="en-US" sz="1100" strike="noStrike" u="none">
              <a:solidFill>
                <a:srgbClr val="003366"/>
              </a:solidFill>
              <a:effectLst/>
              <a:uFillTx/>
              <a:latin typeface="Times New Roman"/>
            </a:endParaRPr>
          </a:p>
        </p:txBody>
      </p:sp>
      <p:sp>
        <p:nvSpPr>
          <p:cNvPr id="1669" name=""/>
          <p:cNvSpPr/>
          <p:nvPr/>
        </p:nvSpPr>
        <p:spPr>
          <a:xfrm rot="16200000">
            <a:off x="674604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5/12/99</a:t>
            </a:r>
            <a:endParaRPr b="0" lang="en-US" sz="1100" strike="noStrike" u="none">
              <a:solidFill>
                <a:srgbClr val="003366"/>
              </a:solidFill>
              <a:effectLst/>
              <a:uFillTx/>
              <a:latin typeface="Times New Roman"/>
            </a:endParaRPr>
          </a:p>
        </p:txBody>
      </p:sp>
      <p:sp>
        <p:nvSpPr>
          <p:cNvPr id="1670" name=""/>
          <p:cNvSpPr/>
          <p:nvPr/>
        </p:nvSpPr>
        <p:spPr>
          <a:xfrm rot="16200000">
            <a:off x="709524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5/26/99</a:t>
            </a:r>
            <a:endParaRPr b="0" lang="en-US" sz="1100" strike="noStrike" u="none">
              <a:solidFill>
                <a:srgbClr val="003366"/>
              </a:solidFill>
              <a:effectLst/>
              <a:uFillTx/>
              <a:latin typeface="Times New Roman"/>
            </a:endParaRPr>
          </a:p>
        </p:txBody>
      </p:sp>
      <p:sp>
        <p:nvSpPr>
          <p:cNvPr id="1671" name=""/>
          <p:cNvSpPr/>
          <p:nvPr/>
        </p:nvSpPr>
        <p:spPr>
          <a:xfrm rot="16200000">
            <a:off x="7494480" y="6057720"/>
            <a:ext cx="390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6/9/99</a:t>
            </a:r>
            <a:endParaRPr b="0" lang="en-US" sz="1100" strike="noStrike" u="none">
              <a:solidFill>
                <a:srgbClr val="003366"/>
              </a:solidFill>
              <a:effectLst/>
              <a:uFillTx/>
              <a:latin typeface="Times New Roman"/>
            </a:endParaRPr>
          </a:p>
        </p:txBody>
      </p:sp>
      <p:sp>
        <p:nvSpPr>
          <p:cNvPr id="1672" name=""/>
          <p:cNvSpPr/>
          <p:nvPr/>
        </p:nvSpPr>
        <p:spPr>
          <a:xfrm rot="16200000">
            <a:off x="7806600" y="6088680"/>
            <a:ext cx="468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6/23/99</a:t>
            </a:r>
            <a:endParaRPr b="0" lang="en-US" sz="1100" strike="noStrike" u="none">
              <a:solidFill>
                <a:srgbClr val="003366"/>
              </a:solidFill>
              <a:effectLst/>
              <a:uFillTx/>
              <a:latin typeface="Times New Roman"/>
            </a:endParaRPr>
          </a:p>
        </p:txBody>
      </p:sp>
      <p:sp>
        <p:nvSpPr>
          <p:cNvPr id="1673" name=""/>
          <p:cNvSpPr/>
          <p:nvPr/>
        </p:nvSpPr>
        <p:spPr>
          <a:xfrm>
            <a:off x="8357760" y="578340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30</a:t>
            </a:r>
            <a:endParaRPr b="0" lang="en-US" sz="1100" strike="noStrike" u="none">
              <a:solidFill>
                <a:srgbClr val="003366"/>
              </a:solidFill>
              <a:effectLst/>
              <a:uFillTx/>
              <a:latin typeface="Times New Roman"/>
            </a:endParaRPr>
          </a:p>
        </p:txBody>
      </p:sp>
      <p:sp>
        <p:nvSpPr>
          <p:cNvPr id="1674" name=""/>
          <p:cNvSpPr/>
          <p:nvPr/>
        </p:nvSpPr>
        <p:spPr>
          <a:xfrm>
            <a:off x="8357760" y="538164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32</a:t>
            </a:r>
            <a:endParaRPr b="0" lang="en-US" sz="1100" strike="noStrike" u="none">
              <a:solidFill>
                <a:srgbClr val="003366"/>
              </a:solidFill>
              <a:effectLst/>
              <a:uFillTx/>
              <a:latin typeface="Times New Roman"/>
            </a:endParaRPr>
          </a:p>
        </p:txBody>
      </p:sp>
      <p:sp>
        <p:nvSpPr>
          <p:cNvPr id="1675" name=""/>
          <p:cNvSpPr/>
          <p:nvPr/>
        </p:nvSpPr>
        <p:spPr>
          <a:xfrm>
            <a:off x="8357760" y="499104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34</a:t>
            </a:r>
            <a:endParaRPr b="0" lang="en-US" sz="1100" strike="noStrike" u="none">
              <a:solidFill>
                <a:srgbClr val="003366"/>
              </a:solidFill>
              <a:effectLst/>
              <a:uFillTx/>
              <a:latin typeface="Times New Roman"/>
            </a:endParaRPr>
          </a:p>
        </p:txBody>
      </p:sp>
      <p:sp>
        <p:nvSpPr>
          <p:cNvPr id="1676" name=""/>
          <p:cNvSpPr/>
          <p:nvPr/>
        </p:nvSpPr>
        <p:spPr>
          <a:xfrm>
            <a:off x="8357760" y="459108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36</a:t>
            </a:r>
            <a:endParaRPr b="0" lang="en-US" sz="1100" strike="noStrike" u="none">
              <a:solidFill>
                <a:srgbClr val="003366"/>
              </a:solidFill>
              <a:effectLst/>
              <a:uFillTx/>
              <a:latin typeface="Times New Roman"/>
            </a:endParaRPr>
          </a:p>
        </p:txBody>
      </p:sp>
      <p:sp>
        <p:nvSpPr>
          <p:cNvPr id="1677" name=""/>
          <p:cNvSpPr/>
          <p:nvPr/>
        </p:nvSpPr>
        <p:spPr>
          <a:xfrm>
            <a:off x="8357760" y="419904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38</a:t>
            </a:r>
            <a:endParaRPr b="0" lang="en-US" sz="1100" strike="noStrike" u="none">
              <a:solidFill>
                <a:srgbClr val="003366"/>
              </a:solidFill>
              <a:effectLst/>
              <a:uFillTx/>
              <a:latin typeface="Times New Roman"/>
            </a:endParaRPr>
          </a:p>
        </p:txBody>
      </p:sp>
      <p:sp>
        <p:nvSpPr>
          <p:cNvPr id="1678" name=""/>
          <p:cNvSpPr/>
          <p:nvPr/>
        </p:nvSpPr>
        <p:spPr>
          <a:xfrm>
            <a:off x="8357760" y="379872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40</a:t>
            </a:r>
            <a:endParaRPr b="0" lang="en-US" sz="1100" strike="noStrike" u="none">
              <a:solidFill>
                <a:srgbClr val="003366"/>
              </a:solidFill>
              <a:effectLst/>
              <a:uFillTx/>
              <a:latin typeface="Times New Roman"/>
            </a:endParaRPr>
          </a:p>
        </p:txBody>
      </p:sp>
      <p:sp>
        <p:nvSpPr>
          <p:cNvPr id="1679" name=""/>
          <p:cNvSpPr/>
          <p:nvPr/>
        </p:nvSpPr>
        <p:spPr>
          <a:xfrm>
            <a:off x="8357760" y="340848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42</a:t>
            </a:r>
            <a:endParaRPr b="0" lang="en-US" sz="1100" strike="noStrike" u="none">
              <a:solidFill>
                <a:srgbClr val="003366"/>
              </a:solidFill>
              <a:effectLst/>
              <a:uFillTx/>
              <a:latin typeface="Times New Roman"/>
            </a:endParaRPr>
          </a:p>
        </p:txBody>
      </p:sp>
      <p:sp>
        <p:nvSpPr>
          <p:cNvPr id="1680" name=""/>
          <p:cNvSpPr/>
          <p:nvPr/>
        </p:nvSpPr>
        <p:spPr>
          <a:xfrm>
            <a:off x="8357760" y="300672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44</a:t>
            </a:r>
            <a:endParaRPr b="0" lang="en-US" sz="1100" strike="noStrike" u="none">
              <a:solidFill>
                <a:srgbClr val="003366"/>
              </a:solidFill>
              <a:effectLst/>
              <a:uFillTx/>
              <a:latin typeface="Times New Roman"/>
            </a:endParaRPr>
          </a:p>
        </p:txBody>
      </p:sp>
      <p:sp>
        <p:nvSpPr>
          <p:cNvPr id="1681" name=""/>
          <p:cNvSpPr/>
          <p:nvPr/>
        </p:nvSpPr>
        <p:spPr>
          <a:xfrm>
            <a:off x="8357760" y="261612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46</a:t>
            </a:r>
            <a:endParaRPr b="0" lang="en-US" sz="1100" strike="noStrike" u="none">
              <a:solidFill>
                <a:srgbClr val="003366"/>
              </a:solidFill>
              <a:effectLst/>
              <a:uFillTx/>
              <a:latin typeface="Times New Roman"/>
            </a:endParaRPr>
          </a:p>
        </p:txBody>
      </p:sp>
      <p:sp>
        <p:nvSpPr>
          <p:cNvPr id="1682" name=""/>
          <p:cNvSpPr/>
          <p:nvPr/>
        </p:nvSpPr>
        <p:spPr>
          <a:xfrm>
            <a:off x="8357760" y="2214720"/>
            <a:ext cx="156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48</a:t>
            </a:r>
            <a:endParaRPr b="0" lang="en-US" sz="1100" strike="noStrike" u="none">
              <a:solidFill>
                <a:srgbClr val="003366"/>
              </a:solidFill>
              <a:effectLst/>
              <a:uFillTx/>
              <a:latin typeface="Times New Roman"/>
            </a:endParaRPr>
          </a:p>
        </p:txBody>
      </p:sp>
      <p:grpSp>
        <p:nvGrpSpPr>
          <p:cNvPr id="1683" name=""/>
          <p:cNvGrpSpPr/>
          <p:nvPr/>
        </p:nvGrpSpPr>
        <p:grpSpPr>
          <a:xfrm>
            <a:off x="984240" y="4414680"/>
            <a:ext cx="7280280" cy="41040"/>
            <a:chOff x="984240" y="4414680"/>
            <a:chExt cx="7280280" cy="41040"/>
          </a:xfrm>
        </p:grpSpPr>
        <p:sp>
          <p:nvSpPr>
            <p:cNvPr id="1684" name=""/>
            <p:cNvSpPr/>
            <p:nvPr/>
          </p:nvSpPr>
          <p:spPr>
            <a:xfrm>
              <a:off x="984240" y="4414680"/>
              <a:ext cx="39600" cy="41040"/>
            </a:xfrm>
            <a:custGeom>
              <a:avLst/>
              <a:gdLst/>
              <a:ahLst/>
              <a:rect l="l" t="t" r="r" b="b"/>
              <a:pathLst>
                <a:path w="25" h="26">
                  <a:moveTo>
                    <a:pt x="19" y="0"/>
                  </a:moveTo>
                  <a:lnTo>
                    <a:pt x="13" y="0"/>
                  </a:lnTo>
                  <a:lnTo>
                    <a:pt x="6" y="7"/>
                  </a:lnTo>
                  <a:lnTo>
                    <a:pt x="0" y="13"/>
                  </a:lnTo>
                  <a:lnTo>
                    <a:pt x="0" y="13"/>
                  </a:lnTo>
                  <a:lnTo>
                    <a:pt x="6" y="20"/>
                  </a:lnTo>
                  <a:lnTo>
                    <a:pt x="13" y="26"/>
                  </a:lnTo>
                  <a:lnTo>
                    <a:pt x="13" y="26"/>
                  </a:lnTo>
                  <a:lnTo>
                    <a:pt x="13" y="26"/>
                  </a:lnTo>
                  <a:lnTo>
                    <a:pt x="19" y="20"/>
                  </a:lnTo>
                  <a:lnTo>
                    <a:pt x="25" y="13"/>
                  </a:lnTo>
                  <a:lnTo>
                    <a:pt x="25" y="13"/>
                  </a:lnTo>
                  <a:lnTo>
                    <a:pt x="19" y="7"/>
                  </a:lnTo>
                  <a:lnTo>
                    <a:pt x="19"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85" name=""/>
            <p:cNvSpPr/>
            <p:nvPr/>
          </p:nvSpPr>
          <p:spPr>
            <a:xfrm>
              <a:off x="106524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86" name=""/>
            <p:cNvSpPr/>
            <p:nvPr/>
          </p:nvSpPr>
          <p:spPr>
            <a:xfrm>
              <a:off x="114768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87" name=""/>
            <p:cNvSpPr/>
            <p:nvPr/>
          </p:nvSpPr>
          <p:spPr>
            <a:xfrm>
              <a:off x="123048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88" name=""/>
            <p:cNvSpPr/>
            <p:nvPr/>
          </p:nvSpPr>
          <p:spPr>
            <a:xfrm>
              <a:off x="131292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89" name=""/>
            <p:cNvSpPr/>
            <p:nvPr/>
          </p:nvSpPr>
          <p:spPr>
            <a:xfrm>
              <a:off x="139536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90" name=""/>
            <p:cNvSpPr/>
            <p:nvPr/>
          </p:nvSpPr>
          <p:spPr>
            <a:xfrm>
              <a:off x="1477800" y="4414680"/>
              <a:ext cx="39960" cy="41040"/>
            </a:xfrm>
            <a:custGeom>
              <a:avLst/>
              <a:gdLst/>
              <a:ahLst/>
              <a:rect l="l" t="t" r="r" b="b"/>
              <a:pathLst>
                <a:path w="25" h="26">
                  <a:moveTo>
                    <a:pt x="12" y="0"/>
                  </a:moveTo>
                  <a:lnTo>
                    <a:pt x="6" y="0"/>
                  </a:lnTo>
                  <a:lnTo>
                    <a:pt x="0" y="7"/>
                  </a:lnTo>
                  <a:lnTo>
                    <a:pt x="0" y="13"/>
                  </a:lnTo>
                  <a:lnTo>
                    <a:pt x="0" y="20"/>
                  </a:lnTo>
                  <a:lnTo>
                    <a:pt x="0" y="26"/>
                  </a:lnTo>
                  <a:lnTo>
                    <a:pt x="6" y="26"/>
                  </a:lnTo>
                  <a:lnTo>
                    <a:pt x="12" y="26"/>
                  </a:lnTo>
                  <a:lnTo>
                    <a:pt x="12" y="26"/>
                  </a:lnTo>
                  <a:lnTo>
                    <a:pt x="19" y="20"/>
                  </a:lnTo>
                  <a:lnTo>
                    <a:pt x="25" y="13"/>
                  </a:lnTo>
                  <a:lnTo>
                    <a:pt x="25" y="13"/>
                  </a:lnTo>
                  <a:lnTo>
                    <a:pt x="19" y="7"/>
                  </a:lnTo>
                  <a:lnTo>
                    <a:pt x="19" y="0"/>
                  </a:lnTo>
                  <a:lnTo>
                    <a:pt x="12"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91" name=""/>
            <p:cNvSpPr/>
            <p:nvPr/>
          </p:nvSpPr>
          <p:spPr>
            <a:xfrm>
              <a:off x="155880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92" name=""/>
            <p:cNvSpPr/>
            <p:nvPr/>
          </p:nvSpPr>
          <p:spPr>
            <a:xfrm>
              <a:off x="164160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93" name=""/>
            <p:cNvSpPr/>
            <p:nvPr/>
          </p:nvSpPr>
          <p:spPr>
            <a:xfrm>
              <a:off x="172404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94" name=""/>
            <p:cNvSpPr/>
            <p:nvPr/>
          </p:nvSpPr>
          <p:spPr>
            <a:xfrm>
              <a:off x="180648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95" name=""/>
            <p:cNvSpPr/>
            <p:nvPr/>
          </p:nvSpPr>
          <p:spPr>
            <a:xfrm>
              <a:off x="188928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96" name=""/>
            <p:cNvSpPr/>
            <p:nvPr/>
          </p:nvSpPr>
          <p:spPr>
            <a:xfrm>
              <a:off x="196992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97" name=""/>
            <p:cNvSpPr/>
            <p:nvPr/>
          </p:nvSpPr>
          <p:spPr>
            <a:xfrm>
              <a:off x="205272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98" name=""/>
            <p:cNvSpPr/>
            <p:nvPr/>
          </p:nvSpPr>
          <p:spPr>
            <a:xfrm>
              <a:off x="213516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699" name=""/>
            <p:cNvSpPr/>
            <p:nvPr/>
          </p:nvSpPr>
          <p:spPr>
            <a:xfrm>
              <a:off x="221760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00" name=""/>
            <p:cNvSpPr/>
            <p:nvPr/>
          </p:nvSpPr>
          <p:spPr>
            <a:xfrm>
              <a:off x="230040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01" name=""/>
            <p:cNvSpPr/>
            <p:nvPr/>
          </p:nvSpPr>
          <p:spPr>
            <a:xfrm>
              <a:off x="238284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02" name=""/>
            <p:cNvSpPr/>
            <p:nvPr/>
          </p:nvSpPr>
          <p:spPr>
            <a:xfrm>
              <a:off x="246384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03" name=""/>
            <p:cNvSpPr/>
            <p:nvPr/>
          </p:nvSpPr>
          <p:spPr>
            <a:xfrm>
              <a:off x="254628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04" name=""/>
            <p:cNvSpPr/>
            <p:nvPr/>
          </p:nvSpPr>
          <p:spPr>
            <a:xfrm>
              <a:off x="262908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05" name=""/>
            <p:cNvSpPr/>
            <p:nvPr/>
          </p:nvSpPr>
          <p:spPr>
            <a:xfrm>
              <a:off x="271152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06" name=""/>
            <p:cNvSpPr/>
            <p:nvPr/>
          </p:nvSpPr>
          <p:spPr>
            <a:xfrm>
              <a:off x="279396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07" name=""/>
            <p:cNvSpPr/>
            <p:nvPr/>
          </p:nvSpPr>
          <p:spPr>
            <a:xfrm>
              <a:off x="287640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08" name=""/>
            <p:cNvSpPr/>
            <p:nvPr/>
          </p:nvSpPr>
          <p:spPr>
            <a:xfrm>
              <a:off x="295740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09" name=""/>
            <p:cNvSpPr/>
            <p:nvPr/>
          </p:nvSpPr>
          <p:spPr>
            <a:xfrm>
              <a:off x="304020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10" name=""/>
            <p:cNvSpPr/>
            <p:nvPr/>
          </p:nvSpPr>
          <p:spPr>
            <a:xfrm>
              <a:off x="312264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11" name=""/>
            <p:cNvSpPr/>
            <p:nvPr/>
          </p:nvSpPr>
          <p:spPr>
            <a:xfrm>
              <a:off x="320508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12" name=""/>
            <p:cNvSpPr/>
            <p:nvPr/>
          </p:nvSpPr>
          <p:spPr>
            <a:xfrm>
              <a:off x="328788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13" name=""/>
            <p:cNvSpPr/>
            <p:nvPr/>
          </p:nvSpPr>
          <p:spPr>
            <a:xfrm>
              <a:off x="3370320" y="4414680"/>
              <a:ext cx="39600" cy="41040"/>
            </a:xfrm>
            <a:custGeom>
              <a:avLst/>
              <a:gdLst/>
              <a:ahLst/>
              <a:rect l="l" t="t" r="r" b="b"/>
              <a:pathLst>
                <a:path w="25" h="26">
                  <a:moveTo>
                    <a:pt x="13" y="0"/>
                  </a:moveTo>
                  <a:lnTo>
                    <a:pt x="6" y="0"/>
                  </a:lnTo>
                  <a:lnTo>
                    <a:pt x="0" y="7"/>
                  </a:lnTo>
                  <a:lnTo>
                    <a:pt x="0" y="13"/>
                  </a:lnTo>
                  <a:lnTo>
                    <a:pt x="0" y="20"/>
                  </a:lnTo>
                  <a:lnTo>
                    <a:pt x="0" y="26"/>
                  </a:lnTo>
                  <a:lnTo>
                    <a:pt x="6" y="26"/>
                  </a:lnTo>
                  <a:lnTo>
                    <a:pt x="13" y="26"/>
                  </a:lnTo>
                  <a:lnTo>
                    <a:pt x="13" y="26"/>
                  </a:lnTo>
                  <a:lnTo>
                    <a:pt x="19" y="20"/>
                  </a:lnTo>
                  <a:lnTo>
                    <a:pt x="25" y="13"/>
                  </a:lnTo>
                  <a:lnTo>
                    <a:pt x="25"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14" name=""/>
            <p:cNvSpPr/>
            <p:nvPr/>
          </p:nvSpPr>
          <p:spPr>
            <a:xfrm>
              <a:off x="345132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15" name=""/>
            <p:cNvSpPr/>
            <p:nvPr/>
          </p:nvSpPr>
          <p:spPr>
            <a:xfrm>
              <a:off x="353376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16" name=""/>
            <p:cNvSpPr/>
            <p:nvPr/>
          </p:nvSpPr>
          <p:spPr>
            <a:xfrm>
              <a:off x="361620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17" name=""/>
            <p:cNvSpPr/>
            <p:nvPr/>
          </p:nvSpPr>
          <p:spPr>
            <a:xfrm>
              <a:off x="369900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18" name=""/>
            <p:cNvSpPr/>
            <p:nvPr/>
          </p:nvSpPr>
          <p:spPr>
            <a:xfrm>
              <a:off x="378144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19" name=""/>
            <p:cNvSpPr/>
            <p:nvPr/>
          </p:nvSpPr>
          <p:spPr>
            <a:xfrm>
              <a:off x="3863880" y="4414680"/>
              <a:ext cx="39960" cy="41040"/>
            </a:xfrm>
            <a:custGeom>
              <a:avLst/>
              <a:gdLst/>
              <a:ahLst/>
              <a:rect l="l" t="t" r="r" b="b"/>
              <a:pathLst>
                <a:path w="25" h="26">
                  <a:moveTo>
                    <a:pt x="12" y="0"/>
                  </a:moveTo>
                  <a:lnTo>
                    <a:pt x="6" y="0"/>
                  </a:lnTo>
                  <a:lnTo>
                    <a:pt x="0" y="7"/>
                  </a:lnTo>
                  <a:lnTo>
                    <a:pt x="0" y="13"/>
                  </a:lnTo>
                  <a:lnTo>
                    <a:pt x="0" y="20"/>
                  </a:lnTo>
                  <a:lnTo>
                    <a:pt x="0" y="26"/>
                  </a:lnTo>
                  <a:lnTo>
                    <a:pt x="6" y="26"/>
                  </a:lnTo>
                  <a:lnTo>
                    <a:pt x="12" y="26"/>
                  </a:lnTo>
                  <a:lnTo>
                    <a:pt x="12" y="26"/>
                  </a:lnTo>
                  <a:lnTo>
                    <a:pt x="19" y="20"/>
                  </a:lnTo>
                  <a:lnTo>
                    <a:pt x="25" y="13"/>
                  </a:lnTo>
                  <a:lnTo>
                    <a:pt x="25" y="13"/>
                  </a:lnTo>
                  <a:lnTo>
                    <a:pt x="19" y="7"/>
                  </a:lnTo>
                  <a:lnTo>
                    <a:pt x="19" y="0"/>
                  </a:lnTo>
                  <a:lnTo>
                    <a:pt x="12"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20" name=""/>
            <p:cNvSpPr/>
            <p:nvPr/>
          </p:nvSpPr>
          <p:spPr>
            <a:xfrm>
              <a:off x="394488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21" name=""/>
            <p:cNvSpPr/>
            <p:nvPr/>
          </p:nvSpPr>
          <p:spPr>
            <a:xfrm>
              <a:off x="402732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22" name=""/>
            <p:cNvSpPr/>
            <p:nvPr/>
          </p:nvSpPr>
          <p:spPr>
            <a:xfrm>
              <a:off x="411012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23" name=""/>
            <p:cNvSpPr/>
            <p:nvPr/>
          </p:nvSpPr>
          <p:spPr>
            <a:xfrm>
              <a:off x="419256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24" name=""/>
            <p:cNvSpPr/>
            <p:nvPr/>
          </p:nvSpPr>
          <p:spPr>
            <a:xfrm>
              <a:off x="427500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25" name=""/>
            <p:cNvSpPr/>
            <p:nvPr/>
          </p:nvSpPr>
          <p:spPr>
            <a:xfrm>
              <a:off x="4357800" y="4414680"/>
              <a:ext cx="39600" cy="41040"/>
            </a:xfrm>
            <a:custGeom>
              <a:avLst/>
              <a:gdLst/>
              <a:ahLst/>
              <a:rect l="l" t="t" r="r" b="b"/>
              <a:pathLst>
                <a:path w="25" h="26">
                  <a:moveTo>
                    <a:pt x="12" y="0"/>
                  </a:moveTo>
                  <a:lnTo>
                    <a:pt x="6" y="0"/>
                  </a:lnTo>
                  <a:lnTo>
                    <a:pt x="0" y="7"/>
                  </a:lnTo>
                  <a:lnTo>
                    <a:pt x="0" y="13"/>
                  </a:lnTo>
                  <a:lnTo>
                    <a:pt x="0" y="20"/>
                  </a:lnTo>
                  <a:lnTo>
                    <a:pt x="0" y="26"/>
                  </a:lnTo>
                  <a:lnTo>
                    <a:pt x="6" y="26"/>
                  </a:lnTo>
                  <a:lnTo>
                    <a:pt x="12" y="26"/>
                  </a:lnTo>
                  <a:lnTo>
                    <a:pt x="12" y="26"/>
                  </a:lnTo>
                  <a:lnTo>
                    <a:pt x="19" y="20"/>
                  </a:lnTo>
                  <a:lnTo>
                    <a:pt x="25" y="13"/>
                  </a:lnTo>
                  <a:lnTo>
                    <a:pt x="25" y="13"/>
                  </a:lnTo>
                  <a:lnTo>
                    <a:pt x="19" y="7"/>
                  </a:lnTo>
                  <a:lnTo>
                    <a:pt x="19" y="0"/>
                  </a:lnTo>
                  <a:lnTo>
                    <a:pt x="12"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26" name=""/>
            <p:cNvSpPr/>
            <p:nvPr/>
          </p:nvSpPr>
          <p:spPr>
            <a:xfrm>
              <a:off x="443880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27" name=""/>
            <p:cNvSpPr/>
            <p:nvPr/>
          </p:nvSpPr>
          <p:spPr>
            <a:xfrm>
              <a:off x="452124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28" name=""/>
            <p:cNvSpPr/>
            <p:nvPr/>
          </p:nvSpPr>
          <p:spPr>
            <a:xfrm>
              <a:off x="460368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29" name=""/>
            <p:cNvSpPr/>
            <p:nvPr/>
          </p:nvSpPr>
          <p:spPr>
            <a:xfrm>
              <a:off x="468648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30" name=""/>
            <p:cNvSpPr/>
            <p:nvPr/>
          </p:nvSpPr>
          <p:spPr>
            <a:xfrm>
              <a:off x="476892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31" name=""/>
            <p:cNvSpPr/>
            <p:nvPr/>
          </p:nvSpPr>
          <p:spPr>
            <a:xfrm>
              <a:off x="484992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32" name=""/>
            <p:cNvSpPr/>
            <p:nvPr/>
          </p:nvSpPr>
          <p:spPr>
            <a:xfrm>
              <a:off x="493236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33" name=""/>
            <p:cNvSpPr/>
            <p:nvPr/>
          </p:nvSpPr>
          <p:spPr>
            <a:xfrm>
              <a:off x="501480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34" name=""/>
            <p:cNvSpPr/>
            <p:nvPr/>
          </p:nvSpPr>
          <p:spPr>
            <a:xfrm>
              <a:off x="509760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35" name=""/>
            <p:cNvSpPr/>
            <p:nvPr/>
          </p:nvSpPr>
          <p:spPr>
            <a:xfrm>
              <a:off x="518004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36" name=""/>
            <p:cNvSpPr/>
            <p:nvPr/>
          </p:nvSpPr>
          <p:spPr>
            <a:xfrm>
              <a:off x="526248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37" name=""/>
            <p:cNvSpPr/>
            <p:nvPr/>
          </p:nvSpPr>
          <p:spPr>
            <a:xfrm>
              <a:off x="534348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38" name=""/>
            <p:cNvSpPr/>
            <p:nvPr/>
          </p:nvSpPr>
          <p:spPr>
            <a:xfrm>
              <a:off x="542592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39" name=""/>
            <p:cNvSpPr/>
            <p:nvPr/>
          </p:nvSpPr>
          <p:spPr>
            <a:xfrm>
              <a:off x="550872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40" name=""/>
            <p:cNvSpPr/>
            <p:nvPr/>
          </p:nvSpPr>
          <p:spPr>
            <a:xfrm>
              <a:off x="559116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41" name=""/>
            <p:cNvSpPr/>
            <p:nvPr/>
          </p:nvSpPr>
          <p:spPr>
            <a:xfrm>
              <a:off x="567360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42" name=""/>
            <p:cNvSpPr/>
            <p:nvPr/>
          </p:nvSpPr>
          <p:spPr>
            <a:xfrm>
              <a:off x="5756400" y="4414680"/>
              <a:ext cx="39600" cy="41040"/>
            </a:xfrm>
            <a:custGeom>
              <a:avLst/>
              <a:gdLst/>
              <a:ahLst/>
              <a:rect l="l" t="t" r="r" b="b"/>
              <a:pathLst>
                <a:path w="25" h="26">
                  <a:moveTo>
                    <a:pt x="13" y="0"/>
                  </a:moveTo>
                  <a:lnTo>
                    <a:pt x="6" y="0"/>
                  </a:lnTo>
                  <a:lnTo>
                    <a:pt x="0" y="7"/>
                  </a:lnTo>
                  <a:lnTo>
                    <a:pt x="0" y="13"/>
                  </a:lnTo>
                  <a:lnTo>
                    <a:pt x="0" y="20"/>
                  </a:lnTo>
                  <a:lnTo>
                    <a:pt x="0" y="26"/>
                  </a:lnTo>
                  <a:lnTo>
                    <a:pt x="6" y="26"/>
                  </a:lnTo>
                  <a:lnTo>
                    <a:pt x="13" y="26"/>
                  </a:lnTo>
                  <a:lnTo>
                    <a:pt x="13" y="26"/>
                  </a:lnTo>
                  <a:lnTo>
                    <a:pt x="19" y="20"/>
                  </a:lnTo>
                  <a:lnTo>
                    <a:pt x="25" y="13"/>
                  </a:lnTo>
                  <a:lnTo>
                    <a:pt x="25"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43" name=""/>
            <p:cNvSpPr/>
            <p:nvPr/>
          </p:nvSpPr>
          <p:spPr>
            <a:xfrm>
              <a:off x="583740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44" name=""/>
            <p:cNvSpPr/>
            <p:nvPr/>
          </p:nvSpPr>
          <p:spPr>
            <a:xfrm>
              <a:off x="591984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45" name=""/>
            <p:cNvSpPr/>
            <p:nvPr/>
          </p:nvSpPr>
          <p:spPr>
            <a:xfrm>
              <a:off x="600228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46" name=""/>
            <p:cNvSpPr/>
            <p:nvPr/>
          </p:nvSpPr>
          <p:spPr>
            <a:xfrm>
              <a:off x="608472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47" name=""/>
            <p:cNvSpPr/>
            <p:nvPr/>
          </p:nvSpPr>
          <p:spPr>
            <a:xfrm>
              <a:off x="616752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48" name=""/>
            <p:cNvSpPr/>
            <p:nvPr/>
          </p:nvSpPr>
          <p:spPr>
            <a:xfrm>
              <a:off x="6249960" y="4414680"/>
              <a:ext cx="39600" cy="41040"/>
            </a:xfrm>
            <a:custGeom>
              <a:avLst/>
              <a:gdLst/>
              <a:ahLst/>
              <a:rect l="l" t="t" r="r" b="b"/>
              <a:pathLst>
                <a:path w="25" h="26">
                  <a:moveTo>
                    <a:pt x="13" y="0"/>
                  </a:moveTo>
                  <a:lnTo>
                    <a:pt x="6" y="0"/>
                  </a:lnTo>
                  <a:lnTo>
                    <a:pt x="0" y="7"/>
                  </a:lnTo>
                  <a:lnTo>
                    <a:pt x="0" y="13"/>
                  </a:lnTo>
                  <a:lnTo>
                    <a:pt x="0" y="20"/>
                  </a:lnTo>
                  <a:lnTo>
                    <a:pt x="0" y="26"/>
                  </a:lnTo>
                  <a:lnTo>
                    <a:pt x="6" y="26"/>
                  </a:lnTo>
                  <a:lnTo>
                    <a:pt x="13" y="26"/>
                  </a:lnTo>
                  <a:lnTo>
                    <a:pt x="13" y="26"/>
                  </a:lnTo>
                  <a:lnTo>
                    <a:pt x="19" y="20"/>
                  </a:lnTo>
                  <a:lnTo>
                    <a:pt x="25" y="13"/>
                  </a:lnTo>
                  <a:lnTo>
                    <a:pt x="25"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49" name=""/>
            <p:cNvSpPr/>
            <p:nvPr/>
          </p:nvSpPr>
          <p:spPr>
            <a:xfrm>
              <a:off x="633096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50" name=""/>
            <p:cNvSpPr/>
            <p:nvPr/>
          </p:nvSpPr>
          <p:spPr>
            <a:xfrm>
              <a:off x="641340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51" name=""/>
            <p:cNvSpPr/>
            <p:nvPr/>
          </p:nvSpPr>
          <p:spPr>
            <a:xfrm>
              <a:off x="649620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52" name=""/>
            <p:cNvSpPr/>
            <p:nvPr/>
          </p:nvSpPr>
          <p:spPr>
            <a:xfrm>
              <a:off x="657864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53" name=""/>
            <p:cNvSpPr/>
            <p:nvPr/>
          </p:nvSpPr>
          <p:spPr>
            <a:xfrm>
              <a:off x="666108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54" name=""/>
            <p:cNvSpPr/>
            <p:nvPr/>
          </p:nvSpPr>
          <p:spPr>
            <a:xfrm>
              <a:off x="6743880" y="4414680"/>
              <a:ext cx="39600" cy="41040"/>
            </a:xfrm>
            <a:custGeom>
              <a:avLst/>
              <a:gdLst/>
              <a:ahLst/>
              <a:rect l="l" t="t" r="r" b="b"/>
              <a:pathLst>
                <a:path w="25" h="26">
                  <a:moveTo>
                    <a:pt x="12" y="0"/>
                  </a:moveTo>
                  <a:lnTo>
                    <a:pt x="6" y="0"/>
                  </a:lnTo>
                  <a:lnTo>
                    <a:pt x="0" y="7"/>
                  </a:lnTo>
                  <a:lnTo>
                    <a:pt x="0" y="13"/>
                  </a:lnTo>
                  <a:lnTo>
                    <a:pt x="0" y="20"/>
                  </a:lnTo>
                  <a:lnTo>
                    <a:pt x="0" y="26"/>
                  </a:lnTo>
                  <a:lnTo>
                    <a:pt x="6" y="26"/>
                  </a:lnTo>
                  <a:lnTo>
                    <a:pt x="12" y="26"/>
                  </a:lnTo>
                  <a:lnTo>
                    <a:pt x="12" y="26"/>
                  </a:lnTo>
                  <a:lnTo>
                    <a:pt x="19" y="20"/>
                  </a:lnTo>
                  <a:lnTo>
                    <a:pt x="25" y="13"/>
                  </a:lnTo>
                  <a:lnTo>
                    <a:pt x="25" y="13"/>
                  </a:lnTo>
                  <a:lnTo>
                    <a:pt x="19" y="7"/>
                  </a:lnTo>
                  <a:lnTo>
                    <a:pt x="19" y="0"/>
                  </a:lnTo>
                  <a:lnTo>
                    <a:pt x="12"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55" name=""/>
            <p:cNvSpPr/>
            <p:nvPr/>
          </p:nvSpPr>
          <p:spPr>
            <a:xfrm>
              <a:off x="682452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56" name=""/>
            <p:cNvSpPr/>
            <p:nvPr/>
          </p:nvSpPr>
          <p:spPr>
            <a:xfrm>
              <a:off x="690732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57" name=""/>
            <p:cNvSpPr/>
            <p:nvPr/>
          </p:nvSpPr>
          <p:spPr>
            <a:xfrm>
              <a:off x="698976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58" name=""/>
            <p:cNvSpPr/>
            <p:nvPr/>
          </p:nvSpPr>
          <p:spPr>
            <a:xfrm>
              <a:off x="707220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59" name=""/>
            <p:cNvSpPr/>
            <p:nvPr/>
          </p:nvSpPr>
          <p:spPr>
            <a:xfrm>
              <a:off x="715500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60" name=""/>
            <p:cNvSpPr/>
            <p:nvPr/>
          </p:nvSpPr>
          <p:spPr>
            <a:xfrm>
              <a:off x="723600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61" name=""/>
            <p:cNvSpPr/>
            <p:nvPr/>
          </p:nvSpPr>
          <p:spPr>
            <a:xfrm>
              <a:off x="731844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62" name=""/>
            <p:cNvSpPr/>
            <p:nvPr/>
          </p:nvSpPr>
          <p:spPr>
            <a:xfrm>
              <a:off x="740088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63" name=""/>
            <p:cNvSpPr/>
            <p:nvPr/>
          </p:nvSpPr>
          <p:spPr>
            <a:xfrm>
              <a:off x="748332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64" name=""/>
            <p:cNvSpPr/>
            <p:nvPr/>
          </p:nvSpPr>
          <p:spPr>
            <a:xfrm>
              <a:off x="7566120" y="4414680"/>
              <a:ext cx="4104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65" name=""/>
            <p:cNvSpPr/>
            <p:nvPr/>
          </p:nvSpPr>
          <p:spPr>
            <a:xfrm>
              <a:off x="764856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66" name=""/>
            <p:cNvSpPr/>
            <p:nvPr/>
          </p:nvSpPr>
          <p:spPr>
            <a:xfrm>
              <a:off x="772956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67" name=""/>
            <p:cNvSpPr/>
            <p:nvPr/>
          </p:nvSpPr>
          <p:spPr>
            <a:xfrm>
              <a:off x="781200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68" name=""/>
            <p:cNvSpPr/>
            <p:nvPr/>
          </p:nvSpPr>
          <p:spPr>
            <a:xfrm>
              <a:off x="7894800" y="4414680"/>
              <a:ext cx="4104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69" name=""/>
            <p:cNvSpPr/>
            <p:nvPr/>
          </p:nvSpPr>
          <p:spPr>
            <a:xfrm>
              <a:off x="797724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70" name=""/>
            <p:cNvSpPr/>
            <p:nvPr/>
          </p:nvSpPr>
          <p:spPr>
            <a:xfrm>
              <a:off x="805968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71" name=""/>
            <p:cNvSpPr/>
            <p:nvPr/>
          </p:nvSpPr>
          <p:spPr>
            <a:xfrm>
              <a:off x="8142120" y="4414680"/>
              <a:ext cx="41400" cy="41040"/>
            </a:xfrm>
            <a:custGeom>
              <a:avLst/>
              <a:gdLst/>
              <a:ahLst/>
              <a:rect l="l" t="t" r="r" b="b"/>
              <a:pathLst>
                <a:path w="26" h="26">
                  <a:moveTo>
                    <a:pt x="13" y="0"/>
                  </a:moveTo>
                  <a:lnTo>
                    <a:pt x="6" y="0"/>
                  </a:lnTo>
                  <a:lnTo>
                    <a:pt x="0" y="7"/>
                  </a:lnTo>
                  <a:lnTo>
                    <a:pt x="0" y="13"/>
                  </a:lnTo>
                  <a:lnTo>
                    <a:pt x="0" y="20"/>
                  </a:lnTo>
                  <a:lnTo>
                    <a:pt x="0" y="26"/>
                  </a:lnTo>
                  <a:lnTo>
                    <a:pt x="6" y="26"/>
                  </a:lnTo>
                  <a:lnTo>
                    <a:pt x="13" y="26"/>
                  </a:lnTo>
                  <a:lnTo>
                    <a:pt x="13" y="26"/>
                  </a:lnTo>
                  <a:lnTo>
                    <a:pt x="19" y="20"/>
                  </a:lnTo>
                  <a:lnTo>
                    <a:pt x="26" y="13"/>
                  </a:lnTo>
                  <a:lnTo>
                    <a:pt x="26" y="13"/>
                  </a:lnTo>
                  <a:lnTo>
                    <a:pt x="19" y="7"/>
                  </a:lnTo>
                  <a:lnTo>
                    <a:pt x="19"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sp>
          <p:nvSpPr>
            <p:cNvPr id="1772" name=""/>
            <p:cNvSpPr/>
            <p:nvPr/>
          </p:nvSpPr>
          <p:spPr>
            <a:xfrm>
              <a:off x="8223120" y="4414680"/>
              <a:ext cx="41400" cy="41040"/>
            </a:xfrm>
            <a:custGeom>
              <a:avLst/>
              <a:gdLst/>
              <a:ahLst/>
              <a:rect l="l" t="t" r="r" b="b"/>
              <a:pathLst>
                <a:path w="26" h="26">
                  <a:moveTo>
                    <a:pt x="13" y="0"/>
                  </a:moveTo>
                  <a:lnTo>
                    <a:pt x="7" y="0"/>
                  </a:lnTo>
                  <a:lnTo>
                    <a:pt x="0" y="7"/>
                  </a:lnTo>
                  <a:lnTo>
                    <a:pt x="0" y="13"/>
                  </a:lnTo>
                  <a:lnTo>
                    <a:pt x="0" y="20"/>
                  </a:lnTo>
                  <a:lnTo>
                    <a:pt x="0" y="26"/>
                  </a:lnTo>
                  <a:lnTo>
                    <a:pt x="7" y="26"/>
                  </a:lnTo>
                  <a:lnTo>
                    <a:pt x="13" y="26"/>
                  </a:lnTo>
                  <a:lnTo>
                    <a:pt x="13" y="26"/>
                  </a:lnTo>
                  <a:lnTo>
                    <a:pt x="20" y="20"/>
                  </a:lnTo>
                  <a:lnTo>
                    <a:pt x="26" y="13"/>
                  </a:lnTo>
                  <a:lnTo>
                    <a:pt x="26" y="13"/>
                  </a:lnTo>
                  <a:lnTo>
                    <a:pt x="20" y="7"/>
                  </a:lnTo>
                  <a:lnTo>
                    <a:pt x="20" y="0"/>
                  </a:lnTo>
                  <a:lnTo>
                    <a:pt x="13" y="0"/>
                  </a:lnTo>
                  <a:close/>
                </a:path>
              </a:pathLst>
            </a:custGeom>
            <a:solidFill>
              <a:srgbClr val="000080"/>
            </a:solidFill>
            <a:ln w="0">
              <a:noFill/>
            </a:ln>
          </p:spPr>
          <p:style>
            <a:lnRef idx="0"/>
            <a:fillRef idx="0"/>
            <a:effectRef idx="0"/>
            <a:fontRef idx="minor"/>
          </p:style>
          <p:txBody>
            <a:bodyPr lIns="90000" rIns="90000" tIns="-5760" bIns="-5760" anchor="t">
              <a:noAutofit/>
            </a:bodyPr>
            <a:p>
              <a:endParaRPr b="0" lang="en-US" sz="2400" strike="noStrike" u="none">
                <a:solidFill>
                  <a:srgbClr val="003366"/>
                </a:solidFill>
                <a:effectLst/>
                <a:uFillTx/>
                <a:latin typeface="Times New Roman"/>
              </a:endParaRPr>
            </a:p>
          </p:txBody>
        </p:sp>
      </p:grpSp>
      <p:sp>
        <p:nvSpPr>
          <p:cNvPr id="1773" name=""/>
          <p:cNvSpPr/>
          <p:nvPr/>
        </p:nvSpPr>
        <p:spPr>
          <a:xfrm>
            <a:off x="1447920" y="2730600"/>
            <a:ext cx="153720" cy="163440"/>
          </a:xfrm>
          <a:prstGeom prst="ellipse">
            <a:avLst/>
          </a:prstGeom>
          <a:solidFill>
            <a:srgbClr val="80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774" name=""/>
          <p:cNvSpPr/>
          <p:nvPr/>
        </p:nvSpPr>
        <p:spPr>
          <a:xfrm>
            <a:off x="272880" y="209520"/>
            <a:ext cx="8537760" cy="1373040"/>
          </a:xfrm>
          <a:prstGeom prst="rect">
            <a:avLst/>
          </a:prstGeom>
          <a:noFill/>
          <a:ln w="0">
            <a:noFill/>
          </a:ln>
          <a:effectLst>
            <a:outerShdw dist="107932" dir="2700000" blurRad="0" rotWithShape="0">
              <a:srgbClr val="e3e2c7"/>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66"/>
              </a:solidFill>
              <a:effectLst/>
              <a:uFillTx/>
              <a:latin typeface="Times New Roman"/>
            </a:endParaRPr>
          </a:p>
        </p:txBody>
      </p:sp>
      <p:sp>
        <p:nvSpPr>
          <p:cNvPr id="1775" name=""/>
          <p:cNvSpPr/>
          <p:nvPr/>
        </p:nvSpPr>
        <p:spPr>
          <a:xfrm>
            <a:off x="1447920" y="457200"/>
            <a:ext cx="6858000" cy="1808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3366"/>
                </a:solidFill>
                <a:effectLst/>
                <a:uFillTx/>
                <a:latin typeface="Arial Black"/>
              </a:rPr>
              <a:t>Explaining Option Value:</a:t>
            </a:r>
            <a:endParaRPr b="0" lang="en-US" sz="2800" strike="noStrike" u="none">
              <a:solidFill>
                <a:srgbClr val="003366"/>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66"/>
                </a:solidFill>
                <a:effectLst/>
                <a:uFillTx/>
                <a:latin typeface="Arial Black"/>
              </a:rPr>
              <a:t>	</a:t>
            </a:r>
            <a:r>
              <a:rPr b="1" lang="en-US" sz="2400" strike="noStrike" u="none">
                <a:solidFill>
                  <a:srgbClr val="003366"/>
                </a:solidFill>
                <a:effectLst/>
                <a:uFillTx/>
                <a:latin typeface="Arial Black"/>
              </a:rPr>
              <a:t>Cinergy Sep ’99 Contract</a:t>
            </a:r>
            <a:endParaRPr b="0" lang="en-US" sz="2400" strike="noStrike" u="none">
              <a:solidFill>
                <a:srgbClr val="003366"/>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66"/>
                </a:solidFill>
                <a:effectLst/>
                <a:uFillTx/>
                <a:latin typeface="Arial Black"/>
              </a:rPr>
              <a:t>	</a:t>
            </a:r>
            <a:r>
              <a:rPr b="1" lang="en-US" sz="2400" strike="noStrike" u="none">
                <a:solidFill>
                  <a:srgbClr val="003366"/>
                </a:solidFill>
                <a:effectLst/>
                <a:uFillTx/>
                <a:latin typeface="Arial Black"/>
              </a:rPr>
              <a:t>Selling at The Peak Yields $8/MWh</a:t>
            </a:r>
            <a:endParaRPr b="0" lang="en-US" sz="2400" strike="noStrike" u="none">
              <a:solidFill>
                <a:srgbClr val="003366"/>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66"/>
              </a:solidFill>
              <a:effectLst/>
              <a:uFillTx/>
              <a:latin typeface="Times New Roman"/>
            </a:endParaRPr>
          </a:p>
        </p:txBody>
      </p:sp>
      <p:sp>
        <p:nvSpPr>
          <p:cNvPr id="1776" name=""/>
          <p:cNvSpPr/>
          <p:nvPr/>
        </p:nvSpPr>
        <p:spPr>
          <a:xfrm>
            <a:off x="1295280" y="4711680"/>
            <a:ext cx="13716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3366"/>
                </a:solidFill>
                <a:effectLst/>
                <a:uFillTx/>
                <a:latin typeface="Times New Roman"/>
              </a:rPr>
              <a:t>Variable Cost</a:t>
            </a:r>
            <a:endParaRPr b="0" lang="en-US" sz="1600" strike="noStrike" u="none">
              <a:solidFill>
                <a:srgbClr val="003366"/>
              </a:solidFill>
              <a:effectLst/>
              <a:uFillTx/>
              <a:latin typeface="Times New Roman"/>
            </a:endParaRPr>
          </a:p>
        </p:txBody>
      </p:sp>
      <p:sp>
        <p:nvSpPr>
          <p:cNvPr id="1777" name=""/>
          <p:cNvSpPr/>
          <p:nvPr/>
        </p:nvSpPr>
        <p:spPr>
          <a:xfrm flipV="1">
            <a:off x="2590920" y="4483080"/>
            <a:ext cx="75960" cy="380880"/>
          </a:xfrm>
          <a:prstGeom prst="line">
            <a:avLst/>
          </a:prstGeom>
          <a:ln w="9360">
            <a:solidFill>
              <a:srgbClr val="003366"/>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778" name=""/>
          <p:cNvSpPr/>
          <p:nvPr/>
        </p:nvSpPr>
        <p:spPr>
          <a:xfrm>
            <a:off x="1600200" y="2743200"/>
            <a:ext cx="457200" cy="1676520"/>
          </a:xfrm>
          <a:custGeom>
            <a:avLst/>
            <a:gdLst>
              <a:gd name="textAreaLeft" fmla="*/ 0 w 457200"/>
              <a:gd name="textAreaRight" fmla="*/ 164880 w 457200"/>
              <a:gd name="textAreaTop" fmla="*/ 43560 h 1676520"/>
              <a:gd name="textAreaBottom" fmla="*/ 1632960 h 167652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cap="rnd" w="38160">
            <a:solidFill>
              <a:srgbClr val="80000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779" name=""/>
          <p:cNvSpPr/>
          <p:nvPr/>
        </p:nvSpPr>
        <p:spPr>
          <a:xfrm flipV="1">
            <a:off x="2057400" y="2971440"/>
            <a:ext cx="685800" cy="609480"/>
          </a:xfrm>
          <a:prstGeom prst="line">
            <a:avLst/>
          </a:prstGeom>
          <a:ln cap="rnd" w="38160">
            <a:solidFill>
              <a:srgbClr val="8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780" name=""/>
          <p:cNvSpPr/>
          <p:nvPr/>
        </p:nvSpPr>
        <p:spPr>
          <a:xfrm>
            <a:off x="2724120" y="2682720"/>
            <a:ext cx="534348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Timing the market perfectly to extract this</a:t>
            </a:r>
            <a:endParaRPr b="0" lang="en-US" sz="2400" strike="noStrike" u="none">
              <a:solidFill>
                <a:srgbClr val="003366"/>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$8/MWh is nearly impossible</a:t>
            </a:r>
            <a:endParaRPr b="0" lang="en-US" sz="24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781" name=""/>
          <p:cNvGraphicFramePr/>
          <p:nvPr/>
        </p:nvGraphicFramePr>
        <p:xfrm>
          <a:off x="258840" y="770040"/>
          <a:ext cx="8678880" cy="5935680"/>
        </p:xfrm>
        <a:graphic>
          <a:graphicData uri="http://schemas.openxmlformats.org/presentationml/2006/ole">
            <p:oleObj progId="Excel.Sheet.12" r:id="rId1" spid="">
              <p:embed/>
              <p:pic>
                <p:nvPicPr>
                  <p:cNvPr id="1782" name="" descr=""/>
                  <p:cNvPicPr/>
                  <p:nvPr/>
                </p:nvPicPr>
                <p:blipFill>
                  <a:blip r:embed="rId2"/>
                  <a:stretch/>
                </p:blipFill>
                <p:spPr>
                  <a:xfrm>
                    <a:off x="258840" y="770040"/>
                    <a:ext cx="8678880" cy="5935680"/>
                  </a:xfrm>
                  <a:prstGeom prst="rect">
                    <a:avLst/>
                  </a:prstGeom>
                  <a:noFill/>
                  <a:ln w="0">
                    <a:noFill/>
                  </a:ln>
                </p:spPr>
              </p:pic>
            </p:oleObj>
          </a:graphicData>
        </a:graphic>
      </p:graphicFrame>
      <p:sp>
        <p:nvSpPr>
          <p:cNvPr id="1783" name=""/>
          <p:cNvSpPr/>
          <p:nvPr/>
        </p:nvSpPr>
        <p:spPr>
          <a:xfrm>
            <a:off x="1371600" y="457200"/>
            <a:ext cx="7238880" cy="1252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3366"/>
                </a:solidFill>
                <a:effectLst/>
                <a:uFillTx/>
                <a:latin typeface="Arial Black"/>
              </a:rPr>
              <a:t>Explaining Option Value:</a:t>
            </a:r>
            <a:endParaRPr b="0" lang="en-US" sz="2800" strike="noStrike" u="none">
              <a:solidFill>
                <a:srgbClr val="003366"/>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66"/>
                </a:solidFill>
                <a:effectLst/>
                <a:uFillTx/>
                <a:latin typeface="Arial Black"/>
              </a:rPr>
              <a:t>	</a:t>
            </a:r>
            <a:r>
              <a:rPr b="1" lang="en-US" sz="2400" strike="noStrike" u="none">
                <a:solidFill>
                  <a:srgbClr val="003366"/>
                </a:solidFill>
                <a:effectLst/>
                <a:uFillTx/>
                <a:latin typeface="Arial Black"/>
              </a:rPr>
              <a:t>Cinergy Sep ’99 Contract</a:t>
            </a:r>
            <a:endParaRPr b="0" lang="en-US" sz="2400" strike="noStrike" u="none">
              <a:solidFill>
                <a:srgbClr val="003366"/>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66"/>
                </a:solidFill>
                <a:effectLst/>
                <a:uFillTx/>
                <a:latin typeface="Arial Black"/>
              </a:rPr>
              <a:t>	</a:t>
            </a:r>
            <a:r>
              <a:rPr b="1" lang="en-US" sz="2400" strike="noStrike" u="none">
                <a:solidFill>
                  <a:srgbClr val="003366"/>
                </a:solidFill>
                <a:effectLst/>
                <a:uFillTx/>
                <a:latin typeface="Arial Black"/>
              </a:rPr>
              <a:t>Selling around bandwidth yields </a:t>
            </a:r>
            <a:r>
              <a:rPr b="1" lang="en-US" sz="2400" strike="noStrike" u="none">
                <a:solidFill>
                  <a:srgbClr val="003366"/>
                </a:solidFill>
                <a:effectLst/>
                <a:uFillTx/>
                <a:latin typeface="Arial Black"/>
              </a:rPr>
              <a:t>	</a:t>
            </a:r>
            <a:r>
              <a:rPr b="1" lang="en-US" sz="2400" strike="noStrike" u="none">
                <a:solidFill>
                  <a:srgbClr val="003366"/>
                </a:solidFill>
                <a:effectLst/>
                <a:uFillTx/>
                <a:latin typeface="Arial Black"/>
              </a:rPr>
              <a:t>$17</a:t>
            </a:r>
            <a:endParaRPr b="0" lang="en-US" sz="2400" strike="noStrike" u="none">
              <a:solidFill>
                <a:srgbClr val="003366"/>
              </a:solidFill>
              <a:effectLst/>
              <a:uFillTx/>
              <a:latin typeface="Times New Roman"/>
            </a:endParaRPr>
          </a:p>
        </p:txBody>
      </p:sp>
      <p:sp>
        <p:nvSpPr>
          <p:cNvPr id="1784" name=""/>
          <p:cNvSpPr/>
          <p:nvPr/>
        </p:nvSpPr>
        <p:spPr>
          <a:xfrm>
            <a:off x="1125000" y="2022480"/>
            <a:ext cx="68925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This approach is simple and yields much greater value.</a:t>
            </a:r>
            <a:endParaRPr b="0" lang="en-US" sz="24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85"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Generators Extracting Value</a:t>
            </a:r>
            <a:endParaRPr b="0" lang="en-US" sz="4400" strike="noStrike" u="none">
              <a:solidFill>
                <a:srgbClr val="003366"/>
              </a:solidFill>
              <a:effectLst/>
              <a:uFillTx/>
              <a:latin typeface="Times New Roman"/>
            </a:endParaRPr>
          </a:p>
        </p:txBody>
      </p:sp>
      <p:sp>
        <p:nvSpPr>
          <p:cNvPr id="1786" name="PlaceHolder 2"/>
          <p:cNvSpPr>
            <a:spLocks noGrp="1"/>
          </p:cNvSpPr>
          <p:nvPr>
            <p:ph/>
          </p:nvPr>
        </p:nvSpPr>
        <p:spPr>
          <a:xfrm>
            <a:off x="809640" y="2214360"/>
            <a:ext cx="7958160" cy="3881160"/>
          </a:xfrm>
          <a:prstGeom prst="rect">
            <a:avLst/>
          </a:prstGeom>
          <a:noFill/>
          <a:ln w="9360">
            <a:solidFill>
              <a:srgbClr val="800000"/>
            </a:solidFill>
            <a:miter/>
          </a:ln>
        </p:spPr>
        <p:txBody>
          <a:bodyPr lIns="90000" rIns="90000" tIns="46800" bIns="46800" anchor="t">
            <a:normAutofit/>
          </a:bodyPr>
          <a:p>
            <a:pPr marL="343080" indent="-343080">
              <a:spcBef>
                <a:spcPts val="700"/>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This approach to extracting value to help pay the fixed costs of a generator is a simple method showing how generators can create value</a:t>
            </a:r>
            <a:endParaRPr b="0" lang="en-US" sz="2800" strike="noStrike" u="none">
              <a:solidFill>
                <a:srgbClr val="003366"/>
              </a:solidFill>
              <a:effectLst/>
              <a:uFillTx/>
              <a:latin typeface="Times New Roman"/>
            </a:endParaRPr>
          </a:p>
          <a:p>
            <a:pPr lvl="1" marL="743040" indent="-285840">
              <a:spcBef>
                <a:spcPts val="601"/>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Even in a low-volatility month like September</a:t>
            </a:r>
            <a:endParaRPr b="0" lang="en-US" sz="2400" strike="noStrike" u="none">
              <a:solidFill>
                <a:srgbClr val="003366"/>
              </a:solidFill>
              <a:effectLst/>
              <a:uFillTx/>
              <a:latin typeface="Times New Roman"/>
            </a:endParaRPr>
          </a:p>
          <a:p>
            <a:pPr lvl="1" marL="743040" indent="-285840">
              <a:spcBef>
                <a:spcPts val="601"/>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Using narrow, conservative trading ranges</a:t>
            </a:r>
            <a:endParaRPr b="0" lang="en-US" sz="2400" strike="noStrike" u="none">
              <a:solidFill>
                <a:srgbClr val="003366"/>
              </a:solidFill>
              <a:effectLst/>
              <a:uFillTx/>
              <a:latin typeface="Times New Roman"/>
            </a:endParaRPr>
          </a:p>
          <a:p>
            <a:pPr lvl="1" marL="743040" indent="-285840">
              <a:spcBef>
                <a:spcPts val="601"/>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No risk</a:t>
            </a:r>
            <a:endParaRPr b="0" lang="en-US" sz="2400" strike="noStrike" u="none">
              <a:solidFill>
                <a:srgbClr val="003366"/>
              </a:solidFill>
              <a:effectLst/>
              <a:uFillTx/>
              <a:latin typeface="Times New Roman"/>
            </a:endParaRPr>
          </a:p>
          <a:p>
            <a:pPr marL="343080" indent="-343080">
              <a:spcBef>
                <a:spcPts val="700"/>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$17/MWh for one month translates to </a:t>
            </a:r>
            <a:r>
              <a:rPr b="1" lang="en-US" sz="2800" strike="noStrike" u="none">
                <a:solidFill>
                  <a:srgbClr val="800000"/>
                </a:solidFill>
                <a:effectLst/>
                <a:uFillTx/>
                <a:latin typeface="Times New Roman"/>
              </a:rPr>
              <a:t>$70/kW-year</a:t>
            </a:r>
            <a:r>
              <a:rPr b="0" lang="en-US" sz="2800" strike="noStrike" u="none">
                <a:solidFill>
                  <a:srgbClr val="003366"/>
                </a:solidFill>
                <a:effectLst/>
                <a:uFillTx/>
                <a:latin typeface="Times New Roman"/>
              </a:rPr>
              <a:t> from this tool alone</a:t>
            </a:r>
            <a:endParaRPr b="0" lang="en-US" sz="28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87"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Examples We’ve Seen</a:t>
            </a:r>
            <a:endParaRPr b="0" lang="en-US" sz="4400" strike="noStrike" u="none">
              <a:solidFill>
                <a:srgbClr val="003366"/>
              </a:solidFill>
              <a:effectLst/>
              <a:uFillTx/>
              <a:latin typeface="Times New Roman"/>
            </a:endParaRPr>
          </a:p>
        </p:txBody>
      </p:sp>
      <p:sp>
        <p:nvSpPr>
          <p:cNvPr id="1788" name="PlaceHolder 2"/>
          <p:cNvSpPr>
            <a:spLocks noGrp="1"/>
          </p:cNvSpPr>
          <p:nvPr>
            <p:ph/>
          </p:nvPr>
        </p:nvSpPr>
        <p:spPr>
          <a:xfrm>
            <a:off x="809640" y="2214360"/>
            <a:ext cx="7958160" cy="3881160"/>
          </a:xfrm>
          <a:prstGeom prst="rect">
            <a:avLst/>
          </a:prstGeom>
          <a:noFill/>
          <a:ln w="0">
            <a:noFill/>
          </a:ln>
        </p:spPr>
        <p:txBody>
          <a:bodyPr lIns="90000" rIns="90000" tIns="46800" bIns="46800" anchor="t">
            <a:normAutofit/>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The next two slides show examples used by proponents of ICAP to explain why they need ICAP subsidies</a:t>
            </a:r>
            <a:endParaRPr b="0" lang="en-US" sz="3200" strike="noStrike" u="none">
              <a:solidFill>
                <a:srgbClr val="003366"/>
              </a:solidFill>
              <a:effectLst/>
              <a:uFillTx/>
              <a:latin typeface="Times New Roman"/>
            </a:endParaRPr>
          </a:p>
          <a:p>
            <a:pPr lvl="1" marL="743040" indent="-285840">
              <a:spcBef>
                <a:spcPts val="700"/>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Example 1:  base-load, gas-fired plant</a:t>
            </a:r>
            <a:endParaRPr b="0" lang="en-US" sz="2800" strike="noStrike" u="none">
              <a:solidFill>
                <a:srgbClr val="003366"/>
              </a:solidFill>
              <a:effectLst/>
              <a:uFillTx/>
              <a:latin typeface="Times New Roman"/>
            </a:endParaRPr>
          </a:p>
          <a:p>
            <a:pPr lvl="1" marL="743040" indent="-285840">
              <a:spcBef>
                <a:spcPts val="700"/>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Example 2:  peaking plant </a:t>
            </a:r>
            <a:endParaRPr b="0" lang="en-US" sz="28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89" name=""/>
          <p:cNvSpPr/>
          <p:nvPr/>
        </p:nvSpPr>
        <p:spPr>
          <a:xfrm>
            <a:off x="361800" y="990720"/>
            <a:ext cx="8458200" cy="739800"/>
          </a:xfrm>
          <a:prstGeom prst="rect">
            <a:avLst/>
          </a:prstGeom>
          <a:noFill/>
          <a:ln w="0">
            <a:noFill/>
          </a:ln>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Incomplete Example 1</a:t>
            </a:r>
            <a:endParaRPr b="0" lang="en-US" sz="4400" strike="noStrike" u="none">
              <a:solidFill>
                <a:srgbClr val="003366"/>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 </a:t>
            </a:r>
            <a:r>
              <a:rPr b="0" lang="en-US" sz="2800" strike="noStrike" u="none">
                <a:solidFill>
                  <a:srgbClr val="003366"/>
                </a:solidFill>
                <a:effectLst/>
                <a:uFillTx/>
                <a:latin typeface="Times New Roman"/>
              </a:rPr>
              <a:t>Excludes Option Value</a:t>
            </a:r>
            <a:endParaRPr b="0" lang="en-US" sz="2800" strike="noStrike" u="none">
              <a:solidFill>
                <a:srgbClr val="003366"/>
              </a:solidFill>
              <a:effectLst/>
              <a:uFillTx/>
              <a:latin typeface="Times New Roman"/>
            </a:endParaRPr>
          </a:p>
        </p:txBody>
      </p:sp>
      <p:sp>
        <p:nvSpPr>
          <p:cNvPr id="1790" name=""/>
          <p:cNvSpPr/>
          <p:nvPr/>
        </p:nvSpPr>
        <p:spPr>
          <a:xfrm>
            <a:off x="844560" y="2408400"/>
            <a:ext cx="4152960" cy="2315880"/>
          </a:xfrm>
          <a:prstGeom prst="rect">
            <a:avLst/>
          </a:prstGeom>
          <a:noFill/>
          <a:ln w="0">
            <a:noFill/>
          </a:ln>
        </p:spPr>
        <p:style>
          <a:lnRef idx="0"/>
          <a:fillRef idx="0"/>
          <a:effectRef idx="0"/>
          <a:fontRef idx="minor"/>
        </p:style>
        <p:txBody>
          <a:bodyPr lIns="0" rIns="0" tIns="0" bIns="0" anchor="t">
            <a:noAutofit/>
          </a:bodyPr>
          <a:p>
            <a:pPr marL="343080" indent="-343080">
              <a:spcBef>
                <a:spcPts val="451"/>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Fixed cost requirement (levelized)</a:t>
            </a:r>
            <a:endParaRPr b="0" lang="en-US" sz="1800" strike="noStrike" u="none">
              <a:solidFill>
                <a:srgbClr val="003366"/>
              </a:solidFill>
              <a:effectLst/>
              <a:uFillTx/>
              <a:latin typeface="Times New Roman"/>
            </a:endParaRPr>
          </a:p>
          <a:p>
            <a:pPr marL="343080" indent="-343080">
              <a:spcBef>
                <a:spcPts val="451"/>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Expected net revenues:</a:t>
            </a:r>
            <a:endParaRPr b="0" lang="en-US" sz="1800" strike="noStrike" u="none">
              <a:solidFill>
                <a:srgbClr val="003366"/>
              </a:solidFill>
              <a:effectLst/>
              <a:uFillTx/>
              <a:latin typeface="Times New Roman"/>
            </a:endParaRPr>
          </a:p>
          <a:p>
            <a:pPr lvl="1" marL="743040" indent="-285840">
              <a:lnSpc>
                <a:spcPct val="100000"/>
              </a:lnSpc>
              <a:spcBef>
                <a:spcPts val="400"/>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3366"/>
                </a:solidFill>
                <a:effectLst/>
                <a:uFillTx/>
                <a:latin typeface="Times New Roman"/>
              </a:rPr>
              <a:t>energy market</a:t>
            </a:r>
            <a:endParaRPr b="0" lang="en-US" sz="1600" strike="noStrike" u="none">
              <a:solidFill>
                <a:srgbClr val="003366"/>
              </a:solidFill>
              <a:effectLst/>
              <a:uFillTx/>
              <a:latin typeface="Times New Roman"/>
            </a:endParaRPr>
          </a:p>
          <a:p>
            <a:pPr lvl="1" marL="743040" indent="-285840">
              <a:lnSpc>
                <a:spcPct val="100000"/>
              </a:lnSpc>
              <a:spcBef>
                <a:spcPts val="400"/>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3366"/>
                </a:solidFill>
                <a:effectLst/>
                <a:uFillTx/>
                <a:latin typeface="Times New Roman"/>
              </a:rPr>
              <a:t>uplift</a:t>
            </a:r>
            <a:endParaRPr b="0" lang="en-US" sz="1600" strike="noStrike" u="none">
              <a:solidFill>
                <a:srgbClr val="003366"/>
              </a:solidFill>
              <a:effectLst/>
              <a:uFillTx/>
              <a:latin typeface="Times New Roman"/>
            </a:endParaRPr>
          </a:p>
          <a:p>
            <a:pPr lvl="1" marL="743040" indent="-285840">
              <a:lnSpc>
                <a:spcPct val="100000"/>
              </a:lnSpc>
              <a:spcBef>
                <a:spcPts val="400"/>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3366"/>
                </a:solidFill>
                <a:effectLst/>
                <a:uFillTx/>
                <a:latin typeface="Times New Roman"/>
              </a:rPr>
              <a:t>ancillary services</a:t>
            </a:r>
            <a:endParaRPr b="0" lang="en-US" sz="1600" strike="noStrike" u="none">
              <a:solidFill>
                <a:srgbClr val="003366"/>
              </a:solidFill>
              <a:effectLst/>
              <a:uFillTx/>
              <a:latin typeface="Times New Roman"/>
            </a:endParaRPr>
          </a:p>
          <a:p>
            <a:pPr lvl="1" marL="743040" indent="-285840">
              <a:lnSpc>
                <a:spcPct val="100000"/>
              </a:lnSpc>
              <a:spcBef>
                <a:spcPts val="400"/>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3366"/>
                </a:solidFill>
                <a:effectLst/>
                <a:uFillTx/>
                <a:latin typeface="Times New Roman"/>
              </a:rPr>
              <a:t>total</a:t>
            </a:r>
            <a:endParaRPr b="0" lang="en-US" sz="1600" strike="noStrike" u="none">
              <a:solidFill>
                <a:srgbClr val="003366"/>
              </a:solidFill>
              <a:effectLst/>
              <a:uFillTx/>
              <a:latin typeface="Times New Roman"/>
            </a:endParaRPr>
          </a:p>
          <a:p>
            <a:pPr lvl="1" marL="743040" indent="-285840">
              <a:lnSpc>
                <a:spcPct val="100000"/>
              </a:lnSpc>
              <a:spcBef>
                <a:spcPts val="400"/>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3366"/>
              </a:solidFill>
              <a:effectLst/>
              <a:uFillTx/>
              <a:latin typeface="Times New Roman"/>
            </a:endParaRPr>
          </a:p>
          <a:p>
            <a:pPr marL="343080" indent="-343080">
              <a:spcBef>
                <a:spcPts val="451"/>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3366"/>
                </a:solidFill>
                <a:effectLst/>
                <a:uFillTx/>
                <a:latin typeface="Times New Roman"/>
              </a:rPr>
              <a:t>revenue gap</a:t>
            </a:r>
            <a:endParaRPr b="0" lang="en-US" sz="1800" strike="noStrike" u="none">
              <a:solidFill>
                <a:srgbClr val="003366"/>
              </a:solidFill>
              <a:effectLst/>
              <a:uFillTx/>
              <a:latin typeface="Times New Roman"/>
            </a:endParaRPr>
          </a:p>
        </p:txBody>
      </p:sp>
      <p:sp>
        <p:nvSpPr>
          <p:cNvPr id="1791" name=""/>
          <p:cNvSpPr/>
          <p:nvPr/>
        </p:nvSpPr>
        <p:spPr>
          <a:xfrm>
            <a:off x="5010120" y="2370240"/>
            <a:ext cx="2933640" cy="3195360"/>
          </a:xfrm>
          <a:prstGeom prst="rect">
            <a:avLst/>
          </a:prstGeom>
          <a:noFill/>
          <a:ln w="0">
            <a:noFill/>
          </a:ln>
        </p:spPr>
        <p:style>
          <a:lnRef idx="0"/>
          <a:fillRef idx="0"/>
          <a:effectRef idx="0"/>
          <a:fontRef idx="minor"/>
        </p:style>
        <p:txBody>
          <a:bodyPr lIns="0" rIns="0" tIns="0" bIns="0" anchor="t">
            <a:no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$95 - $140 per kw-yr</a:t>
            </a:r>
            <a:endParaRPr b="0" lang="en-US" sz="1800" strike="noStrike" u="none">
              <a:solidFill>
                <a:srgbClr val="003366"/>
              </a:solidFill>
              <a:effectLst/>
              <a:uFillTx/>
              <a:latin typeface="Times New Roman"/>
            </a:endParaRPr>
          </a:p>
          <a:p>
            <a:pPr marL="343080" indent="-343080">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3366"/>
              </a:solidFill>
              <a:effectLst/>
              <a:uFillTx/>
              <a:latin typeface="Times New Roman"/>
            </a:endParaRPr>
          </a:p>
          <a:p>
            <a:pPr marL="343080" indent="-343080">
              <a:spcBef>
                <a:spcPts val="3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$50 - $70 per kw-yr</a:t>
            </a:r>
            <a:r>
              <a:rPr b="0" lang="en-US" sz="1800" strike="noStrike" u="none" baseline="30000">
                <a:solidFill>
                  <a:srgbClr val="003366"/>
                </a:solidFill>
                <a:effectLst/>
                <a:uFillTx/>
                <a:latin typeface="Times New Roman"/>
              </a:rPr>
              <a:t>1</a:t>
            </a:r>
            <a:endParaRPr b="0" lang="en-US" sz="1800" strike="noStrike" u="none">
              <a:solidFill>
                <a:srgbClr val="003366"/>
              </a:solidFill>
              <a:effectLst/>
              <a:uFillTx/>
              <a:latin typeface="Times New Roman"/>
            </a:endParaRPr>
          </a:p>
          <a:p>
            <a:pPr marL="343080" indent="-343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$1 - $1.5 per kw-yr</a:t>
            </a:r>
            <a:r>
              <a:rPr b="0" lang="en-US" sz="1800" strike="noStrike" u="none" baseline="30000">
                <a:solidFill>
                  <a:srgbClr val="003366"/>
                </a:solidFill>
                <a:effectLst/>
                <a:uFillTx/>
                <a:latin typeface="Times New Roman"/>
              </a:rPr>
              <a:t>2</a:t>
            </a:r>
            <a:endParaRPr b="0" lang="en-US" sz="1800" strike="noStrike" u="none">
              <a:solidFill>
                <a:srgbClr val="003366"/>
              </a:solidFill>
              <a:effectLst/>
              <a:uFillTx/>
              <a:latin typeface="Times New Roman"/>
            </a:endParaRPr>
          </a:p>
          <a:p>
            <a:pPr marL="343080" indent="-343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3366"/>
                </a:solidFill>
                <a:effectLst/>
                <a:uFillTx/>
                <a:latin typeface="Times New Roman"/>
              </a:rPr>
              <a:t>$2 - $2.5 per kw-yr</a:t>
            </a:r>
            <a:r>
              <a:rPr b="0" lang="en-US" sz="1800" strike="noStrike" u="none" baseline="30000">
                <a:solidFill>
                  <a:srgbClr val="003366"/>
                </a:solidFill>
                <a:effectLst/>
                <a:uFillTx/>
                <a:latin typeface="Times New Roman"/>
              </a:rPr>
              <a:t>3</a:t>
            </a:r>
            <a:endParaRPr b="0" lang="en-US" sz="1800" strike="noStrike" u="none">
              <a:solidFill>
                <a:srgbClr val="003366"/>
              </a:solidFill>
              <a:effectLst/>
              <a:uFillTx/>
              <a:latin typeface="Times New Roman"/>
            </a:endParaRPr>
          </a:p>
          <a:p>
            <a:pPr marL="343080" indent="-343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$53 - $74 kw-yr</a:t>
            </a:r>
            <a:endParaRPr b="0" lang="en-US" sz="1800" strike="noStrike" u="none">
              <a:solidFill>
                <a:srgbClr val="003366"/>
              </a:solidFill>
              <a:effectLst/>
              <a:uFillTx/>
              <a:latin typeface="Times New Roman"/>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3366"/>
              </a:solidFill>
              <a:effectLst/>
              <a:uFillTx/>
              <a:latin typeface="Times New Roman"/>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3366"/>
                </a:solidFill>
                <a:effectLst/>
                <a:uFillTx/>
                <a:latin typeface="Times New Roman"/>
              </a:rPr>
              <a:t>$21 - $87 kw-yr</a:t>
            </a:r>
            <a:r>
              <a:rPr b="1" lang="en-US" sz="1800" strike="noStrike" u="none" baseline="30000">
                <a:solidFill>
                  <a:srgbClr val="003366"/>
                </a:solidFill>
                <a:effectLst/>
                <a:uFillTx/>
                <a:latin typeface="Times New Roman"/>
              </a:rPr>
              <a:t> </a:t>
            </a:r>
            <a:endParaRPr b="0" lang="en-US" sz="1800" strike="noStrike" u="none">
              <a:solidFill>
                <a:srgbClr val="003366"/>
              </a:solidFill>
              <a:effectLst/>
              <a:uFillTx/>
              <a:latin typeface="Times New Roman"/>
            </a:endParaRPr>
          </a:p>
          <a:p>
            <a:pPr marL="343080" indent="-343080">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Times New Roman"/>
            </a:endParaRPr>
          </a:p>
          <a:p>
            <a:pPr marL="343080" indent="-343080">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Times New Roman"/>
            </a:endParaRPr>
          </a:p>
        </p:txBody>
      </p:sp>
      <p:sp>
        <p:nvSpPr>
          <p:cNvPr id="1792" name=""/>
          <p:cNvSpPr/>
          <p:nvPr/>
        </p:nvSpPr>
        <p:spPr>
          <a:xfrm>
            <a:off x="457200" y="1933560"/>
            <a:ext cx="82929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Arial"/>
              </a:rPr>
              <a:t>500 MW gas-fired combined cycle</a:t>
            </a:r>
            <a:endParaRPr b="0" lang="en-US" sz="2400" strike="noStrike" u="none">
              <a:solidFill>
                <a:srgbClr val="003366"/>
              </a:solidFill>
              <a:effectLst/>
              <a:uFillTx/>
              <a:latin typeface="Times New Roman"/>
            </a:endParaRPr>
          </a:p>
        </p:txBody>
      </p:sp>
      <p:sp>
        <p:nvSpPr>
          <p:cNvPr id="1793" name=""/>
          <p:cNvSpPr/>
          <p:nvPr/>
        </p:nvSpPr>
        <p:spPr>
          <a:xfrm>
            <a:off x="5396040" y="2744640"/>
            <a:ext cx="58716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3366"/>
                </a:solidFill>
                <a:effectLst/>
                <a:uFillTx/>
                <a:latin typeface="Arial"/>
              </a:rPr>
              <a:t>less</a:t>
            </a:r>
            <a:endParaRPr b="0" lang="en-US" sz="1800" strike="noStrike" u="none">
              <a:solidFill>
                <a:srgbClr val="003366"/>
              </a:solidFill>
              <a:effectLst/>
              <a:uFillTx/>
              <a:latin typeface="Times New Roman"/>
            </a:endParaRPr>
          </a:p>
        </p:txBody>
      </p:sp>
      <p:sp>
        <p:nvSpPr>
          <p:cNvPr id="1794" name=""/>
          <p:cNvSpPr/>
          <p:nvPr/>
        </p:nvSpPr>
        <p:spPr>
          <a:xfrm>
            <a:off x="5294160" y="4191120"/>
            <a:ext cx="8542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3366"/>
                </a:solidFill>
                <a:effectLst/>
                <a:uFillTx/>
                <a:latin typeface="Arial"/>
              </a:rPr>
              <a:t>equals</a:t>
            </a:r>
            <a:endParaRPr b="0" lang="en-US" sz="1800" strike="noStrike" u="none">
              <a:solidFill>
                <a:srgbClr val="003366"/>
              </a:solidFill>
              <a:effectLst/>
              <a:uFillTx/>
              <a:latin typeface="Times New Roman"/>
            </a:endParaRPr>
          </a:p>
        </p:txBody>
      </p:sp>
      <p:sp>
        <p:nvSpPr>
          <p:cNvPr id="1795" name=""/>
          <p:cNvSpPr/>
          <p:nvPr/>
        </p:nvSpPr>
        <p:spPr>
          <a:xfrm>
            <a:off x="609480" y="5029200"/>
            <a:ext cx="8077320" cy="15570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800000"/>
                </a:solidFill>
                <a:effectLst/>
                <a:uFillTx/>
                <a:latin typeface="Times New Roman"/>
              </a:rPr>
              <a:t>However, our example showed September returning $17/MWh which translates to $5.78/kW-month.  The same return over 12 months is $69.36, and that doesn’t even count off-peak hours and Saturdays!  Obviously, this covers the “revenue gap”.</a:t>
            </a:r>
            <a:endParaRPr b="0" lang="en-US" sz="24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96" name=""/>
          <p:cNvSpPr/>
          <p:nvPr/>
        </p:nvSpPr>
        <p:spPr>
          <a:xfrm>
            <a:off x="984240" y="2624040"/>
            <a:ext cx="4152960" cy="3208320"/>
          </a:xfrm>
          <a:prstGeom prst="rect">
            <a:avLst/>
          </a:prstGeom>
          <a:noFill/>
          <a:ln w="0">
            <a:noFill/>
          </a:ln>
        </p:spPr>
        <p:style>
          <a:lnRef idx="0"/>
          <a:fillRef idx="0"/>
          <a:effectRef idx="0"/>
          <a:fontRef idx="minor"/>
        </p:style>
        <p:txBody>
          <a:bodyPr lIns="0" rIns="0" tIns="0" bIns="0" anchor="t">
            <a:noAutofit/>
          </a:bodyPr>
          <a:p>
            <a:pPr marL="343080" indent="-343080">
              <a:spcBef>
                <a:spcPts val="451"/>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Fixed cost requirement (levelized)</a:t>
            </a:r>
            <a:endParaRPr b="0" lang="en-US" sz="1800" strike="noStrike" u="none">
              <a:solidFill>
                <a:srgbClr val="003366"/>
              </a:solidFill>
              <a:effectLst/>
              <a:uFillTx/>
              <a:latin typeface="Times New Roman"/>
            </a:endParaRPr>
          </a:p>
          <a:p>
            <a:pPr marL="343080" indent="-343080">
              <a:spcBef>
                <a:spcPts val="451"/>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Expected net revenues:</a:t>
            </a:r>
            <a:endParaRPr b="0" lang="en-US" sz="1800" strike="noStrike" u="none">
              <a:solidFill>
                <a:srgbClr val="003366"/>
              </a:solidFill>
              <a:effectLst/>
              <a:uFillTx/>
              <a:latin typeface="Times New Roman"/>
            </a:endParaRPr>
          </a:p>
          <a:p>
            <a:pPr lvl="1" marL="743040" indent="-285840">
              <a:lnSpc>
                <a:spcPct val="100000"/>
              </a:lnSpc>
              <a:spcBef>
                <a:spcPts val="400"/>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3366"/>
                </a:solidFill>
                <a:effectLst/>
                <a:uFillTx/>
                <a:latin typeface="Times New Roman"/>
              </a:rPr>
              <a:t>energy market</a:t>
            </a:r>
            <a:endParaRPr b="0" lang="en-US" sz="1600" strike="noStrike" u="none">
              <a:solidFill>
                <a:srgbClr val="003366"/>
              </a:solidFill>
              <a:effectLst/>
              <a:uFillTx/>
              <a:latin typeface="Times New Roman"/>
            </a:endParaRPr>
          </a:p>
          <a:p>
            <a:pPr lvl="1" marL="743040" indent="-285840">
              <a:lnSpc>
                <a:spcPct val="100000"/>
              </a:lnSpc>
              <a:spcBef>
                <a:spcPts val="400"/>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3366"/>
                </a:solidFill>
                <a:effectLst/>
                <a:uFillTx/>
                <a:latin typeface="Times New Roman"/>
              </a:rPr>
              <a:t>uplift</a:t>
            </a:r>
            <a:endParaRPr b="0" lang="en-US" sz="1600" strike="noStrike" u="none">
              <a:solidFill>
                <a:srgbClr val="003366"/>
              </a:solidFill>
              <a:effectLst/>
              <a:uFillTx/>
              <a:latin typeface="Times New Roman"/>
            </a:endParaRPr>
          </a:p>
          <a:p>
            <a:pPr lvl="1" marL="743040" indent="-285840">
              <a:lnSpc>
                <a:spcPct val="100000"/>
              </a:lnSpc>
              <a:spcBef>
                <a:spcPts val="400"/>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3366"/>
                </a:solidFill>
                <a:effectLst/>
                <a:uFillTx/>
                <a:latin typeface="Times New Roman"/>
              </a:rPr>
              <a:t>ancillary services</a:t>
            </a:r>
            <a:endParaRPr b="0" lang="en-US" sz="1600" strike="noStrike" u="none">
              <a:solidFill>
                <a:srgbClr val="003366"/>
              </a:solidFill>
              <a:effectLst/>
              <a:uFillTx/>
              <a:latin typeface="Times New Roman"/>
            </a:endParaRPr>
          </a:p>
          <a:p>
            <a:pPr lvl="1" marL="743040" indent="-285840">
              <a:lnSpc>
                <a:spcPct val="100000"/>
              </a:lnSpc>
              <a:spcBef>
                <a:spcPts val="400"/>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3366"/>
                </a:solidFill>
                <a:effectLst/>
                <a:uFillTx/>
                <a:latin typeface="Times New Roman"/>
              </a:rPr>
              <a:t>total</a:t>
            </a:r>
            <a:endParaRPr b="0" lang="en-US" sz="1600" strike="noStrike" u="none">
              <a:solidFill>
                <a:srgbClr val="003366"/>
              </a:solidFill>
              <a:effectLst/>
              <a:uFillTx/>
              <a:latin typeface="Times New Roman"/>
            </a:endParaRPr>
          </a:p>
          <a:p>
            <a:pPr marL="343080" indent="-343080">
              <a:spcBef>
                <a:spcPts val="400"/>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3366"/>
              </a:solidFill>
              <a:effectLst/>
              <a:uFillTx/>
              <a:latin typeface="Times New Roman"/>
            </a:endParaRPr>
          </a:p>
          <a:p>
            <a:pPr marL="343080" indent="-343080">
              <a:spcBef>
                <a:spcPts val="400"/>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3366"/>
              </a:solidFill>
              <a:effectLst/>
              <a:uFillTx/>
              <a:latin typeface="Times New Roman"/>
            </a:endParaRPr>
          </a:p>
          <a:p>
            <a:pPr marL="343080" indent="-343080">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3366"/>
                </a:solidFill>
                <a:effectLst/>
                <a:uFillTx/>
                <a:latin typeface="Times New Roman"/>
              </a:rPr>
              <a:t>revenue gap</a:t>
            </a:r>
            <a:endParaRPr b="0" lang="en-US" sz="1800" strike="noStrike" u="none">
              <a:solidFill>
                <a:srgbClr val="003366"/>
              </a:solidFill>
              <a:effectLst/>
              <a:uFillTx/>
              <a:latin typeface="Times New Roman"/>
            </a:endParaRPr>
          </a:p>
        </p:txBody>
      </p:sp>
      <p:sp>
        <p:nvSpPr>
          <p:cNvPr id="1797" name=""/>
          <p:cNvSpPr/>
          <p:nvPr/>
        </p:nvSpPr>
        <p:spPr>
          <a:xfrm>
            <a:off x="5099040" y="2598840"/>
            <a:ext cx="2933640" cy="3195360"/>
          </a:xfrm>
          <a:prstGeom prst="rect">
            <a:avLst/>
          </a:prstGeom>
          <a:noFill/>
          <a:ln w="0">
            <a:noFill/>
          </a:ln>
        </p:spPr>
        <p:style>
          <a:lnRef idx="0"/>
          <a:fillRef idx="0"/>
          <a:effectRef idx="0"/>
          <a:fontRef idx="minor"/>
        </p:style>
        <p:txBody>
          <a:bodyPr lIns="0" rIns="0" tIns="0" bIns="0" anchor="t">
            <a:noAutofit/>
          </a:bodyPr>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$60 - $90 per kw-yr</a:t>
            </a:r>
            <a:endParaRPr b="0" lang="en-US" sz="1800" strike="noStrike" u="none">
              <a:solidFill>
                <a:srgbClr val="003366"/>
              </a:solidFill>
              <a:effectLst/>
              <a:uFillTx/>
              <a:latin typeface="Times New Roman"/>
            </a:endParaRPr>
          </a:p>
          <a:p>
            <a:pPr marL="343080" indent="-343080">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3366"/>
              </a:solidFill>
              <a:effectLst/>
              <a:uFillTx/>
              <a:latin typeface="Times New Roman"/>
            </a:endParaRPr>
          </a:p>
          <a:p>
            <a:pPr marL="343080" indent="-343080">
              <a:spcBef>
                <a:spcPts val="3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$25 - $40 per kw-yr</a:t>
            </a:r>
            <a:r>
              <a:rPr b="0" lang="en-US" sz="1800" strike="noStrike" u="none" baseline="30000">
                <a:solidFill>
                  <a:srgbClr val="003366"/>
                </a:solidFill>
                <a:effectLst/>
                <a:uFillTx/>
                <a:latin typeface="Times New Roman"/>
              </a:rPr>
              <a:t>1</a:t>
            </a:r>
            <a:endParaRPr b="0" lang="en-US" sz="1800" strike="noStrike" u="none">
              <a:solidFill>
                <a:srgbClr val="003366"/>
              </a:solidFill>
              <a:effectLst/>
              <a:uFillTx/>
              <a:latin typeface="Times New Roman"/>
            </a:endParaRPr>
          </a:p>
          <a:p>
            <a:pPr marL="343080" indent="-343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$0.5 - $1 per kw-yr</a:t>
            </a:r>
            <a:r>
              <a:rPr b="0" lang="en-US" sz="1800" strike="noStrike" u="none" baseline="30000">
                <a:solidFill>
                  <a:srgbClr val="003366"/>
                </a:solidFill>
                <a:effectLst/>
                <a:uFillTx/>
                <a:latin typeface="Times New Roman"/>
              </a:rPr>
              <a:t>2</a:t>
            </a:r>
            <a:endParaRPr b="0" lang="en-US" sz="1800" strike="noStrike" u="none">
              <a:solidFill>
                <a:srgbClr val="003366"/>
              </a:solidFill>
              <a:effectLst/>
              <a:uFillTx/>
              <a:latin typeface="Times New Roman"/>
            </a:endParaRPr>
          </a:p>
          <a:p>
            <a:pPr marL="343080" indent="-343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3366"/>
                </a:solidFill>
                <a:effectLst/>
                <a:uFillTx/>
                <a:latin typeface="Times New Roman"/>
              </a:rPr>
              <a:t>$2.5 - $3 per kw-yr</a:t>
            </a:r>
            <a:r>
              <a:rPr b="0" lang="en-US" sz="1800" strike="noStrike" u="none" baseline="30000">
                <a:solidFill>
                  <a:srgbClr val="003366"/>
                </a:solidFill>
                <a:effectLst/>
                <a:uFillTx/>
                <a:latin typeface="Times New Roman"/>
              </a:rPr>
              <a:t>3</a:t>
            </a:r>
            <a:endParaRPr b="0" lang="en-US" sz="1800" strike="noStrike" u="none">
              <a:solidFill>
                <a:srgbClr val="003366"/>
              </a:solidFill>
              <a:effectLst/>
              <a:uFillTx/>
              <a:latin typeface="Times New Roman"/>
            </a:endParaRPr>
          </a:p>
          <a:p>
            <a:pPr marL="343080" indent="-343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Times New Roman"/>
              </a:rPr>
              <a:t>$28 - $44 kw-yr</a:t>
            </a:r>
            <a:endParaRPr b="0" lang="en-US" sz="1800" strike="noStrike" u="none">
              <a:solidFill>
                <a:srgbClr val="003366"/>
              </a:solidFill>
              <a:effectLst/>
              <a:uFillTx/>
              <a:latin typeface="Times New Roman"/>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3366"/>
              </a:solidFill>
              <a:effectLst/>
              <a:uFillTx/>
              <a:latin typeface="Times New Roman"/>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3366"/>
              </a:solidFill>
              <a:effectLst/>
              <a:uFillTx/>
              <a:latin typeface="Times New Roman"/>
            </a:endParaRPr>
          </a:p>
          <a:p>
            <a:pPr marL="343080" indent="-3430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3366"/>
                </a:solidFill>
                <a:effectLst/>
                <a:uFillTx/>
                <a:latin typeface="Times New Roman"/>
              </a:rPr>
              <a:t>$16 - $62 kw-yr</a:t>
            </a:r>
            <a:r>
              <a:rPr b="1" lang="en-US" sz="1800" strike="noStrike" u="none" baseline="30000">
                <a:solidFill>
                  <a:srgbClr val="003366"/>
                </a:solidFill>
                <a:effectLst/>
                <a:uFillTx/>
                <a:latin typeface="Times New Roman"/>
              </a:rPr>
              <a:t> </a:t>
            </a:r>
            <a:endParaRPr b="0" lang="en-US" sz="1800" strike="noStrike" u="none">
              <a:solidFill>
                <a:srgbClr val="003366"/>
              </a:solidFill>
              <a:effectLst/>
              <a:uFillTx/>
              <a:latin typeface="Times New Roman"/>
            </a:endParaRPr>
          </a:p>
          <a:p>
            <a:pPr marL="343080" indent="-343080">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Times New Roman"/>
            </a:endParaRPr>
          </a:p>
          <a:p>
            <a:pPr marL="343080" indent="-343080">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Times New Roman"/>
            </a:endParaRPr>
          </a:p>
        </p:txBody>
      </p:sp>
      <p:sp>
        <p:nvSpPr>
          <p:cNvPr id="1798" name=""/>
          <p:cNvSpPr/>
          <p:nvPr/>
        </p:nvSpPr>
        <p:spPr>
          <a:xfrm>
            <a:off x="444600" y="2060640"/>
            <a:ext cx="82929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Arial"/>
              </a:rPr>
              <a:t>125 MW gas-fired combustion turbine</a:t>
            </a:r>
            <a:endParaRPr b="0" lang="en-US" sz="2400" strike="noStrike" u="none">
              <a:solidFill>
                <a:srgbClr val="003366"/>
              </a:solidFill>
              <a:effectLst/>
              <a:uFillTx/>
              <a:latin typeface="Times New Roman"/>
            </a:endParaRPr>
          </a:p>
        </p:txBody>
      </p:sp>
      <p:sp>
        <p:nvSpPr>
          <p:cNvPr id="1799" name=""/>
          <p:cNvSpPr/>
          <p:nvPr/>
        </p:nvSpPr>
        <p:spPr>
          <a:xfrm>
            <a:off x="317520" y="5654520"/>
            <a:ext cx="844560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800000"/>
                </a:solidFill>
                <a:effectLst/>
                <a:uFillTx/>
                <a:latin typeface="Arial"/>
              </a:rPr>
              <a:t>Here, the burden is even smaller.  Clearly, the $70 contribution of the option value covers the “revenue gap”.</a:t>
            </a:r>
            <a:endParaRPr b="0" lang="en-US" sz="2400" strike="noStrike" u="none">
              <a:solidFill>
                <a:srgbClr val="003366"/>
              </a:solidFill>
              <a:effectLst/>
              <a:uFillTx/>
              <a:latin typeface="Times New Roman"/>
            </a:endParaRPr>
          </a:p>
        </p:txBody>
      </p:sp>
      <p:sp>
        <p:nvSpPr>
          <p:cNvPr id="1800" name=""/>
          <p:cNvSpPr/>
          <p:nvPr/>
        </p:nvSpPr>
        <p:spPr>
          <a:xfrm>
            <a:off x="5396040" y="2986200"/>
            <a:ext cx="58716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3366"/>
                </a:solidFill>
                <a:effectLst/>
                <a:uFillTx/>
                <a:latin typeface="Arial"/>
              </a:rPr>
              <a:t>less</a:t>
            </a:r>
            <a:endParaRPr b="0" lang="en-US" sz="1800" strike="noStrike" u="none">
              <a:solidFill>
                <a:srgbClr val="003366"/>
              </a:solidFill>
              <a:effectLst/>
              <a:uFillTx/>
              <a:latin typeface="Times New Roman"/>
            </a:endParaRPr>
          </a:p>
        </p:txBody>
      </p:sp>
      <p:sp>
        <p:nvSpPr>
          <p:cNvPr id="1801" name=""/>
          <p:cNvSpPr/>
          <p:nvPr/>
        </p:nvSpPr>
        <p:spPr>
          <a:xfrm>
            <a:off x="5294160" y="4764240"/>
            <a:ext cx="8542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3366"/>
                </a:solidFill>
                <a:effectLst/>
                <a:uFillTx/>
                <a:latin typeface="Arial"/>
              </a:rPr>
              <a:t>equals</a:t>
            </a:r>
            <a:endParaRPr b="0" lang="en-US" sz="1800" strike="noStrike" u="none">
              <a:solidFill>
                <a:srgbClr val="003366"/>
              </a:solidFill>
              <a:effectLst/>
              <a:uFillTx/>
              <a:latin typeface="Times New Roman"/>
            </a:endParaRPr>
          </a:p>
        </p:txBody>
      </p:sp>
      <p:sp>
        <p:nvSpPr>
          <p:cNvPr id="1802" name=""/>
          <p:cNvSpPr/>
          <p:nvPr/>
        </p:nvSpPr>
        <p:spPr>
          <a:xfrm>
            <a:off x="361800" y="990720"/>
            <a:ext cx="8458200" cy="739800"/>
          </a:xfrm>
          <a:prstGeom prst="rect">
            <a:avLst/>
          </a:prstGeom>
          <a:noFill/>
          <a:ln w="0">
            <a:noFill/>
          </a:ln>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Incomplete Example 2</a:t>
            </a:r>
            <a:endParaRPr b="0" lang="en-US" sz="4400" strike="noStrike" u="none">
              <a:solidFill>
                <a:srgbClr val="003366"/>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 </a:t>
            </a:r>
            <a:r>
              <a:rPr b="0" lang="en-US" sz="2800" strike="noStrike" u="none">
                <a:solidFill>
                  <a:srgbClr val="003366"/>
                </a:solidFill>
                <a:effectLst/>
                <a:uFillTx/>
                <a:latin typeface="Times New Roman"/>
              </a:rPr>
              <a:t>Excludes Option Value</a:t>
            </a:r>
            <a:endParaRPr b="0" lang="en-US" sz="28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7"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Ensuring Generation Adequacy</a:t>
            </a:r>
            <a:endParaRPr b="0" lang="en-US" sz="4400" strike="noStrike" u="none">
              <a:solidFill>
                <a:srgbClr val="003366"/>
              </a:solidFill>
              <a:effectLst/>
              <a:uFillTx/>
              <a:latin typeface="Times New Roman"/>
            </a:endParaRPr>
          </a:p>
        </p:txBody>
      </p:sp>
      <p:sp>
        <p:nvSpPr>
          <p:cNvPr id="758" name="PlaceHolder 2"/>
          <p:cNvSpPr>
            <a:spLocks noGrp="1"/>
          </p:cNvSpPr>
          <p:nvPr>
            <p:ph/>
          </p:nvPr>
        </p:nvSpPr>
        <p:spPr>
          <a:xfrm>
            <a:off x="809640" y="2214360"/>
            <a:ext cx="7958160" cy="3881160"/>
          </a:xfrm>
          <a:prstGeom prst="rect">
            <a:avLst/>
          </a:prstGeom>
          <a:noFill/>
          <a:ln w="0">
            <a:noFill/>
          </a:ln>
        </p:spPr>
        <p:txBody>
          <a:bodyPr lIns="90000" rIns="90000" tIns="46800" bIns="46800" anchor="t">
            <a:normAutofit/>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Replacing old regulatory assurances</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ICAP in the Northeast before deregulation</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ICAP after deregulation</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Can generators survive without ICAP?</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Promoting reliability through surplus capacity</a:t>
            </a:r>
            <a:endParaRPr b="0" lang="en-US" sz="3200" strike="noStrike" u="none">
              <a:solidFill>
                <a:srgbClr val="003366"/>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3366"/>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3"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Will All Generators Turn Profits Without ICAP?</a:t>
            </a:r>
            <a:endParaRPr b="0" lang="en-US" sz="4400" strike="noStrike" u="none">
              <a:solidFill>
                <a:srgbClr val="003366"/>
              </a:solidFill>
              <a:effectLst/>
              <a:uFillTx/>
              <a:latin typeface="Times New Roman"/>
            </a:endParaRPr>
          </a:p>
        </p:txBody>
      </p:sp>
      <p:sp>
        <p:nvSpPr>
          <p:cNvPr id="1804" name="PlaceHolder 2"/>
          <p:cNvSpPr>
            <a:spLocks noGrp="1"/>
          </p:cNvSpPr>
          <p:nvPr>
            <p:ph/>
          </p:nvPr>
        </p:nvSpPr>
        <p:spPr>
          <a:xfrm>
            <a:off x="809640" y="2214360"/>
            <a:ext cx="7958160" cy="3881160"/>
          </a:xfrm>
          <a:prstGeom prst="rect">
            <a:avLst/>
          </a:prstGeom>
          <a:noFill/>
          <a:ln w="0">
            <a:noFill/>
          </a:ln>
        </p:spPr>
        <p:txBody>
          <a:bodyPr lIns="90000" rIns="90000" tIns="46800" bIns="46800" anchor="t">
            <a:normAutofit/>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Maybe not</a:t>
            </a:r>
            <a:endParaRPr b="0" lang="en-US" sz="3200" strike="noStrike" u="none">
              <a:solidFill>
                <a:srgbClr val="003366"/>
              </a:solidFill>
              <a:effectLst/>
              <a:uFillTx/>
              <a:latin typeface="Times New Roman"/>
            </a:endParaRPr>
          </a:p>
          <a:p>
            <a:pPr lvl="1" marL="743040" indent="-285840">
              <a:spcBef>
                <a:spcPts val="700"/>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Some may not be sophisticated enough to employ simple portfolio management techniques</a:t>
            </a:r>
            <a:endParaRPr b="0" lang="en-US" sz="28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Still, generating equipment will not disappear</a:t>
            </a:r>
            <a:endParaRPr b="0" lang="en-US" sz="3200" strike="noStrike" u="none">
              <a:solidFill>
                <a:srgbClr val="003366"/>
              </a:solidFill>
              <a:effectLst/>
              <a:uFillTx/>
              <a:latin typeface="Times New Roman"/>
            </a:endParaRPr>
          </a:p>
          <a:p>
            <a:pPr lvl="1" marL="743040" indent="-285840">
              <a:spcBef>
                <a:spcPts val="700"/>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Owners will learn how to manage better, or will sell to someone who can create more value</a:t>
            </a:r>
            <a:endParaRPr b="0" lang="en-US" sz="28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5" name=""/>
          <p:cNvSpPr/>
          <p:nvPr/>
        </p:nvSpPr>
        <p:spPr>
          <a:xfrm>
            <a:off x="361800" y="708120"/>
            <a:ext cx="8458200" cy="739800"/>
          </a:xfrm>
          <a:prstGeom prst="rect">
            <a:avLst/>
          </a:prstGeom>
          <a:noFill/>
          <a:ln w="0">
            <a:noFill/>
          </a:ln>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 ICAP Is Not Needed </a:t>
            </a:r>
            <a:endParaRPr b="0" lang="en-US" sz="4400" strike="noStrike" u="none">
              <a:solidFill>
                <a:srgbClr val="003366"/>
              </a:solidFill>
              <a:effectLst/>
              <a:uFillTx/>
              <a:latin typeface="Times New Roman"/>
            </a:endParaRPr>
          </a:p>
        </p:txBody>
      </p:sp>
      <p:sp>
        <p:nvSpPr>
          <p:cNvPr id="1806" name=""/>
          <p:cNvSpPr/>
          <p:nvPr/>
        </p:nvSpPr>
        <p:spPr>
          <a:xfrm>
            <a:off x="457200" y="2819520"/>
            <a:ext cx="8202600" cy="3530520"/>
          </a:xfrm>
          <a:prstGeom prst="rect">
            <a:avLst/>
          </a:prstGeom>
          <a:noFill/>
          <a:ln w="0">
            <a:noFill/>
          </a:ln>
        </p:spPr>
        <p:style>
          <a:lnRef idx="0"/>
          <a:fillRef idx="0"/>
          <a:effectRef idx="0"/>
          <a:fontRef idx="minor"/>
        </p:style>
        <p:txBody>
          <a:bodyPr lIns="0" rIns="0" tIns="0" bIns="0" anchor="t">
            <a:noAutofit/>
          </a:bodyPr>
          <a:p>
            <a:pPr marL="343080" indent="-343080">
              <a:spcBef>
                <a:spcPts val="799"/>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Capacity market is not needed to assure adequate entry of new generation capacity for reliability purposes</a:t>
            </a:r>
            <a:endParaRPr b="0" lang="en-US" sz="3200" strike="noStrike" u="none">
              <a:solidFill>
                <a:srgbClr val="003366"/>
              </a:solidFill>
              <a:effectLst/>
              <a:uFillTx/>
              <a:latin typeface="Times New Roman"/>
            </a:endParaRPr>
          </a:p>
          <a:p>
            <a:pPr marL="343080" indent="-343080">
              <a:spcBef>
                <a:spcPts val="799"/>
              </a:spcBef>
              <a:buClr>
                <a:srgbClr val="0033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ICAP is anticompetitive – it artificially sustains weak competitors</a:t>
            </a:r>
            <a:endParaRPr b="0" lang="en-US" sz="32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7"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If Policy Makers Must Subsidize</a:t>
            </a:r>
            <a:endParaRPr b="0" lang="en-US" sz="4400" strike="noStrike" u="none">
              <a:solidFill>
                <a:srgbClr val="003366"/>
              </a:solidFill>
              <a:effectLst/>
              <a:uFillTx/>
              <a:latin typeface="Times New Roman"/>
            </a:endParaRPr>
          </a:p>
        </p:txBody>
      </p:sp>
      <p:sp>
        <p:nvSpPr>
          <p:cNvPr id="1808" name="PlaceHolder 2"/>
          <p:cNvSpPr>
            <a:spLocks noGrp="1"/>
          </p:cNvSpPr>
          <p:nvPr>
            <p:ph/>
          </p:nvPr>
        </p:nvSpPr>
        <p:spPr>
          <a:xfrm>
            <a:off x="809640" y="2214360"/>
            <a:ext cx="7958160" cy="3881160"/>
          </a:xfrm>
          <a:prstGeom prst="rect">
            <a:avLst/>
          </a:prstGeom>
          <a:noFill/>
          <a:ln w="0">
            <a:noFill/>
          </a:ln>
        </p:spPr>
        <p:txBody>
          <a:bodyPr lIns="90000" rIns="90000" tIns="46800" bIns="46800" anchor="t">
            <a:normAutofit/>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Not convinced that new generation will be built without subsidy?</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Not willing to risk that markets will react quickly enough to prevent California-type disaster?</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Then limit subsidies to new generators.</a:t>
            </a:r>
            <a:endParaRPr b="0" lang="en-US" sz="32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9"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Guarantee Payment Only to New Generators</a:t>
            </a:r>
            <a:endParaRPr b="0" lang="en-US" sz="4400" strike="noStrike" u="none">
              <a:solidFill>
                <a:srgbClr val="003366"/>
              </a:solidFill>
              <a:effectLst/>
              <a:uFillTx/>
              <a:latin typeface="Times New Roman"/>
            </a:endParaRPr>
          </a:p>
        </p:txBody>
      </p:sp>
      <p:sp>
        <p:nvSpPr>
          <p:cNvPr id="1810" name="PlaceHolder 2"/>
          <p:cNvSpPr>
            <a:spLocks noGrp="1"/>
          </p:cNvSpPr>
          <p:nvPr>
            <p:ph/>
          </p:nvPr>
        </p:nvSpPr>
        <p:spPr>
          <a:xfrm>
            <a:off x="809640" y="2214360"/>
            <a:ext cx="7958160" cy="3881160"/>
          </a:xfrm>
          <a:prstGeom prst="rect">
            <a:avLst/>
          </a:prstGeom>
          <a:noFill/>
          <a:ln w="0">
            <a:noFill/>
          </a:ln>
        </p:spPr>
        <p:txBody>
          <a:bodyPr lIns="90000" rIns="90000" tIns="46800" bIns="46800" anchor="t">
            <a:normAutofit/>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Pay new generators $50/kW per year for the first five years of operation</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Fund through surcharge of $0.002/kWh to all customers through a $1.50/MWh charge to all suppliers that schedule through the ISO for delivery to retail customers</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Apply only when reserves drop below 15%</a:t>
            </a:r>
            <a:endParaRPr b="0" lang="en-US" sz="32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11" name="PlaceHolder 1"/>
          <p:cNvSpPr>
            <a:spLocks noGrp="1"/>
          </p:cNvSpPr>
          <p:nvPr>
            <p:ph type="title"/>
          </p:nvPr>
        </p:nvSpPr>
        <p:spPr>
          <a:xfrm>
            <a:off x="685800" y="533160"/>
            <a:ext cx="777240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Benefits of Retail Choice</a:t>
            </a:r>
            <a:br>
              <a:rPr sz="4400"/>
            </a:br>
            <a:r>
              <a:rPr b="0" lang="en-US" sz="4400" strike="noStrike" u="none">
                <a:solidFill>
                  <a:srgbClr val="003366"/>
                </a:solidFill>
                <a:effectLst/>
                <a:uFillTx/>
                <a:latin typeface="Times New Roman"/>
              </a:rPr>
              <a:t>If Not For ICAP</a:t>
            </a:r>
            <a:endParaRPr b="0" lang="en-US" sz="4400" strike="noStrike" u="none">
              <a:solidFill>
                <a:srgbClr val="003366"/>
              </a:solidFill>
              <a:effectLst/>
              <a:uFillTx/>
              <a:latin typeface="Times New Roman"/>
            </a:endParaRPr>
          </a:p>
        </p:txBody>
      </p:sp>
      <p:pic>
        <p:nvPicPr>
          <p:cNvPr id="1812" name="" descr=""/>
          <p:cNvPicPr/>
          <p:nvPr/>
        </p:nvPicPr>
        <p:blipFill>
          <a:blip r:embed="rId1"/>
          <a:stretch/>
        </p:blipFill>
        <p:spPr>
          <a:xfrm>
            <a:off x="914400" y="1752480"/>
            <a:ext cx="7391520" cy="4802400"/>
          </a:xfrm>
          <a:prstGeom prst="rect">
            <a:avLst/>
          </a:prstGeom>
          <a:noFill/>
          <a:ln w="0">
            <a:noFill/>
          </a:ln>
        </p:spPr>
      </p:pic>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13" name="PlaceHolder 1"/>
          <p:cNvSpPr>
            <a:spLocks noGrp="1"/>
          </p:cNvSpPr>
          <p:nvPr>
            <p:ph type="title"/>
          </p:nvPr>
        </p:nvSpPr>
        <p:spPr>
          <a:xfrm>
            <a:off x="1219320" y="609120"/>
            <a:ext cx="777240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Current ICAP Steals the Benefits of Retail Choice</a:t>
            </a:r>
            <a:endParaRPr b="0" lang="en-US" sz="4400" strike="noStrike" u="none">
              <a:solidFill>
                <a:srgbClr val="003366"/>
              </a:solidFill>
              <a:effectLst/>
              <a:uFillTx/>
              <a:latin typeface="Times New Roman"/>
            </a:endParaRPr>
          </a:p>
        </p:txBody>
      </p:sp>
      <p:sp>
        <p:nvSpPr>
          <p:cNvPr id="1814" name=""/>
          <p:cNvSpPr/>
          <p:nvPr/>
        </p:nvSpPr>
        <p:spPr>
          <a:xfrm>
            <a:off x="992160" y="1830240"/>
            <a:ext cx="7300800" cy="469764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15" name=""/>
          <p:cNvSpPr/>
          <p:nvPr/>
        </p:nvSpPr>
        <p:spPr>
          <a:xfrm>
            <a:off x="1623960" y="2994120"/>
            <a:ext cx="3987720" cy="2759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16" name=""/>
          <p:cNvSpPr/>
          <p:nvPr/>
        </p:nvSpPr>
        <p:spPr>
          <a:xfrm>
            <a:off x="1623960" y="5353200"/>
            <a:ext cx="3987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17" name=""/>
          <p:cNvSpPr/>
          <p:nvPr/>
        </p:nvSpPr>
        <p:spPr>
          <a:xfrm>
            <a:off x="1623960" y="4965840"/>
            <a:ext cx="3987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18" name=""/>
          <p:cNvSpPr/>
          <p:nvPr/>
        </p:nvSpPr>
        <p:spPr>
          <a:xfrm>
            <a:off x="1623960" y="4567320"/>
            <a:ext cx="3987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19" name=""/>
          <p:cNvSpPr/>
          <p:nvPr/>
        </p:nvSpPr>
        <p:spPr>
          <a:xfrm>
            <a:off x="1623960" y="4179960"/>
            <a:ext cx="3987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20" name=""/>
          <p:cNvSpPr/>
          <p:nvPr/>
        </p:nvSpPr>
        <p:spPr>
          <a:xfrm>
            <a:off x="1623960" y="3780000"/>
            <a:ext cx="3987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21" name=""/>
          <p:cNvSpPr/>
          <p:nvPr/>
        </p:nvSpPr>
        <p:spPr>
          <a:xfrm>
            <a:off x="1623960" y="3392640"/>
            <a:ext cx="3987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22" name=""/>
          <p:cNvSpPr/>
          <p:nvPr/>
        </p:nvSpPr>
        <p:spPr>
          <a:xfrm>
            <a:off x="1623960" y="2994120"/>
            <a:ext cx="3987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23" name=""/>
          <p:cNvSpPr/>
          <p:nvPr/>
        </p:nvSpPr>
        <p:spPr>
          <a:xfrm>
            <a:off x="1623960" y="2994120"/>
            <a:ext cx="3987720" cy="2759040"/>
          </a:xfrm>
          <a:prstGeom prst="rect">
            <a:avLst/>
          </a:prstGeom>
          <a:noFill/>
          <a:ln w="111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24" name=""/>
          <p:cNvSpPr/>
          <p:nvPr/>
        </p:nvSpPr>
        <p:spPr>
          <a:xfrm>
            <a:off x="1623960" y="3192480"/>
            <a:ext cx="3987720" cy="2560680"/>
          </a:xfrm>
          <a:custGeom>
            <a:avLst/>
            <a:gdLst/>
            <a:ahLst/>
            <a:rect l="l" t="t" r="r" b="b"/>
            <a:pathLst>
              <a:path w="2512" h="1613">
                <a:moveTo>
                  <a:pt x="0" y="1613"/>
                </a:moveTo>
                <a:lnTo>
                  <a:pt x="0" y="0"/>
                </a:lnTo>
                <a:lnTo>
                  <a:pt x="251" y="370"/>
                </a:lnTo>
                <a:lnTo>
                  <a:pt x="502" y="622"/>
                </a:lnTo>
                <a:lnTo>
                  <a:pt x="753" y="747"/>
                </a:lnTo>
                <a:lnTo>
                  <a:pt x="1005" y="796"/>
                </a:lnTo>
                <a:lnTo>
                  <a:pt x="1256" y="691"/>
                </a:lnTo>
                <a:lnTo>
                  <a:pt x="1507" y="419"/>
                </a:lnTo>
                <a:lnTo>
                  <a:pt x="1758" y="349"/>
                </a:lnTo>
                <a:lnTo>
                  <a:pt x="2010" y="126"/>
                </a:lnTo>
                <a:lnTo>
                  <a:pt x="2261" y="245"/>
                </a:lnTo>
                <a:lnTo>
                  <a:pt x="2512" y="126"/>
                </a:lnTo>
                <a:lnTo>
                  <a:pt x="2512" y="1613"/>
                </a:lnTo>
                <a:lnTo>
                  <a:pt x="2261" y="1613"/>
                </a:lnTo>
                <a:lnTo>
                  <a:pt x="2010" y="1613"/>
                </a:lnTo>
                <a:lnTo>
                  <a:pt x="1758" y="1613"/>
                </a:lnTo>
                <a:lnTo>
                  <a:pt x="1507" y="1613"/>
                </a:lnTo>
                <a:lnTo>
                  <a:pt x="1256" y="1613"/>
                </a:lnTo>
                <a:lnTo>
                  <a:pt x="1005" y="1613"/>
                </a:lnTo>
                <a:lnTo>
                  <a:pt x="753" y="1613"/>
                </a:lnTo>
                <a:lnTo>
                  <a:pt x="502" y="1613"/>
                </a:lnTo>
                <a:lnTo>
                  <a:pt x="251" y="1613"/>
                </a:lnTo>
                <a:lnTo>
                  <a:pt x="0" y="1613"/>
                </a:lnTo>
                <a:close/>
              </a:path>
            </a:pathLst>
          </a:cu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25" name=""/>
          <p:cNvSpPr/>
          <p:nvPr/>
        </p:nvSpPr>
        <p:spPr>
          <a:xfrm>
            <a:off x="1623960" y="3192480"/>
            <a:ext cx="3987720" cy="1263600"/>
          </a:xfrm>
          <a:custGeom>
            <a:avLst/>
            <a:gdLst/>
            <a:ahLst/>
            <a:rect l="l" t="t" r="r" b="b"/>
            <a:pathLst>
              <a:path w="2512" h="796">
                <a:moveTo>
                  <a:pt x="0" y="0"/>
                </a:moveTo>
                <a:lnTo>
                  <a:pt x="0" y="0"/>
                </a:lnTo>
                <a:lnTo>
                  <a:pt x="251" y="370"/>
                </a:lnTo>
                <a:lnTo>
                  <a:pt x="502" y="370"/>
                </a:lnTo>
                <a:lnTo>
                  <a:pt x="753" y="370"/>
                </a:lnTo>
                <a:lnTo>
                  <a:pt x="1005" y="370"/>
                </a:lnTo>
                <a:lnTo>
                  <a:pt x="1256" y="370"/>
                </a:lnTo>
                <a:lnTo>
                  <a:pt x="1507" y="370"/>
                </a:lnTo>
                <a:lnTo>
                  <a:pt x="1758" y="349"/>
                </a:lnTo>
                <a:lnTo>
                  <a:pt x="2010" y="126"/>
                </a:lnTo>
                <a:lnTo>
                  <a:pt x="2261" y="245"/>
                </a:lnTo>
                <a:lnTo>
                  <a:pt x="2512" y="126"/>
                </a:lnTo>
                <a:lnTo>
                  <a:pt x="2512" y="126"/>
                </a:lnTo>
                <a:lnTo>
                  <a:pt x="2261" y="245"/>
                </a:lnTo>
                <a:lnTo>
                  <a:pt x="2010" y="126"/>
                </a:lnTo>
                <a:lnTo>
                  <a:pt x="1758" y="349"/>
                </a:lnTo>
                <a:lnTo>
                  <a:pt x="1507" y="419"/>
                </a:lnTo>
                <a:lnTo>
                  <a:pt x="1256" y="691"/>
                </a:lnTo>
                <a:lnTo>
                  <a:pt x="1005" y="796"/>
                </a:lnTo>
                <a:lnTo>
                  <a:pt x="753" y="747"/>
                </a:lnTo>
                <a:lnTo>
                  <a:pt x="502" y="622"/>
                </a:lnTo>
                <a:lnTo>
                  <a:pt x="251" y="370"/>
                </a:lnTo>
                <a:lnTo>
                  <a:pt x="0" y="0"/>
                </a:lnTo>
                <a:close/>
              </a:path>
            </a:pathLst>
          </a:cu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26" name=""/>
          <p:cNvSpPr/>
          <p:nvPr/>
        </p:nvSpPr>
        <p:spPr>
          <a:xfrm>
            <a:off x="1623960" y="3192480"/>
            <a:ext cx="3987720" cy="2560680"/>
          </a:xfrm>
          <a:custGeom>
            <a:avLst/>
            <a:gdLst/>
            <a:ahLst/>
            <a:rect l="l" t="t" r="r" b="b"/>
            <a:pathLst>
              <a:path w="2512" h="1613">
                <a:moveTo>
                  <a:pt x="0" y="1613"/>
                </a:moveTo>
                <a:lnTo>
                  <a:pt x="0" y="0"/>
                </a:lnTo>
                <a:lnTo>
                  <a:pt x="251" y="370"/>
                </a:lnTo>
                <a:lnTo>
                  <a:pt x="502" y="622"/>
                </a:lnTo>
                <a:lnTo>
                  <a:pt x="753" y="747"/>
                </a:lnTo>
                <a:lnTo>
                  <a:pt x="1005" y="796"/>
                </a:lnTo>
                <a:lnTo>
                  <a:pt x="1256" y="691"/>
                </a:lnTo>
                <a:lnTo>
                  <a:pt x="1507" y="419"/>
                </a:lnTo>
                <a:lnTo>
                  <a:pt x="1758" y="349"/>
                </a:lnTo>
                <a:lnTo>
                  <a:pt x="2010" y="126"/>
                </a:lnTo>
                <a:lnTo>
                  <a:pt x="2261" y="245"/>
                </a:lnTo>
                <a:lnTo>
                  <a:pt x="2512" y="126"/>
                </a:lnTo>
                <a:lnTo>
                  <a:pt x="2512" y="1613"/>
                </a:lnTo>
                <a:lnTo>
                  <a:pt x="2261" y="1613"/>
                </a:lnTo>
                <a:lnTo>
                  <a:pt x="2010" y="1613"/>
                </a:lnTo>
                <a:lnTo>
                  <a:pt x="1758" y="1613"/>
                </a:lnTo>
                <a:lnTo>
                  <a:pt x="1507" y="1613"/>
                </a:lnTo>
                <a:lnTo>
                  <a:pt x="1256" y="1613"/>
                </a:lnTo>
                <a:lnTo>
                  <a:pt x="1005" y="1613"/>
                </a:lnTo>
                <a:lnTo>
                  <a:pt x="753" y="1613"/>
                </a:lnTo>
                <a:lnTo>
                  <a:pt x="502" y="1613"/>
                </a:lnTo>
                <a:lnTo>
                  <a:pt x="251" y="1613"/>
                </a:lnTo>
                <a:lnTo>
                  <a:pt x="0" y="1613"/>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27" name=""/>
          <p:cNvSpPr/>
          <p:nvPr/>
        </p:nvSpPr>
        <p:spPr>
          <a:xfrm>
            <a:off x="1623960" y="3192480"/>
            <a:ext cx="3987720" cy="1263600"/>
          </a:xfrm>
          <a:custGeom>
            <a:avLst/>
            <a:gdLst/>
            <a:ahLst/>
            <a:rect l="l" t="t" r="r" b="b"/>
            <a:pathLst>
              <a:path w="2512" h="796">
                <a:moveTo>
                  <a:pt x="0" y="0"/>
                </a:moveTo>
                <a:lnTo>
                  <a:pt x="0" y="0"/>
                </a:lnTo>
                <a:lnTo>
                  <a:pt x="251" y="370"/>
                </a:lnTo>
                <a:lnTo>
                  <a:pt x="502" y="370"/>
                </a:lnTo>
                <a:lnTo>
                  <a:pt x="753" y="370"/>
                </a:lnTo>
                <a:lnTo>
                  <a:pt x="1005" y="370"/>
                </a:lnTo>
                <a:lnTo>
                  <a:pt x="1256" y="370"/>
                </a:lnTo>
                <a:lnTo>
                  <a:pt x="1507" y="370"/>
                </a:lnTo>
                <a:lnTo>
                  <a:pt x="1758" y="349"/>
                </a:lnTo>
                <a:lnTo>
                  <a:pt x="2010" y="126"/>
                </a:lnTo>
                <a:lnTo>
                  <a:pt x="2261" y="245"/>
                </a:lnTo>
                <a:lnTo>
                  <a:pt x="2512" y="126"/>
                </a:lnTo>
                <a:lnTo>
                  <a:pt x="2512" y="126"/>
                </a:lnTo>
                <a:lnTo>
                  <a:pt x="2261" y="245"/>
                </a:lnTo>
                <a:lnTo>
                  <a:pt x="2010" y="126"/>
                </a:lnTo>
                <a:lnTo>
                  <a:pt x="1758" y="349"/>
                </a:lnTo>
                <a:lnTo>
                  <a:pt x="1507" y="419"/>
                </a:lnTo>
                <a:lnTo>
                  <a:pt x="1256" y="691"/>
                </a:lnTo>
                <a:lnTo>
                  <a:pt x="1005" y="796"/>
                </a:lnTo>
                <a:lnTo>
                  <a:pt x="753" y="747"/>
                </a:lnTo>
                <a:lnTo>
                  <a:pt x="502" y="622"/>
                </a:lnTo>
                <a:lnTo>
                  <a:pt x="251" y="370"/>
                </a:lnTo>
                <a:lnTo>
                  <a:pt x="0" y="0"/>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28" name=""/>
          <p:cNvSpPr/>
          <p:nvPr/>
        </p:nvSpPr>
        <p:spPr>
          <a:xfrm>
            <a:off x="1623960" y="2994120"/>
            <a:ext cx="1800" cy="27590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29" name=""/>
          <p:cNvSpPr/>
          <p:nvPr/>
        </p:nvSpPr>
        <p:spPr>
          <a:xfrm>
            <a:off x="1568520" y="5753160"/>
            <a:ext cx="55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30" name=""/>
          <p:cNvSpPr/>
          <p:nvPr/>
        </p:nvSpPr>
        <p:spPr>
          <a:xfrm>
            <a:off x="1568520" y="5353200"/>
            <a:ext cx="55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31" name=""/>
          <p:cNvSpPr/>
          <p:nvPr/>
        </p:nvSpPr>
        <p:spPr>
          <a:xfrm>
            <a:off x="1568520" y="4965840"/>
            <a:ext cx="55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32" name=""/>
          <p:cNvSpPr/>
          <p:nvPr/>
        </p:nvSpPr>
        <p:spPr>
          <a:xfrm>
            <a:off x="1568520" y="4567320"/>
            <a:ext cx="55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33" name=""/>
          <p:cNvSpPr/>
          <p:nvPr/>
        </p:nvSpPr>
        <p:spPr>
          <a:xfrm>
            <a:off x="1568520" y="4179960"/>
            <a:ext cx="55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34" name=""/>
          <p:cNvSpPr/>
          <p:nvPr/>
        </p:nvSpPr>
        <p:spPr>
          <a:xfrm>
            <a:off x="1568520" y="3780000"/>
            <a:ext cx="55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35" name=""/>
          <p:cNvSpPr/>
          <p:nvPr/>
        </p:nvSpPr>
        <p:spPr>
          <a:xfrm>
            <a:off x="1568520" y="3392640"/>
            <a:ext cx="55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36" name=""/>
          <p:cNvSpPr/>
          <p:nvPr/>
        </p:nvSpPr>
        <p:spPr>
          <a:xfrm>
            <a:off x="1568520" y="2994120"/>
            <a:ext cx="55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37" name=""/>
          <p:cNvSpPr/>
          <p:nvPr/>
        </p:nvSpPr>
        <p:spPr>
          <a:xfrm>
            <a:off x="1623960" y="5753160"/>
            <a:ext cx="3987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66"/>
              </a:solidFill>
              <a:effectLst/>
              <a:uFillTx/>
              <a:latin typeface="Times New Roman"/>
            </a:endParaRPr>
          </a:p>
        </p:txBody>
      </p:sp>
      <p:sp>
        <p:nvSpPr>
          <p:cNvPr id="1838" name=""/>
          <p:cNvSpPr/>
          <p:nvPr/>
        </p:nvSpPr>
        <p:spPr>
          <a:xfrm flipV="1">
            <a:off x="1623960" y="575316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839" name=""/>
          <p:cNvSpPr/>
          <p:nvPr/>
        </p:nvSpPr>
        <p:spPr>
          <a:xfrm flipV="1">
            <a:off x="2022480" y="575316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840" name=""/>
          <p:cNvSpPr/>
          <p:nvPr/>
        </p:nvSpPr>
        <p:spPr>
          <a:xfrm flipV="1">
            <a:off x="2421000" y="575316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841" name=""/>
          <p:cNvSpPr/>
          <p:nvPr/>
        </p:nvSpPr>
        <p:spPr>
          <a:xfrm flipV="1">
            <a:off x="2819520" y="575316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842" name=""/>
          <p:cNvSpPr/>
          <p:nvPr/>
        </p:nvSpPr>
        <p:spPr>
          <a:xfrm flipV="1">
            <a:off x="3219480" y="575316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843" name=""/>
          <p:cNvSpPr/>
          <p:nvPr/>
        </p:nvSpPr>
        <p:spPr>
          <a:xfrm flipV="1">
            <a:off x="3618000" y="575316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844" name=""/>
          <p:cNvSpPr/>
          <p:nvPr/>
        </p:nvSpPr>
        <p:spPr>
          <a:xfrm flipV="1">
            <a:off x="4016520" y="575316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845" name=""/>
          <p:cNvSpPr/>
          <p:nvPr/>
        </p:nvSpPr>
        <p:spPr>
          <a:xfrm flipV="1">
            <a:off x="4414680" y="575316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846" name=""/>
          <p:cNvSpPr/>
          <p:nvPr/>
        </p:nvSpPr>
        <p:spPr>
          <a:xfrm flipV="1">
            <a:off x="4815000" y="575316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847" name=""/>
          <p:cNvSpPr/>
          <p:nvPr/>
        </p:nvSpPr>
        <p:spPr>
          <a:xfrm flipV="1">
            <a:off x="5213520" y="5753160"/>
            <a:ext cx="144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848" name=""/>
          <p:cNvSpPr/>
          <p:nvPr/>
        </p:nvSpPr>
        <p:spPr>
          <a:xfrm flipV="1">
            <a:off x="5611680" y="5753160"/>
            <a:ext cx="1800" cy="540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3366"/>
              </a:solidFill>
              <a:effectLst/>
              <a:uFillTx/>
              <a:latin typeface="Times New Roman"/>
            </a:endParaRPr>
          </a:p>
        </p:txBody>
      </p:sp>
      <p:sp>
        <p:nvSpPr>
          <p:cNvPr id="1849" name=""/>
          <p:cNvSpPr/>
          <p:nvPr/>
        </p:nvSpPr>
        <p:spPr>
          <a:xfrm>
            <a:off x="2851920" y="1986120"/>
            <a:ext cx="39258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Capacity Credit Charges Absorb the</a:t>
            </a:r>
            <a:endParaRPr b="0" lang="en-US" sz="1800" strike="noStrike" u="none">
              <a:solidFill>
                <a:srgbClr val="003366"/>
              </a:solidFill>
              <a:effectLst/>
              <a:uFillTx/>
              <a:latin typeface="Times New Roman"/>
            </a:endParaRPr>
          </a:p>
        </p:txBody>
      </p:sp>
      <p:sp>
        <p:nvSpPr>
          <p:cNvPr id="1850" name=""/>
          <p:cNvSpPr/>
          <p:nvPr/>
        </p:nvSpPr>
        <p:spPr>
          <a:xfrm>
            <a:off x="3485880" y="2273400"/>
            <a:ext cx="257868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Benefits of Competition</a:t>
            </a:r>
            <a:endParaRPr b="0" lang="en-US" sz="1800" strike="noStrike" u="none">
              <a:solidFill>
                <a:srgbClr val="003366"/>
              </a:solidFill>
              <a:effectLst/>
              <a:uFillTx/>
              <a:latin typeface="Times New Roman"/>
            </a:endParaRPr>
          </a:p>
        </p:txBody>
      </p:sp>
      <p:sp>
        <p:nvSpPr>
          <p:cNvPr id="1851" name=""/>
          <p:cNvSpPr/>
          <p:nvPr/>
        </p:nvSpPr>
        <p:spPr>
          <a:xfrm>
            <a:off x="1420560" y="565308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0</a:t>
            </a:r>
            <a:endParaRPr b="0" lang="en-US" sz="1500" strike="noStrike" u="none">
              <a:solidFill>
                <a:srgbClr val="003366"/>
              </a:solidFill>
              <a:effectLst/>
              <a:uFillTx/>
              <a:latin typeface="Times New Roman"/>
            </a:endParaRPr>
          </a:p>
        </p:txBody>
      </p:sp>
      <p:sp>
        <p:nvSpPr>
          <p:cNvPr id="1852" name=""/>
          <p:cNvSpPr/>
          <p:nvPr/>
        </p:nvSpPr>
        <p:spPr>
          <a:xfrm>
            <a:off x="1420560" y="52545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1</a:t>
            </a:r>
            <a:endParaRPr b="0" lang="en-US" sz="1500" strike="noStrike" u="none">
              <a:solidFill>
                <a:srgbClr val="003366"/>
              </a:solidFill>
              <a:effectLst/>
              <a:uFillTx/>
              <a:latin typeface="Times New Roman"/>
            </a:endParaRPr>
          </a:p>
        </p:txBody>
      </p:sp>
      <p:sp>
        <p:nvSpPr>
          <p:cNvPr id="1853" name=""/>
          <p:cNvSpPr/>
          <p:nvPr/>
        </p:nvSpPr>
        <p:spPr>
          <a:xfrm>
            <a:off x="1420560" y="48657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2</a:t>
            </a:r>
            <a:endParaRPr b="0" lang="en-US" sz="1500" strike="noStrike" u="none">
              <a:solidFill>
                <a:srgbClr val="003366"/>
              </a:solidFill>
              <a:effectLst/>
              <a:uFillTx/>
              <a:latin typeface="Times New Roman"/>
            </a:endParaRPr>
          </a:p>
        </p:txBody>
      </p:sp>
      <p:sp>
        <p:nvSpPr>
          <p:cNvPr id="1854" name=""/>
          <p:cNvSpPr/>
          <p:nvPr/>
        </p:nvSpPr>
        <p:spPr>
          <a:xfrm>
            <a:off x="1420560" y="446724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3</a:t>
            </a:r>
            <a:endParaRPr b="0" lang="en-US" sz="1500" strike="noStrike" u="none">
              <a:solidFill>
                <a:srgbClr val="003366"/>
              </a:solidFill>
              <a:effectLst/>
              <a:uFillTx/>
              <a:latin typeface="Times New Roman"/>
            </a:endParaRPr>
          </a:p>
        </p:txBody>
      </p:sp>
      <p:sp>
        <p:nvSpPr>
          <p:cNvPr id="1855" name=""/>
          <p:cNvSpPr/>
          <p:nvPr/>
        </p:nvSpPr>
        <p:spPr>
          <a:xfrm>
            <a:off x="1420560" y="407988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4</a:t>
            </a:r>
            <a:endParaRPr b="0" lang="en-US" sz="1500" strike="noStrike" u="none">
              <a:solidFill>
                <a:srgbClr val="003366"/>
              </a:solidFill>
              <a:effectLst/>
              <a:uFillTx/>
              <a:latin typeface="Times New Roman"/>
            </a:endParaRPr>
          </a:p>
        </p:txBody>
      </p:sp>
      <p:sp>
        <p:nvSpPr>
          <p:cNvPr id="1856" name=""/>
          <p:cNvSpPr/>
          <p:nvPr/>
        </p:nvSpPr>
        <p:spPr>
          <a:xfrm>
            <a:off x="1420560" y="367992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5</a:t>
            </a:r>
            <a:endParaRPr b="0" lang="en-US" sz="1500" strike="noStrike" u="none">
              <a:solidFill>
                <a:srgbClr val="003366"/>
              </a:solidFill>
              <a:effectLst/>
              <a:uFillTx/>
              <a:latin typeface="Times New Roman"/>
            </a:endParaRPr>
          </a:p>
        </p:txBody>
      </p:sp>
      <p:sp>
        <p:nvSpPr>
          <p:cNvPr id="1857" name=""/>
          <p:cNvSpPr/>
          <p:nvPr/>
        </p:nvSpPr>
        <p:spPr>
          <a:xfrm>
            <a:off x="1420560" y="32925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6</a:t>
            </a:r>
            <a:endParaRPr b="0" lang="en-US" sz="1500" strike="noStrike" u="none">
              <a:solidFill>
                <a:srgbClr val="003366"/>
              </a:solidFill>
              <a:effectLst/>
              <a:uFillTx/>
              <a:latin typeface="Times New Roman"/>
            </a:endParaRPr>
          </a:p>
        </p:txBody>
      </p:sp>
      <p:sp>
        <p:nvSpPr>
          <p:cNvPr id="1858" name=""/>
          <p:cNvSpPr/>
          <p:nvPr/>
        </p:nvSpPr>
        <p:spPr>
          <a:xfrm>
            <a:off x="1420560" y="289404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7</a:t>
            </a:r>
            <a:endParaRPr b="0" lang="en-US" sz="1500" strike="noStrike" u="none">
              <a:solidFill>
                <a:srgbClr val="003366"/>
              </a:solidFill>
              <a:effectLst/>
              <a:uFillTx/>
              <a:latin typeface="Times New Roman"/>
            </a:endParaRPr>
          </a:p>
        </p:txBody>
      </p:sp>
      <p:sp>
        <p:nvSpPr>
          <p:cNvPr id="1859" name=""/>
          <p:cNvSpPr/>
          <p:nvPr/>
        </p:nvSpPr>
        <p:spPr>
          <a:xfrm rot="18900000">
            <a:off x="1195200" y="6004440"/>
            <a:ext cx="40320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Year</a:t>
            </a:r>
            <a:endParaRPr b="0" lang="en-US" sz="1500" strike="noStrike" u="none">
              <a:solidFill>
                <a:srgbClr val="003366"/>
              </a:solidFill>
              <a:effectLst/>
              <a:uFillTx/>
              <a:latin typeface="Times New Roman"/>
            </a:endParaRPr>
          </a:p>
        </p:txBody>
      </p:sp>
      <p:sp>
        <p:nvSpPr>
          <p:cNvPr id="1860" name=""/>
          <p:cNvSpPr/>
          <p:nvPr/>
        </p:nvSpPr>
        <p:spPr>
          <a:xfrm rot="18900000">
            <a:off x="1838160" y="59043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1</a:t>
            </a:r>
            <a:endParaRPr b="0" lang="en-US" sz="1500" strike="noStrike" u="none">
              <a:solidFill>
                <a:srgbClr val="003366"/>
              </a:solidFill>
              <a:effectLst/>
              <a:uFillTx/>
              <a:latin typeface="Times New Roman"/>
            </a:endParaRPr>
          </a:p>
        </p:txBody>
      </p:sp>
      <p:sp>
        <p:nvSpPr>
          <p:cNvPr id="1861" name=""/>
          <p:cNvSpPr/>
          <p:nvPr/>
        </p:nvSpPr>
        <p:spPr>
          <a:xfrm rot="18900000">
            <a:off x="2238480" y="59043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2</a:t>
            </a:r>
            <a:endParaRPr b="0" lang="en-US" sz="1500" strike="noStrike" u="none">
              <a:solidFill>
                <a:srgbClr val="003366"/>
              </a:solidFill>
              <a:effectLst/>
              <a:uFillTx/>
              <a:latin typeface="Times New Roman"/>
            </a:endParaRPr>
          </a:p>
        </p:txBody>
      </p:sp>
      <p:sp>
        <p:nvSpPr>
          <p:cNvPr id="1862" name=""/>
          <p:cNvSpPr/>
          <p:nvPr/>
        </p:nvSpPr>
        <p:spPr>
          <a:xfrm rot="18900000">
            <a:off x="2636640" y="59043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3</a:t>
            </a:r>
            <a:endParaRPr b="0" lang="en-US" sz="1500" strike="noStrike" u="none">
              <a:solidFill>
                <a:srgbClr val="003366"/>
              </a:solidFill>
              <a:effectLst/>
              <a:uFillTx/>
              <a:latin typeface="Times New Roman"/>
            </a:endParaRPr>
          </a:p>
        </p:txBody>
      </p:sp>
      <p:sp>
        <p:nvSpPr>
          <p:cNvPr id="1863" name=""/>
          <p:cNvSpPr/>
          <p:nvPr/>
        </p:nvSpPr>
        <p:spPr>
          <a:xfrm rot="18900000">
            <a:off x="3035160" y="59043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4</a:t>
            </a:r>
            <a:endParaRPr b="0" lang="en-US" sz="1500" strike="noStrike" u="none">
              <a:solidFill>
                <a:srgbClr val="003366"/>
              </a:solidFill>
              <a:effectLst/>
              <a:uFillTx/>
              <a:latin typeface="Times New Roman"/>
            </a:endParaRPr>
          </a:p>
        </p:txBody>
      </p:sp>
      <p:sp>
        <p:nvSpPr>
          <p:cNvPr id="1864" name=""/>
          <p:cNvSpPr/>
          <p:nvPr/>
        </p:nvSpPr>
        <p:spPr>
          <a:xfrm rot="18900000">
            <a:off x="3433680" y="59043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5</a:t>
            </a:r>
            <a:endParaRPr b="0" lang="en-US" sz="1500" strike="noStrike" u="none">
              <a:solidFill>
                <a:srgbClr val="003366"/>
              </a:solidFill>
              <a:effectLst/>
              <a:uFillTx/>
              <a:latin typeface="Times New Roman"/>
            </a:endParaRPr>
          </a:p>
        </p:txBody>
      </p:sp>
      <p:sp>
        <p:nvSpPr>
          <p:cNvPr id="1865" name=""/>
          <p:cNvSpPr/>
          <p:nvPr/>
        </p:nvSpPr>
        <p:spPr>
          <a:xfrm rot="18900000">
            <a:off x="3833640" y="59043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6</a:t>
            </a:r>
            <a:endParaRPr b="0" lang="en-US" sz="1500" strike="noStrike" u="none">
              <a:solidFill>
                <a:srgbClr val="003366"/>
              </a:solidFill>
              <a:effectLst/>
              <a:uFillTx/>
              <a:latin typeface="Times New Roman"/>
            </a:endParaRPr>
          </a:p>
        </p:txBody>
      </p:sp>
      <p:sp>
        <p:nvSpPr>
          <p:cNvPr id="1866" name=""/>
          <p:cNvSpPr/>
          <p:nvPr/>
        </p:nvSpPr>
        <p:spPr>
          <a:xfrm rot="18900000">
            <a:off x="4232160" y="59043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7</a:t>
            </a:r>
            <a:endParaRPr b="0" lang="en-US" sz="1500" strike="noStrike" u="none">
              <a:solidFill>
                <a:srgbClr val="003366"/>
              </a:solidFill>
              <a:effectLst/>
              <a:uFillTx/>
              <a:latin typeface="Times New Roman"/>
            </a:endParaRPr>
          </a:p>
        </p:txBody>
      </p:sp>
      <p:sp>
        <p:nvSpPr>
          <p:cNvPr id="1867" name=""/>
          <p:cNvSpPr/>
          <p:nvPr/>
        </p:nvSpPr>
        <p:spPr>
          <a:xfrm rot="18900000">
            <a:off x="4630680" y="59043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8</a:t>
            </a:r>
            <a:endParaRPr b="0" lang="en-US" sz="1500" strike="noStrike" u="none">
              <a:solidFill>
                <a:srgbClr val="003366"/>
              </a:solidFill>
              <a:effectLst/>
              <a:uFillTx/>
              <a:latin typeface="Times New Roman"/>
            </a:endParaRPr>
          </a:p>
        </p:txBody>
      </p:sp>
      <p:sp>
        <p:nvSpPr>
          <p:cNvPr id="1868" name=""/>
          <p:cNvSpPr/>
          <p:nvPr/>
        </p:nvSpPr>
        <p:spPr>
          <a:xfrm rot="18900000">
            <a:off x="5029200" y="590436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9</a:t>
            </a:r>
            <a:endParaRPr b="0" lang="en-US" sz="1500" strike="noStrike" u="none">
              <a:solidFill>
                <a:srgbClr val="003366"/>
              </a:solidFill>
              <a:effectLst/>
              <a:uFillTx/>
              <a:latin typeface="Times New Roman"/>
            </a:endParaRPr>
          </a:p>
        </p:txBody>
      </p:sp>
      <p:sp>
        <p:nvSpPr>
          <p:cNvPr id="1869" name=""/>
          <p:cNvSpPr/>
          <p:nvPr/>
        </p:nvSpPr>
        <p:spPr>
          <a:xfrm rot="18900000">
            <a:off x="5344200" y="5936040"/>
            <a:ext cx="2127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10</a:t>
            </a:r>
            <a:endParaRPr b="0" lang="en-US" sz="1500" strike="noStrike" u="none">
              <a:solidFill>
                <a:srgbClr val="003366"/>
              </a:solidFill>
              <a:effectLst/>
              <a:uFillTx/>
              <a:latin typeface="Times New Roman"/>
            </a:endParaRPr>
          </a:p>
        </p:txBody>
      </p:sp>
      <p:sp>
        <p:nvSpPr>
          <p:cNvPr id="1870" name=""/>
          <p:cNvSpPr/>
          <p:nvPr/>
        </p:nvSpPr>
        <p:spPr>
          <a:xfrm>
            <a:off x="5978520" y="4091040"/>
            <a:ext cx="2270160" cy="56520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71" name=""/>
          <p:cNvSpPr/>
          <p:nvPr/>
        </p:nvSpPr>
        <p:spPr>
          <a:xfrm>
            <a:off x="6043680" y="4189320"/>
            <a:ext cx="122040" cy="122400"/>
          </a:xfrm>
          <a:prstGeom prst="rect">
            <a:avLst/>
          </a:prstGeom>
          <a:solidFill>
            <a:srgbClr val="00ff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72" name=""/>
          <p:cNvSpPr/>
          <p:nvPr/>
        </p:nvSpPr>
        <p:spPr>
          <a:xfrm>
            <a:off x="6230880" y="4146480"/>
            <a:ext cx="13982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Capacity Credits</a:t>
            </a:r>
            <a:endParaRPr b="0" lang="en-US" sz="1500" strike="noStrike" u="none">
              <a:solidFill>
                <a:srgbClr val="003366"/>
              </a:solidFill>
              <a:effectLst/>
              <a:uFillTx/>
              <a:latin typeface="Times New Roman"/>
            </a:endParaRPr>
          </a:p>
        </p:txBody>
      </p:sp>
      <p:sp>
        <p:nvSpPr>
          <p:cNvPr id="1873" name=""/>
          <p:cNvSpPr/>
          <p:nvPr/>
        </p:nvSpPr>
        <p:spPr>
          <a:xfrm>
            <a:off x="6043680" y="4467240"/>
            <a:ext cx="122040" cy="122400"/>
          </a:xfrm>
          <a:prstGeom prst="rect">
            <a:avLst/>
          </a:prstGeom>
          <a:solidFill>
            <a:srgbClr val="ffffcc"/>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74" name=""/>
          <p:cNvSpPr/>
          <p:nvPr/>
        </p:nvSpPr>
        <p:spPr>
          <a:xfrm>
            <a:off x="6223680" y="4422600"/>
            <a:ext cx="20336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Wholesale Energy Price</a:t>
            </a:r>
            <a:endParaRPr b="0" lang="en-US" sz="1500" strike="noStrike" u="none">
              <a:solidFill>
                <a:srgbClr val="003366"/>
              </a:solidFill>
              <a:effectLst/>
              <a:uFillTx/>
              <a:latin typeface="Times New Roman"/>
            </a:endParaRPr>
          </a:p>
        </p:txBody>
      </p:sp>
      <p:sp>
        <p:nvSpPr>
          <p:cNvPr id="1875" name=""/>
          <p:cNvSpPr/>
          <p:nvPr/>
        </p:nvSpPr>
        <p:spPr>
          <a:xfrm>
            <a:off x="992160" y="1830240"/>
            <a:ext cx="7300800" cy="469764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76" name=""/>
          <p:cNvSpPr/>
          <p:nvPr/>
        </p:nvSpPr>
        <p:spPr>
          <a:xfrm>
            <a:off x="1368360" y="3824280"/>
            <a:ext cx="22248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77" name=""/>
          <p:cNvSpPr/>
          <p:nvPr/>
        </p:nvSpPr>
        <p:spPr>
          <a:xfrm>
            <a:off x="1755720" y="3824280"/>
            <a:ext cx="22248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78" name=""/>
          <p:cNvSpPr/>
          <p:nvPr/>
        </p:nvSpPr>
        <p:spPr>
          <a:xfrm>
            <a:off x="2144880" y="3824280"/>
            <a:ext cx="22032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79" name=""/>
          <p:cNvSpPr/>
          <p:nvPr/>
        </p:nvSpPr>
        <p:spPr>
          <a:xfrm>
            <a:off x="2532240" y="3824280"/>
            <a:ext cx="22212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80" name=""/>
          <p:cNvSpPr/>
          <p:nvPr/>
        </p:nvSpPr>
        <p:spPr>
          <a:xfrm>
            <a:off x="2919240" y="3824280"/>
            <a:ext cx="22248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81" name=""/>
          <p:cNvSpPr/>
          <p:nvPr/>
        </p:nvSpPr>
        <p:spPr>
          <a:xfrm>
            <a:off x="3308400" y="3824280"/>
            <a:ext cx="22068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82" name=""/>
          <p:cNvSpPr/>
          <p:nvPr/>
        </p:nvSpPr>
        <p:spPr>
          <a:xfrm>
            <a:off x="3695760" y="3824280"/>
            <a:ext cx="22068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83" name=""/>
          <p:cNvSpPr/>
          <p:nvPr/>
        </p:nvSpPr>
        <p:spPr>
          <a:xfrm>
            <a:off x="4083120" y="3824280"/>
            <a:ext cx="22212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84" name=""/>
          <p:cNvSpPr/>
          <p:nvPr/>
        </p:nvSpPr>
        <p:spPr>
          <a:xfrm>
            <a:off x="4470480" y="3824280"/>
            <a:ext cx="22212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85" name=""/>
          <p:cNvSpPr/>
          <p:nvPr/>
        </p:nvSpPr>
        <p:spPr>
          <a:xfrm>
            <a:off x="4859280" y="3824280"/>
            <a:ext cx="22068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86" name=""/>
          <p:cNvSpPr/>
          <p:nvPr/>
        </p:nvSpPr>
        <p:spPr>
          <a:xfrm>
            <a:off x="5246640" y="3824280"/>
            <a:ext cx="22068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87" name=""/>
          <p:cNvSpPr/>
          <p:nvPr/>
        </p:nvSpPr>
        <p:spPr>
          <a:xfrm>
            <a:off x="5634000" y="3824280"/>
            <a:ext cx="55440" cy="55440"/>
          </a:xfrm>
          <a:prstGeom prst="rect">
            <a:avLst/>
          </a:prstGeom>
          <a:solidFill>
            <a:srgbClr val="000000"/>
          </a:solidFill>
          <a:ln w="0">
            <a:noFill/>
          </a:ln>
        </p:spPr>
        <p:style>
          <a:lnRef idx="0"/>
          <a:fillRef idx="0"/>
          <a:effectRef idx="0"/>
          <a:fontRef idx="minor"/>
        </p:style>
        <p:txBody>
          <a:bodyPr lIns="90000" rIns="90000" tIns="8640" bIns="8640" anchor="t">
            <a:noAutofit/>
          </a:bodyPr>
          <a:p>
            <a:endParaRPr b="0" lang="en-US" sz="2400" strike="noStrike" u="none">
              <a:solidFill>
                <a:srgbClr val="003366"/>
              </a:solidFill>
              <a:effectLst/>
              <a:uFillTx/>
              <a:latin typeface="Times New Roman"/>
            </a:endParaRPr>
          </a:p>
        </p:txBody>
      </p:sp>
      <p:sp>
        <p:nvSpPr>
          <p:cNvPr id="1888" name=""/>
          <p:cNvSpPr/>
          <p:nvPr/>
        </p:nvSpPr>
        <p:spPr>
          <a:xfrm>
            <a:off x="3595680" y="4987800"/>
            <a:ext cx="4187880" cy="5320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89" name=""/>
          <p:cNvSpPr/>
          <p:nvPr/>
        </p:nvSpPr>
        <p:spPr>
          <a:xfrm>
            <a:off x="3619080" y="5021280"/>
            <a:ext cx="387612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ICAP prices increase to absorb the benefit as </a:t>
            </a:r>
            <a:endParaRPr b="0" lang="en-US" sz="1500" strike="noStrike" u="none">
              <a:solidFill>
                <a:srgbClr val="003366"/>
              </a:solidFill>
              <a:effectLst/>
              <a:uFillTx/>
              <a:latin typeface="Times New Roman"/>
            </a:endParaRPr>
          </a:p>
        </p:txBody>
      </p:sp>
      <p:sp>
        <p:nvSpPr>
          <p:cNvPr id="1890" name=""/>
          <p:cNvSpPr/>
          <p:nvPr/>
        </p:nvSpPr>
        <p:spPr>
          <a:xfrm>
            <a:off x="3606840" y="5264280"/>
            <a:ext cx="383400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wholesale prices fall, up to the deficiency rate</a:t>
            </a:r>
            <a:endParaRPr b="0" lang="en-US" sz="1500" strike="noStrike" u="none">
              <a:solidFill>
                <a:srgbClr val="003366"/>
              </a:solidFill>
              <a:effectLst/>
              <a:uFillTx/>
              <a:latin typeface="Times New Roman"/>
            </a:endParaRPr>
          </a:p>
        </p:txBody>
      </p:sp>
      <p:sp>
        <p:nvSpPr>
          <p:cNvPr id="1891" name=""/>
          <p:cNvSpPr/>
          <p:nvPr/>
        </p:nvSpPr>
        <p:spPr>
          <a:xfrm flipH="1" flipV="1">
            <a:off x="3152880" y="4578120"/>
            <a:ext cx="465120" cy="531720"/>
          </a:xfrm>
          <a:prstGeom prst="line">
            <a:avLst/>
          </a:prstGeom>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92" name=""/>
          <p:cNvSpPr/>
          <p:nvPr/>
        </p:nvSpPr>
        <p:spPr>
          <a:xfrm>
            <a:off x="3086280" y="4500720"/>
            <a:ext cx="144360" cy="155520"/>
          </a:xfrm>
          <a:custGeom>
            <a:avLst/>
            <a:gdLst/>
            <a:ahLst/>
            <a:rect l="l" t="t" r="r" b="b"/>
            <a:pathLst>
              <a:path w="91" h="98">
                <a:moveTo>
                  <a:pt x="91" y="35"/>
                </a:moveTo>
                <a:lnTo>
                  <a:pt x="0" y="0"/>
                </a:lnTo>
                <a:lnTo>
                  <a:pt x="21" y="98"/>
                </a:lnTo>
                <a:lnTo>
                  <a:pt x="91" y="35"/>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93" name=""/>
          <p:cNvSpPr/>
          <p:nvPr/>
        </p:nvSpPr>
        <p:spPr>
          <a:xfrm>
            <a:off x="5689440" y="3701880"/>
            <a:ext cx="2038680" cy="36684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3366"/>
              </a:solidFill>
              <a:effectLst/>
              <a:uFillTx/>
              <a:latin typeface="Times New Roman"/>
            </a:endParaRPr>
          </a:p>
        </p:txBody>
      </p:sp>
      <p:sp>
        <p:nvSpPr>
          <p:cNvPr id="1894" name=""/>
          <p:cNvSpPr/>
          <p:nvPr/>
        </p:nvSpPr>
        <p:spPr>
          <a:xfrm>
            <a:off x="5741640" y="3735360"/>
            <a:ext cx="174708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Capped Utility Rate</a:t>
            </a:r>
            <a:endParaRPr b="0" lang="en-US" sz="15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95" name="PlaceHolder 1"/>
          <p:cNvSpPr>
            <a:spLocks noGrp="1"/>
          </p:cNvSpPr>
          <p:nvPr>
            <p:ph type="title"/>
          </p:nvPr>
        </p:nvSpPr>
        <p:spPr>
          <a:xfrm>
            <a:off x="1371600" y="380520"/>
            <a:ext cx="7772400" cy="1143000"/>
          </a:xfrm>
          <a:prstGeom prst="rect">
            <a:avLst/>
          </a:prstGeom>
          <a:noFill/>
          <a:ln w="0">
            <a:noFill/>
          </a:ln>
        </p:spPr>
        <p:txBody>
          <a:bodyPr lIns="90000" rIns="90000" tIns="46800" bIns="46800" anchor="ctr">
            <a:noAutofit/>
          </a:bodyPr>
          <a:p>
            <a:pPr indent="0">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1. Customers Benefit When Prices Fall</a:t>
            </a:r>
            <a:br>
              <a:rPr sz="3200"/>
            </a:br>
            <a:r>
              <a:rPr b="0" lang="en-US" sz="3200" strike="noStrike" u="none">
                <a:solidFill>
                  <a:srgbClr val="003366"/>
                </a:solidFill>
                <a:effectLst/>
                <a:uFillTx/>
                <a:latin typeface="Times New Roman"/>
              </a:rPr>
              <a:t>2. Revenue Continues When Prices Rise</a:t>
            </a:r>
            <a:endParaRPr b="0" lang="en-US" sz="3200" strike="noStrike" u="none">
              <a:solidFill>
                <a:srgbClr val="003366"/>
              </a:solidFill>
              <a:effectLst/>
              <a:uFillTx/>
              <a:latin typeface="Times New Roman"/>
            </a:endParaRPr>
          </a:p>
        </p:txBody>
      </p:sp>
      <p:pic>
        <p:nvPicPr>
          <p:cNvPr id="1896" name="" descr=""/>
          <p:cNvPicPr/>
          <p:nvPr/>
        </p:nvPicPr>
        <p:blipFill>
          <a:blip r:embed="rId1"/>
          <a:stretch/>
        </p:blipFill>
        <p:spPr>
          <a:xfrm>
            <a:off x="914400" y="1779480"/>
            <a:ext cx="7467480" cy="4851360"/>
          </a:xfrm>
          <a:prstGeom prst="rect">
            <a:avLst/>
          </a:prstGeom>
          <a:noFill/>
          <a:ln w="0">
            <a:noFill/>
          </a:ln>
        </p:spPr>
      </p:pic>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97"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Summary</a:t>
            </a:r>
            <a:endParaRPr b="0" lang="en-US" sz="4400" strike="noStrike" u="none">
              <a:solidFill>
                <a:srgbClr val="003366"/>
              </a:solidFill>
              <a:effectLst/>
              <a:uFillTx/>
              <a:latin typeface="Times New Roman"/>
            </a:endParaRPr>
          </a:p>
        </p:txBody>
      </p:sp>
      <p:sp>
        <p:nvSpPr>
          <p:cNvPr id="1898" name="PlaceHolder 2"/>
          <p:cNvSpPr>
            <a:spLocks noGrp="1"/>
          </p:cNvSpPr>
          <p:nvPr>
            <p:ph/>
          </p:nvPr>
        </p:nvSpPr>
        <p:spPr>
          <a:xfrm>
            <a:off x="809640" y="2214360"/>
            <a:ext cx="7958160" cy="3881160"/>
          </a:xfrm>
          <a:prstGeom prst="rect">
            <a:avLst/>
          </a:prstGeom>
          <a:noFill/>
          <a:ln w="0">
            <a:noFill/>
          </a:ln>
        </p:spPr>
        <p:txBody>
          <a:bodyPr lIns="90000" rIns="90000" tIns="46800" bIns="46800" anchor="t">
            <a:normAutofit/>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Policy makers service reliability &amp; price stability</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ICAP currently is too expensive</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Existing generators don’t need ICAP</a:t>
            </a:r>
            <a:endParaRPr b="0" lang="en-US" sz="3200" strike="noStrike" u="none">
              <a:solidFill>
                <a:srgbClr val="003366"/>
              </a:solidFill>
              <a:effectLst/>
              <a:uFillTx/>
              <a:latin typeface="Times New Roman"/>
            </a:endParaRPr>
          </a:p>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New generation can be encouraged at much lower cost to customers if payments are directed to new generators only</a:t>
            </a:r>
            <a:endParaRPr b="0" lang="en-US" sz="32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9"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Reliability Assurances in Regulated Markets</a:t>
            </a:r>
            <a:endParaRPr b="0" lang="en-US" sz="4400" strike="noStrike" u="none">
              <a:solidFill>
                <a:srgbClr val="003366"/>
              </a:solidFill>
              <a:effectLst/>
              <a:uFillTx/>
              <a:latin typeface="Times New Roman"/>
            </a:endParaRPr>
          </a:p>
        </p:txBody>
      </p:sp>
      <p:sp>
        <p:nvSpPr>
          <p:cNvPr id="760" name="PlaceHolder 2"/>
          <p:cNvSpPr>
            <a:spLocks noGrp="1"/>
          </p:cNvSpPr>
          <p:nvPr>
            <p:ph/>
          </p:nvPr>
        </p:nvSpPr>
        <p:spPr>
          <a:xfrm>
            <a:off x="809640" y="2214360"/>
            <a:ext cx="7958160" cy="3881160"/>
          </a:xfrm>
          <a:prstGeom prst="rect">
            <a:avLst/>
          </a:prstGeom>
          <a:noFill/>
          <a:ln w="0">
            <a:noFill/>
          </a:ln>
        </p:spPr>
        <p:txBody>
          <a:bodyPr lIns="90000" rIns="90000" tIns="46800" bIns="46800" anchor="t">
            <a:normAutofit/>
          </a:bodyPr>
          <a:p>
            <a:pPr marL="343080" indent="-343080">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Integrated Resource Plans</a:t>
            </a:r>
            <a:endParaRPr b="0" lang="en-US" sz="3200" strike="noStrike" u="none">
              <a:solidFill>
                <a:srgbClr val="003366"/>
              </a:solidFill>
              <a:effectLst/>
              <a:uFillTx/>
              <a:latin typeface="Times New Roman"/>
            </a:endParaRPr>
          </a:p>
          <a:p>
            <a:pPr lvl="1" marL="743040" indent="-285840">
              <a:spcBef>
                <a:spcPts val="700"/>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Difficult to maintain in competitive environment</a:t>
            </a:r>
            <a:endParaRPr b="0" lang="en-US" sz="2800" strike="noStrike" u="none">
              <a:solidFill>
                <a:srgbClr val="003366"/>
              </a:solidFill>
              <a:effectLst/>
              <a:uFillTx/>
              <a:latin typeface="Times New Roman"/>
            </a:endParaRPr>
          </a:p>
          <a:p>
            <a:pPr lvl="1" marL="743040" indent="-285840">
              <a:spcBef>
                <a:spcPts val="700"/>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Suppliers can’t project market share with enough certainty to make capacity projections meaningful</a:t>
            </a:r>
            <a:endParaRPr b="0" lang="en-US" sz="28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1"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New Reliability Assurances</a:t>
            </a:r>
            <a:endParaRPr b="0" lang="en-US" sz="4400" strike="noStrike" u="none">
              <a:solidFill>
                <a:srgbClr val="003366"/>
              </a:solidFill>
              <a:effectLst/>
              <a:uFillTx/>
              <a:latin typeface="Times New Roman"/>
            </a:endParaRPr>
          </a:p>
        </p:txBody>
      </p:sp>
      <p:sp>
        <p:nvSpPr>
          <p:cNvPr id="762" name="PlaceHolder 2"/>
          <p:cNvSpPr>
            <a:spLocks noGrp="1"/>
          </p:cNvSpPr>
          <p:nvPr>
            <p:ph/>
          </p:nvPr>
        </p:nvSpPr>
        <p:spPr>
          <a:xfrm>
            <a:off x="809640" y="2214360"/>
            <a:ext cx="7958160" cy="3881160"/>
          </a:xfrm>
          <a:prstGeom prst="rect">
            <a:avLst/>
          </a:prstGeom>
          <a:noFill/>
          <a:ln w="0">
            <a:noFill/>
          </a:ln>
        </p:spPr>
        <p:txBody>
          <a:bodyPr lIns="90000" rIns="90000" tIns="46800" bIns="46800" anchor="t">
            <a:normAutofit/>
          </a:bodyPr>
          <a:p>
            <a:pPr marL="343080" indent="-343080">
              <a:lnSpc>
                <a:spcPct val="90000"/>
              </a:lnSpc>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Supply will respond to price signals</a:t>
            </a:r>
            <a:endParaRPr b="0" lang="en-US" sz="3200" strike="noStrike" u="none">
              <a:solidFill>
                <a:srgbClr val="003366"/>
              </a:solidFill>
              <a:effectLst/>
              <a:uFillTx/>
              <a:latin typeface="Times New Roman"/>
            </a:endParaRPr>
          </a:p>
          <a:p>
            <a:pPr lvl="1" marL="743040" indent="-285840">
              <a:lnSpc>
                <a:spcPct val="90000"/>
              </a:lnSpc>
              <a:spcBef>
                <a:spcPts val="700"/>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But, will the response be quick enough to avoid California-type disasters?</a:t>
            </a:r>
            <a:endParaRPr b="0" lang="en-US" sz="2800" strike="noStrike" u="none">
              <a:solidFill>
                <a:srgbClr val="003366"/>
              </a:solidFill>
              <a:effectLst/>
              <a:uFillTx/>
              <a:latin typeface="Times New Roman"/>
            </a:endParaRPr>
          </a:p>
          <a:p>
            <a:pPr marL="343080" indent="-343080">
              <a:lnSpc>
                <a:spcPct val="90000"/>
              </a:lnSpc>
              <a:spcBef>
                <a:spcPts val="799"/>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66"/>
                </a:solidFill>
                <a:effectLst/>
                <a:uFillTx/>
                <a:latin typeface="Times New Roman"/>
              </a:rPr>
              <a:t>Northeast power pools attempted to transform Reserve Sharing Arrangements into Reliability Assurance and implemented Installed Capacity (“ICAP”) obligations </a:t>
            </a:r>
            <a:r>
              <a:rPr b="0" lang="en-US" sz="3200" strike="noStrike" u="none">
                <a:solidFill>
                  <a:srgbClr val="003366"/>
                </a:solidFill>
                <a:effectLst/>
                <a:uFillTx/>
                <a:latin typeface="Times New Roman"/>
              </a:rPr>
              <a:t>	</a:t>
            </a:r>
            <a:r>
              <a:rPr b="0" lang="en-US" sz="3200" strike="noStrike" u="none">
                <a:solidFill>
                  <a:srgbClr val="003366"/>
                </a:solidFill>
                <a:effectLst/>
                <a:uFillTx/>
                <a:latin typeface="Times New Roman"/>
              </a:rPr>
              <a:t>	</a:t>
            </a:r>
            <a:r>
              <a:rPr b="0" lang="en-US" sz="3200" strike="noStrike" u="none">
                <a:solidFill>
                  <a:srgbClr val="003366"/>
                </a:solidFill>
                <a:effectLst/>
                <a:uFillTx/>
                <a:latin typeface="Times New Roman"/>
              </a:rPr>
              <a:t>	</a:t>
            </a:r>
            <a:r>
              <a:rPr b="0" lang="en-US" sz="3200" strike="noStrike" u="none">
                <a:solidFill>
                  <a:srgbClr val="003366"/>
                </a:solidFill>
                <a:effectLst/>
                <a:uFillTx/>
                <a:latin typeface="Times New Roman"/>
              </a:rPr>
              <a:t>(ICAP after deregulation)</a:t>
            </a:r>
            <a:endParaRPr b="0" lang="en-US" sz="32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3"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Is ICAP Effective?</a:t>
            </a:r>
            <a:endParaRPr b="0" lang="en-US" sz="4400" strike="noStrike" u="none">
              <a:solidFill>
                <a:srgbClr val="003366"/>
              </a:solidFill>
              <a:effectLst/>
              <a:uFillTx/>
              <a:latin typeface="Times New Roman"/>
            </a:endParaRPr>
          </a:p>
        </p:txBody>
      </p:sp>
      <p:sp>
        <p:nvSpPr>
          <p:cNvPr id="764" name="PlaceHolder 2"/>
          <p:cNvSpPr>
            <a:spLocks noGrp="1"/>
          </p:cNvSpPr>
          <p:nvPr>
            <p:ph/>
          </p:nvPr>
        </p:nvSpPr>
        <p:spPr>
          <a:xfrm>
            <a:off x="4866840" y="2214360"/>
            <a:ext cx="3900600" cy="3881160"/>
          </a:xfrm>
          <a:prstGeom prst="rect">
            <a:avLst/>
          </a:prstGeom>
          <a:noFill/>
          <a:ln w="0">
            <a:noFill/>
          </a:ln>
        </p:spPr>
        <p:txBody>
          <a:bodyPr lIns="90000" rIns="90000" tIns="46800" bIns="46800" anchor="t">
            <a:normAutofit/>
          </a:bodyPr>
          <a:p>
            <a:pPr marL="343080" indent="-343080">
              <a:lnSpc>
                <a:spcPct val="90000"/>
              </a:lnSpc>
              <a:spcBef>
                <a:spcPts val="601"/>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Two of ten NERC regions are using ICAP, and one (NY) faces potential blackouts in Summer 2001</a:t>
            </a:r>
            <a:endParaRPr b="0" lang="en-US" sz="2400" strike="noStrike" u="none">
              <a:solidFill>
                <a:srgbClr val="003366"/>
              </a:solidFill>
              <a:effectLst/>
              <a:uFillTx/>
              <a:latin typeface="Times New Roman"/>
            </a:endParaRPr>
          </a:p>
          <a:p>
            <a:pPr marL="343080" indent="-343080">
              <a:lnSpc>
                <a:spcPct val="90000"/>
              </a:lnSpc>
              <a:spcBef>
                <a:spcPts val="601"/>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Before California, MAAC and NPCC have had the most blackouts</a:t>
            </a:r>
            <a:endParaRPr b="0" lang="en-US" sz="2400" strike="noStrike" u="none">
              <a:solidFill>
                <a:srgbClr val="003366"/>
              </a:solidFill>
              <a:effectLst/>
              <a:uFillTx/>
              <a:latin typeface="Times New Roman"/>
            </a:endParaRPr>
          </a:p>
          <a:p>
            <a:pPr marL="343080" indent="-343080">
              <a:lnSpc>
                <a:spcPct val="90000"/>
              </a:lnSpc>
              <a:spcBef>
                <a:spcPts val="601"/>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Seven of eight regions without ICAP have adequate supply</a:t>
            </a:r>
            <a:endParaRPr b="0" lang="en-US" sz="2400" strike="noStrike" u="none">
              <a:solidFill>
                <a:srgbClr val="003366"/>
              </a:solidFill>
              <a:effectLst/>
              <a:uFillTx/>
              <a:latin typeface="Times New Roman"/>
            </a:endParaRPr>
          </a:p>
        </p:txBody>
      </p:sp>
      <p:pic>
        <p:nvPicPr>
          <p:cNvPr id="765" name="map1" descr=""/>
          <p:cNvPicPr/>
          <p:nvPr/>
        </p:nvPicPr>
        <p:blipFill>
          <a:blip r:embed="rId1"/>
          <a:stretch/>
        </p:blipFill>
        <p:spPr>
          <a:xfrm>
            <a:off x="809640" y="2847960"/>
            <a:ext cx="4057560" cy="2517840"/>
          </a:xfrm>
          <a:prstGeom prst="rect">
            <a:avLst/>
          </a:prstGeom>
          <a:noFill/>
          <a:ln w="0">
            <a:noFill/>
          </a:ln>
        </p:spPr>
      </p:pic>
      <p:sp>
        <p:nvSpPr>
          <p:cNvPr id="766" name=""/>
          <p:cNvSpPr/>
          <p:nvPr/>
        </p:nvSpPr>
        <p:spPr>
          <a:xfrm>
            <a:off x="3505320" y="2514600"/>
            <a:ext cx="1218960" cy="1523880"/>
          </a:xfrm>
          <a:prstGeom prst="rect">
            <a:avLst/>
          </a:prstGeom>
          <a:noFill/>
          <a:ln w="38160">
            <a:solidFill>
              <a:srgbClr val="ff0000"/>
            </a:solidFill>
            <a:prstDash val="lgDash"/>
            <a:miter/>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7"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How Much Does ICAP Cost Retail Customers?</a:t>
            </a:r>
            <a:endParaRPr b="0" lang="en-US" sz="4400" strike="noStrike" u="none">
              <a:solidFill>
                <a:srgbClr val="003366"/>
              </a:solidFill>
              <a:effectLst/>
              <a:uFillTx/>
              <a:latin typeface="Times New Roman"/>
            </a:endParaRPr>
          </a:p>
        </p:txBody>
      </p:sp>
      <p:sp>
        <p:nvSpPr>
          <p:cNvPr id="768" name="PlaceHolder 2"/>
          <p:cNvSpPr>
            <a:spLocks noGrp="1"/>
          </p:cNvSpPr>
          <p:nvPr>
            <p:ph/>
          </p:nvPr>
        </p:nvSpPr>
        <p:spPr>
          <a:xfrm>
            <a:off x="685440" y="2362320"/>
            <a:ext cx="3809880" cy="4114800"/>
          </a:xfrm>
          <a:prstGeom prst="rect">
            <a:avLst/>
          </a:prstGeom>
          <a:noFill/>
          <a:ln w="0">
            <a:noFill/>
          </a:ln>
        </p:spPr>
        <p:txBody>
          <a:bodyPr lIns="90000" rIns="90000" tIns="46800" bIns="46800" anchor="t">
            <a:normAutofit/>
          </a:bodyPr>
          <a:p>
            <a:pPr marL="343080" indent="-343080">
              <a:spcBef>
                <a:spcPts val="700"/>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PJM last year</a:t>
            </a:r>
            <a:endParaRPr b="0" lang="en-US" sz="2800" strike="noStrike" u="none">
              <a:solidFill>
                <a:srgbClr val="003366"/>
              </a:solidFill>
              <a:effectLst/>
              <a:uFillTx/>
              <a:latin typeface="Times New Roman"/>
            </a:endParaRPr>
          </a:p>
          <a:p>
            <a:pPr lvl="1" marL="743040" indent="-285840">
              <a:spcBef>
                <a:spcPts val="601"/>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1.1 cents/kWh on average</a:t>
            </a:r>
            <a:endParaRPr b="0" lang="en-US" sz="2400" strike="noStrike" u="none">
              <a:solidFill>
                <a:srgbClr val="003366"/>
              </a:solidFill>
              <a:effectLst/>
              <a:uFillTx/>
              <a:latin typeface="Times New Roman"/>
            </a:endParaRPr>
          </a:p>
          <a:p>
            <a:pPr marL="343080" indent="-343080">
              <a:spcBef>
                <a:spcPts val="700"/>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New York City</a:t>
            </a:r>
            <a:endParaRPr b="0" lang="en-US" sz="2800" strike="noStrike" u="none">
              <a:solidFill>
                <a:srgbClr val="003366"/>
              </a:solidFill>
              <a:effectLst/>
              <a:uFillTx/>
              <a:latin typeface="Times New Roman"/>
            </a:endParaRPr>
          </a:p>
          <a:p>
            <a:pPr lvl="1" marL="743040" indent="-285840">
              <a:spcBef>
                <a:spcPts val="601"/>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1.8 cents/kWh</a:t>
            </a:r>
            <a:endParaRPr b="0" lang="en-US" sz="2400" strike="noStrike" u="none">
              <a:solidFill>
                <a:srgbClr val="003366"/>
              </a:solidFill>
              <a:effectLst/>
              <a:uFillTx/>
              <a:latin typeface="Times New Roman"/>
            </a:endParaRPr>
          </a:p>
          <a:p>
            <a:pPr marL="343080" indent="-343080">
              <a:spcBef>
                <a:spcPts val="700"/>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New England</a:t>
            </a:r>
            <a:endParaRPr b="0" lang="en-US" sz="2800" strike="noStrike" u="none">
              <a:solidFill>
                <a:srgbClr val="003366"/>
              </a:solidFill>
              <a:effectLst/>
              <a:uFillTx/>
              <a:latin typeface="Times New Roman"/>
            </a:endParaRPr>
          </a:p>
          <a:p>
            <a:pPr lvl="1" marL="743040" indent="-285840">
              <a:spcBef>
                <a:spcPts val="601"/>
              </a:spcBef>
              <a:buClr>
                <a:srgbClr val="003366"/>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Times New Roman"/>
              </a:rPr>
              <a:t>1.1 cents/kWh</a:t>
            </a:r>
            <a:endParaRPr b="0" lang="en-US" sz="2400" strike="noStrike" u="none">
              <a:solidFill>
                <a:srgbClr val="003366"/>
              </a:solidFill>
              <a:effectLst/>
              <a:uFillTx/>
              <a:latin typeface="Times New Roman"/>
            </a:endParaRPr>
          </a:p>
        </p:txBody>
      </p:sp>
      <p:graphicFrame>
        <p:nvGraphicFramePr>
          <p:cNvPr id="769" name=""/>
          <p:cNvGraphicFramePr/>
          <p:nvPr/>
        </p:nvGraphicFramePr>
        <p:xfrm>
          <a:off x="3733920" y="2133720"/>
          <a:ext cx="4478040" cy="4495680"/>
        </p:xfrm>
        <a:graphic>
          <a:graphicData uri="http://schemas.openxmlformats.org/presentationml/2006/ole">
            <p:oleObj r:id="rId1" spid="">
              <p:embed/>
              <p:pic>
                <p:nvPicPr>
                  <p:cNvPr id="770" name="" descr=""/>
                  <p:cNvPicPr/>
                  <p:nvPr/>
                </p:nvPicPr>
                <p:blipFill>
                  <a:blip r:embed="rId2"/>
                  <a:stretch/>
                </p:blipFill>
                <p:spPr>
                  <a:xfrm>
                    <a:off x="3733920" y="2133720"/>
                    <a:ext cx="4478040" cy="4495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1"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What Do We Get For ICAP $?</a:t>
            </a:r>
            <a:endParaRPr b="0" lang="en-US" sz="4400" strike="noStrike" u="none">
              <a:solidFill>
                <a:srgbClr val="003366"/>
              </a:solidFill>
              <a:effectLst/>
              <a:uFillTx/>
              <a:latin typeface="Times New Roman"/>
            </a:endParaRPr>
          </a:p>
        </p:txBody>
      </p:sp>
      <p:graphicFrame>
        <p:nvGraphicFramePr>
          <p:cNvPr id="772" name=""/>
          <p:cNvGraphicFramePr/>
          <p:nvPr/>
        </p:nvGraphicFramePr>
        <p:xfrm>
          <a:off x="809640" y="2214720"/>
          <a:ext cx="7958160" cy="3881160"/>
        </p:xfrm>
        <a:graphic>
          <a:graphicData uri="http://schemas.openxmlformats.org/presentationml/2006/ole">
            <p:oleObj r:id="rId1" spid="">
              <p:embed/>
              <p:pic>
                <p:nvPicPr>
                  <p:cNvPr id="773" name="" descr=""/>
                  <p:cNvPicPr/>
                  <p:nvPr/>
                </p:nvPicPr>
                <p:blipFill>
                  <a:blip r:embed="rId2"/>
                  <a:stretch/>
                </p:blipFill>
                <p:spPr>
                  <a:xfrm>
                    <a:off x="809640" y="2214720"/>
                    <a:ext cx="7958160" cy="3881160"/>
                  </a:xfrm>
                  <a:prstGeom prst="rect">
                    <a:avLst/>
                  </a:prstGeom>
                  <a:noFill/>
                  <a:ln w="0">
                    <a:noFill/>
                  </a:ln>
                </p:spPr>
              </p:pic>
            </p:oleObj>
          </a:graphicData>
        </a:graphic>
      </p:graphicFrame>
      <p:sp>
        <p:nvSpPr>
          <p:cNvPr id="774" name=""/>
          <p:cNvSpPr/>
          <p:nvPr/>
        </p:nvSpPr>
        <p:spPr>
          <a:xfrm>
            <a:off x="7086600" y="2575080"/>
            <a:ext cx="152280" cy="304560"/>
          </a:xfrm>
          <a:custGeom>
            <a:avLst/>
            <a:gdLst>
              <a:gd name="textAreaLeft" fmla="*/ 0 w 152280"/>
              <a:gd name="textAreaRight" fmla="*/ 55080 w 152280"/>
              <a:gd name="textAreaTop" fmla="*/ 7920 h 304560"/>
              <a:gd name="textAreaBottom" fmla="*/ 296640 h 30456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28440">
            <a:solidFill>
              <a:srgbClr val="003366"/>
            </a:solidFill>
            <a:miter/>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775" name=""/>
          <p:cNvSpPr/>
          <p:nvPr/>
        </p:nvSpPr>
        <p:spPr>
          <a:xfrm>
            <a:off x="7238880" y="2498760"/>
            <a:ext cx="1600200" cy="100872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66"/>
                </a:solidFill>
                <a:effectLst/>
                <a:uFillTx/>
                <a:latin typeface="Times New Roman"/>
              </a:rPr>
              <a:t>4,600 MW to maintain 15% Reserve</a:t>
            </a:r>
            <a:endParaRPr b="0" lang="en-US" sz="2000" strike="noStrike" u="none">
              <a:solidFill>
                <a:srgbClr val="0033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6"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Who Receives ICAP Payments?</a:t>
            </a:r>
            <a:endParaRPr b="0" lang="en-US" sz="4400" strike="noStrike" u="none">
              <a:solidFill>
                <a:srgbClr val="003366"/>
              </a:solidFill>
              <a:effectLst/>
              <a:uFillTx/>
              <a:latin typeface="Times New Roman"/>
            </a:endParaRPr>
          </a:p>
        </p:txBody>
      </p:sp>
      <p:graphicFrame>
        <p:nvGraphicFramePr>
          <p:cNvPr id="777" name=""/>
          <p:cNvGraphicFramePr/>
          <p:nvPr/>
        </p:nvGraphicFramePr>
        <p:xfrm>
          <a:off x="809640" y="2214720"/>
          <a:ext cx="7958160" cy="3881160"/>
        </p:xfrm>
        <a:graphic>
          <a:graphicData uri="http://schemas.openxmlformats.org/presentationml/2006/ole">
            <p:oleObj r:id="rId1" spid="">
              <p:embed/>
              <p:pic>
                <p:nvPicPr>
                  <p:cNvPr id="778" name="" descr=""/>
                  <p:cNvPicPr/>
                  <p:nvPr/>
                </p:nvPicPr>
                <p:blipFill>
                  <a:blip r:embed="rId2"/>
                  <a:stretch/>
                </p:blipFill>
                <p:spPr>
                  <a:xfrm>
                    <a:off x="809640" y="2214720"/>
                    <a:ext cx="7958160" cy="3881160"/>
                  </a:xfrm>
                  <a:prstGeom prst="rect">
                    <a:avLst/>
                  </a:prstGeom>
                  <a:noFill/>
                  <a:ln w="0">
                    <a:noFill/>
                  </a:ln>
                </p:spPr>
              </p:pic>
            </p:oleObj>
          </a:graphicData>
        </a:graphic>
      </p:graphicFrame>
      <p:graphicFrame>
        <p:nvGraphicFramePr>
          <p:cNvPr id="779" name=""/>
          <p:cNvGraphicFramePr/>
          <p:nvPr/>
        </p:nvGraphicFramePr>
        <p:xfrm>
          <a:off x="1074600" y="1957320"/>
          <a:ext cx="6164280" cy="4359240"/>
        </p:xfrm>
        <a:graphic>
          <a:graphicData uri="http://schemas.openxmlformats.org/presentationml/2006/ole">
            <p:oleObj r:id="rId3" spid="">
              <p:embed/>
              <p:pic>
                <p:nvPicPr>
                  <p:cNvPr id="780" name="" descr=""/>
                  <p:cNvPicPr/>
                  <p:nvPr/>
                </p:nvPicPr>
                <p:blipFill>
                  <a:blip r:embed="rId4"/>
                  <a:stretch/>
                </p:blipFill>
                <p:spPr>
                  <a:xfrm>
                    <a:off x="1074600" y="1957320"/>
                    <a:ext cx="6164280" cy="43592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1" name="PlaceHolder 1"/>
          <p:cNvSpPr>
            <a:spLocks noGrp="1"/>
          </p:cNvSpPr>
          <p:nvPr>
            <p:ph type="title"/>
          </p:nvPr>
        </p:nvSpPr>
        <p:spPr>
          <a:xfrm>
            <a:off x="1371600" y="609120"/>
            <a:ext cx="7378560" cy="1143000"/>
          </a:xfrm>
          <a:prstGeom prst="rect">
            <a:avLst/>
          </a:prstGeom>
          <a:noFill/>
          <a:ln w="0">
            <a:noFill/>
          </a:ln>
        </p:spPr>
        <p:txBody>
          <a:bodyPr lIns="90000" rIns="90000" tIns="46800" bIns="46800" anchor="ctr">
            <a:noAutofit/>
          </a:bodyPr>
          <a:p>
            <a:pPr indent="0" algn="ctr">
              <a:lnSpc>
                <a:spcPct val="8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3366"/>
                </a:solidFill>
                <a:effectLst/>
                <a:uFillTx/>
                <a:latin typeface="Times New Roman"/>
              </a:rPr>
              <a:t>How Much Does ICAP Cost Retail Customers?</a:t>
            </a:r>
            <a:endParaRPr b="0" lang="en-US" sz="4400" strike="noStrike" u="none">
              <a:solidFill>
                <a:srgbClr val="003366"/>
              </a:solidFill>
              <a:effectLst/>
              <a:uFillTx/>
              <a:latin typeface="Times New Roman"/>
            </a:endParaRPr>
          </a:p>
        </p:txBody>
      </p:sp>
      <p:sp>
        <p:nvSpPr>
          <p:cNvPr id="782" name="PlaceHolder 2"/>
          <p:cNvSpPr>
            <a:spLocks noGrp="1"/>
          </p:cNvSpPr>
          <p:nvPr>
            <p:ph/>
          </p:nvPr>
        </p:nvSpPr>
        <p:spPr>
          <a:xfrm>
            <a:off x="685800" y="2362320"/>
            <a:ext cx="3733920" cy="4114800"/>
          </a:xfrm>
          <a:prstGeom prst="rect">
            <a:avLst/>
          </a:prstGeom>
          <a:noFill/>
          <a:ln w="0">
            <a:noFill/>
          </a:ln>
        </p:spPr>
        <p:txBody>
          <a:bodyPr lIns="90000" rIns="90000" tIns="46800" bIns="46800" anchor="t">
            <a:normAutofit/>
          </a:bodyPr>
          <a:p>
            <a:pPr marL="343080" indent="-343080">
              <a:spcBef>
                <a:spcPts val="700"/>
              </a:spcBef>
              <a:buClr>
                <a:srgbClr val="0033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PJM </a:t>
            </a:r>
            <a:endParaRPr b="0" lang="en-US" sz="2800" strike="noStrike" u="none">
              <a:solidFill>
                <a:srgbClr val="003366"/>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Times New Roman"/>
              </a:rPr>
              <a:t>    </a:t>
            </a:r>
            <a:r>
              <a:rPr b="0" lang="en-US" sz="2800" strike="noStrike" u="none">
                <a:solidFill>
                  <a:srgbClr val="800000"/>
                </a:solidFill>
                <a:effectLst/>
                <a:uFillTx/>
                <a:latin typeface="Times New Roman"/>
              </a:rPr>
              <a:t>Less than 0.1</a:t>
            </a:r>
            <a:r>
              <a:rPr b="0" lang="en-US" sz="2800" strike="noStrike" u="none">
                <a:solidFill>
                  <a:srgbClr val="800000"/>
                </a:solidFill>
                <a:effectLst/>
                <a:uFillTx/>
                <a:latin typeface="Times New Roman"/>
                <a:ea typeface="Times New Roman"/>
              </a:rPr>
              <a:t>¢</a:t>
            </a:r>
            <a:r>
              <a:rPr b="0" lang="en-US" sz="2800" strike="noStrike" u="none">
                <a:solidFill>
                  <a:srgbClr val="800000"/>
                </a:solidFill>
                <a:effectLst/>
                <a:uFillTx/>
                <a:latin typeface="Times New Roman"/>
              </a:rPr>
              <a:t>/kWh of 1.1</a:t>
            </a:r>
            <a:r>
              <a:rPr b="0" lang="en-US" sz="2800" strike="noStrike" u="none">
                <a:solidFill>
                  <a:srgbClr val="800000"/>
                </a:solidFill>
                <a:effectLst/>
                <a:uFillTx/>
                <a:latin typeface="Times New Roman"/>
                <a:ea typeface="Times New Roman"/>
              </a:rPr>
              <a:t>¢/kWh ICAP payment goes to new generators</a:t>
            </a:r>
            <a:endParaRPr b="0" lang="en-US" sz="2800" strike="noStrike" u="none">
              <a:solidFill>
                <a:srgbClr val="003366"/>
              </a:solidFill>
              <a:effectLst/>
              <a:uFillTx/>
              <a:latin typeface="Times New Roman"/>
            </a:endParaRPr>
          </a:p>
        </p:txBody>
      </p:sp>
      <p:graphicFrame>
        <p:nvGraphicFramePr>
          <p:cNvPr id="783" name=""/>
          <p:cNvGraphicFramePr/>
          <p:nvPr/>
        </p:nvGraphicFramePr>
        <p:xfrm>
          <a:off x="4114800" y="2133720"/>
          <a:ext cx="4478400" cy="4495680"/>
        </p:xfrm>
        <a:graphic>
          <a:graphicData uri="http://schemas.openxmlformats.org/presentationml/2006/ole">
            <p:oleObj r:id="rId1" spid="">
              <p:embed/>
              <p:pic>
                <p:nvPicPr>
                  <p:cNvPr id="784" name="" descr=""/>
                  <p:cNvPicPr/>
                  <p:nvPr/>
                </p:nvPicPr>
                <p:blipFill>
                  <a:blip r:embed="rId2"/>
                  <a:stretch/>
                </p:blipFill>
                <p:spPr>
                  <a:xfrm>
                    <a:off x="4114800" y="2133720"/>
                    <a:ext cx="4478400" cy="4495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754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2001-05-01T12:09:33Z</dcterms:created>
  <dc:creator>agalatic</dc:creator>
  <dc:description/>
  <dc:language>en-US</dc:language>
  <cp:lastModifiedBy>agalatic</cp:lastModifiedBy>
  <cp:lastPrinted>2001-05-01T19:34:19Z</cp:lastPrinted>
  <dcterms:modified xsi:type="dcterms:W3CDTF">2001-06-29T11:49:29Z</dcterms:modified>
  <cp:revision>50</cp:revision>
  <dc:subject/>
  <dc:title>Ensuring Generation Adequacy</dc:title>
</cp:coreProperties>
</file>